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72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26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20:57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50 1100 0 0,'0'0'373'0'0,"3"-22"1358"0"0,16-5-1138 0 0,-13 137 590 0 0,-6 519 831 0 0,2-626-1995 0 0,-1-1 0 0 0,1 0 0 0 0,0 1 0 0 0,0-1 0 0 0,0 0 0 0 0,0 0-1 0 0,0 0 1 0 0,0-1 0 0 0,1 1 0 0 0,-1 0 0 0 0,1-1 0 0 0,-1 1 0 0 0,1-1 0 0 0,-1 0 0 0 0,1 0 0 0 0,0 0 0 0 0,-1 0 0 0 0,1-1 0 0 0,0 1 0 0 0,0-1-1 0 0,0 1 1 0 0,0-1 0 0 0,-1 0 0 0 0,1 0 0 0 0,0 0 0 0 0,0-1 0 0 0,0 1 0 0 0,0-1 0 0 0,-1 1 0 0 0,1-1 0 0 0,0 0 0 0 0,0 0-19 0 0,11 0 4 0 0,163-14 103 0 0,-67 11-414 0 0,-89-21-4019 0 0,-21 20 2896 0 0</inkml:trace>
  <inkml:trace contextRef="#ctx0" brushRef="#br0" timeOffset="344.95">348 403 856 0 0,'-2'-4'699'0'0,"10"-8"3256"0"0,8 13-3940 0 0,242-1 438 0 0,-256 0-620 0 0,5-3-429 0 0,-11-5-2399 0 0,-2 5 1703 0 0</inkml:trace>
  <inkml:trace contextRef="#ctx0" brushRef="#br0" timeOffset="722.279">1 100 1172 0 0,'68'-11'2235'0'0,"366"-5"-785"0"0,-301 17-1443 0 0,-131-1-285 0 0,6 0-1764 0 0,-8 0 814 0 0</inkml:trace>
  <inkml:trace contextRef="#ctx0" brushRef="#br0" timeOffset="1099.539">1019 337 1060 0 0,'-18'92'1651'0'0,"-147"246"-100"0"0,138-302-3128 0 0,27-36 528 0 0</inkml:trace>
  <inkml:trace contextRef="#ctx0" brushRef="#br0" timeOffset="1414.361">665 424 1644 0 0,'0'0'126'0'0,"1"0"1"0"0,-1 0-1 0 0,0 0 0 0 0,1-1 1 0 0,-1 1-1 0 0,0 0 0 0 0,1 0 1 0 0,-1 0-1 0 0,0 0 0 0 0,1 0 1 0 0,-1 0-1 0 0,0 0 0 0 0,0-1 1 0 0,1 1-1 0 0,-1 0 0 0 0,0 0 0 0 0,0 0 1 0 0,1-1-1 0 0,-1 1 0 0 0,0 0 1 0 0,0 0-1 0 0,1-1 0 0 0,-1 1 1 0 0,0 0-1 0 0,0-1 0 0 0,0 1 1 0 0,0 0-1 0 0,0-1 0 0 0,1 1 1 0 0,-1 0-1 0 0,0-1-126 0 0,304 220 1300 0 0,-109-81-1101 0 0,-194-137-265 0 0,-1-1 0 0 0,1 0 0 0 0,0 0 0 0 0,-1 0 0 0 0,1 1 0 0 0,-1-1-1 0 0,1 0 1 0 0,-1 1 0 0 0,1-1 0 0 0,0 1 0 0 0,-1-1 0 0 0,1 1 0 0 0,-1-1-1 0 0,0 1 1 0 0,1-1 0 0 0,-1 1 0 0 0,1-1 0 0 0,-1 1 0 0 0,0-1 0 0 0,1 1-1 0 0,-1 0 1 0 0,0-1 0 0 0,0 1 0 0 0,0-1 0 0 0,1 1 0 0 0,-1 0 0 0 0,0-1 0 0 0,0 1-1 0 0,0 0 1 0 0,0-1 0 0 0,0 1 0 0 0,0 0 0 0 0,0-1 0 0 0,0 1 0 0 0,0 0-1 0 0,-1-1 1 0 0,1 1 0 0 0,0 0 0 0 0,0-1 0 0 0,0 1 0 0 0,-1 0 0 0 0,1-1 0 0 0,0 1-1 0 0,-1-1 1 0 0,1 1 0 0 0,-1-1 0 0 0,1 1 0 0 0,-1-1 0 0 0,1 1 0 0 0,-1-1-1 0 0,1 1 1 0 0,-1-1 0 0 0,1 0 0 0 0,-1 1 0 0 0,1-1 0 0 0,-1 0 0 0 0,0 1-1 0 0,1-1 1 0 0,-1 0 0 0 0,1 0 0 0 0,-1 0 0 0 0,0 1 66 0 0,-9 2-1187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25:43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61 1440 0 0,'-3'-61'5158'0'0,"-8"86"-4751"0"0,1 18-199 0 0,2 0 0 0 0,2 0 0 0 0,2 1-1 0 0,2 0 1 0 0,1 0 0 0 0,6 34-208 0 0,-3 27 479 0 0,2-78 303 0 0,5-34-519 0 0,12-47-444 0 0,-17 43 141 0 0,2-8-77 0 0,1 1-1 0 0,0 0 1 0 0,2 1 0 0 0,0 0 0 0 0,0 0 0 0 0,2 1-1 0 0,0 1 1 0 0,1-1 0 0 0,0 2 0 0 0,2-2 117 0 0,-8 15-52 0 0,-1 0 0 0 0,0 0 1 0 0,1 1-1 0 0,-1 0 0 0 0,1 0 1 0 0,-1 0-1 0 0,1 0 0 0 0,-1 1 1 0 0,0 0-1 0 0,1 0 0 0 0,-1 0 1 0 0,0 1-1 0 0,0 0 0 0 0,0 0 1 0 0,0 0-1 0 0,0 0 0 0 0,0 1 0 0 0,-1 0 1 0 0,1 0-1 0 0,-1 0 0 0 0,1 1 1 0 0,-1-1-1 0 0,-1 1 0 0 0,1 0 1 0 0,0 0-1 0 0,-1 1 0 0 0,0-1 1 0 0,0 1-1 0 0,0-1 0 0 0,-1 1 1 0 0,1 2 51 0 0,14 14-128 0 0,-10-9 96 0 0,0-1 0 0 0,1 0 0 0 0,0 0 0 0 0,1-1 0 0 0,0-1 0 0 0,1 1 0 0 0,0-1-1 0 0,0-1 1 0 0,0 0 0 0 0,1 0 0 0 0,1-1 0 0 0,-1 0 0 0 0,1-1 0 0 0,0-1 0 0 0,1 0 0 0 0,-1 0 0 0 0,1-1 0 0 0,9 1 32 0 0,-11-3-82 0 0,-1 0 0 0 0,1-1-1 0 0,0 0 1 0 0,0-1 0 0 0,0 0 0 0 0,0-1 0 0 0,0 0 0 0 0,0-1-1 0 0,0 0 1 0 0,-1 0 0 0 0,1-1 0 0 0,-1-1 0 0 0,0 0 0 0 0,1 0-1 0 0,-2-1 1 0 0,1 0 0 0 0,-1-1 0 0 0,1 0 0 0 0,-2 0 0 0 0,1-1 0 0 0,-1 0-1 0 0,0-1 1 0 0,0 0 0 0 0,-1 0 0 0 0,0 0 0 0 0,3-6 82 0 0,-9 11 40 0 0,0 1-1 0 0,-1-1 1 0 0,1 0 0 0 0,-1 1 0 0 0,1-1 0 0 0,-1 0 0 0 0,0 0 0 0 0,0 0 0 0 0,0 1 0 0 0,0-1 0 0 0,-1 0 0 0 0,1 0-1 0 0,-1 1 1 0 0,1-1 0 0 0,-1 0 0 0 0,0 1 0 0 0,0-1 0 0 0,-1 1 0 0 0,1-1 0 0 0,0 1 0 0 0,-1-1 0 0 0,1 1-1 0 0,-1 0 1 0 0,0 0 0 0 0,0 0 0 0 0,0 0 0 0 0,0 0 0 0 0,0 0 0 0 0,0 0 0 0 0,-1 1 0 0 0,1-1 0 0 0,0 1-1 0 0,-1 0 1 0 0,1-1 0 0 0,-1 1 0 0 0,0 0-40 0 0,-106-19 812 0 0,102 21-778 0 0,-1 1 1 0 0,1-1 0 0 0,-1 1-1 0 0,1 0 1 0 0,-1 1-1 0 0,1 0 1 0 0,0 0-1 0 0,0 1 1 0 0,1 0 0 0 0,-1 0-1 0 0,1 0 1 0 0,0 1-1 0 0,0 0 1 0 0,0 0-1 0 0,1 0 1 0 0,-1 1 0 0 0,1 0-1 0 0,1 0 1 0 0,-1 0-1 0 0,1 1 1 0 0,0-1-1 0 0,0 1 1 0 0,1 0 0 0 0,0 0-1 0 0,0 0 1 0 0,-1 7-35 0 0,7-9 28 0 0,-1 1 1 0 0,1-1-1 0 0,0 0 0 0 0,1 1 1 0 0,-1-2-1 0 0,1 1 1 0 0,0 0-1 0 0,0-1 1 0 0,0 0-1 0 0,1 1 1 0 0,-1-2-1 0 0,1 1 1 0 0,0-1-1 0 0,0 1 0 0 0,1-1 1 0 0,-1-1-1 0 0,0 1 1 0 0,1-1-1 0 0,0 0 1 0 0,0 0-1 0 0,-1-1 1 0 0,1 1-1 0 0,0-1 1 0 0,0-1-1 0 0,0 1 0 0 0,0-1 1 0 0,1 0-1 0 0,-1 0 1 0 0,0-1-1 0 0,0 0 1 0 0,3-1-29 0 0,-4 2 5 0 0,0 0 1 0 0,0-1 0 0 0,0 1 0 0 0,0-1 0 0 0,0 0-1 0 0,-1-1 1 0 0,1 1 0 0 0,0-1 0 0 0,-1 0-1 0 0,1 0 1 0 0,-1-1 0 0 0,0 1 0 0 0,1-1-1 0 0,-1 0 1 0 0,-1 0 0 0 0,1-1 0 0 0,0 1-1 0 0,-1-1 1 0 0,1 1 0 0 0,-1-1 0 0 0,0 0-1 0 0,-1 0-5 0 0,-1 4-1 0 0,-1 1 0 0 0,0-1 0 0 0,0 1 0 0 0,0 0 0 0 0,0-1 0 0 0,1 1 0 0 0,-1-1 0 0 0,0 1-1 0 0,0 0 1 0 0,0-1 0 0 0,0 1 0 0 0,-1 0 0 0 0,1-1 0 0 0,0 1 0 0 0,0-1 0 0 0,0 1 0 0 0,0 0-1 0 0,-1-1 1 0 0,1 1 0 0 0,0-1 0 0 0,0 1 0 0 0,-1-1 0 0 0,1 1 0 0 0,0-1 0 0 0,-1 1 0 0 0,1-1-1 0 0,-1 1 1 0 0,1-1 0 0 0,-1 1 0 0 0,1-1 0 0 0,-1 0 0 0 0,1 1 0 0 0,-1-1 0 0 0,1 0 0 0 0,-1 1-1 0 0,0-1 2 0 0,69 23 8 0 0,-66-23-33 0 0,15-3 147 0 0,171-162-617 0 0,-66 120 244 0 0,-118 44 251 0 0,-1 0 0 0 0,1 1 0 0 0,-1-1 0 0 0,1 1 0 0 0,0 0 1 0 0,-1 0-1 0 0,1 0 0 0 0,-1 0 0 0 0,1 1 0 0 0,0-1 0 0 0,-1 1 1 0 0,1 0-1 0 0,-1 0 0 0 0,1 0 0 0 0,-1 0 0 0 0,0 1 1 0 0,1 0-1 0 0,-1-1 0 0 0,0 1 0 0 0,0 0 0 0 0,0 1 0 0 0,0-1 1 0 0,-1 0-1 0 0,1 1 0 0 0,-1 0 0 0 0,1-1 0 0 0,-1 1 0 0 0,0 0 1 0 0,0 0-1 0 0,0 1 0 0 0,-1-1 0 0 0,1 0 0 0 0,1 4 0 0 0,-3-2-56 0 0,0 0 0 0 0,-1 0 0 0 0,1 0 0 0 0,-1 0 0 0 0,0 0 0 0 0,-1 0 0 0 0,1 0 0 0 0,-1-1 0 0 0,0 1-1 0 0,0 0 1 0 0,0-1 0 0 0,0 1 0 0 0,-1-1 0 0 0,0 0 0 0 0,0 0 0 0 0,0 0 0 0 0,-1 0 0 0 0,1 0 0 0 0,-1-1 0 0 0,0 0-1 0 0,0 1 1 0 0,-1-1 56 0 0,-14 18-3088 0 0,17-18 1783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29:44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1 984 0 0,'16'9'266'0'0,"-1"1"1"0"0,1 0-1 0 0,-2 1 0 0 0,0 1 1 0 0,0 0-1 0 0,-1 1 0 0 0,0 1 1 0 0,-1 0-1 0 0,-1 0 0 0 0,0 2 1 0 0,-1-1-1 0 0,-1 1 1 0 0,0 0-1 0 0,-1 1 0 0 0,-1 0 1 0 0,-1 0-1 0 0,0 1 0 0 0,-1 0 1 0 0,-1 2-267 0 0,1-4 143 0 0,0 0 0 0 0,-2 0 0 0 0,0 0 0 0 0,-1 0 1 0 0,0 0-1 0 0,-1 1 0 0 0,-1-1 0 0 0,-1 0 0 0 0,0 1 1 0 0,-1-1-1 0 0,-1 0 0 0 0,0 0 0 0 0,-2 0 0 0 0,1 0 1 0 0,-2-1-1 0 0,0 0 0 0 0,-1 0 0 0 0,0 0 0 0 0,-2-1 1 0 0,1 0-1 0 0,-2-1 0 0 0,0 1 0 0 0,0-2 1 0 0,-11 10-144 0 0,-75 57 168 0 0,18-58-3229 0 0,34-55-754 0 0,41 14 2549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29:45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265 1 1336 0 0,'-25'3'603'0'0,"0"2"0"0"0,1 1 1 0 0,0 1-1 0 0,0 1 0 0 0,0 2 0 0 0,1 0 0 0 0,1 1 0 0 0,-15 10-603 0 0,35-21 34 0 0,0 1 1 0 0,0 0-1 0 0,0 0 0 0 0,0 0 0 0 0,0 0 0 0 0,0 1 0 0 0,0-1 0 0 0,0 0 1 0 0,1 1-1 0 0,-1 0 0 0 0,0-1 0 0 0,1 1 0 0 0,-1 0 0 0 0,1 0 0 0 0,0-1 1 0 0,-1 1-1 0 0,1 0 0 0 0,0 1 0 0 0,0-1 0 0 0,1 0 0 0 0,-1 0 0 0 0,0 0 1 0 0,1 0-1 0 0,-1 1 0 0 0,1-1 0 0 0,0 0 0 0 0,-1 1 0 0 0,1-1 1 0 0,0 0-1 0 0,1 0 0 0 0,-1 1 0 0 0,0-1 0 0 0,1 0 0 0 0,-1 1 0 0 0,1-1 1 0 0,0 0-1 0 0,-1 0 0 0 0,1 0 0 0 0,0 0 0 0 0,0 0 0 0 0,1 0 0 0 0,-1 0 1 0 0,0 0-1 0 0,1 0 0 0 0,-1 0 0 0 0,2 0-34 0 0,94 56 499 0 0,226-11-5322 0 0,-298-47 3619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29:46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1860 0 0,'6'-9'1359'0'0,"13"-16"5195"0"0,-14 43-3819 0 0,-9 25-2561 0 0,2 1 0 0 0,2 0-1 0 0,2 0 1 0 0,2 0 0 0 0,6 19-174 0 0,-4-12-254 0 0,4 63-4513 0 0,-31-82-225 0 0,19-30 3964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29:46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36 758 1984 0 0,'3'2'275'0'0,"-3"-3"-181"0"0,0 1 0 0 0,0-1 0 0 0,0 1 0 0 0,0-1 0 0 0,0 1 0 0 0,0-1 0 0 0,0 1 0 0 0,0-1 0 0 0,0 1 0 0 0,0-1 0 0 0,0 1 0 0 0,0-1 0 0 0,1 1 0 0 0,-1-1 0 0 0,0 1 0 0 0,0 0 0 0 0,1-1 0 0 0,-1 1 0 0 0,0-1 0 0 0,0 1 0 0 0,1 0 0 0 0,-1-1 0 0 0,0 1 0 0 0,1 0 0 0 0,-1-1 0 0 0,1 1 0 0 0,-1 0 0 0 0,1-1 0 0 0,-1 1 0 0 0,0 0 0 0 0,1 0 0 0 0,-1 0 0 0 0,1-1 0 0 0,-1 1 0 0 0,1 0 0 0 0,-1 0 0 0 0,1 0 0 0 0,-1 0 0 0 0,1 0 0 0 0,-1 0 0 0 0,1 0 0 0 0,-1 0 0 0 0,1 0 0 0 0,-1 0 0 0 0,1 0 0 0 0,-1 0 0 0 0,1 1 0 0 0,-1-1 0 0 0,1 0 0 0 0,-1 0 0 0 0,1 0 0 0 0,-1 1 0 0 0,0-1 0 0 0,1 0 0 0 0,-1 0 0 0 0,1 1 0 0 0,-1-1 0 0 0,0 0 0 0 0,1 1 0 0 0,-1-1 0 0 0,0 1 0 0 0,1-1 0 0 0,-1 0 0 0 0,0 1 0 0 0,0-1 0 0 0,1 1 0 0 0,-1-1-94 0 0,3-13-271 0 0,141-414 2381 0 0,-107 318-1562 0 0,-49 117-160 0 0,12-8-387 0 0,-5 29 6 0 0,2 0-1 0 0,1 1 1 0 0,1-1-1 0 0,1 0 1 0 0,2 0 0 0 0,1 0-1 0 0,3 14-6 0 0,37 71-205 0 0,-2 1-5420 0 0,-40-105 3272 0 0,-1-1 1221 0 0</inkml:trace>
  <inkml:trace contextRef="#ctx0" brushRef="#br0" timeOffset="267.554">1 568 2440 0 0,'5'-5'984'0'0,"1"4"-68"0"0,12-7-104 0 0,4 2-91 0 0,4 0-65 0 0,1 0-80 0 0,3 2-52 0 0,9 1-144 0 0,-1-3-180 0 0,-1 3-344 0 0,5 3 16 0 0,-4-6-616 0 0,0 3-652 0 0,1-6 15 0 0,-10-2 249 0 0,1 1-64 0 0</inkml:trace>
  <inkml:trace contextRef="#ctx0" brushRef="#br0" timeOffset="533.629">769 0 1960 0 0,'19'22'494'0'0,"0"1"-1"0"0,-1 1 1 0 0,-2 0-1 0 0,-1 1 1 0 0,0 1 0 0 0,-2 0-1 0 0,-1 1 1 0 0,-1 0-1 0 0,-2 1 1 0 0,0 0-1 0 0,-2 0 1 0 0,-1 1 0 0 0,-2 0-1 0 0,2 27-493 0 0,-3-33 147 0 0,-2-1-1 0 0,0 1 1 0 0,-1 0 0 0 0,-1 0-1 0 0,-1 0 1 0 0,-1 0-1 0 0,-1-1 1 0 0,-1 1 0 0 0,-1-1-1 0 0,-1 0 1 0 0,-1-1-1 0 0,-8 15-146 0 0,9-23-298 0 0,0-1 0 0 0,-1 0 0 0 0,-1 0-1 0 0,0-1 1 0 0,0 0 0 0 0,-1-1 0 0 0,-1 0-1 0 0,1 0 1 0 0,-2-1 0 0 0,1-1-1 0 0,-1 0 1 0 0,0-1 0 0 0,-6 3 298 0 0,-73 8-3922 0 0,49-29 2696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29:44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15 239 1392 0 0,'8'-36'6650'0'0,"-20"59"-4706"0"0,8 158-1230 0 0,40 58-1028 0 0,-36-234 282 0 0,0-4-120 0 0,1 1 0 0 0,0-1 0 0 0,0 0 0 0 0,-1 0 0 0 0,1 1-1 0 0,-1-1 1 0 0,1 1 0 0 0,-1-1 0 0 0,0 0 0 0 0,0 1 0 0 0,1-1 0 0 0,-1 1-1 0 0,0-1 1 0 0,0 0 0 0 0,0 1 0 0 0,-1-1 0 0 0,1 1 0 0 0,0-1 0 0 0,0 0-1 0 0,-1 1 1 0 0,1-1 0 0 0,-1 1 0 0 0,1-1 0 0 0,-1 0 0 0 0,0 0-1 0 0,1 1 1 0 0,-1-1 0 0 0,0 0 0 0 0,0 0 0 0 0,0 0 0 0 0,0 0 0 0 0,0 0-1 0 0,0 0 1 0 0,0 0 0 0 0,0 0 0 0 0,0 0 0 0 0,0-1 0 0 0,-1 1 0 0 0,1 0-1 0 0,0-1 1 0 0,-1 1 0 0 0,1-1 0 0 0,0 1 0 0 0,-1-1 0 0 0,1 0 0 0 0,-1 1-1 0 0,1-1 1 0 0,0 0 0 0 0,-1 0 0 0 0,0 0 152 0 0,-11-9-1123 0 0</inkml:trace>
  <inkml:trace contextRef="#ctx0" brushRef="#br0" timeOffset="297.94">99 109 1120 0 0,'4'-3'133'0'0,"0"0"-1"0"0,0 0 0 0 0,1 1 1 0 0,-1 0-1 0 0,1 0 1 0 0,0 0-1 0 0,0 1 0 0 0,0-1 1 0 0,0 1-1 0 0,0 0 1 0 0,0 1-1 0 0,0-1 0 0 0,0 1 1 0 0,0 0-1 0 0,0 0 0 0 0,0 1 1 0 0,0 0-1 0 0,0-1 1 0 0,0 2-1 0 0,0-1 0 0 0,0 0 1 0 0,-1 1-1 0 0,1 0 1 0 0,0 0-1 0 0,-1 1 0 0 0,0-1 1 0 0,1 1-1 0 0,-1 0 1 0 0,0 0-1 0 0,0 0 0 0 0,0 1 1 0 0,-1-1-1 0 0,1 1 1 0 0,-1 0-1 0 0,0 0 0 0 0,0 0 1 0 0,-1 0-1 0 0,1 1 1 0 0,-1-1-1 0 0,0 1 0 0 0,0-1 1 0 0,0 1-1 0 0,1 5-132 0 0,-3-5 58 0 0,0 0-1 0 0,0 0 1 0 0,0 0-1 0 0,-1 0 0 0 0,0 0 1 0 0,0 0-1 0 0,0 0 1 0 0,0 0-1 0 0,-1 0 1 0 0,0-1-1 0 0,0 1 0 0 0,0 0 1 0 0,-1-1-1 0 0,1 0 1 0 0,-1 1-1 0 0,0-1 1 0 0,0 0-1 0 0,-1-1 0 0 0,1 1 1 0 0,-1-1-1 0 0,0 1 1 0 0,0-1-1 0 0,0 0 1 0 0,0 0-1 0 0,0-1 0 0 0,-1 1-57 0 0,-121 57 227 0 0,80-45-2888 0 0,46-16 280 0 0,4-2 1258 0 0</inkml:trace>
  <inkml:trace contextRef="#ctx0" brushRef="#br0" timeOffset="674.775">767 1 2704 0 0,'-23'3'324'0'0,"0"2"0"0"0,0 1 0 0 0,1 1 0 0 0,0 0 0 0 0,0 2 0 0 0,0 1-1 0 0,1 0 1 0 0,1 2 0 0 0,0 0 0 0 0,1 1 0 0 0,0 1 0 0 0,0 1 0 0 0,2 1 0 0 0,0 0-1 0 0,1 1 1 0 0,1 1 0 0 0,0 1 0 0 0,1 1-324 0 0,11-15-10 0 0,1 0 0 0 0,0 0 0 0 0,0 0-1 0 0,0 0 1 0 0,1 0 0 0 0,-1 0 0 0 0,1 1 0 0 0,1-1-1 0 0,-1 1 1 0 0,1-1 0 0 0,0 0 0 0 0,0 1 0 0 0,1-1-1 0 0,-1 1 1 0 0,1-1 0 0 0,0 0 0 0 0,1 0 0 0 0,-1 1-1 0 0,1-1 1 0 0,0 0 0 0 0,0 0 0 0 0,1-1 0 0 0,-1 1-1 0 0,1 0 1 0 0,0-1 0 0 0,1 1 0 0 0,-1-1 0 0 0,1 0-1 0 0,0 0 1 0 0,0-1 0 0 0,0 1 0 0 0,1 0 10 0 0,8 6-496 0 0,1 0 0 0 0,1-1 0 0 0,-1 0 0 0 0,1-1 0 0 0,1-1 0 0 0,-1-1 0 0 0,1 0 0 0 0,1-1 0 0 0,11 3 496 0 0,26 3-1205 0 0,-2-4 2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29:43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410 218 1192 0 0,'15'19'3686'0'0,"-45"41"-3162"0"0,19-41-229 0 0,-119 242 1889 0 0,120-238-423 0 0,31-58-752 0 0,-3 7-1006 0 0,245-396 475 0 0,-190 312-451 0 0,-65 171-22 0 0,98 230-93 0 0,-82-169-1798 0 0,-25-117 1639 0 0,0 0-1 0 0,0 1 0 0 0,0-1 1 0 0,0 0-1 0 0,-1 1 1 0 0,1-1-1 0 0,-1 0 1 0 0,0 0-1 0 0,0 0 0 0 0,0-1 1 0 0,0 1-1 0 0,0 0 1 0 0,-1-1-1 0 0,1 1 1 0 0,-1-1-1 0 0,0 0 0 0 0,0 0 1 0 0,0 0-1 0 0,0 0 1 0 0,0-1-1 0 0,0 1 0 0 0,0-1 1 0 0,0 1-1 0 0,-1-1 1 0 0,1 0-1 0 0,0-1 1 0 0,-1 1 247 0 0,-17 4-1158 0 0</inkml:trace>
  <inkml:trace contextRef="#ctx0" brushRef="#br0" timeOffset="235.928">365 359 1076 0 0,'-2'-1'1332'0'0,"-1"-2"-256"0"0,3 3-152 0 0,0-3-100 0 0,2 3-119 0 0,1-3-97 0 0,5 0-56 0 0,11-2-20 0 0,8-1-96 0 0,5 0-144 0 0,2 0-180 0 0,-1 2-224 0 0,7-1 8 0 0,-6 2-832 0 0,3-1-508 0 0,1 1 131 0 0,-1-2 61 0 0,-3 1 48 0 0</inkml:trace>
  <inkml:trace contextRef="#ctx0" brushRef="#br0" timeOffset="675.62">101 116 1520 0 0,'-9'7'165'0'0,"1"0"1"0"0,0 0-1 0 0,0 1 0 0 0,1 0 1 0 0,0 0-1 0 0,1 1 0 0 0,0 0 0 0 0,0 0 1 0 0,0 1-1 0 0,1-1 0 0 0,1 1 1 0 0,0 0-1 0 0,0 1 0 0 0,1-1 0 0 0,0 1 1 0 0,1-1-1 0 0,0 1 0 0 0,1 0 1 0 0,0 0-1 0 0,1-1 0 0 0,0 1 0 0 0,0 0 1 0 0,1 0-1 0 0,1 0 0 0 0,0-1 1 0 0,0 1-1 0 0,1-1 0 0 0,1 1 0 0 0,3 8-165 0 0,5 7 51 0 0,0-1 0 0 0,1-1-1 0 0,2 0 1 0 0,0-1 0 0 0,2 0-1 0 0,0-1 1 0 0,1-1 0 0 0,2-1-1 0 0,0-1 1 0 0,1-1 0 0 0,8 5-51 0 0,137 75-4573 0 0,-129-84 3323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29:42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1 136 868 0 0,'0'0'641'0'0,"21"-4"2882"0"0,17-18-1863 0 0,-31 34 1028 0 0,-20 60-2931 0 0,8-49 454 0 0,2 10-170 0 0,2-1 0 0 0,1 1 1 0 0,1-1-1 0 0,2 1 0 0 0,1-1 0 0 0,2 0 0 0 0,1 0 0 0 0,1-1 0 0 0,7 15-41 0 0,-1 4 195 0 0,-14-49-290 0 0,0-1 0 0 0,0 1 0 0 0,1-1 0 0 0,-1 1 1 0 0,0 0-1 0 0,0-1 0 0 0,0 1 0 0 0,-1-1 0 0 0,1 1 0 0 0,0-1 0 0 0,0 1 0 0 0,0 0 1 0 0,0-1-1 0 0,0 1 0 0 0,-1-1 0 0 0,1 1 0 0 0,0-1 0 0 0,0 1 0 0 0,-1-1 0 0 0,1 1 1 0 0,0-1-1 0 0,-1 1 0 0 0,1-1 0 0 0,-1 0 0 0 0,1 1 0 0 0,0-1 0 0 0,-1 1 0 0 0,1-1 1 0 0,-1 0-1 0 0,1 0 0 0 0,-1 1 0 0 0,1-1 0 0 0,-1 0 0 0 0,0 0 0 0 0,1 1 0 0 0,-1-1 1 0 0,1 0-1 0 0,-1 0 0 0 0,1 0 0 0 0,-1 0 0 0 0,0 0 0 0 0,1 0 0 0 0,-1 0 0 0 0,1 0 1 0 0,-1 0-1 0 0,1 0 0 0 0,-1 0 0 0 0,0-1 0 0 0,1 1 0 0 0,-1 0 0 0 0,1 0 0 0 0,-1 0 1 0 0,1-1-1 0 0,-1 1 0 0 0,1 0 0 0 0,-1-1 0 0 0,1 1 0 0 0,-1 0 0 0 0,1-1 0 0 0,0 1 1 0 0,-1-1-1 0 0,1 1 0 0 0,-1-1 0 0 0,1 1 0 0 0,0 0 0 0 0,0-1 0 0 0,-1 0 0 0 0,1 1 1 0 0,0-1-1 0 0,-1 0 95 0 0,-3-14-1124 0 0</inkml:trace>
  <inkml:trace contextRef="#ctx0" brushRef="#br0" timeOffset="313.609">44 158 2692 0 0,'1'-6'138'0'0,"-1"0"-1"0"0,2 0 0 0 0,-1 0 1 0 0,0 0-1 0 0,1 0 0 0 0,0 0 1 0 0,1 1-1 0 0,-1-1 0 0 0,1 1 1 0 0,0-1-1 0 0,0 1 0 0 0,1 0 1 0 0,0 0-1 0 0,-1 1 0 0 0,2-1 1 0 0,-1 1-1 0 0,0 0 0 0 0,1 0 0 0 0,0 0 1 0 0,0 0-1 0 0,0 1 0 0 0,0 0 1 0 0,1 0-1 0 0,-1 1 0 0 0,1-1 1 0 0,0 1-1 0 0,0 0-137 0 0,161-29 1091 0 0,-52 65-562 0 0,-112-32-513 0 0,0-1 0 0 0,1 1 0 0 0,-1 0 0 0 0,0 0 0 0 0,0 0 0 0 0,-1 1 0 0 0,1-1 0 0 0,0 1 0 0 0,-1-1-1 0 0,1 1 1 0 0,-1 0 0 0 0,0 0 0 0 0,0 0 0 0 0,0 0 0 0 0,0 0 0 0 0,-1 1 0 0 0,1-1 0 0 0,-1 0 0 0 0,0 1 0 0 0,0-1 0 0 0,0 1 0 0 0,-1-1 0 0 0,1 1 0 0 0,-1 0 0 0 0,1-1 0 0 0,-1 1 0 0 0,-1 0 0 0 0,1-1 0 0 0,0 1 0 0 0,-1-1 0 0 0,0 1 0 0 0,0 0-16 0 0,-8 10-34 0 0,-1-1 0 0 0,-1 0-1 0 0,0-1 1 0 0,-1 0 0 0 0,0-1 0 0 0,0 0 0 0 0,-2-1 0 0 0,1 0 0 0 0,-1-1 0 0 0,0 0 0 0 0,-1-2-1 0 0,0 0 1 0 0,0 0 0 0 0,-1-1 0 0 0,0-1 0 0 0,0-1 0 0 0,0 0 0 0 0,0-1 0 0 0,-16 1 34 0 0,31-3-111 0 0,-1-1 0 0 0,0 1 1 0 0,1-1-1 0 0,-1 1 0 0 0,0-1 1 0 0,1 0-1 0 0,-1 0 0 0 0,0 1 0 0 0,1-1 1 0 0,-1 0-1 0 0,0 0 0 0 0,0-1 1 0 0,1 1-1 0 0,-1 0 0 0 0,0-1 1 0 0,1 1-1 0 0,-1-1 0 0 0,1 1 1 0 0,-1-1-1 0 0,0 0 0 0 0,1 1 0 0 0,-1-1 1 0 0,1 0-1 0 0,0 0 0 0 0,-1 0 1 0 0,1 0-1 0 0,0-1 0 0 0,-1 1 1 0 0,1 0-1 0 0,0 0 0 0 0,0-1 1 0 0,0 1-1 0 0,0-1 0 0 0,1 1 0 0 0,-1-1 1 0 0,0 1-1 0 0,0-1 0 0 0,1 0 1 0 0,-1 1-1 0 0,1-1 0 0 0,0 0 1 0 0,-1 1-1 0 0,1-2 111 0 0,8-11-1199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29:50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1 126 1556 0 0,'33'-12'6103'0'0,"-33"57"-5048"0"0,-1-13-952 0 0,59 279 243 0 0,-57-247-4271 0 0,-12-53 1473 0 0,6-12 1266 0 0</inkml:trace>
  <inkml:trace contextRef="#ctx0" brushRef="#br0" timeOffset="330.233">17 188 1648 0 0,'-2'-4'142'0'0,"1"1"0"0"0,0-1-1 0 0,0 0 1 0 0,0 1 0 0 0,1-1 0 0 0,0 0-1 0 0,-1 1 1 0 0,1-1 0 0 0,0 0 0 0 0,1 1-1 0 0,-1-1 1 0 0,1 0 0 0 0,-1 1 0 0 0,1-1-1 0 0,0 1 1 0 0,1-1 0 0 0,-1 1 0 0 0,0-1-1 0 0,1 1 1 0 0,0 0 0 0 0,0 0 0 0 0,0 0-1 0 0,0 0 1 0 0,0 0 0 0 0,1 0 0 0 0,-1 0-1 0 0,1 1 1 0 0,0-1 0 0 0,0 1 0 0 0,0 0-1 0 0,0 0 1 0 0,0 0 0 0 0,1 0-142 0 0,117-41 908 0 0,-112 41-877 0 0,0 2-1 0 0,0-1 1 0 0,-1 1 0 0 0,1 0-1 0 0,0 1 1 0 0,0 0 0 0 0,-1 1-1 0 0,1 0 1 0 0,0 0 0 0 0,-1 1-1 0 0,0 0 1 0 0,1 0 0 0 0,-1 1-1 0 0,-1 0 1 0 0,1 0 0 0 0,0 1-1 0 0,-1 0 1 0 0,0 0 0 0 0,0 1-1 0 0,-1 0 1 0 0,0 0 0 0 0,0 0-1 0 0,0 1 1 0 0,-1 0 0 0 0,1 0-1 0 0,-2 1 1 0 0,1-1 0 0 0,-1 1-1 0 0,0 0-30 0 0,-6-2 19 0 0,1 1-1 0 0,-1-1 1 0 0,0 0-1 0 0,0 0 1 0 0,-1-1-1 0 0,1 1 1 0 0,-1 0-1 0 0,-1-1 1 0 0,1 0-1 0 0,-1 0 1 0 0,0 0-1 0 0,0 0 1 0 0,0 0-1 0 0,-1-1 1 0 0,1 0-1 0 0,-1 0 1 0 0,0 0-1 0 0,-1-1 1 0 0,1 1-1 0 0,-3 0-18 0 0,-10 7-340 0 0,0-2-1 0 0,0 0 0 0 0,-1-1 0 0 0,0-1 0 0 0,-1 0 0 0 0,1-2 0 0 0,-1 0 0 0 0,-1-1 1 0 0,1-1-1 0 0,0-1 0 0 0,-8-1 341 0 0,13-3-1240 0 0,-10-9 72 0 0</inkml:trace>
  <inkml:trace contextRef="#ctx0" brushRef="#br0" timeOffset="659.73">935 92 2428 0 0,'18'21'4117'0'0,"-9"45"-4103"0"0,-9-54 330 0 0,44 294-330 0 0,-43-293-3408 0 0,-1-13 2179 0 0</inkml:trace>
  <inkml:trace contextRef="#ctx0" brushRef="#br0" timeOffset="1319.953">1007 143 1428 0 0,'0'0'384'0'0,"-11"-25"4005"0"0,14 19-4377 0 0,0 0-1 0 0,0 0 1 0 0,1 1 0 0 0,0-1-1 0 0,0 1 1 0 0,0 0-1 0 0,1 0 1 0 0,0 0-1 0 0,0 1 1 0 0,0-1-1 0 0,0 1 1 0 0,1 1 0 0 0,-1-1-1 0 0,1 1 1 0 0,0 0-1 0 0,0 0 1 0 0,0 0-1 0 0,1 1 1 0 0,-1 0 0 0 0,5-1-12 0 0,-8 2 3 0 0,-1 0 1 0 0,1 0-1 0 0,-1 0 1 0 0,1 0-1 0 0,-1 1 1 0 0,1-1 0 0 0,0 1-1 0 0,-1 0 1 0 0,1-1-1 0 0,-1 1 1 0 0,1 0-1 0 0,0 1 1 0 0,-1-1 0 0 0,1 0-1 0 0,0 1 1 0 0,-1-1-1 0 0,1 1 1 0 0,-1 0-1 0 0,1 0 1 0 0,-1 0-1 0 0,1 0 1 0 0,-1 0 0 0 0,0 1-1 0 0,0-1 1 0 0,0 1-1 0 0,1-1 1 0 0,-1 1-1 0 0,-1 0 1 0 0,1 0 0 0 0,0 0-1 0 0,0 0 1 0 0,-1 0-1 0 0,1 0 1 0 0,-1 1-1 0 0,0-1 1 0 0,1 0 0 0 0,-1 1-1 0 0,0-1 1 0 0,-1 1-1 0 0,1-1 1 0 0,0 1-1 0 0,-1-1 1 0 0,1 1 0 0 0,-1 0-1 0 0,0-1 1 0 0,0 1-1 0 0,0 0 1 0 0,0-1-1 0 0,0 1 1 0 0,-1-1-1 0 0,1 1 1 0 0,-1 0 0 0 0,1-1-1 0 0,-1 1 1 0 0,0-1-1 0 0,0 1 1 0 0,0-1-1 0 0,-1 0 1 0 0,1 1 0 0 0,-1-1-1 0 0,1 0 1 0 0,-1 0-1 0 0,0 1-3 0 0,-152 195-81 0 0,154-197 76 0 0,0 1 0 0 0,0 0 0 0 0,1 0 0 0 0,-1 0 0 0 0,0 0 0 0 0,1-1-1 0 0,0 1 1 0 0,-1 0 0 0 0,1 0 0 0 0,0-1 0 0 0,0 1 0 0 0,0-1 0 0 0,0 1 0 0 0,0-1 0 0 0,0 1 0 0 0,1-1 0 0 0,-1 1 0 0 0,0-1 0 0 0,1 0 0 0 0,-1 0 0 0 0,1 0 0 0 0,-1 0-1 0 0,1 0 1 0 0,0 0 0 0 0,-1 0 0 0 0,1 0 0 0 0,0-1 0 0 0,-1 1 0 0 0,1-1 0 0 0,0 1 0 0 0,0-1 0 0 0,0 0 0 0 0,0 1 0 0 0,0-1 0 0 0,-1 0 0 0 0,1 0 0 0 0,0-1-1 0 0,0 1 1 0 0,0 0 0 0 0,0-1 0 0 0,1 0 5 0 0,5 3 3 0 0,214 55-44 0 0,-221-56 48 0 0,1-1 0 0 0,0 1 0 0 0,0 0 0 0 0,-1 0 0 0 0,1 0 0 0 0,-1 0 0 0 0,1 0 0 0 0,-1 0 0 0 0,1 0 1 0 0,-1 1-1 0 0,1-1 0 0 0,-1 0 0 0 0,0 1 0 0 0,0-1 0 0 0,0 1 0 0 0,0-1 0 0 0,0 1 0 0 0,0 0 0 0 0,0-1 0 0 0,-1 1 0 0 0,1 0 0 0 0,0 0 0 0 0,-1 0 0 0 0,0-1 0 0 0,1 1 1 0 0,-1 0-1 0 0,0 0 0 0 0,0 0 0 0 0,0 0 0 0 0,0 0 0 0 0,0-1 0 0 0,-1 1 0 0 0,1 0 0 0 0,0 0 0 0 0,-1 0 0 0 0,1 0 0 0 0,-1-1 0 0 0,0 1 0 0 0,0 0 0 0 0,0-1 0 0 0,0 1 1 0 0,0 0-1 0 0,0-1 0 0 0,0 1 0 0 0,0-1 0 0 0,0 0 0 0 0,-1 1 0 0 0,1-1 0 0 0,-1 0 0 0 0,1 0 0 0 0,-2 1-7 0 0,-86 53 213 0 0,-78-3-843 0 0,45-53-3003 0 0,66-12 2433 0 0</inkml:trace>
  <inkml:trace contextRef="#ctx0" brushRef="#br0" timeOffset="1602.31">591 173 1508 0 0,'-5'33'628'0'0,"5"-14"-60"0"0,0 8-76 0 0,18 36-8 0 0,1-27-92 0 0,5-4-24 0 0,5 4-100 0 0,6 1 8 0 0,3-2-24 0 0,2-7-160 0 0,4-1-8 0 0,0 0-160 0 0,0-7-164 0 0,-3-2-236 0 0,1-5-736 0 0,-5-2 8 0 0,-2-5-32 0 0</inkml:trace>
  <inkml:trace contextRef="#ctx0" brushRef="#br0" timeOffset="1884.336">1613 0 1540 0 0,'7'2'215'0'0,"-1"1"0"0"0,0 0 0 0 0,0 0 0 0 0,0 0 0 0 0,0 1 0 0 0,-1 0 0 0 0,1 0 0 0 0,-1 0 0 0 0,0 1-1 0 0,0-1 1 0 0,-1 1 0 0 0,0 1 0 0 0,1-1 0 0 0,-2 0 0 0 0,1 1 0 0 0,0 0 0 0 0,-1 0 0 0 0,-1 0 0 0 0,1 1-215 0 0,10 17 333 0 0,-2 1 1 0 0,-1 1 0 0 0,-1 0-1 0 0,-1 1 1 0 0,-1 0-1 0 0,-2 0 1 0 0,0 0-1 0 0,-2 1 1 0 0,-1-1-1 0 0,-2 26-333 0 0,0-41 1 0 0,-2 0 0 0 0,0-1 0 0 0,0 1 0 0 0,-1-1-1 0 0,-1 0 1 0 0,0 0 0 0 0,0 0 0 0 0,-1 0-1 0 0,0-1 1 0 0,-1 1 0 0 0,0-1 0 0 0,-1-1-1 0 0,0 1 1 0 0,-1-1 0 0 0,1-1 0 0 0,-2 1-1 0 0,1-1 1 0 0,-7 4-1 0 0,7-6-312 0 0,0 0-1 0 0,0 0 1 0 0,0-1 0 0 0,-1 0-1 0 0,0-1 1 0 0,0 0 0 0 0,0 0-1 0 0,0-1 1 0 0,-1 0 0 0 0,1-1-1 0 0,-1 0 1 0 0,0 0 0 0 0,1-1-1 0 0,-6 0 313 0 0,-3-3-1237 0 0,-12-11 58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29:49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50 276 1684 0 0,'0'0'760'0'0,"-16"-3"504"0"0,-17-27 189 0 0,142 24 971 0 0,246-18-2456 0 0,-116-2-4476 0 0,-205 21 3283 0 0</inkml:trace>
  <inkml:trace contextRef="#ctx0" brushRef="#br0" timeOffset="298.381">328 0 1496 0 0,'-21'10'4526'0'0,"21"80"-3866"0"0,107 217-111 0 0,-93-275-985 0 0,25 34-4110 0 0,-34-62 3305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29:54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100 181 1440 0 0,'0'0'457'0'0,"18"-3"952"0"0,4-35 1108 0 0,-15 23-426 0 0,-25 30-1584 0 0,7 5-499 0 0,1 0 0 0 0,0 1 0 0 0,1 0 1 0 0,2 1-1 0 0,0-1 0 0 0,1 2 0 0 0,1-1 0 0 0,2 1 1 0 0,0-1-1 0 0,1 1 0 0 0,1 0 0 0 0,1 0 0 0 0,2 9-8 0 0,-2-17-24 0 0,-11 62-992 0 0,-32-45-2835 0 0,41-31 2639 0 0</inkml:trace>
  <inkml:trace contextRef="#ctx0" brushRef="#br0" timeOffset="313.57">95 101 1832 0 0,'3'-6'93'0'0,"-1"0"0"0"0,1 0-1 0 0,0 0 1 0 0,0 1 0 0 0,0-1 0 0 0,1 1-1 0 0,0 0 1 0 0,0 0 0 0 0,1 0 0 0 0,-1 1-1 0 0,1-1 1 0 0,0 1 0 0 0,0 0 0 0 0,0 0-1 0 0,1 1 1 0 0,-1 0 0 0 0,1 0 0 0 0,0 0-1 0 0,0 0 1 0 0,0 1 0 0 0,0 0 0 0 0,0 1-1 0 0,1-1 1 0 0,-1 1 0 0 0,0 0-1 0 0,1 1 1 0 0,-1-1 0 0 0,1 1 0 0 0,-1 1-1 0 0,1-1 1 0 0,-1 1 0 0 0,0 0 0 0 0,1 1-1 0 0,-1-1 1 0 0,0 1 0 0 0,0 0 0 0 0,0 1-1 0 0,0 0 1 0 0,0 0 0 0 0,-1 0 0 0 0,1 0-1 0 0,-1 1 1 0 0,0 0 0 0 0,0 0 0 0 0,0 0-1 0 0,0 1 1 0 0,-1 0 0 0 0,0 0 0 0 0,2 3-93 0 0,-4-5 30 0 0,-1 1 0 0 0,1 0 0 0 0,-1 0 0 0 0,0 0 0 0 0,0 0 0 0 0,0 0 1 0 0,-1 0-1 0 0,1 0 0 0 0,-1 0 0 0 0,0 0 0 0 0,0 0 0 0 0,0 0 1 0 0,-1 0-1 0 0,0 1 0 0 0,0-1 0 0 0,0 0 0 0 0,0-1 0 0 0,0 1 0 0 0,-1 0 1 0 0,1 0-1 0 0,-1 0 0 0 0,0-1 0 0 0,0 1 0 0 0,-1-1 0 0 0,1 0 0 0 0,-1 0 1 0 0,0 1-1 0 0,0-2 0 0 0,0 1 0 0 0,0 0 0 0 0,0-1 0 0 0,0 1 1 0 0,-1-1-1 0 0,1 0 0 0 0,-2 0-30 0 0,-134 66 324 0 0,25-48-1314 0 0,112-20-1 0 0,-8-15-1643 0 0,12 6 1337 0 0</inkml:trace>
  <inkml:trace contextRef="#ctx0" brushRef="#br0" timeOffset="642.57">1108 95 1216 0 0,'-27'6'508'0'0,"0"0"0"0"0,0 2 0 0 0,0 2 1 0 0,1 0-1 0 0,1 1 0 0 0,0 2 0 0 0,0 0 0 0 0,1 2 0 0 0,-15 12-508 0 0,35-24 24 0 0,-1-1 0 0 0,0 1 0 0 0,1 1 0 0 0,-1-1-1 0 0,1 0 1 0 0,0 1 0 0 0,0 0 0 0 0,1 0 0 0 0,-1 0 0 0 0,1 1 0 0 0,0-1-1 0 0,0 1 1 0 0,0 0 0 0 0,0 0 0 0 0,1 0 0 0 0,0 0 0 0 0,0 0-1 0 0,1 0 1 0 0,-1 0 0 0 0,1 1 0 0 0,0-1 0 0 0,0 1 0 0 0,1-1-1 0 0,0 1 1 0 0,0-1 0 0 0,0 1 0 0 0,0-1 0 0 0,1 1 0 0 0,0-1 0 0 0,0 0-1 0 0,1 1 1 0 0,0-1 0 0 0,-1 0 0 0 0,2 0 0 0 0,-1 0 0 0 0,1 0-1 0 0,-1 0 1 0 0,1-1 0 0 0,0 1 0 0 0,1-1 0 0 0,-1 0 0 0 0,1 0 0 0 0,0 0-1 0 0,0 0 1 0 0,0 0 0 0 0,1-1 0 0 0,0 0-24 0 0,7 3-403 0 0,1-1 0 0 0,0 0 0 0 0,0-1 1 0 0,0-1-1 0 0,1 0 0 0 0,-1-1 0 0 0,1 0 0 0 0,-1-1 1 0 0,1 0-1 0 0,0-1 0 0 0,3-1 403 0 0,13 1-1239 0 0</inkml:trace>
  <inkml:trace contextRef="#ctx0" brushRef="#br0" timeOffset="2399.647">726 44 1196 0 0,'-17'10'266'0'0,"2"2"0"0"0,-1 0 0 0 0,1 0-1 0 0,1 1 1 0 0,1 1 0 0 0,-1 0 0 0 0,2 1 0 0 0,0 1-1 0 0,1 0 1 0 0,1 0 0 0 0,0 1 0 0 0,1 0 0 0 0,1 1 0 0 0,1 0-1 0 0,0 0 1 0 0,-1 9-266 0 0,7-16 82 0 0,1 1 0 0 0,0-1 1 0 0,1 0-1 0 0,0 1 0 0 0,0-1 0 0 0,1 0 0 0 0,1 0 0 0 0,0 0 0 0 0,1 0 1 0 0,0 0-1 0 0,0 0 0 0 0,1-1 0 0 0,0 0 0 0 0,1 0 0 0 0,0-1 0 0 0,1 1 1 0 0,0-1-1 0 0,0-1 0 0 0,1 1 0 0 0,0-1 0 0 0,9 6-82 0 0,205 140-1223 0 0,-25-55-2477 0 0,-134-72 2485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25:39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0 157 1528 0 0,'3'-3'702'0'0,"41"-69"2813"0"0,-35 47-417 0 0,-14 33-2025 0 0,-5 33-1052 0 0,2 1 0 0 0,2 1 0 0 0,1-1 1 0 0,2 1-1 0 0,3 0 0 0 0,1 0 1 0 0,2 0-1 0 0,1-1 0 0 0,3 1 1 0 0,2-1-1 0 0,11 34-21 0 0,-8-18 4 0 0,12 88-1014 0 0,-22-158-4631 0 0,-2-9 4422 0 0</inkml:trace>
  <inkml:trace contextRef="#ctx0" brushRef="#br0" timeOffset="313.708">13 244 2148 0 0,'5'-10'153'0'0,"0"0"1"0"0,1 1-1 0 0,0 0 0 0 0,1 0 0 0 0,0 0 1 0 0,0 1-1 0 0,1 0 0 0 0,0 1 0 0 0,1 0 0 0 0,-1 0 1 0 0,1 0-1 0 0,1 1 0 0 0,-1 1 0 0 0,1-1 1 0 0,0 2-1 0 0,0-1 0 0 0,1 2 0 0 0,-1-1 0 0 0,1 1 1 0 0,0 1-1 0 0,-1 0 0 0 0,1 0 0 0 0,0 1 1 0 0,0 0-1 0 0,1 1 0 0 0,-1 1 0 0 0,10 1-153 0 0,-16-2 31 0 0,0 0-1 0 0,0 0 1 0 0,-1 0-1 0 0,1 1 1 0 0,0 0-1 0 0,-1 0 1 0 0,1 0-1 0 0,-1 0 1 0 0,1 1-1 0 0,-1 0 1 0 0,1 0-1 0 0,-1 0 1 0 0,0 0-1 0 0,0 1 1 0 0,0-1-1 0 0,0 1 1 0 0,-1 0-1 0 0,1 0 1 0 0,-1 1 0 0 0,0-1-1 0 0,1 1 1 0 0,-2 0-1 0 0,1-1 1 0 0,0 1-1 0 0,-1 1 1 0 0,0-1-1 0 0,0 0 1 0 0,0 0-1 0 0,0 1 1 0 0,0 3-31 0 0,-4-1 37 0 0,0-1 1 0 0,-1 0 0 0 0,0-1 0 0 0,-1 1 0 0 0,1 0 0 0 0,-1-1-1 0 0,0 0 1 0 0,-1 0 0 0 0,1 0 0 0 0,-1 0 0 0 0,0-1 0 0 0,0 0-1 0 0,0 0 1 0 0,-1 0 0 0 0,-5 3-38 0 0,7-4 34 0 0,-16 12-102 0 0,-1-1-1 0 0,0-1 1 0 0,-1 0 0 0 0,-1-2-1 0 0,0 0 1 0 0,0-2 0 0 0,-1-1-1 0 0,0 0 1 0 0,0-2 0 0 0,-5 0 68 0 0,11-9-3649 0 0,7-12 2195 0 0</inkml:trace>
  <inkml:trace contextRef="#ctx0" brushRef="#br0" timeOffset="1177.326">528 259 944 0 0,'0'0'657'0'0,"0"0"9"0"0,0 0-113 0 0,6-4-59 0 0,270-83 2241 0 0,-258 79-2653 0 0,88-60-15 0 0,-106 67-195 0 0,-3-3 16 0 0,-11-3 115 0 0,-1 0 0 0 0,0 2 0 0 0,1 0 0 0 0,-2 1-1 0 0,1 0 1 0 0,0 1 0 0 0,-1 1 0 0 0,0 0 0 0 0,1 1 0 0 0,-1 1 0 0 0,0 0 0 0 0,1 1 0 0 0,-1 1 0 0 0,0 1 0 0 0,1 0-1 0 0,0 1 1 0 0,0 0 0 0 0,0 1 0 0 0,-9 5-3 0 0,10-7 3 0 0,1 0 0 0 0,-1 1-1 0 0,1 0 1 0 0,0 1 0 0 0,0 0-1 0 0,1 2 1 0 0,0-1 0 0 0,0 1 0 0 0,0 1-1 0 0,1 0 1 0 0,0 1 0 0 0,1 0-1 0 0,0 0 1 0 0,0 1 0 0 0,-5 7-3 0 0,15-11 2 0 0,1 0 0 0 0,-1 1 0 0 0,1-1 0 0 0,0 0-1 0 0,1 0 1 0 0,0 0 0 0 0,0 0 0 0 0,0-1 0 0 0,0 1 0 0 0,1 0 0 0 0,0-1 0 0 0,0 0 0 0 0,1 0 0 0 0,-1 0 0 0 0,1 0 0 0 0,0 0-1 0 0,0-1 1 0 0,1 1 0 0 0,0-1 0 0 0,-1 0 0 0 0,1-1 0 0 0,0 1 0 0 0,1-1 0 0 0,-1 0 0 0 0,1 0 0 0 0,-1-1 0 0 0,1 0-1 0 0,0 0 1 0 0,0 0 0 0 0,0 0 0 0 0,5 0-2 0 0,216 50-3925 0 0,-204-52 2705 0 0</inkml:trace>
  <inkml:trace contextRef="#ctx0" brushRef="#br0" timeOffset="1475.179">966 68 876 0 0,'8'4'202'0'0,"0"-1"0"0"0,0 1-1 0 0,-1 0 1 0 0,1 1 0 0 0,-1-1-1 0 0,0 2 1 0 0,-1-1 0 0 0,1 1 0 0 0,-1 0-1 0 0,0 0 1 0 0,-1 0 0 0 0,1 1-1 0 0,-1 0 1 0 0,0 0 0 0 0,-1 1 0 0 0,0-1-1 0 0,0 1 1 0 0,-1 0 0 0 0,0 0-1 0 0,0 0 1 0 0,-1 0 0 0 0,1 6-202 0 0,-4-9 153 0 0,0 0 0 0 0,-1 0 0 0 0,0 0 0 0 0,0-1 1 0 0,0 1-1 0 0,-1-1 0 0 0,0 1 0 0 0,0-1 0 0 0,0 0 0 0 0,0 0 0 0 0,0 0 1 0 0,-1-1-1 0 0,0 1 0 0 0,1-1 0 0 0,-2 0 0 0 0,1 0 0 0 0,0 0 1 0 0,0 0-1 0 0,-1-1 0 0 0,1 0 0 0 0,-1 0 0 0 0,0 0 0 0 0,0 0 0 0 0,0-1 1 0 0,0 0-1 0 0,0 0 0 0 0,-1 0-153 0 0,5-1 298 0 0,5-26-7 0 0,16 4-958 0 0,1 1 0 0 0,1 0 0 0 0,1 2 0 0 0,1 1 1 0 0,0 1-1 0 0,26-14 667 0 0,8-7-2453 0 0,-34 21 1177 0 0</inkml:trace>
  <inkml:trace contextRef="#ctx0" brushRef="#br0" timeOffset="2448.493">1397 427 1024 0 0,'2'19'4156'0'0,"-2"-19"-4032"0"0,19-45 3079 0 0,13-37-3525 0 0,-17 49 169 0 0,-1-1-1 0 0,-2 0 1 0 0,-2-1 0 0 0,-1 0 0 0 0,-1-1 0 0 0,-3 0 0 0 0,2-23 153 0 0,-8 58-2 0 0,0-1 1 0 0,-1 1-1 0 0,1 0 1 0 0,0 0 0 0 0,-1 0-1 0 0,1 0 1 0 0,0 0 0 0 0,-1 0-1 0 0,1 0 1 0 0,-1 0-1 0 0,1 0 1 0 0,-1 1 0 0 0,0-1-1 0 0,1 0 1 0 0,-1 1-1 0 0,0 0 1 0 0,0-1 0 0 0,1 1-1 0 0,-1 0 1 0 0,0 0 0 0 0,1 0-1 0 0,-1 0 1 0 0,0 0-1 0 0,0 0 1 0 0,1 1 0 0 0,-1-1-1 0 0,0 1 1 0 0,1-1-1 0 0,-1 1 1 0 0,0-1 0 0 0,1 1-1 0 0,-1 0 1 0 0,1 0-1 0 0,-1 0 1 0 0,1 0 0 0 0,-1 0-1 0 0,1 0 2 0 0,-1 0-2 0 0,1 0 0 0 0,-1 0-1 0 0,0 1 1 0 0,1-1 0 0 0,-1 0-1 0 0,1 1 1 0 0,-1-1 0 0 0,1 1-1 0 0,0-1 1 0 0,0 1 0 0 0,0 0 0 0 0,0-1-1 0 0,0 1 1 0 0,0 0 0 0 0,0 0-1 0 0,0 0 1 0 0,1 0 0 0 0,-1 0-1 0 0,1 0 1 0 0,0 0 0 0 0,-1 0-1 0 0,1 0 1 0 0,0 0 0 0 0,0 0-1 0 0,0 0 1 0 0,0 0 0 0 0,1 0 0 0 0,-1 0-1 0 0,0 0 1 0 0,1 0 0 0 0,-1 0-1 0 0,1 0 1 0 0,0 0 0 0 0,0-1-1 0 0,0 1 1 0 0,0 0 0 0 0,0 0-1 0 0,0-1 1 0 0,0 1 0 0 0,0-1-1 0 0,1 1 1 0 0,-1-1 0 0 0,1 1 0 0 0,-1-1-1 0 0,2 1 3 0 0,85 62-149 0 0,-75-56 121 0 0,-9-7 42 0 0,0 0-1 0 0,-1 0 1 0 0,1 1 0 0 0,-1-1-1 0 0,0 1 1 0 0,1 0 0 0 0,-1 0-1 0 0,0 0 1 0 0,0 0 0 0 0,0 0-1 0 0,-1 1 1 0 0,1-1 0 0 0,0 1-1 0 0,-1 0 1 0 0,0-1 0 0 0,1 1-1 0 0,-1 0 1 0 0,0 1 0 0 0,-1-1-1 0 0,1 0 1 0 0,0 1 0 0 0,-1-1-1 0 0,0 1 1 0 0,0-1 0 0 0,0 1 0 0 0,0-1-1 0 0,-1 1 1 0 0,1 0 0 0 0,-1-1-1 0 0,0 1 1 0 0,0 0 0 0 0,0-1-1 0 0,-1 1 1 0 0,1 0 0 0 0,-1-1-1 0 0,0 1 1 0 0,0 0 0 0 0,0-1-1 0 0,0 1 1 0 0,-1-1 0 0 0,1 0-1 0 0,-1 1 1 0 0,0-1 0 0 0,0 0-1 0 0,0 0 1 0 0,-1 0 0 0 0,0 0-14 0 0,-6 6-159 0 0,0-1 1 0 0,-1 0 0 0 0,0 0 0 0 0,0-1-1 0 0,0-1 1 0 0,-1 0 0 0 0,0 0 0 0 0,-1-1 0 0 0,1 0-1 0 0,-1-1 1 0 0,0-1 0 0 0,-10 2 158 0 0,7-16-2578 0 0,14 1 1280 0 0</inkml:trace>
  <inkml:trace contextRef="#ctx0" brushRef="#br0" timeOffset="3075.892">1949 133 868 0 0,'-31'7'812'0'0,"22"-8"-705"0"0,0 1 0 0 0,0 1-1 0 0,0 0 1 0 0,0 0 0 0 0,0 1-1 0 0,0 0 1 0 0,0 0-1 0 0,0 1 1 0 0,1 0 0 0 0,-1 0-1 0 0,1 1 1 0 0,0 1 0 0 0,0-1-1 0 0,0 1 1 0 0,1 0 0 0 0,0 1-1 0 0,0 0 1 0 0,0 0 0 0 0,1 1-1 0 0,0-1 1 0 0,0 1 0 0 0,0 1-1 0 0,1-1 1 0 0,0 1 0 0 0,1 0-1 0 0,0 0 1 0 0,0 0 0 0 0,0 0-1 0 0,1 1 1 0 0,1 0-1 0 0,-2 6-106 0 0,4-11 38 0 0,0 0-1 0 0,0 0 0 0 0,0 0 0 0 0,0 0 0 0 0,1 0 1 0 0,0 1-1 0 0,0-1 0 0 0,0-1 0 0 0,0 1 0 0 0,1 0 1 0 0,0 0-1 0 0,-1 0 0 0 0,1-1 0 0 0,0 1 0 0 0,1-1 1 0 0,-1 1-1 0 0,1-1 0 0 0,0 0 0 0 0,-1 0 0 0 0,1 0 1 0 0,0-1-1 0 0,1 1 0 0 0,-1-1 0 0 0,0 1 0 0 0,1-1 1 0 0,0 0-1 0 0,-1 0 0 0 0,1-1 0 0 0,0 1 0 0 0,0-1 1 0 0,0 0-1 0 0,0 0 0 0 0,0 0 0 0 0,0-1 0 0 0,0 1 1 0 0,0-1-1 0 0,0 0 0 0 0,0 0 0 0 0,0 0 0 0 0,0-1 1 0 0,1 1-1 0 0,-1-1 0 0 0,0 0 0 0 0,0 0 0 0 0,-1 0 1 0 0,1-1-1 0 0,0 0 0 0 0,0 1 0 0 0,0-2-37 0 0,5-2-7 0 0,0 0 0 0 0,0-1 0 0 0,-1-1 0 0 0,0 1 0 0 0,0-1 0 0 0,0-1 0 0 0,-1 0 0 0 0,0 0 0 0 0,0 0 0 0 0,-1-1 0 0 0,0 0 0 0 0,-1 0 0 0 0,1-1 7 0 0,40-54-289 0 0,1 32-453 0 0,-46 32 632 0 0,-1 0-47 0 0,0 0 17 0 0,13 25-60 0 0,-26 31 874 0 0,43-70-834 0 0,160-110-366 0 0,-139 101 553 0 0,-50 22 2 0 0,11 4 21 0 0,0 8 9 0 0,1-1 1 0 0,-1 2-1 0 0,-1-1 0 0 0,0 2 1 0 0,-1 0-1 0 0,0 0 1 0 0,-1 0-1 0 0,0 1 0 0 0,3 10-59 0 0,22 40-2404 0 0,-30-55 1096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29:55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1 166 840 0 0,'59'-70'10810'0'0,"-86"271"-8353"0"0,52 117-5138 0 0,-47-274-1160 0 0,6-49-330 0 0,11 0 2985 0 0</inkml:trace>
  <inkml:trace contextRef="#ctx0" brushRef="#br0" timeOffset="266.916">421 94 2732 0 0,'10'4'5505'0'0,"-24"18"-4989"0"0,3 21-272 0 0,1 0 1 0 0,2 0 0 0 0,2 1 0 0 0,2 1-1 0 0,1-1 1 0 0,3 0 0 0 0,2 2-245 0 0,-2-24-2 0 0,6 20 15 0 0,-1-24-1039 0 0,-4 4-3836 0 0,-3-20 3663 0 0,-13 8 93 0 0</inkml:trace>
  <inkml:trace contextRef="#ctx0" brushRef="#br0" timeOffset="769.022">473 177 2212 0 0,'-3'-53'3841'0'0,"5"44"-3727"0"0,0 0 1 0 0,1 1 0 0 0,0-1-1 0 0,0 1 1 0 0,1 0 0 0 0,0 0-1 0 0,1 0 1 0 0,0 0 0 0 0,0 1-1 0 0,1-1 1 0 0,0 1 0 0 0,0 1-1 0 0,3-4-114 0 0,-8 10 12 0 0,0-1-1 0 0,-1 0 0 0 0,1 0 0 0 0,0 1 0 0 0,-1-1 0 0 0,1 1 1 0 0,0-1-1 0 0,-1 1 0 0 0,1-1 0 0 0,0 1 0 0 0,0-1 0 0 0,0 1 1 0 0,0 0-1 0 0,-1-1 0 0 0,1 1 0 0 0,0 0 0 0 0,0 0 0 0 0,0 0 1 0 0,0-1-1 0 0,0 1 0 0 0,0 0 0 0 0,0 0 0 0 0,0 0 0 0 0,-1 1 1 0 0,1-1-1 0 0,0 0 0 0 0,0 0 0 0 0,0 0 0 0 0,0 1 0 0 0,0-1 1 0 0,0 0-1 0 0,-1 1 0 0 0,1-1 0 0 0,0 1 0 0 0,0-1 0 0 0,0 1 1 0 0,-1-1-1 0 0,1 1 0 0 0,0 0 0 0 0,-1-1 0 0 0,1 1 0 0 0,-1 0 1 0 0,1-1-1 0 0,-1 1 0 0 0,1 0 0 0 0,-1 0 0 0 0,1 0 0 0 0,-1-1 1 0 0,0 1-1 0 0,1 0 0 0 0,-1 0 0 0 0,0 0 0 0 0,0 0 0 0 0,1 0 1 0 0,-1 0-1 0 0,0 0 0 0 0,0-1 0 0 0,0 1 0 0 0,0 0 0 0 0,-1 0 1 0 0,1 1-12 0 0,0 68 130 0 0,-7-47-109 0 0,-2 0-1 0 0,0 0 1 0 0,-2 0-1 0 0,0-1 1 0 0,-1-1-1 0 0,-2 0 1 0 0,0-1-1 0 0,-1 0-20 0 0,3-3 1 0 0,2 5-43 0 0,47-9 159 0 0,11-8-128 0 0,-38-5 17 0 0,-1 0 0 0 0,1 1 0 0 0,-1 0 0 0 0,1 0 0 0 0,-1 1 1 0 0,0 0-1 0 0,0 1 0 0 0,0 0 0 0 0,0 0 0 0 0,0 1 0 0 0,0 0 0 0 0,-1 1 0 0 0,0 0 0 0 0,0 0 0 0 0,0 1 0 0 0,0 1-6 0 0,-7-4 7 0 0,0 0 0 0 0,0 1 1 0 0,0-1-1 0 0,-1 0 0 0 0,0 1 1 0 0,1-1-1 0 0,-1 1 0 0 0,-1-1 1 0 0,1 1-1 0 0,0-1 0 0 0,-1 0 1 0 0,0 1-1 0 0,1-1 0 0 0,-1 0 1 0 0,-1 1-1 0 0,1-1 0 0 0,0 0 1 0 0,-1 0-1 0 0,0 0 0 0 0,1 0 1 0 0,-1 0-1 0 0,0 0 0 0 0,-1-1 1 0 0,1 1-1 0 0,0-1 0 0 0,-1 1 1 0 0,0-1-1 0 0,1 0 0 0 0,-1 0 1 0 0,0 0-1 0 0,0 0 0 0 0,0-1 1 0 0,0 1-1 0 0,0-1 0 0 0,-1 0 1 0 0,1 0-1 0 0,0 0 0 0 0,0 0 1 0 0,-1 0-1 0 0,-2 0-7 0 0,-105 33-99 0 0,33-27-2879 0 0,29-30 556 0 0,36 8 1175 0 0</inkml:trace>
  <inkml:trace contextRef="#ctx0" brushRef="#br0" timeOffset="1035.859">1038 1 2644 0 0,'4'4'4509'0'0,"-1"36"-3409"0"0,0 14-916 0 0,32 188 844 0 0,-35-226-997 0 0,0 0 0 0 0,-2 0 0 0 0,0-1-1 0 0,-1 1 1 0 0,0 0 0 0 0,-1-1 0 0 0,-1 1 0 0 0,0-1 0 0 0,-1-1 0 0 0,-1 1 0 0 0,-1-1-1 0 0,0 0 1 0 0,0 0 0 0 0,-1-1 0 0 0,-1 0 0 0 0,0-1 0 0 0,-1 0 0 0 0,-3 2-31 0 0,-10 8-131 0 0,0 0 0 0 0,-2-1 0 0 0,0-1 0 0 0,-2-2 0 0 0,0-1 0 0 0,0-1 0 0 0,-2-1 0 0 0,-9 2 131 0 0,12-6-550 0 0,0-2 1 0 0,0 0-1 0 0,-1-2 1 0 0,0-2-1 0 0,0 0 0 0 0,0-2 1 0 0,-1-1-1 0 0,1-1 1 0 0,-1-1-1 0 0,1-2 1 0 0,-12-2 549 0 0,-91-17-1204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29:57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12 1428 0 0,'0'0'953'0'0,"0"0"-76"0"0,-14 0 403 0 0,13 3 1995 0 0,10 0-3135 0 0,1-1 1 0 0,-1 0-1 0 0,0 0 1 0 0,1-1-1 0 0,-1 0 1 0 0,1-1 0 0 0,-1 0-1 0 0,1-1 1 0 0,-1 0-1 0 0,0 0 1 0 0,1-1-1 0 0,-1 0 1 0 0,6-2-141 0 0,35-3 384 0 0,226-1-1927 0 0,-235 27-3422 0 0,-48-17 3817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29:57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2132 0 0,'5'4'936'0'0,"3"-1"-148"0"0,13 2-80 0 0,6-5-140 0 0,5 3-19 0 0,3-2-109 0 0,7 1 24 0 0,-22-2-24 0 0,12 0-188 0 0,7 0-232 0 0,2 0 4 0 0,4 0-684 0 0,0 0-693 0 0,-2 0 89 0 0,-3 0-136 0 0,40-17-28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30:07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0 170 2808 0 0,'69'-1'6683'0'0,"89"-7"-5808"0"0,130 4-1786 0 0,-161 7-2369 0 0,-66-3 579 0 0,-44 0 1403 0 0</inkml:trace>
  <inkml:trace contextRef="#ctx0" brushRef="#br0" timeOffset="297.229">335 1 2704 0 0,'-16'17'5799'0'0,"15"38"-5685"0"0,2-41 393 0 0,16 203-425 0 0,-28 5-6674 0 0,-2-188 5406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30:01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91 227 1452 0 0,'-2'21'5263'0'0,"-35"33"-4835"0"0,17-26 45 0 0,17-25-433 0 0,-1 1 1 0 0,1 0-1 0 0,1 0 1 0 0,-1 1-1 0 0,1-1 0 0 0,-1 0 1 0 0,1 1-1 0 0,0 0 0 0 0,1-1 1 0 0,-1 1-1 0 0,1 0 1 0 0,0 0-1 0 0,0 0 0 0 0,1 0 1 0 0,-1 0-1 0 0,1-1 0 0 0,0 1 1 0 0,0 0-1 0 0,1 0 1 0 0,-1 0-1 0 0,1 0 0 0 0,1 0 1 0 0,-1 0-1 0 0,0 0 1 0 0,1-1-1 0 0,0 1 0 0 0,0-1 1 0 0,1 1-1 0 0,-1-1 0 0 0,1 0 1 0 0,0 0-1 0 0,0 0 1 0 0,0 0-1 0 0,0 0 0 0 0,1-1 1 0 0,0 0-1 0 0,0 1 0 0 0,0-1 1 0 0,0-1-1 0 0,0 1 1 0 0,0 0-1 0 0,1-1 0 0 0,-1 0 1 0 0,1 0-1 0 0,-1-1 0 0 0,1 1 1 0 0,0-1-1 0 0,2 1-40 0 0,3-1 41 0 0,-1-1 1 0 0,0 1-1 0 0,1-1 0 0 0,-1-1 0 0 0,1 0 0 0 0,-1 0 0 0 0,0-1 1 0 0,0 0-1 0 0,1-1 0 0 0,-1 0 0 0 0,-1 0 0 0 0,1-1 0 0 0,0 0 0 0 0,-1 0 1 0 0,0-1-1 0 0,0 0 0 0 0,0-1 0 0 0,-1 1 0 0 0,0-2 0 0 0,0 1 1 0 0,0-1-1 0 0,-1 0 0 0 0,2-3-41 0 0,-6 7-18 0 0,0-1 1 0 0,-1 0-1 0 0,1 0 1 0 0,-1 0-1 0 0,0 0 0 0 0,0 0 1 0 0,0 0-1 0 0,-1 0 1 0 0,1 0-1 0 0,-1 0 1 0 0,0 0-1 0 0,0 0 0 0 0,0-1 1 0 0,-1 1-1 0 0,0 0 1 0 0,1 0-1 0 0,-1 0 0 0 0,-1 0 1 0 0,1 0-1 0 0,-1 1 1 0 0,1-1-1 0 0,-1 0 1 0 0,0 0-1 0 0,0 1 0 0 0,-1 0 1 0 0,1-1-1 0 0,-1 1 1 0 0,0 0-1 0 0,0 0 1 0 0,0 0-1 0 0,0 1 0 0 0,0-1 1 0 0,0 1-1 0 0,-1-1 1 0 0,-2 0 17 0 0,-134-65-4339 0 0,132 64 1802 0 0,8 1 1239 0 0</inkml:trace>
  <inkml:trace contextRef="#ctx0" brushRef="#br0" timeOffset="344.061">395 203 1616 0 0,'27'-10'1879'0'0,"-22"7"-1735"0"0,0 1 0 0 0,0-1 0 0 0,0 2 0 0 0,0-1 0 0 0,0 0 0 0 0,0 1 0 0 0,1 0 0 0 0,-1 0 0 0 0,0 1 0 0 0,1-1 1 0 0,-1 1-1 0 0,1 0 0 0 0,-1 1 0 0 0,0-1 0 0 0,1 1 0 0 0,-1 0 0 0 0,4 1-144 0 0,-4 1 54 0 0,1-1 0 0 0,-1 1 0 0 0,1 1 0 0 0,-1-1 0 0 0,0 1 0 0 0,-1 0 0 0 0,1 0 0 0 0,0 0 0 0 0,-1 0 0 0 0,0 1 0 0 0,0 0 0 0 0,-1 0 0 0 0,1 0 0 0 0,-1 0 0 0 0,0 1 0 0 0,0-1 0 0 0,-1 1 0 0 0,0 0 0 0 0,0-1 0 0 0,0 1 0 0 0,-1 0 0 0 0,1 0 0 0 0,-1 1 0 0 0,-1-1 0 0 0,1 0 0 0 0,-1 0 1 0 0,0 0-1 0 0,-1 0 0 0 0,1 0 0 0 0,-1 1 0 0 0,-1-1 0 0 0,1 0 0 0 0,-1-1 0 0 0,0 1 0 0 0,0 0 0 0 0,-2 2-54 0 0,-61 101 1945 0 0,70-102-1455 0 0,156-9-1788 0 0,24-22-5190 0 0,-154 20 5190 0 0</inkml:trace>
  <inkml:trace contextRef="#ctx0" brushRef="#br0" timeOffset="1336.619">1323 373 1576 0 0,'0'4'6835'0'0,"-2"-2"-5071"0"0,-3-13-9890 0 0,3 0 8948 0 0,1 4-1933 0 0</inkml:trace>
  <inkml:trace contextRef="#ctx0" brushRef="#br0" timeOffset="2828.57">2309 289 1008 0 0,'-7'-4'111'0'0,"0"0"1"0"0,0 1-1 0 0,0 0 0 0 0,-1 0 1 0 0,1 1-1 0 0,-1 0 0 0 0,1 0 1 0 0,-1 1-1 0 0,0 0 1 0 0,1 0-1 0 0,-1 1 0 0 0,0 0 1 0 0,0 0-1 0 0,1 0 0 0 0,-1 1 1 0 0,-5 2-112 0 0,0-3 149 0 0,1 1 1 0 0,0 0 0 0 0,0 0-1 0 0,0 1 1 0 0,0 1 0 0 0,0 0-1 0 0,1 1 1 0 0,-1 0 0 0 0,1 1-1 0 0,0 0 1 0 0,0 1 0 0 0,1 0-1 0 0,-1 0 1 0 0,2 1 0 0 0,-1 1-1 0 0,1 0 1 0 0,0 0 0 0 0,0 0-1 0 0,1 1 1 0 0,0 1 0 0 0,1 0-1 0 0,0 0 1 0 0,-4 7-150 0 0,12-12 60 0 0,0-1-1 0 0,1 0 1 0 0,0 0 0 0 0,0 0 0 0 0,0 0 0 0 0,0 0-1 0 0,0 0 1 0 0,1-1 0 0 0,0 1 0 0 0,0-1-1 0 0,0 0 1 0 0,0 1 0 0 0,0-2 0 0 0,1 1 0 0 0,-1 0-1 0 0,1 0 1 0 0,0-1 0 0 0,-1 0 0 0 0,1 0-1 0 0,0 0 1 0 0,1 0 0 0 0,-1-1 0 0 0,0 0 0 0 0,0 1-1 0 0,1-2 1 0 0,-1 1 0 0 0,1 0 0 0 0,-1-1-1 0 0,1 0-59 0 0,20 4 97 0 0,-1-1 1 0 0,1-2-1 0 0,0-1 0 0 0,0 0 0 0 0,0-2 0 0 0,0-1 0 0 0,0-1 0 0 0,-1-1 0 0 0,0-1 0 0 0,0-1 0 0 0,0-1 0 0 0,-1-1 1 0 0,17-10-98 0 0,-37 18-11 0 0,0 0 1 0 0,0-1-1 0 0,0 1 1 0 0,-1-1-1 0 0,1 0 1 0 0,0 0-1 0 0,-1 0 1 0 0,1 0-1 0 0,-1 0 1 0 0,0-1-1 0 0,0 1 1 0 0,0 0-1 0 0,0-1 1 0 0,0 0-1 0 0,0 0 1 0 0,-1 1-1 0 0,1-1 1 0 0,-1 0-1 0 0,0 0 1 0 0,0 0-1 0 0,0-1 1 0 0,0 1-1 0 0,-1 0 1 0 0,1 0-1 0 0,-1 0 1 0 0,0-1-1 0 0,0 1 1 0 0,0 0-1 0 0,0 0 1 0 0,0-1-1 0 0,-1 0 11 0 0,-5-4-31 0 0,0 0 0 0 0,-1 1 0 0 0,0 0 0 0 0,-1 0 0 0 0,1 1 0 0 0,-1 0 0 0 0,0 0 0 0 0,-1 1 0 0 0,1 0 0 0 0,-1 1-1 0 0,0-1 1 0 0,0 2 0 0 0,0-1 0 0 0,-1 1 0 0 0,0 1 0 0 0,1 0 0 0 0,-1 0 0 0 0,-5 0 31 0 0,-67-11-3271 0 0,72 13 1048 0 0,9-3 1166 0 0</inkml:trace>
  <inkml:trace contextRef="#ctx0" brushRef="#br0" timeOffset="3079.501">2649 314 1504 0 0,'9'-2'6675'0'0,"-13"-21"-4245"0"0,-26-16-5421 0 0,33 39-1953 0 0,0 0 3742 0 0</inkml:trace>
  <inkml:trace contextRef="#ctx0" brushRef="#br0" timeOffset="3582.791">3054 239 1132 0 0,'-63'-12'2452'0'0,"49"14"-2373"0"0,0 0 0 0 0,1 1 1 0 0,-1 0-1 0 0,1 1 0 0 0,0 0 1 0 0,0 1-1 0 0,0 1 0 0 0,0 0 1 0 0,1 1-1 0 0,0 0 0 0 0,1 1 1 0 0,0 0-1 0 0,0 1 0 0 0,0 0 1 0 0,1 1-1 0 0,-6 8-79 0 0,15-18 15 0 0,0 1 0 0 0,0 0 0 0 0,0-1 0 0 0,0 1 0 0 0,1 0 0 0 0,-1 0 0 0 0,0 0 0 0 0,1-1 0 0 0,-1 1 0 0 0,1 0 0 0 0,-1 0 0 0 0,1 0 0 0 0,-1 0 0 0 0,1 0 0 0 0,-1 0 0 0 0,1 0 0 0 0,0 0 0 0 0,0 0 0 0 0,-1 0 0 0 0,1 1 0 0 0,0-1 0 0 0,0 0 0 0 0,0 0 0 0 0,0 0 0 0 0,0 0 0 0 0,1 0 0 0 0,-1 0 0 0 0,0 0 1 0 0,0 0-1 0 0,1 0 0 0 0,-1 0 0 0 0,1 0 0 0 0,-1 0 0 0 0,1 0 0 0 0,-1 0 0 0 0,1 0 0 0 0,-1 0 0 0 0,1 0 0 0 0,0 0 0 0 0,0-1 0 0 0,-1 1 0 0 0,1 0 0 0 0,0-1 0 0 0,0 1 0 0 0,0 0 0 0 0,0-1 0 0 0,0 1 0 0 0,0-1 0 0 0,0 1 0 0 0,0-1 0 0 0,0 0 0 0 0,0 1 0 0 0,0-1 0 0 0,0 0 0 0 0,0 0 0 0 0,0 0 0 0 0,0 1 0 0 0,0-1 0 0 0,0 0 0 0 0,0-1 0 0 0,0 1 0 0 0,0 0 0 0 0,1 0 0 0 0,-1 0 0 0 0,0-1 0 0 0,0 1 0 0 0,0-1-15 0 0,68-12 43 0 0,-36 3 200 0 0,-24 8-153 0 0,0 1 0 0 0,0-1 0 0 0,0 0 0 0 0,-1-1 0 0 0,1 0 1 0 0,-1 0-1 0 0,0-1 0 0 0,0 0 0 0 0,0-1 0 0 0,0 0 0 0 0,-1 0 0 0 0,1 0 0 0 0,-2-1 0 0 0,1 0 0 0 0,0-1 0 0 0,-1 1 0 0 0,-1-1 0 0 0,1 0 1 0 0,-1-1-1 0 0,0 1 0 0 0,0-1 0 0 0,0-2-90 0 0,-6 10 35 0 0,1 1-1 0 0,0-1 1 0 0,-1 0 0 0 0,1 1 0 0 0,-1-1 0 0 0,1 0-1 0 0,-1 0 1 0 0,1 1 0 0 0,-1-1 0 0 0,1 0 0 0 0,-1 0 0 0 0,1 0-1 0 0,-1 1 1 0 0,1-1 0 0 0,-1 0 0 0 0,1 0 0 0 0,-1 0 0 0 0,1 0-1 0 0,-1 0 1 0 0,1 0 0 0 0,-1 0 0 0 0,1 0 0 0 0,-1-1-1 0 0,1 1 1 0 0,-1 0 0 0 0,1 0 0 0 0,-1 0 0 0 0,1 0 0 0 0,-1-1-1 0 0,1 1 1 0 0,-1 0 0 0 0,1-1 0 0 0,-1 1 0 0 0,1 0-1 0 0,0-1 1 0 0,-1 1 0 0 0,1 0 0 0 0,-1-1 0 0 0,1 1 0 0 0,0-1-1 0 0,0 1 1 0 0,-1-1 0 0 0,1 1 0 0 0,0 0 0 0 0,0-1 0 0 0,-1 1-1 0 0,1-1 1 0 0,0 1 0 0 0,0-1 0 0 0,0 0 0 0 0,0 1-1 0 0,0-1 1 0 0,0 1-35 0 0,-10 39-26 0 0,2 2 0 0 0,2-1 0 0 0,1 1 0 0 0,2 0 0 0 0,3 0-1 0 0,0 0 1 0 0,3 3 26 0 0,-1 46-2667 0 0,-2-89 1338 0 0,4 8-1192 0 0,-6-10 1289 0 0</inkml:trace>
  <inkml:trace contextRef="#ctx0" brushRef="#br0" timeOffset="3881.473">3339 182 1832 0 0,'-1'3'134'0'0,"-1"0"-1"0"0,1 0 1 0 0,0 0 0 0 0,0 0-1 0 0,1 0 1 0 0,-1 0 0 0 0,1 0-1 0 0,-1 0 1 0 0,1 0-1 0 0,0 0 1 0 0,0 0 0 0 0,0 0-1 0 0,1 0 1 0 0,-1 0 0 0 0,1 0-1 0 0,-1 0 1 0 0,1 0 0 0 0,0 0-1 0 0,0 0 1 0 0,0 0-1 0 0,1 0 1 0 0,-1-1 0 0 0,1 1-1 0 0,0-1 1 0 0,-1 1 0 0 0,1-1-1 0 0,0 1 1 0 0,1-1-134 0 0,86 94 1536 0 0,19 36-274 0 0,-106-128-1224 0 0,-1 0-1 0 0,1 1 1 0 0,-1-1-1 0 0,0 0 1 0 0,-1 0-1 0 0,1 1 1 0 0,-1-1 0 0 0,0 0-1 0 0,0 1 1 0 0,0-1-1 0 0,0 0 1 0 0,-1 1-1 0 0,0-1 1 0 0,0 0 0 0 0,0 0-1 0 0,0 0 1 0 0,-1 1-1 0 0,1-1 1 0 0,-1-1-1 0 0,0 1 1 0 0,-1 0 0 0 0,1 0-1 0 0,0-1 1 0 0,-1 1-1 0 0,0-1 1 0 0,0 0-1 0 0,0 0 1 0 0,0 0-1 0 0,-1 0 1 0 0,1 0 0 0 0,-1-1-1 0 0,1 0 1 0 0,-2 1-38 0 0,-3 2-178 0 0,0-1-1 0 0,0 0 1 0 0,0 0 0 0 0,-1 0 0 0 0,1-1 0 0 0,-1-1 0 0 0,1 1 0 0 0,-1-1 0 0 0,0-1 0 0 0,0 0 0 0 0,0 0-1 0 0,0-1 1 0 0,0 0 0 0 0,0 0 0 0 0,0-1 0 0 0,-8-2 178 0 0,-87-51-3980 0 0,81 26 2754 0 0</inkml:trace>
  <inkml:trace contextRef="#ctx0" brushRef="#br0" timeOffset="4132.78">3374 170 1516 0 0,'-3'0'1124'0'0,"2"0"-224"0"0,-3 0-52 0 0,4 0-136 0 0,4-3-71 0 0,-1 0-113 0 0,18-1-148 0 0,4-7-252 0 0,7 2-128 0 0,0 2-4 0 0,5-2-376 0 0,5 0-524 0 0,-1-2 71 0 0,-1 1 61 0 0,0-1 44 0 0,-6 4-648 0 0</inkml:trace>
  <inkml:trace contextRef="#ctx0" brushRef="#br0" timeOffset="4384.467">3890 40 916 0 0,'5'13'7923'0'0,"23"56"-7554"0"0,-11-20-197 0 0,-3 0-1 0 0,-2 1 1 0 0,-2 0-1 0 0,-3 1 0 0 0,-2 0 1 0 0,-1 11-172 0 0,-5-39 15 0 0,0-1 1 0 0,-2 0 0 0 0,0 0-1 0 0,-1-1 1 0 0,-2 1-1 0 0,0-1 1 0 0,-1 0-1 0 0,-1 0 1 0 0,-1-1 0 0 0,-1 0-1 0 0,-1-1 1 0 0,0 0-1 0 0,-2 0 1 0 0,0-1-1 0 0,-1-1 1 0 0,0 0-1 0 0,-2-1 1 0 0,-2 1-16 0 0,-131 83-1276 0 0,130-91 751 0 0,0-2 0 0 0,-1 0-1 0 0,0-1 1 0 0,0-1 0 0 0,0-1 0 0 0,-1 0 0 0 0,0-2 0 0 0,0 0 0 0 0,1-2 0 0 0,-1 0 0 0 0,0-1 0 0 0,-10-3 525 0 0,-69-15-1124 0 0</inkml:trace>
  <inkml:trace contextRef="#ctx0" brushRef="#br0" timeOffset="4761.945">1825 89 868 0 0,'-17'3'280'0'0,"-1"1"0"0"0,1 1 0 0 0,0 0 1 0 0,0 2-1 0 0,0-1 0 0 0,1 2 0 0 0,0 0 0 0 0,1 1 0 0 0,-1 1 0 0 0,2 0 1 0 0,-1 1-1 0 0,2 1 0 0 0,-1 0 0 0 0,2 1 0 0 0,0 0 0 0 0,0 1 0 0 0,1 0 0 0 0,1 1 1 0 0,0 0-1 0 0,1 1 0 0 0,1 0 0 0 0,1 0 0 0 0,0 1 0 0 0,1-1 0 0 0,-1 6-280 0 0,3 68 623 0 0,9-64-658 0 0,1 0 0 0 0,1 0 0 0 0,1 0 0 0 0,2-1 0 0 0,0-1 1 0 0,1 0-1 0 0,2 0 0 0 0,0-1 0 0 0,2-1 0 0 0,0 0 0 0 0,2-1 0 0 0,0-1 0 0 0,10 9 35 0 0,176 143-5336 0 0,-169-149 4136 0 0</inkml:trace>
  <inkml:trace contextRef="#ctx0" brushRef="#br0" timeOffset="5876.137">729 1 948 0 0,'28'13'340'0'0,"-2"1"1"0"0,0 2-1 0 0,-1 0 0 0 0,0 2 1 0 0,-1 1-1 0 0,-1 0 0 0 0,-1 2 1 0 0,-1 1-1 0 0,-1 0 0 0 0,-1 2 1 0 0,-1 0-1 0 0,-1 1 0 0 0,-1 1 1 0 0,-1 0-1 0 0,-2 1 0 0 0,0 1 1 0 0,-2 0-1 0 0,-1 1 0 0 0,-2 0 1 0 0,0 0-1 0 0,-2 0 0 0 0,-1 1 1 0 0,-2 0-1 0 0,-1 1 0 0 0,-1 23-340 0 0,-3-19-134 0 0,-2 0-1 0 0,-2-1 0 0 0,-1 1 0 0 0,-2-1 1 0 0,-1 0-1 0 0,-1-1 0 0 0,-2 0 1 0 0,-2-1-1 0 0,-9 15 135 0 0,-26 0-5163 0 0,49-47 4054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30:00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736 157 836 0 0,'0'0'683'0'0,"0"0"-69"0"0,0 0-98 0 0,2-22 2383 0 0,-2 1-2324 0 0,-39 36-101 0 0,25-9-420 0 0,0 2 0 0 0,1 0 0 0 0,0 0 1 0 0,1 1-1 0 0,0 1 0 0 0,0 0 0 0 0,1 1 1 0 0,0 0-1 0 0,1 0 0 0 0,0 1 0 0 0,1 1 0 0 0,0 0 1 0 0,1 0-1 0 0,1 0 0 0 0,0 1 0 0 0,1 0 1 0 0,0 0-1 0 0,1 1 0 0 0,1 0 0 0 0,0 0 1 0 0,1 0-1 0 0,1 0 0 0 0,-1 15-54 0 0,3-25 31 0 0,1 1 0 0 0,-1-1 0 0 0,1 0 0 0 0,0 0 0 0 0,1 0 0 0 0,-1 0-1 0 0,1 0 1 0 0,0-1 0 0 0,0 1 0 0 0,0 0 0 0 0,1-1 0 0 0,0 0 0 0 0,0 1 0 0 0,0-1 0 0 0,0 0 0 0 0,0 0 0 0 0,1-1 0 0 0,0 1-1 0 0,0-1 1 0 0,0 0 0 0 0,0 0 0 0 0,0 0 0 0 0,1 0 0 0 0,-1-1 0 0 0,1 0 0 0 0,0 0 0 0 0,0 0 0 0 0,0 0 0 0 0,0-1-1 0 0,0 0 1 0 0,0 0 0 0 0,0 0 0 0 0,0-1 0 0 0,1 1-31 0 0,10 1 76 0 0,-1-1 1 0 0,1 0-1 0 0,0-2 0 0 0,-1 1 0 0 0,1-2 1 0 0,0 0-1 0 0,-1-1 0 0 0,0 0 0 0 0,0-1 1 0 0,6-3-77 0 0,-10 4-10 0 0,0-1 1 0 0,0-1-1 0 0,0 0 1 0 0,-1 0-1 0 0,1-1 1 0 0,-2 0 0 0 0,1-1-1 0 0,-1 0 1 0 0,0-1-1 0 0,0 0 1 0 0,-1 0 0 0 0,0-1-1 0 0,0 0 1 0 0,-1 0-1 0 0,0 0 1 0 0,-1-1 0 0 0,0 0-1 0 0,-1-1 1 0 0,0 1-1 0 0,0-1 1 0 0,-1 0 0 0 0,-1 0-1 0 0,0-1 1 0 0,0 1-1 0 0,-1-1 1 0 0,0 0 9 0 0,-4 3-54 0 0,0 0 0 0 0,0 0 1 0 0,-1 0-1 0 0,0 1 0 0 0,-1-1 0 0 0,0 0 0 0 0,0 1 1 0 0,-1 0-1 0 0,0 0 0 0 0,0 1 0 0 0,-1-1 1 0 0,0 1-1 0 0,0 0 0 0 0,-1 0 0 0 0,1 1 1 0 0,-1 0-1 0 0,-1 0 0 0 0,1 1 0 0 0,-1 0 0 0 0,0 0 1 0 0,-1 1-1 0 0,1 0 0 0 0,-1 0 0 0 0,1 1 1 0 0,-1 0-1 0 0,0 1 0 0 0,0 0 0 0 0,-1 0 1 0 0,1 1-1 0 0,0 0 0 0 0,-9 1 54 0 0,17 0-561 0 0,1 0-149 0 0,-14 2-2133 0 0,13-3 1695 0 0</inkml:trace>
  <inkml:trace contextRef="#ctx0" brushRef="#br0" timeOffset="251.607">1118 206 2372 0 0,'26'-2'6171'0'0,"-27"-44"-3650"0"0,-9 39-2607 0 0,16 5-4619 0 0,9 1 1657 0 0,-8-1 1647 0 0</inkml:trace>
  <inkml:trace contextRef="#ctx0" brushRef="#br0" timeOffset="5953.843">222 1 1172 0 0,'-31'21'307'0'0,"17"-13"-92"0"0,0 0-1 0 0,1 1 1 0 0,0 1 0 0 0,1 0-1 0 0,-1 1 1 0 0,2 0-1 0 0,0 1 1 0 0,0 0 0 0 0,1 1-1 0 0,1 0 1 0 0,0 0 0 0 0,0 1-1 0 0,2 0 1 0 0,-4 9-215 0 0,4 3 172 0 0,2 0 0 0 0,0 1 1 0 0,2 0-1 0 0,0 0 0 0 0,2 0 0 0 0,2 0 1 0 0,0 0-1 0 0,1 0 0 0 0,2 0 0 0 0,1-1 1 0 0,1 1-1 0 0,1-1 0 0 0,1-1 0 0 0,3 5-172 0 0,5 8 54 0 0,1-1 0 0 0,2-1 0 0 0,1 0 1 0 0,2-1-1 0 0,1-2 0 0 0,2 0 0 0 0,1-2 0 0 0,2 0 0 0 0,4 1-54 0 0,-6-7-618 0 0,2-1 1 0 0,0-2-1 0 0,1-1 0 0 0,2-1 1 0 0,0-1-1 0 0,17 6 618 0 0,8-3-1202 0 0,-2-6 20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30:09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601 125 1448 0 0,'0'0'495'0'0,"0"0"-94"0"0,5-22 1649 0 0,15 2-1772 0 0,-53 4 1163 0 0,23 17-1371 0 0,1 1 1 0 0,-1 0-1 0 0,1 0 1 0 0,0 1-1 0 0,0 0 1 0 0,0 1-1 0 0,0 0 0 0 0,1 0 1 0 0,-1 1-1 0 0,1 0 1 0 0,0 0-1 0 0,1 1 1 0 0,-1 0-1 0 0,1 1 1 0 0,0 0-1 0 0,1 0 1 0 0,0 0-1 0 0,0 0 1 0 0,0 1-1 0 0,1 0 1 0 0,0 1-1 0 0,-3 7-70 0 0,9-10 34 0 0,0-1-1 0 0,1 0 0 0 0,0 0 0 0 0,0 0 0 0 0,0 0 0 0 0,0 0 0 0 0,1 0 1 0 0,0-1-1 0 0,0 1 0 0 0,0-1 0 0 0,1 0 0 0 0,-1 0 0 0 0,1 0 0 0 0,0 0 1 0 0,0-1-1 0 0,0 1 0 0 0,1-1 0 0 0,-1 0 0 0 0,1 0 0 0 0,0-1 0 0 0,0 0 1 0 0,0 1-1 0 0,0-2 0 0 0,0 1 0 0 0,0 0 0 0 0,0-1 0 0 0,1 0 0 0 0,-1 0 1 0 0,1-1-1 0 0,-1 0 0 0 0,0 0 0 0 0,1 0 0 0 0,-1 0 0 0 0,1-1 0 0 0,0 0-33 0 0,15 4 45 0 0,0-1 0 0 0,-1-1 0 0 0,1-1 0 0 0,0-1 0 0 0,0-1 0 0 0,-1 0 0 0 0,1-2-1 0 0,-1 0 1 0 0,0-1 0 0 0,0-2 0 0 0,-1 0 0 0 0,1 0 0 0 0,1-3-45 0 0,-19 8-5 0 0,0 1 1 0 0,0-1 0 0 0,0 0-1 0 0,0 0 1 0 0,0 0-1 0 0,0 0 1 0 0,0 0-1 0 0,-1-1 1 0 0,1 1 0 0 0,-1-1-1 0 0,1 1 1 0 0,-1-1-1 0 0,0 1 1 0 0,0-1-1 0 0,0 1 1 0 0,-1-1 0 0 0,1 0-1 0 0,0 0 1 0 0,-1 1-1 0 0,0-1 1 0 0,0 0-1 0 0,0 0 1 0 0,0 0 0 0 0,0 1-1 0 0,0-1 1 0 0,-1 0-1 0 0,1 0 1 0 0,-1 1-1 0 0,0-1 1 0 0,0 0 0 0 0,0 1-1 0 0,0-1 1 0 0,0 1-1 0 0,-1-1 1 0 0,1 1 0 0 0,-1-1-1 0 0,0 1 1 0 0,1 0-1 0 0,-1 0 1 0 0,-1-1 4 0 0,-87-80-240 0 0,-51 21-2396 0 0,137 62 742 0 0,3 0 78 0 0,1 0 576 0 0</inkml:trace>
  <inkml:trace contextRef="#ctx0" brushRef="#br0" timeOffset="2057.857">216 0 1428 0 0,'-14'5'209'0'0,"2"0"-1"0"0,-1 0 1 0 0,1 1-1 0 0,-1 1 1 0 0,2 0-1 0 0,-1 1 1 0 0,1 0-1 0 0,0 0 1 0 0,1 2-1 0 0,0-1 1 0 0,0 1-1 0 0,1 0 1 0 0,1 1-1 0 0,-1 0 1 0 0,2 1-1 0 0,-1 0 1 0 0,2 0-1 0 0,0 0 1 0 0,0 1-1 0 0,1-1 1 0 0,1 2-1 0 0,0-1 1 0 0,0 2-209 0 0,4 0 76 0 0,0 0 0 0 0,1 0 1 0 0,1 0-1 0 0,1 0 0 0 0,0 0 0 0 0,0-1 1 0 0,2 1-1 0 0,0-1 0 0 0,0 0 0 0 0,2 0 1 0 0,-1-1-1 0 0,2 1 0 0 0,0-2 0 0 0,0 1 1 0 0,1-1-1 0 0,1 0 0 0 0,0-1 0 0 0,0 0 1 0 0,6 3-77 0 0,17 17-477 0 0,1-3 0 0 0,1 0 0 0 0,1-3 1 0 0,2 0-1 0 0,0-3 0 0 0,5 0 477 0 0,22 9-1292 0 0,3-5 152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30:10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1 248 1048 0 0,'33'4'5441'0'0,"-38"-21"-1845"0"0,-6 12-3245 0 0,8-7-8245 0 0,6 12 6696 0 0</inkml:trace>
  <inkml:trace contextRef="#ctx0" brushRef="#br0" timeOffset="518.479">581 230 1312 0 0,'-1'-2'106'0'0,"0"-1"-1"0"0,0 0 1 0 0,0 1-1 0 0,-1-1 1 0 0,1 1 0 0 0,-1 0-1 0 0,1-1 1 0 0,-1 1-1 0 0,0 0 1 0 0,0 0 0 0 0,0 0-1 0 0,0 1 1 0 0,-1-1-1 0 0,1 0 1 0 0,0 1-1 0 0,-1-1 1 0 0,1 1 0 0 0,-1 0-1 0 0,0 0 1 0 0,1 0-1 0 0,-1 0 1 0 0,0 0-1 0 0,0 1 1 0 0,1-1 0 0 0,-1 1-1 0 0,0 0 1 0 0,0-1-1 0 0,-1 1-105 0 0,-13-3 112 0 0,1 0-1 0 0,-1 1 1 0 0,0 1-1 0 0,0 1 1 0 0,1 0-1 0 0,-1 1 0 0 0,0 1 1 0 0,0 0-1 0 0,1 1 1 0 0,-1 1-1 0 0,1 1 1 0 0,0 0-1 0 0,0 1 0 0 0,1 1 1 0 0,-2 1-112 0 0,-16 21 257 0 0,33-28-212 0 0,2 7 53 0 0,6-4-86 0 0,0 0 0 0 0,0-1 0 0 0,0 0 0 0 0,0 0 0 0 0,0-1 0 0 0,1 0 0 0 0,-1 0 0 0 0,1-1 0 0 0,-1 0 0 0 0,1-1 0 0 0,-1 0 0 0 0,1 0 0 0 0,0 0 0 0 0,3-2-12 0 0,18 2 47 0 0,92-10 221 0 0,-88-14 3364 0 0,-62 81-2644 0 0,23-22-1006 0 0,2-1 0 0 0,1 1-1 0 0,1 0 1 0 0,3-1 0 0 0,0 1 0 0 0,2-1-1 0 0,4 11 19 0 0,37 142-7393 0 0,-45-186 6148 0 0,0-1 144 0 0</inkml:trace>
  <inkml:trace contextRef="#ctx0" brushRef="#br0" timeOffset="1052.069">921 400 1520 0 0,'-6'-1'288'0'0,"1"1"0"0"0,-1-1 0 0 0,1 0-1 0 0,-1 0 1 0 0,1-1 0 0 0,-1 1 0 0 0,1-1 0 0 0,0-1 0 0 0,0 1-1 0 0,0-1 1 0 0,0 1 0 0 0,1-1 0 0 0,-1-1 0 0 0,1 1 0 0 0,-1-1-1 0 0,1 0 1 0 0,-3-3-288 0 0,2 1 74 0 0,0 1-1 0 0,1-1 1 0 0,0-1 0 0 0,-1 1-1 0 0,2 0 1 0 0,-1-1-1 0 0,1 0 1 0 0,0 0 0 0 0,1 0-1 0 0,0 0 1 0 0,0 0-1 0 0,0-1 1 0 0,1 1 0 0 0,0 0-1 0 0,0-1 1 0 0,1 1-1 0 0,0-1 1 0 0,0 1 0 0 0,1-1-1 0 0,0 1 1 0 0,0-1-74 0 0,1-2 12 0 0,1-1 0 0 0,0 1-1 0 0,0 0 1 0 0,1 0 0 0 0,0 0 0 0 0,1 1 0 0 0,0-1 0 0 0,0 1 0 0 0,1 0 0 0 0,0 1 0 0 0,1 0 0 0 0,-1 0 0 0 0,2 0-1 0 0,-1 0 1 0 0,1 1 0 0 0,0 1 0 0 0,1-1 0 0 0,0 1 0 0 0,0 1 0 0 0,0 0 0 0 0,0 0 0 0 0,10-3-12 0 0,-16 9-4 0 0,-1 0 0 0 0,1 0 0 0 0,-1 0 0 0 0,1 0 0 0 0,-1 0 1 0 0,0 1-1 0 0,1-1 0 0 0,-1 1 0 0 0,0 0 0 0 0,0 0 0 0 0,0 0 0 0 0,0 0 1 0 0,0 0-1 0 0,-1 0 0 0 0,1 0 0 0 0,-1 0 0 0 0,1 1 0 0 0,-1-1 0 0 0,0 1 0 0 0,0-1 1 0 0,0 1-1 0 0,0-1 0 0 0,0 1 0 0 0,-1 0 0 0 0,1-1 0 0 0,-1 1 0 0 0,1 0 1 0 0,-1 0-1 0 0,0-1 0 0 0,0 1 0 0 0,-1 0 0 0 0,1 0 0 0 0,0-1 0 0 0,-1 1 1 0 0,0 0-1 0 0,0-1 0 0 0,1 1 0 0 0,-1-1 0 0 0,-1 1 4 0 0,-114 349 586 0 0,115-349-574 0 0,1-1-1 0 0,0 1 1 0 0,1-1-1 0 0,-1 0 1 0 0,0 1-1 0 0,1-1 1 0 0,-1 1-1 0 0,1-1 1 0 0,0 0-1 0 0,0 1 1 0 0,0-1-1 0 0,0 0 1 0 0,0 0-1 0 0,0 0 1 0 0,0 0-1 0 0,1 0 1 0 0,-1 0-1 0 0,1 0 1 0 0,0 0-1 0 0,-1-1 1 0 0,1 1-1 0 0,0 0 1 0 0,0-1-1 0 0,0 0 1 0 0,0 1-1 0 0,0-1 1 0 0,1 0-1 0 0,-1 0 1 0 0,0 0-1 0 0,0 0 1 0 0,1-1-1 0 0,-1 1 1 0 0,0-1-1 0 0,1 1 1 0 0,-1-1-1 0 0,2 0-11 0 0,97 7 212 0 0,-88-7-162 0 0,96-26-132 0 0,-109 26 66 0 0,1-1 0 0 0,0 1 0 0 0,0 0 0 0 0,-1 0-1 0 0,1-1 1 0 0,0 1 0 0 0,-1-1 0 0 0,1 1 0 0 0,-1-1 0 0 0,1 1-1 0 0,0-1 1 0 0,-1 1 0 0 0,1-1 0 0 0,-1 0 0 0 0,0 1 0 0 0,1-1-1 0 0,-1 1 1 0 0,1-1 0 0 0,-1 0 0 0 0,0 0 0 0 0,0 1 0 0 0,1-1 0 0 0,-1 0-1 0 0,0 1 1 0 0,0-1 0 0 0,0 0 0 0 0,0 0 0 0 0,0 0 0 0 0,0 1-1 0 0,0-1 1 0 0,0 0 0 0 0,0 0 0 0 0,0 1 0 0 0,0-1 0 0 0,0 0-1 0 0,-1 0 1 0 0,1 1 0 0 0,0-1 0 0 0,-1 0 0 0 0,1 1 0 0 0,0-1 0 0 0,-1 0-1 0 0,1 1 1 0 0,-1-1 0 0 0,1 1 0 0 0,-1-1 0 0 0,1 0 0 0 0,-1 1-1 0 0,1-1 1 0 0,-1 1 0 0 0,0 0 0 0 0,1-1 0 0 0,-1 1 0 0 0,0-1-1 0 0,1 1 1 0 0,-1 0 0 0 0,0 0 0 0 0,1-1 0 0 0,-1 1 0 0 0,0 0 0 0 0,0 0-1 0 0,1 0 1 0 0,-1 0 0 0 0,0 0 0 0 0,0 0 0 0 0,0 0 16 0 0,-52-21-789 0 0,-104-30-2933 0 0,128 36 2377 0 0</inkml:trace>
  <inkml:trace contextRef="#ctx0" brushRef="#br0" timeOffset="1351.253">1295 1 2016 0 0,'8'3'224'0'0,"-1"0"0"0"0,1 1-1 0 0,-1 0 1 0 0,0 0 0 0 0,0 0-1 0 0,0 1 1 0 0,-1 1 0 0 0,0-1-1 0 0,0 1 1 0 0,0 0 0 0 0,0 0 0 0 0,-1 0-1 0 0,0 1 1 0 0,-1 0 0 0 0,1 1-224 0 0,-2-5 115 0 0,15 24 143 0 0,-2 0 0 0 0,0 1 0 0 0,-2 0 1 0 0,-1 1-1 0 0,-2 1 0 0 0,0 0 1 0 0,-2 0-1 0 0,-2 1 0 0 0,0 0 1 0 0,-2 1-1 0 0,0 16-258 0 0,-25 66 745 0 0,14-96-729 0 0,0-1 0 0 0,-2 1 0 0 0,0-1 0 0 0,0 0 0 0 0,-2-1 0 0 0,0 0 0 0 0,-1-1 0 0 0,-1 0 0 0 0,0-1 0 0 0,-1 0 0 0 0,0 0 0 0 0,-1-2 0 0 0,-1 0 0 0 0,0 0 0 0 0,0-2 0 0 0,-1 0 0 0 0,-1 0 0 0 0,1-2 0 0 0,-6 2-16 0 0,-14 5-652 0 0,-1-1 0 0 0,0-3 0 0 0,0 0 0 0 0,-1-3 0 0 0,-1-1 0 0 0,1-2 0 0 0,-1-1-1 0 0,-20-2 653 0 0,0-5-1123 0 0,-45-11-2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30:14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453 112 1404 0 0,'0'0'455'0'0,"0"0"-100"0"0,0 0-25 0 0,-1-18 1274 0 0,-3 17-1552 0 0,0 1-1 0 0,1 0 1 0 0,-1-1-1 0 0,0 2 0 0 0,1-1 1 0 0,-1 0-1 0 0,0 1 1 0 0,1 0-1 0 0,-1-1 1 0 0,0 1-1 0 0,1 1 0 0 0,-1-1 1 0 0,1 1-1 0 0,0-1 1 0 0,0 1-1 0 0,-1 0 1 0 0,1 0-1 0 0,0 0 0 0 0,0 1 1 0 0,1-1-1 0 0,-1 1 1 0 0,0-1-1 0 0,1 1 0 0 0,0 0 1 0 0,-1 0-1 0 0,1 0 1 0 0,0 0-1 0 0,1 0 1 0 0,-1 1-1 0 0,1-1 0 0 0,-1 1 1 0 0,1-1-1 0 0,-1 3-51 0 0,1-2 63 0 0,-1 1 0 0 0,1 0 0 0 0,-1-1 0 0 0,1 1-1 0 0,1 0 1 0 0,-1-1 0 0 0,1 1 0 0 0,0 0 0 0 0,0 0 0 0 0,0 0 0 0 0,0 0-1 0 0,1-1 1 0 0,0 1 0 0 0,0 0 0 0 0,0-1 0 0 0,1 1 0 0 0,-1-1 0 0 0,1 1-1 0 0,0-1 1 0 0,1 0 0 0 0,-1 1 0 0 0,1-1 0 0 0,0 0 0 0 0,0-1 0 0 0,0 1-1 0 0,0 0 1 0 0,0-1 0 0 0,1 0 0 0 0,0 0 0 0 0,0 0 0 0 0,0 0 0 0 0,0-1-1 0 0,0 1 1 0 0,2 0-63 0 0,8 4 104 0 0,0 0-1 0 0,1-1 0 0 0,-1-1 1 0 0,1 0-1 0 0,1-1 0 0 0,-1 0 1 0 0,1-1-1 0 0,-1-1 0 0 0,1-1 0 0 0,2 0-103 0 0,10 0 144 0 0,-20 1-113 0 0,-1-1 0 0 0,1 0 1 0 0,0 0-1 0 0,0 0 0 0 0,0-1 1 0 0,0-1-1 0 0,0 1 0 0 0,-1-1 1 0 0,1-1-1 0 0,0 1 0 0 0,-1-1 0 0 0,1-1 1 0 0,-1 1-1 0 0,1-1 0 0 0,-1 0 1 0 0,0-1-1 0 0,0 0 0 0 0,-1 0 1 0 0,1-1-1 0 0,-1 1 0 0 0,2-3-31 0 0,-7 3-11 0 0,-1-1 0 0 0,1 0 0 0 0,-1 1 0 0 0,0-1 0 0 0,0 0 0 0 0,-1 1 0 0 0,1-1 0 0 0,-1 0 0 0 0,0 1 0 0 0,0-1 0 0 0,0 1 0 0 0,-1-1 0 0 0,0 1 0 0 0,0 0 0 0 0,0-1 0 0 0,0 1 0 0 0,0 0 0 0 0,-1 0 0 0 0,0 1-1 0 0,0-1 1 0 0,0 1 0 0 0,0-1 0 0 0,-1 1 0 0 0,1 0 0 0 0,-1 0 0 0 0,0 0 0 0 0,-1 0 11 0 0,-55-56-911 0 0,60 59 432 0 0,-1-2 889 0 0,5-2-5664 0 0,10-9 4034 0 0</inkml:trace>
  <inkml:trace contextRef="#ctx0" brushRef="#br0" timeOffset="1711.416">236 1 1768 0 0,'-17'8'304'0'0,"1"0"1"0"0,0 2-1 0 0,1 0 0 0 0,0 0 0 0 0,1 2 0 0 0,0 0 1 0 0,0 0-1 0 0,1 1 0 0 0,1 1 0 0 0,1 0 0 0 0,0 1 1 0 0,0 0-1 0 0,2 1 0 0 0,0 0 0 0 0,0 0 0 0 0,2 1 1 0 0,0 0-1 0 0,1 0 0 0 0,-3 14-304 0 0,25 74 818 0 0,-4-80-834 0 0,2-1-1 0 0,0-1 1 0 0,2 0-1 0 0,0-1 1 0 0,2-1-1 0 0,0-1 1 0 0,1 0 0 0 0,1-1-1 0 0,1-1 1 0 0,1-1-1 0 0,0-1 1 0 0,1-1-1 0 0,1-1 1 0 0,0-1 0 0 0,4 0 16 0 0,-24-11-44 0 0,46 27-1016 0 0,1-3 1 0 0,2-2-1 0 0,0-2 0 0 0,2-3 1 0 0,43 10 1059 0 0,-33-15-1154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30:14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31 301 1172 0 0,'0'-1'288'0'0,"0"1"0"0"0,0 0 0 0 0,0 0 0 0 0,0-1 0 0 0,0 1 0 0 0,0 0 0 0 0,0-1 0 0 0,0 1 0 0 0,0 0 0 0 0,0 0 0 0 0,0-1 0 0 0,0 1 0 0 0,0 0 0 0 0,0 0 0 0 0,0-1 0 0 0,0 1 0 0 0,0 0 0 0 0,1 0 0 0 0,-1-1 0 0 0,0 1 0 0 0,0 0 0 0 0,0 0 0 0 0,0-1 0 0 0,1 1 0 0 0,-1 0 0 0 0,0 0 0 0 0,0 0 0 0 0,1 0 1 0 0,-1-1-1 0 0,0 1 0 0 0,1 0-288 0 0,-32-24-3580 0 0,28 18-529 0 0,6 3 2825 0 0</inkml:trace>
  <inkml:trace contextRef="#ctx0" brushRef="#br0" timeOffset="313.695">370 202 1696 0 0,'-25'10'912'0'0,"17"-8"-749"0"0,1 0 0 0 0,-1 0 0 0 0,1 0 1 0 0,0 1-1 0 0,-1 0 0 0 0,1 1 1 0 0,1-1-1 0 0,-1 1 0 0 0,0 1 1 0 0,1-1-1 0 0,0 1 0 0 0,0 0 0 0 0,0 1 1 0 0,1-1-1 0 0,0 1 0 0 0,0 0 1 0 0,0 1-1 0 0,1-1 0 0 0,0 1 0 0 0,0 0 1 0 0,1 0-1 0 0,0 0 0 0 0,0 0 1 0 0,0 1-1 0 0,0 2-163 0 0,6-3 73 0 0,0 0 1 0 0,0 0-1 0 0,0 0 0 0 0,1-1 1 0 0,0 0-1 0 0,0 1 0 0 0,0-1 1 0 0,1-1-1 0 0,0 1 1 0 0,0-1-1 0 0,1 1 0 0 0,-1-2 1 0 0,1 1-1 0 0,0 0 0 0 0,1-1 1 0 0,-1-1-1 0 0,1 1 1 0 0,0-1-1 0 0,-1 0 0 0 0,1 0 1 0 0,1-1-1 0 0,-1 0 0 0 0,0 0 1 0 0,0-1-1 0 0,1 0 0 0 0,-1 0 1 0 0,8 0-74 0 0,90 4 605 0 0,-99-6-606 0 0,-1 0 0 0 0,1 0-1 0 0,0-1 1 0 0,-1 1 0 0 0,0-1 0 0 0,1 0 0 0 0,-1-1-1 0 0,0 1 1 0 0,0-1 0 0 0,0 0 0 0 0,0-1-1 0 0,-1 1 1 0 0,1-1 0 0 0,-1 0 0 0 0,0 0-1 0 0,0 0 1 0 0,0 0 0 0 0,-1-1 0 0 0,1 1 0 0 0,2-6 1 0 0,-6 7-45 0 0,0 0 0 0 0,1 0 0 0 0,-1 0 0 0 0,-1 0 0 0 0,1 0 0 0 0,0 0 0 0 0,-1 1 0 0 0,1-1 0 0 0,-1 0 0 0 0,0 0 0 0 0,0 0 1 0 0,0 1-1 0 0,0-1 0 0 0,-1 1 0 0 0,1-1 0 0 0,-1 1 0 0 0,0-1 0 0 0,1 1 0 0 0,-1 0 0 0 0,0 0 0 0 0,0 0 0 0 0,0 0 0 0 0,-1 0 1 0 0,1 0-1 0 0,0 0 0 0 0,-1 1 0 0 0,1-1 0 0 0,-1 1 0 0 0,0 0 0 0 0,-1-1 45 0 0,-156-64-4397 0 0,146 62 3186 0 0</inkml:trace>
  <inkml:trace contextRef="#ctx0" brushRef="#br0" timeOffset="627.728">756 200 1648 0 0,'20'19'2433'0'0,"-4"-7"-1882"0"0,-2 1 0 0 0,0 0 0 0 0,0 1 0 0 0,-1 1 0 0 0,-1 0 0 0 0,0 0 0 0 0,-1 1 0 0 0,-1 1 0 0 0,0 0 0 0 0,-2 0 0 0 0,2 5-551 0 0,-11-17 4 0 0,-1-1 1 0 0,1 1-1 0 0,-1 0 1 0 0,0-1-1 0 0,0 1 1 0 0,-1-1-1 0 0,1 0 1 0 0,-1 0 0 0 0,0 0-1 0 0,0 0 1 0 0,-1 0-1 0 0,1-1 1 0 0,-1 0-1 0 0,1 1 1 0 0,-1-1-1 0 0,0 0 1 0 0,0-1 0 0 0,-1 1-1 0 0,1-1 1 0 0,-1 0-1 0 0,1 0 1 0 0,-1 0-1 0 0,1-1 1 0 0,-1 1-1 0 0,0-1 1 0 0,0 0-1 0 0,0-1 1 0 0,0 1 0 0 0,-3-1-5 0 0,5 0-286 0 0,-1 0 0 0 0,1 0 0 0 0,-1 0 0 0 0,1-1 0 0 0,-1 1 0 0 0,1-1 0 0 0,0 0 1 0 0,-1 0-1 0 0,1-1 0 0 0,0 1 0 0 0,0 0 0 0 0,0-1 0 0 0,0 0 0 0 0,0 0 0 0 0,0 0 0 0 0,0 0 1 0 0,0 0-1 0 0,1-1 0 0 0,-1 1 0 0 0,1-1 0 0 0,0 0 0 0 0,0 1 0 0 0,0-1 0 0 0,-2-3 286 0 0,-4-11-1404 0 0</inkml:trace>
  <inkml:trace contextRef="#ctx0" brushRef="#br0" timeOffset="863.903">784 200 1048 0 0,'-18'-18'5776'0'0,"43"6"-4453"0"0,176-28-1527 0 0,-7 2-4789 0 0,-160 29 3799 0 0</inkml:trace>
  <inkml:trace contextRef="#ctx0" brushRef="#br0" timeOffset="1052.44">1349 20 1292 0 0,'13'-19'5376'0'0,"-3"29"-3383"0"0,3 46-2271 0 0,-9-38 770 0 0,4 9-404 0 0,-1 0-1 0 0,-1 1 1 0 0,-1-1 0 0 0,-2 1 0 0 0,-1 0 0 0 0,-1 1-1 0 0,-1-1 1 0 0,-1 0 0 0 0,-2 5-88 0 0,-2-7 19 0 0,0-1 1 0 0,-2 0 0 0 0,0 0-1 0 0,-2-1 1 0 0,-1 0-1 0 0,-1 0 1 0 0,0-1 0 0 0,-2-1-1 0 0,-1 0 1 0 0,-16 20-20 0 0,12-23-388 0 0,-2 0 0 0 0,0-1 0 0 0,0-1 1 0 0,-2-1-1 0 0,0-1 0 0 0,-1-1 0 0 0,0 0 0 0 0,-1-2 1 0 0,-1-1-1 0 0,1-1 0 0 0,-2-1 0 0 0,1-2 0 0 0,-1 0 1 0 0,-1-1-1 0 0,1-2 0 0 0,-1-1 0 0 0,0-1 0 0 0,-3-1 388 0 0,-14-1-1136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25:44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383 445 1008 0 0,'1'0'89'0'0,"0"0"-1"0"0,0-1 1 0 0,0 1-1 0 0,0 0 1 0 0,1-1-1 0 0,-1 1 1 0 0,0 0-1 0 0,0-1 1 0 0,0 1 0 0 0,-1-1-1 0 0,1 0 1 0 0,0 1-1 0 0,0-1 1 0 0,0 0-1 0 0,0 1 1 0 0,0-1-1 0 0,-1 0 1 0 0,1 0 0 0 0,0 0-1 0 0,-1 0 1 0 0,1 0-1 0 0,-1 0 1 0 0,1 0-1 0 0,-1 0 1 0 0,1 0-1 0 0,-1 0 1 0 0,0 0-1 0 0,1 0 1 0 0,-1 0 0 0 0,0 0-1 0 0,0 0 1 0 0,0 0-1 0 0,0 0 1 0 0,0 0-1 0 0,0 0 1 0 0,0-1-1 0 0,0 1 1 0 0,0 0 0 0 0,0 0-1 0 0,-1 0 1 0 0,1 0-1 0 0,0 0 1 0 0,-1 0-1 0 0,1 0 1 0 0,-1 0-1 0 0,1 0 1 0 0,-1 0-1 0 0,0 0 1 0 0,1 0 0 0 0,-1 1-1 0 0,0-1 1 0 0,0 0-1 0 0,1 0 1 0 0,-1 1-1 0 0,0-1 1 0 0,0 0-1 0 0,0 1 1 0 0,0-1 0 0 0,0 1-1 0 0,0-1 1 0 0,0 1-1 0 0,0-1 1 0 0,-1 1-89 0 0,-72-18 699 0 0,49 20-611 0 0,1 0 1 0 0,-1 1-1 0 0,1 2 1 0 0,-1 0-1 0 0,1 2 0 0 0,1 0 1 0 0,-1 2-1 0 0,2 0 1 0 0,-1 2-1 0 0,-11 8-88 0 0,31-18 18 0 0,0 0 0 0 0,1 1 1 0 0,-1-1-1 0 0,1 1 0 0 0,0 0 0 0 0,0 0 0 0 0,-1 0 0 0 0,1 0 0 0 0,0 0 0 0 0,1 0 1 0 0,-1 0-1 0 0,0 1 0 0 0,1-1 0 0 0,-1 1 0 0 0,1-1 0 0 0,0 1 0 0 0,-1 0 1 0 0,1-1-1 0 0,1 1 0 0 0,-1 0 0 0 0,0 0 0 0 0,1 0 0 0 0,-1 0 0 0 0,1 0 1 0 0,0-1-1 0 0,0 1 0 0 0,0 0 0 0 0,0 0 0 0 0,1 2-18 0 0,8 1-23 0 0,0 0 0 0 0,0-1-1 0 0,0 0 1 0 0,1 0 0 0 0,-1-1-1 0 0,1-1 1 0 0,0 1 0 0 0,1-2-1 0 0,-1 1 1 0 0,0-1 0 0 0,1-1 0 0 0,-1 0-1 0 0,1 0 1 0 0,0-1 0 0 0,-1-1-1 0 0,1 1 1 0 0,2-2 23 0 0,-3 2-103 0 0,5-1 6 0 0,0-1 0 0 0,0 0 0 0 0,-1-1 0 0 0,0-1 0 0 0,0 0 0 0 0,0-1 1 0 0,0 0-1 0 0,0-1 0 0 0,-1-1 0 0 0,0 0 0 0 0,-1-1 0 0 0,1 0 0 0 0,-1-1 0 0 0,-1 0 0 0 0,0-1 1 0 0,0 0-1 0 0,-1-1 0 0 0,-1 0 0 0 0,1-1 0 0 0,-2 0 0 0 0,0 0 0 0 0,0-1 0 0 0,-1 0 0 0 0,0 0 1 0 0,2-9 96 0 0,-4 1 23 0 0,-1 1 0 0 0,0 0 0 0 0,-2-1 0 0 0,0 0 0 0 0,-1 1 0 0 0,-1-1 0 0 0,-2 0 0 0 0,1 1 0 0 0,-2-1 0 0 0,-1 1 0 0 0,-1-1 0 0 0,0 1 0 0 0,-2 1 0 0 0,-4-11-23 0 0,10 29 12 0 0,1 0 1 0 0,-1 0-1 0 0,1 0 1 0 0,-1 0-1 0 0,0 0 1 0 0,1 0 0 0 0,-1 0-1 0 0,0 0 1 0 0,0 0-1 0 0,0 0 1 0 0,1 1-1 0 0,-1-1 1 0 0,0 0 0 0 0,0 1-1 0 0,0-1 1 0 0,0 1-1 0 0,0-1 1 0 0,-1 1-1 0 0,1-1 1 0 0,0 1 0 0 0,0 0-1 0 0,0-1 1 0 0,0 1-1 0 0,0 0 1 0 0,-1 0 0 0 0,1 0-1 0 0,0 0 1 0 0,0 0-1 0 0,0 0 1 0 0,0 0-1 0 0,-1 0 1 0 0,1 1 0 0 0,0-1-1 0 0,0 0 1 0 0,0 1-1 0 0,0-1 1 0 0,0 1-1 0 0,0-1 1 0 0,0 1 0 0 0,0-1-1 0 0,0 1 1 0 0,0 0-1 0 0,0 0 1 0 0,0-1-1 0 0,0 1 1 0 0,1 0 0 0 0,-1 0-1 0 0,0 0 1 0 0,0 0-1 0 0,1 0 1 0 0,-1 0-1 0 0,1 0 1 0 0,-1 1-13 0 0,-34 58 218 0 0,31-48-175 0 0,1-1 1 0 0,1 2-1 0 0,0-1 1 0 0,0 0 0 0 0,1 0-1 0 0,1 0 1 0 0,0 1 0 0 0,1-1-1 0 0,0 0 1 0 0,1 0-1 0 0,0 0 1 0 0,1 0 0 0 0,0 0-1 0 0,1 0 1 0 0,1-1 0 0 0,0 1-1 0 0,0-1 1 0 0,1 0-1 0 0,0-1 1 0 0,1 0 0 0 0,0 0-1 0 0,8 9-43 0 0,-1-3-10 0 0,1-1-1 0 0,0 0 1 0 0,1-1 0 0 0,0-1-1 0 0,1-1 1 0 0,1 0-1 0 0,0-1 1 0 0,0-1-1 0 0,1 0 1 0 0,0-2 0 0 0,1 0-1 0 0,0-1 1 0 0,2-1 10 0 0,-16-4-26 0 0,-1 0-1 0 0,1-1 1 0 0,0 1 0 0 0,0-1 0 0 0,0-1 0 0 0,0 1 0 0 0,0-1-1 0 0,0 0 1 0 0,0-1 0 0 0,1 1 0 0 0,-1-1 0 0 0,-1 0 0 0 0,1-1-1 0 0,0 1 1 0 0,0-1 0 0 0,0 0 0 0 0,-1-1 0 0 0,1 1 0 0 0,-1-1-1 0 0,0 0 1 0 0,0-1 0 0 0,0 1 0 0 0,0-1 0 0 0,0 0-1 0 0,-1 0 1 0 0,0-1 0 0 0,0 1 0 0 0,0-1 0 0 0,0 0 0 0 0,-1 0-1 0 0,0 0 1 0 0,0 0 0 0 0,0-1 0 0 0,0 1 0 0 0,-1-1 0 0 0,1-4 26 0 0,-3 8 140 0 0,-2-26 988 0 0,-18 13-703 0 0,25 22 153 0 0,59 38-569 0 0,-15-14-4363 0 0,-46-29 3035 0 0,-6-3 49 0 0</inkml:trace>
  <inkml:trace contextRef="#ctx0" brushRef="#br0" timeOffset="392.591">847 55 2052 0 0,'2'-25'7667'0'0,"-15"-5"-7402"0"0,10 73-7385 0 0,3-34 5892 0 0</inkml:trace>
  <inkml:trace contextRef="#ctx0" brushRef="#br0" timeOffset="864.005">1114 472 1096 0 0,'84'-116'3446'0'0,"-70"90"-3138"0"0,86-120 851 0 0,-97 146-1143 0 0,0 0 0 0 0,0 0 1 0 0,0 1-1 0 0,0-1 1 0 0,0 1-1 0 0,0 0 1 0 0,-1-1-1 0 0,1 1 0 0 0,0 0 1 0 0,0 1-1 0 0,-1-1 1 0 0,1 0-1 0 0,-1 1 1 0 0,1 0-1 0 0,-1 0 0 0 0,1-1 1 0 0,-1 1-1 0 0,0 0 1 0 0,0 1-1 0 0,0-1 1 0 0,0 0-1 0 0,-1 1 1 0 0,1-1-1 0 0,-1 1 0 0 0,1-1 1 0 0,-1 1-1 0 0,0 0 1 0 0,0-1-1 0 0,0 1 1 0 0,0 0-1 0 0,0 0 0 0 0,-1 0 1 0 0,1 0-1 0 0,-1 1-16 0 0,3 1 61 0 0,0 0-1 0 0,0 0 1 0 0,-1 1 0 0 0,0-1-1 0 0,0 1 1 0 0,0-1-1 0 0,-1 1 1 0 0,0 0-1 0 0,0 0 1 0 0,0 0 0 0 0,-1 0-1 0 0,0-1 1 0 0,0 1-1 0 0,-1 0 1 0 0,1 0-1 0 0,-1 0 1 0 0,0 0 0 0 0,-1-1-1 0 0,1 1 1 0 0,-1 0-1 0 0,0-1 1 0 0,-1 1 0 0 0,1-1-1 0 0,-1 0 1 0 0,0 0-1 0 0,-1 0 1 0 0,1 0-1 0 0,-5 4-60 0 0,-1-12-5873 0 0,9 1 4631 0 0</inkml:trace>
  <inkml:trace contextRef="#ctx0" brushRef="#br0" timeOffset="1209.07">1558 391 1300 0 0,'193'-63'3026'0'0,"-170"32"-2283"0"0,-23 30-606 0 0,-35-16 386 0 0,22 14-405 0 0,-1 1 0 0 0,0 1-1 0 0,0 0 1 0 0,-1 0 0 0 0,1 2 0 0 0,0 0 0 0 0,0 0-1 0 0,0 1 1 0 0,0 1 0 0 0,1 0 0 0 0,-1 1-1 0 0,1 1 1 0 0,0 0 0 0 0,0 1 0 0 0,0 0-1 0 0,-3 3-117 0 0,15-9 7 0 0,0 1-1 0 0,0 0 1 0 0,0-1 0 0 0,0 1-1 0 0,0 0 1 0 0,0 0-1 0 0,1 0 1 0 0,-1 0-1 0 0,0 0 1 0 0,0 0-1 0 0,1 0 1 0 0,-1 0 0 0 0,1 0-1 0 0,-1 0 1 0 0,1 0-1 0 0,-1 0 1 0 0,1 0-1 0 0,0 0 1 0 0,-1 0 0 0 0,1 1-1 0 0,0-1 1 0 0,0 0-1 0 0,0 0 1 0 0,0 0-1 0 0,0 1 1 0 0,0-1-1 0 0,0 0 1 0 0,0 0 0 0 0,1 0-1 0 0,-1 0 1 0 0,0 1-1 0 0,1-1 1 0 0,-1 0-1 0 0,1 0 1 0 0,-1 0-1 0 0,1 0 1 0 0,-1 0 0 0 0,1 0-1 0 0,0 0 1 0 0,0 0-1 0 0,-1 0 1 0 0,1 0-1 0 0,0-1 1 0 0,0 1-1 0 0,0 0 1 0 0,0 0 0 0 0,0-1-1 0 0,0 1 1 0 0,0-1-1 0 0,0 1 1 0 0,0-1-1 0 0,1 1-6 0 0,59 29-163 0 0,-29-21-543 0 0,2-2 0 0 0,-1-1 0 0 0,0-1 0 0 0,1-2 0 0 0,0-1-1 0 0,14-3 707 0 0,-19 1-1286 0 0</inkml:trace>
  <inkml:trace contextRef="#ctx0" brushRef="#br0" timeOffset="1601.904">2132 269 928 0 0,'0'-1'67'0'0,"0"-1"-1"0"0,0 1 1 0 0,-1-1-1 0 0,1 0 0 0 0,-1 1 1 0 0,1-1-1 0 0,-1 1 1 0 0,1-1-1 0 0,-1 1 1 0 0,0-1-1 0 0,0 1 1 0 0,1 0-1 0 0,-1-1 1 0 0,0 1-1 0 0,0 0 1 0 0,0 0-1 0 0,-1 0 1 0 0,1 0-1 0 0,0 0 1 0 0,0 0-1 0 0,-1 0 1 0 0,1 0-1 0 0,0 0 1 0 0,-1 0-1 0 0,1 1 1 0 0,-1-1-1 0 0,1 1 1 0 0,-1-1-1 0 0,1 1 1 0 0,-1-1-1 0 0,1 1 0 0 0,-1 0 1 0 0,0 0-1 0 0,1 0 1 0 0,-1 0-1 0 0,1 0 1 0 0,-1 0-1 0 0,0 0 1 0 0,1 0-1 0 0,-1 1 1 0 0,1-1-1 0 0,-1 1 1 0 0,1-1-1 0 0,-1 1 1 0 0,1 0-1 0 0,-1-1 1 0 0,0 2-67 0 0,-76 35 253 0 0,18 31 1286 0 0,60-67-1369 0 0,0-1-24 0 0,0 0-70 0 0,38 15 98 0 0,26-41 2062 0 0,19 77-2539 0 0,-60-37-230 0 0,58 26-4296 0 0,-76-40 3683 0 0</inkml:trace>
  <inkml:trace contextRef="#ctx0" brushRef="#br0" timeOffset="2685.295">2310 484 856 0 0,'0'0'473'0'0,"0"0"-75"0"0,0 0-23 0 0,0 0-84 0 0,0 0-82 0 0,0 0-30 0 0,0 0 2 0 0,4-3 63 0 0,126-129 1023 0 0,-116 120-1197 0 0,-3 0-22 0 0,1 0 1 0 0,0 1-1 0 0,1 0 0 0 0,1 1 0 0 0,-1 1 0 0 0,1 0 1 0 0,1 1-1 0 0,0 0 0 0 0,0 1 0 0 0,0 1 0 0 0,1 1 0 0 0,0 0 1 0 0,0 1-1 0 0,5-1-48 0 0,-19 5 14 0 0,-1 1 1 0 0,1-1 0 0 0,0 0-1 0 0,0 1 1 0 0,-1-1-1 0 0,1 1 1 0 0,0 0 0 0 0,0-1-1 0 0,-1 1 1 0 0,1 0 0 0 0,-1 0-1 0 0,1 0 1 0 0,-1 0-1 0 0,1 0 1 0 0,-1 0 0 0 0,0 1-1 0 0,1-1 1 0 0,-1 0-1 0 0,0 1 1 0 0,0-1 0 0 0,0 1-1 0 0,0-1 1 0 0,0 1 0 0 0,0 0-1 0 0,-1-1 1 0 0,1 1-1 0 0,0 0 1 0 0,-1-1 0 0 0,1 1-1 0 0,-1 0 1 0 0,0 0-1 0 0,0 0 1 0 0,1-1 0 0 0,-1 1-1 0 0,0 0 1 0 0,-1 0-1 0 0,1 0 1 0 0,0 0 0 0 0,0-1-1 0 0,-1 1 1 0 0,0 1-15 0 0,-24 75 1218 0 0,-18-22 392 0 0,96-75-1604 0 0,259-113-1714 0 0,-305 130 1666 0 0,0-1 1 0 0,0 0 0 0 0,-1 0 0 0 0,1-1 0 0 0,-1 1 0 0 0,0-1 0 0 0,0-1-1 0 0,0 1 1 0 0,-1-1 0 0 0,1 0 0 0 0,-1-1 0 0 0,0 1 0 0 0,-1-1-1 0 0,1 0 1 0 0,0-2 41 0 0,-5 7 60 0 0,-33-12 700 0 0,22 11-652 0 0,0 1-1 0 0,0 1 0 0 0,-1 0 1 0 0,1 0-1 0 0,0 1 1 0 0,0 1-1 0 0,0 0 0 0 0,0 0 1 0 0,0 1-1 0 0,0 0 1 0 0,1 1-1 0 0,-1 1 0 0 0,1-1 1 0 0,0 2-1 0 0,0-1 0 0 0,1 1 1 0 0,-5 4-108 0 0,13-8 3 0 0,0 1 0 0 0,0-1 0 0 0,0 1 0 0 0,0-1 0 0 0,1 1 0 0 0,-1-1 0 0 0,1 1 1 0 0,0-1-1 0 0,-1 1 0 0 0,1-1 0 0 0,0 1 0 0 0,0-1 0 0 0,1 1 0 0 0,-1 0 0 0 0,1-1 0 0 0,-1 1 0 0 0,1-1 0 0 0,0 1 0 0 0,0-1 1 0 0,0 0-1 0 0,0 1 0 0 0,0-1 0 0 0,0 0 0 0 0,1 0 0 0 0,-1 0 0 0 0,1 0 0 0 0,-1 0 0 0 0,1 0 0 0 0,0 0 0 0 0,0 0 0 0 0,0-1 1 0 0,0 1-1 0 0,0-1 0 0 0,0 1 0 0 0,1-1-3 0 0,80 49-1132 0 0,65-2-3547 0 0,-109-40 3439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30:31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7 1468 0 0,'5'12'3623'0'0,"-6"33"-3302"0"0,1-28 102 0 0,28 288 804 0 0,-2-169-4203 0 0,-28-127 1659 0 0,-10 3-80 0 0</inkml:trace>
  <inkml:trace contextRef="#ctx0" brushRef="#br0" timeOffset="801.369">0 280 1076 0 0,'317'-64'2624'0'0,"-158"-2"-2358"0"0,-153 62-124 0 0,0 0 1 0 0,0 1 0 0 0,0-2-1 0 0,-1 1 1 0 0,1-1-1 0 0,-1 0 1 0 0,0 0-1 0 0,-1 0 1 0 0,1-1-1 0 0,-1 1 1 0 0,0-1-1 0 0,0 0 1 0 0,-1 0-1 0 0,0-1 1 0 0,0 1-1 0 0,0-1 1 0 0,-1 0-1 0 0,0 1 1 0 0,0-1-1 0 0,-1 0 1 0 0,0 0-1 0 0,0-7-142 0 0,-1 13 208 0 0,0 1-5 0 0,0 0-42 0 0,-9-12 207 0 0,-24 178-321 0 0,8 135 757 0 0,122-419-544 0 0,-8 37-517 0 0,-85 82 240 0 0,1 0-1 0 0,0 0 0 0 0,-1 1 0 0 0,0-1 1 0 0,1 1-1 0 0,-1 0 0 0 0,0 0 0 0 0,0 1 0 0 0,0-1 1 0 0,0 1-1 0 0,0 0 0 0 0,0 0 0 0 0,-1 1 0 0 0,0-1 1 0 0,0 1-1 0 0,0-1 0 0 0,0 1 0 0 0,0 0 0 0 0,-1 0 1 0 0,1 0-1 0 0,-1 0 0 0 0,0 1 0 0 0,0 0 18 0 0,16 21-102 0 0,-7-17 95 0 0,0 0 0 0 0,1-1 1 0 0,0 0-1 0 0,0-1 0 0 0,1 0 0 0 0,0-1 0 0 0,0 0 0 0 0,0-1 0 0 0,1-1 1 0 0,0 0-1 0 0,-1 0 0 0 0,1-2 0 0 0,1 0 0 0 0,-1 0 0 0 0,0-2 0 0 0,0 1 1 0 0,1-2-1 0 0,-1 0 0 0 0,0-1 0 0 0,0 0 0 0 0,0-1 0 0 0,0 0 1 0 0,0-2-1 0 0,-1 1 0 0 0,0-2 0 0 0,0 1 0 0 0,0-2 0 0 0,0 0 0 0 0,-1 0 1 0 0,0-1-1 0 0,-1-1 0 0 0,0 0 0 0 0,0-1 0 0 0,-1 0 0 0 0,0 0 0 0 0,4-8 7 0 0,-11 17-23 0 0,-1-1-1 0 0,0 0 0 0 0,0 0 0 0 0,0-1 0 0 0,-1 1 0 0 0,1 0 1 0 0,-1-1-1 0 0,1 1 0 0 0,-1-1 0 0 0,0 1 0 0 0,1-1 0 0 0,-1 0 1 0 0,-1 1-1 0 0,1-1 0 0 0,0 0 0 0 0,-1 0 0 0 0,1 0 0 0 0,-1 0 1 0 0,0 1-1 0 0,0-1 0 0 0,0 0 0 0 0,0 0 0 0 0,-1 0 0 0 0,1 0 1 0 0,-1 1-1 0 0,0-1 0 0 0,1 0 0 0 0,-1 0 0 0 0,0 1 0 0 0,-1-1 1 0 0,1 1-1 0 0,0-1 0 0 0,-1 1 0 0 0,0-1 0 0 0,1 1 0 0 0,-1 0 1 0 0,0 0-1 0 0,0 0 0 0 0,0 0 0 0 0,-1 0 0 0 0,1 0 0 0 0,0 0 1 0 0,-1 1-1 0 0,1-1 0 0 0,-1 1 0 0 0,1 0 0 0 0,-1 0 0 0 0,-1-1 24 0 0,-134-28 347 0 0,125 29-301 0 0,0 0 0 0 0,0 0 0 0 0,0 1 0 0 0,-1 1 0 0 0,1 0 0 0 0,0 1 0 0 0,0 1 0 0 0,0 0 0 0 0,0 0 0 0 0,1 2 0 0 0,0-1 0 0 0,-1 2 0 0 0,1-1 0 0 0,1 2 0 0 0,-1-1 0 0 0,1 2 0 0 0,-2 1-46 0 0,11-7 18 0 0,0 1 0 0 0,-1-1 0 0 0,2 1 0 0 0,-1-1 0 0 0,0 1 0 0 0,0 0 0 0 0,1-1 0 0 0,-1 1-1 0 0,1 0 1 0 0,0 0 0 0 0,0 0 0 0 0,0 0 0 0 0,0 0 0 0 0,1 0 0 0 0,-1 0 0 0 0,1 1 0 0 0,0-1 0 0 0,0 0 0 0 0,0 0 0 0 0,0 0 0 0 0,0 0 0 0 0,1 0 0 0 0,0 1-1 0 0,-1-1 1 0 0,1 0 0 0 0,0 0 0 0 0,0 0 0 0 0,1-1 0 0 0,-1 1 0 0 0,1 0 0 0 0,-1 0 0 0 0,1-1 0 0 0,0 1 0 0 0,0-1 0 0 0,0 1 0 0 0,0-1 0 0 0,1 0 0 0 0,-1 0 0 0 0,1 0-1 0 0,-1 0 1 0 0,3 1-18 0 0,119 59 34 0 0,-82-50-522 0 0,2-2 0 0 0,-1-2 0 0 0,1-2 0 0 0,1-2 0 0 0,-1-2 0 0 0,0-2 0 0 0,1-1 1 0 0,-1-3-1 0 0,0-2 0 0 0,13-4 488 0 0,-25 1-712 0 0</inkml:trace>
  <inkml:trace contextRef="#ctx0" brushRef="#br0" timeOffset="1194.6">1674 366 2452 0 0,'5'-3'97'0'0,"0"0"0"0"0,-1-1 0 0 0,1 1 0 0 0,-1-1 0 0 0,0 0 0 0 0,0-1 0 0 0,0 1 0 0 0,-1 0 0 0 0,0-1 0 0 0,1 0 0 0 0,-2 0 1 0 0,1 0-1 0 0,0 0 0 0 0,-1 0 0 0 0,0-1 0 0 0,0 1 0 0 0,-1-1 0 0 0,0 1 0 0 0,0-1 0 0 0,0 0 0 0 0,0-2-97 0 0,-4 4 72 0 0,0 1 0 0 0,-1-1-1 0 0,1 1 1 0 0,-1 0 0 0 0,1 0 0 0 0,-1 0 0 0 0,0 1 0 0 0,0-1 0 0 0,-1 1 0 0 0,1 0-1 0 0,0 0 1 0 0,-1 0 0 0 0,1 1 0 0 0,-1 0 0 0 0,1 0 0 0 0,-1 0 0 0 0,0 0 0 0 0,0 1 0 0 0,1-1-1 0 0,-1 1 1 0 0,0 0 0 0 0,0 1 0 0 0,1-1 0 0 0,-1 1 0 0 0,0 0 0 0 0,1 0 0 0 0,-5 2-72 0 0,-3 1 113 0 0,0 0 1 0 0,0 1 0 0 0,1 0-1 0 0,0 1 1 0 0,0 0 0 0 0,0 1 0 0 0,1 0-1 0 0,0 1 1 0 0,0 0 0 0 0,1 1 0 0 0,0 0-1 0 0,0 0 1 0 0,1 0 0 0 0,-2 5-114 0 0,9-13 202 0 0,1-1-16 0 0,14 15 346 0 0,86-29-13 0 0,62-40-742 0 0,-158 54 216 0 0,0 1 1 0 0,0 0-1 0 0,0 1 0 0 0,-1-1 1 0 0,1 0-1 0 0,0 1 1 0 0,-1 0-1 0 0,1 0 1 0 0,-1 0-1 0 0,0 0 0 0 0,0 1 1 0 0,0-1-1 0 0,0 1 1 0 0,0 0-1 0 0,0 0 0 0 0,-1 0 1 0 0,1 0-1 0 0,-1 0 1 0 0,0 1-1 0 0,0-1 0 0 0,0 1 1 0 0,-1-1-1 0 0,1 1 1 0 0,-1 0-1 0 0,0-1 0 0 0,0 1 1 0 0,1 3 6 0 0,4 6 102 0 0,-6 12 1695 0 0,4-34-1056 0 0,13-12-1188 0 0,2 0-1 0 0,0 1 1 0 0,1 0-1 0 0,1 2 1 0 0,1 0-1 0 0,1 2 1 0 0,0 0-1 0 0,1 2 1 0 0,7-3 447 0 0,33-23-3740 0 0,-41 25 2480 0 0,-3 3 26 0 0</inkml:trace>
  <inkml:trace contextRef="#ctx0" brushRef="#br0" timeOffset="1540.524">2292 286 1492 0 0,'20'-2'724'0'0,"95"-15"1741"0"0,-101 15-2303 0 0,-1-1 0 0 0,1-1 0 0 0,-1 0 0 0 0,0-1 1 0 0,-1 0-1 0 0,1-1 0 0 0,-1 0 0 0 0,0-1 0 0 0,-1-1 0 0 0,1 0 0 0 0,4-5-162 0 0,-15 12 11 0 0,0 1-1 0 0,1-1 1 0 0,-1 1 0 0 0,0-1 0 0 0,-1 0 0 0 0,1 0-1 0 0,0 1 1 0 0,0-1 0 0 0,0 0 0 0 0,0 0-1 0 0,-1 0 1 0 0,1 0 0 0 0,0 0 0 0 0,-1 0 0 0 0,1 0-1 0 0,-1 0 1 0 0,1 0 0 0 0,-1-1 0 0 0,1 1-1 0 0,-1 0 1 0 0,0 0 0 0 0,0 0 0 0 0,0 0 0 0 0,1-1-1 0 0,-1 1 1 0 0,0 0 0 0 0,0 0 0 0 0,-1 0-1 0 0,1-1 1 0 0,0 1 0 0 0,0 0 0 0 0,-1 0 0 0 0,1 0-1 0 0,0 0 1 0 0,-1-1 0 0 0,1 1 0 0 0,-1 0-1 0 0,1 0 1 0 0,-1 0 0 0 0,0 0 0 0 0,0 0-1 0 0,1 0 1 0 0,-1 1 0 0 0,0-1 0 0 0,0 0 0 0 0,0 0-1 0 0,0 0 1 0 0,0 1 0 0 0,0-1 0 0 0,0 0-1 0 0,0 1 1 0 0,0-1 0 0 0,0 1 0 0 0,0 0 0 0 0,0-1-1 0 0,-1 1 1 0 0,1 0 0 0 0,0-1 0 0 0,0 1-1 0 0,0 0 1 0 0,-1 0 0 0 0,1 0 0 0 0,-1 0-11 0 0,-82-10 640 0 0,68 12-549 0 0,-1 0 0 0 0,0 1 0 0 0,1 1 0 0 0,0 1-1 0 0,0 0 1 0 0,0 1 0 0 0,1 0 0 0 0,-1 2-1 0 0,1-1 1 0 0,1 2 0 0 0,0 0 0 0 0,-7 7-91 0 0,17-14 25 0 0,1 1 0 0 0,0-1 0 0 0,1 1 0 0 0,-1 0 1 0 0,0 0-1 0 0,1 0 0 0 0,0 1 0 0 0,-1-1 0 0 0,1 0 0 0 0,1 1 0 0 0,-1-1 0 0 0,0 1 1 0 0,1 0-1 0 0,0 0 0 0 0,0 0 0 0 0,0-1 0 0 0,0 1 0 0 0,1 0 0 0 0,-1 0 1 0 0,1 0-1 0 0,0 0 0 0 0,0 0 0 0 0,1 0 0 0 0,-1 0 0 0 0,1 0 0 0 0,0 0 1 0 0,0 2-26 0 0,5 2-20 0 0,-1-1 1 0 0,1 1 0 0 0,0-2 0 0 0,1 1 0 0 0,-1 0 0 0 0,1-1 0 0 0,0-1 0 0 0,1 1 0 0 0,0-1 0 0 0,0 0 0 0 0,0-1 0 0 0,0 0 0 0 0,1 0-1 0 0,-1-1 1 0 0,1 0 0 0 0,0 0 0 0 0,0-1 0 0 0,0 0 0 0 0,9 0 19 0 0,115 8-3218 0 0,-61-27 685 0 0,-47 8 1175 0 0</inkml:trace>
  <inkml:trace contextRef="#ctx0" brushRef="#br0" timeOffset="2073.661">2770 217 1048 0 0,'0'1'140'0'0,"1"-1"-1"0"0,-1 0 1 0 0,0 1-1 0 0,0-1 1 0 0,1 0-1 0 0,-1 1 1 0 0,0-1-1 0 0,1 0 1 0 0,-1 0-1 0 0,1 0 1 0 0,-1 1-1 0 0,0-1 1 0 0,1 0-1 0 0,-1 0 1 0 0,1 0 0 0 0,-1 0-1 0 0,0 0 1 0 0,1 0-1 0 0,-1 0 1 0 0,1 0-1 0 0,-1 0 1 0 0,1 0-1 0 0,-1 0 1 0 0,0 0-1 0 0,1 0 1 0 0,-1 0-1 0 0,1 0 1 0 0,-1 0-1 0 0,1 0-139 0 0,11 50 477 0 0,7 28 1364 0 0,54-114-830 0 0,133-133-429 0 0,-204 170-592 0 0,0 0-1 0 0,0 0 1 0 0,1 1-1 0 0,-1-1 1 0 0,0 1-1 0 0,0 0 1 0 0,-1 0-1 0 0,1-1 1 0 0,0 1-1 0 0,0 0 1 0 0,-1 0-1 0 0,0 1 1 0 0,1-1-1 0 0,-1 0 1 0 0,0 0-1 0 0,0 1 1 0 0,0-1-1 0 0,0 1 1 0 0,0-1-1 0 0,-1 1 1 0 0,1-1-1 0 0,-1 1 1 0 0,0-1-1 0 0,1 1 1 0 0,-1-1-1 0 0,0 1 1 0 0,-1-1-1 0 0,1 3 11 0 0,0-1-47 0 0,11 73-75 0 0,-11-76 101 0 0,1 15-119 0 0,-1-16 147 0 0,1 0 0 0 0,-1 0 0 0 0,1 0 0 0 0,-1-1-1 0 0,1 1 1 0 0,-1 0 0 0 0,1 0 0 0 0,-1 0-1 0 0,1 0 1 0 0,-1 0 0 0 0,1 0 0 0 0,-1 0 0 0 0,1 0-1 0 0,-1 1 1 0 0,1-1 0 0 0,-1 0 0 0 0,1 0-1 0 0,-1 0 1 0 0,0 0 0 0 0,1 1 0 0 0,-1-1-1 0 0,1 0 1 0 0,-1 0 0 0 0,1 1 0 0 0,-1-1 0 0 0,0 0-1 0 0,1 1 1 0 0,-1-1 0 0 0,0 0 0 0 0,1 1-1 0 0,-1-1 1 0 0,0 1 0 0 0,0-1 0 0 0,1 1 0 0 0,-1-1-1 0 0,0 0 1 0 0,0 1 0 0 0,0-1 0 0 0,1 1-1 0 0,-1-1 1 0 0,0 1 0 0 0,0-1 0 0 0,0 1 0 0 0,0-1-1 0 0,0 1 1 0 0,0-1 0 0 0,0 1 0 0 0,0-1-1 0 0,0 1 1 0 0,0-1 0 0 0,-1 1 0 0 0,1-1-1 0 0,0 1 1 0 0,0-1 0 0 0,0 1 0 0 0,0-1 0 0 0,-1 1-1 0 0,1-1 1 0 0,0 0 0 0 0,-1 1 0 0 0,1-1-1 0 0,0 1-6 0 0,47-43-17 0 0,-37 31 47 0 0,1 1 0 0 0,0 0 1 0 0,0 1-1 0 0,1 0 0 0 0,0 0 0 0 0,1 1 0 0 0,0 1 0 0 0,0 0 1 0 0,0 1-1 0 0,1 1 0 0 0,0 0 0 0 0,0 0 0 0 0,2 1-30 0 0,-7 7-37 0 0,-1-1 0 0 0,0 1 0 0 0,0 1-1 0 0,0 0 1 0 0,0 0 0 0 0,0 0 0 0 0,-1 1 0 0 0,0 0-1 0 0,0 1 1 0 0,0-1 0 0 0,-1 1 0 0 0,1 1-1 0 0,-2-1 1 0 0,1 1 0 0 0,-1 0 0 0 0,0 0 0 0 0,0 1-1 0 0,-1 0 1 0 0,0-1 0 0 0,0 2 0 0 0,-1-1 0 0 0,0 0-1 0 0,0 0 1 0 0,-1 1 0 0 0,0 0 0 0 0,0 5 37 0 0,21 48-4669 0 0,-22-59 3473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30:28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5 129 1060 0 0,'17'-11'4121'0'0,"-17"12"-4055"0"0,-1-1-1 0 0,1 1 1 0 0,0-1-1 0 0,0 1 0 0 0,0-1 1 0 0,-1 1-1 0 0,1-1 1 0 0,0 1-1 0 0,0-1 0 0 0,0 1 1 0 0,0-1-1 0 0,0 1 1 0 0,0 0-1 0 0,0-1 1 0 0,0 1-1 0 0,0-1 0 0 0,0 1 1 0 0,0-1-1 0 0,1 1 1 0 0,-1-1-1 0 0,0 1 0 0 0,0 0 1 0 0,0-1-1 0 0,1 1 1 0 0,-1-1-1 0 0,0 0 1 0 0,1 1-1 0 0,-1-1 0 0 0,0 1 1 0 0,1-1-1 0 0,-1 1 1 0 0,1-1-1 0 0,-1 0 0 0 0,0 1 1 0 0,1-1-1 0 0,-1 0 1 0 0,1 1-1 0 0,-1-1 1 0 0,1 0-1 0 0,-1 0 0 0 0,1 0 1 0 0,0 1-1 0 0,-1-1 1 0 0,1 0-1 0 0,-1 0 0 0 0,1 0 1 0 0,-1 0-1 0 0,1 0 1 0 0,-1 0-1 0 0,1 0 1 0 0,0 0-1 0 0,-1 0 0 0 0,1 0 1 0 0,-1 0-1 0 0,1 0 1 0 0,-1-1-1 0 0,1 1 0 0 0,-1 0 1 0 0,1-1-66 0 0,62 426 259 0 0,-75-406-5924 0 0,3-18 4430 0 0</inkml:trace>
  <inkml:trace contextRef="#ctx0" brushRef="#br0" timeOffset="550.328">7 159 1304 0 0,'-1'-2'95'0'0,"0"-1"-1"0"0,0 0 1 0 0,0 0 0 0 0,0 1-1 0 0,0-1 1 0 0,1 0-1 0 0,0 0 1 0 0,-1 0 0 0 0,1 0-1 0 0,0 0 1 0 0,0 0-1 0 0,1 0 1 0 0,-1 0 0 0 0,1 0-1 0 0,-1 0 1 0 0,1 0-1 0 0,0 1 1 0 0,0-1 0 0 0,0 0-1 0 0,0 0 1 0 0,1 1-1 0 0,-1-1 1 0 0,1 1 0 0 0,0-1-1 0 0,0 1 1 0 0,-1 0-1 0 0,1 0 1 0 0,1-1-95 0 0,2-3 38 0 0,-1-1 1 0 0,2 1-1 0 0,-1 0 1 0 0,1 1-1 0 0,-1 0 1 0 0,2-1-1 0 0,-1 2 0 0 0,0-1 1 0 0,1 1-1 0 0,0 0 1 0 0,0 0-1 0 0,0 1 1 0 0,1 0-1 0 0,-1 0 0 0 0,1 1 1 0 0,-1 0-1 0 0,1 0 1 0 0,0 1-1 0 0,3-1-38 0 0,-7 5-1 0 0,0 0-1 0 0,0 1 0 0 0,0-1 1 0 0,-1 0-1 0 0,1 1 1 0 0,-1 0-1 0 0,0 0 0 0 0,0 0 1 0 0,0 0-1 0 0,-1 1 1 0 0,1-1-1 0 0,-1 1 0 0 0,0-1 1 0 0,-1 1-1 0 0,1 0 1 0 0,-1 0-1 0 0,0-1 0 0 0,0 1 1 0 0,0 0-1 0 0,-1 0 1 0 0,1 0-1 0 0,-1 0 0 0 0,0 0 1 0 0,-1 0-1 0 0,0 0 1 0 0,1 0-1 0 0,-1 0 0 0 0,-1 2 2 0 0,-87 129 436 0 0,89-134-436 0 0,0 0 0 0 0,0 0-1 0 0,0 0 1 0 0,1 0-1 0 0,-1 0 1 0 0,1-1-1 0 0,-1 1 1 0 0,1 0-1 0 0,0 0 1 0 0,-1 0-1 0 0,1-1 1 0 0,0 1-1 0 0,0 0 1 0 0,1-1-1 0 0,-1 1 1 0 0,0-1-1 0 0,0 1 1 0 0,1-1-1 0 0,-1 0 1 0 0,1 1-1 0 0,-1-1 1 0 0,1 0-1 0 0,-1 0 1 0 0,1 0 0 0 0,0 0-1 0 0,0-1 1 0 0,-1 1-1 0 0,1 0 1 0 0,0-1-1 0 0,0 1 1 0 0,0-1-1 0 0,0 1 1 0 0,0-1-1 0 0,0 0 1 0 0,0 0-1 0 0,0 0 1 0 0,0 0-1 0 0,-1 0 1 0 0,1 0-1 0 0,0-1 1 0 0,0 1-1 0 0,0-1 1 0 0,0 1-1 0 0,0-1 1 0 0,0 0 0 0 0,9 2-27 0 0,57 8-39 0 0,-47-8 107 0 0,0 1 0 0 0,0 1 0 0 0,0 1 0 0 0,0 1 0 0 0,-1 0 1 0 0,0 2-1 0 0,0 0 0 0 0,0 2 0 0 0,-1 0 0 0 0,4 3-41 0 0,-21-11 14 0 0,0 0 1 0 0,0 0-1 0 0,-1 0 0 0 0,1 0 0 0 0,-1 0 0 0 0,1 0 0 0 0,-1 1 1 0 0,1-1-1 0 0,-1 0 0 0 0,0 1 0 0 0,1-1 0 0 0,-1 1 0 0 0,0-1 1 0 0,0 1-1 0 0,0 0 0 0 0,0-1 0 0 0,-1 1 0 0 0,1 0 0 0 0,0 0 1 0 0,-1 0-1 0 0,1 0 0 0 0,-1-1 0 0 0,0 1 0 0 0,1 0 0 0 0,-1 0 1 0 0,0 0-1 0 0,0 0 0 0 0,0 0 0 0 0,0 0 0 0 0,-1 0 1 0 0,1 0-1 0 0,-1-1 0 0 0,1 1 0 0 0,-1 0 0 0 0,1 0 0 0 0,-1 0 1 0 0,0-1-1 0 0,0 1 0 0 0,0 0 0 0 0,0-1 0 0 0,0 1 0 0 0,0-1 1 0 0,-1 1-1 0 0,1-1 0 0 0,0 1 0 0 0,-1-1 0 0 0,1 0 0 0 0,-1 0 1 0 0,0 1-15 0 0,-89 47 666 0 0,-140-8-1065 0 0,228-41 266 0 0,1 0 1 0 0,-1 0 0 0 0,1 0 0 0 0,-1 0 0 0 0,1 0-1 0 0,0-1 1 0 0,-1 1 0 0 0,1-1 0 0 0,0 1 0 0 0,-1-1-1 0 0,1 0 1 0 0,0 0 0 0 0,0 0 0 0 0,-1 0 0 0 0,1 0-1 0 0,0-1 1 0 0,0 1 0 0 0,0-1 0 0 0,0 1 0 0 0,1-1-1 0 0,-1 0 1 0 0,0 0 0 0 0,1 1 0 0 0,-1-1 0 0 0,1 0-1 0 0,0 0 1 0 0,0-1 0 0 0,-1 1 0 0 0,1-1 132 0 0,3-15-1275 0 0</inkml:trace>
  <inkml:trace contextRef="#ctx0" brushRef="#br0" timeOffset="1557.237">756 293 1288 0 0,'-14'0'218'0'0,"-1"1"-1"0"0,1 0 1 0 0,0 1 0 0 0,0 1-1 0 0,0 0 1 0 0,1 1-1 0 0,-1 0 1 0 0,1 1 0 0 0,0 1-1 0 0,0 0 1 0 0,0 1-1 0 0,1 0 1 0 0,-10 8-218 0 0,21-14 27 0 0,0 0 0 0 0,0 1 0 0 0,0-1 0 0 0,0 0 0 0 0,0 0 0 0 0,0 0 1 0 0,1 1-1 0 0,-1-1 0 0 0,0 1 0 0 0,1-1 0 0 0,-1 0 0 0 0,1 1 0 0 0,-1-1 0 0 0,1 1 0 0 0,0-1 0 0 0,0 1 0 0 0,0-1 0 0 0,0 1 0 0 0,0-1 0 0 0,0 1 1 0 0,0-1-1 0 0,0 1 0 0 0,0-1 0 0 0,1 1 0 0 0,-1-1 0 0 0,1 1 0 0 0,-1-1 0 0 0,1 1 0 0 0,0-1 0 0 0,-1 0 0 0 0,1 1 0 0 0,0-1 0 0 0,0 0 0 0 0,0 0 1 0 0,0 0-1 0 0,0 1 0 0 0,0-1 0 0 0,0 0 0 0 0,0 0 0 0 0,0-1 0 0 0,1 1 0 0 0,-1 0 0 0 0,0 0 0 0 0,1-1 0 0 0,-1 1 0 0 0,0 0 0 0 0,1-1 0 0 0,-1 1 1 0 0,1-1-1 0 0,-1 0 0 0 0,1 0 0 0 0,-1 1 0 0 0,1-1-27 0 0,83 22 305 0 0,-69-20-383 0 0,0 0-1 0 0,0-1 1 0 0,0 0-1 0 0,1-2 1 0 0,-1 0-1 0 0,0-1 1 0 0,0 0-1 0 0,0-1 1 0 0,0-1-1 0 0,-1-1 1 0 0,1 0-1 0 0,-1-1 1 0 0,0 0 0 0 0,-1-1-1 0 0,1-1 1 0 0,-1 0-1 0 0,5-6 79 0 0,-19 14 8 0 0,0 0 0 0 0,-1 0 0 0 0,1 0 0 0 0,-1-1 0 0 0,1 1 0 0 0,-1 0 0 0 0,1 0 0 0 0,-1 0 0 0 0,1-1 0 0 0,0 1 0 0 0,-1 0 0 0 0,1-1 0 0 0,0 1 0 0 0,-1 0 0 0 0,1-1 0 0 0,0 1 0 0 0,-1 0 0 0 0,1-1 1 0 0,0 1-1 0 0,0 0 0 0 0,-1-1 0 0 0,1 1 0 0 0,0-1 0 0 0,0 1 0 0 0,0-1 0 0 0,-1 1 0 0 0,1-1 0 0 0,0 1 0 0 0,0 0 0 0 0,0-1 0 0 0,0 0-8 0 0,1 4 0 0 0,-1-1 1 0 0,1 0-1 0 0,0 0 0 0 0,0 0 1 0 0,0 0-1 0 0,0 0 0 0 0,0 0 1 0 0,1 0-1 0 0,-1 0 0 0 0,1 0 1 0 0,-1-1-1 0 0,1 1 1 0 0,-1-1-1 0 0,1 1 0 0 0,0-1 1 0 0,0 1-1 0 0,0-1 0 0 0,0 0 1 0 0,0 0-1 0 0,0 0 1 0 0,0 0-1 0 0,0 0 0 0 0,0-1 1 0 0,0 1-1 0 0,1 0 0 0 0,-1-1 1 0 0,0 0-1 0 0,161 13-37 0 0,-151-14 8 0 0,0-1-1 0 0,0 0 0 0 0,-1 0 1 0 0,1-2-1 0 0,-1 1 1 0 0,1-1-1 0 0,-1-1 0 0 0,0 0 1 0 0,-1-1-1 0 0,1 0 1 0 0,6-5 29 0 0,-18 11 24 0 0,0 0 0 0 0,0 0 1 0 0,1 0-1 0 0,-1 0 0 0 0,0-1 1 0 0,0 1-1 0 0,0 0 0 0 0,0 0 1 0 0,0-1-1 0 0,1 1 0 0 0,-1 0 0 0 0,0-1 1 0 0,0 1-1 0 0,0-1 0 0 0,1 1 1 0 0,-1-1-1 0 0,0 1 0 0 0,1-1 1 0 0,-1 1-1 0 0,0-1 0 0 0,1 0 1 0 0,-1 1-1 0 0,1-1 0 0 0,-1 0 1 0 0,1 0-1 0 0,-1 1 0 0 0,1-1 0 0 0,0 0 1 0 0,-1 0-1 0 0,1 0 0 0 0,0 1 1 0 0,0-1-1 0 0,0 0 0 0 0,-1 0 1 0 0,1 0-1 0 0,0 0 0 0 0,0 0 1 0 0,0 0-1 0 0,0 0 0 0 0,1 1 1 0 0,-1-1-1 0 0,0 0 0 0 0,0 0 0 0 0,0 0 1 0 0,1 0-1 0 0,-1 1 0 0 0,0-1 1 0 0,1 0-1 0 0,-1 0 0 0 0,1 0 1 0 0,-1 1-1 0 0,1-1 0 0 0,-1 0 1 0 0,1 1-1 0 0,-1-1 0 0 0,1 0 0 0 0,0 1 1 0 0,-1-1-1 0 0,1 1 0 0 0,0-1 1 0 0,0 1-25 0 0,0 0 6 0 0,-1 1 0 0 0,1-1 1 0 0,0 1-1 0 0,-1 0 1 0 0,1-1-1 0 0,0 1 0 0 0,-1 0 1 0 0,1-1-1 0 0,-1 1 1 0 0,1 0-1 0 0,-1 0 0 0 0,1-1 1 0 0,-1 1-1 0 0,0 0 0 0 0,1 0 1 0 0,-1 0-1 0 0,0 0 1 0 0,0 0-1 0 0,0-1 0 0 0,1 1 1 0 0,-1 0-1 0 0,0 0 0 0 0,0 0 1 0 0,0 0-1 0 0,0 0 1 0 0,-1 0-1 0 0,1 0 0 0 0,0 0 1 0 0,0-1-1 0 0,-1 1 1 0 0,1 0-1 0 0,0 0 0 0 0,-1 0 1 0 0,1 0-1 0 0,0-1 0 0 0,-1 1 1 0 0,1 0-1 0 0,-1 0 1 0 0,0-1-1 0 0,1 1 0 0 0,-1 0 1 0 0,0-1-1 0 0,1 1 0 0 0,-1-1 1 0 0,0 1-1 0 0,0-1 1 0 0,1 1-1 0 0,-1-1 0 0 0,0 1 1 0 0,0-1-1 0 0,0 0 1 0 0,0 0-1 0 0,1 1 0 0 0,-1-1 1 0 0,0 0-1 0 0,0 0 0 0 0,0 0 1 0 0,0 0-1 0 0,0 0 1 0 0,0 0-1 0 0,0 0 0 0 0,0 0 1 0 0,1 0-1 0 0,-1 0 0 0 0,0-1 1 0 0,0 1-1 0 0,0 0 1 0 0,0-1-7 0 0,15 9 2 0 0,1-1 0 0 0,-1-1 0 0 0,1 0 0 0 0,1-1 0 0 0,-1 0 0 0 0,1-2 0 0 0,-1 0 0 0 0,1 0 0 0 0,0-2 0 0 0,0 0 0 0 0,0 0 0 0 0,0-2 0 0 0,12-1-2 0 0,-1 1-12 0 0,-19 1 97 0 0,0 0 0 0 0,0-1 0 0 0,0 0 0 0 0,0-1 0 0 0,0 1 0 0 0,0-2 0 0 0,-1 1 0 0 0,1-1 1 0 0,-1 0-1 0 0,1-1 0 0 0,-1 0 0 0 0,-1 0 0 0 0,1 0 0 0 0,0-1 0 0 0,-1 0 0 0 0,0 0 0 0 0,0-1 1 0 0,0 1-1 0 0,-1-1 0 0 0,2-3-85 0 0,-12 19 654 0 0,26 276-268 0 0,-17-242-359 0 0,1-25 57 0 0,-2 1 1 0 0,-1-1-1 0 0,0 1 1 0 0,-1-1-1 0 0,-1 1 1 0 0,-1-1-1 0 0,-1 1 1 0 0,0-1-1 0 0,-2 0 1 0 0,0 0-1 0 0,-1 0 1 0 0,-1 0-1 0 0,-1-1 1 0 0,0 0-1 0 0,-1 0 1 0 0,-2 0-85 0 0,7-13 1 0 0,-1-1 0 0 0,0 1 0 0 0,0-1 0 0 0,0 0 0 0 0,0 0 0 0 0,-1-1 0 0 0,1 1 0 0 0,-1-1 0 0 0,0 0 0 0 0,0 0 0 0 0,0 0 0 0 0,-1-1 0 0 0,1 0 0 0 0,-1 0 0 0 0,1 0 1 0 0,-1-1-1 0 0,1 0 0 0 0,-1 0 0 0 0,0 0 0 0 0,0-1 0 0 0,0 0 0 0 0,1 0 0 0 0,-1 0 0 0 0,0-1 0 0 0,0 1 0 0 0,1-2 0 0 0,-1 1 0 0 0,0 0 0 0 0,1-1 0 0 0,0 0 0 0 0,-1-1 0 0 0,1 1 1 0 0,0-1-1 0 0,0 0 0 0 0,0 0 0 0 0,0-1 0 0 0,-2-2-1 0 0,-2 0-286 0 0,0-2 0 0 0,1 1 1 0 0,0-1-1 0 0,0-1 0 0 0,1 1 0 0 0,0-1 1 0 0,1 0-1 0 0,0-1 0 0 0,0 0 0 0 0,1 0 1 0 0,0 0-1 0 0,-2-8 286 0 0,-14-105-4065 0 0,20 98 2840 0 0</inkml:trace>
  <inkml:trace contextRef="#ctx0" brushRef="#br0" timeOffset="2123.696">1777 426 976 0 0,'39'2'600'0'0,"0"-1"1"0"0,0-3-1 0 0,0-1 0 0 0,0-2 1 0 0,-1-1-1 0 0,0-2 0 0 0,0-2 1 0 0,28-12-601 0 0,12-13 752 0 0,-100 14-693 0 0,9 17-29 0 0,0 0 1 0 0,0 0-1 0 0,0 2 1 0 0,0-1-1 0 0,-1 2 0 0 0,1 0 1 0 0,-1 0-1 0 0,1 1 0 0 0,-1 1 1 0 0,1 0-1 0 0,-1 1 1 0 0,1 1-1 0 0,0 0 0 0 0,0 0 1 0 0,-9 5-31 0 0,1-3 82 0 0,13-5-45 0 0,0 2 0 0 0,1-1 0 0 0,-1 1 0 0 0,0 0 0 0 0,1 0-1 0 0,0 1 1 0 0,-1 0 0 0 0,1 0 0 0 0,0 1 0 0 0,0 0 0 0 0,1 0 0 0 0,-1 1 0 0 0,1 0 0 0 0,0 0 0 0 0,0 0-1 0 0,1 1 1 0 0,0 0 0 0 0,0 0 0 0 0,0 0 0 0 0,-3 5-37 0 0,9-7 39 0 0,-1 1-1 0 0,1-1 1 0 0,0 0 0 0 0,0 0-1 0 0,0 0 1 0 0,1 0 0 0 0,-1 0-1 0 0,1-1 1 0 0,0 1 0 0 0,0 0-1 0 0,0-1 1 0 0,1 1 0 0 0,-1-1-1 0 0,1 0 1 0 0,0 0 0 0 0,0 0-1 0 0,0 0 1 0 0,0 0 0 0 0,0-1-1 0 0,1 1 1 0 0,-1-1 0 0 0,1 0-39 0 0,8 4 53 0 0,0 0 0 0 0,0-1 0 0 0,1-1 0 0 0,0 0 1 0 0,0-1-1 0 0,0 0 0 0 0,0-1 0 0 0,0 0 0 0 0,0-1 0 0 0,0-1 0 0 0,1 0 1 0 0,-1 0-1 0 0,0-2 0 0 0,0 1 0 0 0,0-2 0 0 0,0 0 0 0 0,0 0 1 0 0,0-2-1 0 0,-1 1 0 0 0,0-1 0 0 0,0-1 0 0 0,0 0 0 0 0,0-1 1 0 0,-1 0-1 0 0,0-1 0 0 0,-1 0 0 0 0,0-1 0 0 0,0 0 0 0 0,1-2-53 0 0,-8 6-24 0 0,0-1-1 0 0,0 1 0 0 0,1 0 0 0 0,0 1 1 0 0,0-1-1 0 0,1 0 0 0 0,-1 1 0 0 0,1 0 1 0 0,0 0-1 0 0,0 1 0 0 0,0-1 0 0 0,0 1 1 0 0,1 0-1 0 0,-1 1 0 0 0,1-1 1 0 0,0 1-1 0 0,0 0 0 0 0,0 1 0 0 0,0-1 1 0 0,0 1-1 0 0,0 0 0 0 0,0 1 0 0 0,0-1 1 0 0,1 1-1 0 0,-1 0 0 0 0,0 1 0 0 0,0 0 1 0 0,0 0-1 0 0,0 0 0 0 0,0 1 1 0 0,0-1-1 0 0,0 1 0 0 0,0 1 0 0 0,-1-1 1 0 0,1 1-1 0 0,-1 0 0 0 0,1 0 0 0 0,-1 1 1 0 0,0 0-1 0 0,-1 0 0 0 0,1 0 1 0 0,3 4 24 0 0,-5-5-6 0 0,1 1 1 0 0,-1-1 0 0 0,-1 1-1 0 0,1 0 1 0 0,0 0 0 0 0,-1 0-1 0 0,0 0 1 0 0,0 1 0 0 0,0-1-1 0 0,0 0 1 0 0,-1 1 0 0 0,0-1-1 0 0,0 1 1 0 0,0 0 0 0 0,0-1-1 0 0,-1 1 1 0 0,0 0 0 0 0,0 0-1 0 0,0-1 1 0 0,-1 1 0 0 0,1 0-1 0 0,-1-1 1 0 0,0 1 0 0 0,0-1-1 0 0,-1 1 1 0 0,1-1-1 0 0,-1 1 1 0 0,0-1 0 0 0,0 0-1 0 0,-1 0 1 0 0,1 0 0 0 0,-1 0-1 0 0,0 0 1 0 0,0-1 0 0 0,0 1-1 0 0,0-1 1 0 0,-1 0 0 0 0,0 0-1 0 0,1 0 1 0 0,-1 0 0 0 0,0 0 5 0 0,-45 29-1072 0 0,14-22-3319 0 0,34-10 2969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30:21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19 379 1216 0 0,'0'0'737'0'0,"0"0"-26"0"0,3-17 1589 0 0,39-26 1009 0 0,-42 119-2486 0 0,13 123-579 0 0,49 102 71 0 0,-59-285-340 0 0,3 8-481 0 0,3-34-5284 0 0,-4-5 4548 0 0</inkml:trace>
  <inkml:trace contextRef="#ctx0" brushRef="#br0" timeOffset="376.666">42 185 1972 0 0,'3'-9'177'0'0,"1"-1"0"0"0,0 1 0 0 0,1 0 0 0 0,0 0 0 0 0,0 0 0 0 0,1 1-1 0 0,0-1 1 0 0,1 1 0 0 0,-1 1 0 0 0,2-1 0 0 0,-1 1 0 0 0,1 1 0 0 0,0-1 0 0 0,0 1 0 0 0,1 1 0 0 0,0-1-1 0 0,0 2 1 0 0,0-1 0 0 0,0 1 0 0 0,1 0 0 0 0,0 1 0 0 0,0 0 0 0 0,0 1 0 0 0,0 0 0 0 0,4 0-177 0 0,-7 3 34 0 0,0-1 1 0 0,0 1-1 0 0,0 0 1 0 0,0 1-1 0 0,0 0 1 0 0,-1 0-1 0 0,1 0 1 0 0,0 1-1 0 0,-1 0 1 0 0,0 1 0 0 0,0-1-1 0 0,0 1 1 0 0,0 0-1 0 0,0 0 1 0 0,-1 1-1 0 0,0 0 1 0 0,0 0-1 0 0,0 0 1 0 0,0 0-1 0 0,-1 1 1 0 0,0 0 0 0 0,0 0-1 0 0,-1 0 1 0 0,0 0-1 0 0,0 1 1 0 0,0-1-1 0 0,-1 1 1 0 0,0 0-1 0 0,0 0 1 0 0,0 0-1 0 0,-1-1 1 0 0,0 2 0 0 0,-1-1-1 0 0,1 0 1 0 0,-1 0-1 0 0,-1 0 1 0 0,0 2-35 0 0,-11 17-88 0 0,-2 0 0 0 0,-1-2 1 0 0,-1 0-1 0 0,-1 0 0 0 0,-1-2 1 0 0,-1 0-1 0 0,-1-1 0 0 0,-1-1 1 0 0,-1-1-1 0 0,0-1 1 0 0,-2-1-1 0 0,0-1 0 0 0,0-1 1 0 0,-2-1-1 0 0,-17 7 88 0 0,42-20 15 0 0,0 0-144 0 0,0 0-1 0 0,-1 0 1 0 0,1 0-1 0 0,-1 0 1 0 0,1 0-1 0 0,-1 0 1 0 0,1 0-1 0 0,-1 0 1 0 0,0-1-1 0 0,1 1 1 0 0,-1 0-1 0 0,0-1 1 0 0,1 0 0 0 0,-1 1-1 0 0,0-1 1 0 0,0 0-1 0 0,1 0 1 0 0,-1 0-1 0 0,0 0 1 0 0,0 0-1 0 0,0 0 1 0 0,1-1-1 0 0,-1 1 1 0 0,0 0-1 0 0,0-1 1 0 0,1 0-1 0 0,-1 1 1 0 0,1-1-1 0 0,-1 0 1 0 0,0 0 0 0 0,0 0 129 0 0,-1-9-1312 0 0</inkml:trace>
  <inkml:trace contextRef="#ctx0" brushRef="#br0" timeOffset="3600.496">216 113 1152 0 0,'-16'-3'1154'0'0,"-19"-35"1033"0"0,19 25-1088 0 0,17 13-1068 0 0,-1 0 1 0 0,1 0-1 0 0,-1 0 1 0 0,0 0-1 0 0,1-1 1 0 0,-1 1-1 0 0,1 0 1 0 0,-1 0-1 0 0,0 0 1 0 0,1 0-1 0 0,-1-1 1 0 0,0 1-1 0 0,1 0 1 0 0,-1 0-1 0 0,0 0 1 0 0,1-1-1 0 0,-1 1 1 0 0,0 0 0 0 0,0-1-1 0 0,1 1 1 0 0,-1 0-1 0 0,0-1 1 0 0,0 1-1 0 0,1 0 1 0 0,-1-1-1 0 0,0 1 1 0 0,0 0-1 0 0,0-1 1 0 0,0 1-1 0 0,0 0 1 0 0,0-1-1 0 0,1 1 1 0 0,-1-1-1 0 0,0 1 1 0 0,0 0-1 0 0,0-1 1 0 0,0 1-1 0 0,0-1 1 0 0,-1 1 0 0 0,1 0-1 0 0,0-1 1 0 0,0 1-1 0 0,0-1 1 0 0,0 1-1 0 0,0 0 1 0 0,0-1-1 0 0,-1 1 1 0 0,1 0-1 0 0,0-1 1 0 0,0 1-1 0 0,-1 0 1 0 0,1-1-1 0 0,0 1 1 0 0,0 0-1 0 0,-1-1-31 0 0,117-17 295 0 0,1 5 0 0 0,0 5 0 0 0,0 5 0 0 0,18 6-295 0 0,-13-2 112 0 0,19-1-274 0 0,-142 0 133 0 0,0 0 0 0 0,1 1 0 0 0,-1-1-1 0 0,0 0 1 0 0,0 1 0 0 0,1-1 0 0 0,-1 1 0 0 0,0-1 0 0 0,1 0 0 0 0,-1 1 0 0 0,0 0 0 0 0,1-1 0 0 0,-1 1 0 0 0,1-1 0 0 0,-1 1 0 0 0,1 0 0 0 0,-1-1-1 0 0,1 1 1 0 0,0 0 0 0 0,-1-1 0 0 0,1 1 0 0 0,0 0 0 0 0,-1 0 0 0 0,1 0 0 0 0,0-1 0 0 0,0 1 0 0 0,0 0 0 0 0,0 0 0 0 0,0 0 0 0 0,0-1-1 0 0,0 1 1 0 0,0 0 0 0 0,0 0 0 0 0,0 0 0 0 0,0-1 0 0 0,0 1 0 0 0,0 0 0 0 0,1 0 0 0 0,-1 0 0 0 0,0-1 0 0 0,1 1 0 0 0,-1 0 0 0 0,1-1 0 0 0,-1 1-1 0 0,1 0 1 0 0,-1-1 0 0 0,1 1 0 0 0,-1 0 0 0 0,1-1 0 0 0,-1 1 0 0 0,1-1 0 0 0,0 1 0 0 0,-1-1 0 0 0,1 1 0 0 0,0-1 0 0 0,0 0 29 0 0,-101 21-4054 0 0,71-17 2857 0 0</inkml:trace>
  <inkml:trace contextRef="#ctx0" brushRef="#br0" timeOffset="4008.479">0 350 1192 0 0,'21'3'3434'0'0,"67"0"-1843"0"0,349-31 199 0 0,-355 47-2036 0 0,-116 8-4462 0 0,19-22 3527 0 0</inkml:trace>
  <inkml:trace contextRef="#ctx0" brushRef="#br0" timeOffset="4605.263">240 645 1088 0 0,'1'-7'171'0'0,"-1"0"1"0"0,1 1-1 0 0,1-1 0 0 0,-1 1 1 0 0,1 0-1 0 0,0 0 1 0 0,0-1-1 0 0,1 1 0 0 0,0 0 1 0 0,0 1-1 0 0,1-1 0 0 0,-1 1 1 0 0,1-1-1 0 0,0 1 0 0 0,1 0 1 0 0,-1 0-1 0 0,1 1 0 0 0,0 0 1 0 0,0-1-1 0 0,0 2 0 0 0,1-1 1 0 0,-1 1-1 0 0,1-1 0 0 0,0 1 1 0 0,0 1-1 0 0,0-1 1 0 0,0 1-1 0 0,1 0-171 0 0,185-29 1305 0 0,-182 32-1267 0 0,1 0-1 0 0,-1 1 0 0 0,1 1 0 0 0,-1 0 1 0 0,0 0-1 0 0,0 1 0 0 0,0 0 1 0 0,-1 1-1 0 0,1 0 0 0 0,-1 0 0 0 0,0 1 1 0 0,-1 0-1 0 0,1 1 0 0 0,-1 0 1 0 0,-1 0-1 0 0,5 6-37 0 0,-8-10 24 0 0,0 1 1 0 0,-1 0 0 0 0,1 0-1 0 0,-1 0 1 0 0,0 0-1 0 0,0 1 1 0 0,-1-1 0 0 0,1 1-1 0 0,-1-1 1 0 0,0 1 0 0 0,0 0-1 0 0,-1 0 1 0 0,0 0-1 0 0,1 0 1 0 0,-1 0 0 0 0,-1 1-1 0 0,1-1 1 0 0,-1 0 0 0 0,0 0-1 0 0,0 0 1 0 0,-1 1-1 0 0,1-1 1 0 0,-1 0 0 0 0,0 0-1 0 0,-1 0 1 0 0,1 0-1 0 0,-1 0 1 0 0,0 0 0 0 0,0-1-1 0 0,-1 1 1 0 0,1-1 0 0 0,-1 1-1 0 0,0-1 1 0 0,-2 3-25 0 0,0-1 109 0 0,0 1 0 0 0,0-1 0 0 0,-1 0-1 0 0,0 0 1 0 0,0-1 0 0 0,0 0 0 0 0,-1 0 0 0 0,1 0 0 0 0,-1-1 0 0 0,0 0 0 0 0,0 0 0 0 0,-1 0 0 0 0,1-1 0 0 0,-1-1 0 0 0,0 1 0 0 0,-3 0-109 0 0,10-48 50 0 0,9 29-284 0 0,2 0 1 0 0,0 0-1 0 0,0 1 1 0 0,2 1-1 0 0,-1 0 1 0 0,2 0-1 0 0,0 1 0 0 0,1 1 1 0 0,0 0-1 0 0,1 1 1 0 0,0 1-1 0 0,0 0 1 0 0,1 1-1 0 0,1 0 1 0 0,-1 2-1 0 0,1 0 1 0 0,5-1 233 0 0,51-29-3516 0 0,-46 21 2260 0 0</inkml:trace>
  <inkml:trace contextRef="#ctx0" brushRef="#br0" timeOffset="5489.84">1216 597 1036 0 0,'-3'1'75'0'0,"-1"1"-1"0"0,1 1 1 0 0,-1-1-1 0 0,1 1 1 0 0,0-1-1 0 0,0 1 0 0 0,0 0 1 0 0,1 0-1 0 0,-1 0 1 0 0,1 0-1 0 0,-1 1 1 0 0,1-1-1 0 0,0 1 1 0 0,0-1-1 0 0,1 1 1 0 0,-1 0-1 0 0,1-1 1 0 0,0 1-1 0 0,0 0 1 0 0,0 0-1 0 0,0 0 1 0 0,1 0-1 0 0,-1 0 1 0 0,1 0-1 0 0,0 0 1 0 0,0 0-1 0 0,1 0 1 0 0,0 3-75 0 0,5 0 114 0 0,0 1 1 0 0,0-2-1 0 0,1 1 1 0 0,0-1-1 0 0,1 0 1 0 0,-1 0 0 0 0,1-1-1 0 0,0 0 1 0 0,0 0-1 0 0,1-1 1 0 0,0 0-1 0 0,-1-1 1 0 0,1 1-1 0 0,0-2 1 0 0,1 1 0 0 0,-1-1-1 0 0,0-1 1 0 0,1 0-1 0 0,-1 0 1 0 0,1-1-1 0 0,-1 0 1 0 0,0-1 0 0 0,3 0-115 0 0,-3-2 14 0 0,0 0 1 0 0,-1-1 0 0 0,0 0 0 0 0,0 0 0 0 0,0-1 0 0 0,0 0 0 0 0,-1-1-1 0 0,0 1 1 0 0,0-1 0 0 0,0-1 0 0 0,-1 1 0 0 0,0-1 0 0 0,0-1 0 0 0,0 1 0 0 0,-1-1-1 0 0,-1 1 1 0 0,1-1 0 0 0,-1-1 0 0 0,0 1 0 0 0,-1-1 0 0 0,0 1 0 0 0,0-1-1 0 0,-1 0 1 0 0,-1 0 0 0 0,1-3-15 0 0,9-18 93 0 0,18-31-475 0 0,-29 61 288 0 0,0 0-28 0 0,3 3 65 0 0,9 14-8 0 0,-1 1 1 0 0,0 1-1 0 0,-2-1 0 0 0,0 1 1 0 0,-1 1-1 0 0,-1 0 1 0 0,-1 0-1 0 0,0 0 0 0 0,-1 6 65 0 0,11-63 2865 0 0,78-108-2543 0 0,-93 144-370 0 0,1-1 0 0 0,-1 1-1 0 0,1 0 1 0 0,0 0 0 0 0,0 0-1 0 0,0 0 1 0 0,-1 0-1 0 0,1 0 1 0 0,0 0 0 0 0,0 1-1 0 0,0-1 1 0 0,0 0 0 0 0,0 1-1 0 0,0 0 1 0 0,0-1 0 0 0,1 1-1 0 0,-1 0 1 0 0,0 0-1 0 0,0 1 1 0 0,0-1 0 0 0,0 0-1 0 0,0 0 1 0 0,0 1 0 0 0,0 0-1 0 0,0-1 1 0 0,0 1-1 0 0,0 0 1 0 0,0 0 0 0 0,0 0-1 0 0,-1 0 1 0 0,1 0 0 0 0,0 0-1 0 0,-1 1 1 0 0,1-1-1 0 0,-1 0 1 0 0,1 1 0 0 0,-1-1-1 0 0,1 1 1 0 0,-1 0 0 0 0,0 0-1 0 0,0-1 1 0 0,0 1 0 0 0,0 0-1 0 0,0 0 1 0 0,0 0-1 0 0,-1 0 1 0 0,1 0 0 0 0,-1 0-1 0 0,1 0 1 0 0,-1 0 0 0 0,0 0-1 0 0,0 0 1 0 0,0 0 48 0 0,-26 61 1158 0 0,63-109-959 0 0,-23 35-250 0 0,0 0-1 0 0,1 0 1 0 0,1 2-1 0 0,0 0 0 0 0,0 0 1 0 0,0 2-1 0 0,1 0 1 0 0,0 1-1 0 0,1 0 0 0 0,-1 2 1 0 0,1 0-1 0 0,0 1 1 0 0,14 0 51 0 0,-28 4-29 0 0,1 0 0 0 0,-1 1 0 0 0,1-1 0 0 0,-1 1 0 0 0,0 0 0 0 0,0 1 0 0 0,0-1 0 0 0,0 1 0 0 0,0-1 0 0 0,0 1 0 0 0,-1 0 0 0 0,1 1 0 0 0,-1-1 0 0 0,0 1 0 0 0,0-1 0 0 0,0 1 0 0 0,-1 0 1 0 0,1 0-1 0 0,-1 0 0 0 0,0 1 0 0 0,0-1 0 0 0,-1 0 0 0 0,1 1 0 0 0,-1-1 0 0 0,0 1 0 0 0,0 0 29 0 0,9 48-3044 0 0,-10-42 1902 0 0</inkml:trace>
  <inkml:trace contextRef="#ctx0" brushRef="#br0" timeOffset="5914.206">1024 600 1344 0 0,'1'-7'133'0'0,"0"0"1"0"0,0 1-1 0 0,0-1 1 0 0,1 1-1 0 0,0-1 0 0 0,0 1 1 0 0,1 0-1 0 0,0 0 0 0 0,0 0 1 0 0,0 0-1 0 0,1 0 0 0 0,0 1 1 0 0,0-1-1 0 0,0 1 0 0 0,1 0 1 0 0,0 0-1 0 0,0 1 0 0 0,0 0 1 0 0,0 0-1 0 0,1 0 0 0 0,-1 0 1 0 0,1 1-1 0 0,0 0 0 0 0,0 0 1 0 0,0 0-1 0 0,1 1 0 0 0,-1 0 1 0 0,1 0-1 0 0,-1 1 0 0 0,1 0 1 0 0,-1 0-1 0 0,1 0 1 0 0,0 1-1 0 0,-1 0 0 0 0,1 0 1 0 0,0 1-1 0 0,4 1-133 0 0,-4-1-38 0 0,1 0 1 0 0,0 1 0 0 0,-1 0-1 0 0,0 1 1 0 0,0 0-1 0 0,1 0 1 0 0,-2 1 0 0 0,1-1-1 0 0,0 1 1 0 0,-1 1-1 0 0,0-1 1 0 0,0 1 0 0 0,0 0-1 0 0,0 1 1 0 0,-1-1-1 0 0,0 1 1 0 0,0 0 0 0 0,-1 1-1 0 0,2 2 38 0 0,40 85-3445 0 0,-42-79 2331 0 0</inkml:trace>
  <inkml:trace contextRef="#ctx0" brushRef="#br0" timeOffset="7059.94">1285 535 1160 0 0,'0'0'341'0'0,"-3"-15"650"0"0,-51-18-3 0 0,41 33-899 0 0,-1-1 0 0 0,1 2 1 0 0,-1 0-1 0 0,1 1 0 0 0,0 0 1 0 0,-1 1-1 0 0,1 0 0 0 0,1 1 0 0 0,-1 1 1 0 0,0 0-1 0 0,1 0 0 0 0,0 1 1 0 0,0 1-1 0 0,1 0 0 0 0,0 1 1 0 0,0 0-1 0 0,1 0 0 0 0,0 1 1 0 0,0 1-1 0 0,1 0 0 0 0,0 0 1 0 0,1 1-1 0 0,0 0 0 0 0,1 0 1 0 0,0 1-1 0 0,-2 6-89 0 0,7-14 29 0 0,1 0 1 0 0,0-1-1 0 0,1 1 1 0 0,-1 0-1 0 0,1 0 1 0 0,-1 1-1 0 0,1-1 1 0 0,0 0-1 0 0,1 0 1 0 0,-1 0-1 0 0,1 0 1 0 0,0 0-1 0 0,0 0 1 0 0,0-1-1 0 0,0 1 1 0 0,1 0-1 0 0,-1 0 1 0 0,1-1-1 0 0,0 1 1 0 0,0-1-1 0 0,0 1 1 0 0,1-1-1 0 0,-1 0 1 0 0,1 0-1 0 0,0 0 1 0 0,0 0-1 0 0,0 0 1 0 0,0-1-1 0 0,0 0 1 0 0,1 1-1 0 0,-1-1 1 0 0,1 0-1 0 0,0-1 1 0 0,-1 1-1 0 0,1-1 1 0 0,0 1-1 0 0,2-1-29 0 0,148 26 995 0 0,-133-25-911 0 0,0-2-1 0 0,0 0 1 0 0,0-2 0 0 0,0 0-1 0 0,0-1 1 0 0,0-1 0 0 0,0-1-1 0 0,-1-1 1 0 0,0 0 0 0 0,0-2-1 0 0,-1 0 1 0 0,2-3-84 0 0,-17 9-1 0 0,0 0 0 0 0,-1 0 1 0 0,1-1-1 0 0,-1 1 0 0 0,0-1 0 0 0,0 0 0 0 0,0 0 0 0 0,0 0 1 0 0,0 0-1 0 0,-1-1 0 0 0,1 1 0 0 0,-1-1 0 0 0,0 1 0 0 0,0-1 0 0 0,0 0 1 0 0,-1 0-1 0 0,1 0 0 0 0,-1 0 0 0 0,0 0 0 0 0,0 0 0 0 0,-1 0 1 0 0,1 0-1 0 0,-1-1 0 0 0,0 1 0 0 0,0 0 0 0 0,0 0 0 0 0,0 0 0 0 0,-1 0 1 0 0,0-1-1 0 0,0 1 1 0 0,-11-12-105 0 0,0 1 0 0 0,-2 0 0 0 0,0 1 0 0 0,0 1 1 0 0,-2 0-1 0 0,1 1 0 0 0,-2 1 0 0 0,1 0 0 0 0,-1 1 0 0 0,-1 1 0 0 0,0 1 0 0 0,0 0 1 0 0,-1 2-1 0 0,0 0 0 0 0,0 1 0 0 0,0 0 0 0 0,0 2 0 0 0,-16-1 105 0 0,30 3-398 0 0,-12-2-61 0 0,4 3-3106 0 0,4 2 2300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30:38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11 1268 0 0,'9'-10'3258'0'0,"-9"10"-3159"0"0,0 0 1 0 0,0 1-1 0 0,0-1 0 0 0,0 0 1 0 0,1 1-1 0 0,-1-1 0 0 0,0 0 0 0 0,0 1 1 0 0,0-1-1 0 0,0 0 0 0 0,0 0 0 0 0,1 1 1 0 0,-1-1-1 0 0,0 0 0 0 0,0 1 0 0 0,1-1 1 0 0,-1 0-1 0 0,0 0 0 0 0,0 1 1 0 0,1-1-1 0 0,-1 0 0 0 0,0 0 0 0 0,0 0 1 0 0,1 0-1 0 0,-1 1 0 0 0,0-1 0 0 0,1 0 1 0 0,-1 0-1 0 0,0 0 0 0 0,1 0 1 0 0,-1 0-1 0 0,0 0 0 0 0,1 0-99 0 0,-23 431 2444 0 0,71-39-1350 0 0,-49-377-1434 0 0,-11-28-6749 0 0,7 3 6554 0 0,-3-2-813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30:41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93 1128 0 0,'3'-24'7391'0'0,"64"7"-7219"0"0,-51 15 511 0 0,397-48-269 0 0,-392 51-1721 0 0,-16 2-3478 0 0,-14-1 3597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30:41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1964 0 0,'15'13'4135'0'0,"25"-10"-3097"0"0,-39-3-928 0 0,9 0 71 0 0,243 8 2678 0 0,-83 20-7878 0 0,-138-22 2516 0 0,-19-3 1306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30:45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1113 541 1016 0 0,'-13'57'3020'0'0,"7"-41"-2674"0"0,-1-1 0 0 0,0 0 0 0 0,-2 0 0 0 0,1-1-1 0 0,-2 0 1 0 0,0 0 0 0 0,-1-1 0 0 0,0 0 0 0 0,-1-1-1 0 0,0 0 1 0 0,-1-1 0 0 0,0-1 0 0 0,-1 0-1 0 0,-13 8-345 0 0,37-53 923 0 0,266-375-913 0 0,-267 396-14 0 0,-8 14 1 0 0,-1 1 1 0 0,0-1 0 0 0,0 1-1 0 0,0-1 1 0 0,0 1 0 0 0,0-1 0 0 0,0 0-1 0 0,1 1 1 0 0,-1-1 0 0 0,0 1-1 0 0,0-1 1 0 0,1 0 0 0 0,-1 1 0 0 0,0-1-1 0 0,0 0 1 0 0,1 1 0 0 0,-1-1-1 0 0,1 0 1 0 0,-1 1 0 0 0,0-1 0 0 0,1 0-1 0 0,-1 0 1 0 0,0 0 0 0 0,1 1-1 0 0,-1-1 1 0 0,1 0 0 0 0,-1 0 0 0 0,1 0-1 0 0,-1 0 1 0 0,1 0 0 0 0,-1 0-1 0 0,0 0 1 0 0,1 0 0 0 0,-1 0 0 0 0,1 0-1 0 0,-1 0 1 0 0,1 0 0 0 0,-1 0-1 0 0,1 0 1 0 0,-1 0 0 0 0,0 0 0 0 0,1 0-1 0 0,-1 0 1 0 0,1-1 0 0 0,-1 1-1 0 0,1 0 1 0 0,-1 0 2 0 0,11 128-94 0 0,58 163-1345 0 0,-70-287 1197 0 0,1 1-1 0 0,-2 0 1 0 0,1-1-1 0 0,-1 0 1 0 0,1 1-1 0 0,-1-1 1 0 0,0 0-1 0 0,-1 0 1 0 0,1 0-1 0 0,-1 0 1 0 0,1 0-1 0 0,-1 0 1 0 0,-1-1-1 0 0,1 0 1 0 0,0 1-1 0 0,-1-1 1 0 0,1 0-1 0 0,-1-1 1 0 0,-4 3 242 0 0,-12 6-1402 0 0</inkml:trace>
  <inkml:trace contextRef="#ctx0" brushRef="#br0" timeOffset="235.755">919 667 996 0 0,'2'-5'960'0'0,"3"4"-180"0"0,-1-4-96 0 0,14-4-20 0 0,-2 0-164 0 0,0 6-72 0 0,6-3-12 0 0,4-1-51 0 0,3 4-53 0 0,0-3-128 0 0,-2 3-204 0 0,8-3 8 0 0,-9 3-712 0 0,4-2-617 0 0,-3-4 121 0 0,-4-1-20 0 0</inkml:trace>
  <inkml:trace contextRef="#ctx0" brushRef="#br0" timeOffset="439.863">830 313 1508 0 0,'-9'5'161'0'0,"1"1"-1"0"0,0 1 1 0 0,1-1 0 0 0,0 2-1 0 0,0-1 1 0 0,0 1-1 0 0,1 0 1 0 0,0 0 0 0 0,0 0-1 0 0,1 1 1 0 0,0 0-1 0 0,1 0 1 0 0,0 0 0 0 0,0 1-1 0 0,1-1 1 0 0,0 1-1 0 0,1 0 1 0 0,0 0 0 0 0,1 0-1 0 0,0 0 1 0 0,0 0 0 0 0,1 0-1 0 0,0 0 1 0 0,1 0-1 0 0,0 0 1 0 0,1 0 0 0 0,1 5-161 0 0,3 4 18 0 0,0 0 1 0 0,2-1-1 0 0,0 0 1 0 0,0-1-1 0 0,2 0 1 0 0,0 0 0 0 0,1-1-1 0 0,1 0 1 0 0,0-1-1 0 0,14 13-18 0 0,102 69-3953 0 0,-98-81 2764 0 0</inkml:trace>
  <inkml:trace contextRef="#ctx0" brushRef="#br0" timeOffset="707.498">1543 304 1312 0 0,'26'349'5050'0'0,"-27"-324"-4834"0"0,-1 1 0 0 0,-2-1 1 0 0,0 0-1 0 0,-1 0 0 0 0,-2-1 0 0 0,-1 1 0 0 0,-6 13-216 0 0,-49 102 677 0 0,9-56-3357 0 0,43-75 663 0 0,11-11 698 0 0</inkml:trace>
  <inkml:trace contextRef="#ctx0" brushRef="#br0" timeOffset="-785.911">279 562 1256 0 0,'0'0'683'0'0,"1"-20"2039"0"0,5-20 1859 0 0,-24 270-3523 0 0,16-75-3208 0 0,2-142 1716 0 0,0-12-652 0 0,5 4-2828 0 0,-8-12 2694 0 0</inkml:trace>
  <inkml:trace contextRef="#ctx0" brushRef="#br0" timeOffset="-518.225">300 410 848 0 0,'1'-5'82'0'0,"1"1"-1"0"0,-1 0 0 0 0,1-1 1 0 0,0 1-1 0 0,0 0 1 0 0,0 0-1 0 0,1 0 1 0 0,0 0-1 0 0,-1 0 1 0 0,1 0-1 0 0,1 1 0 0 0,-1-1 1 0 0,0 1-1 0 0,1 0 1 0 0,0 0-1 0 0,0 0 1 0 0,-1 1-1 0 0,2 0 1 0 0,-1-1-1 0 0,0 1 0 0 0,0 0 1 0 0,1 1-1 0 0,-1-1 1 0 0,1 1-1 0 0,-1 0 1 0 0,1 0-1 0 0,0 0 0 0 0,-1 1 1 0 0,1 0-1 0 0,0 0 1 0 0,0 0-1 0 0,-1 0 1 0 0,1 1-1 0 0,0 0 1 0 0,-1 0-1 0 0,1 0 0 0 0,-1 0 1 0 0,1 1-1 0 0,-1 0 1 0 0,0 0-1 0 0,1 0 1 0 0,-1 0-1 0 0,0 1 1 0 0,0-1-1 0 0,-1 1 0 0 0,1 0 1 0 0,0 0-1 0 0,-1 1 1 0 0,0-1-1 0 0,0 1 1 0 0,0-1-1 0 0,2 4-81 0 0,-4-3 37 0 0,0 1 0 0 0,0 0 0 0 0,-1-1 0 0 0,1 1 0 0 0,-1-1-1 0 0,0 1 1 0 0,0 0 0 0 0,-1 0 0 0 0,1-1 0 0 0,-1 1 0 0 0,0-1 0 0 0,0 1 0 0 0,-1-1 0 0 0,1 1-1 0 0,-1-1 1 0 0,0 0 0 0 0,0 1 0 0 0,0-1 0 0 0,-1 0 0 0 0,1-1 0 0 0,-1 1 0 0 0,0 0 0 0 0,0-1-1 0 0,-1 1 1 0 0,1-1 0 0 0,-1 0 0 0 0,1 0 0 0 0,-1-1 0 0 0,0 1 0 0 0,-1 0-37 0 0,-129 72 645 0 0,23-33-2040 0 0,109-42 165 0 0,0-1-86 0 0,-8-4-10 0 0</inkml:trace>
  <inkml:trace contextRef="#ctx0" brushRef="#br0" timeOffset="2404.501">2342 391 1416 0 0,'0'0'395'0'0,"0"0"2"0"0,3-17 559 0 0,-2 17-881 0 0,1 0 0 0 0,-1-1-1 0 0,1 1 1 0 0,-1-1 0 0 0,1 1 0 0 0,-1-1-1 0 0,1 1 1 0 0,-1-1 0 0 0,0 0 0 0 0,1 0-1 0 0,-1 0 1 0 0,0 0 0 0 0,0 0 0 0 0,0 0-1 0 0,0 0 1 0 0,0 0 0 0 0,0 0 0 0 0,0 0-1 0 0,0-1 1 0 0,0 1 0 0 0,0 0-1 0 0,0-1 1 0 0,-1 1 0 0 0,1-1 0 0 0,-1 1-1 0 0,1 0 1 0 0,-1-1 0 0 0,0 0 0 0 0,1 1-1 0 0,-1-1 1 0 0,0 1 0 0 0,0-1 0 0 0,0 1-1 0 0,0-1 1 0 0,0 1 0 0 0,0-1 0 0 0,-1 1-1 0 0,1-1 1 0 0,0 1 0 0 0,-1-1-1 0 0,1 1 1 0 0,-1-1 0 0 0,0 0-75 0 0,-1 2 38 0 0,0 0 0 0 0,1 0 0 0 0,-1 0 0 0 0,0 0 0 0 0,1 0 0 0 0,-1 0 0 0 0,0 0 0 0 0,0 1 0 0 0,1-1 0 0 0,-1 1 0 0 0,0-1 0 0 0,1 1 0 0 0,-1-1 0 0 0,1 1 0 0 0,-1 0 0 0 0,1 0 0 0 0,-1 0 0 0 0,1 0 0 0 0,-1 0 0 0 0,1 0 0 0 0,0 0 0 0 0,0 1 0 0 0,0-1 0 0 0,0 0 0 0 0,-1 1 0 0 0,2-1 0 0 0,-1 1 0 0 0,0-1 0 0 0,0 1 0 0 0,0-1 0 0 0,1 1 0 0 0,-1-1 0 0 0,0 2-38 0 0,-6 16 69 0 0,0 1 1 0 0,1-1-1 0 0,1 1 1 0 0,0 1-1 0 0,2-1 0 0 0,0 0 1 0 0,2 1-1 0 0,0-1 1 0 0,1 1-1 0 0,1 0 0 0 0,1 0-69 0 0,-1 34 166 0 0,15 86-1491 0 0,-16-139 506 0 0,-22 4-2857 0 0,11-15 2279 0 0</inkml:trace>
  <inkml:trace contextRef="#ctx0" brushRef="#br0" timeOffset="2687.232">2409 263 968 0 0,'5'-3'87'0'0,"-1"1"1"0"0,1 0-1 0 0,0 0 1 0 0,0 0-1 0 0,0 0 0 0 0,0 1 1 0 0,0 0-1 0 0,0 0 0 0 0,1 0 1 0 0,-1 1-1 0 0,0 0 0 0 0,1 0 1 0 0,-1 0-1 0 0,0 1 0 0 0,0-1 1 0 0,1 1-1 0 0,-1 0 1 0 0,0 1-1 0 0,0 0 0 0 0,0-1 1 0 0,0 1-1 0 0,-1 1 0 0 0,1-1 1 0 0,0 1-1 0 0,-1 0 0 0 0,0 0 1 0 0,1 0-1 0 0,-1 0 0 0 0,-1 1 1 0 0,1 0-1 0 0,0 0 0 0 0,-1 0 1 0 0,0 0-1 0 0,0 0 1 0 0,0 1-1 0 0,0-1 0 0 0,-1 1 1 0 0,0 0-1 0 0,0 0 0 0 0,0 0 1 0 0,0 0-1 0 0,-1 0 0 0 0,0 0 1 0 0,0 3-88 0 0,-4 1 94 0 0,-1 0 0 0 0,0 0 1 0 0,-1-1-1 0 0,0 0 0 0 0,-1 0 0 0 0,1 0 1 0 0,-1-1-1 0 0,-1 0 0 0 0,0 0 0 0 0,0 0 1 0 0,0-1-1 0 0,0 0 0 0 0,-1-1 0 0 0,0 1 1 0 0,0-1-1 0 0,-1-1 0 0 0,0 0 0 0 0,1 0 1 0 0,-1-1-1 0 0,0 0 0 0 0,-1 0 0 0 0,-1 0-94 0 0,-101 33 602 0 0,83-27-3387 0 0,28-8 1047 0 0,21-8 486 0 0</inkml:trace>
  <inkml:trace contextRef="#ctx0" brushRef="#br0" timeOffset="2969.653">3158 368 1344 0 0,'-20'2'358'0'0,"1"0"1"0"0,-1 2-1 0 0,1 0 0 0 0,0 1 0 0 0,1 1 0 0 0,-1 0 1 0 0,1 2-1 0 0,0 0 0 0 0,1 1 0 0 0,0 1 1 0 0,0 0-1 0 0,1 1 0 0 0,0 1 0 0 0,1 1 0 0 0,1 0 1 0 0,0 1-1 0 0,0 0 0 0 0,0 3-358 0 0,12-12 10 0 0,0-1 0 0 0,0 1 0 0 0,0 0 0 0 0,0 1 0 0 0,1-1-1 0 0,0 0 1 0 0,0 0 0 0 0,0 1 0 0 0,1-1 0 0 0,-1 0 0 0 0,1 1 0 0 0,1-1 0 0 0,-1 0 0 0 0,1 1 0 0 0,0-1-1 0 0,0 0 1 0 0,0 0 0 0 0,1 0 0 0 0,0 0 0 0 0,0 0 0 0 0,0 0 0 0 0,1 0 0 0 0,-1 0 0 0 0,1-1 0 0 0,0 0 0 0 0,0 1-1 0 0,1-1 1 0 0,0 0 0 0 0,-1 0 0 0 0,1-1 0 0 0,0 1 0 0 0,3 1-10 0 0,151 82-4529 0 0,-123-77 3257 0 0</inkml:trace>
  <inkml:trace contextRef="#ctx0" brushRef="#br0" timeOffset="3440.848">3740 406 1468 0 0,'-17'-2'266'0'0,"0"1"-1"0"0,0 1 0 0 0,0 1 1 0 0,0 0-1 0 0,0 2 1 0 0,0 0-1 0 0,1 0 1 0 0,-1 2-1 0 0,1 0 0 0 0,0 1 1 0 0,0 0-1 0 0,1 1 1 0 0,0 1-1 0 0,0 1 1 0 0,0 0-1 0 0,1 1 0 0 0,1 0 1 0 0,0 1-1 0 0,-10 10-265 0 0,22-19 14 0 0,-1-1-1 0 0,0 1 0 0 0,1 0 1 0 0,0 0-1 0 0,-1 0 0 0 0,1 0 1 0 0,0 0-1 0 0,0 0 0 0 0,0 0 1 0 0,0 0-1 0 0,0 0 0 0 0,1 0 1 0 0,-1 0-1 0 0,0 1 0 0 0,1-1 1 0 0,0 0-1 0 0,-1 0 0 0 0,1 1 1 0 0,0-1-1 0 0,0 0 0 0 0,1 0 1 0 0,-1 1-1 0 0,0-1 0 0 0,1 0 1 0 0,-1 0-1 0 0,1 1 0 0 0,0-1 1 0 0,0 0-1 0 0,0 0 0 0 0,0 0 0 0 0,0 0 1 0 0,0 0-1 0 0,0 0 0 0 0,1 0 1 0 0,-1-1-1 0 0,1 1 0 0 0,-1 0 1 0 0,1-1-1 0 0,0 1 0 0 0,0-1 1 0 0,0 0-1 0 0,0 1 0 0 0,-1-1 1 0 0,2 0-1 0 0,0 0-13 0 0,103 29-1349 0 0,-38-27-1243 0 0,-47-2 1214 0 0</inkml:trace>
  <inkml:trace contextRef="#ctx0" brushRef="#br0" timeOffset="3754.681">3947 311 860 0 0,'20'-7'5935'0'0,"-19"32"-3000"0"0,-5 5-2654 0 0,20 210 549 0 0,-13-223-1138 0 0,11 67-1129 0 0,1-29-5087 0 0,-13-52 5312 0 0</inkml:trace>
  <inkml:trace contextRef="#ctx0" brushRef="#br0" timeOffset="4179.001">4313 685 1348 0 0,'0'-1'95'0'0,"0"1"0"0"0,0-1 0 0 0,0 1 0 0 0,0 0 0 0 0,0-1 0 0 0,0 1-1 0 0,0-1 1 0 0,0 1 0 0 0,0 0 0 0 0,0-1 0 0 0,0 1 0 0 0,0-1 0 0 0,1 1 0 0 0,-1 0 0 0 0,0-1-1 0 0,0 1 1 0 0,0 0 0 0 0,1-1 0 0 0,-1 1 0 0 0,0 0 0 0 0,0-1 0 0 0,1 1 0 0 0,-1 0 0 0 0,0-1 0 0 0,1 1-1 0 0,-1 0 1 0 0,0 0 0 0 0,1-1 0 0 0,-1 1 0 0 0,0 0 0 0 0,1 0 0 0 0,-1 0 0 0 0,0 0 0 0 0,1 0 0 0 0,-1-1-1 0 0,1 1 1 0 0,-1 0 0 0 0,0 0 0 0 0,1 0 0 0 0,-1 0 0 0 0,1 0 0 0 0,-1 0 0 0 0,0 0 0 0 0,1 0-1 0 0,-1 0 1 0 0,1 0 0 0 0,-1 1 0 0 0,0-1 0 0 0,1 0 0 0 0,-1 0 0 0 0,1 0 0 0 0,-1 0 0 0 0,0 1 0 0 0,1-1-1 0 0,-1 0 1 0 0,0 0 0 0 0,1 1 0 0 0,-1-1 0 0 0,0 0 0 0 0,0 0 0 0 0,1 1 0 0 0,-1-1 0 0 0,0 0-1 0 0,0 1-94 0 0,4-19-101 0 0,145-470 2521 0 0,-145 466-2269 0 0,0 1 315 0 0,-1 40-166 0 0,45 230-133 0 0,-22-116-286 0 0,-20-40-2858 0 0,-7-88 2686 0 0,0 0-1 0 0,0 0 1 0 0,0 0-1 0 0,-1 0 1 0 0,0 0-1 0 0,0 0 1 0 0,0-1-1 0 0,0 1 1 0 0,-1-1-1 0 0,0 1 1 0 0,0-1-1 0 0,0 0 1 0 0,0 0-1 0 0,-1 0 1 0 0,1-1 0 0 0,-1 1-1 0 0,0-1 1 0 0,-2 2 291 0 0,-11 6-1182 0 0</inkml:trace>
  <inkml:trace contextRef="#ctx0" brushRef="#br0" timeOffset="4430.477">4305 562 2028 0 0,'0'-5'996'0'0,"3"-1"-116"0"0,2 3-104 0 0,10-4-68 0 0,7-4-43 0 0,0 1-145 0 0,6-1 32 0 0,2 2-136 0 0,0 0-36 0 0,6-1-260 0 0,-1 5-296 0 0,-2-2 16 0 0,7 1 20 0 0,-8-2 8 0 0,5-1-1348 0 0,-5-4 87 0 0,-5 1 149 0 0,-4-2 32 0 0</inkml:trace>
  <inkml:trace contextRef="#ctx0" brushRef="#br0" timeOffset="4665.498">4955 1 2240 0 0,'6'1'161'0'0,"0"2"0"0"0,0-1 0 0 0,0 1-1 0 0,0 0 1 0 0,0 0 0 0 0,0 0 0 0 0,-1 1-1 0 0,0 0 1 0 0,0 0 0 0 0,0 1 0 0 0,0-1 0 0 0,-1 1-1 0 0,1 0 1 0 0,-1 0 0 0 0,0 0 0 0 0,-1 1-1 0 0,0 0 1 0 0,1-1 0 0 0,-2 1 0 0 0,1 0 0 0 0,-1 1-1 0 0,0-1 1 0 0,0 0 0 0 0,0 0 0 0 0,-1 1-1 0 0,0-1 1 0 0,0 6-161 0 0,6 10 227 0 0,0 1 0 0 0,-2 0-1 0 0,0 0 1 0 0,-2 0 0 0 0,0 0-1 0 0,-1 1 1 0 0,-2-1 0 0 0,0 1-1 0 0,-4 21-226 0 0,0-26-133 0 0,0 1 1 0 0,0-1-1 0 0,-2 0 0 0 0,-1 0 0 0 0,0-1 0 0 0,-1 1 0 0 0,-1-2 0 0 0,-1 1 0 0 0,0-1 0 0 0,-2-1 0 0 0,0 0 0 0 0,0 0 0 0 0,-1-1 0 0 0,-7 4 133 0 0,-134 85-3502 0 0,97-77 2340 0 0</inkml:trace>
  <inkml:trace contextRef="#ctx0" brushRef="#br0" timeOffset="5529.304">12 1114 1348 0 0,'-11'4'2762'0'0,"24"2"-2667"0"0,0-1 0 0 0,0 1 0 0 0,1-2 0 0 0,-1 0 0 0 0,1-1 0 0 0,0 0 0 0 0,0-1 0 0 0,0-1 0 0 0,1 0 0 0 0,-1-1 0 0 0,11-1-95 0 0,9 2 159 0 0,359-13 636 0 0,2094-170 3273 0 0,-661 150-2541 0 0,-1063 15-1604 0 0,-762 17-472 0 0,-1 0-481 0 0,-3-2-3312 0 0,-39-6 2149 0 0,15 6 1100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30:54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1 1280 0 0,'11'17'390'0'0,"-2"2"1"0"0,0-1-1 0 0,-1 1 0 0 0,-1 1 1 0 0,0-1-1 0 0,-2 1 0 0 0,0 0 0 0 0,-2 0 1 0 0,0 1-1 0 0,-1-1 0 0 0,-1 1 1 0 0,-1 0-1 0 0,-1-1 0 0 0,0 1 1 0 0,-2-1-1 0 0,0 0 0 0 0,-2 0 0 0 0,-3 12-390 0 0,0-7-43 0 0,-1-1 0 0 0,-1 0-1 0 0,-1 0 1 0 0,-2-1-1 0 0,0 0 1 0 0,-1-1 0 0 0,-1-1-1 0 0,-1 0 1 0 0,-1-2-1 0 0,0 1 1 0 0,-8 4 43 0 0,-58 15-4836 0 0,77-39 3636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30:53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624 30 1196 0 0,'-150'-16'4527'0'0,"-3"53"-2969"0"0,152-36-1538 0 0,-1-1-1 0 0,0 1 0 0 0,1 0 0 0 0,-1-1 1 0 0,0 1-1 0 0,1 0 0 0 0,-1 0 1 0 0,1 0-1 0 0,-1 0 0 0 0,1 0 0 0 0,0 0 1 0 0,-1 0-1 0 0,1 0 0 0 0,0 1 1 0 0,0-1-1 0 0,0 1 0 0 0,0-1 0 0 0,0 1 1 0 0,0-1-1 0 0,0 1 0 0 0,0-1 1 0 0,1 1-1 0 0,-1 0 0 0 0,1-1 0 0 0,-1 1 1 0 0,1 0-1 0 0,0-1 0 0 0,-1 1 0 0 0,1 0 1 0 0,0 0-1 0 0,0-1 0 0 0,0 1 1 0 0,1 0-1 0 0,-1 0 0 0 0,0-1 0 0 0,1 1 1 0 0,-1 0-1 0 0,1-1 0 0 0,-1 1 1 0 0,1 0-1 0 0,0-1 0 0 0,0 1 0 0 0,-1-1 1 0 0,1 1-1 0 0,0-1 0 0 0,1 1 1 0 0,-1-1-1 0 0,0 0 0 0 0,0 1 0 0 0,0-1 1 0 0,1 0-1 0 0,-1 0 0 0 0,1 0 0 0 0,-1 0 1 0 0,1 0-1 0 0,-1-1 0 0 0,1 1 1 0 0,0 0-20 0 0,97 49 18 0 0,-98-49-31 0 0,214 41-5694 0 0,-199-42 4489 0 0</inkml:trace>
  <inkml:trace contextRef="#ctx0" brushRef="#br0" timeOffset="266.901">88 0 1492 0 0,'-25'18'748'0'0,"4"5"-128"0"0,3-1-136 0 0,7 5 132 0 0,3 2-92 0 0,3-1-48 0 0,5-13-112 0 0,16 30 17 0 0,2-15-9 0 0,4 0-32 0 0,10 0-76 0 0,3-1-140 0 0,4-2-116 0 0,6 0 8 0 0,-4-6-892 0 0,1-2-397 0 0,-1-5-47 0 0,-1-4 40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30:52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23 119 1428 0 0,'16'-3'2560'0'0,"24"-35"-231"0"0,-49 51-2192 0 0,0-1 0 0 0,0 1 0 0 0,2 0 0 0 0,0 1 1 0 0,0-1-1 0 0,1 2 0 0 0,1-1 0 0 0,0 0 0 0 0,1 1 1 0 0,0 0-1 0 0,2 0 0 0 0,0 0 0 0 0,0 1 0 0 0,1-1 1 0 0,1 0-1 0 0,1 0 0 0 0,0 1 0 0 0,1 1-137 0 0,46 232 285 0 0,-35-149-2367 0 0,-13-99 772 0 0,-10 8-1326 0 0,6-9 1485 0 0</inkml:trace>
  <inkml:trace contextRef="#ctx0" brushRef="#br0" timeOffset="360.344">119 83 1452 0 0,'4'-6'167'0'0,"0"0"-1"0"0,0 0 1 0 0,0 1-1 0 0,1 0 1 0 0,0-1 0 0 0,0 1-1 0 0,0 1 1 0 0,1-1-1 0 0,-1 1 1 0 0,1 0-1 0 0,0 0 1 0 0,0 1 0 0 0,1 0-1 0 0,-1 0 1 0 0,1 0-1 0 0,-1 1 1 0 0,1 0-1 0 0,0 0 1 0 0,0 0 0 0 0,0 1-1 0 0,0 0 1 0 0,0 1-1 0 0,0 0 1 0 0,3 0-167 0 0,-7 0 33 0 0,1 0 1 0 0,-1 1-1 0 0,0-1 1 0 0,1 1-1 0 0,-1 0 1 0 0,0 0-1 0 0,1 0 1 0 0,-1 0-1 0 0,0 1 1 0 0,0-1-1 0 0,0 1 1 0 0,0 0-1 0 0,0 0 1 0 0,0 0-1 0 0,-1 0 1 0 0,1 0-1 0 0,-1 1 1 0 0,0-1-1 0 0,1 1 1 0 0,-1 0-1 0 0,0 0 1 0 0,0 0 0 0 0,-1-1-1 0 0,1 2 1 0 0,0-1-1 0 0,-1 0 1 0 0,0 0-1 0 0,0 0 1 0 0,0 1-1 0 0,0-1 1 0 0,-1 0-1 0 0,1 1 1 0 0,-1-1-1 0 0,0 1 1 0 0,0-1-1 0 0,0 1 1 0 0,0-1-1 0 0,-1 1 1 0 0,0 2-34 0 0,-6 5 74 0 0,-1 0 0 0 0,0-1 1 0 0,-1 0-1 0 0,0 0 1 0 0,-1-1-1 0 0,0 0 1 0 0,0-1-1 0 0,-1 0 0 0 0,0-1 1 0 0,0 0-1 0 0,-1-1 1 0 0,0 0-1 0 0,0-1 1 0 0,-1 0-1 0 0,-1 0-74 0 0,-59 31-359 0 0,47-25-460 0 0,27-12-2904 0 0,6-2 2435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25:49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 1624 0 0,'22'-20'7608'0'0,"-37"-22"-4858"0"0,12 79-11758 0 0,4-29 7598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30:57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48 940 1636 0 0,'0'0'727'0'0,"-17"-3"1336"0"0,-13-33 24 0 0,64 17-823 0 0,18 5-1224 0 0,1 2 0 0 0,0 3 1 0 0,1 2-1 0 0,-1 3 0 0 0,1 2 1 0 0,26 3-41 0 0,-16 15-2446 0 0,-60-4 25 0 0,-14-6 1245 0 0</inkml:trace>
  <inkml:trace contextRef="#ctx0" brushRef="#br0" timeOffset="235.024">5 1105 1508 0 0,'8'0'836'0'0,"2"1"-96"0"0,20-1-156 0 0,-12 0-8 0 0,11 0-68 0 0,4 0-48 0 0,4 0-79 0 0,43-12-101 0 0,-35 9 112 0 0,0 2-228 0 0,4-1-24 0 0,-4 2-544 0 0,0-1-377 0 0,6 1-443 0 0,-3-2-8 0 0,-5-2 24 0 0</inkml:trace>
  <inkml:trace contextRef="#ctx0" brushRef="#br0" timeOffset="832.164">1476 194 1288 0 0,'-9'-1'188'0'0,"1"0"-1"0"0,-1 1 1 0 0,1 0 0 0 0,-1 0-1 0 0,1 1 1 0 0,0 0 0 0 0,-1 1-1 0 0,1 0 1 0 0,0 0 0 0 0,0 1-1 0 0,0-1 1 0 0,0 2 0 0 0,0-1-1 0 0,1 1 1 0 0,0 1 0 0 0,-1-1-1 0 0,2 1 1 0 0,-1 0 0 0 0,0 1-1 0 0,1-1 1 0 0,0 1 0 0 0,1 1-1 0 0,-1-1 1 0 0,0 3-188 0 0,-2-3 110 0 0,1 1-1 0 0,1 1 1 0 0,-1-1-1 0 0,1 1 1 0 0,0 0 0 0 0,1 0-1 0 0,0 1 1 0 0,0-1 0 0 0,1 1-1 0 0,0 0 1 0 0,1 1 0 0 0,0-1-1 0 0,0 1 1 0 0,1-1-1 0 0,0 1 1 0 0,1 0 0 0 0,0 0-1 0 0,0 5-109 0 0,5-6 76 0 0,0 0 1 0 0,0 0-1 0 0,1 0 0 0 0,0 0 0 0 0,0-1 0 0 0,1 0 0 0 0,1 0 0 0 0,-1-1 0 0 0,1 1 0 0 0,0-1 0 0 0,1-1 0 0 0,-1 1 0 0 0,1-1 1 0 0,1-1-1 0 0,-1 0 0 0 0,1 0 0 0 0,0 0 0 0 0,0-1 0 0 0,0-1 0 0 0,1 1 0 0 0,-1-1 0 0 0,1-1 0 0 0,0 0 0 0 0,0-1 0 0 0,0 1 1 0 0,10-1-77 0 0,-18-1 9 0 0,17 5-5 0 0,1-1 0 0 0,-1-1 0 0 0,1-1 1 0 0,0-1-1 0 0,-1 0 0 0 0,1-2 0 0 0,0 0 1 0 0,0-1-1 0 0,-1-1 0 0 0,1-1 1 0 0,-1 0-1 0 0,0-2 0 0 0,0 0 0 0 0,-1-1 1 0 0,1-1-1 0 0,6-5-4 0 0,-21 10-35 0 0,-1-1-1 0 0,0 1 1 0 0,0 0 0 0 0,0-1 0 0 0,-1 0-1 0 0,1 0 1 0 0,-1 0 0 0 0,0 0 0 0 0,0 0 0 0 0,0 0-1 0 0,-1 0 1 0 0,1-1 0 0 0,-1 1 0 0 0,0-1-1 0 0,0 1 1 0 0,-1-1 0 0 0,1 1 0 0 0,-1-1-1 0 0,0 1 1 0 0,0-1 0 0 0,-1 1 0 0 0,1-1 0 0 0,-1 1-1 0 0,0-1 1 0 0,0 1 0 0 0,-1-1 0 0 0,1 1-1 0 0,-1 0 1 0 0,0 0 0 0 0,0 0 0 0 0,-2-3 35 0 0,-93-113-506 0 0,-99 14-2103 0 0,195 105 1451 0 0,3-1-8 0 0,9-8 32 0 0</inkml:trace>
  <inkml:trace contextRef="#ctx0" brushRef="#br0" timeOffset="1115.235">2127 302 1664 0 0,'7'10'5593'0'0,"-11"-32"-3808"0"0,-74-12-1663 0 0,78 34-473 0 0,0 0-153 0 0,5 10-4995 0 0,4-11 4193 0 0</inkml:trace>
  <inkml:trace contextRef="#ctx0" brushRef="#br0" timeOffset="1476.574">2497 266 1348 0 0,'-12'3'233'0'0,"0"1"1"0"0,1 0-1 0 0,-1 1 0 0 0,1 0 1 0 0,0 0-1 0 0,1 1 0 0 0,-1 1 1 0 0,1 0-1 0 0,1 0 0 0 0,-1 1 1 0 0,1 0-1 0 0,0 1 0 0 0,1 0 1 0 0,0 0-1 0 0,1 1 0 0 0,0 0 1 0 0,0 0-1 0 0,1 1 0 0 0,0 0 1 0 0,1 0-1 0 0,0 0 0 0 0,1 0 1 0 0,0 1-1 0 0,1 0 0 0 0,0 3-233 0 0,3-11 42 0 0,1 0 0 0 0,0 0 0 0 0,0 0 0 0 0,0 0-1 0 0,0 0 1 0 0,1-1 0 0 0,0 1 0 0 0,-1 0 0 0 0,1-1-1 0 0,1 1 1 0 0,-1-1 0 0 0,0 0 0 0 0,1 1 0 0 0,0-1 0 0 0,-1 0-1 0 0,1-1 1 0 0,1 1 0 0 0,-1 0 0 0 0,0-1 0 0 0,1 0-1 0 0,-1 0 1 0 0,1 0 0 0 0,-1 0 0 0 0,1 0 0 0 0,0-1-1 0 0,0 0 1 0 0,0 0 0 0 0,0 0 0 0 0,0 0 0 0 0,1 0-42 0 0,126 14 701 0 0,-126-15-681 0 0,6 1-17 0 0,0-1 1 0 0,0-1-1 0 0,1 0 0 0 0,-1 0 1 0 0,-1-1-1 0 0,1-1 1 0 0,0 0-1 0 0,0 0 0 0 0,-1-1 1 0 0,0 0-1 0 0,0-1 1 0 0,4-2-4 0 0,-12 6-23 0 0,1 0 0 0 0,-1 0 0 0 0,0 0 1 0 0,1-1-1 0 0,-1 1 0 0 0,0-1 1 0 0,0 1-1 0 0,0-1 0 0 0,0 0 1 0 0,0 0-1 0 0,0 0 0 0 0,-1 0 1 0 0,1 0-1 0 0,-1 0 0 0 0,1-1 1 0 0,-1 1-1 0 0,0 0 0 0 0,0-1 0 0 0,0 1 1 0 0,0-1-1 0 0,0 1 0 0 0,-1-1 1 0 0,1 1-1 0 0,-1-1 0 0 0,0 0 1 0 0,1 1-1 0 0,-1-1 0 0 0,0 0 1 0 0,-1 1-1 0 0,1-1 0 0 0,0 1 1 0 0,-1-1-1 0 0,1 0 0 0 0,-1 1 1 0 0,0-1-1 0 0,0 1 0 0 0,0-1 0 0 0,0 1 1 0 0,0 0-1 0 0,-1 0 0 0 0,1-1 1 0 0,-1 1-1 0 0,1 0 0 0 0,-1 0 1 0 0,0 0-1 0 0,0 0 0 0 0,0 1 1 0 0,0-1-1 0 0,0 0 0 0 0,-2 0 23 0 0,-114-81-743 0 0,116 82 719 0 0,-73-51-4480 0 0,74 46 3268 0 0</inkml:trace>
  <inkml:trace contextRef="#ctx0" brushRef="#br0" timeOffset="1838.285">2761 215 1128 0 0,'67'-36'4126'0'0,"-64"37"-4083"0"0,1-1 1 0 0,-1 1-1 0 0,1 0 0 0 0,-1 0 1 0 0,1 0-1 0 0,-1 0 1 0 0,0 0-1 0 0,1 1 0 0 0,-1 0 1 0 0,0 0-1 0 0,0-1 0 0 0,0 2 1 0 0,0-1-1 0 0,-1 0 1 0 0,1 1-1 0 0,0-1 0 0 0,-1 1 1 0 0,0 0-1 0 0,0-1 0 0 0,0 1 1 0 0,0 0-1 0 0,0 0 1 0 0,0 1-1 0 0,-1-1 0 0 0,1 0 1 0 0,-1 1-1 0 0,0-1 1 0 0,0 1-1 0 0,0-1 0 0 0,-1 4-43 0 0,0 5 147 0 0,0 0-1 0 0,-1 1 1 0 0,-1-1-1 0 0,0 0 1 0 0,-1 1 0 0 0,0-1-1 0 0,-1 0 1 0 0,0-1-1 0 0,-1 1 1 0 0,0-1-1 0 0,-1 0 1 0 0,0 0-1 0 0,-1-1 1 0 0,0 1 0 0 0,0-2-1 0 0,-1 1 1 0 0,-1-1-1 0 0,0 0 1 0 0,0-1-1 0 0,-1 1-146 0 0,-22 27 688 0 0,33-34-690 0 0,-1-1 1 0 0,1 1-1 0 0,0 0 1 0 0,0 0 0 0 0,-1 0-1 0 0,1 0 1 0 0,0-1 0 0 0,1 1-1 0 0,-1 0 1 0 0,0-1-1 0 0,0 1 1 0 0,1-1 0 0 0,-1 1-1 0 0,1-1 1 0 0,-1 0 0 0 0,1 1-1 0 0,0-1 1 0 0,-1 0-1 0 0,1 0 1 0 0,0 0 0 0 0,0-1-1 0 0,0 1 1 0 0,0 0 0 0 0,-1-1-1 0 0,1 1 1 0 0,0-1-1 0 0,0 1 1 0 0,0-1 0 0 0,0 0-1 0 0,0 0 1 0 0,0 0 0 0 0,0 0-1 0 0,1 0 1 0 0,-1-1-1 0 0,-1 1 1 0 0,1-1 0 0 0,0 1-1 0 0,0-1 1 0 0,0 0 0 0 0,0 1-1 0 0,0-1 1 0 0,0 0-1 0 0,-1 0 1 0 0,2-1 1 0 0,5 2-116 0 0,301-25-6922 0 0,-269 19 5835 0 0</inkml:trace>
  <inkml:trace contextRef="#ctx0" brushRef="#br0" timeOffset="2247.56">3506 20 856 0 0,'0'1'78'0'0,"-1"0"0"0"0,1 1 0 0 0,0-1 0 0 0,-1 0 0 0 0,1 1-1 0 0,0-1 1 0 0,0 0 0 0 0,0 1 0 0 0,0-1 0 0 0,0 0 0 0 0,0 1 0 0 0,0-1 0 0 0,0 0 0 0 0,1 1 0 0 0,-1-1 0 0 0,0 0-1 0 0,1 0 1 0 0,-1 1 0 0 0,1-1 0 0 0,0 0 0 0 0,-1 0 0 0 0,1 0 0 0 0,0 0 0 0 0,0 0 0 0 0,-1 0 0 0 0,1 0-1 0 0,0 0 1 0 0,0 0 0 0 0,0 0 0 0 0,0 0 0 0 0,0-1 0 0 0,1 1 0 0 0,-1 0 0 0 0,0-1 0 0 0,0 1 0 0 0,0-1-1 0 0,1 1 1 0 0,-1-1 0 0 0,0 1 0 0 0,0-1 0 0 0,1 0 0 0 0,-1 0 0 0 0,0 0 0 0 0,1 0 0 0 0,-1 0 0 0 0,0 0-1 0 0,1 0 1 0 0,-1 0 0 0 0,0 0 0 0 0,1 0 0 0 0,-1-1 0 0 0,0 1 0 0 0,0-1 0 0 0,1 1 0 0 0,-1-1 0 0 0,0 1 0 0 0,0-1-1 0 0,0 0 1 0 0,0 0 0 0 0,0 1 0 0 0,0-1 0 0 0,0 0 0 0 0,0 0 0 0 0,0 0 0 0 0,0 0 0 0 0,0 0 0 0 0,0 0-1 0 0,-1 0 1 0 0,1-1 0 0 0,0 1-78 0 0,12 58 505 0 0,-2 1 0 0 0,-2 0 0 0 0,-3 1 0 0 0,-2-1-1 0 0,-4 20-504 0 0,0-56 26 0 0,-1 0 0 0 0,-2 0 0 0 0,0-1 0 0 0,-1 1-1 0 0,-1-1 1 0 0,-1 0 0 0 0,-1 0 0 0 0,-1-1 0 0 0,-1 1-1 0 0,0-2 1 0 0,-2 0 0 0 0,0 0 0 0 0,-1 0 0 0 0,-1-2-1 0 0,-2 2-25 0 0,8-12-260 0 0,0 1-1 0 0,-1-2 1 0 0,0 1-1 0 0,-1-1 1 0 0,1 0-1 0 0,-1-1 1 0 0,0 0-1 0 0,0 0 0 0 0,-1-1 1 0 0,1 0-1 0 0,-1-1 1 0 0,0 0-1 0 0,-6 1 261 0 0,-67 2-2521 0 0,43-6 1405 0 0</inkml:trace>
  <inkml:trace contextRef="#ctx0" brushRef="#br0" timeOffset="2671.625">1068 28 2204 0 0,'-18'3'209'0'0,"2"2"0"0"0,-1 1-1 0 0,0 0 1 0 0,1 1 0 0 0,0 0 0 0 0,1 1-1 0 0,0 1 1 0 0,0 1 0 0 0,1 0 0 0 0,0 1-1 0 0,1 0 1 0 0,0 1 0 0 0,0 1 0 0 0,2 0-1 0 0,-1 1 1 0 0,2 0 0 0 0,0 0 0 0 0,1 1-1 0 0,0 0 1 0 0,1 1 0 0 0,1 0 0 0 0,0 0-1 0 0,1 1 1 0 0,-1 8-209 0 0,32 68 507 0 0,-6-63-667 0 0,2-1 0 0 0,1-1 1 0 0,0-1-1 0 0,3-1 0 0 0,0-1 0 0 0,1-1 0 0 0,1-1 0 0 0,2-1 0 0 0,0-2 0 0 0,1-1 0 0 0,14 6 160 0 0,110 59-2650 0 0,-74-45 1378 0 0</inkml:trace>
  <inkml:trace contextRef="#ctx0" brushRef="#br0" timeOffset="3236.673">4537 67 1028 0 0,'-6'-4'230'0'0,"0"2"0"0"0,-1-1 0 0 0,1 1 0 0 0,0 0 0 0 0,-1 0-1 0 0,1 1 1 0 0,-1 0 0 0 0,0 0 0 0 0,1 1 0 0 0,-1-1 0 0 0,0 1 0 0 0,0 1 0 0 0,1 0 0 0 0,-1-1-1 0 0,1 2 1 0 0,-1-1 0 0 0,1 1 0 0 0,-1 0 0 0 0,1 1 0 0 0,-6 2-230 0 0,1-1 75 0 0,0 0 1 0 0,1 0-1 0 0,-1 1 0 0 0,1 0 1 0 0,0 1-1 0 0,1 1 0 0 0,-1-1 1 0 0,1 1-1 0 0,0 1 0 0 0,1 0 1 0 0,0 0-1 0 0,0 0 0 0 0,1 1 1 0 0,0 1-1 0 0,1-1 0 0 0,0 1 1 0 0,0 0-1 0 0,1 0 0 0 0,0 0 1 0 0,1 1-1 0 0,0 0 0 0 0,0 0 1 0 0,2 0-1 0 0,-1 0 0 0 0,1 1 1 0 0,1-1-1 0 0,0 1 0 0 0,1-1 1 0 0,0 1-1 0 0,0-1 0 0 0,2 0 1 0 0,-1 1-1 0 0,1-1 0 0 0,1 0 1 0 0,0 0-1 0 0,1 0 0 0 0,0 0 1 0 0,0 0-1 0 0,1-1 0 0 0,0 0 1 0 0,1 0-1 0 0,1 0 0 0 0,-1-1 1 0 0,1 0-1 0 0,5 4-75 0 0,2 1-495 0 0,0 0 0 0 0,2 0 1 0 0,0-2-1 0 0,0 0 0 0 0,1 0 0 0 0,1-2 0 0 0,0 0 0 0 0,0-1 1 0 0,0-1-1 0 0,1-1 0 0 0,4 0 495 0 0,5-1-1093 0 0</inkml:trace>
  <inkml:trace contextRef="#ctx0" brushRef="#br0" timeOffset="3612.083">4842 292 2768 0 0,'-8'1'200'0'0,"0"2"0"0"0,0-1-1 0 0,0 1 1 0 0,0 1 0 0 0,0-1 0 0 0,1 1-1 0 0,0 1 1 0 0,0-1 0 0 0,0 1 0 0 0,0 0-1 0 0,1 1 1 0 0,-1 0 0 0 0,2 0 0 0 0,-1 0-1 0 0,0 1 1 0 0,1-1 0 0 0,1 1 0 0 0,-1 1-1 0 0,1-1 1 0 0,0 0 0 0 0,1 1-1 0 0,-1 0 1 0 0,2 0 0 0 0,-1 0 0 0 0,1 0-1 0 0,-1 7-199 0 0,7-7 53 0 0,-1 0 0 0 0,1 0 0 0 0,1 0-1 0 0,-1-1 1 0 0,1 0 0 0 0,1 1-1 0 0,-1-2 1 0 0,1 1 0 0 0,1-1 0 0 0,-1 0-1 0 0,1 0 1 0 0,0-1 0 0 0,0 1-1 0 0,1-2 1 0 0,-1 1 0 0 0,1-1 0 0 0,0 0-1 0 0,0-1 1 0 0,1 0 0 0 0,-1 0 0 0 0,1-1-1 0 0,-1 0 1 0 0,1 0 0 0 0,0-1-1 0 0,-1 0 1 0 0,1 0 0 0 0,3-1-53 0 0,1 2-4 0 0,0 0 1 0 0,1 0-1 0 0,0-1 0 0 0,-1-1 1 0 0,1 0-1 0 0,-1-1 1 0 0,1-1-1 0 0,-1 0 1 0 0,0 0-1 0 0,1-1 0 0 0,-1-1 1 0 0,-1-1-1 0 0,10-3 4 0 0,-19 6-18 0 0,0 1-1 0 0,-1-1 1 0 0,1 0-1 0 0,-1 0 1 0 0,1 1-1 0 0,-1-2 1 0 0,0 1-1 0 0,0 0 1 0 0,0 0-1 0 0,0-1 1 0 0,0 1-1 0 0,-1-1 1 0 0,1 1-1 0 0,-1-1 1 0 0,1 0-1 0 0,-1 0 1 0 0,0 0-1 0 0,0 1 1 0 0,0-1-1 0 0,-1 0 1 0 0,1 0-1 0 0,-1 0 1 0 0,1 0-1 0 0,-1-1 1 0 0,0 1-1 0 0,0 0 1 0 0,-1 0-1 0 0,1 0 1 0 0,0 0-1 0 0,-1 0 1 0 0,0 0-1 0 0,0 0 1 0 0,0 0-1 0 0,0 1 1 0 0,0-1-1 0 0,-1 0 0 0 0,1 0 1 0 0,-1 1-1 0 0,1-1 1 0 0,-1 1-1 0 0,0 0 1 0 0,-2-3 18 0 0,-98-89-494 0 0,-38 15-1045 0 0,117 55-1971 0 0,22 23 2296 0 0</inkml:trace>
  <inkml:trace contextRef="#ctx0" brushRef="#br0" timeOffset="3862.697">5353 350 1196 0 0,'14'6'2707'0'0,"-14"-18"3465"0"0,-10 2-5410 0 0,-4-4-2622 0 0,29 3-3747 0 0,7 6 4213 0 0</inkml:trace>
  <inkml:trace contextRef="#ctx0" brushRef="#br0" timeOffset="4334.376">5826 179 1184 0 0,'-8'-2'136'0'0,"0"0"0"0"0,0 0 0 0 0,0 1 0 0 0,0 0 1 0 0,0 0-1 0 0,0 1 0 0 0,-1 0 0 0 0,1 1 0 0 0,0-1 0 0 0,0 2 0 0 0,0-1 0 0 0,-1 1 0 0 0,2 0 0 0 0,-1 1 1 0 0,0 0-1 0 0,0 0 0 0 0,1 1 0 0 0,0 0 0 0 0,0 0 0 0 0,0 0 0 0 0,0 1 0 0 0,1 0 0 0 0,-1 1 0 0 0,1-1 0 0 0,1 1 1 0 0,-1 1-1 0 0,1-1 0 0 0,0 1 0 0 0,0-1 0 0 0,1 2 0 0 0,0-1 0 0 0,0 0 0 0 0,0 2-136 0 0,4-7 27 0 0,-1 0-1 0 0,1 0 1 0 0,-1 0-1 0 0,1 0 1 0 0,0 0-1 0 0,0 0 1 0 0,0 0-1 0 0,0 0 0 0 0,0 0 1 0 0,0 0-1 0 0,1 0 1 0 0,-1 0-1 0 0,1 0 1 0 0,-1 0-1 0 0,1 0 1 0 0,0 0-1 0 0,0 0 1 0 0,-1 0-1 0 0,2 0 1 0 0,-1-1-1 0 0,0 1 1 0 0,0 0-1 0 0,0-1 1 0 0,1 1-1 0 0,-1-1 1 0 0,1 1-1 0 0,-1-1 1 0 0,1 0-1 0 0,0 0 1 0 0,-1 0-1 0 0,1 0 1 0 0,0 0-1 0 0,0 0 0 0 0,0 0 1 0 0,0 0-1 0 0,-1-1 1 0 0,1 1-1 0 0,0-1 1 0 0,0 1-1 0 0,1-1 1 0 0,-1 0-1 0 0,0 0 1 0 0,0 0-1 0 0,0 0 1 0 0,0 0-1 0 0,0 0 1 0 0,0-1-1 0 0,1 1-26 0 0,101-11 401 0 0,-100 10-352 0 0,1-1 0 0 0,-1 1-1 0 0,1-1 1 0 0,-1 1 0 0 0,0-1-1 0 0,1-1 1 0 0,-1 1-1 0 0,0 0 1 0 0,0-1 0 0 0,-1 0-1 0 0,1 0 1 0 0,-1 0 0 0 0,1-1-1 0 0,-1 1 1 0 0,0-1 0 0 0,0 1-1 0 0,-1-1 1 0 0,1 0 0 0 0,-1 0-1 0 0,0 0 1 0 0,0-1 0 0 0,0 1-1 0 0,0 0 1 0 0,-1-1-1 0 0,1 0-48 0 0,-2 5 143 0 0,0 0 5 0 0,0 0-52 0 0,-12-15 168 0 0,1 125-110 0 0,23 75-266 0 0,-6-146 31 0 0,-19 38-5867 0 0,8-70 4757 0 0</inkml:trace>
  <inkml:trace contextRef="#ctx0" brushRef="#br0" timeOffset="4616.94">6169 155 1428 0 0,'-2'8'206'0'0,"1"0"0"0"0,1 1 0 0 0,-1-1-1 0 0,1 0 1 0 0,1 0 0 0 0,-1 1 0 0 0,1-1 0 0 0,1 0 0 0 0,0 0 0 0 0,0 0-1 0 0,0 0 1 0 0,1 0 0 0 0,0-1 0 0 0,1 1 0 0 0,0-1 0 0 0,0 0-1 0 0,0 0 1 0 0,1 0 0 0 0,0-1 0 0 0,0 1 0 0 0,1-1 0 0 0,1 1-206 0 0,9 15 542 0 0,-8-10-363 0 0,0-3-45 0 0,-1 1-1 0 0,-1 0 1 0 0,0 0 0 0 0,0 0-1 0 0,0 1 1 0 0,-2-1 0 0 0,1 1-1 0 0,-1 1 1 0 0,-1-1 0 0 0,0 0-1 0 0,-1 1 1 0 0,0 0-1 0 0,0 3-133 0 0,-3-11-6 0 0,1 0-1 0 0,-1 0 0 0 0,0 0 0 0 0,0 0 0 0 0,0 0 0 0 0,-1 0 0 0 0,1 0 1 0 0,-1 0-1 0 0,0 0 0 0 0,0-1 0 0 0,-1 1 0 0 0,1-1 0 0 0,-1 0 0 0 0,1 1 1 0 0,-1-1-1 0 0,0 0 0 0 0,0-1 0 0 0,-1 1 0 0 0,1 0 0 0 0,-1-1 1 0 0,1 0-1 0 0,-1 0 0 0 0,0 0 0 0 0,1 0 0 0 0,-1-1 0 0 0,0 1 0 0 0,0-1 1 0 0,0 0-1 0 0,0 0 0 0 0,-2 0 7 0 0,-126-3-4738 0 0,105-9 3518 0 0</inkml:trace>
  <inkml:trace contextRef="#ctx0" brushRef="#br0" timeOffset="4868.435">6145 235 2440 0 0,'1'0'936'0'0,"6"0"-92"0"0,-2-2-128 0 0,4 2-119 0 0,20 0-41 0 0,-13 0-72 0 0,11 0-72 0 0,37-10-268 0 0,-22 4-156 0 0,3 1 0 0 0,-2-4-832 0 0,2 0 56 0 0,-4 0-665 0 0,-1-4 49 0 0,-6-4 216 0 0</inkml:trace>
  <inkml:trace contextRef="#ctx0" brushRef="#br0" timeOffset="5135.7">6753 13 1240 0 0,'12'-13'6022'0'0,"14"32"-4718"0"0,22 34-1255 0 0,-34-29 59 0 0,0 0 0 0 0,-2 2-1 0 0,-1-1 1 0 0,-1 1 0 0 0,-2 1 0 0 0,0-1 0 0 0,-2 2 0 0 0,0-1 0 0 0,-2 1 0 0 0,-1-1 0 0 0,-2 1 0 0 0,0 2-108 0 0,-1-9-21 0 0,-1-1 1 0 0,-1 0-1 0 0,-1 0 1 0 0,-1 0-1 0 0,0 0 1 0 0,-1 0-1 0 0,-2-1 1 0 0,0 0-1 0 0,0 0 1 0 0,-2 0-1 0 0,0-1 1 0 0,-2-1-1 0 0,0 0 1 0 0,-12 15 20 0 0,1-7-541 0 0,-2 0 1 0 0,-1-2-1 0 0,0 0 1 0 0,-2-2-1 0 0,-1-1 1 0 0,0-1-1 0 0,-1-1 0 0 0,-1-2 1 0 0,-1-1-1 0 0,0-1 1 0 0,-1-2-1 0 0,-31 8 541 0 0,-20 1-1164 0 0</inkml:trace>
  <inkml:trace contextRef="#ctx0" brushRef="#br0" timeOffset="5935.866">1325 1142 1128 0 0,'13'1'2786'0'0,"89"-1"-1628"0"0,1109-59 1145 0 0,73 47-724 0 0,-808 22-1229 0 0,356-1 602 0 0,1538-9 1708 0 0,-2318-4-2157 0 0,-22 0-1597 0 0,-6 3-2673 0 0,-18-15-1449 0 0,-18 8 4074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31:10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1460 0 0,'0'0'321'0'0,"0"0"4"0"0,0 0 5 0 0,0 0-23 0 0,0 0-30 0 0,0 0-31 0 0,0 0-8 0 0,0 0 67 0 0,0 0-17 0 0,0 0-75 0 0,0 0 57 0 0,0 0-2 0 0,0 0-39 0 0,0 0-13 0 0,0 0 32 0 0,0 0-1 0 0,0 0-72 0 0,0 0-90 0 0,0 0 19 0 0,0 0 38 0 0,0 0-32 0 0,0 0 57 0 0,0 0 29 0 0,0 0-81 0 0,0 0-7 0 0,0 0-52 0 0,0 0 35 0 0,0 0 9 0 0,0 0-4 0 0,13-28 174 0 0,132 17-107 0 0,209 10-558 0 0,-334 17-33 0 0,-19-8-3887 0 0,-3-7 3127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31:11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1 948 0 0,'16'4'688'0'0,"13"1"-124"0"0,0-2-76 0 0,5-3-144 0 0,7 3-56 0 0,-4 1 12 0 0,3-2 44 0 0,2-1-40 0 0,1 1-40 0 0,2 1-56 0 0,-4 1-88 0 0,-2 1 24 0 0,-3 2-16 0 0,0 2-352 0 0,-3 0-100 0 0,-4-1-328 0 0,-8 1-408 0 0,-5-2-236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31:18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24 129 1148 0 0,'0'-5'-111'0'0,"5"-18"6162"0"0,5 21-6206 0 0,-7 2 239 0 0,-3 0-17 0 0,0 0-49 0 0,0 0 53 0 0,0 0 13 0 0,0 0-13 0 0,0 0-14 0 0,-32 190 562 0 0,48 13 39 0 0,11-2-443 0 0,-27-200-331 0 0,0 0-1 0 0,-1 0 1 0 0,1 0 0 0 0,0 1-1 0 0,0-1 1 0 0,-1 0 0 0 0,1 0-1 0 0,-1 0 1 0 0,1 0 0 0 0,-1 0-1 0 0,0 0 1 0 0,1 0 0 0 0,-1 0-1 0 0,0 0 1 0 0,1-1 0 0 0,-1 1 0 0 0,0 0-1 0 0,0 0 1 0 0,0 0 0 0 0,0-1-1 0 0,0 1 1 0 0,0-1 0 0 0,0 1-1 0 0,0-1 1 0 0,0 1 0 0 0,0-1-1 0 0,0 1 1 0 0,0-1 0 0 0,-1 0 0 0 0,1 0-1 0 0,0 1 1 0 0,0-1 0 0 0,0 0-1 0 0,0 0 1 0 0,0 0 0 0 0,-1 0-1 0 0,1-1 1 0 0,0 1 0 0 0,0 0-1 0 0,0 0 1 0 0,0-1 0 0 0,0 1 0 0 0,0-1-1 0 0,-1 1 1 0 0,1-1 0 0 0,0 1-1 0 0,0-1 117 0 0,-10-9-1262 0 0</inkml:trace>
  <inkml:trace contextRef="#ctx0" brushRef="#br0" timeOffset="377.203">136 72 1780 0 0,'18'-11'291'0'0,"0"2"0"0"0,0 0 0 0 0,1 1 0 0 0,0 1 0 0 0,0 0 0 0 0,1 2 0 0 0,0 0 0 0 0,0 1 0 0 0,0 1 0 0 0,0 1 0 0 0,0 1 0 0 0,15 1-291 0 0,-31 0 25 0 0,0 0-1 0 0,-1 0 0 0 0,1 0 0 0 0,0 0 0 0 0,0 1 0 0 0,-1-1 0 0 0,1 1 0 0 0,0 0 0 0 0,-1 0 0 0 0,1 0 0 0 0,-1 1 0 0 0,1-1 0 0 0,-1 1 0 0 0,0 0 0 0 0,0 0 0 0 0,0 0 0 0 0,0 0 0 0 0,0 1 0 0 0,0-1 1 0 0,0 1-1 0 0,-1-1 0 0 0,1 1 0 0 0,-1 0 0 0 0,0 0 0 0 0,0 0 0 0 0,0 1 0 0 0,0-1 0 0 0,-1 0 0 0 0,1 1 0 0 0,-1-1 0 0 0,0 1 0 0 0,0-1 0 0 0,0 1 0 0 0,0 0 0 0 0,-1-1 0 0 0,1 1 0 0 0,-1 0 0 0 0,0 0 0 0 0,0-1 1 0 0,0 1-1 0 0,-1 2-24 0 0,-15 13 78 0 0,0-1 0 0 0,-1 0 0 0 0,-1-2 0 0 0,-1 0 0 0 0,0-1 0 0 0,-1 0 1 0 0,0-2-1 0 0,-1-1 0 0 0,-1 0 0 0 0,0-1 0 0 0,0-2 0 0 0,-1 0 0 0 0,-23 5-78 0 0,-61 31-34 0 0,33-6-2122 0 0,72-36 396 0 0,2-3 584 0 0</inkml:trace>
  <inkml:trace contextRef="#ctx0" brushRef="#br0" timeOffset="770.442">1271 244 1780 0 0,'3'-6'3353'0'0,"-86"6"-2551"0"0,73 2-736 0 0,-18 1 128 0 0,1 2 0 0 0,0 1 0 0 0,1 0 0 0 0,-1 3-1 0 0,1 0 1 0 0,1 1 0 0 0,0 2 0 0 0,0 0 0 0 0,-7 7-194 0 0,30-18 14 0 0,0 1-1 0 0,0-1 1 0 0,0 0-1 0 0,0 1 1 0 0,1 0 0 0 0,-1-1-1 0 0,0 1 1 0 0,1 0-1 0 0,-1 0 1 0 0,1 0 0 0 0,0 0-1 0 0,-1 0 1 0 0,1 0-1 0 0,0 0 1 0 0,0 0 0 0 0,1 0-1 0 0,-1 1 1 0 0,0-1-1 0 0,1 0 1 0 0,-1 1 0 0 0,1-1-1 0 0,0 0 1 0 0,0 1-1 0 0,0-1 1 0 0,0 0 0 0 0,0 1-1 0 0,0-1 1 0 0,1 0-1 0 0,-1 1 1 0 0,1-1-1 0 0,0 0 1 0 0,-1 0 0 0 0,1 1-1 0 0,0-1 1 0 0,0 0-1 0 0,1 0 1 0 0,-1 0 0 0 0,0 0-1 0 0,1 0 1 0 0,-1 0-1 0 0,1-1 1 0 0,-1 1 0 0 0,1 0-1 0 0,0-1 1 0 0,0 1-1 0 0,0-1 1 0 0,0 1-14 0 0,103 54 3 0 0,63-13-5499 0 0,-144-40 4292 0 0</inkml:trace>
  <inkml:trace contextRef="#ctx0" brushRef="#br0" timeOffset="1084.147">706 334 1528 0 0,'-16'17'688'0'0,"5"4"-168"0"0,3 1-84 0 0,8 1 40 0 0,0-10-96 0 0,0 8-100 0 0,27 26-128 0 0,-11-20 44 0 0,8 1 80 0 0,5 1-144 0 0,6-2-12 0 0,2-2-316 0 0,1-1-52 0 0,-1-6-588 0 0,0-1 48 0 0,-1-7 44 0 0,0-4-372 0 0</inkml:trace>
  <inkml:trace contextRef="#ctx0" brushRef="#br0" timeOffset="1336.132">1648 198 1292 0 0,'15'28'884'0'0,"-7"2"-24"0"0,-4 5-116 0 0,3-1-56 0 0,-6 5-52 0 0,-1-18-51 0 0,0 14-73 0 0,-25 44-48 0 0,7-31-112 0 0,-4-3-88 0 0,-2-3-84 0 0,-7-1-152 0 0,-2-2-4 0 0,-6-3-700 0 0,-4-6 56 0 0,-2-2-873 0 0,-1-7 89 0 0,0-6 28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31:20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99 1076 0 0,'0'0'515'0'0,"-14"1"2091"0"0,40 7-2345 0 0,1-1 0 0 0,0 0 0 0 0,1-2 0 0 0,-1-2 0 0 0,1 0 0 0 0,-1-2 0 0 0,1-1 0 0 0,0-1 1 0 0,0-1-1 0 0,-1-1 0 0 0,20-6-261 0 0,281-105 926 0 0,-326 113-940 0 0,0 0-1 0 0,0 1 0 0 0,1-1 0 0 0,-1 0 1 0 0,0 1-1 0 0,0 0 0 0 0,1-1 0 0 0,-1 1 1 0 0,0 0-1 0 0,1 0 0 0 0,-1 0 0 0 0,0 1 0 0 0,1-1 1 0 0,-1 0-1 0 0,0 1 0 0 0,0-1 0 0 0,0 1 1 0 0,1 0-1 0 0,-1 0 0 0 0,0 0 0 0 0,0 0 1 0 0,0 0-1 0 0,0 1 0 0 0,0-1 0 0 0,-1 0 1 0 0,1 1-1 0 0,0-1 0 0 0,-1 1 0 0 0,1 0 1 0 0,-1 0-1 0 0,1-1 0 0 0,-1 1 0 0 0,0 0 0 0 0,0 0 1 0 0,0 0-1 0 0,0 1 0 0 0,0-1 0 0 0,0 0 1 0 0,0 0-1 0 0,-1 0 0 0 0,1 2 15 0 0,9 63-4133 0 0,-10-55 2944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31:20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1600 0 0,'2'5'73'0'0,"0"1"1"0"0,0-1-1 0 0,0 0 0 0 0,0 0 1 0 0,1 0-1 0 0,0-1 0 0 0,0 1 1 0 0,0 0-1 0 0,1-1 0 0 0,-1 0 0 0 0,1 0 1 0 0,0 0-1 0 0,0 0 0 0 0,0-1 1 0 0,1 0-1 0 0,-1 0 0 0 0,1 0 1 0 0,0 0-1 0 0,0 0 0 0 0,0-1 0 0 0,0 0 1 0 0,0 0-1 0 0,1-1 0 0 0,-1 1 1 0 0,1-1-1 0 0,-1 0 0 0 0,1-1 1 0 0,-1 1-1 0 0,1-1 0 0 0,-1 0 0 0 0,1-1 1 0 0,-1 1-1 0 0,2-1-73 0 0,411-31 1042 0 0,-409 33-1167 0 0,1 0-1 0 0,-1 0 1 0 0,0 0-1 0 0,0 1 1 0 0,-1 1-1 0 0,1-1 1 0 0,0 2-1 0 0,-1-1 1 0 0,1 1-1 0 0,-1 0 1 0 0,0 1-1 0 0,0 0 1 0 0,-1 0-1 0 0,0 0 1 0 0,3 3 125 0 0,-5-2-1231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31:22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86 1160 0 0,'0'0'434'0'0,"0"0"-48"0"0,6-20 505 0 0,20-6-439 0 0,-26 24-403 0 0,0 1 0 0 0,0-1-1 0 0,0 0 1 0 0,-1 1 0 0 0,1-1 0 0 0,-1 0 0 0 0,1 1 0 0 0,-1-1-1 0 0,0 0 1 0 0,1 1 0 0 0,-1-1 0 0 0,0 1 0 0 0,0-1-1 0 0,0 1 1 0 0,0 0 0 0 0,0-1 0 0 0,-1 1 0 0 0,1 0 0 0 0,0 0-1 0 0,-1 0 1 0 0,1 0 0 0 0,0 0 0 0 0,-1 0 0 0 0,0 0 0 0 0,1 0-1 0 0,-1 1 1 0 0,1-1 0 0 0,-1 1 0 0 0,0-1 0 0 0,1 1 0 0 0,-1-1-1 0 0,0 1 1 0 0,1 0 0 0 0,-1 0 0 0 0,0 0 0 0 0,0 0-1 0 0,1 0 1 0 0,-1 0 0 0 0,0 0 0 0 0,1 1 0 0 0,-1-1 0 0 0,0 1-1 0 0,1-1 1 0 0,-1 1-49 0 0,-79 25 228 0 0,69-20-195 0 0,-1 1 0 0 0,1 0 1 0 0,0 1-1 0 0,1 0 1 0 0,0 1-1 0 0,0 0 1 0 0,1 0-1 0 0,0 1 0 0 0,0 1 1 0 0,1 0-1 0 0,1 0 1 0 0,0 0-1 0 0,0 1 1 0 0,1 1-1 0 0,1-1 0 0 0,0 1 1 0 0,1 0-1 0 0,0 0 1 0 0,1 1-1 0 0,0-1 0 0 0,1 1 1 0 0,-1 11-34 0 0,5-19 28 0 0,0 0 0 0 0,0 0-1 0 0,0 0 1 0 0,0 0 0 0 0,1-1 0 0 0,0 1 0 0 0,0-1 0 0 0,1 1 0 0 0,-1-1-1 0 0,1 0 1 0 0,1 0 0 0 0,-1 0 0 0 0,1 0 0 0 0,-1-1 0 0 0,1 1 0 0 0,0-1-1 0 0,1 0 1 0 0,-1 0 0 0 0,1-1 0 0 0,0 1 0 0 0,0-1 0 0 0,0 0-1 0 0,0 0 1 0 0,0-1 0 0 0,1 0 0 0 0,4 2-28 0 0,149 36 551 0 0,-136-37-525 0 0,-1 0 0 0 0,1-2-1 0 0,0 0 1 0 0,0-2-1 0 0,0 0 1 0 0,-1-2-1 0 0,1 0 1 0 0,-1-2 0 0 0,0 0-1 0 0,0-2 1 0 0,1-1-26 0 0,-13 5 3 0 0,-1-1 0 0 0,0 0 1 0 0,0-1-1 0 0,-1 1 0 0 0,1-2 1 0 0,-1 0-1 0 0,0 0 0 0 0,0 0 1 0 0,-1-1-1 0 0,0 0 0 0 0,0 0 1 0 0,-1-1-1 0 0,0 0 0 0 0,0 0 1 0 0,0 0-1 0 0,-1-1 0 0 0,-1 0 1 0 0,0 0-1 0 0,0 0 0 0 0,0 0 1 0 0,-1-1-1 0 0,-1 1 0 0 0,1-1 1 0 0,-2 0-1 0 0,1 0 0 0 0,-1 0 1 0 0,-1-8-4 0 0,-2 9-8 0 0,0-1 0 0 0,0 1 0 0 0,-1 0 0 0 0,0 1-1 0 0,-1-1 1 0 0,0 0 0 0 0,0 1 0 0 0,-1 0 0 0 0,0 0 0 0 0,-1 0 0 0 0,1 1 0 0 0,-1 0 0 0 0,-1 0 0 0 0,1 0 0 0 0,-1 1 0 0 0,-1 0 0 0 0,1 0 0 0 0,-1 1 0 0 0,0 0 0 0 0,0 0 0 0 0,0 1 0 0 0,-1 0 0 0 0,0 0-1 0 0,1 1 1 0 0,-6-1 8 0 0,-86-17-3070 0 0,99 21 2279 0 0,1 0-351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31:23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1948 0 0,'-1'18'6435'0'0,"-7"-13"-7431"0"0,3-7-3954 0 0,4-1 3633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31:23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0 118 936 0 0,'1'-4'169'0'0,"0"-1"0"0"0,0 0-1 0 0,1 1 1 0 0,-1-1 0 0 0,1 1-1 0 0,0 0 1 0 0,0-1 0 0 0,0 1 0 0 0,0 0-1 0 0,1 0 1 0 0,0 1 0 0 0,0-1 0 0 0,0 0-1 0 0,0 1 1 0 0,1 0 0 0 0,-1-1 0 0 0,1 1-1 0 0,0 1 1 0 0,0-1 0 0 0,0 1 0 0 0,0-1-1 0 0,0 1 1 0 0,0 0 0 0 0,1 1-1 0 0,0-1-168 0 0,-1-1 34 0 0,0 0 0 0 0,0 0 0 0 0,0 0-1 0 0,1 0 1 0 0,-1 1 0 0 0,1 0-1 0 0,0 0 1 0 0,0 0 0 0 0,-1 1-1 0 0,1 0 1 0 0,0 0 0 0 0,0 0-1 0 0,0 0 1 0 0,1 1 0 0 0,-1-1-1 0 0,0 2 1 0 0,0-1 0 0 0,0 0-1 0 0,0 1 1 0 0,0 0 0 0 0,0 0 0 0 0,0 0-1 0 0,0 1 1 0 0,0 0 0 0 0,-1 0-1 0 0,1 0 1 0 0,0 0 0 0 0,-1 1-1 0 0,0 0 1 0 0,0 0 0 0 0,0 0-1 0 0,0 0 1 0 0,0 1 0 0 0,0-1-1 0 0,-1 1 1 0 0,0 0 0 0 0,0 0-1 0 0,0 0 1 0 0,0 1 0 0 0,0-1-1 0 0,-1 1 1 0 0,0-1 0 0 0,0 1 0 0 0,0 0-1 0 0,-1 0 1 0 0,0 0 0 0 0,0 0-1 0 0,0 0 1 0 0,0 0 0 0 0,-1 1-34 0 0,-2 6 99 0 0,-1-1 1 0 0,-1 1 0 0 0,0-1 0 0 0,-1 0 0 0 0,0 0-1 0 0,0-1 1 0 0,-1 1 0 0 0,-1-1 0 0 0,1 0 0 0 0,-2-1-1 0 0,1 0 1 0 0,-1 0 0 0 0,-1 0 0 0 0,0-1 0 0 0,0 0-1 0 0,0-1 1 0 0,-1 0 0 0 0,0-1 0 0 0,-8 4-100 0 0,-26 24 709 0 0,44-32-688 0 0,0 0-1 0 0,1-1 1 0 0,-1 1-1 0 0,1 0 1 0 0,0-1-1 0 0,-1 1 0 0 0,1-1 1 0 0,0 1-1 0 0,0-1 1 0 0,0 0-1 0 0,0 1 1 0 0,0-1-1 0 0,0 0 1 0 0,0 0-1 0 0,1 1 1 0 0,-1-1-1 0 0,0 0 1 0 0,1 0-1 0 0,-1-1 1 0 0,0 1-1 0 0,1 0 0 0 0,-1 0 1 0 0,1-1-1 0 0,0 1 1 0 0,-1-1-1 0 0,1 1 1 0 0,-1-1-1 0 0,1 1 1 0 0,0-1-1 0 0,-1 0 1 0 0,1 0-1 0 0,0 0 1 0 0,-1 0-1 0 0,1 0 1 0 0,0 0-1 0 0,-1-1 1 0 0,1 1-1 0 0,0-1 0 0 0,-1 1 1 0 0,2-1-21 0 0,214 5-1881 0 0,-134-5-2219 0 0,-57-1 2766 0 0,7-9 22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31:24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150 460 1508 0 0,'-9'-3'159'0'0,"1"1"-1"0"0,0-2 1 0 0,0 1-1 0 0,0-1 1 0 0,0 0-1 0 0,1-1 1 0 0,-1 0-1 0 0,1 0 0 0 0,0-1 1 0 0,1 1-1 0 0,-1-1 1 0 0,1-1-1 0 0,0 1 1 0 0,1-1-1 0 0,0 0 1 0 0,0-1-1 0 0,0 1 1 0 0,1-1-1 0 0,0 0 1 0 0,1 0-1 0 0,-1 0 1 0 0,2-1-1 0 0,-1 1 1 0 0,1-1-1 0 0,0 1 1 0 0,1-1-1 0 0,0 0 1 0 0,1 0-1 0 0,-1 1 1 0 0,2-1-1 0 0,-1 0 1 0 0,1 0-1 0 0,1 1 1 0 0,-1-1-1 0 0,1 0 1 0 0,1 1-1 0 0,0-3-158 0 0,2-1 43 0 0,-1 0 0 0 0,2 1 0 0 0,-1-1 0 0 0,2 1 0 0 0,-1 0 0 0 0,2 1 0 0 0,-1 0 0 0 0,1 0 0 0 0,1 0 0 0 0,0 1 0 0 0,0 0 0 0 0,1 1 0 0 0,0 0 0 0 0,0 1 0 0 0,1 0 0 0 0,0 0 0 0 0,0 1 0 0 0,1 1 0 0 0,-1 0 0 0 0,1 0 0 0 0,10-2-43 0 0,-20 7 4 0 0,0 0 0 0 0,-1 0 0 0 0,1 0 1 0 0,0 0-1 0 0,-1 0 0 0 0,1 0 0 0 0,0 0 1 0 0,-1 0-1 0 0,1 1 0 0 0,0-1 0 0 0,-1 1 1 0 0,1-1-1 0 0,0 1 0 0 0,-1 0 0 0 0,1-1 0 0 0,-1 1 1 0 0,1 0-1 0 0,-1 0 0 0 0,0 0 0 0 0,1 0 1 0 0,-1 1-1 0 0,0-1 0 0 0,0 0 0 0 0,0 0 1 0 0,0 1-1 0 0,0-1 0 0 0,0 1 0 0 0,0-1 0 0 0,0 1 1 0 0,0-1-1 0 0,-1 1 0 0 0,1-1 0 0 0,-1 1 1 0 0,1 0-1 0 0,-1-1 0 0 0,1 1 0 0 0,-1 0 1 0 0,0-1-1 0 0,0 1 0 0 0,0 0 0 0 0,0 0 0 0 0,0-1 1 0 0,0 1-1 0 0,-1 0 0 0 0,1-1 0 0 0,-1 1 1 0 0,1 0-1 0 0,-1 1-4 0 0,-18 79 27 0 0,-20 6 4 0 0,25-62-28 0 0,1 0 0 0 0,2 1 0 0 0,1 0 0 0 0,1 1-1 0 0,1 0 1 0 0,1 0 0 0 0,2 1 0 0 0,1 0-1 0 0,1 0-2 0 0,3-22 7 0 0,1-1 0 0 0,0 0 0 0 0,0 0-1 0 0,0 0 1 0 0,1 0 0 0 0,0 0 0 0 0,0-1-1 0 0,0 1 1 0 0,1 0 0 0 0,0-1 0 0 0,0 0-1 0 0,1 1 1 0 0,-1-1 0 0 0,1-1 0 0 0,0 1-1 0 0,0 0 1 0 0,1-1 0 0 0,-1 0 0 0 0,1 0-1 0 0,0 0 1 0 0,0-1 0 0 0,0 0 0 0 0,1 0-1 0 0,-1 0 1 0 0,2 0-7 0 0,147 44 97 0 0,-142-43-98 0 0,0-2-1 0 0,0 0 0 0 0,0 0 0 0 0,0-1 0 0 0,1 0 0 0 0,-1-1 0 0 0,0-1 0 0 0,0 0 0 0 0,1 0 0 0 0,-1-1 0 0 0,0-1 0 0 0,6-2 2 0 0,-17 4 0 0 0,0 1 0 0 0,0 0-1 0 0,0-1 1 0 0,0 1 0 0 0,-1-1-1 0 0,1 1 1 0 0,0-1 0 0 0,0 0 0 0 0,-1 1-1 0 0,1-1 1 0 0,0 0 0 0 0,-1 0 0 0 0,1 1-1 0 0,0-1 1 0 0,-1 0 0 0 0,1 0-1 0 0,-1 0 1 0 0,0 0 0 0 0,1 1 0 0 0,-1-1-1 0 0,0 0 1 0 0,1 0 0 0 0,-1 0 0 0 0,0 0-1 0 0,0 0 1 0 0,0 0 0 0 0,0 0-1 0 0,0 0 1 0 0,0 0 0 0 0,0 0 0 0 0,0 0-1 0 0,0 0 1 0 0,0 0 0 0 0,-1 0 0 0 0,1 0-1 0 0,0 0 1 0 0,-1 0 0 0 0,1 0-1 0 0,0 1 1 0 0,-1-1 0 0 0,1 0 0 0 0,-1 0-1 0 0,0 0 1 0 0,1 1 0 0 0,-1-1 0 0 0,0 0-1 0 0,1 0 1 0 0,-1 1 0 0 0,0-1-1 0 0,0 1 1 0 0,0-1 0 0 0,1 1 0 0 0,-1-1-1 0 0,-1 1 1 0 0,-46-31-6 0 0,-296-103-2929 0 0,296 104 370 0 0,32 17 1334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25:49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41 2040 0 0,'6'-2'7588'0'0,"-7"-35"-6972"0"0,0 36-4219 0 0,0 1 2560 0 0,-2 1-2083 0 0,1-1 1858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31:24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1108 0 0,'5'0'1116'0'0,"-1"2"-136"0"0,0-1-140 0 0,0-1-172 0 0,0 2-80 0 0,-1-1-175 0 0,-2-1-213 0 0,3 0-196 0 0,-3 2-4 0 0,-1-2-645 0 0,0 1-675 0 0,-1 1 48 0 0,-3-1 16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31:47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475 151 1248 0 0,'1'0'68'0'0,"1"-1"0"0"0,0 1-1 0 0,-1-1 1 0 0,1 0 0 0 0,-1 1 0 0 0,1-1 0 0 0,-1 0-1 0 0,1 0 1 0 0,-1 0 0 0 0,0 0 0 0 0,1 0-1 0 0,-1 0 1 0 0,0 0 0 0 0,0-1 0 0 0,0 1 0 0 0,0 0-1 0 0,0-1 1 0 0,0 1 0 0 0,0-1 0 0 0,0 1 0 0 0,-1-1-1 0 0,1 1 1 0 0,-1-1 0 0 0,1 0 0 0 0,-1 1-1 0 0,1-1 1 0 0,-1 0 0 0 0,0 1 0 0 0,0-1 0 0 0,0 0-1 0 0,0 1 1 0 0,0-1 0 0 0,0 0 0 0 0,0 1-1 0 0,-1-1 1 0 0,1 0 0 0 0,0 1 0 0 0,-1-1 0 0 0,0 0-1 0 0,1 1 1 0 0,-1-1 0 0 0,0 1 0 0 0,0-1-1 0 0,0 1 1 0 0,0 0 0 0 0,0-1 0 0 0,0 1 0 0 0,0 0-1 0 0,0 0 1 0 0,0-1 0 0 0,-1 1-68 0 0,-71-50 840 0 0,53 44-711 0 0,-1 1 0 0 0,0 1 0 0 0,0 0 0 0 0,-1 2 0 0 0,0 1 0 0 0,1 0 0 0 0,-1 2 0 0 0,0 0 0 0 0,1 1-1 0 0,-1 2 1 0 0,1 0 0 0 0,-1 1 0 0 0,1 1 0 0 0,0 1 0 0 0,1 1 0 0 0,-2 2-129 0 0,18-8 24 0 0,1 0-1 0 0,0 1 1 0 0,0-1 0 0 0,0 1 0 0 0,0-1-1 0 0,0 1 1 0 0,1 0 0 0 0,-1 0-1 0 0,0 0 1 0 0,1 1 0 0 0,-1-1 0 0 0,1 1-1 0 0,0-1 1 0 0,0 1 0 0 0,0 0-1 0 0,0-1 1 0 0,1 1 0 0 0,-1 0 0 0 0,1 0-1 0 0,-1 1 1 0 0,1-1 0 0 0,0 0-1 0 0,0 2-23 0 0,1-3 86 0 0,25 18 123 0 0,-12-14-193 0 0,1-1 0 0 0,-1 0-1 0 0,1-1 1 0 0,1-1 0 0 0,-1 0-1 0 0,0-1 1 0 0,1 0 0 0 0,-1-1 0 0 0,1-1-1 0 0,-1 0 1 0 0,1-1 0 0 0,1-1-16 0 0,24 2 28 0 0,16-50-138 0 0,-56 50 122 0 0,10 3-43 0 0,102 53-646 0 0,5 3-4504 0 0,-103-52 3683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31:48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1300 0 0,'7'5'4289'0'0,"-16"82"-3626"0"0,9-85-498 0 0,-5 43 41 0 0,2-1 0 0 0,3 1-1 0 0,1 0 1 0 0,2-1 0 0 0,2 1 0 0 0,2-1-1 0 0,5 12-205 0 0,-9-40 26 0 0,8 60-367 0 0,-9-44-2604 0 0,-5-28 1604 0 0,-12 7 21 0 0</inkml:trace>
  <inkml:trace contextRef="#ctx0" brushRef="#br0" timeOffset="235.326">310 61 1068 0 0,'69'58'1938'0'0,"-99"-12"-714"0"0,14-35-1056 0 0,0-1 0 0 0,0 0 1 0 0,-1-1-1 0 0,-1 0 0 0 0,1-2 1 0 0,-1 0-1 0 0,-1-1 0 0 0,1-1 1 0 0,-13 2-169 0 0,-105 7-2331 0 0,122-14 1021 0 0</inkml:trace>
  <inkml:trace contextRef="#ctx0" brushRef="#br0" timeOffset="611.806">530 190 1280 0 0,'46'-3'725'0'0,"0"-2"0"0"0,0-2 0 0 0,0-2 0 0 0,-1-2 0 0 0,0-2 0 0 0,38-17-725 0 0,-83 29 5 0 0,-1 1 0 0 0,0-1 1 0 0,0 1-1 0 0,1-1 0 0 0,-1 1 0 0 0,0-1 1 0 0,1 1-1 0 0,-1-1 0 0 0,1 0 0 0 0,-1 0 1 0 0,1 1-1 0 0,-1-1 0 0 0,1 0 1 0 0,-1 0-1 0 0,1 1 0 0 0,0-1 0 0 0,0 0 1 0 0,-1 0-1 0 0,1 0 0 0 0,0 0 0 0 0,0 0 1 0 0,0 1-1 0 0,0-1 0 0 0,0 0 0 0 0,0 0 1 0 0,0 0-1 0 0,0 0 0 0 0,0 0 0 0 0,0 0 1 0 0,0 1-1 0 0,1-1 0 0 0,-1 0 1 0 0,0 0-1 0 0,1 0 0 0 0,-1 0 0 0 0,0 1 1 0 0,1-1-1 0 0,-1 0 0 0 0,1 1 0 0 0,-1-1 1 0 0,1 0-1 0 0,0 1 0 0 0,-1-1 0 0 0,1 0 1 0 0,0 1-1 0 0,-1-1 0 0 0,1 1 0 0 0,0-1 1 0 0,0 1-1 0 0,-1 0 0 0 0,1-1 1 0 0,0 1-1 0 0,0 0 0 0 0,0-1 0 0 0,0 1 1 0 0,-1 0-1 0 0,1 0 0 0 0,0 0 0 0 0,0 0 1 0 0,0 0-1 0 0,0 0 0 0 0,0 0 0 0 0,0 0-5 0 0,-75-14 176 0 0,41 10-70 0 0,-1 3 0 0 0,1 1 0 0 0,0 1 0 0 0,-1 1 0 0 0,1 3 0 0 0,0 0 1 0 0,1 2-1 0 0,-1 2 0 0 0,1 0 0 0 0,-9 6-106 0 0,38-14 15 0 0,1 0-1 0 0,-1 0 1 0 0,0 0-1 0 0,0 0 1 0 0,1 0 0 0 0,-1 0-1 0 0,0 1 1 0 0,1-1-1 0 0,-1 1 1 0 0,1 0 0 0 0,0 0-1 0 0,0 0 1 0 0,0 0 0 0 0,0 0-1 0 0,0 0 1 0 0,0 1-1 0 0,0-1 1 0 0,1 1 0 0 0,-1-1-1 0 0,1 1 1 0 0,-1-1-1 0 0,1 1 1 0 0,0 0 0 0 0,0 0-1 0 0,1 0 1 0 0,-1 0-1 0 0,0-1 1 0 0,1 1 0 0 0,0 0-1 0 0,0 0 1 0 0,0 0-1 0 0,0 0 1 0 0,0 0 0 0 0,1 1-15 0 0,12 9-50 0 0,1 0 0 0 0,1-1 0 0 0,0-1-1 0 0,0 0 1 0 0,2-1 0 0 0,-1 0 0 0 0,1-1 0 0 0,0-2 0 0 0,1 1 0 0 0,0-2 0 0 0,0 0 0 0 0,0-1 0 0 0,1-1 0 0 0,0-1 0 0 0,-1-1 0 0 0,6 0 50 0 0,-23-2-11 0 0,129 14-4664 0 0,-109-14 3355 0 0</inkml:trace>
  <inkml:trace contextRef="#ctx0" brushRef="#br0" timeOffset="894.049">1035 88 956 0 0,'11'5'197'0'0,"-1"0"0"0"0,0 1 0 0 0,-1 1 0 0 0,1 0 0 0 0,-1 0 0 0 0,-1 0 1 0 0,1 1-1 0 0,-1 1 0 0 0,-1-1 0 0 0,1 1 0 0 0,-1 1 0 0 0,-1-1 0 0 0,0 1 0 0 0,0 0 0 0 0,-1 1 0 0 0,0 0-197 0 0,-6-7 114 0 0,0-1-1 0 0,0 0 1 0 0,0 1 0 0 0,0-1 0 0 0,-1 0-1 0 0,1 0 1 0 0,-1 1 0 0 0,0-1-1 0 0,0 0 1 0 0,0-1 0 0 0,0 1 0 0 0,0 0-1 0 0,-1-1 1 0 0,1 1 0 0 0,-1-1-1 0 0,0 0 1 0 0,0 0 0 0 0,0 0 0 0 0,0 0-1 0 0,0 0 1 0 0,0 0 0 0 0,0-1-1 0 0,0 0 1 0 0,-1 0 0 0 0,1 0 0 0 0,-1 0-1 0 0,1 0 1 0 0,-1-1 0 0 0,1 1-1 0 0,-1-1 1 0 0,1 0 0 0 0,-1 0-1 0 0,1 0 1 0 0,-1-1 0 0 0,1 1 0 0 0,-1-1-1 0 0,1 0 1 0 0,-1 0 0 0 0,1 0-1 0 0,0 0 1 0 0,0-1 0 0 0,-1 1 0 0 0,1-1-1 0 0,0 0 1 0 0,0 0 0 0 0,0 0-1 0 0,1 0 1 0 0,-1 0 0 0 0,0-1 0 0 0,1 1-1 0 0,0-1 1 0 0,-1 0 0 0 0,1 0-1 0 0,0 0 1 0 0,1 0 0 0 0,-1 0 0 0 0,0 0-1 0 0,1 0 1 0 0,0 0 0 0 0,-1-3-114 0 0,6-1-34 0 0,0-1 1 0 0,1 1 0 0 0,0 0-1 0 0,0 0 1 0 0,1 0 0 0 0,0 1-1 0 0,0-1 1 0 0,0 1 0 0 0,1 1-1 0 0,0 0 1 0 0,0-1 0 0 0,0 2-1 0 0,1-1 1 0 0,-1 1 0 0 0,1 1-1 0 0,0-1 1 0 0,0 1 0 0 0,1 1-1 0 0,3-2 34 0 0,232-77-7456 0 0,-218 72 6118 0 0</inkml:trace>
  <inkml:trace contextRef="#ctx0" brushRef="#br0" timeOffset="1286.787">1798 52 1164 0 0,'-12'-3'384'0'0,"0"1"1"0"0,-1 0-1 0 0,0 1 1 0 0,1 0-1 0 0,-1 1 0 0 0,0 0 1 0 0,1 1-1 0 0,-1 1 0 0 0,1 0 1 0 0,-1 1-1 0 0,1 0 1 0 0,0 1-1 0 0,0 0 0 0 0,0 1-384 0 0,10-5 32 0 0,0 1-1 0 0,0-1 0 0 0,0 1 1 0 0,1-1-1 0 0,-1 1 0 0 0,0 0 1 0 0,1 0-1 0 0,-1 0 1 0 0,0 0-1 0 0,1 0 0 0 0,-1 0 1 0 0,1 0-1 0 0,-1 0 0 0 0,1 1 1 0 0,0-1-1 0 0,0 1 0 0 0,-1-1 1 0 0,1 1-1 0 0,0-1 1 0 0,0 1-1 0 0,0-1 0 0 0,1 1 1 0 0,-1 0-1 0 0,0 0 0 0 0,1-1 1 0 0,-1 1-1 0 0,1 0 0 0 0,-1 0 1 0 0,1 0-1 0 0,0 0 1 0 0,0 0-1 0 0,0 0 0 0 0,0-1 1 0 0,0 1-1 0 0,0 0 0 0 0,1 0 1 0 0,-1 0-1 0 0,1 0 0 0 0,-1-1 1 0 0,1 1-1 0 0,-1 0 1 0 0,1 0-1 0 0,0-1 0 0 0,0 1 1 0 0,0 0-1 0 0,0-1 0 0 0,0 1 1 0 0,0-1-1 0 0,1 0 0 0 0,-1 1 1 0 0,0-1-1 0 0,1 0 0 0 0,0 1-31 0 0,82 67 724 0 0,67 18-27 0 0,-150-86-689 0 0,0-1 0 0 0,0 1 0 0 0,0-1 1 0 0,0 1-1 0 0,0-1 0 0 0,0 1 0 0 0,0 0 1 0 0,0-1-1 0 0,0 1 0 0 0,0 0 0 0 0,0 0 0 0 0,-1-1 1 0 0,1 1-1 0 0,0 0 0 0 0,0 0 0 0 0,-1 0 1 0 0,1 0-1 0 0,-1 0 0 0 0,1 0 0 0 0,-1 0 1 0 0,1 1-1 0 0,-1-1 0 0 0,0 0 0 0 0,0 0 1 0 0,1 0-1 0 0,-1 0 0 0 0,0 0 0 0 0,0 1 1 0 0,0-1-1 0 0,0 0 0 0 0,0 0 0 0 0,0 0 1 0 0,-1 0-1 0 0,1 1 0 0 0,0-1 0 0 0,0 0 1 0 0,-1 0-1 0 0,1 0 0 0 0,-1 0 0 0 0,1 0 1 0 0,-1 0-1 0 0,0 0 0 0 0,1 0 0 0 0,-1 0 1 0 0,0 0-1 0 0,0 0 0 0 0,1 0 0 0 0,-1-1 1 0 0,0 1-1 0 0,0 0 0 0 0,0-1 0 0 0,0 1 1 0 0,0 0-1 0 0,0-1 0 0 0,0 1 0 0 0,0-1 1 0 0,0 1-1 0 0,0-1 0 0 0,-1 0 0 0 0,1 0 0 0 0,0 1 1 0 0,0-1-1 0 0,-1 0-8 0 0,-77 15-30 0 0,74-14-45 0 0,-4 1-97 0 0,0-1 0 0 0,0 0 1 0 0,0 0-1 0 0,0 0 0 0 0,0-1 0 0 0,1-1 0 0 0,-1 1 0 0 0,0-1 0 0 0,0-1 1 0 0,0 0-1 0 0,1 0 0 0 0,-1-1 0 0 0,1 0 0 0 0,0 0 0 0 0,-1-1 1 0 0,2 0-1 0 0,-1 0 0 0 0,0-1 0 0 0,1 0 0 0 0,0-1 0 0 0,-2-1 172 0 0,-2-33-3488 0 0,23 15 2207 0 0</inkml:trace>
  <inkml:trace contextRef="#ctx0" brushRef="#br0" timeOffset="1915.094">2304 130 1256 0 0,'-1'-1'69'0'0,"0"1"-1"0"0,0 0 0 0 0,0 0 1 0 0,1-1-1 0 0,-1 1 1 0 0,0-1-1 0 0,0 1 1 0 0,0-1-1 0 0,0 1 1 0 0,1-1-1 0 0,-1 1 1 0 0,0-1-1 0 0,0 0 0 0 0,1 1 1 0 0,-1-1-1 0 0,1 0 1 0 0,-1 1-1 0 0,0-1 1 0 0,1 0-1 0 0,0 0 1 0 0,-1 0-1 0 0,1 0 1 0 0,-1 0-1 0 0,1 1 0 0 0,0-1 1 0 0,0 0-1 0 0,-1 0 1 0 0,1 0-1 0 0,0 0 1 0 0,0 0-1 0 0,0 0 1 0 0,0 0-1 0 0,0 0 1 0 0,0 0-1 0 0,1 0 0 0 0,-1 0 1 0 0,0 0-1 0 0,0 0 1 0 0,1 0-1 0 0,-1 1 1 0 0,0-1-1 0 0,1 0 1 0 0,-1 0-1 0 0,1 0 1 0 0,-1 0-1 0 0,1 1 0 0 0,-1-1 1 0 0,1 0-1 0 0,0 1 1 0 0,-1-1-1 0 0,1 0 1 0 0,0 1-1 0 0,0-1 1 0 0,-1 1-1 0 0,1-1 1 0 0,0 1-1 0 0,0-1 0 0 0,0 1-68 0 0,-186 24 1389 0 0,164-17-1235 0 0,15-6-115 0 0,1-1 0 0 0,0 1 0 0 0,-1 1-1 0 0,1-1 1 0 0,0 1 0 0 0,0 0 0 0 0,0 0 0 0 0,0 1-1 0 0,0-1 1 0 0,1 1 0 0 0,-1 0 0 0 0,1 0 0 0 0,-1 0-1 0 0,1 1 1 0 0,0 0 0 0 0,1 0 0 0 0,-1 0 0 0 0,1 0-1 0 0,-1 0 1 0 0,1 1 0 0 0,1-1 0 0 0,-1 1 0 0 0,1 0-1 0 0,-1 0 1 0 0,1 0 0 0 0,1 0 0 0 0,-1 1-39 0 0,5-3 24 0 0,-1 0 0 0 0,1 0 1 0 0,0 0-1 0 0,1-1 0 0 0,-1 1 0 0 0,0-1 1 0 0,1 1-1 0 0,-1-1 0 0 0,1 0 0 0 0,0-1 1 0 0,-1 1-1 0 0,1-1 0 0 0,0 1 1 0 0,0-1-1 0 0,0 0 0 0 0,0-1 0 0 0,0 1 1 0 0,0-1-1 0 0,1 1 0 0 0,-1-1 0 0 0,0 0 1 0 0,0-1-1 0 0,0 1 0 0 0,0-1 1 0 0,2 0-25 0 0,-2 1 10 0 0,11-3-48 0 0,1 0 0 0 0,-1-1 0 0 0,0 0 0 0 0,0-1 0 0 0,0-1 0 0 0,-1 0 0 0 0,0-1 0 0 0,0-1 0 0 0,-1 0 0 0 0,0-1 0 0 0,0 0 0 0 0,-1-1 0 0 0,0 0 0 0 0,0-1 0 0 0,-1-1 0 0 0,6-8 38 0 0,11-7-117 0 0,26 10-75 0 0,-53 17 146 0 0,17 4-75 0 0,32 75 40 0 0,-49-78 159 0 0,-1-1-26 0 0,0 33 1055 0 0,53-67-574 0 0,-39 22-483 0 0,0 0 0 0 0,0 1 0 0 0,1 0 0 0 0,0 2 0 0 0,1-1 0 0 0,0 2 0 0 0,1 0 0 0 0,0 1 0 0 0,0 1 0 0 0,0 0 0 0 0,1 1 0 0 0,0 1 1 0 0,0 1-1 0 0,17-1-50 0 0,-24 8-58 0 0,0 1 0 0 0,-1 0 1 0 0,0 1-1 0 0,0 0 1 0 0,0 0-1 0 0,0 1 1 0 0,-1 0-1 0 0,0 1 1 0 0,-1 0-1 0 0,0 0 0 0 0,0 1 1 0 0,0 0-1 0 0,-1 0 1 0 0,-1 1-1 0 0,0 0 1 0 0,0 0-1 0 0,-1 1 1 0 0,0-1-1 0 0,-1 1 1 0 0,0 0-1 0 0,-1 1 0 0 0,0-1 1 0 0,0 0-1 0 0,-1 1 1 0 0,-1 3 57 0 0,1 10-1783 0 0,-2-12-1557 0 0,0-4 1978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31:46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74 888 0 0,'4'-22'2949'0'0,"42"-30"-54"0"0,-62 111-2336 0 0,12-39-513 0 0,1 0-1 0 0,1 0 0 0 0,1 0 0 0 0,1 0 1 0 0,0 0-1 0 0,2 0 0 0 0,0 0 0 0 0,1 0 1 0 0,3 7-46 0 0,29 114 610 0 0,8-170-186 0 0,-26 18-431 0 0,0 2 0 0 0,0 0 0 0 0,1 2 0 0 0,0-1 0 0 0,1 2 0 0 0,0 1 1 0 0,0 0-1 0 0,0 1 0 0 0,0 1 0 0 0,1 1 0 0 0,-1 1 0 0 0,15 1 7 0 0,51 29-10 0 0,-85-26 11 0 0,0 0 0 0 0,0 0 0 0 0,-1 0 0 0 0,1-1 0 0 0,-1 1 1 0 0,0 0-1 0 0,0 0 0 0 0,0-1 0 0 0,0 1 0 0 0,0-1 0 0 0,-1 1 0 0 0,1-1 0 0 0,-1 1 0 0 0,1-1 0 0 0,-1 0 0 0 0,0 0 0 0 0,0 0 0 0 0,0 0 0 0 0,0 0 1 0 0,0 0-1 0 0,-1-1 0 0 0,1 1 0 0 0,-1-1 0 0 0,1 1 0 0 0,-1-1 0 0 0,1 0 0 0 0,-1 0 0 0 0,0 0 0 0 0,1 0 0 0 0,-1-1 0 0 0,0 1 0 0 0,0-1 0 0 0,-2 1-1 0 0,-31 10-149 0 0,-1-1 1 0 0,-1-2-1 0 0,0-1 0 0 0,0-2 0 0 0,0-2 0 0 0,0-1 0 0 0,-11-3 149 0 0,3-14-1044 0 0,84-18-1804 0 0,-15 24 1475 0 0</inkml:trace>
  <inkml:trace contextRef="#ctx0" brushRef="#br0" timeOffset="627.255">634 251 1016 0 0,'1'4'133'0'0,"-1"1"-1"0"0,1-1 0 0 0,1 1 1 0 0,-1-1-1 0 0,1 1 1 0 0,-1-1-1 0 0,1 0 1 0 0,1 0-1 0 0,-1 0 1 0 0,1 0-1 0 0,-1 0 1 0 0,1 0-1 0 0,0-1 0 0 0,0 1 1 0 0,1-1-1 0 0,-1 0 1 0 0,1 0-1 0 0,-1 0 1 0 0,1 0-1 0 0,0-1 1 0 0,0 0-1 0 0,0 0 0 0 0,0 0 1 0 0,1 0-1 0 0,-1 0 1 0 0,1-1-1 0 0,-1 0 1 0 0,1 0-133 0 0,141 22 498 0 0,-141-23-459 0 0,0 0-1 0 0,0-1 1 0 0,0 0 0 0 0,0 1-1 0 0,-1-2 1 0 0,1 1-1 0 0,0-1 1 0 0,-1 1 0 0 0,1-1-1 0 0,-1 0 1 0 0,1-1-1 0 0,-1 1 1 0 0,0-1 0 0 0,0 0-1 0 0,0 0 1 0 0,0 0-1 0 0,-1-1 1 0 0,1 1 0 0 0,-1-1-1 0 0,0 0 1 0 0,0 0 0 0 0,0 0-1 0 0,0 0 1 0 0,-1-1-1 0 0,0 1 1 0 0,0-1 0 0 0,0 1-1 0 0,0-1 1 0 0,-1 0-1 0 0,0 1 1 0 0,0-1 0 0 0,1-4-39 0 0,-2 8 202 0 0,-3-30 834 0 0,-11 3-511 0 0,63 153-253 0 0,-13 163 746 0 0,-36-279-973 0 0,-1 1-1 0 0,-1 0 0 0 0,0 0 0 0 0,0-1 1 0 0,-1 1-1 0 0,0-1 0 0 0,-1 0 1 0 0,1 0-1 0 0,-2 0 0 0 0,0 0 1 0 0,0-1-1 0 0,0 1 0 0 0,-1-1 1 0 0,0-1-1 0 0,-1 1 0 0 0,1-1 1 0 0,-2 0-1 0 0,1-1 0 0 0,-1 0 1 0 0,0 0-1 0 0,0 0 0 0 0,0-1 0 0 0,-1 0 1 0 0,0-1-1 0 0,0 0 0 0 0,0 0 1 0 0,0-1-1 0 0,-1-1 0 0 0,1 1 1 0 0,-10 0-45 0 0,14-4-32 0 0,-1 0 0 0 0,1-1-1 0 0,0 0 1 0 0,0 0 0 0 0,0 0 0 0 0,0-1 0 0 0,0 0 0 0 0,1 1 0 0 0,-1-2 0 0 0,1 1 0 0 0,-1 0 0 0 0,1-1 0 0 0,0 0 0 0 0,1 0 0 0 0,-1 0 0 0 0,1-1 0 0 0,0 1 0 0 0,0-1 0 0 0,0 1 0 0 0,0-1-1 0 0,1 0 1 0 0,0 0 0 0 0,0-1 0 0 0,0 1 0 0 0,1 0 0 0 0,0 0 0 0 0,0-1 0 0 0,0 1 0 0 0,0-1 0 0 0,1 1 0 0 0,0-1 0 0 0,0 1 0 0 0,1-1 0 0 0,-1 1 0 0 0,1-1 0 0 0,1 1 0 0 0,-1 0 0 0 0,1-2 32 0 0,7-11-384 0 0,1-1 1 0 0,1 2 0 0 0,1-1 0 0 0,0 2 0 0 0,1-1 0 0 0,1 2-1 0 0,0 0 1 0 0,1 0 0 0 0,1 2 0 0 0,0 0 0 0 0,1 0-1 0 0,0 2 1 0 0,1 0 0 0 0,0 1 0 0 0,1 1 0 0 0,0 0 0 0 0,11-2 383 0 0,11-7-1398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31:54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418 90 904 0 0,'14'-15'1633'0'0,"-11"15"-1208"0"0,4-27 683 0 0,-22-1-519 0 0,9 24-546 0 0,-1 1 0 0 0,0 1 0 0 0,1-1 0 0 0,-1 1 0 0 0,0 0 0 0 0,0 1 0 0 0,0 0 0 0 0,0 0 0 0 0,0 0 0 0 0,0 1 0 0 0,-1 0 0 0 0,1 1 0 0 0,0-1 0 0 0,0 1 0 0 0,0 1 0 0 0,0-1 0 0 0,0 1 0 0 0,0 0 0 0 0,1 1 0 0 0,-1 0 0 0 0,1 0 0 0 0,-1 0 0 0 0,1 1 0 0 0,0 0 0 0 0,0 0 0 0 0,1 0 0 0 0,-1 1 0 0 0,1 0 0 0 0,0 0 0 0 0,-3 5-43 0 0,-1 1 71 0 0,1 1-1 0 0,0 0 1 0 0,1 1-1 0 0,1 0 1 0 0,0 0-1 0 0,0 0 0 0 0,1 1 1 0 0,1-1-1 0 0,0 1 1 0 0,1 1-1 0 0,1-1 0 0 0,0 0 1 0 0,1 0-1 0 0,0 7-70 0 0,54 368 1007 0 0,-52-383-984 0 0,-1 0 0 0 0,0 1-1 0 0,-1-1 1 0 0,1 0 0 0 0,-1 0 0 0 0,0 1-1 0 0,-1-1 1 0 0,1 0 0 0 0,-1 0 0 0 0,-1 0-1 0 0,1 0 1 0 0,-1-1 0 0 0,0 1 0 0 0,0-1 0 0 0,-1 1-1 0 0,1-1 1 0 0,-1 0 0 0 0,0-1 0 0 0,-1 1-1 0 0,1-1 1 0 0,-1 1 0 0 0,0-1 0 0 0,0-1-1 0 0,0 1 1 0 0,0-1 0 0 0,-1 0 0 0 0,0 0 0 0 0,1 0-1 0 0,-1-1 1 0 0,0 0 0 0 0,0 0 0 0 0,0 0-1 0 0,-1-1 1 0 0,0 0-23 0 0,2-3-5 0 0,0 0-1 0 0,1 0 1 0 0,-1-1-1 0 0,1 1 1 0 0,0-1 0 0 0,-1 0-1 0 0,1 0 1 0 0,1-1-1 0 0,-1 1 1 0 0,0-1-1 0 0,1 0 1 0 0,0 0-1 0 0,0 0 1 0 0,0-1 0 0 0,0 1-1 0 0,1-1 1 0 0,-1 1-1 0 0,1-1 1 0 0,1 0-1 0 0,-1 0 1 0 0,0 0 0 0 0,1 0-1 0 0,0 0 1 0 0,1 0-1 0 0,-1 0 1 0 0,1 0-1 0 0,0 0 1 0 0,0 0 0 0 0,0 0-1 0 0,1 0 1 0 0,-1-1-1 0 0,1 1 1 0 0,1 0 5 0 0,2-11 12 0 0,1 0-1 0 0,1 0 1 0 0,0 0 0 0 0,1 1 0 0 0,1 0 0 0 0,0 0-1 0 0,1 1 1 0 0,1 0 0 0 0,0 1 0 0 0,1 0 0 0 0,0 0 0 0 0,1 1-1 0 0,0 1 1 0 0,1 0 0 0 0,0 0 0 0 0,1 2 0 0 0,0-1-1 0 0,2 1-11 0 0,1-2 15 0 0,0 1-1 0 0,1 0 0 0 0,0 1 1 0 0,1 1-1 0 0,0 1 0 0 0,0 0 1 0 0,0 2-1 0 0,1 0 0 0 0,0 1 1 0 0,0 1-1 0 0,0 1 0 0 0,0 0 0 0 0,1 2-14 0 0,-17 0-3 0 0,0 0-1 0 0,0 0 1 0 0,0 0-1 0 0,0 0 1 0 0,0 1-1 0 0,1-1 0 0 0,-1 1 1 0 0,0 0-1 0 0,0 0 1 0 0,-1 1-1 0 0,1-1 1 0 0,0 1-1 0 0,0 0 1 0 0,-1 0-1 0 0,1 0 0 0 0,-1 1 1 0 0,0-1-1 0 0,1 1 1 0 0,-1 0-1 0 0,0-1 1 0 0,-1 1-1 0 0,1 1 0 0 0,-1-1 1 0 0,1 0-1 0 0,-1 1 1 0 0,0-1-1 0 0,0 1 1 0 0,0 0-1 0 0,-1 0 0 0 0,1-1 1 0 0,-1 1-1 0 0,0 0 1 0 0,0 0-1 0 0,0 0 1 0 0,-1 0-1 0 0,1 1 0 0 0,-1-1 1 0 0,0 0-1 0 0,0 0 1 0 0,-1 0-1 0 0,1 0 1 0 0,-1 0-1 0 0,0 0 0 0 0,0 0 1 0 0,0 0-1 0 0,0 0 1 0 0,-1 0-1 0 0,-1 1 4 0 0,-1 1 17 0 0,-1 0-1 0 0,0 0 1 0 0,0-1 0 0 0,0 0-1 0 0,-1 0 1 0 0,0 0 0 0 0,0-1-1 0 0,0 0 1 0 0,-1 0 0 0 0,1-1-1 0 0,-1 0 1 0 0,0 0 0 0 0,0 0-1 0 0,0-1 1 0 0,0 0 0 0 0,0 0-1 0 0,0-1 1 0 0,-1 0 0 0 0,-6 1-17 0 0,11-4 9 0 0,0 0-1 0 0,0 1 1 0 0,1-1 0 0 0,-1 0 0 0 0,0 0 0 0 0,1-1-1 0 0,-1 1 1 0 0,1 0 0 0 0,-1-1 0 0 0,1 0 0 0 0,0 1-1 0 0,0-1 1 0 0,1 0 0 0 0,-1 0 0 0 0,0 0 0 0 0,1 0-1 0 0,0-1 1 0 0,0 1 0 0 0,0 0 0 0 0,0 0-1 0 0,0-1 1 0 0,1 1 0 0 0,-1 0 0 0 0,1-1 0 0 0,0 1-1 0 0,0-1 1 0 0,0 1 0 0 0,1-1 0 0 0,-1 1 0 0 0,1 0-1 0 0,0-1 1 0 0,0-1-9 0 0,4-7-73 0 0,1 1 1 0 0,-1-1-1 0 0,2 2 0 0 0,-1-1 0 0 0,2 1 0 0 0,-1 0 0 0 0,1 0 1 0 0,1 1-1 0 0,0 0 0 0 0,0 1 0 0 0,1 0 0 0 0,0 0 1 0 0,0 1-1 0 0,1 0 0 0 0,1 0 73 0 0,118-42-3944 0 0,-102 41 2540 0 0,-2 2 114 0 0</inkml:trace>
  <inkml:trace contextRef="#ctx0" brushRef="#br0" timeOffset="848.884">1115 297 1004 0 0,'-16'-2'240'0'0,"1"1"0"0"0,-1 1 1 0 0,0 0-1 0 0,0 1 0 0 0,0 1 0 0 0,0 0 0 0 0,1 2 0 0 0,-1 0 0 0 0,1 0 1 0 0,0 1-1 0 0,0 1 0 0 0,1 1 0 0 0,0 0 0 0 0,0 0 0 0 0,-8 7-240 0 0,21-13 36 0 0,0-1 0 0 0,-1 1-1 0 0,1 0 1 0 0,0 0 0 0 0,0 0-1 0 0,0 0 1 0 0,0 0-1 0 0,0 0 1 0 0,0 0 0 0 0,0 1-1 0 0,0-1 1 0 0,0 0-1 0 0,0 1 1 0 0,1-1 0 0 0,-1 0-1 0 0,0 1 1 0 0,1-1 0 0 0,-1 1-1 0 0,1-1 1 0 0,0 1-1 0 0,0-1 1 0 0,-1 1 0 0 0,1-1-1 0 0,0 1 1 0 0,0-1-1 0 0,0 1 1 0 0,1-1 0 0 0,-1 1-1 0 0,0-1 1 0 0,0 1 0 0 0,1-1-1 0 0,-1 1 1 0 0,1-1-1 0 0,-1 1 1 0 0,1-1 0 0 0,0 0-1 0 0,0 1 1 0 0,-1-1-1 0 0,1 0 1 0 0,0 0 0 0 0,0 0-1 0 0,0 1 1 0 0,0-1 0 0 0,1 0-1 0 0,-1 0 1 0 0,0 0-1 0 0,0-1 1 0 0,1 1 0 0 0,-1 0-1 0 0,1 0-35 0 0,74 28 598 0 0,-64-27-572 0 0,0-1-1 0 0,0 0 0 0 0,0-1 1 0 0,0-1-1 0 0,-1 0 1 0 0,1 0-1 0 0,0-1 0 0 0,0 0 1 0 0,-1-1-1 0 0,1-1 1 0 0,-1 0-1 0 0,0 0 0 0 0,0-1 1 0 0,-1-1-1 0 0,1 1 1 0 0,-1-2-1 0 0,0 0 0 0 0,-1 0 1 0 0,1 0-1 0 0,-2-1 1 0 0,1-1-1 0 0,-1 1 0 0 0,0-1-25 0 0,51-50-44 0 0,-58 59 8 0 0,-1 0-14 0 0,20 40-116 0 0,-3 43-66 0 0,21-92 707 0 0,105-102-244 0 0,-142 110-245 0 0,0 0-1 0 0,0 1 1 0 0,-1-1 0 0 0,1 0 0 0 0,0 1 0 0 0,0-1 0 0 0,0 0-1 0 0,0 1 1 0 0,0 0 0 0 0,0-1 0 0 0,0 1 0 0 0,0-1 0 0 0,0 1 0 0 0,0 0-1 0 0,0 0 1 0 0,0 0 0 0 0,0 0 0 0 0,0 0 0 0 0,0 0 0 0 0,1 0-1 0 0,-1 0 1 0 0,0 0 0 0 0,0 0 0 0 0,0 0 0 0 0,0 1 0 0 0,0-1 0 0 0,0 0-1 0 0,0 1 1 0 0,0-1 0 0 0,0 1 0 0 0,0-1 0 0 0,0 1 0 0 0,-1-1-1 0 0,1 1 1 0 0,0 0 0 0 0,0-1 0 0 0,0 1 0 0 0,-1 0 0 0 0,1 0 0 0 0,0 0-1 0 0,-1 0 1 0 0,1-1 0 0 0,-1 1 0 0 0,1 0 0 0 0,-1 0 0 0 0,1 0-1 0 0,-1 0 1 0 0,0 0 0 0 0,1 0 0 0 0,-1 0 0 0 0,0 1 0 0 0,0-1 0 0 0,0 0-1 0 0,0 0 1 0 0,0 0 0 0 0,0 0 0 0 0,0 0 0 0 0,0 0 0 0 0,0 0-1 0 0,0 0 1 0 0,-1 1 14 0 0,6 68 919 0 0,6-85-971 0 0,1 0 0 0 0,1 0 0 0 0,1 2 0 0 0,-1-1 0 0 0,2 2 0 0 0,0 0 0 0 0,0 1 0 0 0,1 0 0 0 0,1 1 0 0 0,0 1 0 0 0,0 1 0 0 0,7-2 52 0 0,37 44-328 0 0,-53-25 280 0 0,76 111-3514 0 0,-76-104 2254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32:35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20 848 0 0,'-35'-19'4328'0'0,"-6"68"-2735"0"0,33-23-1339 0 0,1 0 1 0 0,0 1 0 0 0,3 0 0 0 0,0 0-1 0 0,1 0 1 0 0,2 1 0 0 0,1-1 0 0 0,1 0 0 0 0,1 1-1 0 0,1-1 1 0 0,2 0 0 0 0,1 0 0 0 0,1-1-1 0 0,1 0 1 0 0,1 0 0 0 0,6 10-255 0 0,5 37 741 0 0,-20-72-657 0 0,0-1-10 0 0,9-53-197 0 0,-7 42 85 0 0,1 1 0 0 0,1-1-1 0 0,0 1 1 0 0,1 0 0 0 0,-1 0 0 0 0,2 0-1 0 0,0 0 1 0 0,0 1 0 0 0,0 0 0 0 0,1 1-1 0 0,1-1 1 0 0,-1 1 0 0 0,1 1 0 0 0,1-1 0 0 0,0 1-1 0 0,0 1 1 0 0,0 0 0 0 0,0 0 0 0 0,1 0-1 0 0,0 1 1 0 0,0 1 0 0 0,1 0 0 0 0,8-2 38 0 0,-11 8-18 0 0,-1 0 0 0 0,0 0 0 0 0,0 1 0 0 0,-1 0 0 0 0,1 0 1 0 0,-1 1-1 0 0,1-1 0 0 0,-1 2 0 0 0,0-1 0 0 0,-1 1 0 0 0,1 0 0 0 0,-1 0 1 0 0,0 0-1 0 0,0 1 0 0 0,0-1 0 0 0,1 4 18 0 0,30 27-76 0 0,-22-24 51 0 0,-6-4 17 0 0,1 0 0 0 0,-1 0-1 0 0,1-1 1 0 0,1 0-1 0 0,-1-1 1 0 0,1 0-1 0 0,0 0 1 0 0,1-1 0 0 0,-1-1-1 0 0,1 0 1 0 0,0 0-1 0 0,0-1 1 0 0,0 0 0 0 0,0-1-1 0 0,1 0 1 0 0,-1-1-1 0 0,1 0 9 0 0,-4 0-11 0 0,0-1-1 0 0,0 0 1 0 0,1 0-1 0 0,-1 0 1 0 0,0-1-1 0 0,0 0 1 0 0,0-1-1 0 0,0 0 1 0 0,0 0-1 0 0,-1-1 1 0 0,1 0-1 0 0,0 0 1 0 0,-1 0-1 0 0,0-1 1 0 0,0 0-1 0 0,0-1 1 0 0,-1 0-1 0 0,1 0 1 0 0,-1 0-1 0 0,0-1 1 0 0,0 0-1 0 0,-1 0 1 0 0,0 0-1 0 0,0-1 1 0 0,-1 1-1 0 0,1-1 1 0 0,-1-1-1 0 0,-1 1 1 0 0,1 0-1 0 0,-1-1 1 0 0,1-5 11 0 0,-4 9-4 0 0,-1 1 1 0 0,1-1 0 0 0,-1 0-1 0 0,0 1 1 0 0,0-1 0 0 0,0 1-1 0 0,-1-1 1 0 0,1 1-1 0 0,-1 0 1 0 0,0 0 0 0 0,0 0-1 0 0,0 0 1 0 0,0 0 0 0 0,0 0-1 0 0,-1 0 1 0 0,1 0 0 0 0,-1 1-1 0 0,0-1 1 0 0,0 1 0 0 0,0 0-1 0 0,0 0 1 0 0,0 0 0 0 0,0 0-1 0 0,-1 1 1 0 0,1-1 0 0 0,0 1-1 0 0,-1 0 1 0 0,1 0 0 0 0,-1 0-1 0 0,0 1 1 0 0,-2-1 3 0 0,-122-10 620 0 0,116 11-523 0 0,11 0-90 0 0,0 0 1 0 0,0 0-1 0 0,0 0 0 0 0,-1 0 1 0 0,1 0-1 0 0,0 0 0 0 0,0 0 1 0 0,0 0-1 0 0,0 1 0 0 0,0-1 1 0 0,0 0-1 0 0,0 1 0 0 0,0-1 1 0 0,0 1-1 0 0,0-1 0 0 0,0 1 1 0 0,0 0-1 0 0,0-1 1 0 0,0 1-1 0 0,0 0 0 0 0,0 0 1 0 0,0-1-1 0 0,1 1 0 0 0,-1 0 1 0 0,0 0-1 0 0,1 0 0 0 0,-1 0 1 0 0,1 0-1 0 0,-1 0 0 0 0,1 0 1 0 0,-1 0-1 0 0,1 0 0 0 0,0 0 1 0 0,-1 0-1 0 0,1 0 0 0 0,0 1 1 0 0,0-1-1 0 0,0 0 0 0 0,0 0 1 0 0,0 0-1 0 0,0 0 0 0 0,0 0 1 0 0,0 0-1 0 0,0 1 0 0 0,1-1 1 0 0,-1 0-1 0 0,0 0 0 0 0,1 0 1 0 0,-1 0-1 0 0,1 0 1 0 0,-1 0-1 0 0,1 0-7 0 0,31 53 119 0 0,-17-41-332 0 0,0-1-1 0 0,1 0 1 0 0,1-1 0 0 0,-1-1 0 0 0,2-1 0 0 0,-1 0 0 0 0,1-1-1 0 0,1-1 1 0 0,-1-1 0 0 0,16 3 213 0 0,115 22-4988 0 0,-118-26 3575 0 0,-13-4-16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32:36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35 976 0 0,'3'-34'5019'0'0,"-3"37"-3431"0"0,-1 6-1436 0 0,-3 69 458 0 0,4 0 1 0 0,3 0 0 0 0,3 0 0 0 0,4 0-1 0 0,3-1 1 0 0,15 40-611 0 0,-23-103 328 0 0,-5-33-475 0 0,-1-2 24 0 0,4 6 53 0 0,1 1 1 0 0,0-1-1 0 0,0 1 0 0 0,2 0 1 0 0,0 1-1 0 0,0 0 0 0 0,1-1 0 0 0,1 2 1 0 0,0-1-1 0 0,1 1 0 0 0,0 1 1 0 0,1-1-1 0 0,0 2 0 0 0,1-1 1 0 0,0 2-1 0 0,1-1 0 0 0,0 1 0 0 0,0 1 1 0 0,1 0-1 0 0,0 1 0 0 0,0 1 1 0 0,6-3 69 0 0,-14 7-17 0 0,1-1 0 0 0,0 1 0 0 0,0 0 0 0 0,0 1 0 0 0,0-1 0 0 0,0 1 0 0 0,0 0 1 0 0,0 1-1 0 0,0 0 0 0 0,0 0 0 0 0,0 0 0 0 0,1 0 0 0 0,-1 1 0 0 0,0 0 0 0 0,0 1 1 0 0,0-1-1 0 0,-1 1 0 0 0,1 0 0 0 0,0 0 0 0 0,-1 1 0 0 0,1 0 0 0 0,-1 0 1 0 0,0 0-1 0 0,2 2 17 0 0,109 116-151 0 0,-10-10 93 0 0,-94-106-4 0 0,1-1 1 0 0,0 0-1 0 0,0-1 0 0 0,1 0 1 0 0,-1-1-1 0 0,1-1 0 0 0,-1 0 1 0 0,1-1-1 0 0,-1 0 0 0 0,1-1 1 0 0,-1-1-1 0 0,0 0 0 0 0,1 0 0 0 0,-1-2 1 0 0,0 0-1 0 0,0 0 0 0 0,-1-1 1 0 0,1-1-1 0 0,-1 0 0 0 0,-1 0 1 0 0,1-1-1 0 0,-1-1 0 0 0,0 0 0 0 0,0 0 1 0 0,-1-1-1 0 0,-1-1 0 0 0,1 0 1 0 0,0-2 61 0 0,-7 11-1 0 0,-1-1 0 0 0,0 1 0 0 0,0-1 0 0 0,1 0 0 0 0,-1 0 0 0 0,-1 1 0 0 0,1-1 0 0 0,0 0 0 0 0,0-1 0 0 0,-1 1 0 0 0,1 0 0 0 0,-1 0 0 0 0,0-1 0 0 0,1 1 0 0 0,-1-1 0 0 0,0 1 0 0 0,-1-1 0 0 0,1 0 0 0 0,0 1 0 0 0,-1-1 0 0 0,1 0 0 0 0,-1 1 0 0 0,0-1 0 0 0,0 0 0 0 0,0 1 0 0 0,0-1 0 0 0,-1 0 0 0 0,1 0 0 0 0,-1 1 0 0 0,1-1 0 0 0,-1 1 0 0 0,0-1 0 0 0,0 1 0 0 0,0-1 0 0 0,0 1 0 0 0,-1-1 0 0 0,1 1 0 0 0,-1 0 0 0 0,1 0 0 0 0,-1-1 0 0 0,0 1 0 0 0,0 1 0 0 0,0-1 0 0 0,0 0 0 0 0,0 0 0 0 0,0 1 0 0 0,0-1 0 0 0,-1 1 0 0 0,1 0 0 0 0,-1-1 0 0 0,1 1 0 0 0,-1 0 0 0 0,1 1 0 0 0,-1-1 0 0 0,0 0 0 0 0,1 1 0 0 0,-2-1 1 0 0,-2 0 57 0 0,0 0 0 0 0,0 0 0 0 0,0 1-1 0 0,0 0 1 0 0,0 0 0 0 0,0 0 0 0 0,0 0 0 0 0,0 1 0 0 0,0 0-1 0 0,0 1 1 0 0,0-1 0 0 0,0 1 0 0 0,0 1 0 0 0,0-1 0 0 0,1 1-1 0 0,0-1 1 0 0,-1 2 0 0 0,1-1 0 0 0,0 0 0 0 0,0 1 0 0 0,1 0-1 0 0,-1 0 1 0 0,1 1 0 0 0,0-1 0 0 0,0 1 0 0 0,0 0 0 0 0,1 0-1 0 0,0 0 1 0 0,0 0 0 0 0,0 1 0 0 0,0-1 0 0 0,1 1 0 0 0,0 0 0 0 0,0 0-1 0 0,1 0 1 0 0,-1 2-57 0 0,5-3 21 0 0,0 1 1 0 0,0-1-1 0 0,0 0 0 0 0,1 0 0 0 0,0 0 0 0 0,0-1 0 0 0,0 1 1 0 0,0-1-1 0 0,1 0 0 0 0,0 0 0 0 0,0-1 0 0 0,0 1 0 0 0,0-1 1 0 0,0 0-1 0 0,1-1 0 0 0,-1 1 0 0 0,1-1 0 0 0,0 0 0 0 0,0 0 1 0 0,0-1-1 0 0,0 0 0 0 0,0 0 0 0 0,0 0 0 0 0,0-1 0 0 0,0 1 1 0 0,0-2-1 0 0,0 1 0 0 0,0-1 0 0 0,0 0 0 0 0,0 0 0 0 0,0 0 1 0 0,5-3-22 0 0,-4 2-40 0 0,0 0 0 0 0,0-1 0 0 0,0 0 0 0 0,0-1 1 0 0,-1 1-1 0 0,1-1 0 0 0,-1-1 0 0 0,0 1 0 0 0,0-1 0 0 0,0 0 1 0 0,-1 0-1 0 0,0-1 0 0 0,0 0 0 0 0,4-5 40 0 0,-24 29-262 0 0,14-16 270 0 0,1 0 1 0 0,-1 0-1 0 0,1 0 0 0 0,0-1 1 0 0,0 1-1 0 0,0 0 0 0 0,0 0 0 0 0,0 0 1 0 0,0-1-1 0 0,0 1 0 0 0,0 0 0 0 0,1 0 1 0 0,-1 0-1 0 0,1-1 0 0 0,-1 1 0 0 0,1 0 1 0 0,0-1-1 0 0,0 1 0 0 0,0-1 1 0 0,0 1-1 0 0,0-1 0 0 0,0 1 0 0 0,0-1 1 0 0,0 1-1 0 0,1-1 0 0 0,-1 0 0 0 0,0 0 1 0 0,1 0-1 0 0,-1 0 0 0 0,1 0 0 0 0,-1 0 1 0 0,1 0-1 0 0,0 0 0 0 0,-1 0 0 0 0,1-1 1 0 0,0 1-1 0 0,0-1 0 0 0,-1 1 1 0 0,1-1-1 0 0,0 0 0 0 0,0 0 0 0 0,0 0 1 0 0,-1 0-1 0 0,1 0 0 0 0,0 0 0 0 0,0 0 1 0 0,0 0-1 0 0,0-1-8 0 0,92-26 68 0 0,10-34-367 0 0,-86 48 205 0 0,1 1 0 0 0,0 0 0 0 0,1 2 0 0 0,0 0 0 0 0,0 1 0 0 0,1 1 1 0 0,1 1-1 0 0,-1 1 0 0 0,20-3 94 0 0,-36 9-6 0 0,0 1 1 0 0,1 0-1 0 0,-1 0 1 0 0,0 0-1 0 0,0 0 1 0 0,0 1-1 0 0,1 0 1 0 0,-2 0-1 0 0,1 1 0 0 0,0-1 1 0 0,0 1-1 0 0,-1 0 1 0 0,1 0-1 0 0,-1 0 1 0 0,0 1-1 0 0,0 0 1 0 0,-1-1-1 0 0,1 2 1 0 0,-1-1-1 0 0,1 0 1 0 0,-1 0-1 0 0,0 1 0 0 0,-1 0 1 0 0,1 0-1 0 0,-1 0 1 0 0,0 0-1 0 0,-1 0 1 0 0,1 0-1 0 0,-1 0 1 0 0,0 0-1 0 0,0 1 1 0 0,0-1-1 0 0,-1 0 1 0 0,0 1-1 0 0,0-1 0 0 0,0 4 6 0 0,-2-5-228 0 0,0 1-1 0 0,0 0 0 0 0,-1-1 0 0 0,1 1 0 0 0,-1-1 1 0 0,0 0-1 0 0,0 0 0 0 0,0 0 0 0 0,-1-1 0 0 0,1 1 1 0 0,-1-1-1 0 0,0 1 0 0 0,0-1 0 0 0,0 0 0 0 0,-1-1 1 0 0,1 1-1 0 0,0-1 0 0 0,-1 0 0 0 0,0 0 0 0 0,1 0 1 0 0,-1-1-1 0 0,0 0 0 0 0,0 0 229 0 0,-18 6-1313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32:32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1 210 1944 0 0,'0'0'454'0'0,"0"0"-54"0"0,0 0-56 0 0,0 0-27 0 0,0 0 27 0 0,0 0-45 0 0,0 0-57 0 0,0 0 79 0 0,35-2 3689 0 0,-36 40-3772 0 0,0-28-221 0 0,0 1-1 0 0,1-1 1 0 0,0 0-1 0 0,1 1 1 0 0,0-1-1 0 0,1 1 1 0 0,-1-1-1 0 0,2 0 0 0 0,0 0 1 0 0,0 0-1 0 0,1 0 1 0 0,0-1-1 0 0,0 1 1 0 0,1-1-1 0 0,6 8-16 0 0,0-6 28 0 0,0 0 1 0 0,1-1-1 0 0,0-1 0 0 0,1 1 0 0 0,-1-2 0 0 0,2 0 0 0 0,-1-1 1 0 0,1 0-1 0 0,1-1 0 0 0,-1 0 0 0 0,1-1 0 0 0,0-1 0 0 0,0-1 1 0 0,0 0-1 0 0,0-1 0 0 0,1 0 0 0 0,-1-1 0 0 0,1-1 0 0 0,-1 0 1 0 0,8-2-29 0 0,-15 2-36 0 0,1-1 1 0 0,-1 0 0 0 0,1 0 0 0 0,-1 0 0 0 0,1-1 0 0 0,-1-1 0 0 0,0 1 0 0 0,0-1-1 0 0,0-1 1 0 0,0 1 0 0 0,-1-1 0 0 0,1-1 0 0 0,-1 1 0 0 0,0-1 0 0 0,-1-1-1 0 0,1 1 1 0 0,-1-1 0 0 0,0 0 0 0 0,0 0 0 0 0,-1-1 0 0 0,0 0 0 0 0,0 0 0 0 0,0 0-1 0 0,-1-1 1 0 0,0 1 0 0 0,0-3 35 0 0,-4 9-108 0 0,0 1 32 0 0,0-1 70 0 0,-1 1 0 0 0,0-1-1 0 0,0 0 1 0 0,1 0 0 0 0,-1 1 0 0 0,0-1-1 0 0,0 0 1 0 0,0 1 0 0 0,0-1-1 0 0,0 1 1 0 0,0-1 0 0 0,0 1 0 0 0,0 0-1 0 0,0-1 1 0 0,0 1 0 0 0,0 0 0 0 0,0 0-1 0 0,0-1 1 0 0,0 1 0 0 0,0 0 0 0 0,0 0-1 0 0,0 0 1 0 0,0 0 0 0 0,0 1-1 0 0,0-1 1 0 0,0 0 0 0 0,0 0 0 0 0,0 1-1 0 0,-1-1 1 0 0,2 0 0 0 0,-1 1 0 0 0,0-1-1 0 0,0 1 1 0 0,0-1 0 0 0,0 1-1 0 0,0 0 1 0 0,0-1 0 0 0,0 1 0 0 0,1 0-1 0 0,-1 0 1 0 0,0 0 0 0 0,1-1 0 0 0,-1 1-1 0 0,0 0 1 0 0,1 0 0 0 0,-1 0 0 0 0,1 0-1 0 0,0 0 1 0 0,-1 0 0 0 0,1 0-1 0 0,0 0 1 0 0,-1 0 0 0 0,1 0 0 0 0,0 0-1 0 0,0 0 1 0 0,0 0 0 0 0,0 1 0 0 0,0-1-1 0 0,0 0 1 0 0,0 0 0 0 0,0 0 0 0 0,1 0-1 0 0,-1 0 1 0 0,0 0 0 0 0,1 1 6 0 0,0 3-5 0 0,1 0 1 0 0,0 0-1 0 0,0 0 0 0 0,1 0 1 0 0,-1-1-1 0 0,1 1 0 0 0,0-1 1 0 0,0 1-1 0 0,1-1 1 0 0,-1 0-1 0 0,1 0 0 0 0,0-1 1 0 0,0 1-1 0 0,0-1 1 0 0,1 0-1 0 0,-1 0 0 0 0,1 0 1 0 0,-1 0-1 0 0,1-1 1 0 0,0 0-1 0 0,0 0 0 0 0,0 0 1 0 0,1-1-1 0 0,4 1 5 0 0,135 20-374 0 0,-138-22 338 0 0,6 1-12 0 0,8 2-100 0 0,1 0 0 0 0,-1-2 0 0 0,1-1 0 0 0,-1 0 0 0 0,1-2 0 0 0,-1 0 0 0 0,0-2 0 0 0,0 0 0 0 0,0-1 0 0 0,0-1 0 0 0,-1-1 0 0 0,6-4 148 0 0,-24 10-17 0 0,-1 0 1 0 0,1 1-1 0 0,-1-1 1 0 0,1 0-1 0 0,-1 0 1 0 0,0 0-1 0 0,0-1 0 0 0,0 1 1 0 0,1 0-1 0 0,-1 0 1 0 0,0-1-1 0 0,0 1 1 0 0,-1-1-1 0 0,1 1 0 0 0,0-1 1 0 0,0 1-1 0 0,-1-1 1 0 0,1 1-1 0 0,-1-1 1 0 0,1 1-1 0 0,-1-1 1 0 0,0 0-1 0 0,0 1 0 0 0,1-1 1 0 0,-1 0-1 0 0,0 1 1 0 0,-1-1-1 0 0,1 0 1 0 0,0 1-1 0 0,0-1 0 0 0,-1 0 1 0 0,1 1-1 0 0,-1-1 1 0 0,1 1-1 0 0,-1-1 1 0 0,0 1-1 0 0,0-1 1 0 0,1 1-1 0 0,-1-1 0 0 0,0 1 1 0 0,0 0-1 0 0,-1-1 1 0 0,1 1-1 0 0,0 0 1 0 0,0 0-1 0 0,0 0 1 0 0,-1 0-1 0 0,1 0 0 0 0,-1 0 1 0 0,0 0 16 0 0,-77-51-38 0 0,-132-22 756 0 0,152 61-1359 0 0,58 13 213 0 0,6-3-197 0 0,19-11-154 0 0,2 1-550 0 0</inkml:trace>
  <inkml:trace contextRef="#ctx0" brushRef="#br0" timeOffset="611.412">1299 135 1292 0 0,'0'0'105'0'0,"0"0"0"0"0,0 1 1 0 0,1-1-1 0 0,-1 1 0 0 0,0-1 0 0 0,1 0 0 0 0,-1 0 1 0 0,0 1-1 0 0,1-1 0 0 0,-1 0 0 0 0,0 1 0 0 0,1-1 1 0 0,-1 0-1 0 0,1 0 0 0 0,-1 0 0 0 0,0 0 0 0 0,1 1 0 0 0,-1-1 1 0 0,1 0-1 0 0,-1 0 0 0 0,1 0 0 0 0,-1 0 0 0 0,1 0 1 0 0,-1 0-1 0 0,0 0 0 0 0,1 0 0 0 0,-1 0 0 0 0,1 0 1 0 0,-1 0-1 0 0,1 0 0 0 0,-1-1 0 0 0,0 1 0 0 0,1 0 0 0 0,-1 0 1 0 0,1 0-1 0 0,-1-1 0 0 0,0 1 0 0 0,1 0 0 0 0,-1 0 1 0 0,1-1-1 0 0,-1 1 0 0 0,0 0 0 0 0,1-1 0 0 0,-1 1 1 0 0,0 0-1 0 0,0-1 0 0 0,1 1 0 0 0,-1 0 0 0 0,0-1 0 0 0,0 1 1 0 0,0-1-1 0 0,1 1 0 0 0,-1-1 0 0 0,0 1 0 0 0,0 0 1 0 0,0-1-1 0 0,0 1 0 0 0,0-1 0 0 0,0 1 0 0 0,0-1 1 0 0,0 1-1 0 0,0-1 0 0 0,0 1 0 0 0,0-1-105 0 0,-3 322 869 0 0,14-202-612 0 0,-10-119-242 0 0,1 1 0 0 0,-1 0 0 0 0,0-1 0 0 0,1 1 0 0 0,-1-1 0 0 0,1 0 0 0 0,-1 1 0 0 0,1-1 0 0 0,-1 0 1 0 0,1 0-1 0 0,0 0 0 0 0,-1 0 0 0 0,1 0 0 0 0,-1 0 0 0 0,1 0 0 0 0,-1 0 0 0 0,1-1 0 0 0,-1 1 0 0 0,1-1 1 0 0,-1 1-1 0 0,1-1 0 0 0,-1 0 0 0 0,0 1 0 0 0,1-1 0 0 0,-1 0 0 0 0,0 0 0 0 0,0 0 0 0 0,1 0 0 0 0,-1 0 1 0 0,0 0-1 0 0,0 0 0 0 0,0 0 0 0 0,0-1 0 0 0,0 1 0 0 0,-1 0 0 0 0,1-1 0 0 0,0 1 0 0 0,0 0 0 0 0,-1-1 1 0 0,1 1-1 0 0,-1-1 0 0 0,0 1 0 0 0,1-2-15 0 0,94-118-531 0 0,-94 121 456 0 0,-1 0 34 0 0,0 0-6 0 0,63 65 52 0 0,-50-56-26 0 0,-1-1 1 0 0,2 0-1 0 0,-1-1 0 0 0,1 0 1 0 0,0-1-1 0 0,1-1 0 0 0,-1 0 0 0 0,1-1 1 0 0,0-1-1 0 0,0 0 0 0 0,0-1 0 0 0,0 0 1 0 0,1-2-1 0 0,-1 1 0 0 0,0-2 1 0 0,0 0-1 0 0,1-1 0 0 0,-1-1 0 0 0,0 0 1 0 0,0-1-1 0 0,-1 0 0 0 0,1-1 0 0 0,0-2 21 0 0,-11 7-58 0 0,0 0 0 0 0,-1 0 0 0 0,1-1 0 0 0,0 0 0 0 0,0 1 0 0 0,-1-1 0 0 0,1-1 0 0 0,0 1 0 0 0,-1-1 0 0 0,1 1 0 0 0,-1-1 0 0 0,0 0 0 0 0,1 0 0 0 0,-1 0 0 0 0,0-1 0 0 0,0 1 0 0 0,0-1 0 0 0,-1 1 0 0 0,1-1 0 0 0,-1 0 0 0 0,1 0 0 0 0,-1-1 0 0 0,0 1 0 0 0,0 0 0 0 0,-1-1 0 0 0,1 1 0 0 0,-1-1 0 0 0,1 1 0 0 0,-1-1 0 0 0,0 0 0 0 0,0 1 0 0 0,-1-1 0 0 0,1 0 0 0 0,-1 0 0 0 0,0 0 0 0 0,0 1 0 0 0,0-1 0 0 0,-1 0 0 0 0,1 0 0 0 0,-1 0 0 0 0,0 1 0 0 0,0-1 0 0 0,0 0 0 0 0,0 1 0 0 0,-1-1 0 0 0,-1-3 58 0 0,-6-1-28 0 0,-1 0 0 0 0,1 0 0 0 0,-1 1 0 0 0,-1 0 0 0 0,1 0 0 0 0,-1 1 0 0 0,0 1 0 0 0,-1 0 0 0 0,1 1 0 0 0,-1 0 0 0 0,0 0 0 0 0,0 1 0 0 0,0 1 0 0 0,0 0 0 0 0,-1 1 0 0 0,1 0 0 0 0,-1 1 0 0 0,1 0 0 0 0,0 1 0 0 0,-3 1 28 0 0,-86 37 554 0 0,101-36-533 0 0,-1-1 0 0 0,1 1 0 0 0,0-1 0 0 0,-1 1 1 0 0,1-1-1 0 0,0 1 0 0 0,0-1 0 0 0,1 1 0 0 0,-1-1 1 0 0,0 1-1 0 0,1-1 0 0 0,0 0 0 0 0,-1 1 0 0 0,1-1 1 0 0,0 1-1 0 0,0-1 0 0 0,0 0 0 0 0,1 0 1 0 0,-1 0-1 0 0,0 0 0 0 0,1 0 0 0 0,0 0 0 0 0,-1 0 1 0 0,1 0-1 0 0,0 0 0 0 0,0-1 0 0 0,0 1 0 0 0,0-1 1 0 0,0 1-1 0 0,0-1 0 0 0,0 0 0 0 0,3 1-21 0 0,19 11-8 0 0,0-2 0 0 0,1 0 0 0 0,1-2 1 0 0,0-1-1 0 0,0-1 0 0 0,0-1 0 0 0,1-1 0 0 0,0-1 0 0 0,2-2 8 0 0,115 6-3167 0 0,-108-8 1888 0 0</inkml:trace>
  <inkml:trace contextRef="#ctx0" brushRef="#br0" timeOffset="847.622">2401 162 1216 0 0,'3'-58'5447'0'0,"-3"57"-4810"0"0,0 1-72 0 0,3-13 2326 0 0,-5 27-2805 0 0,1 0-1 0 0,0 1 0 0 0,1-1 1 0 0,0 1-1 0 0,2-1 1 0 0,-1 0-1 0 0,2 1 0 0 0,0-1 1 0 0,1 0-1 0 0,0-1 0 0 0,1 1 1 0 0,0-1-1 0 0,1 0 0 0 0,2 3-85 0 0,10 29 47 0 0,15 107-3332 0 0,-33-149 3062 0 0,0 0 1 0 0,-1 0 0 0 0,0 0-1 0 0,0 1 1 0 0,0-1 0 0 0,0 0-1 0 0,0 0 1 0 0,-1 0 0 0 0,0 0-1 0 0,1-1 1 0 0,-1 1-1 0 0,0 0 1 0 0,0-1 0 0 0,0 1-1 0 0,-1-1 1 0 0,1 0 0 0 0,-1 0-1 0 0,1 0 1 0 0,-1 0-1 0 0,1 0 1 0 0,-1 0 0 0 0,0-1-1 0 0,0 1 1 0 0,0-1 0 0 0,0 0-1 0 0,0 0 1 0 0,-1 0 222 0 0,-16 3-1305 0 0</inkml:trace>
  <inkml:trace contextRef="#ctx0" brushRef="#br0" timeOffset="1837.899">2137 340 944 0 0,'98'-38'4412'0'0,"28"14"-3099"0"0,-102 23-1408 0 0,0-1 1 0 0,0 0 0 0 0,-1-2 0 0 0,0-1-1 0 0,1-1 1 0 0,-2-1 0 0 0,1-1-1 0 0,-1-1 1 0 0,0 0 0 0 0,-1-2 0 0 0,0-1-1 0 0,-1 0 1 0 0,0-2 0 0 0,-1 0-1 0 0,-1-1 1 0 0,0-1 0 0 0,-1-1-1 0 0,-1 0 1 0 0,10-14 94 0 0,2-30 1857 0 0,-28 60-1638 0 0,0 1-1 0 0,0 0-22 0 0,0 0-61 0 0,0 0-30 0 0,0 0-31 0 0,-8-4 50 0 0,-2 19 142 0 0,6 41-137 0 0,3-1 0 0 0,3 0 0 0 0,1 1 0 0 0,3-1 0 0 0,3-1 0 0 0,4 12-129 0 0,15 61 839 0 0,-28-126-794 0 0,0-1-46 0 0,3-4-37 0 0,91-141-769 0 0,-94 144 794 0 0,0 0 0 0 0,0 0 0 0 0,1 0 0 0 0,-1-1 0 0 0,1 1-1 0 0,-1 0 1 0 0,1 0 0 0 0,-1 0 0 0 0,1 0 0 0 0,-1 0-1 0 0,1 1 1 0 0,0-1 0 0 0,-1 0 0 0 0,1 0 0 0 0,0 0-1 0 0,0 0 1 0 0,0 1 0 0 0,0-1 0 0 0,0 0 0 0 0,0 1-1 0 0,0-1 1 0 0,0 1 0 0 0,0-1 0 0 0,0 1 0 0 0,0 0-1 0 0,0-1 1 0 0,0 1 0 0 0,0 0 0 0 0,0 0 0 0 0,1 0-1 0 0,-1 0 1 0 0,0 0 0 0 0,0 0 0 0 0,0 0 0 0 0,0 0-1 0 0,0 0 1 0 0,0 0 0 0 0,1 0 0 0 0,-1 1 0 0 0,0-1 0 0 0,0 1-1 0 0,0-1 1 0 0,0 1 0 0 0,0-1 0 0 0,0 1 0 0 0,0-1-1 0 0,0 1 1 0 0,0 0 0 0 0,-1 0 0 0 0,1-1 0 0 0,0 1-1 0 0,0 0 1 0 0,-1 0 0 0 0,1 0 0 0 0,0 0 0 0 0,-1 0-1 0 0,1 0 1 0 0,-1 0 0 0 0,1 0 13 0 0,-1 0 6 0 0,12 8-8 0 0,1 0 0 0 0,-1 0 0 0 0,2-1 0 0 0,-1-1-1 0 0,1 0 1 0 0,0-1 0 0 0,0 0 0 0 0,0-1-1 0 0,1-1 1 0 0,0 0 0 0 0,0-1 0 0 0,0-1 0 0 0,0 0-1 0 0,1-1 1 0 0,-1-1 0 0 0,0 0 0 0 0,1-1 0 0 0,-1-1-1 0 0,0 0 1 0 0,0-1 0 0 0,0-1 0 0 0,3-1 2 0 0,-13 3-5 0 0,0 2-11 0 0,-1 0-1 0 0,1 0 0 0 0,0-1 1 0 0,-1 1-1 0 0,1-1 0 0 0,-1 0 1 0 0,1 0-1 0 0,-1-1 0 0 0,1 0 1 0 0,-1 1-1 0 0,0-1 0 0 0,0-1 1 0 0,0 1-1 0 0,0-1 0 0 0,0 1 1 0 0,0-1-1 0 0,-1 0 0 0 0,1 0 1 0 0,-1-1-1 0 0,0 1 0 0 0,0-1 1 0 0,0 0-1 0 0,-1 0 0 0 0,1 0 0 0 0,-1 0 1 0 0,0 0-1 0 0,0 0 0 0 0,0 0 1 0 0,0-1-1 0 0,-1 1 0 0 0,0-1 1 0 0,0 1-1 0 0,0-1 0 0 0,-1 0 1 0 0,1 1-1 0 0,-1-1 0 0 0,0 0 1 0 0,-1-2 16 0 0,-4-1 10 0 0,-1 1 0 0 0,-1-1 1 0 0,1 1-1 0 0,-1 1 0 0 0,0 0 1 0 0,0 0-1 0 0,-1 0 0 0 0,0 1 1 0 0,0 0-1 0 0,0 0 0 0 0,-1 1 1 0 0,0 0-1 0 0,1 0 0 0 0,-1 1 1 0 0,-1 0-1 0 0,1 1 1 0 0,0 0-1 0 0,0 1 0 0 0,-1 0 1 0 0,1 0-1 0 0,-1 1 0 0 0,1 0 1 0 0,-1 0-1 0 0,1 1 0 0 0,-1 1 1 0 0,1 0-1 0 0,0 0 0 0 0,-1 0 1 0 0,1 1-1 0 0,1 1 0 0 0,-1 0 1 0 0,0 0-1 0 0,1 0 0 0 0,0 1 1 0 0,0 0-1 0 0,0 1 0 0 0,-4 4-10 0 0,10-8 15 0 0,0 0 0 0 0,0 0 0 0 0,0 0 0 0 0,0 0 0 0 0,0 0 0 0 0,0 1 0 0 0,1-1 0 0 0,-1 1 0 0 0,1 0 0 0 0,-1-1 0 0 0,1 1 0 0 0,0 0-1 0 0,0 0 1 0 0,1-1 0 0 0,-1 1 0 0 0,0 0 0 0 0,1 0 0 0 0,0 0 0 0 0,0 0 0 0 0,0 0 0 0 0,0 0 0 0 0,0 0 0 0 0,0 0 0 0 0,1 0 0 0 0,0 0 0 0 0,-1-1 0 0 0,1 1-1 0 0,0 0 1 0 0,0 0 0 0 0,1 0 0 0 0,-1-1 0 0 0,0 1 0 0 0,1-1 0 0 0,0 1 0 0 0,-1-1 0 0 0,1 0 0 0 0,0 0 0 0 0,0 1 0 0 0,3 0-15 0 0,99 58-219 0 0,67-49-614 0 0,-50-58 156 0 0,-43 7 879 0 0,-70 38-185 0 0,1-1-1 0 0,-1 1 1 0 0,0 1-1 0 0,0 0 1 0 0,0 0 0 0 0,1 0-1 0 0,-1 1 1 0 0,0 0-1 0 0,0 1 1 0 0,0 0-1 0 0,0 0 1 0 0,0 1-1 0 0,-1 0 1 0 0,1 0-1 0 0,4 3-16 0 0,-11-6 61 0 0,0 0-1 0 0,-1 0 0 0 0,1 1 1 0 0,0-1-1 0 0,0 0 1 0 0,0 1-1 0 0,0-1 0 0 0,0 0 1 0 0,0 1-1 0 0,-1-1 1 0 0,1 1-1 0 0,0-1 0 0 0,0 1 1 0 0,0 0-1 0 0,-1-1 0 0 0,1 1 1 0 0,-1 0-1 0 0,1-1 1 0 0,0 1-1 0 0,-1 0 0 0 0,1 0 1 0 0,-1 0-1 0 0,1 0 1 0 0,-1-1-1 0 0,0 1 0 0 0,1 0 1 0 0,-1 0-1 0 0,0 0 0 0 0,0 0 1 0 0,0 0-1 0 0,0 0 1 0 0,1 0-1 0 0,-1 0 0 0 0,0 0 1 0 0,-1 0-1 0 0,1 0 0 0 0,0 0 1 0 0,0 0-1 0 0,0-1 1 0 0,0 1-1 0 0,-1 0 0 0 0,1 0 1 0 0,0 0-1 0 0,-1 0 1 0 0,1 0-1 0 0,-1 0 0 0 0,1-1 1 0 0,-1 1-1 0 0,0 0 0 0 0,1 0 1 0 0,-1-1-1 0 0,0 1 1 0 0,1 0-1 0 0,-1-1 0 0 0,0 1 1 0 0,0-1-1 0 0,1 1 1 0 0,-2-1-61 0 0,-9 13 1128 0 0,55-67-358 0 0,68-25-3488 0 0,1-2-3976 0 0,-99 64 5318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31:56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430 633 1132 0 0,'-1'-4'87'0'0,"-1"1"0"0"0,0 0 0 0 0,0 0 0 0 0,0 0 0 0 0,0 1 0 0 0,0-1 0 0 0,0 0 0 0 0,-1 1 0 0 0,1-1-1 0 0,-1 1 1 0 0,0 0 0 0 0,0 0 0 0 0,0 0 0 0 0,0 0 0 0 0,0 1 0 0 0,0-1 0 0 0,0 1 0 0 0,0 0 0 0 0,-1-1 0 0 0,1 2 0 0 0,0-1 0 0 0,-1 0 0 0 0,1 1 0 0 0,-1-1 0 0 0,1 1-1 0 0,-1 0 1 0 0,1 0 0 0 0,-1 1 0 0 0,1-1 0 0 0,-1 1 0 0 0,-1 0-87 0 0,0-2 131 0 0,-14 1 19 0 0,0 0 0 0 0,0 1 0 0 0,1 1 0 0 0,-1 1 0 0 0,1 0 0 0 0,0 1 0 0 0,0 1 0 0 0,0 1 0 0 0,0 1 0 0 0,1 0 1 0 0,0 1-1 0 0,1 1 0 0 0,0 1 0 0 0,0 0 0 0 0,1 1 0 0 0,0 1 0 0 0,1 0 0 0 0,-7 8-150 0 0,22-18 23 0 0,0 0 1 0 0,0 1-1 0 0,0-1 1 0 0,0 0-1 0 0,0 0 1 0 0,0 0-1 0 0,1-1 1 0 0,-1 1-1 0 0,1 0 1 0 0,0 0-1 0 0,-1-1 1 0 0,1 1-1 0 0,0-1 1 0 0,0 1-1 0 0,0-1 1 0 0,0 0-1 0 0,0 0 1 0 0,0 0-1 0 0,0 0 1 0 0,0 0-1 0 0,0 0 1 0 0,1-1-1 0 0,-1 1 1 0 0,0-1-1 0 0,1 1 1 0 0,-1-1-1 0 0,0 0 1 0 0,1 0-1 0 0,-1 0 1 0 0,0 0-1 0 0,1-1 1 0 0,-1 1-1 0 0,0 0 1 0 0,0-1-1 0 0,3 0-23 0 0,14 2-35 0 0,1-1-1 0 0,0 0 0 0 0,0-2 1 0 0,-1 0-1 0 0,1-1 0 0 0,-1-1 0 0 0,0-1 1 0 0,0 0-1 0 0,0-2 0 0 0,-1 0 1 0 0,14-8 35 0 0,-11-15-180 0 0,-20 29 148 0 0,-4-18 236 0 0,3 20-202 0 0,0-1 0 0 0,0 1 0 0 0,-1-1 0 0 0,1 1 0 0 0,0-1 0 0 0,0 0 0 0 0,-1 1 0 0 0,1-1 0 0 0,0 1 0 0 0,-1-1 0 0 0,1 0 0 0 0,0 1 1 0 0,-1-1-1 0 0,1 0 0 0 0,0 0 0 0 0,-1 1 0 0 0,1-1 0 0 0,-1 0 0 0 0,1 0 0 0 0,-1 0 0 0 0,1 1 0 0 0,0-1 0 0 0,-1 0 0 0 0,1 0 0 0 0,-1 0 0 0 0,1 0 0 0 0,-1 0 0 0 0,1 0 0 0 0,-1 0 0 0 0,1 0 0 0 0,-1 0 0 0 0,1 0 0 0 0,-1 0 0 0 0,0 0-2 0 0,23 68-10 0 0,-19-60-10 0 0,8 25 100 0 0,35 171 575 0 0,-47-196-621 0 0,-1 1 0 0 0,0-2-1 0 0,-1 1 1 0 0,0 0 0 0 0,0 0-1 0 0,-1-1 1 0 0,0 0 0 0 0,0 0-1 0 0,0 0 1 0 0,-1 0 0 0 0,0 0-1 0 0,0-1 1 0 0,-1 0 0 0 0,0 0-1 0 0,0-1 1 0 0,-1 0 0 0 0,1 0-1 0 0,-1 0 1 0 0,0-1 0 0 0,0 1-1 0 0,0-2 1 0 0,-1 1 0 0 0,0-1-1 0 0,1 0 1 0 0,-1-1 0 0 0,0 0-1 0 0,0 0 1 0 0,-1-1 0 0 0,1 0-1 0 0,0 0 1 0 0,0-1 0 0 0,0 0-1 0 0,-1-1 1 0 0,1 1 0 0 0,0-2-1 0 0,0 1 1 0 0,0-1 0 0 0,0 0-1 0 0,0-1 1 0 0,0 0 0 0 0,1 0-1 0 0,-1 0 1 0 0,-5-5-34 0 0,10 5-185 0 0,0 0 1 0 0,1-1-1 0 0,-1 1 0 0 0,1-1 1 0 0,0 0-1 0 0,0 0 0 0 0,0 0 1 0 0,0 0-1 0 0,1 0 1 0 0,0 0-1 0 0,0 0 0 0 0,0-1 1 0 0,0 1-1 0 0,0 0 0 0 0,1-1 1 0 0,0 1-1 0 0,0-1 1 0 0,0 1-1 0 0,1 0 0 0 0,-1-1 1 0 0,1 1-1 0 0,0 0 0 0 0,0 0 1 0 0,1-1-1 0 0,-1 1 1 0 0,1 0-1 0 0,0 0 0 0 0,0 0 1 0 0,0 1-1 0 0,0-1 0 0 0,1 0 1 0 0,0 1-1 0 0,-1 0 1 0 0,1-1-1 0 0,2 0 185 0 0,18-23-1297 0 0</inkml:trace>
  <inkml:trace contextRef="#ctx0" brushRef="#br0" timeOffset="251.521">784 679 1520 0 0,'-4'-1'145'0'0,"0"0"0"0"0,0 1 0 0 0,0-1-1 0 0,1 1 1 0 0,-1 0 0 0 0,0 0 0 0 0,0 1 0 0 0,0-1 0 0 0,0 1-1 0 0,1-1 1 0 0,-1 1 0 0 0,0 0 0 0 0,1 1 0 0 0,-1-1 0 0 0,1 1-1 0 0,-1-1 1 0 0,1 1 0 0 0,0 0 0 0 0,-1 0 0 0 0,1 1-1 0 0,0-1 1 0 0,0 1 0 0 0,1-1 0 0 0,-1 1 0 0 0,0 0 0 0 0,1 0-1 0 0,0 0 1 0 0,0 0 0 0 0,0 1 0 0 0,0-1 0 0 0,0 1 0 0 0,1-1-145 0 0,3 3 76 0 0,0 0 1 0 0,1-1 0 0 0,0 1 0 0 0,0-1 0 0 0,1 0-1 0 0,-1 0 1 0 0,1 0 0 0 0,0-1 0 0 0,1 1 0 0 0,-1-1 0 0 0,1 0-1 0 0,0 0 1 0 0,0-1 0 0 0,0 1 0 0 0,0-1 0 0 0,0 0-1 0 0,4 1-76 0 0,-8-4 4 0 0,94 38-461 0 0,-27-30-2802 0 0,-49-11 1909 0 0,10-9-32 0 0</inkml:trace>
  <inkml:trace contextRef="#ctx0" brushRef="#br0" timeOffset="486.645">680 441 1348 0 0,'12'-39'4921'0'0,"44"51"-6840"0"0,0 20-12 0 0,-43-24 828 0 0</inkml:trace>
  <inkml:trace contextRef="#ctx0" brushRef="#br0" timeOffset="1004.373">976 567 1164 0 0,'16'19'3221'0'0,"0"29"-2535"0"0,-10-26-203 0 0,41 130 1829 0 0,-42-151-2252 0 0,0 1 0 0 0,0-1 0 0 0,0 0 0 0 0,0 0 0 0 0,0-1-1 0 0,1 1 1 0 0,-1-1 0 0 0,0 0 0 0 0,0-1 0 0 0,1 1 0 0 0,-1-1 0 0 0,0 0 0 0 0,0 0 0 0 0,0-1-1 0 0,0 1 1 0 0,0-1 0 0 0,0 0 0 0 0,0-1 0 0 0,-1 1 0 0 0,1-1 0 0 0,-1 0 0 0 0,0 0 0 0 0,0 0 0 0 0,4-4-60 0 0,6-2 22 0 0,1-1 1 0 0,-1 0-1 0 0,-1-1 1 0 0,0-1-1 0 0,0 0 1 0 0,-2-1-1 0 0,1 0 1 0 0,-1-1-1 0 0,-1 0 1 0 0,2-5-23 0 0,-10 9 241 0 0,-3 35-243 0 0,10-13-11 0 0,1-1 1 0 0,1-1-1 0 0,0 0 1 0 0,0 0 0 0 0,1-1-1 0 0,1 0 1 0 0,-1-1 0 0 0,1-1-1 0 0,0 0 1 0 0,1 0-1 0 0,0-1 1 0 0,0-1 0 0 0,0-1-1 0 0,1 0 1 0 0,-1-1 0 0 0,1 0-1 0 0,0-1 1 0 0,0-1-1 0 0,0 0 1 0 0,0-1 0 0 0,0-1-1 0 0,0 0 1 0 0,4-1 12 0 0,-13 2-74 0 0,0 1 0 0 0,0-1 0 0 0,0 0 0 0 0,0-1 0 0 0,0 1 1 0 0,0-1-1 0 0,0 0 0 0 0,-1-1 0 0 0,1 1 0 0 0,0-1 0 0 0,0-1 0 0 0,-1 1 0 0 0,0-1 0 0 0,1 1 0 0 0,-1-2 1 0 0,0 1-1 0 0,0 0 0 0 0,-1-1 0 0 0,1 0 0 0 0,-1 0 0 0 0,0-1 0 0 0,0 1 0 0 0,0-1 0 0 0,0 0 1 0 0,-1 0-1 0 0,0 0 0 0 0,0 0 0 0 0,0 0 0 0 0,0-4 74 0 0,-6 2-15 0 0,-1 0 1 0 0,0 0-1 0 0,0 0 1 0 0,-1 0-1 0 0,0 1 0 0 0,0 0 1 0 0,0 0-1 0 0,-1 0 0 0 0,0 1 1 0 0,0-1-1 0 0,-1 2 1 0 0,1-1-1 0 0,-1 1 0 0 0,0 0 1 0 0,0 0-1 0 0,-1 0 0 0 0,1 1 1 0 0,-1 1-1 0 0,1-1 1 0 0,-1 1-1 0 0,0 0 0 0 0,0 1 1 0 0,0 0-1 0 0,0 0 1 0 0,0 1-1 0 0,0 0 0 0 0,-3 1 15 0 0,-148 16 384 0 0,157-16-377 0 0,0 0-1 0 0,1-1 0 0 0,-1 1 0 0 0,0 0 1 0 0,0 0-1 0 0,1 0 0 0 0,-1 0 0 0 0,1 1 0 0 0,-1-1 1 0 0,1 0-1 0 0,-1 1 0 0 0,1-1 0 0 0,0 1 1 0 0,0-1-1 0 0,0 1 0 0 0,-1-1 0 0 0,2 1 1 0 0,-1 0-1 0 0,0 0 0 0 0,0 0 0 0 0,0-1 0 0 0,1 1 1 0 0,-1 0-1 0 0,1 0 0 0 0,0 0 0 0 0,-1 0 1 0 0,1 0-1 0 0,0 0 0 0 0,0 0 0 0 0,0 0 1 0 0,1 0-1 0 0,-1 0 0 0 0,0 0 0 0 0,1 0 1 0 0,-1-1-1 0 0,1 1 0 0 0,0 0 0 0 0,-1 0 0 0 0,1 0 1 0 0,0-1-1 0 0,0 1 0 0 0,0 0 0 0 0,0-1 1 0 0,1 1-1 0 0,-1-1 0 0 0,0 1 0 0 0,1-1 1 0 0,-1 0-1 0 0,1 1 0 0 0,-1-1-6 0 0,77 71 13 0 0,-54-57-599 0 0,0-1 0 0 0,0-1 0 0 0,2-1 1 0 0,-1-2-1 0 0,1 0 0 0 0,1-2 0 0 0,21 5 586 0 0,-24-11-1153 0 0</inkml:trace>
  <inkml:trace contextRef="#ctx0" brushRef="#br0" timeOffset="1380.899">1995 643 1348 0 0,'60'-51'2075'0'0,"-59"51"-1923"0"0,-1 0-37 0 0,15 33 612 0 0,-43 28 3294 0 0,44-96-2908 0 0,-2 18-1079 0 0,1 2 1 0 0,1 0-1 0 0,0 1 1 0 0,1 0-1 0 0,0 1 1 0 0,1 1-1 0 0,1 1 1 0 0,0 1-1 0 0,0 0 1 0 0,1 2-1 0 0,0 0 0 0 0,0 1 1 0 0,2 1-35 0 0,-14 7-31 0 0,0 1 0 0 0,-1 0 0 0 0,1 0 0 0 0,-1 1 1 0 0,0 0-1 0 0,0 0 0 0 0,0 1 0 0 0,0 0 0 0 0,-1 0 0 0 0,1 1 0 0 0,-1 0 1 0 0,0 0-1 0 0,0 0 0 0 0,-1 1 0 0 0,0 0 0 0 0,0 0 0 0 0,0 0 1 0 0,0 0-1 0 0,-1 1 0 0 0,0 0 0 0 0,-1 0 0 0 0,0 0 0 0 0,0 0 0 0 0,0 1 1 0 0,1 5 30 0 0,10 23-358 0 0,24 67-5509 0 0,-35-90 4588 0 0</inkml:trace>
  <inkml:trace contextRef="#ctx0" brushRef="#br0" timeOffset="1884.114">2993 474 1380 0 0,'-3'-23'5949'0'0,"-5"42"-4051"0"0,-5 42-1562 0 0,6 150 573 0 0,75 129-444 0 0,-67-337-561 0 0,-1-1 0 0 0,1 1 1 0 0,-1 0-1 0 0,1 0 0 0 0,-1 0 0 0 0,0 0 0 0 0,0 0 1 0 0,0 0-1 0 0,0-1 0 0 0,-1 1 0 0 0,1 0 0 0 0,-1 0 1 0 0,0 0-1 0 0,0 0 0 0 0,0-1 0 0 0,0 1 0 0 0,0 0 1 0 0,0-1-1 0 0,-1 1 0 0 0,1-1 0 0 0,-1 0 0 0 0,0 1 0 0 0,0-1 1 0 0,0 0-1 0 0,0 0 0 0 0,0 0 0 0 0,0 0 0 0 0,0 0 1 0 0,-1-1-1 0 0,1 1 0 0 0,-1-1 0 0 0,1 1 0 0 0,-1-1 1 0 0,1 0-1 0 0,-1 0 0 0 0,0 0 0 0 0,0-1 0 0 0,0 1 1 0 0,1 0-1 0 0,-1-1 0 0 0,0 0 0 0 0,0 0 0 0 0,0 0 1 0 0,0 0-1 0 0,0 0 0 0 0,0-1 96 0 0,-74-42-4152 0 0,59 23 2678 0 0</inkml:trace>
  <inkml:trace contextRef="#ctx0" brushRef="#br0" timeOffset="2119.347">3117 580 848 0 0,'20'-13'405'0'0,"1"1"-1"0"0,0 1 1 0 0,1 1 0 0 0,0 1-1 0 0,0 0 1 0 0,1 2 0 0 0,0 1-1 0 0,1 1 1 0 0,-1 1-1 0 0,21-1-404 0 0,-43 5 29 0 0,1 1-1 0 0,-1-1 1 0 0,0 1-1 0 0,0 0 1 0 0,0 0-1 0 0,0-1 1 0 0,1 1-1 0 0,-1 0 1 0 0,-1 0-1 0 0,1 0 0 0 0,0 0 1 0 0,0 0-1 0 0,0 0 1 0 0,0 1-1 0 0,-1-1 1 0 0,1 0-1 0 0,-1 0 1 0 0,1 1-1 0 0,-1-1 1 0 0,1 0-1 0 0,-1 0 1 0 0,0 1-1 0 0,1-1 0 0 0,-1 1 1 0 0,0-1-1 0 0,0 0 1 0 0,0 1-1 0 0,0-1 1 0 0,0 0-1 0 0,0 1 1 0 0,-1-1-1 0 0,1 0 1 0 0,0 1-1 0 0,-1-1 1 0 0,1 0-1 0 0,-1 1 0 0 0,1-1 1 0 0,-1 0-1 0 0,0 0 1 0 0,1 0-1 0 0,-1 0 1 0 0,0 1-1 0 0,0-1 1 0 0,0 0-1 0 0,0 0 1 0 0,0-1-1 0 0,0 1 0 0 0,0 0 1 0 0,0 0-1 0 0,0 0 1 0 0,0-1-1 0 0,-1 1 1 0 0,1 0-1 0 0,0-1 1 0 0,0 1-1 0 0,-1-1 1 0 0,0 1-29 0 0,-25 15 117 0 0,0 0 0 0 0,-1-2 0 0 0,0-1 0 0 0,-1-2 0 0 0,0 0 0 0 0,-1-2 0 0 0,0-1 0 0 0,0-1 0 0 0,-1-2 0 0 0,-29 1-117 0 0,78-22-5193 0 0,9 12 3703 0 0</inkml:trace>
  <inkml:trace contextRef="#ctx0" brushRef="#br0" timeOffset="2700.892">3782 568 1280 0 0,'0'0'62'0'0,"-1"0"0"0"0,1 0-1 0 0,0 0 1 0 0,-1 0 0 0 0,1-1 0 0 0,-1 1-1 0 0,1 0 1 0 0,0 0 0 0 0,-1 0 0 0 0,1-1 0 0 0,-1 1-1 0 0,1 0 1 0 0,0-1 0 0 0,-1 1 0 0 0,1 0-1 0 0,0-1 1 0 0,0 1 0 0 0,-1 0 0 0 0,1-1-1 0 0,0 1 1 0 0,0 0 0 0 0,-1-1 0 0 0,1 1-1 0 0,0-1 1 0 0,0 1 0 0 0,0 0 0 0 0,0-1 0 0 0,0 1-1 0 0,0-1 1 0 0,0 1 0 0 0,0-1 0 0 0,0 1-1 0 0,0 0 1 0 0,0-1 0 0 0,0 1 0 0 0,0-1-1 0 0,0 1 1 0 0,0-1 0 0 0,0 1 0 0 0,0 0-1 0 0,0-1 1 0 0,1 1 0 0 0,-1-1 0 0 0,0 1 0 0 0,0 0-1 0 0,0-1 1 0 0,1 1 0 0 0,-1-1 0 0 0,0 1-1 0 0,1 0 1 0 0,-1 0 0 0 0,0-1 0 0 0,1 1-1 0 0,-1 0 1 0 0,0 0 0 0 0,1-1 0 0 0,-1 1-1 0 0,1 0 1 0 0,-1 0 0 0 0,0 0 0 0 0,1-1-62 0 0,-19 0 185 0 0,1 1 0 0 0,-1 0 0 0 0,0 1 0 0 0,1 1 1 0 0,-1 0-1 0 0,0 2 0 0 0,1 0 0 0 0,0 1 0 0 0,0 0 0 0 0,1 2 0 0 0,-1 0 1 0 0,1 0-1 0 0,-12 10-185 0 0,24-15 60 0 0,1 1 1 0 0,-1 0-1 0 0,1 0 1 0 0,0 0-1 0 0,0 1 1 0 0,0-1-1 0 0,0 1 1 0 0,1 0 0 0 0,0 0-1 0 0,-1 0 1 0 0,1 0-1 0 0,1 0 1 0 0,-1 0-1 0 0,0 0 1 0 0,1 1-1 0 0,0-1 1 0 0,0 0-1 0 0,1 1 1 0 0,-1-1-1 0 0,1 5-60 0 0,3-5 22 0 0,0-1 1 0 0,0 0-1 0 0,1 0 0 0 0,0 0 0 0 0,-1 0 0 0 0,1 0 0 0 0,0-1 0 0 0,0 0 0 0 0,1 0 0 0 0,-1 0 0 0 0,0 0 0 0 0,1-1 0 0 0,-1 1 0 0 0,1-1 0 0 0,-1 0 0 0 0,1-1 0 0 0,0 1 0 0 0,-1-1 0 0 0,1 0 0 0 0,0 0 0 0 0,-1 0 0 0 0,5-1-22 0 0,4-2-39 0 0,0 0 0 0 0,-1-1-1 0 0,1 0 1 0 0,-1-1 0 0 0,0 0 0 0 0,-1-1-1 0 0,1-1 1 0 0,-1 0 0 0 0,0 0 0 0 0,-1-1-1 0 0,0 0 1 0 0,0-1 0 0 0,-1 0 0 0 0,0 0-1 0 0,0-1 1 0 0,-1 0 0 0 0,0-1 0 0 0,-1 0-1 0 0,0 0 1 0 0,-1-1 0 0 0,-1 1 0 0 0,1-1-1 0 0,1-9 40 0 0,60-114-415 0 0,-65 135 413 0 0,-1 0 0 0 0,1 0 0 0 0,-1 1 0 0 0,0-1 1 0 0,1 0-1 0 0,-1 1 0 0 0,1-1 0 0 0,-1 1 0 0 0,1-1 0 0 0,-1 1 0 0 0,0-1 0 0 0,1 1 0 0 0,-1 0 0 0 0,0 0 1 0 0,0 0-1 0 0,0 0 0 0 0,0 0 0 0 0,0 0 0 0 0,0 0 0 0 0,0 0 0 0 0,0 0 0 0 0,0 0 0 0 0,0 1 0 0 0,0-1 0 0 0,-1 0 1 0 0,1 1-1 0 0,0-1 0 0 0,-1 0 0 0 0,1 1 0 0 0,-1-1 0 0 0,0 1 0 0 0,1-1 0 0 0,-1 1 0 0 0,0-1 0 0 0,0 1 1 0 0,0-1-1 0 0,0 1 0 0 0,0-1 0 0 0,0 1 0 0 0,-1-1 0 0 0,1 1 2 0 0,52 487 2662 0 0,-45-347-3617 0 0,-7-141 327 0 0,-32 8-5742 0 0,27-13 5119 0 0</inkml:trace>
  <inkml:trace contextRef="#ctx0" brushRef="#br0" timeOffset="2952.486">4107 552 1348 0 0,'0'1'62'0'0,"0"0"0"0"0,0 0 0 0 0,0 0 0 0 0,0 0 0 0 0,0 0 1 0 0,0 0-1 0 0,1 0 0 0 0,-1 1 0 0 0,0-1 0 0 0,0 0 0 0 0,1 0 0 0 0,-1 0 0 0 0,1 0 0 0 0,-1 0 0 0 0,1 0 0 0 0,0 0 0 0 0,-1 0 0 0 0,1-1 0 0 0,0 1 1 0 0,0 0-1 0 0,-1 0 0 0 0,1 0 0 0 0,0-1 0 0 0,0 1 0 0 0,0 0 0 0 0,0-1 0 0 0,0 1 0 0 0,0-1 0 0 0,0 1 0 0 0,0-1 0 0 0,0 0 0 0 0,0 1 0 0 0,0-1 1 0 0,0 0-1 0 0,0 0 0 0 0,1 0 0 0 0,-1 1 0 0 0,0-1 0 0 0,0-1 0 0 0,0 1 0 0 0,0 0 0 0 0,0 0 0 0 0,0 0 0 0 0,0 0 0 0 0,0-1 0 0 0,1 1 0 0 0,-1 0 1 0 0,0-1-1 0 0,0 1 0 0 0,0-1 0 0 0,0 0 0 0 0,-1 1 0 0 0,1-1 0 0 0,0 0 0 0 0,0 1 0 0 0,0-1 0 0 0,0 0 0 0 0,-1 0 0 0 0,1 0 0 0 0,0 0 0 0 0,0 0-62 0 0,-6 8 38 0 0,0 0-1 0 0,0 0 1 0 0,-1-1-1 0 0,0 1 1 0 0,0-1-1 0 0,-1-1 1 0 0,1 1-1 0 0,-1-1 1 0 0,0 0-1 0 0,-1-1 1 0 0,1 0-1 0 0,-1 0 1 0 0,0 0-1 0 0,0-1 1 0 0,0 0-1 0 0,0-1 1 0 0,-1 0-1 0 0,1 0 1 0 0,-9 0-38 0 0,16-1-611 0 0,-3-5-1735 0 0,6 2 1008 0 0</inkml:trace>
  <inkml:trace contextRef="#ctx0" brushRef="#br0" timeOffset="3895.233">4333 519 1564 0 0,'-8'3'4336'0'0,"7"43"-3061"0"0,5-37-1206 0 0,1-1 1 0 0,1 0-1 0 0,-1 0 1 0 0,1 0-1 0 0,1-1 1 0 0,-1 0-1 0 0,1 0 1 0 0,1 0-1 0 0,-1-1 1 0 0,1 0-1 0 0,0-1 1 0 0,1 0-1 0 0,-1 0 0 0 0,1-1 1 0 0,0 0-1 0 0,0 0 1 0 0,0-1-1 0 0,0 0 1 0 0,1-1-1 0 0,-1 0 1 0 0,1 0-1 0 0,0-1 1 0 0,-1 0-1 0 0,1-1 1 0 0,0 0-1 0 0,0-1 1 0 0,1 0-70 0 0,-6 0 12 0 0,0 0 1 0 0,-1 0-1 0 0,1-1 1 0 0,-1 0-1 0 0,1 0 1 0 0,-1 0-1 0 0,0 0 0 0 0,1-1 1 0 0,-1 1-1 0 0,0-1 1 0 0,-1 0-1 0 0,1-1 1 0 0,-1 1-1 0 0,1 0 1 0 0,-1-1-1 0 0,0 0 1 0 0,0 0-1 0 0,0 0 0 0 0,-1 0 1 0 0,0 0-1 0 0,1-1 1 0 0,-1 1-1 0 0,-1-1 1 0 0,1 1-1 0 0,-1-1 1 0 0,0 0-1 0 0,0 1 1 0 0,0-2-13 0 0,-1 5 38 0 0,0 1 26 0 0,-5-30-142 0 0,7 38 28 0 0,1 1 0 0 0,0-1 0 0 0,0 0 0 0 0,1 0 0 0 0,0 0 0 0 0,0 0 0 0 0,1-1 1 0 0,0 1-1 0 0,0-1 0 0 0,1 0 0 0 0,0-1 0 0 0,0 0 0 0 0,0 0 0 0 0,1 0 0 0 0,0 0 0 0 0,0-1 0 0 0,0-1 0 0 0,1 1 0 0 0,0-1 0 0 0,0 0 0 0 0,0-1 0 0 0,0 0 0 0 0,1 0 0 0 0,-1 0 0 0 0,1-2 0 0 0,0 1 0 0 0,-1-1 0 0 0,1 0 0 0 0,0 0 0 0 0,3-1 50 0 0,-7-2-56 0 0,-1 1 0 0 0,0 0 0 0 0,0-1 0 0 0,0 0 0 0 0,0 0 0 0 0,0 0 1 0 0,0 0-1 0 0,0-1 0 0 0,-1 0 0 0 0,1 0 0 0 0,-1 1 0 0 0,0-2 0 0 0,0 1 0 0 0,0 0 0 0 0,0-1 0 0 0,-1 1 0 0 0,1-1 0 0 0,-1 0 0 0 0,0 0 0 0 0,0 0 0 0 0,0 0 0 0 0,-1 0 0 0 0,1-1 0 0 0,-1 1 0 0 0,0 0 0 0 0,0-1 0 0 0,-1 1 0 0 0,1 0 0 0 0,-1-1 0 0 0,0 1 0 0 0,0-1 56 0 0,0 4-67 0 0,0 1 34 0 0,-17-19-56 0 0,38 71 222 0 0,-13-46-248 0 0,0 0 1 0 0,0-1-1 0 0,1 1 1 0 0,0-2-1 0 0,0 1 1 0 0,0-2-1 0 0,0 1 1 0 0,0-1-1 0 0,1 0 1 0 0,0-1-1 0 0,-1 0 1 0 0,1-1-1 0 0,0 0 1 0 0,0 0-1 0 0,0-1 0 0 0,0 0 1 0 0,0-1-1 0 0,-1 0 1 0 0,1-1-1 0 0,0 0 1 0 0,0 0-1 0 0,-1-1 1 0 0,0 0-1 0 0,1-1 1 0 0,-1 0-1 0 0,0-1 1 0 0,-1 1-1 0 0,1-2 1 0 0,-1 1-1 0 0,0-1 1 0 0,0 0-1 0 0,-1-1 1 0 0,0 0-1 0 0,0 0 1 0 0,4-7 114 0 0,6-9-890 0 0</inkml:trace>
  <inkml:trace contextRef="#ctx0" brushRef="#br0" timeOffset="4445.701">5320 349 1044 0 0,'-40'-194'5644'0'0,"39"194"-5582"0"0,1 0-1 0 0,-1 1 1 0 0,1-1 0 0 0,-1 0-1 0 0,1 1 1 0 0,-1-1 0 0 0,1 0-1 0 0,-1 0 1 0 0,1 1 0 0 0,-1-1-1 0 0,1 0 1 0 0,-1 0 0 0 0,0 0-1 0 0,1 0 1 0 0,-1 1 0 0 0,1-1-1 0 0,-1 0 1 0 0,0 0 0 0 0,1 0-1 0 0,-1-1 1 0 0,1 1 0 0 0,-1 0-1 0 0,0 0 1 0 0,1 0 0 0 0,-1 0-1 0 0,1 0 1 0 0,-1-1 0 0 0,1 1-1 0 0,-1 0 1 0 0,1-1 0 0 0,-1 1-1 0 0,1 0 1 0 0,-1-1 0 0 0,1 1-1 0 0,-1 0 1 0 0,1-1 0 0 0,-1 1-1 0 0,1-1 1 0 0,0 1 0 0 0,-1-1-1 0 0,1 0-61 0 0,-8 66 250 0 0,7-36-280 0 0,3 0 0 0 0,0 0 0 0 0,2 0 0 0 0,1 0 0 0 0,1-1 0 0 0,2 0 0 0 0,0 0 0 0 0,2 0-1 0 0,1-2 1 0 0,1 1 0 0 0,2-1 0 0 0,0-1 0 0 0,2-1 0 0 0,0 0 0 0 0,2-1 0 0 0,13 13 30 0 0,-28-32-92 0 0,1 0 0 0 0,-1 0 0 0 0,1-1-1 0 0,0 0 1 0 0,0 0 0 0 0,1 0 0 0 0,-1 0 0 0 0,1 0 0 0 0,-1-1 0 0 0,1 0 0 0 0,0 0 0 0 0,0 0 0 0 0,0 0 0 0 0,0-1-1 0 0,0 0 1 0 0,0 0 0 0 0,0-1 0 0 0,0 1 0 0 0,1-1 0 0 0,-1 0 0 0 0,0 0 0 0 0,0-1 0 0 0,0 1 0 0 0,0-1 0 0 0,1-1-1 0 0,-1 1 1 0 0,-1-1 0 0 0,1 1 0 0 0,0-1 0 0 0,0-1 0 0 0,-1 1 0 0 0,1-1 0 0 0,-1 0 0 0 0,1 0 0 0 0,-1 0 0 0 0,0 0 0 0 0,0-1-1 0 0,-1 1 1 0 0,1-1 0 0 0,-1 0 0 0 0,3-4 92 0 0,42-75 1317 0 0,-50 82-1299 0 0,1 0 0 0 0,0 0 1 0 0,0 0-1 0 0,0 0 0 0 0,-1 0 0 0 0,1 1 1 0 0,-1-1-1 0 0,1 0 0 0 0,0 1 0 0 0,-1-1 1 0 0,1 1-1 0 0,-1-1 0 0 0,1 1 0 0 0,-1 0 1 0 0,1 0-1 0 0,-1 0 0 0 0,0 0 0 0 0,1 0 1 0 0,-1 0-1 0 0,1 0 0 0 0,-1 0 1 0 0,1 1-1 0 0,-1-1 0 0 0,1 0 0 0 0,-1 1 1 0 0,1 0-1 0 0,0-1 0 0 0,-1 1 0 0 0,1 0 1 0 0,-1-1-1 0 0,1 1 0 0 0,0 0 0 0 0,0 0 1 0 0,0 0-1 0 0,-1 0 0 0 0,1 0 0 0 0,0 1-18 0 0,2-2 8 0 0,0 0 0 0 0,0-1-1 0 0,0 1 1 0 0,-1 0 0 0 0,1 0 0 0 0,0 0-1 0 0,0 0 1 0 0,0 0 0 0 0,0 0 0 0 0,0 0-1 0 0,0 1 1 0 0,0-1 0 0 0,-1 0-1 0 0,1 0 1 0 0,0 1 0 0 0,0-1 0 0 0,0 0-1 0 0,0 1 1 0 0,-1-1 0 0 0,1 1 0 0 0,0-1-1 0 0,-1 1 1 0 0,1-1 0 0 0,0 1-1 0 0,-1 0 1 0 0,1-1 0 0 0,0 1 0 0 0,-1 0-1 0 0,1 0 1 0 0,-1-1 0 0 0,0 1-1 0 0,1 0 1 0 0,-1 0 0 0 0,1 0 0 0 0,-1-1-1 0 0,0 1 1 0 0,0 0 0 0 0,0 0 0 0 0,1 0-1 0 0,-1 0 1 0 0,0 0 0 0 0,0 0-1 0 0,0 0 1 0 0,0-1 0 0 0,0 1 0 0 0,0 0-1 0 0,-1 0 1 0 0,1 0 0 0 0,0 0-1 0 0,0 0 1 0 0,-1 0 0 0 0,1-1 0 0 0,0 1-1 0 0,-1 0 1 0 0,1 0 0 0 0,-1-1 0 0 0,1 1-1 0 0,-1 0 1 0 0,0 0 0 0 0,1-1-1 0 0,-1 1 1 0 0,0-1 0 0 0,1 1 0 0 0,-1-1-1 0 0,0 1-7 0 0,70-14-284 0 0,0-27 33 0 0,-83 81 278 0 0,75 21-1076 0 0,1-51-2801 0 0,-46-11 2522 0 0</inkml:trace>
  <inkml:trace contextRef="#ctx0" brushRef="#br0" timeOffset="4715.696">5960 1 1388 0 0,'-4'4'210'0'0,"0"0"-1"0"0,0 1 0 0 0,0 0 1 0 0,1-1-1 0 0,0 1 1 0 0,0 0-1 0 0,0 0 1 0 0,1 1-1 0 0,-1-1 1 0 0,1 1-1 0 0,1-1 1 0 0,-1 1-1 0 0,1 0 0 0 0,0-1 1 0 0,0 1-1 0 0,0 0 1 0 0,1 2-210 0 0,-1-2 199 0 0,-2 23 94 0 0,1-1 0 0 0,1 1 0 0 0,2 0 0 0 0,1-1 0 0 0,1 1 0 0 0,1 0 0 0 0,8 25-293 0 0,4 12 277 0 0,-10-49-260 0 0,0 0 1 0 0,-1 1-1 0 0,0-1 0 0 0,-2 1 0 0 0,0 0 0 0 0,-1 1 0 0 0,-1-1 0 0 0,-1 0 0 0 0,0 0 0 0 0,-1 0 1 0 0,-1 1-1 0 0,-1-1 0 0 0,-1 0 0 0 0,0-1 0 0 0,-1 1 0 0 0,-6 12-17 0 0,7-24-209 0 0,1 0 0 0 0,-1 0 0 0 0,-1-1 0 0 0,1 1 0 0 0,-1-1 0 0 0,0 0 0 0 0,0 0 0 0 0,0-1 0 0 0,-1 1 1 0 0,0-1-1 0 0,0 0 0 0 0,0-1 0 0 0,0 1 0 0 0,0-1 0 0 0,-1-1 0 0 0,0 1 0 0 0,1-1 0 0 0,-1 0 0 0 0,0 0 0 0 0,0-1 0 0 0,0 0 0 0 0,0 0 0 0 0,0-1 0 0 0,0 0 0 0 0,-6-1 209 0 0,-11 2-1178 0 0</inkml:trace>
  <inkml:trace contextRef="#ctx0" brushRef="#br0" timeOffset="4964.319">5773 621 1312 0 0,'20'-13'457'0'0,"0"1"0"0"0,2 1 0 0 0,-1 1 0 0 0,1 1 0 0 0,0 1 0 0 0,1 1 0 0 0,0 1 0 0 0,0 1 0 0 0,1 1 0 0 0,-1 1 0 0 0,3 1-457 0 0,-19 2 47 0 0,-1 1-1 0 0,0 0 0 0 0,1 1 1 0 0,-1-1-1 0 0,0 1 0 0 0,0 0 1 0 0,0 1-1 0 0,-1 0 0 0 0,1 0 1 0 0,-1 0-1 0 0,1 0 0 0 0,-1 1 1 0 0,0 0-1 0 0,0 0 0 0 0,0 0 1 0 0,-1 1-1 0 0,0-1 0 0 0,0 1 1 0 0,0 0-1 0 0,0 1 0 0 0,-1-1 1 0 0,0 1-1 0 0,0-1 0 0 0,0 1 1 0 0,-1 0-1 0 0,1 0 0 0 0,-2 0 1 0 0,1 0-1 0 0,-1 0 0 0 0,0 1 1 0 0,0-1-1 0 0,0 0 0 0 0,-1 1 1 0 0,0-1-1 0 0,0 0 0 0 0,-1 1 1 0 0,0-1-1 0 0,0 0 0 0 0,0 0 1 0 0,-1 1-1 0 0,0-1 0 0 0,0 0 1 0 0,-1-1-1 0 0,1 1 0 0 0,-1 0 1 0 0,-1-1-1 0 0,1 1 0 0 0,-2 0-46 0 0,4-3-142 0 0,-1 0-1 0 0,0-1 0 0 0,0 1 1 0 0,-1-1-1 0 0,1 0 0 0 0,0 0 1 0 0,-1 0-1 0 0,1 0 0 0 0,-1 0 1 0 0,0 0-1 0 0,0-1 0 0 0,0 1 1 0 0,1-1-1 0 0,-1 0 0 0 0,0 0 1 0 0,-1 0-1 0 0,1 0 0 0 0,0 0 1 0 0,0-1-1 0 0,0 1 0 0 0,0-1 0 0 0,-1 0 1 0 0,1 0-1 0 0,0 0 0 0 0,0-1 1 0 0,0 1-1 0 0,-1-1 0 0 0,1 1 1 0 0,0-1-1 0 0,0 0 0 0 0,0 0 1 0 0,0-1-1 0 0,0 1 0 0 0,0-1 1 0 0,1 1-1 0 0,-1-1 0 0 0,0 0 1 0 0,1 0-1 0 0,-1 0 0 0 0,0-1 143 0 0,-12-12-1372 0 0</inkml:trace>
  <inkml:trace contextRef="#ctx0" brushRef="#br0" timeOffset="5216.436">6102 351 1580 0 0,'-1'-2'920'0'0,"-1"-1"-68"0"0,1 0-144 0 0,1 0-192 0 0,-2 2 16 0 0,2 1-155 0 0,0-2-109 0 0,0 2-68 0 0,0 2-180 0 0,2-1 4 0 0,2 4-304 0 0,1-1-225 0 0,8 7-755 0 0,1-1-36 0 0,-1 4 68 0 0</inkml:trace>
  <inkml:trace contextRef="#ctx0" brushRef="#br0" timeOffset="5749.304">6616 435 1060 0 0,'-2'-5'211'0'0,"0"0"0"0"0,0 1 0 0 0,-1 0 0 0 0,1 0 0 0 0,-1-1 0 0 0,0 2 0 0 0,0-1 0 0 0,-1 0 0 0 0,1 1 0 0 0,-1-1 0 0 0,0 1 0 0 0,0 0 0 0 0,0 0 0 0 0,0 0 0 0 0,0 1 0 0 0,-1 0 0 0 0,1 0 0 0 0,-1 0 0 0 0,0 0 0 0 0,1 1 0 0 0,-5-2-211 0 0,2 3 113 0 0,-1-1-1 0 0,0 1 0 0 0,0 0 0 0 0,1 1 0 0 0,-1 0 0 0 0,0 0 0 0 0,1 0 0 0 0,-1 1 0 0 0,1 0 0 0 0,-1 1 0 0 0,1 0 0 0 0,0 0 0 0 0,0 0 0 0 0,0 1 0 0 0,1 0 0 0 0,-1 0 0 0 0,1 1 1 0 0,0 0-1 0 0,0 0 0 0 0,1 0 0 0 0,-1 1-112 0 0,2-3 53 0 0,-1 0 0 0 0,1 0 0 0 0,0 0 0 0 0,0 1 0 0 0,0-1 0 0 0,0 1 1 0 0,1 0-1 0 0,0 0 0 0 0,0 1 0 0 0,0-1 0 0 0,0 1 0 0 0,0-1 0 0 0,1 1 0 0 0,0 0 0 0 0,0 0 1 0 0,0 0-1 0 0,1 0 0 0 0,-1 0 0 0 0,1 0 0 0 0,1 1 0 0 0,-1-1 0 0 0,1 0 0 0 0,0 1 0 0 0,0-1 1 0 0,0 0-1 0 0,1 0 0 0 0,0 1 0 0 0,0-1 0 0 0,0 0 0 0 0,0 0 0 0 0,1 0 0 0 0,0 0 1 0 0,0 0-1 0 0,1 0 0 0 0,-1-1 0 0 0,1 1 0 0 0,0-1 0 0 0,0 1 0 0 0,0-1 0 0 0,1 0 0 0 0,0 0 1 0 0,-1-1-1 0 0,1 1 0 0 0,1-1 0 0 0,-1 0 0 0 0,0 0 0 0 0,1 0 0 0 0,4 2-53 0 0,-1-5-4 0 0,0 1 0 0 0,0-1 0 0 0,0 0-1 0 0,0-1 1 0 0,-1 0 0 0 0,1 0 0 0 0,0-1-1 0 0,0 0 1 0 0,-1 0 0 0 0,1 0 0 0 0,-1-1 0 0 0,1-1-1 0 0,-1 1 1 0 0,0-1 0 0 0,-1 0 0 0 0,1-1-1 0 0,-1 0 1 0 0,0 0 0 0 0,0 0 0 0 0,0 0 0 0 0,0-1-1 0 0,-1 0 1 0 0,0 0 0 0 0,-1-1 0 0 0,1 1-1 0 0,-1-1 1 0 0,2-5 4 0 0,61-60-128 0 0,-65 71 117 0 0,-1 0 0 0 0,1 0 0 0 0,0 0 0 0 0,-1 0 0 0 0,1 0 0 0 0,0 0 0 0 0,0 1 0 0 0,0-1 0 0 0,0 1 0 0 0,-1-1 0 0 0,1 1 0 0 0,0 0 0 0 0,0-1 0 0 0,0 1 0 0 0,0 0 0 0 0,0 1 0 0 0,0-1 0 0 0,0 0 0 0 0,0 0 0 0 0,0 1 0 0 0,-1-1 0 0 0,1 1 0 0 0,0 0 0 0 0,0-1 0 0 0,0 1 0 0 0,-1 0 0 0 0,1 0 0 0 0,0 0 0 0 0,-1 0 0 0 0,1 0 0 0 0,-1 1 0 0 0,0-1 0 0 0,1 0 0 0 0,-1 1 0 0 0,0-1 0 0 0,0 1 0 0 0,1 0 0 0 0,-1-1 0 0 0,0 1 0 0 0,-1 0 0 0 0,1-1 1 0 0,0 1-1 0 0,0 0 0 0 0,-1 0 0 0 0,1 0 0 0 0,-1 0 0 0 0,0-1 0 0 0,0 1 0 0 0,1 0 0 0 0,-1 0 0 0 0,0 0 0 0 0,0 0 0 0 0,-1 0 0 0 0,1 0 0 0 0,0 0 0 0 0,-1 0 0 0 0,1 0 0 0 0,-1 0 11 0 0,1-1-43 0 0,0 25 501 0 0,106-81 347 0 0,-94 46-789 0 0,1 1 1 0 0,0 0-1 0 0,0 1 1 0 0,1 0-1 0 0,0 1 1 0 0,0 1-1 0 0,0 0 1 0 0,1 1-1 0 0,0 1 1 0 0,0 0-1 0 0,14-1-16 0 0,-23 7-27 0 0,-1 0 0 0 0,1 0 0 0 0,-1 0 0 0 0,0 1 0 0 0,0 0 0 0 0,0 0 0 0 0,-1 0 0 0 0,1 0-1 0 0,-1 1 1 0 0,0 0 0 0 0,0 0 0 0 0,-1 0 0 0 0,1 0 0 0 0,-1 0 0 0 0,0 1 0 0 0,-1 0 0 0 0,1-1 0 0 0,-1 1 0 0 0,0 0-1 0 0,-1 0 1 0 0,1 0 0 0 0,-1 1 0 0 0,-1-1 0 0 0,1 0 0 0 0,-1 0 0 0 0,0 1 0 0 0,0-1 0 0 0,-1 0 0 0 0,0 0 0 0 0,0 0-1 0 0,0 0 1 0 0,-1 0 0 0 0,0 2 27 0 0,-1 0-351 0 0,0 0 1 0 0,0 0-1 0 0,-1 0 0 0 0,0-1 0 0 0,-1 0 1 0 0,0 0-1 0 0,0 0 0 0 0,0 0 0 0 0,-1-1 1 0 0,0 1-1 0 0,0-1 0 0 0,0-1 0 0 0,-1 0 0 0 0,0 1 1 0 0,0-2-1 0 0,0 1 0 0 0,-1-1 0 0 0,-3 1 351 0 0,-8 1-1164 0 0</inkml:trace>
  <inkml:trace contextRef="#ctx0" brushRef="#br0" timeOffset="8422.324">4475 577 1440 0 0,'4'-26'4680'0'0,"11"6"-4441"0"0,-10 16-10 0 0,-24-47 1169 0 0,12 41-1079 0 0,5 6-264 0 0,0 0 1 0 0,0 0-1 0 0,-1 1 0 0 0,1-1 1 0 0,-1 1-1 0 0,1 0 1 0 0,-1 0-1 0 0,0 0 1 0 0,0 0-1 0 0,-1 0 1 0 0,1 1-1 0 0,0-1 1 0 0,-1 1-1 0 0,0 0 1 0 0,1 0-1 0 0,-1 0 1 0 0,0 1-1 0 0,0-1 1 0 0,0 1-1 0 0,-2 0-55 0 0,3 4 10 0 0,0 1 0 0 0,1 0 0 0 0,0 0 0 0 0,0 0 1 0 0,0 0-1 0 0,0 1 0 0 0,0-1 0 0 0,1 0 0 0 0,0 1 0 0 0,0-1 0 0 0,0 1 0 0 0,1-1 0 0 0,-1 1 0 0 0,1 0 0 0 0,0-1 0 0 0,0 1 0 0 0,1-1 0 0 0,0 4-10 0 0,-1-6 13 0 0,-2 9 25 0 0,0 0 0 0 0,1-1 0 0 0,1 1 1 0 0,0 0-1 0 0,0 0 0 0 0,1-1 0 0 0,0 1 1 0 0,1 0-1 0 0,0-1 0 0 0,1 1 0 0 0,0-1 1 0 0,1 0-1 0 0,0 0 0 0 0,0 0 0 0 0,1 0 1 0 0,0-1-1 0 0,1 0 0 0 0,0 0 0 0 0,1 0 1 0 0,-1-1-1 0 0,2 0 0 0 0,-1 0 0 0 0,1-1 1 0 0,0 0-1 0 0,1 0 0 0 0,0-1 0 0 0,3 2-38 0 0,-5-4 29 0 0,0 0-1 0 0,0-1 0 0 0,0 0 0 0 0,0 0 1 0 0,1-1-1 0 0,-1 0 0 0 0,0 0 1 0 0,1 0-1 0 0,0-1 0 0 0,-1-1 0 0 0,1 1 1 0 0,0-1-1 0 0,0 0 0 0 0,-1-1 0 0 0,1 0 1 0 0,0 0-1 0 0,-1-1 0 0 0,1 0 1 0 0,-1 0-1 0 0,0 0 0 0 0,1-1 0 0 0,-1 0 1 0 0,0-1-1 0 0,-1 0 0 0 0,1 0 1 0 0,-1 0-1 0 0,0-1 0 0 0,0 0 0 0 0,0 0 1 0 0,0 0-1 0 0,-1-1 0 0 0,0 0 0 0 0,0 0 1 0 0,3-5-29 0 0,46-142 312 0 0,-49 18 533 0 0,-5 134-823 0 0,0-22 136 0 0,0 22-151 0 0,0 1-36 0 0,-3 25 43 0 0,8-5-24 0 0,1-1 0 0 0,1 0 0 0 0,1 0 0 0 0,0 0 0 0 0,1-1 0 0 0,1-1 0 0 0,1 0 1 0 0,1 0-1 0 0,0-1 0 0 0,1 0 0 0 0,1-1 0 0 0,0 0 0 0 0,1-2 0 0 0,0 1 1 0 0,1-2-1 0 0,1 0 0 0 0,0-1 0 0 0,1-1 0 0 0,0 0 0 0 0,0-2 0 0 0,10 4 10 0 0,165 25-3824 0 0,-184-37 3452 0 0,0 0 0 0 0,0-1 1 0 0,-1 0-1 0 0,1 0 1 0 0,0-1-1 0 0,0 0 0 0 0,-1 0 1 0 0,1-1-1 0 0,-1 0 0 0 0,0-1 1 0 0,0 0-1 0 0,0 0 0 0 0,0-1 1 0 0,-1 0-1 0 0,0 0 0 0 0,6-6 372 0 0,6-11-1244 0 0</inkml:trace>
  <inkml:trace contextRef="#ctx0" brushRef="#br0" timeOffset="10136.964">5739 463 896 0 0,'0'0'507'0'0,"0"0"-49"0"0,7 0-366 0 0,21-2 6652 0 0,-27 0-6722 0 0,0 1 0 0 0,0 0-1 0 0,0 0 1 0 0,0 0 0 0 0,0-1 0 0 0,-1 1 0 0 0,1 0 0 0 0,0-1 0 0 0,-1 1 0 0 0,1-1 0 0 0,-1 1-1 0 0,1-1 1 0 0,-1 1 0 0 0,0 0 0 0 0,0-1 0 0 0,0 0 0 0 0,0 1 0 0 0,0-1 0 0 0,0 1 0 0 0,0-1 0 0 0,0 1-1 0 0,0-1 1 0 0,-1 1 0 0 0,1 0 0 0 0,-1-1 0 0 0,1 1 0 0 0,-1-1 0 0 0,0 1 0 0 0,1 0 0 0 0,-1-1-1 0 0,0 1 1 0 0,0 0 0 0 0,0 0 0 0 0,0-1 0 0 0,0 1 0 0 0,0 0 0 0 0,0 0 0 0 0,0 0 0 0 0,0 0-1 0 0,-1 1 1 0 0,1-1 0 0 0,0 0 0 0 0,-1 0 0 0 0,1 1 0 0 0,0-1 0 0 0,-1 1 0 0 0,1-1 0 0 0,-2 1-22 0 0,-8-3 1 0 0,-1 0 1 0 0,1 1 0 0 0,-1 0-1 0 0,0 1 1 0 0,0 0 0 0 0,0 1 0 0 0,1 1-1 0 0,-1-1 1 0 0,0 2 0 0 0,0 0-1 0 0,1 0 1 0 0,-1 1 0 0 0,1 1 0 0 0,0 0-1 0 0,0 0 1 0 0,0 1 0 0 0,0 0-1 0 0,1 1 1 0 0,0 0 0 0 0,0 1 0 0 0,1 0-1 0 0,0 1 1 0 0,0 0 0 0 0,0 0 0 0 0,1 1-1 0 0,-1 2-1 0 0,-38 92-132 0 0,49-98 141 0 0,0-1 0 0 0,0 0 1 0 0,1 0-1 0 0,0 1 0 0 0,-1-1 0 0 0,1-1 0 0 0,1 1 0 0 0,-1 0 0 0 0,0-1 0 0 0,1 0 1 0 0,0 1-1 0 0,0-2 0 0 0,0 1 0 0 0,0 0 0 0 0,0-1 0 0 0,0 0 0 0 0,1 0 0 0 0,-1 0 1 0 0,1 0-1 0 0,0-1 0 0 0,-1 1 0 0 0,1-1 0 0 0,0-1 0 0 0,0 1 0 0 0,4 0-9 0 0,-8-1 16 0 0,10-3 26 0 0,98-152 152 0 0,-55 216-364 0 0,-44-50 121 0 0,1-1 0 0 0,0 0 0 0 0,1-1 0 0 0,0-1 0 0 0,1 0 0 0 0,-1 0 0 0 0,2-1 0 0 0,-1-1 0 0 0,1 0 0 0 0,0-1 0 0 0,0 0 0 0 0,0-1 0 0 0,0-1 0 0 0,14 2 49 0 0,129 6-6746 0 0,-134-11 5432 0 0</inkml:trace>
  <inkml:trace contextRef="#ctx0" brushRef="#br0" timeOffset="10656.664">5795 250 1720 0 0,'-23'2'6349'0'0,"53"4"-4057"0"0,-14-3-2387 0 0,282 23 1826 0 0,-98-24-6823 0 0,-63-25 1039 0 0,-112 18 2697 0 0</inkml:trace>
  <inkml:trace contextRef="#ctx0" brushRef="#br0" timeOffset="15175.381">2966 580 1148 0 0,'7'-4'642'0'0,"88"-14"954"0"0,84 32-785 0 0,1322 153 2047 0 0,-672-32-2130 0 0,-687-117-503 0 0,-298-47-783 0 0,-631-65-867 0 0,765 86 1502 0 0,372-16 173 0 0,-194 12-249 0 0,305-26 231 0 0,27-25-232 0 0,-396 37-157 0 0,-118 13 98 0 0,-238-23-176 0 0,182 31 168 0 0,-739-22 343 0 0,822 27-275 0 0,-1 1 0 0 0,0-1 0 0 0,1 0 0 0 0,-1 1 1 0 0,1-1-1 0 0,-1 1 0 0 0,0-1 0 0 0,0 1 0 0 0,1-1 1 0 0,-1 1-1 0 0,0-1 0 0 0,0 1 0 0 0,0-1 0 0 0,1 1 1 0 0,-1-1-1 0 0,0 1 0 0 0,0-1 0 0 0,0 1 0 0 0,0-1 1 0 0,0 1-1 0 0,0-1 0 0 0,0 1 0 0 0,0-1 0 0 0,0 1 1 0 0,0-1-1 0 0,0 1 0 0 0,0-1 0 0 0,-1 1 0 0 0,1-1 0 0 0,0 1 1 0 0,0-1-1 0 0,-1 1 0 0 0,1-1 0 0 0,0 1 0 0 0,0-1 1 0 0,-1 1-1 0 0,1-1 0 0 0,0 0 0 0 0,-1 1 0 0 0,1-1 1 0 0,-1 1-1 0 0,1-1 0 0 0,-1 0 0 0 0,1 0 0 0 0,0 1 1 0 0,-1-1-1 0 0,1 0 0 0 0,-1 0 0 0 0,0 1-1 0 0,466 51 140 0 0,308-20-576 0 0,-769-31 378 0 0,-2-10 64 0 0,-87-11-171 0 0,-671-67 291 0 0,58-43 602 0 0,676 113-614 0 0,79 14-28 0 0,454 14-39 0 0,338 53 187 0 0,-745-58-336 0 0,-221-21 143 0 0,-845-1-41 0 0,835 37-77 0 0,126-21 75 0 0,1 1 1 0 0,0-1-1 0 0,-1 1 0 0 0,1 0 0 0 0,0-1 0 0 0,-1 1 0 0 0,1 0 0 0 0,0-1 1 0 0,0 1-1 0 0,0 0 0 0 0,-1 0 0 0 0,1-1 0 0 0,0 1 0 0 0,0 0 0 0 0,0 0 1 0 0,0-1-1 0 0,0 1 0 0 0,1 0 0 0 0,-1-1 0 0 0,0 1 0 0 0,0 0 1 0 0,0 0-1 0 0,1-1 0 0 0,-1 1 0 0 0,0 0 0 0 0,1-1 0 0 0,-1 1 0 0 0,0-1 1 0 0,1 1-1 0 0,-1 0 0 0 0,1-1 0 0 0,-1 1 0 0 0,1-1 0 0 0,-1 1 0 0 0,1-1 1 0 0,-1 1-1 0 0,1-1 0 0 0,0 0 0 0 0,-1 1 0 0 0,1-1 0 0 0,0 0 0 0 0,-1 1 1 0 0,1-1-1 0 0,0 0 0 0 0,-1 0 0 0 0,1 0 0 0 0,0 1 0 0 0,0-1 0 0 0,-1 0 1 0 0,1 0-1 0 0,0 0 0 0 0,0 0 0 0 0,-1 0 0 0 0,1-1 0 0 0,0 1 2 0 0,63 22 11 0 0,1-4-1 0 0,1-2 1 0 0,1-4 0 0 0,0-2-1 0 0,3-3-10 0 0,26 6 61 0 0,870 99-171 0 0,-962-111 110 0 0,-302-32 7 0 0,-364-41 49 0 0,221 20-139 0 0,-189 11 83 0 0,251 41-58 0 0,160 14 82 0 0,-258 22-26 0 0,554-44-73 0 0,0-4 0 0 0,-1-3 1 0 0,0-3-1 0 0,45-19 75 0 0,-114 35-7 0 0,-1 1 0 0 0,0-1-1 0 0,0 0 1 0 0,0-1 0 0 0,-1 1 0 0 0,1-1 0 0 0,-1-1-1 0 0,1 1 1 0 0,-1-1 0 0 0,0 1 0 0 0,0-2 0 0 0,-1 1 0 0 0,1 0-1 0 0,-1-1 1 0 0,0 0 0 0 0,0 0 0 0 0,0 0 0 0 0,-1 0-1 0 0,0-1 1 0 0,0 1 0 0 0,0-1 0 0 0,1-6 7 0 0,-8 8 2 0 0,0-1 1 0 0,-1 1-1 0 0,1 1 0 0 0,-1-1 1 0 0,0 1-1 0 0,-1 0 0 0 0,1 0 1 0 0,0 0-1 0 0,-1 1 0 0 0,1-1 1 0 0,-1 1-1 0 0,0 1 0 0 0,0-1 1 0 0,0 1-1 0 0,0 0 0 0 0,0 1 1 0 0,0-1-1 0 0,-1 1-2 0 0,-24-3-4 0 0,1 1 0 0 0,-1 2-1 0 0,0 1 1 0 0,0 1 0 0 0,1 2 0 0 0,-1 1 0 0 0,-12 5 4 0 0,19-5-7 0 0,0 2 1 0 0,0 1 0 0 0,0 0 0 0 0,1 2 0 0 0,0 1 0 0 0,1 0 0 0 0,1 2-1 0 0,0 1 1 0 0,0 0 0 0 0,1 1 0 0 0,1 2 0 0 0,1 0 0 0 0,0 1 0 0 0,-3 5 6 0 0,17-18 5 0 0,1 1 1 0 0,0-1 0 0 0,-1 1-1 0 0,2 0 1 0 0,-1 0 0 0 0,1 0 0 0 0,0 0-1 0 0,0 0 1 0 0,0 0 0 0 0,1 1-1 0 0,0-1 1 0 0,1 1 0 0 0,-1-1 0 0 0,1 1-1 0 0,0-1 1 0 0,1 0 0 0 0,-1 1-1 0 0,1-1 1 0 0,1 1 0 0 0,-1-1 0 0 0,1 0-1 0 0,0 0 1 0 0,1 0 0 0 0,-1 0-1 0 0,1 0 1 0 0,0 0 0 0 0,1-1 0 0 0,-1 0-1 0 0,1 1 1 0 0,0-1 0 0 0,1 0-1 0 0,-1-1 1 0 0,1 1 0 0 0,0-1 0 0 0,0 0-1 0 0,0 0 1 0 0,4 2-6 0 0,10 6 13 0 0,-20-12-37 0 0,1 0-1 0 0,0 1 0 0 0,-1-1 1 0 0,1 0-1 0 0,0 0 0 0 0,-1 0 1 0 0,1 1-1 0 0,0-1 0 0 0,0 0 1 0 0,-1 0-1 0 0,1 1 0 0 0,0-1 1 0 0,0 0-1 0 0,-1 0 0 0 0,1 1 1 0 0,0-1-1 0 0,0 0 0 0 0,0 1 1 0 0,0-1-1 0 0,0 0 0 0 0,-1 1 1 0 0,1-1-1 0 0,0 0 0 0 0,0 1 25 0 0,-305-14-547 0 0,69 38 640 0 0,52 13 46 0 0,184-37-125 0 0,0 0-1 0 0,0 1 1 0 0,0-1 0 0 0,0 0 0 0 0,1 1-1 0 0,-1-1 1 0 0,0 0 0 0 0,1 0 0 0 0,-1 0-1 0 0,1 1 1 0 0,0-1 0 0 0,-1 0-1 0 0,1 0 1 0 0,0 0 0 0 0,0 0 0 0 0,-1 0-1 0 0,1 0 1 0 0,0 0 0 0 0,0 0 0 0 0,0-1-1 0 0,0 1 1 0 0,0 0 0 0 0,0 0 0 0 0,1-1-1 0 0,-1 1 1 0 0,0-1 0 0 0,0 1 0 0 0,0-1-1 0 0,1 0 1 0 0,-1 1 0 0 0,0-1 0 0 0,0 0-1 0 0,1 0 1 0 0,-1 0 0 0 0,0 0 0 0 0,1 0-1 0 0,-1 0 1 0 0,0 0 0 0 0,0 0-1 0 0,1 0 1 0 0,-1-1 0 0 0,0 1 0 0 0,0 0-1 0 0,1-1 1 0 0,-1 1 0 0 0,0-1-14 0 0,499 39 108 0 0,-327-7-962 0 0,-232-11 448 0 0,-26-16 1456 0 0,114-9-949 0 0,363-43-85 0 0,-192 33-14 0 0,0 8 0 0 0,159 17-2 0 0,456 53-1671 0 0,-788-57 1912 0 0,-44 4 703 0 0,94-44-6 0 0,16 6-1034 0 0,2 4 0 0 0,0 5 0 0 0,90-7 96 0 0,-111 16-10 0 0,-56 8-54 0 0,21-4 76 0 0,-62 1 54 0 0,-201-5 224 0 0,154-5-76 0 0,108-10-134 0 0,71-13-2065 0 0,-109 38 1145 0 0,0 0-18 0 0,-3-1-237 0 0,-12-4-52 0 0</inkml:trace>
  <inkml:trace contextRef="#ctx0" brushRef="#br0" timeOffset="43626.37">419 1776 1324 0 0,'16'-3'2065'0'0,"6"-31"-483"0"0,-22 32-1528 0 0,0 0 0 0 0,0 1 0 0 0,0-1 0 0 0,0 1 0 0 0,-1-1 0 0 0,1 0 0 0 0,0 1 0 0 0,-1-1 0 0 0,0 1 0 0 0,1-1 0 0 0,-1 1-1 0 0,0-1 1 0 0,0 1 0 0 0,0 0 0 0 0,0-1 0 0 0,0 1 0 0 0,0 0 0 0 0,0 0 0 0 0,0-1 0 0 0,0 1 0 0 0,-1 0 0 0 0,1 0 0 0 0,0 1 0 0 0,-1-1 0 0 0,1 0 0 0 0,-1 0 0 0 0,1 1 0 0 0,-1-1 0 0 0,1 1 0 0 0,-1-1-1 0 0,0 1 1 0 0,1-1 0 0 0,-1 1 0 0 0,1 0 0 0 0,-2 0-54 0 0,-11-1 49 0 0,0 0 0 0 0,0 1 0 0 0,0 1 1 0 0,0 0-1 0 0,0 1 0 0 0,0 0 0 0 0,1 1 0 0 0,-1 1 0 0 0,1 0 0 0 0,0 1 0 0 0,0 0 0 0 0,0 1 0 0 0,1 1 0 0 0,0 0 0 0 0,0 0 0 0 0,1 1 0 0 0,0 1 0 0 0,0 0 1 0 0,1 0-1 0 0,0 1 0 0 0,0 0 0 0 0,1 1 0 0 0,1 0 0 0 0,0 1 0 0 0,0-1 0 0 0,1 1 0 0 0,-1 4-49 0 0,7-14 9 0 0,0 0 1 0 0,0-1-1 0 0,0 1 0 0 0,0 0 1 0 0,0 0-1 0 0,0 0 0 0 0,1 0 1 0 0,-1 0-1 0 0,0 0 0 0 0,1-1 1 0 0,0 1-1 0 0,-1 0 0 0 0,1 1 1 0 0,0-1-1 0 0,0 0 0 0 0,0 0 1 0 0,1 0-1 0 0,-1 0 0 0 0,0 0 1 0 0,1 0-1 0 0,-1-1 0 0 0,1 1 1 0 0,-1 0-1 0 0,1 0 0 0 0,0 0 1 0 0,0 0-1 0 0,0-1 0 0 0,0 1 0 0 0,0 0 1 0 0,1-1-1 0 0,-1 1 0 0 0,0-1 1 0 0,1 1-1 0 0,-1-1 0 0 0,1 0 1 0 0,-1 1-1 0 0,1-1 0 0 0,0 0 1 0 0,0 0-1 0 0,-1 0 0 0 0,1 0 1 0 0,0-1-1 0 0,0 1 0 0 0,0 0 1 0 0,0-1-1 0 0,0 1 0 0 0,1-1-9 0 0,103 10 224 0 0,-96-10-228 0 0,4-1-29 0 0,0 0 0 0 0,0-1 0 0 0,0 0 0 0 0,0-1 0 0 0,0-1 0 0 0,-1 0 0 0 0,1-1 0 0 0,-1 0 0 0 0,0-1 0 0 0,-1 0 0 0 0,1-1 0 0 0,-1-1 0 0 0,-1 0 0 0 0,1-1 0 0 0,-1 0 0 0 0,-1 0 0 0 0,0-1 0 0 0,0 0 0 0 0,-1-1 0 0 0,0 0 0 0 0,-1-1 0 0 0,0 0 0 0 0,-1 0 0 0 0,-1-1 0 0 0,1 0 0 0 0,-2 0 0 0 0,0 0 0 0 0,2-8 33 0 0,5-17 30 0 0,-2 0-1 0 0,-1 0 0 0 0,-2-1 1 0 0,-2 0-1 0 0,-1 0 1 0 0,-2-31-30 0 0,-2 69 0 0 0,0 0 1 0 0,0 0 0 0 0,0 0 0 0 0,0 1-1 0 0,0-1 1 0 0,0 0 0 0 0,0 0 0 0 0,-1 0-1 0 0,1 1 1 0 0,0-1 0 0 0,-1 0 0 0 0,1 0-1 0 0,0 1 1 0 0,-1-1 0 0 0,1 0 0 0 0,-1 1-1 0 0,1-1 1 0 0,-1 0 0 0 0,1 1 0 0 0,-1-1-1 0 0,0 1 1 0 0,1-1 0 0 0,-1 1 0 0 0,0-1-1 0 0,1 1 1 0 0,-1-1 0 0 0,0 1 0 0 0,0 0-1 0 0,1-1 1 0 0,-1 1 0 0 0,0 0 0 0 0,0 0-1 0 0,0 0 1 0 0,1 0 0 0 0,-1-1 0 0 0,0 1-1 0 0,0 0 1 0 0,0 0 0 0 0,1 0 0 0 0,-1 1-1 0 0,0-1 1 0 0,0 0 0 0 0,0 0 0 0 0,1 0-1 0 0,-1 1 1 0 0,0-1 0 0 0,0 0-1 0 0,1 1 1 0 0,-1-1 0 0 0,0 0 0 0 0,0 1-1 0 0,1-1 1 0 0,-1 1 0 0 0,1-1 0 0 0,-1 1-1 0 0,0 0 1 0 0,1-1 0 0 0,-1 1 0 0 0,1 0-1 0 0,-1 0 0 0 0,-3 16 49 0 0,0 0-1 0 0,2 0 1 0 0,0 0-1 0 0,1 0 0 0 0,0 1 1 0 0,2-1-1 0 0,0 0 1 0 0,0 0-1 0 0,2 1 0 0 0,0-1 1 0 0,1-1-1 0 0,1 1 1 0 0,1-1-1 0 0,0 1 0 0 0,1-2 1 0 0,1 1-1 0 0,2 3-48 0 0,-1 0 32 0 0,0-1-1 0 0,1-1 1 0 0,0 0-1 0 0,2-1 1 0 0,0 0-1 0 0,1 0 1 0 0,0-1-1 0 0,1-1 0 0 0,1 0 1 0 0,0-1-1 0 0,1-1 1 0 0,0 0-1 0 0,1-2 1 0 0,0 1-1 0 0,1-2 1 0 0,0 0-1 0 0,1-2 1 0 0,0 0-1 0 0,0 0 1 0 0,0-2-1 0 0,0-1 1 0 0,1 0-1 0 0,5-1-31 0 0,-17-5-30 0 0,0-1-1 0 0,0 0 0 0 0,0 0 1 0 0,0-1-1 0 0,-1 0 1 0 0,1 0-1 0 0,-1 0 0 0 0,0-1 1 0 0,0-1-1 0 0,-1 1 1 0 0,0-1-1 0 0,0 0 0 0 0,0 0 1 0 0,0-1-1 0 0,-1 0 1 0 0,0 0-1 0 0,-1 0 0 0 0,0-1 1 0 0,0 1-1 0 0,0-1 0 0 0,-1 0 1 0 0,0 0-1 0 0,0 0 1 0 0,-1 0-1 0 0,0-1 0 0 0,-1 1 1 0 0,0-1-1 0 0,0 1 1 0 0,-1-1-1 0 0,0 1 0 0 0,0-1 1 0 0,-1-1 30 0 0,0 8 28 0 0,1-1 0 0 0,-1 1 1 0 0,0 0-1 0 0,1 0 0 0 0,-1 0 1 0 0,0 0-1 0 0,0-1 0 0 0,-1 1 1 0 0,1 0-1 0 0,0 1 0 0 0,-1-1 1 0 0,1 0-1 0 0,-1 0 0 0 0,1 1 1 0 0,-1-1-1 0 0,0 1 0 0 0,0-1 1 0 0,0 1-1 0 0,0 0 0 0 0,0-1 1 0 0,0 1-1 0 0,0 0 0 0 0,0 1 0 0 0,0-1 1 0 0,0 0-1 0 0,-1 0 0 0 0,1 1 1 0 0,0 0-1 0 0,0-1 0 0 0,-1 1 1 0 0,1 0-1 0 0,0 0 0 0 0,-1 0 1 0 0,1 0-1 0 0,0 1 0 0 0,-1-1 1 0 0,1 1-1 0 0,0-1 0 0 0,0 1 1 0 0,-1 0-1 0 0,1 0 0 0 0,0 0 1 0 0,0 0-1 0 0,-1 1-28 0 0,3 3-20 0 0,1 0 0 0 0,0 0-1 0 0,1 0 1 0 0,-1 0 0 0 0,1 0 0 0 0,0 0 0 0 0,0 0 0 0 0,1 0 0 0 0,-1-1-1 0 0,1 1 1 0 0,0-1 0 0 0,0 0 0 0 0,1 0 0 0 0,-1 0 0 0 0,1 0 0 0 0,0-1-1 0 0,0 1 1 0 0,4 1 20 0 0,29 29-1446 0 0,-10-14-2454 0 0,-26-18 2435 0 0,-1-2-14 0 0</inkml:trace>
  <inkml:trace contextRef="#ctx0" brushRef="#br0" timeOffset="43877.078">1096 1491 1868 0 0,'3'-27'5608'0'0,"0"12"-4537"0"0,2 38-4523 0 0,-1 10 830 0 0,-2-1 1261 0 0</inkml:trace>
  <inkml:trace contextRef="#ctx0" brushRef="#br0" timeOffset="44648.081">1193 2044 1152 0 0,'2'1'152'0'0,"-1"-1"-1"0"0,0 0 1 0 0,1 0-1 0 0,-1 1 1 0 0,0-1-1 0 0,1 0 1 0 0,-1 0-1 0 0,1 0 1 0 0,-1 0-1 0 0,0-1 1 0 0,1 1-1 0 0,-1 0 1 0 0,0-1-1 0 0,1 1 1 0 0,-1 0-1 0 0,0-1 0 0 0,0 0 1 0 0,1 1-1 0 0,-1-1 1 0 0,0 0-1 0 0,0 0 1 0 0,0 1-1 0 0,0-1 1 0 0,0 0-1 0 0,0 0 1 0 0,0 0-1 0 0,0 0 1 0 0,0 0-1 0 0,0-1 1 0 0,-1 1-1 0 0,1 0 1 0 0,0 0-1 0 0,-1 0 1 0 0,1-1-1 0 0,-1 1 1 0 0,1 0-1 0 0,-1-1 1 0 0,0 1-1 0 0,0 0 1 0 0,1-1-1 0 0,-1 0-151 0 0,12-18 796 0 0,19-2-296 0 0,55-86-505 0 0,-71 86-66 0 0,0 1 0 0 0,1 0 0 0 0,1 1-1 0 0,1 1 1 0 0,1 1 0 0 0,0 0 0 0 0,1 1-1 0 0,1 1 1 0 0,1 2 0 0 0,6-4 71 0 0,-25 17-19 0 0,1 0 0 0 0,-1 0 0 0 0,0 0 0 0 0,1 0 0 0 0,-1 0 0 0 0,1 1 0 0 0,-1-1 0 0 0,1 1 0 0 0,-1 0 0 0 0,1 0 0 0 0,-1 1 0 0 0,1-1 0 0 0,-1 1 0 0 0,1 0 0 0 0,-1 0 0 0 0,1 0 0 0 0,-1 0 0 0 0,0 0 0 0 0,0 1 0 0 0,1-1 0 0 0,-1 1 0 0 0,0 0 0 0 0,-1 0 0 0 0,1 0 0 0 0,0 0 0 0 0,0 1 0 0 0,-1-1 0 0 0,0 1 0 0 0,1-1 0 0 0,-1 1 0 0 0,0 0 0 0 0,0 0 0 0 0,0 0 0 0 0,-1 0 0 0 0,1 1 0 0 0,-1-1 0 0 0,0 0 0 0 0,0 0 1 0 0,0 1-1 0 0,0-1 0 0 0,0 1 0 0 0,-1-1 0 0 0,0 1 0 0 0,1-1 0 0 0,-1 1 0 0 0,-1-1 0 0 0,1 1 0 0 0,0-1 0 0 0,-1 1 0 0 0,-1 2 19 0 0,2 8 107 0 0,-1-1 0 0 0,-1 0 0 0 0,-1-1 1 0 0,0 1-1 0 0,0 0 0 0 0,-1-1 1 0 0,-1 1-1 0 0,0-1 0 0 0,0 0 0 0 0,-2-1 1 0 0,1 0-1 0 0,-1 0 0 0 0,-1 0 1 0 0,0-1-1 0 0,-1 0 0 0 0,0 0 0 0 0,0-1 1 0 0,-1 0-1 0 0,0-1 0 0 0,0 0 1 0 0,-12 6-108 0 0,228-94-3087 0 0,76-40 2324 0 0,-240 61 723 0 0,-41 58-6 0 0,-4-11 2 0 0,-4 10 101 0 0,0-1 0 0 0,-1 1 1 0 0,1 0-1 0 0,0 0 1 0 0,-1 0-1 0 0,1 1 0 0 0,-1 1 1 0 0,1-1-1 0 0,-1 1 0 0 0,0 1 1 0 0,1-1-1 0 0,-1 1 0 0 0,1 0 1 0 0,-1 1-1 0 0,1 0 0 0 0,0 0 1 0 0,-1 1-1 0 0,1 0 0 0 0,1 0 1 0 0,-1 0-1 0 0,0 1 0 0 0,1 0 1 0 0,-1 0-1 0 0,1 1 0 0 0,1 0 1 0 0,-1 0-1 0 0,0 0 0 0 0,1 1 1 0 0,0 0-1 0 0,1 0 0 0 0,-1 0-57 0 0,4-3 19 0 0,0-1 0 0 0,0 1 0 0 0,0-1 0 0 0,1 1 1 0 0,-1-1-1 0 0,1 1 0 0 0,-1-1 0 0 0,1 1 0 0 0,0 0 0 0 0,0-1 0 0 0,0 1 0 0 0,1-1 0 0 0,-1 1 0 0 0,0 0 0 0 0,1-1 0 0 0,0 1 0 0 0,-1-1 0 0 0,1 0 0 0 0,0 1 0 0 0,1-1 0 0 0,-1 0 0 0 0,0 1 0 0 0,1-1 0 0 0,-1 0 0 0 0,1 0 0 0 0,-1 0 0 0 0,1 0 0 0 0,0 0 1 0 0,0-1-1 0 0,0 1 0 0 0,0 0 0 0 0,0-1 0 0 0,0 0 0 0 0,1 1 0 0 0,-1-1 0 0 0,0 0 0 0 0,1 0 0 0 0,-1 0 0 0 0,1 0-19 0 0,101 29-762 0 0,24-25-2584 0 0,-90-5 2316 0 0</inkml:trace>
  <inkml:trace contextRef="#ctx0" brushRef="#br0" timeOffset="45434.247">2547 1690 2128 0 0,'-6'-1'178'0'0,"0"-1"-1"0"0,0 1 0 0 0,-1 1 1 0 0,1-1-1 0 0,0 1 1 0 0,0 0-1 0 0,0 1 0 0 0,-1-1 1 0 0,1 1-1 0 0,0 0 1 0 0,0 1-1 0 0,0-1 0 0 0,0 1 1 0 0,0 1-1 0 0,0-1 1 0 0,1 1-1 0 0,-1 0 0 0 0,1 0 1 0 0,0 0-1 0 0,0 1 1 0 0,0 0-1 0 0,0 0 1 0 0,1 0-1 0 0,-3 4-177 0 0,-30 52 1517 0 0,107-48-770 0 0,-24-33-610 0 0,-46 21-136 0 0,0 1-1 0 0,0-1 0 0 0,1 1 1 0 0,-1-1-1 0 0,0 1 1 0 0,0-1-1 0 0,1 0 0 0 0,-1 1 1 0 0,0-1-1 0 0,1 1 1 0 0,-1-1-1 0 0,0 0 0 0 0,1 0 1 0 0,-1 1-1 0 0,0-1 1 0 0,1 0-1 0 0,-1 1 0 0 0,1-1 1 0 0,-1 0-1 0 0,1 0 1 0 0,-1 0-1 0 0,1 0 0 0 0,-1 1 1 0 0,1-1-1 0 0,-1 0 1 0 0,1 0-1 0 0,-1 0 0 0 0,1 0 1 0 0,-1 0-1 0 0,1 0 1 0 0,-1 0-1 0 0,1 0 0 0 0,-1-1 1 0 0,0 1-1 0 0,1 0 1 0 0,-1 0-1 0 0,1 0 0 0 0,-1 0 1 0 0,1-1-1 0 0,-1 1 1 0 0,1 0-1 0 0,-1 0 0 0 0,0-1 1 0 0,1 1-1 0 0,-1 0 1 0 0,1-1-1 0 0,-1 1 0 0 0,0 0 1 0 0,0-1-1 0 0,1 1 1 0 0,-1-1-1 0 0,0 1 0 0 0,1 0 1 0 0,-1-1-1 0 0,0 1 0 0 0,0-1 0 0 0,0 6 3 0 0,0-1 0 0 0,0 1 0 0 0,1-1 0 0 0,-1 0-1 0 0,1 1 1 0 0,0-1 0 0 0,0 1 0 0 0,0-1 0 0 0,1 0 0 0 0,0 0-1 0 0,-1 0 1 0 0,2 0 0 0 0,-1 0 0 0 0,0 0 0 0 0,1-1-1 0 0,-1 1 1 0 0,1-1 0 0 0,0 1 0 0 0,0-1 0 0 0,1 0-1 0 0,-1 0 1 0 0,1-1 0 0 0,-1 1 0 0 0,1-1 0 0 0,0 1-1 0 0,0-1 1 0 0,0 0 0 0 0,0-1 0 0 0,0 1 0 0 0,1-1-1 0 0,-1 0 1 0 0,0 0 0 0 0,1 0 0 0 0,-1 0 0 0 0,1-1-1 0 0,-1 0 1 0 0,0 0 0 0 0,1 0 0 0 0,-1 0 0 0 0,1-1-1 0 0,-1 0 1 0 0,1 0 0 0 0,-1 0 0 0 0,1-1-3 0 0,12-6-63 0 0,-1-2 0 0 0,0 0 0 0 0,-1-1 0 0 0,0-1 1 0 0,-1 0-1 0 0,0-1 0 0 0,-1 0 0 0 0,0-1 0 0 0,-1 0 0 0 0,4-7 63 0 0,112-104-507 0 0,-121 120 501 0 0,0 0 0 0 0,1 1-1 0 0,0 0 1 0 0,0 0-1 0 0,0 1 1 0 0,0 0-1 0 0,0 0 1 0 0,1 1 0 0 0,-1 0-1 0 0,1 1 1 0 0,0 0-1 0 0,-1 0 1 0 0,1 1 0 0 0,0 0-1 0 0,0 0 1 0 0,-1 1-1 0 0,1 0 1 0 0,0 1-1 0 0,-1 0 1 0 0,1 0 0 0 0,-1 0-1 0 0,0 2 1 0 0,0-1-1 0 0,0 1 1 0 0,0 0-1 0 0,0 0 1 0 0,-1 1 0 0 0,0 0-1 0 0,0 0 1 0 0,0 1-1 0 0,-1 0 1 0 0,0 0 0 0 0,0 1-1 0 0,0-1 1 0 0,0 2 6 0 0,-3-3 52 0 0,0 0 1 0 0,-1 0 0 0 0,0 0-1 0 0,0 1 1 0 0,0-1 0 0 0,0 0-1 0 0,-1 1 1 0 0,0-1 0 0 0,0 1-1 0 0,0 0 1 0 0,-1-1 0 0 0,0 1-1 0 0,0-1 1 0 0,-1 1 0 0 0,1 0-1 0 0,-1-1 1 0 0,0 1 0 0 0,0-1-1 0 0,-1 1 1 0 0,0-1 0 0 0,0 0-1 0 0,0 0 1 0 0,-1 0 0 0 0,0 0-1 0 0,1 0 1 0 0,-2 0 0 0 0,1-1-1 0 0,0 1 1 0 0,-1-1 0 0 0,0 0 0 0 0,0 0-1 0 0,0 0 1 0 0,-1-1 0 0 0,1 0-1 0 0,-1 0 1 0 0,-2 1-53 0 0,-142 77 1616 0 0,171-120-1899 0 0,6 22 179 0 0,0 1 1 0 0,1 1-1 0 0,0 2 1 0 0,1 1-1 0 0,1 1 1 0 0,0 1 0 0 0,7 1 103 0 0,46-17-188 0 0,-63 20 157 0 0,-2-1-1 0 0,1 0 1 0 0,-1-1 0 0 0,0-2-1 0 0,-1 1 1 0 0,0-2-1 0 0,0-1 1 0 0,-2 0 0 0 0,2-2 31 0 0,-17 13 18 0 0,-1 1 0 0 0,1-1 0 0 0,-1 0 0 0 0,1 1 0 0 0,-1-1 0 0 0,0 0 0 0 0,1 1 0 0 0,-1-1 1 0 0,0 0-1 0 0,1 0 0 0 0,-1 0 0 0 0,0 1 0 0 0,0-1 0 0 0,0 0 0 0 0,1 0 0 0 0,-1 0 0 0 0,0 1 0 0 0,0-1 1 0 0,-1 0-1 0 0,1 0 0 0 0,0 0 0 0 0,0 0 0 0 0,0 1 0 0 0,0-1 0 0 0,-1 0 0 0 0,1 0 0 0 0,0 1 1 0 0,-1-1-1 0 0,1 0 0 0 0,0 0 0 0 0,-1 1 0 0 0,1-1 0 0 0,-1 0 0 0 0,1 1 0 0 0,-1-1 0 0 0,0 1 1 0 0,1-1-1 0 0,-1 1 0 0 0,0-1 0 0 0,1 1 0 0 0,-1-1 0 0 0,0 1 0 0 0,1-1 0 0 0,-1 1 0 0 0,0 0 1 0 0,0 0-1 0 0,0-1 0 0 0,1 1 0 0 0,-1 0 0 0 0,0 0 0 0 0,0 0 0 0 0,0 0 0 0 0,1 0 0 0 0,-1 0 0 0 0,0 0 1 0 0,0 0-1 0 0,-1 0-18 0 0,-51-8 363 0 0,-83 26 412 0 0,134-17-768 0 0,0-1 0 0 0,0 0 1 0 0,0 1-1 0 0,-1-1 0 0 0,1 1 1 0 0,0 0-1 0 0,0 0 0 0 0,0 0 1 0 0,0 0-1 0 0,1 0 0 0 0,-1 0 1 0 0,0 0-1 0 0,0 0 0 0 0,1 1 0 0 0,-1-1 1 0 0,0 1-1 0 0,1 0 0 0 0,0-1 1 0 0,-1 1-1 0 0,1 0 0 0 0,0 0 1 0 0,0-1-1 0 0,0 1 0 0 0,0 0 1 0 0,0 0-1 0 0,0 0 0 0 0,1 1 1 0 0,-1-1-1 0 0,1 0 0 0 0,-1 0 0 0 0,1 0 1 0 0,0 0-1 0 0,0 0 0 0 0,0 1 1 0 0,0-1-1 0 0,0 0 0 0 0,0 0 1 0 0,1 0-1 0 0,-1 0 0 0 0,1 1 1 0 0,-1-1-1 0 0,1 0 0 0 0,0 0 1 0 0,0 0-1 0 0,0 0 0 0 0,0-1 1 0 0,0 1-1 0 0,1 0 0 0 0,-1 0 0 0 0,0-1 1 0 0,1 1-1 0 0,-1 0 0 0 0,1-1 1 0 0,1 1-8 0 0,100 74-1102 0 0,131-16-7197 0 0,-206-57 7103 0 0</inkml:trace>
  <inkml:trace contextRef="#ctx0" brushRef="#br0" timeOffset="46141.153">4304 1518 1576 0 0,'-12'4'288'0'0,"1"1"0"0"0,0 0 0 0 0,0 1 1 0 0,1 1-1 0 0,-1-1 0 0 0,1 2 0 0 0,1-1 0 0 0,-1 1 0 0 0,1 1 0 0 0,1 0 0 0 0,0 0 0 0 0,0 1 0 0 0,1-1 0 0 0,0 2 1 0 0,0-1-1 0 0,1 1 0 0 0,1 0 0 0 0,0 0 0 0 0,-1 2-288 0 0,7-9 58 0 0,0 0 0 0 0,0-1 0 0 0,1 1 0 0 0,-1-1 0 0 0,1 1 0 0 0,-1-1 0 0 0,1 0 0 0 0,0 0 0 0 0,0 1 1 0 0,1-1-1 0 0,-1-1 0 0 0,0 1 0 0 0,1 0 0 0 0,0-1 0 0 0,0 1 0 0 0,0-1 0 0 0,0 0 0 0 0,0 0 0 0 0,0 0 0 0 0,0 0 0 0 0,1-1 0 0 0,-1 1 0 0 0,1-1 0 0 0,-1 0 0 0 0,1 0 0 0 0,0 0 0 0 0,-1 0 1 0 0,1-1-1 0 0,0 1 0 0 0,0-1 0 0 0,-1 0 0 0 0,1 0 0 0 0,0-1 0 0 0,-1 1 0 0 0,1-1 0 0 0,0 1 0 0 0,-1-1 0 0 0,1-1 0 0 0,0 1 0 0 0,-1 0-58 0 0,174-63 88 0 0,-149 50-147 0 0,1 1-1 0 0,0 2 0 0 0,0 1 1 0 0,1 2-1 0 0,0 0 0 0 0,22-1 60 0 0,-49 8 1 0 0,1 0 0 0 0,0 1 0 0 0,0 0-1 0 0,-1 0 1 0 0,1 0 0 0 0,0 0 0 0 0,0 1 0 0 0,-1-1-1 0 0,1 1 1 0 0,0 0 0 0 0,-1 0 0 0 0,1 0 0 0 0,-1 1-1 0 0,1-1 1 0 0,-1 1 0 0 0,0 0 0 0 0,1 0 0 0 0,-1 0-1 0 0,0 0 1 0 0,0 1 0 0 0,-1-1 0 0 0,1 1 0 0 0,0 0-1 0 0,-1 0 1 0 0,0 0 0 0 0,1 0 0 0 0,-1 0 0 0 0,0 0-1 0 0,-1 0 1 0 0,1 1 0 0 0,-1-1 0 0 0,1 1 0 0 0,-1-1-1 0 0,0 1 1 0 0,0 3-1 0 0,-1-6 146 0 0,0-1 38 0 0,-2 12 516 0 0,-7-2 339 0 0,25-29-894 0 0,29-31-479 0 0,-21 32-273 0 0,0 1 0 0 0,1 0 1 0 0,1 2-1 0 0,1 1 0 0 0,0 1 0 0 0,22-6 607 0 0,54-28-5176 0 0,-83 35 3843 0 0</inkml:trace>
  <inkml:trace contextRef="#ctx0" brushRef="#br0" timeOffset="46769.738">5678 1534 1088 0 0,'8'7'280'0'0,"-1"-1"0"0"0,0 2 0 0 0,-1-1 0 0 0,1 1 0 0 0,-1 0-1 0 0,-1 0 1 0 0,0 0 0 0 0,0 1 0 0 0,-1 0 0 0 0,0 0 0 0 0,0 0 0 0 0,-1 0 0 0 0,0 1-1 0 0,0-1 1 0 0,-1 1 0 0 0,-1 0 0 0 0,0 0 0 0 0,0 0 0 0 0,-1 8-280 0 0,-2-12 253 0 0,0-1 0 0 0,0 1 0 0 0,0 0 1 0 0,-1-1-1 0 0,0 0 0 0 0,0 0 0 0 0,0 0 0 0 0,-1 0 1 0 0,0 0-1 0 0,0 0 0 0 0,0-1 0 0 0,0 0 0 0 0,-1 0 1 0 0,1 0-1 0 0,-1-1 0 0 0,-4 3-253 0 0,8-5 323 0 0,1-1-92 0 0,2-16 35 0 0,89-112-578 0 0,-76 112 162 0 0,0 0 0 0 0,0 2 0 0 0,1 0 0 0 0,1 0 0 0 0,1 2 0 0 0,-1 0-1 0 0,2 1 1 0 0,0 0 0 0 0,0 2 0 0 0,1 0 0 0 0,7-1 150 0 0,-23 10-28 0 0,0 0-1 0 0,0 1 0 0 0,0-1 1 0 0,0 1-1 0 0,0 0 1 0 0,0 0-1 0 0,0 0 1 0 0,0 1-1 0 0,-1-1 0 0 0,1 1 1 0 0,-1 0-1 0 0,1 0 1 0 0,-1 0-1 0 0,1 1 1 0 0,-1-1-1 0 0,0 1 0 0 0,0-1 1 0 0,0 1-1 0 0,-1 0 1 0 0,1 0-1 0 0,-1 1 1 0 0,0-1-1 0 0,1 0 0 0 0,-1 1 1 0 0,-1 0-1 0 0,1-1 1 0 0,0 1-1 0 0,-1 0 1 0 0,0 0-1 0 0,0-1 1 0 0,0 1-1 0 0,0 0 0 0 0,-1 0 1 0 0,0 0-1 0 0,0 0 1 0 0,0 0-1 0 0,0 0 1 0 0,0 0-1 0 0,-1 0 0 0 0,0 0 1 0 0,1 0-1 0 0,-1 0 1 0 0,-1 1 28 0 0,14 67-277 0 0,-6-64 171 0 0,0 0 0 0 0,1-1 0 0 0,0 0 1 0 0,0 0-1 0 0,1 0 0 0 0,-1-1 0 0 0,1 0 0 0 0,1-1 1 0 0,-1 0-1 0 0,1 0 0 0 0,0-1 0 0 0,0 0 1 0 0,0 0-1 0 0,1-1 0 0 0,-1-1 0 0 0,1 1 0 0 0,-1-1 1 0 0,1-1-1 0 0,0 0 0 0 0,0 0 0 0 0,0-1 1 0 0,0-1-1 0 0,0 1 0 0 0,0-1 0 0 0,-1-1 0 0 0,2 0 106 0 0,7 2-299 0 0,11-4-118 0 0,24-12-69 0 0</inkml:trace>
  <inkml:trace contextRef="#ctx0" brushRef="#br0" timeOffset="47038.236">6606 1693 2620 0 0,'-1'-3'64'0'0,"-1"-1"0"0"0,-1 1 0 0 0,1 0 0 0 0,0 0 0 0 0,-1 0 0 0 0,0 0 0 0 0,1 0 0 0 0,-1 1 0 0 0,0-1 0 0 0,0 1 0 0 0,-1 0 0 0 0,1 0 0 0 0,0 0 0 0 0,-1 0 0 0 0,0 1 0 0 0,1-1 0 0 0,-1 1-1 0 0,0 0 1 0 0,1 0 0 0 0,-1 0 0 0 0,0 0 0 0 0,0 1 0 0 0,0 0 0 0 0,0-1 0 0 0,0 2 0 0 0,0-1 0 0 0,-1 0-64 0 0,-7-1 134 0 0,0-1 0 0 0,0 2 0 0 0,0 0 0 0 0,0 0 0 0 0,0 1 0 0 0,1 0-1 0 0,-1 1 1 0 0,0 0 0 0 0,1 1 0 0 0,-1 1 0 0 0,1 0 0 0 0,0 0 0 0 0,0 1 0 0 0,0 0 0 0 0,1 1 0 0 0,0 0-1 0 0,0 1 1 0 0,0 0 0 0 0,-6 6-134 0 0,17-9 16 0 0,-1-1 0 0 0,0 0-1 0 0,1 0 1 0 0,0 0 0 0 0,0 0-1 0 0,0-1 1 0 0,0 1-1 0 0,0 0 1 0 0,1 0 0 0 0,-1 0-1 0 0,1-1 1 0 0,-1 1 0 0 0,1-1-1 0 0,0 0 1 0 0,0 1 0 0 0,0-1-1 0 0,1 0 1 0 0,-1 0 0 0 0,0 0-1 0 0,1 0 1 0 0,-1-1 0 0 0,1 1-1 0 0,0-1 1 0 0,0 1 0 0 0,-1-1-1 0 0,1 0 1 0 0,0 0-1 0 0,0 0 1 0 0,0 0 0 0 0,0-1-1 0 0,0 1 1 0 0,0-1 0 0 0,0 0-1 0 0,0 0 1 0 0,1 0 0 0 0,-1 0-16 0 0,225 21-774 0 0,-180-44 48 0 0,-49 19 705 0 0,0 1 1 0 0,0-1 0 0 0,0 1-1 0 0,-1-1 1 0 0,0 1 0 0 0,1 0-1 0 0,-1-1 1 0 0,0 1 0 0 0,0 0-1 0 0,-1 0 1 0 0,1 1 0 0 0,-1-1 0 0 0,1 0-1 0 0,-1 1 1 0 0,0-1 0 0 0,0 1-1 0 0,0 0 1 0 0,0 0 0 0 0,-1 0-1 0 0,1 1 1 0 0,0-1 0 0 0,-2 0 20 0 0,-209-95 443 0 0,213 95-500 0 0,-1 1 1 0 0,2-1 0 0 0,-1 1-1 0 0,0-1 1 0 0,0 1 0 0 0,0-1 0 0 0,1 0-1 0 0,-1 0 1 0 0,1 1 0 0 0,-1-1-1 0 0,1 0 1 0 0,0 0 0 0 0,0 0 0 0 0,0 1-1 0 0,0-1 1 0 0,0 0 0 0 0,0 0 0 0 0,0 0-1 0 0,1 1 1 0 0,-1-1 0 0 0,1 0-1 0 0,-1 0 1 0 0,1 1 0 0 0,-1-1 0 0 0,1 0-1 0 0,0 1 1 0 0,0-1 0 0 0,0 1-1 0 0,0-1 1 0 0,0 1 0 0 0,0-1 0 0 0,1 1-1 0 0,-1 0 1 0 0,0-1 0 0 0,1 1-1 0 0,-1 0 1 0 0,1 0 0 0 0,-1 0 0 0 0,1 0-1 0 0,-1 0 1 0 0,1 1 0 0 0,0-1 0 0 0,0 0-1 0 0,-1 1 1 0 0,1-1 0 0 0,0 1-1 0 0,0 0 1 0 0,-1 0 0 0 0,1-1 0 0 0,0 1-1 0 0,1 0 57 0 0,25-12-1260 0 0</inkml:trace>
  <inkml:trace contextRef="#ctx0" brushRef="#br0" timeOffset="47304.932">6843 1275 2132 0 0,'-5'-13'1999'0'0,"-11"-15"5072"0"0,3 47-5583 0 0,10 0-1341 0 0,0 0 0 0 0,2 1-1 0 0,0-1 1 0 0,1 0 0 0 0,1 1-1 0 0,0-1 1 0 0,2 0 0 0 0,0 0-1 0 0,1 0 1 0 0,1 0 0 0 0,1-1-1 0 0,7 17-146 0 0,24 123-411 0 0,-37-156 396 0 0,3 12-407 0 0,-1 0 0 0 0,-1 0-1 0 0,0-1 1 0 0,-1 1-1 0 0,-1 0 1 0 0,0 0 0 0 0,-1 0-1 0 0,0-1 1 0 0,-1 1-1 0 0,-1-1 1 0 0,0 0 0 0 0,-1 0-1 0 0,0 0 1 0 0,-2 2 422 0 0,3-10-335 0 0,0-1-1 0 0,0 1 1 0 0,0-1 0 0 0,-1 0 0 0 0,1 0-1 0 0,-1-1 1 0 0,0 1 0 0 0,0-1 0 0 0,-1 0-1 0 0,1 0 1 0 0,-1-1 0 0 0,1 0 0 0 0,-1 0-1 0 0,0 0 1 0 0,1-1 0 0 0,-7 1 335 0 0,-6-1-1239 0 0</inkml:trace>
  <inkml:trace contextRef="#ctx0" brushRef="#br0" timeOffset="47556.238">6541 1566 1300 0 0,'21'-17'1364'0'0,"1"2"-256"0"0,5 0-172 0 0,0 2-71 0 0,1 2-145 0 0,-1 4-104 0 0,6 1-60 0 0,3 1-192 0 0,-3 2-212 0 0,4 2-184 0 0,-18 1 8 0 0,8 0-696 0 0,38 12-692 0 0,-30-6 83 0 0,-3 1 69 0 0,-5-1 28 0 0</inkml:trace>
  <inkml:trace contextRef="#ctx0" brushRef="#br0" timeOffset="48357.58">4217 1576 1496 0 0,'7'-2'526'0'0,"-3"1"-453"0"0,14-5 219 0 0,1 1-1 0 0,-1 0 1 0 0,1 1 0 0 0,0 2-1 0 0,0-1 1 0 0,1 2-1 0 0,-1 1 1 0 0,0 0-1 0 0,0 1 1 0 0,0 1-1 0 0,19 5-291 0 0,-30-4 46 0 0,1 0 0 0 0,-1 0 0 0 0,0 1 0 0 0,0 0 0 0 0,0 0 0 0 0,-1 1 0 0 0,0 0 0 0 0,0 0 0 0 0,0 1 0 0 0,0 0 0 0 0,-1 0 0 0 0,0 1-1 0 0,0-1 1 0 0,-1 1 0 0 0,1 1 0 0 0,-2-1 0 0 0,1 1 0 0 0,2 6-46 0 0,16 101-2665 0 0,-23-103 1329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32:12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242 514 1372 0 0,'13'-15'1893'0'0,"-10"15"-1292"0"0,52-64 3878 0 0,-35-61-1792 0 0,-20 122-2675 0 0,-1 0 1 0 0,-1 0 0 0 0,1 1-1 0 0,0-1 1 0 0,-1 0 0 0 0,1 0-1 0 0,-1 1 1 0 0,0-1 0 0 0,0 1-1 0 0,0 0 1 0 0,0 0-1 0 0,0-1 1 0 0,0 1 0 0 0,-1 1-1 0 0,1-1 1 0 0,-1 0 0 0 0,1 0-1 0 0,-1 1 1 0 0,0 0 0 0 0,0-1-1 0 0,1 1 1 0 0,-1 0 0 0 0,0 1-1 0 0,0-1 1 0 0,0 0 0 0 0,0 1-1 0 0,0-1 1 0 0,0 1-1 0 0,0 0 1 0 0,-1 0 0 0 0,1 0-1 0 0,0 1 1 0 0,0-1 0 0 0,0 1-1 0 0,0 0 1 0 0,0-1-13 0 0,-7 13 3 0 0,0-1-1 0 0,0 1 1 0 0,1 1-1 0 0,1-1 1 0 0,0 2 0 0 0,1-1-1 0 0,1 1 1 0 0,0 0-1 0 0,1 0 1 0 0,0 1-1 0 0,1-1 1 0 0,1 1 0 0 0,1 0-1 0 0,0 0 1 0 0,1 0-1 0 0,1 0 1 0 0,1 8-3 0 0,-2-15 16 0 0,-5 67 199 0 0,4 0-1 0 0,3 1 1 0 0,3-1-1 0 0,4 0 1 0 0,16 72-215 0 0,15 55 543 0 0,-32-160-589 0 0,-7-42-150 0 0,-14-14-2329 0 0,-1-94-4411 0 0,15 84 5804 0 0</inkml:trace>
  <inkml:trace contextRef="#ctx0" brushRef="#br0" timeOffset="330.139">305 547 1792 0 0,'13'-13'278'0'0,"1"2"0"0"0,1-1-1 0 0,0 2 1 0 0,0 0 0 0 0,1 0-1 0 0,0 2 1 0 0,1 0 0 0 0,0 1 0 0 0,0 0-1 0 0,1 2 1 0 0,0 0 0 0 0,-1 1-1 0 0,2 0 1 0 0,-1 2 0 0 0,0 0 0 0 0,1 1-1 0 0,12 2-277 0 0,-24-2 50 0 0,1 2 0 0 0,0-1 0 0 0,-1 1 0 0 0,1 0 0 0 0,-1 1 0 0 0,0 0 0 0 0,1 0 0 0 0,-1 0 0 0 0,0 1 0 0 0,0 0 0 0 0,-1 1 0 0 0,1-1 0 0 0,-1 1 0 0 0,1 1 0 0 0,-1-1-1 0 0,0 1 1 0 0,-1 0 0 0 0,1 0 0 0 0,-1 1 0 0 0,0-1 0 0 0,-1 1 0 0 0,1 1 0 0 0,-1-1 0 0 0,0 0 0 0 0,2 7-50 0 0,-37 67 891 0 0,14-67-764 0 0,0-1-1 0 0,-1-1 1 0 0,-1-1-1 0 0,1 0 1 0 0,-2-1-1 0 0,1-1 1 0 0,-1-1-1 0 0,0-1 1 0 0,-1 0-1 0 0,1-2 1 0 0,-1 0-1 0 0,0-2 1 0 0,0 0-1 0 0,0-1 1 0 0,-16-2-127 0 0,-80-11-2335 0 0,116 11 2218 0 0,0 0 0 0 0,0 1 0 0 0,0-1 0 0 0,0 0 0 0 0,0 0 0 0 0,1 1 0 0 0,-1-1 0 0 0,0 0 0 0 0,1 0 0 0 0,-1 0 0 0 0,0 0 0 0 0,1 0 0 0 0,-1 0 0 0 0,1 0 0 0 0,-1 0 0 0 0,1 0 0 0 0,0-1 0 0 0,-1 1 0 0 0,1 0 0 0 0,0 0 0 0 0,0 0 0 0 0,0 0 1 0 0,0 0-1 0 0,0-1 0 0 0,0 1 0 0 0,0 0 0 0 0,0 0 0 0 0,0 0 0 0 0,1 0 0 0 0,-1 0 0 0 0,0 0 0 0 0,1 0 0 0 0,-1-1 0 0 0,1 1 0 0 0,-1 0 0 0 0,1 0 0 0 0,-1 0 0 0 0,1 1 0 0 0,0-1 0 0 0,0 0 0 0 0,-1 0 0 0 0,1 0 0 0 0,0 0 0 0 0,0 1 0 0 0,0-1 0 0 0,1 0 117 0 0,14-15-1303 0 0</inkml:trace>
  <inkml:trace contextRef="#ctx0" brushRef="#br0" timeOffset="2010.292">1141 390 836 0 0,'17'-33'4782'0'0,"-64"29"-4174"0"0,33 5-519 0 0,1 0 1 0 0,-1 0-1 0 0,0 1 0 0 0,1 1 0 0 0,-1 0 1 0 0,1 1-1 0 0,0 0 0 0 0,0 1 1 0 0,0 0-1 0 0,1 1 0 0 0,0 1 1 0 0,0 0-1 0 0,0 0 0 0 0,1 2 0 0 0,0-1 1 0 0,-3 5-90 0 0,12-11 27 0 0,1-1 0 0 0,0 1 0 0 0,0 0 0 0 0,0-1 0 0 0,0 1-1 0 0,0 0 1 0 0,1 0 0 0 0,-1 0 0 0 0,0 0 0 0 0,1 0 0 0 0,-1-1 0 0 0,1 1 0 0 0,0 0 0 0 0,0 0 0 0 0,0 0 0 0 0,0 0 0 0 0,0 0 0 0 0,0 0 0 0 0,0 0 0 0 0,1 0 0 0 0,-1 0 0 0 0,1 0 0 0 0,-1 0 0 0 0,1 0 0 0 0,0 0 0 0 0,-1-1 0 0 0,1 1 0 0 0,0 0 0 0 0,1-1 0 0 0,-1 1-1 0 0,0 0 1 0 0,0-1 0 0 0,1 1 0 0 0,-1-1 0 0 0,0 0 0 0 0,1 1 0 0 0,0-1 0 0 0,-1 0 0 0 0,1 0 0 0 0,0 0 0 0 0,-1 0 0 0 0,1 0-27 0 0,81 36 561 0 0,221-9 127 0 0,-298-28-695 0 0,1 1 1 0 0,0-1 0 0 0,0 0-1 0 0,0-1 1 0 0,-1 0 0 0 0,1 0-1 0 0,0 0 1 0 0,-1-1 0 0 0,1 1-1 0 0,-1-2 1 0 0,1 1 0 0 0,-1-1-1 0 0,0 0 1 0 0,0 0 0 0 0,0-1-1 0 0,0 0 1 0 0,-1 0 0 0 0,0 0-1 0 0,1 0 1 0 0,-2-1 0 0 0,1 0-1 0 0,3-4 7 0 0,-30-51-572 0 0,17 54 522 0 0,-16-15-215 0 0,-1 0-1 0 0,-1 1 1 0 0,-1 2-1 0 0,-1 0 1 0 0,0 2-1 0 0,-1 1 1 0 0,-1 1-1 0 0,0 1 1 0 0,-1 1-1 0 0,0 1 1 0 0,-1 2 0 0 0,-4 0 265 0 0,28 7-3361 0 0,20-5 2093 0 0</inkml:trace>
  <inkml:trace contextRef="#ctx0" brushRef="#br0" timeOffset="2340.107">1746 319 1260 0 0,'3'-18'4873'0'0,"-17"30"-3316"0"0,-17 30-1205 0 0,16-6-86 0 0,2 0-1 0 0,1 1 1 0 0,1 1 0 0 0,3 0-1 0 0,1 0 1 0 0,1 0 0 0 0,2 1-1 0 0,2 0 1 0 0,2 0 0 0 0,3 27-266 0 0,-3-47 94 0 0,28 304 540 0 0,-28-321-703 0 0,1 1-1 0 0,-1-1 1 0 0,0 0 0 0 0,0 1 0 0 0,0-1-1 0 0,0 1 1 0 0,0-1 0 0 0,-1 0-1 0 0,1 1 1 0 0,-1-1 0 0 0,1 0 0 0 0,-1 1-1 0 0,0-1 1 0 0,0 0 0 0 0,0 0 0 0 0,0 1-1 0 0,0-1 1 0 0,-1 0 0 0 0,1 0-1 0 0,-1-1 1 0 0,1 1 0 0 0,-1 0 0 0 0,0 0-1 0 0,1-1 1 0 0,-1 1 0 0 0,0-1-1 0 0,0 1 1 0 0,0-1 0 0 0,0 0 0 0 0,-1 0-1 0 0,1 0 1 0 0,0 0 0 0 0,0 0-1 0 0,-1 0 1 0 0,1-1 0 0 0,0 1 0 0 0,-1-1-1 0 0,1 0 1 0 0,0 0 0 0 0,-1 0-1 0 0,1 0 1 0 0,-1 0 0 0 0,1 0 0 0 0,0 0-1 0 0,-1-1 1 0 0,1 1 0 0 0,0-1-1 0 0,-2 0 70 0 0,-58-69-4518 0 0,46 46 3071 0 0</inkml:trace>
  <inkml:trace contextRef="#ctx0" brushRef="#br0" timeOffset="2606.539">1805 328 1184 0 0,'4'-1'60'0'0,"-1"-1"1"0"0,0 1-1 0 0,1 0 0 0 0,-1 0 1 0 0,1 0-1 0 0,-1 1 0 0 0,1-1 1 0 0,0 1-1 0 0,-1 0 0 0 0,1 0 1 0 0,-1 0-1 0 0,1 1 1 0 0,-1-1-1 0 0,1 1 0 0 0,-1 0 1 0 0,1 0-1 0 0,-1 0 0 0 0,1 0 1 0 0,-1 1-1 0 0,0-1 0 0 0,0 1 1 0 0,0 0-1 0 0,0 0 0 0 0,0 0 1 0 0,0 0-1 0 0,0 0 0 0 0,-1 1 1 0 0,1-1-1 0 0,-1 1 0 0 0,1 0 1 0 0,-1 0-1 0 0,0 0 0 0 0,0 0 1 0 0,-1 0-1 0 0,1 0 0 0 0,-1 0 1 0 0,1 1-1 0 0,-1-1 0 0 0,0 0 1 0 0,0 1-1 0 0,0-1 0 0 0,-1 1 1 0 0,1 0-1 0 0,-1-1 0 0 0,0 1 1 0 0,0-1-1 0 0,0 1 0 0 0,-1 0-60 0 0,-3 6 151 0 0,0 0-1 0 0,-1-1 1 0 0,0 1-1 0 0,-1-1 0 0 0,0 0 1 0 0,0 0-1 0 0,-1-1 1 0 0,0 0-1 0 0,-1 0 1 0 0,0-1-1 0 0,0 0 0 0 0,-1 0 1 0 0,1 0-1 0 0,-1-1 1 0 0,-1-1-1 0 0,1 0 0 0 0,-1 0 1 0 0,0-1-1 0 0,0 0 1 0 0,-10 2-151 0 0,-99 35 461 0 0,128-44-4222 0 0,13-4 2344 0 0,3 1 145 0 0</inkml:trace>
  <inkml:trace contextRef="#ctx0" brushRef="#br0" timeOffset="3423.739">2234 350 848 0 0,'-2'-4'3788'0'0,"-19"27"-3290"0"0,13-15-150 0 0,3-3-281 0 0,1 0 0 0 0,-1 1-1 0 0,1 0 1 0 0,0-1-1 0 0,0 1 1 0 0,1 1-1 0 0,-1-1 1 0 0,2 0-1 0 0,-1 1 1 0 0,1 0-1 0 0,-1 0 1 0 0,2-1 0 0 0,-1 1-1 0 0,1 0 1 0 0,0 0-1 0 0,1 1 1 0 0,-1-1-1 0 0,2 0 1 0 0,-1 0-1 0 0,1 0 1 0 0,0 0-1 0 0,0 0 1 0 0,1 0-1 0 0,-1 0 1 0 0,2-1 0 0 0,-1 1-1 0 0,1 0 1 0 0,0-1-1 0 0,0 0 1 0 0,1 0-1 0 0,0 0 1 0 0,0 0-1 0 0,0 0 1 0 0,1-1-1 0 0,0 0 1 0 0,0 0-1 0 0,0 0 1 0 0,1 0 0 0 0,-1-1-1 0 0,1 0 1 0 0,0 0-1 0 0,1-1 1 0 0,-1 0-1 0 0,0 0 1 0 0,4 1-67 0 0,4-1 6 0 0,-1 0-1 0 0,1-1 1 0 0,0 0 0 0 0,-1-1 0 0 0,1-1-1 0 0,0 0 1 0 0,0-1 0 0 0,-1 0 0 0 0,1-1 0 0 0,-1-1-1 0 0,3-1-5 0 0,-11 3-35 0 0,0 0 0 0 0,0 0 0 0 0,0-1-1 0 0,0 0 1 0 0,0 0 0 0 0,0 0 0 0 0,-1 0-1 0 0,1-1 1 0 0,-1 0 0 0 0,0 0 0 0 0,0 0-1 0 0,0-1 1 0 0,0 1 0 0 0,0-1 0 0 0,-1 0-1 0 0,0 0 1 0 0,1 0 0 0 0,-1 0 0 0 0,-1-1-1 0 0,1 1 1 0 0,-1-1 0 0 0,0 1-1 0 0,0-1 1 0 0,0 0 0 0 0,-1 0 0 0 0,1 0-1 0 0,-1 0 1 0 0,0 0 0 0 0,-1-1 0 0 0,1-2 35 0 0,-2 7 0 0 0,1 0 1 0 0,-1-1-1 0 0,0 1 1 0 0,1 0-1 0 0,-1 0 1 0 0,0 0-1 0 0,0 0 1 0 0,0 0-1 0 0,1 0 1 0 0,-1 0-1 0 0,0 0 1 0 0,-1 0-1 0 0,1 0 1 0 0,0 0-1 0 0,0 0 1 0 0,0 1-1 0 0,0-1 1 0 0,-1 1-1 0 0,1-1 0 0 0,0 1 1 0 0,-1-1-1 0 0,1 1 1 0 0,0 0-1 0 0,-1-1 1 0 0,1 1-1 0 0,0 0 1 0 0,-1 0-1 0 0,1 0 1 0 0,0 0-1 0 0,-1 0 1 0 0,1 0-1 0 0,-1 1 1 0 0,1-1-1 0 0,0 0 1 0 0,-1 1-1 0 0,1-1 1 0 0,0 1-1 0 0,0-1 1 0 0,-1 1-1 0 0,1 0 1 0 0,0-1-1 0 0,0 1 1 0 0,0 0-1 0 0,0 0 1 0 0,0 0-1 0 0,0 0 1 0 0,0 0-1 0 0,0 0 1 0 0,0 0-1 0 0,0 0 1 0 0,1 0-1 0 0,-1 1 1 0 0,0 0-1 0 0,1 2-9 0 0,0 1 1 0 0,1 0-1 0 0,-1-1 1 0 0,1 1-1 0 0,0-1 1 0 0,1 0-1 0 0,-1 1 1 0 0,1-1-1 0 0,0 0 1 0 0,0 0-1 0 0,0 0 1 0 0,0 0-1 0 0,1 0 1 0 0,0 0-1 0 0,0-1 1 0 0,0 1-1 0 0,0-1 0 0 0,0 0 1 0 0,1 0-1 0 0,-1 0 1 0 0,1 0-1 0 0,0-1 1 0 0,0 1-1 0 0,0-1 1 0 0,0 0-1 0 0,0 0 1 0 0,4 1 8 0 0,124 33-400 0 0,-121-35 342 0 0,0 1-1 0 0,0-2 1 0 0,0 1 0 0 0,0-2-1 0 0,0 1 1 0 0,0-2-1 0 0,0 1 1 0 0,0-1 0 0 0,0-1-1 0 0,0 0 1 0 0,-1-1-1 0 0,0 0 1 0 0,0 0 0 0 0,0-1-1 0 0,0 0 1 0 0,-1-1-1 0 0,1 0 1 0 0,-1-1-1 0 0,-1 0 1 0 0,0 0 0 0 0,0-1-1 0 0,0 1 1 0 0,-1-2-1 0 0,0 1 1 0 0,0-1 0 0 0,-1-1-1 0 0,0 1 1 0 0,3-8 58 0 0,7-16 125 0 0,-1-2-1 0 0,-2 1 1 0 0,-2-2 0 0 0,0 1 0 0 0,-3-1 0 0 0,-1-1 0 0 0,-2 0-1 0 0,-1 0 1 0 0,-1-27-125 0 0,-4 63 17 0 0,0 0-1 0 0,1-1 0 0 0,-1 1 0 0 0,0 0 1 0 0,0 0-1 0 0,0 0 0 0 0,0-1 1 0 0,0 1-1 0 0,0 0 0 0 0,0 0 0 0 0,0 1 1 0 0,-1-1-1 0 0,1 0 0 0 0,0 0 0 0 0,0 1 1 0 0,-1-1-1 0 0,1 0 0 0 0,-1 1 1 0 0,1-1-1 0 0,0 1 0 0 0,-1 0 0 0 0,1 0 1 0 0,-1-1-1 0 0,1 1 0 0 0,-1 0 1 0 0,1 0-1 0 0,-1 0 0 0 0,1 0 0 0 0,-1 1 1 0 0,1-1-1 0 0,-1 0 0 0 0,1 1 1 0 0,-1-1-1 0 0,1 1 0 0 0,0-1 0 0 0,-1 1 1 0 0,1 0-1 0 0,0-1 0 0 0,0 1 1 0 0,-1 0-1 0 0,1 0 0 0 0,0 0 0 0 0,0 0 1 0 0,0 0-1 0 0,-1 1-16 0 0,-10 12 44 0 0,1 1-1 0 0,1 0 1 0 0,0 1-1 0 0,1 0 1 0 0,1 0-1 0 0,0 1 1 0 0,1 0 0 0 0,1 0-1 0 0,1 1 1 0 0,0 0-1 0 0,1 0 1 0 0,1 0-1 0 0,1 0 1 0 0,0 1 0 0 0,2-1-1 0 0,0 0 1 0 0,1 8-44 0 0,0-13-15 0 0,1 0 0 0 0,0 1 0 0 0,1-1 0 0 0,0 0 1 0 0,1 0-1 0 0,0 0 0 0 0,1 0 0 0 0,1-1 0 0 0,0 0 1 0 0,0 0-1 0 0,1 0 0 0 0,1-1 0 0 0,0 0 0 0 0,0-1 1 0 0,1 1-1 0 0,1-2 0 0 0,0 1 0 0 0,0-1 0 0 0,7 4 15 0 0,-7-5-250 0 0,1-1 0 0 0,1 0 0 0 0,-1 0 0 0 0,1-1-1 0 0,0 0 1 0 0,0-1 0 0 0,1-1 0 0 0,0 0 0 0 0,0-1-1 0 0,-1 0 1 0 0,2-1 0 0 0,11 1 250 0 0,8-2-1071 0 0,-14-1-135 0 0</inkml:trace>
  <inkml:trace contextRef="#ctx0" brushRef="#br0" timeOffset="3769.317">3454 589 1824 0 0,'-2'1'70'0'0,"1"-1"-1"0"0,0 1 1 0 0,-1 0 0 0 0,1-1-1 0 0,0 0 1 0 0,-1 1-1 0 0,1-1 1 0 0,-1 0 0 0 0,1 1-1 0 0,0-1 1 0 0,-1 0 0 0 0,1 0-1 0 0,-1 0 1 0 0,1 0-1 0 0,-1-1 1 0 0,1 1 0 0 0,0 0-1 0 0,-1-1 1 0 0,1 1 0 0 0,-1 0-1 0 0,1-1 1 0 0,0 0-1 0 0,0 1 1 0 0,-1-1 0 0 0,1 0-1 0 0,0 0 1 0 0,0 1-1 0 0,0-1 1 0 0,0 0 0 0 0,0 0-1 0 0,0 0 1 0 0,0-1 0 0 0,0 1-1 0 0,0 0 1 0 0,0 0-1 0 0,1 0 1 0 0,-1-1 0 0 0,0 1-1 0 0,1 0 1 0 0,-1-1 0 0 0,1 1-1 0 0,-1 0 1 0 0,1-1-1 0 0,0 1 1 0 0,0-1 0 0 0,0 1-1 0 0,-1-1 1 0 0,1 1-1 0 0,1 0 1 0 0,-1-1 0 0 0,0 1-1 0 0,0-1 1 0 0,0 1 0 0 0,1-1-1 0 0,-1 1 1 0 0,1 0-1 0 0,-1-1 1 0 0,1 1 0 0 0,0 0-1 0 0,-1 0 1 0 0,1-1 0 0 0,0 1-1 0 0,0 0 1 0 0,0 0-1 0 0,0 0 1 0 0,0 0 0 0 0,0-1-70 0 0,-7 6 50 0 0,1 0 1 0 0,-1 1 0 0 0,0-1 0 0 0,1 1 0 0 0,0 0 0 0 0,0 0 0 0 0,1 1 0 0 0,-1 0 0 0 0,1-1-1 0 0,1 1 1 0 0,-1 1 0 0 0,1-1 0 0 0,0 1 0 0 0,0-1 0 0 0,1 1 0 0 0,-1 0 0 0 0,2 0-1 0 0,-1 0 1 0 0,0 2-51 0 0,6-6 9 0 0,0 0 0 0 0,0 0 0 0 0,0 0 0 0 0,0-1 0 0 0,1 0 0 0 0,-1 0 0 0 0,1 0-1 0 0,-1 0 1 0 0,1-1 0 0 0,0 0 0 0 0,0 0 0 0 0,-1 0 0 0 0,1 0 0 0 0,0-1 0 0 0,0 0-1 0 0,0 0 1 0 0,0 0 0 0 0,0 0 0 0 0,-1-1 0 0 0,1 0 0 0 0,0 0 0 0 0,0 0-9 0 0,1 0-27 0 0,1-1 1 0 0,-1 1 0 0 0,0-1 0 0 0,1 0 0 0 0,-1 0-1 0 0,0-1 1 0 0,0 0 0 0 0,0 0 0 0 0,-1 0-1 0 0,1-1 1 0 0,-1 1 0 0 0,0-2 0 0 0,0 1-1 0 0,0 0 1 0 0,-1-1 0 0 0,1 0 0 0 0,-1 0-1 0 0,0 0 1 0 0,0-1 0 0 0,-1 1 0 0 0,0-1 0 0 0,0 0-1 0 0,0 0 27 0 0,-3 6 3 0 0,-1 1-4 0 0,-1 0 0 0 0,1 0 0 0 0,-1 0 1 0 0,1 0-1 0 0,0 1 0 0 0,0-1 0 0 0,0 1 0 0 0,0-1 0 0 0,0 1 0 0 0,0-1 0 0 0,0 1 1 0 0,0 0-1 0 0,1-1 0 0 0,-1 1 0 0 0,1 0 0 0 0,-1-1 0 0 0,1 1 0 0 0,0 0 1 0 0,-1 0-1 0 0,1 0 0 0 0,0-1 0 0 0,0 1 0 0 0,0 0 0 0 0,1 0 0 0 0,-1 0 0 0 0,0-1 1 0 0,1 1-1 0 0,-1 0 0 0 0,1 0 0 0 0,-1-1 0 0 0,1 1 0 0 0,0 0 0 0 0,0-1 1 0 0,0 1-1 0 0,0-1 0 0 0,0 1 0 0 0,0-1 0 0 0,0 0 0 0 0,0 1 0 0 0,1-1 0 0 0,-1 0 1 0 0,0 0-1 0 0,1 0 0 0 0,-1 0 0 0 0,1 0 0 0 0,-1 0 0 0 0,1 0 0 0 0,0 0 1 0 0,-1-1-1 0 0,1 1 1 0 0,7 5-229 0 0,0-1 1 0 0,-1 0-1 0 0,1 0 1 0 0,1 0 0 0 0,-1-2-1 0 0,1 1 1 0 0,0-1 0 0 0,-1 0-1 0 0,1-1 1 0 0,1 0-1 0 0,-1-1 1 0 0,0 0 0 0 0,0-1-1 0 0,0 0 1 0 0,1 0-1 0 0,-1-1 1 0 0,0-1 0 0 0,0 1-1 0 0,0-2 1 0 0,4 0 228 0 0,19-9-1307 0 0</inkml:trace>
  <inkml:trace contextRef="#ctx0" brushRef="#br0" timeOffset="4208.013">3916 1 1504 0 0,'-5'3'175'0'0,"0"0"0"0"0,0 1 0 0 0,0-1 0 0 0,0 1-1 0 0,1 0 1 0 0,-1 1 0 0 0,1-1 0 0 0,0 1 0 0 0,1 0 0 0 0,-1-1-1 0 0,1 2 1 0 0,0-1 0 0 0,0 0 0 0 0,1 1 0 0 0,-1-1 0 0 0,1 1-1 0 0,0 0 1 0 0,1 0 0 0 0,-1 0 0 0 0,1-1 0 0 0,1 1 0 0 0,-1 1 0 0 0,1-1-1 0 0,0 0 1 0 0,0 0-175 0 0,3 291 1955 0 0,8-113-1249 0 0,-11-178-696 0 0,-1 0 0 0 0,0 0 1 0 0,-1 0-1 0 0,0 0 0 0 0,0 0 0 0 0,0 0 0 0 0,0-1 1 0 0,-1 1-1 0 0,0-1 0 0 0,0 0 0 0 0,-1 0 0 0 0,1 0 0 0 0,-1 0 1 0 0,0 0-1 0 0,0-1 0 0 0,-1 1 0 0 0,1-1 0 0 0,-1-1 0 0 0,0 1 1 0 0,0 0-1 0 0,-1-1 0 0 0,1 0 0 0 0,-1-1 0 0 0,1 1 0 0 0,-1-1 1 0 0,0 0-1 0 0,0 0-10 0 0,3-1 18 0 0,-17-15-117 0 0,49-65-344 0 0,-18 68 440 0 0,0 1 1 0 0,0 1 0 0 0,1 0-1 0 0,1 0 1 0 0,0 1 0 0 0,0 0-1 0 0,0 2 1 0 0,1-1 0 0 0,0 1-1 0 0,0 1 1 0 0,0 1 0 0 0,1 0-1 0 0,-1 1 1 0 0,1 0-1 0 0,0 1 1 0 0,0 1 0 0 0,11 1 2 0 0,-17 1 19 0 0,1 0 0 0 0,-1 1 1 0 0,0 0-1 0 0,0 1 0 0 0,0 0 1 0 0,0 0-1 0 0,0 1 0 0 0,0 0 1 0 0,-1 1-1 0 0,0 0 0 0 0,0 0 1 0 0,0 1-1 0 0,-1 0 0 0 0,0 0 0 0 0,0 1 1 0 0,0-1-1 0 0,-1 2 0 0 0,0-1 1 0 0,0 1-1 0 0,-1 0 0 0 0,0 0 1 0 0,-1 0-1 0 0,1 1 0 0 0,-2-1 1 0 0,1 1-1 0 0,-1 0 0 0 0,0 0 1 0 0,-1 1-1 0 0,0-1 0 0 0,-1 0 0 0 0,0 1 1 0 0,0 7-20 0 0,-1-13-11 0 0,0 0 1 0 0,-1 0-1 0 0,1-1 0 0 0,-1 1 1 0 0,0 0-1 0 0,0-1 0 0 0,0 1 1 0 0,-1 0-1 0 0,1-1 1 0 0,-1 1-1 0 0,0-1 0 0 0,0 0 1 0 0,0 0-1 0 0,0 0 0 0 0,-1 0 1 0 0,1 0-1 0 0,-1 0 0 0 0,0 0 1 0 0,0-1-1 0 0,0 1 1 0 0,0-1-1 0 0,0 0 0 0 0,-1 0 11 0 0,0 1-205 0 0,0-1 0 0 0,0 0 0 0 0,-1 0 0 0 0,1-1 0 0 0,0 1 0 0 0,-1-1 0 0 0,1 0 0 0 0,-1 0 0 0 0,1 0 0 0 0,-1-1-1 0 0,0 0 1 0 0,1 1 0 0 0,-1-2 0 0 0,1 1 0 0 0,-1 0 0 0 0,0-1 0 0 0,1 0 0 0 0,-1 0 0 0 0,1-1 0 0 0,0 1 0 0 0,-1-1 0 0 0,1 0-1 0 0,0 0 1 0 0,0 0 0 0 0,0-1 0 0 0,0 1 0 0 0,1-1 0 0 0,-1 0 0 0 0,-1-1 205 0 0,-10-16-1269 0 0</inkml:trace>
  <inkml:trace contextRef="#ctx0" brushRef="#br0" timeOffset="4443.256">4135 247 1452 0 0,'-5'-3'884'0'0,"1"0"-184"0"0,-1 1-88 0 0,2 1-120 0 0,-1-1-12 0 0,0 1-84 0 0,2 1-96 0 0,0 0-67 0 0,1 0-65 0 0,1 0-124 0 0,3 4-4 0 0,2-1-501 0 0,0 0-523 0 0,12 8-324 0 0,2 1 16 0 0</inkml:trace>
  <inkml:trace contextRef="#ctx0" brushRef="#br0" timeOffset="5023.058">4601 444 904 0 0,'-2'-4'168'0'0,"-1"1"0"0"0,1 0 0 0 0,-1-1 0 0 0,0 1-1 0 0,0 1 1 0 0,0-1 0 0 0,0 0 0 0 0,0 1 0 0 0,-1 0 0 0 0,1-1 0 0 0,-1 1-1 0 0,0 1 1 0 0,1-1 0 0 0,-1 0 0 0 0,0 1 0 0 0,0 0 0 0 0,0 0 0 0 0,0 0-1 0 0,0 0 1 0 0,0 1 0 0 0,0 0 0 0 0,0 0 0 0 0,0 0 0 0 0,-1 0 0 0 0,1 0-1 0 0,-3 2-167 0 0,-2-2 110 0 0,-1 1-1 0 0,1 0 1 0 0,0 1-1 0 0,0 0 0 0 0,-1 0 1 0 0,1 1-1 0 0,1 1 0 0 0,-1-1 1 0 0,0 1-1 0 0,1 1 0 0 0,0 0 1 0 0,0 0-1 0 0,0 0 0 0 0,1 1 1 0 0,0 0-1 0 0,0 0 0 0 0,0 1 1 0 0,1 0-1 0 0,0 0 0 0 0,0 1 1 0 0,1 0-1 0 0,-1 0 0 0 0,2 0 1 0 0,0 0-1 0 0,0 1 0 0 0,0 0 1 0 0,1 0-1 0 0,0 0 0 0 0,1 0 1 0 0,0 0-1 0 0,0 3-109 0 0,40 37 340 0 0,68-33 142 0 0,-93-19-510 0 0,0 0 1 0 0,-1-1-1 0 0,1 0 1 0 0,-1-1-1 0 0,0 0 1 0 0,-1 0 0 0 0,1-2-1 0 0,-1 1 1 0 0,-1-2-1 0 0,1 1 1 0 0,-1-1 0 0 0,0-1-1 0 0,-1 0 1 0 0,0 0-1 0 0,0-1 1 0 0,-1 0-1 0 0,5-9 28 0 0,-11 19-34 0 0,0 1 0 0 0,0-1-1 0 0,0 1 1 0 0,0-1-1 0 0,-1 1 1 0 0,1 0-1 0 0,0-1 1 0 0,0 1 0 0 0,0 0-1 0 0,-1 0 1 0 0,1 0-1 0 0,-1 1 1 0 0,1-1-1 0 0,-1 0 1 0 0,1 0-1 0 0,-1 1 1 0 0,0-1 0 0 0,1 1-1 0 0,-1-1 1 0 0,0 1-1 0 0,0 0 1 0 0,0-1-1 0 0,0 1 1 0 0,-1 0 0 0 0,1 0-1 0 0,0 0 1 0 0,-1 0-1 0 0,1 0 1 0 0,-1 0 34 0 0,32 80-274 0 0,-32-82 384 0 0,0 0-26 0 0,0 0-27 0 0,0 0 0 0 0,21-33 110 0 0,-11 19-142 0 0,1 0 1 0 0,0 2-1 0 0,0-1 0 0 0,2 1 1 0 0,-1 1-1 0 0,1 1 0 0 0,1-1 0 0 0,0 2 1 0 0,0 0-1 0 0,1 1 0 0 0,0 0 1 0 0,1 1-1 0 0,0 1 0 0 0,0 0 1 0 0,0 1-1 0 0,0 1 0 0 0,1 1 0 0 0,14-1-25 0 0,-25 6-5 0 0,1 0-1 0 0,-1 1 1 0 0,0 0-1 0 0,0 1 1 0 0,0-1-1 0 0,-1 1 1 0 0,1 0-1 0 0,-1 1 1 0 0,0-1-1 0 0,0 1 1 0 0,-1 0-1 0 0,1 0 1 0 0,-1 1-1 0 0,0-1 1 0 0,0 1-1 0 0,-1 0 1 0 0,0 0-1 0 0,0 0 1 0 0,0 0-1 0 0,-1 1 1 0 0,1-1-1 0 0,-2 1 1 0 0,1-1-1 0 0,-1 1 1 0 0,0 0-1 0 0,0 0 1 0 0,-1-1-1 0 0,0 1 1 0 0,0 4 5 0 0,5 18-7 0 0,11 106-1480 0 0,-15-133 143 0 0,-1 4-1222 0 0,0-5 1422 0 0</inkml:trace>
  <inkml:trace contextRef="#ctx0" brushRef="#br0" timeOffset="35378.145">165 1468 996 0 0,'39'-103'5816'0'0,"-32"272"-3715"0"0,43 118-2830 0 0,-49-280 457 0 0,-1 0-1 0 0,-1-1 0 0 0,1 1 1 0 0,-1-1-1 0 0,-1 1 1 0 0,1-1-1 0 0,-1 0 1 0 0,0 1-1 0 0,0-1 1 0 0,-1 0-1 0 0,0 0 1 0 0,0 0-1 0 0,0-1 0 0 0,-1 1 1 0 0,1-1-1 0 0,-1 0 1 0 0,-1 0-1 0 0,-3 3 273 0 0,-8 5-1250 0 0</inkml:trace>
  <inkml:trace contextRef="#ctx0" brushRef="#br0" timeOffset="36494.197">1 1738 1004 0 0,'0'0'97'0'0,"1"1"0"0"0,-1-1 0 0 0,1 0 0 0 0,0 0 0 0 0,-1 0 0 0 0,1 0 1 0 0,0 0-1 0 0,-1 0 0 0 0,1 0 0 0 0,0 0 0 0 0,-1-1 0 0 0,1 1 0 0 0,0 0 0 0 0,-1 0 0 0 0,1 0 0 0 0,0-1 0 0 0,-1 1 0 0 0,1 0 0 0 0,-1-1 0 0 0,1 1 0 0 0,-1 0 0 0 0,1-1 0 0 0,-1 1 1 0 0,1-1-1 0 0,-1 1 0 0 0,1-1 0 0 0,-1 1 0 0 0,1-1 0 0 0,-1 1 0 0 0,0-1 0 0 0,1 1 0 0 0,-1-1 0 0 0,0 0 0 0 0,0 1 0 0 0,1-1 0 0 0,-1 0 0 0 0,0 1 0 0 0,0-1 0 0 0,0 0 1 0 0,0 1-1 0 0,0-1 0 0 0,0 0 0 0 0,0 1 0 0 0,0-1 0 0 0,0 0 0 0 0,0 1 0 0 0,0-1 0 0 0,0 1 0 0 0,0-1 0 0 0,-1 0 0 0 0,1 1 0 0 0,0-1 0 0 0,0 0 0 0 0,-1 1 0 0 0,1-1 1 0 0,0 1-1 0 0,-1-1 0 0 0,1 1 0 0 0,-1-1 0 0 0,1 1 0 0 0,-1-1 0 0 0,1 1-97 0 0,10-1-145 0 0,94-6 727 0 0,-60 7-668 0 0,-1-2-1 0 0,1-2 1 0 0,-1-2 0 0 0,0-1 0 0 0,0-3 0 0 0,-1-1-1 0 0,-1-3 1 0 0,29-13 86 0 0,-64 24 33 0 0,0 0-1 0 0,0 0 1 0 0,-1-1-1 0 0,1 0 1 0 0,-1-1-1 0 0,0 1 0 0 0,0-1 1 0 0,-1 0-1 0 0,1 0 1 0 0,-1 0-1 0 0,0 0 1 0 0,-1-1-1 0 0,1 0 1 0 0,-1 0-1 0 0,0 0 1 0 0,-1 0-1 0 0,1 0 1 0 0,-1-1-1 0 0,0 1 0 0 0,-1-1 1 0 0,0 1-1 0 0,0-1 1 0 0,0 0-1 0 0,-1 1 1 0 0,0-1-33 0 0,0 8 16 0 0,-1 0 1 0 0,1 1 0 0 0,-1-1 0 0 0,1 0 0 0 0,-1 0-1 0 0,0 0 1 0 0,1 0 0 0 0,-1 0 0 0 0,0 0 0 0 0,0 0-1 0 0,0 0 1 0 0,0 0 0 0 0,0 0 0 0 0,0 0-1 0 0,0-1 1 0 0,0 1 0 0 0,-1 0 0 0 0,1-1 0 0 0,0 1-1 0 0,0-1 1 0 0,0 1 0 0 0,-1-1 0 0 0,1 0 0 0 0,0 1-1 0 0,-1-1 1 0 0,1 0 0 0 0,0 0 0 0 0,-1 0-1 0 0,1 0 1 0 0,0 0 0 0 0,-1 0 0 0 0,1 0 0 0 0,0-1-1 0 0,-1 1 1 0 0,1 0 0 0 0,0-1 0 0 0,0 1-1 0 0,0-1 1 0 0,-1 1 0 0 0,1-1 0 0 0,0 0 0 0 0,0 1-1 0 0,0-1 1 0 0,0 0 0 0 0,0 0 0 0 0,0 0 0 0 0,0 0-1 0 0,0 0 1 0 0,0 0 0 0 0,0 0 0 0 0,1 0-1 0 0,-1 0 1 0 0,0 0 0 0 0,1 0 0 0 0,-1-1 0 0 0,1 1-1 0 0,-1 0 1 0 0,1 0 0 0 0,0-1 0 0 0,-1 1 0 0 0,1 0-1 0 0,0-1 1 0 0,0 1 0 0 0,0 0 0 0 0,0-1-1 0 0,0 1 1 0 0,0 0 0 0 0,0-1 0 0 0,1 0-17 0 0,-9 35 72 0 0,1 1 0 0 0,2 0 1 0 0,1 0-1 0 0,2 0 0 0 0,2 1 1 0 0,0-1-1 0 0,4 10-72 0 0,-2 43 125 0 0,-2-8 179 0 0,0-78-229 0 0,0-1-46 0 0,7 5-371 0 0,150-147-1945 0 0,-156 141 2133 0 0,17 3-2 0 0,-2 10 176 0 0,1-1 1 0 0,0-1-1 0 0,0-1 0 0 0,1 0 0 0 0,0-1 0 0 0,0-1 0 0 0,1-1 0 0 0,0-1 0 0 0,0 0 1 0 0,1-1-1 0 0,5-1-20 0 0,-9 0-64 0 0,0-1 0 0 0,-1-1 0 0 0,1-1 1 0 0,0 0-1 0 0,0 0 0 0 0,0-2 0 0 0,-1 0 0 0 0,1-1 1 0 0,-1-1-1 0 0,0 0 0 0 0,0-1 0 0 0,0 0 1 0 0,0-2-1 0 0,-1 1 0 0 0,0-2 0 0 0,0 0 1 0 0,11-9 63 0 0,-23 15-32 0 0,-1 0 0 0 0,1 1 0 0 0,-1-1 0 0 0,0 0 0 0 0,0 0 0 0 0,1 0 0 0 0,-1 0 0 0 0,-1 0 0 0 0,1 0 0 0 0,0 0 0 0 0,0 0 0 0 0,-1-1 0 0 0,0 1 0 0 0,1 0 0 0 0,-1 0 0 0 0,0 0 0 0 0,0-1 0 0 0,0 1 0 0 0,0 0 0 0 0,0 0 0 0 0,-1-1 0 0 0,1 1 0 0 0,-1 0 0 0 0,1 0 0 0 0,-1 0 0 0 0,0 0 0 0 0,0 0 0 0 0,0 0 0 0 0,0 0 0 0 0,0 0 0 0 0,0 0 0 0 0,-1 0 0 0 0,1 0 0 0 0,-1 1 0 0 0,1-1 0 0 0,-1 1 0 0 0,0-1 0 0 0,1 1 0 0 0,-1-1 0 0 0,-1 1 32 0 0,-82-40-175 0 0,72 38 213 0 0,-1 1-1 0 0,1 0 1 0 0,0 1-1 0 0,-1 1 1 0 0,1 0-1 0 0,-1 1 1 0 0,1 0-1 0 0,0 1 1 0 0,0 1-1 0 0,0 0 1 0 0,0 1-1 0 0,0 0 1 0 0,1 1-1 0 0,-1 0 0 0 0,1 1 1 0 0,0 0-1 0 0,1 1 1 0 0,0 0-1 0 0,0 1 1 0 0,-9 9-38 0 0,18-15 14 0 0,1 0 1 0 0,0 0-1 0 0,-1 0 0 0 0,1 0 1 0 0,0 0-1 0 0,0 0 0 0 0,1 0 1 0 0,-1 0-1 0 0,0 0 0 0 0,1 1 1 0 0,-1-1-1 0 0,1 0 0 0 0,0 1 1 0 0,0-1-1 0 0,0 0 0 0 0,0 0 1 0 0,0 1-1 0 0,0-1 0 0 0,1 0 1 0 0,-1 1-1 0 0,1-1 1 0 0,-1 0-1 0 0,1 0 0 0 0,0 0 1 0 0,0 0-1 0 0,0 1 0 0 0,0-1 1 0 0,0 0-1 0 0,1-1 0 0 0,-1 1 1 0 0,0 0-1 0 0,1 0 0 0 0,0-1 1 0 0,-1 1-1 0 0,1 0 0 0 0,0-1 1 0 0,0 0-1 0 0,0 1 0 0 0,1-1-14 0 0,82 44-51 0 0,-44-35-525 0 0,0-2 0 0 0,1-2 0 0 0,-1-2 0 0 0,1-1 0 0 0,32-3 576 0 0,-62 0-145 0 0,1-1 0 0 0,-1 0 0 0 0,0-1 0 0 0,0 0 0 0 0,0-1 0 0 0,0 0 0 0 0,0-1 0 0 0,0 0 0 0 0,-1-1 0 0 0,0-1 0 0 0,0 0 0 0 0,1-1 145 0 0,44-56 2158 0 0,-54 63-2083 0 0,-1 1 0 0 0,0-1 0 0 0,1 1 1 0 0,-1 0-1 0 0,0 0 0 0 0,0-1 0 0 0,0 1 0 0 0,0 0 1 0 0,0 0-1 0 0,0 0 0 0 0,0 0 0 0 0,0 0 0 0 0,0 1 1 0 0,0-1-1 0 0,0 0 0 0 0,-1 0 0 0 0,1 1 1 0 0,0-1-1 0 0,-1 0 0 0 0,1 1 0 0 0,-1-1 0 0 0,0 0 1 0 0,1 1-1 0 0,-1-1 0 0 0,0 1 0 0 0,0-1 1 0 0,0 0-1 0 0,0 1 0 0 0,0-1 0 0 0,0 1 0 0 0,0-1 1 0 0,-1 1-1 0 0,1-1 0 0 0,0 0 0 0 0,-1 1 0 0 0,1-1 1 0 0,-1 0-1 0 0,0 1-75 0 0,1-1 79 0 0,-2 42 1493 0 0,-10-40-896 0 0,26-25-382 0 0,159-98-222 0 0,-173 120-99 0 0,0 0 7 0 0,45 68-895 0 0,-20-3-4397 0 0,-23-57 3921 0 0</inkml:trace>
  <inkml:trace contextRef="#ctx0" brushRef="#br0" timeOffset="37091.181">2692 1879 1080 0 0,'126'-19'3554'0'0,"-34"8"-2868"0"0,-54 8-588 0 0,1-1 0 0 0,-1-3-1 0 0,-1 0 1 0 0,1-3 0 0 0,-1-1 0 0 0,21-10-98 0 0,-57 21-17 0 0,0 0 0 0 0,0 0 0 0 0,0-1 0 0 0,0 1-1 0 0,0 0 1 0 0,0-1 0 0 0,0 1 0 0 0,0 0 0 0 0,0-1 0 0 0,0 1 0 0 0,0-1-1 0 0,0 1 1 0 0,-1-1 0 0 0,1 0 0 0 0,0 1 0 0 0,0-1 0 0 0,-1 0-1 0 0,1 0 1 0 0,0 1 0 0 0,-1-1 0 0 0,1 0 0 0 0,-1 0 0 0 0,1 0 0 0 0,-1 0-1 0 0,1 0 1 0 0,-1 0 0 0 0,0 0 0 0 0,1 0 0 0 0,-1 0 0 0 0,0 0-1 0 0,0 0 1 0 0,0 0 0 0 0,0 0 0 0 0,0 0 0 0 0,0 0 0 0 0,0 0 0 0 0,0 0-1 0 0,0 0 1 0 0,0 0 0 0 0,-1 0 0 0 0,1 0 0 0 0,0 0 0 0 0,-1 0-1 0 0,1 0 1 0 0,0 1 0 0 0,-1-1 0 0 0,0 0 0 0 0,1 0 0 0 0,-1 0 0 0 0,1 0-1 0 0,-1 1 1 0 0,0-1 0 0 0,0 0 0 0 0,1 0 0 0 0,-1 1 0 0 0,0-1-1 0 0,0 1 1 0 0,0-1 0 0 0,0 1 0 0 0,1-1 0 0 0,-2 1 17 0 0,-59-30-229 0 0,37 23 330 0 0,0 1 0 0 0,0 1-1 0 0,0 0 1 0 0,-1 2-1 0 0,1 1 1 0 0,-1 1-1 0 0,1 1 1 0 0,-1 1 0 0 0,0 2-1 0 0,1 0 1 0 0,0 1-1 0 0,0 2 1 0 0,-2 1-101 0 0,22-6 30 0 0,1 0 0 0 0,0 1 0 0 0,0 0-1 0 0,1-1 1 0 0,-1 1 0 0 0,0 0 0 0 0,0 0 0 0 0,1 1 0 0 0,0-1 0 0 0,-1 1 0 0 0,1-1 0 0 0,0 1 0 0 0,0 0-1 0 0,0-1 1 0 0,0 1 0 0 0,1 0 0 0 0,-1 0 0 0 0,1 0 0 0 0,0 1 0 0 0,0-1 0 0 0,0 0 0 0 0,0 0 0 0 0,1 1-1 0 0,-1-1 1 0 0,1 0 0 0 0,0 1 0 0 0,0-1 0 0 0,0 1 0 0 0,0-1 0 0 0,0 0 0 0 0,1 1 0 0 0,0-1 0 0 0,-1 0-1 0 0,1 0 1 0 0,1 1 0 0 0,-1-1 0 0 0,0 0 0 0 0,1 0 0 0 0,-1 0 0 0 0,1 0 0 0 0,0-1 0 0 0,0 1 0 0 0,0 0-1 0 0,1-1 1 0 0,-1 1 0 0 0,0-1 0 0 0,1 0 0 0 0,0 0 0 0 0,-1 0 0 0 0,1 0 0 0 0,0 0 0 0 0,3 1-30 0 0,18 15-33 0 0,1-2 1 0 0,0 0 0 0 0,2-1-1 0 0,0-2 1 0 0,0 0 0 0 0,1-2 0 0 0,0-2-1 0 0,1 0 1 0 0,7 0 32 0 0,130 18-3988 0 0,-128-25 2960 0 0</inkml:trace>
  <inkml:trace contextRef="#ctx0" brushRef="#br0" timeOffset="37373.67">3441 1795 1700 0 0,'51'109'3204'0'0,"-49"-103"-3012"0"0,10 37 1145 0 0,-12-42-1043 0 0,0-1 32 0 0,0 0 78 0 0,0 0-47 0 0,21 10 540 0 0,137-157-264 0 0,-137 110-1822 0 0,-17 21-4292 0 0,-4 16 4179 0 0</inkml:trace>
  <inkml:trace contextRef="#ctx0" brushRef="#br0" timeOffset="37703.372">3983 1933 976 0 0,'13'0'142'0'0,"-1"-2"0"0"0,0 1 0 0 0,0-2 0 0 0,0 1 1 0 0,0-2-1 0 0,-1 1 0 0 0,1-2 0 0 0,-1 0 0 0 0,0 0 0 0 0,0-1 0 0 0,0 0 0 0 0,-1-1 0 0 0,0 0 0 0 0,0 0 0 0 0,-1-1 0 0 0,0-1 1 0 0,-1 1-1 0 0,1-1 0 0 0,1-4-142 0 0,-30-28-110 0 0,17 39 112 0 0,-8-4 93 0 0,0 0-1 0 0,0 1 1 0 0,-1 0 0 0 0,0 1 0 0 0,0 0 0 0 0,0 1 0 0 0,0 0 0 0 0,0 1 0 0 0,-1 1 0 0 0,1 0-1 0 0,-1 0 1 0 0,1 1 0 0 0,0 1 0 0 0,-1 0 0 0 0,1 1 0 0 0,-1 0 0 0 0,1 1 0 0 0,0 0 0 0 0,0 1-1 0 0,1 0 1 0 0,-1 1 0 0 0,-10 6-95 0 0,18-9 61 0 0,0-1-1 0 0,0 1 0 0 0,0 0 0 0 0,0 1 1 0 0,1-1-1 0 0,-1 1 0 0 0,1-1 1 0 0,-1 1-1 0 0,1 0 0 0 0,0 0 1 0 0,0 1-1 0 0,0-1 0 0 0,0 1 1 0 0,1-1-1 0 0,0 1 0 0 0,-1 0 1 0 0,1 0-1 0 0,1 0 0 0 0,-1 0 1 0 0,0 0-1 0 0,1 1 0 0 0,0-1 1 0 0,0 0-1 0 0,0 1 0 0 0,1-1 1 0 0,-1 1-1 0 0,1-1 0 0 0,0 0 1 0 0,1 1-1 0 0,-1-1 0 0 0,2 5-60 0 0,3 1 47 0 0,1 0-1 0 0,0 0 0 0 0,1-1 1 0 0,0 0-1 0 0,1 0 1 0 0,0-1-1 0 0,0 0 0 0 0,1 0 1 0 0,0-1-1 0 0,0 0 0 0 0,0 0 1 0 0,1-1-1 0 0,0-1 0 0 0,1 1 1 0 0,-1-2-1 0 0,1 1 1 0 0,0-2-1 0 0,0 1 0 0 0,6 0-46 0 0,142 20-3440 0 0,-112-44 886 0 0,-28 8 1358 0 0</inkml:trace>
  <inkml:trace contextRef="#ctx0" brushRef="#br0" timeOffset="38095.585">4295 1840 1268 0 0,'0'1'49'0'0,"0"0"0"0"0,-1-1 0 0 0,1 1 0 0 0,0 0 0 0 0,0 0 0 0 0,-1 0 0 0 0,1 0 0 0 0,0-1 0 0 0,0 1 0 0 0,0 0 0 0 0,0 0 0 0 0,0 0 0 0 0,0 0-1 0 0,0-1 1 0 0,1 1 0 0 0,-1 0 0 0 0,0 0 0 0 0,0 0 0 0 0,0-1 0 0 0,1 1 0 0 0,-1 0 0 0 0,1 0 0 0 0,-1-1 0 0 0,0 1 0 0 0,1 0 0 0 0,-1-1 0 0 0,1 1 0 0 0,0 0 0 0 0,-1-1 0 0 0,1 1 0 0 0,-1-1 0 0 0,1 1 0 0 0,0-1 0 0 0,0 1 0 0 0,-1-1-1 0 0,1 0 1 0 0,0 1 0 0 0,0-1 0 0 0,-1 0 0 0 0,1 1 0 0 0,0-1 0 0 0,0 0 0 0 0,0 0 0 0 0,-1 0 0 0 0,1 0 0 0 0,0 0 0 0 0,0 0 0 0 0,0 0 0 0 0,0 0 0 0 0,-1 0 0 0 0,1 0 0 0 0,0 0 0 0 0,0-1 0 0 0,0 1 0 0 0,-1 0 0 0 0,1 0-1 0 0,0-1 1 0 0,0 1 0 0 0,-1-1 0 0 0,1 1 0 0 0,0-1 0 0 0,-1 1 0 0 0,1-1 0 0 0,0 1 0 0 0,-1-1 0 0 0,1 0-49 0 0,-1 8 247 0 0,0 1 0 0 0,-1-1-1 0 0,0 0 1 0 0,-1 0 0 0 0,1 0 0 0 0,-1 0-1 0 0,-1 0 1 0 0,1 0 0 0 0,-1 0 0 0 0,-1-1 0 0 0,1 1-1 0 0,-1-1 1 0 0,0 0 0 0 0,0 0 0 0 0,-1 0-1 0 0,-3 3-246 0 0,6-39 1583 0 0,9 14-1583 0 0,0 1-1 0 0,1 0 1 0 0,0 0-1 0 0,2 0 1 0 0,-1 2-1 0 0,2-1 1 0 0,0 1-1 0 0,0 0 1 0 0,1 1-1 0 0,1 1 1 0 0,0 0 0 0 0,0 1-1 0 0,1 0 1 0 0,15-8 0 0 0,-24 18-10 0 0,0-1 0 0 0,0 1 0 0 0,0 0 0 0 0,0 1 0 0 0,-1-1 0 0 0,1 1 0 0 0,0 0 0 0 0,0 0 0 0 0,-1 0 0 0 0,1 1 0 0 0,0-1 0 0 0,-1 1 0 0 0,0 0 0 0 0,1 1 0 0 0,-1-1 0 0 0,0 1 0 0 0,0 0 0 0 0,0 0-1 0 0,-1 0 1 0 0,1 0 0 0 0,-1 0 0 0 0,1 1 0 0 0,-1 0 0 0 0,0 0 0 0 0,-1 0 0 0 0,1 0 0 0 0,-1 0 0 0 0,1 0 0 0 0,-1 1 0 0 0,-1-1 0 0 0,1 1 0 0 0,0 0 0 0 0,-1-1 0 0 0,0 1 0 0 0,0 0 0 0 0,-1 0 0 0 0,1 0 0 0 0,-1-1 0 0 0,0 3 10 0 0,24 50-632 0 0,-22-53 362 0 0,1-1-1 0 0,0 1 0 0 0,0-1 0 0 0,0 1 1 0 0,1-1-1 0 0,-1 0 0 0 0,1 0 0 0 0,0 0 1 0 0,-1-1-1 0 0,1 1 0 0 0,0-1 0 0 0,1 0 1 0 0,-1 0-1 0 0,0 0 0 0 0,1-1 1 0 0,-1 1-1 0 0,1-1 0 0 0,-1 0 0 0 0,1-1 1 0 0,-1 1-1 0 0,1-1 0 0 0,0 0 0 0 0,2 0 271 0 0,8 0-1294 0 0</inkml:trace>
  <inkml:trace contextRef="#ctx0" brushRef="#br0" timeOffset="38566.27">5310 1722 1312 0 0,'1'-5'125'0'0,"-1"0"0"0"0,1 0 0 0 0,-1 0 0 0 0,0 0-1 0 0,0 0 1 0 0,-1 0 0 0 0,1 0 0 0 0,-1 0 0 0 0,0 0 0 0 0,-1 0 0 0 0,1 1 0 0 0,-1-1-1 0 0,0 0 1 0 0,0 1 0 0 0,0 0 0 0 0,-1-1 0 0 0,1 1 0 0 0,-1 0 0 0 0,0 0-1 0 0,0 0 1 0 0,-1 0 0 0 0,1 1 0 0 0,-1 0 0 0 0,0-1 0 0 0,0 1 0 0 0,0 1 0 0 0,0-1-1 0 0,0 0 1 0 0,-1 1 0 0 0,1 0 0 0 0,-1 0 0 0 0,0 0 0 0 0,1 1 0 0 0,-1 0 0 0 0,-2-1-125 0 0,-4 5 137 0 0,1 0 0 0 0,0 0 0 0 0,-1 1 0 0 0,1 1 0 0 0,0 0 0 0 0,1 0 1 0 0,0 1-1 0 0,-1 0 0 0 0,2 0 0 0 0,-1 1 0 0 0,1 1 0 0 0,0-1 0 0 0,0 1 1 0 0,1 0-1 0 0,0 1 0 0 0,1 0 0 0 0,0 0 0 0 0,0 0 0 0 0,1 1 1 0 0,0 0-1 0 0,1 0 0 0 0,0 0 0 0 0,0 1 0 0 0,-1 8-137 0 0,8-16 18 0 0,0 0-1 0 0,0 0 1 0 0,0-1-1 0 0,0 1 1 0 0,1-1-1 0 0,-1 0 1 0 0,1 0-1 0 0,0 0 1 0 0,-1 0-1 0 0,1-1 1 0 0,0 0-1 0 0,0 1 1 0 0,0-1-1 0 0,0-1 1 0 0,0 1-1 0 0,0-1 1 0 0,0 1-1 0 0,0-1 1 0 0,0 0-1 0 0,1 0 1 0 0,-1-1-1 0 0,0 1 1 0 0,0-1-1 0 0,0 0 1 0 0,0 0-1 0 0,0-1 1 0 0,-1 1 0 0 0,1-1-1 0 0,0 1 1 0 0,1-2-18 0 0,83-39 300 0 0,-37 86-164 0 0,-42-38-176 0 0,-1 1 1 0 0,1-2-1 0 0,0 1 1 0 0,1-1-1 0 0,-1 0 1 0 0,1-1 0 0 0,0-1-1 0 0,0 1 1 0 0,0-1-1 0 0,1-1 1 0 0,-1 0-1 0 0,6 0 40 0 0,82 4-3849 0 0,-18-23 1145 0 0,-47 7 1219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25:48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84 968 0 0,'0'0'605'0'0,"0"0"-56"0"0,0 0 15 0 0,0 0 25 0 0,19 5 2067 0 0,-4 105-1438 0 0,32 91-358 0 0,-8-69-621 0 0,-38-117-13 0 0,-15 6-5756 0 0,6-22 4210 0 0</inkml:trace>
  <inkml:trace contextRef="#ctx0" brushRef="#br0" timeOffset="518.138">118 110 1528 0 0,'1'-4'122'0'0,"-1"1"1"0"0,1-1-1 0 0,0 1 0 0 0,0 0 0 0 0,0-1 0 0 0,0 1 1 0 0,0 0-1 0 0,1 0 0 0 0,-1 0 0 0 0,1 0 0 0 0,0 0 1 0 0,0 0-1 0 0,0 0 0 0 0,0 0 0 0 0,0 1 1 0 0,1-1-1 0 0,-1 1 0 0 0,1 0 0 0 0,0 0 0 0 0,0 0 1 0 0,2-2-123 0 0,-3 3 94 0 0,4-4-58 0 0,1 0 1 0 0,-1 1-1 0 0,1-1 0 0 0,0 2 1 0 0,0-1-1 0 0,0 1 1 0 0,0 0-1 0 0,1 0 0 0 0,-1 1 1 0 0,1 0-1 0 0,0 0 0 0 0,-1 1 1 0 0,1 0-1 0 0,0 0 0 0 0,3 1-36 0 0,-7 2 5 0 0,1-1 0 0 0,0 1 0 0 0,0 0-1 0 0,-1 1 1 0 0,1-1 0 0 0,-1 1 0 0 0,0 0 0 0 0,0 0-1 0 0,0 0 1 0 0,0 1 0 0 0,0 0 0 0 0,-1-1-1 0 0,1 1 1 0 0,-1 0 0 0 0,0 1 0 0 0,-1-1-1 0 0,1 0 1 0 0,-1 1 0 0 0,1 0 0 0 0,-1-1-1 0 0,-1 1 1 0 0,1 0 0 0 0,-1 0 0 0 0,0 0 0 0 0,0 0-1 0 0,0 0 1 0 0,-1 0 0 0 0,1 0 0 0 0,-1 1-1 0 0,-1-1 1 0 0,1 0 0 0 0,-1 0 0 0 0,1 0-1 0 0,-2 2-4 0 0,-45 125 607 0 0,47-131-668 0 0,0-1 27 0 0,4 4-22 0 0,123 37-55 0 0,-117-40 106 0 0,0-1-1 0 0,-1 1 1 0 0,1 1 0 0 0,0 0-1 0 0,-1 0 1 0 0,0 1 0 0 0,1 0 0 0 0,-1 1-1 0 0,0 0 1 0 0,-1 0 0 0 0,1 1-1 0 0,-1 0 1 0 0,0 1 0 0 0,0-1 0 0 0,0 1-1 0 0,-1 1 1 0 0,0 0 0 0 0,0 0-1 0 0,4 7 6 0 0,-10-12 39 0 0,0 1-1 0 0,0 0 0 0 0,0-1 1 0 0,0 1-1 0 0,-1 0 0 0 0,0 0 1 0 0,1 0-1 0 0,-1 0 0 0 0,0 0 1 0 0,0 0-1 0 0,0-1 0 0 0,-1 1 0 0 0,1 0 1 0 0,-1 0-1 0 0,0 0 0 0 0,1-1 1 0 0,-1 1-1 0 0,-1 0 0 0 0,1-1 1 0 0,0 1-1 0 0,0 0 0 0 0,-1-1 1 0 0,0 0-1 0 0,1 1 0 0 0,-1-1 0 0 0,0 0 1 0 0,0 0-1 0 0,0 0 0 0 0,0 0 1 0 0,-1 0-1 0 0,1-1 0 0 0,-1 1 1 0 0,1-1-1 0 0,-1 1-38 0 0,-89 49 915 0 0,-55-15-499 0 0,145-37-546 0 0,-1 1-1 0 0,0-1 1 0 0,1 0-1 0 0,-1 0 1 0 0,1 0-1 0 0,0-1 1 0 0,-1 1-1 0 0,1-1 1 0 0,0 1-1 0 0,0-1 1 0 0,0 0-1 0 0,0 0 1 0 0,0 0-1 0 0,0 0 1 0 0,0 0-1 0 0,1 0 1 0 0,-1 0-1 0 0,1-1 1 0 0,0 1-1 0 0,-1 0 1 0 0,1-1-1 0 0,0 1 1 0 0,0-1-1 0 0,1 0 1 0 0,-1 1-1 0 0,1-1 1 0 0,-1 0-1 0 0,1 1 1 0 0,0-1-1 0 0,0 0 1 0 0,0 1 0 0 0,0-1-1 0 0,0 0 1 0 0,1 0-1 0 0,-1 1 1 0 0,1-1-1 0 0,0 1 1 0 0,0-2 130 0 0,12-34-1320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33:02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253 325 1100 0 0,'-105'-30'2915'0'0,"97"31"-2826"0"0,1 1 0 0 0,0 0 0 0 0,-1 0 0 0 0,1 1 0 0 0,0-1 0 0 0,0 2-1 0 0,1-1 1 0 0,-1 1 0 0 0,1 0 0 0 0,-1 0 0 0 0,1 1 0 0 0,1 0 0 0 0,-1 0 0 0 0,1 0 0 0 0,0 1 0 0 0,0-1 0 0 0,0 1-1 0 0,1 1 1 0 0,0-1 0 0 0,0 0 0 0 0,0 1 0 0 0,1 0 0 0 0,0 0 0 0 0,1 0 0 0 0,-1 0 0 0 0,1 1 0 0 0,1-1 0 0 0,-1 0-1 0 0,1 1 1 0 0,1 0 0 0 0,-1 4-89 0 0,3-10 31 0 0,0 0 1 0 0,0 0-1 0 0,1 0 0 0 0,-1-1 0 0 0,0 1 0 0 0,1-1 0 0 0,-1 0 0 0 0,1 0 1 0 0,-1 0-1 0 0,1 0 0 0 0,0 0 0 0 0,-1 0 0 0 0,1-1 0 0 0,0 1 0 0 0,-1-1 1 0 0,1 0-1 0 0,0 0 0 0 0,0 0 0 0 0,-1 0 0 0 0,1 0 0 0 0,0-1 0 0 0,0 1 1 0 0,-1-1-1 0 0,1 0 0 0 0,0 1 0 0 0,-1-1 0 0 0,1 0 0 0 0,-1-1 0 0 0,1 1 0 0 0,-1 0 1 0 0,0-1-1 0 0,1 0 0 0 0,-1 1 0 0 0,1-2-31 0 0,151-137-387 0 0,-117 100-73 0 0,-37 39 437 0 0,1 0-1 0 0,-1 1 0 0 0,1-1 1 0 0,-1 0-1 0 0,1 1 0 0 0,0-1 1 0 0,-1 1-1 0 0,1-1 0 0 0,0 1 1 0 0,-1-1-1 0 0,1 1 0 0 0,0-1 1 0 0,-1 1-1 0 0,1 0 0 0 0,0-1 1 0 0,0 1-1 0 0,0 0 1 0 0,-1 0-1 0 0,1-1 0 0 0,0 1 1 0 0,0 0-1 0 0,0 0 0 0 0,0 0 1 0 0,-1 0-1 0 0,1 0 0 0 0,0 0 1 0 0,0 0-1 0 0,0 0 0 0 0,-1 1 1 0 0,1-1-1 0 0,0 0 0 0 0,0 0 1 0 0,0 1-1 0 0,-1-1 0 0 0,1 1 1 0 0,0-1-1 0 0,0 0 0 0 0,-1 1 1 0 0,1-1-1 0 0,0 1 0 0 0,-1 0 1 0 0,1-1-1 0 0,-1 1 0 0 0,1-1 1 0 0,-1 1-1 0 0,1 0 1 0 0,-1-1-1 0 0,1 1 0 0 0,-1 0 1 0 0,0 0-1 0 0,1-1 0 0 0,-1 1 1 0 0,0 0-1 0 0,0 0 0 0 0,1 0 1 0 0,-1 0-1 0 0,0-1 0 0 0,0 1 1 0 0,0 0-1 0 0,0 0 0 0 0,0 0 1 0 0,0 0-1 0 0,0-1 0 0 0,-1 2 24 0 0,8 57 367 0 0,-2-69-304 0 0,0 0-1 0 0,1 1 1 0 0,0 0 0 0 0,0 0 0 0 0,1 0 0 0 0,1 1-1 0 0,-1 0 1 0 0,1 0 0 0 0,0 1 0 0 0,1 0 0 0 0,0 1-1 0 0,0 0 1 0 0,0 0 0 0 0,1 0 0 0 0,0 2 0 0 0,1-1-63 0 0,-1 10-34 0 0,0 0 1 0 0,0 1-1 0 0,0 0 1 0 0,-1 1-1 0 0,1 0 1 0 0,-2 0 0 0 0,1 1-1 0 0,-1 0 1 0 0,0 1-1 0 0,-1-1 1 0 0,0 2-1 0 0,0-1 1 0 0,3 8 33 0 0,17 15-2972 0 0,-24-32 1666 0 0</inkml:trace>
  <inkml:trace contextRef="#ctx0" brushRef="#br0" timeOffset="659.165">837 52 1344 0 0,'3'-25'2188'0'0,"0"-1"1042"0"0,-17 43-2155 0 0,5 4-953 0 0,1 1 1 0 0,0 0 0 0 0,2 0-1 0 0,1 1 1 0 0,0-1 0 0 0,2 1-1 0 0,0 0 1 0 0,2 0 0 0 0,1 19-123 0 0,0-32 13 0 0,0-1 1 0 0,1 1-1 0 0,0-1 0 0 0,0 1 1 0 0,1-1-1 0 0,1 1 1 0 0,-1-1-1 0 0,1 0 1 0 0,1 0-1 0 0,0 0 0 0 0,0-1 1 0 0,1 1-1 0 0,0-1 1 0 0,0 0-1 0 0,1 0 0 0 0,0-1 1 0 0,0 1-1 0 0,1-2 1 0 0,0 1-1 0 0,0-1 0 0 0,1 0 1 0 0,-1 0-1 0 0,1-1 1 0 0,1 0-1 0 0,-1 0 0 0 0,1-1 1 0 0,-1 0-1 0 0,1 0 1 0 0,0-1-1 0 0,1-1 0 0 0,-1 1 1 0 0,1-2-1 0 0,-1 1 1 0 0,1-1-1 0 0,-1 0 1 0 0,8-1-14 0 0,-6-2-117 0 0,0 0 1 0 0,0 0-1 0 0,0-1 1 0 0,-1 0-1 0 0,1-1 1 0 0,-1 0 0 0 0,0-1-1 0 0,0 0 1 0 0,0 0-1 0 0,-1-1 1 0 0,0 0-1 0 0,0-1 1 0 0,-1 0 0 0 0,1 0-1 0 0,-1-1 1 0 0,-1 0-1 0 0,0-1 1 0 0,0 0-1 0 0,-1 0 1 0 0,0 0 0 0 0,3-6 116 0 0,-9 14 29 0 0,0 1 48 0 0,0 0-26 0 0,0 0 33 0 0,-3-1 18 0 0,3 0-83 0 0,-1 0 0 0 0,1 1 1 0 0,-1-1-1 0 0,1 1 0 0 0,-1-1 0 0 0,1 1 1 0 0,-1-1-1 0 0,1 1 0 0 0,-1-1 1 0 0,0 1-1 0 0,1 0 0 0 0,-1-1 0 0 0,0 1 1 0 0,0 0-1 0 0,1-1 0 0 0,-1 1 1 0 0,0 0-1 0 0,1 0 0 0 0,-1 0 0 0 0,0 0 1 0 0,0 0-1 0 0,0 0 0 0 0,1 0 0 0 0,-1 0 1 0 0,0 0-1 0 0,0 0 0 0 0,1 0 1 0 0,-1 0-1 0 0,0 0 0 0 0,0 1 0 0 0,1-1 1 0 0,-1 0-1 0 0,0 0 0 0 0,1 1 1 0 0,-1-1-1 0 0,0 1 0 0 0,1-1 0 0 0,-1 1 1 0 0,1-1-1 0 0,-1 1 0 0 0,0-1 0 0 0,1 1 1 0 0,-1-1-1 0 0,1 1 0 0 0,0 0 1 0 0,-1-1-1 0 0,1 1 0 0 0,-1 0 0 0 0,1-1 1 0 0,0 1-1 0 0,0 0 0 0 0,-1-1 1 0 0,1 1-1 0 0,0 0 0 0 0,0 0-19 0 0,70 9 241 0 0,-45-11-299 0 0,1-1 0 0 0,-1-1 0 0 0,0-2 0 0 0,0 0 0 0 0,0-2-1 0 0,-1-1 1 0 0,0 0 0 0 0,8-5 58 0 0,-1 1 73 0 0,-20 86 232 0 0,-11-50-180 0 0,2-10-55 0 0,1 0 0 0 0,-2 0-1 0 0,0 0 1 0 0,-1 0 0 0 0,0 0 0 0 0,-1 0-1 0 0,-1 0 1 0 0,0 0 0 0 0,0 0-1 0 0,-2 0 1 0 0,0-1 0 0 0,0 1 0 0 0,-1-1-1 0 0,-1 0 1 0 0,0-1 0 0 0,-1 1 0 0 0,0-1-1 0 0,-1-1 1 0 0,0 1 0 0 0,-1-1 0 0 0,-1-1-1 0 0,1 0 1 0 0,-1 0 0 0 0,-1-1 0 0 0,0 0-1 0 0,-5 3-69 0 0,7-8-147 0 0,0 0 1 0 0,0 0-1 0 0,0 0 0 0 0,0-1 0 0 0,0-1 0 0 0,-1 0 1 0 0,1 0-1 0 0,-1-1 0 0 0,0 0 0 0 0,0 0 1 0 0,1-1-1 0 0,-1 0 0 0 0,0-1 0 0 0,0 0 0 0 0,1-1 1 0 0,-1 0-1 0 0,-1-1 147 0 0,7 1-211 0 0,0 0 0 0 0,0 0 0 0 0,0 0 0 0 0,0 0-1 0 0,1-1 1 0 0,-1 0 0 0 0,1 0 0 0 0,-1 0 0 0 0,1 0 0 0 0,0 0 0 0 0,0-1 0 0 0,0 0 0 0 0,1 1 0 0 0,-1-1 0 0 0,1 0 0 0 0,0 0 0 0 0,0 0 0 0 0,0-1 0 0 0,1 1 0 0 0,-1 0 0 0 0,1-1 0 0 0,0 1 0 0 0,0-1 0 0 0,1 0 211 0 0,-1-11-1202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33:06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69 1504 0 0,'22'7'4569'0'0,"-17"56"-3659"0"0,-5-45-374 0 0,46 425 2267 0 0,-45-441-2867 0 0,-1 0 1 0 0,0 0-1 0 0,0 1 0 0 0,-1-1 0 0 0,1 0 0 0 0,0 0 1 0 0,-1 0-1 0 0,1 1 0 0 0,-1-1 0 0 0,0 0 0 0 0,0 0 1 0 0,0 0-1 0 0,0 0 0 0 0,0 0 0 0 0,0 0 0 0 0,0-1 0 0 0,-1 1 1 0 0,1 0-1 0 0,-1 0 0 0 0,1-1 0 0 0,-1 1 0 0 0,0-1 1 0 0,1 0-1 0 0,-1 1 0 0 0,0-1 0 0 0,0 0 0 0 0,0 0 1 0 0,0 0-1 0 0,0 0 0 0 0,0 0 0 0 0,-1-1 64 0 0,-49-1-4834 0 0,20-11 3496 0 0</inkml:trace>
  <inkml:trace contextRef="#ctx0" brushRef="#br0" timeOffset="1021.428">0 473 1280 0 0,'16'-17'373'0'0,"0"1"0"0"0,1 1 0 0 0,1 0 0 0 0,0 2 0 0 0,1 0 0 0 0,0 1 0 0 0,1 0 0 0 0,0 2 0 0 0,1 0 0 0 0,0 2 0 0 0,1 0 0 0 0,0 2 0 0 0,19-4-373 0 0,-10 0 226 0 0,44-10 175 0 0,-64 19-326 0 0,1 0 1 0 0,-1-1 0 0 0,0 0 0 0 0,0 0 0 0 0,0-1-1 0 0,0-1 1 0 0,0 0 0 0 0,0 0 0 0 0,-1-1-1 0 0,0-1 1 0 0,0 0 0 0 0,-1 0 0 0 0,1 0-1 0 0,-1-2 1 0 0,-1 1 0 0 0,1-1 0 0 0,-1 0 0 0 0,0 0-1 0 0,-1-1 1 0 0,0 0 0 0 0,-1-1 0 0 0,0 0-1 0 0,0 0 1 0 0,1-3-76 0 0,-7 12 95 0 0,0-10 246 0 0,-1 11-308 0 0,1 0 1 0 0,0 1-1 0 0,-1-1 0 0 0,1 0 1 0 0,-1 0-1 0 0,1 0 0 0 0,-1 0 0 0 0,0 0 1 0 0,1 0-1 0 0,-1 0 0 0 0,1 0 0 0 0,0-1 1 0 0,-1 1-1 0 0,1 0 0 0 0,-1 0 1 0 0,1 0-1 0 0,-1-1 0 0 0,1 1 0 0 0,-1 0 1 0 0,1 0-1 0 0,-1-1 0 0 0,1 1-33 0 0,-53 287 1587 0 0,29-63-940 0 0,24-223-688 0 0,0-1-18 0 0,0 0-54 0 0,5 12-464 0 0,6-25 244 0 0,-6 5 206 0 0,1-1 0 0 0,1 1 0 0 0,0 0 0 0 0,0 0-1 0 0,0 1 1 0 0,1 0 0 0 0,0 0 0 0 0,0 1 0 0 0,1 0 0 0 0,0 0 0 0 0,0 1 0 0 0,0 0-1 0 0,1 1 1 0 0,0 0 0 0 0,-1 0 0 0 0,1 1 0 0 0,1 1 0 0 0,0-1 127 0 0,92 59-153 0 0,-30-7 140 0 0,-64-46 10 0 0,0-1-1 0 0,0 0 1 0 0,1-1 0 0 0,-1 0 0 0 0,1 0 0 0 0,-1-1-1 0 0,1 0 1 0 0,-1-1 0 0 0,0 0 0 0 0,1 0 0 0 0,-1-1-1 0 0,0 0 1 0 0,0-1 0 0 0,0 0 0 0 0,0 0 0 0 0,0-1-1 0 0,-1 0 1 0 0,0-1 0 0 0,1 0 0 0 0,-2 0-1 0 0,1-1 1 0 0,-1 1 0 0 0,0-2 0 0 0,0 1 0 0 0,0-1-1 0 0,-1 0 1 0 0,0 0 0 0 0,0-1 0 0 0,-1 0 0 0 0,0 0-1 0 0,-1 0 1 0 0,1-1 0 0 0,-2 1 0 0 0,1-1 0 0 0,-1 0-1 0 0,0-1 4 0 0,-3 8-22 0 0,-3 0 37 0 0,1 0 0 0 0,-1 0 0 0 0,0-1 0 0 0,-1 2 0 0 0,1-1 0 0 0,0 0 0 0 0,0 1 0 0 0,-1-1 0 0 0,1 1 0 0 0,-1 0 0 0 0,1 0 0 0 0,-1 1 0 0 0,0-1 0 0 0,1 1 0 0 0,-1 0 0 0 0,0 0 0 0 0,1 0 0 0 0,-1 0 0 0 0,1 0 0 0 0,-1 1 0 0 0,0 0 0 0 0,1-1 0 0 0,-1 2 1 0 0,1-1-1 0 0,-1 0 0 0 0,1 1 0 0 0,0-1 0 0 0,0 1 0 0 0,-1 0 0 0 0,1 0 0 0 0,0 0 0 0 0,1 0 0 0 0,-2 2-15 0 0,-32 40 326 0 0,36-43-245 0 0,0-1-43 0 0,29 13-31 0 0,198-38 168 0 0,-226 25-224 0 0,-1 0-4 0 0,15 18 102 0 0,-31 106 462 0 0,39-100-431 0 0,30-17 10 0 0,-37-13-93 0 0,0-1-1 0 0,0 0 1 0 0,-1-1-1 0 0,0 0 0 0 0,0-1 1 0 0,-1-1-1 0 0,0 0 1 0 0,-1-1-1 0 0,0-1 1 0 0,-1 0-1 0 0,0-1 0 0 0,-1 0 1 0 0,0-1-1 0 0,-1 0 1 0 0,-1 0-1 0 0,0-1 0 0 0,-1 0 1 0 0,0-1-1 0 0,-2 0 4 0 0,18-41 175 0 0,-2 0-1 0 0,-3-2 0 0 0,-3 0 1 0 0,6-46-175 0 0,-14 1 1009 0 0,-8 102-854 0 0,0 2-21 0 0,-4 2-98 0 0,1 1 0 0 0,-1-1 0 0 0,1 1 0 0 0,-1 0 1 0 0,1 0-1 0 0,0 0 0 0 0,0 0 0 0 0,0 1 0 0 0,0-1 0 0 0,1 1 0 0 0,-1-1 0 0 0,1 1 0 0 0,0 0 0 0 0,0 0 0 0 0,1 0 0 0 0,-1 0 0 0 0,1 1 0 0 0,0-1 0 0 0,0 0 0 0 0,0 1 0 0 0,0-1 0 0 0,1 0 0 0 0,0 1 0 0 0,0-1 0 0 0,0 3-36 0 0,0-4 16 0 0,-12 219 292 0 0,43-32-2469 0 0,-30-172 1185 0 0,0-15 725 0 0,0-1 1 0 0,0 1 0 0 0,-1-1 0 0 0,0 1 0 0 0,1-1 0 0 0,-1 1 0 0 0,0 0 0 0 0,0-1 0 0 0,0 1-1 0 0,-1-1 1 0 0,1 1 0 0 0,-1-1 0 0 0,1 1 0 0 0,-1-1 0 0 0,0 1 0 0 0,0-1 0 0 0,0 1 0 0 0,0-1-1 0 0,0 0 1 0 0,-1 0 0 0 0,1 0 0 0 0,-1 1 0 0 0,1-1 0 0 0,-1-1 0 0 0,0 1 0 0 0,0 0 0 0 0,0 0-1 0 0,0-1 1 0 0,0 1 0 0 0,-1 0 250 0 0,-12 5-1444 0 0</inkml:trace>
  <inkml:trace contextRef="#ctx0" brushRef="#br0" timeOffset="1288.642">1402 318 2380 0 0,'29'-27'4445'0'0,"37"7"-2405"0"0,46 10-686 0 0,4 11-4283 0 0,-40 0-2021 0 0,-61-1 3646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33:04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264 173 1416 0 0,'-9'-2'212'0'0,"-1"1"0"0"0,1 1-1 0 0,0-1 1 0 0,0 1 0 0 0,-1 1 0 0 0,1 0-1 0 0,0 0 1 0 0,0 1 0 0 0,0 0 0 0 0,0 1-1 0 0,0-1 1 0 0,0 2 0 0 0,1-1 0 0 0,-1 1-1 0 0,1 1 1 0 0,0 0 0 0 0,0 0 0 0 0,1 0-1 0 0,-1 1 1 0 0,1 0 0 0 0,0 0 0 0 0,1 1-1 0 0,0 0 1 0 0,0 0 0 0 0,-2 5-212 0 0,9-6 65 0 0,0 0 0 0 0,0 0 0 0 0,1 0 0 0 0,0 0 0 0 0,1 0-1 0 0,-1 0 1 0 0,1-1 0 0 0,0 1 0 0 0,0-1 0 0 0,1 0 0 0 0,0 0 0 0 0,0 0 0 0 0,0 0 0 0 0,0-1 0 0 0,1 1 0 0 0,-1-1 0 0 0,1 0-1 0 0,0-1 1 0 0,1 1 0 0 0,-1-1 0 0 0,1 0 0 0 0,-1 0 0 0 0,1-1 0 0 0,0 1 0 0 0,0-1 0 0 0,1-1-65 0 0,6 7 139 0 0,3 1-31 0 0,-11-8-88 0 0,-1 1 0 0 0,0-1-1 0 0,1 1 1 0 0,-1 1 0 0 0,0-1-1 0 0,0 0 1 0 0,0 1 0 0 0,-1 0-1 0 0,1 0 1 0 0,-1 0 0 0 0,1 0-1 0 0,-1 1 1 0 0,0-1 0 0 0,0 1-1 0 0,-1 0 1 0 0,1 0 0 0 0,-1 0-1 0 0,0 0 1 0 0,0 0 0 0 0,0 0-1 0 0,0 1 1 0 0,0 3-20 0 0,-4-4 5 0 0,-1-1 1 0 0,1 1-1 0 0,-1-1 0 0 0,0 1 0 0 0,0-1 0 0 0,0 0 1 0 0,0 0-1 0 0,0-1 0 0 0,-1 1 0 0 0,1-1 0 0 0,-1 1 1 0 0,0-1-1 0 0,0 0 0 0 0,0-1 0 0 0,0 1 0 0 0,0-1 0 0 0,0 1 1 0 0,0-1-1 0 0,0 0 0 0 0,-1-1 0 0 0,1 1 0 0 0,0-1 1 0 0,-1 0-1 0 0,-3 0-5 0 0,-130-20-1224 0 0,136 19 1104 0 0,0 0 1 0 0,0 0 0 0 0,1 0 0 0 0,-1-1-1 0 0,0 1 1 0 0,1-1 0 0 0,-1 1 0 0 0,1-1-1 0 0,-1 0 1 0 0,1 1 0 0 0,0-1-1 0 0,0 0 1 0 0,0 0 0 0 0,0 0 0 0 0,0 0-1 0 0,0 0 1 0 0,1 0 0 0 0,-1 0 0 0 0,0 0-1 0 0,1 0 1 0 0,0 0 0 0 0,-1 0 0 0 0,1 0-1 0 0,0 0 1 0 0,0-1 0 0 0,0 1-1 0 0,1 0 1 0 0,-1 0 0 0 0,0 0 0 0 0,1 0-1 0 0,0 0 1 0 0,-1 0 0 0 0,1 0 0 0 0,0 0-1 0 0,0 0 1 0 0,0 0 0 0 0,0 0-1 0 0,0 0 1 0 0,0 1 0 0 0,1-1 0 0 0,-1 0-1 0 0,1 1 1 0 0,-1-1 0 0 0,1 1 0 0 0,1-1 119 0 0,21-18-1372 0 0</inkml:trace>
  <inkml:trace contextRef="#ctx0" brushRef="#br0" timeOffset="754.321">421 269 1256 0 0,'125'-39'5399'0'0,"-148"59"-2543"0"0,19-15-2832 0 0,1 1-1 0 0,0 1 1 0 0,0-1 0 0 0,1 0 0 0 0,0 1-1 0 0,0-1 1 0 0,1 1 0 0 0,-1-1 0 0 0,1 1 0 0 0,1 0-1 0 0,-1 0 1 0 0,1-1 0 0 0,1 1 0 0 0,-1 0-1 0 0,1 0 1 0 0,0-1 0 0 0,1 1 0 0 0,-1-1-1 0 0,1 1 1 0 0,1-1 0 0 0,-1 0 0 0 0,1 1-1 0 0,0-1 1 0 0,0 0 0 0 0,1-1 0 0 0,0 1 0 0 0,0-1-1 0 0,0 0 1 0 0,1 1 0 0 0,-1-2 0 0 0,1 1-1 0 0,1-1 1 0 0,-1 1 0 0 0,0-2 0 0 0,1 1-1 0 0,0 0 1 0 0,0-1 0 0 0,0 0 0 0 0,0-1 0 0 0,1 1-1 0 0,-1-1 1 0 0,1-1 0 0 0,-1 1 0 0 0,1-1-1 0 0,0 0 1 0 0,-1 0 0 0 0,1-1 0 0 0,4 0-24 0 0,3 1-97 0 0,1-1 0 0 0,-1-1 0 0 0,0-1 0 0 0,1 1 0 0 0,-1-2 0 0 0,0 0 0 0 0,0-1 0 0 0,0-1 0 0 0,-1 0 0 0 0,0 0 0 0 0,0-1 0 0 0,0-1 0 0 0,0 0 0 0 0,-1-1 0 0 0,0-1 0 0 0,-1 1 0 0 0,0-2 0 0 0,-1 0 0 0 0,1 0 0 0 0,-2-1 0 0 0,1 0 0 0 0,-2 0 0 0 0,0-1 0 0 0,0 0 0 0 0,1-4 97 0 0,-9 17 6 0 0,-1 0 0 0 0,0-1 0 0 0,0 1-1 0 0,0 0 1 0 0,1 0 0 0 0,-1 0 0 0 0,0-1-1 0 0,0 1 1 0 0,0 0 0 0 0,0-1-1 0 0,0 1 1 0 0,0-1 0 0 0,0 1 0 0 0,-1-1-1 0 0,1 1 1 0 0,0-1 0 0 0,0 0 0 0 0,0 1-1 0 0,0-1 1 0 0,0 0 0 0 0,-1 0 0 0 0,1 0-1 0 0,0 0 1 0 0,0 0 0 0 0,0 0 0 0 0,-1-1-1 0 0,1 1 1 0 0,0 0 0 0 0,0 0-1 0 0,0-1 1 0 0,0 1 0 0 0,0-1 0 0 0,0 1-1 0 0,0-1 1 0 0,0 0 0 0 0,0 1 0 0 0,0-1-1 0 0,0 0 1 0 0,0 1 0 0 0,0-1 0 0 0,0 0-1 0 0,0 0 1 0 0,1 0 0 0 0,-1 0-1 0 0,0 0 1 0 0,1 0 0 0 0,-1 0 0 0 0,1 0-1 0 0,-1 0 1 0 0,1 0 0 0 0,-1 0 0 0 0,1-1-1 0 0,0 1 1 0 0,0 0 0 0 0,-1 0-6 0 0,3 5 6 0 0,-1 0 1 0 0,1 0-1 0 0,0 0 1 0 0,1 0-1 0 0,-1 0 1 0 0,0 0 0 0 0,1-1-1 0 0,0 1 1 0 0,0-1-1 0 0,0 1 1 0 0,0-1-1 0 0,1 0 1 0 0,-1-1-1 0 0,1 1 1 0 0,0 0-1 0 0,0-1 1 0 0,0 0-1 0 0,0 0 1 0 0,0 0-1 0 0,0-1 1 0 0,0 1 0 0 0,1-1-1 0 0,-1 0 1 0 0,1 0-1 0 0,0 0-6 0 0,23 6-51 0 0,1-1 0 0 0,-1-2 0 0 0,1 0 0 0 0,0-2-1 0 0,0-2 1 0 0,0 0 0 0 0,0-2 0 0 0,0-1 0 0 0,0-1 0 0 0,-1-2 0 0 0,0-1 0 0 0,0-1-1 0 0,6-3 52 0 0,-30 10-8 0 0,0 0 0 0 0,0 0-1 0 0,1 0 1 0 0,-1-1-1 0 0,0 1 1 0 0,-1-1 0 0 0,1 0-1 0 0,0 0 1 0 0,0-1-1 0 0,-1 1 1 0 0,0-1 0 0 0,1 1-1 0 0,-1-1 1 0 0,0 0-1 0 0,0-1 1 0 0,0 1 0 0 0,-1 0-1 0 0,1-1 1 0 0,-1 1-1 0 0,0-1 1 0 0,0 0 0 0 0,0 0-1 0 0,-1 0 1 0 0,1 0 0 0 0,-1 0-1 0 0,0 0 1 0 0,1-3 8 0 0,-5 3 7 0 0,1 1 0 0 0,-1-1 0 0 0,1 1 0 0 0,-1 0 0 0 0,0-1 0 0 0,-1 1 0 0 0,1 0 0 0 0,0 1 0 0 0,-1-1 0 0 0,1 1 0 0 0,-1 0 0 0 0,0-1 0 0 0,0 1 0 0 0,0 1 0 0 0,0-1 0 0 0,0 1 0 0 0,0 0 0 0 0,0 0 0 0 0,-1 0 0 0 0,1 0 0 0 0,0 1 0 0 0,-1-1 0 0 0,1 1 0 0 0,0 0 0 0 0,-1 1 0 0 0,1-1 0 0 0,0 1 0 0 0,-1 0 0 0 0,1 0 0 0 0,0 0 0 0 0,-1 0-7 0 0,-3 0 21 0 0,-1 1 0 0 0,1-1 1 0 0,-1 1-1 0 0,1 1 0 0 0,0-1 0 0 0,0 2 0 0 0,0-1 0 0 0,0 1 1 0 0,1 0-1 0 0,-1 0 0 0 0,1 1 0 0 0,0 0 0 0 0,0 1 0 0 0,1-1 1 0 0,-1 1-1 0 0,1 1 0 0 0,1-1 0 0 0,-1 1 0 0 0,1 0 0 0 0,0 0 1 0 0,1 0-1 0 0,0 1 0 0 0,0 0 0 0 0,0 2-21 0 0,7-7 23 0 0,0 0 0 0 0,1-1 0 0 0,-1 1 0 0 0,1-1 0 0 0,0 1 0 0 0,0-1 0 0 0,0 0 0 0 0,0-1 0 0 0,0 1 0 0 0,0-1 0 0 0,0 1 0 0 0,1-1 0 0 0,-1-1 0 0 0,0 1 0 0 0,1 0 0 0 0,-1-1 0 0 0,1 0 0 0 0,-1 0 0 0 0,0-1 0 0 0,1 1 0 0 0,-1-1 0 0 0,4-1-23 0 0,1 2 37 0 0,163-41 722 0 0,-170 100-391 0 0,-11 330 1406 0 0,9-384-1790 0 0,-1 0-1 0 0,-1 1 1 0 0,1-1-1 0 0,-1 0 0 0 0,0 0 1 0 0,0-1-1 0 0,0 1 0 0 0,-1 0 1 0 0,1-1-1 0 0,-1 1 1 0 0,0-1-1 0 0,0 0 0 0 0,-1 0 1 0 0,1 0-1 0 0,-1-1 1 0 0,0 1-1 0 0,0-1 0 0 0,0 0 1 0 0,-1 0-1 0 0,1 0 0 0 0,-1 0 1 0 0,0-1-1 0 0,1 0 1 0 0,-1 0-1 0 0,0 0 0 0 0,0-1 1 0 0,0 1-1 0 0,0-1 1 0 0,-1 0-1 0 0,1-1 0 0 0,0 1 1 0 0,0-1-1 0 0,-1 0 0 0 0,1-1 1 0 0,0 1-1 0 0,0-1 1 0 0,0 0-1 0 0,-1 0 0 0 0,1-1 1 0 0,0 1-1 0 0,1-1 1 0 0,-1 0-1 0 0,0-1 0 0 0,0 1 1 0 0,1-1-1 0 0,-1 0 0 0 0,1 0 1 0 0,0 0-1 0 0,0 0 1 0 0,0-1-1 0 0,1 0 0 0 0,-4-3 17 0 0,5-1-365 0 0,1 1-1 0 0,0-1 0 0 0,0 1 0 0 0,1-1 1 0 0,0 0-1 0 0,0 1 0 0 0,1-1 0 0 0,0 1 1 0 0,0-1-1 0 0,1 1 0 0 0,0-1 0 0 0,0 1 1 0 0,1 0-1 0 0,0 0 0 0 0,0 0 0 0 0,0 0 1 0 0,1 1-1 0 0,0-1 0 0 0,0 1 0 0 0,1 0 1 0 0,4-4 365 0 0,15-18-1324 0 0</inkml:trace>
  <inkml:trace contextRef="#ctx0" brushRef="#br0" timeOffset="1572.601">1872 342 1792 0 0,'11'-5'268'0'0,"89"-66"2424"0"0,-102 69-2613 0 0,1 0 1 0 0,-1 0 0 0 0,0 1-1 0 0,0-1 1 0 0,0 1 0 0 0,0-1-1 0 0,0 1 1 0 0,0 0 0 0 0,0-1 0 0 0,-1 1-1 0 0,1 0 1 0 0,0 0 0 0 0,-1 1-1 0 0,1-1 1 0 0,0 1 0 0 0,-1-1-1 0 0,1 1 1 0 0,-1 0 0 0 0,1-1-1 0 0,-1 1 1 0 0,1 1 0 0 0,-1-1-1 0 0,1 0 1 0 0,-1 1 0 0 0,1-1-1 0 0,-1 1 1 0 0,1-1 0 0 0,0 1-1 0 0,-1 0 1 0 0,1 0 0 0 0,0 0-1 0 0,-2 2-79 0 0,-16 2 152 0 0,-1 2 0 0 0,1 1 0 0 0,0 0 0 0 0,1 2 0 0 0,0 0 0 0 0,0 1 0 0 0,1 1 0 0 0,1 0 0 0 0,0 2 0 0 0,1 0 0 0 0,0 1 1 0 0,1 0-1 0 0,-2 4-152 0 0,2 17 589 0 0,15-34-418 0 0,22 12 215 0 0,-8-15-376 0 0,-1-1 1 0 0,0-1 0 0 0,0 0 0 0 0,0 0 0 0 0,0-2 0 0 0,-1 1 0 0 0,0-2 0 0 0,0 1 0 0 0,0-2-1 0 0,0 0 1 0 0,-1 0 0 0 0,0-1 0 0 0,-1 0 0 0 0,0-1 0 0 0,0 0 0 0 0,6-9-11 0 0,-12 20-7 0 0,-1 1 1 0 0,0 0 0 0 0,-1-1-1 0 0,1 1 1 0 0,0 0-1 0 0,-1 0 1 0 0,0 0 0 0 0,1 1-1 0 0,-1-1 1 0 0,0 0 0 0 0,-1 1-1 0 0,1 0 1 0 0,-1-1 0 0 0,1 1-1 0 0,-1 0 1 0 0,0 0 0 0 0,-1-1-1 0 0,1 1 1 0 0,-1 0-1 0 0,1 0 1 0 0,-1 0 0 0 0,-1 0-1 0 0,1 0 1 0 0,0 0 0 0 0,-1 0-1 0 0,0 0 1 0 0,0 2 6 0 0,3 11 38 0 0,2 10 66 0 0,-1 2 0 0 0,-2-1 1 0 0,0 0-1 0 0,-2 0 0 0 0,-1 0 0 0 0,-1 0 0 0 0,-2 1-104 0 0,4-22 32 0 0,-1 0 1 0 0,1-1-1 0 0,-2 1 1 0 0,1 0 0 0 0,-1-1-1 0 0,0 0 1 0 0,0 1-1 0 0,0-1 1 0 0,-1 0-1 0 0,0-1 1 0 0,0 1-1 0 0,-1-1 1 0 0,0 0-1 0 0,0 0 1 0 0,0 0 0 0 0,0-1-1 0 0,-1 1 1 0 0,1-1-1 0 0,-1-1 1 0 0,0 1-1 0 0,-1-1 1 0 0,1 0-1 0 0,0 0 1 0 0,-1-1-1 0 0,0 0 1 0 0,1 0-1 0 0,-1-1 1 0 0,0 1 0 0 0,0-1-1 0 0,-4-1-32 0 0,7 1-59 0 0,0-1-1 0 0,0 0 1 0 0,-1 0-1 0 0,1 0 1 0 0,0 0-1 0 0,0-1 1 0 0,0 1-1 0 0,0-1 1 0 0,0 0-1 0 0,0-1 1 0 0,0 1-1 0 0,0-1 1 0 0,1 1-1 0 0,-1-1 1 0 0,0 0-1 0 0,1 0 1 0 0,0-1-1 0 0,-1 1 1 0 0,1-1-1 0 0,0 0 1 0 0,0 0-1 0 0,0 0 0 0 0,1 0 1 0 0,-1 0-1 0 0,1-1 1 0 0,0 1-1 0 0,0-1 1 0 0,0 1-1 0 0,0-1 1 0 0,0 0-1 0 0,1 0 1 0 0,0 0-1 0 0,0 0 1 0 0,0 0-1 0 0,0 0 1 0 0,1 0-1 0 0,-1 0 1 0 0,1 0-1 0 0,0 0 1 0 0,0 0-1 0 0,1 0 1 0 0,-1 0-1 0 0,1 0 1 0 0,0-2 59 0 0,15-17-261 0 0,1 1 0 0 0,0 0 1 0 0,2 2-1 0 0,0 0 0 0 0,1 1 1 0 0,1 1-1 0 0,1 1 0 0 0,1 1 1 0 0,0 1-1 0 0,1 1 0 0 0,0 1 0 0 0,17-5 261 0 0,20-17-35 0 0,22-9-12 0 0,100-74-91 0 0,-184 118 140 0 0,-1 0-1 0 0,1 1 1 0 0,0-1 0 0 0,0 0-1 0 0,0 0 1 0 0,-1-1 0 0 0,1 1 0 0 0,0 0-1 0 0,0 0 1 0 0,0-1 0 0 0,0 1-1 0 0,-1 0 1 0 0,1-1 0 0 0,0 1 0 0 0,0-1-1 0 0,0 1 1 0 0,0-1 0 0 0,0 0 0 0 0,0 1-1 0 0,0-1 1 0 0,0 0 0 0 0,1 0-1 0 0,-1 0 1 0 0,0 0 0 0 0,0 0 0 0 0,1 0-1 0 0,-1 0 1 0 0,0 0 0 0 0,1 0-1 0 0,-1 0 1 0 0,1 0 0 0 0,-1 0 0 0 0,1 0-1 0 0,0 0 1 0 0,-1-1 0 0 0,1 1-1 0 0,0 0 1 0 0,0 0 0 0 0,0 0 0 0 0,0-1-1 0 0,0 1 1 0 0,0 0 0 0 0,0 0-1 0 0,0 0 1 0 0,1-1 0 0 0,-1 1 0 0 0,0 0-1 0 0,1 0 1 0 0,-1 0 0 0 0,1 0-1 0 0,-1 0 1 0 0,1 0 0 0 0,0 0 0 0 0,-1 0-1 0 0,1 0 1 0 0,0 0 0 0 0,0 0-1 0 0,-1 0 1 0 0,1 0 0 0 0,0 1 0 0 0,0-1-1 0 0,0 0 1 0 0,0 1 0 0 0,0-1-1 0 0,1 0-1 0 0,-92 13 516 0 0,81-11-439 0 0,0 1 0 0 0,0-1 0 0 0,0 2 0 0 0,1-1 0 0 0,-1 1 0 0 0,1 0 0 0 0,-1 1-1 0 0,1 0 1 0 0,0 0 0 0 0,1 1 0 0 0,-1 0 0 0 0,1 0 0 0 0,0 1 0 0 0,0 0 0 0 0,1 0-1 0 0,-1 0 1 0 0,1 1 0 0 0,1 0 0 0 0,-1 0 0 0 0,1 1 0 0 0,1 0 0 0 0,-1-1 0 0 0,1 2 0 0 0,1-1-1 0 0,-1 2-76 0 0,81 37 545 0 0,-57-48-486 0 0,0 0 0 0 0,0-1 0 0 0,-1-1 0 0 0,1-1 1 0 0,-1-1-1 0 0,1 0 0 0 0,-2-2 0 0 0,1 0 1 0 0,-1-1-1 0 0,0-1 0 0 0,0 0 0 0 0,-1-2 1 0 0,0 0-1 0 0,-1 0 0 0 0,10-11-59 0 0,60-33-262 0 0,-83 56 243 0 0,1 1 0 0 0,0-1 0 0 0,-1 1 0 0 0,1 0 0 0 0,-1 0 0 0 0,0 0 0 0 0,1 0 0 0 0,-1 0 0 0 0,0 1 0 0 0,0-1 0 0 0,-1 1 0 0 0,1 0 0 0 0,0 0 0 0 0,-1 0 0 0 0,0 0 0 0 0,1 0 0 0 0,-1 1 0 0 0,-1-1 0 0 0,1 1 0 0 0,0-1 0 0 0,-1 1 0 0 0,0 0 0 0 0,0-1 0 0 0,0 1 0 0 0,0 0 0 0 0,-1 0 0 0 0,1 0 1 0 0,-1 0-1 0 0,0 0 0 0 0,0 0 0 0 0,-1 2 19 0 0,2 2 33 0 0,0 0 0 0 0,-1 0 0 0 0,0 0 1 0 0,0 0-1 0 0,-1 0 0 0 0,0 0 1 0 0,0 0-1 0 0,-1 0 0 0 0,0 0 1 0 0,-1-1-1 0 0,1 1 0 0 0,-2-1 0 0 0,1 0 1 0 0,-1 1-1 0 0,0-1 0 0 0,0-1 1 0 0,-1 1-1 0 0,0-1 0 0 0,0 0 1 0 0,-3 3-34 0 0,6-12-161 0 0,1 0 1 0 0,-1 0 0 0 0,1 0-1 0 0,0-1 1 0 0,0 1-1 0 0,0 0 1 0 0,0 0 0 0 0,1-1-1 0 0,-1 1 1 0 0,1 0 0 0 0,0-1-1 0 0,0 1 1 0 0,0-1 0 0 0,0 1-1 0 0,1 0 1 0 0,-1-1 0 0 0,1 1-1 0 0,0 0 1 0 0,0-1 0 0 0,0 1-1 0 0,0 0 1 0 0,1 0 0 0 0,-1 0-1 0 0,2-1 161 0 0,34-85-3462 0 0,-21 56 2165 0 0</inkml:trace>
  <inkml:trace contextRef="#ctx0" brushRef="#br0" timeOffset="1776.435">2645 123 948 0 0,'102'-122'4673'0'0,"-145"247"1942"0"0,32 130-5896 0 0,11-240-645 0 0,5 36-336 0 0,-3-47-35 0 0,-1 1 0 0 0,1-1 1 0 0,-1 0-1 0 0,0 0 0 0 0,-1 1 0 0 0,1-1 1 0 0,-1 0-1 0 0,0 1 0 0 0,0-1 0 0 0,0 0 1 0 0,-1 1-1 0 0,1-1 0 0 0,-1 0 0 0 0,0 1 1 0 0,0-1-1 0 0,-1 0 0 0 0,1 0 0 0 0,-1 0 1 0 0,0 0-1 0 0,0 0 0 0 0,0 0 0 0 0,0-1 1 0 0,-1 1-1 0 0,0-1 0 0 0,0 1 0 0 0,0-1 1 0 0,0 0-1 0 0,0 0 0 0 0,0-1 0 0 0,-1 1 1 0 0,-1 0 296 0 0,-11 5-1308 0 0</inkml:trace>
  <inkml:trace contextRef="#ctx0" brushRef="#br0" timeOffset="1964.108">2509 254 3140 0 0,'17'-17'1168'0'0,"-2"1"-112"0"0,7 1-51 0 0,1-2-85 0 0,1 2-96 0 0,1 2-80 0 0,-1-2-120 0 0,3 6-204 0 0,1 0-292 0 0,-3-2-280 0 0,7 8 20 0 0,-9-1-1032 0 0,5 2 88 0 0,-5 1-472 0 0,-10 1 119 0 0,6 0-83 0 0,3 0 108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33:14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35 928 0 0,'3'-6'1468'0'0,"2"1"-336"0"0,-2-1-116 0 0,-2 5-156 0 0,1-2-131 0 0,0 0-73 0 0,-1 1-172 0 0,2-2-24 0 0,-1 2-148 0 0,0 1-132 0 0,1-1-300 0 0,-3 2-92 0 0,1 2 24 0 0,1-1-352 0 0,0 4-288 0 0,1 1-529 0 0,0 1 81 0 0,3 11-188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33:19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105 436 1580 0 0,'-105'41'5830'0'0,"105"-40"-5790"0"0,1 1-1 0 0,-1-1 1 0 0,1 1-1 0 0,0-1 1 0 0,-1 0-1 0 0,1 1 1 0 0,0-1-1 0 0,0 0 1 0 0,-1 0-1 0 0,1 0 1 0 0,0 1-1 0 0,0-1 1 0 0,1 0-1 0 0,-1 0 1 0 0,0 0-1 0 0,0-1 1 0 0,0 1-1 0 0,1 0 1 0 0,-1 0-1 0 0,0-1 1 0 0,1 1-1 0 0,-1 0 1 0 0,0-1-1 0 0,1 0 1 0 0,-1 1-1 0 0,1-1 1 0 0,-1 0-1 0 0,1 0 1 0 0,-1 1-1 0 0,1-1 1 0 0,-1-1-1 0 0,1 1 1 0 0,-1 0-1 0 0,1 0 1 0 0,-1 0-1 0 0,1-1 1 0 0,-1 1-1 0 0,1-1 1 0 0,0 0-40 0 0,12 2-23 0 0,-1-1 1 0 0,1-1-1 0 0,-1-1 0 0 0,1 0 1 0 0,-1 0-1 0 0,1-1 0 0 0,-1-1 1 0 0,0 0-1 0 0,-1-1 1 0 0,1 0-1 0 0,-1-1 0 0 0,0-1 1 0 0,8-5 22 0 0,-20 12 5 0 0,1 0 1 0 0,-1-1-1 0 0,1 1 0 0 0,0 0 1 0 0,-1-1-1 0 0,1 1 0 0 0,-1-1 1 0 0,0 1-1 0 0,1-1 0 0 0,-1 1 1 0 0,1-1-1 0 0,-1 1 0 0 0,0-1 1 0 0,1 1-1 0 0,-1-1 0 0 0,0 1 1 0 0,1-1-1 0 0,-1 1 1 0 0,0-1-1 0 0,0 0 0 0 0,0 1 1 0 0,0-1-1 0 0,1 0 0 0 0,-1 1 1 0 0,0-1-1 0 0,0 1 0 0 0,0-1 1 0 0,0 0-1 0 0,-1 1 0 0 0,1-1 1 0 0,0 0-1 0 0,0 1 1 0 0,0-1-1 0 0,0 1 0 0 0,-1-1 1 0 0,1 0-1 0 0,0 1 0 0 0,0-1 1 0 0,-1 1-1 0 0,1-1 0 0 0,0 1 1 0 0,-1-1-1 0 0,1 1 0 0 0,-1-1 1 0 0,1 1-1 0 0,-1-1 0 0 0,1 1 1 0 0,-1 0-1 0 0,1-1 1 0 0,-1 1-1 0 0,1 0 0 0 0,-1-1 1 0 0,1 1-1 0 0,-1 0 0 0 0,0 0 1 0 0,1 0-1 0 0,-1-1 0 0 0,0 1 1 0 0,1 0-1 0 0,-1 0 0 0 0,1 0 1 0 0,-1 0-1 0 0,0 0 1 0 0,1 0-1 0 0,-1 0 0 0 0,0 0 1 0 0,1 0-1 0 0,-1 1-5 0 0,-49-6 282 0 0,-66 30 92 0 0,147-12-635 0 0,1-13-38 0 0,1-1 1 0 0,-1-2 0 0 0,0-1 0 0 0,-1-1-1 0 0,1-2 1 0 0,-1-1 0 0 0,0-1 0 0 0,-1-2 0 0 0,0-1-1 0 0,-1-1 1 0 0,7-6 298 0 0,-27 14 71 0 0,-2-1-1 0 0,1-1 1 0 0,-1 1 0 0 0,0-1-1 0 0,0 0 1 0 0,0-1-1 0 0,-1 0 1 0 0,-1 0 0 0 0,1 0-1 0 0,-1-1 1 0 0,-1 1-1 0 0,1-1 1 0 0,-2 0-1 0 0,1-1 1 0 0,-1 1 0 0 0,0-1-1 0 0,-1 1 1 0 0,0-1-1 0 0,-1 0 1 0 0,0 0 0 0 0,-1 0-1 0 0,0 1 1 0 0,0-1-1 0 0,-1-5-70 0 0,-1 6 193 0 0,1 0 1 0 0,-1 0-1 0 0,-1 0 0 0 0,0 0 0 0 0,0 0 0 0 0,-1 1 0 0 0,0-1 0 0 0,0 1 0 0 0,-1 0 0 0 0,0 0 0 0 0,0 1 0 0 0,-1-1 0 0 0,0 1 0 0 0,0 0 1 0 0,-1 1-1 0 0,0 0 0 0 0,-2-2-193 0 0,6 9 42 0 0,1 1 0 0 0,0-1 0 0 0,0 1 0 0 0,0 0 0 0 0,0 0 0 0 0,0 0 0 0 0,0 0 0 0 0,0 0 0 0 0,0 0 0 0 0,1 0 1 0 0,-1 0-1 0 0,1 1 0 0 0,0-1 0 0 0,-1 1 0 0 0,1-1 0 0 0,0 1 0 0 0,1-1 0 0 0,-1 1 0 0 0,0 0 0 0 0,1-1 0 0 0,-1 1 0 0 0,1 0 1 0 0,0 0-1 0 0,0-1 0 0 0,0 1 0 0 0,0 0 0 0 0,1-1 0 0 0,-1 1 0 0 0,1 0 0 0 0,-1-1 0 0 0,1 1 0 0 0,0 0 0 0 0,0-1 0 0 0,0 1 0 0 0,1 1-42 0 0,34 154 424 0 0,14 144-1205 0 0,-50-282 126 0 0,-1 0-1 0 0,-1 0 1 0 0,0-1-1 0 0,-2 1 0 0 0,0-1 1 0 0,-1 0-1 0 0,-1 0 1 0 0,-1 0-1 0 0,0-1 1 0 0,-5 7 655 0 0,-14 9-2730 0 0,11-22 1404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33:20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1228 0 0,'-4'28'4875'0'0,"-6"112"-3433"0"0,23 137 469 0 0,-4-198-795 0 0,23-119-632 0 0,-22 16-550 0 0,2 1 0 0 0,0 0 0 0 0,2 1 0 0 0,0 0 0 0 0,2 1-1 0 0,0 1 1 0 0,1 0 0 0 0,1 1 0 0 0,1 2 0 0 0,0-1 0 0 0,2 2 0 0 0,0 1-1 0 0,0 0 1 0 0,14-5 66 0 0,-33 19-8 0 0,-1 1 0 0 0,1-1 0 0 0,0 1 1 0 0,0 0-1 0 0,0-1 0 0 0,0 1 0 0 0,0 0 0 0 0,0 0 0 0 0,0 0 0 0 0,0 0 0 0 0,0 1 0 0 0,0-1 0 0 0,0 0 0 0 0,0 1 0 0 0,-1-1 0 0 0,1 1 0 0 0,0 0 0 0 0,0 0 0 0 0,0 0 1 0 0,-1 0-1 0 0,1 0 0 0 0,0 0 0 0 0,-1 0 0 0 0,1 0 0 0 0,-1 1 0 0 0,0-1 0 0 0,1 0 0 0 0,-1 1 0 0 0,0-1 0 0 0,0 1 0 0 0,0 0 0 0 0,0-1 0 0 0,0 1 0 0 0,0 0 1 0 0,0 0-1 0 0,0 0 0 0 0,-1-1 0 0 0,1 2 8 0 0,26 87-48 0 0,-22-68 16 0 0,-3-14 56 0 0,-2-2-76 0 0,1 0 0 0 0,0 0 0 0 0,0 0 0 0 0,1 0 0 0 0,-1 0 1 0 0,1-1-1 0 0,0 1 0 0 0,1-1 0 0 0,-1 1 0 0 0,1-1 0 0 0,0 0 1 0 0,0 0-1 0 0,1 0 0 0 0,0 0 0 0 0,0-1 0 0 0,0 1 0 0 0,0-1 1 0 0,0 0-1 0 0,1 0 0 0 0,0-1 0 0 0,0 0 0 0 0,0 1 0 0 0,0-1 1 0 0,1-1-1 0 0,-1 1 0 0 0,1-1 0 0 0,-1 0 0 0 0,1 0 0 0 0,0-1 52 0 0,6 2-120 0 0,-1-1-1 0 0,1-1 0 0 0,0 0 0 0 0,0-1 0 0 0,-1 0 0 0 0,1 0 1 0 0,0-1-1 0 0,-1-1 0 0 0,1 0 0 0 0,-1-1 0 0 0,1 0 0 0 0,-1-1 0 0 0,0 0 1 0 0,0 0-1 0 0,-1-1 0 0 0,1-1 0 0 0,-1 0 0 0 0,0 0 0 0 0,-1-1 1 0 0,1 0-1 0 0,-1-1 0 0 0,-1 0 0 0 0,1 0 0 0 0,-1-1 0 0 0,-1 0 0 0 0,0 0 1 0 0,0-1-1 0 0,1-3 121 0 0,-7 11 36 0 0,0 0 1 0 0,1-1-1 0 0,-1 1 1 0 0,0 0-1 0 0,-1-1 1 0 0,1 1-1 0 0,0-1 0 0 0,-1 1 1 0 0,1-1-1 0 0,-1 1 1 0 0,0-1-1 0 0,0 0 1 0 0,0 1-1 0 0,0-1 1 0 0,0 1-1 0 0,0-1 1 0 0,-1 1-1 0 0,1-1 0 0 0,-1 1 1 0 0,0-1-1 0 0,0 1 1 0 0,0-1-1 0 0,0 1 1 0 0,0 0-1 0 0,0 0 1 0 0,-1-1-1 0 0,1 1 1 0 0,-1 0-1 0 0,0 0 0 0 0,1 0 1 0 0,-1 1-1 0 0,0-1 1 0 0,0 0-1 0 0,0 1 1 0 0,0-1-1 0 0,-1 1 1 0 0,1 0-1 0 0,0 0 1 0 0,0-1-1 0 0,-1 1 1 0 0,-1 0-37 0 0,-113-11 841 0 0,105 14-783 0 0,1 0 1 0 0,0 1-1 0 0,0 0 0 0 0,0 1 1 0 0,1 0-1 0 0,-1 1 0 0 0,1 0 1 0 0,0 0-1 0 0,0 1 0 0 0,1 1 1 0 0,0 0-1 0 0,0 0 0 0 0,0 0 1 0 0,1 1-1 0 0,0 1 0 0 0,1-1 0 0 0,0 1 1 0 0,0 0-1 0 0,1 1 0 0 0,0 0 1 0 0,-1 3-59 0 0,7-11 22 0 0,-1 1 1 0 0,1-1 0 0 0,0 0-1 0 0,0 1 1 0 0,0-1 0 0 0,1 1-1 0 0,-1-1 1 0 0,0 0-1 0 0,1 1 1 0 0,0-1 0 0 0,0 0-1 0 0,-1 1 1 0 0,1-1 0 0 0,0 0-1 0 0,1 0 1 0 0,-1 0 0 0 0,0 0-1 0 0,1 0 1 0 0,-1 0-1 0 0,1 0 1 0 0,-1 0 0 0 0,1-1-1 0 0,0 1 1 0 0,0-1 0 0 0,0 1-1 0 0,0-1 1 0 0,0 0 0 0 0,0 0-1 0 0,0 1 1 0 0,0-2-1 0 0,1 1 1 0 0,-1 0 0 0 0,0 0-1 0 0,1-1 1 0 0,-1 1 0 0 0,0-1-1 0 0,1 0 1 0 0,1 1-23 0 0,98 11-94 0 0,-9-34-196 0 0,-76-14 975 0 0,-17 35-616 0 0,41 63 130 0 0,77-2-2826 0 0,-82-54-1330 0 0,-34-6 2457 0 0</inkml:trace>
  <inkml:trace contextRef="#ctx0" brushRef="#br0" timeOffset="471.545">1051 251 1160 0 0,'47'124'3320'0'0,"50"42"-525"0"0,-84-166-1641 0 0,158-175-179 0 0,-159 163-911 0 0,-8 6-47 0 0,0 2-1 0 0,0-1 1 0 0,0 0-1 0 0,1 1 1 0 0,0 0-1 0 0,-1 0 1 0 0,2 0-1 0 0,-1 1 1 0 0,0-1 0 0 0,1 1-1 0 0,-1 0 1 0 0,1 1-1 0 0,0 0 1 0 0,0 0-1 0 0,0 0 1 0 0,3 0-17 0 0,-4 6-3 0 0,1 0 0 0 0,-1 0 0 0 0,-1 0 0 0 0,1 1 0 0 0,-1 0 0 0 0,0 0 0 0 0,0 0 0 0 0,0 1 0 0 0,0-1 0 0 0,-1 1 1 0 0,0 0-1 0 0,-1 0 0 0 0,1 0 0 0 0,-1 0 0 0 0,0 0 0 0 0,0 1 0 0 0,-1-1 0 0 0,0 1 0 0 0,0-1 0 0 0,-1 1 0 0 0,0-1 0 0 0,0 1 0 0 0,0-1 0 0 0,-1 3 3 0 0,2-8-155 0 0,-1 0 0 0 0,0 0-1 0 0,1 1 1 0 0,-1-1-1 0 0,0 0 1 0 0,0 0 0 0 0,0 1-1 0 0,1-1 1 0 0,-1 0 0 0 0,-1 0-1 0 0,1 1 1 0 0,0-1 0 0 0,0 0-1 0 0,0 0 1 0 0,-1 0 0 0 0,1 1-1 0 0,0-1 1 0 0,-1 0 0 0 0,1 0-1 0 0,-1 0 1 0 0,0 0 0 0 0,1 0-1 0 0,-1 0 1 0 0,0 0 0 0 0,0 0-1 0 0,1 0 1 0 0,-1 0-1 0 0,0 0 1 0 0,0 0 0 0 0,0 0-1 0 0,0-1 1 0 0,0 1 0 0 0,0 0-1 0 0,-1-1 1 0 0,1 1 0 0 0,0-1-1 0 0,0 1 1 0 0,0-1 0 0 0,0 0-1 0 0,-1 1 1 0 0,1-1 0 0 0,-1 0 155 0 0,-4-3-1294 0 0</inkml:trace>
  <inkml:trace contextRef="#ctx0" brushRef="#br0" timeOffset="722.371">1499 56 1604 0 0,'1'-6'1180'0'0,"-1"2"-288"0"0,0-1-132 0 0,2 4-216 0 0,1-4-59 0 0,-1 4-205 0 0,-2-2-100 0 0,0 1-48 0 0,1 2-16 0 0,-1 2-200 0 0,3-1-296 0 0,1 1-257 0 0,-1 1 53 0 0,2 1 48 0 0,-2 1 32 0 0,11 7-852 0 0</inkml:trace>
  <inkml:trace contextRef="#ctx0" brushRef="#br0" timeOffset="1382.763">1715 346 1612 0 0,'5'31'893'0'0,"19"162"5736"0"0,-34-194-5601 0 0,25-24-1089 0 0,2-1 0 0 0,1 2 1 0 0,1 1-1 0 0,0 0 0 0 0,2 1 1 0 0,1 1-1 0 0,16-11 61 0 0,-36 31-12 0 0,-1 1-1 0 0,1-1 1 0 0,0 0 0 0 0,0 1 0 0 0,0 0-1 0 0,0-1 1 0 0,0 1 0 0 0,0 0-1 0 0,0 0 1 0 0,0 0 0 0 0,0 0 0 0 0,0 0-1 0 0,0 1 1 0 0,0-1 0 0 0,0 0 0 0 0,0 1-1 0 0,0 0 1 0 0,0-1 0 0 0,0 1-1 0 0,-1 0 1 0 0,1 0 0 0 0,0 0 0 0 0,0 0-1 0 0,-1 1 1 0 0,1-1 0 0 0,-1 0-1 0 0,1 1 1 0 0,-1-1 0 0 0,0 1 0 0 0,1-1-1 0 0,-1 1 1 0 0,0-1 0 0 0,0 1 0 0 0,0 0-1 0 0,0 0 1 0 0,0 0 0 0 0,-1-1-1 0 0,1 1 1 0 0,0 0 0 0 0,-1 0 0 0 0,0 0-1 0 0,1 0 1 0 0,-1 0 0 0 0,0 0 0 0 0,0 0-1 0 0,0 0 1 0 0,0 0 0 0 0,0 0-1 0 0,-1 0 1 0 0,1 0 0 0 0,-1 0 0 0 0,1 0-1 0 0,-1 1 13 0 0,15 42-57 0 0,-7-39 9 0 0,1 0-1 0 0,1 0 1 0 0,-1-1-1 0 0,1 0 1 0 0,0 0 0 0 0,0-1-1 0 0,0 0 1 0 0,1-1-1 0 0,0 0 1 0 0,-1 0-1 0 0,1-1 1 0 0,0 0-1 0 0,0-1 1 0 0,0 0-1 0 0,0-1 1 0 0,0 0-1 0 0,0 0 1 0 0,0-1-1 0 0,0-1 1 0 0,0 0-1 0 0,0 0 1 0 0,0 0-1 0 0,-1-1 1 0 0,1-1-1 0 0,-1 0 1 0 0,0 0-1 0 0,8-6 49 0 0,-9 8-77 0 0,-2 0-1 0 0,1-1 1 0 0,0 1-1 0 0,0-1 1 0 0,-1-1-1 0 0,0 1 1 0 0,1-1-1 0 0,-1-1 1 0 0,-1 1-1 0 0,1-1 1 0 0,-1 0-1 0 0,0 0 1 0 0,0 0-1 0 0,0-1 1 0 0,-1 1-1 0 0,1-1 1 0 0,-2-1-1 0 0,1 1 1 0 0,-1 0-1 0 0,1-1 1 0 0,-2 0-1 0 0,1 0 1 0 0,0-4 77 0 0,-5 6 42 0 0,0 1-1 0 0,0-1 1 0 0,-1 1 0 0 0,1 0 0 0 0,-1 0-1 0 0,0 0 1 0 0,-1 0 0 0 0,1 1 0 0 0,-1-1-1 0 0,1 1 1 0 0,-1 0 0 0 0,0 0-1 0 0,0 0 1 0 0,0 1 0 0 0,-1-1 0 0 0,1 1-1 0 0,-1 0 1 0 0,1 0 0 0 0,-1 0 0 0 0,0 1-1 0 0,1 0 1 0 0,-1 0 0 0 0,0 0 0 0 0,0 1-1 0 0,0-1 1 0 0,0 1 0 0 0,0 0 0 0 0,0 0-1 0 0,0 1 1 0 0,0 0 0 0 0,1 0 0 0 0,-1 0-1 0 0,0 0 1 0 0,0 1 0 0 0,1-1 0 0 0,-1 1-1 0 0,1 1 1 0 0,-1-1 0 0 0,1 0-1 0 0,0 1 1 0 0,0 0 0 0 0,0 0 0 0 0,0 0-1 0 0,1 1 1 0 0,-1-1 0 0 0,1 1 0 0 0,0 0-1 0 0,0 0-41 0 0,2-2 21 0 0,1 0-1 0 0,-1 1 0 0 0,1-1 0 0 0,0 0 1 0 0,0 0-1 0 0,0 0 0 0 0,0 0 0 0 0,0 0 0 0 0,0 1 1 0 0,0-1-1 0 0,1 0 0 0 0,-1 0 0 0 0,1 0 1 0 0,0 0-1 0 0,-1 0 0 0 0,1 0 0 0 0,0 0 0 0 0,0 0 1 0 0,0 0-1 0 0,1-1 0 0 0,-1 1 0 0 0,0 0 1 0 0,1-1-1 0 0,-1 1 0 0 0,1-1 0 0 0,-1 1 1 0 0,1-1-1 0 0,0 0 0 0 0,-1 0 0 0 0,1 1 0 0 0,0-1 1 0 0,0 0-1 0 0,0-1 0 0 0,0 1 0 0 0,0 0 1 0 0,0-1-1 0 0,0 1 0 0 0,0-1 0 0 0,0 1 0 0 0,1-1-20 0 0,89 25-9 0 0,69-9 1202 0 0,-159-13-1148 0 0,-1-1 0 0 0,1 1-1 0 0,-1-1 1 0 0,0 1-1 0 0,0 0 1 0 0,0 0 0 0 0,0-1-1 0 0,0 1 1 0 0,-1 0 0 0 0,1 0-1 0 0,-1 0 1 0 0,0 0 0 0 0,0 0-1 0 0,0-1 1 0 0,0 1 0 0 0,0 0-1 0 0,-1 0 1 0 0,1 0-1 0 0,-1 0 1 0 0,0 0 0 0 0,0-1-1 0 0,0 1 1 0 0,0 0 0 0 0,0-1-1 0 0,-1 1 1 0 0,1-1 0 0 0,-1 1-45 0 0,0 1 82 0 0,0 142 270 0 0,2-126-329 0 0,1-10 3 0 0,-1 1-1 0 0,1 0 1 0 0,-2-1-1 0 0,0 1 1 0 0,0-1-1 0 0,-1 1 1 0 0,0-1-1 0 0,-1 0 1 0 0,0 1-1 0 0,0-1 1 0 0,-1-1-1 0 0,-5 10-25 0 0,0-13-52 0 0,0 0 0 0 0,-1 0 1 0 0,1-1-1 0 0,-1-1 0 0 0,0 1 0 0 0,0-1 0 0 0,-1-1 0 0 0,1 0 0 0 0,-1-1 1 0 0,0 0-1 0 0,1 0 0 0 0,-1-1 0 0 0,0 0 0 0 0,0-1 0 0 0,0-1 0 0 0,0 0 1 0 0,0 0-1 0 0,0-1 0 0 0,1 0 0 0 0,-1-1 0 0 0,1 0 0 0 0,-1 0 1 0 0,1-1-1 0 0,0-1 0 0 0,1 0 0 0 0,-3-2 52 0 0,-2 3-503 0 0,1-1 0 0 0,0-1-1 0 0,0 0 1 0 0,1-1 0 0 0,-1 0 0 0 0,2-1 0 0 0,-1-1-1 0 0,1 0 1 0 0,0 0 0 0 0,1-1 0 0 0,0 0 0 0 0,1-1 0 0 0,0 0-1 0 0,-2-4 504 0 0,-8-18-1374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33:17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232 232 1076 0 0,'20'-2'3211'0'0,"-20"2"-3191"0"0,-1 0 0 0 0,0 0 0 0 0,1 0 1 0 0,-1 1-1 0 0,1-1 0 0 0,-1 0 0 0 0,0 0 0 0 0,1 0 0 0 0,-1 0 0 0 0,0 0 0 0 0,1 0 0 0 0,-1-1 1 0 0,1 1-1 0 0,-1 0 0 0 0,0 0 0 0 0,1 0 0 0 0,-1 0 0 0 0,1-1 0 0 0,-1 1 0 0 0,1 0 0 0 0,-1-1 1 0 0,1 1-1 0 0,-1 0 0 0 0,1-1 0 0 0,-1 1 0 0 0,1-1 0 0 0,-1 1 0 0 0,1-1 0 0 0,0 1 0 0 0,-1-1 1 0 0,1 1-1 0 0,0-1 0 0 0,-1 1 0 0 0,1-1 0 0 0,0 1 0 0 0,0-1 0 0 0,-1 0 0 0 0,1 1 0 0 0,0-1 1 0 0,0 1-1 0 0,0-1 0 0 0,0 0 0 0 0,0 1 0 0 0,0-1 0 0 0,0 0 0 0 0,0 1 0 0 0,0-1 0 0 0,0 1 1 0 0,0-1-1 0 0,0 0 0 0 0,1 1 0 0 0,-1-1 0 0 0,0 1 0 0 0,0-1 0 0 0,1 1 0 0 0,-1-1 0 0 0,0 1 1 0 0,1-1-1 0 0,-1 1 0 0 0,0-1 0 0 0,1 1 0 0 0,-1-1 0 0 0,1 1 0 0 0,-1-1 0 0 0,1 1 0 0 0,-1 0 1 0 0,1-1-1 0 0,-1 1 0 0 0,1 0-20 0 0,-70-4 1228 0 0,60 6-1167 0 0,0 0-1 0 0,0 0 1 0 0,1 1 0 0 0,-1 0 0 0 0,0 1 0 0 0,1 0 0 0 0,0 0 0 0 0,0 1 0 0 0,0 0 0 0 0,1 0 0 0 0,-1 0 0 0 0,1 1-1 0 0,0 1 1 0 0,1-1 0 0 0,0 1 0 0 0,0 0 0 0 0,0 0 0 0 0,1 1 0 0 0,0 0 0 0 0,0 0 0 0 0,1 0 0 0 0,0 0 0 0 0,1 1 0 0 0,0-1-1 0 0,-2 6-60 0 0,8-7 17 0 0,-1 0-1 0 0,1 0 1 0 0,0-1-1 0 0,1 1 0 0 0,0-1 1 0 0,0 0-1 0 0,0 0 0 0 0,0 0 1 0 0,1-1-1 0 0,0 1 0 0 0,0-1 1 0 0,1 0-1 0 0,-1-1 1 0 0,1 1-1 0 0,0-1 0 0 0,0 0 1 0 0,1-1-1 0 0,-1 1 0 0 0,1-1 1 0 0,0-1-1 0 0,0 1 0 0 0,3 0-16 0 0,9 4-439 0 0,0 0 0 0 0,1-1 0 0 0,0-1-1 0 0,0-1 1 0 0,0-1 0 0 0,0-1 0 0 0,0 0-1 0 0,0-2 1 0 0,1 0 0 0 0,-1-1-1 0 0,0-1 1 0 0,0-1 0 0 0,13-4 439 0 0,1-6-1375 0 0</inkml:trace>
  <inkml:trace contextRef="#ctx0" brushRef="#br0" timeOffset="438.84">696 1 1280 0 0,'-1'11'4709'0'0,"-31"133"-3447"0"0,-7 154 1675 0 0,41-296-2931 0 0,-1 0 0 0 0,1 0 0 0 0,0-1 0 0 0,-1 1 0 0 0,1 0 0 0 0,0-1 0 0 0,0 1 0 0 0,0-1 0 0 0,0 0 0 0 0,0 0 0 0 0,0 0 0 0 0,1 0 0 0 0,-1 0 0 0 0,0 0 0 0 0,0 0 0 0 0,1-1 0 0 0,-1 1 0 0 0,0-1 0 0 0,1 0 0 0 0,-1 1 0 0 0,1-1 0 0 0,-1 0 0 0 0,0-1 0 0 0,1 1 0 0 0,-1 0 0 0 0,1-1 0 0 0,-1 1 0 0 0,0-1 0 0 0,1 0 0 0 0,-1 0 0 0 0,0 0 0 0 0,0 0 0 0 0,0 0 0 0 0,0 0 0 0 0,0 0 0 0 0,0-1 0 0 0,1 0-6 0 0,144-101-981 0 0,-73 155 97 0 0,-57-42 508 0 0,0 0 1 0 0,0-2-1 0 0,0 0 1 0 0,1-1-1 0 0,0 0 1 0 0,1-2-1 0 0,0 0 1 0 0,-1-1-1 0 0,1-1 1 0 0,1-1-1 0 0,3 0 376 0 0,-2-2-434 0 0</inkml:trace>
  <inkml:trace contextRef="#ctx0" brushRef="#br0" timeOffset="768.688">1281 455 3088 0 0,'4'-2'55'0'0,"0"0"1"0"0,0-1-1 0 0,0 0 0 0 0,0 0 0 0 0,0 0 0 0 0,-1-1 0 0 0,1 1 0 0 0,-1-1 1 0 0,0 0-1 0 0,0 0 0 0 0,0 0 0 0 0,0 0 0 0 0,-1 0 0 0 0,0 0 0 0 0,0-1 0 0 0,0 0 1 0 0,0 1-1 0 0,-1-1 0 0 0,1 0 0 0 0,-1-4-55 0 0,-4 4 71 0 0,-1 1 0 0 0,0-1 0 0 0,0 1 0 0 0,0 0 0 0 0,0 0 0 0 0,-1 0 0 0 0,0 1 0 0 0,1 0 0 0 0,-1 0 0 0 0,-1 0 0 0 0,1 0 0 0 0,0 1 0 0 0,-1 0 0 0 0,1 0 0 0 0,-1 0 0 0 0,0 1 0 0 0,1 0 0 0 0,-1 0 0 0 0,0 0 0 0 0,0 1 0 0 0,0-1 0 0 0,0 2 0 0 0,1-1 0 0 0,-1 1 0 0 0,-2 0-71 0 0,-2-1 65 0 0,1 1 0 0 0,0 1-1 0 0,0 0 1 0 0,0 0 0 0 0,0 0 0 0 0,0 1 0 0 0,1 1-1 0 0,-1-1 1 0 0,1 2 0 0 0,0-1 0 0 0,0 1 0 0 0,0 0-1 0 0,1 0 1 0 0,-1 1 0 0 0,1 0 0 0 0,1 1 0 0 0,-1-1 0 0 0,1 1-1 0 0,-2 3-64 0 0,8-9 29 0 0,0 1-1 0 0,-1-1 1 0 0,1 0-1 0 0,0 1 0 0 0,0-1 1 0 0,0 1-1 0 0,0-1 1 0 0,0 0-1 0 0,0 1 0 0 0,0-1 1 0 0,0 0-1 0 0,1 1 1 0 0,-1-1-1 0 0,0 1 1 0 0,1-1-1 0 0,-1 0 0 0 0,1 0 1 0 0,0 1-1 0 0,-1-1 1 0 0,1 0-1 0 0,0 0 0 0 0,0 0 1 0 0,0 0-1 0 0,0 0 1 0 0,0 0-1 0 0,0 0 0 0 0,0 0 1 0 0,0 0-1 0 0,0 0 1 0 0,0-1-1 0 0,0 1 1 0 0,0 0-1 0 0,1-1 0 0 0,-1 1 1 0 0,0-1-1 0 0,1 1 1 0 0,-1-1-1 0 0,0 0 0 0 0,1 1 1 0 0,-1-1-1 0 0,0 0 1 0 0,1 0-1 0 0,-1 0 0 0 0,1 0 1 0 0,0 0-29 0 0,69 6 133 0 0,48-25-139 0 0,-92 34 332 0 0,-12 12-1351 0 0,48-1-4089 0 0,-54-25 3604 0 0</inkml:trace>
  <inkml:trace contextRef="#ctx0" brushRef="#br0" timeOffset="1191.856">1591 212 1172 0 0,'-45'155'6169'0'0,"46"-155"-6136"0"0,0 0 0 0 0,-1 0 1 0 0,1 0-1 0 0,0 0 0 0 0,-1 1 1 0 0,1-1-1 0 0,-1 0 0 0 0,1 1 1 0 0,-1-1-1 0 0,1 0 0 0 0,0 1 1 0 0,-1-1-1 0 0,1 0 0 0 0,-1 1 1 0 0,0-1-1 0 0,1 1 0 0 0,-1-1 1 0 0,1 1-1 0 0,-1-1 0 0 0,0 1 0 0 0,1-1 1 0 0,-1 1-1 0 0,0-1 0 0 0,1 1 1 0 0,-1 0-1 0 0,0-1 0 0 0,0 1 1 0 0,0-1-1 0 0,1 1 0 0 0,-1 0 1 0 0,0-1-1 0 0,0 1 0 0 0,0 0 1 0 0,0-1-1 0 0,0 1 0 0 0,0 0 1 0 0,-1-1-1 0 0,1 1 0 0 0,0 0 1 0 0,0-1-1 0 0,0 1 0 0 0,0-1 1 0 0,-1 1-1 0 0,1-1 0 0 0,0 1 1 0 0,-1 0-1 0 0,1-1 0 0 0,0 1 1 0 0,-1-1-1 0 0,1 1 0 0 0,-1-1 1 0 0,1 1-1 0 0,-1-1 0 0 0,1 0 1 0 0,-1 1-1 0 0,0-1-33 0 0,40-25-97 0 0,79-28-523 0 0,-118 53 603 0 0,0 0-22 0 0,58 66-768 0 0,-53-61 553 0 0,1 0-1 0 0,-1 0 1 0 0,1-1-1 0 0,-1 0 1 0 0,1 0-1 0 0,0 0 1 0 0,1-1 0 0 0,-1 0-1 0 0,1 0 1 0 0,-1 0-1 0 0,1-1 1 0 0,0 0-1 0 0,0 0 1 0 0,0-1-1 0 0,0 0 1 0 0,7 0 254 0 0,11 1-1260 0 0</inkml:trace>
  <inkml:trace contextRef="#ctx0" brushRef="#br0" timeOffset="1568.233">2276 343 1780 0 0,'-15'-26'4138'0'0,"-55"26"-2714"0"0,66 0-1378 0 0,0 0-1 0 0,0 0 1 0 0,0 1 0 0 0,0-1 0 0 0,1 1-1 0 0,-1 0 1 0 0,0 0 0 0 0,0 0-1 0 0,0 1 1 0 0,1-1 0 0 0,-1 1 0 0 0,1 0-1 0 0,-1 0 1 0 0,1 0 0 0 0,0 0-1 0 0,0 1 1 0 0,0-1 0 0 0,0 1 0 0 0,0 0-1 0 0,0 0 1 0 0,1 0 0 0 0,0 0-1 0 0,-1 1 1 0 0,1-1 0 0 0,0 0 0 0 0,1 1-1 0 0,-1 0 1 0 0,0-1 0 0 0,1 1-1 0 0,0 0 1 0 0,0 0 0 0 0,0 0 0 0 0,1-1-1 0 0,-1 1 1 0 0,1 0 0 0 0,0 0 0 0 0,0 0-1 0 0,0 0 1 0 0,0 0 0 0 0,1 0-1 0 0,0 0 1 0 0,0 0 0 0 0,0 0 0 0 0,1 1-46 0 0,11 5-1 0 0,0-2 0 0 0,1 1 0 0 0,0-2 0 0 0,1 0 0 0 0,0 0 1 0 0,0-1-1 0 0,0-1 0 0 0,1-1 0 0 0,-1 0 0 0 0,1-1 0 0 0,0-1 1 0 0,0 0-1 0 0,0-1 0 0 0,0-1 0 0 0,1 0 0 0 0,11-3 1 0 0,-10 4-154 0 0,0-1 0 0 0,0 0 1 0 0,0-2-1 0 0,0 0 0 0 0,0-1 0 0 0,0-1 0 0 0,0 0 0 0 0,-1-2 0 0 0,0 0 0 0 0,0-1 0 0 0,1-1 154 0 0,-16 7-25 0 0,0 0 0 0 0,-1 0 0 0 0,1 0 0 0 0,0 0-1 0 0,-1 0 1 0 0,1-1 0 0 0,-1 1 0 0 0,1 0-1 0 0,-1-1 1 0 0,1 0 0 0 0,-1 1 0 0 0,0-1 0 0 0,0 0-1 0 0,0 0 1 0 0,0 1 0 0 0,0-1 0 0 0,0 0-1 0 0,-1 0 1 0 0,1 0 0 0 0,-1 0 0 0 0,1 0 0 0 0,-1 0-1 0 0,0 0 1 0 0,1 0 0 0 0,-1 0 0 0 0,0 0 0 0 0,0 0-1 0 0,-1-1 1 0 0,1 1 0 0 0,0 0 0 0 0,-1 0-1 0 0,1 0 1 0 0,-1 0 0 0 0,0 0 0 0 0,0 1 0 0 0,1-1-1 0 0,-1 0 1 0 0,-1 0 0 0 0,1 0 0 0 0,0 1 0 0 0,0-1-1 0 0,0 1 1 0 0,-2-2 25 0 0,-76-48 406 0 0,76 50-389 0 0,-1 0 0 0 0,1 0 0 0 0,-1 0-1 0 0,0 1 1 0 0,0-1 0 0 0,1 1 0 0 0,-1 0-1 0 0,0 0 1 0 0,1 0 0 0 0,-1 1 0 0 0,0-1 0 0 0,0 1-1 0 0,1 0 1 0 0,-1 0 0 0 0,1 0 0 0 0,-1 0-1 0 0,1 1 1 0 0,-1-1 0 0 0,1 1 0 0 0,0 0-1 0 0,0 0 1 0 0,0 0 0 0 0,0 1 0 0 0,0-1-1 0 0,0 1 1 0 0,1 0 0 0 0,-1-1-17 0 0,3 1 6 0 0,0-1 0 0 0,0 0 0 0 0,0 1-1 0 0,0-1 1 0 0,0 0 0 0 0,0 1 0 0 0,1-1 0 0 0,-1 0 0 0 0,1 1-1 0 0,-1-1 1 0 0,1 0 0 0 0,0 0 0 0 0,0 1 0 0 0,0-1 0 0 0,0 0-1 0 0,1 0 1 0 0,-1 0 0 0 0,0 0 0 0 0,1-1 0 0 0,0 1 0 0 0,-1 0-1 0 0,1-1 1 0 0,0 1 0 0 0,0-1 0 0 0,0 1 0 0 0,0-1 0 0 0,0 0-1 0 0,0 0 1 0 0,0 0 0 0 0,0 0 0 0 0,0 0 0 0 0,1 0 0 0 0,1 0-6 0 0,16 9-497 0 0,1 0 0 0 0,0-2 0 0 0,1 0 0 0 0,0-2 0 0 0,0 0 1 0 0,0-1-1 0 0,1-2 0 0 0,-1 0 0 0 0,1-1 0 0 0,0-1 497 0 0,18 1-1450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33:14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0 200 1088 0 0,'1'-40'4337'0'0,"94"-18"-2233"0"0,-89 56-2061 0 0,0 0 1 0 0,0 1 0 0 0,0-1 0 0 0,1 1-1 0 0,-1 0 1 0 0,0 1 0 0 0,0 0-1 0 0,1 0 1 0 0,-1 0 0 0 0,0 0 0 0 0,0 1-1 0 0,0 0 1 0 0,0 1 0 0 0,1-1-1 0 0,-2 1 1 0 0,1 0 0 0 0,0 1 0 0 0,0-1-1 0 0,-1 1 1 0 0,1 0 0 0 0,-1 1-1 0 0,0-1 1 0 0,0 1 0 0 0,0 0 0 0 0,0 0-1 0 0,-1 1 1 0 0,0-1 0 0 0,0 1-1 0 0,0 0 1 0 0,0 0 0 0 0,-1 0 0 0 0,0 1-1 0 0,0-1 1 0 0,0 1 0 0 0,-1 0-1 0 0,0 0 1 0 0,1 3-44 0 0,-3 4 64 0 0,-1-1 0 0 0,-1 1 0 0 0,0 0 0 0 0,0-1 0 0 0,-1 0 1 0 0,-1 1-1 0 0,0-1 0 0 0,0 0 0 0 0,-2-1 0 0 0,1 1 0 0 0,-1-1 0 0 0,-1 0 0 0 0,0-1 0 0 0,-1 1 0 0 0,0-1 0 0 0,0-1 0 0 0,-1 0 0 0 0,0 0 0 0 0,-1 0 0 0 0,0-2 0 0 0,0 1 0 0 0,0-1 0 0 0,-1 0 1 0 0,0-1-1 0 0,-1-1 0 0 0,0 1 0 0 0,0-2-64 0 0,-59 51 442 0 0,108-43-950 0 0,131-39-2323 0 0,29-22-2879 0 0,-150 35 4321 0 0</inkml:trace>
  <inkml:trace contextRef="#ctx0" brushRef="#br0" timeOffset="454.871">845 362 1360 0 0,'-13'11'4484'0'0,"-33"-16"-3257"0"0,39 0-1209 0 0,1 0 0 0 0,0-1 0 0 0,0 0 0 0 0,0 0 0 0 0,1 0 0 0 0,0 0 0 0 0,0-1 0 0 0,0 0 0 0 0,1 0 0 0 0,0-1 0 0 0,1 1 0 0 0,-1-1 0 0 0,1 1 0 0 0,1-1 0 0 0,0 0 0 0 0,0 0 0 0 0,0-1 0 0 0,1 1 0 0 0,0 0 0 0 0,1 0 0 0 0,0-1 0 0 0,0 1 0 0 0,1 0 0 0 0,0 0 0 0 0,0-1 0 0 0,1 1 0 0 0,0 0 0 0 0,0 0 0 0 0,1 1 0 0 0,0-1 0 0 0,1 0 0 0 0,-1 1 0 0 0,1 0 0 0 0,1 0 0 0 0,0 0 0 0 0,0 0 0 0 0,0 1 0 0 0,0 0 0 0 0,1 0 0 0 0,0 0 0 0 0,1 1 0 0 0,-1 0 0 0 0,3-1-18 0 0,-6 1-12 0 0,0 1 0 0 0,1 0-1 0 0,0 0 1 0 0,0 0 0 0 0,0 0 0 0 0,0 1-1 0 0,0-1 1 0 0,1 1 0 0 0,-1 0-1 0 0,1 1 1 0 0,0-1 0 0 0,0 1-1 0 0,0 0 1 0 0,0 0 0 0 0,1 1-1 0 0,-1-1 1 0 0,0 1 0 0 0,1 0-1 0 0,-1 1 1 0 0,0-1 0 0 0,1 1 0 0 0,-1 0-1 0 0,1 0 1 0 0,-1 1 0 0 0,1 0-1 0 0,-1 0 1 0 0,0 0 0 0 0,1 0-1 0 0,-1 1 1 0 0,0 0 0 0 0,0 0-1 0 0,0 1 1 0 0,0-1 0 0 0,0 1-1 0 0,-1 0 1 0 0,1 0 0 0 0,-1 1 0 0 0,0-1-1 0 0,0 1 1 0 0,0 0 0 0 0,0 0-1 0 0,-1 0 1 0 0,0 0 0 0 0,0 1-1 0 0,3 4 13 0 0,-4 4 80 0 0,-1-1 0 0 0,0 1-1 0 0,-1 0 1 0 0,0 0 0 0 0,-1 0-1 0 0,0 0 1 0 0,-1 0-1 0 0,-1-1 1 0 0,0 1 0 0 0,0-1-1 0 0,-1 1 1 0 0,-1-1 0 0 0,0 0-1 0 0,-1-1 1 0 0,0 0 0 0 0,-1 1-1 0 0,0-2 1 0 0,-1 1-1 0 0,0-1 1 0 0,-8 8-80 0 0,-37 63 686 0 0,51-79-679 0 0,1 0 1 0 0,-1 0 0 0 0,0 1-1 0 0,1-1 1 0 0,0 1 0 0 0,0-1-1 0 0,0 1 1 0 0,0-1 0 0 0,0 1-1 0 0,0 0 1 0 0,1-1 0 0 0,-1 1-1 0 0,1 0 1 0 0,-1 0 0 0 0,1 0-1 0 0,0-1 1 0 0,1 1-1 0 0,-1 0 1 0 0,0 0 0 0 0,1-1-1 0 0,-1 1 1 0 0,1 0 0 0 0,0-1-1 0 0,0 1 1 0 0,0 0 0 0 0,0-1-1 0 0,0 1 1 0 0,1-1 0 0 0,-1 0-1 0 0,1 1 1 0 0,0-1 0 0 0,-1 0-1 0 0,1 0 1 0 0,0 0 0 0 0,0 0-1 0 0,1 0 1 0 0,-1-1 0 0 0,0 1-1 0 0,0-1 1 0 0,1 1 0 0 0,-1-1-1 0 0,1 0 1 0 0,0 0 0 0 0,-1 0-1 0 0,1 0 1 0 0,0 0 0 0 0,-1-1-1 0 0,2 1-7 0 0,138 14-1091 0 0,-137-15 1005 0 0,0 0 1 0 0,0 0-1 0 0,0-1 0 0 0,0 1 1 0 0,-1-1-1 0 0,1-1 0 0 0,0 1 0 0 0,-1-1 1 0 0,1 1-1 0 0,-1-1 0 0 0,1-1 1 0 0,-1 1-1 0 0,0-1 0 0 0,0 1 0 0 0,0-1 1 0 0,0 0-1 0 0,0-1 0 0 0,-1 1 1 0 0,0 0-1 0 0,1-1 0 0 0,-1 0 0 0 0,0 0 1 0 0,-1 0-1 0 0,1 0 0 0 0,-1-1 1 0 0,0 1-1 0 0,1-3 86 0 0,-5 2-70 0 0,0-1 1 0 0,0 0-1 0 0,0 1 1 0 0,-1 0-1 0 0,0-1 0 0 0,0 1 1 0 0,-1 0-1 0 0,1 0 1 0 0,-1 1-1 0 0,0-1 1 0 0,0 1-1 0 0,-1 0 0 0 0,1 0 1 0 0,-1 0-1 0 0,0 1 1 0 0,0-1-1 0 0,0 1 0 0 0,0 1 1 0 0,-1-1-1 0 0,1 1 1 0 0,-1 0-1 0 0,-1-1 70 0 0,-68-33-393 0 0,35 19 153 0 0</inkml:trace>
  <inkml:trace contextRef="#ctx0" brushRef="#br0" timeOffset="768.988">1772 99 2448 0 0,'-41'69'4883'0'0,"-144"199"-832"0"0,124-152-5693 0 0,36-90-1452 0 0,11-22-762 0 0,13-4 2642 0 0</inkml:trace>
  <inkml:trace contextRef="#ctx0" brushRef="#br0" timeOffset="1051.013">1495 119 1664 0 0,'11'-34'9045'0'0,"-10"23"-8690"0"0,-5 23-5136 0 0,5-3 1786 0 0,-1-3 1499 0 0</inkml:trace>
  <inkml:trace contextRef="#ctx0" brushRef="#br0" timeOffset="1317.375">2012 545 1532 0 0,'11'-10'9917'0'0,"-27"-28"-8367"0"0,5 11-3216 0 0,11 27 675 0 0,0 0-470 0 0,0 0-47 0 0,-3-1-2705 0 0,2 3 2901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33:13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1280 0 0,'15'39'4585'0'0,"-13"-33"-4362"0"0,46 170 1020 0 0,-63-159-6004 0 0,8-19 3459 0 0</inkml:trace>
  <inkml:trace contextRef="#ctx0" brushRef="#br0" timeOffset="503.661">323 272 1132 0 0,'58'-64'3802'0'0,"0"-1"-3006"0"0,-49 54-695 0 0,2 1 0 0 0,0 0 0 0 0,0 1-1 0 0,1 0 1 0 0,0 0 0 0 0,0 2 0 0 0,1-1 0 0 0,0 2 0 0 0,0 0 0 0 0,1 0 0 0 0,-1 1 0 0 0,1 1 0 0 0,0 0-1 0 0,1 1 1 0 0,12-1-101 0 0,-22 4 26 0 0,-1-1 0 0 0,1 2-1 0 0,-1-1 1 0 0,0 0 0 0 0,1 1-1 0 0,-1 0 1 0 0,0 0-1 0 0,0 0 1 0 0,1 1 0 0 0,-1-1-1 0 0,0 1 1 0 0,0 0 0 0 0,-1 0-1 0 0,1 0 1 0 0,0 1 0 0 0,-1-1-1 0 0,1 1 1 0 0,-1 0-1 0 0,0 0 1 0 0,0 0 0 0 0,0 0-1 0 0,0 1 1 0 0,-1-1 0 0 0,1 1-1 0 0,-1 0 1 0 0,0 0 0 0 0,0 0-1 0 0,0 0 1 0 0,-1 0 0 0 0,1 0-1 0 0,-1 0 1 0 0,0 0-1 0 0,0 1 1 0 0,0-1 0 0 0,-1 0-1 0 0,0 1 1 0 0,0-1 0 0 0,0 0-1 0 0,0 1 1 0 0,-1-1 0 0 0,1 0-1 0 0,-1 1 1 0 0,0-1-1 0 0,0 0 1 0 0,-1 0 0 0 0,0 2-26 0 0,-2-1-17 0 0,-1 1 1 0 0,1-1-1 0 0,-1 0 1 0 0,0 0-1 0 0,-1-1 1 0 0,1 0-1 0 0,-1 0 0 0 0,0 0 1 0 0,0 0-1 0 0,0-1 1 0 0,0 0-1 0 0,-1-1 1 0 0,1 1-1 0 0,-1-1 1 0 0,-4 1 16 0 0,-65 6-3715 0 0,60-11 2315 0 0,-10-12-12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33:12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228 298 928 0 0,'0'0'127'0'0,"0"0"4"0"0,0 0 87 0 0,0 0-40 0 0,0 0-93 0 0,0 0-43 0 0,0 0 32 0 0,0 0 13 0 0,0 0-39 0 0,0 0-20 0 0,0 0 16 0 0,0 0 52 0 0,0 0-17 0 0,0 0-96 0 0,0 12-124 0 0,2-11 5419 0 0,5-9-5197 0 0,-1-1 1 0 0,0 0 0 0 0,-1 0 0 0 0,0 0-1 0 0,-1-1 1 0 0,0 0 0 0 0,0 0 0 0 0,-1 0-1 0 0,0 0 1 0 0,-1 0 0 0 0,0-1 0 0 0,0-4-82 0 0,3-9 119 0 0,12-100 737 0 0,-18 121-845 0 0,0 1 0 0 0,-1 0 0 0 0,1 0 0 0 0,0 0 0 0 0,-1 0 0 0 0,1 1-1 0 0,-1-1 1 0 0,0 0 0 0 0,0 1 0 0 0,1-1 0 0 0,-1 1 0 0 0,0-1 0 0 0,0 1 0 0 0,0 0 0 0 0,-1 0 0 0 0,1 0 0 0 0,0 0 0 0 0,0 0 0 0 0,-1 1 0 0 0,1-1 0 0 0,0 1 0 0 0,-1-1 0 0 0,1 1 0 0 0,0 0 0 0 0,-1 0 0 0 0,1 0-1 0 0,0 0 1 0 0,-1 0 0 0 0,1 0 0 0 0,-1 1 0 0 0,1-1 0 0 0,0 1 0 0 0,0 0 0 0 0,-1 0 0 0 0,1 0 0 0 0,0 0 0 0 0,0 0 0 0 0,0 0 0 0 0,0 0 0 0 0,0 1 0 0 0,0-1 0 0 0,0 1 0 0 0,1 0 0 0 0,-1-1 0 0 0,-1 2-11 0 0,-4 4 2 0 0,0 0 0 0 0,1 0 0 0 0,0 0 0 0 0,0 1 0 0 0,0 0 0 0 0,1 0 0 0 0,0 1 0 0 0,1-1 0 0 0,0 1 0 0 0,0 0 0 0 0,1 1 0 0 0,0-1 0 0 0,0 0 0 0 0,1 1 1 0 0,0-1-1 0 0,1 1 0 0 0,0 0 0 0 0,1 0 0 0 0,0-1 0 0 0,1 9-2 0 0,58 142 75 0 0,-40-122-219 0 0,-9-17-50 0 0,30 112-4124 0 0,-64-96 1570 0 0,2-28 1414 0 0</inkml:trace>
  <inkml:trace contextRef="#ctx0" brushRef="#br0" timeOffset="612.174">1 344 1368 0 0,'87'-20'4146'0'0,"-52"16"-3785"0"0,315-77 39 0 0,-345 80-349 0 0,0-1 1 0 0,1 1 0 0 0,-1-1 0 0 0,0-1-1 0 0,0 1 1 0 0,0-1 0 0 0,-1 1-1 0 0,1-1 1 0 0,-1-1 0 0 0,1 1 0 0 0,-1-1-1 0 0,0 1 1 0 0,0-1 0 0 0,-1 0 0 0 0,1-1-1 0 0,-1 1 1 0 0,0-1 0 0 0,0 1 0 0 0,0-1-1 0 0,-1 0 1 0 0,1 0 0 0 0,-1 0-1 0 0,-1 0 1 0 0,1-1 0 0 0,-1 1 0 0 0,0 0-1 0 0,1-5-51 0 0,-2 10 2 0 0,0 1-1 0 0,0-1 0 0 0,-1 1 0 0 0,1 0 0 0 0,0-1 1 0 0,0 1-1 0 0,0 0 0 0 0,-1-1 0 0 0,1 1 1 0 0,0-1-1 0 0,-1 1 0 0 0,1-1 0 0 0,-1 1 1 0 0,1-1-1 0 0,0 1 0 0 0,-1-1 0 0 0,1 1 0 0 0,-1-1 1 0 0,0 0-1 0 0,1 1 0 0 0,-1-1 0 0 0,1 0 1 0 0,-1 1-1 0 0,1-1 0 0 0,-1 0 0 0 0,0 0 0 0 0,1 1 1 0 0,-1-1-1 0 0,0 0 0 0 0,1 0 0 0 0,-1 0 1 0 0,1 0-1 0 0,-1 0 0 0 0,0 0 0 0 0,1 0 0 0 0,-1 0 1 0 0,0 0-1 0 0,1 0 0 0 0,-1 0 0 0 0,0-1 1 0 0,1 1-1 0 0,-1 0 0 0 0,1 0 0 0 0,-1-1 1 0 0,0 1-1 0 0,1 0 0 0 0,-1-1 0 0 0,1 1 0 0 0,-1-1 1 0 0,1 1-1 0 0,-1 0 0 0 0,1-1 0 0 0,-1 1 1 0 0,1-1-1 0 0,0 1 0 0 0,-1-1 0 0 0,1 0 0 0 0,0 1 1 0 0,-1-1-1 0 0,1 1 0 0 0,0-1 0 0 0,0 0 1 0 0,0 1-1 0 0,-1-1 0 0 0,1 1 0 0 0,0-1 0 0 0,0 0 1 0 0,0 0-2 0 0,-9 38 117 0 0,2 0 0 0 0,1 0 0 0 0,2 0 1 0 0,1 1-1 0 0,3-1 0 0 0,1 18-117 0 0,-1-21 237 0 0,0-33-271 0 0,17 8-488 0 0,-12-16 388 0 0,1 1 0 0 0,0-1 0 0 0,0 1-1 0 0,0 0 1 0 0,0 1 0 0 0,1-1-1 0 0,0 1 1 0 0,0 0 0 0 0,0 1-1 0 0,1 0 1 0 0,0 0 0 0 0,-1 1 0 0 0,1 0-1 0 0,9-2 135 0 0,74 41-639 0 0,-68-26 579 0 0,0-2-1 0 0,1 0 1 0 0,0-1 0 0 0,0-1 0 0 0,0-2-1 0 0,1 0 1 0 0,-1-2 0 0 0,23 0 60 0 0,48-26-419 0 0,-74 15 136 0 0</inkml:trace>
  <inkml:trace contextRef="#ctx0" brushRef="#br0" timeOffset="1019.685">1014 275 1184 0 0,'-7'-2'87'0'0,"0"0"0"0"0,0 0-1 0 0,-1 0 1 0 0,1 1 0 0 0,0 0-1 0 0,0 1 1 0 0,-1-1 0 0 0,1 1 0 0 0,0 1-1 0 0,-1 0 1 0 0,1 0 0 0 0,0 0 0 0 0,0 1-1 0 0,0-1 1 0 0,0 2 0 0 0,0-1-1 0 0,0 1 1 0 0,1 0 0 0 0,-1 1 0 0 0,1-1-1 0 0,0 1 1 0 0,0 1 0 0 0,0-1 0 0 0,0 1-1 0 0,-1 2-86 0 0,7-3 32 0 0,0-1 0 0 0,0 1-1 0 0,1 0 1 0 0,-1-1 0 0 0,1 0 0 0 0,0 1-1 0 0,0-1 1 0 0,1 1 0 0 0,-1-1 0 0 0,0 0-1 0 0,1 0 1 0 0,0 0 0 0 0,0 0-1 0 0,0 0 1 0 0,0 0 0 0 0,1 0 0 0 0,-1-1-1 0 0,1 1 1 0 0,-1-1 0 0 0,1 0 0 0 0,0 1-1 0 0,0-1 1 0 0,0-1 0 0 0,0 1-1 0 0,0 0 1 0 0,0-1 0 0 0,1 1 0 0 0,-1-1-1 0 0,0 0 1 0 0,1 0 0 0 0,-1-1 0 0 0,1 1-1 0 0,-1-1 1 0 0,1 1 0 0 0,-1-1-1 0 0,4 0-31 0 0,19 4-229 0 0,0 0 0 0 0,0-2 0 0 0,0-1 0 0 0,0-1 0 0 0,0-1 0 0 0,0-2 0 0 0,0 0 0 0 0,0-2 0 0 0,0 0 0 0 0,-1-2 0 0 0,18-7 229 0 0,59-55 3289 0 0,-41 110-2093 0 0,-33 11-163 0 0,-28-51-727 0 0,-13 21 618 0 0,3-13-772 0 0,-10 10 955 0 0,40-26-863 0 0,94-54-2328 0 0,-5-8-3564 0 0,-88 54 4098 0 0</inkml:trace>
  <inkml:trace contextRef="#ctx0" brushRef="#br0" timeOffset="1333.336">1764 346 1152 0 0,'14'2'285'0'0,"0"-1"0"0"0,0-1-1 0 0,1 0 1 0 0,-1 0 0 0 0,0-2 0 0 0,0 0-1 0 0,0 0 1 0 0,0-1 0 0 0,0-1 0 0 0,-1 0-1 0 0,1-1 1 0 0,-1-1 0 0 0,-1 0-1 0 0,12-7-284 0 0,-23 13 9 0 0,-1 0-1 0 0,1-1 0 0 0,0 1 1 0 0,0 0-1 0 0,-1 0 0 0 0,1-1 0 0 0,0 1 1 0 0,-1-1-1 0 0,1 1 0 0 0,0-1 0 0 0,-1 1 1 0 0,1-1-1 0 0,-1 1 0 0 0,1-1 0 0 0,-1 1 1 0 0,1-1-1 0 0,-1 0 0 0 0,1 1 0 0 0,-1-1 1 0 0,0 0-1 0 0,1 0 0 0 0,-1 1 1 0 0,0-1-1 0 0,0 0 0 0 0,1 0 0 0 0,-1 1 1 0 0,0-1-1 0 0,0 0 0 0 0,0 0 0 0 0,0 1 1 0 0,0-1-1 0 0,0 0 0 0 0,0 0 0 0 0,0 0 1 0 0,0 1-1 0 0,0-1 0 0 0,-1 0 0 0 0,1 0 1 0 0,0 1-1 0 0,0-1 0 0 0,-1 0 0 0 0,1 0 1 0 0,-1 1-1 0 0,1-1 0 0 0,-1 0 1 0 0,1 1-1 0 0,-1-1 0 0 0,1 1 0 0 0,-1-1 1 0 0,1 1-1 0 0,-1-1 0 0 0,1 1 0 0 0,-1-1 1 0 0,0 1-1 0 0,1-1 0 0 0,-1 1 0 0 0,0 0 1 0 0,0-1-1 0 0,1 1 0 0 0,-1 0 0 0 0,0 0 1 0 0,0 0-1 0 0,1-1 0 0 0,-1 1 1 0 0,0 0-1 0 0,0 0 0 0 0,0 0 0 0 0,0 0-8 0 0,-55-12 91 0 0,44 11-14 0 0,0 1 0 0 0,-1 0-1 0 0,1 0 1 0 0,0 1 0 0 0,0 1 0 0 0,0 0-1 0 0,0 1 1 0 0,0 0 0 0 0,0 1-1 0 0,1 0 1 0 0,0 1 0 0 0,0 0 0 0 0,0 0-1 0 0,0 2 1 0 0,-1 0-77 0 0,10-5 13 0 0,1-1 0 0 0,-1 0 0 0 0,1 1 1 0 0,0-1-1 0 0,-1 0 0 0 0,1 1 0 0 0,0 0 0 0 0,0-1 0 0 0,0 1 0 0 0,0 0 1 0 0,0 0-1 0 0,0-1 0 0 0,1 1 0 0 0,-1 0 0 0 0,1 0 0 0 0,-1 0 1 0 0,1 0-1 0 0,-1 0 0 0 0,1 0 0 0 0,0 0 0 0 0,0 0 0 0 0,0 0 0 0 0,0 0 1 0 0,1 0-1 0 0,-1 0 0 0 0,0 0 0 0 0,1-1 0 0 0,-1 1 0 0 0,1 0 1 0 0,0 0-1 0 0,0 0 0 0 0,0 0 0 0 0,0-1 0 0 0,0 1 0 0 0,0 0 0 0 0,0-1 1 0 0,0 1-1 0 0,1-1 0 0 0,-1 1 0 0 0,0-1 0 0 0,1 0 0 0 0,-1 0 1 0 0,1 1-1 0 0,0-1-13 0 0,79 51-210 0 0,96 0-3871 0 0,-127-43 2747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25:58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24 876 0 0,'0'-1'59'0'0,"0"0"0"0"0,0 0 0 0 0,1 0 0 0 0,-1 0 0 0 0,0 0 0 0 0,0 0 0 0 0,1 0 0 0 0,-1 0 0 0 0,1 0 0 0 0,-1 0 0 0 0,0 0 0 0 0,1 0 0 0 0,0 1-1 0 0,-1-1 1 0 0,1 0 0 0 0,0 0 0 0 0,-1 0 0 0 0,1 1 0 0 0,0-1 0 0 0,0 0 0 0 0,-1 1 0 0 0,1-1 0 0 0,0 1 0 0 0,0-1 0 0 0,0 1 0 0 0,0-1 0 0 0,0 1 0 0 0,0 0 0 0 0,0-1 0 0 0,0 1 0 0 0,0 0 0 0 0,0 0 0 0 0,0 0 0 0 0,0 0 0 0 0,0 0 0 0 0,0 0-1 0 0,0 0 1 0 0,0 0 0 0 0,0 0 0 0 0,0 0 0 0 0,0 1 0 0 0,0-1 0 0 0,0 0 0 0 0,0 1 0 0 0,0-1 0 0 0,0 1 0 0 0,0-1 0 0 0,0 1 0 0 0,-1-1 0 0 0,1 1 0 0 0,0-1 0 0 0,0 1 0 0 0,0 0 0 0 0,-1 0 0 0 0,1-1 0 0 0,0 1 0 0 0,-1 0 0 0 0,1 0 0 0 0,-1 0-1 0 0,1 0 1 0 0,-1 0 0 0 0,1 0-59 0 0,32 58 615 0 0,-30-47-399 0 0,-1 0-1 0 0,0 0 0 0 0,-1 0 0 0 0,0 0 0 0 0,-1 0 0 0 0,-1 0 1 0 0,0 0-1 0 0,0 1 0 0 0,-1-1 0 0 0,0 0 0 0 0,-1-1 0 0 0,-1 1 1 0 0,0 0-1 0 0,-3 5-215 0 0,7-18 42 0 0,-1 1 1 0 0,1 0-1 0 0,0 0 1 0 0,-1 0 0 0 0,1-1-1 0 0,0 1 1 0 0,-1 0-1 0 0,1 0 1 0 0,-1 0 0 0 0,1 0-1 0 0,0 0 1 0 0,-1 0-1 0 0,1 0 1 0 0,0 0-1 0 0,-1 0 1 0 0,1 0 0 0 0,-1 0-1 0 0,1 0 1 0 0,0 0-1 0 0,-1 1 1 0 0,1-1 0 0 0,-1 0-1 0 0,1 0 1 0 0,0 0-1 0 0,-1 0 1 0 0,1 1-1 0 0,0-1 1 0 0,-1 0 0 0 0,1 0-1 0 0,0 1 1 0 0,0-1-1 0 0,-1 0 1 0 0,1 0 0 0 0,0 1-1 0 0,0-1 1 0 0,-1 0-1 0 0,1 1 1 0 0,0-1-43 0 0,4-48-31 0 0,-3 37-80 0 0,1 1 0 0 0,1 1-1 0 0,0-1 1 0 0,0 0 0 0 0,1 1-1 0 0,0-1 1 0 0,1 1 0 0 0,-1 0-1 0 0,2 1 1 0 0,-1-1 0 0 0,2 1-1 0 0,-1 0 1 0 0,1 1 0 0 0,0-1-1 0 0,0 1 1 0 0,1 1 0 0 0,0-1-1 0 0,0 1 1 0 0,1 1 0 0 0,-1-1 0 0 0,1 2-1 0 0,0-1 1 0 0,1 1 0 0 0,-1 0-1 0 0,1 1 1 0 0,0 0 0 0 0,0 1-1 0 0,6-1 112 0 0,-13 3-14 0 0,-1 1 0 0 0,0-1-1 0 0,1 1 1 0 0,-1-1 0 0 0,0 1 0 0 0,0 0-1 0 0,0 0 1 0 0,0 0 0 0 0,0 0 0 0 0,0 1-1 0 0,0-1 1 0 0,0 0 0 0 0,0 1 0 0 0,-1-1-1 0 0,1 1 1 0 0,0 0 0 0 0,-1-1 0 0 0,1 1-1 0 0,-1 0 1 0 0,0 0 0 0 0,0 0-1 0 0,0 0 1 0 0,0 0 0 0 0,0 0 0 0 0,0 1-1 0 0,0-1 1 0 0,-1 0 0 0 0,1 0 0 0 0,-1 1-1 0 0,1-1 1 0 0,-1 0 0 0 0,0 1 0 0 0,0-1-1 0 0,0 0 1 0 0,0 0 0 0 0,-1 1-1 0 0,1-1 1 0 0,0 0 0 0 0,-1 1 0 0 0,0-1-1 0 0,0 0 1 0 0,0 1 14 0 0,1 1-89 0 0,-1 0-1 0 0,1 1 1 0 0,-1-1-1 0 0,1 0 0 0 0,1 0 1 0 0,-1 1-1 0 0,1-1 1 0 0,-1 0-1 0 0,1 0 1 0 0,0 1-1 0 0,1-1 1 0 0,-1 0-1 0 0,1 0 0 0 0,0 0 1 0 0,-1 0-1 0 0,2-1 1 0 0,-1 1-1 0 0,0-1 1 0 0,1 1-1 0 0,2 1 90 0 0,7 4-1196 0 0,0-2-91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31:42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4772 34 2052 0 0,'4'-9'1431'0'0,"12"-15"2827"0"0,-2 42-7399 0 0,-9-3 1811 0 0,0 0-124 0 0</inkml:trace>
  <inkml:trace contextRef="#ctx0" brushRef="#br0" timeOffset="801.018">5585 154 1528 0 0,'25'-5'5955'0'0,"-22"43"-3567"0"0,-5-14-2311 0 0,48 258-1222 0 0,-58-234-4673 0 0,5-43 4541 0 0</inkml:trace>
  <inkml:trace contextRef="#ctx0" brushRef="#br0" timeOffset="1303.728">5475 381 836 0 0,'17'-32'5688'0'0,"57"7"-5372"0"0,-63 22 191 0 0,427-67-686 0 0,-393 65 220 0 0,-68 8-45 0 0,-1 1 0 0 0,1 1 1 0 0,-1 0-1 0 0,2 2 0 0 0,-1 1 1 0 0,1 1-1 0 0,0 0 1 0 0,1 2-1 0 0,0 0 0 0 0,1 2 1 0 0,0 0-1 0 0,1 1 0 0 0,-14 14 4 0 0,32-27 4 0 0,0 0-1 0 0,0-1 0 0 0,0 1 0 0 0,0 0 0 0 0,1 0 1 0 0,-1 0-1 0 0,0 0 0 0 0,1-1 0 0 0,-1 1 1 0 0,1 0-1 0 0,-1 0 0 0 0,1 0 0 0 0,-1 1 1 0 0,1-1-1 0 0,0 0 0 0 0,-1 0 0 0 0,1 0 0 0 0,0 0 1 0 0,0 0-1 0 0,0 0 0 0 0,0 0 0 0 0,0 1 1 0 0,0-1-1 0 0,0 0 0 0 0,0 0 0 0 0,0 0 1 0 0,1 0-1 0 0,-1 0 0 0 0,0 0 0 0 0,1 0 1 0 0,-1 0-1 0 0,1 0 0 0 0,-1 0 0 0 0,1 0 0 0 0,0 0 1 0 0,-1 0-1 0 0,1 0 0 0 0,0 0 0 0 0,0 0 1 0 0,-1-1-1 0 0,1 1 0 0 0,0 0 0 0 0,0-1 1 0 0,0 1-1 0 0,0 0 0 0 0,0-1 0 0 0,0 1 0 0 0,0-1 1 0 0,0 1-1 0 0,0-1 0 0 0,0 0 0 0 0,0 0 1 0 0,0 1-1 0 0,1-1 0 0 0,-1 0 0 0 0,0 0 1 0 0,0 0-1 0 0,0 0-3 0 0,77 6 32 0 0,-72-6-39 0 0,16-1 34 0 0,-1-1-1 0 0,1-1 1 0 0,-1-1 0 0 0,1-1-1 0 0,-1-1 1 0 0,-1 0 0 0 0,1-2-1 0 0,-1-1 1 0 0,0 0 0 0 0,6-5-27 0 0,-20-2 395 0 0,1 27-374 0 0,148 71-4364 0 0,-138-74 2913 0 0</inkml:trace>
  <inkml:trace contextRef="#ctx0" brushRef="#br0" timeOffset="1556.087">6432 117 1128 0 0,'3'-3'4682'0'0,"0"30"-4131"0"0,6 156 379 0 0,21-2-526 0 0,-19-101-4212 0 0,-11-80 2493 0 0</inkml:trace>
  <inkml:trace contextRef="#ctx0" brushRef="#br0" timeOffset="1917.118">6566 336 2292 0 0,'9'-13'217'0'0,"1"1"0"0"0,0 0 0 0 0,1 0 1 0 0,0 1-1 0 0,0 1 0 0 0,1 0 0 0 0,1 1 0 0 0,0 0 0 0 0,0 0 0 0 0,1 2 0 0 0,0 0 0 0 0,0 0 0 0 0,0 1 1 0 0,1 1-1 0 0,0 1 0 0 0,0 0 0 0 0,0 0 0 0 0,3 2-217 0 0,-18 3-18 0 0,1 0 1 0 0,0 1-1 0 0,0 0 1 0 0,0-1-1 0 0,-1 1 0 0 0,1-1 1 0 0,-1 1-1 0 0,0 0 1 0 0,1-1-1 0 0,-1 1 1 0 0,0 0-1 0 0,0-1 0 0 0,0 1 1 0 0,0 0-1 0 0,0 0 1 0 0,0-1-1 0 0,0 1 0 0 0,-1 0 1 0 0,1-1-1 0 0,-1 1 1 0 0,1-1-1 0 0,-1 1 1 0 0,0 0-1 0 0,1-1 0 0 0,-1 1 1 0 0,0-1-1 0 0,0 0 1 0 0,0 1-1 0 0,0-1 0 0 0,0 0 1 0 0,-1 1-1 0 0,1-1 1 0 0,0 0-1 0 0,-1 0 1 0 0,1 0-1 0 0,0 0 0 0 0,-1 0 1 0 0,0 0 17 0 0,-235 158-1088 0 0,236-158 1096 0 0,0 0 1 0 0,1-1-1 0 0,-1 1 1 0 0,1 0-1 0 0,-1 0 1 0 0,1 0-1 0 0,-1-1 1 0 0,1 1 0 0 0,-1 0-1 0 0,1 0 1 0 0,0 0-1 0 0,0 0 1 0 0,-1 0-1 0 0,1 0 1 0 0,0 0-1 0 0,0 0 1 0 0,0 0-1 0 0,0 0 1 0 0,0-1-1 0 0,0 1 1 0 0,0 0-1 0 0,0 0 1 0 0,1 0 0 0 0,-1 0-1 0 0,0 0 1 0 0,0 0-1 0 0,1 0 1 0 0,-1 0-1 0 0,1 0 1 0 0,-1-1-1 0 0,1 1 1 0 0,-1 0-1 0 0,1 0 1 0 0,-1-1-1 0 0,1 1 1 0 0,0 0-1 0 0,-1-1 1 0 0,1 1 0 0 0,0 0-1 0 0,0-1 1 0 0,-1 1-1 0 0,1-1 1 0 0,0 1-1 0 0,0-1 1 0 0,0 0-1 0 0,0 1 1 0 0,0-1-1 0 0,-1 0 1 0 0,1 0-1 0 0,0 1 1 0 0,0-1-1 0 0,0 0 1 0 0,0 0 0 0 0,0 0-1 0 0,0 0 1 0 0,0 0-1 0 0,0 0-8 0 0,70 13 492 0 0,-62-11-413 0 0,12 1-42 0 0,14 1-250 0 0,0 1 0 0 0,-1 2 1 0 0,1 1-1 0 0,-2 2 0 0 0,1 1 0 0 0,23 12 213 0 0,-49-17-1251 0 0,-3-1-71 0 0</inkml:trace>
  <inkml:trace contextRef="#ctx0" brushRef="#br0" timeOffset="2310.662">7056 411 916 0 0,'20'-2'340'0'0,"0"-1"0"0"0,0 0 0 0 0,-1-1 0 0 0,1-2 0 0 0,-1 0 0 0 0,0-1 0 0 0,0 0 0 0 0,-1-2 0 0 0,0 0 0 0 0,-1-1 0 0 0,0-1 0 0 0,0 0 0 0 0,11-12-340 0 0,-27 22-6 0 0,-1 0 0 0 0,1 0 0 0 0,0 0-1 0 0,-1 0 1 0 0,0-1 0 0 0,1 1 0 0 0,-1 0 0 0 0,0 0 0 0 0,0 0 0 0 0,1-1 0 0 0,-1 1 0 0 0,0 0 0 0 0,0 0-1 0 0,0-1 1 0 0,-1 1 0 0 0,1 0 0 0 0,0 0 0 0 0,0 0 0 0 0,-1-1 0 0 0,1 1 0 0 0,0 0 0 0 0,-1 0 0 0 0,1 0 0 0 0,-1 0-1 0 0,0 0 1 0 0,1 0 0 0 0,-1 0 0 0 0,0 0 0 0 0,0 0 0 0 0,0 0 0 0 0,1 0 0 0 0,-1 0 0 0 0,0 0 0 0 0,0 1-1 0 0,0-1 1 0 0,0 0 0 0 0,-1 1 0 0 0,1-1 0 0 0,0 1 0 0 0,0-1 0 0 0,0 1 0 0 0,0-1 0 0 0,0 1 0 0 0,-1 0 0 0 0,1 0-1 0 0,0 0 1 0 0,-1-1 6 0 0,-62-18 73 0 0,45 17 37 0 0,0 1 0 0 0,1 1 0 0 0,-1 1-1 0 0,0 1 1 0 0,1 0 0 0 0,-1 1 0 0 0,1 1-1 0 0,0 1 1 0 0,0 1 0 0 0,1 0 0 0 0,-1 1-1 0 0,-2 3-109 0 0,16-8 24 0 0,-1 1 0 0 0,1 0 0 0 0,0 0 0 0 0,0 0 0 0 0,0 1 0 0 0,0-1 0 0 0,1 1-1 0 0,0 0 1 0 0,-1 0 0 0 0,1 0 0 0 0,1 1 0 0 0,-1-1 0 0 0,0 1 0 0 0,1-1 0 0 0,0 1 0 0 0,0 0 0 0 0,1 0 0 0 0,-1 0-1 0 0,1 0 1 0 0,0 0 0 0 0,1 0 0 0 0,-1 0 0 0 0,1 0 0 0 0,0 0 0 0 0,0 0 0 0 0,0 1 0 0 0,1-1 0 0 0,0 0 0 0 0,0 0-1 0 0,0 0 1 0 0,0 0 0 0 0,1 0 0 0 0,0-1 0 0 0,0 1 0 0 0,0 0 0 0 0,1-1 0 0 0,0 1 0 0 0,0-1 0 0 0,0 0-1 0 0,0 0 1 0 0,0 0 0 0 0,1 0 0 0 0,0-1 0 0 0,0 0 0 0 0,0 1 0 0 0,0-1 0 0 0,0-1 0 0 0,1 1-24 0 0,131 78-314 0 0,-37-54-3714 0 0,-95-27 2691 0 0</inkml:trace>
  <inkml:trace contextRef="#ctx0" brushRef="#br0" timeOffset="2704.029">7427 370 836 0 0,'6'0'183'0'0,"1"-1"0"0"0,-1 1 0 0 0,0 1-1 0 0,0-1 1 0 0,1 1 0 0 0,-1 0 0 0 0,0 1 0 0 0,0-1-1 0 0,0 1 1 0 0,0 0 0 0 0,0 1 0 0 0,-1 0 0 0 0,1 0 0 0 0,-1 0-1 0 0,1 0 1 0 0,-1 1 0 0 0,0 0 0 0 0,-1 0 0 0 0,1 0-1 0 0,3 4-182 0 0,-8-9 89 0 0,-1 0 0 0 0,1 1-1 0 0,0-1 1 0 0,0 0 0 0 0,0 0-1 0 0,-1 1 1 0 0,1-1 0 0 0,0 0-1 0 0,-1 1 1 0 0,1-1-1 0 0,-1 0 1 0 0,1 1 0 0 0,-1-1-1 0 0,1 1 1 0 0,-1-1 0 0 0,1 1-1 0 0,-1-1 1 0 0,1 1 0 0 0,-1-1-1 0 0,0 1 1 0 0,1-1 0 0 0,-1 1-1 0 0,0 0 1 0 0,1-1-1 0 0,-1 1 1 0 0,0 0 0 0 0,0 0-1 0 0,1 0 1 0 0,-1-1 0 0 0,0 1-1 0 0,0 0 1 0 0,1 0 0 0 0,-1 0-1 0 0,0 0 1 0 0,0 0 0 0 0,1 0-1 0 0,-1 1 1 0 0,0-1-1 0 0,0 0 1 0 0,1 0 0 0 0,-1 0-1 0 0,0 1 1 0 0,1-1 0 0 0,-1 0-1 0 0,0 1 1 0 0,1-1 0 0 0,-1 1-1 0 0,0-1 1 0 0,1 1 0 0 0,-1-1-1 0 0,1 1 1 0 0,-1-1-1 0 0,1 1 1 0 0,-1-1 0 0 0,1 1-1 0 0,-1 0 1 0 0,1-1 0 0 0,0 1-1 0 0,-1 0 1 0 0,1-1 0 0 0,0 2-89 0 0,5-14 18 0 0,1 0 0 0 0,1 1 0 0 0,0 1 0 0 0,1-1 0 0 0,0 1 0 0 0,1 0 0 0 0,0 1 0 0 0,0 0 0 0 0,1 0 0 0 0,0 1 0 0 0,0 0 0 0 0,1 1 0 0 0,0 0 0 0 0,0 1 0 0 0,1 0 0 0 0,0 1 0 0 0,0 0 0 0 0,0 1 0 0 0,1 0 0 0 0,-1 1 0 0 0,1 0 0 0 0,0 1 0 0 0,0 1 0 0 0,11-1-18 0 0,-17 3-13 0 0,-1 1 1 0 0,1 0 0 0 0,0 0 0 0 0,-1 0 0 0 0,1 1-1 0 0,-1 0 1 0 0,0 0 0 0 0,0 0 0 0 0,0 1-1 0 0,0 0 1 0 0,0 0 0 0 0,-1 0 0 0 0,0 1 0 0 0,0 0-1 0 0,0 0 1 0 0,0 0 0 0 0,-1 1 0 0 0,0-1-1 0 0,0 1 1 0 0,-1 0 0 0 0,0 0 0 0 0,0 1 0 0 0,0-1-1 0 0,0 1 1 0 0,-1-1 0 0 0,0 1 0 0 0,-1 0 0 0 0,0 0-1 0 0,0-1 1 0 0,0 1 0 0 0,0 0 0 0 0,-1 0-1 0 0,-1 3 13 0 0,17 50-917 0 0,-5-19-781 0 0,-8-12-2508 0 0,-3-20 2855 0 0</inkml:trace>
  <inkml:trace contextRef="#ctx0" brushRef="#br0" timeOffset="-250.747">4708 342 1540 0 0,'7'-14'3621'0'0,"-2"15"625"0"0,0 23-4019 0 0,11 34 102 0 0,9 33-4079 0 0,-38-79 988 0 0,5-10 1403 0 0</inkml:trace>
  <inkml:trace contextRef="#ctx0" brushRef="#br0" timeOffset="392.815">4926 519 836 0 0,'19'10'4859'0'0,"8"-50"-5029"0"0,-2-1-1 0 0,-1-1 1 0 0,-3-1 0 0 0,-1-1-1 0 0,7-29 171 0 0,-26 72-28 0 0,-1 0 1 0 0,1 0-1 0 0,-1 1 0 0 0,1-1 0 0 0,-1 0 1 0 0,1 0-1 0 0,0 1 0 0 0,-1-1 0 0 0,1 0 1 0 0,0 1-1 0 0,0-1 0 0 0,-1 1 0 0 0,1-1 0 0 0,0 1 1 0 0,0-1-1 0 0,0 1 0 0 0,0 0 0 0 0,0-1 1 0 0,0 1-1 0 0,0 0 0 0 0,0 0 0 0 0,-1 0 1 0 0,1 0-1 0 0,0 0 0 0 0,0 0 0 0 0,0 0 1 0 0,0 0-1 0 0,0 0 0 0 0,0 0 0 0 0,0 0 1 0 0,0 0-1 0 0,0 1 0 0 0,0-1 0 0 0,0 0 1 0 0,0 1-1 0 0,-1-1 0 0 0,1 1 0 0 0,0-1 1 0 0,0 1-1 0 0,0-1 0 0 0,-1 1 0 0 0,1 0 0 0 0,0-1 1 0 0,-1 1-1 0 0,1 0 0 0 0,0 0 0 0 0,-1-1 1 0 0,1 1-1 0 0,-1 0 0 0 0,1 0 0 0 0,-1 0 1 0 0,0 0-1 0 0,1-1 0 0 0,-1 1 0 0 0,0 0 28 0 0,43 58 474 0 0,-38-51-473 0 0,0-1 104 0 0,0 0 0 0 0,-1 1 1 0 0,0 0-1 0 0,-1 0 0 0 0,0 0 0 0 0,0 1 1 0 0,-1-1-1 0 0,0 0 0 0 0,0 1 0 0 0,-1 0 1 0 0,0-1-1 0 0,0 1 0 0 0,-1 0 0 0 0,0 0 1 0 0,-1-1-1 0 0,-1 8-105 0 0,-27 40-2171 0 0,21-49 895 0 0</inkml:trace>
  <inkml:trace contextRef="#ctx0" brushRef="#br0" timeOffset="-2592.555">2958 76 1160 0 0,'14'-10'3071'0'0,"-15"18"-507"0"0,-7 13-2476 0 0,2 0-1 0 0,0 1 1 0 0,1 0-1 0 0,1 0 1 0 0,1 0-1 0 0,1 1 1 0 0,1-1-1 0 0,1 1 1 0 0,1-1-1 0 0,1 0 1 0 0,0 1-1 0 0,2-1 1 0 0,2 3-88 0 0,28 160-454 0 0,-35-182 277 0 0,1-1 1 0 0,-1 0-1 0 0,0 0 0 0 0,0 1 1 0 0,0-1-1 0 0,-1 0 1 0 0,1 0-1 0 0,0 0 1 0 0,-1 0-1 0 0,1-1 1 0 0,-1 1-1 0 0,0 0 0 0 0,1-1 1 0 0,-1 1-1 0 0,0-1 1 0 0,0 1-1 0 0,0-1 1 0 0,0 0-1 0 0,0 0 0 0 0,-1 0 1 0 0,1 0-1 0 0,0 0 1 0 0,0 0-1 0 0,-1-1 1 0 0,1 1-1 0 0,0-1 1 0 0,-1 0 176 0 0,-11 1-1228 0 0</inkml:trace>
  <inkml:trace contextRef="#ctx0" brushRef="#br0" timeOffset="-2183.923">2580 288 1036 0 0,'16'-9'5186'0'0,"32"3"-4978"0"0,-35 5 326 0 0,772-35 11 0 0,-735 10-590 0 0,-50 26 41 0 0,0 0-63 0 0,-2-3 32 0 0,-6-2 24 0 0,1 0 1 0 0,-1 1-1 0 0,1 0 1 0 0,-1 1-1 0 0,0 0 1 0 0,-1 0-1 0 0,1 1 1 0 0,0-1-1 0 0,-1 2 1 0 0,0-1-1 0 0,1 1 1 0 0,-1 1-1 0 0,0 0 1 0 0,1 0-1 0 0,-1 0 1 0 0,-6 2 10 0 0,-7-1-31 0 0,13-1 33 0 0,0 1-1 0 0,1 0 1 0 0,-1 0 0 0 0,1 1 0 0 0,-1 0 0 0 0,1 1 0 0 0,0-1 0 0 0,0 2 0 0 0,0-1 0 0 0,0 1 0 0 0,0 0 0 0 0,1 1-1 0 0,0 0 1 0 0,-6 5-2 0 0,27 24-835 0 0,65-11-2325 0 0,-43-21 1802 0 0</inkml:trace>
  <inkml:trace contextRef="#ctx0" brushRef="#br0" timeOffset="-1916.996">3734 180 1292 0 0,'1'0'59'0'0,"-1"1"0"0"0,1-1-1 0 0,0 1 1 0 0,0 0 0 0 0,-1 0 0 0 0,1-1-1 0 0,-1 1 1 0 0,1 0 0 0 0,-1 0 0 0 0,1 0-1 0 0,-1-1 1 0 0,1 1 0 0 0,-1 0 0 0 0,0 0-1 0 0,0 0 1 0 0,1 0 0 0 0,-1 0 0 0 0,0 0-1 0 0,0 0 1 0 0,0 0 0 0 0,0 0 0 0 0,0 0-1 0 0,0 0 1 0 0,0 0 0 0 0,0 0-1 0 0,0 0 1 0 0,-1 0 0 0 0,1 0 0 0 0,0-1-1 0 0,-1 1 1 0 0,1 0 0 0 0,0 0 0 0 0,-1 0-1 0 0,1 0 1 0 0,-1 0 0 0 0,0-1 0 0 0,1 1-1 0 0,-1 0 1 0 0,1-1 0 0 0,-1 1 0 0 0,0 0-1 0 0,0-1 1 0 0,1 1 0 0 0,-1-1 0 0 0,0 1-1 0 0,0-1 1 0 0,0 1 0 0 0,0-1 0 0 0,0 1-1 0 0,0-1 1 0 0,0 0 0 0 0,1 0 0 0 0,-1 1-1 0 0,0-1 1 0 0,0 0 0 0 0,0 0 0 0 0,0 0-1 0 0,0 0 1 0 0,0 0 0 0 0,0 0 0 0 0,0-1-1 0 0,0 1 1 0 0,0 0 0 0 0,0 0-59 0 0,235 163 2376 0 0,-232-161-2364 0 0,-1-1-1 0 0,0 0 1 0 0,0 1-1 0 0,0-1 1 0 0,0 1-1 0 0,0-1 1 0 0,0 1-1 0 0,-1-1 1 0 0,1 1-1 0 0,0 0 1 0 0,-1-1-1 0 0,1 1 1 0 0,-1 0-1 0 0,1-1 1 0 0,-1 1-1 0 0,0 0 1 0 0,0 0-1 0 0,0 0 1 0 0,0-1-1 0 0,0 1 1 0 0,0 0-1 0 0,-1 0 1 0 0,1-1-1 0 0,-1 1 1 0 0,1 0-1 0 0,-1-1 1 0 0,1 1-1 0 0,-1 0 1 0 0,0-1-1 0 0,0 1 1 0 0,0-1-1 0 0,0 1 1 0 0,0-1-1 0 0,0 1 1 0 0,0-1-1 0 0,0 0 1 0 0,-1 0-1 0 0,1 0 1 0 0,0 1-1 0 0,-1-1 1 0 0,1 0-1 0 0,-1-1 1 0 0,1 1-1 0 0,-1 0 1 0 0,0 0-1 0 0,1-1 1 0 0,-2 1-12 0 0,-80 24-270 0 0,74-23-19 0 0,0-1 0 0 0,0-1 1 0 0,-1 0-1 0 0,1 0 0 0 0,0 0 1 0 0,0-1-1 0 0,0-1 0 0 0,0 1 1 0 0,1-1-1 0 0,-1-1 1 0 0,0 0-1 0 0,1 0 0 0 0,0-1 1 0 0,-1 0-1 0 0,1 0 0 0 0,-1-2 289 0 0,-9-13-1372 0 0</inkml:trace>
  <inkml:trace contextRef="#ctx0" brushRef="#br0" timeOffset="-1649.062">4131 36 1644 0 0,'16'-11'4151'0'0,"-28"21"-766"0"0,7 2-3312 0 0,2 0 0 0 0,-1 0 0 0 0,2 1 0 0 0,0-1-1 0 0,0 1 1 0 0,1-1 0 0 0,1 1 0 0 0,0 0 0 0 0,0 0-1 0 0,1-1 1 0 0,1 1 0 0 0,0-1 0 0 0,1 1 0 0 0,1-1 0 0 0,-1 0-1 0 0,2 0 1 0 0,0 0 0 0 0,0-1 0 0 0,4 5-73 0 0,30 130-2977 0 0,-39-143 2824 0 0,0 0-1 0 0,-1-1 1 0 0,1 1 0 0 0,-1 0 0 0 0,0 0 0 0 0,0-1 0 0 0,0 1 0 0 0,0-1 0 0 0,0 1 0 0 0,0-1-1 0 0,-1 1 1 0 0,0-1 0 0 0,1 0 0 0 0,-1 0 0 0 0,0 0 0 0 0,0 0 0 0 0,0 0 0 0 0,0 0-1 0 0,0 0 1 0 0,0-1 0 0 0,-1 1 0 0 0,1-1 0 0 0,-1 1 0 0 0,1-1 0 0 0,-1 0 0 0 0,1 0 0 0 0,-1 0-1 0 0,0 0 1 0 0,0-1 153 0 0,-20 8-1202 0 0</inkml:trace>
  <inkml:trace contextRef="#ctx0" brushRef="#br0" timeOffset="-1397.558">3745 231 2016 0 0,'5'0'1040'0'0,"3"0"-152"0"0,19-2-56 0 0,-11 2-103 0 0,10 0-49 0 0,38-15-68 0 0,-26 11-72 0 0,1 1-248 0 0,4-3-176 0 0,2 3-8 0 0,-4 0-628 0 0,1 0-416 0 0,-1 0-473 0 0,1 0 81 0 0,-7-2-80 0 0</inkml:trace>
  <inkml:trace contextRef="#ctx0" brushRef="#br0" timeOffset="-801.305">3235 300 880 0 0,'125'-22'3576'0'0,"154"-48"-1182"0"0,-278 70-2393 0 0,0 1 1 0 0,0-1-1 0 0,0 0 1 0 0,0 0-1 0 0,0 0 1 0 0,0 0-1 0 0,0 0 0 0 0,0 0 1 0 0,0-1-1 0 0,0 1 1 0 0,0 0-1 0 0,0 0 1 0 0,0-1-1 0 0,0 1 1 0 0,0-1-1 0 0,0 1 0 0 0,0-1 1 0 0,0 1-1 0 0,0-1 1 0 0,0 1-1 0 0,-1-1 1 0 0,1 0-1 0 0,0 1 1 0 0,0-1-1 0 0,-1 0 0 0 0,1 0 1 0 0,-1 0-1 0 0,1 0 1 0 0,0 0-1 0 0,-1 1 1 0 0,1-1-1 0 0,-1 0 1 0 0,0 0-1 0 0,1 0 0 0 0,-1 0 1 0 0,0 0-1 0 0,0 0 1 0 0,0 0-1 0 0,1-1 1 0 0,-1 1-1 0 0,0 0 0 0 0,0 0 1 0 0,-1 0-1 0 0,1 0 1 0 0,0 0-1 0 0,0 0 1 0 0,0 0-1 0 0,-1 0 1 0 0,1 0-1 0 0,0 0 0 0 0,-1 0 1 0 0,1 0-1 0 0,-1 0 1 0 0,1 1-1 0 0,-1-1 1 0 0,0 0-1 0 0,1 0 1 0 0,-1 0-1 0 0,0 0 0 0 0,1 1 1 0 0,-1-1-1 0 0,0 0 1 0 0,0 1-1 0 0,0-1 1 0 0,0 1-2 0 0,-70-21-173 0 0,44 18 206 0 0,-1 2 0 0 0,1 1 0 0 0,0 1 0 0 0,-1 1 0 0 0,1 1-1 0 0,0 2 1 0 0,0 1 0 0 0,1 1 0 0 0,0 1 0 0 0,0 1 0 0 0,0 1 0 0 0,2 2-1 0 0,-1 0 1 0 0,-14 11-33 0 0,37-22 6 0 0,0 1 0 0 0,-1-1 0 0 0,1 1 0 0 0,0 0 0 0 0,0-1-1 0 0,0 1 1 0 0,1 0 0 0 0,-1 0 0 0 0,0 0 0 0 0,1 1 0 0 0,-1-1 0 0 0,1 0-1 0 0,0 0 1 0 0,0 1 0 0 0,0-1 0 0 0,0 1 0 0 0,0-1 0 0 0,0 1 0 0 0,1-1-1 0 0,-1 1 1 0 0,1 0 0 0 0,0-1 0 0 0,0 1 0 0 0,0 0 0 0 0,0-1 0 0 0,0 1-1 0 0,0 0 1 0 0,1-1 0 0 0,-1 1 0 0 0,1-1 0 0 0,0 1 0 0 0,0-1 0 0 0,0 1-1 0 0,0-1 1 0 0,0 1 0 0 0,0-1 0 0 0,1 0 0 0 0,-1 0 0 0 0,1 0 0 0 0,1 2-6 0 0,89 61 217 0 0,-23-44-1176 0 0,1-3-1 0 0,0-3 1 0 0,1-3 0 0 0,0-4 0 0 0,10-2 959 0 0,-26-2-1475 0 0</inkml:trace>
  <inkml:trace contextRef="#ctx0" brushRef="#br0" timeOffset="-3988.868">1431 321 1768 0 0,'-1'40'3037'0'0,"-2"71"-1661"0"0,4-64-5057 0 0,-1-46 2229 0 0</inkml:trace>
  <inkml:trace contextRef="#ctx0" brushRef="#br0" timeOffset="-3674.876">1435 132 944 0 0,'4'-17'5670'0'0,"1"-1"-3835"0"0,-8-22-2775 0 0,18 43-3654 0 0,-8-2 3183 0 0</inkml:trace>
  <inkml:trace contextRef="#ctx0" brushRef="#br0" timeOffset="-3407.221">1964 112 1128 0 0,'-68'37'3792'0'0,"59"-31"-3684"0"0,0 0-1 0 0,0 1 1 0 0,1 0 0 0 0,0 0 0 0 0,1 1-1 0 0,-1 0 1 0 0,2 1 0 0 0,-1-1 0 0 0,1 1 0 0 0,0 1-1 0 0,1-1 1 0 0,0 1 0 0 0,1 0 0 0 0,0 0 0 0 0,0 0-1 0 0,1 1 1 0 0,1-1 0 0 0,-1 1 0 0 0,2-1-1 0 0,-1 1 1 0 0,1 7-108 0 0,34 231 1451 0 0,-8-117-1013 0 0,-38-21-1300 0 0,11-106 650 0 0,0-1 1 0 0,-1 0 0 0 0,1 0 0 0 0,-1 1 0 0 0,0-2-1 0 0,-1 1 1 0 0,1 0 0 0 0,0-1 0 0 0,-1 1 0 0 0,0-1-1 0 0,0 0 1 0 0,0 0 0 0 0,0-1 0 0 0,0 1-1 0 0,-1-1 1 0 0,1 0 0 0 0,-1 0 0 0 0,0-1 0 0 0,1 1-1 0 0,-1-1 1 0 0,0 0 0 0 0,-1 0 211 0 0,-28 3-1295 0 0</inkml:trace>
  <inkml:trace contextRef="#ctx0" brushRef="#br0" timeOffset="-3171.386">1438 433 2724 0 0,'14'-10'980'0'0,"4"-1"-120"0"0,3 2-96 0 0,1 3-131 0 0,5-1-61 0 0,2 4-160 0 0,1 1-84 0 0,4-2-272 0 0,1 2-108 0 0,7 1 4 0 0,1 1-812 0 0,-1-2-529 0 0,1 2 73 0 0,-3-3-160 0 0</inkml:trace>
  <inkml:trace contextRef="#ctx0" brushRef="#br0" timeOffset="-4774.958">441 261 848 0 0,'25'-4'1106'0'0,"-23"3"-1157"0"0,-1 1 100 0 0,1 0-1 0 0,0 0 1 0 0,-1 0-1 0 0,1-1 1 0 0,-1 1-1 0 0,1 0 1 0 0,0-1-1 0 0,-1 1 1 0 0,1-1-1 0 0,-1 0 1 0 0,1 1-1 0 0,-1-1 1 0 0,0 0-1 0 0,1 0 1 0 0,-1 0-1 0 0,0 0 1 0 0,0 0-1 0 0,1 0 1 0 0,-1 0-1 0 0,0-1 1 0 0,0 1-1 0 0,0 0 1 0 0,0-1-1 0 0,-1 1 1 0 0,1-1-1 0 0,0 1 1 0 0,0 0-1 0 0,-1-1 1 0 0,1 0-1 0 0,-1 1 1 0 0,0-1-1 0 0,1 1 1 0 0,-1-1-1 0 0,0 0 1 0 0,0 1-1 0 0,0-1 1 0 0,0 1 0 0 0,0-1-1 0 0,0-1-48 0 0,-23-1 59 0 0,-1 1 1 0 0,1 2-1 0 0,0 0 0 0 0,0 1 1 0 0,-1 2-1 0 0,1 0 0 0 0,0 2 1 0 0,-19 4-60 0 0,21-4 27 0 0,-221 55 1056 0 0,242-59-1066 0 0,-1 0 0 0 0,0 1 1 0 0,0-1-1 0 0,0 0 0 0 0,1 1 0 0 0,-1-1 0 0 0,0 1 1 0 0,0-1-1 0 0,1 1 0 0 0,-1-1 0 0 0,0 1 1 0 0,1-1-1 0 0,-1 1 0 0 0,1 0 0 0 0,-1-1 0 0 0,1 1 1 0 0,-1 0-1 0 0,1 0 0 0 0,-1-1 0 0 0,1 1 1 0 0,-1 0-1 0 0,1 0 0 0 0,0 0 0 0 0,0 0 1 0 0,-1-1-1 0 0,1 1 0 0 0,0 0 0 0 0,0 0 0 0 0,0 0 1 0 0,0 0-1 0 0,0 0 0 0 0,0 0 0 0 0,0-1 1 0 0,0 1-1 0 0,1 0 0 0 0,-1 0 0 0 0,0 0 0 0 0,0 0 1 0 0,1-1-1 0 0,-1 1 0 0 0,1 0 0 0 0,-1 0 1 0 0,0 0-1 0 0,1-1 0 0 0,-1 1 0 0 0,1 0 1 0 0,0-1-1 0 0,-1 1 0 0 0,1-1 0 0 0,0 1 0 0 0,-1 0 1 0 0,1-1-1 0 0,0 1 0 0 0,-1-1 0 0 0,1 0 1 0 0,0 1-1 0 0,0-1 0 0 0,0 0 0 0 0,-1 1 1 0 0,1-1-1 0 0,0 0 0 0 0,1 0-17 0 0,54 24 354 0 0,29-9 128 0 0,-56-11-403 0 0,0 0 0 0 0,0 2 1 0 0,0 1-1 0 0,-1 1 1 0 0,-1 1-1 0 0,1 2 0 0 0,-1 1 1 0 0,20 12-80 0 0,-45-23 0 0 0,-1 0 0 0 0,1 0 0 0 0,0 1 0 0 0,-1-1 0 0 0,1 0 1 0 0,-1 1-1 0 0,0-1 0 0 0,0 1 0 0 0,1 0 0 0 0,-1-1 0 0 0,0 1 0 0 0,0 0 1 0 0,0 0-1 0 0,-1-1 0 0 0,1 1 0 0 0,0 0 0 0 0,-1 0 0 0 0,1 0 0 0 0,-1 0 1 0 0,0 0-1 0 0,1 0 0 0 0,-1 0 0 0 0,0 0 0 0 0,0 0 0 0 0,0 0 0 0 0,-1 0 1 0 0,1 0-1 0 0,0 0 0 0 0,-1 0 0 0 0,1 0 0 0 0,-1 0 0 0 0,0 0 0 0 0,0-1 1 0 0,0 1-1 0 0,0 0 0 0 0,0 0 0 0 0,0-1 0 0 0,0 1 0 0 0,0 0 1 0 0,-1-1-1 0 0,1 0 0 0 0,0 1 0 0 0,-1-1 0 0 0,1 0 0 0 0,-1 1 0 0 0,0-1 1 0 0,0 0-1 0 0,1 0 0 0 0,-1 0 0 0 0,0-1 0 0 0,0 1 0 0 0,0 0 0 0 0,0-1 1 0 0,0 1-1 0 0,0-1 0 0 0,0 0 0 0 0,0 1 0 0 0,0-1 0 0 0,0 0 0 0 0,0 0 0 0 0,-21 7-4 0 0,0-1-1 0 0,-1-1 0 0 0,0-1 0 0 0,0-1 1 0 0,0-1-1 0 0,0-1 0 0 0,-1-1 0 0 0,-2-1 5 0 0,-3 1-86 0 0,20 0-30 0 0,1 0-1 0 0,-1 0 0 0 0,0-1 1 0 0,0 0-1 0 0,0 0 0 0 0,0-1 1 0 0,0-1-1 0 0,1 1 0 0 0,-1-2 1 0 0,1 1-1 0 0,0-1 0 0 0,0-1 1 0 0,-6-3 116 0 0,12-18-3762 0 0,18 15 2253 0 0</inkml:trace>
  <inkml:trace contextRef="#ctx0" brushRef="#br0" timeOffset="-4382.961">735 406 1132 0 0,'-134'41'2957'0'0,"75"-5"-1288"0"0,59-35-1457 0 0,11 2-133 0 0,0-1 1 0 0,0 0 0 0 0,0 0-1 0 0,0-2 1 0 0,0 1-1 0 0,1-1 1 0 0,-1-1-1 0 0,0 0 1 0 0,0-1-1 0 0,0 0 1 0 0,0 0 0 0 0,9-4-80 0 0,-17 5 5 0 0,147-42 280 0 0,-150 41-329 0 0,0-1-1 0 0,1 1 0 0 0,-1 0 0 0 0,0 0 0 0 0,-1 0 1 0 0,1-1-1 0 0,0 1 0 0 0,0 0 0 0 0,-1 0 0 0 0,0 0 1 0 0,1 0-1 0 0,-1 0 0 0 0,0 0 0 0 0,0 0 0 0 0,0 0 1 0 0,0 0-1 0 0,0 0 0 0 0,-1 0 0 0 0,1 0 0 0 0,0 1 1 0 0,-1-1-1 0 0,0 0 0 0 0,1 1 0 0 0,-1 0 0 0 0,0-1 1 0 0,0 1-1 0 0,1 0 0 0 0,-1 0 0 0 0,0 0 0 0 0,0 0 1 0 0,0 0-1 0 0,-1 0 0 0 0,1 1 0 0 0,0-1 1 0 0,0 1-1 0 0,0-1 0 0 0,0 1 0 0 0,-1 0 0 0 0,1 0 1 0 0,0 0-1 0 0,0 0 0 0 0,0 0 0 0 0,-1 1 45 0 0,-64-13-917 0 0,34 8 425 0 0</inkml:trace>
  <inkml:trace contextRef="#ctx0" brushRef="#br0" timeOffset="40609.056">23 1170 1404 0 0,'59'-27'2251'0'0,"-6"8"1813"0"0,-58 55-3668 0 0,1-20-375 0 0,1 0-1 0 0,1-1 0 0 0,0 1 1 0 0,1 0-1 0 0,1 0 0 0 0,1 0 1 0 0,0 0-1 0 0,1-1 0 0 0,0 1 1 0 0,1 0-1 0 0,1-1 0 0 0,1 0 1 0 0,0 0-1 0 0,1 0 0 0 0,1-1 1 0 0,0 1-1 0 0,0-1 0 0 0,2-1 1 0 0,0 0-1 0 0,0 0 0 0 0,1-1 1 0 0,7 7-21 0 0,-6-13 2 0 0,0 0 1 0 0,0-1 0 0 0,0-1-1 0 0,1 0 1 0 0,0 0-1 0 0,-1-1 1 0 0,1 0-1 0 0,1-1 1 0 0,-1 0 0 0 0,0-1-1 0 0,0-1 1 0 0,0 0-1 0 0,1 0 1 0 0,-1-2-1 0 0,0 1 1 0 0,0-1 0 0 0,0-1-1 0 0,0 0 1 0 0,0-1-1 0 0,-1 0 1 0 0,1-1-1 0 0,6-4-2 0 0,-12 6-41 0 0,0 0-1 0 0,-1-1 0 0 0,1 0 0 0 0,-1 0 0 0 0,0 0 0 0 0,0 0 1 0 0,0-1-1 0 0,-1 0 0 0 0,1 0 0 0 0,-1 0 0 0 0,-1-1 0 0 0,1 1 1 0 0,-1-1-1 0 0,0 0 0 0 0,0 0 0 0 0,0 0 0 0 0,-1 0 0 0 0,0-1 1 0 0,0 1-1 0 0,0-5 42 0 0,-2 10-98 0 0,-2-9-108 0 0,0 9 198 0 0,1 1 0 0 0,0-1 0 0 0,0 1 0 0 0,0-1 0 0 0,0 1 0 0 0,-1-1 0 0 0,1 1 0 0 0,0 0 0 0 0,0 0 0 0 0,-1 0 0 0 0,1-1 0 0 0,0 1 0 0 0,-1 0 0 0 0,1 1 0 0 0,0-1 0 0 0,0 0 0 0 0,-1 0 1 0 0,1 0-1 0 0,0 1 0 0 0,0-1 0 0 0,0 1 0 0 0,-1-1 0 0 0,1 1 0 0 0,0-1 0 0 0,0 1 0 0 0,0 0 0 0 0,0 0 0 0 0,0-1 0 0 0,0 1 0 0 0,0 0 0 0 0,0 0 0 0 0,0 0 0 0 0,0 0 0 0 0,1 0 0 0 0,-1 0 0 0 0,0 0 0 0 0,1 0 0 0 0,-1 0 1 0 0,1 1-1 0 0,-1-1 0 0 0,1 0 0 0 0,-1 0 0 0 0,1 1 0 0 0,0-1 0 0 0,0 0 0 0 0,0 0 0 0 0,-1 1 0 0 0,1-1 0 0 0,0 0 0 0 0,1 1 0 0 0,-1-1 0 0 0,0 0 0 0 0,0 0 0 0 0,0 1 0 0 0,1-1 8 0 0,2 3-1 0 0,0 0-1 0 0,0 0 0 0 0,0 0 0 0 0,1-1 1 0 0,0 1-1 0 0,0-1 0 0 0,0 0 1 0 0,0 0-1 0 0,0 0 0 0 0,0-1 0 0 0,1 1 1 0 0,-1-1-1 0 0,1 0 0 0 0,0-1 1 0 0,0 1-1 0 0,-1-1 0 0 0,1 0 1 0 0,0 0-1 0 0,0 0 0 0 0,0-1 0 0 0,0 0 1 0 0,0 1-1 0 0,1-2 2 0 0,15 4-4 0 0,-1 0 0 0 0,1-2-1 0 0,-1 0 1 0 0,1-2 0 0 0,0 0 0 0 0,-1-1-1 0 0,1-1 1 0 0,-1-1 0 0 0,0-1 0 0 0,0-1 0 0 0,-1-1-1 0 0,2-1 5 0 0,-18 7-1 0 0,0 0-1 0 0,-1 0 1 0 0,1 0 0 0 0,0 0-1 0 0,-1 0 1 0 0,1-1-1 0 0,-1 0 1 0 0,0 1-1 0 0,1-1 1 0 0,-1 0 0 0 0,0 0-1 0 0,0 0 1 0 0,0-1-1 0 0,0 1 1 0 0,0 0-1 0 0,-1-1 1 0 0,1 1 0 0 0,-1-1-1 0 0,0 1 1 0 0,1-1-1 0 0,-1 0 1 0 0,0 0-1 0 0,-1 1 1 0 0,1-1 0 0 0,0 0-1 0 0,-1 0 1 0 0,0 0-1 0 0,1 0 1 0 0,-1 0-1 0 0,0 0 1 0 0,-1 0 0 0 0,1 0-1 0 0,0 0 1 0 0,-1 1-1 0 0,0-1 2 0 0,-4-6-15 0 0,-1 0-1 0 0,0 1 0 0 0,0 0 0 0 0,-1 0 0 0 0,0 1 1 0 0,-1 0-1 0 0,1 0 0 0 0,-2 0 0 0 0,1 1 0 0 0,0 0 1 0 0,-1 1-1 0 0,0 0 0 0 0,-1 1 0 0 0,1-1 0 0 0,-1 2 1 0 0,0-1-1 0 0,1 2 0 0 0,-1-1 0 0 0,-2 1 16 0 0,-84-38-3694 0 0,86 32 2399 0 0</inkml:trace>
  <inkml:trace contextRef="#ctx0" brushRef="#br0" timeOffset="40922.74">1161 1191 1612 0 0,'24'37'5109'0'0,"-2"38"-4308"0"0,-9-26-290 0 0,-10-40-674 0 0,12 40 846 0 0,-10-18-4299 0 0,-8-28 2174 0 0,-7 9-25 0 0</inkml:trace>
  <inkml:trace contextRef="#ctx0" brushRef="#br0" timeOffset="41298.927">1215 1023 1984 0 0,'-4'-31'7058'0'0,"-14"-15"-3422"0"0,20 73-11429 0 0,9-16 6462 0 0,2 2 37 0 0</inkml:trace>
  <inkml:trace contextRef="#ctx0" brushRef="#br0" timeOffset="42005.199">1513 1009 2064 0 0,'18'14'5247'0'0,"-4"56"-5081"0"0,-9-38 318 0 0,45 150 272 0 0,-43-86-1477 0 0,-8-92 648 0 0,0 1 0 0 0,0-1-1 0 0,-1 1 1 0 0,0-1 0 0 0,0 0 0 0 0,0 0 0 0 0,0 0-1 0 0,-1 0 1 0 0,0 0 0 0 0,1 0 0 0 0,-1-1 0 0 0,-1 1-1 0 0,1-1 1 0 0,0 0 0 0 0,-1 0 0 0 0,0 0-1 0 0,0 0 1 0 0,0-1 0 0 0,0 0 0 0 0,0 0 0 0 0,-1 1 73 0 0,4-3-196 0 0,1 0-2 0 0,0 0 24 0 0,-18-27 94 0 0,24 9 134 0 0,0 1 1 0 0,0-1-1 0 0,2 1 1 0 0,0 1-1 0 0,1 0 1 0 0,1 0 0 0 0,1 1-1 0 0,0 0 1 0 0,0 1-1 0 0,2 0 1 0 0,0 1-1 0 0,0 0 1 0 0,1 1 0 0 0,1 0-1 0 0,0 2 1 0 0,15-10-55 0 0,82-77 168 0 0,-106 93-121 0 0,-1-1 0 0 0,0 0 0 0 0,-1-1 0 0 0,1 1 0 0 0,-1-1 0 0 0,0 0 0 0 0,0 0-1 0 0,-1 0 1 0 0,1-1 0 0 0,-1 1 0 0 0,-1-1 0 0 0,0 0 0 0 0,0 0 0 0 0,0 1 0 0 0,1-9-47 0 0,-3 15 53 0 0,0 0 15 0 0,0 0 10 0 0,0 0 22 0 0,-11-8 72 0 0,6 27-164 0 0,0 0 1 0 0,2 1-1 0 0,0 0 0 0 0,1-1 0 0 0,1 1 0 0 0,1 0 0 0 0,1 0 0 0 0,2 13-8 0 0,-1 28 1 0 0,-2 84 307 0 0,0-143-170 0 0,0-2-18 0 0,5-10-70 0 0,-4-1-119 0 0,1 1-1 0 0,0-1 0 0 0,0 0 0 0 0,1 1 1 0 0,1-1-1 0 0,-1 1 0 0 0,2 0 0 0 0,-1 0 0 0 0,2 0 1 0 0,-1 1-1 0 0,1 0 0 0 0,1 0 0 0 0,-1 0 0 0 0,1 1 1 0 0,3-2 69 0 0,-8 10-24 0 0,1-1-1 0 0,0 1 1 0 0,-1 0 0 0 0,1 0 0 0 0,-1 0 0 0 0,1 0-1 0 0,0 1 1 0 0,-1-1 0 0 0,1 1 0 0 0,-1-1 0 0 0,1 1-1 0 0,-1 0 1 0 0,1 0 0 0 0,-1 0 0 0 0,0 0 0 0 0,1 1-1 0 0,-1-1 1 0 0,0 0 0 0 0,0 1 0 0 0,0 0 0 0 0,0-1 0 0 0,0 1-1 0 0,0 0 1 0 0,-1 0 0 0 0,1 0 0 0 0,-1 0 0 0 0,1 0-1 0 0,-1 1 1 0 0,0-1 0 0 0,0 0 0 0 0,0 1 0 0 0,1 0 24 0 0,25 49-25 0 0,48 58-3751 0 0,-68-105 2512 0 0</inkml:trace>
  <inkml:trace contextRef="#ctx0" brushRef="#br0" timeOffset="42884.787">2417 1201 984 0 0,'-8'2'134'0'0,"0"0"0"0"0,0 1-1 0 0,0-1 1 0 0,0 1 0 0 0,0 1 0 0 0,1 0-1 0 0,-1 0 1 0 0,1 0 0 0 0,0 1 0 0 0,0 0-1 0 0,1 1 1 0 0,0-1 0 0 0,0 1 0 0 0,0 0-1 0 0,0 1 1 0 0,1-1 0 0 0,0 1 0 0 0,1 0-1 0 0,-1 1 1 0 0,1-1 0 0 0,1 1 0 0 0,-1-1-1 0 0,1 2-133 0 0,4-8 16 0 0,-1 1 1 0 0,0 0-1 0 0,1 0 0 0 0,-1-1 0 0 0,1 1 0 0 0,-1-1 0 0 0,1 1 0 0 0,0 0 0 0 0,0-1 0 0 0,0 1 0 0 0,-1-1 0 0 0,2 0 0 0 0,-1 1 1 0 0,0-1-1 0 0,0 0 0 0 0,0 0 0 0 0,1 1 0 0 0,-1-1 0 0 0,0 0 0 0 0,1 0 0 0 0,-1-1 0 0 0,1 1 0 0 0,-1 0 0 0 0,1 0 0 0 0,0-1 0 0 0,-1 1 1 0 0,1-1-1 0 0,-1 1 0 0 0,1-1 0 0 0,0 0 0 0 0,0 0 0 0 0,-1 1 0 0 0,1-1 0 0 0,0 0 0 0 0,0-1 0 0 0,-1 1 0 0 0,1 0 0 0 0,0 0 1 0 0,-1-1-1 0 0,1 1 0 0 0,0-1 0 0 0,-1 0 0 0 0,1 1 0 0 0,-1-1 0 0 0,1 0 0 0 0,-1 0 0 0 0,1 0 0 0 0,-1 0 0 0 0,0 0 0 0 0,1 0 0 0 0,-1 0 1 0 0,0 0-1 0 0,0-1 0 0 0,0 1 0 0 0,0-1 0 0 0,0 1 0 0 0,0 0 0 0 0,0-1 0 0 0,0-1-16 0 0,87-114 612 0 0,-88 118-613 0 0,0 0 0 0 0,0 0 1 0 0,0 0-1 0 0,1 0 0 0 0,-1 0 0 0 0,0 0 0 0 0,1 0 0 0 0,-1 0 0 0 0,0 0 1 0 0,1 0-1 0 0,-1 0 0 0 0,1-1 0 0 0,0 1 0 0 0,-1 0 0 0 0,1 0 0 0 0,0 0 0 0 0,-1-1 1 0 0,1 1-1 0 0,0 0 0 0 0,0-1 0 0 0,0 1 0 0 0,-1-1 0 0 0,1 1 0 0 0,0-1 1 0 0,0 1-1 0 0,0-1 0 0 0,0 0 0 0 0,0 1 0 0 0,0-1 0 0 0,0 0 0 0 0,0 0 1 0 0,0 0-1 0 0,0 1 0 0 0,0-1 0 0 0,0 0 0 0 0,0-1 0 0 0,0 1 0 0 0,0 0 0 0 0,0 0 1 0 0,0 0-1 0 0,0-1 0 0 0,0 1 0 0 0,0 0 0 0 0,0-1 0 0 0,0 1 0 0 0,0-1 1 0 0,0 1-1 0 0,0-1 0 0 0,0 1 0 0 0,-1-1 0 0 0,1 0 0 0 0,0 1 0 0 0,0-1 0 0 0,-1 0 1 0 0,1 0-1 0 0,0 1 0 0 0,-1-1 0 0 0,1 0 0 0 0,-1 0 0 0 0,1 0 0 0 0,-1 0 1 0 0,0 0-1 0 0,1 0 0 0 0,-1-1 1 0 0,10 34-154 0 0,-10-28 187 0 0,0 0 0 0 0,0 0 1 0 0,1 1-1 0 0,0-1 0 0 0,0 0 0 0 0,0 0 1 0 0,0 0-1 0 0,1-1 0 0 0,-1 1 0 0 0,1 0 1 0 0,0 0-1 0 0,0-1 0 0 0,1 1 0 0 0,-1-1 1 0 0,1 0-1 0 0,-1 0 0 0 0,1 0 0 0 0,0 0 1 0 0,0 0-1 0 0,1 0 0 0 0,-1-1 0 0 0,0 0 1 0 0,1 1-1 0 0,-1-1 0 0 0,1 0 0 0 0,0-1 1 0 0,0 1-1 0 0,0-1 0 0 0,0 0 0 0 0,0 0 1 0 0,4 1-34 0 0,10-3 60 0 0,1-1 0 0 0,0-1 0 0 0,-1-1 0 0 0,1 0 0 0 0,-1-2 1 0 0,0 0-1 0 0,-1 0 0 0 0,0-2 0 0 0,0 0 0 0 0,0-1 0 0 0,-1-1 1 0 0,10-8-61 0 0,-25 17-2 0 0,-1 1 4 0 0,0 0-22 0 0,3 72-4 0 0,-4-66 37 0 0,0-1-1 0 0,0 0 0 0 0,1 0 0 0 0,-1 1 1 0 0,1-1-1 0 0,0 0 0 0 0,1 1 0 0 0,-1-1 1 0 0,1 0-1 0 0,0 0 0 0 0,0 1 0 0 0,1-1 1 0 0,-1 0-1 0 0,1 0 0 0 0,0 0 0 0 0,1-1 1 0 0,-1 1-1 0 0,1 0 0 0 0,0-1 0 0 0,0 0 1 0 0,0 0-1 0 0,1 0 0 0 0,-1 0 1 0 0,1 0-1 0 0,0 0 0 0 0,0-1 0 0 0,1 0 1 0 0,-1 0-1 0 0,1 0 0 0 0,-1-1 0 0 0,1 1 1 0 0,0-1-1 0 0,0 0 0 0 0,0 0 0 0 0,0-1 1 0 0,0 0-1 0 0,0 0 0 0 0,1 0 0 0 0,-1 0 1 0 0,0-1-1 0 0,0 0 0 0 0,1 0 0 0 0,-1 0 1 0 0,1-1-13 0 0,7-3 1 0 0,-1-1 0 0 0,-1 0 1 0 0,1-1-1 0 0,-1-1 0 0 0,0 1 1 0 0,0-2-1 0 0,0 0 0 0 0,-1 0 1 0 0,-1 0-1 0 0,1-2 1 0 0,-2 1-1 0 0,1-1 0 0 0,-1 0 1 0 0,0-1-1 0 0,-1 0 0 0 0,-1 0 1 0 0,0 0-1 0 0,0-1 0 0 0,-1 0 1 0 0,0 0-1 0 0,-1 0 0 0 0,-1-1 1 0 0,2-9-2 0 0,7-32 356 0 0,-3-1 0 0 0,-2 1 0 0 0,-3-1 0 0 0,-2-1 0 0 0,-3-1-356 0 0,-24-41 1443 0 0,24 98-1427 0 0,0 0-1 0 0,0 0 1 0 0,0 0-1 0 0,0 0 1 0 0,0 1-1 0 0,0-1 1 0 0,1 0 0 0 0,-1 0-1 0 0,0 0 1 0 0,0 1-1 0 0,0-1 1 0 0,0 0-1 0 0,1 1 1 0 0,-1-1 0 0 0,0 1-1 0 0,0-1 1 0 0,1 1-1 0 0,-1-1 1 0 0,0 1 0 0 0,1 0-1 0 0,-1-1 1 0 0,1 1-1 0 0,-1 0 1 0 0,0-1-1 0 0,1 1 1 0 0,0 0 0 0 0,-1 0-1 0 0,1 0 1 0 0,-1-1-1 0 0,1 1 1 0 0,0 0-1 0 0,0 0 1 0 0,-1 0 0 0 0,1 0-1 0 0,0 0 1 0 0,0-1-1 0 0,0 1 1 0 0,0 0-1 0 0,0 0 1 0 0,0 0 0 0 0,0 0-1 0 0,1 0 1 0 0,-1 0-1 0 0,0-1 1 0 0,0 1-1 0 0,1 0 1 0 0,-1 0-16 0 0,-1 26 13 0 0,1 0-1 0 0,1 0 1 0 0,2 0 0 0 0,0 0-1 0 0,2 0 1 0 0,1-1-1 0 0,1 0 1 0 0,1 0 0 0 0,2-1-1 0 0,0 0 1 0 0,13 22-13 0 0,9 28-698 0 0,-11 60-2615 0 0,-22-131 3070 0 0,1 1 1 0 0,0-1 0 0 0,-1 0 0 0 0,0 0-1 0 0,0 0 1 0 0,0 0 0 0 0,0 1 0 0 0,-1-1-1 0 0,1-1 1 0 0,-1 1 0 0 0,0 0-1 0 0,-1 0 1 0 0,1-1 0 0 0,0 1 0 0 0,-1-1-1 0 0,0 0 1 0 0,0 0 0 0 0,0 0-1 0 0,0 0 1 0 0,-1 0 0 0 0,-1 1 242 0 0,-15 6-1263 0 0</inkml:trace>
  <inkml:trace contextRef="#ctx0" brushRef="#br0" timeOffset="43152.38">2979 1264 968 0 0,'6'-16'1560'0'0,"5"2"-308"0"0,0-1-184 0 0,1 2-155 0 0,2 1-93 0 0,2 1-112 0 0,2 2-96 0 0,-1 2-96 0 0,7 1-220 0 0,2 1-240 0 0,3 2-212 0 0,-13 3 20 0 0,9 0-936 0 0,4 0-400 0 0,3 0 103 0 0,-2 0 61 0 0,30 14 36 0 0</inkml:trace>
  <inkml:trace contextRef="#ctx0" brushRef="#br0" timeOffset="43826.466">3880 994 1832 0 0,'25'-20'5770'0'0,"-15"50"-4205"0"0,-7-18-1735 0 0,68 264 1118 0 0,-14-103-644 0 0,-55-163-395 0 0,-6-21 3 0 0,-7-25-8 0 0,12 15 122 0 0,1-1 0 0 0,1 1 0 0 0,1 0 0 0 0,1 0 0 0 0,1 0 0 0 0,0 0 0 0 0,2 1 0 0 0,0 0 0 0 0,1 1 0 0 0,1-1 1 0 0,1 2-1 0 0,1 0 0 0 0,0 0 0 0 0,2 1 0 0 0,0 0 0 0 0,0 2 0 0 0,2-1 0 0 0,0 2 0 0 0,0 0 0 0 0,1 1 0 0 0,1 1 1 0 0,0 0-1 0 0,9-3-26 0 0,-4 1-369 0 0,-31 23-145 0 0,-37 27 82 0 0,-233 137-199 0 0,255-143 623 0 0,27-25 81 0 0,15 6 2 0 0,1-1 0 0 0,-1 0 1 0 0,2-2-1 0 0,-1 0 0 0 0,1-2 0 0 0,0 0 1 0 0,1-1-1 0 0,-1-1 0 0 0,3-1-75 0 0,39 11 120 0 0,127 36-1368 0 0,-103-26-2620 0 0,-75-22 2423 0 0,-9-2 0 0 0</inkml:trace>
  <inkml:trace contextRef="#ctx0" brushRef="#br0" timeOffset="44235.917">4649 1215 1060 0 0,'27'85'4294'0'0,"-27"-83"-3814"0"0,0-2 41 0 0,-2 16 1403 0 0,1-16-1886 0 0,-1 0 0 0 0,1 0-1 0 0,-1 0 1 0 0,1-1-1 0 0,-1 1 1 0 0,1-1-1 0 0,0 1 1 0 0,-1-1-1 0 0,1 1 1 0 0,0-1 0 0 0,-1 0-1 0 0,1 1 1 0 0,0-1-1 0 0,0 0 1 0 0,0 0-1 0 0,0 0 1 0 0,0 0 0 0 0,0 0-1 0 0,0 0 1 0 0,0 0-1 0 0,0-1 1 0 0,0 1-1 0 0,1 0 1 0 0,-1 0 0 0 0,0-1-1 0 0,1 1 1 0 0,-1 0-1 0 0,1-1 1 0 0,-1 1-1 0 0,1-1 1 0 0,0 1-1 0 0,0 0 1 0 0,0-1 0 0 0,0 1-1 0 0,0-1 1 0 0,0 1-1 0 0,0-1 1 0 0,0 1-1 0 0,0-1 1 0 0,1 1 0 0 0,-1 0-1 0 0,0-1 1 0 0,1 1-1 0 0,-1 0 1 0 0,1-1-1 0 0,0 1 1 0 0,-1 0-1 0 0,1-1 1 0 0,0 1 0 0 0,0 0-1 0 0,0 0 1 0 0,0 0-1 0 0,1-1-37 0 0,1-9-14 0 0,0 0 0 0 0,1 0 1 0 0,0 0-1 0 0,1 0 0 0 0,1 1 0 0 0,-1 0 0 0 0,2 0 0 0 0,-1 0 0 0 0,1 1 0 0 0,1 0 0 0 0,0 0 0 0 0,0 1 0 0 0,0 0 1 0 0,1 1-1 0 0,1-1 0 0 0,-1 2 0 0 0,1-1 0 0 0,0 1 0 0 0,0 1 0 0 0,1 0 0 0 0,2-1 14 0 0,-11 6-58 0 0,2 3 39 0 0,0 0 1 0 0,0 0-1 0 0,-1 0 1 0 0,1 0 0 0 0,-1 1-1 0 0,1-1 1 0 0,-1 1 0 0 0,0 0-1 0 0,-1 0 1 0 0,1 0-1 0 0,-1 0 1 0 0,1 1 0 0 0,-1-1-1 0 0,-1 1 1 0 0,1-1 0 0 0,-1 1-1 0 0,1 0 1 0 0,-1-1-1 0 0,-1 1 1 0 0,1 0 0 0 0,-1 0-1 0 0,1 0 1 0 0,-2 4 18 0 0,3 1-9 0 0,4 33-67 0 0,-6-33-229 0 0,1 1 1 0 0,1-1 0 0 0,-1 0 0 0 0,2 1-1 0 0,-1-1 1 0 0,1 0 0 0 0,1 0 0 0 0,0-1-1 0 0,0 1 1 0 0,1-1 0 0 0,0 0 0 0 0,2 2 304 0 0,9-1-2487 0 0,-8-7 1017 0 0</inkml:trace>
  <inkml:trace contextRef="#ctx0" brushRef="#br0" timeOffset="45006.587">5280 1111 1404 0 0,'-47'-2'4898'0'0,"-22"45"-3728"0"0,38 12-368 0 0,26-13-351 0 0,5-40-444 0 0,1-1-1 0 0,0 0 1 0 0,0 0-1 0 0,1 1 0 0 0,-1-1 1 0 0,0 0-1 0 0,0 0 1 0 0,0 0-1 0 0,1 0 0 0 0,-1 0 1 0 0,1 0-1 0 0,-1-1 1 0 0,0 1-1 0 0,1 0 0 0 0,-1-1 1 0 0,1 1-1 0 0,0-1 1 0 0,-1 0-1 0 0,1 1 0 0 0,-1-1 1 0 0,1 0-1 0 0,0 0 1 0 0,-1 0-1 0 0,1 0 0 0 0,-1 0 1 0 0,1 0-1 0 0,0-1 1 0 0,-1 1-1 0 0,1 0 0 0 0,-1-1 1 0 0,1 1-1 0 0,-1-1 1 0 0,1 0-1 0 0,-1 1 0 0 0,1-1 1 0 0,-1 0-1 0 0,0 0 1 0 0,1 0-1 0 0,-1 0 0 0 0,0 0 1 0 0,0 0-1 0 0,0-1 1 0 0,0 1-1 0 0,0 0 0 0 0,1-2-6 0 0,146-165 91 0 0,-145 245-462 0 0,-3-71 386 0 0,0 0 0 0 0,1-1 0 0 0,-1 1 1 0 0,1 0-1 0 0,0-1 0 0 0,1 1 0 0 0,-1-1 0 0 0,1 1 1 0 0,0-1-1 0 0,1 0 0 0 0,-1 0 0 0 0,1 0 0 0 0,0 0 1 0 0,0 0-1 0 0,1 0 0 0 0,-1-1 0 0 0,1 0 1 0 0,0 0-1 0 0,0 0 0 0 0,1 0 0 0 0,-1 0 0 0 0,1-1 1 0 0,0 0-1 0 0,0 0 0 0 0,0 0 0 0 0,0-1 0 0 0,0 0 1 0 0,0 0-1 0 0,1 0 0 0 0,-1 0 0 0 0,1-1 0 0 0,0 0 1 0 0,-1 0-1 0 0,1-1 0 0 0,0 1 0 0 0,-1-1 0 0 0,1 0 1 0 0,0-1-1 0 0,0 1 0 0 0,-1-1 0 0 0,1 0 1 0 0,0-1-16 0 0,133-58 302 0 0,-109 96 154 0 0,-21-30-490 0 0,0-1 1 0 0,0-1 0 0 0,1 0-1 0 0,-1 0 1 0 0,1-1 0 0 0,0 0 0 0 0,0-1-1 0 0,0 0 1 0 0,0-1 0 0 0,0 0-1 0 0,0 0 1 0 0,0-1 0 0 0,1 0-1 0 0,-1-1 1 0 0,0 0 0 0 0,0-1 0 0 0,0 0-1 0 0,0-1 1 0 0,0 0 0 0 0,-1 0-1 0 0,1-1 1 0 0,-1 0 0 0 0,0-1 0 0 0,0 0-1 0 0,0 0 1 0 0,0-1 0 0 0,-1 0-1 0 0,0 0 1 0 0,-1-1 0 0 0,1 0 0 0 0,-1-1 33 0 0,-5 6 15 0 0,0-1 1 0 0,0 0 0 0 0,0 1 0 0 0,0-1-1 0 0,-1 0 1 0 0,1 0 0 0 0,-1 0 0 0 0,1 0-1 0 0,-1 0 1 0 0,0 0 0 0 0,0-1 0 0 0,-1 1-1 0 0,1 0 1 0 0,-1 0 0 0 0,0-1 0 0 0,1 1-1 0 0,-1 0 1 0 0,-1-1 0 0 0,1 1 0 0 0,0 0-1 0 0,-1 0 1 0 0,0-1 0 0 0,1 1 0 0 0,-1 0-1 0 0,-1 0 1 0 0,1 0 0 0 0,0 0 0 0 0,-1 0-1 0 0,0 0 1 0 0,1 0 0 0 0,-1 1 0 0 0,0-1-1 0 0,0 0 1 0 0,-1 1 0 0 0,1 0 0 0 0,0-1-1 0 0,-1 1 1 0 0,0 0 0 0 0,1 0 0 0 0,-4-1-16 0 0,-120-65-709 0 0,128 64-5078 0 0,5 4 4323 0 0</inkml:trace>
  <inkml:trace contextRef="#ctx0" brushRef="#br0" timeOffset="45242.706">6211 1075 1228 0 0,'30'10'6038'0'0,"11"81"-4547"0"0,-40-87-1373 0 0,0-2-293 0 0,0 1-1 0 0,0-1 1 0 0,0 0-1 0 0,-1 0 1 0 0,1 1-1 0 0,0-1 1 0 0,-1 0-1 0 0,0 1 0 0 0,0-1 1 0 0,1 0-1 0 0,-1 1 1 0 0,-1-1-1 0 0,1 1 1 0 0,0-1-1 0 0,-1 0 1 0 0,1 1-1 0 0,-1-1 1 0 0,1 0-1 0 0,-1 0 1 0 0,0 1-1 0 0,0-1 1 0 0,0 0-1 0 0,-1 0 1 0 0,1 0-1 0 0,0 0 1 0 0,-1 0-1 0 0,1 0 1 0 0,-1-1-1 0 0,0 1 1 0 0,1 0-1 0 0,-1-1 0 0 0,0 1 1 0 0,-1 0 175 0 0,-5-3-1147 0 0</inkml:trace>
  <inkml:trace contextRef="#ctx0" brushRef="#br0" timeOffset="45415.149">6203 922 1080 0 0,'3'-28'4264'0'0,"1"-6"849"0"0,0 14-10472 0 0,-1 19 2761 0 0,-3 2 1294 0 0</inkml:trace>
  <inkml:trace contextRef="#ctx0" brushRef="#br0" timeOffset="46357.523">6297 1030 896 0 0,'12'8'286'0'0,"-1"1"-1"0"0,-1 0 0 0 0,1 0 1 0 0,-1 1-1 0 0,-1 0 1 0 0,0 1-1 0 0,0 0 1 0 0,-1 0-1 0 0,-1 1 0 0 0,0 0 1 0 0,-1 0-1 0 0,0 1 1 0 0,0 0-1 0 0,-1 0 1 0 0,-1 0-1 0 0,-1 0 1 0 0,1 2-286 0 0,5 57 3054 0 0,-9-70-2830 0 0,0-2-22 0 0,0 0-35 0 0,10 6 159 0 0,100-138-828 0 0,-100 123 410 0 0,-2 1-9 0 0,0 0-1 0 0,1 1 1 0 0,0 0 0 0 0,1 0-1 0 0,0 1 1 0 0,0 0 0 0 0,0 1-1 0 0,0 0 1 0 0,1 1 0 0 0,0 0-1 0 0,0 0 1 0 0,0 1 0 0 0,11-1 101 0 0,-17 7-3 0 0,0 0 1 0 0,-1 0-1 0 0,1 0 1 0 0,-1 1-1 0 0,1 0 1 0 0,-1 0-1 0 0,0 0 1 0 0,-1 0-1 0 0,1 1 1 0 0,-1-1-1 0 0,0 1 1 0 0,0 0 0 0 0,0 0-1 0 0,-1 0 1 0 0,0 1-1 0 0,0-1 1 0 0,0 0-1 0 0,0 1 1 0 0,-1-1-1 0 0,0 4 3 0 0,10 18-32 0 0,-7-20 40 0 0,-1 0 0 0 0,1-1-1 0 0,0 0 1 0 0,1 0 0 0 0,-1 0 0 0 0,1-1 0 0 0,0 1 0 0 0,1-1 0 0 0,-1 0 0 0 0,1 0 0 0 0,0-1-1 0 0,0 0 1 0 0,0 0 0 0 0,1-1 0 0 0,0 1 0 0 0,-1-1 0 0 0,1-1 0 0 0,0 1 0 0 0,0-1 0 0 0,1 0 0 0 0,-1-1-1 0 0,0 0 1 0 0,1 0 0 0 0,-1 0 0 0 0,0-1 0 0 0,1 0 0 0 0,-1-1 0 0 0,1 0 0 0 0,-1 0 0 0 0,0 0 0 0 0,0-1-1 0 0,1 0-7 0 0,5 1 4 0 0,1-1 0 0 0,-1 0 0 0 0,0-1 0 0 0,0 0 0 0 0,0-1 0 0 0,0 0-1 0 0,-1-1 1 0 0,1-1 0 0 0,-1 0 0 0 0,0 0 0 0 0,-1-1 0 0 0,0-1 0 0 0,0 0-1 0 0,-1 0 1 0 0,1-1 0 0 0,-2-1 0 0 0,0 1 0 0 0,0-2 0 0 0,0 1 0 0 0,-1-1-1 0 0,-1 0 1 0 0,0-1 0 0 0,1-3-4 0 0,-7 13 23 0 0,-17-24 316 0 0,-55 20 58 0 0,-16 44-60 0 0,88-37-336 0 0,0 1 0 0 0,0 0 0 0 0,0-1 0 0 0,0 1 0 0 0,1-1-1 0 0,-1 1 1 0 0,1-1 0 0 0,-1 0 0 0 0,1 0 0 0 0,-1 0 0 0 0,1 1 0 0 0,0-1 0 0 0,-1-1 0 0 0,1 1-1 0 0,0 0 1 0 0,0 0 0 0 0,0-1 0 0 0,0 1 0 0 0,0-1 0 0 0,0 0 0 0 0,0 1 0 0 0,0-1 0 0 0,0 0-1 0 0,0 0 1 0 0,-1 0 0 0 0,1 0 0 0 0,0-1 0 0 0,0 1 0 0 0,0 0 0 0 0,0-1 0 0 0,0 0 0 0 0,0 1-1 0 0,0-1 1 0 0,0 0-1 0 0,6 1 56 0 0,98-14 84 0 0,-102 16-118 0 0,-1 1-1 0 0,1-1 1 0 0,0 1 0 0 0,-1 0-1 0 0,1 0 1 0 0,-1 0 0 0 0,0 1-1 0 0,0-1 1 0 0,0 1-1 0 0,0-1 1 0 0,-1 1 0 0 0,0 0-1 0 0,1 0 1 0 0,-2 0 0 0 0,1 0-1 0 0,0 1 1 0 0,-1-1 0 0 0,1 0-1 0 0,-1 1 1 0 0,-1-1-1 0 0,1 1 1 0 0,0-1 0 0 0,-1 1-1 0 0,0-1 1 0 0,0 1 0 0 0,-1-1-1 0 0,1 1 1 0 0,-1-1-1 0 0,0 1 1 0 0,-1 2-22 0 0,3 8 32 0 0,56 461 636 0 0,-56-469-602 0 0,0 1 0 0 0,-1-1 0 0 0,0 0 0 0 0,-1 0 0 0 0,1 1 0 0 0,-2-1 0 0 0,1 0 0 0 0,-1 0 1 0 0,0 0-1 0 0,0 0 0 0 0,-1-1 0 0 0,1 1 0 0 0,-2-1 0 0 0,1 1 0 0 0,-1-1 0 0 0,0 0 0 0 0,0 0 0 0 0,-1-1 0 0 0,1 1 0 0 0,-1-1 0 0 0,0 0 0 0 0,-1 0 0 0 0,1-1 0 0 0,-1 1 0 0 0,0-1 0 0 0,0 0 1 0 0,-1-1-1 0 0,1 0 0 0 0,-1 0 0 0 0,0 0 0 0 0,1-1 0 0 0,-1 0 0 0 0,0 0 0 0 0,0-1 0 0 0,-1 1 0 0 0,1-2 0 0 0,0 1 0 0 0,0-1 0 0 0,-1 0-66 0 0,-5-5-10 0 0,0-1 0 0 0,1 0 0 0 0,0-1-1 0 0,1 0 1 0 0,-1 0 0 0 0,1-1 0 0 0,1-1 0 0 0,-1 0-1 0 0,2-1 1 0 0,-1 0 0 0 0,1 0 0 0 0,1-1 0 0 0,0 0 0 0 0,0 0-1 0 0,1-1 1 0 0,1 0 0 0 0,0 0 0 0 0,0-1 0 0 0,1 1-1 0 0,1-1 1 0 0,0-1 0 0 0,1 1 0 0 0,0 0 0 0 0,1-1-1 0 0,1 1 1 0 0,0-1 0 0 0,1 0 0 0 0,1-6 10 0 0,3 0-452 0 0,0 1-1 0 0,2 0 1 0 0,0 1 0 0 0,1-1-1 0 0,1 1 1 0 0,1 1 0 0 0,1-1-1 0 0,0 2 1 0 0,1-1 0 0 0,1 1-1 0 0,0 1 1 0 0,1 0 0 0 0,1 1-1 0 0,0 0 1 0 0,1 1 0 0 0,0 1-1 0 0,1 0 1 0 0,0 2 0 0 0,1-1-1 0 0,1 2 1 0 0,4-2 452 0 0,18-14-1321 0 0</inkml:trace>
  <inkml:trace contextRef="#ctx0" brushRef="#br0" timeOffset="70115.192">271 2109 928 0 0,'24'-4'3610'0'0,"14"-25"-1732"0"0,-22 13 613 0 0,-12 68-900 0 0,-1-25-1525 0 0,0 0-1 0 0,2-1 0 0 0,2 1 0 0 0,0-1 0 0 0,1 0 1 0 0,2-1-1 0 0,1 0 0 0 0,0 0 0 0 0,4 1-65 0 0,44 116-691 0 0,-41-96-2611 0 0,-36-47-322 0 0,7-10 2360 0 0</inkml:trace>
  <inkml:trace contextRef="#ctx0" brushRef="#br0" timeOffset="70366.366">450 2154 2000 0 0,'7'-11'223'0'0,"0"1"-1"0"0,1-1 1 0 0,0 1-1 0 0,0 1 1 0 0,1 0 0 0 0,0 0-1 0 0,1 1 1 0 0,0 0-1 0 0,0 0 1 0 0,1 1-1 0 0,0 1 1 0 0,0 0 0 0 0,0 0-1 0 0,1 1 1 0 0,0 1-1 0 0,0 0 1 0 0,0 0-1 0 0,0 1 1 0 0,1 1 0 0 0,-1 0-1 0 0,1 1 1 0 0,11 0-223 0 0,-21 1 15 0 0,-1 0 0 0 0,0 0 0 0 0,1 0 0 0 0,-1 0 0 0 0,0 0 0 0 0,1 1 1 0 0,-1-1-1 0 0,0 1 0 0 0,1 0 0 0 0,-1-1 0 0 0,0 1 0 0 0,0 0 0 0 0,0 1 1 0 0,0-1-1 0 0,0 0 0 0 0,0 0 0 0 0,0 1 0 0 0,0-1 0 0 0,0 1 0 0 0,-1 0 1 0 0,1-1-1 0 0,-1 1 0 0 0,1 0 0 0 0,-1 0 0 0 0,1 0 0 0 0,-1 0 0 0 0,0 0 1 0 0,0 1-1 0 0,0-1 0 0 0,-1 0 0 0 0,1 0 0 0 0,0 1 0 0 0,-1-1 0 0 0,1 0 1 0 0,-1 1-1 0 0,0-1 0 0 0,0 0 0 0 0,0 1 0 0 0,0-1 0 0 0,0 0 0 0 0,-1 3-15 0 0,-7 5 14 0 0,-1 0-1 0 0,-1 0 1 0 0,0-1-1 0 0,0 0 1 0 0,0-1-1 0 0,-1 0 1 0 0,-1 0-1 0 0,1-1 1 0 0,-1-1-1 0 0,0 0 1 0 0,-1-1-1 0 0,1 0 1 0 0,-1-1-1 0 0,0 0 1 0 0,-2-1-14 0 0,-3 4-158 0 0,-70 7-3543 0 0,87-14 2246 0 0,1 0-91 0 0</inkml:trace>
  <inkml:trace contextRef="#ctx0" brushRef="#br0" timeOffset="70665.092">983 2067 1372 0 0,'-6'3'232'0'0,"-1"1"-1"0"0,1 0 0 0 0,0 0 1 0 0,0 1-1 0 0,0-1 1 0 0,0 1-1 0 0,1 0 1 0 0,0 1-1 0 0,0 0 0 0 0,1-1 1 0 0,-1 2-1 0 0,1-1 1 0 0,0 0-1 0 0,1 1 0 0 0,0-1 1 0 0,0 1-1 0 0,0 0 1 0 0,1 0-1 0 0,-2 6-231 0 0,7-10 38 0 0,0 1-1 0 0,0-1 0 0 0,0 0 1 0 0,0 0-1 0 0,0 0 1 0 0,1-1-1 0 0,-1 1 0 0 0,1-1 1 0 0,0 0-1 0 0,0 0 1 0 0,-1 0-1 0 0,1 0 0 0 0,1-1 1 0 0,-1 1-1 0 0,0-1 0 0 0,0 0 1 0 0,0-1-1 0 0,1 1 1 0 0,-1-1-1 0 0,0 1 0 0 0,1-1 1 0 0,-1-1-1 0 0,0 1 1 0 0,4-1-38 0 0,3 1 9 0 0,0-1 0 0 0,-1 0 1 0 0,1 0-1 0 0,0-1 0 0 0,0 0 1 0 0,-1-1-1 0 0,0 0 0 0 0,1-1 1 0 0,-1 0-1 0 0,0-1 0 0 0,-1 0 1 0 0,1 0-1 0 0,1-2-9 0 0,-10 6-2 0 0,0 1 0 0 0,0-1 0 0 0,0 0 0 0 0,0 1 0 0 0,-1-1 0 0 0,1 0 0 0 0,0 0 0 0 0,0 1-1 0 0,-1-1 1 0 0,1 0 0 0 0,-1 0 0 0 0,1 0 0 0 0,0 0 0 0 0,-1 0 0 0 0,0 0 0 0 0,1 0 0 0 0,-1 0 0 0 0,1 0 0 0 0,-1 0 0 0 0,0 0 0 0 0,0 0 0 0 0,0 0 0 0 0,0 0 0 0 0,0 0 0 0 0,0 0 0 0 0,0 0-1 0 0,0 0 1 0 0,0 0 0 0 0,0 0 0 0 0,0 0 0 0 0,-1 0 0 0 0,1 0 0 0 0,0 0 0 0 0,-1 0 0 0 0,1 0 0 0 0,-1 0 0 0 0,1 0 0 0 0,-1 0 0 0 0,1 0 0 0 0,-1 0 0 0 0,0 0 0 0 0,0 1 0 0 0,1-1 0 0 0,-1 0-1 0 0,0 0 1 0 0,0 1 0 0 0,0-1 0 0 0,0 1 0 0 0,0-1 0 0 0,0 1 0 0 0,1-1 0 0 0,-1 1 0 0 0,0-1 0 0 0,-1 1 0 0 0,1 0 0 0 0,0 0 0 0 0,0-1 0 0 0,0 1 2 0 0,-64-24-136 0 0,-115-3-2873 0 0,162 24 1649 0 0</inkml:trace>
  <inkml:trace contextRef="#ctx0" brushRef="#br0" timeOffset="70994.667">1407 2037 1424 0 0,'-10'8'414'0'0,"8"-7"-318"0"0,1-1 1 0 0,-1 0-1 0 0,1 1 0 0 0,-1-1 0 0 0,1 1 1 0 0,-1 0-1 0 0,1-1 0 0 0,0 1 0 0 0,-1 0 1 0 0,1 0-1 0 0,0 0 0 0 0,0 0 0 0 0,0 0 1 0 0,0 0-1 0 0,0 0 0 0 0,0 1 0 0 0,0-1 1 0 0,0 0-1 0 0,0 1 0 0 0,0-1 0 0 0,0 0 1 0 0,1 1-1 0 0,-1-1 0 0 0,1 1 0 0 0,-1-1 1 0 0,1 1-1 0 0,0-1 0 0 0,-1 1 0 0 0,1-1 1 0 0,0 1-1 0 0,0-1 0 0 0,0 1 0 0 0,0 0 1 0 0,0-1-1 0 0,1 1 0 0 0,-1-1 0 0 0,0 1 1 0 0,1-1-1 0 0,-1 1 0 0 0,1-1 0 0 0,-1 1 1 0 0,1-1-1 0 0,0 0 0 0 0,0 1 0 0 0,0-1 1 0 0,-1 0-1 0 0,1 1 0 0 0,0-1 0 0 0,1 0 1 0 0,-1 0-1 0 0,0 0 0 0 0,0 0 0 0 0,1 0-96 0 0,176 107 2202 0 0,-180-90-1941 0 0,-3-11-316 0 0,0 0 0 0 0,0-1 0 0 0,0 1 0 0 0,-1-1 0 0 0,0-1 0 0 0,0 1 0 0 0,-1-1 0 0 0,0 0 0 0 0,1 0 0 0 0,-2-1-1 0 0,1 0 1 0 0,0 0 0 0 0,-1-1 0 0 0,0 0 0 0 0,0 0 0 0 0,-7 1 55 0 0,-86 11-4384 0 0,82-17 2967 0 0,-10-11 9 0 0</inkml:trace>
  <inkml:trace contextRef="#ctx0" brushRef="#br0" timeOffset="71246.141">1828 2068 1428 0 0,'11'-1'4140'0'0,"14"17"-270"0"0,0 19-3581 0 0,-18-27-398 0 0,0 0-1 0 0,0 1 1 0 0,-1 0 0 0 0,0 0 0 0 0,0 1-1 0 0,-1 0 1 0 0,-1 0 0 0 0,0 0 0 0 0,0 0 0 0 0,-1 1-1 0 0,0-1 1 0 0,1 8 109 0 0,-6-16-211 0 0,1 0-1 0 0,-1 0 1 0 0,0 0-1 0 0,1 0 1 0 0,-1-1 0 0 0,0 1-1 0 0,0 0 1 0 0,0-1-1 0 0,0 1 1 0 0,0-1 0 0 0,-1 0-1 0 0,1 0 1 0 0,0 0-1 0 0,0 0 1 0 0,-1 0 0 0 0,1 0-1 0 0,-1-1 1 0 0,1 1-1 0 0,-1-1 1 0 0,1 1 0 0 0,-1-1-1 0 0,1 0 1 0 0,-1 0-1 0 0,1 0 1 0 0,-1-1 0 0 0,1 1-1 0 0,-2-1 212 0 0,-17 1-1304 0 0</inkml:trace>
  <inkml:trace contextRef="#ctx0" brushRef="#br0" timeOffset="71497.402">1668 1849 880 0 0,'39'-100'10439'0'0,"45"112"-14866"0"0,-13 13 87 0 0,-47-19 2908 0 0</inkml:trace>
  <inkml:trace contextRef="#ctx0" brushRef="#br0" timeOffset="71748.139">2267 1819 1496 0 0,'22'67'3544'0'0,"56"234"-1047"0"0,-63-180-2580 0 0,-16-117-105 0 0,-1 1 0 0 0,0-1 0 0 0,1 0 0 0 0,-1 1 0 0 0,-1-1 0 0 0,1 0 0 0 0,-1 0 0 0 0,1-1 0 0 0,-1 1 0 0 0,0 0 0 0 0,-1-1 0 0 0,1 0 0 0 0,0 0 0 0 0,-1 0 0 0 0,0 0 0 0 0,0 0 0 0 0,0-1 0 0 0,0 1 0 0 0,0-1 0 0 0,0 0 0 0 0,0-1 0 0 0,-1 1 188 0 0,-17 6-1242 0 0</inkml:trace>
  <inkml:trace contextRef="#ctx0" brushRef="#br0" timeOffset="71999.43">2291 2233 1848 0 0,'18'-12'443'0'0,"0"1"-1"0"0,1 0 1 0 0,1 2-1 0 0,-1 0 1 0 0,2 1-1 0 0,-1 1 1 0 0,1 0 0 0 0,0 2-1 0 0,0 1 1 0 0,1 0-1 0 0,-1 2 1 0 0,1 0-1 0 0,11 2-442 0 0,-28 0 50 0 0,0 0 0 0 0,0 1 0 0 0,0 0-1 0 0,0 0 1 0 0,-1 0 0 0 0,1 0 0 0 0,0 1-1 0 0,-1 0 1 0 0,1 0 0 0 0,-1 0 0 0 0,0 1 0 0 0,0-1-1 0 0,1 1 1 0 0,-2 0 0 0 0,1 0 0 0 0,0 0-1 0 0,-1 1 1 0 0,1-1 0 0 0,-1 1 0 0 0,0 0-1 0 0,0 0 1 0 0,0 0 0 0 0,-1 0 0 0 0,0 1-1 0 0,0-1 1 0 0,1 3-50 0 0,-2-3-88 0 0,0-1-1 0 0,0 0 1 0 0,-1 0-1 0 0,0 0 1 0 0,0 0-1 0 0,0 1 1 0 0,0-1 0 0 0,0 0-1 0 0,-1 0 1 0 0,1 0-1 0 0,-1 1 1 0 0,0-1-1 0 0,0 0 1 0 0,0 0-1 0 0,0 0 1 0 0,0 0-1 0 0,-1-1 1 0 0,0 1-1 0 0,1 0 1 0 0,-1 0-1 0 0,0-1 1 0 0,0 1-1 0 0,0-1 1 0 0,-1 0 0 0 0,1 0-1 0 0,-1 0 1 0 0,-2 2 88 0 0,-50 27-4128 0 0,37-24 2785 0 0</inkml:trace>
  <inkml:trace contextRef="#ctx0" brushRef="#br0" timeOffset="72155.804">2627 2017 1492 0 0,'0'-4'1188'0'0,"1"-1"-152"0"0,1 1-152 0 0,-1 1-148 0 0,-1-2-59 0 0,0 4-109 0 0,0-1-148 0 0,2-1-164 0 0,-2 0-296 0 0,3 2 0 0 0,-1-1-376 0 0,3 1-268 0 0,-4-1 59 0 0,2 2 61 0 0,-1-1-760 0 0,3-1 44 0 0</inkml:trace>
  <inkml:trace contextRef="#ctx0" brushRef="#br0" timeOffset="72625.862">2793 1978 1076 0 0,'50'113'4463'0'0,"-46"-105"-4363"0"0,-1 3 30 0 0,0-1-1 0 0,1 1 0 0 0,1-1 0 0 0,0 0 1 0 0,0 0-1 0 0,1-1 0 0 0,0 1 1 0 0,1-1-1 0 0,0 0 0 0 0,0-1 1 0 0,1 0-1 0 0,0 0 0 0 0,0-1 1 0 0,1 0-1 0 0,0 0 0 0 0,0-1 1 0 0,1 0-1 0 0,0 0 0 0 0,0-2 1 0 0,0 1-1 0 0,1-1 0 0 0,-1 0 0 0 0,1-1 1 0 0,1 0-130 0 0,-4-3 10 0 0,0 0 1 0 0,1 0-1 0 0,-1-1 1 0 0,0 0-1 0 0,0 0 1 0 0,0-1-1 0 0,0 0 1 0 0,0-1-1 0 0,0 1 1 0 0,-1-2-1 0 0,1 1 0 0 0,-1-1 1 0 0,0 0-1 0 0,0 0 1 0 0,0-1-1 0 0,-1 0 1 0 0,1 0-1 0 0,-1-1 1 0 0,0 0-1 0 0,-1 0 1 0 0,0 0-1 0 0,0-1 1 0 0,0 1-1 0 0,0-1 1 0 0,-1 0-1 0 0,-1-1 1 0 0,1 0-12 0 0,-3 7 23 0 0,0-1-1 0 0,0 1 0 0 0,-1 0 0 0 0,1 0 0 0 0,0 0 1 0 0,0 0-1 0 0,0 0 0 0 0,0 0 0 0 0,0 0 0 0 0,0 0 1 0 0,1 0-1 0 0,-1 1 0 0 0,0-1 0 0 0,0 0 0 0 0,1 1 1 0 0,-1-1-1 0 0,0 1 0 0 0,1-1 0 0 0,-1 1 0 0 0,0 0 1 0 0,1 0-1 0 0,-1-1 0 0 0,0 1 0 0 0,1 0 0 0 0,-1 0 1 0 0,1 0-1 0 0,-1 0 0 0 0,1 1 0 0 0,-1-1 0 0 0,0 0 1 0 0,1 1-1 0 0,-1-1 0 0 0,0 1 0 0 0,1-1 0 0 0,-1 1 1 0 0,0-1-1 0 0,0 1 0 0 0,1 0-21 0 0,24 4 20 0 0,6-4-81 0 0,-1-2 0 0 0,0-1 0 0 0,1-1 0 0 0,-1-2 0 0 0,-1-1 0 0 0,1-2 0 0 0,-1-1 0 0 0,0-1 0 0 0,1-2 61 0 0,-29 12-6 0 0,-1 0 1 0 0,0 0-1 0 0,1 0 1 0 0,-1 0-1 0 0,1-1 1 0 0,-1 1 0 0 0,0 0-1 0 0,1-1 1 0 0,-1 1-1 0 0,0 0 1 0 0,0-1-1 0 0,1 0 1 0 0,-1 1 0 0 0,0-1-1 0 0,0 0 1 0 0,0 0-1 0 0,0 1 1 0 0,1-1-1 0 0,-1 0 1 0 0,-1 0 0 0 0,1 0-1 0 0,0 0 1 0 0,0-1-1 0 0,0 1 1 0 0,0 0-1 0 0,-1 0 1 0 0,1 0 0 0 0,-1-1-1 0 0,1 1 1 0 0,-1 0-1 0 0,1-1 1 0 0,-1 1-1 0 0,0 0 1 0 0,1-1 0 0 0,-1 1-1 0 0,0 0 1 0 0,0-1-1 0 0,0 1 1 0 0,0-1-1 0 0,0 1 1 0 0,-1 0 0 0 0,1-1-1 0 0,0 1 1 0 0,-1 0-1 0 0,1-1 1 0 0,-1 1-1 0 0,1 0 1 0 0,-1 0 0 0 0,1-1-1 0 0,-1 1 1 0 0,0 0-1 0 0,0 0 1 0 0,0 0-1 0 0,1 0 1 0 0,-1 0 0 0 0,0 0-1 0 0,0 0 1 0 0,-1 0-1 0 0,1 0 1 0 0,0 0-1 0 0,0 1 1 0 0,0-1 0 0 0,0 0-1 0 0,-1 1 1 0 0,0-1 5 0 0,-14-5 32 0 0,0 0 0 0 0,0 1 0 0 0,0 1 0 0 0,-1 1 0 0 0,1 0 0 0 0,-1 1 0 0 0,0 1 0 0 0,0 0 0 0 0,0 2 0 0 0,1-1 0 0 0,-1 2 0 0 0,0 1 0 0 0,0 0 1 0 0,-3 2-33 0 0,19-6 5 0 0,0 1 1 0 0,0 0 0 0 0,-1 0-1 0 0,1 0 1 0 0,0 0 0 0 0,0 0-1 0 0,0 0 1 0 0,-1 0 0 0 0,1 1 0 0 0,0-1-1 0 0,0 0 1 0 0,0 1 0 0 0,-1-1-1 0 0,1 1 1 0 0,0-1 0 0 0,0 1 0 0 0,0-1-1 0 0,0 1 1 0 0,0 0 0 0 0,0 0-1 0 0,0-1 1 0 0,0 1 0 0 0,0 0-1 0 0,1 0 1 0 0,-1 0 0 0 0,0 0 0 0 0,0 0-1 0 0,1 0 1 0 0,-1 0 0 0 0,1 0-1 0 0,-1 1 1 0 0,1-1 0 0 0,-1 0-1 0 0,1 0 1 0 0,0 0 0 0 0,0 0 0 0 0,-1 1-1 0 0,1-1 1 0 0,0 0 0 0 0,0 0-1 0 0,0 1 1 0 0,0-1 0 0 0,0 0 0 0 0,1 0-1 0 0,-1 1 1 0 0,0-1 0 0 0,0 0-1 0 0,1 0 1 0 0,-1 0 0 0 0,1 0-1 0 0,-1 0 1 0 0,1 1 0 0 0,0-1 0 0 0,-1 0-1 0 0,1 0 1 0 0,0 0 0 0 0,0-1-1 0 0,0 1 1 0 0,-1 0 0 0 0,1 0 0 0 0,0 0-6 0 0,65 43 49 0 0,148 43-2075 0 0,-67-44-3196 0 0,-114-34 3719 0 0</inkml:trace>
  <inkml:trace contextRef="#ctx0" brushRef="#br0" timeOffset="73112.659">4334 2068 1660 0 0,'37'-21'4452'0'0,"35"41"-3851"0"0,-69-19-463 0 0,-1 0-115 0 0,11 2 65 0 0,-1 1 0 0 0,-1 0 0 0 0,1 0 0 0 0,-1 2 1 0 0,1-1-1 0 0,-2 1 0 0 0,1 1 0 0 0,-1 0 0 0 0,1 0 0 0 0,-2 1 0 0 0,1 0 0 0 0,-1 1 0 0 0,-1 0 0 0 0,0 0 0 0 0,0 1 0 0 0,0 0 0 0 0,-2 0 0 0 0,1 1 0 0 0,-1 0 0 0 0,-1 0 0 0 0,1 1-88 0 0,-7-9 84 0 0,0 1 0 0 0,0-1-1 0 0,0 1 1 0 0,-1-1-1 0 0,1 0 1 0 0,-1 1 0 0 0,1-1-1 0 0,-1 0 1 0 0,0 0-1 0 0,0 0 1 0 0,0-1 0 0 0,-1 1-1 0 0,1 0 1 0 0,-1-1-1 0 0,0 1 1 0 0,1-1-1 0 0,-1 0 1 0 0,0 0 0 0 0,0 0-1 0 0,-1 0 1 0 0,1-1-1 0 0,0 1 1 0 0,0-1 0 0 0,-1 0-1 0 0,1 0 1 0 0,-1 0-1 0 0,-1 0-83 0 0,-6-40 160 0 0,14 26-345 0 0,2-1 0 0 0,0 1-1 0 0,1-1 1 0 0,0 1 0 0 0,1 1-1 0 0,0 0 1 0 0,1 0-1 0 0,1 0 1 0 0,0 1 0 0 0,0 0-1 0 0,1 0 1 0 0,0 1 0 0 0,1 1-1 0 0,0 0 1 0 0,1 0 0 0 0,0 1-1 0 0,9-5 186 0 0,-19 12-56 0 0,110-77-5197 0 0,-93 61 3905 0 0</inkml:trace>
  <inkml:trace contextRef="#ctx0" brushRef="#br0" timeOffset="73442.664">4982 2100 1592 0 0,'49'-13'735'0'0,"-2"-2"1"0"0,1-2-1 0 0,-2-2 0 0 0,0-2 0 0 0,22-16-735 0 0,-44 14 493 0 0,-24 22-389 0 0,-17-3 148 0 0,-3 6-171 0 0,0 1 1 0 0,0 1-1 0 0,0 1 1 0 0,1 1-1 0 0,-1 0 1 0 0,1 2-1 0 0,1 0 1 0 0,-1 1-1 0 0,-16 11-81 0 0,25-15 55 0 0,3-2-28 0 0,0 0 0 0 0,0 0 0 0 0,1 1 0 0 0,-1 0 0 0 0,1 0 0 0 0,0 1 0 0 0,0 0 0 0 0,0 0 0 0 0,0 0 0 0 0,1 0 0 0 0,0 1 0 0 0,0 0 0 0 0,1 0 0 0 0,-1 0 0 0 0,1 1 0 0 0,1 0 0 0 0,-1-1 0 0 0,-1 6-27 0 0,7-9 2 0 0,0 0 1 0 0,-1 0-1 0 0,1 0 0 0 0,0 0 1 0 0,1 0-1 0 0,-1-1 1 0 0,0 1-1 0 0,1 0 0 0 0,-1-1 1 0 0,1 0-1 0 0,0 0 1 0 0,0 0-1 0 0,0 0 0 0 0,0 0 1 0 0,0 0-1 0 0,0-1 1 0 0,1 0-1 0 0,-1 0 1 0 0,0 1-1 0 0,1-2 0 0 0,2 2-2 0 0,11 3-527 0 0,1 0 0 0 0,0-2 0 0 0,0 0 0 0 0,0 0 0 0 0,1-2-1 0 0,-1 0 1 0 0,0-2 0 0 0,1 0 0 0 0,17-3 527 0 0,33-10-1481 0 0</inkml:trace>
  <inkml:trace contextRef="#ctx0" brushRef="#br0" timeOffset="73725.51">5528 1914 1004 0 0,'-4'0'180'0'0,"0"0"-1"0"0,0 1 0 0 0,0 0 1 0 0,0 0-1 0 0,0 0 1 0 0,0 0-1 0 0,0 1 1 0 0,0-1-1 0 0,1 1 1 0 0,-1 0-1 0 0,1 0 0 0 0,-1 0 1 0 0,1 1-1 0 0,0-1 1 0 0,0 1-1 0 0,0 0 1 0 0,0 0-1 0 0,0 0 1 0 0,1 0-1 0 0,-1 0 1 0 0,1 1-1 0 0,0-1 0 0 0,0 1 1 0 0,0-1-1 0 0,1 1 1 0 0,-1 0-1 0 0,0 2-179 0 0,2-2 72 0 0,-1 0 1 0 0,1 0-1 0 0,0-1 0 0 0,0 1 0 0 0,1 0 1 0 0,-1-1-1 0 0,1 1 0 0 0,0 0 0 0 0,0-1 1 0 0,0 1-1 0 0,0-1 0 0 0,0 1 0 0 0,1-1 1 0 0,0 1-1 0 0,0-1 0 0 0,0 0 0 0 0,0 0 1 0 0,0 0-1 0 0,1 0 0 0 0,-1 0 0 0 0,1-1 0 0 0,0 1 1 0 0,-1-1-1 0 0,1 1 0 0 0,2 0-72 0 0,-1 1 123 0 0,28 24 294 0 0,-24-23-353 0 0,0 1 1 0 0,0 1-1 0 0,0-1 1 0 0,-1 1-1 0 0,0 1 0 0 0,-1-1 1 0 0,1 1-1 0 0,-1 0 1 0 0,-1 1-1 0 0,0 0 1 0 0,0-1-1 0 0,0 2 0 0 0,-1-1 1 0 0,2 8-65 0 0,-8-11-47 0 0,0-1 0 0 0,-1 0 0 0 0,0 1-1 0 0,0-2 1 0 0,0 1 0 0 0,-1 0 0 0 0,1 0 0 0 0,-1-1 0 0 0,0 0 0 0 0,-1 0 0 0 0,1 0 0 0 0,-1 0 0 0 0,1-1-1 0 0,-1 0 1 0 0,0 0 0 0 0,-1 0 0 0 0,1 0 0 0 0,0-1 0 0 0,-1 0 0 0 0,1 0 0 0 0,-1 0 0 0 0,-3 0 47 0 0,-163 20-5361 0 0,149-22 3857 0 0</inkml:trace>
  <inkml:trace contextRef="#ctx0" brushRef="#br0" timeOffset="74400.708">5760 1981 1068 0 0,'-1'16'5070'0'0,"-1"-8"-4926"0"0,-2-1-13 0 0,1 0 0 0 0,0 1 0 0 0,0 0 0 0 0,0 0-1 0 0,1 0 1 0 0,0 0 0 0 0,1 0 0 0 0,0 0 0 0 0,0 0 0 0 0,1 0 0 0 0,0 1 0 0 0,0-1 0 0 0,1 0 0 0 0,0 0 0 0 0,0 0 0 0 0,1 0 0 0 0,0 0-1 0 0,1 0 1 0 0,0 0 0 0 0,0-1 0 0 0,0 1 0 0 0,1-1 0 0 0,0 0 0 0 0,1 0 0 0 0,-1 0 0 0 0,2 0 0 0 0,-1-1 0 0 0,0 0 0 0 0,1 0 0 0 0,0-1-1 0 0,1 1 1 0 0,-1-1 0 0 0,3 1-131 0 0,1-5-7 0 0,-1 0 0 0 0,1 0-1 0 0,-1-1 1 0 0,1 0 0 0 0,-1-1 0 0 0,1 0-1 0 0,-1-1 1 0 0,1 1 0 0 0,-1-2 0 0 0,0 0-1 0 0,0 0 1 0 0,0 0 0 0 0,0-1 0 0 0,0 0-1 0 0,-1-1 1 0 0,0 0 0 0 0,0 0-1 0 0,0-1 1 0 0,-1 0 0 0 0,0 0 0 0 0,0-1-1 0 0,0 0 1 0 0,-1 0 0 0 0,0-1 0 0 0,0 0-1 0 0,-1 0 1 0 0,0 0 0 0 0,-1 0-1 0 0,1-1 1 0 0,-2 0 0 0 0,1 0 0 0 0,0-3 7 0 0,4-26 329 0 0,-32 53 94 0 0,22-9-436 0 0,-1-1 1 0 0,1 1-1 0 0,0 0 0 0 0,1 0 1 0 0,-1 0-1 0 0,1 0 1 0 0,0 1-1 0 0,1-1 0 0 0,-1 0 1 0 0,1 0-1 0 0,1 1 1 0 0,-1-1-1 0 0,1 0 0 0 0,0 0 1 0 0,0 0-1 0 0,1 0 1 0 0,0 0-1 0 0,0 0 0 0 0,0 0 1 0 0,1 0-1 0 0,0-1 1 0 0,0 1-1 0 0,0-1 1 0 0,0 0-1 0 0,1 0 0 0 0,0 0 1 0 0,0-1-1 0 0,1 1 1 0 0,-1-1-1 0 0,1 0 0 0 0,0 0 1 0 0,0 0-1 0 0,0-1 1 0 0,1 0-1 0 0,-1 0 0 0 0,1 0 1 0 0,0-1-1 0 0,-1 0 1 0 0,1 0-1 0 0,0 0 0 0 0,1-1 1 0 0,-1 0-1 0 0,0 0 1 0 0,0 0-1 0 0,0-1 1 0 0,1 0-1 0 0,-1 0 0 0 0,0-1 1 0 0,0 1-1 0 0,0-1 1 0 0,0-1-1 0 0,2 0 13 0 0,7-5-67 0 0,-1-1 1 0 0,0 0-1 0 0,-1-1 1 0 0,0-1-1 0 0,0 0 1 0 0,-1-1-1 0 0,-1 0 0 0 0,1 0 1 0 0,-2-2-1 0 0,0 1 1 0 0,0-1-1 0 0,-1-1 1 0 0,-1 0-1 0 0,0 0 1 0 0,-1 0-1 0 0,0-1 0 0 0,-2 0 1 0 0,1 0-1 0 0,-2-1 1 0 0,0 0-1 0 0,-1 1 1 0 0,-1-1-1 0 0,0 0 1 0 0,0-15 66 0 0,17-51 1688 0 0,-23 98-1601 0 0,0 0-1 0 0,1 1 0 0 0,1-1 0 0 0,1 0 0 0 0,0 1 1 0 0,1-1-1 0 0,1 1 0 0 0,1-1 0 0 0,0 1 1 0 0,1-1-1 0 0,1 0 0 0 0,0 0 0 0 0,1 0 1 0 0,1-1-1 0 0,0 0 0 0 0,1 0 0 0 0,1 0 0 0 0,2 1-86 0 0,-7-10-101 0 0,0 0 0 0 0,1 0 0 0 0,-1 0 0 0 0,2-1 0 0 0,-1 1 0 0 0,0-1 0 0 0,1 0-1 0 0,0 0 1 0 0,1-1 0 0 0,-1 1 0 0 0,1-1 0 0 0,-1-1 0 0 0,1 1 0 0 0,0-1 0 0 0,0 0 0 0 0,1 0-1 0 0,-1 0 1 0 0,1-1 0 0 0,-1 0 0 0 0,1-1 0 0 0,5 1 101 0 0,-7-3-335 0 0,-1-1 0 0 0,1 0-1 0 0,-1 0 1 0 0,0 0 0 0 0,1 0 0 0 0,-1-1 0 0 0,-1 0-1 0 0,1 0 1 0 0,0 0 0 0 0,-1 0 0 0 0,1 0 0 0 0,-1-1-1 0 0,0 0 1 0 0,0 1 0 0 0,0-1 0 0 0,-1 0 0 0 0,1-1 0 0 0,-1 1-1 0 0,1-2 336 0 0,7-18-1362 0 0</inkml:trace>
  <inkml:trace contextRef="#ctx0" brushRef="#br0" timeOffset="74684.694">6771 1966 1356 0 0,'18'-66'3473'0'0,"0"25"2534"0"0,-4 113-3552 0 0,81 171-3198 0 0,-94-240 522 0 0,0 0 0 0 0,0 0-1 0 0,-1 1 1 0 0,1-1-1 0 0,-1 0 1 0 0,0 1-1 0 0,0-1 1 0 0,0 0-1 0 0,0 1 1 0 0,-1-1-1 0 0,1 0 1 0 0,-1 1-1 0 0,0-1 1 0 0,0 0-1 0 0,0 0 1 0 0,0 0-1 0 0,-1 0 1 0 0,1 0 0 0 0,-1 0-1 0 0,0 0 1 0 0,0 0-1 0 0,0-1 1 0 0,0 1-1 0 0,0 0 1 0 0,0-1-1 0 0,-1 0 1 0 0,1 0-1 0 0,-1 0 1 0 0,0 0-1 0 0,0 0 1 0 0,0 0-1 0 0,0-1 1 0 0,0 1-1 0 0,0-1 1 0 0,0 0-1 0 0,0 0 1 0 0,0 0 0 0 0,-1 0-1 0 0,1-1 1 0 0,0 1-1 0 0,-1-1 1 0 0,1 0-1 0 0,0 0 1 0 0,-1 0-1 0 0,1 0 222 0 0,-21 0-1450 0 0</inkml:trace>
  <inkml:trace contextRef="#ctx0" brushRef="#br0" timeOffset="74934.265">6645 2079 2256 0 0,'85'-73'6545'0'0,"10"33"-3537"0"0,122 21-4463 0 0,-164 25-1040 0 0,6 1-2922 0 0,-47-7 3923 0 0</inkml:trace>
  <inkml:trace contextRef="#ctx0" brushRef="#br0" timeOffset="101009.527">1303 2811 964 0 0,'0'0'807'0'0,"0"0"-40"0"0,0-3-47 0 0,29-44 1694 0 0,-30 45-2334 0 0,-1 1 0 0 0,1-1-1 0 0,-1 1 1 0 0,1-1 0 0 0,-1 1 0 0 0,0-1 0 0 0,1 1 0 0 0,-1 0-1 0 0,0 0 1 0 0,0 0 0 0 0,0 0 0 0 0,0 0 0 0 0,0 0 0 0 0,0 1-1 0 0,0-1 1 0 0,0 1 0 0 0,-1-1 0 0 0,1 1 0 0 0,0 0 0 0 0,0 0 0 0 0,0 0-1 0 0,0 0 1 0 0,-1 0 0 0 0,1 0 0 0 0,0 1 0 0 0,0-1 0 0 0,0 1-1 0 0,0-1 1 0 0,0 1 0 0 0,0 0 0 0 0,0 0 0 0 0,-1 0-80 0 0,-13 5 63 0 0,1 1-1 0 0,0 0 1 0 0,1 1 0 0 0,0 0 0 0 0,0 1 0 0 0,1 1 0 0 0,0 0-1 0 0,0 1 1 0 0,1 0 0 0 0,1 1 0 0 0,0 0 0 0 0,1 1-1 0 0,0 0 1 0 0,1 1 0 0 0,0 0 0 0 0,1 0 0 0 0,1 1 0 0 0,0 0-1 0 0,1 0 1 0 0,0 1 0 0 0,2 0 0 0 0,-2 8-63 0 0,6-21 6 0 0,0 0 1 0 0,0 0-1 0 0,0-1 1 0 0,1 1-1 0 0,-1 0 1 0 0,1-1-1 0 0,0 1 1 0 0,0-1-1 0 0,0 1 0 0 0,0-1 1 0 0,0 1-1 0 0,0-1 1 0 0,1 0-1 0 0,-1 1 1 0 0,1-1-1 0 0,0 0 1 0 0,-1 0-1 0 0,1 0 1 0 0,0 0-1 0 0,0 0 0 0 0,0-1 1 0 0,0 1-1 0 0,1-1 1 0 0,-1 1-1 0 0,0-1 1 0 0,1 0-1 0 0,-1 0 1 0 0,1 0-1 0 0,-1 0 1 0 0,1 0-1 0 0,0-1 1 0 0,-1 1-1 0 0,1-1 0 0 0,0 1 1 0 0,-1-1-1 0 0,1 0 1 0 0,0 0-1 0 0,0 0 1 0 0,-1-1-1 0 0,1 1 1 0 0,0-1-7 0 0,104-13-341 0 0,-92 9 263 0 0,1 0 1 0 0,-1-1 0 0 0,0-1-1 0 0,0-1 1 0 0,-1 0-1 0 0,0 0 1 0 0,0-2 0 0 0,-1 0-1 0 0,0 0 1 0 0,-1-1-1 0 0,0-1 1 0 0,-1 0-1 0 0,0 0 1 0 0,-1-1 0 0 0,0-1-1 0 0,-1 1 1 0 0,-1-2-1 0 0,0 1 1 0 0,-1-1 0 0 0,0 0-1 0 0,-1-1 1 0 0,-1 1-1 0 0,-1-1 1 0 0,0 0 0 0 0,-1 0-1 0 0,-1-1 1 0 0,1-15 77 0 0,0-142 1240 0 0,-3 172-1220 0 0,0 0-1 0 0,0 0 1 0 0,0 1 0 0 0,0-1 0 0 0,0 0-1 0 0,0 0 1 0 0,0 0 0 0 0,0 1-1 0 0,-1-1 1 0 0,1 0 0 0 0,-1 1 0 0 0,1-1-1 0 0,-1 0 1 0 0,0 1 0 0 0,0-1 0 0 0,0 0-1 0 0,0 1 1 0 0,0 0 0 0 0,0-1 0 0 0,0 1-1 0 0,0-1 1 0 0,0 1 0 0 0,-1 0 0 0 0,1 0-1 0 0,0 0 1 0 0,-1 0 0 0 0,1 0 0 0 0,-1 0-1 0 0,0 0 1 0 0,1 0 0 0 0,-1 1 0 0 0,0-1-1 0 0,1 1 1 0 0,-1-1 0 0 0,0 1 0 0 0,0-1-20 0 0,-2 10 13 0 0,0-1 0 0 0,1 1 1 0 0,1 0-1 0 0,-1 0 0 0 0,1 0 1 0 0,1 0-1 0 0,0 0 0 0 0,0 0 1 0 0,0 0-1 0 0,1 1 1 0 0,1-1-1 0 0,0 0 0 0 0,0 0 1 0 0,1 0-1 0 0,0 0 0 0 0,0 0 1 0 0,1 0-1 0 0,0-1 1 0 0,1 1-1 0 0,3 5-13 0 0,0-3-30 0 0,0 0 1 0 0,1 0-1 0 0,1-1 1 0 0,0 0-1 0 0,0-1 0 0 0,1 0 1 0 0,0 0-1 0 0,0-1 1 0 0,1 0-1 0 0,0-1 1 0 0,1 0-1 0 0,0-1 1 0 0,0 0-1 0 0,0-1 0 0 0,0-1 1 0 0,1 0-1 0 0,0 0 1 0 0,0-1-1 0 0,0-1 1 0 0,0 0-1 0 0,0-1 0 0 0,1 0 1 0 0,-1-1-1 0 0,0-1 1 0 0,1 0-1 0 0,-1 0 1 0 0,0-2-1 0 0,0 1 0 0 0,0-2 1 0 0,-1 0-1 0 0,1 0 1 0 0,1-2 29 0 0,73-18 184 0 0,-86 24-130 0 0,-1 0-13 0 0,0 0 36 0 0,6 46-180 0 0,5-43-5681 0 0,-8-9 4276 0 0</inkml:trace>
  <inkml:trace contextRef="#ctx0" brushRef="#br0" timeOffset="101245.536">1910 2484 1268 0 0,'-5'-5'1196'0'0,"3"1"-212"0"0,-2 1-164 0 0,0 0-120 0 0,3-2-264 0 0,-4 2-111 0 0,5 2-181 0 0,-3 1-16 0 0,3-2-400 0 0,1 2-133 0 0,1 2-303 0 0,-2 1 52 0 0,3 1-780 0 0,-1 2 24 0 0</inkml:trace>
  <inkml:trace contextRef="#ctx0" brushRef="#br0" timeOffset="101511.413">2174 2824 1100 0 0,'10'-9'137'0'0,"2"0"-1"0"0,-1 0 0 0 0,1 1 1 0 0,0 1-1 0 0,0 0 1 0 0,1 0-1 0 0,0 1 1 0 0,1 1-1 0 0,-1 0 0 0 0,1 1 1 0 0,0 0-1 0 0,0 1 1 0 0,0 1-1 0 0,0 0 1 0 0,0 1-1 0 0,1 1-136 0 0,-11 0 61 0 0,-1 0 0 0 0,0 1 0 0 0,0-1 0 0 0,0 1 0 0 0,0 0 0 0 0,0 0 0 0 0,0 0 0 0 0,0 0 0 0 0,0 0 0 0 0,0 1 0 0 0,-1-1 0 0 0,1 1 0 0 0,0 0 0 0 0,-1 0 0 0 0,1 0 0 0 0,-1 0 0 0 0,0 0 0 0 0,0 1 0 0 0,0-1 0 0 0,0 1 0 0 0,0-1 0 0 0,0 1 0 0 0,-1 0 0 0 0,1-1 0 0 0,-1 1 0 0 0,0 0 0 0 0,0 0 0 0 0,0 0 0 0 0,0 0 0 0 0,0 0 0 0 0,-1 0 0 0 0,1 1 0 0 0,-1-1 0 0 0,0 0 0 0 0,0 0 0 0 0,0 0 0 0 0,0 0 0 0 0,-1 1 0 0 0,1-1 0 0 0,-1 0 0 0 0,0 0 0 0 0,0 0 0 0 0,0 0 0 0 0,0 0 0 0 0,0 0 1 0 0,-1-1-1 0 0,1 1 0 0 0,-1 0 0 0 0,0-1 0 0 0,0 1 0 0 0,0-1 0 0 0,0 1 0 0 0,-1 0-61 0 0,-97 64 695 0 0,95-66-892 0 0,0 0 0 0 0,1 0 0 0 0,-1 0 0 0 0,0-1 0 0 0,0 1 0 0 0,0-1 0 0 0,1 0 0 0 0,-1-1 0 0 0,0 1 0 0 0,0-1 0 0 0,1 0 0 0 0,-1 0 0 0 0,0-1 0 0 0,1 1 0 0 0,-1-1 0 0 0,1 0 0 0 0,0 0 0 0 0,0-1 0 0 0,-1 1 0 0 0,1-1 0 0 0,1 0 1 0 0,-1 0-1 0 0,-2-2 197 0 0,-10-13-1402 0 0</inkml:trace>
  <inkml:trace contextRef="#ctx0" brushRef="#br0" timeOffset="102124.347">2644 2911 1236 0 0,'39'-10'752'0'0,"11"-3"-321"0"0,0-1 0 0 0,-2-3 0 0 0,1-1-1 0 0,-2-3 1 0 0,-1-2 0 0 0,5-5-431 0 0,-15-14 79 0 0,-61 30-67 0 0,7 7 125 0 0,0 2 0 0 0,-1 0 0 0 0,1 1 0 0 0,-1 1 0 0 0,0 0 0 0 0,0 2 0 0 0,1 0 0 0 0,-1 1 0 0 0,0 1-1 0 0,1 1 1 0 0,0 0 0 0 0,0 1 0 0 0,-9 5-137 0 0,0-3 78 0 0,16-6-8 0 0,0 1 0 0 0,0 0 0 0 0,1 1 1 0 0,-1 0-1 0 0,0 1 0 0 0,1 0 0 0 0,0 0 0 0 0,0 1 0 0 0,0 0 0 0 0,1 1 1 0 0,0 0-1 0 0,0 1 0 0 0,0 0 0 0 0,1 0 0 0 0,0 1 0 0 0,0 0 0 0 0,1 0 1 0 0,0 1-1 0 0,-5 8-70 0 0,28 10 296 0 0,-6-20-396 0 0,0-1-1 0 0,1 0 1 0 0,0 0 0 0 0,0-1 0 0 0,0 0 0 0 0,0-1-1 0 0,1-1 1 0 0,0 1 0 0 0,0-2 0 0 0,0 0 0 0 0,0 0 0 0 0,0-1-1 0 0,0-1 1 0 0,0 0 0 0 0,5-1 100 0 0,90-1-3630 0 0,-39-13 2264 0 0</inkml:trace>
  <inkml:trace contextRef="#ctx0" brushRef="#br0" timeOffset="102485.34">3393 2656 928 0 0,'-12'3'290'0'0,"0"0"-1"0"0,0 0 0 0 0,1 1 1 0 0,-1 1-1 0 0,1 0 1 0 0,0 0-1 0 0,0 1 1 0 0,1 0-1 0 0,0 1 0 0 0,0 1 1 0 0,0-1-1 0 0,1 1 1 0 0,0 1-1 0 0,1 0 1 0 0,0 0-1 0 0,0 1 0 0 0,1 0 1 0 0,0 0-1 0 0,-3 7-289 0 0,10-17 15 0 0,0 0-1 0 0,1-1 1 0 0,-1 1-1 0 0,0 0 1 0 0,1-1-1 0 0,-1 1 1 0 0,0 0-1 0 0,1 0 0 0 0,-1 0 1 0 0,1-1-1 0 0,-1 1 1 0 0,1 0-1 0 0,-1 0 1 0 0,0 0-1 0 0,1 0 1 0 0,-1 0-1 0 0,1 0 1 0 0,-1 0-1 0 0,1 0 1 0 0,-1 0-1 0 0,1 0 1 0 0,-1 0-1 0 0,0 0 1 0 0,1 0-1 0 0,-1 0 0 0 0,1 0 1 0 0,-1 1-1 0 0,1-1 1 0 0,-1 0-1 0 0,0 0 1 0 0,1 0-1 0 0,-1 1 1 0 0,0-1-1 0 0,1 0 1 0 0,-1 0-1 0 0,1 1 1 0 0,-1-1-1 0 0,0 0 1 0 0,0 1-1 0 0,1-1 0 0 0,-1 0 1 0 0,0 1-1 0 0,0-1 1 0 0,1 1-1 0 0,-1-1 1 0 0,0 0-1 0 0,0 1 1 0 0,0-1-1 0 0,0 1 1 0 0,0-1-1 0 0,0 1 1 0 0,1-1-1 0 0,-1 1 1 0 0,0-1-1 0 0,0 0 1 0 0,0 1-1 0 0,-1-1 0 0 0,1 1 1 0 0,0-1-1 0 0,0 1 1 0 0,0-1-1 0 0,0 1-14 0 0,41-16 767 0 0,66-36-878 0 0,-85 93 15 0 0,46-30-4376 0 0,-55-12 2968 0 0</inkml:trace>
  <inkml:trace contextRef="#ctx0" brushRef="#br0" timeOffset="102735.968">3772 2647 1036 0 0,'-1'1'89'0'0,"0"-1"0"0"0,0 1 0 0 0,0 0-1 0 0,0-1 1 0 0,0 1 0 0 0,0 0 0 0 0,0 0 0 0 0,0 0-1 0 0,1 0 1 0 0,-1 0 0 0 0,0-1 0 0 0,0 1 0 0 0,1 1 0 0 0,-1-1-1 0 0,1 0 1 0 0,-1 0 0 0 0,1 0 0 0 0,-1 0 0 0 0,1 0-1 0 0,0 0 1 0 0,-1 1 0 0 0,1-1 0 0 0,0 0 0 0 0,0 0-1 0 0,0 0 1 0 0,0 1 0 0 0,0-1 0 0 0,0 0 0 0 0,0 0 0 0 0,1 0-1 0 0,-1 1 1 0 0,0-1 0 0 0,0 0 0 0 0,1 0 0 0 0,-1 0-1 0 0,1 0 1 0 0,-1 0 0 0 0,1 0 0 0 0,0 0 0 0 0,-1 0 0 0 0,1 0-1 0 0,0 0 1 0 0,0 0 0 0 0,0 0 0 0 0,0 0 0 0 0,-1 0-1 0 0,1-1 1 0 0,0 1 0 0 0,0 0 0 0 0,1-1-89 0 0,54 47 814 0 0,-53-45-645 0 0,13 10 32 0 0,-7-8-134 0 0,-1 1 0 0 0,1 0 0 0 0,-1 0 0 0 0,0 1 0 0 0,0 0 0 0 0,-1 0 0 0 0,0 1 0 0 0,0 0 0 0 0,0 0 0 0 0,-1 1 0 0 0,0 0 0 0 0,-1 0 0 0 0,1 1 0 0 0,-2-1-1 0 0,1 1 1 0 0,-1 0 0 0 0,-1 0 0 0 0,1 0 0 0 0,-1 1 0 0 0,-1-1 0 0 0,0 1 0 0 0,0 0-67 0 0,-5-4-104 0 0,1 1-1 0 0,-1-1 0 0 0,0 0 1 0 0,-1 0-1 0 0,1-1 1 0 0,-1 1-1 0 0,0-1 0 0 0,-1 0 1 0 0,1 0-1 0 0,-1 0 1 0 0,0-1-1 0 0,0 1 1 0 0,0-1-1 0 0,-1-1 0 0 0,1 1 1 0 0,-1-1-1 0 0,0 1 1 0 0,0-2-1 0 0,-1 1 0 0 0,1-1 1 0 0,-5 1 104 0 0,-63 20-2727 0 0,36-17 1252 0 0</inkml:trace>
  <inkml:trace contextRef="#ctx0" brushRef="#br0" timeOffset="103002.459">3988 2616 1832 0 0,'-134'78'5351'0'0,"-43"72"-4381"0"0,156-122-2541 0 0,11-8-2420 0 0,8-17 2500 0 0</inkml:trace>
  <inkml:trace contextRef="#ctx0" brushRef="#br0" timeOffset="103268.789">4131 2916 1100 0 0,'38'-8'677'0'0,"0"-2"0"0"0,0-2 0 0 0,-2-1-1 0 0,1-2 1 0 0,-2-2 0 0 0,0-1 0 0 0,-1-1 0 0 0,0-2-1 0 0,11-11-676 0 0,-6-18 514 0 0,-39 49-422 0 0,-19-4 22 0 0,-117 64 288 0 0,126-55-377 0 0,0 0 1 0 0,1 0 0 0 0,0 1-1 0 0,0 0 1 0 0,1 1 0 0 0,-1 0-1 0 0,1 0 1 0 0,0 1 0 0 0,1 0-1 0 0,-1 0 1 0 0,2 1 0 0 0,-1 0-1 0 0,1 0 1 0 0,0 0 0 0 0,1 1-1 0 0,-1 0 1 0 0,2 0 0 0 0,0 1-1 0 0,0-1 1 0 0,0 1-1 0 0,-1 7-25 0 0,7-9-144 0 0,1 1-1 0 0,0-1 0 0 0,0 0 1 0 0,0 0-1 0 0,1 0 0 0 0,0 0 0 0 0,1 0 1 0 0,0-1-1 0 0,0 0 0 0 0,1 0 1 0 0,-1-1-1 0 0,1 1 0 0 0,1-1 0 0 0,-1 0 1 0 0,1-1-1 0 0,0 1 0 0 0,1-2 0 0 0,-1 1 1 0 0,1-1-1 0 0,0 0 0 0 0,0 0 1 0 0,0-1-1 0 0,0 0 0 0 0,1-1 0 0 0,-1 1 1 0 0,1-2-1 0 0,-1 1 0 0 0,1-1 0 0 0,0-1 1 0 0,1 0 144 0 0,31 3-984 0 0,-1-3 46 0 0</inkml:trace>
  <inkml:trace contextRef="#ctx0" brushRef="#br0" timeOffset="103974.782">1942 2698 2320 0 0,'0'0'633'0'0,"0"0"-132"0"0,0 0 5 0 0,0 0 14 0 0,0 0 8 0 0,0 0-27 0 0,0 0-10 0 0,5 3-30 0 0,74 131 1345 0 0,28-31-1421 0 0,-47-88-4808 0 0,-57-17 3004 0 0,4-8 57 0 0</inkml:trace>
  <inkml:trace contextRef="#ctx0" brushRef="#br0" timeOffset="104210.653">2070 2568 2324 0 0,'1'-34'5871'0'0,"1"3"-5057"0"0,-2 30-1816 0 0,13-17-3471 0 0,-7 15 3123 0 0</inkml:trace>
  <inkml:trace contextRef="#ctx0" brushRef="#br0" timeOffset="104980.235">4660 2860 1056 0 0,'21'31'5309'0'0,"-17"-28"-5125"0"0,-1 0 0 0 0,1-1 0 0 0,0 1 0 0 0,0-1 0 0 0,0 0 1 0 0,0 0-1 0 0,0-1 0 0 0,0 1 0 0 0,0-1 0 0 0,1 0 0 0 0,-1 0 0 0 0,1 0 0 0 0,-1-1 0 0 0,0 0 0 0 0,1 1 0 0 0,-1-1 0 0 0,1-1 0 0 0,-1 1 0 0 0,1-1 0 0 0,-1 0 0 0 0,0 0 0 0 0,1 0 0 0 0,-1 0 0 0 0,0-1 0 0 0,0 0 0 0 0,3-1-184 0 0,34-21 7070 0 0,-44 19-15039 0 0,-3-7 3852 0 0,-12-26 807 0 0,13 17 1914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45:16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0 875 1080 0 0,'1'0'122'0'0,"-1"0"-1"0"0,1 0 1 0 0,-1 0-1 0 0,1 1 1 0 0,0-1 0 0 0,-1 0-1 0 0,1 0 1 0 0,-1 0-1 0 0,1 0 1 0 0,0 0-1 0 0,-1 0 1 0 0,1 0 0 0 0,0 0-1 0 0,-1-1 1 0 0,1 1-1 0 0,-1 0 1 0 0,1 0-1 0 0,0 0 1 0 0,-1-1 0 0 0,1 1-1 0 0,-1 0 1 0 0,1-1-1 0 0,-1 1 1 0 0,1 0-1 0 0,-1-1 1 0 0,1 1 0 0 0,-1-1-1 0 0,0 1 1 0 0,1 0-1 0 0,-1-1 1 0 0,1 1-1 0 0,-1-1 1 0 0,0 0 0 0 0,1 1-1 0 0,-1-1 1 0 0,0 1-1 0 0,0-1 1 0 0,0 1-1 0 0,1-1 1 0 0,-1 0 0 0 0,0 1-122 0 0,30 344 496 0 0,-28-267-406 0 0,27 341 217 0 0,55 235-307 0 0,-59-477 157 0 0,15 162 192 0 0,1 171 372 0 0,-33-409-585 0 0,23 1012 669 0 0,-26-1112-4555 0 0,-15-51 1564 0 0,6 15 1132 0 0</inkml:trace>
  <inkml:trace contextRef="#ctx0" brushRef="#br0" timeOffset="1597.6">629 1359 1532 0 0,'0'0'265'0'0,"0"0"88"0"0,0 0-63 0 0,0 0 29 0 0,0 0-18 0 0,0 0-71 0 0,0 0-66 0 0,0 0-6 0 0,0 0-65 0 0,0 0-30 0 0,0 0 51 0 0,0 0-21 0 0,0 0-44 0 0,0 0 43 0 0,0 0 2 0 0,0 0-2 0 0,0 0-38 0 0,0 0-59 0 0,0 0 18 0 0,0 0-11 0 0,0 0 24 0 0,0 0-23 0 0,0 0-57 0 0,0 0 19 0 0,0 0 93 0 0,-13 8 2 0 0,5 102 236 0 0,41 276 806 0 0,-19-279 141 0 0,-18-107-5353 0 0,3-3 2635 0 0</inkml:trace>
  <inkml:trace contextRef="#ctx0" brushRef="#br0" timeOffset="2048.941">592 1338 1120 0 0,'3'-9'115'0'0,"0"-1"0"0"0,1 1-1 0 0,0 0 1 0 0,0 0 0 0 0,1 0-1 0 0,0 1 1 0 0,1-1 0 0 0,0 1 0 0 0,0 1-1 0 0,0-1 1 0 0,1 1 0 0 0,1 0 0 0 0,-1 0-1 0 0,1 1 1 0 0,0 0 0 0 0,0 1-1 0 0,1 0 1 0 0,0 0 0 0 0,7-3-115 0 0,-10 5 34 0 0,1 1 1 0 0,-1 0-1 0 0,1 0 0 0 0,-1 0 0 0 0,1 1 1 0 0,-1 0-1 0 0,1 0 0 0 0,0 0 1 0 0,0 1-1 0 0,-1 0 0 0 0,1 1 1 0 0,0 0-1 0 0,0 0 0 0 0,-1 0 0 0 0,1 0 1 0 0,-1 1-1 0 0,1 0 0 0 0,-1 1 1 0 0,1 0-35 0 0,-3 1 14 0 0,1 1 0 0 0,0 0 0 0 0,-1 1 0 0 0,0-1 0 0 0,-1 1 0 0 0,1-1 1 0 0,-1 1-1 0 0,0 0 0 0 0,0 0 0 0 0,-1 1 0 0 0,0-1 0 0 0,0 0 0 0 0,0 1 0 0 0,-1-1 0 0 0,0 1 1 0 0,0 0-1 0 0,-1-1 0 0 0,1 1 0 0 0,-2 0 0 0 0,1 0 0 0 0,-1-1 0 0 0,0 1 0 0 0,0 0 1 0 0,-1-1-1 0 0,1 1 0 0 0,-2-1 0 0 0,1 0 0 0 0,-1 0 0 0 0,0 0 0 0 0,0 0 0 0 0,0 0 1 0 0,-1 0-1 0 0,0-1 0 0 0,-5 5-14 0 0,0 5 14 0 0,-1-1 1 0 0,-1 0-1 0 0,0-1 0 0 0,-1-1 1 0 0,-1 1-1 0 0,0-2 1 0 0,0 0-1 0 0,-1 0 0 0 0,-1-1 1 0 0,1-1-1 0 0,-2-1 1 0 0,1 0-1 0 0,-1-1 0 0 0,0 0 1 0 0,-15 3-15 0 0,10-23-1589 0 0,22 2 730 0 0</inkml:trace>
  <inkml:trace contextRef="#ctx0" brushRef="#br0" timeOffset="2842.273">1285 1373 944 0 0,'3'28'4798'0'0,"-36"56"-5203"0"0,25-67 861 0 0,-127 327 284 0 0,131-329-621 0 0,-5 8-3181 0 0,9-23 1744 0 0</inkml:trace>
  <inkml:trace contextRef="#ctx0" brushRef="#br0" timeOffset="3372.341">1330 1373 1128 0 0,'13'3'2833'0'0,"-11"9"-2781"0"0,18 67 501 0 0,3-1-1 0 0,3-1 1 0 0,3-1-1 0 0,16 23-552 0 0,0-13 1031 0 0,-45-86-958 0 0,0 0 44 0 0,0 0 12 0 0,0 0-52 0 0,0 0-42 0 0,0 0 16 0 0,0 0-69 0 0,0 0 23 0 0,-13 0-2676 0 0,4-8 498 0 0,4 4 814 0 0</inkml:trace>
  <inkml:trace contextRef="#ctx0" brushRef="#br0" timeOffset="3730.425">1203 1704 1316 0 0,'100'-29'2774'0'0,"-58"16"-1611"0"0,-33 6-3733 0 0,-8 4 1819 0 0</inkml:trace>
  <inkml:trace contextRef="#ctx0" brushRef="#br0" timeOffset="4335.538">1690 1059 1024 0 0,'-2'-1'48'0'0,"0"-1"-1"0"0,0 1 0 0 0,1-1 1 0 0,-1 1-1 0 0,0 0 1 0 0,0 0-1 0 0,-1 0 1 0 0,1 0-1 0 0,0 0 1 0 0,0 1-1 0 0,0-1 1 0 0,-1 0-1 0 0,1 1 1 0 0,0 0-1 0 0,-1-1 1 0 0,1 1-1 0 0,0 0 0 0 0,0 0 1 0 0,-1 1-1 0 0,1-1 1 0 0,0 0-1 0 0,-1 1 1 0 0,1-1-1 0 0,0 1 1 0 0,0 0-1 0 0,0 0 1 0 0,-1 0-1 0 0,1 0 1 0 0,0 0-1 0 0,0 0 1 0 0,0 1-1 0 0,1-1 0 0 0,-1 0 1 0 0,0 1-48 0 0,1-1 48 0 0,-10 4 1 0 0,1 1 1 0 0,0 1 0 0 0,1-1-1 0 0,-1 2 1 0 0,1-1 0 0 0,1 1-1 0 0,-1 1 1 0 0,1-1 0 0 0,1 2-1 0 0,0-1 1 0 0,0 1 0 0 0,1 0-1 0 0,0 0 1 0 0,1 0 0 0 0,0 1 0 0 0,0 0-1 0 0,1 0 1 0 0,1 0 0 0 0,0 1-1 0 0,1-1 1 0 0,0 1 0 0 0,0 0-1 0 0,1 11-49 0 0,3-17 59 0 0,1-1-1 0 0,0 1 0 0 0,0 0 0 0 0,0-1 0 0 0,0 0 1 0 0,1 0-1 0 0,0 0 0 0 0,0 0 0 0 0,1 0 1 0 0,-1-1-1 0 0,1 0 0 0 0,0 0 0 0 0,0 0 0 0 0,1-1 1 0 0,-1 1-1 0 0,1-1 0 0 0,-1-1 0 0 0,1 1 1 0 0,0-1-1 0 0,0 0 0 0 0,0 0 0 0 0,0 0 0 0 0,1-1 1 0 0,-1 0-1 0 0,0-1 0 0 0,1 1 0 0 0,-1-1 1 0 0,0 0-1 0 0,1-1 0 0 0,-1 0 0 0 0,0 0 0 0 0,0 0 1 0 0,1 0-1 0 0,-1-1-58 0 0,72-22-664 0 0,-60 15-1164 0 0,-10 4 520 0 0</inkml:trace>
  <inkml:trace contextRef="#ctx0" brushRef="#br0" timeOffset="4924.017">2095 1089 836 0 0,'13'-26'5288'0'0,"2"47"-3876"0"0,-3 155-1178 0 0,37 510 991 0 0,-38-578-804 0 0,-11-107-378 0 0,-7 14-3525 0 0,2-22 861 0 0,3 1 1197 0 0</inkml:trace>
  <inkml:trace contextRef="#ctx0" brushRef="#br0" timeOffset="5308.299">2381 1458 988 0 0,'0'-5'3727'0'0,"2"71"-2766"0"0,-14 128 242 0 0,33-102-898 0 0,-20-43-2147 0 0,-7-52 216 0 0,3-1 318 0 0</inkml:trace>
  <inkml:trace contextRef="#ctx0" brushRef="#br0" timeOffset="5880.078">2360 1433 1452 0 0,'0'-5'89'0'0,"0"0"1"0"0,1 0-1 0 0,-1 0 0 0 0,1 0 1 0 0,0 0-1 0 0,0 0 0 0 0,1 0 0 0 0,0 0 1 0 0,-1 0-1 0 0,2 1 0 0 0,-1-1 1 0 0,0 1-1 0 0,1 0 0 0 0,0-1 0 0 0,0 1 1 0 0,0 0-1 0 0,0 1 0 0 0,1-1 1 0 0,0 1-1 0 0,-1-1 0 0 0,1 1 0 0 0,1 0 1 0 0,-1 0-1 0 0,0 1 0 0 0,1-1 1 0 0,-1 1-1 0 0,1 0 0 0 0,0 0 0 0 0,-1 1 1 0 0,1-1-1 0 0,0 1 0 0 0,0 0 1 0 0,0 1-1 0 0,0-1 0 0 0,3 1-89 0 0,17 24 149 0 0,-22-17-141 0 0,0-1 0 0 0,-1 1-1 0 0,0 0 1 0 0,0 0-1 0 0,0 0 1 0 0,-1 0-1 0 0,0 0 1 0 0,-1 0-1 0 0,1 0 1 0 0,-2 0-1 0 0,1 0 1 0 0,-1 0-1 0 0,0 0 1 0 0,0 0 0 0 0,0 0-1 0 0,-1 0 1 0 0,-1 0-1 0 0,1 0 1 0 0,-1-1-1 0 0,0 1 1 0 0,0-1-1 0 0,-1 0 1 0 0,0 0-1 0 0,0 0 1 0 0,0 0-1 0 0,-1-1 1 0 0,0 0 0 0 0,-4 4-8 0 0,-29 56 343 0 0,110-77-172 0 0,18 0-148 0 0,-89 14-12 0 0,1-1 0 0 0,-1 1 1 0 0,0 0-1 0 0,0-1 0 0 0,1 1 1 0 0,-1 0-1 0 0,0 0 0 0 0,0 0 1 0 0,0 0-1 0 0,-1 0 0 0 0,1 0 1 0 0,0 0-1 0 0,-1 0 0 0 0,0 0 1 0 0,1 0-1 0 0,-1 0 0 0 0,0 1 1 0 0,0-1-1 0 0,0 0 0 0 0,0 0 1 0 0,0 0-1 0 0,-1 0 0 0 0,1 0 1 0 0,-1 0-1 0 0,1 1 0 0 0,-1-1 1 0 0,0 0-1 0 0,0 0 0 0 0,0-1 1 0 0,0 1-1 0 0,0 0 0 0 0,0 0 1 0 0,-1 1-12 0 0,-10 16-2 0 0,-1-1 0 0 0,0 0 0 0 0,-1 0 0 0 0,-1-1 0 0 0,0-1 0 0 0,-2-1 0 0 0,1 0 1 0 0,-2-1-1 0 0,0-1 0 0 0,-1-1 0 0 0,-6 3 2 0 0,11-5-176 0 0,14-10 96 0 0,0-1 0 0 0,0 1 0 0 0,0-1 0 0 0,1 1 1 0 0,-1-1-1 0 0,0 1 0 0 0,0-1 0 0 0,0 1 0 0 0,0-1 0 0 0,0 1 0 0 0,0-1 1 0 0,0 1-1 0 0,0-1 0 0 0,0 1 0 0 0,0 0 0 0 0,-1-1 0 0 0,1 1 0 0 0,0-1 0 0 0,0 1 1 0 0,0-1-1 0 0,-1 1 0 0 0,1-1 0 0 0,0 1 0 0 0,0 0 0 0 0,-1-1 0 0 0,1 1 1 0 0,0-1-1 0 0,-1 1 0 0 0,1 0 0 0 0,0 0 0 0 0,-1-1 0 0 0,1 1 0 0 0,-1 0 1 0 0,1-1-1 0 0,0 1 0 0 0,-1 0 0 0 0,1 0 0 0 0,-1 0 0 0 0,1 0 0 0 0,-1-1 0 0 0,1 1 1 0 0,-1 0-1 0 0,1 0 0 0 0,-1 0 0 0 0,1 0 0 0 0,-1 0 80 0 0,13-19-890 0 0</inkml:trace>
  <inkml:trace contextRef="#ctx0" brushRef="#br0" timeOffset="6128.081">2903 1269 1088 0 0,'30'22'2208'0'0,"-12"5"-2014"0"0,-1 1 0 0 0,-2 1 0 0 0,-1 0-1 0 0,-1 1 1 0 0,-2 0 0 0 0,-1 1 0 0 0,-1 0 0 0 0,-1 1-1 0 0,2 32-193 0 0,-14 117 710 0 0,-3-162-693 0 0,0-1 0 0 0,-1 0-1 0 0,-1-1 1 0 0,-1 0 0 0 0,0 0 0 0 0,-1-1 0 0 0,-1 0 0 0 0,0-1 0 0 0,-2 0-1 0 0,1-1 1 0 0,-2-1 0 0 0,0 0 0 0 0,0-1 0 0 0,-1 0 0 0 0,-1-2 0 0 0,0 0-1 0 0,-6 3-16 0 0,0-1-406 0 0,-1-1 1 0 0,0-1-1 0 0,-1-1 0 0 0,0-1 0 0 0,-1-1 0 0 0,0-1 0 0 0,-21 1 406 0 0,-2-4-1219 0 0</inkml:trace>
  <inkml:trace contextRef="#ctx0" brushRef="#br0" timeOffset="6810.288">1194 1280 1120 0 0,'-55'35'688'0'0,"47"-25"-582"0"0,-9 9 77 0 0,2 1 0 0 0,0 1 1 0 0,1 0-1 0 0,2 1 0 0 0,0 0 1 0 0,1 1-1 0 0,1 0 1 0 0,1 1-1 0 0,2 0 0 0 0,0 1 1 0 0,1-1-1 0 0,2 1 1 0 0,0 0-1 0 0,2 1 0 0 0,0 2-183 0 0,5-8 41 0 0,0-1 1 0 0,1 1-1 0 0,0-1 0 0 0,2 0 0 0 0,0 0 0 0 0,2-1 0 0 0,0 1 0 0 0,1-2 0 0 0,0 1 0 0 0,2-1 0 0 0,0-1 0 0 0,0 0 0 0 0,2 0 0 0 0,0-2 0 0 0,1 1 0 0 0,0-2 1 0 0,1 0-1 0 0,1 0 0 0 0,0-1 0 0 0,0-1 0 0 0,1-1 0 0 0,17 7-41 0 0,154 52-2468 0 0,-147-59 1164 0 0</inkml:trace>
  <inkml:trace contextRef="#ctx0" brushRef="#br0" timeOffset="7648.05">995 2864 1280 0 0,'0'0'477'0'0,"0"0"-32"0"0,0 0 30 0 0,0 0-26 0 0,0 0 0 0 0,0 0-38 0 0,14 0 210 0 0,287-69 699 0 0,-118 33-4981 0 0,-180 33 2339 0 0</inkml:trace>
  <inkml:trace contextRef="#ctx0" brushRef="#br0" timeOffset="7894.62">927 3105 1088 0 0,'24'4'340'0'0,"0"-3"56"0"0,-10-1-140 0 0,8 0 104 0 0,7 0-144 0 0,38-15-104 0 0,-28 9-96 0 0,2-5-228 0 0,-1-4-128 0 0,4 2-944 0 0</inkml:trace>
  <inkml:trace contextRef="#ctx0" brushRef="#br0" timeOffset="8300.104">1863 2636 1452 0 0,'32'-17'5914'0'0,"-15"57"-5161"0"0,74 210 67 0 0,-13-58-146 0 0,-74-182-680 0 0,2 12 142 0 0,-9-12-3250 0 0,2-16-747 0 0,2 3 2409 0 0</inkml:trace>
  <inkml:trace contextRef="#ctx0" brushRef="#br0" timeOffset="8577.049">2178 2858 1348 0 0,'-1'-1'75'0'0,"0"1"0"0"0,1-1 0 0 0,-1 1 0 0 0,1-1 0 0 0,-1 1-1 0 0,1-1 1 0 0,-1 0 0 0 0,1 1 0 0 0,-1-1 0 0 0,1 0 0 0 0,-1 0 0 0 0,1 1 0 0 0,0-1 0 0 0,-1 0-1 0 0,1 0 1 0 0,0 0 0 0 0,0 1 0 0 0,0-1 0 0 0,0 0 0 0 0,-1 0 0 0 0,1 0 0 0 0,0 0 0 0 0,1 0-1 0 0,-1 1 1 0 0,0-1 0 0 0,0 0 0 0 0,0 0 0 0 0,0 0 0 0 0,1 0 0 0 0,-1 1 0 0 0,0-1 0 0 0,1 0-1 0 0,-1 0 1 0 0,0 1 0 0 0,1-1 0 0 0,-1 0 0 0 0,1 1 0 0 0,-1-1 0 0 0,1 0 0 0 0,0 1 0 0 0,-1-1 0 0 0,1 1-1 0 0,0-1 1 0 0,-1 1 0 0 0,1-1 0 0 0,0 1 0 0 0,0-1 0 0 0,-1 1 0 0 0,1 0 0 0 0,0 0 0 0 0,0-1-1 0 0,0 1 1 0 0,-1 0 0 0 0,1 0 0 0 0,0 0 0 0 0,0 0 0 0 0,0 0 0 0 0,0 0 0 0 0,-1 0 0 0 0,1 0-1 0 0,0 0 1 0 0,0 0 0 0 0,0 0 0 0 0,0 0 0 0 0,-1 1 0 0 0,1-1 0 0 0,0 0 0 0 0,0 1 0 0 0,0-1-75 0 0,1 0-47 0 0,451-95 953 0 0,-414 92-3807 0 0,-37 3 2070 0 0,-2 0 36 0 0</inkml:trace>
  <inkml:trace contextRef="#ctx0" brushRef="#br0" timeOffset="10963.853">4520 2156 1076 0 0,'-2'14'4623'0'0,"-8"93"-3774"0"0,11 325 1330 0 0,31-169-948 0 0,-22-230-2569 0 0,-15-77-4543 0 0,5 31 4454 0 0</inkml:trace>
  <inkml:trace contextRef="#ctx0" brushRef="#br0" timeOffset="11241.9">4810 2393 928 0 0,'-24'54'2843'0'0,"5"244"-841"0"0,35-235-2869 0 0,-32-53-1259 0 0,6-8 850 0 0</inkml:trace>
  <inkml:trace contextRef="#ctx0" brushRef="#br0" timeOffset="11802.732">4740 2451 1240 0 0,'2'-17'3445'0'0,"34"-7"-3107"0"0,-34 21-325 0 0,1 1 0 0 0,0-1 0 0 0,-1 1 0 0 0,1 0 0 0 0,0 0 0 0 0,0 0 0 0 0,0 1 0 0 0,0-1 0 0 0,0 1 0 0 0,1-1 0 0 0,-1 1 0 0 0,0 0 0 0 0,1 1 0 0 0,-1-1 0 0 0,1 0 0 0 0,-1 1 0 0 0,1 0 0 0 0,-1 0 0 0 0,1 0 0 0 0,-1 0 0 0 0,1 0 0 0 0,-1 1 0 0 0,1 0 0 0 0,-1-1 0 0 0,0 1 0 0 0,1 1 0 0 0,-1-1 0 0 0,0 0 0 0 0,0 1 0 0 0,0-1 0 0 0,0 1 0 0 0,0 0 0 0 0,0 0-1 0 0,0 0 1 0 0,-1 1 0 0 0,1-1 0 0 0,-1 1 0 0 0,1-1 0 0 0,-1 1 0 0 0,0 0 0 0 0,0 0 0 0 0,0 0 0 0 0,-1 0 0 0 0,1 0 0 0 0,-1 0 0 0 0,1 0 0 0 0,-1 1 0 0 0,0-1 0 0 0,-1 1 0 0 0,1-1 0 0 0,0 3-13 0 0,-3 9 31 0 0,0-1 1 0 0,-1 0-1 0 0,-1 0 0 0 0,0 0 0 0 0,-1 0 1 0 0,0 0-1 0 0,-1-1 0 0 0,-1 0 0 0 0,0 0 1 0 0,-6 7-32 0 0,-2 7 553 0 0,15-26-427 0 0,0-1-49 0 0,49 22 150 0 0,-45-21-187 0 0,-1-1-26 0 0,0 0 0 0 0,0 0 0 0 0,0 1-1 0 0,0-1 1 0 0,0 1 0 0 0,-1-1 0 0 0,1 1 0 0 0,0 0-1 0 0,0 0 1 0 0,-1 1 0 0 0,1-1 0 0 0,-1 0 0 0 0,1 1-1 0 0,-1-1 1 0 0,1 1 0 0 0,-1 0 0 0 0,0 0 0 0 0,0 0-1 0 0,0 0 1 0 0,0 0 0 0 0,0 1 0 0 0,0-1-1 0 0,-1 0 1 0 0,1 1 0 0 0,-1-1 0 0 0,0 1 0 0 0,0 0-1 0 0,0-1 1 0 0,0 1 0 0 0,0 0 0 0 0,0 0 0 0 0,-1 0-1 0 0,1-1 1 0 0,-1 1 0 0 0,0 0 0 0 0,0 0 0 0 0,0 0-1 0 0,0 2-13 0 0,-19 13-28 0 0,-1 0-1 0 0,-1-1 0 0 0,0 0 0 0 0,-1-2 1 0 0,0-1-1 0 0,-2-1 0 0 0,1-1 0 0 0,-2-1 1 0 0,1 0-1 0 0,-3-2 29 0 0,-79 15-2755 0 0,93-28 1467 0 0,-5-17-107 0 0</inkml:trace>
  <inkml:trace contextRef="#ctx0" brushRef="#br0" timeOffset="12098.021">5319 2330 1120 0 0,'55'105'2138'0'0,"-10"138"40"0"0,-45-228-2083 0 0,0 1-1 0 0,-2-1 1 0 0,0 1 0 0 0,0-1 0 0 0,-1 0-1 0 0,-1 0 1 0 0,-1 0 0 0 0,0 0 0 0 0,-1-1-1 0 0,-1 0 1 0 0,0 0 0 0 0,0-1-1 0 0,-2 1 1 0 0,0-2 0 0 0,0 1 0 0 0,-1-1-1 0 0,0-1 1 0 0,-1 0 0 0 0,-1 0 0 0 0,1-1-1 0 0,-2-1 1 0 0,1 0 0 0 0,-1 0 0 0 0,-1-1-95 0 0,-1 0-210 0 0,0 0 1 0 0,0-1 0 0 0,-1 0-1 0 0,0-2 1 0 0,0 0 0 0 0,0 0-1 0 0,-1-2 1 0 0,0 0 0 0 0,1-1-1 0 0,-1 0 1 0 0,0-2 0 0 0,0 0-1 0 0,0-1 1 0 0,-13-2 209 0 0,-35-10-1284 0 0,9-1 57 0 0</inkml:trace>
  <inkml:trace contextRef="#ctx0" brushRef="#br0" timeOffset="8961.403">3063 2498 1892 0 0,'16'16'4049'0'0,"39"352"-1718"0"0,-16-125-1377 0 0,-39-216-1274 0 0,-16-30-5216 0 0,13-3 4222 0 0</inkml:trace>
  <inkml:trace contextRef="#ctx0" brushRef="#br0" timeOffset="9259.219">3148 2466 956 0 0,'2'-4'67'0'0,"1"1"-1"0"0,0-1 1 0 0,1 0-1 0 0,-1 1 1 0 0,1 0 0 0 0,-1-1-1 0 0,1 1 1 0 0,0 1-1 0 0,0-1 1 0 0,0 1-1 0 0,1-1 1 0 0,-1 1-1 0 0,0 0 1 0 0,1 1 0 0 0,0-1-1 0 0,-1 1 1 0 0,1 0-1 0 0,0 0 1 0 0,0 0-1 0 0,-1 1 1 0 0,1 0 0 0 0,0 0-1 0 0,0 0 1 0 0,0 0-1 0 0,0 1 1 0 0,-1 0-1 0 0,1 0 1 0 0,0 0 0 0 0,-1 0-1 0 0,1 1 1 0 0,-1 0-1 0 0,1 0 1 0 0,-1 0-1 0 0,0 0 1 0 0,0 1 0 0 0,0 0-1 0 0,0 0 1 0 0,0 0-1 0 0,0 0 1 0 0,-1 1-1 0 0,0-1 1 0 0,1 1 0 0 0,-2 0-1 0 0,1 0 1 0 0,1 1-67 0 0,-2 0 37 0 0,0-1 0 0 0,0 0 1 0 0,-1 1-1 0 0,1 0 1 0 0,-1-1-1 0 0,0 1 0 0 0,0 0 1 0 0,-1 0-1 0 0,1 0 0 0 0,-1 0 1 0 0,0-1-1 0 0,0 1 0 0 0,-1 0 1 0 0,1 0-1 0 0,-1 0 1 0 0,0-1-1 0 0,-1 1 0 0 0,1 0 1 0 0,-1-1-1 0 0,0 1 0 0 0,0-1 1 0 0,0 0-1 0 0,-1 1 0 0 0,1-1 1 0 0,-1 0-1 0 0,0 0 1 0 0,0-1-1 0 0,-1 1 0 0 0,1-1 1 0 0,-1 0-1 0 0,0 1 0 0 0,1-2 1 0 0,-4 3-38 0 0,-146 74 958 0 0,10-50-1825 0 0,130-42-1563 0 0,15 4 1052 0 0</inkml:trace>
  <inkml:trace contextRef="#ctx0" brushRef="#br0" timeOffset="10377.435">4023 2439 888 0 0,'0'1'129'0'0,"0"-1"0"0"0,0 0 0 0 0,0 1 0 0 0,0-1 0 0 0,0 0 0 0 0,0 1 0 0 0,0-1 0 0 0,0 0 0 0 0,0 1 0 0 0,0-1 0 0 0,0 0-1 0 0,0 1 1 0 0,0-1 0 0 0,0 0 0 0 0,0 0 0 0 0,1 1 0 0 0,-1-1 0 0 0,0 0 0 0 0,0 0 0 0 0,0 1 0 0 0,1-1 0 0 0,-1 0 0 0 0,0 0 0 0 0,0 1 0 0 0,1-1 0 0 0,-1 0 0 0 0,0 0 0 0 0,0 0 0 0 0,1 1 0 0 0,-1-1 0 0 0,0 0-1 0 0,1 0 1 0 0,-1 0 0 0 0,0 0 0 0 0,0 0 0 0 0,1 0 0 0 0,-1 0 0 0 0,0 0 0 0 0,1 0 0 0 0,-1 0-129 0 0,-9 12-283 0 0,-131 289 1321 0 0,88-169-441 0 0,32-91-70 0 0,31-61 196 0 0,252-477-541 0 0,-216 407 116 0 0,-44 154-322 0 0,-3-14 112 0 0,1 1 0 0 0,3 0 0 0 0,2-1 0 0 0,3 0 0 0 0,4 11-88 0 0,24 98 569 0 0,-37-157-623 0 0,0 0 0 0 0,-1 0 0 0 0,1-1 0 0 0,-1 1 0 0 0,0 0 0 0 0,1 0 0 0 0,-1-1 0 0 0,0 1 0 0 0,0 0 1 0 0,0-1-1 0 0,0 1 0 0 0,0-1 0 0 0,-1 0 0 0 0,1 1 0 0 0,0-1 0 0 0,-1 0 0 0 0,1 0 0 0 0,-1 1 0 0 0,1-1 0 0 0,-1 0 0 0 0,1-1 0 0 0,-1 1 0 0 0,0 0 0 0 0,0 0 0 0 0,1-1 0 0 0,-1 1 1 0 0,0-1-1 0 0,0 0 0 0 0,0 1 0 0 0,0-1 0 0 0,-1 0 54 0 0,-34 6-3868 0 0,33-6 2491 0 0,-8 0 13 0 0</inkml:trace>
  <inkml:trace contextRef="#ctx0" brushRef="#br0" timeOffset="10625.162">3799 2705 1440 0 0,'0'0'732'0'0,"1"-3"-188"0"0,3 1-88 0 0,0 1-40 0 0,14-7 40 0 0,3 2-68 0 0,4-1-40 0 0,9-2-16 0 0,1 0-128 0 0,0 0-3 0 0,2 0-89 0 0,5-2-12 0 0,3 1-340 0 0,-1-4-321 0 0,0-2-499 0 0,-3 1 56 0 0,-2-5-376 0 0</inkml:trace>
  <inkml:trace contextRef="#ctx0" brushRef="#br0" timeOffset="12459.204">3527 2828 1504 0 0,'-8'39'416'0'0,"8"-20"-52"0"0,0 11-44 0 0,17 39-44 0 0,1-33-32 0 0,3-3-28 0 0,4-1 112 0 0,6-2-44 0 0,6 0-164 0 0,6-9-64 0 0,3-1-280 0 0,2-7-80 0 0,2-7-832 0 0,-2 2 8 0 0</inkml:trace>
  <inkml:trace contextRef="#ctx0" brushRef="#br0" timeOffset="13908.384">1128 770 876 0 0,'742'-185'1398'0'0,"-415"112"-1156"0"0,279-57 180 0 0,5 26-1 0 0,101 18-421 0 0,1351-91 843 0 0,-2032 175-818 0 0,42-4 11 0 0,-23 2 16 0 0,44 1-463 0 0,-78 26-860 0 0,-16-17 690 0 0</inkml:trace>
  <inkml:trace contextRef="#ctx0" brushRef="#br0" timeOffset="14822.73">482 4474 1468 0 0,'0'0'548'0'0,"-24"-1"932"0"0,21 1-1531 0 0,3 0 95 0 0,1-1 0 0 0,-1 1 0 0 0,0-1 0 0 0,0 1 0 0 0,0-1 0 0 0,0 0 0 0 0,0 1-1 0 0,0-1 1 0 0,0 1 0 0 0,0-1 0 0 0,0 1 0 0 0,0-1 0 0 0,0 1 0 0 0,0-1 0 0 0,0 0 0 0 0,0 1 0 0 0,0-1 0 0 0,-1 1 0 0 0,1-1 0 0 0,0 1 0 0 0,0-1 0 0 0,-1 1-1 0 0,1-1 1 0 0,0 1 0 0 0,-1-1 0 0 0,1 1 0 0 0,0 0 0 0 0,-1-1 0 0 0,1 1 0 0 0,-1-1 0 0 0,1 1 0 0 0,-1 0 0 0 0,1 0 0 0 0,-1-1 0 0 0,1 1 0 0 0,-1 0 0 0 0,1 0-1 0 0,-1-1 1 0 0,1 1 0 0 0,-1 0 0 0 0,1 0 0 0 0,-1 0 0 0 0,0 0 0 0 0,1 0 0 0 0,-1 0 0 0 0,1 0 0 0 0,-1 0 0 0 0,0 0-44 0 0,163-69 512 0 0,3 7 0 0 0,2 7 0 0 0,53-6-512 0 0,1-1 113 0 0,456-130 27 0 0,-47 26 123 0 0,5 2 16 0 0,2196-482 189 0 0,-2401 559-478 0 0,-388 65-2104 0 0,-42 21 1308 0 0,-3-4-38 0 0,-14-18-361 0 0,-1 2-89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30:40.538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888 309 1248 0 0,'0'0'477'0'0,"0"-3"-102"0"0,3-21 9 0 0,-18-24 808 0 0,0 41-1056 0 0,-2 1 0 0 0,1 1 1 0 0,0 0-1 0 0,-1 1 0 0 0,0 0 0 0 0,0 2 1 0 0,0 0-1 0 0,-1 1 0 0 0,1 0 1 0 0,0 2-1 0 0,0 0 0 0 0,-1 1 1 0 0,1 0-1 0 0,0 2 0 0 0,1 0 0 0 0,-1 1 1 0 0,1 0-1 0 0,0 1 0 0 0,0 1 1 0 0,0 1-1 0 0,-8 5-136 0 0,16-9 49 0 0,0 0 0 0 0,0 1 0 0 0,1 0 0 0 0,-1 0 1 0 0,1 0-1 0 0,0 1 0 0 0,0 0 0 0 0,1 1 0 0 0,0-1 0 0 0,0 1 0 0 0,0 0 0 0 0,1 1 1 0 0,0-1-1 0 0,1 1 0 0 0,0 0 0 0 0,0 0 0 0 0,0 1 0 0 0,1-1 0 0 0,-1 6-49 0 0,5-7 8 0 0,1 1 0 0 0,0-1 0 0 0,0 0-1 0 0,0 0 1 0 0,1-1 0 0 0,0 1 0 0 0,1 0-1 0 0,0-1 1 0 0,-1 0 0 0 0,2 0 0 0 0,-1 0-1 0 0,1 0 1 0 0,0-1 0 0 0,0 0 0 0 0,1 0-1 0 0,-1 0 1 0 0,1 0 0 0 0,0-1-1 0 0,0 0 1 0 0,1-1 0 0 0,-1 1 0 0 0,1-1-1 0 0,0 0 1 0 0,0-1 0 0 0,0 0 0 0 0,2 1-8 0 0,28 11-646 0 0,0-1 1 0 0,2-2-1 0 0,-1-2 1 0 0,1-1-1 0 0,1-3 1 0 0,-1 0-1 0 0,3-3 646 0 0,-11-1-1246 0 0</inkml:trace>
  <inkml:trace contextRef="#ctx0" brushRef="#br0" timeOffset="346.268">1201 0 1356 0 0,'14'7'254'0'0,"0"1"0"0"0,-1 0 0 0 0,0 1 0 0 0,-1 1 0 0 0,1 0 0 0 0,-2 0 0 0 0,0 1 0 0 0,0 1 0 0 0,-1 0 0 0 0,0 0 0 0 0,-1 1 1 0 0,-1 0-1 0 0,0 1 0 0 0,2 4-254 0 0,-7-14 58 0 0,14 21 220 0 0,-1-1-1 0 0,-1 2 1 0 0,-2 0-1 0 0,0 1 1 0 0,-2 0-1 0 0,0 1 1 0 0,-2 0-1 0 0,-1 0 1 0 0,-2 1 0 0 0,-1 0-1 0 0,2 27-277 0 0,-9-39 85 0 0,0 0 0 0 0,-1 0 0 0 0,-1 0 0 0 0,-1-1-1 0 0,0 1 1 0 0,-2-1 0 0 0,1-1 0 0 0,-2 1 0 0 0,0-1 0 0 0,-1 0 0 0 0,0-1 0 0 0,-1 0-1 0 0,-1-1 1 0 0,0 0 0 0 0,-7 6-85 0 0,5-6-297 0 0,1-1 1 0 0,-2 0-1 0 0,0-1 1 0 0,0 0-1 0 0,-1-1 0 0 0,0-1 1 0 0,-1-1-1 0 0,0 0 0 0 0,-11 4 297 0 0,-13-18-3747 0 0,32-6 2587 0 0</inkml:trace>
  <inkml:trace contextRef="#ctx0" brushRef="#br1" timeOffset="1.40181E6">342 810 924 0 0,'-13'-2'329'0'0,"-5"-11"488"0"0,12 8-689 0 0,-32-29 1530 0 0,70 19-896 0 0,441-88-403 0 0,-288 76-336 0 0,-184 27 18 0 0,-1 0 12 0 0,17 0 339 0 0,8 0-2893 0 0,-25 0 1340 0 0</inkml:trace>
  <inkml:trace contextRef="#ctx0" brushRef="#br1" timeOffset="1.40328E6">705 722 1004 0 0,'5'-35'1594'0'0,"22"14"-1198"0"0,-25 39 808 0 0,-36 354-360 0 0,34-250 654 0 0,0-121-1381 0 0,7 13 659 0 0,-4-18-782 0 0,14-23 147 0 0,-16 10-4325 0 0,-5 12 2904 0 0</inkml:trace>
  <inkml:trace contextRef="#ctx0" brushRef="#br1" timeOffset="1.40373E6">582 1052 888 0 0,'31'108'2924'0'0,"23"41"-1390"0"0,-51-148-1487 0 0,0 0-1 0 0,1 0 1 0 0,-1-1-1 0 0,0 1 1 0 0,0 0-1 0 0,1-1 1 0 0,-1 0-1 0 0,0 0 1 0 0,0 0-1 0 0,1 0 1 0 0,-1-1-1 0 0,0 1 1 0 0,0-1-1 0 0,1 0 1 0 0,-1 0-1 0 0,0 0 1 0 0,0 0-1 0 0,0 0 1 0 0,0-1-1 0 0,0 1 1 0 0,-1-1-1 0 0,1 0 1 0 0,0 0-1 0 0,-1 0 1 0 0,1 0-1 0 0,-1 0 1 0 0,0-1-1 0 0,2-1-46 0 0,4-2 111 0 0,197-180 551 0 0,-205 185-772 0 0,1 0-1 0 0,0 1 1 0 0,0-1 0 0 0,0 1-1 0 0,0 0 1 0 0,0-1-1 0 0,0 1 1 0 0,0 0-1 0 0,0 0 1 0 0,0-1 0 0 0,0 1-1 0 0,0 0 1 0 0,0 0-1 0 0,0 0 1 0 0,0 0-1 0 0,0 0 1 0 0,0 0 0 0 0,0 1-1 0 0,0-1 1 0 0,0 0-1 0 0,0 0 1 0 0,0 1-1 0 0,0-1 1 0 0,0 1 0 0 0,0-1-1 0 0,0 1 1 0 0,0-1-1 0 0,-1 1 1 0 0,1-1-1 0 0,0 1 1 0 0,0 0 0 0 0,0 0-1 0 0,-1-1 1 0 0,1 1-1 0 0,-1 0 1 0 0,1 0-1 0 0,0 0 1 0 0,-1 0 0 0 0,1-1-1 0 0,-1 1 1 0 0,0 0-1 0 0,1 0 1 0 0,-1 1 110 0 0,0 2-1337 0 0</inkml:trace>
  <inkml:trace contextRef="#ctx0" brushRef="#br1" timeOffset="1.40483E6">243 1623 1196 0 0,'0'0'245'0'0,"2"-20"937"0"0,11-11-751 0 0,-16 29-398 0 0,-1 0 0 0 0,0 0 0 0 0,0 0 0 0 0,0 0 1 0 0,0 1-1 0 0,-1-1 0 0 0,1 1 0 0 0,0 0 0 0 0,0 1 1 0 0,-1-1-1 0 0,1 1 0 0 0,-1 0 0 0 0,1 0 0 0 0,0 0 1 0 0,-1 0-1 0 0,1 1 0 0 0,0 0 0 0 0,-1 0 0 0 0,-2 1-33 0 0,-3-1 11 0 0,0 1 0 0 0,0 0 0 0 0,0 0 0 0 0,0 1 0 0 0,0 0-1 0 0,1 0 1 0 0,-1 1 0 0 0,1 1 0 0 0,0 0 0 0 0,1 0 0 0 0,-1 1 0 0 0,1-1-1 0 0,0 2 1 0 0,0-1 0 0 0,1 1 0 0 0,0 1 0 0 0,0-1 0 0 0,-5 8-11 0 0,14-12 9 0 0,-1 0 0 0 0,0 0 0 0 0,1 0 0 0 0,0 0 0 0 0,0 0 0 0 0,0 0 0 0 0,0-1 1 0 0,0 1-1 0 0,0-1 0 0 0,1 0 0 0 0,-1 1 0 0 0,1-1 0 0 0,0 0 0 0 0,-1-1 0 0 0,1 1 0 0 0,0 0 1 0 0,0-1-1 0 0,0 0 0 0 0,0 1 0 0 0,1-1 0 0 0,-1-1 0 0 0,0 1 0 0 0,0 0 0 0 0,1-1 0 0 0,-1 1 1 0 0,0-1-1 0 0,1 0 0 0 0,-1 0 0 0 0,0 0 0 0 0,0-1 0 0 0,1 1 0 0 0,-1-1 0 0 0,2 0-9 0 0,-1 1 20 0 0,8 1 9 0 0,0 0 0 0 0,0 0 0 0 0,1-1 0 0 0,-1-1 0 0 0,0 0 1 0 0,0-1-1 0 0,-1 0 0 0 0,1-1 0 0 0,0 0 0 0 0,-1-1 0 0 0,1 0 0 0 0,-1-1 0 0 0,-1 0 0 0 0,1-1 0 0 0,0 0 0 0 0,-1 0 0 0 0,-1-1 0 0 0,1-1 0 0 0,2-2-29 0 0,2-38 727 0 0,-14 46-667 0 0,0 2-22 0 0,0 0-85 0 0,0 0 30 0 0,-13-4 21 0 0,4 22-18 0 0,1 0 1 0 0,1 0-1 0 0,1 1 1 0 0,1-1-1 0 0,0 2 1 0 0,1-1-1 0 0,1 0 1 0 0,1 1-1 0 0,1 0 1 0 0,0-1 0 0 0,3 18 13 0 0,-3 14-36 0 0,-12 249 810 0 0,13-297-757 0 0,0-1 0 0 0,0 0 0 0 0,-1 1 0 0 0,1-1 0 0 0,-1 0 0 0 0,1 1 0 0 0,-1-1 0 0 0,0 0 0 0 0,0 0 0 0 0,0 0 1 0 0,0 1-1 0 0,0-1 0 0 0,-1 0 0 0 0,1 0 0 0 0,-1-1 0 0 0,1 1 0 0 0,-1 0 0 0 0,0 0 0 0 0,1-1 0 0 0,-1 1 0 0 0,0-1 1 0 0,0 0-1 0 0,0 1 0 0 0,0-1 0 0 0,0 0 0 0 0,-1 0 0 0 0,1 0 0 0 0,0-1 0 0 0,0 1 0 0 0,-1 0 0 0 0,1-1 1 0 0,0 1-1 0 0,-1-1 0 0 0,1 0 0 0 0,0 0 0 0 0,-1 0 0 0 0,1 0 0 0 0,-1 0 0 0 0,1-1 0 0 0,0 1 0 0 0,-1-1 0 0 0,1 1 1 0 0,0-1-1 0 0,0 0 0 0 0,-1 0 0 0 0,1 0 0 0 0,0 0 0 0 0,0 0 0 0 0,0-1 0 0 0,0 1 0 0 0,0-1 0 0 0,1 1 0 0 0,-1-1 1 0 0,0 1-1 0 0,1-1 0 0 0,-1 0 0 0 0,1 0 0 0 0,-1 0 0 0 0,1 0 0 0 0,0 0 0 0 0,0 0 0 0 0,0 0 0 0 0,0-1 0 0 0,0 1 1 0 0,1 0-1 0 0,-1-2-17 0 0,-4-6-192 0 0,1 0 0 0 0,0 0 0 0 0,0 0 0 0 0,1-1 0 0 0,1 0 0 0 0,0 1 0 0 0,0-1 0 0 0,1 0 0 0 0,1 0 0 0 0,-1 0 1 0 0,2 0-1 0 0,0 0 0 0 0,0 0 0 0 0,1 1 0 0 0,0-1 0 0 0,1 0 0 0 0,0 1 0 0 0,0 0 0 0 0,1-1 0 0 0,1 1 0 0 0,3-4 192 0 0,4-11-1268 0 0</inkml:trace>
  <inkml:trace contextRef="#ctx0" brushRef="#br1" timeOffset="1.40516E6">563 1619 976 0 0,'-5'4'181'0'0,"1"0"-1"0"0,1 1 0 0 0,-1-1 1 0 0,0 1-1 0 0,1 0 1 0 0,0 0-1 0 0,0 0 1 0 0,1 0-1 0 0,-1 1 1 0 0,1-1-1 0 0,0 1 0 0 0,0 0 1 0 0,1-1-1 0 0,0 1 1 0 0,0 0-1 0 0,0 0 1 0 0,1 0-1 0 0,0 0 1 0 0,0-1-1 0 0,1 3-180 0 0,30 36 465 0 0,-14-39-2643 0 0,-14-5 1374 0 0</inkml:trace>
  <inkml:trace contextRef="#ctx0" brushRef="#br1" timeOffset="1.40541E6">505 1529 1240 0 0,'2'-6'716'0'0,"-2"0"-264"0"0,0 0 44 0 0,1 0-76 0 0,-2 1-28 0 0,1 1-60 0 0,0 1-92 0 0,0-2-40 0 0,0 1-28 0 0,1 2-20 0 0,1-1-288 0 0,1 2-60 0 0,-3 1-116 0 0,3 0-88 0 0,-1 0-504 0 0,3-2 36 0 0,-4 4 12 0 0</inkml:trace>
  <inkml:trace contextRef="#ctx0" brushRef="#br1" timeOffset="1.40609E6">696 1511 964 0 0,'14'48'1480'0'0,"-13"-30"-1284"0"0,0-1 1 0 0,2 1-1 0 0,0-1 0 0 0,1 0 0 0 0,1 0 0 0 0,0-1 0 0 0,1 1 0 0 0,1-1 0 0 0,1 0 1 0 0,0-1-1 0 0,3 3-196 0 0,-8-18 69 0 0,-1 0 0 0 0,1 0-1 0 0,0 0 1 0 0,0 0 0 0 0,0 0 0 0 0,0-1 0 0 0,-1 1 0 0 0,1-1 0 0 0,0 0 0 0 0,-1 0-1 0 0,1 0 1 0 0,0 0 0 0 0,-1-1 0 0 0,1 1 0 0 0,-1-1 0 0 0,0 1 0 0 0,0-1 0 0 0,1 0-1 0 0,-1 0 1 0 0,0 0 0 0 0,0 0 0 0 0,-1 0 0 0 0,1 0 0 0 0,0-1 0 0 0,-1 1 0 0 0,1-1 0 0 0,-1 1-1 0 0,0-1 1 0 0,0 1 0 0 0,0-1 0 0 0,0 0 0 0 0,0 0-69 0 0,56-192 883 0 0,-57 195-894 0 0,1 0-1 0 0,-1 0 0 0 0,1 0 0 0 0,-1 0 1 0 0,0 1-1 0 0,1-1 0 0 0,-1 0 0 0 0,0 0 1 0 0,1 0-1 0 0,-1 0 0 0 0,1 0 0 0 0,-1 0 1 0 0,1 0-1 0 0,-1 0 0 0 0,0 0 0 0 0,1 0 1 0 0,-1-1-1 0 0,1 1 0 0 0,-1 0 0 0 0,0 0 1 0 0,1 0-1 0 0,-1 0 0 0 0,1-1 12 0 0,5 35-53 0 0,-5-29 48 0 0,1 0 0 0 0,0 1-1 0 0,0-1 1 0 0,0 0 0 0 0,0 0 0 0 0,1-1-1 0 0,0 1 1 0 0,0 0 0 0 0,0-1 0 0 0,0 0-1 0 0,1 1 1 0 0,0-1 0 0 0,0-1 0 0 0,0 1-1 0 0,0-1 1 0 0,0 1 0 0 0,1-1 0 0 0,-1 0 0 0 0,1-1-1 0 0,0 1 1 0 0,0-1 0 0 0,0 0 0 0 0,0 0-1 0 0,1-1 1 0 0,-1 0 0 0 0,0 1 0 0 0,1-2-1 0 0,-1 1 1 0 0,1-1 0 0 0,-1 1 0 0 0,1-2-1 0 0,-1 1 1 0 0,1 0 0 0 0,0-1 5 0 0,7-1-7 0 0,0-1 0 0 0,-1 0 0 0 0,1-1 0 0 0,0 0 0 0 0,-1-1 0 0 0,0-1 0 0 0,0 0 0 0 0,-1 0 0 0 0,1-1 0 0 0,-1 0 0 0 0,-1-1 0 0 0,1 0 0 0 0,-2-1-1 0 0,1 0 1 0 0,-1-1 0 0 0,0 0 0 0 0,-1 0 0 0 0,4-8 7 0 0,-13 16-5 0 0,0 0 0 0 0,-1 0-1 0 0,1 0 1 0 0,-1 0 0 0 0,1 0 0 0 0,-1 0-1 0 0,0 1 1 0 0,0-1 0 0 0,0 1 0 0 0,0-1-1 0 0,0 1 1 0 0,0 0 0 0 0,-1-1-1 0 0,1 1 1 0 0,0 0 0 0 0,-1 1 0 0 0,1-1-1 0 0,0 0 1 0 0,-1 1 0 0 0,1-1 0 0 0,-1 1-1 0 0,1 0 1 0 0,-1 0 0 0 0,1 0-1 0 0,-1 0 1 0 0,1 0 0 0 0,-1 0 0 0 0,1 1-1 0 0,-1-1 1 0 0,1 1 0 0 0,-2 0 5 0 0,-1-1-17 0 0,-6 1-11 0 0,-1 0 0 0 0,0 1 0 0 0,1 0 0 0 0,0 1 0 0 0,-1 0 0 0 0,1 0 0 0 0,0 2 0 0 0,0-1 1 0 0,1 1-1 0 0,-1 1 0 0 0,1 0 0 0 0,1 0 0 0 0,-1 1 0 0 0,1 0 0 0 0,0 1 0 0 0,0 0 0 0 0,1 0 0 0 0,0 1 1 0 0,-2 5 27 0 0,9-12 1 0 0,0 0 0 0 0,0 1 1 0 0,0-1-1 0 0,1 0 1 0 0,0 1-1 0 0,-1-1 1 0 0,1 1-1 0 0,0-1 0 0 0,0 1 1 0 0,0-1-1 0 0,0 1 1 0 0,1-1-1 0 0,-1 0 1 0 0,1 1-1 0 0,-1-1 0 0 0,1 1 1 0 0,0-1-1 0 0,0 0 1 0 0,0 0-1 0 0,0 1 1 0 0,0-1-1 0 0,1 0 0 0 0,-1 0 1 0 0,1 0-1 0 0,-1 0 1 0 0,1-1-1 0 0,0 1 1 0 0,0 0-1 0 0,0-1 1 0 0,0 1-1 0 0,0-1 0 0 0,0 1 1 0 0,0-1-1 0 0,0 0 1 0 0,0 0-1 0 0,1 0 1 0 0,-1 0-1 0 0,0-1 0 0 0,1 1 1 0 0,-1 0-1 0 0,1-1 1 0 0,0 0-2 0 0,107 24-624 0 0,-10-16-2851 0 0,-92-8 2667 0 0</inkml:trace>
  <inkml:trace contextRef="#ctx0" brushRef="#br1" timeOffset="1.40646E6">1307 1598 1016 0 0,'16'-11'2128'0'0,"-4"45"-1931"0"0,-2-8 1206 0 0,0-112-277 0 0,80-61-745 0 0,-89 146-382 0 0,1-1 1 0 0,-1 1 0 0 0,1 0-1 0 0,0 0 1 0 0,0 0-1 0 0,-1 0 1 0 0,1 0 0 0 0,0 1-1 0 0,0-1 1 0 0,0 0 0 0 0,-1 1-1 0 0,1 0 1 0 0,0-1 0 0 0,0 1-1 0 0,0 0 1 0 0,0 0 0 0 0,0 0-1 0 0,0 0 1 0 0,0 0 0 0 0,0 1-1 0 0,0-1 1 0 0,0 0-1 0 0,0 1 1 0 0,0 0 0 0 0,-1-1-1 0 0,1 1 1 0 0,0 0 0 0 0,0 0-1 0 0,-1 0 1 0 0,1 0 0 0 0,0 0-1 0 0,-1 0 1 0 0,1 1 0 0 0,-1-1-1 0 0,0 0 1 0 0,1 1 0 0 0,-1-1-1 0 0,0 1 1 0 0,0-1 0 0 0,1 2 0 0 0,54 71 161 0 0,-53-68-129 0 0,7 9-136 0 0,44 104-2970 0 0,-54-117 1786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30:37.398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1652 286 868 0 0,'13'-18'2804'0'0,"-19"21"-383"0"0,-105 160-1572 0 0,40-53-420 0 0,85-161-4292 0 0,-3 25 2615 0 0</inkml:trace>
  <inkml:trace contextRef="#ctx0" brushRef="#br0" timeOffset="252.256">1793 29 2068 0 0,'1'-1'-8'0'0,"17"-27"2051"0"0,-13 41 319 0 0,-8 10-2221 0 0,1-1 0 0 0,1 1 0 0 0,0 0 1 0 0,2 0-1 0 0,1 0 0 0 0,1 0 0 0 0,1-1 0 0 0,0 1 0 0 0,2-1 0 0 0,1 0 0 0 0,0-1 0 0 0,8 14-141 0 0,15 55 179 0 0,-28-84-368 0 0,0-1 1 0 0,0 0-1 0 0,0 1 1 0 0,0-1-1 0 0,-1 1 1 0 0,0-1-1 0 0,0 1 1 0 0,-1-1-1 0 0,0 1 1 0 0,0 0-1 0 0,0-1 1 0 0,0 1-1 0 0,-1 0 1 0 0,0-1-1 0 0,0 1 1 0 0,-1-1-1 0 0,1 1 1 0 0,-1-1-1 0 0,0 0 1 0 0,-1 1-1 0 0,1-1 1 0 0,-1 0-1 0 0,0-1 1 0 0,0 1-1 0 0,-3 2 189 0 0,-12 5-1224 0 0</inkml:trace>
  <inkml:trace contextRef="#ctx0" brushRef="#br0" timeOffset="503.295">1468 371 2224 0 0,'-3'-1'916'0'0,"3"-1"-156"0"0,3-2-96 0 0,0 2-44 0 0,2-2-31 0 0,13-5-33 0 0,3 0-48 0 0,6 1-96 0 0,0-1-28 0 0,5 5-120 0 0,3-2-152 0 0,0 6-232 0 0,5-2 20 0 0,0-1-600 0 0,-1 2-772 0 0,1-1 151 0 0,-5-1 29 0 0,0-4-36 0 0</inkml:trace>
  <inkml:trace contextRef="#ctx0" brushRef="#br0" timeOffset="1021.631">1782 110 1004 0 0,'-12'11'3628'0'0,"-116"237"-4725"0"0,118-220-84 0 0,-5-6-53 0 0</inkml:trace>
  <inkml:trace contextRef="#ctx0" brushRef="#br0" timeOffset="-1226.392">119 269 1756 0 0,'3'-16'4227'0'0,"4"22"-3418"0"0,5 24-912 0 0,74 349 1715 0 0,-58-221-2750 0 0,-53-160-2783 0 0,12-13 2743 0 0</inkml:trace>
  <inkml:trace contextRef="#ctx0" brushRef="#br0" timeOffset="-926.945">114 116 1580 0 0,'1'-5'115'0'0,"1"0"1"0"0,-1-1-1 0 0,0 1 0 0 0,1 0 0 0 0,0 0 0 0 0,1 1 1 0 0,-1-1-1 0 0,1 0 0 0 0,0 1 0 0 0,0-1 0 0 0,0 1 1 0 0,0 0-1 0 0,1 0 0 0 0,0 0 0 0 0,0 0 0 0 0,0 1 1 0 0,0 0-1 0 0,0 0 0 0 0,1 0 0 0 0,-1 0 0 0 0,1 0 1 0 0,0 1-1 0 0,0 0 0 0 0,0 0 0 0 0,0 1 0 0 0,0-1 1 0 0,0 1-1 0 0,1 0 0 0 0,-1 0 0 0 0,0 1 0 0 0,3 0-115 0 0,4-2 57 0 0,0 2 0 0 0,0 0-1 0 0,0 0 1 0 0,0 1-1 0 0,0 1 1 0 0,0 0 0 0 0,-1 0-1 0 0,1 1 1 0 0,0 1-1 0 0,-1 0 1 0 0,0 1 0 0 0,0 0-1 0 0,3 2-56 0 0,-7-4 32 0 0,0 0 0 0 0,-1 1 0 0 0,1 0 0 0 0,-1 0 0 0 0,0 1 0 0 0,0 0 0 0 0,0 0 0 0 0,-1 0 0 0 0,1 0 0 0 0,-1 1 0 0 0,-1 0 0 0 0,1 0 0 0 0,-1 1 0 0 0,0-1 0 0 0,0 1 0 0 0,-1 0 0 0 0,0 0 0 0 0,0 0 0 0 0,-1 0 0 0 0,1 1 0 0 0,-2-1 0 0 0,1 1 0 0 0,-1-1 0 0 0,0 1 0 0 0,-1 0 0 0 0,0-1 0 0 0,0 1 0 0 0,0 0 0 0 0,-1 0-32 0 0,-8 6 25 0 0,0-1 0 0 0,-1 0-1 0 0,-1 0 1 0 0,0-1-1 0 0,0-1 1 0 0,-1 0 0 0 0,0-1-1 0 0,-1 0 1 0 0,0 0 0 0 0,-1-2-1 0 0,0 0 1 0 0,0 0 0 0 0,-1-1-1 0 0,0-1 1 0 0,0-1-1 0 0,-1 0 1 0 0,1 0 0 0 0,-1-2-1 0 0,-1 0-24 0 0,15-2-155 0 0,0 0 0 0 0,0 0 1 0 0,-1-1-1 0 0,1 1 0 0 0,-1-1 0 0 0,1 1 0 0 0,-1-1 0 0 0,1 0 0 0 0,0 0 0 0 0,-1 0 0 0 0,1 0 0 0 0,-1 0 0 0 0,1-1 0 0 0,-1 1 0 0 0,1-1 0 0 0,0 0 1 0 0,-1 1-1 0 0,1-1 0 0 0,0 0 0 0 0,0 0 0 0 0,-1-1 0 0 0,1 1 0 0 0,0 0 0 0 0,0-1 0 0 0,0 1 0 0 0,1-1 0 0 0,-2 0 155 0 0,2-7-1292 0 0</inkml:trace>
  <inkml:trace contextRef="#ctx0" brushRef="#br0" timeOffset="-675.369">931 104 1552 0 0,'-18'5'268'0'0,"0"2"1"0"0,1-1-1 0 0,0 2 0 0 0,0 0 0 0 0,1 1 1 0 0,0 1-1 0 0,0 1 0 0 0,1 0 0 0 0,1 0 0 0 0,0 2 1 0 0,0 0-1 0 0,1 0 0 0 0,1 1 0 0 0,1 1 1 0 0,0 0-1 0 0,0 1 0 0 0,2 0 0 0 0,0 0 1 0 0,1 1-1 0 0,0 0 0 0 0,1 0 0 0 0,1 1 0 0 0,1 0 1 0 0,1 0-1 0 0,0 1 0 0 0,0 15-268 0 0,7-19-61 0 0,1 0-1 0 0,1 0 1 0 0,0 0-1 0 0,1-1 1 0 0,0 0-1 0 0,1 0 1 0 0,1 0-1 0 0,0-1 1 0 0,1 0 0 0 0,1-1-1 0 0,0 0 1 0 0,0-1-1 0 0,1 0 1 0 0,0 0-1 0 0,1-1 1 0 0,0 0-1 0 0,1-1 1 0 0,0-1-1 0 0,1 0 1 0 0,-1-1-1 0 0,1 0 1 0 0,11 3 61 0 0,143 36-4275 0 0,-115-40 2844 0 0</inkml:trace>
  <inkml:trace contextRef="#ctx0" brushRef="#br1" timeOffset="1.41316E6">1846 742 1128 0 0,'0'0'173'0'0,"20"-5"2201"0"0,-3-15-2197 0 0,-116 202 875 0 0,72-143-1044 0 0,-2-1 0 0 0,-1-2-1 0 0,-2-1 1 0 0,-2-1 0 0 0,-1-2-1 0 0,-2-1 1 0 0,-12 7-8 0 0,-2-9 41 0 0,-2-2 0 0 0,0-2 0 0 0,-1-2 0 0 0,-2-3 0 0 0,0-2 0 0 0,-1-3 0 0 0,-44 6-41 0 0,81-16-3 0 0,-443 74 200 0 0,319-94 383 0 0,21-29-66 0 0,112 40-485 0 0,0 1 1 0 0,0 0-1 0 0,-1 0 1 0 0,1 1-1 0 0,-1 1 1 0 0,1 0-1 0 0,-1 0 1 0 0,1 1-1 0 0,-1 1 1 0 0,1 0-1 0 0,-6 1-29 0 0,-26 0-6 0 0,-9-17 393 0 0,51 15-392 0 0,0-1-1 0 0,0 0 1 0 0,1 1 0 0 0,-1-1-1 0 0,0 1 1 0 0,0-1-1 0 0,0 1 1 0 0,0-1 0 0 0,0 1-1 0 0,0 0 1 0 0,0-1 0 0 0,0 1-1 0 0,0 0 1 0 0,0 0 0 0 0,0-1-1 0 0,0 1 1 0 0,0 0 0 0 0,0 0-1 0 0,0 0 1 0 0,0 1 0 0 0,0-1-1 0 0,0 0 1 0 0,0 0-1 0 0,0 0 1 0 0,0 1 0 0 0,0-1-1 0 0,0 1 1 0 0,0-1 0 0 0,1 0-1 0 0,-1 1 1 0 0,0 0 0 0 0,0-1-1 0 0,0 1 1 0 0,0-1 0 0 0,1 1-1 0 0,-1 0 1 0 0,0 0-1 0 0,1-1 1 0 0,-1 1 0 0 0,0 0-1 0 0,1 0 1 0 0,-1 0 0 0 0,1 0-1 0 0,0 0 1 0 0,-1 0 0 0 0,1 0-1 0 0,0 0 1 0 0,-1 0 0 0 0,1 0-1 0 0,0 0 1 0 0,0 0-1 0 0,0 0 1 0 0,0 0 0 0 0,0 0-1 0 0,0 0 1 0 0,0 0 0 0 0,0 0-1 0 0,0 0 1 0 0,0 0 0 0 0,1 0-1 0 0,-1 0 1 0 0,0 0 0 0 0,1 0-1 0 0,-1-1 1 0 0,1 1-1 0 0,-1 0 1 0 0,1 0 0 0 0,0 0 5 0 0,-2 11 19 0 0,-5 188 217 0 0,20-176 305 0 0,-14-24-370 0 0,0 0-25 0 0,0 0 4 0 0,0 0-50 0 0,0 0 4 0 0,-6-78 781 0 0,6-67-706 0 0,0 143-152 0 0,7-14-8 0 0,52-28-56 0 0,267-41-50 0 0,-313 80 559 0 0,-7 2-1513 0 0,1 0-4146 0 0,-7 3 3876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54:12.1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1003 1304 0 0,'0'0'216'0'0,"0"0"-44"0"0,0 0 6 0 0,0 0 3 0 0,0 0-30 0 0,0 0-37 0 0,0 0 12 0 0,0 0-17 0 0,0 0 32 0 0,0 0-47 0 0,0 0-2 0 0,0 0 8 0 0,0 0-54 0 0,0 0-14 0 0,0 0 3 0 0,0 0 9 0 0,0 0-53 0 0,0 0 19 0 0,0 0 4 0 0,0 0 3 0 0,0 0 95 0 0,0 0 11 0 0,1-3-1 0 0,97-58 408 0 0,-59 46-437 0 0,-19 5-35 0 0,11-3 28 0 0,-1-2-1 0 0,-1-1 1 0 0,0-1 0 0 0,-1-1-1 0 0,-1-2 1 0 0,19-18-86 0 0,-45 37 6 0 0,0 0-1 0 0,-1 0 1 0 0,1 0-1 0 0,0 0 1 0 0,-1 0-1 0 0,1 0 1 0 0,-1 0-1 0 0,1 0 1 0 0,-1 0-1 0 0,1 0 1 0 0,-1 0-1 0 0,0 0 1 0 0,1-1-1 0 0,-1 1 1 0 0,0 0-1 0 0,0 0 1 0 0,0 0-1 0 0,0-1 1 0 0,0 1-1 0 0,0 0 1 0 0,0 0-1 0 0,-1-1 1 0 0,1 1-1 0 0,0 0 1 0 0,-1 0-1 0 0,1 0 1 0 0,0 0-1 0 0,-1 0 1 0 0,0 0-1 0 0,1 0 1 0 0,-1 0-1 0 0,0 0 1 0 0,1 0-1 0 0,-1 0 1 0 0,0 0-1 0 0,0 0 1 0 0,0 0-1 0 0,0 0 1 0 0,0 1-1 0 0,0-1 1 0 0,0 0-1 0 0,0 1 1 0 0,0-1-1 0 0,0 1 1 0 0,0-1-1 0 0,0 1 1 0 0,0 0-1 0 0,-1-1 1 0 0,1 1-1 0 0,0 0 1 0 0,0 0-1 0 0,0 0 1 0 0,-1 0-1 0 0,1 0 1 0 0,-1 0-6 0 0,-75-13-46 0 0,64 13 42 0 0,1 0 1 0 0,0 1 0 0 0,0 1 0 0 0,0 0-1 0 0,0 0 1 0 0,0 1 0 0 0,0 1-1 0 0,1 0 1 0 0,-1 0 0 0 0,1 1-1 0 0,0 1 1 0 0,1 0 0 0 0,-1 0 0 0 0,1 1-1 0 0,0 0 1 0 0,1 1 0 0 0,0 0-1 0 0,0 1 1 0 0,1 0 0 0 0,0 0-1 0 0,0 1 1 0 0,1 0 0 0 0,-5 9 3 0 0,12-13 1 0 0,1 1 0 0 0,0-1 0 0 0,0 1 1 0 0,1-1-1 0 0,0 1 0 0 0,0-1 0 0 0,1 0 0 0 0,-1 0 1 0 0,1 0-1 0 0,0-1 0 0 0,1 1 0 0 0,0-1 0 0 0,0 1 0 0 0,0-1 1 0 0,0 0-1 0 0,1-1 0 0 0,-1 1 0 0 0,1-1 0 0 0,1 0 1 0 0,-1 0-1 0 0,0 0 0 0 0,1-1 0 0 0,0 0 0 0 0,0 0 1 0 0,0 0-1 0 0,0-1 0 0 0,0 0 0 0 0,0 0 0 0 0,1-1 1 0 0,-1 0-1 0 0,1 0 0 0 0,-1 0 0 0 0,3-1-1 0 0,143 31-1820 0 0,-135-29 609 0 0</inkml:trace>
  <inkml:trace contextRef="#ctx0" brushRef="#br0" timeOffset="357.436">433 747 1004 0 0,'7'38'215'0'0,"52"139"1104"0"0,-55-176-1210 0 0,0-1 0 0 0,0-1 1 0 0,-1 1-1 0 0,1 0 1 0 0,0-1-1 0 0,0 0 1 0 0,0 0-1 0 0,0 0 1 0 0,0 0-1 0 0,-1-1 1 0 0,1 0-1 0 0,-1 1 1 0 0,1-1-1 0 0,-1-1 1 0 0,0 1-1 0 0,1 0 1 0 0,-1-1-1 0 0,0 1 0 0 0,-1-1 1 0 0,1 0-1 0 0,0 0 1 0 0,-1 0-1 0 0,0-1 1 0 0,0 1-1 0 0,0 0 1 0 0,0-1-1 0 0,0 0-109 0 0,10-14 157 0 0,-1-1-1 0 0,0 0 1 0 0,-2-1-1 0 0,0 0 0 0 0,-1 0 1 0 0,-1-1-1 0 0,-1 0 1 0 0,2-18-157 0 0,-6 31 36 0 0,1-20 101 0 0,1 2-4385 0 0,-6 28 3590 0 0</inkml:trace>
  <inkml:trace contextRef="#ctx0" brushRef="#br0" timeOffset="786.54">754 780 1048 0 0,'106'-72'1538'0'0,"-158"98"-626"0"0,45-20-908 0 0,2-3 10 0 0,1 0 0 0 0,-1 1 1 0 0,1 0-1 0 0,0 0 0 0 0,0 0 0 0 0,1 0 1 0 0,-1 0-1 0 0,1 1 0 0 0,0 0 0 0 0,0 0 1 0 0,0 0-1 0 0,0 0 0 0 0,1 0 0 0 0,0 0 1 0 0,0 1-1 0 0,1-1 0 0 0,0 1 0 0 0,-1-1 1 0 0,2 1-1 0 0,-1-1 0 0 0,1 5-14 0 0,3-5 2 0 0,0-1 0 0 0,0 0 0 0 0,1 0 0 0 0,0 0 0 0 0,-1 0 0 0 0,1-1 0 0 0,1 0 0 0 0,-1 1 0 0 0,0-2 0 0 0,1 1 0 0 0,0 0 0 0 0,0-1 0 0 0,0 0 0 0 0,0 0 0 0 0,0 0 0 0 0,0-1 0 0 0,0 0 0 0 0,0 0 1 0 0,0 0-1 0 0,1 0 0 0 0,-1-1 0 0 0,0 0 0 0 0,1 0 0 0 0,-1-1 0 0 0,1 1-2 0 0,109-19-2064 0 0,-94 6 1576 0 0</inkml:trace>
  <inkml:trace contextRef="#ctx0" brushRef="#br0" timeOffset="1434.465">1084 714 936 0 0,'55'104'1032'0'0,"-50"-80"-492"0"0,-4-39 1719 0 0,-1-161-1740 0 0,14 125-805 0 0,-1 83-75 0 0,5 19 224 0 0,-14-36 117 0 0,1 0 1 0 0,0-1 0 0 0,0 1 0 0 0,2-1-1 0 0,0-1 1 0 0,0 1 0 0 0,1-1 0 0 0,1 0-1 0 0,0-1 1 0 0,4 4 19 0 0,-10-14 8 0 0,-1-1-1 0 0,0 0 1 0 0,1 1 0 0 0,-1-1-1 0 0,1 0 1 0 0,-1 0 0 0 0,1 0-1 0 0,-1 0 1 0 0,1-1 0 0 0,0 1-1 0 0,-1-1 1 0 0,1 1 0 0 0,0-1-1 0 0,-1 0 1 0 0,1 0 0 0 0,0 0-1 0 0,0-1 1 0 0,-1 1 0 0 0,1-1-1 0 0,0 1 1 0 0,-1-1 0 0 0,1 0-1 0 0,-1 0 1 0 0,1 0 0 0 0,-1 0-1 0 0,1-1 1 0 0,-1 1-1 0 0,0 0 1 0 0,0-1 0 0 0,1 0-1 0 0,-1 0 1 0 0,0 1 0 0 0,0-1-1 0 0,-1 0 1 0 0,1-1-8 0 0,61-79-53 0 0,-55 61 96 0 0,-1-1 0 0 0,0 0 0 0 0,-1-1 0 0 0,-2 0-1 0 0,0 0 1 0 0,-2 0 0 0 0,0 0 0 0 0,-2 0-1 0 0,-2-23-42 0 0,2 36 81 0 0,1-1 73 0 0,-2 1-1 0 0,0-1 0 0 0,0 0 0 0 0,0 1 0 0 0,-2-1 1 0 0,1 1-1 0 0,-1 0 0 0 0,-1 0 0 0 0,0 0 0 0 0,0 0 1 0 0,-1 0-1 0 0,0 1 0 0 0,-3-3-153 0 0,7 11 5 0 0,1 1-1 0 0,0-1 1 0 0,-1 1 0 0 0,1-1 0 0 0,-1 1-1 0 0,1 0 1 0 0,-1-1 0 0 0,0 1-1 0 0,1 0 1 0 0,-1-1 0 0 0,1 1 0 0 0,-1 0-1 0 0,0 0 1 0 0,1-1 0 0 0,-1 1-1 0 0,1 0 1 0 0,-1 0 0 0 0,0 0 0 0 0,1 0-1 0 0,-1 0 1 0 0,0 0 0 0 0,1 0 0 0 0,-1 0-1 0 0,0 0 1 0 0,1 0 0 0 0,-1 1-1 0 0,1-1 1 0 0,-1 0 0 0 0,0 0 0 0 0,1 1-1 0 0,-1-1 1 0 0,1 0 0 0 0,-1 1-1 0 0,1-1 1 0 0,-1 0 0 0 0,1 1 0 0 0,-1-1-1 0 0,1 1 1 0 0,-1-1 0 0 0,1 1-1 0 0,-1-1 1 0 0,1 1 0 0 0,0-1 0 0 0,-1 1-1 0 0,1-1 1 0 0,0 1 0 0 0,0-1 0 0 0,-1 1-1 0 0,1 0 1 0 0,0-1 0 0 0,0 1-1 0 0,0 0 1 0 0,0-1 0 0 0,0 1 0 0 0,0 0-1 0 0,0-1 1 0 0,0 1 0 0 0,0-1-1 0 0,0 1 1 0 0,0 0 0 0 0,0-1 0 0 0,0 1-1 0 0,0 0 1 0 0,1-1 0 0 0,-1 1-5 0 0,-6 49 35 0 0,9-33-40 0 0,1 0 1 0 0,0 0-1 0 0,1 0 1 0 0,1-1-1 0 0,1 0 1 0 0,0 0-1 0 0,1 0 0 0 0,0-1 1 0 0,3 2 4 0 0,24 52-738 0 0,-11 9-3031 0 0,-24-75 2473 0 0</inkml:trace>
  <inkml:trace contextRef="#ctx0" brushRef="#br0" timeOffset="1684.37">1329 663 868 0 0,'-3'-8'808'0'0,"3"2"-44"0"0,-2 0-228 0 0,2 2-44 0 0,2-1-36 0 0,-2-1-132 0 0,6 0-28 0 0,-3 3-136 0 0,15-6-28 0 0,3 2-8 0 0,4-1-304 0 0,1 4-112 0 0,-4 2-216 0 0,2-1-488 0 0,2 0-244 0 0</inkml:trace>
  <inkml:trace contextRef="#ctx0" brushRef="#br0" timeOffset="2248.376">1870 486 904 0 0,'-18'9'843'0'0,"11"-4"-698"0"0,-2 1-68 0 0,1 0 0 0 0,0 0 0 0 0,0 1 0 0 0,0 0-1 0 0,1 1 1 0 0,0-1 0 0 0,0 1 0 0 0,1 0 0 0 0,0 1-1 0 0,1 0 1 0 0,0 0 0 0 0,0 0 0 0 0,1 1-77 0 0,46-7 512 0 0,1-20-320 0 0,-20 9-327 0 0,-1-1-1 0 0,1 0 1 0 0,-2-2 0 0 0,0-1-1 0 0,0 0 1 0 0,-1-2 0 0 0,-1 0-1 0 0,7-7 136 0 0,-25 21 1 0 0,0-1-1 0 0,-1 0 1 0 0,1 1 0 0 0,0-1-1 0 0,-1 1 1 0 0,1-1-1 0 0,-1 0 1 0 0,1 0-1 0 0,0 1 1 0 0,-1-1 0 0 0,0 0-1 0 0,1 0 1 0 0,-1 0-1 0 0,0 1 1 0 0,1-1-1 0 0,-1 0 1 0 0,0 0 0 0 0,0 0-1 0 0,1 0 1 0 0,-1 0-1 0 0,0 0 1 0 0,0 0 0 0 0,0 0-1 0 0,0 1 1 0 0,-1-1-1 0 0,1 0 1 0 0,0 0-1 0 0,0 0 1 0 0,0 0 0 0 0,-1 0-1 0 0,1 0 1 0 0,0 1-1 0 0,-1-1 1 0 0,1 0-1 0 0,-1 0 1 0 0,1 0 0 0 0,-1 1-1 0 0,1-1 1 0 0,-1 0-1 0 0,0 1 1 0 0,1-1-1 0 0,-1 0 1 0 0,0 1 0 0 0,1-1-1 0 0,-1 1 1 0 0,0-1-1 0 0,0 1 1 0 0,0 0 0 0 0,1-1-1 0 0,-1 1 1 0 0,0 0-1 0 0,0-1 1 0 0,0 1-1 0 0,0 0 1 0 0,0 0 0 0 0,0 0-1 0 0,0 0 1 0 0,1 0-1 0 0,-1 0 1 0 0,0 0-1 0 0,0 0 1 0 0,0 0 0 0 0,0 0-1 0 0,0 0 1 0 0,-1 1-1 0 0,-79-3 1208 0 0,67 3-1082 0 0,13-1-57 0 0,-4-9 52 0 0,84-64 73 0 0,-68 66-175 0 0,-1-1 0 0 0,0 1 0 0 0,0-2 0 0 0,0 1 0 0 0,-1-1 0 0 0,-1-1 1 0 0,1 1-1 0 0,-2-1 0 0 0,1-1 0 0 0,-1 0 0 0 0,-1 0 0 0 0,0 0 0 0 0,-1-1 0 0 0,0 0 0 0 0,0 0 0 0 0,-1 0 0 0 0,-1 0 0 0 0,0-1 0 0 0,-1 1 0 0 0,0-4-19 0 0,-2 10 84 0 0,0-1 0 0 0,0 1 0 0 0,0 0-1 0 0,-1 0 1 0 0,0 0 0 0 0,-1 0 0 0 0,1 0 0 0 0,-1 0-1 0 0,0 0 1 0 0,-1 0 0 0 0,1 0 0 0 0,-1 1 0 0 0,0-1 0 0 0,-1 1-1 0 0,1 0 1 0 0,-1 0 0 0 0,0 0 0 0 0,0 1 0 0 0,-1-1-1 0 0,1 1 1 0 0,-1 0 0 0 0,0 0 0 0 0,0 1 0 0 0,0-1 0 0 0,-1 1-1 0 0,1 0 1 0 0,-1 1 0 0 0,0-1-84 0 0,3 4 14 0 0,-1 1 1 0 0,1-1-1 0 0,-1 1 1 0 0,1-1 0 0 0,0 1-1 0 0,0 0 1 0 0,0 0-1 0 0,0 0 1 0 0,0 1-1 0 0,0-1 1 0 0,1 1-1 0 0,-1-1 1 0 0,1 1-1 0 0,0 0 1 0 0,0 0-1 0 0,0 0 1 0 0,0 0-1 0 0,0 1 1 0 0,1-1-1 0 0,-1 0 1 0 0,1 1-1 0 0,0-1 1 0 0,0 1-1 0 0,0-1 1 0 0,0 1-1 0 0,1 0 1 0 0,-1-1-1 0 0,1 1 1 0 0,0 0-1 0 0,0-1 1 0 0,1 1-1 0 0,-1 0 1 0 0,1-1-1 0 0,0 1 1 0 0,0-1-1 0 0,0 1 1 0 0,0 0-15 0 0,14 46 4 0 0,3-1 0 0 0,1 0-1 0 0,3-2 1 0 0,1 0 0 0 0,5 3-4 0 0,97 230-3904 0 0,-116-240 2594 0 0,-2-4-4 0 0</inkml:trace>
  <inkml:trace contextRef="#ctx0" brushRef="#br0" timeOffset="3055.51">1774 1093 1036 0 0,'0'0'365'0'0,"0"0"-45"0"0,0 0-43 0 0,0 0-59 0 0,0 0 29 0 0,0 0-52 0 0,0 0-6 0 0,-5 1 20 0 0,4 0-169 0 0,-1 0 1 0 0,0 0 0 0 0,1 1 0 0 0,-1-1 0 0 0,1 0-1 0 0,-1 0 1 0 0,1 1 0 0 0,0-1 0 0 0,0 1 0 0 0,-1-1-1 0 0,1 1 1 0 0,0-1 0 0 0,0 1 0 0 0,0 0 0 0 0,1 0-1 0 0,-1-1 1 0 0,0 1 0 0 0,1 0 0 0 0,-1 0 0 0 0,1 0 0 0 0,-1 0-1 0 0,1 0 1 0 0,0 0 0 0 0,0 0 0 0 0,0 0 0 0 0,0 0-1 0 0,0 0 1 0 0,1-1 0 0 0,-1 1 0 0 0,0 0 0 0 0,1 0-1 0 0,0 1-40 0 0,-1 11 143 0 0,1-11-178 0 0,1-1 0 0 0,-1 0 0 0 0,0 0 0 0 0,1 0 0 0 0,0 0 0 0 0,-1 0 0 0 0,1 0-1 0 0,0 0 1 0 0,0-1 0 0 0,0 1 0 0 0,0 0 0 0 0,1-1 0 0 0,-1 0 0 0 0,0 0 0 0 0,1 1 0 0 0,-1-1-1 0 0,0 0 1 0 0,1-1 0 0 0,-1 1 0 0 0,1 0 0 0 0,0-1 0 0 0,-1 0 0 0 0,1 1 0 0 0,-1-1 0 0 0,1 0-1 0 0,0 0 1 0 0,1-1 35 0 0,-4 1-826 0 0,0 0-500 0 0</inkml:trace>
  <inkml:trace contextRef="#ctx0" brushRef="#br0" timeOffset="3243.501">1642 979 1152 0 0,'-3'-10'812'0'0,"-2"-1"-28"0"0,2 4-160 0 0,2 1-84 0 0,-1 0-196 0 0,-3 0-76 0 0,5 1-24 0 0,-1 2-260 0 0,1 0-192 0 0,0 3-80 0 0,0 0-80 0 0,0 0-332 0 0,0 0-580 0 0</inkml:trace>
  <inkml:trace contextRef="#ctx0" brushRef="#br0" timeOffset="3604.667">1892 1105 856 0 0,'35'84'1506'0'0,"-35"-84"-1287"0"0,0 0 20 0 0,0 0 133 0 0,0-84 1464 0 0,9 6-1752 0 0,-2 70-117 0 0,25 9-164 0 0,115 134-544 0 0,-126-122-732 0 0,-16-13 725 0 0</inkml:trace>
  <inkml:trace contextRef="#ctx0" brushRef="#br0" timeOffset="3867.69">2236 774 968 0 0,'-6'-57'5285'0'0,"-4"114"-3805"0"0,12-33-1437 0 0,2 0 0 0 0,0 0-1 0 0,1 0 1 0 0,2 0 0 0 0,0-1 0 0 0,2 0 0 0 0,0-1 0 0 0,2 0 0 0 0,0 0 0 0 0,13 17-43 0 0,42 62-4200 0 0,-65-100 2842 0 0,-1-1 10 0 0</inkml:trace>
  <inkml:trace contextRef="#ctx0" brushRef="#br0" timeOffset="4114.298">2198 1059 1272 0 0,'0'-2'928'0'0,"0"-1"-232"0"0,0-1-96 0 0,1-1-44 0 0,3-1 0 0 0,7-4-104 0 0,5-5-96 0 0,1 1-55 0 0,3 2-49 0 0,-1-1-88 0 0,3-2-172 0 0,1 4 4 0 0,4 2-448 0 0,-6 2-181 0 0,3 1-683 0 0,-2 0 48 0 0,-8 4-148 0 0</inkml:trace>
  <inkml:trace contextRef="#ctx0" brushRef="#br0" timeOffset="4455.184">2515 984 1152 0 0,'21'-5'245'0'0,"1"-1"-1"0"0,-1 0 1 0 0,0-2-1 0 0,0-1 1 0 0,-1 0 0 0 0,0-1-1 0 0,-1-1 1 0 0,0-1-1 0 0,-1-1 1 0 0,0-1-1 0 0,6-6-244 0 0,-25 20 1 0 0,0 0 0 0 0,0 1 0 0 0,1-1 0 0 0,-1 0 0 0 0,0 0 0 0 0,0 0 0 0 0,0 0 0 0 0,0 0 0 0 0,0 0 0 0 0,1 0 0 0 0,-1 0 0 0 0,0 0 0 0 0,0 0 0 0 0,0 0 0 0 0,0 0 0 0 0,0-1 0 0 0,1 1 0 0 0,-1 0 0 0 0,0-1 0 0 0,0 1 0 0 0,1 0 0 0 0,-1-1 0 0 0,0 1 0 0 0,0-1 0 0 0,1 1 0 0 0,-1-1 0 0 0,0 0 0 0 0,1 1 0 0 0,-1-1 0 0 0,1 0 0 0 0,-1 1 0 0 0,1-1 0 0 0,-1 0 0 0 0,1 1 0 0 0,0-1 0 0 0,-1 0 0 0 0,1 0 0 0 0,0 0 0 0 0,-1 1 0 0 0,1-1 0 0 0,0 0 0 0 0,0 0 0 0 0,0 0 0 0 0,0 0 0 0 0,0 0 0 0 0,0 1 0 0 0,0-1 0 0 0,0 0 0 0 0,0 0-1 0 0,0 0 1 0 0,1 0 0 0 0,-1 0 0 0 0,0 1 0 0 0,0-1 0 0 0,1 0 0 0 0,-1 0 0 0 0,1 0 0 0 0,-1 1 0 0 0,1-1 0 0 0,-1 0 0 0 0,1 1 0 0 0,-1-1 0 0 0,1 0 0 0 0,-1 1 0 0 0,1-1 0 0 0,0 1 0 0 0,-1-1 0 0 0,1 1 0 0 0,0-1-1 0 0,-62 11 106 0 0,52-8-84 0 0,1 1-1 0 0,-1 0 1 0 0,1 0-1 0 0,-1 1 1 0 0,1 0-1 0 0,1 0 1 0 0,-1 1 0 0 0,0 0-1 0 0,1 1 1 0 0,0 0-1 0 0,1 0 1 0 0,-1 0-1 0 0,1 1 1 0 0,0-1-1 0 0,1 2 1 0 0,-1-1-1 0 0,1 0 1 0 0,1 1-1 0 0,0 0 1 0 0,0 0-1 0 0,0 1 1 0 0,0 3-22 0 0,6-7-14 0 0,1 1-1 0 0,0-1 1 0 0,1 1 0 0 0,-1-1 0 0 0,1 0 0 0 0,0-1-1 0 0,0 1 1 0 0,0 0 0 0 0,1-1 0 0 0,0 0 0 0 0,-1 0-1 0 0,1-1 1 0 0,1 1 0 0 0,-1-1 0 0 0,1 0 0 0 0,-1-1-1 0 0,1 1 1 0 0,0-1 0 0 0,0 0 0 0 0,0 0 0 0 0,0-1 0 0 0,0 0-1 0 0,0 0 1 0 0,0 0 0 0 0,0-1 0 0 0,1 0 0 0 0,-1 0-1 0 0,1-1 15 0 0,36 3-1866 0 0,-26-2 556 0 0</inkml:trace>
  <inkml:trace contextRef="#ctx0" brushRef="#br0" timeOffset="4761.446">2870 835 904 0 0,'5'1'95'0'0,"0"0"1"0"0,0 1-1 0 0,1-1 0 0 0,-1 1 0 0 0,0 0 1 0 0,-1 0-1 0 0,1 0 0 0 0,0 1 1 0 0,-1 0-1 0 0,1 0 0 0 0,-1 0 0 0 0,0 0 1 0 0,0 1-1 0 0,0 0 0 0 0,0-1 1 0 0,-1 1-1 0 0,0 1 0 0 0,1-1 0 0 0,-1 0 1 0 0,0 2-96 0 0,4 3 195 0 0,65 94 2458 0 0,-72-103-2215 0 0,0 0-29 0 0,-14-6 633 0 0,9-4-993 0 0,0 1 1 0 0,1-2-1 0 0,1 1 1 0 0,0 0-1 0 0,0-1 1 0 0,1 0-1 0 0,0 1 1 0 0,1-1-1 0 0,0 0 1 0 0,1 0-1 0 0,0 0 1 0 0,1 0-1 0 0,0 1 1 0 0,1-1-1 0 0,0 0 1 0 0,3-7-50 0 0,38-106-3507 0 0,-41 118 2457 0 0,-2 1 48 0 0</inkml:trace>
  <inkml:trace contextRef="#ctx0" brushRef="#br0" timeOffset="5100.23">3163 864 1400 0 0,'15'-11'426'0'0,"118"-105"2061"0"0,-186 132-1997 0 0,49-16-481 0 0,1 1-1 0 0,-1 0 0 0 0,0 0 1 0 0,0 0-1 0 0,1 0 1 0 0,-1 0-1 0 0,1 1 1 0 0,-1-1-1 0 0,1 1 1 0 0,-1 0-1 0 0,1 0 1 0 0,0 1-1 0 0,0-1 0 0 0,0 1 1 0 0,0-1-1 0 0,1 1 1 0 0,-1 0-1 0 0,1 0 1 0 0,-1 0-1 0 0,1 0 1 0 0,0 1-1 0 0,0-1 1 0 0,1 0-1 0 0,-1 1 0 0 0,1 0 1 0 0,-1-1-1 0 0,1 1 1 0 0,0 0-1 0 0,1 0 1 0 0,-1-1-1 0 0,1 1 1 0 0,-1 0-1 0 0,1 0 1 0 0,0 0-1 0 0,0 0 0 0 0,1-1 1 0 0,-1 1-1 0 0,1 0 1 0 0,0 0-1 0 0,0 0 1 0 0,0-1-1 0 0,1 1 1 0 0,-1-1-1 0 0,3 4-8 0 0,1-3-133 0 0,0-1-1 0 0,1 1 0 0 0,0-1 1 0 0,-1 0-1 0 0,1-1 0 0 0,0 1 1 0 0,0-1-1 0 0,1 0 1 0 0,-1-1-1 0 0,0 1 0 0 0,1-1 1 0 0,-1-1-1 0 0,1 1 0 0 0,-1-1 1 0 0,1 0-1 0 0,-1-1 1 0 0,0 1-1 0 0,1-1 0 0 0,-1 0 1 0 0,1-1-1 0 0,-1 0 1 0 0,5-2 133 0 0,13-4-1360 0 0</inkml:trace>
  <inkml:trace contextRef="#ctx0" brushRef="#br0" timeOffset="5347.497">3465 651 856 0 0,'-1'1'57'0'0,"0"0"0"0"0,0 1 0 0 0,0-1-1 0 0,0 1 1 0 0,1-1 0 0 0,-1 0 0 0 0,0 1 0 0 0,1-1-1 0 0,-1 1 1 0 0,1 0 0 0 0,0-1 0 0 0,-1 1 0 0 0,1-1 0 0 0,0 1-1 0 0,0 0 1 0 0,0-1 0 0 0,0 1 0 0 0,0-1 0 0 0,1 1 0 0 0,-1 0-1 0 0,0-1 1 0 0,1 1 0 0 0,-1-1 0 0 0,1 1 0 0 0,-1-1-1 0 0,1 1 1 0 0,0-1 0 0 0,0 1 0 0 0,0-1 0 0 0,0 0 0 0 0,0 1-1 0 0,0-1 1 0 0,0 0 0 0 0,0 0 0 0 0,0 0 0 0 0,0 0-1 0 0,1 0 1 0 0,-1 0 0 0 0,0 0 0 0 0,2 0-57 0 0,21 23 372 0 0,-21-22-330 0 0,0 0 0 0 0,0 0 0 0 0,0 1 0 0 0,-1-1 0 0 0,1 1 0 0 0,-1 0 0 0 0,1-1 0 0 0,-1 1-1 0 0,0 0 1 0 0,0 0 0 0 0,0 1 0 0 0,0-1 0 0 0,-1 0 0 0 0,1 1 0 0 0,-1-1 0 0 0,0 1 0 0 0,0-1 0 0 0,0 1-1 0 0,-1-1 1 0 0,1 1 0 0 0,-1 0 0 0 0,0-1 0 0 0,0 1 0 0 0,0 0 0 0 0,0-1 0 0 0,-1 1 0 0 0,1 0 0 0 0,-1-1-1 0 0,0 1-41 0 0,-2 5-104 0 0,0-1-1 0 0,0 0 0 0 0,0 0 0 0 0,-1 0 0 0 0,0-1 0 0 0,0 1 0 0 0,-1-1 0 0 0,0 0 0 0 0,0 0 1 0 0,-1 0-1 0 0,0-1 0 0 0,0 0 0 0 0,-1 0 0 0 0,1-1 0 0 0,-1 0 0 0 0,-2 1 105 0 0,8-6-1146 0 0</inkml:trace>
  <inkml:trace contextRef="#ctx0" brushRef="#br0" timeOffset="5610.345">3623 408 848 0 0,'15'-22'1768'0'0,"-15"22"-1350"0"0,0 0 0 0 0,1 0 0 0 0,-1 0 0 0 0,0 1 0 0 0,1-1 0 0 0,-1 0 0 0 0,0 0 0 0 0,1 0-1 0 0,-1 0 1 0 0,1 0 0 0 0,-1 0-418 0 0,-2 14 50 0 0,0 1 0 0 0,1-1 0 0 0,0 0 1 0 0,2 1-1 0 0,-1-1 0 0 0,2 0 0 0 0,0 0 0 0 0,0 0 0 0 0,1 0 0 0 0,1 0 0 0 0,1 0 0 0 0,0-1 0 0 0,0 0 0 0 0,2 0 0 0 0,-1 0 0 0 0,2-1 0 0 0,-1 0 0 0 0,2 0 0 0 0,0-1 0 0 0,0 0 0 0 0,1 0 1 0 0,0-1-1 0 0,0-1 0 0 0,2 0 0 0 0,-1 0 0 0 0,10 5-50 0 0,-3 3-244 0 0,-11-10-27 0 0,28 49-4446 0 0,-35-45 3514 0 0</inkml:trace>
  <inkml:trace contextRef="#ctx0" brushRef="#br0" timeOffset="5874.822">3558 697 1192 0 0,'0'-7'1172'0'0,"6"-13"-144"0"0,1 1-168 0 0,4-2-124 0 0,2 6-131 0 0,3 1-237 0 0,8 1-172 0 0,3-1-28 0 0,3 7-416 0 0,5-2-360 0 0,2 3-721 0 0,2 1 45 0 0,-4-2 16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02:41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27159 1038 1148 0 0,'-30'-3'3717'0'0,"-47"52"-2885"0"0,65-38-695 0 0,1 0 0 0 0,1 0 1 0 0,0 1-1 0 0,0 1 1 0 0,1 0-1 0 0,1 0 1 0 0,0 1-1 0 0,1-1 1 0 0,0 2-1 0 0,1-1 1 0 0,1 1-1 0 0,0 0 1 0 0,1 0-1 0 0,1 0 1 0 0,-2 15-138 0 0,5-25 20 0 0,0 0 1 0 0,0 1 0 0 0,0-1-1 0 0,1 0 1 0 0,-1 1 0 0 0,1-1-1 0 0,0 0 1 0 0,1 0-1 0 0,0 0 1 0 0,-1 0 0 0 0,1 0-1 0 0,1 0 1 0 0,-1 0 0 0 0,1-1-1 0 0,0 1 1 0 0,0-1 0 0 0,0 0-1 0 0,1 0 1 0 0,-1 0 0 0 0,1 0-1 0 0,0 0 1 0 0,0-1-1 0 0,1 0 1 0 0,-1 0 0 0 0,0 0-1 0 0,1 0 1 0 0,0-1 0 0 0,0 0-1 0 0,0 0 1 0 0,0 0-21 0 0,157 25-415 0 0,-154-27 385 0 0,-1 0 0 0 0,1-1 0 0 0,-1 1 0 0 0,0-2-1 0 0,1 1 1 0 0,-1-1 0 0 0,0 0 0 0 0,0 0 0 0 0,0-1-1 0 0,0 0 1 0 0,-1-1 0 0 0,1 1 0 0 0,-1-1 0 0 0,6-5 30 0 0,-12 8-36 0 0,0-1 0 0 0,-1 0 0 0 0,0 0 0 0 0,1 0 0 0 0,-1 1 0 0 0,0-1 0 0 0,0 0 0 0 0,0 1 1 0 0,0-1-1 0 0,0 1 0 0 0,0-1 0 0 0,0 1 0 0 0,-1-1 0 0 0,1 1 0 0 0,0 0 0 0 0,-1 0 0 0 0,1 0 0 0 0,-1 0 1 0 0,1 0-1 0 0,-1 0 0 0 0,0 0 0 0 0,0 0 0 0 0,1 0 0 0 0,-1 1 0 0 0,0-1 0 0 0,0 1 0 0 0,0-1 0 0 0,1 1 1 0 0,-1 0-1 0 0,0 0 0 0 0,0 0 0 0 0,0 0 0 0 0,0 0 0 0 0,-1 0 36 0 0,0-1-45 0 0,-302-34-1388 0 0,284 29 1024 0 0,3-4-380 0 0</inkml:trace>
  <inkml:trace contextRef="#ctx0" brushRef="#br0" timeOffset="637.482">27466 693 1404 0 0,'-15'17'2549'0'0,"-19"179"-1691"0"0,36-187-821 0 0,1-1-1 0 0,0 1 0 0 0,1-1 1 0 0,0 0-1 0 0,0 0 1 0 0,0-1-1 0 0,1 1 0 0 0,1-1 1 0 0,-1 0-1 0 0,1-1 1 0 0,0 1-1 0 0,1-1 0 0 0,-1 0 1 0 0,6 3-37 0 0,10 13 99 0 0,-11-6 28 0 0,0 1 1 0 0,-1 1 0 0 0,0 0-1 0 0,-2 0 1 0 0,0 1 0 0 0,-1 0-1 0 0,-1 1 1 0 0,-1-1-1 0 0,0 1 1 0 0,-2 0 0 0 0,0 0-1 0 0,-1 1 1 0 0,-2-1 0 0 0,0 0-1 0 0,-1 0 1 0 0,0 1-1 0 0,-2-1 1 0 0,-1 0 0 0 0,0 0-1 0 0,-3 5-127 0 0,-8 140 629 0 0,17-147-582 0 0,2 0 0 0 0,-1 0 0 0 0,2 0 0 0 0,0 0-1 0 0,1-1 1 0 0,1 0 0 0 0,1 0 0 0 0,0-1 0 0 0,1 0-1 0 0,1-1 1 0 0,0 1 0 0 0,1-2 0 0 0,4 4-47 0 0,-2-2-8 0 0,0 1-1 0 0,-2 1 1 0 0,0-1 0 0 0,-1 2-1 0 0,-1 0 1 0 0,0 0 0 0 0,-2 0-1 0 0,0 1 1 0 0,4 21 8 0 0,-12-33-174 0 0,0 0 1 0 0,0 0-1 0 0,-1 0 0 0 0,0-1 1 0 0,0 1-1 0 0,-1 0 1 0 0,0-1-1 0 0,0 1 0 0 0,-1-1 1 0 0,0 0-1 0 0,0 0 1 0 0,0 0-1 0 0,-1-1 0 0 0,0 0 1 0 0,-1 0-1 0 0,1 0 1 0 0,-1 0-1 0 0,0-1 0 0 0,-1 0 1 0 0,1 0-1 0 0,-1-1 1 0 0,0 0-1 0 0,0 0 0 0 0,-1 0 1 0 0,1-1-1 0 0,-1 0 1 0 0,1-1-1 0 0,-1 0 0 0 0,0 0 1 0 0,0 0-1 0 0,0-1 1 0 0,-3 0 173 0 0,-32 3-1172 0 0</inkml:trace>
  <inkml:trace contextRef="#ctx0" brushRef="#br0" timeOffset="-868.303">26244 1046 1392 0 0,'-58'23'3326'0'0,"52"-18"-3259"0"0,0 0 1 0 0,1 1-1 0 0,0 0 1 0 0,0 0-1 0 0,0 0 0 0 0,0 1 1 0 0,1-1-1 0 0,0 1 1 0 0,1 0-1 0 0,0 1 1 0 0,0-1-1 0 0,0 0 0 0 0,1 1 1 0 0,0 0-1 0 0,0-1 1 0 0,1 1-1 0 0,0 0 1 0 0,0 0-1 0 0,1 0 1 0 0,0 0-1 0 0,1-1 0 0 0,0 1 1 0 0,0 0-1 0 0,0 0 1 0 0,1 0-1 0 0,0-1 1 0 0,1 1-1 0 0,-1-1 0 0 0,1 0 1 0 0,1 0-1 0 0,0 0 1 0 0,0 0-1 0 0,0 0 1 0 0,1-1-1 0 0,-1 0 0 0 0,2 0 1 0 0,-1 0-1 0 0,1 0 1 0 0,0-1-1 0 0,0 0 1 0 0,3 2-68 0 0,24 21 263 0 0,-24-23-218 0 0,-1 0 0 0 0,-1 1 0 0 0,1 0 0 0 0,-1 0 0 0 0,0 1 0 0 0,-1 0 1 0 0,1 0-1 0 0,-1 1 0 0 0,-1 0 0 0 0,0 0 0 0 0,0 0 0 0 0,0 0 0 0 0,-1 1 0 0 0,0 0 0 0 0,-1 0 0 0 0,1 1-45 0 0,-6-6-87 0 0,-1 1-1 0 0,1 0 0 0 0,-1-1 0 0 0,0 0 0 0 0,0 1 0 0 0,0-1 0 0 0,0-1 0 0 0,-1 1 1 0 0,0 0-1 0 0,0-1 0 0 0,0 0 0 0 0,0 0 0 0 0,0 0 0 0 0,-1 0 0 0 0,1 0 0 0 0,-1-1 0 0 0,1 0 1 0 0,-1 0-1 0 0,0-1 0 0 0,0 1 0 0 0,-2-1 88 0 0,-101 23-3874 0 0,87-23 2518 0 0</inkml:trace>
  <inkml:trace contextRef="#ctx0" brushRef="#br0" timeOffset="-603.991">26117 1052 1576 0 0,'2'-3'888'0'0,"0"1"-100"0"0,-1 1-100 0 0,2-1-116 0 0,-3-1-92 0 0,4 2-20 0 0,-1-1-39 0 0,-3-2-101 0 0,5 1-52 0 0,12-6-100 0 0,-1-2-172 0 0,10 1-68 0 0,4-1 8 0 0,2 1-400 0 0,7-2-361 0 0,2 6 65 0 0,2-2-624 0 0,-4 5 16 0 0</inkml:trace>
  <inkml:trace contextRef="#ctx0" brushRef="#br0" timeOffset="-341.553">26634 1578 1008 0 0,'-11'33'688'0'0,"-3"-3"-84"0"0,-1 3-188 0 0,-1-1-80 0 0,3 1-48 0 0,-4-3-24 0 0,-2-2-32 0 0,4-2-24 0 0,-1-1-272 0 0,-1-3-128 0 0,-1-12-372 0 0,4-4-624 0 0</inkml:trace>
  <inkml:trace contextRef="#ctx0" brushRef="#br0" timeOffset="11678.288">26132 3413 1240 0 0,'6'7'222'0'0,"0"0"0"0"0,0 0-1 0 0,0 0 1 0 0,-1 1 0 0 0,0 0-1 0 0,0 0 1 0 0,-1 0 0 0 0,0 1 0 0 0,-1-1-1 0 0,1 1 1 0 0,-2 0 0 0 0,1 0-1 0 0,-1 0 1 0 0,-1 0 0 0 0,0 1 0 0 0,0-1-1 0 0,-1 0 1 0 0,0 1 0 0 0,0 0-222 0 0,2 11 358 0 0,4 36-3 0 0,-5-24-175 0 0,2 0-1 0 0,2-1 1 0 0,0 1-1 0 0,3-1 1 0 0,0-1-1 0 0,2 1 1 0 0,1-2-1 0 0,14 26-179 0 0,90 175 1635 0 0,-100-99-533 0 0,4-48-1431 0 0,-14-70-1352 0 0,-3-7-4079 0 0,-2-7 4559 0 0</inkml:trace>
  <inkml:trace contextRef="#ctx0" brushRef="#br0" timeOffset="21756.476">21786 7026 2088 0 0,'0'0'91'0'0,"0"1"-1"0"0,0-1 1 0 0,-1 1 0 0 0,1 0-1 0 0,0-1 1 0 0,1 1 0 0 0,-1-1-1 0 0,0 1 1 0 0,0 0-1 0 0,0-1 1 0 0,0 1 0 0 0,0-1-1 0 0,1 1 1 0 0,-1-1 0 0 0,0 1-1 0 0,0-1 1 0 0,1 1-1 0 0,-1 0 1 0 0,0-1 0 0 0,1 0-1 0 0,-1 1 1 0 0,1-1 0 0 0,-1 1-1 0 0,0-1 1 0 0,1 0-1 0 0,-1 1 1 0 0,1-1 0 0 0,-1 0-1 0 0,1 1 1 0 0,-1-1 0 0 0,1 0-1 0 0,0 0 1 0 0,-1 1-1 0 0,1-1 1 0 0,-1 0 0 0 0,1 0-1 0 0,0 0 1 0 0,-1 0 0 0 0,1 0-1 0 0,-1 0 1 0 0,1 0-1 0 0,-1 0 1 0 0,1 0 0 0 0,0 0-1 0 0,-1 0 1 0 0,1 0 0 0 0,-1 0-1 0 0,1-1 1 0 0,0 1-1 0 0,-1 0 1 0 0,1 0 0 0 0,-1-1-1 0 0,1 1-90 0 0,-8 80 456 0 0,3 0 0 0 0,4 0-1 0 0,4 0 1 0 0,9 46-456 0 0,8 153-434 0 0,-22-278 353 0 0,1-1 1 0 0,0 1-1 0 0,-1 0 0 0 0,1-1 0 0 0,-1 1 1 0 0,1-1-1 0 0,-1 1 0 0 0,0-1 0 0 0,1 1 1 0 0,-1-1-1 0 0,0 1 0 0 0,1-1 0 0 0,-1 1 1 0 0,0-1-1 0 0,1 0 0 0 0,-1 1 0 0 0,0-1 1 0 0,1 0-1 0 0,-1 0 0 0 0,0 0 0 0 0,0 0 0 0 0,0 0 1 0 0,1 1-1 0 0,-1-1 0 0 0,0 0 0 0 0,0-1 1 0 0,1 1-1 0 0,-1 0 0 0 0,0 0 0 0 0,0 0 1 0 0,1 0-1 0 0,-1-1 0 0 0,0 1 0 0 0,0 0 1 0 0,1-1-1 0 0,-1 1 0 0 0,0 0 0 0 0,1-1 1 0 0,-1 1-1 0 0,0-1 0 0 0,1 1 0 0 0,-1-1 1 0 0,1 1-1 0 0,-1-1 0 0 0,1 0 0 0 0,-1 1 1 0 0,1-1-1 0 0,-1 1 0 0 0,1-1 0 0 0,0 0 1 0 0,-1 0-1 0 0,1 1 0 0 0,0-1 0 0 0,0 0 1 0 0,0 0-1 0 0,-1 1 0 0 0,1-1 0 0 0,0 0 81 0 0,-14-20-1188 0 0</inkml:trace>
  <inkml:trace contextRef="#ctx0" brushRef="#br0" timeOffset="22067.494">21800 6961 1312 0 0,'4'-4'50'0'0,"-1"0"0"0"0,1 0-1 0 0,0 0 1 0 0,0 1 0 0 0,0-1-1 0 0,1 1 1 0 0,-1 0 0 0 0,1 0-1 0 0,0 1 1 0 0,0-1 0 0 0,0 1-1 0 0,0 0 1 0 0,0 0 0 0 0,0 1 0 0 0,1 0-1 0 0,-1 0 1 0 0,0 0 0 0 0,1 0-1 0 0,-1 1 1 0 0,1 0 0 0 0,-1 0-1 0 0,1 0 1 0 0,-1 1 0 0 0,0 0 0 0 0,1 0-1 0 0,-1 0 1 0 0,0 1 0 0 0,0 0-1 0 0,0 0 1 0 0,0 0 0 0 0,0 0-1 0 0,0 1 1 0 0,0 0 0 0 0,-1 0 0 0 0,1 0-1 0 0,-1 1 1 0 0,0-1 0 0 0,0 1-1 0 0,2 3-49 0 0,-1-4 63 0 0,0 1 1 0 0,0 0-1 0 0,0 0 0 0 0,0 0 0 0 0,0 1 0 0 0,-1 0 0 0 0,0 0 0 0 0,0 0 0 0 0,-1 0 1 0 0,1 1-1 0 0,-1-1 0 0 0,0 1 0 0 0,0 0 0 0 0,-1 0 0 0 0,0 0 0 0 0,0 0 0 0 0,0 0 1 0 0,-1 1-1 0 0,0-1 0 0 0,0 0 0 0 0,-1 1 0 0 0,0-1 0 0 0,0 1 0 0 0,0-1 0 0 0,-1 0 1 0 0,0 1-1 0 0,0-1 0 0 0,0 0 0 0 0,-1 1 0 0 0,0-1 0 0 0,-2 4-63 0 0,-5 3 82 0 0,-1-1-1 0 0,-1 0 0 0 0,0-1 1 0 0,0 0-1 0 0,-1-1 1 0 0,0 0-1 0 0,-1-1 0 0 0,0 0 1 0 0,-1-1-1 0 0,0 0 1 0 0,0-1-1 0 0,0-1 1 0 0,-1 0-1 0 0,0-1 0 0 0,0-1 1 0 0,0 0-1 0 0,-16 1-81 0 0,-48-23-3402 0 0,77 10 2299 0 0,3 0-55 0 0</inkml:trace>
  <inkml:trace contextRef="#ctx0" brushRef="#br0" timeOffset="-1884.164">25428 1047 1388 0 0,'12'-4'3603'0'0,"-4"38"-2920"0"0,-7-29-566 0 0,70 346 932 0 0,-20-206-1618 0 0,-62-135-3036 0 0,-5-17 2311 0 0</inkml:trace>
  <inkml:trace contextRef="#ctx0" brushRef="#br0" timeOffset="-1606.266">25247 1188 1240 0 0,'-197'214'3634'0'0,"196"-213"-3606"0"0,0 0 0 0 0,0-1-1 0 0,1 1 1 0 0,-1 0 0 0 0,0 0-1 0 0,1-1 1 0 0,-1 1-1 0 0,0 0 1 0 0,1 0 0 0 0,-1 0-1 0 0,1 0 1 0 0,-1 0-1 0 0,1 0 1 0 0,0 0 0 0 0,-1 0-1 0 0,1 0 1 0 0,0 0 0 0 0,0 0-1 0 0,0 0 1 0 0,0 0-1 0 0,0 0 1 0 0,0 0 0 0 0,0 0-1 0 0,0 0 1 0 0,0 0 0 0 0,0 0-1 0 0,1 0 1 0 0,-1 0-1 0 0,0 0 1 0 0,1 0 0 0 0,-1 0-1 0 0,1 0 1 0 0,-1 0 0 0 0,1 0-1 0 0,-1 0 1 0 0,1 0-1 0 0,0 0 1 0 0,-1-1 0 0 0,1 1-1 0 0,0 0 1 0 0,0 0-1 0 0,-1-1 1 0 0,1 1 0 0 0,0-1-1 0 0,0 1 1 0 0,0 0 0 0 0,0-1-1 0 0,0 0 1 0 0,0 1-1 0 0,0-1 1 0 0,0 0 0 0 0,0 1-1 0 0,0-1 1 0 0,0 0 0 0 0,0 0-1 0 0,1 0-27 0 0,72-2 574 0 0,148-40-524 0 0,25-4-4152 0 0,-207 40 2823 0 0</inkml:trace>
  <inkml:trace contextRef="#ctx0" brushRef="#br0" timeOffset="-1338.14">25786 1506 888 0 0,'5'7'205'0'0,"1"1"1"0"0,-2-1-1 0 0,1 1 0 0 0,-1-1 0 0 0,0 1 1 0 0,-1 0-1 0 0,0 1 0 0 0,0-1 0 0 0,-1 1 0 0 0,0-1 1 0 0,0 1-1 0 0,-1-1 0 0 0,0 1 0 0 0,-1 0 1 0 0,0 0-1 0 0,0 0 0 0 0,-1-1 0 0 0,-1 9-205 0 0,-4-1 124 0 0,-1 0 0 0 0,-1-1 0 0 0,0 0 0 0 0,0 0 0 0 0,-2-1-1 0 0,0 0 1 0 0,0 0 0 0 0,-1-1 0 0 0,-1-1 0 0 0,0 0-1 0 0,-1-1 1 0 0,0 0 0 0 0,-12 7-124 0 0,14-10-230 0 0,0-1 0 0 0,-1 0-1 0 0,0-1 1 0 0,1-1 0 0 0,-2 0 0 0 0,1 0 0 0 0,-1-1-1 0 0,1-1 1 0 0,-1 0 0 0 0,0-1 0 0 0,-10 1 230 0 0,6-7-1248 0 0,-8-17 8 0 0</inkml:trace>
  <inkml:trace contextRef="#ctx0" brushRef="#br0" timeOffset="-2439.635">24440 1151 1172 0 0,'1'3'5593'0'0,"5"12"-5119"0"0,-2 5-483 0 0,-2 0 1 0 0,0 0 0 0 0,-1 0 0 0 0,-1 0-1 0 0,-1 1 1 0 0,-1-1 0 0 0,0 0 0 0 0,-2 0-1 0 0,0-1 1 0 0,-1 1 0 0 0,-2-1 8 0 0,3-1 10 0 0,4-15-11 0 0,-1-1 1 0 0,1 0-1 0 0,0 0 1 0 0,0 0-1 0 0,0 0 1 0 0,0 0-1 0 0,0 0 1 0 0,0 1-1 0 0,1-1 1 0 0,-1 0-1 0 0,1 0 1 0 0,0 0-1 0 0,-1 0 1 0 0,1 0-1 0 0,0 0 1 0 0,0 0-1 0 0,0-1 1 0 0,0 1-1 0 0,1 0 1 0 0,-1 0-1 0 0,0-1 1 0 0,1 1-1 0 0,-1-1 1 0 0,1 1-1 0 0,-1-1 1 0 0,1 0-1 0 0,0 0 1 0 0,0 1-1 0 0,0-1 1 0 0,0 0-1 0 0,-1 0 1 0 0,1-1-1 0 0,0 1 1 0 0,1 0-1 0 0,-1-1 1 0 0,0 1-1 0 0,0-1 1 0 0,0 0-1 0 0,0 0 1 0 0,0 0-1 0 0,0 0 0 0 0,0 0 1 0 0,1 0-1 0 0,-1 0 1 0 0,0 0 0 0 0,2 0 2 0 0,0 0 0 0 0,0 1-1 0 0,0-1 1 0 0,0 1 0 0 0,0 0 0 0 0,0 0-1 0 0,0 0 1 0 0,-1 1 0 0 0,1-1-1 0 0,0 1 1 0 0,-1 0 0 0 0,1 0-1 0 0,-1 0 1 0 0,1 1 0 0 0,-1-1 0 0 0,0 1-1 0 0,0 0 1 0 0,0-1 0 0 0,-1 1-1 0 0,1 1 1 0 0,-1-1 0 0 0,1 0 0 0 0,-1 1-1 0 0,0-1 1 0 0,0 1 0 0 0,-1-1-1 0 0,1 1 1 0 0,-1 0 0 0 0,0 0-1 0 0,0 0 1 0 0,0 0 0 0 0,0 0 0 0 0,-1 0-1 0 0,1 0 1 0 0,-1 0 0 0 0,0 2-2 0 0,-9 11-61 0 0,0-1 1 0 0,-1-1-1 0 0,-1 0 1 0 0,0 0 0 0 0,-1-1-1 0 0,0 0 1 0 0,-1-1-1 0 0,-1-1 1 0 0,0 0 0 0 0,-1-1-1 0 0,0 0 1 0 0,0-1-1 0 0,-11 4 61 0 0,-35 9-2889 0 0,59-23 1555 0 0</inkml:trace>
  <inkml:trace contextRef="#ctx0" brushRef="#br0" timeOffset="-2271.161">24664 1775 1132 0 0,'-22'22'568'0'0,"1"5"32"0"0,-4-3-164 0 0,-1 4-64 0 0,-1-4-180 0 0,0-2-276 0 0,1 1-140 0 0,-3-8-260 0 0,4 1-764 0 0</inkml:trace>
  <inkml:trace contextRef="#ctx0" brushRef="#br0" timeOffset="-3761.494">23149 1179 1684 0 0,'-2'1'92'0'0,"-1"0"0"0"0,1 0 1 0 0,0 0-1 0 0,-1 0 0 0 0,1 0 0 0 0,0 0 0 0 0,0 0 0 0 0,0 1 0 0 0,0-1 0 0 0,0 1 0 0 0,0-1 1 0 0,0 1-1 0 0,0 0 0 0 0,1 0 0 0 0,-1 0 0 0 0,1 0 0 0 0,-1 0 0 0 0,1 0 0 0 0,0 0 0 0 0,0 1 1 0 0,0-1-1 0 0,0 0 0 0 0,0 1 0 0 0,1-1 0 0 0,-1 0 0 0 0,0 1 0 0 0,1-1 0 0 0,0 1 1 0 0,0-1-1 0 0,0 1 0 0 0,0-1-92 0 0,1 26 16 0 0,2 0 1 0 0,1-1-1 0 0,2 0 1 0 0,0 0-1 0 0,2 0 1 0 0,0-1-1 0 0,2 0 0 0 0,1-1 1 0 0,2 0-1 0 0,0-1 1 0 0,1 0-1 0 0,8 9-16 0 0,7 17-1769 0 0,-21-35 501 0 0</inkml:trace>
  <inkml:trace contextRef="#ctx0" brushRef="#br0" timeOffset="-3513.074">23440 1686 984 0 0,'-5'29'556'0'0,"-1"-4"104"0"0,0 5-184 0 0,-2-3-56 0 0,-2 2 12 0 0,0 1-180 0 0,-4-4 72 0 0,-2-1-112 0 0,2-1-28 0 0,-2-3-92 0 0,3-7-288 0 0,-2-2-172 0 0,-1-11-408 0 0,16-1 36 0 0,0 0 44 0 0</inkml:trace>
  <inkml:trace contextRef="#ctx0" brushRef="#br0" timeOffset="-3137.575">23567 1281 1004 0 0,'12'-8'3433'0'0,"38"17"-2524"0"0,-42-4-844 0 0,0 0 1 0 0,-1 1-1 0 0,0 0 1 0 0,0 0-1 0 0,0 0 1 0 0,-1 1-1 0 0,0 0 1 0 0,0 1-1 0 0,-1-1 0 0 0,0 1 1 0 0,0 0-1 0 0,0 0 1 0 0,-1 0-1 0 0,-1 1 1 0 0,0 0-1 0 0,0-1 1 0 0,0 1-1 0 0,-1 0 1 0 0,0 1-1 0 0,-1-1 1 0 0,0 0-1 0 0,-1 0 1 0 0,0 1-1 0 0,0-1 0 0 0,-1 0 1 0 0,0 0-1 0 0,0 0 1 0 0,-1 0-1 0 0,-1 0 1 0 0,1 0-1 0 0,-1 0 1 0 0,-5 8-66 0 0,-68 133 1496 0 0,77-149-1504 0 0,-1 0 1 0 0,1 0-1 0 0,0 0 0 0 0,0 0 1 0 0,0 0-1 0 0,0 0 0 0 0,0-1 1 0 0,0 1-1 0 0,0 0 0 0 0,0-1 1 0 0,0 1-1 0 0,0-1 0 0 0,0 1 1 0 0,1-1-1 0 0,-1 0 0 0 0,0 0 1 0 0,0 1-1 0 0,0-1 0 0 0,1 0 1 0 0,-1 0-1 0 0,0 0 0 0 0,0 0 1 0 0,0 0-1 0 0,1 0 0 0 0,-1 0 1 0 0,0-1-1 0 0,0 1 0 0 0,0 0 1 0 0,1-1-1 0 0,-1 1 1 0 0,0-1-1 0 0,0 1 0 0 0,0-1 1 0 0,0 0-1 0 0,0 1 0 0 0,0-1 1 0 0,0 0-1 0 0,0 0 0 0 0,0 0 1 0 0,0 1-1 0 0,-1-1 0 0 0,1 0 1 0 0,0-1 7 0 0,8-2-111 0 0,180-82-5542 0 0,-157 72 4457 0 0</inkml:trace>
  <inkml:trace contextRef="#ctx0" brushRef="#br0" timeOffset="-2858.465">24055 1769 1532 0 0,'-13'25'680'0'0,"2"-1"-236"0"0,1 0 4 0 0,2 1-76 0 0,0-3 40 0 0,3 2-160 0 0,-1-3-40 0 0,4 0-308 0 0,-1-7-172 0 0,3 1-180 0 0,-3-9-520 0 0,1 0 32 0 0</inkml:trace>
  <inkml:trace contextRef="#ctx0" brushRef="#br0" timeOffset="-6493.09">20213 1223 860 0 0,'0'0'222'0'0,"5"-20"838"0"0,25-7-723 0 0,-30 27-324 0 0,1-1-1 0 0,0 0 1 0 0,-1 1 0 0 0,1-1 0 0 0,0 1 0 0 0,0 0-1 0 0,0-1 1 0 0,0 1 0 0 0,0 0 0 0 0,-1-1 0 0 0,1 1-1 0 0,0 0 1 0 0,0 0 0 0 0,0 0 0 0 0,0 0-1 0 0,0 0 1 0 0,0 0 0 0 0,0 0 0 0 0,0 0 0 0 0,0 0-1 0 0,0 0 1 0 0,-1 0 0 0 0,1 1 0 0 0,0-1 0 0 0,0 0-1 0 0,0 1 1 0 0,0-1 0 0 0,0 0 0 0 0,-1 1 0 0 0,1-1-1 0 0,0 1 1 0 0,0 0 0 0 0,-1-1 0 0 0,1 1-1 0 0,0 0 1 0 0,-1-1 0 0 0,1 1 0 0 0,-1 0 0 0 0,1 0-1 0 0,-1-1 1 0 0,1 1 0 0 0,-1 0 0 0 0,1 0 0 0 0,-1 0-1 0 0,0 0 1 0 0,1-1 0 0 0,-1 1 0 0 0,0 0-1 0 0,0 0 1 0 0,0 0 0 0 0,0 0 0 0 0,0 0 0 0 0,0 1-13 0 0,28 67 17 0 0,-23-56 69 0 0,113 435 524 0 0,-78-268-38 0 0,10 44 360 0 0,-10 2 1 0 0,-2 73-933 0 0,31 734 1228 0 0,39 49-476 0 0,-105-1059-724 0 0,114 1102 1023 0 0,-79-840-1253 0 0,-39-282-4639 0 0,-8-33 2927 0 0,2-3 721 0 0</inkml:trace>
  <inkml:trace contextRef="#ctx0" brushRef="#br0" timeOffset="-5109.09">21522 1248 924 0 0,'0'0'381'0'0,"19"0"1153"0"0,11-1-1017 0 0,-31 1-503 0 0,1-1 0 0 0,0 1 0 0 0,-1 0 0 0 0,1-1 0 0 0,0 1 0 0 0,0 0 0 0 0,-1 0 0 0 0,1-1 0 0 0,0 1 0 0 0,0 0 0 0 0,0-1 0 0 0,-1 1 0 0 0,1 0 0 0 0,0-1 0 0 0,0 1-1 0 0,0-1 1 0 0,0 1 0 0 0,0 0 0 0 0,0-1 0 0 0,0 1 0 0 0,0 0 0 0 0,0-1 0 0 0,0 1 0 0 0,0-1 0 0 0,0 1 0 0 0,0 0 0 0 0,0-1 0 0 0,0 1 0 0 0,0-1 0 0 0,0 1 0 0 0,0 0 0 0 0,0-1 0 0 0,1 1 0 0 0,-1 0 0 0 0,0-1 0 0 0,0 1 0 0 0,1 0 0 0 0,-1-1 0 0 0,0 1 0 0 0,0 0 0 0 0,1 0 0 0 0,-1-1 0 0 0,0 1 0 0 0,1 0 0 0 0,-1 0 0 0 0,0-1 0 0 0,1 1 0 0 0,-1 0 0 0 0,0 0-1 0 0,1 0 1 0 0,-1 0 0 0 0,0 0 0 0 0,1 0 0 0 0,-1-1-14 0 0,-11-1 48 0 0,1-1-1 0 0,-1 1 0 0 0,-1 1 0 0 0,1 0 1 0 0,0 1-1 0 0,0 0 0 0 0,0 0 0 0 0,0 1 0 0 0,0 1 1 0 0,0 0-1 0 0,0 0 0 0 0,0 1 0 0 0,-9 4-47 0 0,-11 2 18 0 0,14-6 0 0 0,0 1-1 0 0,0 1 0 0 0,0 1 0 0 0,1 0 1 0 0,0 1-1 0 0,0 1 0 0 0,0 0 1 0 0,1 1-1 0 0,0 1 0 0 0,1 0 1 0 0,0 1-1 0 0,-10 11-17 0 0,22-20 15 0 0,0 0 0 0 0,1 1 0 0 0,-1-1 0 0 0,1 0 0 0 0,-1 0 0 0 0,1 1 0 0 0,0-1 0 0 0,0 1 1 0 0,0-1-1 0 0,0 1 0 0 0,0-1 0 0 0,0 1 0 0 0,1 0 0 0 0,-1-1 0 0 0,1 1 0 0 0,0 0 0 0 0,0-1 0 0 0,0 1 0 0 0,0 0 1 0 0,0-1-1 0 0,1 1 0 0 0,-1 0 0 0 0,1-1 0 0 0,0 1 0 0 0,0 0 0 0 0,0-1 0 0 0,0 1 0 0 0,0-1 0 0 0,0 0 0 0 0,1 1 0 0 0,-1-1 1 0 0,1 0-1 0 0,-1 0 0 0 0,1 0 0 0 0,0 0 0 0 0,1 1-15 0 0,92 63 526 0 0,-54-40-395 0 0,-40-26-129 0 0,5 3 21 0 0,-1-1 0 0 0,0 1 0 0 0,0 1 0 0 0,0-1 0 0 0,0 1 1 0 0,0-1-1 0 0,-1 2 0 0 0,1-1 0 0 0,-1 0 0 0 0,0 1 0 0 0,0-1 0 0 0,-1 1 0 0 0,0 0 0 0 0,0 1 0 0 0,0-1 0 0 0,0 0 0 0 0,-1 1 1 0 0,0 0-1 0 0,0-1 0 0 0,0 1 0 0 0,-1 0 0 0 0,0 0 0 0 0,0 0 0 0 0,0 0 0 0 0,-1 0 0 0 0,0 0 0 0 0,0 0 0 0 0,-1 0 1 0 0,1 0-1 0 0,-1 1-23 0 0,-8 7 38 0 0,-1-1 0 0 0,1 0 0 0 0,-2 0 1 0 0,0-1-1 0 0,-1 0 0 0 0,0-1 0 0 0,0 0 1 0 0,-1-1-1 0 0,-1-1 0 0 0,1 0 0 0 0,-2-1 1 0 0,1 0-1 0 0,-1-1 0 0 0,0-1 0 0 0,-1 0 1 0 0,1-1-1 0 0,-1-1 0 0 0,0 0 1 0 0,0-1-1 0 0,-1-1 0 0 0,-13 1-38 0 0,28-4-85 0 0,0 0 0 0 0,0 0 0 0 0,0 0 0 0 0,0 0 0 0 0,0-1 0 0 0,0 1 1 0 0,0 0-1 0 0,0-1 0 0 0,1 1 0 0 0,-1-1 0 0 0,0 0 0 0 0,1 0 0 0 0,-1 1 0 0 0,1-1 0 0 0,0 0 0 0 0,0 0 0 0 0,0 0 0 0 0,0 0 0 0 0,0 0 0 0 0,0-1 0 0 0,1 1 1 0 0,-1 0-1 0 0,0 0 0 0 0,1 0 0 0 0,0-1 0 0 0,0 1 0 0 0,-1 0 0 0 0,1-1 0 0 0,1 1 0 0 0,-1 0 0 0 0,0 0 0 0 0,1-1 0 0 0,-1 1 0 0 0,1 0 0 0 0,-1 0 0 0 0,1-1 1 0 0,0 1-1 0 0,0 0 0 0 0,0 0 0 0 0,0 0 0 0 0,0 0 0 0 0,1 0 0 0 0,-1 1 0 0 0,1-2 85 0 0,15-26-1391 0 0,2 1 55 0 0</inkml:trace>
  <inkml:trace contextRef="#ctx0" brushRef="#br0" timeOffset="-4829.701">21776 1424 1212 0 0,'2'1'568'0'0,"1"1"-4"0"0,2-1-100 0 0,1-1-68 0 0,17 2-12 0 0,2-4-40 0 0,-12 2-12 0 0,11 0-44 0 0,6 0-272 0 0,-1 0-212 0 0,3 0-236 0 0,31-13-540 0 0,-35 10-212 0 0</inkml:trace>
  <inkml:trace contextRef="#ctx0" brushRef="#br0" timeOffset="-4596.966">21744 1728 1160 0 0,'3'3'1164'0'0,"5"-1"-224"0"0,2-2-160 0 0,16 3-136 0 0,-12-3-84 0 0,12 0-19 0 0,30-14-89 0 0,-20 8-44 0 0,-2-4-184 0 0,0 2-284 0 0,-1 2-44 0 0,4-1 8 0 0,0-4-544 0 0,-2-1-517 0 0,0-3-67 0 0,0 0 32 0 0,-3 3-100 0 0</inkml:trace>
  <inkml:trace contextRef="#ctx0" brushRef="#br0" timeOffset="-4039.238">22755 1077 1300 0 0,'-45'-8'2656'0'0,"-54"84"-1954"0"0,94-68-626 0 0,0 1 1 0 0,0 0-1 0 0,1 0 1 0 0,0 0 0 0 0,1 1-1 0 0,0-1 1 0 0,1 1-1 0 0,-1 0 1 0 0,2 0-1 0 0,0 0 1 0 0,0 0-1 0 0,0 0 1 0 0,1 0-1 0 0,1 0 1 0 0,0 0 0 0 0,0 0-1 0 0,1 0 1 0 0,0-1-1 0 0,1 1 1 0 0,0 0-1 0 0,1-1 1 0 0,-1 0-1 0 0,3 2-76 0 0,18 84 228 0 0,-25-79-210 0 0,-1 0-1 0 0,-1 0 1 0 0,0-1 0 0 0,-1 1 0 0 0,0-1 0 0 0,-1 0-1 0 0,-1 0 1 0 0,-1 0 0 0 0,0-1 0 0 0,-1 0-1 0 0,0 0 1 0 0,-1-1 0 0 0,-1 0 0 0 0,0 0-1 0 0,-1-1 1 0 0,0-1 0 0 0,0 0 0 0 0,-1 0 0 0 0,-1-1-1 0 0,-1 0-17 0 0,-16 5 158 0 0,38-30 88 0 0,-5 13-251 0 0,1 0 0 0 0,-1 0-1 0 0,1 0 1 0 0,-1 1-1 0 0,1-1 1 0 0,0 1 0 0 0,0 0-1 0 0,0 0 1 0 0,0 0 0 0 0,0 1-1 0 0,0-1 1 0 0,0 1 0 0 0,0 0-1 0 0,0 0 1 0 0,0 0-1 0 0,0 1 1 0 0,0-1 0 0 0,0 1-1 0 0,0 0 1 0 0,0 0 0 0 0,0 0-1 0 0,-1 1 1 0 0,1-1-1 0 0,0 1 1 0 0,-1 0 0 0 0,1 0-1 0 0,-1 1 1 0 0,0-1 0 0 0,0 0-1 0 0,0 1 1 0 0,0 0 0 0 0,0 0-1 0 0,0 0 6 0 0,87 108 190 0 0,-89-108-183 0 0,30 50 125 0 0,-27-42-221 0 0,2 0 0 0 0,0 0 0 0 0,0 0 0 0 0,1-1 0 0 0,0 0 0 0 0,1-1-1 0 0,0 1 1 0 0,0-1 0 0 0,1-1 0 0 0,0 0 0 0 0,4 3 89 0 0,19-8-3067 0 0,-9-14 1801 0 0</inkml:trace>
  <inkml:trace contextRef="#ctx0" brushRef="#br0" timeOffset="2710.636">21355 2548 1192 0 0,'16'-3'915'0'0,"-2"-9"370"0"0,-12 12-1157 0 0,-2 0-36 0 0,0 0-13 0 0,0 0-8 0 0,0 0 43 0 0,5 6 92 0 0,-55 101 308 0 0,-135 395 1037 0 0,148-462-5713 0 0,36-40 3025 0 0</inkml:trace>
  <inkml:trace contextRef="#ctx0" brushRef="#br0" timeOffset="3003.363">21367 2575 1212 0 0,'17'12'2246'0'0,"143"238"-457"0"0,-109-196-1505 0 0,-38-42-341 0 0,0 0 0 0 0,-1 0 0 0 0,-1 1 0 0 0,0 1 0 0 0,0 0 0 0 0,-2 1 0 0 0,1 0 1 0 0,-2 0-1 0 0,0 0 0 0 0,5 18 57 0 0,-27 5-2387 0 0,-7-22 1160 0 0</inkml:trace>
  <inkml:trace contextRef="#ctx0" brushRef="#br0" timeOffset="3253.335">21251 3001 1172 0 0,'15'1'5056'0'0,"23"-15"-5184"0"0,-34 13 546 0 0,91-33-260 0 0,88-36-4501 0 0,-146 53 3018 0 0</inkml:trace>
  <inkml:trace contextRef="#ctx0" brushRef="#br0" timeOffset="3656.514">22151 2603 1324 0 0,'8'-2'4939'0'0,"25"-7"-3054"0"0,-37 5-1621 0 0,0 5-2685 0 0,3 0-736 0 0,1-1 1783 0 0</inkml:trace>
  <inkml:trace contextRef="#ctx0" brushRef="#br0" timeOffset="3922.422">22107 2905 1228 0 0,'26'19'6596'0'0,"-42"-16"-6388"0"0,25-19-5582 0 0,4-1 4184 0 0</inkml:trace>
  <inkml:trace contextRef="#ctx0" brushRef="#br0" timeOffset="4466.182">22967 2372 1164 0 0,'-3'-1'104'0'0,"0"1"0"0"0,0-1 0 0 0,0 1 0 0 0,1-1 0 0 0,-1 1 0 0 0,0 0 0 0 0,0 0 0 0 0,0 0 0 0 0,0 1 0 0 0,0-1 0 0 0,0 0 0 0 0,1 1 0 0 0,-1 0 0 0 0,0 0 0 0 0,0 0 0 0 0,1 0 0 0 0,-1 0-1 0 0,1 1 1 0 0,-1-1 0 0 0,1 1 0 0 0,-1 0 0 0 0,1-1 0 0 0,0 1 0 0 0,0 0 0 0 0,0 0 0 0 0,0 0 0 0 0,0 1 0 0 0,1-1 0 0 0,-1 0 0 0 0,0 1 0 0 0,1-1 0 0 0,0 1 0 0 0,0 0 0 0 0,0-1 0 0 0,0 1 0 0 0,0 0 0 0 0,0 0 0 0 0,1-1 0 0 0,-1 3-104 0 0,-8 126 290 0 0,9-106 66 0 0,-5-3-292 0 0,-1 1 1 0 0,-1-1 0 0 0,-1-1 0 0 0,-1 1 0 0 0,-1-2 0 0 0,0 1 0 0 0,-2-1 0 0 0,-1-1 0 0 0,0 0 0 0 0,-1-1-1 0 0,-1 0 1 0 0,-1-1 0 0 0,0-1 0 0 0,-1 0 0 0 0,-2-1-65 0 0,-6 11 153 0 0,-13 14 249 0 0,78-46-40 0 0,-34 6-337 0 0,1 0 0 0 0,0 0-1 0 0,-1 1 1 0 0,1-1-1 0 0,-1 1 1 0 0,1 1 0 0 0,-1 0-1 0 0,1 0 1 0 0,-1 0 0 0 0,0 0-1 0 0,0 1 1 0 0,0 0-1 0 0,0 0 1 0 0,0 1 0 0 0,-1 0-1 0 0,1 0 1 0 0,-1 0 0 0 0,0 0-1 0 0,-1 1 1 0 0,1 0-1 0 0,-1 0 1 0 0,0 0 0 0 0,0 1-1 0 0,0-1 1 0 0,-1 1-1 0 0,0 0 1 0 0,2 5-25 0 0,32 90 359 0 0,-36-91-416 0 0,0 0 0 0 0,1 0 0 0 0,1 0 1 0 0,0-1-1 0 0,0 1 0 0 0,0-1 0 0 0,1 0 1 0 0,1 0-1 0 0,-1 0 0 0 0,2 0 0 0 0,-1-1 0 0 0,1 0 1 0 0,0 0-1 0 0,1 0 0 0 0,0-1 0 0 0,0 0 1 0 0,0-1-1 0 0,1 1 0 0 0,0-1 0 0 0,1-1 1 0 0,-1 1-1 0 0,1-2 0 0 0,0 1 0 0 0,0-1 0 0 0,0 0 1 0 0,3-1 56 0 0,72 2-4047 0 0,-46-16 2755 0 0</inkml:trace>
  <inkml:trace contextRef="#ctx0" brushRef="#br0" timeOffset="5152.942">23567 2549 1448 0 0,'15'15'3782'0'0,"-3"48"-3706"0"0,-9-43 387 0 0,88 309 1240 0 0,-83-269-1896 0 0,-31-48-3718 0 0,19-14 2743 0 0</inkml:trace>
  <inkml:trace contextRef="#ctx0" brushRef="#br0" timeOffset="6148.458">24058 2378 1472 0 0,'22'-40'3569'0'0,"-79"67"-1641"0"0,110 9-1618 0 0,17 178-235 0 0,92-11 397 0 0,-154-182-324 0 0,-3-10-57 0 0,0 0 0 0 0,0 0 0 0 0,-1 1 0 0 0,0-1-1 0 0,-1 1 1 0 0,-1 0 0 0 0,0 0 0 0 0,0 0 0 0 0,-1 0 0 0 0,-1 1 0 0 0,0-1 0 0 0,-1 0 0 0 0,0 0 0 0 0,-2 7-91 0 0,-6 11-95 0 0,-16 57 1002 0 0,18-27-3632 0 0,21-35-1263 0 0,-14-23 2710 0 0</inkml:trace>
  <inkml:trace contextRef="#ctx0" brushRef="#br0" timeOffset="7051.963">21560 4036 1088 0 0,'0'0'445'0'0,"0"0"-162"0"0,0 0 0 0 0,0 0-19 0 0,0 0-35 0 0,0 0 6 0 0,0 0-46 0 0,0 0-23 0 0,0 0-17 0 0,0 0 24 0 0,0 0-26 0 0,0 0 8 0 0,0 0-64 0 0,13 12 189 0 0,29 135 553 0 0,-36-118-939 0 0,15 95 1025 0 0,-15-39-3155 0 0,-8-78 1063 0 0,-10 3 51 0 0</inkml:trace>
  <inkml:trace contextRef="#ctx0" brushRef="#br0" timeOffset="7689.731">21655 4132 868 0 0,'-12'-29'3670'0'0,"16"18"-3612"0"0,1 1-1 0 0,1-1 1 0 0,0 1 0 0 0,0 0 0 0 0,1 1 0 0 0,0 0 0 0 0,1 0 0 0 0,0 0-1 0 0,0 1 1 0 0,1 0 0 0 0,0 1 0 0 0,0 0 0 0 0,1 0 0 0 0,0 1-1 0 0,0 0 1 0 0,0 1 0 0 0,1 0 0 0 0,0 1 0 0 0,0 0 0 0 0,0 1 0 0 0,2-1-58 0 0,-8 7-1 0 0,0 1 0 0 0,0-1 0 0 0,0 1 0 0 0,-1 0 1 0 0,0 0-1 0 0,0 0 0 0 0,0 1 0 0 0,0-1 1 0 0,-1 1-1 0 0,0 0 0 0 0,0 0 0 0 0,0 0 1 0 0,0 0-1 0 0,-1 1 0 0 0,0-1 0 0 0,0 1 1 0 0,0 0-1 0 0,-1-1 0 0 0,0 1 0 0 0,0 0 1 0 0,0 0-1 0 0,-1 0 0 0 0,0-1 0 0 0,0 1 0 0 0,-1 0 1 0 0,1 0-1 0 0,-1 0 0 0 0,-1 4 1 0 0,-35 96 459 0 0,37-105-423 0 0,0-1 10 0 0,29 19 180 0 0,-26-19-191 0 0,1 0-30 0 0,0 0 1 0 0,0 1 0 0 0,0-1-1 0 0,1 1 1 0 0,-1-1 0 0 0,0 1-1 0 0,0 0 1 0 0,0 1 0 0 0,-1-1 0 0 0,1 1-1 0 0,0 0 1 0 0,0-1 0 0 0,-1 2-1 0 0,1-1 1 0 0,-1 0 0 0 0,0 1-1 0 0,0-1 1 0 0,1 1 0 0 0,-2 0-1 0 0,1 0 1 0 0,0 1 0 0 0,-1-1-1 0 0,1 0 1 0 0,-1 1 0 0 0,0-1-1 0 0,0 1 1 0 0,-1 0 0 0 0,1 0 0 0 0,-1 0-1 0 0,1 0 1 0 0,-1 0 0 0 0,-1 0-1 0 0,1 0 1 0 0,0 0 0 0 0,-1 0-1 0 0,0 4-5 0 0,-7 3-26 0 0,0 0 0 0 0,-1 0 0 0 0,0 0 0 0 0,0-1 0 0 0,-2-1 0 0 0,1 1-1 0 0,-1-2 1 0 0,0 1 0 0 0,-1-1 0 0 0,0-1 0 0 0,0 0 0 0 0,0 0 0 0 0,-1-1-1 0 0,0-1 1 0 0,-1 0 0 0 0,1 0 0 0 0,-1-1 0 0 0,0-1 0 0 0,0 0 0 0 0,0-1 0 0 0,0-1 26 0 0,-14-19-2559 0 0,26 5 1141 0 0</inkml:trace>
  <inkml:trace contextRef="#ctx0" brushRef="#br0" timeOffset="7938.646">22339 3989 1372 0 0,'33'-15'5752'0'0,"44"-12"-5551"0"0,-70 25 159 0 0,124-31-1039 0 0,-44 25-2890 0 0,-70 8 2220 0 0</inkml:trace>
  <inkml:trace contextRef="#ctx0" brushRef="#br0" timeOffset="8125.586">22512 4214 1304 0 0,'2'2'1068'0'0,"4"1"-220"0"0,-1-2-124 0 0,1-1-116 0 0,2-1-152 0 0,0 1-108 0 0,0-3-59 0 0,4 3-153 0 0,23-11-72 0 0,-10 5-12 0 0,1-4-400 0 0,3-4-193 0 0,-4-1-467 0 0,3-3 56 0 0,-6 5 40 0 0,5-5 16 0 0</inkml:trace>
  <inkml:trace contextRef="#ctx0" brushRef="#br0" timeOffset="8822.735">23362 3655 860 0 0,'-60'-15'4430'0'0,"59"15"-4193"0"0,1 0-51 0 0,0 0-49 0 0,0 0 48 0 0,0 0 33 0 0,0 0-20 0 0,-25-17 1020 0 0,21 18-1192 0 0,0 1 0 0 0,0-1 0 0 0,0 1 0 0 0,0 0 0 0 0,1 0 0 0 0,-1 0 1 0 0,1 1-1 0 0,-1-1 0 0 0,1 1 0 0 0,0 0 0 0 0,0 0 0 0 0,0 0 0 0 0,0 0 0 0 0,1 0 0 0 0,-1 1 1 0 0,1-1-1 0 0,0 1 0 0 0,0-1 0 0 0,0 1 0 0 0,0 0 0 0 0,1 0 0 0 0,0 0 0 0 0,-1 1-26 0 0,-2 3-26 0 0,1-2 41 0 0,0 0 0 0 0,0 0 0 0 0,1 0-1 0 0,0 0 1 0 0,0 0 0 0 0,1 1 0 0 0,0-1 0 0 0,0 1 0 0 0,0-1 0 0 0,1 1 0 0 0,0-1 0 0 0,0 1 0 0 0,1-1 0 0 0,0 0 0 0 0,0 1 0 0 0,0-1 0 0 0,1 1-1 0 0,0-1 1 0 0,0 0 0 0 0,0 0 0 0 0,1 0 0 0 0,0 0 0 0 0,0-1 0 0 0,1 1 0 0 0,0-1 0 0 0,-1 0 0 0 0,2 0 0 0 0,-1 0 0 0 0,1 0 0 0 0,-1-1-1 0 0,3 1-14 0 0,-2 0 8 0 0,0 1 1 0 0,0-1-1 0 0,0 1 0 0 0,-1 0 0 0 0,0 1 0 0 0,0-1 0 0 0,0 0 0 0 0,-1 1 0 0 0,0 0 0 0 0,0 0 0 0 0,-1 0 0 0 0,0 0 0 0 0,0 0 0 0 0,0 1 0 0 0,-1-1 0 0 0,0 1 0 0 0,-1-1 0 0 0,0 1 0 0 0,0-1 0 0 0,0 0 0 0 0,-1 1 0 0 0,-1 2-8 0 0,-9 17 79 0 0,-1-1-1 0 0,-2-1 1 0 0,0 0-1 0 0,-2-1 1 0 0,-1 0-1 0 0,-1-2 1 0 0,0 0-1 0 0,-2 0 1 0 0,-7 4-79 0 0,130-65 376 0 0,-98 42-372 0 0,1 0 0 0 0,-1 0 0 0 0,0 1 0 0 0,0 0 0 0 0,0-1 0 0 0,-1 2 1 0 0,1-1-1 0 0,-1 0 0 0 0,0 1 0 0 0,0 0 0 0 0,-1 0 0 0 0,1 0 0 0 0,-1 0 0 0 0,0 1 0 0 0,-1-1 0 0 0,1 1 0 0 0,-1 0 1 0 0,0 0-1 0 0,-1-1 0 0 0,1 1 0 0 0,-1 0 0 0 0,0 1 0 0 0,-1-1 0 0 0,1 6-4 0 0,2 3 3 0 0,3 10-164 0 0,48 129 360 0 0,-52-150-403 0 0,0 1 0 0 0,1-1 0 0 0,-1 0-1 0 0,1 0 1 0 0,0-1 0 0 0,0 1 0 0 0,1-1 0 0 0,-1 1 0 0 0,1-1 0 0 0,0 0-1 0 0,-1-1 1 0 0,1 1 0 0 0,1 0 0 0 0,-1-1 0 0 0,0 0 0 0 0,0 0-1 0 0,1-1 1 0 0,-1 1 0 0 0,1-1 0 0 0,0 0 0 0 0,-1 0 0 0 0,1 0-1 0 0,0 0 1 0 0,0-1 0 0 0,-1 0 0 0 0,1 0 0 0 0,0-1 0 0 0,0 1-1 0 0,-1-1 1 0 0,1 0 0 0 0,0 0 0 0 0,0-1 204 0 0,29-10-1291 0 0</inkml:trace>
  <inkml:trace contextRef="#ctx0" brushRef="#br0" timeOffset="9424.695">23920 3788 2308 0 0,'45'-42'7856'0'0,"-43"74"-7148"0"0,60 331-1121 0 0,-53-311-415 0 0,11 37-5967 0 0,-17-86 5583 0 0</inkml:trace>
  <inkml:trace contextRef="#ctx0" brushRef="#br0" timeOffset="9671.592">24519 4232 876 0 0,'-10'23'868'0'0,"-3"1"-244"0"0,2-2-4 0 0,-5 4-80 0 0,2-5-44 0 0,1 0-108 0 0,-3 0-20 0 0,2-3-52 0 0,-4-5-44 0 0,5-4-123 0 0,4 0-17 0 0,1-6-465 0 0,8-3-287 0 0,0 0-644 0 0,0 0 104 0 0,-13-18 40 0 0</inkml:trace>
  <inkml:trace contextRef="#ctx0" brushRef="#br0" timeOffset="10479.008">24704 3727 1368 0 0,'-22'-26'5889'0'0,"29"15"-4438"0"0,-5 10-1446 0 0,0-1 4 0 0,0 0 1 0 0,0 1-1 0 0,0-1 0 0 0,0 1 0 0 0,0-1 1 0 0,1 1-1 0 0,-1-1 0 0 0,0 1 0 0 0,1 0 1 0 0,-1 0-1 0 0,1 0 0 0 0,-1 1 0 0 0,1-1 1 0 0,-1 1-1 0 0,1-1 0 0 0,0 1 0 0 0,-1 0 0 0 0,1 0 1 0 0,0 0-1 0 0,-1 0 0 0 0,1 0 0 0 0,0 1 1 0 0,-1-1-1 0 0,1 1 0 0 0,-1 0 0 0 0,1 0 1 0 0,-1 0-1 0 0,1 0 0 0 0,-1 0 0 0 0,0 0 1 0 0,1 1-1 0 0,-1-1 0 0 0,0 1 0 0 0,0-1 1 0 0,0 1-1 0 0,0 0 0 0 0,0 0 0 0 0,-1 0 0 0 0,1 0 1 0 0,0 0-1 0 0,-1 0 0 0 0,1 1 0 0 0,-1-1 1 0 0,0 0-1 0 0,0 1 0 0 0,1 2-9 0 0,-1 4-1 0 0,0 0 0 0 0,0 1 0 0 0,-1-1 0 0 0,0 0 0 0 0,-1 0 0 0 0,0 1 0 0 0,0-1 0 0 0,-1 0 0 0 0,0 0 0 0 0,-1 0 0 0 0,0 0 0 0 0,0 0 0 0 0,-1-1 0 0 0,-2 4 1 0 0,-12 35 29 0 0,19-46-36 0 0,0 1 0 0 0,-1 0-1 0 0,1 0 1 0 0,0 0 0 0 0,0 0 0 0 0,0-1 0 0 0,0 1 0 0 0,0 0 0 0 0,0-1-1 0 0,0 1 1 0 0,1-1 0 0 0,-1 1 0 0 0,0-1 0 0 0,1 0 0 0 0,-1 1 0 0 0,1-1 0 0 0,0 0-1 0 0,-1 0 1 0 0,1 0 0 0 0,0 0 0 0 0,0-1 0 0 0,0 1 0 0 0,-1 0 0 0 0,1-1-1 0 0,0 1 1 0 0,0-1 0 0 0,0 0 0 0 0,0 1 0 0 0,0-1 0 0 0,0 0 0 0 0,0 0 0 0 0,0 0-1 0 0,0-1 1 0 0,0 1 0 0 0,0 0 0 0 0,0-1 0 0 0,0 1 0 0 0,0-1 0 0 0,0 0-1 0 0,-1 0 1 0 0,1 0 0 0 0,0 1 0 0 0,0-2 0 0 0,-1 1 7 0 0,42 1-16 0 0,-40 1 18 0 0,1-1 0 0 0,-1 1 0 0 0,0 0 0 0 0,1 0-1 0 0,-1 0 1 0 0,0 1 0 0 0,0-1 0 0 0,0 1-1 0 0,0 0 1 0 0,0 0 0 0 0,0 0 0 0 0,-1 0-1 0 0,1 0 1 0 0,-1 1 0 0 0,1-1 0 0 0,-1 1-1 0 0,0 0 1 0 0,0-1 0 0 0,0 1 0 0 0,0 0-1 0 0,0 0 1 0 0,-1 0 0 0 0,1 1 0 0 0,-1-1-1 0 0,0 0 1 0 0,0 0 0 0 0,0 1 0 0 0,-1-1-1 0 0,1 1 1 0 0,-1-1 0 0 0,0 1 0 0 0,0-1-1 0 0,0 0 1 0 0,0 1 0 0 0,0-1 0 0 0,-1 3-2 0 0,-41 127 104 0 0,-13-19-1631 0 0,55-113 730 0 0,24 1-3054 0 0,-5-7 2407 0 0</inkml:trace>
  <inkml:trace contextRef="#ctx0" brushRef="#br0" timeOffset="10760.116">25189 4330 1292 0 0,'-6'39'1555'0'0,"6"-25"-1256"0"0,-2 0 1 0 0,0 0-1 0 0,-1-1 0 0 0,0 1 0 0 0,-1-1 1 0 0,0 0-1 0 0,-1 0 0 0 0,-1 0 1 0 0,0-1-1 0 0,-1 0 0 0 0,-4 6-299 0 0,-15-13-3396 0 0,9-28 2241 0 0</inkml:trace>
  <inkml:trace contextRef="#ctx0" brushRef="#br0" timeOffset="11026.195">25565 3722 1448 0 0,'-1'0'107'0'0,"-1"0"0"0"0,1 0 0 0 0,0 0 0 0 0,-1 1 0 0 0,1-1 0 0 0,0 0 0 0 0,-1 0 0 0 0,1 1 0 0 0,0-1-1 0 0,-1 1 1 0 0,1-1 0 0 0,0 1 0 0 0,0 0 0 0 0,-1-1 0 0 0,1 1 0 0 0,0 0 0 0 0,0 0 0 0 0,0 0 0 0 0,0 0 0 0 0,0 0 0 0 0,0 0 0 0 0,0 0 0 0 0,1 0-1 0 0,-1 0 1 0 0,0 1 0 0 0,1-1 0 0 0,-1 0 0 0 0,0 0 0 0 0,1 1 0 0 0,0-1 0 0 0,-1 0 0 0 0,1 1 0 0 0,0-1 0 0 0,-1 1 0 0 0,1-1 0 0 0,0 0 0 0 0,0 1-107 0 0,16 75 1284 0 0,172 191 789 0 0,-186-265-2103 0 0,-1 0-1 0 0,0 0 1 0 0,1 0-1 0 0,-1 0 0 0 0,-1 1 1 0 0,1-1-1 0 0,0 0 1 0 0,-1 1-1 0 0,0-1 1 0 0,1 0-1 0 0,-1 1 1 0 0,-1-1-1 0 0,1 1 1 0 0,0-1-1 0 0,-1 0 0 0 0,0 1 1 0 0,0-1-1 0 0,0 0 1 0 0,0 0-1 0 0,0 0 1 0 0,-1 0-1 0 0,1 1 1 0 0,-1-2-1 0 0,0 1 1 0 0,0 0-1 0 0,0 0 0 0 0,0-1 1 0 0,-1 2 30 0 0,-64 17-4299 0 0,49-21 3027 0 0</inkml:trace>
  <inkml:trace contextRef="#ctx0" brushRef="#br0" timeOffset="11181.514">25477 3793 2328 0 0,'-3'-2'896'0'0,"0"1"-152"0"0,1-1-68 0 0,1-1-84 0 0,2 0-27 0 0,10-7-85 0 0,7-5-128 0 0,4-2-16 0 0,10-5-160 0 0,7-2-260 0 0,2 1 4 0 0,3-2-988 0 0,0-1-317 0 0,0-1 185 0 0,-1 5 44 0 0,0-4-100 0 0</inkml:trace>
  <inkml:trace contextRef="#ctx0" brushRef="#br0" timeOffset="13239.745">21605 5530 976 0 0,'0'0'420'0'0,"0"0"-12"0"0,0 0-104 0 0,0 0-30 0 0,0 0-60 0 0,0 0-3 0 0,0 0-98 0 0,0 0 65 0 0,0 0 11 0 0,0 0-73 0 0,0 0-37 0 0,0 0-1 0 0,0 0-16 0 0,0 0 4 0 0,0 0 20 0 0,0 0 3 0 0,0 0-74 0 0,0 0 57 0 0,0 0 9 0 0,0 0-8 0 0,0 0-1 0 0,0 0 14 0 0,0 0-8 0 0,0 0-7 0 0,0 0-8 0 0,0 0-8 0 0,0 0 24 0 0,0 0 115 0 0,0 0 64 0 0,0 0-122 0 0,0 0 70 0 0,0 0-29 0 0,0 0-35 0 0,0 0-32 0 0,0 0 38 0 0,0 0-33 0 0,0 0 70 0 0,0 0-108 0 0,0 0 49 0 0,0 0 8 0 0,0 0-35 0 0,0 0-45 0 0,0 0 45 0 0,0 0-10 0 0,0 0-47 0 0,0 0-43 0 0,0 0 52 0 0,0 0-19 0 0,-2 8-32 0 0,-10 318 1148 0 0,36-156-490 0 0,-25-170-648 0 0,0-1 0 0 0,1 1 0 0 0,-1 0 0 0 0,0 0 0 0 0,1 0 0 0 0,-1 0-1 0 0,0 0 1 0 0,1 0 0 0 0,-1 0 0 0 0,0 0 0 0 0,1 0 0 0 0,-1 1 0 0 0,1-1-1 0 0,-1 0 1 0 0,0 0 0 0 0,1 0 0 0 0,-1 1 0 0 0,1-1 0 0 0,-1 0 0 0 0,0 1-1 0 0,1-1 1 0 0,-1 1 0 0 0,1-1 0 0 0,-1 0 0 0 0,1 1 0 0 0,0-1 0 0 0,-1 1-1 0 0,1-1 1 0 0,-1 1 0 0 0,1-1 0 0 0,0 1 0 0 0,-1 0 0 0 0,1-1 0 0 0,0 1-1 0 0,0-1 1 0 0,-1 1 0 0 0,1 0 0 0 0,0-1 0 0 0,0 1 0 0 0,0 0 0 0 0,0-1-1 0 0,0 1 1 0 0,0 0 0 0 0,0-1 0 0 0,0 1 0 0 0,0 0-10 0 0,-24-59-254 0 0,2-258-363 0 0,70 74 966 0 0,-29 194-299 0 0,-19 48-61 0 0,0 0 45 0 0,1 6-15 0 0,2 18 30 0 0,1 11-34 0 0,1 0-1 0 0,2-1 1 0 0,1 0 0 0 0,1-1-1 0 0,2 0 1 0 0,1 0 0 0 0,16 28-15 0 0,54 72-873 0 0,-82-132 784 0 0,1-1-1 0 0,0 1 1 0 0,-1-1-1 0 0,1 1 1 0 0,-1 0-1 0 0,1-1 1 0 0,-1 1-1 0 0,0 0 1 0 0,1-1-1 0 0,-1 1 1 0 0,0 0-1 0 0,1 0 1 0 0,-1-1-1 0 0,0 1 1 0 0,0 0-1 0 0,0 0 1 0 0,1 0-1 0 0,-1-1 1 0 0,0 1-1 0 0,0 0 1 0 0,0 0-1 0 0,0 0 1 0 0,-1 0-1 0 0,1-1 1 0 0,0 1-1 0 0,0 0 1 0 0,0 0-1 0 0,-1-1 1 0 0,1 1-1 0 0,0 0 1 0 0,-1 0-1 0 0,1-1 1 0 0,-1 1 0 0 0,1 0-1 0 0,-1-1 1 0 0,1 1-1 0 0,-1 0 1 0 0,1-1-1 0 0,-1 1 1 0 0,1-1-1 0 0,-1 1 1 0 0,0-1-1 0 0,1 1 1 0 0,-1-1-1 0 0,0 0 1 0 0,0 1-1 0 0,1-1 1 0 0,-1 0-1 0 0,0 1 1 0 0,0-1-1 0 0,1 0 1 0 0,-1 0-1 0 0,0 0 1 0 0,0 0-1 0 0,0 0 90 0 0,-22 5-1188 0 0</inkml:trace>
  <inkml:trace contextRef="#ctx0" brushRef="#br0" timeOffset="13988.429">21602 5648 1720 0 0,'0'0'610'0'0,"0"0"-104"0"0,0 0-22 0 0,-5-5-44 0 0,4 2-399 0 0,-1 0 1 0 0,0 0-1 0 0,1 0 0 0 0,-1 0 0 0 0,1 0 0 0 0,0 0 0 0 0,0 0 0 0 0,0-1 0 0 0,1 1 0 0 0,-1 0 0 0 0,1-1 0 0 0,0 1 1 0 0,0 0-1 0 0,0-1 0 0 0,0 1 0 0 0,0 0 0 0 0,1-1 0 0 0,0 1 0 0 0,-1 0 0 0 0,1 0 0 0 0,0-1 0 0 0,1 1 0 0 0,-1 0 1 0 0,0 0-1 0 0,1 0 0 0 0,0 1 0 0 0,0-1 0 0 0,0 0 0 0 0,0 0 0 0 0,0 1-41 0 0,6-9 71 0 0,1 1 0 0 0,0 1-1 0 0,1-1 1 0 0,0 2 0 0 0,0-1 0 0 0,1 1 0 0 0,0 1-1 0 0,0 0 1 0 0,0 1 0 0 0,1 0 0 0 0,0 0-1 0 0,1 1 1 0 0,-1 1 0 0 0,1 0 0 0 0,0 1 0 0 0,0 0-1 0 0,0 1 1 0 0,0 1 0 0 0,7-1-71 0 0,-15 3 22 0 0,0 1-1 0 0,0-1 1 0 0,0 1 0 0 0,0-1 0 0 0,0 2-1 0 0,0-1 1 0 0,0 0 0 0 0,-1 1 0 0 0,1 0 0 0 0,-1 0-1 0 0,0 0 1 0 0,0 1 0 0 0,0-1 0 0 0,0 1-1 0 0,-1 0 1 0 0,1 0 0 0 0,-1 0 0 0 0,0 0-1 0 0,0 1 1 0 0,-1 0 0 0 0,1-1 0 0 0,-1 1-1 0 0,0 0 1 0 0,0 0 0 0 0,-1 0 0 0 0,1 0-1 0 0,-1 0 1 0 0,0 1 0 0 0,-1-1 0 0 0,1 0 0 0 0,-1 0-1 0 0,0 1 1 0 0,0-1 0 0 0,-1 0 0 0 0,1 1-1 0 0,-2 1-21 0 0,-6 10 20 0 0,0 0 0 0 0,-2-1 0 0 0,0 0 0 0 0,0-1 0 0 0,-2 0-1 0 0,0 0 1 0 0,-1-1 0 0 0,0-1 0 0 0,-1 0 0 0 0,0-1 0 0 0,-1 0-1 0 0,0-2 1 0 0,-1 1 0 0 0,0-2 0 0 0,-1 0 0 0 0,0-1 0 0 0,-16 5-20 0 0,32-12-76 0 0,0 0 1 0 0,0-1 0 0 0,0 1-1 0 0,0 0 1 0 0,0 0 0 0 0,0-1-1 0 0,0 1 1 0 0,0 0 0 0 0,-1-1-1 0 0,1 0 1 0 0,0 1 0 0 0,0-1-1 0 0,-1 0 1 0 0,1 1 0 0 0,0-1-1 0 0,0 0 1 0 0,-1 0 0 0 0,1 0-1 0 0,0 0 1 0 0,-1 0 0 0 0,1 0-1 0 0,0 0 1 0 0,0-1 0 0 0,-1 1-1 0 0,1 0 1 0 0,0-1 0 0 0,0 1-1 0 0,-1-1 1 0 0,1 0-1 0 0,0 1 1 0 0,0-1 0 0 0,0 0-1 0 0,0 1 1 0 0,0-1 0 0 0,0 0-1 0 0,0 0 1 0 0,0 0 0 0 0,0 0-1 0 0,0 0 1 0 0,1 0 0 0 0,-1 0-1 0 0,0 0 1 0 0,1 0 0 0 0,-1-1-1 0 0,1 1 1 0 0,-1 0 0 0 0,1 0-1 0 0,-1-1 1 0 0,1 1 0 0 0,0 0-1 0 0,0 0 1 0 0,0-1 0 0 0,0 1-1 0 0,0 0 1 0 0,0-1 75 0 0,4-17-1251 0 0</inkml:trace>
  <inkml:trace contextRef="#ctx0" brushRef="#br0" timeOffset="14457.076">21698 5597 1400 0 0,'0'0'610'0'0,"0"0"-118"0"0,0 0-71 0 0,0 0 27 0 0,0 0-24 0 0,0 0-105 0 0,0 0 6 0 0,0 0-74 0 0,-5 0-78 0 0,-7-2-123 0 0,10 2 2 0 0,1-1 0 0 0,-1 0 0 0 0,0 1 0 0 0,0 0 0 0 0,1-1 1 0 0,-1 1-1 0 0,0 0 0 0 0,0 0 0 0 0,0 0 0 0 0,1 0 0 0 0,-1 0 0 0 0,0 0 0 0 0,0 1 1 0 0,0-1-1 0 0,1 1 0 0 0,-1-1 0 0 0,0 1 0 0 0,1-1 0 0 0,-1 1 0 0 0,0 0 0 0 0,1 0 1 0 0,-1 0-1 0 0,1 0 0 0 0,-1 0 0 0 0,1 0 0 0 0,0 0 0 0 0,-1 1 0 0 0,1-1 0 0 0,0 0 1 0 0,0 1-1 0 0,0-1 0 0 0,0 1 0 0 0,0 0 0 0 0,0-1 0 0 0,0 1 0 0 0,1-1-52 0 0,-12 35 158 0 0,1 1 0 0 0,3-1 0 0 0,0 1 0 0 0,3 1 0 0 0,1-1 0 0 0,2 1 0 0 0,1-1 0 0 0,2 1-1 0 0,2 0-157 0 0,-3 38 286 0 0,20 91 149 0 0,-20-147-670 0 0,0-5-4914 0 0,0-21 3942 0 0</inkml:trace>
  <inkml:trace contextRef="#ctx0" brushRef="#br0" timeOffset="14999.956">22330 5886 1440 0 0,'4'59'4660'0'0,"10"-89"-3675"0"0,108-356 163 0 0,-117 360-1073 0 0,-2 12-142 0 0,3 32 9 0 0,7 25 61 0 0,1 0 0 0 0,2-1 0 0 0,3-1 0 0 0,1 0 0 0 0,1-2-1 0 0,19 24-2 0 0,-31-47 8 0 0,-3-7-120 0 0,15 64-2190 0 0,-46-37-162 0 0,11-21 1162 0 0</inkml:trace>
  <inkml:trace contextRef="#ctx0" brushRef="#br0" timeOffset="15202.366">22368 5904 1756 0 0,'-1'-3'876'0'0,"2"1"-128"0"0,2 1-100 0 0,-1-1-124 0 0,1-2 4 0 0,2-1-27 0 0,14-2-41 0 0,-1-1-60 0 0,3 1-120 0 0,3-4-96 0 0,0 1-228 0 0,3-1 4 0 0,0-4-268 0 0,-5 0-388 0 0,2 0 63 0 0,-1-3-847 0 0,-9 2 36 0 0</inkml:trace>
  <inkml:trace contextRef="#ctx0" brushRef="#br0" timeOffset="15449.308">22155 5624 936 0 0,'-9'13'173'0'0,"1"0"0"0"0,0 0 0 0 0,1 1-1 0 0,0 0 1 0 0,1 0 0 0 0,0 0 0 0 0,1 1 0 0 0,1 0 0 0 0,0 0-1 0 0,2 0 1 0 0,-1 0 0 0 0,2 1 0 0 0,0-1 0 0 0,1 0-1 0 0,0 1 1 0 0,1-1 0 0 0,1 1 0 0 0,0-1 0 0 0,1 0 0 0 0,1 0-1 0 0,1 0 1 0 0,0-1 0 0 0,0 1 0 0 0,2-1 0 0 0,0 0 0 0 0,0-1-1 0 0,1 0 1 0 0,1 0 0 0 0,0-1 0 0 0,1 0 0 0 0,0 0-1 0 0,1-1 1 0 0,6 5-173 0 0,180 83-341 0 0,-51-76-3857 0 0,-117-23 2954 0 0</inkml:trace>
  <inkml:trace contextRef="#ctx0" brushRef="#br0" timeOffset="15760.046">23066 5395 1240 0 0,'16'60'1861'0'0,"1"28"-518"0"0,-4 1 0 0 0,-5 0 1 0 0,-1 63-1344 0 0,-9-140-60 0 0,0 1 1 0 0,0-1 0 0 0,-1 0-1 0 0,-1 0 1 0 0,0 0 0 0 0,0 0-1 0 0,-1 0 1 0 0,-1-1 0 0 0,0 0-1 0 0,0 0 1 0 0,-1-1 0 0 0,-1 1-1 0 0,0-2 1 0 0,0 1 0 0 0,-1-1-1 0 0,0 0 1 0 0,-8 5 59 0 0,-4-7-2558 0 0,19-7 1350 0 0</inkml:trace>
  <inkml:trace contextRef="#ctx0" brushRef="#br0" timeOffset="16038.02">23432 5603 2292 0 0,'10'1'4217'0'0,"14"-9"-3736"0"0,-21 7-229 0 0,164-51 1425 0 0,-51 37-4938 0 0,-102 31 726 0 0,-16-8 1376 0 0</inkml:trace>
  <inkml:trace contextRef="#ctx0" brushRef="#br0" timeOffset="16252.878">23287 5899 976 0 0,'1'5'848'0'0,"6"-4"-132"0"0,2-2-8 0 0,15-1-124 0 0,-9 2-88 0 0,10 0 80 0 0,41-15-104 0 0,-23 8-315 0 0,5 4-21 0 0,0-2-729 0 0,2-1-679 0 0,-4 0 40 0 0,-4-3 20 0 0</inkml:trace>
  <inkml:trace contextRef="#ctx0" brushRef="#br0" timeOffset="20164.475">24626 5377 836 0 0,'9'-52'3046'0'0,"-6"33"-799"0"0,-3 37-1678 0 0,71 282 16 0 0,-70-252-4260 0 0,-7-49 2559 0 0</inkml:trace>
  <inkml:trace contextRef="#ctx0" brushRef="#br0" timeOffset="20415.17">24431 5913 2400 0 0,'95'-19'3713'0'0,"233"-59"-2030"0"0,-105 47-5614 0 0,-191 27 2747 0 0,-6 2 35 0 0</inkml:trace>
  <inkml:trace contextRef="#ctx0" brushRef="#br0" timeOffset="20861.099">24824 6159 888 0 0,'-21'22'474'0'0,"0"0"1"0"0,2 2-1 0 0,0 1 0 0 0,2 0 0 0 0,1 1 1 0 0,1 1-1 0 0,1 0 0 0 0,1 1 0 0 0,1 1 1 0 0,2 0-1 0 0,1 0 0 0 0,2 1 1 0 0,0 0-1 0 0,2 0 0 0 0,1 9-474 0 0,5-33 52 0 0,1 0-1 0 0,0 1 1 0 0,0-1-1 0 0,0 0 1 0 0,1 0-1 0 0,0-1 1 0 0,0 1 0 0 0,0 0-1 0 0,1-1 1 0 0,0 0-1 0 0,0 0 1 0 0,0 0-1 0 0,1-1 1 0 0,0 1 0 0 0,0-1-1 0 0,0 0 1 0 0,0 0-1 0 0,0-1 1 0 0,1 1-1 0 0,0-1 1 0 0,0-1 0 0 0,0 1-1 0 0,0-1 1 0 0,0 0-1 0 0,0 0 1 0 0,0-1-1 0 0,1 1 1 0 0,-1-2 0 0 0,0 1-1 0 0,1-1 1 0 0,-1 0-1 0 0,1 0 1 0 0,-1 0-1 0 0,1-1 1 0 0,-1 0 0 0 0,0 0-1 0 0,1-1 1 0 0,-1 0-1 0 0,0 0 1 0 0,0-1-1 0 0,0 1 1 0 0,0-1 0 0 0,-1 0-1 0 0,1-1 1 0 0,-1 1-1 0 0,0-1 1 0 0,0 0-1 0 0,0-1 1 0 0,0 1 0 0 0,-1-1-1 0 0,0 0 1 0 0,0 0-52 0 0,-2 3-7 0 0,0-1 0 0 0,-1 1 0 0 0,1 0 0 0 0,-1-1 0 0 0,1 1 0 0 0,-1-1 1 0 0,0 0-1 0 0,0 1 0 0 0,-1-1 0 0 0,1 0 0 0 0,0 0 0 0 0,-1 1 0 0 0,0-1 0 0 0,1 0 1 0 0,-1 0-1 0 0,0 0 0 0 0,-1 0 0 0 0,1 1 0 0 0,0-1 0 0 0,-1 0 0 0 0,1 0 0 0 0,-1 1 1 0 0,0-1-1 0 0,0 0 0 0 0,0 1 0 0 0,-1-1 0 0 0,1 1 0 0 0,0-1 0 0 0,-1 1 0 0 0,0-1 1 0 0,1 1-1 0 0,-1 0 0 0 0,0 0 0 0 0,0 0 0 0 0,0 0 0 0 0,-1 0 0 0 0,1 1 0 0 0,0-1 1 0 0,-1 1-1 0 0,1-1 0 0 0,-1 1 0 0 0,1 0 0 0 0,-1 0 0 0 0,0 0 0 0 0,-1 0 7 0 0,-123-32-675 0 0,-73 32-5468 0 0,169 1 5067 0 0</inkml:trace>
  <inkml:trace contextRef="#ctx0" brushRef="#br0" timeOffset="22619.04">22549 7032 848 0 0,'18'90'4703'0'0,"-50"17"-3283"0"0,-52 20 649 0 0,84-127-2042 0 0,0 0 0 0 0,0-1 0 0 0,0 1 0 0 0,0 0 0 0 0,0-1-1 0 0,-1 1 1 0 0,1 0 0 0 0,0 0 0 0 0,0-1 0 0 0,-1 1 0 0 0,1 0 0 0 0,0 0 0 0 0,0 0-1 0 0,-1-1 1 0 0,1 1 0 0 0,0 0 0 0 0,0 0 0 0 0,-1 0 0 0 0,1 0 0 0 0,0-1 0 0 0,-1 1-1 0 0,1 0 1 0 0,0 0 0 0 0,-1 0 0 0 0,1 0 0 0 0,0 0 0 0 0,-1 0 0 0 0,1 0 0 0 0,0 0-1 0 0,-1 0 1 0 0,1 0 0 0 0,0 0 0 0 0,-1 0 0 0 0,1 0 0 0 0,0 0 0 0 0,-1 1 0 0 0,1-1-1 0 0,0 0 1 0 0,-1 0 0 0 0,1 0 0 0 0,0 0 0 0 0,0 1 0 0 0,-1-1 0 0 0,1 0-1 0 0,0 0 1 0 0,0 0 0 0 0,-1 1-27 0 0,7-41 181 0 0,146-325 130 0 0,-127 325-463 0 0,-25 40 137 0 0,0 0-14 0 0,0 0 20 0 0,3 4 12 0 0,109 199-19 0 0,-35-75-681 0 0,-56-31-3273 0 0,-45-49 1503 0 0,8-27 1332 0 0</inkml:trace>
  <inkml:trace contextRef="#ctx0" brushRef="#br0" timeOffset="22892.69">22437 7254 2864 0 0,'-3'-3'800'0'0,"1"0"-64"0"0,1-2-180 0 0,2 4 21 0 0,1-4-57 0 0,3-1-76 0 0,9-4-40 0 0,8-4-72 0 0,4 1-108 0 0,1-1-60 0 0,5 4-124 0 0,7-5-8 0 0,2 1-584 0 0,-1-2-560 0 0,5 1-209 0 0,1-3 21 0 0,-1-2 48 0 0</inkml:trace>
  <inkml:trace contextRef="#ctx0" brushRef="#br0" timeOffset="23138.291">23242 6732 2720 0 0,'1'-24'4001'0'0,"0"8"-889"0"0,-4 35-2073 0 0,1 79-891 0 0,3 1 1 0 0,5 0 0 0 0,4-1-1 0 0,21 87-148 0 0,-4-7-1842 0 0,-23-124-118 0 0,-3-17-2240 0 0,-1-37 4103 0 0,0 1-1058 0 0</inkml:trace>
  <inkml:trace contextRef="#ctx0" brushRef="#br0" timeOffset="23387.221">23658 7003 1960 0 0,'0'-2'3508'0'0,"-18"32"-2398"0"0,14-18-958 0 0,0 1 1 0 0,1 1-1 0 0,0-1 1 0 0,1 0-1 0 0,1 1 1 0 0,0-1-1 0 0,0 1 1 0 0,2-1-1 0 0,0 1 1 0 0,0-1-1 0 0,3 10-152 0 0,16 38 67 0 0,16 63 208 0 0,-25-43-2941 0 0,-28-69 211 0 0,10-11 1251 0 0</inkml:trace>
  <inkml:trace contextRef="#ctx0" brushRef="#br0" timeOffset="24085.467">23623 7078 1580 0 0,'-11'-37'4748'0'0,"-1"-6"-3583"0"0,-34-7-134 0 0,46 50-928 0 0,0 0-52 0 0,0 0-2 0 0,3-3 29 0 0,0 0-77 0 0,0 0 0 0 0,0-1 0 0 0,1 1 0 0 0,0 1 0 0 0,0-1 0 0 0,-1 1 0 0 0,1-1 0 0 0,1 1 0 0 0,-1 0 0 0 0,0 0 0 0 0,0 1-1 0 0,1 0 1 0 0,-1-1 0 0 0,1 1 0 0 0,-1 1 0 0 0,1-1 0 0 0,0 1 0 0 0,-1 0 0 0 0,1 0 0 0 0,0 0 0 0 0,-1 0 0 0 0,1 1 0 0 0,-1 0 0 0 0,1 0 0 0 0,-1 0 0 0 0,1 0 0 0 0,-1 1 0 0 0,0 0 0 0 0,1 0 0 0 0,-1 0 0 0 0,0 0 0 0 0,0 1 0 0 0,-1 0 0 0 0,1-1 0 0 0,-1 1 0 0 0,1 0 0 0 0,-1 1 0 0 0,0-1 0 0 0,0 1 0 0 0,0-1 0 0 0,0 1 0 0 0,-1 0 0 0 0,0 0 0 0 0,0 0 0 0 0,0 1 0 0 0,0-1 0 0 0,0 0 0 0 0,-1 1 0 0 0,0-1-1 0 0,0 1 0 0 0,1 4 13 0 0,0-1 0 0 0,-1 1 0 0 0,-1 0 0 0 0,1 0-1 0 0,-1 0 1 0 0,-1-1 0 0 0,0 1 0 0 0,0 0-1 0 0,0 0 1 0 0,-1-1 0 0 0,-1 1 0 0 0,1-1 0 0 0,-2 0-1 0 0,1 0 1 0 0,-1 0 0 0 0,0 0 0 0 0,-1 1-13 0 0,2-2 18 0 0,95 48 385 0 0,-89-51-407 0 0,0 0 0 0 0,-1 0-1 0 0,0 1 1 0 0,1-1 0 0 0,-1 1-1 0 0,-1-1 1 0 0,1 1 0 0 0,-1 0-1 0 0,0-1 1 0 0,0 1 0 0 0,0 0-1 0 0,-1 0 1 0 0,1 0 0 0 0,-1 0-1 0 0,-1 0 1 0 0,1 0 0 0 0,0 0-1 0 0,-1-1 1 0 0,0 1 0 0 0,0 0 0 0 0,-1 0-1 0 0,0-1 1 0 0,1 1 0 0 0,-1-1-1 0 0,-1 1 1 0 0,1-1 0 0 0,-1 0-1 0 0,1 0 1 0 0,-1 0 0 0 0,0 0-1 0 0,-1 0 1 0 0,1-1 0 0 0,-1 1-1 0 0,0-1 1 0 0,1 0 0 0 0,-1 0-1 0 0,0-1 1 0 0,-1 1 0 0 0,1-1-1 0 0,0 0 1 0 0,-1 0 0 0 0,0 0-1 0 0,1 0 1 0 0,-1-1 0 0 0,0 0 0 0 0,-2 0 4 0 0,5 0-451 0 0,-12-54-4632 0 0,16 24 3887 0 0,10-24 24 0 0</inkml:trace>
  <inkml:trace contextRef="#ctx0" brushRef="#br0" timeOffset="24335.81">24245 6774 1160 0 0,'13'73'3796'0'0,"1"63"-2760"0"0,-6 71 147 0 0,-13-180-1081 0 0,-1 1-1 0 0,-1-1 0 0 0,-2-1 0 0 0,-1 1 1 0 0,-1-2-1 0 0,-1 1 0 0 0,-13 19-101 0 0,8-21-46 0 0,0-1-1 0 0,-2 0 1 0 0,0-2-1 0 0,-2 0 1 0 0,0-2 0 0 0,-2 0-1 0 0,0-1 1 0 0,0-2 0 0 0,-25 14 46 0 0,19-15-521 0 0,-1 0 0 0 0,0-2 0 0 0,-1-2 1 0 0,0 0-1 0 0,0-2 0 0 0,-1-2 1 0 0,-1-1-1 0 0,-22 2 521 0 0,-23-4-1293 0 0</inkml:trace>
  <inkml:trace contextRef="#ctx0" brushRef="#br0" timeOffset="24691.982">22111 7219 2472 0 0,'-10'12'156'0'0,"2"0"0"0"0,-1 0 0 0 0,2 1 0 0 0,0 0 0 0 0,0 0-1 0 0,1 0 1 0 0,1 1 0 0 0,0 0 0 0 0,1 0 0 0 0,1 1 0 0 0,0-1 0 0 0,1 1-1 0 0,0-1 1 0 0,1 1 0 0 0,1 0 0 0 0,0 0 0 0 0,1-1 0 0 0,1 1 0 0 0,0 0-1 0 0,1-1 1 0 0,0 1 0 0 0,2-1 0 0 0,-1 0 0 0 0,2-1 0 0 0,0 1 0 0 0,0-1-1 0 0,1 0 1 0 0,1 0 0 0 0,0-1 0 0 0,1 0 0 0 0,0-1 0 0 0,1 1 0 0 0,0-2-1 0 0,8 7-155 0 0,12 5-72 0 0,1-1-1 0 0,0-2 1 0 0,2-1-1 0 0,0-2 0 0 0,1-1 1 0 0,0-1-1 0 0,1-2 1 0 0,2-1 72 0 0,287 43-4547 0 0,-285-53 3371 0 0</inkml:trace>
  <inkml:trace contextRef="#ctx0" brushRef="#br0" timeOffset="25371.602">24708 7149 1060 0 0,'-1'-6'5371'0'0,"82"-19"-4719"0"0,116-8-738 0 0,-65 20-3986 0 0,-116 10 2879 0 0</inkml:trace>
  <inkml:trace contextRef="#ctx0" brushRef="#br0" timeOffset="25620.183">24709 7360 1360 0 0,'23'-6'884'0'0,"4"0"-156"0"0,8-1-148 0 0,2-1-140 0 0,1 2-164 0 0,-3 2-36 0 0,2-4-620 0 0,0 2-600 0 0,-2-1-208 0 0</inkml:trace>
  <inkml:trace contextRef="#ctx0" brushRef="#br0" timeOffset="26765.486">25530 6685 1256 0 0,'0'0'783'0'0,"0"0"-81"0"0,0 0-123 0 0,0 0-41 0 0,-2-19 897 0 0,-7-7 252 0 0,9 26-1513 0 0,0 0-18 0 0,6 22 188 0 0,35 136 156 0 0,3 53-2263 0 0,-63-187-1900 0 0,14-23 2503 0 0</inkml:trace>
  <inkml:trace contextRef="#ctx0" brushRef="#br0" timeOffset="26999.779">26058 6831 1100 0 0,'-170'198'4433'0'0,"-50"123"-2437"0"0,134-200-5373 0 0,79-115 2789 0 0</inkml:trace>
  <inkml:trace contextRef="#ctx0" brushRef="#br0" timeOffset="27652.796">25951 7372 1612 0 0,'1'0'67'0'0,"-1"0"0"0"0,1 0 0 0 0,0 0 0 0 0,-1-1 1 0 0,1 1-1 0 0,0 0 0 0 0,-1-1 0 0 0,1 1 0 0 0,-1 0 0 0 0,1-1 0 0 0,0 1 0 0 0,-1-1 0 0 0,1 1 0 0 0,-1-1 0 0 0,1 1 0 0 0,-1-1 1 0 0,0 1-1 0 0,1-1 0 0 0,-1 0 0 0 0,1 1 0 0 0,-1-1 0 0 0,0 1 0 0 0,0-1 0 0 0,1 0 0 0 0,-1 0 0 0 0,0 1 0 0 0,0-1 0 0 0,0 0 1 0 0,0 1-1 0 0,0-1 0 0 0,1 0 0 0 0,-2 1 0 0 0,1-1 0 0 0,0 0 0 0 0,0 0 0 0 0,0 1 0 0 0,0-1 0 0 0,0 0 0 0 0,0 1 0 0 0,-1-1 1 0 0,1 0-1 0 0,0 1 0 0 0,-1-1 0 0 0,1 1 0 0 0,0-1 0 0 0,-1 0 0 0 0,1 1 0 0 0,-1-1 0 0 0,1 1 0 0 0,-1-1 0 0 0,1 1 0 0 0,-1-1 0 0 0,1 1 1 0 0,-1-1-1 0 0,0 1 0 0 0,1 0 0 0 0,-1-1 0 0 0,1 1 0 0 0,-1 0 0 0 0,0 0 0 0 0,1-1 0 0 0,-1 1 0 0 0,0 0 0 0 0,0 0 0 0 0,1 0 1 0 0,-1 0-68 0 0,49-39 139 0 0,56-5 341 0 0,-102 44-468 0 0,0-1 1 0 0,1 0-1 0 0,-1 1 0 0 0,0-1 0 0 0,1 1 0 0 0,-1 0 0 0 0,0 0 0 0 0,0 0 0 0 0,1 0 0 0 0,-1 0 0 0 0,0 1 0 0 0,1-1 0 0 0,-1 1 0 0 0,0-1 0 0 0,0 1 0 0 0,0 0 0 0 0,0 0 0 0 0,1 0 0 0 0,-1 0 0 0 0,0 0 0 0 0,-1 0 0 0 0,1 1 0 0 0,0-1 0 0 0,0 1 0 0 0,0-1 1 0 0,-1 1-1 0 0,1 0 0 0 0,-1-1 0 0 0,1 1 0 0 0,-1 0 0 0 0,0 0 0 0 0,0 0 0 0 0,0 0 0 0 0,0 0 0 0 0,0 0 0 0 0,0 1 0 0 0,-1-1 0 0 0,1 0 0 0 0,-1 0 0 0 0,1 1 0 0 0,-1-1 0 0 0,0 0 0 0 0,0 1 0 0 0,0-1 0 0 0,0 0 0 0 0,0 2-12 0 0,-4 13 20 0 0,-1 0-1 0 0,0 0 0 0 0,-1-1 0 0 0,0 0 0 0 0,-2 0 1 0 0,0 0-1 0 0,-1-1 0 0 0,0 0 0 0 0,-1-1 1 0 0,-1 0-1 0 0,0 0 0 0 0,-1-1 0 0 0,-10 8-19 0 0,9-5 160 0 0,13-17-152 0 0,1 1 1 0 0,0-1 0 0 0,-1 1 0 0 0,1 0 0 0 0,0-1-1 0 0,-1 1 1 0 0,1 0 0 0 0,0 0 0 0 0,-1-1-1 0 0,1 1 1 0 0,0 0 0 0 0,0 0 0 0 0,-1 0 0 0 0,1 0-1 0 0,0 0 1 0 0,0 0 0 0 0,-1 0 0 0 0,1 0 0 0 0,0 0-1 0 0,0 0 1 0 0,-1 1 0 0 0,1-1 0 0 0,0 0-1 0 0,0 0 1 0 0,-1 1 0 0 0,1-1 0 0 0,0 0 0 0 0,-1 1-1 0 0,1-1 1 0 0,-1 1 0 0 0,1-1 0 0 0,0 1-1 0 0,-1-1 1 0 0,1 1 0 0 0,-1-1 0 0 0,1 1 0 0 0,-1-1-1 0 0,0 1 1 0 0,1 0 0 0 0,-1-1 0 0 0,1 1-1 0 0,-1 0 1 0 0,0 0 0 0 0,0-1 0 0 0,0 1 0 0 0,1 0-1 0 0,-1-1 1 0 0,0 1 0 0 0,0 0 0 0 0,0 0-1 0 0,0-1 1 0 0,0 1 0 0 0,0 0 0 0 0,0 0 0 0 0,0-1-1 0 0,0 1 1 0 0,-1 0 0 0 0,1 0 0 0 0,0-1-1 0 0,0 1 1 0 0,-1 0-9 0 0,9-2-66 0 0,73-7 73 0 0,8 29-57 0 0,-76-14 60 0 0,-9-6 3 0 0,-1 0 0 0 0,1 1 0 0 0,-1 0 0 0 0,1-1 0 0 0,-1 1 1 0 0,0 1-1 0 0,0-1 0 0 0,0 0 0 0 0,0 1 0 0 0,0-1 0 0 0,0 1 0 0 0,-1 0 1 0 0,1 0-1 0 0,-1 0 0 0 0,0 0 0 0 0,0 1 0 0 0,0-1 0 0 0,0 0 0 0 0,-1 1 1 0 0,1 0-1 0 0,-1-1 0 0 0,0 1 0 0 0,0 0 0 0 0,0-1 0 0 0,-1 1 0 0 0,1 0 1 0 0,-1 0-1 0 0,0 0 0 0 0,0 0 0 0 0,0-1 0 0 0,-1 3-13 0 0,-11 11 75 0 0,-1 1-1 0 0,-1-2 0 0 0,-1 0 1 0 0,0 0-1 0 0,-1-1 1 0 0,-1-1-1 0 0,0-1 0 0 0,0 0 1 0 0,-2-2-1 0 0,1 0 0 0 0,-2-1 1 0 0,1 0-1 0 0,-1-2 1 0 0,-1 0-1 0 0,1-2 0 0 0,-1 0 1 0 0,-8 0-75 0 0,-147 30-1019 0 0,175-35 888 0 0,-1-1 0 0 0,0 0 0 0 0,0 0 0 0 0,0 0 0 0 0,0-1 0 0 0,0 1 0 0 0,0 0 0 0 0,0-1 0 0 0,1 1 0 0 0,-1-1 0 0 0,0 1 0 0 0,0-1 0 0 0,0 0 0 0 0,1 0 0 0 0,-1 0 0 0 0,0 0 0 0 0,1 0 0 0 0,-1 0 0 0 0,1 0 0 0 0,0-1 0 0 0,-1 1 0 0 0,1 0 0 0 0,0-1 0 0 0,0 1 0 0 0,-1-1 0 0 0,1 0 0 0 0,1 1 0 0 0,-1-1 0 0 0,0 0 0 0 0,0 1 0 0 0,0-1 0 0 0,1 0 0 0 0,-1 0-1 0 0,1 0 1 0 0,0 0 0 0 0,-1 0 0 0 0,1 0 0 0 0,0 1 0 0 0,0-1 0 0 0,0 0 0 0 0,1 0 0 0 0,-1 0 0 0 0,0 0 0 0 0,1 0 0 0 0,-1 0 0 0 0,1 1 0 0 0,0-2 131 0 0,17-28-1358 0 0</inkml:trace>
  <inkml:trace contextRef="#ctx0" brushRef="#br0" timeOffset="79062.151">8221 5552 1008 0 0,'25'93'3729'0'0,"-25"-83"-3461"0"0,-1-1 0 0 0,0 1 1 0 0,-1-1-1 0 0,0 0 0 0 0,-1 0 0 0 0,0 0 1 0 0,0 0-1 0 0,-1-1 0 0 0,0 1 1 0 0,-1-1-1 0 0,1 0 0 0 0,-2 0 0 0 0,1 0 1 0 0,-4 3-269 0 0,7-11 47 0 0,0 0 1 0 0,0 0-1 0 0,0 0 0 0 0,1 0 1 0 0,-1 0-1 0 0,0 0 0 0 0,0-1 1 0 0,0 1-1 0 0,0-1 0 0 0,0 1 1 0 0,1-1-1 0 0,-1 0 1 0 0,0 1-1 0 0,0-1 0 0 0,1 0 1 0 0,-1 0-1 0 0,1 0 0 0 0,-1-1 1 0 0,1 1-1 0 0,-1 0 1 0 0,1 0-1 0 0,0-1 0 0 0,-1 1 1 0 0,1-1-1 0 0,0 1 0 0 0,0-1 1 0 0,0 0-1 0 0,0 1 0 0 0,1-1 1 0 0,-1 0-1 0 0,0 0 1 0 0,1 0-1 0 0,-1 1 0 0 0,1-1 1 0 0,0 0-1 0 0,-1 0 0 0 0,1 0 1 0 0,0 0-1 0 0,0 0 1 0 0,0 0-1 0 0,0 0 0 0 0,1 1 1 0 0,-1-2-48 0 0,-2-27 93 0 0,1 1 0 0 0,2-1 1 0 0,0 1-1 0 0,2 0 1 0 0,2 0-1 0 0,0 0 0 0 0,2 0 1 0 0,1 1-1 0 0,1 0 1 0 0,2 1-1 0 0,0 0 0 0 0,2 0 1 0 0,4-3-94 0 0,-2 13 71 0 0,-14 17-55 0 0,3 4-30 0 0,23 24 19 0 0,-2 2 1 0 0,-2 0-1 0 0,0 1 0 0 0,-2 2 1 0 0,15 32-6 0 0,21 29-69 0 0,-55-91-16 0 0,48 88-1117 0 0,-35-24-4263 0 0,-37-39 3231 0 0,4-17 1165 0 0</inkml:trace>
  <inkml:trace contextRef="#ctx0" brushRef="#br0" timeOffset="79230.353">8122 5599 2016 0 0,'2'-3'912'0'0,"1"-2"-92"0"0,3 1-40 0 0,9-4-148 0 0,2-2-67 0 0,3-1-113 0 0,8 1-156 0 0,1 1-112 0 0,5 0-168 0 0,0 4 0 0 0,4-8-556 0 0,0 4-533 0 0,1-5-199 0 0,2 1 12 0 0,-2-5 4 0 0</inkml:trace>
  <inkml:trace contextRef="#ctx0" brushRef="#br0" timeOffset="79494.096">8812 5158 948 0 0,'4'-27'4569'0'0,"-1"14"169"0"0,1 38-3716 0 0,12 84-378 0 0,5-1-1 0 0,5-1 1 0 0,6 4-644 0 0,26 110-1126 0 0,-20 2-4479 0 0,-38-220 5109 0 0,0 8-2791 0 0,-4-7 2217 0 0</inkml:trace>
  <inkml:trace contextRef="#ctx0" brushRef="#br0" timeOffset="79773.211">9338 5393 2036 0 0,'1'2'90'0'0,"-1"-1"-1"0"0,1 0 1 0 0,-1 0-1 0 0,1 0 1 0 0,-1-1 0 0 0,1 1-1 0 0,-1 0 1 0 0,1 0-1 0 0,0 0 1 0 0,0 0-1 0 0,-1-1 1 0 0,1 1-1 0 0,0 0 1 0 0,0 0 0 0 0,0-1-1 0 0,0 1 1 0 0,0-1-1 0 0,0 1 1 0 0,0-1-1 0 0,0 1 1 0 0,0-1 0 0 0,0 0-1 0 0,0 1 1 0 0,0-1-1 0 0,0 0 1 0 0,0 0-1 0 0,0 0 1 0 0,0 0-1 0 0,1 0 1 0 0,-1 0 0 0 0,0 0-1 0 0,0 0 1 0 0,0 0-1 0 0,0-1 1 0 0,0 1-1 0 0,0 0 1 0 0,0-1-1 0 0,0 1 1 0 0,0-1 0 0 0,0 1-1 0 0,0-1 1 0 0,0 1-1 0 0,0-1 1 0 0,0 0-1 0 0,0 1 1 0 0,-1-1 0 0 0,1 0-1 0 0,0 0 1 0 0,-1 0-1 0 0,1 0 1 0 0,0 1-1 0 0,-1-1 1 0 0,1 0-1 0 0,-1 0 1 0 0,1 0 0 0 0,-1 0-1 0 0,1 0 1 0 0,-1-1-1 0 0,0 1 1 0 0,0 0-1 0 0,1 0 1 0 0,-1 0-1 0 0,0 0 1 0 0,0-1-90 0 0,19 117 1117 0 0,91 396-861 0 0,-110-509-396 0 0,1-1 1 0 0,0 0-1 0 0,-1 0 1 0 0,1 1-1 0 0,-1-1 1 0 0,0 0-1 0 0,1 1 1 0 0,-1-1-1 0 0,0 1 1 0 0,0-1-1 0 0,0 1 1 0 0,0-1-1 0 0,0 0 1 0 0,0 1 0 0 0,0-1-1 0 0,-1 1 1 0 0,1-1-1 0 0,0 0 1 0 0,-1 1-1 0 0,1-1 1 0 0,-1 0-1 0 0,1 1 1 0 0,-1-1-1 0 0,0 0 1 0 0,0 0-1 0 0,1 0 1 0 0,-1 0-1 0 0,0 1 1 0 0,0-1-1 0 0,0 0 1 0 0,0-1-1 0 0,0 1 1 0 0,-1 0-1 0 0,1 0 1 0 0,0 0-1 0 0,0-1 1 0 0,0 1-1 0 0,-1 0 1 0 0,1-1-1 0 0,0 1 1 0 0,-1-1-1 0 0,0 1 140 0 0,-6-4-1266 0 0</inkml:trace>
  <inkml:trace contextRef="#ctx0" brushRef="#br0" timeOffset="80209.162">9362 5428 2064 0 0,'-1'-5'146'0'0,"1"1"0"0"0,-1-1 0 0 0,1 1 0 0 0,0-1 0 0 0,0 0 0 0 0,0 1-1 0 0,0-1 1 0 0,1 1 0 0 0,0-1 0 0 0,0 1 0 0 0,0-1 0 0 0,0 1 0 0 0,1-1 0 0 0,0 1 0 0 0,0 0 0 0 0,0 0-1 0 0,0 0 1 0 0,1 0 0 0 0,0 0 0 0 0,-1 1 0 0 0,1-1 0 0 0,1 1 0 0 0,0-2-146 0 0,3-2 127 0 0,1 1 0 0 0,0-1 1 0 0,0 1-1 0 0,1 0 0 0 0,-1 1 0 0 0,1 0 1 0 0,1 1-1 0 0,-1-1 0 0 0,1 2 0 0 0,-1-1 1 0 0,1 2-1 0 0,0-1 0 0 0,0 1 0 0 0,0 1 1 0 0,7-1-128 0 0,-8 4 46 0 0,-1 1 1 0 0,1 0 0 0 0,0 0-1 0 0,-1 1 1 0 0,0 0-1 0 0,0 1 1 0 0,0-1 0 0 0,0 2-1 0 0,-1-1 1 0 0,0 1 0 0 0,0 0-1 0 0,-1 0 1 0 0,1 1 0 0 0,-1 0-1 0 0,-1 0 1 0 0,1 1-1 0 0,-1-1 1 0 0,0 1 0 0 0,-1 0-1 0 0,0 1 1 0 0,0-1 0 0 0,-1 1-1 0 0,0-1 1 0 0,-1 1-1 0 0,0 0 1 0 0,0 0 0 0 0,-1 0-1 0 0,0 0 1 0 0,0 1 0 0 0,-1-1-1 0 0,0 0 1 0 0,-1 0 0 0 0,0 0-1 0 0,-1 0 1 0 0,-1 6-47 0 0,-102 237 822 0 0,106-250-817 0 0,0-1 0 0 0,1 1 0 0 0,-1 0-1 0 0,1-1 1 0 0,-1 1 0 0 0,1 0 0 0 0,-1-1 0 0 0,1 0 0 0 0,0 1 0 0 0,0-1 0 0 0,-1 0 0 0 0,1 0 0 0 0,0 0-1 0 0,0 0 1 0 0,0-1 0 0 0,0 1 0 0 0,1 0 0 0 0,-1-1 0 0 0,0 1 0 0 0,0-1 0 0 0,0 0 0 0 0,0 0 0 0 0,0 0-1 0 0,1 0 1 0 0,-1 0 0 0 0,0 0 0 0 0,0 0 0 0 0,0-1 0 0 0,0 1 0 0 0,0-1 0 0 0,1 0-5 0 0,0 1 2 0 0,9-1 19 0 0,1 0-1 0 0,-1 1 1 0 0,1 0 0 0 0,-1 1 0 0 0,0 0-1 0 0,1 1 1 0 0,-1 1 0 0 0,0 0-1 0 0,0 0 1 0 0,0 1 0 0 0,-1 1 0 0 0,1 0-1 0 0,-1 1 1 0 0,0 0 0 0 0,0 0 0 0 0,-1 1-1 0 0,0 1 1 0 0,0-1 0 0 0,-1 2 0 0 0,0-1-1 0 0,8 11-20 0 0,-16-13 24 0 0,0 0 0 0 0,-1 1 0 0 0,1-1 0 0 0,-1 0 0 0 0,-1 1 0 0 0,1-1 0 0 0,-1 1-1 0 0,0-1 1 0 0,0 0 0 0 0,-1 0 0 0 0,0 1 0 0 0,0-1 0 0 0,0 0 0 0 0,-1-1 0 0 0,0 1 0 0 0,0 0-1 0 0,-1-1 1 0 0,1 0 0 0 0,-1 1 0 0 0,0-2 0 0 0,-1 1 0 0 0,1 0 0 0 0,-1-1 0 0 0,0 0 0 0 0,0 0-1 0 0,0 0 1 0 0,0-1 0 0 0,-1 1 0 0 0,1-1 0 0 0,-7 2-24 0 0,0 3-66 0 0,-1-1 0 0 0,0-1 1 0 0,0 0-1 0 0,-1 0 0 0 0,0-1 0 0 0,0-1 0 0 0,0 0 0 0 0,0-1 1 0 0,-1-1-1 0 0,1 0 0 0 0,-1-1 0 0 0,-11-1 66 0 0,20 0-214 0 0,0-1 0 0 0,-1 0 0 0 0,1 0-1 0 0,0-1 1 0 0,0 0 0 0 0,1 0 0 0 0,-1 0 0 0 0,0-1 0 0 0,1 1-1 0 0,-1-1 1 0 0,1-1 0 0 0,0 1 0 0 0,0-1 0 0 0,0 0 0 0 0,0 0 0 0 0,1 0-1 0 0,0-1 1 0 0,0 0 0 0 0,0 0 0 0 0,-1-2 214 0 0,-34-76-2685 0 0,26 34 1318 0 0</inkml:trace>
  <inkml:trace contextRef="#ctx0" brushRef="#br0" timeOffset="80477.778">10031 5035 1756 0 0,'19'-11'897'0'0,"59"-10"2409"0"0,-60 31-3122 0 0,-1 1 0 0 0,0 1 1 0 0,-1 1-1 0 0,0 0 0 0 0,-1 1 1 0 0,-1 0-1 0 0,0 2 0 0 0,-1-1 1 0 0,-1 2-1 0 0,0 0 0 0 0,-1 0 1 0 0,-1 1-1 0 0,-1 0 0 0 0,0 0 1 0 0,-2 1-1 0 0,0 1 0 0 0,0 3-184 0 0,5 10 158 0 0,-2 1 0 0 0,-2 1-1 0 0,0-1 1 0 0,-3 1 0 0 0,-1 0 0 0 0,-1 1-1 0 0,-3 6-157 0 0,-29 112 467 0 0,18-122-538 0 0,-2 0-1 0 0,-1-1 1 0 0,-1 0-1 0 0,-1-1 1 0 0,-2 0-1 0 0,-1-2 1 0 0,-1 0 0 0 0,-2-1-1 0 0,-1-2 1 0 0,0 0-1 0 0,-2-1 1 0 0,-1-1-1 0 0,-1-2 1 0 0,-17 11 71 0 0,-9 1-884 0 0,-1-2 1 0 0,-1-2-1 0 0,-1-3 0 0 0,-2-3 0 0 0,0-2 1 0 0,-2-2-1 0 0,-29 4 884 0 0,-25 2-1137 0 0</inkml:trace>
  <inkml:trace contextRef="#ctx0" brushRef="#br0" timeOffset="77887.407">6676 5414 1008 0 0,'18'-14'6291'0'0,"-3"33"-4514"0"0,2 44-2118 0 0,-15-58 753 0 0,111 447 1508 0 0,-100-382-1757 0 0,-7-51-260 0 0,-2 1 1 0 0,0-1-1 0 0,-1 1 0 0 0,-1 0 0 0 0,-1 0 0 0 0,0-1 0 0 0,-2 1 0 0 0,0 0 0 0 0,-2 0 0 0 0,0 0 0 0 0,-2 3 97 0 0,4-21-159 0 0,-1-1 0 0 0,-1 1 0 0 0,1-1 0 0 0,0 0 0 0 0,0 1 0 0 0,0-1 0 0 0,-1 0 0 0 0,1 0 0 0 0,-1-1 0 0 0,1 1 0 0 0,-1 0 0 0 0,1-1 0 0 0,-1 1 0 0 0,1-1-1 0 0,-1 0 1 0 0,1 0 0 0 0,-1 0 0 0 0,0 0 0 0 0,1 0 0 0 0,-1-1 0 0 0,1 1 0 0 0,-1-1 0 0 0,1 0 0 0 0,0 0 0 0 0,-1 1 0 0 0,1-2 0 0 0,-1 1 0 0 0,1 0 0 0 0,0 0 0 0 0,0-1 0 0 0,0 1 0 0 0,0-1 0 0 0,0 0 0 0 0,0 1-1 0 0,0-1 1 0 0,1 0 0 0 0,-1 0 0 0 0,1 0 0 0 0,-1 0 0 0 0,1-1 0 0 0,0 1 0 0 0,-1 0 0 0 0,1 0 0 0 0,0-1 0 0 0,0-1 159 0 0,-16-21-1259 0 0</inkml:trace>
  <inkml:trace contextRef="#ctx0" brushRef="#br0" timeOffset="78134.314">6749 5366 1600 0 0,'5'-6'132'0'0,"1"-1"1"0"0,-1 0-1 0 0,1 1 0 0 0,1 0 1 0 0,-1 0-1 0 0,1 1 0 0 0,0 0 0 0 0,0 0 1 0 0,0 1-1 0 0,1 0 0 0 0,-1 0 0 0 0,1 0 1 0 0,0 1-1 0 0,0 0 0 0 0,0 1 1 0 0,1 0-1 0 0,-1 0 0 0 0,1 1 0 0 0,-1 0 1 0 0,1 0-1 0 0,-1 1 0 0 0,1 0 0 0 0,0 1 1 0 0,-1 0-1 0 0,1 0 0 0 0,-1 1 1 0 0,0 0-1 0 0,1 0 0 0 0,-1 1 0 0 0,0 0 1 0 0,0 0-1 0 0,-1 1 0 0 0,1 0 1 0 0,-1 1-1 0 0,0-1 0 0 0,0 1 0 0 0,0 1 1 0 0,2 2-133 0 0,-2-1 104 0 0,0 0 0 0 0,-1 1 0 0 0,0 0 0 0 0,0 0 0 0 0,-1 0 1 0 0,0 0-1 0 0,0 1 0 0 0,-1 0 0 0 0,0 0 0 0 0,-1 0 0 0 0,0 1 1 0 0,0-1-1 0 0,-1 1 0 0 0,0-1 0 0 0,-1 1 0 0 0,0 0 0 0 0,-1 0 1 0 0,1-1-1 0 0,-2 1 0 0 0,0 0 0 0 0,0 0 0 0 0,-1 2-104 0 0,-2 1 39 0 0,-1-1 1 0 0,0 0-1 0 0,0 0 0 0 0,-1-1 0 0 0,-1 0 0 0 0,0 0 1 0 0,0 0-1 0 0,-1-1 0 0 0,0 0 0 0 0,-1 0 1 0 0,0-1-1 0 0,-1 0 0 0 0,0-1 0 0 0,0 0 0 0 0,-1 0 1 0 0,0-1-1 0 0,-5 2-39 0 0,7-3-258 0 0,0-1-1 0 0,-1 0 1 0 0,1 0-1 0 0,-1-1 1 0 0,0 0 0 0 0,0 0-1 0 0,-1-1 1 0 0,1-1 0 0 0,-1 0-1 0 0,1 0 1 0 0,-1-1-1 0 0,0 0 1 0 0,1-1 0 0 0,-1 0-1 0 0,0-1 1 0 0,0 0 0 0 0,1-1-1 0 0,-1 0 1 0 0,1-1-1 0 0,-1 0 1 0 0,1 0 0 0 0,0-1-1 0 0,-8-4 259 0 0,0-14-1162 0 0</inkml:trace>
  <inkml:trace contextRef="#ctx0" brushRef="#br0" timeOffset="78552.918">7725 5197 2172 0 0,'-100'114'3297'0'0,"90"-98"-3034"0"0,-24 39-56 0 0,3 1-1 0 0,2 1 1 0 0,3 2 0 0 0,3 1-1 0 0,2 1 1 0 0,2 0 0 0 0,4 2-1 0 0,2 0 1 0 0,3 0 0 0 0,2 1-1 0 0,4 0 1 0 0,2 2-207 0 0,30 85-702 0 0,35-71-2529 0 0,-39-69 2016 0 0,0-8 71 0 0</inkml:trace>
  <inkml:trace contextRef="#ctx0" brushRef="#br0" timeOffset="73461.751">912 5348 928 0 0,'0'0'635'0'0,"0"0"-66"0"0,16-2 1599 0 0,-7-6 3129 0 0,30 50-5265 0 0,85 485 700 0 0,-120-421-1834 0 0,-6-102 917 0 0,0 0 0 0 0,0 0 0 0 0,0 0-1 0 0,-1 0 1 0 0,1 0 0 0 0,-1 0 0 0 0,0-1 0 0 0,0 1 0 0 0,-1-1 0 0 0,1 0 0 0 0,-1 0 0 0 0,1 0 0 0 0,-1-1 0 0 0,0 1-1 0 0,0-1 1 0 0,0 0 0 0 0,-1 0 0 0 0,1 0 0 0 0,0 0 0 0 0,-1-1 0 0 0,1 0 0 0 0,-1 0 0 0 0,1 0 0 0 0,-1-1-1 0 0,-3 1 186 0 0,-3 2 19 0 0,1-1-149 0 0</inkml:trace>
  <inkml:trace contextRef="#ctx0" brushRef="#br0" timeOffset="73742.056">944 6097 4684 0 0,'-56'21'3404'0'0,"104"-15"-2029"0"0,213-23-1248 0 0,-258 16-136 0 0,12 0-516 0 0,-1-1 0 0 0,0 0-1 0 0,1-1 1 0 0,-1-1 0 0 0,0 0-1 0 0,-1-1 1 0 0,1 0 0 0 0,-1-1 0 0 0,0 0-1 0 0,0-1 1 0 0,-1-1 0 0 0,6-4 525 0 0,-5-8-1190 0 0</inkml:trace>
  <inkml:trace contextRef="#ctx0" brushRef="#br0" timeOffset="74009.516">714 5374 2480 0 0,'0'-2'836'0'0,"0"-1"-128"0"0,-3 2-96 0 0,6-1-112 0 0,0-2 9 0 0,2 1-121 0 0,12-6-132 0 0,7 1-240 0 0,5 1 0 0 0,6-1-420 0 0,-3-1-697 0 0,5-1-151 0 0,2-1 44 0 0,2 1 0 0 0</inkml:trace>
  <inkml:trace contextRef="#ctx0" brushRef="#br0" timeOffset="74273.96">1538 5287 1428 0 0,'-74'139'4078'0'0,"67"-106"-3759"0"0,1 1 0 0 0,2 0 0 0 0,1 1 0 0 0,1-1 0 0 0,2 0 0 0 0,2 1 0 0 0,1-1 0 0 0,1 0 1 0 0,2 0-1 0 0,2 0 0 0 0,0-1 0 0 0,3 0 0 0 0,1-1 0 0 0,3 5-319 0 0,54 230 575 0 0,-85-117-2336 0 0,14-143 1512 0 0,-1-1-1 0 0,0 1 0 0 0,0-1 0 0 0,0 0 0 0 0,-1 0 1 0 0,0-1-1 0 0,0 1 0 0 0,0-1 0 0 0,-1 0 0 0 0,0 0 1 0 0,0 0-1 0 0,0 0 0 0 0,-1-1 0 0 0,1 0 0 0 0,-1 0 1 0 0,0-1-1 0 0,0 0 0 0 0,0 0 0 0 0,-1 0 0 0 0,1 0 1 0 0,-2-1 249 0 0,-27 5-1142 0 0</inkml:trace>
  <inkml:trace contextRef="#ctx0" brushRef="#br0" timeOffset="74522.952">1051 5947 2496 0 0,'24'-18'1000'0'0,"10"2"-124"0"0,3-2-128 0 0,8 0-75 0 0,4 0-77 0 0,7-2-80 0 0,3 1-188 0 0,4-1-224 0 0,4-4-4 0 0,-3 5-736 0 0,3-1-849 0 0,0-2 221 0 0,-3 1 72 0 0,-1 0 20 0 0</inkml:trace>
  <inkml:trace contextRef="#ctx0" brushRef="#br0" timeOffset="-753138.601">1183 405 916 0 0,'0'0'443'0'0,"0"0"8"0"0,0 0-28 0 0,0 0-61 0 0,0 0-113 0 0,0 0-6 0 0,0 0 123 0 0,0 0-22 0 0,0 0-58 0 0,0 0-37 0 0,0 0-75 0 0,0 0 16 0 0,0 0 48 0 0,0 0-12 0 0,0 0-44 0 0,0 0 8 0 0,0 0 1 0 0,0 0-10 0 0,0 0-1 0 0,0 0 13 0 0,3-2 7 0 0,-2 2-172 0 0,-1-1-1 0 0,1 1 1 0 0,0 0-1 0 0,0 0 1 0 0,-1-1 0 0 0,1 1-1 0 0,0 0 1 0 0,0 0-1 0 0,-1 0 1 0 0,1 0-1 0 0,0 0 1 0 0,0 0-1 0 0,-1 0 1 0 0,1 0-1 0 0,0 0 1 0 0,0 1-1 0 0,-1-1 1 0 0,1 0 0 0 0,0 0-1 0 0,-1 1 1 0 0,1-1-1 0 0,0 0 1 0 0,-1 1-1 0 0,1-1 1 0 0,0 1-1 0 0,-1-1 1 0 0,1 0-1 0 0,-1 1 1 0 0,1 0-1 0 0,-1-1 1 0 0,1 1 0 0 0,-1-1-1 0 0,1 1 1 0 0,-1 0-1 0 0,1-1 1 0 0,-1 1-1 0 0,0 0 1 0 0,0-1-1 0 0,1 1 1 0 0,-1 0-1 0 0,0 0 1 0 0,0-1 0 0 0,0 1-1 0 0,1 0 1 0 0,-1 0-1 0 0,0-1 1 0 0,0 1-1 0 0,0 0 1 0 0,-1 0-1 0 0,1-1 1 0 0,0 1-1 0 0,0 0 1 0 0,0 0-1 0 0,0-1 1 0 0,-1 1 0 0 0,1 0-1 0 0,0-1 1 0 0,-1 1-1 0 0,1 0 1 0 0,0-1-1 0 0,-1 1 1 0 0,1 0-1 0 0,-1-1 1 0 0,1 1-1 0 0,-1-1-27 0 0,1 16-224 0 0,41 389 432 0 0,-20-213 455 0 0,-15-163 161 0 0,-5-44-5001 0 0,-3 1 1479 0 0,1 7 1447 0 0</inkml:trace>
  <inkml:trace contextRef="#ctx0" brushRef="#br0" timeOffset="-752827.687">771 1149 1048 0 0,'-6'4'782'0'0,"7"-4"-704"0"0,-1 1 0 0 0,0-1-1 0 0,1 1 1 0 0,-1-1 0 0 0,1 0 0 0 0,-1 1 0 0 0,1-1-1 0 0,-1 1 1 0 0,0-1 0 0 0,1 1 0 0 0,-1-1-1 0 0,0 1 1 0 0,1-1 0 0 0,-1 1 0 0 0,0-1 0 0 0,0 1-1 0 0,0 0 1 0 0,0-1 0 0 0,1 1 0 0 0,-1-1 0 0 0,0 1-1 0 0,0-1 1 0 0,0 1 0 0 0,0 0 0 0 0,0-1-1 0 0,0 1 1 0 0,0-1 0 0 0,-1 1 0 0 0,1 0 0 0 0,0-1-1 0 0,0 1 1 0 0,0-1 0 0 0,-1 1 0 0 0,1-1 0 0 0,0 1-1 0 0,0-1 1 0 0,-1 1 0 0 0,1-1 0 0 0,-1 1 0 0 0,1-1-1 0 0,0 1 1 0 0,-1-1 0 0 0,1 1 0 0 0,-1-1-1 0 0,1 0 1 0 0,-1 1 0 0 0,1-1 0 0 0,-1 0 0 0 0,1 0-1 0 0,-1 1 1 0 0,1-1 0 0 0,-1 0 0 0 0,0 0 0 0 0,1 0-78 0 0,65 3 511 0 0,1-4 0 0 0,-1-2 0 0 0,0-4 0 0 0,41-9-511 0 0,-9 2 294 0 0,143-27-351 0 0,-216 34-342 0 0,-18 2-4892 0 0,-6-2 4061 0 0</inkml:trace>
  <inkml:trace contextRef="#ctx0" brushRef="#br0" timeOffset="-752283.652">730 456 1528 0 0,'91'-19'4377'0'0,"40"-10"-4022"0"0,416-62 568 0 0,-538 89-1183 0 0,8-1-255 0 0,-9 3-3070 0 0,-8 0 2290 0 0</inkml:trace>
  <inkml:trace contextRef="#ctx0" brushRef="#br0" timeOffset="-751243.878">1488 875 876 0 0,'6'-20'1564'0'0,"-3"16"-1522"0"0,0 1 1 0 0,0 0 0 0 0,0 0-1 0 0,0 0 1 0 0,1 0 0 0 0,0 0-1 0 0,-1 1 1 0 0,1-1 0 0 0,0 1-1 0 0,0 0 1 0 0,0 1 0 0 0,1-1-1 0 0,-1 1 1 0 0,0-1 0 0 0,1 1-1 0 0,-1 0 1 0 0,0 1 0 0 0,1-1-1 0 0,-1 1 1 0 0,1 0 0 0 0,-1 0-1 0 0,1 0 1 0 0,-1 1 0 0 0,1 0-1 0 0,-1 0 1 0 0,1 0 0 0 0,-1 0-1 0 0,3 2-42 0 0,0 2 124 0 0,0 1 0 0 0,-1 0-1 0 0,0 0 1 0 0,0 1-1 0 0,0 0 1 0 0,-1 0 0 0 0,0 0-1 0 0,-1 0 1 0 0,0 1 0 0 0,0 0-1 0 0,0 0 1 0 0,-1 0 0 0 0,0 0-1 0 0,-1 1 1 0 0,1-1-1 0 0,-2 1 1 0 0,1-1 0 0 0,-1 1-1 0 0,-1 0 1 0 0,0 0 0 0 0,0 5-124 0 0,0-13 30 0 0,-1 0 1 0 0,1 0-1 0 0,0 0 1 0 0,-1 0 0 0 0,1 0-1 0 0,-1 0 1 0 0,1 0 0 0 0,-1 0-1 0 0,0 0 1 0 0,1 0 0 0 0,-1 0-1 0 0,0 0 1 0 0,0 0-1 0 0,1-1 1 0 0,-1 1 0 0 0,0 0-1 0 0,0-1 1 0 0,0 1 0 0 0,0-1-1 0 0,0 1 1 0 0,0-1 0 0 0,0 1-1 0 0,0-1 1 0 0,0 1-1 0 0,0-1 1 0 0,0 0 0 0 0,0 0-1 0 0,0 0 1 0 0,-1 0 0 0 0,1 1-1 0 0,0-1 1 0 0,0-1 0 0 0,0 1-1 0 0,0 0 1 0 0,0 0-1 0 0,0 0 1 0 0,0-1 0 0 0,0 1-1 0 0,0 0 1 0 0,-1-1 0 0 0,1 1-1 0 0,0-1 1 0 0,1 1 0 0 0,-1-1-1 0 0,0 0 1 0 0,0 1-1 0 0,0-1 1 0 0,0 0 0 0 0,0 0-1 0 0,1 1 1 0 0,-1-1 0 0 0,0 0-1 0 0,1 0 1 0 0,-1 0-1 0 0,0 0 1 0 0,1 0 0 0 0,-1 0-1 0 0,1 0-30 0 0,-5-14 29 0 0,1 0 1 0 0,0 1-1 0 0,1-1 0 0 0,1 0 0 0 0,0-1 0 0 0,1 1 0 0 0,1 0 0 0 0,0 0 0 0 0,1-1 0 0 0,1 1 0 0 0,0 0 0 0 0,1 0 0 0 0,1 0 0 0 0,0 0 0 0 0,1 1 1 0 0,0 0-1 0 0,1 0 0 0 0,1 0 0 0 0,0 1 0 0 0,8-11-29 0 0,-10 16-31 0 0,-1 0-1 0 0,2 0 1 0 0,-1 1 0 0 0,1 0 0 0 0,0 0-1 0 0,0 0 1 0 0,1 0 0 0 0,0 1 0 0 0,0 0-1 0 0,1 1 1 0 0,-1 0 0 0 0,1 0 0 0 0,0 0-1 0 0,8-2 32 0 0,-10 8-14 0 0,-1 1 1 0 0,1 0-1 0 0,-1 0 0 0 0,1 0 0 0 0,-1 1 0 0 0,0 0 0 0 0,0 0 0 0 0,0 0 0 0 0,0 1 0 0 0,-1-1 0 0 0,1 1 0 0 0,-1 0 0 0 0,0 1 0 0 0,0-1 0 0 0,0 1 0 0 0,-1-1 0 0 0,0 1 0 0 0,0 0 0 0 0,0 1 0 0 0,0-1 1 0 0,-1 0-1 0 0,0 1 0 0 0,0-1 0 0 0,0 1 14 0 0,50 138-165 0 0,-1-3-4003 0 0,-50-137 2812 0 0</inkml:trace>
  <inkml:trace contextRef="#ctx0" brushRef="#br0" timeOffset="-750558.564">2387 734 1036 0 0,'-13'-2'102'0'0,"-1"0"-1"0"0,0 1 0 0 0,0 1 1 0 0,0 0-1 0 0,1 1 1 0 0,-1 0-1 0 0,0 1 1 0 0,1 1-1 0 0,-1 0 1 0 0,1 1-1 0 0,0 0 0 0 0,0 1 1 0 0,0 0-1 0 0,0 1 1 0 0,1 1-1 0 0,0 0 1 0 0,1 1-1 0 0,-1 0 1 0 0,2 0-1 0 0,-1 1 1 0 0,1 1-1 0 0,0 0 0 0 0,1 0 1 0 0,0 1-1 0 0,-6 10-101 0 0,9-12 61 0 0,-1 1 0 0 0,2 0 0 0 0,-1 0 0 0 0,2 0 0 0 0,-1 1 0 0 0,1-1-1 0 0,1 1 1 0 0,0 0 0 0 0,0 0 0 0 0,1 0 0 0 0,1 1 0 0 0,0-1 0 0 0,0 4-61 0 0,3-13 35 0 0,0 1 0 0 0,0 0 0 0 0,1-1 0 0 0,-1 1 0 0 0,0-1-1 0 0,1 0 1 0 0,0 0 0 0 0,0 0 0 0 0,-1 0 0 0 0,1 0 0 0 0,0-1 0 0 0,0 0 0 0 0,1 1 0 0 0,-1-1 0 0 0,0 0 0 0 0,0 0 0 0 0,1 0 0 0 0,-1-1 0 0 0,0 1 0 0 0,1-1 0 0 0,-1 0 0 0 0,1 0 0 0 0,0 0-35 0 0,14-2 17 0 0,-1-1 0 0 0,1-1 1 0 0,-1 0-1 0 0,0-2 0 0 0,-1 0 0 0 0,1 0 1 0 0,-1-1-1 0 0,0-1 0 0 0,-1-1 0 0 0,0-1 1 0 0,0 0-1 0 0,-1 0 0 0 0,-1-1 0 0 0,1-1 1 0 0,-2-1-1 0 0,0 0 0 0 0,3-4-17 0 0,6-13 82 0 0,0-2 1 0 0,-3 0-1 0 0,0-1 0 0 0,-2-1 1 0 0,-2-1-1 0 0,-1 0 0 0 0,-2 0 1 0 0,-1-2-1 0 0,-1 1 0 0 0,-3-1 1 0 0,1-16-83 0 0,4-71 1802 0 0,-11 123-1680 0 0,0 1-3 0 0,0 0-20 0 0,-14 1 129 0 0,9 25-212 0 0,1 1-1 0 0,1 0 1 0 0,2 1 0 0 0,0-1 0 0 0,2 0 0 0 0,1 0 0 0 0,2 0 0 0 0,0 0-1 0 0,2 0 1 0 0,1-1 0 0 0,1 0 0 0 0,1 0 0 0 0,1 0-16 0 0,74 164-2308 0 0,-65-154 145 0 0,-15-27 1054 0 0,-3-3-122 0 0</inkml:trace>
  <inkml:trace contextRef="#ctx0" brushRef="#br0" timeOffset="-750156.583">2752 867 1356 0 0,'35'-28'173'0'0,"-22"19"-100"0"0,0-1-1 0 0,-1 0 1 0 0,0-1-1 0 0,0 0 1 0 0,-1-1-1 0 0,0 0 1 0 0,-1-1-1 0 0,-1 0 1 0 0,0 0-1 0 0,-1-1 1 0 0,0 0-1 0 0,-1-1 1 0 0,0 1-1 0 0,-1-3-72 0 0,-5 15 5 0 0,-1 1 0 0 0,1 0 1 0 0,-1 0-1 0 0,1 0 0 0 0,-1-1 0 0 0,1 1 0 0 0,-1 0 0 0 0,0-1 0 0 0,1 1 0 0 0,-1 0 1 0 0,0-1-1 0 0,0 1 0 0 0,0 0 0 0 0,0-1 0 0 0,0 1 0 0 0,-1 0 0 0 0,1-1 0 0 0,0 1 1 0 0,0 0-1 0 0,-1-1 0 0 0,1 1 0 0 0,-1 0 0 0 0,0 0 0 0 0,1-1 0 0 0,-1 1 0 0 0,0 0 0 0 0,1 0 1 0 0,-1 0-1 0 0,0 0 0 0 0,0 0 0 0 0,0 0 0 0 0,0 0 0 0 0,0 0 0 0 0,0 1 0 0 0,0-1 1 0 0,0 0-1 0 0,-1 0 0 0 0,1 1 0 0 0,0-1 0 0 0,0 1 0 0 0,-1-1 0 0 0,1 1 0 0 0,0 0 1 0 0,-1-1-1 0 0,1 1 0 0 0,0 0 0 0 0,-1 0 0 0 0,1 0 0 0 0,0 0 0 0 0,-1 0 0 0 0,1 0 0 0 0,0 0 1 0 0,-1 1-1 0 0,1-1 0 0 0,0 0 0 0 0,0 1 0 0 0,-1-1 0 0 0,1 1 0 0 0,0-1 0 0 0,-1 1-5 0 0,-80 38 385 0 0,70-32-329 0 0,-1 1 1 0 0,1 1-1 0 0,0 0 1 0 0,1 1-1 0 0,0 0 1 0 0,0 1-1 0 0,1 0 1 0 0,1 1-1 0 0,0-1 1 0 0,1 2 0 0 0,0-1-1 0 0,0 1 1 0 0,2 1-1 0 0,-1-1 1 0 0,2 1-1 0 0,0 0 1 0 0,1 1-1 0 0,0-1 1 0 0,1 1-1 0 0,-1 12-56 0 0,5-21 3 0 0,0 0 0 0 0,1 0-1 0 0,-1 0 1 0 0,1 0 0 0 0,1-1-1 0 0,-1 1 1 0 0,1-1 0 0 0,0 0-1 0 0,0 1 1 0 0,1-1 0 0 0,-1-1-1 0 0,1 1 1 0 0,0 0 0 0 0,1-1-1 0 0,-1 0 1 0 0,1 0 0 0 0,0 0-1 0 0,0-1 1 0 0,0 0 0 0 0,0 0-1 0 0,0 0 1 0 0,1 0 0 0 0,-1-1-1 0 0,1 0 1 0 0,0 0 0 0 0,0 0-1 0 0,0-1 1 0 0,0 0 0 0 0,0 0-1 0 0,0-1 1 0 0,0 1 0 0 0,0-1-1 0 0,0-1 1 0 0,0 1 0 0 0,0-1-1 0 0,0 0 1 0 0,1 0-3 0 0,171-58-1710 0 0,-137 36 499 0 0</inkml:trace>
  <inkml:trace contextRef="#ctx0" brushRef="#br0" timeOffset="-749892.133">3324 570 1280 0 0,'8'-57'4682'0'0,"-2"48"-2088"0"0,0 36-2298 0 0,122 616 763 0 0,-125-626-1268 0 0,9 75-302 0 0,-35-51-2947 0 0,6-44 1124 0 0,2-4 1051 0 0</inkml:trace>
  <inkml:trace contextRef="#ctx0" brushRef="#br0" timeOffset="-749597.556">3511 644 1412 0 0,'3'-5'60'0'0,"0"0"0"0"0,0 0 0 0 0,1 0 0 0 0,-1 0 0 0 0,1 1 0 0 0,0 0-1 0 0,1 0 1 0 0,-1 0 0 0 0,1 0 0 0 0,0 1 0 0 0,-1-1 0 0 0,2 1 0 0 0,-1 0 0 0 0,0 1 0 0 0,1 0 0 0 0,-1-1-1 0 0,1 2 1 0 0,-1-1 0 0 0,1 1 0 0 0,0-1 0 0 0,0 2 0 0 0,0-1 0 0 0,0 1 0 0 0,0 0 0 0 0,-1 0 0 0 0,1 0-1 0 0,0 1 1 0 0,0 0 0 0 0,0 0 0 0 0,0 0 0 0 0,-1 1 0 0 0,1 0 0 0 0,-1 0 0 0 0,1 1 0 0 0,-1-1 0 0 0,0 1-1 0 0,0 0 1 0 0,0 1 0 0 0,0-1 0 0 0,0 1 0 0 0,-1 0 0 0 0,0 0 0 0 0,0 0 0 0 0,4 5-60 0 0,-5-3 55 0 0,0 0 1 0 0,0-1-1 0 0,0 2 1 0 0,-1-1-1 0 0,0 0 0 0 0,0 0 1 0 0,-1 1-1 0 0,1-1 1 0 0,-1 1-1 0 0,-1-1 1 0 0,1 1-1 0 0,-1-1 1 0 0,0 1-1 0 0,-1-1 1 0 0,0 1-1 0 0,0 0 1 0 0,0-1-1 0 0,-1 0 0 0 0,0 1 1 0 0,0-1-1 0 0,0 0 1 0 0,-1 0-1 0 0,0 0 1 0 0,0 0-1 0 0,0-1 1 0 0,-1 1-1 0 0,0-1 1 0 0,0 0-1 0 0,-1 0 0 0 0,1 0 1 0 0,-1-1-1 0 0,0 1 1 0 0,-5 2-56 0 0,-4 4 60 0 0,-2 0 0 0 0,1 0-1 0 0,-1-2 1 0 0,0 0 0 0 0,-1-1 0 0 0,0-1 0 0 0,0 0-1 0 0,-1-1 1 0 0,0-1 0 0 0,0-1 0 0 0,-9 1-60 0 0,22-5-169 0 0,-1 1 1 0 0,1-1-1 0 0,-1 0 0 0 0,1-1 1 0 0,0 1-1 0 0,-1-1 0 0 0,1 0 0 0 0,0-1 1 0 0,0 1-1 0 0,-1-1 0 0 0,1 0 1 0 0,0 0-1 0 0,1 0 0 0 0,-1-1 1 0 0,0 0-1 0 0,1 0 0 0 0,-1 0 1 0 0,1 0-1 0 0,0-1 0 0 0,0 0 1 0 0,0 0-1 0 0,1 0 0 0 0,-1 0 1 0 0,0-2 168 0 0,-13-23-1336 0 0</inkml:trace>
  <inkml:trace contextRef="#ctx0" brushRef="#br0" timeOffset="-748865.517">3916 804 928 0 0,'165'-48'2198'0'0,"-130"39"-2002"0"0,-1-2 0 0 0,0-1 0 0 0,-1-2 0 0 0,-1-1 0 0 0,0-1 0 0 0,9-8-196 0 0,-40 24 0 0 0,0 0-1 0 0,0-1 1 0 0,0 1-1 0 0,0 0 1 0 0,-1-1-1 0 0,1 1 1 0 0,0-1 0 0 0,0 1-1 0 0,0-1 1 0 0,0 0-1 0 0,-1 1 1 0 0,1-1-1 0 0,0 0 1 0 0,-1 1-1 0 0,1-1 1 0 0,0 0-1 0 0,-1 0 1 0 0,1 0-1 0 0,-1 0 1 0 0,1 0-1 0 0,-1 1 1 0 0,0-1-1 0 0,1 0 1 0 0,-1 0-1 0 0,0 0 1 0 0,1 0-1 0 0,-1 0 1 0 0,0 0-1 0 0,0 0 1 0 0,0 0-1 0 0,0 0 1 0 0,0 0-1 0 0,0 0 1 0 0,0 0-1 0 0,-1 0 1 0 0,1 0-1 0 0,0 0 1 0 0,-1 0-1 0 0,1 0 1 0 0,0 0-1 0 0,-1 0 1 0 0,1 0 0 0 0,-1 0-1 0 0,1 0 1 0 0,-1 1-1 0 0,0-1 1 0 0,1 0-1 0 0,-1 0 1 0 0,0 1-1 0 0,1-1 1 0 0,-1 0-1 0 0,0 1 1 0 0,0-1-1 0 0,0 1 1 0 0,0-1-1 0 0,0 1 1 0 0,1-1-1 0 0,-1 1 1 0 0,-1-1 0 0 0,-62-17 33 0 0,44 17 8 0 0,0 0-1 0 0,0 1 1 0 0,0 2-1 0 0,1 0 1 0 0,-1 1-1 0 0,1 0 1 0 0,-1 2-1 0 0,1 0 1 0 0,0 2-1 0 0,1 0 1 0 0,0 1-1 0 0,0 0 1 0 0,0 2-1 0 0,1 0 1 0 0,1 1-1 0 0,-5 4-40 0 0,18-13-1 0 0,-1 1-1 0 0,1 0 1 0 0,0 0-1 0 0,0 0 1 0 0,0 0 0 0 0,1 1-1 0 0,-1-1 1 0 0,1 1-1 0 0,0-1 1 0 0,0 1 0 0 0,0 0-1 0 0,0 0 1 0 0,1 0-1 0 0,-1 0 1 0 0,1 0 0 0 0,0 0-1 0 0,0 0 1 0 0,1 0-1 0 0,-1 1 1 0 0,1-1 0 0 0,0 0-1 0 0,0 1 1 0 0,1-1-1 0 0,-1 0 1 0 0,1 0-1 0 0,0 1 2 0 0,7 4-103 0 0,1 0-1 0 0,0-1 0 0 0,0 0 0 0 0,1 0 1 0 0,0-1-1 0 0,1-1 0 0 0,-1 1 0 0 0,1-2 1 0 0,0 1-1 0 0,1-2 0 0 0,-1 0 0 0 0,1 0 0 0 0,0-1 1 0 0,0 0-1 0 0,0-1 0 0 0,0 0 0 0 0,0-1 1 0 0,1-1-1 0 0,-1 1 0 0 0,0-2 0 0 0,1 0 1 0 0,10-3 103 0 0,4 4-1280 0 0</inkml:trace>
  <inkml:trace contextRef="#ctx0" brushRef="#br0" timeOffset="-748447.61">4572 888 908 0 0,'-3'65'2196'0'0,"3"-64"-2147"0"0,0 0 1 0 0,0 0-1 0 0,0 0 0 0 0,0 1 0 0 0,0-1 1 0 0,0 0-1 0 0,0 0 0 0 0,-1 0 0 0 0,1 0 1 0 0,0 0-1 0 0,-1 0 0 0 0,1 0 0 0 0,-1 0 0 0 0,1 0 1 0 0,-1 0-1 0 0,1 0 0 0 0,-1-1 0 0 0,0 1 1 0 0,1 0-1 0 0,-1 0 0 0 0,0 0 0 0 0,0-1 1 0 0,0 1-1 0 0,1 0 0 0 0,-1-1 0 0 0,0 1 1 0 0,0-1-1 0 0,0 1 0 0 0,0-1 0 0 0,0 1 1 0 0,0-1-1 0 0,0 0 0 0 0,0 0 0 0 0,0 1 1 0 0,0-1-1 0 0,-1 0 0 0 0,1 0 0 0 0,0 0 1 0 0,0 0-1 0 0,0 0 0 0 0,0 0 0 0 0,0-1 1 0 0,0 1-1 0 0,0 0 0 0 0,0 0 0 0 0,0-1 1 0 0,0 1-1 0 0,0-1 0 0 0,0 1 0 0 0,0-1 1 0 0,0 1-1 0 0,0-1 0 0 0,0 1 0 0 0,0-1 1 0 0,1 0-1 0 0,-2 0-49 0 0,-3-6 25 0 0,0 1 0 0 0,1-1 1 0 0,-1 0-1 0 0,1 0 0 0 0,1 0 1 0 0,-1-1-1 0 0,1 0 0 0 0,1 1 0 0 0,-1-1 1 0 0,1 0-1 0 0,1 0 0 0 0,-1 0 0 0 0,1-1 1 0 0,1 1-1 0 0,0 0 0 0 0,0 0 0 0 0,0 0 1 0 0,1-1-1 0 0,0 1 0 0 0,1 0 1 0 0,0 0-1 0 0,0 0 0 0 0,1 1 0 0 0,0-1 1 0 0,0 0-1 0 0,1 1 0 0 0,-1 0 0 0 0,2 0 1 0 0,-1 0-1 0 0,1 0 0 0 0,1 0-25 0 0,-3 3-19 0 0,0 0-1 0 0,1 1 0 0 0,-1-1 1 0 0,1 1-1 0 0,0 0 0 0 0,0 0 1 0 0,0 0-1 0 0,0 0 0 0 0,1 1 1 0 0,-1-1-1 0 0,1 1 1 0 0,0 1-1 0 0,-1-1 0 0 0,1 0 1 0 0,0 1-1 0 0,0 0 0 0 0,0 0 1 0 0,0 1-1 0 0,0-1 0 0 0,0 1 1 0 0,0 0-1 0 0,0 1 0 0 0,0-1 1 0 0,0 1-1 0 0,0 0 0 0 0,0 0 1 0 0,0 0-1 0 0,0 1 1 0 0,-1 0-1 0 0,1 0 0 0 0,-1 0 1 0 0,1 0-1 0 0,-1 1 0 0 0,0 0 1 0 0,0 0-1 0 0,0 0 0 0 0,0 0 1 0 0,0 1-1 0 0,-1-1 0 0 0,1 1 1 0 0,-1 0-1 0 0,0 0 1 0 0,1 2 19 0 0,113 139-1062 0 0,-39-53-817 0 0,-72-87 707 0 0</inkml:trace>
  <inkml:trace contextRef="#ctx0" brushRef="#br0" timeOffset="-748000.655">4957 681 1016 0 0,'-11'9'123'0'0,"0"1"-1"0"0,0-1 1 0 0,0 2 0 0 0,2-1-1 0 0,-1 1 1 0 0,1 1 0 0 0,1 0-1 0 0,0 0 1 0 0,1 1 0 0 0,0 0-1 0 0,1 0 1 0 0,0 0-1 0 0,1 1 1 0 0,1 0 0 0 0,0 0-1 0 0,1 0 1 0 0,0 0 0 0 0,0 15-123 0 0,3-27 15 0 0,0 0 1 0 0,1 0 0 0 0,-1 0 0 0 0,0 0 0 0 0,1 0 0 0 0,-1-1 0 0 0,1 1-1 0 0,-1 0 1 0 0,1 0 0 0 0,0 0 0 0 0,0 0 0 0 0,0-1 0 0 0,0 1-1 0 0,0 0 1 0 0,0-1 0 0 0,1 1 0 0 0,-1-1 0 0 0,1 1 0 0 0,-1-1-1 0 0,1 0 1 0 0,-1 1 0 0 0,1-1 0 0 0,0 0 0 0 0,-1 0 0 0 0,1 0 0 0 0,0 0-1 0 0,0-1 1 0 0,0 1 0 0 0,0 0 0 0 0,-1-1 0 0 0,1 1 0 0 0,0-1-1 0 0,0 0 1 0 0,0 0 0 0 0,0 0 0 0 0,0 0 0 0 0,0 0 0 0 0,0 0 0 0 0,0 0-1 0 0,0-1 1 0 0,1 1-16 0 0,76-19 308 0 0,-57 9-290 0 0,-1 0 0 0 0,0-2 0 0 0,-1 0 0 0 0,0-1 1 0 0,-1-1-1 0 0,-1-1 0 0 0,0-1 0 0 0,-1 0 0 0 0,-1-2 0 0 0,0 1 0 0 0,-2-2 0 0 0,0 0 0 0 0,-1-1 1 0 0,0 0-1 0 0,-2-1 0 0 0,-1 0 0 0 0,1-3-18 0 0,5-19 347 0 0,-2-1 1 0 0,-1-1 0 0 0,-3 0-1 0 0,-2 0 1 0 0,-1-1-1 0 0,-3 0 1 0 0,-1 0-1 0 0,-3-10-347 0 0,-26-46 1400 0 0,25 102-1365 0 0,-1 1-1 0 0,0 0 1 0 0,1 0-1 0 0,-1 0 1 0 0,0 0-1 0 0,1 0 1 0 0,-1 0-1 0 0,1 1 1 0 0,0-1-1 0 0,-1 0 1 0 0,1 1-1 0 0,0-1 1 0 0,0 1-1 0 0,0-1 1 0 0,0 1-1 0 0,0 0 1 0 0,0-1-1 0 0,1 1 1 0 0,-1 0-1 0 0,0 0 1 0 0,1-1-1 0 0,-1 1 1 0 0,1 0-1 0 0,0 0 1 0 0,0 0-1 0 0,0 0 1 0 0,0 0-1 0 0,0-1 1 0 0,0 1-1 0 0,0 0 1 0 0,1 1-35 0 0,-2 21-36 0 0,1 0 0 0 0,1 0 0 0 0,1 0 1 0 0,1 0-1 0 0,2 0 0 0 0,0-1 0 0 0,1 0 1 0 0,2 0-1 0 0,0 0 0 0 0,1-1 0 0 0,2 0 0 0 0,0-1 1 0 0,4 5 35 0 0,110 209-5898 0 0,-112-205 4486 0 0</inkml:trace>
  <inkml:trace contextRef="#ctx0" brushRef="#br0" timeOffset="-747314.902">5709 719 1300 0 0,'8'-2'121'0'0,"31"-6"369"0"0,-1-1-1 0 0,1-3 1 0 0,-2-1 0 0 0,1-1 0 0 0,30-18-490 0 0,-67 29 20 0 0,0 1-1 0 0,1-1 1 0 0,-1 0 0 0 0,0 1 0 0 0,-1-1 0 0 0,1 0 0 0 0,0 1 0 0 0,-1-1 0 0 0,0 0-1 0 0,1 0 1 0 0,-1 0 0 0 0,0 1 0 0 0,0-1 0 0 0,-1 0 0 0 0,1 0 0 0 0,-1 0 0 0 0,1 1-1 0 0,-1-1 1 0 0,0 0 0 0 0,0 1 0 0 0,0-1 0 0 0,0 0 0 0 0,-1 1 0 0 0,1-1 0 0 0,-1 1-1 0 0,1 0 1 0 0,-1 0 0 0 0,0-1 0 0 0,0 1 0 0 0,0 0 0 0 0,0 1 0 0 0,0-1 0 0 0,0 0-1 0 0,-1 0 1 0 0,1 1 0 0 0,0 0 0 0 0,-1-1 0 0 0,0 1 0 0 0,1 0 0 0 0,-1 0 0 0 0,1 0-1 0 0,-4 0-19 0 0,-2-3 18 0 0,-1 0 0 0 0,0 1 0 0 0,0 0 1 0 0,0 0-1 0 0,0 1 0 0 0,0 0 0 0 0,-1 0 0 0 0,1 1 0 0 0,0 1 0 0 0,-1-1 0 0 0,1 2 0 0 0,-1-1 0 0 0,1 1 0 0 0,-1 1 0 0 0,1-1 0 0 0,0 2 0 0 0,0-1 0 0 0,0 1 0 0 0,0 1 0 0 0,0 0 0 0 0,1 0 0 0 0,-1 0 0 0 0,1 1 0 0 0,0 0 0 0 0,1 1 0 0 0,-1 0 0 0 0,1 0 0 0 0,0 1 0 0 0,1 0 0 0 0,0 0 0 0 0,0 0 0 0 0,0 1 0 0 0,1-1 0 0 0,0 2 0 0 0,0-1 0 0 0,1 0 0 0 0,0 1 0 0 0,1 0 0 0 0,0 0 0 0 0,0 0 0 0 0,-1 8-18 0 0,7-9-47 0 0,0-1 0 0 0,1 1 0 0 0,-1-1 0 0 0,2 0 0 0 0,-1 0 0 0 0,1-1 0 0 0,0 1-1 0 0,0-1 1 0 0,0 0 0 0 0,1-1 0 0 0,0 1 0 0 0,1-1 0 0 0,-1 0 0 0 0,1 0 0 0 0,0-1 0 0 0,0 0 0 0 0,0 0 0 0 0,0-1 0 0 0,1 0-1 0 0,0 0 1 0 0,-1-1 0 0 0,1 0 0 0 0,0 0 0 0 0,0-1 0 0 0,0 0 0 0 0,0 0 0 0 0,0-1 0 0 0,1 0 0 0 0,-1 0 47 0 0,23 0-925 0 0,-10 0-316 0 0</inkml:trace>
  <inkml:trace contextRef="#ctx0" brushRef="#br0" timeOffset="-746663.121">6097 702 1088 0 0,'14'157'2546'0'0,"-15"-156"-2519"0"0,-1 0 1 0 0,1-1 0 0 0,0 1 0 0 0,0-1 0 0 0,-1 0 0 0 0,1 1-1 0 0,0-1 1 0 0,-1 0 0 0 0,1 0 0 0 0,0 0 0 0 0,-1 0-1 0 0,1 0 1 0 0,0 0 0 0 0,-1 0 0 0 0,1 0 0 0 0,-1-1-1 0 0,1 1 1 0 0,0 0 0 0 0,0-1 0 0 0,-1 1 0 0 0,1-1-1 0 0,0 0 1 0 0,0 1 0 0 0,0-1 0 0 0,-1 0 0 0 0,1 0 0 0 0,0 0-1 0 0,0 0 1 0 0,0 1 0 0 0,0-1 0 0 0,1-1 0 0 0,-1 1-1 0 0,0 0 1 0 0,0 0 0 0 0,1 0 0 0 0,-1 0 0 0 0,0-1-1 0 0,1 1 1 0 0,-1 0 0 0 0,1 0 0 0 0,0-1 0 0 0,-1 1 0 0 0,1 0-1 0 0,0-1 1 0 0,0 0-28 0 0,-7-14 59 0 0,1-1-1 0 0,0-1 1 0 0,1 1 0 0 0,1-1-1 0 0,1 0 1 0 0,1 0 0 0 0,0 0-1 0 0,1 0 1 0 0,1 0 0 0 0,2-12-59 0 0,-2 9 176 0 0,22 19-297 0 0,84 196 119 0 0,-5-54 60 0 0,-98-140-62 0 0,-1 1-1 0 0,1 0 1 0 0,0-1 0 0 0,0 0-1 0 0,0 0 1 0 0,0 0 0 0 0,0 0-1 0 0,0 0 1 0 0,-1 0 0 0 0,1-1-1 0 0,0 1 1 0 0,0-1 0 0 0,0 0-1 0 0,-1 0 1 0 0,1 0-1 0 0,0 0 1 0 0,-1 0 0 0 0,1-1-1 0 0,-1 1 1 0 0,1-1 0 0 0,-1 0-1 0 0,0 0 1 0 0,1 0 0 0 0,-1 0-1 0 0,0 0 1 0 0,1-2 4 0 0,13-15-38 0 0,0 0 0 0 0,-1-2 0 0 0,-2 0 0 0 0,0-1 0 0 0,-1 0 0 0 0,-1 0 0 0 0,-1-1 0 0 0,-1-1 0 0 0,2-12 38 0 0,-5 20-14 0 0,15-45 554 0 0,-4-1 0 0 0,-2-1 0 0 0,-3-1 1 0 0,-2 0-1 0 0,-1-53-540 0 0,-6 41 2413 0 0,-3 75-2225 0 0,-13 0 251 0 0,7 26-368 0 0,0-1 0 0 0,2 1-1 0 0,0 0 1 0 0,2 0 0 0 0,1 0 0 0 0,1 1 0 0 0,1-1-1 0 0,1 0 1 0 0,1 0 0 0 0,1 0 0 0 0,5 12-71 0 0,83 225-1364 0 0,-91-261 1417 0 0,1 1-252 0 0,0 0 0 0 0,-1 0 1 0 0,1 1-1 0 0,0-1 0 0 0,0 1 0 0 0,-1-1 1 0 0,0 1-1 0 0,1-1 0 0 0,-1 1 0 0 0,0 0 0 0 0,0-1 1 0 0,-1 1-1 0 0,1 0 0 0 0,0 0 0 0 0,-1 0 1 0 0,0 0-1 0 0,1-1 0 0 0,-1 1 0 0 0,0 0 1 0 0,-1 0-1 0 0,1 0 0 0 0,-1 0 0 0 0,1 0 0 0 0,-1-1 1 0 0,0 1-1 0 0,0 0 0 0 0,0 0 0 0 0,0-1 1 0 0,0 1-1 0 0,-1-1 0 0 0,1 1 0 0 0,-1-1 1 0 0,1 1-1 0 0,-1-1 0 0 0,0 0 0 0 0,0 0 0 0 0,0 0 1 0 0,-1 0-1 0 0,-1 1 199 0 0,-14 1-1331 0 0</inkml:trace>
  <inkml:trace contextRef="#ctx0" brushRef="#br0" timeOffset="-746414.353">6297 593 1472 0 0,'6'-6'908'0'0,"10"-5"-72"0"0,6 1-204 0 0,1-4-120 0 0,1 4-48 0 0,5-1-152 0 0,6 1-32 0 0,-3 2-436 0 0,6-2-356 0 0,-3 1-808 0 0,2 0-4 0 0</inkml:trace>
  <inkml:trace contextRef="#ctx0" brushRef="#br0" timeOffset="-745746.622">7975 245 880 0 0,'-2'0'74'0'0,"0"0"-1"0"0,1 0 1 0 0,-1 0 0 0 0,0 0 0 0 0,0-1-1 0 0,0 1 1 0 0,0 0 0 0 0,1-1-1 0 0,-1 0 1 0 0,0 1 0 0 0,1-1-1 0 0,-1 0 1 0 0,0 0 0 0 0,1 0-1 0 0,-1 0 1 0 0,1 0 0 0 0,-1 0 0 0 0,1 0-1 0 0,0 0 1 0 0,-1-1 0 0 0,1 1-1 0 0,0 0 1 0 0,0-1 0 0 0,0 1-1 0 0,0-1 1 0 0,0 0 0 0 0,0 1 0 0 0,0-1-1 0 0,1 0 1 0 0,-1 1 0 0 0,1-1-1 0 0,-1 0 1 0 0,1 0 0 0 0,-1 0-1 0 0,1 1 1 0 0,0-1 0 0 0,0 0-1 0 0,0 0 1 0 0,0 0 0 0 0,0 0 0 0 0,1 1-1 0 0,-1-1 1 0 0,1 0 0 0 0,-1 0-1 0 0,1 1 1 0 0,-1-1 0 0 0,1 0-1 0 0,0 0 1 0 0,0 1 0 0 0,0-1-1 0 0,0 1 1 0 0,0-1 0 0 0,0 1 0 0 0,0-1-1 0 0,0 1 1 0 0,1 0 0 0 0,-1 0-1 0 0,0-1 1 0 0,1 1 0 0 0,-1 0-1 0 0,1 0 1 0 0,0 0 0 0 0,-1 1-1 0 0,1-1 1 0 0,0 0 0 0 0,0 1-74 0 0,-22-1 46 0 0,0 1 1 0 0,0 1-1 0 0,0 0 0 0 0,0 2 1 0 0,0 1-1 0 0,1 0 0 0 0,-1 1 1 0 0,1 1-1 0 0,0 1 1 0 0,1 1-1 0 0,0 0 0 0 0,0 2 1 0 0,1 0-1 0 0,0 0 0 0 0,0 2 1 0 0,2 0-1 0 0,-1 1 1 0 0,1 1-1 0 0,1 0 0 0 0,-12 16-46 0 0,22-27 17 0 0,0 0 0 0 0,0 1 0 0 0,1 0-1 0 0,-1-1 1 0 0,1 2 0 0 0,0-1 0 0 0,0 0 0 0 0,0 1-1 0 0,0-1 1 0 0,1 1 0 0 0,0 0 0 0 0,0 0 0 0 0,0-1 0 0 0,1 2-1 0 0,-1-1 1 0 0,1 0 0 0 0,0 0 0 0 0,1 0 0 0 0,-1 0-1 0 0,1 1 1 0 0,0-1 0 0 0,1 0 0 0 0,-1 0 0 0 0,1 1-1 0 0,0-1 1 0 0,0 0 0 0 0,0 0 0 0 0,1 0 0 0 0,0 0-1 0 0,0 0 1 0 0,0-1 0 0 0,1 1 0 0 0,-1 0 0 0 0,1-1-1 0 0,0 0 1 0 0,1 0 0 0 0,-1 0 0 0 0,1 0 0 0 0,-1 0-1 0 0,1-1 1 0 0,0 1 0 0 0,1-1 0 0 0,-1 0 0 0 0,0 0-1 0 0,4 1-16 0 0,10 1-15 0 0,0-1 0 0 0,0-1-1 0 0,1-1 1 0 0,-1 0-1 0 0,1-2 1 0 0,-1 0 0 0 0,1-1-1 0 0,-1 0 1 0 0,1-2 0 0 0,-1 0-1 0 0,0-1 1 0 0,0-1-1 0 0,-1-1 1 0 0,1 0 0 0 0,12-7 15 0 0,-24 11-59 0 0,0 0 1 0 0,0 0-1 0 0,-1-1 1 0 0,1 1 0 0 0,-1-1-1 0 0,1 0 1 0 0,-1-1-1 0 0,0 1 1 0 0,-1-1 0 0 0,1 0-1 0 0,-1 0 1 0 0,1-1-1 0 0,-1 1 1 0 0,0-1 0 0 0,-1 0-1 0 0,1 0 1 0 0,-1 0-1 0 0,0 0 1 0 0,0-1 0 0 0,-1 0 58 0 0,-21-12-210 0 0,9 14 208 0 0,1 2 0 0 0,-1 0 0 0 0,0 0 0 0 0,0 0 0 0 0,0 1 0 0 0,0 1 0 0 0,0 0 0 0 0,0 0 0 0 0,0 1 0 0 0,0 0 0 0 0,0 1 0 0 0,0 0 0 0 0,1 0 0 0 0,-1 1-1 0 0,1 0 1 0 0,-1 1 2 0 0,1-1-6 0 0,-20 3 98 0 0,1 2 0 0 0,-1 1 0 0 0,1 2 1 0 0,1 0-1 0 0,0 2 0 0 0,1 1 0 0 0,0 1 0 0 0,1 1 1 0 0,1 1-1 0 0,0 1 0 0 0,-1 4-92 0 0,20-19 16 0 0,1 0-1 0 0,0 1 1 0 0,0-1 0 0 0,0 1 0 0 0,0 0-1 0 0,1 0 1 0 0,-1 1 0 0 0,1-1-1 0 0,0 1 1 0 0,1 0 0 0 0,-1-1 0 0 0,1 1-1 0 0,0 0 1 0 0,0 0 0 0 0,0 1 0 0 0,1-1-1 0 0,0 0 1 0 0,0 0 0 0 0,0 1-1 0 0,1-1 1 0 0,-1 1 0 0 0,1-1 0 0 0,1 1-1 0 0,-1-1 1 0 0,1 0 0 0 0,0 1 0 0 0,0-1-1 0 0,0 0 1 0 0,1 0 0 0 0,0 1-1 0 0,0-1 1 0 0,0 0 0 0 0,1-1 0 0 0,-1 1-1 0 0,1 0 1 0 0,0-1 0 0 0,1 0 0 0 0,-1 1-1 0 0,1-1 1 0 0,0-1 0 0 0,0 1-1 0 0,0 0 1 0 0,0-1 0 0 0,1 0 0 0 0,-1 0-1 0 0,2 0-15 0 0,13 3-153 0 0,-1 0 1 0 0,0-2-1 0 0,1-1 0 0 0,0 0 0 0 0,0-1 0 0 0,0-1 0 0 0,0-1 0 0 0,0 0 1 0 0,0-2-1 0 0,0 0 0 0 0,0-1 0 0 0,0-1 0 0 0,-1 0 0 0 0,1-2 0 0 0,5-3 153 0 0,70-26-2626 0 0,-54 13 1340 0 0</inkml:trace>
  <inkml:trace contextRef="#ctx0" brushRef="#br0" timeOffset="-745432.518">8087 546 916 0 0,'53'215'1790'0'0,"3"-85"720"0"0,-29-151-244 0 0,-15 0-2101 0 0,-2 0 0 0 0,-1-1 0 0 0,0 0 0 0 0,-2 0 1 0 0,-1-1-1 0 0,0 0 0 0 0,-2 0 0 0 0,0 0 0 0 0,0-24-165 0 0,0-123-4968 0 0,-4 163 4532 0 0,0-4-732 0 0</inkml:trace>
  <inkml:trace contextRef="#ctx0" brushRef="#br0" timeOffset="-745015.73">8668 581 1932 0 0,'34'-13'529'0'0,"-22"9"-298"0"0,0 0 1 0 0,0 0-1 0 0,0-1 1 0 0,-1 0 0 0 0,0-1-1 0 0,0-1 1 0 0,0 0 0 0 0,-1 0-1 0 0,0-1 1 0 0,0 0-1 0 0,5-7-231 0 0,-14 14 21 0 0,-1 0 0 0 0,1 0-1 0 0,-1 0 1 0 0,1 0-1 0 0,-1 0 1 0 0,1-1-1 0 0,-1 1 1 0 0,0 0-1 0 0,1 0 1 0 0,-1 0-1 0 0,0-1 1 0 0,0 1 0 0 0,0 0-1 0 0,0 0 1 0 0,0 0-1 0 0,0-1 1 0 0,0 1-1 0 0,-1 0 1 0 0,1 0-1 0 0,0 0 1 0 0,-1-1 0 0 0,1 1-1 0 0,-1 0 1 0 0,1 0-1 0 0,-1 0 1 0 0,1 0-1 0 0,-1 0 1 0 0,0 0-1 0 0,1 0 1 0 0,-1 0-1 0 0,0 0 1 0 0,0 0 0 0 0,0 0-1 0 0,0 1 1 0 0,0-1-1 0 0,0 0 1 0 0,0 1-1 0 0,0-1 1 0 0,0 0-1 0 0,0 1 1 0 0,0-1-1 0 0,-1 1 1 0 0,1 0 0 0 0,0-1-1 0 0,0 1 1 0 0,0 0-1 0 0,-1 0 1 0 0,1 0-1 0 0,0 0 1 0 0,0 0-1 0 0,-1 0-20 0 0,-69-9 382 0 0,53 11-313 0 0,0 0 0 0 0,1 1-1 0 0,-1 0 1 0 0,1 2 0 0 0,0 0 0 0 0,0 1 0 0 0,1 0-1 0 0,0 1 1 0 0,0 1 0 0 0,0 1 0 0 0,1 0 0 0 0,1 1-1 0 0,-1 1 1 0 0,2 0 0 0 0,-1 1 0 0 0,-6 8-69 0 0,18-18 5 0 0,1 0 0 0 0,-1-1 1 0 0,1 1-1 0 0,-1 0 1 0 0,1 0-1 0 0,0 0 0 0 0,0 0 1 0 0,-1 0-1 0 0,2 0 0 0 0,-1 1 1 0 0,0-1-1 0 0,0 0 1 0 0,1 0-1 0 0,-1 1 0 0 0,1-1 1 0 0,0 0-1 0 0,-1 1 0 0 0,1-1 1 0 0,0 0-1 0 0,0 1 1 0 0,1-1-1 0 0,-1 0 0 0 0,1 1 1 0 0,-1-1-1 0 0,1 0 0 0 0,-1 0 1 0 0,1 1-1 0 0,0-1 1 0 0,0 0-1 0 0,0 0 0 0 0,1 0 1 0 0,-1 0-1 0 0,0 0 1 0 0,1 0-1 0 0,-1-1 0 0 0,1 1 1 0 0,0 0-1 0 0,-1-1 0 0 0,1 1 1 0 0,0-1-1 0 0,0 0 1 0 0,0 1-1 0 0,0-1 0 0 0,0 0 1 0 0,0 0-1 0 0,0 0 0 0 0,1-1 1 0 0,-1 1-1 0 0,1 0-5 0 0,115 20-753 0 0,14-45-3602 0 0,-105 18 3053 0 0</inkml:trace>
  <inkml:trace contextRef="#ctx0" brushRef="#br0" timeOffset="-744305.208">8935 501 1068 0 0,'6'7'131'0'0,"0"0"1"0"0,-1 0-1 0 0,0 0 1 0 0,0 0-1 0 0,0 1 0 0 0,-1 0 1 0 0,-1 0-1 0 0,1 0 1 0 0,-1 0-1 0 0,0 1 0 0 0,-1-1 1 0 0,0 1-1 0 0,-1 0 0 0 0,1-1 1 0 0,-2 1-1 0 0,1 0 1 0 0,-1 0-1 0 0,-1 0 0 0 0,1 0 1 0 0,-1 0-132 0 0,0-7 84 0 0,1 1 1 0 0,0 0 0 0 0,-1 0-1 0 0,0-1 1 0 0,1 1 0 0 0,-1 0-1 0 0,0-1 1 0 0,0 1 0 0 0,-1 0-1 0 0,1-1 1 0 0,-1 0 0 0 0,1 1-1 0 0,-1-1 1 0 0,0 0 0 0 0,1 0-1 0 0,-1 0 1 0 0,0 0 0 0 0,-1 0-1 0 0,1 0 1 0 0,0 0 0 0 0,0-1 0 0 0,-1 1-1 0 0,1-1 1 0 0,-1 0 0 0 0,1 0-1 0 0,-1 0 1 0 0,0 0 0 0 0,1 0-1 0 0,-1 0 1 0 0,0-1 0 0 0,-1 1-85 0 0,-37-61 952 0 0,40 52-933 0 0,-1-1 1 0 0,2 0-1 0 0,-1 0 1 0 0,1 0 0 0 0,1 0-1 0 0,-1 0 1 0 0,1 0 0 0 0,1 0-1 0 0,0 1 1 0 0,0-1-1 0 0,1 1 1 0 0,0-1 0 0 0,0 1-1 0 0,1 0 1 0 0,0 0-1 0 0,1 0 1 0 0,-1 0 0 0 0,1 1-1 0 0,1 0 1 0 0,0 0-1 0 0,0 1 1 0 0,2-3-20 0 0,-5 9-18 0 0,0 1 0 0 0,0-1 0 0 0,0 1 1 0 0,0 0-1 0 0,0 0 0 0 0,0 0 0 0 0,0 1 0 0 0,-1-1 0 0 0,1 1 1 0 0,-1-1-1 0 0,1 1 0 0 0,-1 0 0 0 0,0 0 0 0 0,1 0 0 0 0,-1 0 0 0 0,0 0 1 0 0,0 0-1 0 0,0 1 0 0 0,-1-1 0 0 0,1 1 0 0 0,-1-1 0 0 0,1 1 0 0 0,-1 0 1 0 0,0 0-1 0 0,0-1 0 0 0,0 1 0 0 0,0 0 0 0 0,0 0 0 0 0,-1 0 1 0 0,1 3 17 0 0,0-3-31 0 0,73 168-485 0 0,-70-168 451 0 0,-1 0 0 0 0,2-1 0 0 0,-1 1 0 0 0,0-1-1 0 0,0 0 1 0 0,1 0 0 0 0,-1 0 0 0 0,1 0 0 0 0,0-1 0 0 0,-1 0 0 0 0,1 0 0 0 0,0 0 0 0 0,0-1 0 0 0,0 1-1 0 0,0-1 1 0 0,0 0 0 0 0,-1-1 0 0 0,1 1 0 0 0,0-1 0 0 0,0 0 0 0 0,0 0 0 0 0,-1 0 0 0 0,1-1 0 0 0,-1 0-1 0 0,1 1 1 0 0,-1-2 0 0 0,1 1 0 0 0,-1-1 0 0 0,2-1 65 0 0,110-96-1152 0 0,-97 69 1362 0 0,-2-1 1 0 0,-1-1-1 0 0,-2-1 1 0 0,-1 0 0 0 0,-1-1-1 0 0,-3 0 1 0 0,0-1-1 0 0,-3 0 1 0 0,-1 0-1 0 0,-1-1 1 0 0,-2 1 0 0 0,-2-1-1 0 0,-1 0-210 0 0,1 28 167 0 0,-1 1-1 0 0,0-1 0 0 0,-1 1 1 0 0,0 0-1 0 0,0 0 0 0 0,-1 0 1 0 0,0 0-1 0 0,0 0 0 0 0,0 0 1 0 0,-1 1-1 0 0,-1 0 0 0 0,1 0 1 0 0,-1 0-1 0 0,0 0 0 0 0,-1 1 1 0 0,0-1-1 0 0,0 1-166 0 0,-30 51 771 0 0,28-21-709 0 0,1 1-1 0 0,1-1 1 0 0,2 1-1 0 0,0 0 1 0 0,2 1 0 0 0,1-1-1 0 0,0 0 1 0 0,2 1-1 0 0,3 12-61 0 0,11 37-395 0 0,4-2 0 0 0,2 0-1 0 0,4-1 1 0 0,3-1-1 0 0,24 41 396 0 0,-51-110-548 0 0,4 10 538 0 0,-6-6-5453 0 0,-7-1 4005 0 0</inkml:trace>
  <inkml:trace contextRef="#ctx0" brushRef="#br0" timeOffset="-744008.016">9604 543 1164 0 0,'11'-9'237'0'0,"1"0"1"0"0,0 1-1 0 0,0 0 0 0 0,0 0 0 0 0,1 2 1 0 0,0-1-1 0 0,1 2 0 0 0,0 0 1 0 0,-1 0-1 0 0,2 1 0 0 0,-1 1 0 0 0,0 0 1 0 0,1 1-1 0 0,-1 1 0 0 0,7 0-237 0 0,-14 3 44 0 0,1 0-1 0 0,0 0 1 0 0,-1 1-1 0 0,0 0 1 0 0,0 0-1 0 0,0 1 1 0 0,0 0-1 0 0,0 0 1 0 0,-1 0-1 0 0,1 1 1 0 0,-1 0-1 0 0,0 0 1 0 0,-1 1-1 0 0,1 0 1 0 0,-1 0-1 0 0,0 0 1 0 0,-1 0-1 0 0,0 1 1 0 0,0 0-1 0 0,0 0 1 0 0,-1 0-1 0 0,1 0 1 0 0,-2 0-1 0 0,1 1 1 0 0,-1 0-1 0 0,0-1 1 0 0,-1 1-1 0 0,0 0 1 0 0,0 0 0 0 0,-1-1-1 0 0,0 1 1 0 0,0 0-1 0 0,-1 0 1 0 0,-1 6-44 0 0,0-4-145 0 0,0 0 1 0 0,-1 0-1 0 0,0 0 1 0 0,-1-1 0 0 0,0 1-1 0 0,0-1 1 0 0,-1 1 0 0 0,0-2-1 0 0,-1 1 1 0 0,0 0-1 0 0,-1-1 1 0 0,1 0 0 0 0,-2-1-1 0 0,1 0 1 0 0,-1 0 0 0 0,0 0-1 0 0,0-1 1 0 0,-1 0-1 0 0,0-1 1 0 0,0 1 0 0 0,0-2-1 0 0,0 0 1 0 0,-1 0 0 0 0,-8 2 144 0 0,-20-3-1182 0 0</inkml:trace>
  <inkml:trace contextRef="#ctx0" brushRef="#br0" timeOffset="-743744.168">9047 399 2008 0 0,'-9'0'1012'0'0,"1"0"-152"0"0,3 0-76 0 0,2 0-120 0 0,3-1-55 0 0,1-1-125 0 0,4 1-32 0 0,21-8-68 0 0,7-2-96 0 0,6 2-88 0 0,7 0-104 0 0,7-1-200 0 0,8 2 12 0 0,-1-1-532 0 0,4 0-844 0 0,-1 2 67 0 0,-4-4 57 0 0,-6 1 4 0 0</inkml:trace>
  <inkml:trace contextRef="#ctx0" brushRef="#br0" timeOffset="-742333.659">1271 1643 1048 0 0,'0'0'341'0'0,"0"0"-50"0"0,0 0-31 0 0,0 0-26 0 0,0 0-19 0 0,0 0-18 0 0,0 0 13 0 0,-2-29 48 0 0,34 25 40 0 0,593-7 310 0 0,-359-3-602 0 0,994-95 292 0 0,-275 23-478 0 0,-755 61 24 0 0,653-9-300 0 0,528-31 1051 0 0,-197-14-359 0 0,254 16-6 0 0,-938 42-294 0 0,-243 1 2024 0 0,-280 19-1829 0 0,3-1-918 0 0,-14-5-2765 0 0,1 2 2207 0 0</inkml:trace>
  <inkml:trace contextRef="#ctx0" brushRef="#br0" timeOffset="-741884.079">10460 401 1180 0 0,'-9'18'2765'0'0,"18"-31"151"0"0,-6 8-2213 0 0,1 6-4401 0 0,-5 2 2880 0 0</inkml:trace>
  <inkml:trace contextRef="#ctx0" brushRef="#br0" timeOffset="-741608.517">10430 789 1964 0 0,'0'-7'6890'0'0,"0"-1"-8052"0"0,0 4-3371 0 0,0 1 3222 0 0</inkml:trace>
  <inkml:trace contextRef="#ctx0" brushRef="#br0" timeOffset="-71104.105">7089 2711 1180 0 0,'65'-107'2050'0'0,"-63"102"-2015"0"0,0 0 1 0 0,0-1-1 0 0,-1 1 1 0 0,0 0-1 0 0,0 0 1 0 0,-1-1-1 0 0,1 1 0 0 0,-1-1 1 0 0,0 1-1 0 0,-1 0 1 0 0,1-1-1 0 0,-1 1 1 0 0,0 0-1 0 0,-1-1 0 0 0,1 1 1 0 0,-1 0-1 0 0,0 0 1 0 0,0 0-1 0 0,0 0 1 0 0,-1 1-1 0 0,0-1 0 0 0,0 0 1 0 0,0 1-1 0 0,0 0 1 0 0,-1 0-1 0 0,0 0 1 0 0,0 0-1 0 0,0 1 0 0 0,0-1 1 0 0,0 1-1 0 0,-1 0 1 0 0,1 0-1 0 0,-2 0-35 0 0,0-1 20 0 0,-1 0-1 0 0,-1 0 0 0 0,1 1 1 0 0,0 0-1 0 0,-1 0 1 0 0,0 1-1 0 0,1 0 1 0 0,-1 0-1 0 0,0 1 1 0 0,0 0-1 0 0,0 0 1 0 0,0 1-1 0 0,0 0 1 0 0,0 0-1 0 0,-1 1 0 0 0,1 0 1 0 0,1 0-1 0 0,-1 1 1 0 0,0 0-1 0 0,0 0 1 0 0,1 1-1 0 0,-1 0 1 0 0,1 1-1 0 0,0 0 1 0 0,0 0-1 0 0,0 0 1 0 0,0 1-1 0 0,1-1 1 0 0,-2 3-20 0 0,-2 2 20 0 0,0 1 1 0 0,0-1-1 0 0,2 1 1 0 0,-1 1-1 0 0,1 0 1 0 0,0 0-1 0 0,1 0 1 0 0,1 1-1 0 0,0 0 1 0 0,0 1-1 0 0,1-1 1 0 0,1 1-1 0 0,0 0 1 0 0,1 0-1 0 0,0 0 1 0 0,1 0-1 0 0,0 5-20 0 0,1-13 38 0 0,-1 1 0 0 0,1 0 0 0 0,1-1 0 0 0,-1 1 0 0 0,1 0 0 0 0,0 0 0 0 0,0-1 0 0 0,1 1-1 0 0,-1 0 1 0 0,1-1 0 0 0,1 1 0 0 0,-1 0 0 0 0,1-1 0 0 0,0 1 0 0 0,0-1 0 0 0,1 0-1 0 0,-1 0 1 0 0,1 0 0 0 0,0 0 0 0 0,1 0 0 0 0,-1-1 0 0 0,1 1 0 0 0,0-1 0 0 0,0 0 0 0 0,0 0-1 0 0,1 0 1 0 0,-1-1 0 0 0,1 0 0 0 0,0 0 0 0 0,0 0 0 0 0,0 0 0 0 0,0-1 0 0 0,1 1-1 0 0,-1-1 1 0 0,0-1 0 0 0,1 1 0 0 0,0-1 0 0 0,5 1-38 0 0,-1-6 43 0 0,0 1 0 0 0,0-1-1 0 0,0-1 1 0 0,-1 0 0 0 0,0 0 0 0 0,1-1 0 0 0,-2 0 0 0 0,1 0 0 0 0,-1-1-1 0 0,0 0 1 0 0,0-1 0 0 0,-1 0 0 0 0,0 0 0 0 0,0 0 0 0 0,4-9-43 0 0,-3 5 37 0 0,0-1 0 0 0,-1 0 0 0 0,-1 0 1 0 0,0 0-1 0 0,-1-1 0 0 0,0 0 0 0 0,-1 0 1 0 0,-1-1-1 0 0,0 1 0 0 0,-1-1 0 0 0,0 1 0 0 0,-1-1 1 0 0,-1-8-38 0 0,-12 43 19 0 0,16 194-32 0 0,22-71 59 0 0,-8-50 309 0 0,-3 2 0 0 0,-5-1-1 0 0,-3 39-354 0 0,-8-116 89 0 0,0-1-1 0 0,-2 1 0 0 0,0-1 0 0 0,-1 0 0 0 0,-1 0 0 0 0,0 0 0 0 0,-1 0 0 0 0,-1-1 0 0 0,0 0 0 0 0,-1 0 1 0 0,-10 12-89 0 0,14-20 18 0 0,0-1 1 0 0,-1 1 0 0 0,0-1 0 0 0,0 0 0 0 0,0-1 0 0 0,-1 1 0 0 0,1-1 0 0 0,-2 0 0 0 0,1-1 0 0 0,0 1 0 0 0,-1-1 0 0 0,0-1-1 0 0,0 1 1 0 0,0-1 0 0 0,0 0 0 0 0,0-1 0 0 0,-1 0 0 0 0,1 0 0 0 0,-1 0 0 0 0,0-1 0 0 0,0 0 0 0 0,1-1 0 0 0,-1 1 0 0 0,0-2 0 0 0,0 1-1 0 0,1-1 1 0 0,-1 0 0 0 0,-1-1-19 0 0,-7-4-126 0 0,0-1-1 0 0,1 0 1 0 0,-1-1-1 0 0,2-1 1 0 0,-1 0-1 0 0,1-1 0 0 0,1 0 1 0 0,0-1-1 0 0,0-1 1 0 0,1 0-1 0 0,1-1 1 0 0,0 0-1 0 0,1 0 1 0 0,0-2-1 0 0,1 1 1 0 0,1-1-1 0 0,0 0 0 0 0,1-1 1 0 0,0 1-1 0 0,1-1 1 0 0,1-1-1 0 0,1 1 1 0 0,1-1-1 0 0,0 0 1 0 0,1 0-1 0 0,0 0 0 0 0,2 0 1 0 0,0 0-1 0 0,1 0 1 0 0,0 0-1 0 0,1 0 1 0 0,2 0-1 0 0,-1 1 1 0 0,2-1-1 0 0,0 1 1 0 0,4-8 126 0 0,63-104-3037 0 0,-42 92 1747 0 0</inkml:trace>
  <inkml:trace contextRef="#ctx0" brushRef="#br0" timeOffset="-70730.427">7349 2804 988 0 0,'29'-18'500'0'0,"-13"11"-396"0"0,0-1-1 0 0,0 0 1 0 0,-1-1-1 0 0,0-1 1 0 0,0-1-1 0 0,-1 0 1 0 0,-1 0-1 0 0,0-1 1 0 0,0-1-1 0 0,-1 0 1 0 0,-1-1-1 0 0,0 0 1 0 0,-1-1-1 0 0,-1 0 1 0 0,0-1-1 0 0,-1 0 1 0 0,-1 0-1 0 0,0-1 1 0 0,-2 1-1 0 0,1-1 1 0 0,1-16-104 0 0,-10 28 30 0 0,0 0 0 0 0,0 0 0 0 0,-1 0 1 0 0,0 0-1 0 0,0 1 0 0 0,0 0 0 0 0,0 0 1 0 0,-1 0-1 0 0,0 0 0 0 0,0 1 1 0 0,0-1-1 0 0,0 1 0 0 0,0 1 0 0 0,-1-1 1 0 0,1 1-1 0 0,-1 0 0 0 0,0 0 0 0 0,1 0 1 0 0,-1 1-1 0 0,0 0 0 0 0,0 0 0 0 0,0 0 1 0 0,0 1-1 0 0,0 0 0 0 0,0 0 0 0 0,0 1 1 0 0,0-1-1 0 0,0 1 0 0 0,0 1 0 0 0,0-1 1 0 0,0 1-31 0 0,-6-1 44 0 0,0 0 1 0 0,0 1-1 0 0,0 0 1 0 0,0 1-1 0 0,0 0 0 0 0,1 1 1 0 0,-1 0-1 0 0,1 1 1 0 0,0 0-1 0 0,1 1 1 0 0,-1 0-1 0 0,1 0 1 0 0,0 1-1 0 0,0 1 1 0 0,1 0-1 0 0,0 0 1 0 0,1 1-1 0 0,0 0 0 0 0,0 0 1 0 0,1 1-1 0 0,0 0 1 0 0,0 0-1 0 0,1 0 1 0 0,1 1-1 0 0,0 0 1 0 0,0 0-1 0 0,1 1 1 0 0,1 0-1 0 0,0-1 0 0 0,0 1 1 0 0,0 12-45 0 0,3-18 6 0 0,1 1 1 0 0,0-1 0 0 0,0 0-1 0 0,1 0 1 0 0,0 1-1 0 0,0-1 1 0 0,0 0-1 0 0,1 0 1 0 0,0-1-1 0 0,0 1 1 0 0,1-1 0 0 0,-1 1-1 0 0,1-1 1 0 0,0 0-1 0 0,1-1 1 0 0,-1 1-1 0 0,1-1 1 0 0,0 1-1 0 0,0-2 1 0 0,0 1 0 0 0,1 0-1 0 0,-1-1 1 0 0,1 0-1 0 0,0 0 1 0 0,-1-1-1 0 0,2 0 1 0 0,0 1-7 0 0,177 31-804 0 0,-26-64-2066 0 0,-118 16 1585 0 0</inkml:trace>
  <inkml:trace contextRef="#ctx0" brushRef="#br0" timeOffset="-70279.764">7897 2593 928 0 0,'32'141'4015'0'0,"-59"-143"-2457"0"0,23-10-1541 0 0,2-1 0 0 0,-1 1 0 0 0,1-1 0 0 0,1 1 0 0 0,0-1 1 0 0,1 1-1 0 0,0-1 0 0 0,1 1 0 0 0,0-1 0 0 0,1 1 0 0 0,1-1 1 0 0,0 1-1 0 0,0 0 0 0 0,1 0 0 0 0,1 0 0 0 0,0 1 0 0 0,1-1 1 0 0,0 1-1 0 0,0 1 0 0 0,1-1 0 0 0,1 1 0 0 0,0 0 0 0 0,0 1 0 0 0,1 0 1 0 0,0 0-1 0 0,0 1 0 0 0,2-1-17 0 0,-9 8-1 0 0,0 0 0 0 0,0 0-1 0 0,-1 0 1 0 0,1 1 0 0 0,0-1 0 0 0,0 1 0 0 0,0-1-1 0 0,0 1 1 0 0,0-1 0 0 0,0 1 0 0 0,0 0-1 0 0,0 0 1 0 0,0 0 0 0 0,0 0 0 0 0,0 1 0 0 0,0-1-1 0 0,-1 0 1 0 0,1 1 0 0 0,0 0 0 0 0,0-1 0 0 0,0 1-1 0 0,0 0 1 0 0,-1 0 0 0 0,1 0 0 0 0,0 0 0 0 0,-1 0-1 0 0,1 0 1 0 0,0 0 0 0 0,-1 1 0 0 0,0-1 0 0 0,1 0-1 0 0,-1 1 1 0 0,0-1 0 0 0,0 1 0 0 0,0 0-1 0 0,0-1 1 0 0,0 1 0 0 0,0 0 0 0 0,0 0 0 0 0,0 0 1 0 0,35 86 123 0 0,-30-72-103 0 0,53 189-224 0 0,-58-203 99 0 0,1 1 0 0 0,-1-1 1 0 0,1 0-1 0 0,0 1 0 0 0,-1-1 0 0 0,1 0 0 0 0,0 0 0 0 0,0 0 0 0 0,1 0 0 0 0,-1-1 0 0 0,0 1 0 0 0,0 0 0 0 0,1-1 0 0 0,-1 0 1 0 0,1 1-1 0 0,0-1 0 0 0,-1 0 0 0 0,1 0 0 0 0,0-1 0 0 0,-1 1 0 0 0,1 0 0 0 0,0-1 0 0 0,0 0 0 0 0,0 0 0 0 0,-1 0 0 0 0,1 0 0 0 0,0 0 1 0 0,0 0-1 0 0,0-1 0 0 0,2 0 105 0 0,11 1-1128 0 0,-3 0-160 0 0</inkml:trace>
  <inkml:trace contextRef="#ctx0" brushRef="#br0" timeOffset="-70000.39">8542 2636 996 0 0,'1'-3'75'0'0,"1"0"1"0"0,-1 0-1 0 0,0 0 0 0 0,0 0 1 0 0,0 0-1 0 0,0 0 0 0 0,0 0 1 0 0,-1 0-1 0 0,1 0 0 0 0,-1-1 1 0 0,0 1-1 0 0,0 0 0 0 0,0 0 1 0 0,-1-1-1 0 0,1 1 0 0 0,-1 0 1 0 0,1 0-1 0 0,-1 0 0 0 0,0 0 1 0 0,0 0-1 0 0,-1 0 0 0 0,1 0 1 0 0,-1 0-1 0 0,1 0 0 0 0,-1 0 1 0 0,0 1-1 0 0,0-1 0 0 0,0 1 1 0 0,0-1-1 0 0,0 1 0 0 0,-1 0 1 0 0,1 0-1 0 0,-1 0 0 0 0,0 0 1 0 0,1 0-1 0 0,-1 1 0 0 0,0-1 1 0 0,0 1-1 0 0,0 0 0 0 0,0-1 1 0 0,0 1-1 0 0,0 1 0 0 0,-1-1 1 0 0,1 0-1 0 0,0 1 0 0 0,0 0 1 0 0,0 0-1 0 0,-1 0 0 0 0,1 0 1 0 0,0 0-1 0 0,0 1 0 0 0,-1-1 1 0 0,1 1-1 0 0,0 0 0 0 0,0 0 0 0 0,0 0 1 0 0,-1 1-76 0 0,-8 1 44 0 0,0 0 0 0 0,0 1 1 0 0,0 1-1 0 0,1 0 1 0 0,-1 1-1 0 0,1 0 0 0 0,1 0 1 0 0,-1 1-1 0 0,1 1 0 0 0,0 0 1 0 0,1 0-1 0 0,-1 1 0 0 0,2 0 1 0 0,-1 1-1 0 0,2 0 0 0 0,-1 0 1 0 0,1 0-1 0 0,1 1 0 0 0,0 0 1 0 0,0 1-1 0 0,1-1 0 0 0,-2 9-44 0 0,8-14-2 0 0,1 0-1 0 0,0 0 1 0 0,0 0-1 0 0,0 0 1 0 0,1 0-1 0 0,0-1 1 0 0,0 1 0 0 0,0-1-1 0 0,1 1 1 0 0,-1-1-1 0 0,1 0 1 0 0,1-1-1 0 0,-1 1 1 0 0,1-1-1 0 0,0 0 1 0 0,0 0-1 0 0,0 0 1 0 0,0 0-1 0 0,1-1 1 0 0,-1 0 0 0 0,1 0-1 0 0,0-1 1 0 0,0 0-1 0 0,0 0 1 0 0,0 0-1 0 0,0-1 1 0 0,0 1-1 0 0,1-2 1 0 0,-1 1-1 0 0,0-1 1 0 0,1 0-1 0 0,-1 0 1 0 0,0 0 0 0 0,1-1-1 0 0,-1 0 1 0 0,0 0-1 0 0,0-1 1 0 0,1 0-1 0 0,0 0 3 0 0,157-59-3544 0 0,-136 43 2279 0 0</inkml:trace>
  <inkml:trace contextRef="#ctx0" brushRef="#br0" timeOffset="-69689.268">8668 2620 976 0 0,'-1'-1'257'0'0,"1"0"-184"0"0,-1 1 1 0 0,0 0-1 0 0,0-1 1 0 0,0 1 0 0 0,1-1-1 0 0,-1 1 1 0 0,0-1-1 0 0,0 1 1 0 0,1-1 0 0 0,-1 0-1 0 0,1 1 1 0 0,-1-1-1 0 0,0 0 1 0 0,1 1 0 0 0,-1-1-1 0 0,1 0 1 0 0,0 0 0 0 0,-1 1-1 0 0,1-1 1 0 0,0 0-1 0 0,-1 0 1 0 0,1 0 0 0 0,0 0-1 0 0,0 1 1 0 0,0-1-1 0 0,0 0 1 0 0,-1 0 0 0 0,1 0-1 0 0,0 0 1 0 0,1 0-1 0 0,-1 0 1 0 0,0 0 0 0 0,0 1-1 0 0,0-1 1 0 0,0 0 0 0 0,1 0-1 0 0,-1 0 1 0 0,0 0-1 0 0,1 1 1 0 0,-1-1 0 0 0,1 0-1 0 0,-1 0 1 0 0,1 1-1 0 0,-1-1 1 0 0,1 0 0 0 0,0 1-1 0 0,-1-1 1 0 0,1 1-1 0 0,0-1 1 0 0,-1 1 0 0 0,1-1-1 0 0,0 1 1 0 0,0-1 0 0 0,-1 1-1 0 0,1-1 1 0 0,0 1-1 0 0,0 0 1 0 0,0 0 0 0 0,0-1-1 0 0,-1 1 1 0 0,1 0-1 0 0,0 0 1 0 0,0 0 0 0 0,0 0-1 0 0,0 0-73 0 0,13 6 90 0 0,-1 1 0 0 0,-1 0 1 0 0,0 1-1 0 0,0 1 0 0 0,0-1 0 0 0,-1 2 0 0 0,0 0 0 0 0,-1 0 0 0 0,0 1 0 0 0,-1 0 1 0 0,0 1-1 0 0,3 5-90 0 0,-11-16 36 0 0,0-1 1 0 0,0 1 0 0 0,0 0 0 0 0,-1 0 0 0 0,1 0-1 0 0,0-1 1 0 0,-1 1 0 0 0,1 0 0 0 0,-1 0 0 0 0,1 0-1 0 0,-1 0 1 0 0,1 0 0 0 0,-1 0 0 0 0,1 0 0 0 0,-1 0-1 0 0,0 0 1 0 0,0 0 0 0 0,0 0 0 0 0,1 0 0 0 0,-1 0-1 0 0,0 0 1 0 0,0 1 0 0 0,0-1 0 0 0,-1 0 0 0 0,1 0-1 0 0,0 0 1 0 0,0 0 0 0 0,-1 0 0 0 0,1 0-1 0 0,0 0 1 0 0,-1 0 0 0 0,1 0 0 0 0,-1 0 0 0 0,1 0-1 0 0,-1 0 1 0 0,0-1 0 0 0,1 1 0 0 0,-1 0 0 0 0,0 0-1 0 0,0 0 1 0 0,1-1 0 0 0,-1 1 0 0 0,0 0 0 0 0,0-1-1 0 0,0 1 1 0 0,0-1 0 0 0,0 1 0 0 0,0-1 0 0 0,0 1-1 0 0,0-1 1 0 0,0 0 0 0 0,0 0 0 0 0,0 1 0 0 0,0-1-1 0 0,0 0 1 0 0,0 0 0 0 0,0 0 0 0 0,0 0 0 0 0,0 0-1 0 0,-1 0 1 0 0,1 0 0 0 0,0-1 0 0 0,0 1 0 0 0,0 0-1 0 0,0-1-36 0 0,-72-21 748 0 0,69 18-768 0 0,0 1 1 0 0,0-1 0 0 0,0 0-1 0 0,0 1 1 0 0,0-2 0 0 0,1 1-1 0 0,0 0 1 0 0,0-1 0 0 0,0 0-1 0 0,0 1 1 0 0,1-1 0 0 0,0 0-1 0 0,0 0 1 0 0,0-1 0 0 0,0 1-1 0 0,1 0 1 0 0,0-1 0 0 0,0 1 0 0 0,1 0-1 0 0,-1-1 1 0 0,1 1 0 0 0,0-1-1 0 0,1 1 1 0 0,-1-1 0 0 0,1 1-1 0 0,0-1 1 0 0,1 1 0 0 0,-1 0-1 0 0,1 0 1 0 0,0 0 0 0 0,0 0-1 0 0,1 0 1 0 0,-1 0 0 0 0,1 0-1 0 0,0 1 1 0 0,0-1 0 0 0,1 1-1 0 0,0 0 1 0 0,-1 0 0 0 0,1 0-1 0 0,0 1 1 0 0,1-1 0 0 0,-1 1-1 0 0,1 0 1 0 0,-1 0 0 0 0,1 1 0 0 0,4-2 19 0 0,4-5-525 0 0,1 0 0 0 0,0 2 0 0 0,1 0 0 0 0,-1 0 0 0 0,1 2 0 0 0,1 0 0 0 0,-1 0 0 0 0,1 1 0 0 0,-1 1 0 0 0,6 0 525 0 0,-7 3-1092 0 0</inkml:trace>
  <inkml:trace contextRef="#ctx0" brushRef="#br0" timeOffset="-69019.661">9489 2414 1724 0 0,'-14'-3'194'0'0,"1"1"0"0"0,-1 1 0 0 0,1 0 0 0 0,-1 1 0 0 0,0 0 0 0 0,1 1 0 0 0,-1 0 0 0 0,0 1 0 0 0,1 1 0 0 0,0 0 0 0 0,0 1 0 0 0,0 1 0 0 0,0 0 0 0 0,0 0 0 0 0,1 1 0 0 0,0 1 0 0 0,-1 1-194 0 0,1-3 84 0 0,2 1 1 0 0,-1 0-1 0 0,1 1 0 0 0,0 0 1 0 0,0 1-1 0 0,0 0 0 0 0,1 0 1 0 0,1 1-1 0 0,0 0 1 0 0,0 1-1 0 0,0 0 0 0 0,1 0 1 0 0,1 1-1 0 0,0-1 0 0 0,0 1 1 0 0,1 1-1 0 0,0-1 0 0 0,1 1 1 0 0,1 0-1 0 0,0 0 1 0 0,0 0-1 0 0,1 0-84 0 0,4-10 18 0 0,0 0 0 0 0,-1 0 0 0 0,1 0 0 0 0,0-1 0 0 0,0 1 0 0 0,1 0 0 0 0,-1-1 0 0 0,0 0 1 0 0,0 1-1 0 0,1-1 0 0 0,-1 0 0 0 0,1 0 0 0 0,-1 0 0 0 0,1-1 0 0 0,-1 1 0 0 0,1-1 0 0 0,-1 1 0 0 0,1-1 0 0 0,0 0 0 0 0,-1 0 0 0 0,1 0 0 0 0,0 0 0 0 0,-1 0 1 0 0,1-1-1 0 0,-1 1 0 0 0,1-1 0 0 0,-1 0 0 0 0,1 0 0 0 0,-1 0 0 0 0,1 0 0 0 0,0-1-18 0 0,216-122 821 0 0,-259 216-453 0 0,18-18-576 0 0,24-72 193 0 0,0-1 1 0 0,0 1-1 0 0,0-1 1 0 0,0 0-1 0 0,0 1 1 0 0,0-1-1 0 0,1 0 1 0 0,-1-1 0 0 0,0 1-1 0 0,1 0 1 0 0,-1-1-1 0 0,1 1 1 0 0,-1-1-1 0 0,1 0 1 0 0,-1 1-1 0 0,1-1 1 0 0,-1 0-1 0 0,1-1 1 0 0,-1 1-1 0 0,1 0 1 0 0,-1-1-1 0 0,1 0 1 0 0,-1 1-1 0 0,0-1 1 0 0,1 0-1 0 0,-1 0 1 0 0,0 0-1 0 0,0 0 1 0 0,1-1 0 0 0,-1 1-1 0 0,1-2 15 0 0,19-9-17 0 0,0 0-1 0 0,-1-2 1 0 0,-1-1-1 0 0,0 0 1 0 0,-1-2 0 0 0,0 0-1 0 0,-2-1 1 0 0,0 0-1 0 0,-1-2 1 0 0,-1 0-1 0 0,-1-1 1 0 0,0 0 0 0 0,-2-1-1 0 0,-1 0 1 0 0,0-1-1 0 0,-2 0 1 0 0,0-1-1 0 0,-2 0 1 0 0,-1-1 0 0 0,-1 1-1 0 0,0-1 1 0 0,-2 0-1 0 0,-1-15 18 0 0,0 19 195 0 0,-1 0-1 0 0,-1 0 1 0 0,-1 0-1 0 0,-1 1 0 0 0,-1-1 1 0 0,-1 0-1 0 0,0 1 1 0 0,-2 0-1 0 0,0 0 1 0 0,-1 1-1 0 0,-1-1 0 0 0,-1 2 1 0 0,-1-1-1 0 0,-1 1 1 0 0,0 1-1 0 0,-1 0 1 0 0,-1 0-1 0 0,-10-9-194 0 0,21 23 28 0 0,0 1 1 0 0,0-1-1 0 0,0 1 1 0 0,-1 0-1 0 0,1 0 0 0 0,-1 0 1 0 0,1 0-1 0 0,-1 0 0 0 0,0 1 1 0 0,0-1-1 0 0,1 1 1 0 0,-1 0-1 0 0,0 0 0 0 0,-1 0 1 0 0,1 0-1 0 0,0 0 1 0 0,0 1-1 0 0,0-1 0 0 0,0 1 1 0 0,-1 0-1 0 0,1 0 0 0 0,0 0 1 0 0,0 0-1 0 0,0 1 1 0 0,-1-1-1 0 0,1 1 0 0 0,0 0 1 0 0,0 0-1 0 0,0 0 0 0 0,0 0 1 0 0,0 1-1 0 0,0-1 1 0 0,1 1-1 0 0,-1-1 0 0 0,0 1 1 0 0,1 0-1 0 0,-1 0 1 0 0,1 0-1 0 0,0 1 0 0 0,-1-1-28 0 0,-1 4 27 0 0,0 0-1 0 0,0 0 0 0 0,0 0 0 0 0,0 0 0 0 0,1 1 1 0 0,0-1-1 0 0,0 1 0 0 0,1 0 0 0 0,0 0 1 0 0,0 0-1 0 0,1 0 0 0 0,0 0 0 0 0,0 1 0 0 0,1-1 1 0 0,-1 0-1 0 0,2 0 0 0 0,-1 1 0 0 0,1-1 0 0 0,0 0-26 0 0,8 26-535 0 0,2-1-1 0 0,1 0 1 0 0,1 0-1 0 0,2-1 1 0 0,1-1-1 0 0,2-1 0 0 0,0 0 1 0 0,2-1-1 0 0,23 24 536 0 0,46 72-4970 0 0,-71-96 3722 0 0</inkml:trace>
  <inkml:trace contextRef="#ctx0" brushRef="#br0" timeOffset="-72413.752">5348 2551 1036 0 0,'0'0'213'0'0,"0"0"-12"0"0,0 0-54 0 0,0 0 65 0 0,0 0 50 0 0,0 0-103 0 0,0 0 9 0 0,0 0-27 0 0,0 0-7 0 0,0 0-28 0 0,0 0-4 0 0,0 0 33 0 0,0 0 0 0 0,0 0-27 0 0,0 0-15 0 0,0 0 29 0 0,0 0-38 0 0,0 0-17 0 0,0 0 49 0 0,0 0-9 0 0,0 0 61 0 0,0 0-3 0 0,0 0-11 0 0,0 0 21 0 0,0 0-9 0 0,0 0 2 0 0,0 0 68 0 0,0 0-23 0 0,-5-10 73 0 0,-71-14 310 0 0,67 18-555 0 0,1 0 0 0 0,0-1-1 0 0,0 0 1 0 0,1-1 0 0 0,0 1-1 0 0,0-1 1 0 0,1-1 0 0 0,0 1-1 0 0,0-1 1 0 0,1 0 0 0 0,1-1-1 0 0,-1 1 1 0 0,1-1 0 0 0,1 0-1 0 0,0 0 1 0 0,0 0 0 0 0,1 0-1 0 0,0-1 1 0 0,1 1 0 0 0,0 0-1 0 0,1-1 1 0 0,0 1 0 0 0,0-1-1 0 0,2-1-40 0 0,-2 9 6 0 0,0-1 0 0 0,0 0 0 0 0,0 1 0 0 0,1-1 0 0 0,-1 0 0 0 0,1 1 0 0 0,0-1 0 0 0,0 1 0 0 0,1-1 0 0 0,-1 1 0 0 0,1 0 0 0 0,-1-1 0 0 0,1 1 0 0 0,0 0-1 0 0,0 0 1 0 0,1 0 0 0 0,-1 1 0 0 0,1-1 0 0 0,-1 0 0 0 0,1 1 0 0 0,0 0 0 0 0,0-1 0 0 0,0 1 0 0 0,0 0 0 0 0,0 1 0 0 0,0-1 0 0 0,1 0 0 0 0,-1 1 0 0 0,1 0 0 0 0,-1 0 0 0 0,1 0 0 0 0,-1 0 0 0 0,1 1-1 0 0,-1-1 1 0 0,1 1 0 0 0,3 0-6 0 0,8 10 45 0 0,-1 1 0 0 0,0 1 0 0 0,-1 0 0 0 0,0 1-1 0 0,-1 0 1 0 0,0 1 0 0 0,-1 0 0 0 0,-1 1 0 0 0,0 0 0 0 0,-1 1-1 0 0,-1 0 1 0 0,0 0 0 0 0,-1 1 0 0 0,-1-1 0 0 0,-1 2-1 0 0,0-1 1 0 0,-1 1 0 0 0,0 8-45 0 0,40 256 1190 0 0,-44-275-1149 0 0,0 0-1 0 0,-1 0 1 0 0,0 0-1 0 0,-1 0 1 0 0,1 0-1 0 0,-1-1 1 0 0,0 1 0 0 0,-1-1-1 0 0,1 1 1 0 0,-2-1-1 0 0,1 0 1 0 0,0 0-1 0 0,-1 0 1 0 0,0 0-1 0 0,-1-1 1 0 0,1 0-1 0 0,-1 1 1 0 0,0-2-1 0 0,0 1 1 0 0,-1-1 0 0 0,1 1-1 0 0,-1-2 1 0 0,0 1-1 0 0,0 0 1 0 0,0-1-1 0 0,-1-1 1 0 0,-4 3-41 0 0,-189 29-595 0 0,101-64-712 0 0,77-5-2131 0 0,25 28 2199 0 0,13-18 53 0 0,0 8 22 0 0</inkml:trace>
  <inkml:trace contextRef="#ctx0" brushRef="#br0" timeOffset="-72009.336">5541 2782 888 0 0,'13'-12'1563'0'0,"-13"10"-1494"0"0,1 0 0 0 0,0 1 1 0 0,0-1-1 0 0,0 1 0 0 0,0-1 0 0 0,0 1 0 0 0,1 0 1 0 0,-1-1-1 0 0,0 1 0 0 0,1 0 0 0 0,-1 0 1 0 0,1 0-1 0 0,-1 0 0 0 0,1 0 0 0 0,-1 0 0 0 0,1 0 1 0 0,0 1-1 0 0,0-1 0 0 0,-1 1 0 0 0,1-1 0 0 0,0 1 1 0 0,0-1-1 0 0,-1 1 0 0 0,1 0 0 0 0,0 0 1 0 0,0 0-1 0 0,0 0 0 0 0,-1 0 0 0 0,1 1 0 0 0,0-1 1 0 0,0 0-1 0 0,0 1 0 0 0,-1-1 0 0 0,1 1 0 0 0,0 0 1 0 0,-1 0-1 0 0,1-1 0 0 0,-1 1 0 0 0,1 0 1 0 0,-1 0-1 0 0,1 0 0 0 0,-1 1 0 0 0,2 0-69 0 0,90 127 789 0 0,-65-269 1126 0 0,-22 116-1869 0 0,0 1 0 0 0,2 0 0 0 0,1 0 0 0 0,0 0 0 0 0,2 1 0 0 0,1 1 0 0 0,11-17-46 0 0,-20 37-2 0 0,0 0 1 0 0,0 0-1 0 0,0 0 1 0 0,0 0-1 0 0,0 1 0 0 0,0-1 1 0 0,0 1-1 0 0,0 0 1 0 0,0 0-1 0 0,0 0 1 0 0,0 0-1 0 0,0 1 0 0 0,0-1 1 0 0,0 1-1 0 0,0 0 1 0 0,0-1-1 0 0,0 1 1 0 0,0 1-1 0 0,0-1 0 0 0,-1 0 1 0 0,1 1-1 0 0,0 0 1 0 0,-1-1-1 0 0,1 1 1 0 0,-1 0-1 0 0,0 0 0 0 0,1 0 1 0 0,-1 1-1 0 0,0-1 1 0 0,0 0-1 0 0,-1 1 1 0 0,1 0-1 0 0,0-1 1 0 0,-1 1-1 0 0,0 0 0 0 0,1 0 1 0 0,-1 0-1 0 0,0-1 1 0 0,-1 1-1 0 0,1 0 1 0 0,0 1-1 0 0,-1-1 0 0 0,0 2 2 0 0,46 159-733 0 0,-1 0-4167 0 0,-39-151 3700 0 0</inkml:trace>
  <inkml:trace contextRef="#ctx0" brushRef="#br0" timeOffset="-65694.209">13868 2134 1624 0 0,'10'-5'4421'0'0,"36"-15"-3466"0"0,268-65 843 0 0,-101 52-6704 0 0,-209 32 4736 0 0,6 1-1146 0 0,-11 1 42 0 0</inkml:trace>
  <inkml:trace contextRef="#ctx0" brushRef="#br0" timeOffset="-65445.191">13774 2371 944 0 0,'26'15'3919'0'0,"29"-13"-2841"0"0,-35-3-239 0 0,335-58 1682 0 0,-287 46-2544 0 0,-19 5-675 0 0,0-3 0 0 0,0-1 0 0 0,-1-3 0 0 0,0-2 0 0 0,30-15 698 0 0,-34 1-2578 0 0,-34 16 1300 0 0</inkml:trace>
  <inkml:trace contextRef="#ctx0" brushRef="#br0" timeOffset="-65164.095">14068 1733 1348 0 0,'-4'1'194'0'0,"-1"0"0"0"0,1 0 0 0 0,-1 0 0 0 0,1 1 0 0 0,-1-1 0 0 0,1 1 0 0 0,0 0 0 0 0,0 1 0 0 0,0-1 0 0 0,0 1 0 0 0,0-1 0 0 0,1 1 0 0 0,-1 0 0 0 0,1 1 0 0 0,0-1 0 0 0,0 0 0 0 0,0 1 0 0 0,0 0 0 0 0,0 0 0 0 0,1 0 0 0 0,0 0 0 0 0,0 0 0 0 0,0 0 0 0 0,0 1 0 0 0,1-1 0 0 0,-1 1 0 0 0,0 3-194 0 0,-21 125 778 0 0,24-60-420 0 0,4 1 0 0 0,3 0 1 0 0,3-1-1 0 0,15 48-358 0 0,24 217-5064 0 0,-52-309 3882 0 0,-10 18-77 0 0</inkml:trace>
  <inkml:trace contextRef="#ctx0" brushRef="#br0" timeOffset="-67607.068">11567 2075 888 0 0,'0'0'559'0'0,"0"0"17"0"0,0 0-49 0 0,0-12 215 0 0,1 13 3201 0 0,-14 155-3654 0 0,35 142 667 0 0,46-12 78 0 0,-68-282-1197 0 0,-1-1 0 0 0,0 0 0 0 0,0 1 0 0 0,-1-1 0 0 0,1 0 0 0 0,0 0 0 0 0,-1 0 0 0 0,0 0 0 0 0,0 0 0 0 0,0 0 0 0 0,0 0 0 0 0,0-1 0 0 0,-1 1 0 0 0,1-1 0 0 0,-1 0 0 0 0,0 1 0 0 0,1-1 0 0 0,-1 0 0 0 0,0-1 0 0 0,0 1 0 0 0,0 0 0 0 0,-1-1 0 0 0,1 0 0 0 0,0 0 0 0 0,0 0 0 0 0,-1 0 0 0 0,1 0 0 0 0,-1-1 0 0 0,1 1 0 0 0,0-1 0 0 0,-1 0 0 0 0,1 0 0 0 0,-1 0 0 0 0,1-1 0 0 0,-1 1 0 0 0,1-1 0 0 0,-1 0 1 0 0,1 0-1 0 0,0 0 0 0 0,0 0 0 0 0,-2-1 163 0 0,-30-15-1156 0 0</inkml:trace>
  <inkml:trace contextRef="#ctx0" brushRef="#br0" timeOffset="-67297.354">11609 2080 964 0 0,'2'-7'96'0'0,"0"1"0"0"0,1 0-1 0 0,-1 0 1 0 0,1 0 0 0 0,1 0 0 0 0,-1 0-1 0 0,1 1 1 0 0,0 0 0 0 0,0-1 0 0 0,1 2-1 0 0,-1-1 1 0 0,1 0 0 0 0,0 1 0 0 0,1 0-1 0 0,-1 0 1 0 0,1 0 0 0 0,-1 1 0 0 0,1 0-1 0 0,0 0 1 0 0,0 1 0 0 0,1-1 0 0 0,-1 1-1 0 0,0 0 1 0 0,1 1 0 0 0,-1 0 0 0 0,1 0-1 0 0,0 0 1 0 0,-1 1 0 0 0,1 0 0 0 0,0 0-1 0 0,-1 1 1 0 0,1-1 0 0 0,-1 2 0 0 0,1-1-1 0 0,-1 1 1 0 0,1 0 0 0 0,-1 0 0 0 0,0 0-1 0 0,1 2-95 0 0,-2 2 52 0 0,0 1 0 0 0,0 0 0 0 0,-1 0-1 0 0,-1 1 1 0 0,1-1 0 0 0,-1 1-1 0 0,0 0 1 0 0,-1 0 0 0 0,0 0 0 0 0,0 0-1 0 0,-1 0 1 0 0,0 0 0 0 0,0 1-1 0 0,-1-1 1 0 0,0 0 0 0 0,0 1-1 0 0,-1-1 1 0 0,0 0 0 0 0,0 0 0 0 0,-1 0-1 0 0,-1 0 1 0 0,1 0 0 0 0,-1 0-1 0 0,0 0 1 0 0,-1-1 0 0 0,0 0 0 0 0,0 1-1 0 0,0-2 1 0 0,-1 1 0 0 0,0 0-1 0 0,-1-1 1 0 0,1 0 0 0 0,-1 0 0 0 0,0 0-1 0 0,-1-1 1 0 0,-3 3-52 0 0,-5 7-36 0 0,0 0 0 0 0,0-2 1 0 0,-1 1-1 0 0,-1-2 0 0 0,0 0 1 0 0,-1-1-1 0 0,0-1 0 0 0,0 0 0 0 0,-1-2 1 0 0,-19 6 35 0 0,51-26-2920 0 0,5 5 1533 0 0</inkml:trace>
  <inkml:trace contextRef="#ctx0" brushRef="#br0" timeOffset="-66756.535">12539 2197 1196 0 0,'-39'139'2298'0'0,"30"-100"-1567"0"0,-3 0 0 0 0,-1 0 1 0 0,-1-1-1 0 0,-3-1 1 0 0,-1-1-1 0 0,-22 34-731 0 0,37-124 241 0 0,28-24-158 0 0,2 1-1 0 0,4 1 0 0 0,4 2 1 0 0,26-41-83 0 0,-37 74 481 0 0,-7 75-404 0 0,90 233-143 0 0,-105-265 22 0 0,38 73-647 0 0,-28-22-2721 0 0,-15-38 2070 0 0,-12 13 30 0 0</inkml:trace>
  <inkml:trace contextRef="#ctx0" brushRef="#br0" timeOffset="-66473.565">12363 2450 1428 0 0,'12'-10'900'0'0,"6"-4"-160"0"0,1 2-56 0 0,-1 3-120 0 0,6-1-16 0 0,3-1-64 0 0,2 2-107 0 0,3-1-61 0 0,1 1-20 0 0,3 1-224 0 0,-1 2-8 0 0,2-1-480 0 0,-5-2-225 0 0,1-2-651 0 0,-1 1 48 0 0,-6-5 24 0 0</inkml:trace>
  <inkml:trace contextRef="#ctx0" brushRef="#br0" timeOffset="-66193.447">12214 2026 1256 0 0,'-18'11'271'0'0,"0"2"1"0"0,1 0-1 0 0,1 2 0 0 0,0-1 0 0 0,1 2 1 0 0,1 0-1 0 0,0 1 0 0 0,1 0 0 0 0,1 1 1 0 0,1 0-1 0 0,0 1 0 0 0,2 0 0 0 0,0 1 1 0 0,1 0-1 0 0,1 1 0 0 0,1-1 0 0 0,0 1 1 0 0,1 5-272 0 0,5-8 74 0 0,0-1 1 0 0,2 1-1 0 0,0-1 0 0 0,1 1 1 0 0,0-1-1 0 0,2 0 1 0 0,0 0-1 0 0,1-1 1 0 0,0 0-1 0 0,1 0 1 0 0,1 0-1 0 0,1-1 1 0 0,0 0-1 0 0,1 0 1 0 0,1-1-1 0 0,0-1 1 0 0,1 0-1 0 0,0 0 0 0 0,1-1 1 0 0,0-1-1 0 0,1 0 1 0 0,0-1-1 0 0,14 8-74 0 0,183 78-1020 0 0,-55-76-2925 0 0,-124-20 2591 0 0</inkml:trace>
  <inkml:trace contextRef="#ctx0" brushRef="#br0" timeOffset="-65944.974">13108 1985 1480 0 0,'18'18'299'0'0,"-1"1"1"0"0,-1 0-1 0 0,-1 1 0 0 0,-1 1 1 0 0,0 0-1 0 0,-2 1 0 0 0,0 1 0 0 0,-2 0 1 0 0,0 0-1 0 0,-2 1 0 0 0,-1 0 1 0 0,0 0-1 0 0,-2 1 0 0 0,-1 0 0 0 0,-1 0 1 0 0,-1 0-1 0 0,-1 0 0 0 0,-1 11-299 0 0,-2-17 87 0 0,-1 1-1 0 0,0 0 1 0 0,-1-1 0 0 0,-1 1-1 0 0,-1-1 1 0 0,-1-1-1 0 0,-1 1 1 0 0,0-1-1 0 0,-1 0 1 0 0,-1-1-1 0 0,-1 0 1 0 0,0-1 0 0 0,-1 0-1 0 0,-1-1 1 0 0,-1 0-1 0 0,0-1 1 0 0,-16 12-87 0 0,-51 9-2487 0 0,48-57-92 0 0,25 3 1138 0 0</inkml:trace>
  <inkml:trace contextRef="#ctx0" brushRef="#br0" timeOffset="-63048.492">17573 1629 1204 0 0,'1'-4'1100'0'0,"5"-17"3272"0"0,-9 27-1153 0 0,-52 241-1541 0 0,74 103-893 0 0,43-24-4256 0 0,-60-320 2984 0 0,3 18-919 0 0,2-13-2308 0 0,-7-10 2330 0 0</inkml:trace>
  <inkml:trace contextRef="#ctx0" brushRef="#br0" timeOffset="-63514.301">16632 1993 1440 0 0,'3'2'129'0'0,"1"0"0"0"0,0 1-1 0 0,-1 0 1 0 0,0 0 0 0 0,0 0-1 0 0,0 0 1 0 0,0 1 0 0 0,0-1-1 0 0,0 1 1 0 0,-1-1 0 0 0,0 1-1 0 0,0 0 1 0 0,0 0 0 0 0,0 0-1 0 0,-1 0 1 0 0,1 1 0 0 0,-1-1-1 0 0,0 0 1 0 0,0 1 0 0 0,-1-1 0 0 0,1 0-1 0 0,-1 1 1 0 0,0-1 0 0 0,0 1-1 0 0,-1-1 1 0 0,1 0 0 0 0,-1 1-1 0 0,0-1 1 0 0,0 0 0 0 0,-1 2-129 0 0,2 1 244 0 0,-3 14 16 0 0,0 0 0 0 0,-2 0 0 0 0,0-1 0 0 0,-1 0 0 0 0,-1 0 0 0 0,-1 0 0 0 0,-1-1 0 0 0,-1 0 1 0 0,0 0-1 0 0,-2-1 0 0 0,0-1 0 0 0,0 0 0 0 0,-2-1 0 0 0,-2 2-260 0 0,16-18 25 0 0,0 0-1 0 0,0-1 0 0 0,1 1 1 0 0,-1 0-1 0 0,0-1 1 0 0,0 1-1 0 0,0-1 1 0 0,0 1-1 0 0,0 0 1 0 0,0-1-1 0 0,0 1 0 0 0,0-1 1 0 0,0 1-1 0 0,0-1 1 0 0,0 1-1 0 0,0 0 1 0 0,0-1-1 0 0,0 1 0 0 0,0-1 1 0 0,0 1-1 0 0,0 0 1 0 0,0-1-1 0 0,0 1 1 0 0,-1 0-1 0 0,1-1 0 0 0,0 1 1 0 0,0-1-1 0 0,0 1 1 0 0,-1 0-1 0 0,1-1 1 0 0,0 1-1 0 0,-1 0 0 0 0,1 0 1 0 0,0-1-1 0 0,-1 1 1 0 0,1 0-1 0 0,0 0 1 0 0,-1-1-1 0 0,1 1 0 0 0,0 0 1 0 0,-1 0-1 0 0,1 0 1 0 0,0 0-1 0 0,-1 0 1 0 0,1-1-1 0 0,-1 1 1 0 0,1 0-1 0 0,-1 0 0 0 0,1 0 1 0 0,0 0-1 0 0,-1 0 1 0 0,1 0-1 0 0,-1 0 1 0 0,1 1-1 0 0,0-1 0 0 0,-1 0-24 0 0,12-43-23 0 0,21-34-232 0 0,4 2 1 0 0,3 1-1 0 0,3 2 0 0 0,4 1 1 0 0,20-21 254 0 0,-65 91-6 0 0,0 0 1 0 0,0 1 0 0 0,0-1-1 0 0,-1 0 1 0 0,1 0 0 0 0,1 0 0 0 0,-1 1-1 0 0,0-1 1 0 0,0 1 0 0 0,0-1-1 0 0,0 1 1 0 0,0-1 0 0 0,0 1 0 0 0,1 0-1 0 0,-1-1 1 0 0,0 1 0 0 0,0 0 0 0 0,1 0-1 0 0,-1 0 1 0 0,0 0 0 0 0,0 0-1 0 0,1 0 1 0 0,-1 0 0 0 0,0 1 0 0 0,0-1-1 0 0,0 0 1 0 0,1 1 0 0 0,-1-1-1 0 0,0 0 1 0 0,0 1 0 0 0,0 0 0 0 0,0-1-1 0 0,0 1 1 0 0,0 0 0 0 0,0-1 0 0 0,0 1-1 0 0,0 0 1 0 0,0 0 0 0 0,0 0-1 0 0,0 0 1 0 0,-1 0 0 0 0,1 0 0 0 0,0 0-1 0 0,-1 0 1 0 0,1 0 0 0 0,-1 0-1 0 0,1 0 1 0 0,-1 1 0 0 0,1-1 0 0 0,-1 0-1 0 0,0 0 1 0 0,0 0 0 0 0,1 1-1 0 0,-1-1 1 0 0,0 0 0 0 0,0 0 0 0 0,-1 1 5 0 0,31 82 31 0 0,-30-83-34 0 0,116 342-255 0 0,-108-296-3975 0 0,-8-45 2947 0 0,0-2-38 0 0</inkml:trace>
  <inkml:trace contextRef="#ctx0" brushRef="#br0" timeOffset="-63266.164">16645 2219 1556 0 0,'-4'0'952'0'0,"4"-1"-184"0"0,-3 1-80 0 0,3-2-100 0 0,2 1-88 0 0,1-1 21 0 0,5 1-133 0 0,14-10-148 0 0,4-1-24 0 0,4 0-176 0 0,9 0 0 0 0,6-4-388 0 0,-2-2-441 0 0,5-2-479 0 0,1-1-32 0 0,-2-1 4 0 0</inkml:trace>
  <inkml:trace contextRef="#ctx0" brushRef="#br0" timeOffset="-61634.635">16537 2000 1164 0 0,'-26'19'366'0'0,"1"2"1"0"0,1 0-1 0 0,0 2 0 0 0,2 0 0 0 0,1 2 1 0 0,1 0-1 0 0,1 1 0 0 0,1 2 1 0 0,1-1-1 0 0,2 2 0 0 0,0 0 0 0 0,2 1 1 0 0,2 0-1 0 0,1 1 0 0 0,1 0 0 0 0,1 1 1 0 0,0 11-367 0 0,8-31 51 0 0,0-1 1 0 0,1 0-1 0 0,1 0 1 0 0,0 1 0 0 0,0-1-1 0 0,1 0 1 0 0,1-1-1 0 0,-1 1 1 0 0,2-1-1 0 0,0 1 1 0 0,0-1 0 0 0,0-1-1 0 0,1 1 1 0 0,2 1-52 0 0,7 10-99 0 0,1 0 0 0 0,0-2 0 0 0,2 1 1 0 0,0-2-1 0 0,2-1 0 0 0,0 0 0 0 0,0-1 0 0 0,21 11 99 0 0,-11-8-821 0 0,1-3-1 0 0,0 0 0 0 0,2-2 0 0 0,0-1 0 0 0,0-1 1 0 0,11 0 821 0 0,11 0-1464 0 0</inkml:trace>
  <inkml:trace contextRef="#ctx0" brushRef="#br0" timeOffset="-62785.098">18024 1829 1128 0 0,'7'13'4301'0'0,"-13"43"-3928"0"0,4-40 11 0 0,0 180 869 0 0,35 99-864 0 0,-32-276-284 0 0,-13 61-4848 0 0,2-78 3561 0 0</inkml:trace>
  <inkml:trace contextRef="#ctx0" brushRef="#br0" timeOffset="-62229.383">18032 1906 1260 0 0,'-7'-38'3060'0'0,"8"33"-3013"0"0,0 0-1 0 0,0 0 1 0 0,0 1 0 0 0,0-1 0 0 0,1 0 0 0 0,0 1 0 0 0,0-1 0 0 0,0 1-1 0 0,0-1 1 0 0,1 1 0 0 0,0 0 0 0 0,0 0 0 0 0,0 0 0 0 0,0 1-1 0 0,0-1 1 0 0,1 1 0 0 0,0-1 0 0 0,-1 1 0 0 0,1 0 0 0 0,1 1 0 0 0,-1-1-1 0 0,0 1 1 0 0,1 0 0 0 0,-1 0 0 0 0,1 0 0 0 0,4-1-47 0 0,-5 5 13 0 0,0 0 0 0 0,1 0 0 0 0,-1 1 1 0 0,0-1-1 0 0,0 1 0 0 0,-1 0 0 0 0,1 0 1 0 0,-1 0-1 0 0,1 1 0 0 0,-1-1 0 0 0,0 1 0 0 0,0 0 1 0 0,0 0-1 0 0,-1 0 0 0 0,1 0 0 0 0,-1 0 1 0 0,0 0-1 0 0,-1 1 0 0 0,1-1 0 0 0,-1 1 0 0 0,1 0 1 0 0,-1-1-1 0 0,-1 1 0 0 0,1 0 0 0 0,-1-1 0 0 0,1 1 1 0 0,-1 0-1 0 0,-1 1-13 0 0,-40 194 1219 0 0,41-199-1117 0 0,0-1 66 0 0,83 29 252 0 0,-75-28-401 0 0,0 0-1 0 0,0 1 1 0 0,-1 0 0 0 0,1 1 0 0 0,-1 0 0 0 0,1 0 0 0 0,-1 1 0 0 0,0-1 0 0 0,0 1-1 0 0,0 1 1 0 0,-1 0 0 0 0,0 0 0 0 0,1 0 0 0 0,-2 0 0 0 0,1 1 0 0 0,-1 0-1 0 0,0 0 1 0 0,0 1 0 0 0,0-1 0 0 0,-1 1 0 0 0,0 0 0 0 0,-1 0 0 0 0,1 1 0 0 0,-1-1-1 0 0,-1 1 1 0 0,0-1 0 0 0,1 3-19 0 0,-7 1-25 0 0,-1-1 0 0 0,0 0 0 0 0,0 1 0 0 0,-1-2 0 0 0,0 1 0 0 0,-1-1 0 0 0,0 0 0 0 0,0 0 0 0 0,-1-1 0 0 0,0 0 0 0 0,-1 0 0 0 0,1-1 0 0 0,-2 0 0 0 0,1-1 0 0 0,-1 0 0 0 0,0 0 0 0 0,0-1 0 0 0,0 0-1 0 0,-1-1 1 0 0,1 0 0 0 0,-1-1 0 0 0,-9 2 25 0 0,15-3-179 0 0,0-1-1 0 0,1 1 0 0 0,-1-1 1 0 0,0 0-1 0 0,0 0 0 0 0,0 0 1 0 0,0 0-1 0 0,0-1 0 0 0,0 0 1 0 0,0 0-1 0 0,0-1 0 0 0,0 1 1 0 0,-1-1-1 0 0,2 0 0 0 0,-1 0 1 0 0,0-1-1 0 0,0 1 0 0 0,0-1 1 0 0,1 0-1 0 0,-1-1 0 0 0,1 1 1 0 0,-1-1-1 0 0,1 0 1 0 0,0 0-1 0 0,0 0 0 0 0,0 0 1 0 0,1-1-1 0 0,-1 0 0 0 0,1 1 1 0 0,0-2 179 0 0,-7-22-1278 0 0</inkml:trace>
  <inkml:trace contextRef="#ctx0" brushRef="#br0" timeOffset="-61961.218">18693 1709 1392 0 0,'8'84'3210'0'0,"3"298"-1173"0"0,-8-357-1987 0 0,-1-1-1 0 0,0 1 1 0 0,-2 0-1 0 0,-1 0 1 0 0,-1-1-1 0 0,-1 1 0 0 0,-1-1 1 0 0,-1 1-1 0 0,-2-1 1 0 0,0-1-1 0 0,-1 1 1 0 0,-1-1-1 0 0,-2-1 1 0 0,0 0-1 0 0,-1 0 1 0 0,-1-1-1 0 0,-12 14-49 0 0,9-19-290 0 0,-1 0 0 0 0,0 0-1 0 0,-1-2 1 0 0,0 0 0 0 0,-1-1 0 0 0,-1-1-1 0 0,0-1 1 0 0,0 0 0 0 0,-1-2 0 0 0,-1-1-1 0 0,1 0 1 0 0,-1-1 0 0 0,-1-2 0 0 0,1 0-1 0 0,-1-1 1 0 0,-22 0 290 0 0,-8-2-1104 0 0</inkml:trace>
  <inkml:trace contextRef="#ctx0" brushRef="#br0" timeOffset="-64309.259">15664 1981 1080 0 0,'17'-13'3774'0'0,"-17"11"-3357"0"0,0 2-5 0 0,0 0-52 0 0,20 2 1646 0 0,-13 102-1679 0 0,-11-52-92 0 0,34 174 211 0 0,-19-169-503 0 0,20 116 589 0 0,-23-58-3320 0 0,-37-116-1202 0 0,14-18 2704 0 0</inkml:trace>
  <inkml:trace contextRef="#ctx0" brushRef="#br0" timeOffset="-64042.207">15756 1946 1140 0 0,'2'-4'129'0'0,"0"0"0"0"0,-1 0 0 0 0,1 1-1 0 0,0-1 1 0 0,1 0 0 0 0,-1 1 0 0 0,1 0 0 0 0,-1-1 0 0 0,1 1 0 0 0,0 0-1 0 0,0 0 1 0 0,0 1 0 0 0,1-1 0 0 0,-1 1 0 0 0,1-1 0 0 0,-1 1-1 0 0,1 0 1 0 0,0 1 0 0 0,0-1 0 0 0,0 1 0 0 0,0-1 0 0 0,0 1 0 0 0,0 0-1 0 0,0 1 1 0 0,0-1 0 0 0,1 1 0 0 0,-1-1 0 0 0,3 2-129 0 0,3 4 84 0 0,0 1 1 0 0,0 1-1 0 0,-1 0 1 0 0,1 0-1 0 0,-2 1 1 0 0,1 0 0 0 0,-1 1-1 0 0,0 0 1 0 0,-1 0-1 0 0,0 1 1 0 0,-1-1-1 0 0,0 1 1 0 0,0 1-1 0 0,-1-1 1 0 0,0 1-1 0 0,-1 0 1 0 0,0 0-1 0 0,-1 1 1 0 0,0-1-1 0 0,-1 1 1 0 0,-1-1 0 0 0,1 1-1 0 0,-2 0 1 0 0,1 2-85 0 0,-4-1 15 0 0,-1 0 0 0 0,0 0 1 0 0,-1 0-1 0 0,0 0 1 0 0,-1-1-1 0 0,0 0 1 0 0,-1 0-1 0 0,-1-1 1 0 0,1 0-1 0 0,-2 0 0 0 0,0-1 1 0 0,0 0-1 0 0,0 0 1 0 0,-1-1-1 0 0,-1 0 1 0 0,0-1-1 0 0,0 0 0 0 0,0-1 1 0 0,-1 0-1 0 0,0-1 1 0 0,-1 0-1 0 0,1-1 1 0 0,-1-1-1 0 0,0 0 0 0 0,0 0 1 0 0,0-1-1 0 0,-3-1-15 0 0,14-1-102 0 0,1-1-1 0 0,-1 1 1 0 0,1-1-1 0 0,-1 1 1 0 0,1-1-1 0 0,-1 0 1 0 0,1 0-1 0 0,-1 0 1 0 0,1 0-1 0 0,-1 0 1 0 0,1 0-1 0 0,-1 0 1 0 0,1 0-1 0 0,-1-1 1 0 0,0 1-1 0 0,1-1 0 0 0,0 1 1 0 0,-1-1-1 0 0,1 1 1 0 0,-1-1-1 0 0,1 0 1 0 0,0 0-1 0 0,-1 0 1 0 0,1 0-1 0 0,0 0 1 0 0,0 0-1 0 0,0 0 1 0 0,0 0-1 0 0,0 0 1 0 0,0 0-1 0 0,0-1 1 0 0,0 1-1 0 0,0 0 1 0 0,0-2 102 0 0,2-4-860 0 0</inkml:trace>
  <inkml:trace contextRef="#ctx0" brushRef="#br0" timeOffset="32758.463">11315 1559 1028 0 0,'0'0'216'0'0,"-3"-3"34"0"0,-8-8 27 0 0,9 8 51 0 0,2 3 29 0 0,-5-4-18 0 0,-37-48 2220 0 0,83 36-1924 0 0,941-136-1349 0 0,292-10 389 0 0,415-29 15 0 0,-1503 174 292 0 0,595-68 154 0 0,254 23-181 0 0,-132 47 155 0 0,-243-28-282 0 0,-325 49 69 0 0,-195 9 95 0 0,-130-13 3 0 0,0 0 1 0 0,1 1-1 0 0,-1 0 0 0 0,0 1 1 0 0,0 0-1 0 0,0 0 1 0 0,-1 1-1 0 0,0 1 0 0 0,0-1 1 0 0,0 1-1 0 0,-1 1 1 0 0,1 0-1 0 0,-2 0 1 0 0,1 1-1 0 0,-1-1 0 0 0,0 2 1 0 0,0-1 4 0 0,2 10 2 0 0,-1 0 0 0 0,-1 1 0 0 0,-1 0 1 0 0,0 0-1 0 0,-2 0 0 0 0,0 0 0 0 0,-1 1 0 0 0,-1 0 1 0 0,0-1-1 0 0,-2 1 0 0 0,-1 9-2 0 0,11 89 33 0 0,9-2 33 0 0,-4 2 1 0 0,-6-1-1 0 0,-4 61-66 0 0,-33 32 53 0 0,-27 246-31 0 0,16-205 216 0 0,-60 205-238 0 0,21-195 93 0 0,23-79 284 0 0,13-56 594 0 0,-39-115-306 0 0,-244 11-673 0 0,-423 111 265 0 0,-1018 161-205 0 0,1416-244-23 0 0,-1296 118 106 0 0,-149-16-150 0 0,759-104 154 0 0,766-79-66 0 0,-26-7-41 0 0,288 38-36 0 0,0 0 0 0 0,-1 0 0 0 0,1-1 0 0 0,1-1 0 0 0,-1 1 0 0 0,0-1 0 0 0,0-1 0 0 0,0 0 0 0 0,1 0 0 0 0,0 0 0 0 0,-1-1-1 0 0,1 1 1 0 0,1-2 0 0 0,-1 1 0 0 0,1-1 0 0 0,-1 0 0 0 0,-1-2 4 0 0,-19-27 9 0 0,0-2 0 0 0,3 0 0 0 0,1-1 0 0 0,1-2-1 0 0,2 0 1 0 0,2-1 0 0 0,2-1 0 0 0,2-1 0 0 0,1 0 0 0 0,2 0 0 0 0,2-1 0 0 0,-1-25-9 0 0,-25-134 180 0 0,9-1 1 0 0,3-127-181 0 0,20 232-56 0 0,3 0-1 0 0,5 1 1 0 0,4 0-1 0 0,10-29 57 0 0,98-331-171 0 0,-103 415 148 0 0,1 1 0 0 0,3 0 0 0 0,1 2-1 0 0,1 0 1 0 0,3 1 0 0 0,1 2 0 0 0,1 0-1 0 0,3 1 1 0 0,8-7 23 0 0,-22 28 85 0 0,90-63-251 0 0,119-15 198 0 0,-212 86-60 0 0,1 1 0 0 0,0 1-1 0 0,0 0 1 0 0,0 0 0 0 0,0 1 0 0 0,1 1 0 0 0,-1 0 0 0 0,1 1 0 0 0,-1 0 0 0 0,1 1 0 0 0,-1 0 0 0 0,1 1 0 0 0,0 0-1 0 0,-1 1 1 0 0,5 2 28 0 0,-4 0-320 0 0,0-1 0 0 0,0 0 0 0 0,0-1 0 0 0,0-1-1 0 0,0 0 1 0 0,0 0 0 0 0,1-1 0 0 0,-1-1 0 0 0,0 0-1 0 0,0-1 1 0 0,0-1 0 0 0,9-2 320 0 0,19-9-1315 0 0</inkml:trace>
  <inkml:trace contextRef="#ctx0" brushRef="#br0" timeOffset="85220.088">11243 3620 1216 0 0,'0'0'340'0'0,"0"0"-15"0"0,0 0-66 0 0,0 0-15 0 0,0 0 25 0 0,0 0-102 0 0,0 0 51 0 0,0 0-40 0 0,0 0-89 0 0,0 0-24 0 0,0 0-11 0 0,0 0 59 0 0,0 0 15 0 0,0 0 1 0 0,19 2 827 0 0,-18-1-934 0 0,0 0-1 0 0,1 0 1 0 0,-1 0 0 0 0,0 0 0 0 0,0 0 0 0 0,0 0 0 0 0,0 0 0 0 0,0 0-1 0 0,-1 0 1 0 0,1 0 0 0 0,0 1 0 0 0,-1-1 0 0 0,1 0 0 0 0,0 1-1 0 0,-1-1 1 0 0,1 0 0 0 0,-1 1 0 0 0,0-1 0 0 0,0 0 0 0 0,1 1-1 0 0,-1-1 1 0 0,0 1 0 0 0,0-1 0 0 0,0 1 0 0 0,0-1 0 0 0,-1 1 0 0 0,1-1-1 0 0,0 0 1 0 0,0 1 0 0 0,-1-1 0 0 0,1 0 0 0 0,-1 1 0 0 0,0-1-1 0 0,1 0 1 0 0,-1 1 0 0 0,0-1 0 0 0,0 0 0 0 0,0 0-22 0 0,-3 14 7 0 0,-121 464 744 0 0,72-296-1096 0 0,38-173-3255 0 0,15-10 2419 0 0</inkml:trace>
  <inkml:trace contextRef="#ctx0" brushRef="#br0" timeOffset="85545.296">11329 3772 880 0 0,'14'-33'3428'0'0,"-14"91"-2784"0"0,12-23-491 0 0,1-1-1 0 0,1 0 0 0 0,2-1 0 0 0,1 0 0 0 0,2-2 1 0 0,1 0-1 0 0,3 1-152 0 0,35 58 463 0 0,-19 41-1275 0 0,-40-127 646 0 0,1 0-1 0 0,-1 0 1 0 0,0 1 0 0 0,-1-1-1 0 0,1 0 1 0 0,-1-1 0 0 0,0 1-1 0 0,1 0 1 0 0,-2 0 0 0 0,1-1-1 0 0,0 1 1 0 0,-1-1-1 0 0,1 0 1 0 0,-1 0 0 0 0,0 0-1 0 0,0 0 1 0 0,-1 0 0 0 0,1-1-1 0 0,0 1 1 0 0,-1-1 0 0 0,-2 1 166 0 0,-19 13-1180 0 0</inkml:trace>
  <inkml:trace contextRef="#ctx0" brushRef="#br0" timeOffset="85777.819">11190 4213 1860 0 0,'49'-29'6028'0'0,"45"4"-5945"0"0,-54 16 229 0 0,166-46-4930 0 0,-168 41 3205 0 0</inkml:trace>
  <inkml:trace contextRef="#ctx0" brushRef="#br0" timeOffset="86258.678">12036 3835 1184 0 0,'5'10'3094'0'0,"-14"34"-2962"0"0,9-40-14 0 0,-79 392 1975 0 0,60-330-769 0 0,13-102-1237 0 0,5 24-221 0 0,2-16 15 0 0,-1 1 0 0 0,-2-1-1 0 0,-1 0 1 0 0,-1 1 0 0 0,-1-1 0 0 0,-1 1-1 0 0,-2 1 1 0 0,-1-1 0 0 0,-1 1-1 0 0,-1 1 1 0 0,-1 0 0 0 0,-3-4 119 0 0,11 23-24 0 0,1 0 1 0 0,-1 0-1 0 0,1 1 1 0 0,-2 0 0 0 0,1-1-1 0 0,0 2 1 0 0,-1-1 0 0 0,0 0-1 0 0,0 1 1 0 0,-1 0-1 0 0,1 0 1 0 0,-1 1 0 0 0,0 0-1 0 0,0 0 1 0 0,0 0 0 0 0,-4-1 23 0 0,9 5 5 0 0,-1 1 1 0 0,1-1 0 0 0,0 1 0 0 0,-1-1 0 0 0,1 1 0 0 0,0 0 0 0 0,0 0 0 0 0,0 0 0 0 0,0-1-1 0 0,0 1 1 0 0,1 0 0 0 0,-1 0 0 0 0,1 0 0 0 0,-1 0 0 0 0,1 0 0 0 0,0 0 0 0 0,0 0 0 0 0,-1 1-1 0 0,2-1 1 0 0,-1 0 0 0 0,0 0 0 0 0,0 0 0 0 0,1 0 0 0 0,-1 0 0 0 0,1 0 0 0 0,-1 0 0 0 0,1 0-1 0 0,0 0 1 0 0,0-1 0 0 0,1 3-6 0 0,4 11 49 0 0,1 0 0 0 0,0-1 0 0 0,1 1 0 0 0,1-2 0 0 0,0 1 0 0 0,1-1-1 0 0,0-1 1 0 0,1 0 0 0 0,0 0 0 0 0,1-1 0 0 0,1 0 0 0 0,0-1 0 0 0,0-1 0 0 0,0 0 0 0 0,1-1-1 0 0,1 0-48 0 0,252 108-413 0 0,-239-105 159 0 0,97 24-3470 0 0,-100-32 2640 0 0</inkml:trace>
  <inkml:trace contextRef="#ctx0" brushRef="#br0" timeOffset="86521.535">12563 3793 1184 0 0,'11'-10'4730'0'0,"-11"36"-3908"0"0,0-11-759 0 0,13 142 564 0 0,35 117-1804 0 0,-48-273 522 0 0,0-1-430 0 0,-3 2-134 0 0,-9 5 9 0 0</inkml:trace>
  <inkml:trace contextRef="#ctx0" brushRef="#br0" timeOffset="87082.277">12550 3833 1648 0 0,'6'-42'3861'0'0,"-4"33"-3832"0"0,1 1 1 0 0,0 0-1 0 0,1 0 0 0 0,0 0 0 0 0,0 1 1 0 0,1-1-1 0 0,0 1 0 0 0,0 0 0 0 0,0 0 1 0 0,1 1-1 0 0,0-1 0 0 0,0 1 0 0 0,1 1 1 0 0,0-1-1 0 0,0 1 0 0 0,0 0 1 0 0,1 1-1 0 0,-1 0 0 0 0,1 0 0 0 0,0 0 1 0 0,0 1-1 0 0,0 0 0 0 0,1 1 0 0 0,-1 0 1 0 0,3 0-30 0 0,-7 2 2 0 0,-1 0 1 0 0,1 1 0 0 0,-1 0-1 0 0,0 0 1 0 0,0 0 0 0 0,1 0-1 0 0,-1 0 1 0 0,0 1 0 0 0,0-1-1 0 0,0 1 1 0 0,0 0 0 0 0,0 0-1 0 0,-1 0 1 0 0,1 0 0 0 0,0 0-1 0 0,-1 1 1 0 0,0-1 0 0 0,1 1-1 0 0,-1 0 1 0 0,0 0 0 0 0,-1-1-1 0 0,1 1 1 0 0,0 0 0 0 0,-1 1-1 0 0,0-1 1 0 0,1 0 0 0 0,-1 0-1 0 0,0 1 1 0 0,-1-1 0 0 0,1 0-1 0 0,-1 1 1 0 0,1-1 0 0 0,-1 0-1 0 0,0 1 1 0 0,0-1-3 0 0,-11 120 75 0 0,-43 20-287 0 0,113-108 295 0 0,-53-34-35 0 0,0 1 0 0 0,0 0-1 0 0,-1 0 1 0 0,1 0 0 0 0,-1 1 0 0 0,1 0 0 0 0,-1 0-1 0 0,0 0 1 0 0,0 1 0 0 0,0 0 0 0 0,-1 0 0 0 0,1 0-1 0 0,-1 0 1 0 0,0 1 0 0 0,0-1 0 0 0,-1 1 0 0 0,1 0 0 0 0,-1 0-1 0 0,0 1 1 0 0,0-1 0 0 0,-1 0 0 0 0,0 1 0 0 0,0 0-1 0 0,0 0 1 0 0,0-1 0 0 0,-1 1 0 0 0,0 0 0 0 0,0 0-1 0 0,-1 0 1 0 0,0 0 0 0 0,0 0 0 0 0,0 0 0 0 0,-1 0 0 0 0,0 0-1 0 0,0 0 1 0 0,0 0 0 0 0,-1 0 0 0 0,-1 4-48 0 0,-6 0 55 0 0,-1-1 1 0 0,0-1-1 0 0,0 0 1 0 0,0 0-1 0 0,-1-1 1 0 0,0 0-1 0 0,-1-1 1 0 0,1 0-1 0 0,-1-1 0 0 0,0-1 1 0 0,0 1-1 0 0,-1-2 1 0 0,0 0-1 0 0,1 0 1 0 0,-12 0-56 0 0,19-1-184 0 0,-1 0-1 0 0,1 0 1 0 0,-1-1 0 0 0,0 1 0 0 0,0-1-1 0 0,0 0 1 0 0,1-1 0 0 0,-1 0 0 0 0,0 0-1 0 0,0 0 1 0 0,0 0 0 0 0,0-1 0 0 0,0 0-1 0 0,1 0 1 0 0,-1-1 0 0 0,0 0 0 0 0,1 0-1 0 0,-1 0 1 0 0,1-1 0 0 0,0 1 0 0 0,0-1-1 0 0,0 0 1 0 0,0-1 0 0 0,0 1 0 0 0,1-1-1 0 0,-1 0 1 0 0,1 0 0 0 0,0-1 0 0 0,0 1-1 0 0,1-1 1 0 0,-1 0 0 0 0,1 0 0 0 0,0 0-1 0 0,0 0 1 0 0,-1-5 184 0 0,1-23-1212 0 0</inkml:trace>
  <inkml:trace contextRef="#ctx0" brushRef="#br0" timeOffset="88244.736">13606 3869 1300 0 0,'-15'4'188'0'0,"1"-1"0"0"0,0 2 0 0 0,0 0 0 0 0,0 1 0 0 0,0 0 0 0 0,1 1 0 0 0,0 1 0 0 0,0 0 0 0 0,1 0 0 0 0,0 2 0 0 0,1-1 0 0 0,0 1 0 0 0,0 1-188 0 0,-15 12 436 0 0,22-21-350 0 0,0 1-1 0 0,0-1 1 0 0,1 1 0 0 0,-1 0 0 0 0,1 1-1 0 0,0-1 1 0 0,-1 0 0 0 0,1 1 0 0 0,1 0-1 0 0,-1 0 1 0 0,1 0 0 0 0,-1 0-1 0 0,1 0 1 0 0,0 0 0 0 0,1 0 0 0 0,-1 1-1 0 0,1-1 1 0 0,-1 4-86 0 0,4-5 38 0 0,0-1 0 0 0,0 0-1 0 0,0 0 1 0 0,0 0 0 0 0,0 0 0 0 0,1 0-1 0 0,-1-1 1 0 0,1 1 0 0 0,0-1 0 0 0,-1 1-1 0 0,1-1 1 0 0,0 0 0 0 0,0 0 0 0 0,0 0-1 0 0,0 0 1 0 0,-1-1 0 0 0,1 1 0 0 0,0-1 0 0 0,0 0-1 0 0,0 0 1 0 0,0 0 0 0 0,0 0 0 0 0,0 0-1 0 0,2-1-37 0 0,10-2 45 0 0,-1-1 0 0 0,1 0 0 0 0,-1-1 0 0 0,0-1 0 0 0,0 0 0 0 0,0-1 0 0 0,-1-1 0 0 0,0 0 0 0 0,0 0 0 0 0,-1-1 0 0 0,0-1 0 0 0,-1 0 0 0 0,0-1 0 0 0,-1 0 0 0 0,0 0 0 0 0,0-1 0 0 0,4-8-45 0 0,3-11 118 0 0,-1-1-1 0 0,-1 0 1 0 0,-2-1-1 0 0,-2-1 1 0 0,-1 0-1 0 0,-1 0 1 0 0,-2-1-1 0 0,-1 0 1 0 0,-1-24-118 0 0,3 8 627 0 0,28 340 54 0 0,-36-286-678 0 0,48 151 32 0 0,-46-149-34 0 0,1 0 0 0 0,-1 1 0 0 0,1-1 0 0 0,0 0-1 0 0,0 0 1 0 0,1 0 0 0 0,0-1 0 0 0,0 1 0 0 0,0-1 0 0 0,0 0 0 0 0,0 0-1 0 0,1 0 1 0 0,0-1 0 0 0,0 0 0 0 0,0 0 0 0 0,0 0 0 0 0,0 0 0 0 0,1-1-1 0 0,-1 0 1 0 0,1 0 0 0 0,0 0 0 0 0,-1-1 0 0 0,1 1 0 0 0,0-2 0 0 0,3 1-1 0 0,0-5-19 0 0,0 0 0 0 0,0-1 0 0 0,0 0 0 0 0,-1 0 0 0 0,1-1 0 0 0,-1 0 0 0 0,-1-1 0 0 0,1 0 0 0 0,-1 0 0 0 0,-1 0 0 0 0,1-1 0 0 0,-1 0 0 0 0,0 0 0 0 0,-1-1 1 0 0,0 1-1 0 0,-1-1 0 0 0,1 0 0 0 0,-2-1 0 0 0,1 1 0 0 0,-1-1 0 0 0,-1 0 0 0 0,0 1 0 0 0,0-1 0 0 0,-1 0 0 0 0,0-7 19 0 0,-1 13-4 0 0,0 1 0 0 0,-1-1 0 0 0,0 0 1 0 0,0 0-1 0 0,0 1 0 0 0,0-1 0 0 0,0 1 0 0 0,-1-1 0 0 0,0 1 0 0 0,1 0 0 0 0,-1 0 0 0 0,0-1 0 0 0,-1 1 1 0 0,1 1-1 0 0,-1-1 0 0 0,1 0 0 0 0,-1 0 0 0 0,0 1 0 0 0,0 0 0 0 0,0-1 0 0 0,0 1 0 0 0,0 0 0 0 0,0 1 0 0 0,-1-1 1 0 0,1 1-1 0 0,-1-1 0 0 0,1 1 0 0 0,-1 0 0 0 0,0 0 0 0 0,1 0 0 0 0,-1 1 0 0 0,0 0 0 0 0,0-1 0 0 0,1 1 1 0 0,-1 0-1 0 0,0 1 0 0 0,0-1 0 0 0,1 1 0 0 0,-1-1 0 0 0,0 1 0 0 0,1 0 0 0 0,-1 1 0 0 0,1-1 0 0 0,-1 1 0 0 0,1-1 1 0 0,0 1-1 0 0,-1 0 0 0 0,1 0 0 0 0,-2 3 4 0 0,0-2-10 0 0,1 0 1 0 0,0 0-1 0 0,0 1 0 0 0,0-1 1 0 0,0 1-1 0 0,1 0 0 0 0,-1 0 1 0 0,1 0-1 0 0,0 1 1 0 0,0-1-1 0 0,1 1 0 0 0,-1 0 1 0 0,1-1-1 0 0,0 1 1 0 0,1 0-1 0 0,-1 0 0 0 0,1 1 1 0 0,0-1-1 0 0,0 0 0 0 0,0 0 1 0 0,1 0-1 0 0,0 1 1 0 0,0-1-1 0 0,0 0 0 0 0,1 1 1 0 0,0-1-1 0 0,0 0 0 0 0,0 0 1 0 0,0 0-1 0 0,1 0 1 0 0,0 0-1 0 0,0 0 0 0 0,0 0 1 0 0,1 0-1 0 0,-1-1 0 0 0,1 0 1 0 0,0 1-1 0 0,1-1 1 0 0,-1 0-1 0 0,1 0 0 0 0,0-1 1 0 0,0 1-1 0 0,0-1 0 0 0,0 0 1 0 0,0 0-1 0 0,1 0 1 0 0,-1 0-1 0 0,1-1 0 0 0,0 0 1 0 0,0 0-1 0 0,3 1 10 0 0,11 0-62 0 0,-1-1 1 0 0,0-1-1 0 0,1-1 0 0 0,-1-1 0 0 0,1 0 0 0 0,-1-1 1 0 0,0-1-1 0 0,0-1 0 0 0,0 0 0 0 0,0-2 0 0 0,-1 0 1 0 0,0 0-1 0 0,0-2 0 0 0,-1 0 0 0 0,0-1 0 0 0,0-1 1 0 0,-1 0-1 0 0,0-1 0 0 0,-1-1 0 0 0,0 0 0 0 0,-1-1 1 0 0,0 0-1 0 0,-1-1 0 0 0,-1-1 0 0 0,0 0 0 0 0,0-2 62 0 0,-2 3 141 0 0,0-1-1 0 0,-2 0 1 0 0,0 0-1 0 0,0-1 1 0 0,-2 0-1 0 0,0 0 1 0 0,0-1-1 0 0,-2 1 1 0 0,0-1-1 0 0,-1 0 1 0 0,-1 1-1 0 0,0-1 0 0 0,-1-2-140 0 0,0 18 22 0 0,1 1-1 0 0,-1-1 1 0 0,0 0-1 0 0,1 1 1 0 0,-1-1-1 0 0,0 0 1 0 0,1 1-1 0 0,-1-1 0 0 0,0 0 1 0 0,0 1-1 0 0,0-1 1 0 0,0 0-1 0 0,0 1 1 0 0,0-1-1 0 0,0 0 0 0 0,0 0 1 0 0,0 1-1 0 0,0-1 1 0 0,0 0-1 0 0,0 1 1 0 0,0-1-1 0 0,0 0 0 0 0,-1 1 1 0 0,1-1-1 0 0,0 0 1 0 0,-1 1-1 0 0,1-1 1 0 0,0 0-1 0 0,-1 1 1 0 0,1-1-1 0 0,-1 1 0 0 0,1-1 1 0 0,-1 1-1 0 0,1-1 1 0 0,-1 1-1 0 0,1-1 1 0 0,-1 1-1 0 0,1 0 0 0 0,-1-1 1 0 0,0 1-1 0 0,1 0 1 0 0,-1-1-1 0 0,0 1 1 0 0,1 0-1 0 0,-1 0 0 0 0,0 0 1 0 0,1-1-1 0 0,-1 1 1 0 0,0 0-1 0 0,0 0 1 0 0,1 0-1 0 0,-1 0 1 0 0,0 0-1 0 0,1 0 0 0 0,-1 1 1 0 0,0-1-1 0 0,0 0 1 0 0,1 0-1 0 0,-1 0 1 0 0,0 1-1 0 0,1-1 0 0 0,-1 0 1 0 0,1 1-1 0 0,-1-1 1 0 0,0 0-1 0 0,1 1 1 0 0,-1-1-22 0 0,0 46 70 0 0,3-1 0 0 0,1 0 0 0 0,2 0 0 0 0,2-1 0 0 0,2 0 0 0 0,2 0 0 0 0,13 33-70 0 0,6 29 83 0 0,-2 95-1092 0 0,-58-138-611 0 0,-15-55-2967 0 0,21-24 3390 0 0</inkml:trace>
  <inkml:trace contextRef="#ctx0" brushRef="#br0" timeOffset="88509.522">14588 3731 1644 0 0,'6'-4'124'0'0,"-1"-1"-1"0"0,1 1 1 0 0,0 0-1 0 0,1 0 0 0 0,-1 1 1 0 0,0-1-1 0 0,1 2 1 0 0,0-1-1 0 0,0 1 1 0 0,-1 0-1 0 0,1 0 1 0 0,1 1-1 0 0,-1-1 0 0 0,0 2 1 0 0,0-1-1 0 0,0 1 1 0 0,0 0-1 0 0,1 1 1 0 0,-1 0-1 0 0,0 0 1 0 0,0 0-1 0 0,0 1 1 0 0,0 0-1 0 0,0 0 0 0 0,6 4-123 0 0,-9-4 72 0 0,0 0 0 0 0,0 0 0 0 0,-1 0 0 0 0,1 1 0 0 0,-1-1-1 0 0,0 1 1 0 0,1 0 0 0 0,-1 0 0 0 0,0 0 0 0 0,-1 1 0 0 0,1-1-1 0 0,0 0 1 0 0,-1 1 0 0 0,0 0 0 0 0,0 0 0 0 0,0 0 0 0 0,-1 0-1 0 0,1 0 1 0 0,-1 0 0 0 0,0 0 0 0 0,0 0 0 0 0,0 1-1 0 0,0-1 1 0 0,-1 0 0 0 0,0 0 0 0 0,0 1 0 0 0,0-1 0 0 0,0 0-1 0 0,-1 1 1 0 0,0 1-72 0 0,-6 4 17 0 0,0-1 1 0 0,0 0-1 0 0,-1 0 0 0 0,0 0 0 0 0,0-1 0 0 0,-1-1 0 0 0,0 1 1 0 0,0-1-1 0 0,-1-1 0 0 0,0 0 0 0 0,0 0 0 0 0,-1-1 0 0 0,1 0 1 0 0,-1-1-1 0 0,0 0 0 0 0,-1-1 0 0 0,1 0 0 0 0,0-1 0 0 0,-1 0 1 0 0,0-1-1 0 0,1 0 0 0 0,-1-1 0 0 0,0 0 0 0 0,-1-1-17 0 0,-114-31-4093 0 0,110 18 2917 0 0</inkml:trace>
  <inkml:trace contextRef="#ctx0" brushRef="#br0" timeOffset="89082.008">14939 3892 1684 0 0,'48'-9'1029'0'0,"4"1"-589"0"0,0-1 0 0 0,0-3-1 0 0,-1-2 1 0 0,-1-3 0 0 0,-1-1 0 0 0,0-3 0 0 0,10-8-440 0 0,-12-24 118 0 0,-69 33-212 0 0,12 15 129 0 0,-1 0 0 0 0,0 1 0 0 0,-1 0 1 0 0,1 1-1 0 0,0 0 0 0 0,-1 0 0 0 0,0 2 0 0 0,0-1 1 0 0,0 2-1 0 0,1-1 0 0 0,-1 1 0 0 0,0 1 0 0 0,0 0 1 0 0,0 1-1 0 0,1 1 0 0 0,-1-1 0 0 0,1 2 0 0 0,-1-1 1 0 0,-9 6-36 0 0,11-6 9 0 0,0-1 0 0 0,0 2 0 0 0,1-1-1 0 0,-1 1 1 0 0,1 1 0 0 0,0 0 0 0 0,0 0 0 0 0,0 0 0 0 0,1 1 0 0 0,0 1 0 0 0,0-1 0 0 0,0 2 0 0 0,1-1 0 0 0,0 1 0 0 0,1 0 0 0 0,-1 0 0 0 0,2 0 0 0 0,-1 1 0 0 0,1 0 0 0 0,0 0 0 0 0,1 1 0 0 0,0-1 0 0 0,1 1 0 0 0,0 0 0 0 0,0 0 0 0 0,1 0 0 0 0,0 0 0 0 0,1 0 0 0 0,0 1 0 0 0,1-1 0 0 0,0 0 0 0 0,1 1 0 0 0,0-1 0 0 0,0 0 0 0 0,2 7-9 0 0,0-11-18 0 0,-1 0 1 0 0,1 0 0 0 0,0-1 0 0 0,0 1 0 0 0,1-1-1 0 0,0 1 1 0 0,0-1 0 0 0,0 0 0 0 0,0-1 0 0 0,1 1-1 0 0,0-1 1 0 0,0 1 0 0 0,0-2 0 0 0,0 1 0 0 0,1 0-1 0 0,-1-1 1 0 0,1 0 0 0 0,0-1 0 0 0,0 1-1 0 0,4 0 18 0 0,81 11-3176 0 0,-68-14 1914 0 0</inkml:trace>
  <inkml:trace contextRef="#ctx0" brushRef="#br0" timeOffset="89516.032">15448 3749 1164 0 0,'3'2'152'0'0,"0"0"-1"0"0,0 0 1 0 0,-1 0-1 0 0,1 1 1 0 0,0-1 0 0 0,-1 0-1 0 0,1 1 1 0 0,-1 0-1 0 0,0 0 1 0 0,0 0-1 0 0,0 0 1 0 0,0 0 0 0 0,-1 0-1 0 0,1 0 1 0 0,-1 0-1 0 0,0 1 1 0 0,0-1-1 0 0,0 1 1 0 0,0-1-1 0 0,-1 0 1 0 0,1 1 0 0 0,-1 0-1 0 0,0-1 1 0 0,0 1-152 0 0,0 7 392 0 0,1-8-284 0 0,0-1-1 0 0,-1 1 1 0 0,0-1 0 0 0,0 1 0 0 0,0-1-1 0 0,0 1 1 0 0,0-1 0 0 0,0 1-1 0 0,-1 0 1 0 0,1-1 0 0 0,-1 1 0 0 0,0-1-1 0 0,1 0 1 0 0,-1 1 0 0 0,0-1-1 0 0,-1 0 1 0 0,1 1 0 0 0,0-1 0 0 0,-1 0-1 0 0,1 0 1 0 0,-1 0 0 0 0,1 0 0 0 0,-1 0-1 0 0,0 0 1 0 0,0-1 0 0 0,0 1-1 0 0,0-1 1 0 0,0 1-108 0 0,-7-53 600 0 0,11 42-641 0 0,1 1-1 0 0,0 0 1 0 0,0 0 0 0 0,1 0-1 0 0,0 1 1 0 0,0-1 0 0 0,1 1-1 0 0,0 0 1 0 0,0 0 0 0 0,1 1-1 0 0,-1-1 1 0 0,1 1 0 0 0,1 0-1 0 0,-1 1 1 0 0,1 0 0 0 0,0 0-1 0 0,1 0 1 0 0,-1 1 0 0 0,1 0-1 0 0,-1 0 1 0 0,1 1 0 0 0,7-2 41 0 0,-13 5-88 0 0,9 3-108 0 0,0 7 168 0 0,-1 0 1 0 0,-1 1-1 0 0,0 1 0 0 0,0-1 0 0 0,-1 1 0 0 0,-1 1 0 0 0,0-1 0 0 0,0 1 0 0 0,-1 0 0 0 0,3 13 28 0 0,20 36 33 0 0,-27-59-59 0 0,0 1 0 0 0,0-1 0 0 0,0 1 0 0 0,0-1 0 0 0,1 1 0 0 0,-1-1 0 0 0,1 0-1 0 0,0 0 1 0 0,0-1 0 0 0,0 1 0 0 0,0 0 0 0 0,1-1 0 0 0,-1 0 0 0 0,1 0 0 0 0,-1 0 0 0 0,1 0 0 0 0,0-1 0 0 0,0 1 0 0 0,-1-1 0 0 0,1 0 0 0 0,0 0 0 0 0,0 0 0 0 0,1-1 0 0 0,-1 1 0 0 0,0-1 0 0 0,0 0 0 0 0,0 0 0 0 0,0-1 0 0 0,0 1 0 0 0,0-1 0 0 0,0 0 0 0 0,0 0 0 0 0,0 0 26 0 0,155-97-1887 0 0,-147 82 1718 0 0</inkml:trace>
  <inkml:trace contextRef="#ctx0" brushRef="#br0" timeOffset="89888.636">16048 3793 4288 0 0,'1'-3'13'0'0,"-1"1"0"0"0,1-1 0 0 0,0 1 0 0 0,-1-1 0 0 0,0 1 0 0 0,1-1 0 0 0,-1 0 0 0 0,0 1-1 0 0,0-1 1 0 0,0 0 0 0 0,-1 1 0 0 0,1-1 0 0 0,-1 1 0 0 0,1-1 0 0 0,-1 1 0 0 0,0-1 0 0 0,0 1 0 0 0,0-1-1 0 0,0 1 1 0 0,-1 0 0 0 0,1 0 0 0 0,-1-1 0 0 0,1 1 0 0 0,-1 0 0 0 0,0 0 0 0 0,0 1 0 0 0,1-1 0 0 0,-1 0-1 0 0,-1 1 1 0 0,1-1 0 0 0,0 1 0 0 0,0-1 0 0 0,0 1 0 0 0,-1 0 0 0 0,1 0 0 0 0,-1 0 0 0 0,1 0 0 0 0,-1 1-1 0 0,1-1 1 0 0,-1 1 0 0 0,1-1 0 0 0,-1 1 0 0 0,0 0 0 0 0,1 0 0 0 0,-2 0-13 0 0,-121 13 1158 0 0,119-11-1134 0 0,0-1 1 0 0,0 2 0 0 0,0-1-1 0 0,0 0 1 0 0,1 1 0 0 0,0 0-1 0 0,-1 0 1 0 0,1 1 0 0 0,0-1-1 0 0,0 1 1 0 0,1 0 0 0 0,-1 1-1 0 0,1-1 1 0 0,0 1 0 0 0,0 0-1 0 0,1 0 1 0 0,-1 0 0 0 0,1 0-1 0 0,0 0 1 0 0,0 1 0 0 0,1 0-1 0 0,0-1 1 0 0,0 1 0 0 0,0 0-1 0 0,1 0 1 0 0,-1 1-25 0 0,41 18 189 0 0,-30-25-201 0 0,-1 1 1 0 0,0-1-1 0 0,0-1 1 0 0,1 0-1 0 0,-1 0 1 0 0,0 0-1 0 0,0-1 1 0 0,0 0-1 0 0,0 0 1 0 0,-1-1-1 0 0,1 0 1 0 0,-1-1 0 0 0,1 0-1 0 0,-1 0 1 0 0,0 0-1 0 0,0-1 1 0 0,-1 0-1 0 0,0 0 1 0 0,0-1-1 0 0,2-1 12 0 0,8-9-55 0 0,-1 0-1 0 0,-1-2 0 0 0,0 1 1 0 0,-1-1-1 0 0,-1-1 0 0 0,0-1 0 0 0,-2 1 1 0 0,0-2-1 0 0,-2 1 0 0 0,0-1 1 0 0,-1-1-1 0 0,-1 1 0 0 0,-1-1 1 0 0,-1 0-1 0 0,-1 0 0 0 0,-1-1 1 0 0,-1 1-1 0 0,-1-1 0 0 0,-1-6 56 0 0,1 21 73 0 0,0 0-1 0 0,-1-1 0 0 0,0 1 1 0 0,-1 0-1 0 0,0 0 1 0 0,0 0-1 0 0,0 0 1 0 0,-1 1-1 0 0,0-1 1 0 0,-1 0-1 0 0,0 1 0 0 0,0 0 1 0 0,0 0-1 0 0,-1 0 1 0 0,0 1-1 0 0,-1-1 1 0 0,1 1-1 0 0,-1 1 0 0 0,0-1 1 0 0,0 1-1 0 0,-1 0 1 0 0,0 0-1 0 0,0 1 1 0 0,0 0-1 0 0,0 0 0 0 0,-1 0 1 0 0,0 1-1 0 0,-6-2-72 0 0,11 7 17 0 0,0-1-1 0 0,0 1 1 0 0,0 0-1 0 0,0 0 1 0 0,0 0-1 0 0,0 0 1 0 0,0 0-1 0 0,1 0 1 0 0,-1 1-1 0 0,1-1 1 0 0,0 1-1 0 0,0 0 1 0 0,0 0-1 0 0,0 0 1 0 0,0 0-1 0 0,0 0 1 0 0,1 0-1 0 0,0 0 1 0 0,-1 1-1 0 0,1-1 1 0 0,0 0-1 0 0,1 1 1 0 0,-1 2-17 0 0,0 6-6 0 0,0 0 1 0 0,1 0-1 0 0,1 0 1 0 0,0 0-1 0 0,1 0 1 0 0,0 0 0 0 0,0-1-1 0 0,1 1 1 0 0,1-1-1 0 0,0 1 1 0 0,1-1-1 0 0,0 0 1 0 0,0-1-1 0 0,2 1 1 0 0,-1-1-1 0 0,1-1 1 0 0,4 6 5 0 0,89 102-2955 0 0,-65-79 516 0 0,-15-14 1145 0 0</inkml:trace>
  <inkml:trace contextRef="#ctx0" brushRef="#br0" timeOffset="90883.61">16337 3665 1508 0 0,'6'-3'426'0'0,"8"-1"-169"0"0,0-2 0 0 0,-1 0 0 0 0,0 0 0 0 0,0-1 0 0 0,-1-1 0 0 0,0 0 0 0 0,0-1 0 0 0,-1 0 0 0 0,0 0 0 0 0,-1-2 0 0 0,0 1 0 0 0,0-1 0 0 0,-1-1 0 0 0,-1 1 0 0 0,5-10-257 0 0,-12 19 12 0 0,0 0 1 0 0,0 0 0 0 0,-1-1-1 0 0,1 1 1 0 0,-1 0 0 0 0,1 0 0 0 0,-1-1-1 0 0,0 1 1 0 0,0 0 0 0 0,0-1 0 0 0,0 1-1 0 0,0 0 1 0 0,-1-1 0 0 0,1 1 0 0 0,-1 0-1 0 0,1-1 1 0 0,-1 1 0 0 0,0 0 0 0 0,0 0-1 0 0,0 0 1 0 0,0 0 0 0 0,0 0 0 0 0,-1 0-1 0 0,1 0 1 0 0,0 0 0 0 0,-1 0 0 0 0,0 1-1 0 0,1-1 1 0 0,-1 1 0 0 0,0-1-1 0 0,0 1 1 0 0,0 0 0 0 0,0-1 0 0 0,0 1-1 0 0,0 0 1 0 0,0 0 0 0 0,0 0 0 0 0,0 1-1 0 0,-1-1 1 0 0,1 0 0 0 0,0 1 0 0 0,-2-1-13 0 0,-102-13 137 0 0,91 15-130 0 0,1 0 1 0 0,-1 2 0 0 0,1-1-1 0 0,-1 2 1 0 0,1 0 0 0 0,0 1 0 0 0,0 0-1 0 0,1 1 1 0 0,0 1 0 0 0,0 0-1 0 0,0 0 1 0 0,1 2 0 0 0,0-1-1 0 0,1 1 1 0 0,0 1 0 0 0,0 0 0 0 0,1 1-1 0 0,-6 7-7 0 0,12-14 13 0 0,0 0-1 0 0,0 0 1 0 0,0 0-1 0 0,1 0 1 0 0,0 1-1 0 0,0-1 1 0 0,0 1-1 0 0,0 0 1 0 0,1 0-1 0 0,-1 0 1 0 0,1 0-1 0 0,1 0 1 0 0,-1 1-1 0 0,1-1 1 0 0,0 1-1 0 0,0-1 1 0 0,0 1-1 0 0,1-1 1 0 0,0 1-1 0 0,0-1 1 0 0,0 1-1 0 0,1-1 1 0 0,0 1-1 0 0,0-1 1 0 0,0 0-1 0 0,1 1 1 0 0,-1-1-1 0 0,1 0 1 0 0,1 0-1 0 0,-1 0 1 0 0,1 0-1 0 0,0 0 1 0 0,0-1-1 0 0,0 1 1 0 0,0-1-1 0 0,1 0 1 0 0,0 0-1 0 0,0 0 1 0 0,0 0-1 0 0,0-1 1 0 0,1 0-1 0 0,-1 1 1 0 0,1-2-1 0 0,0 1 1 0 0,0 0-1 0 0,0-1 1 0 0,0 0-1 0 0,5 1-12 0 0,11-3 23 0 0,0 0-1 0 0,0-1 0 0 0,0-2 0 0 0,0 0 0 0 0,-1-1 1 0 0,1-1-1 0 0,-1-1 0 0 0,0-1 0 0 0,18-8-22 0 0,4-1-146 0 0,34-6-152 0 0,-75 22 230 0 0,-1 0 28 0 0,10 2-78 0 0,40 28 224 0 0,-49-30-56 0 0,18-3-34 0 0,-9-2-23 0 0,0-1 0 0 0,0-1 0 0 0,0 1 0 0 0,-1-1 0 0 0,0-1 0 0 0,0 0 0 0 0,-1 0 0 0 0,0-1 0 0 0,-1 0 0 0 0,0 0 0 0 0,3-5 7 0 0,1-1-70 0 0,2 114-50 0 0,-9-95 126 0 0,1 1 1 0 0,0-1-1 0 0,0 0 1 0 0,0-1 0 0 0,1 1-1 0 0,-1-1 1 0 0,1 0-1 0 0,0-1 1 0 0,0 1-1 0 0,0-1 1 0 0,0 0-1 0 0,0-1 1 0 0,0 1-1 0 0,0-1 1 0 0,1-1-1 0 0,-1 1 1 0 0,0-1-1 0 0,1 0 1 0 0,-1 0-1 0 0,0-1 1 0 0,1 0-1 0 0,-1 0 1 0 0,0 0-1 0 0,0-1 1 0 0,0 0-1 0 0,0 0 1 0 0,0-1-1 0 0,0 1 1 0 0,-1-1 0 0 0,1 0-1 0 0,-1-1 1 0 0,0 0-1 0 0,0 0 1 0 0,0 0-1 0 0,0 0 1 0 0,-1 0-1 0 0,1-1 1 0 0,-1 0-1 0 0,0 0 1 0 0,-1 0-1 0 0,1-1 1 0 0,-1 1-1 0 0,0-1 1 0 0,-1 0-1 0 0,1-2-6 0 0,6-14 100 0 0,-1-2-1 0 0,-1 1 1 0 0,-1-1-1 0 0,-2 0 0 0 0,0 0 1 0 0,-1-1-1 0 0,-2 1 1 0 0,0-1-1 0 0,-2-1-99 0 0,-19-85 865 0 0,-13 26 1646 0 0,36 113-2461 0 0,0-1 0 0 0,2 1 0 0 0,1-1 0 0 0,1-1 0 0 0,1 1 0 0 0,2-1 0 0 0,7 15-50 0 0,24 74-1835 0 0,-22 5-3388 0 0,-22-104 3974 0 0,-13 11 76 0 0</inkml:trace>
  <inkml:trace contextRef="#ctx0" brushRef="#br0" timeOffset="91148.95">16739 3455 2988 0 0,'18'-12'864'0'0,"2"0"-144"0"0,4-1-192 0 0,4 2-220 0 0,2 1-115 0 0,4 1-21 0 0,1 4-412 0 0,0-2-189 0 0,2 1-871 0 0,4 1 36 0 0,3-2 12 0 0</inkml:trace>
  <inkml:trace contextRef="#ctx0" brushRef="#br0" timeOffset="96300.549">13764 2195 944 0 0,'-13'-16'405'0'0,"10"16"-221"0"0,3 0 4 0 0,0 0-13 0 0,0 0-1 0 0,0 0 40 0 0,0 0-73 0 0,0 0-2 0 0,0 0 23 0 0,0 0 10 0 0,0 0-8 0 0,0 0-50 0 0,0 0 56 0 0,0 0-70 0 0,0 0-29 0 0,0 0-6 0 0,0 0-21 0 0,-20-4 400 0 0,-7-20-488 0 0,-19 14 2875 0 0,212-30-2605 0 0,-71 24-137 0 0,-81 13 50 0 0,-17 2-3814 0 0,-1 1 2531 0 0</inkml:trace>
  <inkml:trace contextRef="#ctx0" brushRef="#br0" timeOffset="97237.716">13782 2426 1204 0 0,'0'0'203'0'0,"0"0"9"0"0,0 0-22 0 0,-5 1-10 0 0,-59 15 2695 0 0,217-43-1508 0 0,116-24-739 0 0,-256 49-715 0 0,16-1 371 0 0,-22 0-4406 0 0,-9 0 2932 0 0</inkml:trace>
  <inkml:trace contextRef="#ctx0" brushRef="#br0" timeOffset="75359.025">3115 5351 1404 0 0,'3'15'1804'0'0,"2"-12"-1644"0"0,0 1-1 0 0,0-1 0 0 0,0 1 0 0 0,0 0 0 0 0,-1 0 1 0 0,0 0-1 0 0,0 0 0 0 0,0 1 0 0 0,0-1 1 0 0,-1 1-1 0 0,1 0 0 0 0,-1 1 0 0 0,0-1 0 0 0,-1 0 1 0 0,0 1-1 0 0,0-1 0 0 0,0 1 0 0 0,0 0 1 0 0,-1 0-1 0 0,0 0 0 0 0,0 0 0 0 0,0 0 1 0 0,-1 0-1 0 0,0 0 0 0 0,0 0 0 0 0,-1 0 0 0 0,0-1 1 0 0,0 2-160 0 0,7 37 339 0 0,136 573 1314 0 0,-148-543-2456 0 0,5-73 706 0 0,1 0 1 0 0,-1 0-1 0 0,0 0 1 0 0,1 0-1 0 0,-1 0 1 0 0,0 0-1 0 0,0 0 0 0 0,0 0 1 0 0,0 0-1 0 0,0 0 1 0 0,0 0-1 0 0,0 0 1 0 0,0 0-1 0 0,0-1 1 0 0,0 1-1 0 0,0 0 1 0 0,0-1-1 0 0,0 1 1 0 0,-1-1-1 0 0,1 1 1 0 0,0-1-1 0 0,0 0 1 0 0,-1 0-1 0 0,1 1 1 0 0,0-1-1 0 0,-1 0 0 0 0,1 0 1 0 0,0 0-1 0 0,-1 0 1 0 0,1-1-1 0 0,0 1 1 0 0,0 0-1 0 0,-1 0 1 0 0,1-1-1 0 0,0 1 1 0 0,0-1-1 0 0,-1 1 1 0 0,1-1-1 0 0,0 1 1 0 0,0-1-1 0 0,0 0 1 0 0,0 0-1 0 0,0 0 1 0 0,0 1-1 0 0,0-1 1 0 0,0 0-1 0 0,0 0 0 0 0,0 0 1 0 0,1 0-1 0 0,-1-1 1 0 0,0 1-1 0 0,0 0 97 0 0,-18-19-1178 0 0,2-4 16 0 0</inkml:trace>
  <inkml:trace contextRef="#ctx0" brushRef="#br0" timeOffset="75606.653">3125 5437 876 0 0,'4'-10'231'0'0,"0"1"0"0"0,0 0 1 0 0,1 0-1 0 0,1 0 0 0 0,-1 0 0 0 0,1 1 0 0 0,1 0 0 0 0,-1 0 0 0 0,1 1 1 0 0,1-1-1 0 0,0 2 0 0 0,0-1 0 0 0,0 1 0 0 0,0 0 0 0 0,1 1 0 0 0,0 0 1 0 0,0 0-1 0 0,1 1 0 0 0,-1 0 0 0 0,1 1 0 0 0,0 0 0 0 0,2 0-231 0 0,-4 5 69 0 0,-1 0 0 0 0,0 0 0 0 0,1 1-1 0 0,-1 0 1 0 0,-1 1 0 0 0,1 0 0 0 0,0 0 0 0 0,-1 0 0 0 0,0 1-1 0 0,0-1 1 0 0,0 2 0 0 0,-1-1 0 0 0,1 1 0 0 0,-1-1-1 0 0,0 1 1 0 0,-1 1 0 0 0,0-1 0 0 0,0 1 0 0 0,0 0-1 0 0,-1-1 1 0 0,0 2 0 0 0,0-1 0 0 0,-1 0 0 0 0,2 7-69 0 0,0-2 51 0 0,-1 0 0 0 0,-1 0 0 0 0,0 0 0 0 0,0 1 0 0 0,-1-1 0 0 0,-1 1 0 0 0,0-1 0 0 0,-1 1 0 0 0,0-1 0 0 0,-1 0 0 0 0,0 1 0 0 0,-1-1 0 0 0,0 0 1 0 0,-1 0-1 0 0,-1-1 0 0 0,1 1 0 0 0,-2-1 0 0 0,0 0 0 0 0,-4 6-51 0 0,-90 73-437 0 0,17-64-2642 0 0,47-43 553 0 0,26 0 1321 0 0</inkml:trace>
  <inkml:trace contextRef="#ctx0" brushRef="#br0" timeOffset="76149.304">4084 5596 1132 0 0,'16'34'636'0'0,"-1"1"0"0"0,-2 0 0 0 0,-1 1 0 0 0,-2 1 0 0 0,-1 0 0 0 0,-2 0 0 0 0,-2 0 0 0 0,-1 1 0 0 0,-2 0 0 0 0,-3 24-636 0 0,-52 107 2428 0 0,44-200-1668 0 0,48-212-840 0 0,-16 167-81 0 0,3 1 1 0 0,3 1-1 0 0,3 1 1 0 0,11-11 160 0 0,-39 84-3 0 0,-1 0 0 0 0,0 0 1 0 0,0 0-1 0 0,1 0 0 0 0,-1 1 1 0 0,0 0-1 0 0,0 0 1 0 0,0 0-1 0 0,0 0 0 0 0,0 0 1 0 0,0 0-1 0 0,0 1 0 0 0,0 0 1 0 0,0-1-1 0 0,0 1 1 0 0,-1 0-1 0 0,1 0 0 0 0,-1 0 1 0 0,0 1-1 0 0,1-1 0 0 0,-1 1 1 0 0,0-1-1 0 0,0 1 0 0 0,-1 0 1 0 0,1 0-1 0 0,0 0 1 0 0,-1 0-1 0 0,0 0 0 0 0,0 0 1 0 0,0 0-1 0 0,0 0 0 0 0,0 0 1 0 0,0 3 2 0 0,7 7-33 0 0,151 220-1041 0 0,-157-229 845 0 0,-1 0 0 0 0,0 1 0 0 0,0-1 0 0 0,0 0 1 0 0,0 1-1 0 0,-1-1 0 0 0,1 1 0 0 0,-1-1 0 0 0,0 0 0 0 0,-1 1 0 0 0,1-1 0 0 0,-1 1 0 0 0,0-1 0 0 0,0 0 0 0 0,0 0 1 0 0,-1 1-1 0 0,1-1 0 0 0,-1 0 0 0 0,0 0 0 0 0,0 0 0 0 0,-1-1 0 0 0,1 1 0 0 0,-1 0 0 0 0,-1 0 229 0 0,-14 14-1066 0 0</inkml:trace>
  <inkml:trace contextRef="#ctx0" brushRef="#br0" timeOffset="76399.491">4088 5944 2132 0 0,'11'-12'495'0'0,"1"0"0"0"0,0 1 0 0 0,0 1 0 0 0,1 0 0 0 0,1 0 0 0 0,-1 1 0 0 0,1 1 0 0 0,1 1 0 0 0,0 0 0 0 0,0 0 0 0 0,0 2-1 0 0,12-4-494 0 0,197-21-267 0 0,-171 17-3987 0 0,-50 7 3012 0 0</inkml:trace>
  <inkml:trace contextRef="#ctx0" brushRef="#br0" timeOffset="76648.961">3914 5366 1652 0 0,'-14'8'250'0'0,"1"-1"-1"0"0,0 2 0 0 0,0-1 1 0 0,1 2-1 0 0,1 0 1 0 0,-1 0-1 0 0,1 1 0 0 0,1 0 1 0 0,0 1-1 0 0,1 0 1 0 0,0 1-1 0 0,1 0 0 0 0,0 0 1 0 0,1 1-1 0 0,-3 8-249 0 0,2-6 147 0 0,0 1-1 0 0,1 0 0 0 0,1 0 1 0 0,1 1-1 0 0,1 0 1 0 0,0 0-1 0 0,1 0 0 0 0,1 0 1 0 0,0 0-1 0 0,2 1 1 0 0,0-1-1 0 0,2 12-146 0 0,1-9 95 0 0,1 0 0 0 0,1-1 0 0 0,0 0 0 0 0,2 0 0 0 0,0 0 0 0 0,2-1 0 0 0,0 0 0 0 0,1-1-1 0 0,0 0 1 0 0,13 15-95 0 0,-1-9-175 0 0,0 0-1 0 0,2-2 1 0 0,1-1-1 0 0,0-1 1 0 0,2-1-1 0 0,0-1 1 0 0,1-1-1 0 0,1-2 1 0 0,0-1-1 0 0,1-1 0 0 0,1-1 1 0 0,0-2-1 0 0,0-1 1 0 0,1-2-1 0 0,0-1 1 0 0,0-1-1 0 0,3-2 176 0 0,53-16-2356 0 0,-46-4 1173 0 0</inkml:trace>
  <inkml:trace contextRef="#ctx0" brushRef="#br0" timeOffset="76899.005">4781 5168 1336 0 0,'11'4'210'0'0,"-1"0"-1"0"0,0 1 1 0 0,0 0-1 0 0,0 0 0 0 0,-1 1 1 0 0,1 0-1 0 0,-2 1 1 0 0,1 0-1 0 0,-1 1 1 0 0,0-1-1 0 0,0 2 1 0 0,-1-1-1 0 0,0 1 1 0 0,0 0-1 0 0,-1 0 1 0 0,-1 1-1 0 0,1 0 1 0 0,-1 0-1 0 0,-1 0 1 0 0,0 0-1 0 0,0 4-209 0 0,4 0 165 0 0,10 24 147 0 0,-1 1 1 0 0,-2 0 0 0 0,-1 1-1 0 0,-3 1 1 0 0,-1 0-1 0 0,-1 0 1 0 0,-3 1-1 0 0,-2 0 1 0 0,0 18-313 0 0,-4-44 91 0 0,-1-1 0 0 0,0 1 0 0 0,0-1 1 0 0,-2 1-1 0 0,0-1 0 0 0,-1 0 0 0 0,0 0 1 0 0,-1 0-1 0 0,-1-1 0 0 0,-1 3-91 0 0,3-7 73 0 0,-2 8-74 0 0,0-1 1 0 0,-1 0-1 0 0,-1-1 1 0 0,-1 0-1 0 0,0 0 1 0 0,-1 0-1 0 0,0-1 1 0 0,-2-1 0 0 0,1 0-1 0 0,-2-1 1 0 0,0 0-1 0 0,0 0 1 0 0,-2-2-1 0 0,1 0 1 0 0,-1 0-1 0 0,-1-1 1 0 0,0-1 0 0 0,-6 2 0 0 0,19-10-156 0 0,1-1 1 0 0,-1 1 0 0 0,0-1-1 0 0,1 0 1 0 0,-1 0 0 0 0,0 0-1 0 0,1 0 1 0 0,-1 0 0 0 0,1-1 0 0 0,-1 1-1 0 0,0-1 1 0 0,1 0 0 0 0,-1 0-1 0 0,1 0 1 0 0,-1 0 0 0 0,1 0 0 0 0,0 0-1 0 0,-1-1 1 0 0,1 1 0 0 0,0-1-1 0 0,0 1 1 0 0,0-1 0 0 0,0 0-1 0 0,0 0 1 0 0,1 0 0 0 0,-1 0 0 0 0,0 0-1 0 0,1 0 1 0 0,-1 0 0 0 0,1-1-1 0 0,0 1 1 0 0,0-1 0 0 0,0 1-1 0 0,0-1 1 0 0,0 1 0 0 0,1-1 0 0 0,-1 1-1 0 0,1-1 1 0 0,0 0 155 0 0,-1-13-1065 0 0</inkml:trace>
  <inkml:trace contextRef="#ctx0" brushRef="#br0" timeOffset="77175.287">5343 5636 2796 0 0,'9'2'844'0'0,"15"-2"-112"0"0,7-5-88 0 0,-15 5-35 0 0,11 0-57 0 0,7 0-128 0 0,39-12-4 0 0,-33 9-68 0 0,3-1-168 0 0,-4 2-196 0 0,6-1 12 0 0,-13 2-600 0 0,1-1-524 0 0,-18 2 83 0 0,20 12 69 0 0,-21 0-192 0 0</inkml:trace>
  <inkml:trace contextRef="#ctx0" brushRef="#br0" timeOffset="77441.794">5400 5929 2080 0 0,'4'-1'924'0'0,"4"-2"-168"0"0,11-3-32 0 0,13-2-64 0 0,1-1-159 0 0,1 3 7 0 0,3-3-108 0 0,4 2-256 0 0,3 1-12 0 0,0-2-748 0 0,0-1-761 0 0,1 2 73 0 0,-7-5-68 0 0</inkml:trace>
  <inkml:trace contextRef="#ctx0" brushRef="#br0" timeOffset="99769.222">5394 5932 1224 0 0,'-36'1'4648'0'0,"15"4"-4009"0"0,36-1-535 0 0,49 0-168 0 0,287-40 214 0 0,-349 36-170 0 0,31 0 112 0 0,14-33-4195 0 0,-41 24 2925 0 0</inkml:trace>
  <inkml:trace contextRef="#ctx0" brushRef="#br0" timeOffset="100602.625">5412 5615 848 0 0,'-35'-5'4473'0'0,"56"2"-3349"0"0,243-7-775 0 0,-96 6-126 0 0,-167 4-181 0 0,14 0 33 0 0,-4 0-2775 0 0,-3 0 446 0 0,-8 0 1162 0 0</inkml:trace>
  <inkml:trace contextRef="#ctx0" brushRef="#br0" timeOffset="143338.235">5945 7272 1304 0 0,'0'0'956'0'0,"1"1"-240"0"0,7-1-56 0 0,0-1-48 0 0,18-1-92 0 0,-9 2-60 0 0,9 0-147 0 0,36-13-13 0 0,-18 8-96 0 0,-3 1-220 0 0,1-1 0 0 0,-1 4-324 0 0,-2-1-169 0 0,1 2-647 0 0,-26 0-116 0 0,5 0 88 0 0</inkml:trace>
  <inkml:trace contextRef="#ctx0" brushRef="#br0" timeOffset="143586.299">6025 7588 1256 0 0,'6'0'1084'0'0,"15"-3"-268"0"0,6 0-68 0 0,-9 3-128 0 0,41-9-68 0 0,-14 2-212 0 0,7-1-39 0 0,3-2-670 0 0,6-1-819 0 0,4 2 60 0 0,-6-7 28 0 0</inkml:trace>
  <inkml:trace contextRef="#ctx0" brushRef="#br0" timeOffset="140870.127">3226 7413 1212 0 0,'5'-21'1961'0'0,"17"-1"-1652"0"0,-9-2 1114 0 0,-10 39-472 0 0,-3 55-601 0 0,-2 74 191 0 0,7 1 0 0 0,6-1 0 0 0,9 12-541 0 0,-27-134-1618 0 0,-18-45-1439 0 0,19 16 2897 0 0,-9-7-1018 0 0</inkml:trace>
  <inkml:trace contextRef="#ctx0" brushRef="#br0" timeOffset="141149.412">3111 7252 1184 0 0,'8'-7'65'0'0,"0"1"-1"0"0,1-1 1 0 0,-1 2-1 0 0,2-1 1 0 0,-1 1-1 0 0,0 1 1 0 0,1-1-1 0 0,0 2 1 0 0,0-1 0 0 0,0 1-1 0 0,1 1 1 0 0,-1 0-1 0 0,1 0 1 0 0,-1 1-1 0 0,1 1 1 0 0,-1 0-1 0 0,1 0 1 0 0,-1 1 0 0 0,1 0-1 0 0,-1 1 1 0 0,1 0-1 0 0,-1 0 1 0 0,0 1-1 0 0,0 1 1 0 0,0 0-1 0 0,0 0 1 0 0,-1 1-1 0 0,1 0 1 0 0,-1 1 0 0 0,-1-1-1 0 0,1 2 1 0 0,-1-1-1 0 0,0 2 1 0 0,0-1-1 0 0,-1 1 1 0 0,0 0-1 0 0,-1 0 1 0 0,1 1 0 0 0,-2-1-1 0 0,1 1 1 0 0,-1 1-1 0 0,-1-1 1 0 0,1 1-65 0 0,-3 2 40 0 0,1 0 0 0 0,-2 0 0 0 0,0 0 0 0 0,0 1 0 0 0,-1-1 0 0 0,0 0 0 0 0,-1 0 0 0 0,-1 0 0 0 0,0 0 0 0 0,-1 0 0 0 0,0 0 0 0 0,0 0 0 0 0,-1-1 0 0 0,-1 1 0 0 0,0-1 0 0 0,-1 0 0 0 0,0-1 0 0 0,0 0 0 0 0,-1 1 0 0 0,-1-2 0 0 0,1 1 0 0 0,-2-1 0 0 0,-3 3-40 0 0,-101 42-2003 0 0,84-51 750 0 0</inkml:trace>
  <inkml:trace contextRef="#ctx0" brushRef="#br0" timeOffset="141518.602">4077 7092 888 0 0,'-57'48'2439'0'0,"27"-14"-2271"0"0,1 1-1 0 0,2 1 1 0 0,2 2 0 0 0,2 0 0 0 0,1 2-1 0 0,2 0 1 0 0,1 1 0 0 0,3 1 0 0 0,1 1-1 0 0,2 0 1 0 0,2 1 0 0 0,2 0 0 0 0,2 0-1 0 0,2 1 1 0 0,1 22-168 0 0,3-56 12 0 0,0 0 0 0 0,1 0 0 0 0,0 1 0 0 0,1-1 0 0 0,0 0-1 0 0,1 0 1 0 0,0 0 0 0 0,1 0 0 0 0,0-1 0 0 0,1 1 0 0 0,0-1 0 0 0,1 0-1 0 0,0 0 1 0 0,0 0 0 0 0,4 4-12 0 0,-5-9-193 0 0,1 0 0 0 0,0 0 0 0 0,0 0 0 0 0,0-1 0 0 0,0 0 0 0 0,1 0-1 0 0,0 0 1 0 0,0-1 0 0 0,0 0 0 0 0,0 0 0 0 0,0 0 0 0 0,1-1 0 0 0,-1 0 0 0 0,1 0-1 0 0,0-1 1 0 0,-1 1 0 0 0,1-2 0 0 0,0 1 0 0 0,0-1 0 0 0,0 0 193 0 0,10 0-1131 0 0</inkml:trace>
  <inkml:trace contextRef="#ctx0" brushRef="#br0" timeOffset="141905.088">4364 7291 1060 0 0,'10'-17'2971'0'0,"-10"17"-2885"0"0,0 1 0 0 0,0-1 0 0 0,0 1 0 0 0,0-1 0 0 0,1 0 0 0 0,-1 1 0 0 0,0-1 0 0 0,0 1 0 0 0,1-1 0 0 0,-1 0 0 0 0,0 1 1 0 0,0-1-1 0 0,1 0 0 0 0,-1 1 0 0 0,1-1 0 0 0,-1 0 0 0 0,0 0 0 0 0,1 1 0 0 0,-1-1 0 0 0,0 0 0 0 0,1 0 0 0 0,-1 0 0 0 0,1 1 1 0 0,-1-1-1 0 0,1 0 0 0 0,-1 0 0 0 0,1 0 0 0 0,-1 0 0 0 0,1 0 0 0 0,-1 0 0 0 0,0 0 0 0 0,1 0 0 0 0,-1 0 0 0 0,1 0 0 0 0,-1 0 0 0 0,1 0 1 0 0,-1 0-1 0 0,1 0 0 0 0,-1-1 0 0 0,0 1 0 0 0,1 0 0 0 0,-1 0 0 0 0,1-1-86 0 0,84 449 986 0 0,-84-428-1700 0 0,-8-23-4158 0 0,2-14 3696 0 0</inkml:trace>
  <inkml:trace contextRef="#ctx0" brushRef="#br0" timeOffset="142485.125">4264 7224 1048 0 0,'3'-5'52'0'0,"-1"0"0"0"0,1 0 0 0 0,-1 1 0 0 0,1 0 0 0 0,0-1 0 0 0,1 1 0 0 0,-1 0-1 0 0,1 0 1 0 0,0 1 0 0 0,0-1 0 0 0,0 1 0 0 0,0 0 0 0 0,1 0 0 0 0,-1 0 0 0 0,1 1 0 0 0,0-1 0 0 0,0 1 0 0 0,0 0 0 0 0,0 1 0 0 0,0-1 0 0 0,0 1-1 0 0,0 0 1 0 0,0 0 0 0 0,1 0 0 0 0,-1 1 0 0 0,0 0 0 0 0,1 0 0 0 0,-1 1 0 0 0,0-1 0 0 0,0 1 0 0 0,1 0 0 0 0,-1 0 0 0 0,0 1 0 0 0,0 0-1 0 0,0 0 1 0 0,0 0 0 0 0,0 0 0 0 0,-1 1 0 0 0,1-1 0 0 0,-1 1 0 0 0,0 1 0 0 0,0-1 0 0 0,0 0 0 0 0,0 1 0 0 0,0 0 0 0 0,-1 0 0 0 0,1 0-1 0 0,-1 1 1 0 0,0-1 0 0 0,2 5-52 0 0,6 14 71 0 0,-2 1-1 0 0,0 0 0 0 0,-1 0 0 0 0,-2 1 1 0 0,0 0-1 0 0,-2 0 0 0 0,-1 1 0 0 0,-1-1 1 0 0,-1 1-1 0 0,-1 0 0 0 0,-3 18-70 0 0,3-11 156 0 0,-18 35 141 0 0,72-82 141 0 0,-46 12-439 0 0,1-1 0 0 0,-1 1-1 0 0,1 1 1 0 0,0 0 0 0 0,0 0 0 0 0,0 0 0 0 0,0 1 0 0 0,0 1 0 0 0,-1 0 0 0 0,1 0-1 0 0,0 0 1 0 0,0 1 0 0 0,-1 1 0 0 0,1-1 0 0 0,-1 1 0 0 0,0 1 0 0 0,0-1 0 0 0,0 2-1 0 0,0-1 1 0 0,0 1 0 0 0,-1 0 0 0 0,0 0 0 0 0,0 1 0 0 0,-1 0 0 0 0,1 0 0 0 0,-1 1-1 0 0,-1 0 1 0 0,1 0 0 0 0,-1 0 0 0 0,0 0 0 0 0,-1 1 0 0 0,0 0 0 0 0,0 0 0 0 0,-1 0 0 0 0,0 1-1 0 0,0-1 1 0 0,-1 1 0 0 0,1 6 1 0 0,-5-5 54 0 0,-1 0-1 0 0,0 0 1 0 0,-1-1 0 0 0,0 1-1 0 0,-1-1 1 0 0,0 0 0 0 0,0 0-1 0 0,-1 0 1 0 0,0-1-1 0 0,-1 0 1 0 0,0 0 0 0 0,0 0-1 0 0,-1-1 1 0 0,1 0 0 0 0,-2-1-1 0 0,1 1 1 0 0,-1-2 0 0 0,-5 4-54 0 0,-124 47-277 0 0,43-66-3028 0 0,70-2 2028 0 0</inkml:trace>
  <inkml:trace contextRef="#ctx0" brushRef="#br0" timeOffset="143060.076">4917 7050 1204 0 0,'13'-4'166'0'0,"-1"2"0"0"0,1-1 1 0 0,0 2-1 0 0,-1-1 0 0 0,1 2 0 0 0,0 0 0 0 0,0 0 0 0 0,0 1 0 0 0,-1 1 1 0 0,1 0-1 0 0,0 1 0 0 0,-1 0 0 0 0,0 1 0 0 0,0 0 0 0 0,0 1 1 0 0,0 1-1 0 0,-1 0 0 0 0,1 0 0 0 0,-2 1 0 0 0,1 0 0 0 0,-1 1 0 0 0,0 0 1 0 0,1 3-167 0 0,4-2 128 0 0,14 8 11 0 0,-1 1-1 0 0,0 1 0 0 0,-2 2 1 0 0,0 0-1 0 0,-1 2 0 0 0,-1 1 0 0 0,-2 1 1 0 0,0 1-1 0 0,-2 1 0 0 0,-1 0 0 0 0,-1 2 1 0 0,-1 0-1 0 0,-1 1 0 0 0,-2 0 0 0 0,-1 2 1 0 0,-2-1-1 0 0,-1 1 0 0 0,-1 1 1 0 0,-2 0-1 0 0,-1 0 0 0 0,-1 6-138 0 0,-6-16 91 0 0,-1-1-1 0 0,-1 0 1 0 0,-1 0-1 0 0,0 0 1 0 0,-2-1 0 0 0,-1 1-1 0 0,0-1 1 0 0,-2-1-1 0 0,0 1 1 0 0,-1-1-1 0 0,-1-1 1 0 0,-1 0 0 0 0,-1-1-1 0 0,-14 17-90 0 0,26-33-102 0 0,0 0 0 0 0,0 0 0 0 0,0 0 0 0 0,0 0-1 0 0,-1 0 1 0 0,1 0 0 0 0,-1-1 0 0 0,1 1 0 0 0,-1 0 0 0 0,0-1 0 0 0,0 1 0 0 0,1-1-1 0 0,-1 1 1 0 0,0-1 0 0 0,0 0 0 0 0,0 0 0 0 0,-1 0 0 0 0,1 0 0 0 0,0 0-1 0 0,0-1 1 0 0,0 1 0 0 0,-1-1 0 0 0,1 1 0 0 0,0-1 0 0 0,-1 0 0 0 0,1 0-1 0 0,0 0 1 0 0,-1 0 0 0 0,1 0 0 0 0,0 0 0 0 0,-1-1 0 0 0,1 1 0 0 0,0-1-1 0 0,0 0 1 0 0,-1 0 0 0 0,1 1 0 0 0,0-1 0 0 0,0-1 0 0 0,0 1 0 0 0,0 0-1 0 0,0 0 1 0 0,0-1 0 0 0,0 1 0 0 0,1-1 0 0 0,-1 0 0 0 0,1 1 0 0 0,-1-1-1 0 0,1 0 1 0 0,-1 0 0 0 0,1 0 0 0 0,0 0 0 0 0,0 0 0 0 0,0 0 0 0 0,0 0-1 0 0,0-1 1 0 0,1 1 0 0 0,-1 0 0 0 0,1 0 0 0 0,-1-1 0 0 0,1 1 0 0 0,0-2 102 0 0,-3-23-1264 0 0</inkml:trace>
  <inkml:trace contextRef="#ctx0" brushRef="#br0" timeOffset="146678.35">8425 6754 1336 0 0,'17'-41'4830'0'0,"12"61"-3341"0"0,-18 8-1334 0 0,0 0 0 0 0,-2 1 1 0 0,-1 0-1 0 0,-2 0 1 0 0,-1 1-1 0 0,2 22-155 0 0,0 2 94 0 0,-1-23-109 0 0,-1 0 0 0 0,-2 0 0 0 0,-1 0 0 0 0,-1 0 0 0 0,-2 1 0 0 0,-1-1 0 0 0,-2 0 0 0 0,-3 9 15 0 0,-50 100-4929 0 0,49-123 3769 0 0</inkml:trace>
  <inkml:trace contextRef="#ctx0" brushRef="#br0" timeOffset="147062.738">8790 7408 1964 0 0,'14'11'1327'0'0,"-13"-10"-1270"0"0,-1 0-1 0 0,0 0 1 0 0,1-1-1 0 0,0 1 1 0 0,-1 0-1 0 0,1-1 1 0 0,-1 1-1 0 0,1 0 1 0 0,0-1-1 0 0,-1 1 1 0 0,1-1-1 0 0,0 1 1 0 0,0-1-1 0 0,0 0 1 0 0,-1 1-1 0 0,1-1 1 0 0,0 0-1 0 0,0 1 0 0 0,0-1 1 0 0,0 0-1 0 0,0 0 1 0 0,-1 0-1 0 0,1 0 1 0 0,0 0-1 0 0,0 0 1 0 0,0 0-1 0 0,0 0 1 0 0,0 0-1 0 0,0 0 1 0 0,-1 0-1 0 0,1 0 1 0 0,0-1-1 0 0,0 1 1 0 0,0 0-1 0 0,0-1 1 0 0,-1 1-1 0 0,1-1 1 0 0,0 1-1 0 0,0-1 1 0 0,-1 1-1 0 0,1-1 1 0 0,0 1-1 0 0,-1-1 1 0 0,1 0-1 0 0,0 1 1 0 0,-1-1-1 0 0,1 0 1 0 0,-1 0-1 0 0,0 1 1 0 0,1-1-1 0 0,-1 0 1 0 0,1 0-1 0 0,-1 0 1 0 0,0 0-1 0 0,0 1 1 0 0,1-2-57 0 0,12-32 168 0 0,-1 0 1 0 0,-1 0 0 0 0,-3-1-1 0 0,0-1 1 0 0,-2 1 0 0 0,-2-1-1 0 0,0-36-168 0 0,23-217 867 0 0,-26 288-837 0 0,0-7 15 0 0,39 127 3 0 0,143 168-570 0 0,-172-213-1400 0 0,-60-7-1619 0 0,26-53 2477 0 0</inkml:trace>
  <inkml:trace contextRef="#ctx0" brushRef="#br0" timeOffset="147329.066">8810 7203 1760 0 0,'0'0'106'0'0,"-1"0"1"0"0,0-1-1 0 0,1 1 0 0 0,-1 0 0 0 0,0 0 0 0 0,1 0 1 0 0,-1 0-1 0 0,0-1 0 0 0,1 1 0 0 0,-1 0 1 0 0,1-1-1 0 0,-1 1 0 0 0,1 0 0 0 0,-1-1 0 0 0,1 1 1 0 0,-1-1-1 0 0,1 1 0 0 0,-1-1 0 0 0,1 1 1 0 0,-1-1-1 0 0,1 1 0 0 0,0-1 0 0 0,-1 0 0 0 0,1 1 1 0 0,0-1-1 0 0,-1 1 0 0 0,1-1 0 0 0,0 0 1 0 0,0 1-1 0 0,0-1 0 0 0,0 0 0 0 0,-1 1 0 0 0,1-1 1 0 0,0 0-1 0 0,0 1 0 0 0,0-1 0 0 0,1 0 1 0 0,-1 1-1 0 0,0-1 0 0 0,0 0 0 0 0,0 1 0 0 0,0-1 1 0 0,1 0-1 0 0,-1 1 0 0 0,0-1 0 0 0,0 1 0 0 0,1-1 1 0 0,-1 0-1 0 0,1 1 0 0 0,-1-1 0 0 0,0 1 1 0 0,1-1-1 0 0,-1 1 0 0 0,1-1 0 0 0,-1 1 0 0 0,1 0 1 0 0,-1-1-1 0 0,1 1 0 0 0,0 0 0 0 0,-1-1 1 0 0,1 1-1 0 0,0 0 0 0 0,-1-1 0 0 0,1 1-106 0 0,40-25 481 0 0,131-69-1001 0 0,77-62-5461 0 0,-210 129 4767 0 0</inkml:trace>
  <inkml:trace contextRef="#ctx0" brushRef="#br0" timeOffset="147588.728">9633 6616 1080 0 0,'0'-1'88'0'0,"0"1"0"0"0,1-1-1 0 0,-1 0 1 0 0,0 1 0 0 0,1-1 0 0 0,-1 0 0 0 0,1 1-1 0 0,-1-1 1 0 0,1 1 0 0 0,-1-1 0 0 0,1 1 0 0 0,-1-1-1 0 0,1 1 1 0 0,0-1 0 0 0,-1 1 0 0 0,1 0 0 0 0,0-1-1 0 0,-1 1 1 0 0,1 0 0 0 0,0-1 0 0 0,-1 1 0 0 0,1 0-1 0 0,0 0 1 0 0,0 0 0 0 0,-1 0 0 0 0,1-1 0 0 0,0 1-1 0 0,-1 0 1 0 0,1 0 0 0 0,0 1 0 0 0,0-1 0 0 0,-1 0-1 0 0,1 0 1 0 0,0 0 0 0 0,0 0 0 0 0,-1 1 0 0 0,1-1-1 0 0,0 0 1 0 0,-1 1 0 0 0,1-1 0 0 0,0 0 0 0 0,-1 1-1 0 0,1-1 1 0 0,-1 1 0 0 0,1-1 0 0 0,0 1 0 0 0,-1-1-1 0 0,1 1 1 0 0,-1-1 0 0 0,0 1 0 0 0,1 0 0 0 0,-1-1-1 0 0,1 1 1 0 0,-1 0 0 0 0,0-1 0 0 0,0 1 0 0 0,1 0-1 0 0,-1 0 1 0 0,0-1 0 0 0,0 1 0 0 0,0 0 0 0 0,0 0-1 0 0,0-1 1 0 0,0 1 0 0 0,0 1-88 0 0,4 6-109 0 0,91 291 1722 0 0,-82-254-1471 0 0,-3-1 0 0 0,-1 1-1 0 0,-2 1 1 0 0,-2-1 0 0 0,-2 44-142 0 0,-29 89 81 0 0,12-141-390 0 0,-3-1-1 0 0,-1-1 0 0 0,-1 0 0 0 0,-2-2 0 0 0,-1 0 0 0 0,-2-1 0 0 0,-1-2 0 0 0,-1 0 0 0 0,-2-2 0 0 0,0-1 0 0 0,-2-1 0 0 0,-1-1 0 0 0,-1-2 0 0 0,-2-1 0 0 0,0-2 0 0 0,0-1 0 0 0,-2-2 0 0 0,0-1 0 0 0,-1-2 0 0 0,-1-2 0 0 0,-15 3 310 0 0,-57 19-1300 0 0</inkml:trace>
  <inkml:trace contextRef="#ctx0" brushRef="#br0" timeOffset="144490.8">7004 7143 1048 0 0,'46'-65'5923'0'0,"-35"129"-5377"0"0,15 231-293 0 0,26-22-27 0 0,-52-274-249 0 0,0 1-1 0 0,-1-1 1 0 0,1 1-1 0 0,-1-1 1 0 0,1 1 0 0 0,0 0-1 0 0,-1-1 1 0 0,1 1-1 0 0,-1-1 1 0 0,1 1 0 0 0,-1 0-1 0 0,1 0 1 0 0,-1-1-1 0 0,1 1 1 0 0,-1 0 0 0 0,0 0-1 0 0,1 0 1 0 0,-1-1-1 0 0,1 1 1 0 0,-1 0 0 0 0,0 0-1 0 0,1 0 1 0 0,-1 0-1 0 0,1 0 1 0 0,-1 0 0 0 0,0 0-1 0 0,1 0 1 0 0,-1 1-1 0 0,1-1 1 0 0,-1 0 0 0 0,1 0-1 0 0,-1 0 1 0 0,0 1-1 0 0,1-1 1 0 0,-1 0-1 0 0,1 0 1 0 0,-1 1 0 0 0,1-1-1 0 0,-1 1 1 0 0,1-1-1 0 0,0 0 1 0 0,-1 1 0 0 0,1-1-1 0 0,-1 1 1 0 0,1-1-1 0 0,0 1 1 0 0,-1-1 0 0 0,1 1-1 0 0,0-1 1 0 0,0 1-1 0 0,0-1 1 0 0,-1 1 0 0 0,1 0-1 0 0,0-1 1 0 0,0 1-1 0 0,0-1 1 0 0,0 1 0 0 0,0 0-1 0 0,0-1 1 0 0,0 1-1 0 0,0-1 1 0 0,0 1 0 0 0,0 0-1 0 0,0-1 1 0 0,0 1-1 0 0,1-1 1 0 0,-1 1 0 0 0,0-1-1 0 0,0 1 24 0 0,-38-30-2031 0 0,19 10 811 0 0,2-2 34 0 0</inkml:trace>
  <inkml:trace contextRef="#ctx0" brushRef="#br0" timeOffset="144738.158">7004 6945 1280 0 0,'5'-4'142'0'0,"0"0"-1"0"0,1 1 1 0 0,-1 0-1 0 0,1 0 1 0 0,-1 0-1 0 0,1 1 0 0 0,0 0 1 0 0,0 0-1 0 0,1 0 1 0 0,-1 1-1 0 0,0 0 1 0 0,0 0-1 0 0,1 0 1 0 0,-1 1-1 0 0,0 0 1 0 0,1 1-1 0 0,-1-1 1 0 0,0 1-1 0 0,1 0 1 0 0,-1 1-1 0 0,0-1 1 0 0,0 1-1 0 0,0 0 1 0 0,0 1-1 0 0,0 0 1 0 0,-1 0-1 0 0,1 0 1 0 0,-1 0-1 0 0,0 1 0 0 0,0 0 1 0 0,0 0-1 0 0,0 0 1 0 0,3 5-142 0 0,2 0 73 0 0,-1 0 0 0 0,0 0 0 0 0,-1 1-1 0 0,0 0 1 0 0,0 0 0 0 0,-1 1 0 0 0,-1 0 0 0 0,0 0 0 0 0,0 1 0 0 0,-1-1-1 0 0,-1 1 1 0 0,0 0 0 0 0,0 1 0 0 0,-1-1 0 0 0,-1 1 0 0 0,1 10-73 0 0,-4-12 4 0 0,0-1 1 0 0,-1 1 0 0 0,-1 0-1 0 0,1-1 1 0 0,-2 0-1 0 0,1 1 1 0 0,-2-1 0 0 0,1-1-1 0 0,-1 1 1 0 0,-1-1 0 0 0,0 0-1 0 0,0 0 1 0 0,0 0-1 0 0,-2-1 1 0 0,1 0 0 0 0,-1 0-1 0 0,0-1 1 0 0,0 0 0 0 0,-2 1-5 0 0,-123 49-3635 0 0,99-55 2403 0 0</inkml:trace>
  <inkml:trace contextRef="#ctx0" brushRef="#br0" timeOffset="145761.78">7714 7095 1792 0 0,'26'-50'2824'0'0,"-15"132"-1010"0"0,37 165-1367 0 0,0-127-743 0 0,-48-119-362 0 0,0-1-504 0 0,-18 3-1317 0 0,-2-9 1185 0 0</inkml:trace>
  <inkml:trace contextRef="#ctx0" brushRef="#br0" timeOffset="146336.707">7737 7135 860 0 0,'-2'-1'88'0'0,"0"-1"0"0"0,0 0-1 0 0,1 0 1 0 0,-1 0 0 0 0,0 0 0 0 0,1 0 0 0 0,0 0-1 0 0,0 0 1 0 0,-1 0 0 0 0,1-1 0 0 0,0 1-1 0 0,1 0 1 0 0,-1-1 0 0 0,0 1 0 0 0,1 0 0 0 0,-1-1-1 0 0,1 1 1 0 0,0-1 0 0 0,0 1 0 0 0,0-1-1 0 0,0 1 1 0 0,0-1 0 0 0,1 1 0 0 0,-1-1-1 0 0,1 1 1 0 0,0-2-88 0 0,-1-5 204 0 0,1 3-173 0 0,0-1 0 0 0,0 1 0 0 0,1 0 0 0 0,-1-1 0 0 0,1 1 0 0 0,1 0 0 0 0,-1 0 0 0 0,1 0 0 0 0,0 0 1 0 0,1 0-1 0 0,-1 1 0 0 0,1 0 0 0 0,0-1 0 0 0,1 2 0 0 0,-1-1 0 0 0,1 0 0 0 0,0 1 0 0 0,0 0 0 0 0,0 0 0 0 0,1 0 0 0 0,-1 1 1 0 0,1-1-1 0 0,0 2 0 0 0,6-3-31 0 0,-6 8 16 0 0,0 1-1 0 0,-1 0 1 0 0,1 1 0 0 0,-1 0 0 0 0,0-1 0 0 0,0 2 0 0 0,0-1 0 0 0,0 0 0 0 0,-1 1-1 0 0,0 0 1 0 0,-1 0 0 0 0,1 0 0 0 0,-1 1 0 0 0,0-1 0 0 0,-1 1 0 0 0,1 0 0 0 0,-1-1-1 0 0,0 6-15 0 0,1-5 9 0 0,5 141 90 0 0,-6-144-64 0 0,0-1 1 0 0,0 1-1 0 0,0-1 1 0 0,1 1-1 0 0,-1-1 0 0 0,1 0 1 0 0,0 0-1 0 0,0 0 1 0 0,0-1-1 0 0,0 1 1 0 0,0-1-1 0 0,1 1 0 0 0,-1-1 1 0 0,1 0-1 0 0,-1 0 1 0 0,1-1-1 0 0,0 1 0 0 0,0-1 1 0 0,0 0-1 0 0,0 0 1 0 0,0 0-1 0 0,3 0-35 0 0,8 4 80 0 0,-7-3-50 0 0,-1 0-1 0 0,0 1 0 0 0,0-1 1 0 0,0 1-1 0 0,0 1 1 0 0,0 0-1 0 0,0-1 0 0 0,-1 2 1 0 0,0-1-1 0 0,0 1 0 0 0,0 0 1 0 0,-1 0-1 0 0,1 1 0 0 0,-1 0 1 0 0,0 0-1 0 0,-1 0 0 0 0,0 0 1 0 0,0 1-1 0 0,0-1 0 0 0,1 4-29 0 0,-42 63 253 0 0,28-62-251 0 0,-1-1 1 0 0,1 0-1 0 0,-2 0 1 0 0,1-1-1 0 0,-1-1 1 0 0,-1 0 0 0 0,1 0-1 0 0,-2-1 1 0 0,1-1-1 0 0,-1 0 1 0 0,1 0-1 0 0,-2-1 1 0 0,-11 2-3 0 0,17-5-212 0 0,1 0 1 0 0,-1-1-1 0 0,0 0 1 0 0,1-1 0 0 0,-1 0-1 0 0,0 0 1 0 0,1 0-1 0 0,-1-1 1 0 0,0 0 0 0 0,1-1-1 0 0,-1 0 1 0 0,1 0-1 0 0,0 0 1 0 0,0-1 0 0 0,0 0-1 0 0,-2-1 212 0 0,-17-17-1222 0 0</inkml:trace>
  <inkml:trace contextRef="#ctx0" brushRef="#br0" timeOffset="147961.916">7625 6994 1624 0 0,'-28'15'560'0'0,"1"0"-1"0"0,1 2 0 0 0,0 1 1 0 0,1 1-1 0 0,1 1 1 0 0,1 1-1 0 0,-15 19-559 0 0,21-21 124 0 0,0 1 0 0 0,2 1 1 0 0,1 1-1 0 0,0 0 0 0 0,2 0 0 0 0,0 2 0 0 0,2-1 0 0 0,0 1 0 0 0,2 1 0 0 0,1 0 1 0 0,1 0-1 0 0,0 0 0 0 0,3 1 0 0 0,-1 13-124 0 0,3-22-10 0 0,2-1-1 0 0,0 0 1 0 0,1-1 0 0 0,1 1-1 0 0,0 0 1 0 0,1-1 0 0 0,1 1-1 0 0,0-1 1 0 0,1 0 0 0 0,1-1-1 0 0,0 1 1 0 0,1-1 0 0 0,1-1-1 0 0,0 0 1 0 0,0 0 0 0 0,1-1-1 0 0,1 0 1 0 0,4 4 10 0 0,12 8-638 0 0,0 0-1 0 0,2-1 1 0 0,1-2 0 0 0,0-1-1 0 0,1-2 1 0 0,1-1 0 0 0,16 6 638 0 0,13 2-1212 0 0</inkml:trace>
  <inkml:trace contextRef="#ctx0" brushRef="#br0" timeOffset="155546.952">755 4975 1184 0 0,'0'0'339'0'0,"0"0"-78"0"0,0 0-47 0 0,0 0-19 0 0,0 0-64 0 0,0 0 37 0 0,0 0 44 0 0,0 0-12 0 0,0 0-52 0 0,0 0 20 0 0,0 0-40 0 0,0 0-28 0 0,0 0-6 0 0,0 0-4 0 0,0 0-34 0 0,0 0-9 0 0,0 0 37 0 0,0 0-44 0 0,-24 2 214 0 0,15 2-245 0 0,0 1 0 0 0,0 0 0 0 0,0 0 0 0 0,1 1-1 0 0,0 0 1 0 0,0 1 0 0 0,0 0 0 0 0,1 0 0 0 0,0 0 0 0 0,0 1 0 0 0,1 0 0 0 0,-3 5-9 0 0,-15 21 23 0 0,1 0 1 0 0,2 1-1 0 0,2 1 1 0 0,1 1-1 0 0,2 1 1 0 0,1 0-1 0 0,2 1 1 0 0,2 1-1 0 0,-6 40-23 0 0,0 40 253 0 0,5 0 0 0 0,4 117-253 0 0,57 110 331 0 0,-31-254-105 0 0,9 47-189 0 0,6-1 0 0 0,6-2 0 0 0,5-2 1 0 0,7-1-1 0 0,31 51-37 0 0,-39-101-40 0 0,3-1 1 0 0,4-2-1 0 0,4-3 1 0 0,3-2-1 0 0,3-2 1 0 0,3-4-1 0 0,4-2 1 0 0,2-3-1 0 0,34 22 40 0 0,45 29 111 0 0,5-7 0 0 0,5-7 0 0 0,4-7 0 0 0,119 49-111 0 0,-109-70 275 0 0,3-8-1 0 0,94 20-274 0 0,58-9 165 0 0,3-15-1 0 0,5-14-164 0 0,-7-15-109 0 0,318-10 109 0 0,-322-35-96 0 0,-166 10 219 0 0,66-11-46 0 0,-124 12-111 0 0,348-9 277 0 0,189-38-243 0 0,3-50-143 0 0,3-29 143 0 0,-395 65 62 0 0,-2-11 0 0 0,-5-11 0 0 0,-3-11 0 0 0,7-15-62 0 0,-181 81-12 0 0,0-3-1 0 0,-2-4 1 0 0,-2-1 0 0 0,-2-4 0 0 0,-1-1 0 0 0,-2-4 0 0 0,-2-1 0 0 0,44-53 12 0 0,-15-3 131 0 0,-6-3 0 0 0,-4-3 0 0 0,-5-3 0 0 0,9-30-131 0 0,157-421 371 0 0,-201 483-346 0 0,-2-2 0 0 0,-5 0 0 0 0,-2-2 0 0 0,-5-1 0 0 0,-3-1 0 0 0,-4-3-25 0 0,32-430 58 0 0,-47 486-57 0 0,-2 0-1 0 0,0 1 1 0 0,-3-1 0 0 0,0 1 0 0 0,-3 1 0 0 0,0 0 0 0 0,-2 0-1 0 0,-11-17 0 0 0,-12-32 46 0 0,26 51-38 0 0,0 0 0 0 0,-2 1-1 0 0,-1 0 1 0 0,-1 1 0 0 0,-2 1 0 0 0,0 1 0 0 0,-2 0 0 0 0,0 1 0 0 0,-2 1 0 0 0,-1 1 0 0 0,0 1 0 0 0,-2 1-1 0 0,-22-14-7 0 0,-61-20-30 0 0,-2 4 0 0 0,-1 5 0 0 0,-3 6 0 0 0,-2 4-1 0 0,0 5 1 0 0,-2 5 0 0 0,-1 6 0 0 0,-1 4 0 0 0,0 6-1 0 0,-71 5 31 0 0,-822-18-48 0 0,384 20-98 0 0,286 24 182 0 0,-1117 70-326 0 0,289-42 193 0 0,89-7-44 0 0,470-8 331 0 0,-150 48-190 0 0,630-60-74 0 0,1 5 0 0 0,2 7 0 0 0,1 5 0 0 0,-67 33 74 0 0,-133 32-55 0 0,201-30-4573 0 0,105-65 3454 0 0</inkml:trace>
  <inkml:trace contextRef="#ctx0" brushRef="#br0" timeOffset="159910.466">18 10064 1196 0 0,'0'0'475'0'0,"0"0"32"0"0,0 0 32 0 0,-1-21 1072 0 0,3-31 1487 0 0,-2 51-2896 0 0,0 1-7 0 0,0 0 15 0 0,0 0 6 0 0,1-12 482 0 0,0 12-688 0 0,-1 1-1 0 0,0-1 0 0 0,0 0 1 0 0,1 0-1 0 0,-1 0 0 0 0,0 0 1 0 0,1 0-1 0 0,-1 0 0 0 0,0 0 1 0 0,0 0-1 0 0,1 0 0 0 0,-1 0 1 0 0,0 0-1 0 0,1 0 0 0 0,-1 0 1 0 0,0 0-1 0 0,0 0 0 0 0,1 0 1 0 0,-1-1-1 0 0,0 1 0 0 0,1 0 1 0 0,-1 0-1 0 0,0 0 1 0 0,0 0-1 0 0,0 0 0 0 0,1-1 1 0 0,-1 1-1 0 0,0 0-9 0 0,94 298 104 0 0,40 22 815 0 0,-134-320-991 0 0,0 0 0 0 0,-1 0 0 0 0,1 0 1 0 0,0 0-1 0 0,-1 0 0 0 0,1 0 1 0 0,0 0-1 0 0,0 0 0 0 0,0 1 0 0 0,-1-1 1 0 0,1 0-1 0 0,0 0 0 0 0,0 0 1 0 0,-1 0-1 0 0,1 1 0 0 0,0-1 1 0 0,0 0-1 0 0,0 0 0 0 0,0 1 0 0 0,-1-1 1 0 0,1 0-1 0 0,0 0 0 0 0,0 1 72 0 0,-37-44-3094 0 0,14 16 1162 0 0,5 7 676 0 0</inkml:trace>
  <inkml:trace contextRef="#ctx0" brushRef="#br0" timeOffset="160208.54">0 9933 1932 0 0,'12'-8'112'0'0,"-1"1"1"0"0,2 0-1 0 0,-1 0 0 0 0,1 1 1 0 0,0 1-1 0 0,0 0 0 0 0,0 1 0 0 0,1 0 1 0 0,0 1-1 0 0,-1 1 0 0 0,1 0 1 0 0,0 1-1 0 0,0 0 0 0 0,0 1 0 0 0,0 1 1 0 0,0 0-1 0 0,0 1 0 0 0,0 1 1 0 0,0 0-1 0 0,-1 0 0 0 0,1 2 0 0 0,-1 0 1 0 0,0 0-1 0 0,0 1 0 0 0,-1 0 1 0 0,0 1-1 0 0,0 1 0 0 0,-1 0 0 0 0,9 8-112 0 0,0-5 91 0 0,0 0-1 0 0,-1 2 1 0 0,-1 0-1 0 0,0 1 1 0 0,-1 1-1 0 0,0 1 1 0 0,-1 0-1 0 0,-1 1 1 0 0,-1 1-1 0 0,0 0 1 0 0,-2 1-1 0 0,0 0 1 0 0,-1 1-1 0 0,0 0 1 0 0,-2 1-1 0 0,-1 0 1 0 0,0 1-1 0 0,-2 0 0 0 0,0 0 1 0 0,2 19-91 0 0,-10-32 31 0 0,1 1-1 0 0,-1-1 1 0 0,0 1 0 0 0,-1-1 0 0 0,0 0-1 0 0,0 0 1 0 0,-1-1 0 0 0,0 1 0 0 0,-1-1-1 0 0,0 1 1 0 0,0-1 0 0 0,-1-1 0 0 0,0 1-1 0 0,0-1 1 0 0,-1 0 0 0 0,0-1 0 0 0,0 1-1 0 0,0-1 1 0 0,-1-1 0 0 0,0 1 0 0 0,0-1-1 0 0,-1-1 1 0 0,1 1 0 0 0,-1-2 0 0 0,0 1-1 0 0,-6 1-30 0 0,1 0-291 0 0,0 0 0 0 0,0-1 0 0 0,-1-1 0 0 0,1 0 0 0 0,-1-1 0 0 0,0-1 0 0 0,0 0 0 0 0,0-1 0 0 0,0 0 0 0 0,0-1 0 0 0,-3-2 291 0 0,-34-9-1188 0 0,16 0 20 0 0</inkml:trace>
  <inkml:trace contextRef="#ctx0" brushRef="#br0" timeOffset="160616.069">863 10272 1724 0 0,'47'-20'793'0'0,"206"-114"2048"0"0,-253 133-2824 0 0,0-1-1 0 0,0 1 0 0 0,0 0 0 0 0,1 0 0 0 0,-1-1 0 0 0,0 1 0 0 0,0 0 1 0 0,-1-1-1 0 0,1 1 0 0 0,0 0 0 0 0,0 0 0 0 0,-1-1 0 0 0,1 1 0 0 0,-1 0 1 0 0,1 0-1 0 0,-1 0 0 0 0,1-1 0 0 0,-1 1 0 0 0,0 0 0 0 0,1 0 0 0 0,-1 0 1 0 0,0 0-1 0 0,0 0 0 0 0,0 0 0 0 0,0 1 0 0 0,0-1 0 0 0,0 0 0 0 0,0 0 1 0 0,0 1-1 0 0,0-1 0 0 0,0 0 0 0 0,0 1 0 0 0,-1-1 0 0 0,1 1 0 0 0,0 0 1 0 0,0-1-1 0 0,0 1 0 0 0,-1 0 0 0 0,1 0 0 0 0,0 0 0 0 0,-1 0 0 0 0,1 0 0 0 0,0 0 1 0 0,0 0-1 0 0,-1 0 0 0 0,1 0 0 0 0,0 1 0 0 0,0-1 0 0 0,-1 0 0 0 0,1 1 1 0 0,0-1-1 0 0,0 1 0 0 0,-1 0-16 0 0,-18 0 54 0 0,-1 1 0 0 0,1 0 1 0 0,-1 2-1 0 0,1 1 0 0 0,0 0 0 0 0,1 1 1 0 0,-1 2-1 0 0,1 0 0 0 0,-14 8-54 0 0,25-12 15 0 0,-1 1 0 0 0,1-1 0 0 0,0 1 0 0 0,0 1 0 0 0,1 0 0 0 0,-1 0 0 0 0,1 0 0 0 0,0 1 0 0 0,1 0 0 0 0,0 0 0 0 0,0 1 0 0 0,1 0 0 0 0,0 0 0 0 0,0 0 0 0 0,0 0 0 0 0,1 1 1 0 0,1 0-1 0 0,-1 0 0 0 0,2 0 0 0 0,-1 0 0 0 0,1 0 0 0 0,0 4-15 0 0,4-7 0 0 0,1 0-1 0 0,0 0 1 0 0,0 0 0 0 0,0 0 0 0 0,0-1 0 0 0,1 1 0 0 0,0-1 0 0 0,0 0 0 0 0,1 0-1 0 0,0 0 1 0 0,-1-1 0 0 0,1 0 0 0 0,1 0 0 0 0,-1 0 0 0 0,1 0 0 0 0,-1-1 0 0 0,1 0-1 0 0,0 0 1 0 0,0 0 0 0 0,1-1 0 0 0,-1 0 0 0 0,3 0 0 0 0,5 3-425 0 0,-1-2 1 0 0,1 1-1 0 0,0-2 0 0 0,0 0 0 0 0,0-1 1 0 0,0 0-1 0 0,0-1 0 0 0,0-1 1 0 0,0 0-1 0 0,11-2 425 0 0,34-12-1263 0 0</inkml:trace>
  <inkml:trace contextRef="#ctx0" brushRef="#br0" timeOffset="160890.907">1536 9867 1312 0 0,'0'0'767'0'0,"0"19"1598"0"0,-3 270 368 0 0,69 110-2772 0 0,-66-397-104 0 0,0 1-1 0 0,-1 0 1 0 0,1 0 0 0 0,0 0 0 0 0,-1-1-1 0 0,0 1 1 0 0,1 0 0 0 0,-1-1-1 0 0,0 1 1 0 0,0 0 0 0 0,-1-1 0 0 0,1 0-1 0 0,0 1 1 0 0,-1-1 0 0 0,0 0 0 0 0,1 1-1 0 0,-1-1 1 0 0,0 0 0 0 0,0 0-1 0 0,0 0 1 0 0,0-1 0 0 0,-1 1 0 0 0,1-1-1 0 0,0 1 1 0 0,-1-1 0 0 0,1 1-1 0 0,-1-1 1 0 0,0 0 0 0 0,1 0 0 0 0,-1-1 143 0 0,-21 3-1300 0 0</inkml:trace>
  <inkml:trace contextRef="#ctx0" brushRef="#br0" timeOffset="161138.43">1168 10265 2036 0 0,'2'-5'1096'0'0,"11"-7"-228"0"0,1-1-92 0 0,5 2-120 0 0,8 1-35 0 0,4 1-81 0 0,6-2-112 0 0,-2 4-128 0 0,2-1-120 0 0,3 2-152 0 0,1-3-144 0 0,1-1 16 0 0,1-2-524 0 0,-1 1-516 0 0,-2-1-241 0 0,-4-1 53 0 0,-4-1 16 0 0</inkml:trace>
  <inkml:trace contextRef="#ctx0" brushRef="#br0" timeOffset="161400.978">1919 9765 1080 0 0,'40'229'3555'0'0,"-39"-237"-912"0"0,24-127-1262 0 0,22 31-979 0 0,-44 103-402 0 0,1 0 1 0 0,0-1-1 0 0,-1 2 0 0 0,1-1 0 0 0,0 0 0 0 0,-1 1 0 0 0,1 0 0 0 0,0 0 0 0 0,0 0 0 0 0,-1 0 0 0 0,1 0 0 0 0,0 1 0 0 0,-1 0 0 0 0,1 0 0 0 0,0 0 0 0 0,-1 0 0 0 0,1 0 0 0 0,-1 1 0 0 0,0 0 0 0 0,1-1 0 0 0,-1 1 0 0 0,0 0 0 0 0,0 1 0 0 0,0-1 0 0 0,0 1 0 0 0,-1-1 0 0 0,1 1 0 0 0,-1 0 0 0 0,1 0 0 0 0,-1 0 0 0 0,0 0 0 0 0,4 2-53 0 0,20 17-199 0 0,-5-8 2 0 0,-1 2 0 0 0,-1 0 0 0 0,0 1 0 0 0,-1 0-1 0 0,-1 2 1 0 0,-1 0 0 0 0,-1 1 0 0 0,0 0 0 0 0,-2 2 0 0 0,0-1-1 0 0,-1 2 1 0 0,5 14 250 0 0,-14 13-2264 0 0,-3-27 937 0 0</inkml:trace>
  <inkml:trace contextRef="#ctx0" brushRef="#br0" timeOffset="161804.424">427 11010 1056 0 0,'32'9'3870'0'0,"43"-19"-3189"0"0,388-47 1500 0 0,2 20 0 0 0,306 20-2181 0 0,-615 15 295 0 0,101-1 581 0 0,-256 4-915 0 0,0-1 0 0 0,0 1 1 0 0,0-1-1 0 0,0 0 1 0 0,0 1-1 0 0,0-1 0 0 0,0 0 1 0 0,0 0-1 0 0,0 0 1 0 0,0 0-1 0 0,0 0 0 0 0,1 0 1 0 0,-1 0-1 0 0,0 0 0 0 0,0 0 1 0 0,0 0-1 0 0,0-1 1 0 0,0 1-1 0 0,0 0 0 0 0,0-1 1 0 0,0 1-1 0 0,0-1 1 0 0,0 1-1 0 0,0-1 0 0 0,0 0 1 0 0,0 1-1 0 0,0-1 0 0 0,0 0 1 0 0,-1 0-1 0 0,1 1 1 0 0,0-1-1 0 0,-1 0 0 0 0,1 0 1 0 0,0 0-1 0 0,-1 0 1 0 0,1 0-1 0 0,-1 0 0 0 0,1 0 1 0 0,-1 0-1 0 0,0 0 1 0 0,1 0-1 0 0,-1 0 0 0 0,0 0 1 0 0,0 0-1 0 0,0-1 0 0 0,0 1 1 0 0,0 0-1 0 0,0 0 39 0 0,-31-47-5019 0 0,13 24 3374 0 0,7 6 383 0 0</inkml:trace>
  <inkml:trace contextRef="#ctx0" brushRef="#br0" timeOffset="162022.587">2875 10226 1044 0 0,'2'-2'1084'0'0,"-2"2"-208"0"0,2 0-100 0 0,-2-1-56 0 0,0-1-132 0 0,0 2-115 0 0,0-1 7 0 0,0-1-88 0 0,0 1-164 0 0,0 1-152 0 0,0 1-160 0 0,0 1 4 0 0,0 2-620 0 0,-2 1 63 0 0,0-1 45 0 0,-1 2-648 0 0,-2 0 24 0 0,-3 12 76 0 0</inkml:trace>
  <inkml:trace contextRef="#ctx0" brushRef="#br0" timeOffset="162210.39">2827 10620 2368 0 0,'2'3'1184'0'0,"-2"2"-232"0"0,0-2-336 0 0,0 0-320 0 0,5 1-31 0 0,-4-2-802 0 0,4-1-743 0 0,0 1 44 0 0,-2-2-144 0 0</inkml:trace>
  <inkml:trace contextRef="#ctx0" brushRef="#br0" timeOffset="163209.827">4213 9954 928 0 0,'88'-91'3308'0'0,"-81"82"-2693"0"0,-7 9-564 0 0,0-1 0 0 0,1 0 0 0 0,-1 0 0 0 0,0 1 0 0 0,0-1 0 0 0,0 0 0 0 0,1 1 0 0 0,-1-1-1 0 0,0 0 1 0 0,1 1 0 0 0,-1-1 0 0 0,1 0 0 0 0,-1 1 0 0 0,1-1 0 0 0,-1 1 0 0 0,1-1 0 0 0,-1 1 0 0 0,1-1 0 0 0,-1 1 0 0 0,1-1 0 0 0,-1 1 0 0 0,1 0 0 0 0,0-1 0 0 0,-1 1 0 0 0,1 0-1 0 0,0 0 1 0 0,-1-1 0 0 0,1 1 0 0 0,0 0 0 0 0,0 0 0 0 0,-1 0 0 0 0,1 0 0 0 0,0 0 0 0 0,0 0 0 0 0,-1 0 0 0 0,1 0 0 0 0,0 0 0 0 0,-1 0 0 0 0,1 0 0 0 0,0 0 0 0 0,0 1 0 0 0,-1-1 0 0 0,1 0-1 0 0,0 0 1 0 0,-1 1 0 0 0,1-1 0 0 0,-1 1 0 0 0,1-1 0 0 0,0 0 0 0 0,-1 1 0 0 0,1-1 0 0 0,-1 1 0 0 0,1 0 0 0 0,-1-1 0 0 0,1 1 0 0 0,-1-1 0 0 0,1 1-51 0 0,120 283 438 0 0,-11-32-408 0 0,-123-277-5112 0 0,4 1 3809 0 0</inkml:trace>
  <inkml:trace contextRef="#ctx0" brushRef="#br0" timeOffset="163506.16">3932 9816 908 0 0,'-11'1'595'0'0,"-27"2"922"0"0,45-2 933 0 0,508-63 430 0 0,-183 14-2794 0 0,-171 38-1191 0 0,-55 10-3744 0 0,-95 0 3531 0 0</inkml:trace>
  <inkml:trace contextRef="#ctx0" brushRef="#br0" timeOffset="164156.931">4938 10136 936 0 0,'18'-27'4262'0'0,"-9"48"-2612"0"0,-11-15-1629 0 0,1 1 0 0 0,0-1 0 0 0,0 1 0 0 0,1-1 1 0 0,-1 1-1 0 0,2 0 0 0 0,-1-1 0 0 0,1 1 0 0 0,0-1 0 0 0,0 1 0 0 0,1-1 0 0 0,-1 0 0 0 0,1 1 0 0 0,1-1 1 0 0,-1 0-1 0 0,1 0 0 0 0,1 0 0 0 0,-1-1 0 0 0,1 1 0 0 0,-1-1 0 0 0,2 0 0 0 0,-1 0 0 0 0,0 0 1 0 0,1 0-1 0 0,0-1 0 0 0,0 0 0 0 0,1 0 0 0 0,-1 0 0 0 0,1-1 0 0 0,-1 0 0 0 0,1 0 0 0 0,0 0 1 0 0,1-1-1 0 0,-1 0 0 0 0,0 0 0 0 0,1 0 0 0 0,-1-1 0 0 0,1 0 0 0 0,-1 0 0 0 0,1-1 0 0 0,-1 1 0 0 0,1-2 1 0 0,-1 1-1 0 0,2-1-21 0 0,17-7-13 0 0,-2 0 0 0 0,1-2 0 0 0,-1-1 0 0 0,-1 0 0 0 0,0-2 0 0 0,-1-1 0 0 0,0 0 0 0 0,17-16 13 0 0,-5 5-46 0 0,-33 25 41 0 0,1-1-1 0 0,-1 1 1 0 0,0 0-1 0 0,1-1 0 0 0,-1 1 1 0 0,1-1-1 0 0,-1 1 1 0 0,0 0-1 0 0,1-1 0 0 0,-1 1 1 0 0,1 0-1 0 0,-1-1 1 0 0,1 1-1 0 0,-1 0 0 0 0,1 0 1 0 0,-1 0-1 0 0,1-1 1 0 0,-1 1-1 0 0,1 0 1 0 0,-1 0-1 0 0,1 0 0 0 0,0 0 1 0 0,-1 0-1 0 0,1 0 1 0 0,-1 0-1 0 0,1 0 0 0 0,-1 0 1 0 0,1 0-1 0 0,-1 0 1 0 0,1 0-1 0 0,0 1 0 0 0,-1-1 1 0 0,1 0-1 0 0,-1 0 1 0 0,1 1-1 0 0,-1-1 0 0 0,0 0 1 0 0,1 1-1 0 0,-1-1 1 0 0,1 0-1 0 0,-1 1 0 0 0,1-1 1 0 0,-1 0-1 0 0,0 1 1 0 0,1-1-1 0 0,-1 1 1 0 0,0-1-1 0 0,0 1 0 0 0,1-1 1 0 0,-1 1-1 0 0,0-1 1 0 0,0 1-1 0 0,1-1 0 0 0,-1 1 1 0 0,0-1-1 0 0,0 1 1 0 0,0-1-1 0 0,0 1 0 0 0,0 0 1 0 0,0-1-1 0 0,0 1 1 0 0,0-1-1 0 0,0 1 0 0 0,0-1 1 0 0,0 1-1 0 0,-1-1 1 0 0,1 1 5 0 0,6 19-26 0 0,-2-14 30 0 0,-1 0 1 0 0,1 0 0 0 0,0-1 0 0 0,1 1-1 0 0,-1-1 1 0 0,1 0 0 0 0,0-1 0 0 0,1 1-1 0 0,-1-1 1 0 0,1 0 0 0 0,0 0-1 0 0,0-1 1 0 0,0 1 0 0 0,0-1 0 0 0,0-1-1 0 0,1 1 1 0 0,-1-1 0 0 0,1 0 0 0 0,0-1-1 0 0,0 0 1 0 0,-1 0 0 0 0,1 0 0 0 0,0-1-1 0 0,0 0 1 0 0,0 0 0 0 0,0-1-5 0 0,184-27 267 0 0,-182 27-240 0 0,-1-1 0 0 0,1 0 0 0 0,-1 0 0 0 0,1-1 0 0 0,-1 0 1 0 0,0 0-1 0 0,0-1 0 0 0,0 0 0 0 0,0-1 0 0 0,-1 0 0 0 0,0 0 0 0 0,0 0 1 0 0,0-1-1 0 0,-1 0 0 0 0,1 0 0 0 0,-2-1 0 0 0,1 0 0 0 0,-1 0 0 0 0,0 0 1 0 0,0-1-1 0 0,1-2-27 0 0,-22-42 56 0 0,5 40-82 0 0,1 1 0 0 0,-1 1-1 0 0,-1 0 1 0 0,0 1-1 0 0,0 0 1 0 0,-1 0 0 0 0,0 1-1 0 0,-1 1 1 0 0,1 1-1 0 0,-1 0 1 0 0,-1 0-1 0 0,1 1 1 0 0,-14-2 26 0 0,18 4-136 0 0,-72-41-4740 0 0,77 38 3700 0 0</inkml:trace>
  <inkml:trace contextRef="#ctx0" brushRef="#br0" timeOffset="164436.983">6137 10025 1132 0 0,'9'61'3442'0'0,"-10"-58"-3409"0"0,1-1 0 0 0,-1 1 0 0 0,1-1 0 0 0,-1 1-1 0 0,1-1 1 0 0,0 1 0 0 0,0-1 0 0 0,0 1 0 0 0,0 0 0 0 0,0-1-1 0 0,0 1 1 0 0,1-1 0 0 0,-1 1 0 0 0,1-1 0 0 0,0 1 0 0 0,0-1-1 0 0,0 0 1 0 0,0 1 0 0 0,0-1 0 0 0,1 0 0 0 0,-1 0 0 0 0,0 0-1 0 0,1 0 1 0 0,0 0 0 0 0,-1 0 0 0 0,1 0 0 0 0,0 0 0 0 0,0-1-1 0 0,0 1 1 0 0,0-1 0 0 0,1 1 0 0 0,-1-1 0 0 0,0 0 0 0 0,0 0-1 0 0,1 0 1 0 0,-1 0 0 0 0,1 0 0 0 0,-1-1 0 0 0,1 1 0 0 0,-1-1-1 0 0,1 0 1 0 0,0 1-33 0 0,5 0 65 0 0,0 0 0 0 0,1 0-1 0 0,-1-1 1 0 0,1 0 0 0 0,-1-1-1 0 0,1 0 1 0 0,-1 0 0 0 0,1-1-1 0 0,-1 0 1 0 0,0 0 0 0 0,0-1-1 0 0,0 0 1 0 0,0 0 0 0 0,-1-1-1 0 0,1 0 1 0 0,-1 0 0 0 0,0-1-1 0 0,0 0 1 0 0,0 0 0 0 0,-1-1-1 0 0,0 1 1 0 0,3-4-65 0 0,-8 7 3 0 0,-1-1 1 0 0,1 1-1 0 0,-1 0 1 0 0,1-1-1 0 0,-1 1 1 0 0,0-1-1 0 0,1 1 1 0 0,-1 0-1 0 0,0-1 1 0 0,-1 1-1 0 0,1-1 1 0 0,0 1-1 0 0,-1 0 1 0 0,1-1-1 0 0,-1 1 0 0 0,0 0 1 0 0,0-1-1 0 0,0 1 1 0 0,0 0-1 0 0,0 0 1 0 0,0 0-1 0 0,-1 0 1 0 0,1 0-1 0 0,-1 0 1 0 0,1 0-1 0 0,-1 1 1 0 0,0-1-1 0 0,0 0 1 0 0,0 1-1 0 0,0 0 0 0 0,0-1 1 0 0,0 1-1 0 0,0 0 1 0 0,0 0-1 0 0,0 0 1 0 0,-1 0-4 0 0,-88-33-872 0 0,1 24-2382 0 0,63 10 2067 0 0</inkml:trace>
  <inkml:trace contextRef="#ctx0" brushRef="#br0" timeOffset="165055.603">7178 10233 2040 0 0,'25'-8'2722'0'0,"86"-17"-1583"0"0,-80 22-1028 0 0,0-3 0 0 0,0 0 0 0 0,-1-2 0 0 0,0-1 0 0 0,-1-2 0 0 0,0 0 0 0 0,0-2-1 0 0,-2-1 1 0 0,1-2 0 0 0,-2 0 0 0 0,0-2 0 0 0,16-15-111 0 0,-8-30 223 0 0,-36 60-228 0 0,0 1-1 0 0,0-1 1 0 0,0 1-1 0 0,0 0 1 0 0,-1 0 0 0 0,1 0-1 0 0,-1 0 1 0 0,1 0-1 0 0,-1 0 1 0 0,1 1-1 0 0,-1-1 1 0 0,0 1-1 0 0,0 0 1 0 0,0 0-1 0 0,0 0 1 0 0,0 0-1 0 0,0 0 1 0 0,0 1-1 0 0,0-1 1 0 0,0 1 0 0 0,0 0-1 0 0,-1 0 1 0 0,1 0-1 0 0,0 0 1 0 0,-2 1 5 0 0,-16 2 27 0 0,0 0 0 0 0,1 2 1 0 0,-1 0-1 0 0,1 2 0 0 0,1 0 0 0 0,-1 1 1 0 0,1 1-1 0 0,1 0 0 0 0,-1 2 1 0 0,2 0-1 0 0,-1 1 0 0 0,2 1 0 0 0,0 0 1 0 0,-13 14-28 0 0,25-22 16 0 0,0 0-1 0 0,0 0 1 0 0,0 1 0 0 0,1 0 0 0 0,-1 0 0 0 0,1 0 0 0 0,1 0 0 0 0,-1 0 0 0 0,1 0 0 0 0,0 1-1 0 0,1-1 1 0 0,-1 1 0 0 0,1-1 0 0 0,1 1 0 0 0,-1 0 0 0 0,1-1 0 0 0,0 1 0 0 0,0 0-1 0 0,1-1 1 0 0,0 1 0 0 0,0-1 0 0 0,1 1 0 0 0,0-1 0 0 0,0 1 0 0 0,0-1 0 0 0,1 0-1 0 0,0 0 1 0 0,0 0 0 0 0,1 0 0 0 0,-1-1 0 0 0,1 1 0 0 0,0-1 0 0 0,1 0 0 0 0,-1 0 0 0 0,1-1-1 0 0,0 1 1 0 0,0-1 0 0 0,1 0 0 0 0,-1 0 0 0 0,1-1 0 0 0,0 0 0 0 0,0 0 0 0 0,0 0-1 0 0,3 1-15 0 0,176 47-1083 0 0,-51-56-3044 0 0,-73-8 2894 0 0</inkml:trace>
  <inkml:trace contextRef="#ctx0" brushRef="#br0" timeOffset="165350.001">7975 10065 1804 0 0,'3'1'3064'0'0,"26"37"-2255"0"0,89 198 1597 0 0,-114-235-2341 0 0,-1-1-1 0 0,0 0 0 0 0,0-1 0 0 0,1 1 0 0 0,-1 0 0 0 0,0-1 1 0 0,0 0-1 0 0,0 0 0 0 0,0 0 0 0 0,0 0 0 0 0,0 0 0 0 0,0-1 1 0 0,0 1-1 0 0,0-1 0 0 0,-1 0 0 0 0,1 0 0 0 0,0 0 0 0 0,-1 0 0 0 0,0 0 1 0 0,1 0-1 0 0,-1-1 0 0 0,0 1 0 0 0,0-1 0 0 0,-1 0 0 0 0,1 1 1 0 0,0-1-1 0 0,-1 0 0 0 0,0 0 0 0 0,1 0 0 0 0,-1 0 0 0 0,0 0 1 0 0,-1 0-1 0 0,1-1-64 0 0,2-1 115 0 0,128-280-1080 0 0,-130 283 800 0 0,0 1 0 0 0,0-1 1 0 0,0 0-1 0 0,0 1 0 0 0,0-1 0 0 0,0 0 1 0 0,0 0-1 0 0,-1 0 0 0 0,1 0 0 0 0,-1 0 0 0 0,0 0 1 0 0,1 0-1 0 0,-1 0 0 0 0,0 0 0 0 0,0 0 1 0 0,0 0-1 0 0,0 0 0 0 0,-1 0 0 0 0,1 0 1 0 0,-1 0-1 0 0,1 1 0 0 0,-1-1 0 0 0,1 0 1 0 0,-1 0-1 0 0,0 0 0 0 0,0 0 0 0 0,0 1 0 0 0,0-1 1 0 0,0 0-1 0 0,0 1 0 0 0,-1-1 0 0 0,1 1 1 0 0,-1-1-1 0 0,1 1 0 0 0,-1 0 0 0 0,1 0 1 0 0,-1-1-1 0 0,0 1 0 0 0,1 0 0 0 0,-1 1 1 0 0,-1-2 164 0 0,-7-1-1224 0 0</inkml:trace>
  <inkml:trace contextRef="#ctx0" brushRef="#br0" timeOffset="166172.894">8420 10209 1160 0 0,'4'-8'3467'0'0,"141"-29"-2277"0"0,-84 23-882 0 0,-1-2-1 0 0,0-3 1 0 0,-2-2-1 0 0,48-25-307 0 0,-66 12 360 0 0,-40 33-337 0 0,-28-17 195 0 0,-115 34 296 0 0,138-14-499 0 0,-13 2 39 0 0,0 1 0 0 0,0 1 0 0 0,1 1 0 0 0,0 0-1 0 0,0 1 1 0 0,1 1 0 0 0,0 0 0 0 0,1 2 0 0 0,0-1 0 0 0,0 2 0 0 0,1 0-1 0 0,-10 12-53 0 0,21-21 7 0 0,1 0-1 0 0,0 0 0 0 0,0 1 0 0 0,0-1 1 0 0,0 1-1 0 0,1-1 0 0 0,-1 1 0 0 0,1 0 1 0 0,0 0-1 0 0,0-1 0 0 0,0 1 0 0 0,1 0 1 0 0,-1 0-1 0 0,1 0 0 0 0,0 0 0 0 0,0 0 1 0 0,0 0-1 0 0,1 0 0 0 0,-1 0 0 0 0,1 0 1 0 0,0-1-1 0 0,0 1 0 0 0,1 0 0 0 0,-1 0 1 0 0,1-1-1 0 0,-1 1 0 0 0,1-1 0 0 0,0 1 1 0 0,1-1-1 0 0,-1 0 0 0 0,1 0 0 0 0,-1 0 1 0 0,1 0-1 0 0,0 0 0 0 0,0-1 0 0 0,0 1 1 0 0,1 0-7 0 0,6 4-74 0 0,0 1 0 0 0,1-1 0 0 0,0-1-1 0 0,0 0 1 0 0,0-1 0 0 0,1 0 0 0 0,0 0 0 0 0,0-2 0 0 0,0 1 0 0 0,0-1 0 0 0,6 0 74 0 0,162-20-5264 0 0,-152 9 4080 0 0</inkml:trace>
  <inkml:trace contextRef="#ctx0" brushRef="#br0" timeOffset="166590.976">9114 10076 1316 0 0,'5'0'116'0'0,"-1"1"0"0"0,1 0 0 0 0,-1 0 0 0 0,1 0 0 0 0,-1 0 0 0 0,1 1 0 0 0,-1 0 0 0 0,0 0 0 0 0,0 0 0 0 0,0 1 0 0 0,0-1 0 0 0,-1 1 0 0 0,1 0 0 0 0,-1 0 0 0 0,1 0 0 0 0,-1 0 0 0 0,0 1 0 0 0,0-1 0 0 0,0 1 0 0 0,0 2-116 0 0,46 79 1922 0 0,-49-84-1615 0 0,-14 17 1441 0 0,-29-62-866 0 0,41 38-904 0 0,0-1-1 0 0,0 1 0 0 0,0-1 0 0 0,0 0 1 0 0,1 0-1 0 0,1 1 0 0 0,-1-1 1 0 0,1 0-1 0 0,0 0 0 0 0,0 0 0 0 0,1 0 1 0 0,0 0-1 0 0,0 0 0 0 0,1 1 0 0 0,0-1 1 0 0,0 0-1 0 0,0 1 0 0 0,1 0 0 0 0,3-6 23 0 0,3-3-98 0 0,-9 13 71 0 0,1 0-1 0 0,0 0 1 0 0,-1 1 0 0 0,1-1-1 0 0,0 0 1 0 0,0 0 0 0 0,0 0-1 0 0,1 0 1 0 0,-1 1-1 0 0,0-1 1 0 0,1 1 0 0 0,-1-1-1 0 0,1 1 1 0 0,-1-1 0 0 0,1 1-1 0 0,0 0 1 0 0,-1 0 0 0 0,1 0-1 0 0,0 0 1 0 0,0 0-1 0 0,0 0 1 0 0,0 0 0 0 0,0 1-1 0 0,0-1 1 0 0,0 0 0 0 0,0 1-1 0 0,0 0 1 0 0,0 0-1 0 0,0-1 1 0 0,0 1 0 0 0,0 1-1 0 0,0-1 1 0 0,0 0 0 0 0,2 1 27 0 0,12 8-57 0 0,-1 2 0 0 0,0 0 0 0 0,0 0 1 0 0,-1 2-1 0 0,-1-1 0 0 0,0 2 0 0 0,-1 0 1 0 0,0 0-1 0 0,-1 1 0 0 0,-1 1 0 0 0,0 0 1 0 0,-1 0-1 0 0,5 15 57 0 0,-9-23 22 0 0,-3-5-127 0 0,1-1 0 0 0,-1 1 0 0 0,1-1 0 0 0,-1 0 0 0 0,1 1 0 0 0,0-2 0 0 0,0 1 0 0 0,0 0 0 0 0,0 0 0 0 0,0-1 0 0 0,0 0 0 0 0,0 0 0 0 0,0 1 0 0 0,1-2 0 0 0,-1 1 0 0 0,0 0 0 0 0,1-1 0 0 0,-1 0 0 0 0,1 1 0 0 0,-1-1 1 0 0,1-1-1 0 0,-1 1 0 0 0,0 0 0 0 0,1-1 0 0 0,-1 0 0 0 0,0 0 0 0 0,1 0 0 0 0,-1 0 0 0 0,0 0 0 0 0,0-1 0 0 0,0 1 0 0 0,0-1 0 0 0,0 0 0 0 0,0 0 0 0 0,0 0 0 0 0,1-2 105 0 0,22-13-1260 0 0</inkml:trace>
  <inkml:trace contextRef="#ctx0" brushRef="#br0" timeOffset="166981.924">9799 9566 1720 0 0,'0'-4'270'0'0,"-1"4"-180"0"0,1 0 0 0 0,-1 0 0 0 0,1 0 0 0 0,-1 1 0 0 0,1-1 1 0 0,-1 0-1 0 0,0 0 0 0 0,1 0 0 0 0,-1 0 0 0 0,1 0 0 0 0,-1 0 1 0 0,1 0-1 0 0,-1 0 0 0 0,0 0 0 0 0,1 0 0 0 0,-1-1 0 0 0,1 1 1 0 0,-1 0-1 0 0,1 0 0 0 0,-1 0 0 0 0,1-1 0 0 0,-1 1 0 0 0,1 0 1 0 0,-1-1-1 0 0,1 1 0 0 0,-1 0 0 0 0,1-1 0 0 0,0 1 0 0 0,-1-1 1 0 0,1 1-1 0 0,0 0 0 0 0,-1-1 0 0 0,1 1 0 0 0,0-1 0 0 0,-1 1 1 0 0,1-1-1 0 0,0 1 0 0 0,0-1 0 0 0,0 1 0 0 0,-1-1 0 0 0,1 0 1 0 0,0 1-1 0 0,0-1 0 0 0,0 1 0 0 0,0-1 0 0 0,0 1 0 0 0,0-1 1 0 0,0 0-1 0 0,0 1 0 0 0,0-1 0 0 0,0 1 0 0 0,1-1 0 0 0,-1 1 1 0 0,0-1-91 0 0,-10 34 177 0 0,1 1 0 0 0,1 0 1 0 0,3 1-1 0 0,0-1 0 0 0,2 1 1 0 0,2 0-1 0 0,3 33-177 0 0,-2-61 29 0 0,39 239 413 0 0,-39-245-415 0 0,1 0 0 0 0,-1 0 0 0 0,0 0 0 0 0,1 1 0 0 0,-1-1 0 0 0,1 0 0 0 0,-1 0 0 0 0,1 0 0 0 0,0 0 0 0 0,-1 0 0 0 0,1 0 0 0 0,0 0 0 0 0,0 0 0 0 0,0 0 0 0 0,0-1 0 0 0,0 1 0 0 0,0 0 0 0 0,0 0 0 0 0,0-1 0 0 0,0 1 0 0 0,0-1 0 0 0,0 1 0 0 0,0-1 0 0 0,0 1 0 0 0,0-1 0 0 0,1 1 0 0 0,-1-1 0 0 0,0 0 0 0 0,0 0 0 0 0,1 0 0 0 0,-1 0 0 0 0,0 0 0 0 0,0 0 0 0 0,0 0 0 0 0,1 0 0 0 0,-1 0 0 0 0,0-1 0 0 0,0 1 0 0 0,0 0 0 0 0,1-1 0 0 0,-1 1 0 0 0,0-1 0 0 0,0 1 0 0 0,0-1 0 0 0,0 0 0 0 0,1 0-27 0 0,66-34 200 0 0,-56 28-127 0 0,4-1-103 0 0,1 1 0 0 0,0 0 0 0 0,0 1-1 0 0,0 1 1 0 0,1 1 0 0 0,-1 0 0 0 0,1 1-1 0 0,0 1 1 0 0,0 1 0 0 0,0 0 0 0 0,2 2 30 0 0,-15-2-13 0 0,-1 1 0 0 0,0 0 1 0 0,0 1-1 0 0,0-1 0 0 0,0 1 1 0 0,0 0-1 0 0,0 0 0 0 0,0 0 1 0 0,0 0-1 0 0,0 1 0 0 0,-1 0 1 0 0,1 0-1 0 0,0 0 0 0 0,-1 0 1 0 0,1 0-1 0 0,-1 1 1 0 0,0-1-1 0 0,0 1 0 0 0,0 0 1 0 0,0 0-1 0 0,-1 0 0 0 0,1 0 1 0 0,-1 1-1 0 0,1-1 0 0 0,-1 1 1 0 0,0-1-1 0 0,-1 1 0 0 0,1 0 1 0 0,-1 0-1 0 0,1 0 0 0 0,-1 0 1 0 0,0 0-1 0 0,-1 0 0 0 0,1 0 1 0 0,0 2 12 0 0,-6 1-63 0 0,1 0 0 0 0,-1-1 1 0 0,0 1-1 0 0,0-1 0 0 0,0-1 0 0 0,-1 1 1 0 0,0-1-1 0 0,0 1 0 0 0,-1-2 0 0 0,1 1 0 0 0,-1-1 1 0 0,0 0-1 0 0,0 0 0 0 0,-1-1 0 0 0,1 0 1 0 0,-1 0-1 0 0,-6 1 63 0 0,-150 7-5658 0 0,97-26 4444 0 0</inkml:trace>
  <inkml:trace contextRef="#ctx0" brushRef="#br0" timeOffset="167247.028">9564 9926 1988 0 0,'-2'-2'1012'0'0,"1"-1"-124"0"0,2 2-88 0 0,1-4-156 0 0,4 2-71 0 0,10-4-89 0 0,5-1-112 0 0,5-4-132 0 0,7 2-200 0 0,-1-1-88 0 0,4 2 8 0 0,4 0-860 0 0,1 3-497 0 0,2-1 69 0 0,-1-2 40 0 0</inkml:trace>
  <inkml:trace contextRef="#ctx0" brushRef="#br0" timeOffset="167806.128">10799 10205 1080 0 0,'6'10'1192'0'0,"-6"-8"-1074"0"0,0-1 0 0 0,1 1-1 0 0,-1 0 1 0 0,1-1 0 0 0,-1 1 0 0 0,1-1 0 0 0,0 1 0 0 0,0-1-1 0 0,0 1 1 0 0,0-1 0 0 0,0 0 0 0 0,0 0 0 0 0,0 1 0 0 0,0-1-1 0 0,0 0 1 0 0,0 0 0 0 0,1 0 0 0 0,-1 0 0 0 0,1 0 0 0 0,-1 0-1 0 0,1-1 1 0 0,-1 1 0 0 0,1 0 0 0 0,-1-1 0 0 0,1 1 0 0 0,-1-1-1 0 0,1 0 1 0 0,0 1 0 0 0,-1-1 0 0 0,1 0 0 0 0,0 0 0 0 0,-1 0-1 0 0,1 0 1 0 0,0 0 0 0 0,-1 0 0 0 0,1-1 0 0 0,-1 1 0 0 0,1 0-1 0 0,0-1 1 0 0,-1 0 0 0 0,1 1 0 0 0,-1-1 0 0 0,1 0-118 0 0,33-18 58 0 0,-1-3 0 0 0,0 0 0 0 0,-2-2-1 0 0,0-2 1 0 0,-2-1 0 0 0,-1-1 0 0 0,-1-2 0 0 0,-2 0 0 0 0,-1-2 0 0 0,-1-1 0 0 0,-1-2-58 0 0,273-380-438 0 0,-262 379 627 0 0,-25 86 98 0 0,0 7-98 0 0,2 0-1 0 0,2 0 1 0 0,3-2 0 0 0,2 1-1 0 0,3-2 1 0 0,22 40-189 0 0,-31-69 47 0 0,1-4-247 0 0,-2 1-1 0 0,0 0 1 0 0,-2 1-1 0 0,0 0 1 0 0,-2 0-1 0 0,0 1 1 0 0,-2 0-1 0 0,0 2 201 0 0,-5-23-187 0 0,0 0 0 0 0,-1 0-1 0 0,1 0 1 0 0,-1 0-1 0 0,0-1 1 0 0,0 1 0 0 0,0 0-1 0 0,0 0 1 0 0,0-1-1 0 0,0 1 1 0 0,-1-1 0 0 0,1 1-1 0 0,-1-1 1 0 0,0 0-1 0 0,0 1 1 0 0,0-1 0 0 0,0 0-1 0 0,0 0 1 0 0,0 0-1 0 0,0-1 1 0 0,-1 1 0 0 0,1-1-1 0 0,-1 1 1 0 0,1-1-1 0 0,-1 0 1 0 0,-1 1 187 0 0,-17 5-1301 0 0</inkml:trace>
  <inkml:trace contextRef="#ctx0" brushRef="#br0" timeOffset="168054.106">11348 9927 848 0 0,'8'-15'1448'0'0,"7"0"-324"0"0,5 3-228 0 0,4 0-204 0 0,7 2-248 0 0,-1 2-183 0 0,7 2-93 0 0,1 2-16 0 0,1 1-572 0 0,1-2-297 0 0,-19 5-463 0 0,12 0-84 0 0,6 0 148 0 0</inkml:trace>
  <inkml:trace contextRef="#ctx0" brushRef="#br0" timeOffset="168755.269">12779 9668 1372 0 0,'0'-1'50'0'0,"1"0"0"0"0,0 1-1 0 0,-1-1 1 0 0,1 0 0 0 0,0 0 0 0 0,-1 1 0 0 0,1-1-1 0 0,-1 0 1 0 0,1 0 0 0 0,-1 0 0 0 0,0 0-1 0 0,1 1 1 0 0,-1-1 0 0 0,0 0 0 0 0,1 0-1 0 0,-1 0 1 0 0,0 0 0 0 0,0 0 0 0 0,0 0 0 0 0,0 0-1 0 0,0 0 1 0 0,0 0 0 0 0,0 0 0 0 0,0 0-1 0 0,0 0 1 0 0,-1 0 0 0 0,1 0 0 0 0,0 1-1 0 0,-1-1 1 0 0,1 0 0 0 0,0 0 0 0 0,-1 0 0 0 0,1 0-1 0 0,-1 1 1 0 0,0-1 0 0 0,1 0 0 0 0,-1 0-1 0 0,1 1 1 0 0,-1-1 0 0 0,0 0 0 0 0,0 1-1 0 0,1-1 1 0 0,-1 1 0 0 0,0-1 0 0 0,0 1 0 0 0,0-1-1 0 0,0 1 1 0 0,0 0 0 0 0,1-1 0 0 0,-1 1-1 0 0,0 0 1 0 0,0 0 0 0 0,0-1 0 0 0,0 1 0 0 0,0 0-1 0 0,0 0 1 0 0,0 0 0 0 0,0 0 0 0 0,0 1-1 0 0,0-1 1 0 0,0 0 0 0 0,0 0 0 0 0,0 0-1 0 0,0 1 1 0 0,1-1 0 0 0,-1 0 0 0 0,0 1 0 0 0,0-1-1 0 0,0 1 1 0 0,0 0-50 0 0,-68 13 295 0 0,53-9-213 0 0,0 0-1 0 0,0 1 0 0 0,1 1 1 0 0,0 1-1 0 0,0 0 1 0 0,1 1-1 0 0,0 0 1 0 0,0 1-1 0 0,1 1 1 0 0,1 0-1 0 0,-1 1 0 0 0,2 0 1 0 0,0 1-1 0 0,0 0 1 0 0,1 1-1 0 0,1 0 1 0 0,1 0-1 0 0,0 1 1 0 0,-5 13-82 0 0,14-24 20 0 0,1 1 0 0 0,0 0 0 0 0,0-1 0 0 0,0 0 0 0 0,0 1 0 0 0,1-1 0 0 0,-1 0 0 0 0,1 0 0 0 0,1 0 0 0 0,-1-1 0 0 0,0 1 0 0 0,1-1 0 0 0,-1 1 0 0 0,1-1 0 0 0,0 0 0 0 0,0-1 0 0 0,1 1 0 0 0,-1-1 0 0 0,0 0 0 0 0,1 0 0 0 0,0 0 0 0 0,-1 0 0 0 0,1-1 0 0 0,0 0 0 0 0,0 0 0 0 0,-1 0 0 0 0,1-1 0 0 0,0 1 0 0 0,0-1 0 0 0,0 0 0 0 0,0-1 0 0 0,0 1 0 0 0,3-2-20 0 0,5 4-14 0 0,1-1 1 0 0,-1-1-1 0 0,1 0 1 0 0,-1-1-1 0 0,1 0 1 0 0,-1-1 0 0 0,0-1-1 0 0,0 0 1 0 0,0-1-1 0 0,0 0 1 0 0,-1-1-1 0 0,1 0 1 0 0,-1-1-1 0 0,0-1 1 0 0,-1 0 0 0 0,0 0-1 0 0,0-1 1 0 0,0 0-1 0 0,-1-1 1 0 0,0-1-1 0 0,-1 1 1 0 0,0-1-1 0 0,0-1 1 0 0,2-5 13 0 0,16-31 72 0 0,-26 40-88 0 0,2 1 0 0 0,-1-1 0 0 0,1 1 0 0 0,0 0 0 0 0,0-1 0 0 0,1 2 0 0 0,0-1 0 0 0,0 0 0 0 0,0 1 0 0 0,1 0-1 0 0,0 0 1 0 0,0 0 0 0 0,0 0 0 0 0,0 1 0 0 0,1 0 0 0 0,-1 0 0 0 0,1 0 0 0 0,0 1 0 0 0,1 0 0 0 0,-1 0 0 0 0,0 1 0 0 0,1-1 0 0 0,0 1 0 0 0,5 0 16 0 0,-5 3-15 0 0,-1 0-1 0 0,1 1 1 0 0,-1 1 0 0 0,0-1 0 0 0,1 1 0 0 0,-1 0 0 0 0,-1 0 0 0 0,1 1 0 0 0,0-1 0 0 0,-1 1 0 0 0,0 0 0 0 0,0 1 0 0 0,0 0 0 0 0,0-1 0 0 0,-1 2 0 0 0,0-1-1 0 0,0 0 1 0 0,0 1 0 0 0,-1 0 0 0 0,0-1 0 0 0,0 1 0 0 0,0 1 0 0 0,-1-1 0 0 0,1 0 0 0 0,-2 1 0 0 0,1-1 0 0 0,-1 1 0 0 0,0-1 0 0 0,0 1 0 0 0,-1 4 15 0 0,-17 22 968 0 0,22-55-536 0 0,-3 17-530 0 0,0-1-1 0 0,1 1 0 0 0,-1 0 0 0 0,1 0 1 0 0,0 0-1 0 0,1 1 0 0 0,-1-1 0 0 0,1 1 1 0 0,0 0-1 0 0,0 0 0 0 0,1 0 0 0 0,-1 0 1 0 0,1 1-1 0 0,0-1 0 0 0,-1 1 0 0 0,1 0 1 0 0,1 1-1 0 0,-1 0 0 0 0,0-1 0 0 0,1 2 1 0 0,-1-1-1 0 0,1 0 0 0 0,0 1 0 0 0,-1 0 1 0 0,1 1-1 0 0,0-1 0 0 0,-1 1 0 0 0,1 0 1 0 0,0 1-1 0 0,0-1 0 0 0,-1 1 0 0 0,1 0 0 0 0,0 0 1 0 0,4 3 98 0 0,9 6-490 0 0</inkml:trace>
  <inkml:trace contextRef="#ctx0" brushRef="#br0" timeOffset="169218.183">13788 9635 2092 0 0,'-140'86'2688'0'0,"140"-84"-2655"0"0,0-1-1 0 0,0 0 0 0 0,1 1 0 0 0,-1-1 0 0 0,0 0 1 0 0,1 1-1 0 0,0-1 0 0 0,-1 0 0 0 0,1 0 0 0 0,-1 0 1 0 0,1 1-1 0 0,0-1 0 0 0,0 0 0 0 0,0 0 0 0 0,0 0 1 0 0,0 0-1 0 0,0 0 0 0 0,0 0 0 0 0,0-1 1 0 0,0 1-1 0 0,0 0 0 0 0,0 0 0 0 0,1-1 0 0 0,-1 1 1 0 0,0-1-1 0 0,0 1 0 0 0,1-1 0 0 0,-1 0 0 0 0,0 1 1 0 0,1-1-1 0 0,-1 0 0 0 0,0 0 0 0 0,1 0 0 0 0,-1 0 1 0 0,0 0-1 0 0,1 0 0 0 0,-1 0 0 0 0,1 0 0 0 0,-1-1 1 0 0,0 1-1 0 0,0-1 0 0 0,1 1 0 0 0,-1-1 0 0 0,0 1 1 0 0,0-1-1 0 0,1 1 0 0 0,-1-1 0 0 0,0 0 0 0 0,0 0 1 0 0,0 0-1 0 0,0 0 0 0 0,0 0 0 0 0,1 0-32 0 0,12-2-34 0 0,1 0 1 0 0,0-1-1 0 0,-1-1 0 0 0,1 0 0 0 0,-1-1 1 0 0,-1-1-1 0 0,1 0 0 0 0,-1 0 0 0 0,0-1 1 0 0,-1-1-1 0 0,0 0 0 0 0,0-1 0 0 0,-1-1 1 0 0,-1 1-1 0 0,1-2 0 0 0,-2 1 0 0 0,1-1 0 0 0,-2-1 1 0 0,0 0-1 0 0,0 0 0 0 0,-1 0 0 0 0,-1-1 1 0 0,0 0-1 0 0,-1 0 0 0 0,0-1 0 0 0,-2 1 1 0 0,1-1-1 0 0,-1-5 34 0 0,-1 4 131 0 0,-1 0 1 0 0,-1 0-1 0 0,-1 0 1 0 0,0-1-1 0 0,-1 1 1 0 0,0 0-1 0 0,-1 1 0 0 0,-1-1 1 0 0,-1 1-1 0 0,0-1 1 0 0,-1 1-1 0 0,-1 0 1 0 0,0 1-1 0 0,-1 0 1 0 0,0 0-1 0 0,-1 1 1 0 0,-1 0-1 0 0,0 0 1 0 0,-1 1-1 0 0,0 1 0 0 0,0-1 1 0 0,-2 2-1 0 0,1 0 1 0 0,-6-3-132 0 0,11 11 41 0 0,1 0 1 0 0,0 0 0 0 0,-1 1-1 0 0,0 0 1 0 0,1 0-1 0 0,-1 0 1 0 0,1 1-1 0 0,-1 0 1 0 0,0 1 0 0 0,1-1-1 0 0,-1 1 1 0 0,1 0-1 0 0,-1 1 1 0 0,1 0 0 0 0,-1 0-1 0 0,1 0 1 0 0,0 1-1 0 0,0 0 1 0 0,0 0 0 0 0,1 0-1 0 0,-1 1 1 0 0,1 0-1 0 0,-1 0 1 0 0,1 0-1 0 0,1 1 1 0 0,-1-1 0 0 0,0 1-1 0 0,1 0 1 0 0,0 1-1 0 0,1-1 1 0 0,-1 1 0 0 0,1 0-1 0 0,0 0 1 0 0,0 0-1 0 0,1 0 1 0 0,-1 0-1 0 0,1 0 1 0 0,1 1 0 0 0,-1-1-1 0 0,1 1 1 0 0,1 0-1 0 0,-1-1 1 0 0,1 1 0 0 0,0-1-1 0 0,0 1 1 0 0,1 0-1 0 0,0-1 1 0 0,0 1-1 0 0,1-1 1 0 0,-1 1 0 0 0,2 1-42 0 0,59 191-1175 0 0,79 94-5136 0 0,-116-247 5203 0 0</inkml:trace>
  <inkml:trace contextRef="#ctx0" brushRef="#br0" timeOffset="170116.744">14998 9498 2672 0 0,'0'-12'1037'0'0,"-2"11"2707"0"0,30 131-2657 0 0,38 105-293 0 0,-45-151-2001 0 0,-34-95-3624 0 0,1 0 3559 0 0</inkml:trace>
  <inkml:trace contextRef="#ctx0" brushRef="#br0" timeOffset="170566.725">15059 9575 1088 0 0,'-3'-2'111'0'0,"-1"0"0"0"0,1 0 0 0 0,0 0 0 0 0,0-1-1 0 0,0 1 1 0 0,0-1 0 0 0,1 0 0 0 0,-1 1 0 0 0,1-1 0 0 0,0 0-1 0 0,0 0 1 0 0,0-1 0 0 0,0 1 0 0 0,0 0 0 0 0,0-1 0 0 0,1 1 0 0 0,0-1-1 0 0,0 0 1 0 0,0 1 0 0 0,0-1 0 0 0,0 0 0 0 0,1 1 0 0 0,0-1 0 0 0,0 0-1 0 0,0 0 1 0 0,0 1 0 0 0,0-1 0 0 0,1 0 0 0 0,-1 0 0 0 0,1 1 0 0 0,0-1-1 0 0,0 0 1 0 0,1 1 0 0 0,-1-1 0 0 0,1 1 0 0 0,0 0 0 0 0,0-1 0 0 0,0 1-1 0 0,1-1-110 0 0,3-6 37 0 0,2 0 1 0 0,0 0-1 0 0,0 1 0 0 0,0 0 0 0 0,1 0 0 0 0,1 1 0 0 0,-1 0 0 0 0,1 1 0 0 0,1 0 0 0 0,-1 0 0 0 0,10-3-37 0 0,-15 6 7 0 0,0 1-1 0 0,1 0 1 0 0,-1 0-1 0 0,1 1 1 0 0,0-1-1 0 0,0 1 1 0 0,0 0-1 0 0,0 1 1 0 0,0-1-1 0 0,0 1 1 0 0,0 1-1 0 0,0-1 1 0 0,0 1-1 0 0,1 0 1 0 0,-1 0-1 0 0,0 1 1 0 0,0 0-1 0 0,0 0 1 0 0,0 0-1 0 0,0 1 1 0 0,0 0-1 0 0,0 0 1 0 0,0 0-1 0 0,-1 1 1 0 0,1 0 0 0 0,-1 0-1 0 0,1 0 1 0 0,-1 1-1 0 0,0 0 1 0 0,-1 0-1 0 0,1 0 1 0 0,-1 0-1 0 0,0 1 1 0 0,0 0-1 0 0,0 0 1 0 0,0 0-1 0 0,-1 0 1 0 0,0 1-1 0 0,0-1 1 0 0,-1 1-1 0 0,1 0 1 0 0,-1-1-1 0 0,0 4-6 0 0,0 10 118 0 0,-1-1 0 0 0,-1 1-1 0 0,-1 0 1 0 0,0 0 0 0 0,-2-1 0 0 0,0 1-1 0 0,-1-1 1 0 0,-1 0 0 0 0,-4 11-118 0 0,10-26 14 0 0,0 0 1 0 0,1-1-1 0 0,-1 1 1 0 0,1 0-1 0 0,0 0 1 0 0,0-1 0 0 0,0 1-1 0 0,0-1 1 0 0,0 0-1 0 0,1 0 1 0 0,-1 1-1 0 0,0-2 1 0 0,1 1-1 0 0,0 0 1 0 0,-1 0 0 0 0,1-1-1 0 0,0 1 1 0 0,0-1-1 0 0,0 0 1 0 0,0 0-1 0 0,0 0 1 0 0,0 0-1 0 0,0-1 1 0 0,0 1 0 0 0,1-1-1 0 0,0 0-14 0 0,10 5 60 0 0,-4-3-45 0 0,0 1 0 0 0,0 0 0 0 0,-1 1 0 0 0,1 0 1 0 0,-1 1-1 0 0,0 0 0 0 0,0 0 0 0 0,0 1 0 0 0,-1 0 0 0 0,0 0 1 0 0,0 1-1 0 0,0 0 0 0 0,-1 1 0 0 0,0 0 0 0 0,-1 0 0 0 0,0 0 1 0 0,0 1-1 0 0,0 0 0 0 0,-1 0 0 0 0,-1 0 0 0 0,0 0 0 0 0,0 1 1 0 0,0 0-1 0 0,0 5-15 0 0,-7-5 2 0 0,-1-1 0 0 0,0 1-1 0 0,0-1 1 0 0,-1 0 0 0 0,0 0 0 0 0,-1-1 0 0 0,0 1 0 0 0,0-1 0 0 0,-1-1 0 0 0,0 1 0 0 0,0-1-1 0 0,0 0 1 0 0,-1 0 0 0 0,0-1 0 0 0,-1-1 0 0 0,0 1 0 0 0,1-1 0 0 0,-2 0 0 0 0,1-1 0 0 0,0 0-1 0 0,-1-1 1 0 0,0 0 0 0 0,0 0 0 0 0,-7 0-2 0 0,0 4-304 0 0,0-1 1 0 0,-1-2-1 0 0,1 1 0 0 0,-1-2 1 0 0,0 0-1 0 0,0-1 0 0 0,1-1 1 0 0,-1-1-1 0 0,0 0 1 0 0,0-2-1 0 0,0 0 0 0 0,0 0 1 0 0,0-2-1 0 0,1 0 0 0 0,-1-1 1 0 0,-2-2 303 0 0,-9-11-1304 0 0</inkml:trace>
  <inkml:trace contextRef="#ctx0" brushRef="#br0" timeOffset="171175.958">16747 9606 1324 0 0,'1'-4'74'0'0,"1"0"1"0"0,-1 0-1 0 0,0 0 0 0 0,-1 0 1 0 0,1 0-1 0 0,-1 0 0 0 0,1 0 0 0 0,-1 0 1 0 0,0 0-1 0 0,-1 0 0 0 0,1 0 0 0 0,-1 0 1 0 0,0 0-1 0 0,0 0 0 0 0,0 0 1 0 0,0 0-1 0 0,-1 1 0 0 0,1-1 0 0 0,-1 0 1 0 0,0 1-1 0 0,0-1 0 0 0,-1 1 1 0 0,1 0-1 0 0,-1-1 0 0 0,1 1 0 0 0,-1 1 1 0 0,0-1-1 0 0,0 0 0 0 0,-1 1 1 0 0,1-1-1 0 0,0 1 0 0 0,-1 0 0 0 0,1 0 1 0 0,-1 0-1 0 0,0 1 0 0 0,0-1 0 0 0,0 1 1 0 0,-3-1-75 0 0,-155-25 785 0 0,144 27-669 0 0,0 0-1 0 0,0 1 1 0 0,0 1-1 0 0,1 1 1 0 0,-1 0-1 0 0,0 2 0 0 0,1 0 1 0 0,0 0-1 0 0,0 2 1 0 0,-2 1-116 0 0,6-2 80 0 0,1 0 1 0 0,-1 0 0 0 0,1 1-1 0 0,0 1 1 0 0,0 0 0 0 0,1 0 0 0 0,0 1-1 0 0,1 1 1 0 0,0 0 0 0 0,0 0 0 0 0,1 1-1 0 0,1 0 1 0 0,-1 0 0 0 0,2 1 0 0 0,0 1-1 0 0,0-1 1 0 0,1 1 0 0 0,1 0-1 0 0,0 0 1 0 0,1 0 0 0 0,0 1 0 0 0,1 0-1 0 0,0 4-80 0 0,6-12 41 0 0,1 1 0 0 0,-1-1 0 0 0,2 0 0 0 0,-1 0 0 0 0,0-1 0 0 0,1 1 0 0 0,0-1 0 0 0,1 0 0 0 0,-1-1 0 0 0,1 1 0 0 0,0-1 0 0 0,0 0 0 0 0,0-1 0 0 0,0 1 0 0 0,1-1 0 0 0,0 0 0 0 0,-1-1 0 0 0,1 1 0 0 0,0-2 0 0 0,0 1 0 0 0,0-1 0 0 0,1 0 0 0 0,-1 0-1 0 0,0-1 1 0 0,0 0 0 0 0,0 0 0 0 0,1 0 0 0 0,-1-1 0 0 0,0 0 0 0 0,0-1 0 0 0,0 0 0 0 0,6-2-41 0 0,0 2-6 0 0,0 0 0 0 0,-1 0 1 0 0,1-1-1 0 0,-1-1 0 0 0,0 0 0 0 0,0-1 0 0 0,0 0 0 0 0,-1 0 0 0 0,0-2 0 0 0,0 1 1 0 0,0-1-1 0 0,-1-1 0 0 0,0 0 0 0 0,0 0 0 0 0,-1-1 0 0 0,0-1 0 0 0,0 1 0 0 0,-1-1 1 0 0,-1 0-1 0 0,0-1 0 0 0,0 0 0 0 0,-1 0 0 0 0,0-1 0 0 0,-1 0 0 0 0,-1 0 1 0 0,1-2 5 0 0,96 138-687 0 0,6-56-3688 0 0,-100-68 3231 0 0</inkml:trace>
  <inkml:trace contextRef="#ctx0" brushRef="#br0" timeOffset="171488.548">16934 9409 1496 0 0,'8'3'170'0'0,"1"-1"1"0"0,-1 1-1 0 0,-1 0 0 0 0,1 0 1 0 0,0 1-1 0 0,-1 0 0 0 0,0 0 1 0 0,1 1-1 0 0,-2 0 0 0 0,1 0 1 0 0,-1 1-1 0 0,0 0 0 0 0,0 0 1 0 0,0 0-1 0 0,-1 1 0 0 0,0 0 1 0 0,0 0-1 0 0,-1 0 0 0 0,0 0 1 0 0,0 1-1 0 0,-1 0 0 0 0,1 0 1 0 0,-2 0-1 0 0,1 0 0 0 0,-1 0 1 0 0,-1 0-1 0 0,1 1 0 0 0,-2-1 1 0 0,1 1-1 0 0,-1 3-170 0 0,-3 1 203 0 0,-1 0 1 0 0,-1 0-1 0 0,0-1 0 0 0,-1 1 0 0 0,0-1 1 0 0,-1 0-1 0 0,0-1 0 0 0,-1 0 1 0 0,0 0-1 0 0,-1 0 0 0 0,-5 3-203 0 0,7-4 355 0 0,65-80 69 0 0,69-92-5031 0 0,-112 124 2128 0 0,-11 22 1372 0 0</inkml:trace>
  <inkml:trace contextRef="#ctx0" brushRef="#br0" timeOffset="171846.457">17323 9677 1076 0 0,'22'-4'356'0'0,"0"0"0"0"0,0-1 1 0 0,0-1-1 0 0,-1-1 0 0 0,0-1 0 0 0,-1-1 0 0 0,1 0 0 0 0,-2-2 0 0 0,1 0 1 0 0,-2-2-1 0 0,18-13-356 0 0,36-59 957 0 0,-110 54-357 0 0,16 28-429 0 0,0 0 0 0 0,-1 2 0 0 0,1 0 0 0 0,-1 2-1 0 0,1 0 1 0 0,-1 1 0 0 0,1 2 0 0 0,0 0 0 0 0,0 2 0 0 0,1 0-1 0 0,-1 1 1 0 0,1 1 0 0 0,-13 8-171 0 0,31-15 19 0 0,0 0 0 0 0,0 0 0 0 0,1 0 0 0 0,-1 0 0 0 0,1 1 0 0 0,-1-1 0 0 0,1 1 0 0 0,-1 0 0 0 0,1 0 0 0 0,0-1 0 0 0,0 1 0 0 0,0 1 0 0 0,0-1 0 0 0,0 0 0 0 0,0 0 0 0 0,1 1 0 0 0,-1-1 0 0 0,1 1 0 0 0,-1 0 0 0 0,1-1 0 0 0,0 1 0 0 0,0 0 0 0 0,0 0 0 0 0,1 0 0 0 0,-1-1 0 0 0,1 1 0 0 0,-1 0 0 0 0,1 0 0 0 0,0 0 1 0 0,0 0-1 0 0,0 0 0 0 0,1 0 0 0 0,-1 0-19 0 0,14 11-298 0 0,-1-2 0 0 0,2 0 1 0 0,0 0-1 0 0,0-1 0 0 0,1-1 1 0 0,0-1-1 0 0,1 0 0 0 0,0-1 1 0 0,1-1-1 0 0,-1-1 0 0 0,1 0 1 0 0,0-1-1 0 0,1-1 1 0 0,-1-1-1 0 0,1 0 0 0 0,0-2 1 0 0,0 0-1 0 0,-1-1 0 0 0,5-1 298 0 0,11 2-1194 0 0,4-1 12 0 0</inkml:trace>
  <inkml:trace contextRef="#ctx0" brushRef="#br0" timeOffset="172580.127">18229 9729 856 0 0,'0'0'90'0'0,"0"-1"0"0"0,1 1 1 0 0,-1-1-1 0 0,0 1 0 0 0,1-1 0 0 0,-1 1 0 0 0,1-1 1 0 0,-1 1-1 0 0,0-1 0 0 0,1 1 0 0 0,-1 0 0 0 0,1-1 1 0 0,-1 1-1 0 0,1 0 0 0 0,-1 0 0 0 0,1-1 0 0 0,0 1 1 0 0,-1 0-1 0 0,1 0 0 0 0,-1 0 0 0 0,1 0 0 0 0,-1 0 1 0 0,1 0-1 0 0,0 0 0 0 0,-1 0 0 0 0,1 0 0 0 0,-1 0 1 0 0,1 0-1 0 0,0 0 0 0 0,-1 0 0 0 0,1 0 0 0 0,-1 0 1 0 0,1 1-1 0 0,-1-1 0 0 0,1 0 0 0 0,-1 0 0 0 0,1 1 0 0 0,-1-1 1 0 0,1 0-1 0 0,-1 1 0 0 0,1-1 0 0 0,-1 0 0 0 0,1 1 1 0 0,-1-1-1 0 0,0 1 0 0 0,1-1 0 0 0,-1 1 0 0 0,0-1 1 0 0,1 1-1 0 0,-1-1 0 0 0,0 1 0 0 0,0-1 0 0 0,1 1 1 0 0,-1-1-1 0 0,0 1 0 0 0,0 0 0 0 0,0-1 0 0 0,0 1 1 0 0,0-1-1 0 0,0 1 0 0 0,0 0 0 0 0,0-1 0 0 0,0 1 1 0 0,0-1-1 0 0,0 1-90 0 0,35-43 517 0 0,-33 39-338 0 0,22-27-241 0 0,-1 0-1 0 0,-1-2 0 0 0,-2 0 1 0 0,-1-2-1 0 0,-2 0 1 0 0,-1-1-1 0 0,-2 0 0 0 0,-1-1 1 0 0,-2-1-1 0 0,-2 0 1 0 0,-1 0-1 0 0,-2-1 0 0 0,0-13 63 0 0,-6 47-9 0 0,1 1 0 0 0,-1-1 0 0 0,0 1 1 0 0,-1-1-1 0 0,1 1 0 0 0,-1-1 0 0 0,1 1 0 0 0,-1 0 0 0 0,0-1 0 0 0,-1 1 0 0 0,1 0 0 0 0,0 0 0 0 0,-1-1 0 0 0,0 1 0 0 0,1 0 0 0 0,-1 1 0 0 0,0-1 1 0 0,-1 0-1 0 0,1 0 0 0 0,-1 1 0 0 0,1 0 0 0 0,-1-1 0 0 0,1 1 0 0 0,-1 0 0 0 0,0 0 0 0 0,0 0 0 0 0,0 1 0 0 0,0-1 0 0 0,-1 1 0 0 0,1 0 0 0 0,0 0 1 0 0,-1 0-1 0 0,-1-1 9 0 0,9 25 450 0 0,207 108 440 0 0,-203-127-873 0 0,0 0-1 0 0,0 0 0 0 0,0 1 0 0 0,0 0 0 0 0,-1 0 1 0 0,1 1-1 0 0,-1 0 0 0 0,-1 0 0 0 0,1 1 1 0 0,-1-1-1 0 0,-1 2 0 0 0,1-1 0 0 0,-1 0 0 0 0,0 1 1 0 0,-1 0-1 0 0,1 0 0 0 0,-2 1 0 0 0,1-1 1 0 0,-1 1-1 0 0,-1 0 0 0 0,1 0 0 0 0,-2 0 1 0 0,1 0-1 0 0,-1 0 0 0 0,0 0 0 0 0,-1 0 0 0 0,-1 7-16 0 0,-56 87-670 0 0,-9-57-3238 0 0,64-46 2613 0 0</inkml:trace>
  <inkml:trace contextRef="#ctx0" brushRef="#br0" timeOffset="173255.108">19104 9358 2012 0 0,'13'-37'2781'0'0,"-13"36"-2742"0"0,0-1 0 0 0,1 1 0 0 0,-1 0 0 0 0,0 0 1 0 0,0 0-1 0 0,0-1 0 0 0,0 1 0 0 0,0 0 0 0 0,0-1 0 0 0,0 1 1 0 0,0 0-1 0 0,0 0 0 0 0,-1-1 0 0 0,1 1 0 0 0,-1 0 1 0 0,1 0-1 0 0,-1 0 0 0 0,1 0 0 0 0,-1 0 0 0 0,1-1 0 0 0,-1 1 1 0 0,0 0-1 0 0,0 0 0 0 0,0 0 0 0 0,1 1 0 0 0,-1-1 0 0 0,0 0 1 0 0,0 0-1 0 0,0 0 0 0 0,0 1 0 0 0,0-1 0 0 0,-1 0 0 0 0,1 1 1 0 0,0-1-1 0 0,0 1 0 0 0,0 0 0 0 0,0-1 0 0 0,-1 1 1 0 0,1 0-1 0 0,0-1 0 0 0,0 1 0 0 0,-1 0 0 0 0,1 0 0 0 0,0 0 1 0 0,-1 0-1 0 0,1 1 0 0 0,0-1-39 0 0,-15 3 104 0 0,1 0 0 0 0,0 2 0 0 0,-1-1 0 0 0,2 2 0 0 0,-1 0 0 0 0,1 1 0 0 0,0 1-1 0 0,0 0 1 0 0,1 0 0 0 0,0 2 0 0 0,0 0 0 0 0,1 0 0 0 0,1 1 0 0 0,-1 0 0 0 0,2 1 0 0 0,0 0 0 0 0,0 1 0 0 0,1 0 0 0 0,1 1-104 0 0,8-13 19 0 0,0 1 0 0 0,0 0 1 0 0,0-1-1 0 0,0 1 0 0 0,1-1 1 0 0,-1 1-1 0 0,0 0 0 0 0,1-1 1 0 0,-1 1-1 0 0,1-1 0 0 0,0 1 1 0 0,0-1-1 0 0,-1 1 0 0 0,1-1 1 0 0,0 0-1 0 0,0 1 0 0 0,0-1 1 0 0,0 0-1 0 0,1 0 0 0 0,-1 0 0 0 0,0 0 1 0 0,0 0-1 0 0,1 0 0 0 0,-1 0 1 0 0,1 0-1 0 0,-1 0 0 0 0,1-1 1 0 0,-1 1-1 0 0,1-1 0 0 0,-1 1 1 0 0,1-1-1 0 0,-1 1 0 0 0,1-1 1 0 0,0 0-1 0 0,-1 0 0 0 0,1 0 1 0 0,-1 0-1 0 0,1 0 0 0 0,0 0 1 0 0,-1 0-1 0 0,2-1-19 0 0,19 0 13 0 0,0-1-1 0 0,-1-1 1 0 0,1-1 0 0 0,-1-1 0 0 0,0 0 0 0 0,-1-2-1 0 0,1-1 1 0 0,-1 0 0 0 0,-1-1 0 0 0,0-1 0 0 0,0-1-1 0 0,-1-1 1 0 0,0-1 0 0 0,-1 0 0 0 0,0-1 0 0 0,12-14-13 0 0,-38 52-156 0 0,13-18 157 0 0,0-1 1 0 0,0 1 0 0 0,1-1 0 0 0,0 0-1 0 0,0-1 1 0 0,0 1 0 0 0,0-1-1 0 0,1 0 1 0 0,0-1 0 0 0,0 1 0 0 0,0-1-1 0 0,0 0 1 0 0,0-1 0 0 0,1 1 0 0 0,-1-1-1 0 0,1-1 1 0 0,-1 1 0 0 0,1-1 0 0 0,0 0-1 0 0,-1 0 1 0 0,1-1 0 0 0,0 0 0 0 0,0 0-1 0 0,0-1 1 0 0,-1 0 0 0 0,6-1-2 0 0,7 2 1 0 0,1-1 1 0 0,-1-1-1 0 0,1-1 1 0 0,-1 0-1 0 0,0-2 1 0 0,0 0-1 0 0,0-1 1 0 0,-1-1-1 0 0,0 0 1 0 0,0-2-1 0 0,-1 0 1 0 0,0-1-1 0 0,-1 0 1 0 0,0-2-1 0 0,0 0 1 0 0,-2 0-1 0 0,1-2 1 0 0,6-7-2 0 0,-18 17 19 0 0,0 0 0 0 0,0 0 0 0 0,0 0 0 0 0,0 0 0 0 0,-1 0 1 0 0,0 0-1 0 0,1-1 0 0 0,-1 1 0 0 0,-1-1 0 0 0,1 0 0 0 0,-1 1 1 0 0,0-1-1 0 0,0 0 0 0 0,0 0 0 0 0,-1 0 0 0 0,0 0 0 0 0,0 0 0 0 0,0 0 1 0 0,0 0-1 0 0,-1 0 0 0 0,0 1 0 0 0,0-1 0 0 0,0 0 0 0 0,0 0 1 0 0,-1 1-1 0 0,0-1 0 0 0,0 1 0 0 0,0-1 0 0 0,-1 1 0 0 0,1 0 1 0 0,-1 0-1 0 0,0 0 0 0 0,0 0 0 0 0,-1 0 0 0 0,1 1 0 0 0,-1-1 1 0 0,1 1-1 0 0,-1 0 0 0 0,0 0 0 0 0,-1 1 0 0 0,1-1 0 0 0,0 1 1 0 0,-4-2-20 0 0,5 3 5 0 0,0 0 1 0 0,1 1 0 0 0,-1-1-1 0 0,0 1 1 0 0,0-1 0 0 0,0 1-1 0 0,1 0 1 0 0,-1 0-1 0 0,0 0 1 0 0,0 1 0 0 0,0-1-1 0 0,1 1 1 0 0,-1-1 0 0 0,0 1-1 0 0,1 0 1 0 0,-1 0 0 0 0,0 0-1 0 0,1 0 1 0 0,-1 0 0 0 0,1 1-1 0 0,0-1 1 0 0,-1 1 0 0 0,1 0-1 0 0,0 0 1 0 0,0 0-1 0 0,0 0 1 0 0,0 0 0 0 0,0 0-1 0 0,1 0 1 0 0,-1 0 0 0 0,1 1-1 0 0,-1-1 1 0 0,1 1 0 0 0,0-1-1 0 0,0 1 1 0 0,0 0 0 0 0,0-1-1 0 0,0 1 1 0 0,1 0 0 0 0,-1 0-1 0 0,1-1 1 0 0,0 1 0 0 0,0 0-1 0 0,0 0 1 0 0,0 0-1 0 0,0-1 1 0 0,1 1 0 0 0,-1 0-1 0 0,1 0 1 0 0,0-1 0 0 0,-1 1-1 0 0,1 0 1 0 0,1-1 0 0 0,-1 1-1 0 0,1 0-5 0 0,36 31-1237 0 0,-8-24-2365 0 0,-29-10 2305 0 0,-1 0 66 0 0,0 0-2 0 0</inkml:trace>
  <inkml:trace contextRef="#ctx0" brushRef="#br0" timeOffset="173508.906">19630 8976 2808 0 0,'-4'-12'584'0'0,"2"1"-140"0"0,5 4-56 0 0,-3-1-528 0 0,-1 4-52 0 0,2-2-136 0 0,-1 0-372 0 0,2 1-488 0 0</inkml:trace>
  <inkml:trace contextRef="#ctx0" brushRef="#br0" timeOffset="173848.925">20163 9169 928 0 0,'-136'49'4293'0'0,"124"-44"-4144"0"0,1 0 0 0 0,0 1 0 0 0,0 0 0 0 0,1 1 0 0 0,0 0 0 0 0,0 0 0 0 0,0 1 0 0 0,1 0 0 0 0,0 1 0 0 0,1 0 0 0 0,0 1 1 0 0,0 0-1 0 0,1 0 0 0 0,0 0 0 0 0,1 1 0 0 0,0 0 0 0 0,1 0 0 0 0,0 0 0 0 0,-1 8-149 0 0,7-16 22 0 0,1 0 1 0 0,0 0-1 0 0,0-1 1 0 0,1 1-1 0 0,-1-1 1 0 0,0 0-1 0 0,1 0 1 0 0,-1 0-1 0 0,1 0 1 0 0,0 0-1 0 0,0 0 1 0 0,0-1-1 0 0,0 1 0 0 0,0-1 1 0 0,0 0-1 0 0,0 0 1 0 0,0 0-1 0 0,0-1 1 0 0,0 1-1 0 0,1 0 1 0 0,-1-1-1 0 0,0 0 1 0 0,1 0-1 0 0,-1 0 1 0 0,1-1-23 0 0,14 1-101 0 0,0-1-1 0 0,0-1 1 0 0,0-1 0 0 0,-1-1 0 0 0,1 0 0 0 0,-1-1 0 0 0,0-1-1 0 0,0 0 1 0 0,-1-2 0 0 0,0 0 0 0 0,0 0 0 0 0,-1-2 0 0 0,0 0-1 0 0,0 0 1 0 0,-1-2 0 0 0,-1 0 0 0 0,0 0 0 0 0,0-1-1 0 0,-1-1 1 0 0,0-1 101 0 0,-2-4-30 0 0,0 0 0 0 0,-1-1 0 0 0,-1 0 0 0 0,-1 0 1 0 0,-1-1-1 0 0,0 0 0 0 0,-2 0 0 0 0,0 0 0 0 0,-2-1 0 0 0,0 1 0 0 0,-2-1 0 0 0,0 0 0 0 0,-2-10 30 0 0,1 13 219 0 0,0 0 0 0 0,-2 0 0 0 0,0 0-1 0 0,-1 0 1 0 0,-1 1 0 0 0,0 0 0 0 0,-2 0 0 0 0,0 0 0 0 0,-1 1 0 0 0,0 0 0 0 0,-2 0-1 0 0,0 1 1 0 0,-1 1 0 0 0,0-1 0 0 0,-1 2 0 0 0,-1 0 0 0 0,-3-3-219 0 0,13 16 24 0 0,0 0 1 0 0,1 0-1 0 0,-1 0 0 0 0,0 1 0 0 0,0-1 1 0 0,0 1-1 0 0,1-1 0 0 0,-1 1 1 0 0,0 0-1 0 0,0 0 0 0 0,0 0 0 0 0,0 0 1 0 0,0 1-1 0 0,1-1 0 0 0,-1 1 1 0 0,0 0-1 0 0,0-1 0 0 0,0 1 1 0 0,1 1-1 0 0,-1-1 0 0 0,1 0 0 0 0,-1 1 1 0 0,1-1-1 0 0,-1 1 0 0 0,1 0 1 0 0,0 0-1 0 0,0 0 0 0 0,0 0 0 0 0,0 0 1 0 0,0 0-1 0 0,0 0 0 0 0,1 1 1 0 0,-1-1-1 0 0,1 1 0 0 0,-1-1 1 0 0,1 1-1 0 0,0-1 0 0 0,0 1 0 0 0,0 0 1 0 0,1 0-1 0 0,-1-1 0 0 0,1 1 1 0 0,-1 0-1 0 0,1 0 0 0 0,0 0 1 0 0,0 0-1 0 0,0 0 0 0 0,0 0 0 0 0,1-1 1 0 0,-1 1-1 0 0,1 0 0 0 0,0 0 1 0 0,0 0-1 0 0,0-1 0 0 0,0 1 0 0 0,0 0 1 0 0,0-1-1 0 0,1 1 0 0 0,-1-1-24 0 0,17 54-582 0 0,2 0 0 0 0,2-2 0 0 0,3 0 0 0 0,2-2 0 0 0,2-1 0 0 0,36 46 582 0 0,36 69-4198 0 0,-76-121 3076 0 0</inkml:trace>
  <inkml:trace contextRef="#ctx0" brushRef="#br0" timeOffset="175600.976">22483 8886 2308 0 0,'0'0'147'0'0,"0"0"1"0"0,0 0-1 0 0,-1 0 0 0 0,1 1 1 0 0,0-1-1 0 0,0 0 0 0 0,-1 0 0 0 0,1 0 1 0 0,0 0-1 0 0,0 0 0 0 0,-1 0 0 0 0,1 0 1 0 0,0 0-1 0 0,0 0 0 0 0,-1 0 1 0 0,1 0-1 0 0,0 0 0 0 0,0 0 0 0 0,-1 0 1 0 0,1 0-1 0 0,0 0 0 0 0,0-1 1 0 0,-1 1-1 0 0,1 0 0 0 0,0 0 0 0 0,0 0 1 0 0,-1 0-1 0 0,1 0 0 0 0,0-1-147 0 0,-9 32 527 0 0,-2 53 184 0 0,3 1-1 0 0,4 1 1 0 0,5 52-711 0 0,-1-55 481 0 0,39-65 88 0 0,224-71-947 0 0,-233 50 312 0 0,-11-1 11 0 0,1 1 1 0 0,0 0 0 0 0,-1 2-1 0 0,1 0 1 0 0,0 2 0 0 0,0 0-1 0 0,0 1 1 0 0,0 1 0 0 0,-1 1-1 0 0,1 0 55 0 0,-19-3 3 0 0,0-1-1 0 0,0 0 0 0 0,0 1 0 0 0,0-1 1 0 0,0 1-1 0 0,0-1 0 0 0,0 1 1 0 0,0-1-1 0 0,0 1 0 0 0,0 0 1 0 0,-1-1-1 0 0,1 1 0 0 0,0 0 1 0 0,0 0-1 0 0,0 0 0 0 0,-1 0 1 0 0,1 0-1 0 0,-1-1 0 0 0,1 1 1 0 0,-1 0-1 0 0,1 0 0 0 0,-1 0 1 0 0,1 1-1 0 0,-1-1 0 0 0,0 0 0 0 0,1 0 1 0 0,-1 0-1 0 0,0 0 0 0 0,0 0 1 0 0,0 0-1 0 0,0 0 0 0 0,0 0 1 0 0,0 1-1 0 0,0-1 0 0 0,-1 0 1 0 0,1 0-1 0 0,0 0 0 0 0,0 0 1 0 0,-1 0-1 0 0,1 0 0 0 0,-1 0 1 0 0,1 0-1 0 0,-1 0 0 0 0,1 0 1 0 0,-1 0-1 0 0,0 0 0 0 0,1 0 0 0 0,-1-1 1 0 0,0 1-1 0 0,0 0 0 0 0,0 0 1 0 0,0-1-1 0 0,0 1 0 0 0,1 0 1 0 0,-1-1-1 0 0,0 1 0 0 0,0-1 1 0 0,-1 1-1 0 0,1-1 0 0 0,0 0 1 0 0,0 1-1 0 0,0-1-2 0 0,-68 34 320 0 0,30-24-229 0 0,-1-2 0 0 0,0-2 0 0 0,0-1 0 0 0,0-2 0 0 0,0-2 0 0 0,-25-3-91 0 0,16 2 97 0 0,-27-23 39 0 0,77 21-146 0 0,1-1 1 0 0,-1 1-1 0 0,0-1 0 0 0,1 0 1 0 0,-1 1-1 0 0,1 0 0 0 0,0-1 1 0 0,0 1-1 0 0,0 0 1 0 0,0 0-1 0 0,0 0 0 0 0,0 0 1 0 0,0 1-1 0 0,1-1 0 0 0,-1 0 1 0 0,1 1-1 0 0,-1 0 0 0 0,1 0 1 0 0,-1-1-1 0 0,1 2 0 0 0,0-1 1 0 0,0 0-1 0 0,2 0 10 0 0,-5 1-2 0 0,342-95-459 0 0,-89 32 199 0 0,-214 52 245 0 0,-28 9 21 0 0,0 0 0 0 0,1 0 0 0 0,-1-1 0 0 0,0-1 0 0 0,-1 0 0 0 0,1 0 1 0 0,-1-1-1 0 0,0 0 0 0 0,0-1 0 0 0,0 0 0 0 0,-1-1 0 0 0,0 0 0 0 0,0 0 0 0 0,0-1 1 0 0,-1 0-1 0 0,-1-1 0 0 0,1 1 0 0 0,3-7-4 0 0,-12 12 9 0 0,1 1 1 0 0,-1 0-1 0 0,1-1 1 0 0,-1 1-1 0 0,0 0 1 0 0,0 0-1 0 0,0 0 1 0 0,0-1-1 0 0,0 1 0 0 0,-1 0 1 0 0,1 0-1 0 0,-1 1 1 0 0,1-1-1 0 0,-1 0 1 0 0,0 0-1 0 0,1 1 1 0 0,-1-1-1 0 0,0 1 0 0 0,0 0 1 0 0,0-1-1 0 0,0 1 1 0 0,-1 0-1 0 0,1 0 1 0 0,0 0-1 0 0,0 1 1 0 0,-1-1-1 0 0,1 0 1 0 0,0 1-1 0 0,-1 0 0 0 0,1-1 1 0 0,0 1-1 0 0,-1 0 1 0 0,1 0-1 0 0,-2 0-9 0 0,-19 0 69 0 0,1 0-1 0 0,-1 1 1 0 0,1 1-1 0 0,-1 1 1 0 0,1 1-1 0 0,0 1 1 0 0,0 1-1 0 0,1 0 1 0 0,-1 2-1 0 0,2 1 1 0 0,-1 1-1 0 0,1 0 1 0 0,-13 10-69 0 0,29-19 0 0 0,1 0-1 0 0,-1 1 1 0 0,1-1-1 0 0,-1 1 1 0 0,1-1-1 0 0,0 1 1 0 0,0 0-1 0 0,0 0 1 0 0,0 1-1 0 0,0-1 1 0 0,0 1-1 0 0,1-1 1 0 0,-1 1-1 0 0,1 0 1 0 0,0 0-1 0 0,-1 0 1 0 0,1 0-1 0 0,1 0 1 0 0,-1 0 0 0 0,0 1-1 0 0,1-1 1 0 0,0 1-1 0 0,0-1 1 0 0,0 1-1 0 0,0 0 1 0 0,0-1-1 0 0,1 1 1 0 0,0 0-1 0 0,-1-1 1 0 0,1 1-1 0 0,1 0 1 0 0,-1-1-1 0 0,0 1 1 0 0,1 0-1 0 0,0-1 1 0 0,0 1 0 0 0,0-1-1 0 0,0 1 1 0 0,1-1-1 0 0,-1 1 1 0 0,1-1-1 0 0,0 0 1 0 0,0 0-1 0 0,0 0 1 0 0,0 0-1 0 0,1 0 1 0 0,-1 0-1 0 0,3 1 1 0 0,19 10-438 0 0,0-2-1 0 0,1-1 0 0 0,0-1 1 0 0,0-1-1 0 0,1-1 1 0 0,0-1-1 0 0,1-1 0 0 0,0-2 1 0 0,0-1 438 0 0,152 12-3603 0 0,-115-14 2527 0 0</inkml:trace>
  <inkml:trace contextRef="#ctx0" brushRef="#br0" timeOffset="176375.254">24116 8944 1792 0 0,'0'0'672'0'0,"0"0"-77"0"0,0 0-168 0 0,2-11 2552 0 0,4 175-728 0 0,70-15-3204 0 0,-70-143-4001 0 0,-7-12 3809 0 0</inkml:trace>
  <inkml:trace contextRef="#ctx0" brushRef="#br0" timeOffset="176621.777">24104 8788 1112 0 0,'-1'-10'1224'0'0,"1"-1"-236"0"0,0 4-264 0 0,0 1-208 0 0,1 0-324 0 0,1 1-16 0 0,3 1-288 0 0,-2-1-124 0 0,2 1-436 0 0,-4 1-560 0 0,6 0 36 0 0</inkml:trace>
  <inkml:trace contextRef="#ctx0" brushRef="#br0" timeOffset="176915.948">24428 8877 1664 0 0,'9'31'968'0'0,"4"9"181"0"0,-1 1-1 0 0,-3 0 0 0 0,-1 0 0 0 0,-2 1 0 0 0,1 31-1148 0 0,-7-72 222 0 0,-13 1 362 0 0,15-18-532 0 0,2 1 0 0 0,0-1 0 0 0,1 1 0 0 0,0 0 0 0 0,1 0 0 0 0,1 1 0 0 0,0-1 0 0 0,1 2 0 0 0,1-1 0 0 0,0 1 0 0 0,2-2-52 0 0,-1 0 10 0 0,68-55-245 0 0,-77 70 217 0 0,1 0-3 0 0,0 1 18 0 0,1 1 0 0 0,0 0 0 0 0,0 0 0 0 0,-1 0 0 0 0,1 0 0 0 0,-1 0 0 0 0,1 1 0 0 0,-1-1-1 0 0,0 1 1 0 0,0-1 0 0 0,0 1 0 0 0,0 0 0 0 0,-1 0 0 0 0,1-1 0 0 0,-1 1 0 0 0,0 1 0 0 0,1-1 0 0 0,-1 0 0 0 0,-1 0 0 0 0,1 0 0 0 0,0 0 0 0 0,-1 1 0 0 0,0-1 0 0 0,1 0 0 0 0,-1 1 0 0 0,-1 0 3 0 0,2 0-13 0 0,0 6-265 0 0,1 5 251 0 0,0 0 0 0 0,1 0 0 0 0,0-1 0 0 0,1 1 0 0 0,1-1 0 0 0,0 0 0 0 0,1 0-1 0 0,0-1 1 0 0,1 1 0 0 0,2 0 27 0 0,48 14-5544 0 0,-49-28 4370 0 0</inkml:trace>
  <inkml:trace contextRef="#ctx0" brushRef="#br0" timeOffset="178176.153">25172 8994 1844 0 0,'20'-7'2382'0'0,"-32"2"-79"0"0,-21 11-2107 0 0,1 2 1 0 0,0 1 0 0 0,0 1 0 0 0,1 2 0 0 0,1 1 0 0 0,0 1 0 0 0,0 2-1 0 0,2 1 1 0 0,0 1 0 0 0,1 1 0 0 0,1 1 0 0 0,-7 8-197 0 0,-4 19 47 0 0,37-46-36 0 0,0-1 55 0 0,4 2 12 0 0,7 0-100 0 0,1-2 0 0 0,-1 1 0 0 0,1-2 0 0 0,-1 1-1 0 0,1-2 1 0 0,-1 1 0 0 0,1-2 0 0 0,-1 1 0 0 0,0-2 0 0 0,0 1 0 0 0,0-2 0 0 0,-1 1 0 0 0,1-1 0 0 0,-1-1 0 0 0,0 0 0 0 0,-1 0 0 0 0,0-1-1 0 0,2-2 23 0 0,12-5-105 0 0,-1-2-1 0 0,0-1 0 0 0,-1-1 0 0 0,-1-1 0 0 0,-1 0 0 0 0,0-2 1 0 0,-2 0-1 0 0,0-1 0 0 0,-2 0 0 0 0,0-2 0 0 0,-2 0 0 0 0,0 0 0 0 0,-2-1 1 0 0,0 0-1 0 0,-2-1 0 0 0,-1-1 0 0 0,-1 1 0 0 0,-1-1 0 0 0,-2 0 0 0 0,0 0 1 0 0,-2-12 105 0 0,-2 37 33 0 0,1-2 6 0 0,0-1 0 0 0,0 0 0 0 0,-1 0 0 0 0,1 1 0 0 0,-1-1 0 0 0,-1 0 0 0 0,1 0 0 0 0,-1 0 0 0 0,0 1 0 0 0,0-1 0 0 0,0 0 0 0 0,0 1 0 0 0,-1-1 0 0 0,0 1 0 0 0,0-1 0 0 0,0 1 0 0 0,-1 0 0 0 0,1 0 0 0 0,-1 0 0 0 0,0 0 0 0 0,0 0 0 0 0,0 1 0 0 0,-3-2-39 0 0,-34 54 390 0 0,39-45-364 0 0,-5 12 27 0 0,0 0 0 0 0,1 1 0 0 0,1 0 0 0 0,1-1-1 0 0,1 1 1 0 0,0 0 0 0 0,1 1 0 0 0,0-1 0 0 0,2 0-1 0 0,0 0 1 0 0,1 0 0 0 0,1 0 0 0 0,0 0 0 0 0,1-1 0 0 0,1 1-1 0 0,1-1 1 0 0,0 0 0 0 0,1 0 0 0 0,0-1 0 0 0,2 0-1 0 0,0 0 1 0 0,0-1 0 0 0,2 0 0 0 0,-1-1 0 0 0,2 0-1 0 0,0-1 1 0 0,0 0 0 0 0,1-1 0 0 0,0 0 0 0 0,1-1-1 0 0,1-1 1 0 0,-1 0 0 0 0,1 0 0 0 0,1-2 0 0 0,-1 0-1 0 0,1-1 1 0 0,1-1 0 0 0,-1 0 0 0 0,6 0-53 0 0,-10-3-46 0 0,0 0 0 0 0,0-1 0 0 0,0-1-1 0 0,0 0 1 0 0,0 0 0 0 0,0-2 0 0 0,1 1 0 0 0,-1-1 0 0 0,-1-1 0 0 0,1 0-1 0 0,0-1 1 0 0,-1 0 0 0 0,0-1 0 0 0,0 0 0 0 0,0-1 0 0 0,0 0 0 0 0,-1-1 0 0 0,0 0-1 0 0,0 0 1 0 0,-1-1 0 0 0,0 0 0 0 0,-1-1 0 0 0,1 0 0 0 0,-2 0 0 0 0,1-1 0 0 0,-1 0-1 0 0,-1 0 1 0 0,0-1 0 0 0,0 0 0 0 0,-1 0 0 0 0,-1 0 0 0 0,0-1 0 0 0,0 1-1 0 0,-1-1 1 0 0,0 0 0 0 0,-1 0 0 0 0,-1-2 46 0 0,-1 12 2 0 0,0-1 1 0 0,-1 0-1 0 0,1 1 0 0 0,-1-1 1 0 0,0 1-1 0 0,1-1 1 0 0,-1 1-1 0 0,-1-1 0 0 0,1 1 1 0 0,0 0-1 0 0,0-1 0 0 0,-1 1 1 0 0,0 0-1 0 0,1 0 0 0 0,-1 0 1 0 0,0 0-1 0 0,0 1 0 0 0,0-1 1 0 0,0 0-1 0 0,0 1 0 0 0,0-1 1 0 0,-1 1-1 0 0,1 0 1 0 0,0 0-1 0 0,-1 0 0 0 0,1 0 1 0 0,-1 0-1 0 0,1 0 0 0 0,-1 1 1 0 0,1-1-1 0 0,-1 1 0 0 0,0-1 1 0 0,1 1-1 0 0,-1 0 0 0 0,0 0 1 0 0,1 1-1 0 0,-1-1 0 0 0,0 0-2 0 0,-95 17 237 0 0,86-14-209 0 0,0 2-1 0 0,0-1 1 0 0,0 1-1 0 0,1 1 1 0 0,-1 0 0 0 0,2 1-1 0 0,-1 0 1 0 0,1 0-1 0 0,0 1 1 0 0,0 1 0 0 0,1 0-1 0 0,0 0 1 0 0,0 0-1 0 0,1 1 1 0 0,1 1-1 0 0,-1-1 1 0 0,2 1 0 0 0,0 0-1 0 0,0 1 1 0 0,1 0-1 0 0,0-1 1 0 0,1 2 0 0 0,0-1-1 0 0,0 4-27 0 0,4-10 1 0 0,0-1 0 0 0,1 0 0 0 0,-1 0 0 0 0,1 0 0 0 0,0 0-1 0 0,0 0 1 0 0,1-1 0 0 0,-1 1 0 0 0,1 0 0 0 0,0 0 0 0 0,1-1 0 0 0,-1 1-1 0 0,1-1 1 0 0,0 0 0 0 0,0 0 0 0 0,0 0 0 0 0,0 0 0 0 0,1 0 0 0 0,-1-1-1 0 0,1 0 1 0 0,0 1 0 0 0,0-1 0 0 0,0-1 0 0 0,1 1 0 0 0,-1-1 0 0 0,1 1 0 0 0,-1-1-1 0 0,1 0 1 0 0,0-1 0 0 0,0 1 0 0 0,3-1-1 0 0,158 18-508 0 0,-137-20 342 0 0,-1 0-1 0 0,1-2 0 0 0,-1-2 0 0 0,0 0 0 0 0,0-2 1 0 0,0-1-1 0 0,-1-1 0 0 0,0-1 0 0 0,-1-2 1 0 0,0 0-1 0 0,-1-2 0 0 0,-1-1 0 0 0,0-1 0 0 0,-1-1 1 0 0,0 0-1 0 0,-2-2 0 0 0,0-1 0 0 0,2-4 167 0 0,-5 3 161 0 0,-1 0 0 0 0,-1-2 0 0 0,-1 0 0 0 0,-1 0 0 0 0,-1-1 1 0 0,-1-1-1 0 0,6-18-161 0 0,0-25 2260 0 0,-45 72-1347 0 0,17 26-760 0 0,1 1 1 0 0,1 0 0 0 0,2 0 0 0 0,1 0 0 0 0,2 1-1 0 0,1 0 1 0 0,1 0 0 0 0,3 22-154 0 0,-2-51 11 0 0,49 303 593 0 0,-23-190-982 0 0,1-8-1790 0 0,-27-106 944 0 0,-34-12-3627 0 0,19-7 3729 0 0</inkml:trace>
  <inkml:trace contextRef="#ctx0" brushRef="#br0" timeOffset="178441.859">26397 8826 1792 0 0,'9'-4'90'0'0,"-1"0"-1"0"0,1 1 1 0 0,-1 0-1 0 0,1 0 1 0 0,0 1 0 0 0,0 0-1 0 0,1 1 1 0 0,-1 0-1 0 0,0 1 1 0 0,0-1 0 0 0,0 2-1 0 0,1-1 1 0 0,-1 1-1 0 0,0 1 1 0 0,0 0 0 0 0,0 0-1 0 0,0 0 1 0 0,0 1-1 0 0,-1 1 1 0 0,1 0-1 0 0,-1 0 1 0 0,3 2-90 0 0,-10-2 66 0 0,0 1 1 0 0,0 0-1 0 0,-1-1 0 0 0,0 1 0 0 0,0 0 1 0 0,0 0-1 0 0,0-1 0 0 0,-1 1 0 0 0,1-1 1 0 0,-1 1-1 0 0,-1 0 0 0 0,1-1 1 0 0,-1 1-1 0 0,1-1 0 0 0,-1 0 0 0 0,0 0 1 0 0,-1 0-1 0 0,1 0 0 0 0,-1 0 0 0 0,0 0 1 0 0,0 0-1 0 0,0-1 0 0 0,0 1 0 0 0,0-1 1 0 0,-1 0-1 0 0,0 0 0 0 0,0-1 1 0 0,1 1-1 0 0,-1-1 0 0 0,-1 1 0 0 0,1-1 1 0 0,0-1-1 0 0,-4 2-66 0 0,-8 6-275 0 0,0-1 0 0 0,0-1 0 0 0,-1-1 0 0 0,0 0 0 0 0,0-1 0 0 0,-1-1 0 0 0,0 0 0 0 0,1-2 0 0 0,-1 0 1 0 0,0-1-1 0 0,-13-1 275 0 0,10 0-1078 0 0</inkml:trace>
  <inkml:trace contextRef="#ctx0" brushRef="#br0" timeOffset="178782.019">26556 8904 1292 0 0,'140'-25'3670'0'0,"-98"16"-3341"0"0,0-3-1 0 0,-1-1 0 0 0,0-2 0 0 0,-1-1 1 0 0,-1-3-1 0 0,8-6-328 0 0,-47 26 6 0 0,-1-1 1 0 0,1 0-1 0 0,-1 0 1 0 0,0 0-1 0 0,1 0 1 0 0,-1 0-1 0 0,1 0 0 0 0,-1 0 1 0 0,1-1-1 0 0,-1 1 1 0 0,1 0-1 0 0,-1 0 1 0 0,0 0-1 0 0,1 0 1 0 0,-1-1-1 0 0,1 1 0 0 0,-1 0 1 0 0,1-1-1 0 0,-1 1 1 0 0,1 0-1 0 0,0-1 1 0 0,-1 1-1 0 0,1-1 1 0 0,-1 1-1 0 0,1 0 0 0 0,0-1 1 0 0,-1 1-1 0 0,1-1 1 0 0,0 1-1 0 0,0-1 1 0 0,-1 1-1 0 0,1-1 0 0 0,0 1 1 0 0,0-1-1 0 0,0 0 1 0 0,0 1-1 0 0,-1-1 1 0 0,1 1-1 0 0,0-1 1 0 0,0 1-1 0 0,0-1 0 0 0,0 0 1 0 0,0 1-1 0 0,1-1 1 0 0,-1 1-1 0 0,0-1 1 0 0,0 1-1 0 0,0-1 1 0 0,0 1-1 0 0,1-1 0 0 0,-1 1 1 0 0,0-1-1 0 0,0 1 1 0 0,1-1-1 0 0,-1 1 1 0 0,0-1-1 0 0,1 1 0 0 0,-1-1 1 0 0,1 1-1 0 0,-1 0 1 0 0,1-1-7 0 0,-58-3 241 0 0,35 6-166 0 0,1 1 0 0 0,0 1 0 0 0,-1 1-1 0 0,2 1 1 0 0,-1 0 0 0 0,1 2 0 0 0,0 0 0 0 0,0 2 0 0 0,1 0 0 0 0,0 1-1 0 0,-10 8-74 0 0,25-17 18 0 0,1 0-1 0 0,-1 1 0 0 0,1-1 0 0 0,-1 1 1 0 0,1 0-1 0 0,0 0 0 0 0,0 0 0 0 0,0 0 1 0 0,1 1-1 0 0,-1-1 0 0 0,1 1 0 0 0,0 0 1 0 0,0 0-1 0 0,0-1 0 0 0,0 1 0 0 0,1 0 1 0 0,-1 1-1 0 0,1-1 0 0 0,0 0 0 0 0,0 0 0 0 0,1 0 1 0 0,-1 1-1 0 0,1-1 0 0 0,0 0 0 0 0,0 1 1 0 0,1-1-1 0 0,-1 0 0 0 0,2 4-17 0 0,2-2-43 0 0,2 0 0 0 0,-1 0 0 0 0,0 0 0 0 0,1-1 0 0 0,0 0 0 0 0,1 0 0 0 0,-1-1 0 0 0,1 0 0 0 0,0 0 0 0 0,0 0 0 0 0,0-1 0 0 0,0 0-1 0 0,0 0 1 0 0,1-1 0 0 0,0 0 0 0 0,-1 0 0 0 0,1-1 0 0 0,0 0 0 0 0,0 0 0 0 0,-1-1 0 0 0,1 0 0 0 0,1 0 43 0 0,173-21-4711 0 0,-152 13 3549 0 0</inkml:trace>
  <inkml:trace contextRef="#ctx0" brushRef="#br0" timeOffset="174312.689">21314 8913 2864 0 0,'5'-17'3649'0'0,"-6"30"-1844"0"0,0 12-1537 0 0,11 202 748 0 0,9-24-2103 0 0,-19-198 856 0 0,0-1 0 0 0,0 0-1 0 0,0 0 1 0 0,-1 0-1 0 0,1 0 1 0 0,-1 0-1 0 0,0 0 1 0 0,0 0-1 0 0,-1 0 1 0 0,1 0 0 0 0,-1 0-1 0 0,0-1 1 0 0,0 1-1 0 0,0 0 1 0 0,0-1-1 0 0,-1 0 1 0 0,1 1-1 0 0,-1-1 1 0 0,0 0 0 0 0,0 0-1 0 0,0-1 1 0 0,0 1-1 0 0,-2 0 232 0 0,-3 0-1184 0 0</inkml:trace>
  <inkml:trace contextRef="#ctx0" brushRef="#br0" timeOffset="174714.985">21045 9297 1652 0 0,'-2'-25'3421'0'0,"64"-28"-2481"0"0,-59 51-783 0 0,33-20 29 0 0,2 2 1 0 0,0 2-1 0 0,2 1 1 0 0,0 2-1 0 0,0 2 1 0 0,1 1-1 0 0,1 3 1 0 0,0 1-1 0 0,26-1-186 0 0,-65 10 13 0 0,0 1 0 0 0,0-1 0 0 0,0 1 0 0 0,0 0-1 0 0,0 0 1 0 0,-1 0 0 0 0,1 0 0 0 0,-1 0 0 0 0,0 0 0 0 0,0 1 0 0 0,1-1 0 0 0,-1 1-1 0 0,-1 0 1 0 0,1 0 0 0 0,0 0 0 0 0,-1-1 0 0 0,0 1 0 0 0,1 1 0 0 0,-1-1 0 0 0,0 0-1 0 0,0 0 1 0 0,-1 0 0 0 0,1 0 0 0 0,-1 1 0 0 0,0-1 0 0 0,0 0 0 0 0,0 1 0 0 0,0-1 0 0 0,0 0-1 0 0,-1 0 1 0 0,1 1 0 0 0,-1-1 0 0 0,0 0 0 0 0,0 0 0 0 0,0 0 0 0 0,0 0 0 0 0,-1 0-1 0 0,1 0 1 0 0,-1 0 0 0 0,0 0 0 0 0,0-1 0 0 0,0 1 0 0 0,0-1 0 0 0,-1 1-13 0 0,-4 23 17 0 0,6-23-9 0 0,-1-1-1 0 0,1 1 1 0 0,0 0 0 0 0,0 0-1 0 0,0 0 1 0 0,0 0 0 0 0,0 0-1 0 0,1 0 1 0 0,0 0 0 0 0,-1 1-1 0 0,1-1 1 0 0,0 0 0 0 0,0 0-1 0 0,1 0 1 0 0,-1 0 0 0 0,1 0-1 0 0,-1 0 1 0 0,1 0 0 0 0,0 0-1 0 0,0 0 1 0 0,0 0 0 0 0,1 0-1 0 0,-1 0 1 0 0,1-1 0 0 0,0 1-1 0 0,-1 0 1 0 0,1-1 0 0 0,0 0-1 0 0,0 1 1 0 0,1-1 0 0 0,-1 0-1 0 0,0 0 1 0 0,1 0 0 0 0,-1 0-1 0 0,1-1 1 0 0,0 1 0 0 0,0-1-1 0 0,-1 1 1 0 0,1-1 0 0 0,0 0-1 0 0,0 0 1 0 0,0 0-1 0 0,0-1 1 0 0,0 1 0 0 0,1-1-8 0 0,10 2 18 0 0,0-1 1 0 0,0-1 0 0 0,0 0-1 0 0,0-1 1 0 0,0-1 0 0 0,0 0-1 0 0,-1-1 1 0 0,1 0-1 0 0,-1-1 1 0 0,1-1 0 0 0,-1 0-1 0 0,0-1 1 0 0,-1 0 0 0 0,1-1-1 0 0,-1 0 1 0 0,-1-1 0 0 0,3-2-20 0 0,39-74-158 0 0,-106 33-122 0 0,30 43 4 0 0,0 2-1 0 0,0 1 0 0 0,-1 0 0 0 0,1 2 1 0 0,-1 1-1 0 0,0 1 0 0 0,0 1 1 0 0,0 0-1 0 0,0 2 278 0 0,-33-1-2902 0 0,39-1 1726 0 0</inkml:trace>
  <inkml:trace contextRef="#ctx0" brushRef="#br0" timeOffset="179565.271">27185 8847 1976 0 0,'0'0'114'0'0,"0"0"-1"0"0,0 1 0 0 0,0-1 1 0 0,1 0-1 0 0,-1 0 0 0 0,0 0 1 0 0,0 1-1 0 0,0-1 0 0 0,1 0 1 0 0,-1 0-1 0 0,0 0 0 0 0,1 0 1 0 0,-1 1-1 0 0,0-1 0 0 0,0 0 1 0 0,1 0-1 0 0,-1 0 0 0 0,0 0 1 0 0,1 0-1 0 0,-1 0 0 0 0,0 0 1 0 0,0 0-1 0 0,1 0 0 0 0,-1 0 1 0 0,0 0-1 0 0,1 0 1 0 0,-1 0-1 0 0,0 0 0 0 0,1 0 1 0 0,-1 0-1 0 0,0-1 0 0 0,0 1 1 0 0,1 0-114 0 0,9 32 394 0 0,4 71 1904 0 0,-12-119-2257 0 0,0 0 1 0 0,0 0 0 0 0,2 0-1 0 0,0 0 1 0 0,1 0-1 0 0,1 1 1 0 0,0 0-1 0 0,1 0 1 0 0,0 1 0 0 0,1-1-1 0 0,10-12-41 0 0,3-2-604 0 0,-20 29 518 0 0,-1 0 63 0 0,22 29-219 0 0,54 95-393 0 0,-69-122 640 0 0,0 0 1 0 0,0 0-1 0 0,1-1 0 0 0,-1 0 1 0 0,0 0-1 0 0,1-1 1 0 0,-1 0-1 0 0,0 0 0 0 0,1-1 1 0 0,-1 0-1 0 0,0 0 0 0 0,1-1 1 0 0,-1 0-1 0 0,0 0 1 0 0,2-2-6 0 0,-5 3 3 0 0,21-6-59 0 0,-1-1 1 0 0,-1 0-1 0 0,0-2 0 0 0,0-1 0 0 0,-1-1 1 0 0,0-1-1 0 0,-1-1 0 0 0,0-1 0 0 0,-2 0 1 0 0,1-2-1 0 0,-2 0 0 0 0,3-5 56 0 0,-20 22 11 0 0,-1-1 0 0 0,1 1 0 0 0,-1-1 0 0 0,1 1 0 0 0,-1-1 0 0 0,1 1-1 0 0,-1-1 1 0 0,1 1 0 0 0,-1-1 0 0 0,0 0 0 0 0,1 1 0 0 0,-1-1 0 0 0,0 0 0 0 0,1 0 0 0 0,-1 1-1 0 0,0-1 1 0 0,0 0 0 0 0,0 0 0 0 0,0 1 0 0 0,0-1 0 0 0,0 0 0 0 0,0 0 0 0 0,0 1-1 0 0,0-1 1 0 0,0 0 0 0 0,0 0 0 0 0,0 1 0 0 0,0-1 0 0 0,-1 0 0 0 0,1 1 0 0 0,0-1 0 0 0,-1 0-1 0 0,1 0 1 0 0,0 1 0 0 0,-1-1 0 0 0,1 1 0 0 0,-1-1 0 0 0,1 0 0 0 0,-1 1 0 0 0,1-1-1 0 0,-1 1 1 0 0,1-1 0 0 0,-1 1 0 0 0,0 0 0 0 0,1-1 0 0 0,-1 1 0 0 0,0-1 0 0 0,1 1 0 0 0,-1 0-1 0 0,0 0 1 0 0,0-1 0 0 0,1 1 0 0 0,-1 0 0 0 0,0 0 0 0 0,0 0 0 0 0,1 0 0 0 0,-1 0-1 0 0,0 0 1 0 0,0 0 0 0 0,1 0 0 0 0,-1 0 0 0 0,0 0 0 0 0,0 0 0 0 0,1 1 0 0 0,-1-1 0 0 0,0 0-11 0 0,-64 3 333 0 0,51-2-276 0 0,1 1 0 0 0,-1 1 0 0 0,0 0 0 0 0,1 1 0 0 0,0 0-1 0 0,0 1 1 0 0,0 1 0 0 0,1 0 0 0 0,0 1 0 0 0,0 0 0 0 0,0 0-1 0 0,1 2 1 0 0,0-1 0 0 0,1 1 0 0 0,0 1 0 0 0,0 0 0 0 0,1 0-1 0 0,0 1 1 0 0,1 0 0 0 0,0 1 0 0 0,1-1 0 0 0,0 2 0 0 0,1-1-1 0 0,1 1 1 0 0,-1 0 0 0 0,2 0 0 0 0,0 0 0 0 0,-2 11-57 0 0,7-21 10 0 0,-1 0 0 0 0,1 0 0 0 0,0 0 0 0 0,-1 0 0 0 0,1 0 0 0 0,0-1 0 0 0,1 1 0 0 0,-1 0 0 0 0,0-1 0 0 0,1 1 0 0 0,0-1 0 0 0,-1 0 0 0 0,1 1 0 0 0,0-1 0 0 0,0 0 0 0 0,0 0 0 0 0,1 0 0 0 0,-1 0 0 0 0,0-1 0 0 0,1 1 0 0 0,-1-1 0 0 0,1 1 0 0 0,0-1 0 0 0,-1 0 0 0 0,1 0 0 0 0,0 0 0 0 0,0 0 0 0 0,-1 0 0 0 0,1-1 0 0 0,0 1 0 0 0,0-1 0 0 0,0 0 0 0 0,0 0 0 0 0,0 0 0 0 0,0 0 0 0 0,2-1-10 0 0,101-14 201 0 0,-89 8-277 0 0,-1 0 1 0 0,-1-2-1 0 0,1 0 1 0 0,-2 0-1 0 0,1-2 1 0 0,-1 1-1 0 0,-1-2 1 0 0,0 0-1 0 0,-1-1 1 0 0,0 0-1 0 0,0 0 1 0 0,-2-1 0 0 0,0-1-1 0 0,0 0 1 0 0,-2 0-1 0 0,0-1 1 0 0,0 0-1 0 0,-2-1 1 0 0,0 1-1 0 0,-1-1 1 0 0,3-15 75 0 0,6-34 82 0 0,-4-1 0 0 0,-2 0 0 0 0,-3-1 0 0 0,-4-66-82 0 0,-2 135 15 0 0,0 1-1 0 0,0-1 1 0 0,0 0 0 0 0,0 0 0 0 0,0 1-1 0 0,0-1 1 0 0,0 0 0 0 0,0 0-1 0 0,0 0 1 0 0,-1 0 0 0 0,1-1 0 0 0,0 1-1 0 0,-1 0 1 0 0,1 0 0 0 0,-1-1 0 0 0,1 1-1 0 0,-1-1 1 0 0,1 1 0 0 0,-1-1 0 0 0,1 0-1 0 0,-1 0 1 0 0,1 0 0 0 0,-1 1 0 0 0,1-1-1 0 0,-1-1 1 0 0,0 1 0 0 0,1 0 0 0 0,-1 0-1 0 0,1-1 1 0 0,-1 1 0 0 0,1 0 0 0 0,-1-1-1 0 0,1 0 1 0 0,-1 1 0 0 0,1-1 0 0 0,0 0-1 0 0,-1 0 1 0 0,1 0 0 0 0,0 1 0 0 0,0-1-1 0 0,0-1 1 0 0,-1 1 0 0 0,1 0 0 0 0,0 0-1 0 0,0 0 1 0 0,1-1 0 0 0,-1 1-1 0 0,0 0 1 0 0,0-1 0 0 0,1 1 0 0 0,-1 0-1 0 0,0-1 1 0 0,1 1 0 0 0,0-1 0 0 0,-1 1-1 0 0,1-1 1 0 0,0 0 0 0 0,0 1 0 0 0,0-1-1 0 0,0 1 1 0 0,0-1 0 0 0,0 0-15 0 0,-6 23 14 0 0,0 0-1 0 0,2 0 1 0 0,0 0 0 0 0,1 1-1 0 0,2-1 1 0 0,0 1 0 0 0,1 0-1 0 0,1-1 1 0 0,1 1 0 0 0,1-1-1 0 0,1 0 1 0 0,1 0 0 0 0,1 0-1 0 0,1 0 1 0 0,0-1 0 0 0,2 0-1 0 0,0 0 1 0 0,5 5-14 0 0,84 122-4391 0 0,-73-122 1887 0 0,-18-19 1128 0 0</inkml:trace>
  <inkml:trace contextRef="#ctx0" brushRef="#br0" timeOffset="179944.514">28015 8829 988 0 0,'22'-13'3690'0'0,"21"2"-3008"0"0,-16 5-246 0 0,-12 3-336 0 0,-1 0 1 0 0,1-1-1 0 0,0-1 1 0 0,-1 0-1 0 0,0-1 1 0 0,0-1-1 0 0,-1 0 1 0 0,0-1-1 0 0,0 0 1 0 0,-1-1-1 0 0,0-1 0 0 0,0 0 1 0 0,-1 0-1 0 0,0-1 1 0 0,-1-1-1 0 0,7-9-100 0 0,-17 20 2 0 0,1-1 0 0 0,-1 1 0 0 0,1-1 0 0 0,-1 0 0 0 0,0 1 0 0 0,1-1-1 0 0,-1 1 1 0 0,0-1 0 0 0,0 0 0 0 0,0 1 0 0 0,0-1 0 0 0,0 0 0 0 0,-1 1 0 0 0,1-1-1 0 0,0 0 1 0 0,-1 1 0 0 0,1-1 0 0 0,-1 1 0 0 0,0-1 0 0 0,0 1 0 0 0,1-1-1 0 0,-1 1 1 0 0,0-1 0 0 0,0 1 0 0 0,0 0 0 0 0,0-1 0 0 0,-1 1 0 0 0,1 0 0 0 0,0 0-1 0 0,0 0 1 0 0,-1 0 0 0 0,1 0 0 0 0,-1 0 0 0 0,1 1 0 0 0,-1-1 0 0 0,1 0 0 0 0,-1 1-1 0 0,1-1 1 0 0,-1 1 0 0 0,1-1 0 0 0,-1 1 0 0 0,0 0 0 0 0,1 0 0 0 0,-1-1-1 0 0,0 1 1 0 0,1 0 0 0 0,-1 1 0 0 0,0-1 0 0 0,1 0 0 0 0,-1 0 0 0 0,0 1 0 0 0,1-1-1 0 0,-1 1 1 0 0,0 0-2 0 0,-91 13 379 0 0,90-13-370 0 0,-6-1 16 0 0,1 1 0 0 0,-1 1 0 0 0,1 0 0 0 0,-1 0 0 0 0,1 0 0 0 0,0 1 0 0 0,-1 0 0 0 0,1 1 0 0 0,1 0-1 0 0,-1 0 1 0 0,1 1 0 0 0,-1 0 0 0 0,1 0 0 0 0,1 1 0 0 0,-1-1 0 0 0,1 1 0 0 0,0 1 0 0 0,0-1 0 0 0,1 1-1 0 0,0 0 1 0 0,0 1 0 0 0,0-1 0 0 0,1 1 0 0 0,0 0 0 0 0,1 0 0 0 0,0 0 0 0 0,-2 7-25 0 0,9-7-2 0 0,0-1 0 0 0,0 0 1 0 0,1 1-1 0 0,0-1 1 0 0,0-1-1 0 0,1 1 0 0 0,0-1 1 0 0,0 0-1 0 0,0 0 0 0 0,1-1 1 0 0,-1 0-1 0 0,1 0 0 0 0,1-1 1 0 0,-1 1-1 0 0,1-2 0 0 0,-1 1 1 0 0,1-1-1 0 0,0 0 0 0 0,0-1 1 0 0,1 1-1 0 0,-1-2 0 0 0,0 1 1 0 0,1-1-1 0 0,-1-1 0 0 0,4 1 2 0 0,-3 1-203 0 0,-1 0 0 0 0,0 0 0 0 0,0-1 0 0 0,1 0 0 0 0,-1 0 0 0 0,0-1 0 0 0,1 0 0 0 0,-1 0 0 0 0,0-1-1 0 0,1 0 1 0 0,-1-1 0 0 0,0 1 0 0 0,0-2 0 0 0,0 1 0 0 0,0-1 0 0 0,0-1 0 0 0,0 1 0 0 0,-1-1 0 0 0,0 0-1 0 0,0-1 1 0 0,5-4 203 0 0,-9 4-270 0 0</inkml:trace>
  <inkml:trace contextRef="#ctx0" brushRef="#br0" timeOffset="180455.14">28381 8827 3712 0 0,'10'-14'384'0'0,"-11"13"-356"0"0,1 0 0 0 0,0 1 0 0 0,0-1 0 0 0,0 0 0 0 0,0 0 0 0 0,0 1 0 0 0,0-1-1 0 0,0 0 1 0 0,0 0 0 0 0,0 1 0 0 0,1-1 0 0 0,-1 0 0 0 0,0 1 0 0 0,0-1 0 0 0,1 0-1 0 0,-1 0 1 0 0,0 1 0 0 0,1-1 0 0 0,-1 1 0 0 0,1-1 0 0 0,-1 0 0 0 0,1 1 0 0 0,-1-1-1 0 0,1 1 1 0 0,-1-1 0 0 0,1 1 0 0 0,-1-1 0 0 0,1 1 0 0 0,0 0 0 0 0,-1-1 0 0 0,1 1-1 0 0,0 0 1 0 0,-1-1 0 0 0,1 1 0 0 0,0 0 0 0 0,0 0 0 0 0,-1 0 0 0 0,1-1 0 0 0,0 1-1 0 0,-1 0 1 0 0,1 0 0 0 0,0 0 0 0 0,0 0 0 0 0,-1 1 0 0 0,1-1 0 0 0,0 0 0 0 0,0 0-1 0 0,-1 0 1 0 0,1 0 0 0 0,0 1 0 0 0,-1-1 0 0 0,1 0 0 0 0,0 1 0 0 0,-1-1 0 0 0,1 0-1 0 0,0 1 1 0 0,-1-1 0 0 0,1 1 0 0 0,-1-1 0 0 0,1 1 0 0 0,-1 0 0 0 0,1-1 0 0 0,-1 1-1 0 0,1-1 1 0 0,-1 1 0 0 0,0 0 0 0 0,1-1 0 0 0,-1 1 0 0 0,0 0-28 0 0,1-2 39 0 0,-1 1 0 0 0,1-1 1 0 0,-1 1-1 0 0,1-1 0 0 0,0 0 0 0 0,-1 1 1 0 0,1-1-1 0 0,-1 1 0 0 0,1-1 0 0 0,0 1 0 0 0,0-1 1 0 0,-1 1-1 0 0,1 0 0 0 0,0-1 0 0 0,0 1 1 0 0,0 0-1 0 0,-1 0 0 0 0,1 0 0 0 0,0-1 1 0 0,0 1-1 0 0,0 0 0 0 0,-1 0 0 0 0,1 0 1 0 0,0 0-1 0 0,0 0 0 0 0,0 1 0 0 0,0-1 0 0 0,-1 0 1 0 0,1 0-1 0 0,0 0 0 0 0,0 1 0 0 0,0-1 1 0 0,-1 0-1 0 0,1 1 0 0 0,0-1 0 0 0,-1 1 1 0 0,1-1-1 0 0,0 1 0 0 0,-1-1 0 0 0,1 1 1 0 0,0-1-1 0 0,-1 1 0 0 0,1 0 0 0 0,-1-1 0 0 0,1 1 1 0 0,-1 0-1 0 0,0-1 0 0 0,1 1 0 0 0,-1 0 1 0 0,0 0-1 0 0,1 0 0 0 0,-1-1 0 0 0,0 1 1 0 0,0 0-1 0 0,0 0 0 0 0,1 0 0 0 0,-1-1 1 0 0,0 1-1 0 0,0 1-39 0 0,36-112-228 0 0,-37 115 231 0 0,1 1-1 0 0,0 0 0 0 0,1 0 1 0 0,0-1-1 0 0,-1 1 0 0 0,2 0 0 0 0,-1-1 1 0 0,1 1-1 0 0,-1-1 0 0 0,2 1 1 0 0,-1-1-1 0 0,0 0 0 0 0,1 0 0 0 0,0 0 1 0 0,0 0-1 0 0,1-1 0 0 0,-1 1 1 0 0,1-1-1 0 0,0 0 0 0 0,0 0 1 0 0,1 0-1 0 0,-1 0 0 0 0,1-1 0 0 0,0 0 1 0 0,0 0-1 0 0,0 0 0 0 0,0-1 1 0 0,0 1-1 0 0,0-1 0 0 0,1 0 0 0 0,-1-1 1 0 0,4 1-3 0 0,3-1-11 0 0,0-1-1 0 0,-1-1 1 0 0,1 0 0 0 0,-1 0 0 0 0,1-2-1 0 0,-1 1 1 0 0,1-1 0 0 0,-1-1 0 0 0,0 0 0 0 0,-1 0-1 0 0,1-1 1 0 0,-1-1 0 0 0,0 1 0 0 0,0-2-1 0 0,0 1 1 0 0,-1-2 0 0 0,0 1 0 0 0,0-1 0 0 0,-1 0-1 0 0,0-1 1 0 0,-1 0 0 0 0,0 0 0 0 0,0-1-1 0 0,-1 0 1 0 0,4-6 11 0 0,2-7-33 0 0,0 0 0 0 0,-1-1 0 0 0,-1 0-1 0 0,-1 0 1 0 0,-1-1 0 0 0,-2 0 0 0 0,0-1-1 0 0,-2 1 1 0 0,-1-1 0 0 0,1-26 33 0 0,-4 22 228 0 0,-1 0 1 0 0,-2 1-1 0 0,0-1 0 0 0,-2 1 0 0 0,-1-1 1 0 0,-2 1-1 0 0,-1 1 0 0 0,-1 0-228 0 0,-42-27 1442 0 0,12 100-864 0 0,38-32-552 0 0,0 1 0 0 0,1-1 0 0 0,0 1 0 0 0,2-1 0 0 0,-1 1 0 0 0,1-1 0 0 0,1 0 0 0 0,1 1 0 0 0,0-1 1 0 0,0 0-1 0 0,1 0 0 0 0,1-1 0 0 0,0 1 0 0 0,1-1 0 0 0,0 0 0 0 0,1 0 0 0 0,0-1 0 0 0,4 4-26 0 0,1 6 22 0 0,43 71-296 0 0,-41-73-157 0 0,-1 0 1 0 0,-1 2 0 0 0,0-1 0 0 0,-2 2 0 0 0,0-1 0 0 0,-2 1 0 0 0,0 1 0 0 0,-1 0-1 0 0,-1 0 1 0 0,1 19 430 0 0,-7-38-182 0 0,0 0-1 0 0,0-1 0 0 0,0 1 0 0 0,-1 0 0 0 0,1 0 1 0 0,-1 0-1 0 0,0 0 0 0 0,0 0 0 0 0,-1-1 1 0 0,1 1-1 0 0,-1-1 0 0 0,0 1 0 0 0,0-1 0 0 0,0 1 1 0 0,0-1-1 0 0,0 0 0 0 0,-1 0 0 0 0,0 0 1 0 0,1 0-1 0 0,-1-1 0 0 0,-2 2 183 0 0,-15 12-1067 0 0</inkml:trace>
  <inkml:trace contextRef="#ctx0" brushRef="#br0" timeOffset="180702.659">28634 8448 3156 0 0,'0'-12'1236'0'0,"0"0"-184"0"0,7 0-107 0 0,2-5-9 0 0,6 4-152 0 0,6 1-188 0 0,4 4-76 0 0,4 4-208 0 0,6 1-156 0 0,-1-5-324 0 0,7 7 20 0 0,1-2-764 0 0,1 1-600 0 0,0 2 136 0 0,1-1 95 0 0,-24 1 49 0 0,11 0 180 0 0</inkml:trace>
  <inkml:trace contextRef="#ctx0" brushRef="#br0" timeOffset="182037.226">1389 12174 1880 0 0,'16'-48'2892'0'0,"-12"23"132"0"0,-8 42-1733 0 0,20 149-547 0 0,40 52-1420 0 0,-57-216 568 0 0,0 1 0 0 0,0-1 1 0 0,-1 1-1 0 0,1-1 0 0 0,-1 0 0 0 0,1 1 1 0 0,-1-1-1 0 0,0 0 0 0 0,0 0 1 0 0,0 0-1 0 0,0-1 0 0 0,0 1 0 0 0,-1 0 1 0 0,1-1-1 0 0,0 1 0 0 0,-1-1 0 0 0,1 0 1 0 0,-1 0-1 0 0,1 0 0 0 0,-1 0 1 0 0,0 0-1 0 0,1 0 0 0 0,-1-1 0 0 0,0 0 1 0 0,0 1-1 0 0,1-1 0 0 0,-1 0 0 0 0,0 0 1 0 0,0 0-1 0 0,1-1 0 0 0,-1 1 1 0 0,0-1-1 0 0,0 1 0 0 0,1-1 0 0 0,-1 0 1 0 0,1 0-1 0 0,-1 0 0 0 0,1 0 0 0 0,-1-1 1 0 0,1 1-1 0 0,0-1 0 0 0,-1 1 1 0 0,1-1-1 0 0,0 0 0 0 0,-1-1 108 0 0,-26-18-1321 0 0,1-2-77 0 0</inkml:trace>
  <inkml:trace contextRef="#ctx0" brushRef="#br0" timeOffset="182286.354">1096 11921 1240 0 0,'0'-24'1172'0'0,"0"0"-204"0"0,0 13-128 0 0,0-1-140 0 0,0-1-232 0 0,0 1-127 0 0,13-8-141 0 0,-10 13-96 0 0,-1 2-72 0 0,-1 2-12 0 0,3 0-4 0 0,-1 3-208 0 0,0 0-44 0 0,2 3-181 0 0,1 0-339 0 0,12 5-476 0 0,3 2-100 0 0</inkml:trace>
  <inkml:trace contextRef="#ctx0" brushRef="#br0" timeOffset="182536.312">1722 11922 1160 0 0,'-68'70'4628'0'0,"61"-62"-4485"0"0,0 1-1 0 0,1 0 1 0 0,0 0 0 0 0,1 0-1 0 0,0 1 1 0 0,0 0 0 0 0,1 0 0 0 0,0 0-1 0 0,1 1 1 0 0,0 0 0 0 0,1-1-1 0 0,0 1 1 0 0,0 0 0 0 0,1 0 0 0 0,1 0-1 0 0,0 0 1 0 0,0 0 0 0 0,1 0-1 0 0,2 4-142 0 0,58 204 1026 0 0,-31-146-1093 0 0,25 103-3434 0 0,-74-122 569 0 0,0-35 1511 0 0</inkml:trace>
  <inkml:trace contextRef="#ctx0" brushRef="#br0" timeOffset="182787.369">1331 12501 840 0 0,'13'-22'1168'0'0,"5"-1"-300"0"0,1 1-96 0 0,5 1-104 0 0,5 1-112 0 0,3 2-124 0 0,1-1-187 0 0,1 2-181 0 0,4 4-4 0 0,1 1-589 0 0,-1 4-447 0 0,-4-1 60 0 0,-1 2-444 0 0</inkml:trace>
  <inkml:trace contextRef="#ctx0" brushRef="#br0" timeOffset="183086.367">3528 11940 1676 0 0,'13'-9'1571'0'0,"13"-1"3508"0"0,-16 38-4486 0 0,8 80 33 0 0,85 348 371 0 0,-48-256-2381 0 0,-82-221-3735 0 0,10-1 3843 0 0,1-3 41 0 0</inkml:trace>
  <inkml:trace contextRef="#ctx0" brushRef="#br0" timeOffset="183366.777">3519 11879 1416 0 0,'1'-8'142'0'0,"0"1"-1"0"0,1 0 1 0 0,0-1-1 0 0,0 1 1 0 0,1 0-1 0 0,0 0 1 0 0,0 0-1 0 0,1 1 1 0 0,0-1 0 0 0,0 1-1 0 0,0 0 1 0 0,1 0-1 0 0,0 0 1 0 0,0 0-1 0 0,0 1 1 0 0,1 0-1 0 0,0 0 1 0 0,0 1-1 0 0,0-1 1 0 0,1 1 0 0 0,-1 1-1 0 0,1-1 1 0 0,0 1-1 0 0,0 0 1 0 0,0 1-1 0 0,0 0 1 0 0,3-1-142 0 0,1 7 69 0 0,0-1 1 0 0,0 2 0 0 0,0-1-1 0 0,-1 2 1 0 0,0-1-1 0 0,0 1 1 0 0,0 1 0 0 0,0 0-1 0 0,-1 0 1 0 0,0 1-1 0 0,-1 0 1 0 0,0 1-1 0 0,0-1 1 0 0,-1 2 0 0 0,0-1-1 0 0,3 6-69 0 0,-5-4 40 0 0,0 0 1 0 0,-1 0-1 0 0,0 0 0 0 0,-1 1 0 0 0,0-1 0 0 0,0 1 0 0 0,-2 0 1 0 0,1 0-1 0 0,-1 0 0 0 0,-1 0 0 0 0,0 0 0 0 0,-1 0 0 0 0,0-1 1 0 0,-1 1-1 0 0,-1 0 0 0 0,1 0 0 0 0,-2-1 0 0 0,0 0 0 0 0,0 1 1 0 0,-1-1-1 0 0,0-1 0 0 0,-1 1 0 0 0,0-1 0 0 0,0 0 0 0 0,-2 0 1 0 0,1-1-1 0 0,-1 0 0 0 0,0 0 0 0 0,-1-1 0 0 0,0 0 0 0 0,0-1 1 0 0,-1 0-1 0 0,-3 2-40 0 0,11-7-86 0 0,0 0 0 0 0,1-1 1 0 0,-1 1-1 0 0,0-1 1 0 0,0 1-1 0 0,0-1 0 0 0,0 0 1 0 0,0 0-1 0 0,0 0 1 0 0,-1 0-1 0 0,1 0 0 0 0,0 0 1 0 0,-1 0-1 0 0,1-1 0 0 0,0 1 1 0 0,-1-1-1 0 0,1 0 1 0 0,0 0-1 0 0,-1 0 0 0 0,1 0 1 0 0,-1 0-1 0 0,1 0 1 0 0,0-1-1 0 0,-1 1 0 0 0,1-1 1 0 0,0 0-1 0 0,-1 0 1 0 0,1 1-1 0 0,0-1 0 0 0,0-1 1 0 0,0 1-1 0 0,0 0 0 0 0,0 0 1 0 0,0-1-1 0 0,0 1 1 0 0,0-1-1 0 0,0 0 0 0 0,1 0 1 0 0,-1 1-1 0 0,1-1 1 0 0,-1 0-1 0 0,1 0 0 0 0,0 0 1 0 0,0-1 85 0 0,0-20-1142 0 0</inkml:trace>
  <inkml:trace contextRef="#ctx0" brushRef="#br0" timeOffset="183640.782">4232 11846 2880 0 0,'-20'13'289'0'0,"1"1"0"0"0,0 1 0 0 0,1 0 0 0 0,0 2 0 0 0,1 0 0 0 0,1 1 0 0 0,1 0 0 0 0,0 1 0 0 0,2 1 0 0 0,0 1 0 0 0,1 0 0 0 0,1 0 0 0 0,1 1 0 0 0,1 0 0 0 0,1 1 0 0 0,1 0 0 0 0,1 0 0 0 0,1 1 0 0 0,-1 19-289 0 0,8-28-236 0 0,1 1 1 0 0,0-1-1 0 0,1 0 1 0 0,1 0-1 0 0,0 0 0 0 0,1-1 1 0 0,1 0-1 0 0,0 0 1 0 0,1 0-1 0 0,0-1 1 0 0,1 0-1 0 0,1-1 1 0 0,0 0-1 0 0,0-1 0 0 0,1 0 1 0 0,1 0-1 0 0,0-1 1 0 0,0 0-1 0 0,1-1 1 0 0,2 0 235 0 0,22 13-1240 0 0</inkml:trace>
  <inkml:trace contextRef="#ctx0" brushRef="#br0" timeOffset="184232.789">4732 12348 1404 0 0,'-12'8'5209'0'0,"17"-22"-3536"0"0,2-7-1475 0 0,8-30 42 0 0,3 1 0 0 0,1 1 0 0 0,3 1-1 0 0,1 1 1 0 0,3 0 0 0 0,2 2 0 0 0,1 2 0 0 0,3 0-1 0 0,11-10-239 0 0,-35 45 15 0 0,71-46 10 0 0,-52 77-49 0 0,65 138 82 0 0,-34-67-153 0 0,-39-67-279 0 0,-2 0-1 0 0,0 1 1 0 0,-2 1 0 0 0,-1 0 0 0 0,-1 1-1 0 0,-2 0 1 0 0,-1 1 0 0 0,3 19 374 0 0,-42 13-4137 0 0,10-49 2811 0 0</inkml:trace>
  <inkml:trace contextRef="#ctx0" brushRef="#br0" timeOffset="184433.389">5029 12248 3360 0 0,'17'-42'5792'0'0,"61"1"-5600"0"0,-73 38-28 0 0,243-55-6852 0 0,-210 53 5436 0 0</inkml:trace>
  <inkml:trace contextRef="#ctx0" brushRef="#br0" timeOffset="184774.98">5756 12290 1576 0 0,'-5'14'4723'0'0,"-6"-31"-3288"0"0,-8-33-915 0 0,14 21-425 0 0,2-1-1 0 0,1 1 1 0 0,1-1 0 0 0,1 0-1 0 0,2 0 1 0 0,1 0 0 0 0,2 1-1 0 0,1 0 1 0 0,1 0 0 0 0,1 0 0 0 0,1 1-1 0 0,2 0 1 0 0,1 1 0 0 0,1 0-1 0 0,7-9-94 0 0,50-28-175 0 0,-44 65 121 0 0,-17 10 22 0 0,0 0 0 0 0,0 1 1 0 0,-1 0-1 0 0,-1 1 0 0 0,0-1 0 0 0,-1 1 1 0 0,0 0-1 0 0,-1 1 0 0 0,0 0 1 0 0,-1-1-1 0 0,-1 1 0 0 0,0 1 0 0 0,0 4 32 0 0,11 37-65 0 0,27 71-407 0 0,30 113-4767 0 0,-66-214 3995 0 0</inkml:trace>
  <inkml:trace contextRef="#ctx0" brushRef="#br0" timeOffset="185134.149">6460 11894 848 0 0,'35'-46'6149'0'0,"-31"87"-4059"0"0,7 219-802 0 0,4-76-2813 0 0,-13-148-330 0 0,-2-26-420 0 0,0-8 483 0 0,0-2 512 0 0</inkml:trace>
  <inkml:trace contextRef="#ctx0" brushRef="#br0" timeOffset="185649.082">6525 11910 1280 0 0,'0'-9'127'0'0,"1"-1"-1"0"0,-1 0 1 0 0,1 0-1 0 0,1 1 0 0 0,0-1 1 0 0,0 1-1 0 0,1 0 1 0 0,0-1-1 0 0,1 1 1 0 0,0 0-1 0 0,0 1 1 0 0,1-1-1 0 0,0 1 1 0 0,1 0-1 0 0,0 0 1 0 0,0 1-1 0 0,0-1 1 0 0,1 1-1 0 0,0 1 1 0 0,0-1-1 0 0,1 1 1 0 0,0 1-1 0 0,0-1 0 0 0,0 1 1 0 0,1 1-1 0 0,4-2-126 0 0,-10 7 27 0 0,0 0 0 0 0,0 0-1 0 0,0 0 1 0 0,0 1-1 0 0,0 0 1 0 0,0-1-1 0 0,-1 1 1 0 0,1 0 0 0 0,0 0-1 0 0,-1 0 1 0 0,0 1-1 0 0,1-1 1 0 0,-1 1-1 0 0,0-1 1 0 0,0 1 0 0 0,0 0-1 0 0,-1 0 1 0 0,1 0-1 0 0,-1-1 1 0 0,1 2-1 0 0,-1-1 1 0 0,0 0 0 0 0,0 0-1 0 0,0 0 1 0 0,-1 0-1 0 0,1 1 1 0 0,-1-1-1 0 0,0 3-26 0 0,-13 122 665 0 0,13-124-641 0 0,0 0 0 0 0,0 0 1 0 0,0 0-1 0 0,1 0 0 0 0,-1 0 0 0 0,1 0 0 0 0,0 0 0 0 0,1 0 0 0 0,-1 0 0 0 0,1-1 0 0 0,-1 1 1 0 0,1 0-1 0 0,0-1 0 0 0,0 1 0 0 0,1-1 0 0 0,-1 0 0 0 0,1 1 0 0 0,0-1 0 0 0,-1 0 0 0 0,1-1 1 0 0,1 1-1 0 0,-1-1 0 0 0,0 1 0 0 0,1-1 0 0 0,-1 0 0 0 0,1 0 0 0 0,-1 0 0 0 0,1-1 0 0 0,0 1 0 0 0,0-1 1 0 0,0 0-1 0 0,0 0 0 0 0,0 0 0 0 0,0-1 0 0 0,0 1 0 0 0,1-1-24 0 0,33 16 72 0 0,-32-13-34 0 0,0 0-1 0 0,0 0 0 0 0,0 0 0 0 0,0 1 1 0 0,-1 0-1 0 0,0 1 0 0 0,0-1 0 0 0,0 1 0 0 0,0 0 1 0 0,-1 0-1 0 0,0 0 0 0 0,0 0 0 0 0,0 1 1 0 0,-1 0-1 0 0,1 0 0 0 0,-1 0 0 0 0,-1 0 1 0 0,1 0-1 0 0,-1 1 0 0 0,0-1 0 0 0,-1 1 1 0 0,0-1-1 0 0,0 1 0 0 0,0 0 0 0 0,-1 0 1 0 0,1-1-1 0 0,-2 1 0 0 0,0 4-37 0 0,-5 4 52 0 0,0-1 0 0 0,-2 0-1 0 0,1-1 1 0 0,-2 1 0 0 0,0-2 0 0 0,0 1 0 0 0,-2-1-1 0 0,1-1 1 0 0,-1 0 0 0 0,-1 0 0 0 0,0-1 0 0 0,0 0-1 0 0,-1-1 1 0 0,0-1 0 0 0,-1 0 0 0 0,0-1 0 0 0,0 0-1 0 0,-1-1 1 0 0,1-1 0 0 0,-1 0 0 0 0,0-1 0 0 0,-1-1 0 0 0,-8 1-52 0 0,19-5-176 0 0,1 0 1 0 0,0-1 0 0 0,0 1 0 0 0,0-1 0 0 0,1 0 0 0 0,-1 0 0 0 0,0-1 0 0 0,1 1 0 0 0,-1-1 0 0 0,1 1-1 0 0,0-1 1 0 0,0 0 0 0 0,0 0 0 0 0,0-1 0 0 0,0 1 0 0 0,1 0 0 0 0,0-1 0 0 0,-1 0 0 0 0,1 1 0 0 0,1-1 0 0 0,-1 0-1 0 0,0 0 1 0 0,1 0 0 0 0,0 0 0 0 0,0-1 0 0 0,0 1 0 0 0,1 0 0 0 0,-1 0 0 0 0,1-1 0 0 0,0 1 0 0 0,0 0-1 0 0,0 0 1 0 0,1-1 0 0 0,0-2 175 0 0,-1-18-1402 0 0</inkml:trace>
  <inkml:trace contextRef="#ctx0" brushRef="#br0" timeOffset="185898.129">6925 11606 1088 0 0,'3'-4'128'0'0,"-1"0"0"0"0,0 0 0 0 0,1 0 0 0 0,0 0 0 0 0,0 1 0 0 0,0-1 0 0 0,0 1 0 0 0,0 0 0 0 0,1 0 0 0 0,-1 0 0 0 0,1 1 0 0 0,0-1 0 0 0,0 1 0 0 0,0 0 1 0 0,0 0-1 0 0,1 0 0 0 0,-1 0 0 0 0,0 1 0 0 0,1 0 0 0 0,-1 0 0 0 0,1 0 0 0 0,-1 0 0 0 0,1 1 0 0 0,-1 0 0 0 0,1 0 0 0 0,0 0 0 0 0,-1 0 0 0 0,1 1 0 0 0,-1 0 0 0 0,1 0 0 0 0,-1 0 0 0 0,1 0 0 0 0,-1 1 0 0 0,0 0 0 0 0,0 0 0 0 0,0 0 0 0 0,0 0 0 0 0,0 0 0 0 0,0 1-128 0 0,143 118 1003 0 0,-131-104-891 0 0,-2 2 0 0 0,0 0 0 0 0,-2 0 1 0 0,0 1-1 0 0,-1 1 0 0 0,-1 0 0 0 0,0 0 0 0 0,-2 1 1 0 0,-1 1-1 0 0,-1-1 0 0 0,0 1 0 0 0,-2 0 0 0 0,-1 0 0 0 0,-1 0 1 0 0,0 0-1 0 0,-2 1 0 0 0,-1-1 0 0 0,-1 0 0 0 0,0 1 0 0 0,-2-1 1 0 0,-2 3-113 0 0,1-6-19 0 0,-1 1 1 0 0,-1-1 0 0 0,0 0 0 0 0,-2-1 0 0 0,0 0 0 0 0,-2 0 0 0 0,0-1-1 0 0,0-1 1 0 0,-2 0 0 0 0,0 0 0 0 0,-1-1 0 0 0,-1-1 0 0 0,0 0 0 0 0,-5 2 18 0 0,18-15-203 0 0,-1 0 1 0 0,0 1 0 0 0,-1-1 0 0 0,1 0 0 0 0,0-1 0 0 0,-1 1 0 0 0,1-1 0 0 0,-1 1 0 0 0,1-1 0 0 0,-1 0 0 0 0,1 0 0 0 0,-1-1 0 0 0,0 1 0 0 0,0-1 0 0 0,1 0-1 0 0,-1 1 1 0 0,0-2 0 0 0,0 1 0 0 0,1 0 0 0 0,-1-1 0 0 0,0 0 0 0 0,1 0 0 0 0,-1 0 0 0 0,1 0 0 0 0,-1 0 0 0 0,1-1 0 0 0,-1 0 0 0 0,1 0 0 0 0,0 0 0 0 0,-2-1 202 0 0,-13-19-1224 0 0</inkml:trace>
  <inkml:trace contextRef="#ctx0" brushRef="#br0" timeOffset="186269.998">8231 11895 1348 0 0,'3'-5'5424'0'0,"40"-10"-5022"0"0,-40 14-104 0 0,48-12-189 0 0,0 3 1 0 0,1 1-1 0 0,0 3 1 0 0,0 2-1 0 0,37 3-109 0 0,23 23-3927 0 0,-99-15 2655 0 0,-6 0-20 0 0</inkml:trace>
  <inkml:trace contextRef="#ctx0" brushRef="#br0" timeOffset="186522.048">8319 12146 1720 0 0,'9'5'3647'0'0,"62"-6"-1861"0"0,228-36-1923 0 0,-119 29-3954 0 0,-137 2 2814 0 0</inkml:trace>
  <inkml:trace contextRef="#ctx0" brushRef="#br0" timeOffset="186765.607">10118 11501 1044 0 0,'8'-13'6049'0'0,"3"40"-5011"0"0,37 674 1046 0 0,-73-606-4861 0 0,-5-92-1391 0 0,13-12 2874 0 0</inkml:trace>
  <inkml:trace contextRef="#ctx0" brushRef="#br0" timeOffset="187017.292">10345 11355 1256 0 0,'5'-1'83'0'0,"0"1"-1"0"0,1-1 1 0 0,-1 1 0 0 0,0 0-1 0 0,1 0 1 0 0,-1 0 0 0 0,0 1-1 0 0,0 0 1 0 0,1 0 0 0 0,-1 1-1 0 0,0-1 1 0 0,0 1 0 0 0,0 0-1 0 0,-1 0 1 0 0,1 1 0 0 0,0-1-1 0 0,-1 1 1 0 0,1 0 0 0 0,-1 0-1 0 0,0 1 1 0 0,0-1 0 0 0,0 1-1 0 0,-1 0 1 0 0,1 0 0 0 0,-1 0-1 0 0,0 0 1 0 0,0 1 0 0 0,0-1-1 0 0,-1 1 1 0 0,0 0 0 0 0,0 0-1 0 0,0 0 1 0 0,0 0 0 0 0,-1 0-1 0 0,0 0 1 0 0,0 0 0 0 0,0 1-1 0 0,-1-1 1 0 0,1 0-1 0 0,-1 1 1 0 0,0-1 0 0 0,-1 0-1 0 0,0 0 1 0 0,0 3-83 0 0,-7 11 150 0 0,-1 0 0 0 0,0-1 0 0 0,-2 0 0 0 0,0 0-1 0 0,-1-1 1 0 0,-1 0 0 0 0,0-2 0 0 0,-1 1 0 0 0,-1-2 0 0 0,0 0-1 0 0,-15 10-149 0 0,-69 32-3500 0 0,82-52 2283 0 0</inkml:trace>
  <inkml:trace contextRef="#ctx0" brushRef="#br0" timeOffset="187499.741">11115 11975 1316 0 0,'-10'9'2638'0'0,"10"-9"-530"0"0,10-19-933 0 0,130-237 724 0 0,3 13-1513 0 0,-137 398-301 0 0,53 141-1673 0 0,-58-292 1392 0 0,-1-1 1 0 0,0 0 0 0 0,0 0 0 0 0,0 1-1 0 0,0-1 1 0 0,-1 0 0 0 0,1 0 0 0 0,-1 0-1 0 0,0 1 1 0 0,0-1 0 0 0,0 0-1 0 0,0 0 1 0 0,0 0 0 0 0,-1 0 0 0 0,1-1-1 0 0,-1 1 1 0 0,0 0 0 0 0,0 0 0 0 0,0-1-1 0 0,0 1 1 0 0,0-1 0 0 0,-1 0-1 0 0,1 0 1 0 0,-1 0 0 0 0,1 0 0 0 0,-3 1 195 0 0,-16 8-1110 0 0</inkml:trace>
  <inkml:trace contextRef="#ctx0" brushRef="#br0" timeOffset="187749.101">11151 11714 1088 0 0,'16'-12'1204'0'0,"2"3"-240"0"0,1 0-116 0 0,4 1-172 0 0,1-1-88 0 0,1 2-79 0 0,7-4 15 0 0,-3 4-120 0 0,6-1-28 0 0,-3 1-20 0 0,2-1-100 0 0,-2 1-240 0 0,1-1 4 0 0,3 1-560 0 0,-6-4-580 0 0,-3-1-237 0 0,-4-3 73 0 0,-12 0 48 0 0</inkml:trace>
  <inkml:trace contextRef="#ctx0" brushRef="#br0" timeOffset="188002.875">10926 11381 2296 0 0,'-20'18'385'0'0,"1"1"-1"0"0,1 1 0 0 0,0 1 1 0 0,2 1-1 0 0,1 0 1 0 0,0 1-1 0 0,2 1 0 0 0,0 0 1 0 0,2 0-1 0 0,1 1 1 0 0,1 1-1 0 0,1 0 1 0 0,1 0-1 0 0,1 0 0 0 0,1 1 1 0 0,0 25-385 0 0,8-32 58 0 0,0 0 0 0 0,2-1 0 0 0,0 1 1 0 0,1-1-1 0 0,1 0 0 0 0,1 0 0 0 0,0-1 1 0 0,2 0-1 0 0,0 0 0 0 0,1-1 0 0 0,1 0 1 0 0,0-1-1 0 0,1-1 0 0 0,1 0 0 0 0,0-1 1 0 0,1 0-1 0 0,1-1 0 0 0,0-1 0 0 0,0 0 1 0 0,2-1-1 0 0,-1-1 0 0 0,1-1 0 0 0,16 6-58 0 0,-15-6-523 0 0,1-1 0 0 0,0-1 0 0 0,0 0-1 0 0,0-2 1 0 0,1-1 0 0 0,0 0 0 0 0,0-1 0 0 0,0-2 0 0 0,0 0-1 0 0,0-1 1 0 0,0-1 0 0 0,0-1 0 0 0,0-1 0 0 0,1-1 523 0 0,26-9-1250 0 0</inkml:trace>
  <inkml:trace contextRef="#ctx0" brushRef="#br0" timeOffset="188249.01">11699 11276 1624 0 0,'5'-1'105'0'0,"1"1"0"0"0,0-1 0 0 0,0 1 0 0 0,0 1 0 0 0,0-1 0 0 0,0 1 0 0 0,0 0 0 0 0,-1 1 0 0 0,1-1 0 0 0,0 1 0 0 0,-1 0 0 0 0,1 1 0 0 0,-1-1 0 0 0,0 1 0 0 0,0 0 0 0 0,0 0 0 0 0,0 1 0 0 0,0-1 0 0 0,-1 1 0 0 0,0 0 0 0 0,1 0 0 0 0,-1 1 0 0 0,-1-1 0 0 0,1 1 0 0 0,-1 0 0 0 0,0 0 0 0 0,0 0 0 0 0,0 1 0 0 0,-1-1 0 0 0,2 4-105 0 0,46 177 2135 0 0,-48-158-1924 0 0,0 0-1 0 0,-2 0 1 0 0,-1 0 0 0 0,-2 0-1 0 0,0 0 1 0 0,-2-1-1 0 0,-1 1 1 0 0,-1-1 0 0 0,-2-1-1 0 0,0 1 1 0 0,-7 10-211 0 0,5-15-189 0 0,0-1 1 0 0,-2 0-1 0 0,0-1 1 0 0,-2 0-1 0 0,0-1 0 0 0,-1-1 1 0 0,-1 0-1 0 0,-11 7 189 0 0,-28 11-4117 0 0,48-34 2689 0 0</inkml:trace>
  <inkml:trace contextRef="#ctx0" brushRef="#br0" timeOffset="188589.95">12798 11430 1196 0 0,'5'3'6063'0'0,"-14"70"-4987"0"0,9-71-842 0 0,-13 365 1942 0 0,15-233-3231 0 0,-1-133 944 0 0,-1 1 0 0 0,0 0 0 0 0,0-1 1 0 0,0 1-1 0 0,0 0 0 0 0,-1-1 0 0 0,1 1 1 0 0,0-1-1 0 0,-1 1 0 0 0,1-1 1 0 0,-1 1-1 0 0,0-1 0 0 0,1 1 0 0 0,-1-1 1 0 0,0 1-1 0 0,0-1 0 0 0,0 0 1 0 0,0 1-1 0 0,0-1 0 0 0,0 0 0 0 0,0 0 1 0 0,0 0-1 0 0,0 0 0 0 0,-1 0 0 0 0,1 0 1 0 0,0 0-1 0 0,-1 0 0 0 0,1 0 1 0 0,-1-1-1 0 0,1 1 0 0 0,-1-1 0 0 0,1 1 1 0 0,-1-1-1 0 0,0 1 0 0 0,1-1 1 0 0,-1 0-1 0 0,1 0 0 0 0,-1 0 0 0 0,0 0 1 0 0,1 0-1 0 0,-1 0 0 0 0,1 0 0 0 0,-1-1 1 0 0,0 1-1 0 0,1 0 0 0 0,-1-1 1 0 0,1 1-1 0 0,-1-1 0 0 0,1 0 0 0 0,-1 0 1 0 0,1 1-1 0 0,0-1 0 0 0,-1 0 1 0 0,1 0-1 0 0,0 0 0 0 0,0 0 0 0 0,0-1 1 0 0,-1 1-1 0 0,1 0 111 0 0,-21-12-1213 0 0</inkml:trace>
  <inkml:trace contextRef="#ctx0" brushRef="#br0" timeOffset="188808.328">12785 11258 1160 0 0,'7'-3'120'0'0,"-1"0"0"0"0,1 1 0 0 0,0 0 0 0 0,-1 0 0 0 0,1 1 0 0 0,0-1 0 0 0,0 2 0 0 0,1-1 0 0 0,-1 1 0 0 0,0 0-1 0 0,0 0 1 0 0,0 1 0 0 0,0 0 0 0 0,0 0 0 0 0,0 1 0 0 0,0 0 0 0 0,-1 0 0 0 0,1 1 0 0 0,0-1 0 0 0,-1 2 0 0 0,0-1 0 0 0,0 1 0 0 0,0-1 0 0 0,0 2 0 0 0,0-1 0 0 0,-1 1 0 0 0,0-1-1 0 0,0 2 1 0 0,4 3-120 0 0,-5-1 141 0 0,0 0 0 0 0,0 1 0 0 0,-1-1 0 0 0,0 1 0 0 0,0-1 0 0 0,-1 1-1 0 0,-1 0 1 0 0,1 0 0 0 0,-1 0 0 0 0,0 0 0 0 0,-1 0 0 0 0,0 0 0 0 0,-1 0-1 0 0,0 0 1 0 0,0-1 0 0 0,-1 1 0 0 0,0 0 0 0 0,-1 0 0 0 0,1-1 0 0 0,-2 1-1 0 0,1-1 1 0 0,-1 0 0 0 0,0 0 0 0 0,-1 0 0 0 0,0-1 0 0 0,0 0 0 0 0,-1 1-141 0 0,-83 93-331 0 0,-8-30-3477 0 0,88-66 2510 0 0,5-4 29 0 0</inkml:trace>
  <inkml:trace contextRef="#ctx0" brushRef="#br0" timeOffset="190208.824">13438 11409 2284 0 0,'-21'23'502'0'0,"2"1"0"0"0,0 0 0 0 0,2 2 0 0 0,1 0 0 0 0,0 0 0 0 0,2 2 1 0 0,2 0-1 0 0,0 0 0 0 0,2 1 0 0 0,1 1 0 0 0,1-1 0 0 0,2 1 0 0 0,-2 18-502 0 0,11 44 871 0 0,5-62-745 0 0,1 0 0 0 0,2-1 0 0 0,1 0 0 0 0,1-1 0 0 0,1-1 0 0 0,1 0 0 0 0,1 0 0 0 0,2-2 0 0 0,1 0 0 0 0,1-1 0 0 0,0-1 0 0 0,2-1 0 0 0,12 8-126 0 0,-17-16-353 0 0,-1 0 0 0 0,2-1-1 0 0,0-2 1 0 0,1 0 0 0 0,-1 0-1 0 0,2-2 1 0 0,0 0-1 0 0,0-2 1 0 0,0 0 0 0 0,1-1-1 0 0,0-1 1 0 0,20 2 353 0 0,-34-6-255 0 0,0-1 0 0 0,0 0-1 0 0,0 0 1 0 0,1-1 0 0 0,-1 0 0 0 0,0 0 0 0 0,0-1-1 0 0,0 0 1 0 0,-1 0 0 0 0,1 0 0 0 0,0-1 0 0 0,-1 0 0 0 0,1 0-1 0 0,-1-1 1 0 0,0 0 0 0 0,0 0 255 0 0,25-18-1217 0 0</inkml:trace>
  <inkml:trace contextRef="#ctx0" brushRef="#br0" timeOffset="195659.728">3077 11307 936 0 0,'-3'-16'1265'0'0,"-37"-13"1305"0"0,81 20-1108 0 0,526 9-1384 0 0,-212-45 85 0 0,-209 26-146 0 0,792-76-23 0 0,-43-1-132 0 0,309-13 179 0 0,97 39 75 0 0,-94 35-71 0 0,35 2-62 0 0,-958 20-49 0 0,930-6 41 0 0,-897 34 141 0 0,810 35 148 0 0,-832-35-244 0 0,929 18 442 0 0,-922-21 532 0 0,-301-12-961 0 0,19 3-13 0 0,-6 123 8 0 0,-16-87-50 0 0,-20 171-77 0 0,-6 703 1296 0 0,48-643-978 0 0,-14 12-290 0 0,-8-281-80 0 0,1-1-1 0 0,-1 1 0 0 0,1-1 1 0 0,-1 0-1 0 0,0 0 0 0 0,1 0 1 0 0,-1 0-1 0 0,0 0 0 0 0,1 0 1 0 0,-1 0-1 0 0,0-1 0 0 0,1 1 1 0 0,-1 0-1 0 0,0-1 0 0 0,1 0 1 0 0,-1 1-1 0 0,1-1 1 0 0,-1 0-1 0 0,1 0 0 0 0,0 1 1 0 0,-1-1-1 0 0,1 0 0 0 0,0-1 1 0 0,-1 1-1 0 0,1 0 0 0 0,0 0 1 0 0,0 0-1 0 0,0-1 0 0 0,0 1 1 0 0,0-1-1 0 0,0 0 152 0 0,-19-19-1301 0 0,-4-5 73 0 0</inkml:trace>
  <inkml:trace contextRef="#ctx0" brushRef="#br0" timeOffset="197768.886">2827 11162 1248 0 0,'0'0'224'0'0,"0"0"-30"0"0,0 0 57 0 0,0 0-17 0 0,0 0-91 0 0,0 0-44 0 0,0 0-54 0 0,0 0 28 0 0,18 21 108 0 0,-11 90 281 0 0,4-1 0 0 0,5 0 0 0 0,18 56-462 0 0,2 20 494 0 0,167 1017 809 0 0,-99-685-934 0 0,-104-516-362 0 0,0 0 1 0 0,0 0-1 0 0,1 0 1 0 0,-1 1-1 0 0,1-1 1 0 0,-1 0-1 0 0,1 0 0 0 0,0 0 1 0 0,-1 0-1 0 0,1 0 1 0 0,0 0-1 0 0,1-1 1 0 0,-1 1-1 0 0,0 0 0 0 0,0 0 1 0 0,1-1-1 0 0,-1 1 1 0 0,1-1-1 0 0,-1 1 1 0 0,1-1-1 0 0,0 0 0 0 0,0 1 1 0 0,-1-1-1 0 0,1 0 1 0 0,0 0-1 0 0,0 0 1 0 0,0 0-1 0 0,0-1 1 0 0,0 1-1 0 0,0-1 0 0 0,0 1 1 0 0,1-1-1 0 0,-1 0 1 0 0,0 1-1 0 0,0-1 1 0 0,0 0-1 0 0,0 0 0 0 0,0-1 1 0 0,1 1-1 0 0,-1 0 1 0 0,0-1-1 0 0,0 1 1 0 0,0-1-1 0 0,0 0 0 0 0,0 0 1 0 0,1 0-8 0 0,429-63 106 0 0,767-38-298 0 0,-306 50 550 0 0,-282 24-535 0 0,685-77 229 0 0,-26 85-240 0 0,-800 34 256 0 0,109-27-121 0 0,1298-18 416 0 0,-95-68-93 0 0,-557-46 1072 0 0,-843 96-1117 0 0,-137 29-63 0 0,-182 16-222 0 0,-87 9-4874 0 0,19-5 3818 0 0</inkml:trace>
  <inkml:trace contextRef="#ctx0" brushRef="#br0" timeOffset="198391.847">15740 12602 1592 0 0,'-8'-14'5227'0'0,"8"14"-5223"0"0,0 0 55 0 0,0 0 3 0 0,0 0-23 0 0,4 26 18 0 0,24 257-289 0 0,-27-280 116 0 0,-1 0-1 0 0,-1 0 1 0 0,1-1-1 0 0,0 1 1 0 0,-1 0-1 0 0,1 0 1 0 0,-1-1 0 0 0,0 1-1 0 0,0-1 1 0 0,0 1-1 0 0,0 0 1 0 0,-1-1 0 0 0,1 0-1 0 0,-1 1 1 0 0,1-1-1 0 0,-1 0 1 0 0,0 0 0 0 0,0 0-1 0 0,0 0 1 0 0,0 0-1 0 0,0 0 1 0 0,0 0 0 0 0,0-1-1 0 0,-1 1 1 0 0,1-1-1 0 0,-1 0 1 0 0,1 0-1 0 0,-1 0 1 0 0,1 0 0 0 0,-2 0 116 0 0,-14 2-1224 0 0</inkml:trace>
  <inkml:trace contextRef="#ctx0" brushRef="#br0" timeOffset="210637.045">13756 11565 1048 0 0,'49'-103'5366'0'0,"-36"90"-4063"0"0,-18 59-925 0 0,5-45-371 0 0,-15 382 1985 0 0,15-382-2193 0 0,0-1-46 0 0,-2 7-1513 0 0,-12-25-3230 0 0,9 13 3590 0 0</inkml:trace>
  <inkml:trace contextRef="#ctx0" brushRef="#br0" timeOffset="211228.212">13732 11462 1256 0 0,'14'-13'1984'0'0,"-9"7"-1801"0"0,1 0 0 0 0,0 0 0 0 0,1 0 0 0 0,-1 1 0 0 0,1 0 0 0 0,0 0-1 0 0,1 1 1 0 0,-1 0 0 0 0,1 0 0 0 0,0 1 0 0 0,-1 0 0 0 0,2 0 0 0 0,5 0-183 0 0,-9 2 21 0 0,0 0 0 0 0,0 0 0 0 0,0 1 0 0 0,0 0 0 0 0,1 0 0 0 0,-1 1 0 0 0,0 0 0 0 0,0 0 0 0 0,0 0 0 0 0,0 0 0 0 0,0 1 0 0 0,0-1 0 0 0,0 1 0 0 0,-1 0 0 0 0,1 1 0 0 0,-1-1 0 0 0,1 1 1 0 0,-1 0-1 0 0,0 0 0 0 0,0 1 0 0 0,0-1 0 0 0,-1 1 0 0 0,1 0 0 0 0,-1 0 0 0 0,0 0 0 0 0,0 0 0 0 0,0 0 0 0 0,0 1 0 0 0,-1-1 0 0 0,0 1 0 0 0,0 0 0 0 0,0 0 0 0 0,0 0 0 0 0,0 3-21 0 0,1 3 20 0 0,0 0-1 0 0,-1 1 0 0 0,0-1 1 0 0,-1 0-1 0 0,0 1 0 0 0,0-1 1 0 0,-2 1-1 0 0,1-1 1 0 0,-1 1-1 0 0,-1-1 0 0 0,0 1 1 0 0,-1-1-1 0 0,0 0 1 0 0,-1 0-1 0 0,-2 4-19 0 0,-37 57 713 0 0,42-71-636 0 0,107-10 204 0 0,-102 11-276 0 0,1-1 0 0 0,-1 1 0 0 0,0 0 0 0 0,0 0 0 0 0,0 0 0 0 0,0 1 0 0 0,0-1 0 0 0,0 1 0 0 0,-1 0 0 0 0,1 0 0 0 0,-1 0-1 0 0,0 1 1 0 0,0-1 0 0 0,0 1 0 0 0,-1-1 0 0 0,1 1 0 0 0,-1 0 0 0 0,0 0 0 0 0,0 0 0 0 0,0 1 0 0 0,0-1 0 0 0,-1 0 0 0 0,0 1 0 0 0,0-1 0 0 0,0 1-1 0 0,0-1 1 0 0,-1 1 0 0 0,1-1 0 0 0,-1 1 0 0 0,-1 0 0 0 0,1 2-5 0 0,-6 3-7 0 0,0 1 0 0 0,-1-1 0 0 0,0 0-1 0 0,0 0 1 0 0,-1-1 0 0 0,0 0 0 0 0,-1 0 0 0 0,0-1 0 0 0,0 0 0 0 0,-1 0-1 0 0,0-1 1 0 0,0-1 0 0 0,-1 0 0 0 0,0 0 0 0 0,0-1 0 0 0,0 0 0 0 0,-1-1-1 0 0,1 0 1 0 0,-1-1 0 0 0,0 0 0 0 0,0-1 0 0 0,0-1 0 0 0,-1 0 0 0 0,1 0-1 0 0,-5-1 8 0 0,10 0-225 0 0,0 0 0 0 0,0 0-1 0 0,0-1 1 0 0,0 0-1 0 0,0 0 1 0 0,0 0-1 0 0,1-1 1 0 0,-1 0 0 0 0,0 0-1 0 0,1-1 1 0 0,-1 0-1 0 0,1 0 1 0 0,0-1-1 0 0,0 1 1 0 0,1-1 0 0 0,-1 0-1 0 0,1-1 1 0 0,-3-2 225 0 0,-8-16-1276 0 0</inkml:trace>
  <inkml:trace contextRef="#ctx0" brushRef="#br0" timeOffset="211585.752">14193 11328 1860 0 0,'9'1'198'0'0,"-1"0"0"0"0,1 0-1 0 0,0 1 1 0 0,-1 0 0 0 0,0 0 0 0 0,1 1-1 0 0,-1 0 1 0 0,0 0 0 0 0,-1 1-1 0 0,1 0 1 0 0,0 1 0 0 0,-1-1 0 0 0,0 1-1 0 0,0 1 1 0 0,-1 0 0 0 0,1 0-198 0 0,12 10 139 0 0,-1 2 1 0 0,-1-1-1 0 0,0 2 1 0 0,-2 0-1 0 0,0 1 1 0 0,-1 0-1 0 0,-1 2 0 0 0,-1-1 1 0 0,-1 1-1 0 0,-1 1 1 0 0,0 0-1 0 0,-2 1 1 0 0,-1-1-1 0 0,-1 1 1 0 0,-1 1-1 0 0,-1-1 1 0 0,-1 1-1 0 0,-1-1 1 0 0,-2 1-1 0 0,0 0 0 0 0,-2 0 1 0 0,0 0-1 0 0,-3 9-139 0 0,-3 1-3 0 0,-1-1 0 0 0,-2 0 0 0 0,-1-1-1 0 0,-1 0 1 0 0,-2 0 0 0 0,-1-2 0 0 0,-2 0-1 0 0,-1-1 1 0 0,-16 20 3 0 0,13-23-536 0 0,-1 0 0 0 0,-2-1 0 0 0,0-1 0 0 0,-2-1 0 0 0,0-2 0 0 0,-2 0 0 0 0,0-2 0 0 0,-1-2 0 0 0,-18 8 536 0 0,-28 7-1126 0 0</inkml:trace>
  <inkml:trace contextRef="#ctx0" brushRef="#br0" timeOffset="218700.973">10551 6471 1140 0 0,'0'0'247'0'0,"0"0"-12"0"0,0 0 52 0 0,-23-5 524 0 0,20 2-722 0 0,0 0 0 0 0,0 1 1 0 0,0 0-1 0 0,0 0 1 0 0,0 0-1 0 0,0 0 0 0 0,-1 0 1 0 0,1 0-1 0 0,0 1 1 0 0,-1 0-1 0 0,0-1 1 0 0,1 2-1 0 0,-1-1 0 0 0,1 0 1 0 0,-1 1-1 0 0,0-1 1 0 0,0 1-1 0 0,1 0 0 0 0,-1 0 1 0 0,0 1-1 0 0,0-1 1 0 0,1 1-1 0 0,-1-1 0 0 0,0 1 1 0 0,1 1-1 0 0,-1-1 1 0 0,1 0-1 0 0,-1 1 0 0 0,0 0-89 0 0,87 1 1533 0 0,344-41-509 0 0,-279 31-827 0 0,-146 7-227 0 0,32 0-1350 0 0,-38 5-2002 0 0,-14 0 2200 0 0</inkml:trace>
  <inkml:trace contextRef="#ctx0" brushRef="#br0" timeOffset="219027.652">10239 6916 1604 0 0,'118'-14'2876'0'0,"614"-145"271"0"0,-575 133-2676 0 0,-156 26-458 0 0,-1 0-44 0 0,0 0-40 0 0,0-1-75 0 0,0 1 1 0 0,0 0 0 0 0,0 0-1 0 0,-1-1 1 0 0,1 1 0 0 0,0 0-1 0 0,0-1 1 0 0,0 1 0 0 0,0 0-1 0 0,0-1 1 0 0,0 1 0 0 0,0 0-1 0 0,0-1 1 0 0,0 1 0 0 0,0 0-1 0 0,0-1 1 0 0,0 1 0 0 0,0 0-1 0 0,0-1 1 0 0,0 1-1 0 0,0 0 1 0 0,0-1 0 0 0,0 1-1 0 0,1 0 1 0 0,-1-1 0 0 0,0 1-1 0 0,0 0 1 0 0,0 0 0 0 0,0-1-1 0 0,1 1 1 0 0,-1 0 0 0 0,0-1 145 0 0,-4-2-755 0 0,-9-7-420 0 0</inkml:trace>
  <inkml:trace contextRef="#ctx0" brushRef="#br0" timeOffset="219584.352">10916 6235 1184 0 0,'-15'-7'1603'0'0,"-12"-6"1605"0"0,49 17-1939 0 0,2 1-1171 0 0,0 1-1 0 0,-1 1 1 0 0,0 1 0 0 0,0 1 0 0 0,-1 2-1 0 0,0 0 1 0 0,-1 1 0 0 0,0 0 0 0 0,-1 2-1 0 0,0 1 1 0 0,-1 0 0 0 0,-1 2-1 0 0,0 0 1 0 0,14 19-98 0 0,-21-19 64 0 0,-1 1 0 0 0,-1 1-1 0 0,-1 0 1 0 0,0 0 0 0 0,-1 0-1 0 0,-2 1 1 0 0,0 0 0 0 0,-1 0-1 0 0,0 1 1 0 0,-2-1 0 0 0,-1 1 0 0 0,0-1-1 0 0,-1 1 1 0 0,-2 0 0 0 0,0-1-1 0 0,-1 0 1 0 0,-1 1 0 0 0,-1-1-1 0 0,0-1 1 0 0,-2 1 0 0 0,0-1-1 0 0,-2 0 1 0 0,0 0 0 0 0,0-1 0 0 0,-2-1-1 0 0,-12 17-63 0 0,-99 120 66 0 0,29-64-4556 0 0,68-75 2160 0 0,15-13 1236 0 0</inkml:trace>
  <inkml:trace contextRef="#ctx0" brushRef="#br0" timeOffset="221076.187">11700 6493 1424 0 0,'70'-49'3760'0'0,"-69"48"-3677"0"0,-1 1-67 0 0,0 1-1 0 0,0-1 0 0 0,0 1 1 0 0,-1-1-1 0 0,1 0 1 0 0,0 1-1 0 0,0-1 0 0 0,0 1 1 0 0,0-1-1 0 0,0 1 0 0 0,0-1 1 0 0,0 1-1 0 0,0-1 1 0 0,0 1-1 0 0,0-1 0 0 0,0 1 1 0 0,0-1-1 0 0,0 1 1 0 0,0-1-1 0 0,0 1 0 0 0,0-1 1 0 0,1 1-1 0 0,-1-1 0 0 0,0 1 1 0 0,0-1-1 0 0,0 0 1 0 0,1 1-1 0 0,-1-1 0 0 0,0 1 1 0 0,1-1-1 0 0,-1 0 0 0 0,0 1 1 0 0,1-1-1 0 0,-1 0 1 0 0,1 0-1 0 0,-1 1 0 0 0,0-1 1 0 0,1 0-1 0 0,-1 0 1 0 0,1 1-1 0 0,-1-1 0 0 0,1 0 1 0 0,-1 0-1 0 0,1 0 0 0 0,-1 0 1 0 0,1 0-1 0 0,-1 0 1 0 0,1 0-1 0 0,-1 0 0 0 0,1 0 1 0 0,-1 0-1 0 0,1 0 1 0 0,-1 0-1 0 0,1 0 0 0 0,-1 0 1 0 0,0 0-1 0 0,1 0 0 0 0,-1-1 1 0 0,1 1-1 0 0,-1 0 1 0 0,1 0-1 0 0,-1-1 0 0 0,1 1 1 0 0,-1 0-1 0 0,0 0 0 0 0,1-1 1 0 0,-1 1-1 0 0,1-1-15 0 0,73 407 886 0 0,-28-248-401 0 0,-38-138-438 0 0,-7-30-3696 0 0,-7-4 2499 0 0,-2-6 26 0 0</inkml:trace>
  <inkml:trace contextRef="#ctx0" brushRef="#br0" timeOffset="221434.655">11783 6496 1588 0 0,'2'-7'127'0'0,"1"0"0"0"0,0 0 0 0 0,0 0 0 0 0,0 1 0 0 0,0-1 0 0 0,1 1-1 0 0,0 0 1 0 0,1 0 0 0 0,-1 0 0 0 0,1 1 0 0 0,0 0 0 0 0,1-1 0 0 0,-1 2 0 0 0,1-1 0 0 0,0 1-1 0 0,0 0 1 0 0,1 0 0 0 0,-1 0 0 0 0,1 1 0 0 0,-1 0 0 0 0,1 0 0 0 0,0 1 0 0 0,0 0 0 0 0,0 0-1 0 0,1 1 1 0 0,-1 0 0 0 0,0 0 0 0 0,2 1-127 0 0,-1 2 40 0 0,0 0-1 0 0,0 1 1 0 0,-1 0 0 0 0,1 1-1 0 0,-1-1 1 0 0,1 2-1 0 0,-1-1 1 0 0,0 1 0 0 0,-1 0-1 0 0,1 0 1 0 0,-1 1-1 0 0,0-1 1 0 0,-1 2 0 0 0,1-1-1 0 0,-1 1 1 0 0,0-1-1 0 0,-1 1 1 0 0,1 1 0 0 0,-2-1-1 0 0,1 0 1 0 0,-1 1-1 0 0,0 0 1 0 0,0 0 0 0 0,-1 0-1 0 0,0 0 1 0 0,-1 0-1 0 0,0 1 1 0 0,0-1 0 0 0,0 0-1 0 0,-2 9-39 0 0,1-10 29 0 0,0 1-1 0 0,-1 0 0 0 0,-1-1 0 0 0,1 0 1 0 0,-1 1-1 0 0,0-1 0 0 0,-1 0 0 0 0,0 0 1 0 0,0 0-1 0 0,0 0 0 0 0,-1-1 0 0 0,0 1 1 0 0,0-1-1 0 0,-1 0 0 0 0,0 0 1 0 0,0 0-1 0 0,0-1 0 0 0,0 0 0 0 0,-1 0 1 0 0,0 0-1 0 0,0-1 0 0 0,-1 0 0 0 0,-5 4-28 0 0,-107 23-2409 0 0,83-35-72 0 0,1-12 1248 0 0</inkml:trace>
  <inkml:trace contextRef="#ctx0" brushRef="#br0" timeOffset="222085.129">12375 6660 848 0 0,'2'5'187'0'0,"0"1"0"0"0,-1 0-1 0 0,0-1 1 0 0,0 1 0 0 0,0 0 0 0 0,-1 0-1 0 0,0 0 1 0 0,0 0 0 0 0,0-1-1 0 0,-1 1 1 0 0,0 0 0 0 0,0 0 0 0 0,0 0-1 0 0,-1-1 1 0 0,0 1 0 0 0,-2 4-187 0 0,2-3 78 0 0,-9 34 227 0 0,6-15-43 0 0,-1-1 0 0 0,-2 0 0 0 0,0-1 0 0 0,-2 1 0 0 0,0-2 0 0 0,-2 0 0 0 0,0 0 0 0 0,-7 6-262 0 0,20-29 32 0 0,-1-1 0 0 0,0 1 0 0 0,0-1 1 0 0,1 0-1 0 0,-1 1 0 0 0,0-1 0 0 0,0 1 1 0 0,0-1-1 0 0,0 0 0 0 0,0 1 0 0 0,0-1 0 0 0,0 0 1 0 0,0 1-1 0 0,0-1 0 0 0,0 0 0 0 0,-1 1 1 0 0,1-1-1 0 0,0 1 0 0 0,0-1 0 0 0,-1 0 1 0 0,1 1-1 0 0,0-1 0 0 0,-1 1 0 0 0,1-1 1 0 0,0 1-1 0 0,-1-1 0 0 0,1 1 0 0 0,-1-1 1 0 0,1 1-1 0 0,-1 0 0 0 0,1-1 0 0 0,-1 1 1 0 0,1-1-1 0 0,-1 1 0 0 0,1 0 0 0 0,-1 0 1 0 0,1-1-1 0 0,-1 1 0 0 0,0 0 0 0 0,1 0 0 0 0,-1 0 1 0 0,1-1-1 0 0,-1 1 0 0 0,0 0 0 0 0,1 0 1 0 0,-1 0-1 0 0,0 0 0 0 0,1 0 0 0 0,-1 0 1 0 0,0 1-1 0 0,1-1 0 0 0,-1 0 0 0 0,0 0-32 0 0,8-40 66 0 0,1-1 0 0 0,2 1-1 0 0,2 1 1 0 0,1 0-1 0 0,2 1 1 0 0,2 0 0 0 0,1 1-1 0 0,2 1 1 0 0,2 1-1 0 0,14-17-65 0 0,22-28-147 0 0,-40 113 220 0 0,63 202-63 0 0,-57-138-995 0 0,-24-93 770 0 0,-1 0 1 0 0,1 1-1 0 0,-1-1 0 0 0,0 0 0 0 0,0 0 0 0 0,0 1 0 0 0,0-1 0 0 0,-1 0 0 0 0,0 0 0 0 0,0 0 0 0 0,0-1 0 0 0,0 1 0 0 0,-1 0 0 0 0,1-1 0 0 0,-1 0 0 0 0,0 1 0 0 0,0-1 0 0 0,0 0 0 0 0,0 0 0 0 0,-1-1 1 0 0,1 1-1 0 0,-1-1 215 0 0,-18 13-1078 0 0</inkml:trace>
  <inkml:trace contextRef="#ctx0" brushRef="#br0" timeOffset="222334.141">12297 6882 1424 0 0,'0'0'600'0'0,"0"-2"-84"0"0,3 2-32 0 0,0 2-68 0 0,1-4-48 0 0,2 2-24 0 0,2-1-16 0 0,0-1-96 0 0,14-2 36 0 0,1-1-168 0 0,1-1-20 0 0,1 0 24 0 0,-1 3-12 0 0,0-4-520 0 0,-3 2-420 0 0,3-2 52 0 0,-6 4 48 0 0,-1-3-440 0 0</inkml:trace>
  <inkml:trace contextRef="#ctx0" brushRef="#br0" timeOffset="222708.255">12782 6939 936 0 0,'-4'3'3760'0'0,"-10"-96"-3098"0"0,9 39-413 0 0,3 0-1 0 0,2-1 0 0 0,3 1 0 0 0,2-1 0 0 0,2 1-248 0 0,25-57 472 0 0,14 145-165 0 0,68 185-237 0 0,-87-153-116 0 0,39 124-783 0 0,-66-189 42 0 0,-10 5-1591 0 0,6-9 1294 0 0</inkml:trace>
  <inkml:trace contextRef="#ctx0" brushRef="#br0" timeOffset="222972.958">13268 6432 2036 0 0,'21'37'3220'0'0,"38"263"-889"0"0,-52-244-3663 0 0,-29-52-2303 0 0,10-13 2555 0 0</inkml:trace>
  <inkml:trace contextRef="#ctx0" brushRef="#br0" timeOffset="223452.923">13263 6495 968 0 0,'-10'-34'3028'0'0,"14"26"-2952"0"0,1 1 1 0 0,0 0 0 0 0,1 0-1 0 0,0 1 1 0 0,0 0-1 0 0,0 0 1 0 0,0 0 0 0 0,1 1-1 0 0,0 0 1 0 0,1 0-1 0 0,-1 1 1 0 0,1 0 0 0 0,0 0-1 0 0,0 0 1 0 0,0 1-1 0 0,0 1 1 0 0,0-1 0 0 0,1 1-1 0 0,-1 1 1 0 0,6-1-77 0 0,-9 4 16 0 0,1 1 1 0 0,0 0 0 0 0,-1 0-1 0 0,1 0 1 0 0,-1 0 0 0 0,0 1-1 0 0,0 0 1 0 0,0 0 0 0 0,0 1-1 0 0,-1-1 1 0 0,0 1 0 0 0,0 0-1 0 0,0 0 1 0 0,-1 0 0 0 0,1 1-1 0 0,-1-1 1 0 0,-1 1 0 0 0,1 0-1 0 0,-1-1 1 0 0,0 1-1 0 0,0 1 1 0 0,0-1 0 0 0,-1 0-1 0 0,0 0 1 0 0,0 0 0 0 0,-1 1-1 0 0,0-1 1 0 0,0 0 0 0 0,0 1-1 0 0,-1-1 1 0 0,0 0 0 0 0,0 0-1 0 0,-1 1 1 0 0,1-1 0 0 0,-3 5-17 0 0,-56 135 406 0 0,156-124 269 0 0,-92-21-668 0 0,-1 0 0 0 0,0 0 0 0 0,0 0 0 0 0,0 0 0 0 0,-1 1 0 0 0,1-1 0 0 0,0 1 0 0 0,0 0 0 0 0,-1 0-1 0 0,1 0 1 0 0,-1 0 0 0 0,0 0 0 0 0,0 0 0 0 0,1 1 0 0 0,-1-1 0 0 0,-1 1 0 0 0,1 0 0 0 0,0-1 0 0 0,-1 1 0 0 0,1 0 0 0 0,-1 0 0 0 0,0 0 0 0 0,0 0 0 0 0,0 0 0 0 0,0 0 0 0 0,-1 0 0 0 0,1 1 0 0 0,-1-1-1 0 0,0 0 1 0 0,0 0 0 0 0,0 0 0 0 0,0 1 0 0 0,0-1 0 0 0,-1 0 0 0 0,1 0 0 0 0,-1 0 0 0 0,0 0 0 0 0,-1 3-7 0 0,-4 2-40 0 0,1 0-1 0 0,-1-1 1 0 0,0 0 0 0 0,-1 0-1 0 0,0 0 1 0 0,0-1 0 0 0,0 0-1 0 0,-1-1 1 0 0,0 1-1 0 0,0-1 1 0 0,0-1 0 0 0,-1 0-1 0 0,0 0 1 0 0,0 0 0 0 0,0-1-1 0 0,0-1 1 0 0,-5 2 40 0 0,-45-37-3326 0 0,46 13 2114 0 0</inkml:trace>
  <inkml:trace contextRef="#ctx0" brushRef="#br0" timeOffset="223699.74">13896 6325 1924 0 0,'4'4'161'0'0,"1"-1"-1"0"0,0 1 1 0 0,-1 1 0 0 0,1-1-1 0 0,-1 1 1 0 0,-1-1 0 0 0,1 1-1 0 0,-1 0 1 0 0,1 0 0 0 0,-1 1-1 0 0,-1-1 1 0 0,1 1 0 0 0,-1-1-1 0 0,0 1 1 0 0,0 0 0 0 0,-1 0-1 0 0,0 0 1 0 0,0 0 0 0 0,0 0-1 0 0,0 0 1 0 0,-1 0 0 0 0,0 0-1 0 0,-1 0 1 0 0,1 1-161 0 0,2 12 235 0 0,2 7-143 0 0,-1 0-1 0 0,-1 0 1 0 0,-1 1 0 0 0,-1-1-1 0 0,-1 0 1 0 0,-2 0 0 0 0,-1 0-1 0 0,0 0 1 0 0,-2-1 0 0 0,-1 1-1 0 0,-1-1 1 0 0,-1-1 0 0 0,-2 0-1 0 0,0 0 1 0 0,-1-1-1 0 0,-2 0 1 0 0,0-1 0 0 0,-16 18-92 0 0,15-23-348 0 0,-1-2 0 0 0,0 0 0 0 0,-1-1 0 0 0,-1-1 0 0 0,0 0 0 0 0,-1-1-1 0 0,0-2 1 0 0,-1 1 0 0 0,0-2 0 0 0,-1-1 0 0 0,1-1 0 0 0,-1 0 0 0 0,-1-2 0 0 0,0 0 0 0 0,-12 0 348 0 0,-24 1-1144 0 0</inkml:trace>
  <inkml:trace contextRef="#ctx0" brushRef="#br0" timeOffset="224182.936">12198 6583 1184 0 0,'-16'9'210'0'0,"1"1"0"0"0,0 1 0 0 0,1 0 0 0 0,0 1 0 0 0,1 0 0 0 0,0 1 0 0 0,1 1 0 0 0,1 0 1 0 0,0 0-1 0 0,1 1 0 0 0,0 1 0 0 0,1-1 0 0 0,1 1 0 0 0,1 1 0 0 0,0 0 0 0 0,1 0 0 0 0,1 0 0 0 0,0 1 0 0 0,1-1 0 0 0,2 1 0 0 0,-1 0 0 0 0,2 0 0 0 0,0 1 0 0 0,2-1 0 0 0,0 0 0 0 0,0 0 0 0 0,5 14-210 0 0,2-15-67 0 0,2-1 0 0 0,0 0 1 0 0,1 0-1 0 0,1-1 0 0 0,0-1 0 0 0,1 0 0 0 0,1-1 0 0 0,0 0 0 0 0,0-1 0 0 0,2 0 0 0 0,-1-2 0 0 0,1 1 0 0 0,1-2 0 0 0,0 0 1 0 0,0-1-1 0 0,0-1 0 0 0,1-1 0 0 0,0 0 0 0 0,13 1 67 0 0,96 19-2419 0 0,-68-16 1290 0 0</inkml:trace>
  <inkml:trace contextRef="#ctx0" brushRef="#br0" timeOffset="224743.166">14192 6607 1392 0 0,'9'-13'5208'0'0,"41"-3"-5124"0"0,-42 13 385 0 0,236-53-12 0 0,-84 42-5004 0 0,-143 14 3328 0 0</inkml:trace>
  <inkml:trace contextRef="#ctx0" brushRef="#br0" timeOffset="225004.726">14401 6814 1344 0 0,'7'2'924'0'0,"15"-1"-144"0"0,8-2-88 0 0,-14 1-60 0 0,10 0-256 0 0,43-11-100 0 0,-32 7-72 0 0,1-1-24 0 0,2 2-360 0 0,-3-1-204 0 0,-4-4-300 0 0,-1 1-452 0 0,2-1 36 0 0</inkml:trace>
  <inkml:trace contextRef="#ctx0" brushRef="#br0" timeOffset="225252.831">15310 6468 1240 0 0,'-3'-11'4917'0'0,"12"30"-3965"0"0,30 112-163 0 0,-22-83-726 0 0,-2 2-1 0 0,-2 0 1 0 0,-3 1 0 0 0,-1 0-1 0 0,-3 1 1 0 0,-3 0-63 0 0,-16-7-1289 0 0,-16-41-3133 0 0,22-9 3139 0 0</inkml:trace>
  <inkml:trace contextRef="#ctx0" brushRef="#br0" timeOffset="225502.009">15316 6403 1760 0 0,'5'-5'174'0'0,"-1"0"-1"0"0,0 0 1 0 0,1 1-1 0 0,0-1 1 0 0,0 1-1 0 0,0 0 1 0 0,1 1-1 0 0,-1-1 1 0 0,1 1-1 0 0,0 0 1 0 0,0 1-1 0 0,0-1 1 0 0,0 1-1 0 0,1 0 1 0 0,-1 1-1 0 0,0 0 1 0 0,1 0-1 0 0,-1 0 1 0 0,1 0-1 0 0,0 1 1 0 0,-1 0 0 0 0,1 1-1 0 0,-1-1 1 0 0,6 3-174 0 0,-1-1 82 0 0,-1 1 0 0 0,0 0 0 0 0,-1 0 1 0 0,1 1-1 0 0,-1 1 0 0 0,1 0 0 0 0,-1 0 1 0 0,-1 0-1 0 0,1 1 0 0 0,-1 1 0 0 0,0 0 1 0 0,0 0-1 0 0,-1 0 0 0 0,0 1 1 0 0,0 0-1 0 0,-1 0 0 0 0,0 0 0 0 0,-1 1 1 0 0,1 0-1 0 0,-2 1 0 0 0,1-1 0 0 0,-1 1 1 0 0,1 4-83 0 0,-6-5 4 0 0,-1 0 1 0 0,1 0 0 0 0,-2 0 0 0 0,1-1-1 0 0,-1 1 1 0 0,0 0 0 0 0,-1-1-1 0 0,0 0 1 0 0,0 0 0 0 0,-1 0 0 0 0,0 0-1 0 0,-1-1 1 0 0,1 0 0 0 0,-1 0 0 0 0,-1-1-1 0 0,1 1 1 0 0,-1-1 0 0 0,0-1-1 0 0,0 1 1 0 0,-1-1 0 0 0,0 0 0 0 0,0-1-1 0 0,0 0 1 0 0,0 0 0 0 0,-1-1-5 0 0,-7 5-476 0 0,0-1 1 0 0,-1 0 0 0 0,0-1 0 0 0,0-1 0 0 0,0-1-1 0 0,-1-1 1 0 0,1 0 0 0 0,-1-1 0 0 0,-13 0 475 0 0,11-2-1114 0 0</inkml:trace>
  <inkml:trace contextRef="#ctx0" brushRef="#br0" timeOffset="226322.713">15776 6595 1792 0 0,'59'-4'2760'0'0,"-58"4"-2474"0"0,-1 0 50 0 0,4 4-13 0 0,4 6-215 0 0,-2 2 0 0 0,1-1-1 0 0,-2 1 1 0 0,1-1 0 0 0,-2 2 0 0 0,1-1-1 0 0,-2 0 1 0 0,0 1 0 0 0,0 0 0 0 0,-1-1 0 0 0,-1 1-1 0 0,0 0 1 0 0,-1 0 0 0 0,0 0 0 0 0,-1 0-1 0 0,-1 6-107 0 0,2 3 234 0 0,-29 66 931 0 0,15-118-464 0 0,17 3-688 0 0,2 0 0 0 0,1 0 0 0 0,0 0 0 0 0,3 1 0 0 0,0 0 0 0 0,1 0 0 0 0,14-23-13 0 0,-9 15 34 0 0,138-224-62 0 0,-152 257 25 0 0,0 0 0 0 0,1-1 0 0 0,-1 1 1 0 0,1 0-1 0 0,-1 0 0 0 0,1 0 1 0 0,0 0-1 0 0,-1 0 0 0 0,1 0 1 0 0,0 1-1 0 0,-1-1 0 0 0,1 0 0 0 0,0 1 1 0 0,0-1-1 0 0,0 1 0 0 0,0 0 1 0 0,0 0-1 0 0,0 0 0 0 0,-1 0 1 0 0,1 0-1 0 0,0 0 0 0 0,0 0 0 0 0,0 0 1 0 0,0 1-1 0 0,0-1 0 0 0,-1 1 1 0 0,1 0-1 0 0,0-1 0 0 0,0 1 1 0 0,-1 0-1 0 0,1 0 0 0 0,0 0 0 0 0,-1 0 1 0 0,1 0-1 0 0,-1 1 0 0 0,1-1 1 0 0,-1 0-1 0 0,0 1 0 0 0,0-1 1 0 0,1 1-1 0 0,-1-1 0 0 0,0 1 0 0 0,0 1 3 0 0,54 77-70 0 0,-52-75 55 0 0,11 17-104 0 0,-1 0 1 0 0,-1 2 0 0 0,-1 0 0 0 0,0 0 0 0 0,-2 0 0 0 0,-1 2-1 0 0,-1-1 1 0 0,-1 1 0 0 0,-2-1 0 0 0,2 27 118 0 0,-6-48-187 0 0,0 0 0 0 0,0 0 0 0 0,0 0 0 0 0,-1 0 0 0 0,0 0 0 0 0,0-1 0 0 0,0 1 0 0 0,0 0 0 0 0,0-1 0 0 0,-1 1 0 0 0,0-1 1 0 0,1 1-1 0 0,-1-1 0 0 0,0 0 0 0 0,-1 0 0 0 0,1 1 0 0 0,-1-2 0 0 0,1 1 0 0 0,-1 0 0 0 0,0 0 0 0 0,0-1 0 0 0,0 0 0 0 0,0 1 0 0 0,-4 0 187 0 0,-13 8-1275 0 0</inkml:trace>
  <inkml:trace contextRef="#ctx0" brushRef="#br0" timeOffset="226571.921">16043 6694 2472 0 0,'3'0'732'0'0,"4"-1"-88"0"0,1 1-136 0 0,17-2-40 0 0,2-5-32 0 0,4-1-47 0 0,-2 2-141 0 0,4-6-92 0 0,1 2-136 0 0,-4 1-4 0 0,1-3-452 0 0,-4-2-597 0 0,-3 4-311 0 0,-3-5 96 0 0,-5 4 136 0 0</inkml:trace>
  <inkml:trace contextRef="#ctx0" brushRef="#br0" timeOffset="226836.025">15750 6394 904 0 0,'-15'11'233'0'0,"0"0"0"0"0,0 1 0 0 0,1 1 0 0 0,1 0 0 0 0,0 1 0 0 0,1 0 0 0 0,1 1 0 0 0,0 0 0 0 0,0 1 0 0 0,2 0 0 0 0,0 0 0 0 0,1 1 0 0 0,1 1 0 0 0,0-1 0 0 0,2 1 0 0 0,0 0 0 0 0,0 0 0 0 0,2 1 0 0 0,0-1 0 0 0,2 1 0 0 0,0 0 0 0 0,1 0 0 0 0,0-1 0 0 0,2 1 0 0 0,0 0 0 0 0,1-1 0 0 0,1 1 0 0 0,5 12-233 0 0,-1-16 63 0 0,0 0 0 0 0,1-1 0 0 0,1-1 0 0 0,0 0-1 0 0,1 0 1 0 0,1-1 0 0 0,-1 0 0 0 0,2-1 0 0 0,0 0 0 0 0,0-1 0 0 0,1 0-1 0 0,0-2 1 0 0,0 1 0 0 0,1-2 0 0 0,1 0 0 0 0,-1-1 0 0 0,13 4-63 0 0,172 24-3065 0 0,-114-46 663 0 0,-42-3 1292 0 0</inkml:trace>
  <inkml:trace contextRef="#ctx0" brushRef="#br0" timeOffset="227117.134">16421 6279 1544 0 0,'74'45'2994'0'0,"-59"-26"-2835"0"0,-1 0-1 0 0,0 1 0 0 0,-2 1 0 0 0,-1 0 0 0 0,0 0 1 0 0,-2 1-1 0 0,0 0 0 0 0,-2 1 0 0 0,0 0 0 0 0,-2 0 0 0 0,0 1 1 0 0,-2 0-1 0 0,0-1 0 0 0,-2 1 0 0 0,0 0 0 0 0,-2 5-158 0 0,0-12 33 0 0,0 0-1 0 0,0 0 1 0 0,-2 0-1 0 0,0 0 0 0 0,-1 0 1 0 0,-1-1-1 0 0,0 0 1 0 0,-1 0-1 0 0,-1 0 1 0 0,0-1-1 0 0,-1 0 1 0 0,-1 0-1 0 0,-1-1 0 0 0,0 0 1 0 0,0-1-1 0 0,-1 0 1 0 0,-1 0-1 0 0,0-1 1 0 0,-1-1-1 0 0,-5 3-32 0 0,14-11-212 0 0,0 0 0 0 0,-1 0 0 0 0,1-1 0 0 0,-1 0 0 0 0,0 0 0 0 0,0 0 0 0 0,0-1 0 0 0,0 1 0 0 0,0-1 0 0 0,0 0 0 0 0,0-1 0 0 0,0 1 0 0 0,0-1 0 0 0,0 0 0 0 0,0 0 0 0 0,-1 0 0 0 0,1-1 0 0 0,0 0 0 0 0,-1 0 212 0 0,-21-14-1122 0 0</inkml:trace>
  <inkml:trace contextRef="#ctx0" brushRef="#br0" timeOffset="227411.918">16912 6528 2284 0 0,'-3'11'5485'0'0,"11"-17"-9881"0"0,-2 2 3223 0 0</inkml:trace>
  <inkml:trace contextRef="#ctx0" brushRef="#br0" timeOffset="227724.974">17461 6288 2408 0 0,'0'35'5292'0'0,"2"9"-3771"0"0,0 66-1444 0 0,29 213 674 0 0,-48-241-1483 0 0,16-81 584 0 0,0 0 1 0 0,0-1 0 0 0,0 1-1 0 0,-1-1 1 0 0,1 1-1 0 0,0-1 1 0 0,0 0-1 0 0,0 1 1 0 0,-1-1-1 0 0,1 0 1 0 0,0 0 0 0 0,0 0-1 0 0,-1 0 1 0 0,1 0-1 0 0,0 0 1 0 0,0 0-1 0 0,-1 0 1 0 0,1-1-1 0 0,0 1 1 0 0,0 0 0 0 0,0-1-1 0 0,-1 1 1 0 0,1-1-1 0 0,0 1 1 0 0,0-1-1 0 0,0 0 1 0 0,0 1-1 0 0,0-1 1 0 0,0 0 0 0 0,0 0-1 0 0,0 0 1 0 0,0 0-1 0 0,1 0 1 0 0,-1 0-1 0 0,0 0 1 0 0,0 0-1 0 0,1 0 1 0 0,-1 0 0 0 0,1 0-1 0 0,-1 0 1 0 0,1 0-1 0 0,-1-1 148 0 0,-10-15-1192 0 0</inkml:trace>
  <inkml:trace contextRef="#ctx0" brushRef="#br0" timeOffset="227973.128">17496 6229 1736 0 0,'9'-5'171'0'0,"0"0"1"0"0,0 0-1 0 0,1 1 0 0 0,-1 0 0 0 0,1 0 1 0 0,0 1-1 0 0,0 1 0 0 0,1 0 1 0 0,-1 0-1 0 0,0 1 0 0 0,1 0 0 0 0,-1 1 1 0 0,1 0-1 0 0,-1 1 0 0 0,1 0 0 0 0,-1 0 1 0 0,0 1-1 0 0,0 1 0 0 0,0-1 0 0 0,0 2 1 0 0,0-1-1 0 0,0 2 0 0 0,-1-1 1 0 0,0 1-1 0 0,0 0 0 0 0,0 1 0 0 0,-1 0 1 0 0,1 1-1 0 0,-2 0 0 0 0,1 0 0 0 0,-1 0 1 0 0,4 6-172 0 0,-8-9 26 0 0,0 0 1 0 0,0 1 0 0 0,-1 0-1 0 0,1 0 1 0 0,-1-1 0 0 0,0 2-1 0 0,0-1 1 0 0,-1 0 0 0 0,0 0-1 0 0,1 0 1 0 0,-2 1 0 0 0,1-1-1 0 0,-1 0 1 0 0,0 1 0 0 0,0-1-1 0 0,0 0 1 0 0,-1 1-1 0 0,1-1 1 0 0,-1 0 0 0 0,-1 1-1 0 0,1-1 1 0 0,-1 0 0 0 0,0 0-1 0 0,0 0 1 0 0,0 0 0 0 0,-1-1-1 0 0,0 1 1 0 0,0 0 0 0 0,0-1-1 0 0,0 0 1 0 0,-1 0 0 0 0,0 0-1 0 0,-1 1-26 0 0,-148 102-1247 0 0,10-74-3064 0 0,123-32 3105 0 0</inkml:trace>
  <inkml:trace contextRef="#ctx0" brushRef="#br0" timeOffset="228282.044">18249 6204 988 0 0,'27'24'6456'0'0,"-19"58"-5966"0"0,-7-48 32 0 0,11 186 172 0 0,-27-179-2190 0 0,-9-42-3586 0 0,20-3 3902 0 0</inkml:trace>
  <inkml:trace contextRef="#ctx0" brushRef="#br0" timeOffset="228722.207">18225 6232 1404 0 0,'5'-10'245'0'0,"0"1"0"0"0,0-1 1 0 0,1 1-1 0 0,0 0 0 0 0,1 0 0 0 0,-1 1 0 0 0,2 0 0 0 0,-1 0 1 0 0,1 1-1 0 0,0 0 0 0 0,1 0 0 0 0,0 1 0 0 0,0 0 1 0 0,0 1-1 0 0,1 0 0 0 0,-1 0 0 0 0,1 1 0 0 0,9-3-245 0 0,-16 8 27 0 0,-1 0 0 0 0,1 0-1 0 0,-1 1 1 0 0,1-1 0 0 0,-1 1-1 0 0,0-1 1 0 0,0 1 0 0 0,0 0 0 0 0,0 0-1 0 0,0 0 1 0 0,0 0 0 0 0,0 0-1 0 0,-1 0 1 0 0,1 1 0 0 0,-1-1 0 0 0,1 1-1 0 0,-1-1 1 0 0,0 1 0 0 0,0-1-1 0 0,0 1 1 0 0,0 0 0 0 0,-1-1 0 0 0,1 1-1 0 0,-1 0 1 0 0,1 0 0 0 0,-1-1-1 0 0,0 1 1 0 0,0 0 0 0 0,0 0-1 0 0,-1-1 1 0 0,1 1 0 0 0,-1 0 0 0 0,0 1-27 0 0,-59 151 598 0 0,60-152-591 0 0,0-1 0 0 0,0 1 0 0 0,0-1 1 0 0,0 1-1 0 0,1-1 0 0 0,-1 0 1 0 0,1 1-1 0 0,0-1 0 0 0,-1 0 0 0 0,1 1 1 0 0,0-1-1 0 0,0 0 0 0 0,1 0 1 0 0,-1 0-1 0 0,0 0 0 0 0,1 0 0 0 0,-1 0 1 0 0,1 0-1 0 0,0 0 0 0 0,-1 0 0 0 0,1-1 1 0 0,0 1-1 0 0,0-1 0 0 0,0 1 1 0 0,0-1-1 0 0,1 0 0 0 0,-1 0 0 0 0,0 0 1 0 0,0 0-1 0 0,1 0 0 0 0,-1-1 1 0 0,0 1-1 0 0,1-1 0 0 0,1 1-7 0 0,20 12 77 0 0,-20-11-68 0 0,0 0 0 0 0,-1 0 0 0 0,1 1 0 0 0,0-1 1 0 0,-1 1-1 0 0,1 0 0 0 0,-1 0 0 0 0,0 0 0 0 0,0 0 0 0 0,0 0 0 0 0,-1 1 0 0 0,1-1 0 0 0,-1 1 0 0 0,0 0 0 0 0,0 0 0 0 0,0 0 0 0 0,0 0 0 0 0,-1 0 0 0 0,1 0 0 0 0,-1 0 0 0 0,0 1 0 0 0,0-1 0 0 0,-1 0 0 0 0,0 1 0 0 0,1-1 0 0 0,-1 1 0 0 0,-1-1 0 0 0,1 0 0 0 0,-1 1 0 0 0,1-1 0 0 0,-2 2-9 0 0,-5 5-76 0 0,-1-1 0 0 0,-1 0 0 0 0,0 0 0 0 0,0 0 0 0 0,-1-1 0 0 0,0-1 0 0 0,-1 0 0 0 0,1 0 0 0 0,-2-1 0 0 0,1 0 0 0 0,-1-1 0 0 0,0-1 0 0 0,0 1 0 0 0,-1-2 0 0 0,1 0 0 0 0,-1 0 0 0 0,0-2 0 0 0,0 1 0 0 0,0-1 0 0 0,0-1 0 0 0,-10-1 76 0 0,-80-26-3259 0 0,80 9 2005 0 0</inkml:trace>
  <inkml:trace contextRef="#ctx0" brushRef="#br0" timeOffset="228967.349">17870 6130 956 0 0,'-8'9'231'0'0,"1"-1"0"0"0,0 2-1 0 0,0-1 1 0 0,0 1 0 0 0,1 0 0 0 0,1 0 0 0 0,0 1-1 0 0,0-1 1 0 0,1 1 0 0 0,1 0 0 0 0,0 1 0 0 0,0-1-1 0 0,1 0 1 0 0,0 1 0 0 0,1 0 0 0 0,0-1 0 0 0,1 1-1 0 0,1 0 1 0 0,0 7-231 0 0,6 7 196 0 0,1 1-1 0 0,2-1 1 0 0,0 0-1 0 0,2-1 1 0 0,0 0-1 0 0,2-1 1 0 0,1-1-1 0 0,0 0 1 0 0,2-1-1 0 0,1 0 0 0 0,0-2 1 0 0,2 0-1 0 0,0-1 1 0 0,17 12-196 0 0,-13-13-413 0 0,0 0 1 0 0,1-2-1 0 0,1 0 1 0 0,0-2-1 0 0,1-1 0 0 0,1-1 1 0 0,0-1-1 0 0,22 4 413 0 0,-14-7-1235 0 0,1-4 21 0 0</inkml:trace>
  <inkml:trace contextRef="#ctx0" brushRef="#br0" timeOffset="229200.048">18949 6013 1944 0 0,'9'17'325'0'0,"0"0"0"0"0,-2 1 0 0 0,0 0 0 0 0,-1 0 0 0 0,0 0 0 0 0,-2 1 0 0 0,0 0 0 0 0,-1 0 0 0 0,-1 0 0 0 0,0 0 1 0 0,-2 1-1 0 0,-2 17-325 0 0,0-4 154 0 0,-1 0 0 0 0,-2 0 0 0 0,-2-1 0 0 0,-1 0 1 0 0,-1 0-1 0 0,-2 0 0 0 0,-1-2 0 0 0,-1 1 1 0 0,-2-2-1 0 0,0 0 0 0 0,-8 9-154 0 0,3-8-483 0 0,0-1-1 0 0,-2-1 1 0 0,-1 0 0 0 0,-2-2-1 0 0,0 0 1 0 0,-17 11 483 0 0,-3-5-1247 0 0,0-4 77 0 0</inkml:trace>
  <inkml:trace contextRef="#ctx0" brushRef="#br0" timeOffset="282457.768">744 14540 1944 0 0,'0'0'447'0'0,"0"0"-45"0"0,3-16 662 0 0,36-15 57 0 0,-44 65-554 0 0,-15 34-422 0 0,3 1 0 0 0,3 0 0 0 0,3 1 0 0 0,3 16-145 0 0,3-50 21 0 0,5-2-36 0 0,-11 36-2326 0 0,10-69 1383 0 0,-2 0-342 0 0</inkml:trace>
  <inkml:trace contextRef="#ctx0" brushRef="#br0" timeOffset="282734.512">637 14735 948 0 0,'0'0'23'0'0,"-7"-36"3332"0"0,28 34-1838 0 0,220 159-613 0 0,-229-121-4032 0 0,-28-15 1829 0 0</inkml:trace>
  <inkml:trace contextRef="#ctx0" brushRef="#br0" timeOffset="282985.637">518 14809 1528 0 0,'4'0'908'0'0,"0"0"-104"0"0,3-3-76 0 0,17-5-128 0 0,3-2-48 0 0,5-2-59 0 0,-1 0-33 0 0,4-2-84 0 0,0 1-36 0 0,3-2-128 0 0,-4 0-192 0 0,1 3 0 0 0,-1 1-392 0 0,-4 1-164 0 0,-3-4-205 0 0,4 5 69 0 0,-9 0-744 0 0,-4 2-104 0 0</inkml:trace>
  <inkml:trace contextRef="#ctx0" brushRef="#br0" timeOffset="283404.04">699 14419 1152 0 0,'-20'9'235'0'0,"0"1"0"0"0,1 1-1 0 0,0 1 1 0 0,0 1 0 0 0,2 0 0 0 0,-1 1 0 0 0,2 1-1 0 0,0 1 1 0 0,1 0 0 0 0,0 1 0 0 0,1 1-1 0 0,2 0 1 0 0,-1 1 0 0 0,2 0 0 0 0,1 1-1 0 0,-7 17-234 0 0,12-26 65 0 0,0 1 0 0 0,1-1 0 0 0,0 1-1 0 0,1 0 1 0 0,1-1 0 0 0,0 1 0 0 0,0 0-1 0 0,1 1 1 0 0,1-1 0 0 0,0 0-1 0 0,1 0 1 0 0,1 11-65 0 0,0-13 60 0 0,0-1 0 0 0,0 0 0 0 0,1 0 0 0 0,0 1 0 0 0,0-2 0 0 0,1 1 0 0 0,1 0 0 0 0,-1-1 0 0 0,1 0 0 0 0,1 0 0 0 0,-1 0 0 0 0,1-1 0 0 0,1 0 0 0 0,0 0 0 0 0,-1 0 0 0 0,2-1 0 0 0,-1 0 0 0 0,1 0 0 0 0,0-1 0 0 0,0 0 0 0 0,1-1 0 0 0,-1 1 0 0 0,1-2 0 0 0,3 2-60 0 0,16-1 150 0 0,1 0 0 0 0,-1-2 1 0 0,1-1-1 0 0,0-1 0 0 0,-1-2 1 0 0,1-1-1 0 0,-1-1 0 0 0,14-4-150 0 0,-13 2 96 0 0,1-1 0 0 0,-1-2 0 0 0,-1 0 0 0 0,0-2 0 0 0,0-1 0 0 0,-1-2 0 0 0,-1 0-1 0 0,8-8-95 0 0,-24 16 23 0 0,0-1 0 0 0,-1 0 0 0 0,0-1 0 0 0,0 0 0 0 0,-1-1 0 0 0,0 0 0 0 0,-1 0-1 0 0,0 0 1 0 0,0-1 0 0 0,-1 0 0 0 0,0-1 0 0 0,-1 1 0 0 0,0-1 0 0 0,0 0 0 0 0,-2 0-1 0 0,1 0 1 0 0,-1-1 0 0 0,-1 0 0 0 0,0 1 0 0 0,-1-1 0 0 0,1-9-23 0 0,-4 12-2 0 0,-1-1 1 0 0,0 1-1 0 0,0 0 0 0 0,0 0 1 0 0,-1 0-1 0 0,0 1 1 0 0,-1-1-1 0 0,0 1 0 0 0,-1 0 1 0 0,1 0-1 0 0,-1 1 1 0 0,-1 0-1 0 0,0 0 0 0 0,0 0 1 0 0,0 1-1 0 0,0 0 1 0 0,-1 0-1 0 0,0 1 0 0 0,0 0 1 0 0,-1 0-1 0 0,0 1 1 0 0,1 0-1 0 0,-1 1 0 0 0,-1 0 1 0 0,1 0-1 0 0,0 1 1 0 0,-1 0-1 0 0,1 1 0 0 0,-1 0 1 0 0,1 0-1 0 0,-1 1 1 0 0,-8 1 1 0 0,-70-2-419 0 0,-243 110-5248 0 0,281-88 4269 0 0</inkml:trace>
  <inkml:trace contextRef="#ctx0" brushRef="#br0" timeOffset="285412.959">2322 14390 1508 0 0,'0'0'382'0'0,"0"0"-18"0"0,0 0-36 0 0,0 0-36 0 0,0 0-20 0 0,0 0-16 0 0,0 0-28 0 0,0 0-5 0 0,0 0-16 0 0,0 0-25 0 0,-1-11 59 0 0,7 2 2518 0 0,14-12-2775 0 0,-15 16 24 0 0,7 167 1119 0 0,-6-128-1040 0 0,0 1 0 0 0,3-1 0 0 0,1-1 0 0 0,1 0 0 0 0,2 0 0 0 0,1-1 1 0 0,1 0-1 0 0,2-2 0 0 0,3 2-87 0 0,20 34-1371 0 0,-42-67-2314 0 0,-3-4 2300 0 0,1 1-63 0 0</inkml:trace>
  <inkml:trace contextRef="#ctx0" brushRef="#br0" timeOffset="285864.489">2195 14440 1448 0 0,'-1'-4'124'0'0,"0"1"0"0"0,0 0 0 0 0,1-1 0 0 0,-1 1 0 0 0,1-1 0 0 0,-1 1 1 0 0,1-1-1 0 0,0 1 0 0 0,0-1 0 0 0,1 1 0 0 0,-1-1 0 0 0,1 1 0 0 0,-1-1 0 0 0,1 1 0 0 0,0 0 0 0 0,1-1 0 0 0,-1 1 0 0 0,1 0 0 0 0,-1 0 0 0 0,1 0 0 0 0,0 0 0 0 0,0 0 0 0 0,0 0 0 0 0,0 0 0 0 0,1 1 1 0 0,-1-1-1 0 0,1 1 0 0 0,-1 0 0 0 0,1 0 0 0 0,0 0 0 0 0,0 0 0 0 0,0 0 0 0 0,0 0 0 0 0,2 1-124 0 0,2-4 59 0 0,1 1-1 0 0,1 0 1 0 0,-1 1 0 0 0,0 0 0 0 0,1 1-1 0 0,0-1 1 0 0,-1 1 0 0 0,1 1-1 0 0,0 0 1 0 0,0 0 0 0 0,0 1 0 0 0,0 0-1 0 0,0 1 1 0 0,3 0-59 0 0,7 3 78 0 0,-1 0 0 0 0,0 1 0 0 0,0 1 0 0 0,0 1 0 0 0,-1 1 1 0 0,0 0-1 0 0,0 1 0 0 0,-1 1 0 0 0,0 0 0 0 0,-1 2 0 0 0,0-1 0 0 0,-1 2 0 0 0,0 0 0 0 0,-1 1 1 0 0,-1 0-1 0 0,0 0 0 0 0,0 2 0 0 0,-2-1 0 0 0,0 2 0 0 0,-1-1 0 0 0,0 1 0 0 0,-2 0 0 0 0,0 1 0 0 0,-1 0 1 0 0,0 0-1 0 0,-2 1 0 0 0,2 10-78 0 0,-10-16 28 0 0,0 0 1 0 0,0 0 0 0 0,-1-1-1 0 0,-1 0 1 0 0,0 0-1 0 0,0 0 1 0 0,-1 0-1 0 0,-1-1 1 0 0,0-1 0 0 0,0 1-1 0 0,-1-1 1 0 0,-1 0-1 0 0,0-1 1 0 0,0-1-1 0 0,0 1 1 0 0,-1-1 0 0 0,0-1-1 0 0,-1 0 1 0 0,0-1-1 0 0,0 0 1 0 0,0-1-1 0 0,-1 0 1 0 0,0-1 0 0 0,0 0-1 0 0,0-1 1 0 0,0-1-1 0 0,0 0 1 0 0,-9 0-29 0 0,-58-25-2251 0 0,67-26-2141 0 0,27 20 3030 0 0</inkml:trace>
  <inkml:trace contextRef="#ctx0" brushRef="#br0" timeOffset="286222.073">3019 14498 1292 0 0,'5'-3'4953'0'0,"2"23"-3732"0"0,39 120 4 0 0,-46-139-1437 0 0,-1 0 48 0 0,0 0-1 0 0,0 1 0 0 0,0-1 0 0 0,0 0 1 0 0,-1 0-1 0 0,1 0 0 0 0,0 0 0 0 0,-1 0 1 0 0,1 0-1 0 0,0 0 0 0 0,-1 0 0 0 0,1-1 1 0 0,-1 1-1 0 0,0-1 0 0 0,1 1 0 0 0,-1-1 0 0 0,1 1 1 0 0,-1-1-1 0 0,0 0 0 0 0,1 0 0 0 0,-1 0 1 0 0,0 0-1 0 0,1 0 0 0 0,-1 0 0 0 0,0 0 1 0 0,1-1-1 0 0,-1 1 0 0 0,0 0 0 0 0,1-1 1 0 0,-1 0-1 0 0,1 1 0 0 0,-1-1 0 0 0,0 0 165 0 0,-25-7-1310 0 0</inkml:trace>
  <inkml:trace contextRef="#ctx0" brushRef="#br0" timeOffset="286473.258">2895 14261 2408 0 0,'-1'-21'3320'0'0,"1"7"-874"0"0,9 31-5882 0 0,-3-2 2452 0 0,0 0-290 0 0</inkml:trace>
  <inkml:trace contextRef="#ctx0" brushRef="#br0" timeOffset="286857.595">3204 14750 2136 0 0,'25'-19'3082'0'0,"-5"-11"-2766"0"0,0-2 0 0 0,-2 0 0 0 0,-2-1 0 0 0,-1-1 0 0 0,-2 0 0 0 0,-1-1 0 0 0,4-20-316 0 0,-3 13 257 0 0,3-45 581 0 0,86 167-548 0 0,-92-73-307 0 0,77 65 326 0 0,-86-70-302 0 0,1 1-1 0 0,0-1 1 0 0,-1 1-1 0 0,0-1 1 0 0,0 1-1 0 0,1 0 1 0 0,-2 0-1 0 0,1-1 0 0 0,0 1 1 0 0,0 0-1 0 0,-1 0 1 0 0,0 0-1 0 0,1 0 1 0 0,-1 0-1 0 0,0 0 1 0 0,-1 0-1 0 0,1 0 0 0 0,0 0 1 0 0,-1 0-1 0 0,0 0 1 0 0,1-1-1 0 0,-1 1 1 0 0,0 0-1 0 0,-1 0 1 0 0,1-1-1 0 0,0 1 0 0 0,-1-1 1 0 0,1 1-1 0 0,-1-1 1 0 0,0 1-1 0 0,0-1 1 0 0,0 0-1 0 0,0 0 1 0 0,0 0-1 0 0,-1 0 1 0 0,1 0-7 0 0,-95 45-1854 0 0,21-52-2354 0 0,37-11 2810 0 0</inkml:trace>
  <inkml:trace contextRef="#ctx0" brushRef="#br0" timeOffset="287232.852">3677 14453 1532 0 0,'20'-2'4963'0'0,"-8"22"-3887"0"0,-11-17-1107 0 0,182 343 2925 0 0,-126-212-1700 0 0,-57-132-1193 0 0,1 0 0 0 0,-1 0 0 0 0,0-1 0 0 0,0 1 1 0 0,-1 0-1 0 0,1-1 0 0 0,0 1 0 0 0,-1 0 0 0 0,1-1 0 0 0,0 1 1 0 0,-1-1-1 0 0,0 1 0 0 0,1-1 0 0 0,-1 1 0 0 0,0-1 0 0 0,0 1 0 0 0,0-1 1 0 0,0 1-1 0 0,0-1 0 0 0,0 0 0 0 0,0 0 0 0 0,-1 0 0 0 0,1 1 1 0 0,0-1-1 0 0,-1-1 0 0 0,1 1 0 0 0,-1 0 0 0 0,1 0 0 0 0,-1 0 1 0 0,1-1-1 0 0,-1 1 0 0 0,0-1 0 0 0,1 1 0 0 0,-1-1 0 0 0,1 0 1 0 0,-1 1-1 0 0,0-1 0 0 0,0 0 0 0 0,1 0 0 0 0,-1 0 0 0 0,0 0 1 0 0,1-1-1 0 0,-1 1 0 0 0,-1-1-1 0 0,-70-15-1241 0 0,46 1 241 0 0,0-1 0 0 0,2-1 1 0 0,0-1-1 0 0,1-1 0 0 0,0-2 0 0 0,2 0 0 0 0,-6-8 1000 0 0,-10-14-1307 0 0</inkml:trace>
  <inkml:trace contextRef="#ctx0" brushRef="#br0" timeOffset="287482.739">3671 14221 880 0 0,'4'-4'384'0'0,"-5"4"-213"0"0,1 0 1 0 0,0-1-1 0 0,0 1 1 0 0,-1 0-1 0 0,1 0 0 0 0,0 0 1 0 0,0-1-1 0 0,0 1 1 0 0,-1 0-1 0 0,1 0 1 0 0,0-1-1 0 0,0 1 1 0 0,0 0-1 0 0,0 0 1 0 0,0-1-1 0 0,-1 1 0 0 0,1 0 1 0 0,0-1-1 0 0,0 1 1 0 0,0 0-1 0 0,0-1 1 0 0,0 1-1 0 0,0 0 1 0 0,0 0-1 0 0,0-1 1 0 0,0 1-1 0 0,0 0 0 0 0,0-1 1 0 0,0 1-1 0 0,0 0 1 0 0,1-1-1 0 0,-1 1 1 0 0,0 0-1 0 0,0 0 1 0 0,0-1-1 0 0,0 1 1 0 0,0 0-1 0 0,1-1 0 0 0,-1 1 1 0 0,0 0-1 0 0,0 0 1 0 0,0-1-172 0 0,-9 2-624 0 0,3 3-3872 0 0,6-4 3159 0 0</inkml:trace>
  <inkml:trace contextRef="#ctx0" brushRef="#br0" timeOffset="287961.764">4096 14431 1048 0 0,'-13'-7'2644'0'0,"-47"29"-2056"0"0,46-16-441 0 0,0 1 0 0 0,0 0 0 0 0,1 1 0 0 0,0 0 0 0 0,1 1 0 0 0,0 1 0 0 0,0 0 0 0 0,1 0 0 0 0,0 1 0 0 0,1 1 0 0 0,0 0 0 0 0,-7 12-147 0 0,16-23 14 0 0,1 0-1 0 0,0 0 1 0 0,-1-1-1 0 0,1 1 1 0 0,0 0 0 0 0,-1 0-1 0 0,1-1 1 0 0,0 1 0 0 0,0 0-1 0 0,0 0 1 0 0,0-1-1 0 0,0 1 1 0 0,0 0 0 0 0,0 0-1 0 0,0 0 1 0 0,0 0 0 0 0,0-1-1 0 0,0 1 1 0 0,0 0-1 0 0,0 0 1 0 0,1-1 0 0 0,-1 1-1 0 0,0 0 1 0 0,1 0 0 0 0,-1-1-1 0 0,1 1 1 0 0,-1 0-1 0 0,1-1 1 0 0,-1 1 0 0 0,1 0-1 0 0,-1-1 1 0 0,1 1 0 0 0,-1-1-1 0 0,1 1 1 0 0,0-1 0 0 0,-1 1-1 0 0,1-1 1 0 0,0 0-1 0 0,-1 1 1 0 0,1-1 0 0 0,0 0-1 0 0,0 1 1 0 0,-1-1 0 0 0,1 0-1 0 0,0 0 1 0 0,0 0-1 0 0,0 0 1 0 0,-1 0 0 0 0,1 0-1 0 0,0 0 1 0 0,0 0 0 0 0,0 0-1 0 0,0 0 1 0 0,-1 0-1 0 0,1 0 1 0 0,0 0 0 0 0,0-1-1 0 0,-1 1 1 0 0,1 0 0 0 0,0-1-1 0 0,0 1 1 0 0,-1-1-1 0 0,1 1 1 0 0,0-1 0 0 0,-1 1-1 0 0,1-1-13 0 0,53-21 152 0 0,82-129-136 0 0,-93 92-115 0 0,-9 29 320 0 0,-33 30-174 0 0,3 3 1 0 0,10 6-20 0 0,0 2 0 0 0,0 0 1 0 0,-1 0-1 0 0,0 2 0 0 0,-1-1 0 0 0,0 1 1 0 0,-1 1-1 0 0,-1 0 0 0 0,0 1 0 0 0,-1 0 0 0 0,-1 0 1 0 0,3 6-29 0 0,-12-20-75 0 0,1-1 0 0 0,0 1 0 0 0,0-1 0 0 0,0 1 0 0 0,-1-1 1 0 0,1 1-1 0 0,0-1 0 0 0,-1 1 0 0 0,1-1 0 0 0,0 1 0 0 0,-1-1 0 0 0,1 1 0 0 0,0-1 1 0 0,-1 1-1 0 0,1-1 0 0 0,-1 0 0 0 0,1 1 0 0 0,-1-1 0 0 0,1 0 0 0 0,-1 0 1 0 0,1 1-1 0 0,-1-1 0 0 0,1 0 0 0 0,-1 0 0 0 0,0 0 0 0 0,1 0 0 0 0,-1 1 1 0 0,1-1-1 0 0,-1 0 0 0 0,1 0 0 0 0,-1 0 0 0 0,0 0 0 0 0,1 0 0 0 0,-1 0 0 0 0,1-1 1 0 0,-1 1-1 0 0,1 0 0 0 0,-1 0 0 0 0,0 0 0 0 0,1-1 0 0 0,-1 1 0 0 0,1 0 1 0 0,-1 0-1 0 0,1-1 0 0 0,-1 1 0 0 0,1 0 0 0 0,0-1 0 0 0,-1 1 0 0 0,1-1 1 0 0,-1 1-1 0 0,1 0 0 0 0,0-1 0 0 0,-1 1 0 0 0,1-1 0 0 0,0 1 0 0 0,-1-1 1 0 0,1 1-1 0 0,0-1 0 0 0,0 0 0 0 0,0 1 0 0 0,0-1 0 0 0,-1 1 0 0 0,1-1 0 0 0,0 1 1 0 0,0-1-1 0 0,0 0 75 0 0,-1 1 4 0 0,-16-13-1310 0 0</inkml:trace>
  <inkml:trace contextRef="#ctx0" brushRef="#br0" timeOffset="288223.689">4234 14186 1892 0 0,'0'-6'1000'0'0,"0"0"-180"0"0,-2 3-240 0 0,4-1-144 0 0,-4-1-232 0 0,2 1-16 0 0,0 2-412 0 0,0-1-228 0 0,-3 3-188 0 0,3-3 52 0 0,3 2 36 0 0,-1 2 32 0 0</inkml:trace>
  <inkml:trace contextRef="#ctx0" brushRef="#br0" timeOffset="288706.637">4461 14356 876 0 0,'29'48'1524'0'0,"14"25"3231"0"0,-36-128-2942 0 0,21-41-1381 0 0,18 129-543 0 0,67 140-167 0 0,-77-184-236 0 0,-23-3 272 0 0,0 0 1 0 0,0-1-1 0 0,-1 0 0 0 0,-1-1 1 0 0,-1-1-1 0 0,0 0 1 0 0,-1 0-1 0 0,-1 0 0 0 0,0-1 1 0 0,-2-1-1 0 0,0 1 1 0 0,-1-1-1 0 0,1-6 242 0 0,14-38-51 0 0,10-56 1064 0 0,-13 45 2312 0 0,-17 73-2858 0 0,0 1-49 0 0,0 0-57 0 0,0 0-40 0 0,0 0-294 0 0,0 0 1 0 0,0 0-1 0 0,0 0 0 0 0,-1 1 0 0 0,1-1 0 0 0,0 0 0 0 0,0 0 0 0 0,-1 0 0 0 0,1 0 1 0 0,0 1-1 0 0,-1-1 0 0 0,1 0 0 0 0,0 0 0 0 0,0 0 0 0 0,-1 0 0 0 0,1 0 0 0 0,0 0 0 0 0,-1 0 1 0 0,1 0-1 0 0,0 0 0 0 0,-1 0 0 0 0,1 0 0 0 0,0 0 0 0 0,0 0 0 0 0,-1 0 0 0 0,1 0 1 0 0,0 0-1 0 0,-1 0 0 0 0,1-1 0 0 0,0 1 0 0 0,0 0 0 0 0,-1 0 0 0 0,1 0 0 0 0,0 0 1 0 0,0-1-1 0 0,-1 1 0 0 0,1 0 0 0 0,0 0 0 0 0,0 0 0 0 0,0-1 0 0 0,-1 1 0 0 0,1 0 0 0 0,0-1-27 0 0,-3 19 88 0 0,2 0-1 0 0,0 0 1 0 0,1 0-1 0 0,0 0 0 0 0,2 0 1 0 0,0-1-1 0 0,1 1 1 0 0,1 0-1 0 0,0-1 0 0 0,1 0 1 0 0,6 12-88 0 0,48 83-385 0 0,13 39-4799 0 0,-70-108 658 0 0,-15-24 3279 0 0</inkml:trace>
  <inkml:trace contextRef="#ctx0" brushRef="#br0" timeOffset="288957.093">4773 14339 1896 0 0,'-1'-13'1456'0'0,"1"-1"-256"0"0,3-7-127 0 0,6-6-173 0 0,1 6-88 0 0,4-1-128 0 0,6-1-244 0 0,4 4-260 0 0,-2 2-232 0 0,12 5 4 0 0,-4 2-1168 0 0,5 2 92 0 0,0 4 83 0 0,5-2-331 0 0,-4 3 48 0 0,-20 3-20 0 0</inkml:trace>
  <inkml:trace contextRef="#ctx0" brushRef="#br0" timeOffset="289478.807">5540 14539 1636 0 0,'60'-10'4488'0'0,"32"-27"-3568"0"0,-36 13-398 0 0,-18 12-524 0 0,-1-1-1 0 0,0-2 1 0 0,-2-2-1 0 0,0-1 1 0 0,0-1-1 0 0,-2-2 1 0 0,-1-1-1 0 0,0-2 1 0 0,-2-1-1 0 0,-1-2 1 0 0,7-8 2 0 0,3-55-541 0 0,-42 87 554 0 0,1 1 0 0 0,-1-1 1 0 0,0 0-1 0 0,0 1 0 0 0,0 0 0 0 0,0 0 0 0 0,0 0 0 0 0,0 0 1 0 0,0 0-1 0 0,-1 0 0 0 0,1 1 0 0 0,-1 0 0 0 0,1-1 1 0 0,-1 1-1 0 0,0 1 0 0 0,1-1 0 0 0,-1 0 0 0 0,0 1 0 0 0,0 0 1 0 0,1 0-1 0 0,-1 0 0 0 0,0 0 0 0 0,0 1 0 0 0,1 0 0 0 0,-1-1 1 0 0,0 1-14 0 0,-22 7 139 0 0,0 0 1 0 0,0 2-1 0 0,1 1 0 0 0,0 1 1 0 0,1 1-1 0 0,0 1 1 0 0,1 1-1 0 0,-4 5-139 0 0,24-18 14 0 0,0 1 1 0 0,-1-1-1 0 0,1 1 0 0 0,1-1 0 0 0,-1 1 1 0 0,0 0-1 0 0,1 0 0 0 0,-1 0 0 0 0,1 1 1 0 0,0-1-1 0 0,0 0 0 0 0,0 1 0 0 0,1-1 1 0 0,-1 1-1 0 0,1 0 0 0 0,0 0 0 0 0,0-1 1 0 0,0 1-1 0 0,0 0 0 0 0,1 0 0 0 0,0 0 1 0 0,-1 0-1 0 0,1 0 0 0 0,1 0 0 0 0,-1 0 1 0 0,1 0-1 0 0,-1 0 0 0 0,1-1 0 0 0,0 1 1 0 0,1 0-1 0 0,-1 0 0 0 0,0-1 0 0 0,1 1 1 0 0,0-1-1 0 0,0 1 0 0 0,0-1 0 0 0,1 0 1 0 0,-1 0-1 0 0,1 0 0 0 0,-1 0 0 0 0,1 0 1 0 0,0 0-1 0 0,0-1 0 0 0,0 1 0 0 0,0-1 1 0 0,1 0-1 0 0,-1 0 0 0 0,1 0-14 0 0,20 11-151 0 0,1 0 0 0 0,0-1-1 0 0,1-2 1 0 0,1 0 0 0 0,-1-2-1 0 0,1-1 1 0 0,1-1 0 0 0,-1-1 0 0 0,1-2-1 0 0,0 0 1 0 0,27-2 151 0 0,43-3-5047 0 0,-60-11 3666 0 0</inkml:trace>
  <inkml:trace contextRef="#ctx0" brushRef="#br0" timeOffset="289774.903">6372 14134 1048 0 0,'0'-1'69'0'0,"0"-1"0"0"0,0 1 0 0 0,1 0 0 0 0,-1 0 0 0 0,0 0 1 0 0,1 0-1 0 0,-1 0 0 0 0,1 0 0 0 0,-1 0 0 0 0,1 0 0 0 0,0 1 0 0 0,-1-1 0 0 0,1 0 0 0 0,0 0 0 0 0,0 0 0 0 0,-1 1 0 0 0,1-1 0 0 0,0 0 1 0 0,0 1-1 0 0,0-1 0 0 0,0 1 0 0 0,0-1 0 0 0,0 1 0 0 0,0-1 0 0 0,0 1 0 0 0,0 0 0 0 0,0-1 0 0 0,0 1 0 0 0,0 0 0 0 0,0 0 0 0 0,0 0 1 0 0,1 0-1 0 0,-1 0 0 0 0,0 0 0 0 0,0 0 0 0 0,0 0 0 0 0,0 0 0 0 0,0 1 0 0 0,0-1 0 0 0,0 0 0 0 0,0 1 0 0 0,0-1 0 0 0,0 1 0 0 0,0-1 0 0 0,0 1 1 0 0,0-1-1 0 0,0 1 0 0 0,0 0 0 0 0,0-1 0 0 0,-1 1 0 0 0,1 0 0 0 0,0 0 0 0 0,-1-1 0 0 0,2 2-69 0 0,57 49 511 0 0,-53-46-245 0 0,179 218 3304 0 0,-183-224-3493 0 0,0-1 1 0 0,0 1-1 0 0,0 0 1 0 0,0-1-1 0 0,0 1 1 0 0,0-1-1 0 0,0 0 1 0 0,-1 0-1 0 0,1 0 1 0 0,-1 0-1 0 0,1 0 1 0 0,-1 0-1 0 0,0 0 1 0 0,0 0-1 0 0,0 0 1 0 0,0-1-1 0 0,0 1 1 0 0,0 0-1 0 0,0-1 1 0 0,-1 1-1 0 0,0-1 1 0 0,1 1-1 0 0,-1 0 1 0 0,0-1-1 0 0,0 1 1 0 0,0-1-1 0 0,0 1 1 0 0,-1-1-78 0 0,3-6 219 0 0,90-322-1179 0 0,-91 297-2364 0 0,-1 33 1817 0 0,0 1 22 0 0,0 0 38 0 0,0 0 4 0 0</inkml:trace>
  <inkml:trace contextRef="#ctx0" brushRef="#br0" timeOffset="290274.696">6909 14257 1256 0 0,'0'0'742'0'0,"13"-3"2547"0"0,19-4-2895 0 0,156-57 740 0 0,-187 64-1114 0 0,2 0 6 0 0,0-1 0 0 0,-1 1 0 0 0,1-1 0 0 0,-1 0 0 0 0,1 1 0 0 0,-1-1 0 0 0,1 0 0 0 0,-1 0 0 0 0,1-1 0 0 0,-1 1 0 0 0,0 0 0 0 0,0-1 0 0 0,0 0 0 0 0,0 1 1 0 0,0-1-1 0 0,0 0 0 0 0,0 0 0 0 0,0 0 0 0 0,-1 0 0 0 0,1 0 0 0 0,-1-1 0 0 0,1 1 0 0 0,-1 0 0 0 0,0-1 0 0 0,0 1 0 0 0,0-1 0 0 0,0 1 0 0 0,-1-1 0 0 0,1 1 0 0 0,-1-1 0 0 0,1 0 0 0 0,-1-1-26 0 0,-5-4 25 0 0,-1 0 0 0 0,0 0-1 0 0,0 1 1 0 0,-1-1 0 0 0,1 1 0 0 0,-2 1-1 0 0,1-1 1 0 0,-1 1 0 0 0,0 1 0 0 0,0-1-1 0 0,-1 1 1 0 0,1 1 0 0 0,-1 0 0 0 0,0 0-1 0 0,-1 0 1 0 0,1 1 0 0 0,0 1 0 0 0,-1 0 0 0 0,0 0-1 0 0,1 0 1 0 0,-1 2 0 0 0,0-1 0 0 0,0 1-1 0 0,0 0 1 0 0,1 1 0 0 0,-1 0 0 0 0,0 1-1 0 0,1 0 1 0 0,-1 1 0 0 0,1 0 0 0 0,-1 0-1 0 0,1 1 1 0 0,0 0 0 0 0,1 0 0 0 0,-1 1 0 0 0,1 0-1 0 0,0 1 1 0 0,0 0 0 0 0,0 0 0 0 0,1 1-1 0 0,0 0 1 0 0,0 0-25 0 0,4-3 5 0 0,0 0 0 0 0,1 0-1 0 0,0 0 1 0 0,0 1 0 0 0,0-1-1 0 0,0 0 1 0 0,0 1 0 0 0,1-1-1 0 0,0 1 1 0 0,0 0 0 0 0,0-1 0 0 0,1 1-1 0 0,-1 0 1 0 0,1 0 0 0 0,0-1-1 0 0,1 1 1 0 0,-1 0 0 0 0,1 0-1 0 0,0-1 1 0 0,0 1 0 0 0,0-1 0 0 0,1 1-1 0 0,0-1 1 0 0,-1 1 0 0 0,2-1-1 0 0,-1 0 1 0 0,0 0 0 0 0,1 0-1 0 0,0 0 1 0 0,0 0 0 0 0,0-1 0 0 0,0 1-1 0 0,1-1 1 0 0,-1 0 0 0 0,3 2-5 0 0,4 4-70 0 0,0-1 1 0 0,1 0-1 0 0,0 0 0 0 0,1-1 1 0 0,-1-1-1 0 0,1 0 1 0 0,1 0-1 0 0,-1-1 1 0 0,1-1-1 0 0,0 0 1 0 0,0-1-1 0 0,1 0 70 0 0,101-13-4791 0 0,-88 0 3388 0 0</inkml:trace>
  <inkml:trace contextRef="#ctx0" brushRef="#br0" timeOffset="291052.103">7249 14164 1556 0 0,'20'-9'3960'0'0,"27"48"-3474"0"0,-46-38-374 0 0,6 5 96 0 0,0 1 0 0 0,0 0 0 0 0,-1 0 0 0 0,0 0 0 0 0,-1 0 0 0 0,0 1 0 0 0,0 0 0 0 0,0 0 0 0 0,-1 1 1 0 0,0-1-1 0 0,-1 1 0 0 0,0 0 0 0 0,0 0 0 0 0,-1 0 0 0 0,0 1-208 0 0,-21-16 671 0 0,17-3-673 0 0,0 0 1 0 0,0 0-1 0 0,1 0 1 0 0,0 0 0 0 0,1 0-1 0 0,0 0 1 0 0,0 0 0 0 0,1 1-1 0 0,0-1 1 0 0,0 0 0 0 0,1 0-1 0 0,0 0 1 0 0,1 1 0 0 0,0-1-1 0 0,0 1 1 0 0,1 0-1 0 0,0 0 1 0 0,1 0 0 0 0,0 0-1 0 0,0 1 1 0 0,0 0 0 0 0,1 0-1 0 0,0 0 1 0 0,6-5 1 0 0,-9 12-4 0 0,0 0 0 0 0,0 0 0 0 0,-1 0 0 0 0,1 0 0 0 0,0 1 0 0 0,0-1 0 0 0,-1 1 1 0 0,1 0-1 0 0,0 0 0 0 0,-1 0 0 0 0,1 0 0 0 0,-1 0 0 0 0,1 0 0 0 0,-1 1 0 0 0,0-1 0 0 0,0 1 0 0 0,1 0 0 0 0,-1 0 1 0 0,0 0-1 0 0,0 0 0 0 0,-1 0 0 0 0,1 0 0 0 0,0 0 0 0 0,-1 0 0 0 0,1 1 0 0 0,0 1 4 0 0,3 2-13 0 0,43 70-78 0 0,-45-69 38 0 0,0 1-1 0 0,0-1 1 0 0,0 1 0 0 0,1-1 0 0 0,0 0 0 0 0,1 0 0 0 0,0-1 0 0 0,0 1 0 0 0,0-1 0 0 0,1 0 0 0 0,-1-1 0 0 0,2 1-1 0 0,-1-1 1 0 0,0 0 0 0 0,1-1 0 0 0,0 0 0 0 0,0 0 0 0 0,0 0 0 0 0,1-1 0 0 0,-1 0 0 0 0,1 0 0 0 0,0-1-1 0 0,7 2 54 0 0,-6-4-103 0 0,-1 0-1 0 0,0 0 1 0 0,0-1 0 0 0,1-1-1 0 0,-1 1 1 0 0,0-1-1 0 0,0 0 1 0 0,-1-1-1 0 0,1 0 1 0 0,0 0-1 0 0,-1-1 1 0 0,0 0-1 0 0,1 0 1 0 0,-2 0-1 0 0,1-1 1 0 0,0 0-1 0 0,-1-1 1 0 0,0 1-1 0 0,0-1 1 0 0,-1-1-1 0 0,0 1 1 0 0,0-1-1 0 0,0 1 1 0 0,-1-1-1 0 0,0-1 1 0 0,0 1-1 0 0,-1-1 1 0 0,0 1 0 0 0,0-1-1 0 0,-1 0 1 0 0,0 0-1 0 0,0 0 1 0 0,-1 0-1 0 0,1-4 104 0 0,20-309 4000 0 0,-23 320-3973 0 0,1 0 0 0 0,0 0-1 0 0,-1 0 1 0 0,1 0-1 0 0,0 0 1 0 0,-1 0 0 0 0,1 1-1 0 0,-1-1 1 0 0,0 0-1 0 0,1 0 1 0 0,-1 0 0 0 0,0 0-1 0 0,1 1 1 0 0,-1-1-1 0 0,0 0 1 0 0,0 1-1 0 0,0-1 1 0 0,0 1 0 0 0,0-1-1 0 0,1 1 1 0 0,-1-1-1 0 0,0 1 1 0 0,0-1 0 0 0,0 1-1 0 0,0 0 1 0 0,0 0-1 0 0,0-1 1 0 0,-1 1 0 0 0,1 0-1 0 0,0 0 1 0 0,0 0-1 0 0,0 0 1 0 0,0 0 0 0 0,0 0-1 0 0,0 1 1 0 0,0-1-1 0 0,0 0 1 0 0,0 0-1 0 0,0 1 1 0 0,0-1 0 0 0,0 1-1 0 0,0-1 1 0 0,0 1-1 0 0,0-1 1 0 0,1 1 0 0 0,-1 0-1 0 0,0-1 1 0 0,0 1-1 0 0,0 0 1 0 0,1 0-27 0 0,-7 12 34 0 0,1 0 1 0 0,1 0-1 0 0,0 1 0 0 0,1-1 0 0 0,0 1 1 0 0,1 1-1 0 0,1-1 0 0 0,0 0 0 0 0,1 0 1 0 0,0 1-1 0 0,2-1 0 0 0,0 5-34 0 0,27 112 88 0 0,-24-113-53 0 0,-3-13-2 0 0,-1 0 1 0 0,1 1-1 0 0,0-1 0 0 0,0-1 0 0 0,1 1 0 0 0,-1 0 0 0 0,1 0 0 0 0,0 0 1 0 0,0-1-1 0 0,1 1 0 0 0,-1-1 0 0 0,1 0 0 0 0,0 1 0 0 0,0-1 0 0 0,1-1 1 0 0,-1 1-1 0 0,1 0 0 0 0,0-1 0 0 0,0 1-33 0 0,81-21 528 0 0,-70 14-474 0 0,-9 1-46 0 0,0-1-1 0 0,1 1 0 0 0,-1 0 0 0 0,0 1 0 0 0,1-1 0 0 0,-1 1 1 0 0,1 1-1 0 0,0-1 0 0 0,-1 1 0 0 0,1 0 0 0 0,0 1 0 0 0,-1-1 0 0 0,1 1 1 0 0,-1 1-1 0 0,1-1 0 0 0,-1 1 0 0 0,0 0 0 0 0,0 1 0 0 0,1-1 1 0 0,-2 1-1 0 0,1 0 0 0 0,0 1 0 0 0,-1 0 0 0 0,1 0 0 0 0,-1 0 1 0 0,0 0-1 0 0,0 1 0 0 0,-1-1 0 0 0,3 4-7 0 0,-7-4-73 0 0,0 1 0 0 0,-1 0 0 0 0,1-1-1 0 0,-1 1 1 0 0,0-1 0 0 0,0 1 0 0 0,0-1 0 0 0,-1 0-1 0 0,1 1 1 0 0,-1-1 0 0 0,0 0 0 0 0,-1 0 0 0 0,1 0-1 0 0,0-1 1 0 0,-1 1 0 0 0,0 0 0 0 0,0-1 0 0 0,0 0-1 0 0,-1 1 1 0 0,1-1 0 0 0,-1-1 0 0 0,1 1 0 0 0,-1 0-1 0 0,0-1 1 0 0,0 0 0 0 0,0 0 0 0 0,0 0 0 0 0,-1 0-1 0 0,1-1 1 0 0,0 0 0 0 0,-1 0 0 0 0,1 0 0 0 0,-1 0-1 0 0,1-1 1 0 0,-1 1 0 0 0,0-1 0 0 0,-2-1 73 0 0,-10 3-772 0 0,-1-1-1 0 0,0-1 1 0 0,1-1 0 0 0,-1-1 0 0 0,1 0 0 0 0,-1-1-1 0 0,1-1 1 0 0,0 0 0 0 0,-17-8 772 0 0,-4-2-1205 0 0</inkml:trace>
  <inkml:trace contextRef="#ctx0" brushRef="#br0" timeOffset="291304.366">7569 14080 1884 0 0,'-2'-2'1528'0'0,"0"-2"-252"0"0,2-1-235 0 0,0 1-89 0 0,0-1-112 0 0,0 1-124 0 0,5-2-88 0 0,13-5-96 0 0,1-1-100 0 0,5 2-232 0 0,6-2-340 0 0,1 3 12 0 0,2-2-764 0 0,4 4-644 0 0,0-1 92 0 0,1-4-9 0 0,-1 3 5 0 0,-5-3 4 0 0</inkml:trace>
  <inkml:trace contextRef="#ctx0" brushRef="#br0" timeOffset="291618.274">8887 14032 1184 0 0,'25'27'6066'0'0,"-22"58"-4710"0"0,-4-67-738 0 0,2-11-608 0 0,0 0 0 0 0,0 0 0 0 0,0 0 0 0 0,1 0 0 0 0,0 0 0 0 0,1 0 0 0 0,-1-1 0 0 0,1 1 0 0 0,0-1 0 0 0,1 0 0 0 0,-1 0 0 0 0,1 0 0 0 0,1 0 0 0 0,-1-1 0 0 0,1 0 0 0 0,0 0 0 0 0,0 0 0 0 0,0 0 0 0 0,1-1 0 0 0,0 0 0 0 0,0 0 0 0 0,1 0-10 0 0,-5-5-248 0 0,1 0 1 0 0,0 0-1 0 0,-1 0 0 0 0,1 0 0 0 0,0-1 1 0 0,-1 1-1 0 0,0-1 0 0 0,1 1 0 0 0,-1-1 0 0 0,0 0 1 0 0,0 0-1 0 0,0 0 0 0 0,0 0 0 0 0,0-1 1 0 0,0 1-1 0 0,-1 0 0 0 0,1-1 0 0 0,-1 1 0 0 0,0-1 1 0 0,1 0-1 0 0,-1 1 0 0 0,-1-1 0 0 0,1 0 1 0 0,0 0-1 0 0,-1 0 0 0 0,1 1 0 0 0,-1-3 248 0 0,3-21-1258 0 0</inkml:trace>
  <inkml:trace contextRef="#ctx0" brushRef="#br0" timeOffset="291867.931">9095 13840 2272 0 0,'0'-9'1232'0'0,"0"1"-168"0"0,2 4-176 0 0,-1-1-135 0 0,-1-1-77 0 0,0 0-188 0 0,2 2-84 0 0,-4 1-152 0 0,4-2-172 0 0,0 2-280 0 0,-1 0 20 0 0,1 0-368 0 0,-2 3-236 0 0,8-3-589 0 0,-5 3 73 0 0,2 0 56 0 0,-2 0-76 0 0</inkml:trace>
  <inkml:trace contextRef="#ctx0" brushRef="#br0" timeOffset="292161.702">9247 13937 1316 0 0,'10'20'674'0'0,"-1"0"-1"0"0,-1 0 1 0 0,0 1-1 0 0,-2 0 1 0 0,-1 0-1 0 0,0 1 1 0 0,-2 0-1 0 0,0 0 1 0 0,-1 20-674 0 0,-28 23 1838 0 0,22-55-471 0 0,25-37-995 0 0,-5 7-368 0 0,0 0 0 0 0,1 1 0 0 0,0 1 0 0 0,2 1-1 0 0,0 1 1 0 0,1 0 0 0 0,1 2 0 0 0,0 0 0 0 0,1 1 0 0 0,0 1 0 0 0,3 0-4 0 0,-22 11-3 0 0,-1 1 1 0 0,0-1-1 0 0,0 1 1 0 0,1 0 0 0 0,-1 0-1 0 0,0-1 1 0 0,1 1-1 0 0,-1 1 1 0 0,1-1-1 0 0,-1 0 1 0 0,0 1 0 0 0,0-1-1 0 0,1 1 1 0 0,-1 0-1 0 0,0-1 1 0 0,0 1-1 0 0,0 0 1 0 0,1 0 0 0 0,-1 1-1 0 0,0-1 1 0 0,-1 0-1 0 0,1 1 1 0 0,0-1-1 0 0,0 1 1 0 0,-1 0 0 0 0,1-1-1 0 0,-1 1 1 0 0,1 0-1 0 0,-1 0 1 0 0,0 0-1 0 0,1 0 1 0 0,-1 0 0 0 0,0 0-1 0 0,0 0 1 0 0,-1 1-1 0 0,1-1 1 0 0,0 0-1 0 0,-1 1 1 0 0,0-1 2 0 0,21 106-409 0 0,-19-92 137 0 0,0 0 0 0 0,2 15-1610 0 0,1-1-3614 0 0,-5-27 4160 0 0</inkml:trace>
  <inkml:trace contextRef="#ctx0" brushRef="#br0" timeOffset="292797.192">10366 13964 1372 0 0,'-7'-5'144'0'0,"0"1"0"0"0,0-1 0 0 0,0 1 0 0 0,0 1-1 0 0,0-1 1 0 0,-1 1 0 0 0,0 0 0 0 0,0 1 0 0 0,0 0 0 0 0,0 0 0 0 0,0 1-1 0 0,0 0 1 0 0,0 0 0 0 0,0 1 0 0 0,0 0 0 0 0,0 1 0 0 0,-1-1-1 0 0,1 1 1 0 0,0 1 0 0 0,0 0 0 0 0,0 0 0 0 0,1 1 0 0 0,-1-1 0 0 0,1 2-1 0 0,-1-1 1 0 0,1 1 0 0 0,0 0 0 0 0,0 1 0 0 0,0 0-144 0 0,-6 0 108 0 0,0 1 0 0 0,1 0-1 0 0,0 0 1 0 0,0 2 0 0 0,1-1 0 0 0,0 2 0 0 0,0-1 0 0 0,1 1 0 0 0,0 1-1 0 0,1 0 1 0 0,0 1 0 0 0,0-1 0 0 0,1 1 0 0 0,1 1 0 0 0,0 0-1 0 0,0 0 1 0 0,0 3-108 0 0,8-13 26 0 0,0 1 0 0 0,0 0 0 0 0,0-1 0 0 0,1 1-1 0 0,-1-1 1 0 0,1 1 0 0 0,-1-1 0 0 0,1 0 0 0 0,0 1 0 0 0,0-1-1 0 0,0 0 1 0 0,0 0 0 0 0,1-1 0 0 0,-1 1 0 0 0,0 0 0 0 0,1-1-1 0 0,-1 1 1 0 0,1-1 0 0 0,-1 0 0 0 0,1 0 0 0 0,0 0 0 0 0,0 0-1 0 0,-1 0 1 0 0,1-1 0 0 0,0 1 0 0 0,0-1 0 0 0,0 0 0 0 0,0 0-1 0 0,0 0 1 0 0,-1 0 0 0 0,1 0 0 0 0,0 0 0 0 0,0-1 0 0 0,0 0-1 0 0,0 1 1 0 0,-1-1 0 0 0,1 0 0 0 0,0-1 0 0 0,1 0-26 0 0,273-99 371 0 0,-173 55-223 0 0,-129 184-157 0 0,39 36 780 0 0,-2 13 20 0 0,-12-178-754 0 0,0-1 0 0 0,0 0 0 0 0,-1 1 0 0 0,0-1 0 0 0,-1 0-1 0 0,0 0 1 0 0,0 0 0 0 0,-1 0 0 0 0,1 0 0 0 0,-2 0 0 0 0,1-1 0 0 0,-1 0 0 0 0,0 1 0 0 0,-1-2 0 0 0,0 1 0 0 0,0 0 0 0 0,0-1-1 0 0,-1 0 1 0 0,0 0 0 0 0,0 0 0 0 0,-1-1 0 0 0,1 0 0 0 0,-1-1 0 0 0,0 1 0 0 0,-1-1 0 0 0,1 0 0 0 0,-1-1 0 0 0,1 0-1 0 0,-1 0 1 0 0,-8 1-37 0 0,7-6-205 0 0,1-1-1 0 0,-1-1 0 0 0,1 0 1 0 0,0 0-1 0 0,0 0 0 0 0,1-1 1 0 0,-1 0-1 0 0,1-1 0 0 0,0 1 1 0 0,1-1-1 0 0,-1-1 1 0 0,1 1-1 0 0,0-1 0 0 0,1 0 1 0 0,0-1-1 0 0,0 1 0 0 0,0-1 1 0 0,1 0-1 0 0,0 0 0 0 0,1-1 1 0 0,0 1-1 0 0,0-1 0 0 0,1 1 1 0 0,-2-8 205 0 0,-9-81-4134 0 0,13 69 2835 0 0</inkml:trace>
  <inkml:trace contextRef="#ctx0" brushRef="#br0" timeOffset="293168.72">10430 14198 840 0 0,'144'-32'3655'0'0,"54"-80"-1781"0"0,-188 106-1733 0 0,-3 2-65 0 0,0 0-1 0 0,0 0 1 0 0,0 0-1 0 0,0-1 1 0 0,-1 0-1 0 0,0-1 1 0 0,0 0-1 0 0,0 1 1 0 0,-1-2-1 0 0,0 1 1 0 0,0-1-1 0 0,0 1 1 0 0,-1-1-1 0 0,0-1 1 0 0,0 1-1 0 0,-1-1 1 0 0,0 1-1 0 0,-1-1 1 0 0,1-1-76 0 0,-5 6 25 0 0,0 1-1 0 0,0 0 1 0 0,0 0 0 0 0,0 0 0 0 0,0 0-1 0 0,-1 0 1 0 0,1 0 0 0 0,-1 1 0 0 0,1-1 0 0 0,-1 1-1 0 0,0-1 1 0 0,0 1 0 0 0,1 0 0 0 0,-1 0-1 0 0,0 1 1 0 0,0-1 0 0 0,0 0 0 0 0,0 1 0 0 0,0 0-1 0 0,0 0 1 0 0,0 0 0 0 0,0 0 0 0 0,0 0 0 0 0,0 0-1 0 0,0 1 1 0 0,0 0 0 0 0,0-1 0 0 0,0 1-1 0 0,0 0 1 0 0,1 0 0 0 0,-1 1 0 0 0,0-1 0 0 0,1 1-1 0 0,-1-1 1 0 0,0 1-25 0 0,-9 1 47 0 0,1 1 1 0 0,-1 0-1 0 0,1 1 0 0 0,-1 0 1 0 0,1 1-1 0 0,1 0 0 0 0,-1 0 0 0 0,1 1 1 0 0,0 1-1 0 0,1 0 0 0 0,0 0 1 0 0,0 1-1 0 0,1 0 0 0 0,0 0 0 0 0,0 1 1 0 0,1 0-1 0 0,0 0 0 0 0,1 1 1 0 0,0 0-1 0 0,1 0 0 0 0,0 1 0 0 0,1-1 1 0 0,0 1-1 0 0,1 0 0 0 0,0 0 1 0 0,1 3-48 0 0,2-9 28 0 0,1 0 1 0 0,0 0 0 0 0,1 0 0 0 0,-1 0 0 0 0,1-1 0 0 0,0 1 0 0 0,1 0 0 0 0,-1-1 0 0 0,1 1 0 0 0,0-1-1 0 0,1 0 1 0 0,-1 0 0 0 0,1 0 0 0 0,0-1 0 0 0,0 1 0 0 0,0-1 0 0 0,1 0 0 0 0,-1 0 0 0 0,1 0-1 0 0,0-1 1 0 0,1 0 0 0 0,-1 1 0 0 0,0-2 0 0 0,1 1 0 0 0,0-1 0 0 0,-1 0 0 0 0,1 0-29 0 0,162 30-882 0 0,-155-33 305 0 0,-1 0 1 0 0,1-1-1 0 0,-1 0 0 0 0,0-1 0 0 0,0 0 0 0 0,0-1 0 0 0,0-1 1 0 0,0 0-1 0 0,-1 0 0 0 0,0-1 0 0 0,0-1 0 0 0,4-3 577 0 0,-4 1-1298 0 0</inkml:trace>
  <inkml:trace contextRef="#ctx0" brushRef="#br0" timeOffset="293508.24">11003 14024 1448 0 0,'10'-52'4583'0'0,"32"73"-3372"0"0,-38-13-1105 0 0,0 0 0 0 0,0 0-1 0 0,-1 1 1 0 0,0-1 0 0 0,-1 1 0 0 0,0 0-1 0 0,0-1 1 0 0,-1 1 0 0 0,0 0 0 0 0,-1 0-1 0 0,0 0 1 0 0,0 0 0 0 0,-1 0 0 0 0,0 0-1 0 0,-1 0 1 0 0,0 0 0 0 0,0-1 0 0 0,-1 1-1 0 0,-2 5-105 0 0,0 6 385 0 0,2-70 647 0 0,6 37-1063 0 0,1 0-1 0 0,0 0 1 0 0,0 0-1 0 0,1 0 0 0 0,1 1 1 0 0,0-1-1 0 0,1 2 1 0 0,0-1-1 0 0,1 1 0 0 0,0 0 1 0 0,1 0-1 0 0,0 1 1 0 0,0 0-1 0 0,1 1 1 0 0,1 0-1 0 0,-1 0 0 0 0,1 2 1 0 0,1-1-1 0 0,8-3 32 0 0,-16 12-7 0 0,0 1-1 0 0,0-1 1 0 0,-1 1 0 0 0,1 0-1 0 0,-1 1 1 0 0,1-1-1 0 0,-1 1 1 0 0,0-1-1 0 0,1 1 1 0 0,-1 0-1 0 0,-1 0 1 0 0,1 0 0 0 0,0 1-1 0 0,-1-1 1 0 0,0 1-1 0 0,1-1 1 0 0,-2 1-1 0 0,1 0 1 0 0,0 0 0 0 0,-1 0-1 0 0,1 0 1 0 0,-1 0-1 0 0,0 0 1 0 0,-1 0-1 0 0,1 0 1 0 0,-1 0-1 0 0,1 0 1 0 0,-1 1 0 0 0,-1 1 7 0 0,3 3-28 0 0,8 79-292 0 0,-10-30-3239 0 0,0-35 434 0 0,0-22 1824 0 0</inkml:trace>
  <inkml:trace contextRef="#ctx0" brushRef="#br0" timeOffset="294054.81">11580 14170 936 0 0,'17'3'5692'0'0,"28"-17"-5593"0"0,-43 13 165 0 0,234-112 915 0 0,-236 114-1182 0 0,0-1 0 0 0,-1 0 0 0 0,1 0 0 0 0,-1 0 1 0 0,1 0-1 0 0,-1 0 0 0 0,1 0 0 0 0,-1 0 0 0 0,1 0 0 0 0,-1 0 0 0 0,1 0 0 0 0,-1 0 0 0 0,1 0 1 0 0,-1-1-1 0 0,1 1 0 0 0,-1 0 0 0 0,1 0 0 0 0,-1 0 0 0 0,1-1 0 0 0,0 1 0 0 0,-1 0 0 0 0,1 0 0 0 0,-1-1 1 0 0,1 1-1 0 0,0 0 0 0 0,-1-1 0 0 0,1 1 0 0 0,0-1 0 0 0,-1 1 0 0 0,1 0 0 0 0,0-1 0 0 0,0 1 1 0 0,0-1-1 0 0,-1 1 0 0 0,1-1 0 0 0,0 1 0 0 0,0 0 0 0 0,0-1 0 0 0,0 1 0 0 0,0-1 0 0 0,0 1 0 0 0,0-1 1 0 0,0 1-1 0 0,0-1 0 0 0,0 1 0 0 0,0-1 0 0 0,0 1 0 0 0,0-1 0 0 0,0 1 0 0 0,0-1 0 0 0,0 1 1 0 0,0-1-1 0 0,1 1 0 0 0,-1-1 0 0 0,0 1 0 0 0,0 0 0 0 0,1-1 0 0 0,-1 1 0 0 0,0-1 0 0 0,1 1 0 0 0,-1 0 1 0 0,0-1-1 0 0,1 1 0 0 0,-1 0 0 0 0,0 0 0 0 0,1-1 3 0 0,-50-1-6 0 0,44 2 18 0 0,-33 3 56 0 0,0 2 1 0 0,0 2-1 0 0,0 2 0 0 0,1 1 0 0 0,0 2 0 0 0,1 1 0 0 0,1 2 0 0 0,0 1 0 0 0,-5 6-68 0 0,33-18 4 0 0,4-3 10 0 0,-1 0 0 0 0,1 1 0 0 0,-1-1 0 0 0,1 1 0 0 0,0 0 1 0 0,0 0-1 0 0,0 0 0 0 0,0 0 0 0 0,0 1 0 0 0,0-1 0 0 0,1 1 0 0 0,-1 0 0 0 0,1 0 0 0 0,0 0 1 0 0,0 0-1 0 0,0 0 0 0 0,0 0 0 0 0,1 0 0 0 0,-1 1 0 0 0,1-1 0 0 0,-1 3-14 0 0,4-2 25 0 0,1 0 1 0 0,-1 0-1 0 0,1 0 0 0 0,0 0 1 0 0,0-1-1 0 0,1 1 0 0 0,-1-1 1 0 0,1 0-1 0 0,-1 0 0 0 0,1 0 1 0 0,0-1-1 0 0,0 1 0 0 0,0-1 0 0 0,1 0 1 0 0,-1 0-1 0 0,0-1 0 0 0,1 1 1 0 0,-1-1-1 0 0,1 0 0 0 0,0 0 1 0 0,-1 0-1 0 0,1-1 0 0 0,3 1-25 0 0,303 24-2160 0 0,-184-42-1770 0 0,-99 9 2632 0 0</inkml:trace>
  <inkml:trace contextRef="#ctx0" brushRef="#br0" timeOffset="294335.089">11982 13984 1108 0 0,'2'-3'78'0'0,"0"1"-1"0"0,0 0 0 0 0,0 1 1 0 0,1-1-1 0 0,-1 0 1 0 0,0 0-1 0 0,1 1 1 0 0,-1 0-1 0 0,1-1 0 0 0,0 1 1 0 0,0 0-1 0 0,-1 0 1 0 0,1 1-1 0 0,0-1 1 0 0,0 0-1 0 0,0 1 1 0 0,0 0-1 0 0,0 0 0 0 0,-1 0 1 0 0,1 0-1 0 0,0 0 1 0 0,0 0-1 0 0,0 1 1 0 0,0 0-1 0 0,0-1 1 0 0,0 1-1 0 0,-1 0 0 0 0,1 0 1 0 0,0 0-1 0 0,-1 1 1 0 0,1-1-1 0 0,-1 1 1 0 0,1-1-1 0 0,-1 1 0 0 0,0 0 1 0 0,0 0-1 0 0,0 0 1 0 0,0 0-1 0 0,0 1 1 0 0,0-1-1 0 0,0 1-77 0 0,78 99 1091 0 0,-77-98-969 0 0,1-1-1 0 0,-1 1 1 0 0,-1 0-1 0 0,1 1 1 0 0,-1-1-1 0 0,0 0 1 0 0,0 1-1 0 0,0-1 1 0 0,0 1-1 0 0,-1 0 0 0 0,1 0 1 0 0,-1-1-1 0 0,-1 1 1 0 0,1 0-1 0 0,-1 0 1 0 0,0 0-1 0 0,0 0 1 0 0,0 0-1 0 0,-1 0 0 0 0,1 0 1 0 0,-1-1-1 0 0,0 1 1 0 0,-1 0-1 0 0,1 0 1 0 0,-1-1-1 0 0,0 1 1 0 0,0-1-1 0 0,0 1 0 0 0,-1-1 1 0 0,0 0-1 0 0,0 0 1 0 0,0 0-1 0 0,0-1 1 0 0,0 1-1 0 0,-1-1 1 0 0,1 1-1 0 0,-1-1 0 0 0,0 0 1 0 0,-2 1-122 0 0,3-5 46 0 0,1 0 0 0 0,-1-1 0 0 0,0 1 0 0 0,1 0 0 0 0,-1-1 0 0 0,1 1 0 0 0,0-1 0 0 0,-1 0-1 0 0,1 0 1 0 0,0 0 0 0 0,0 0 0 0 0,0 0 0 0 0,0 0 0 0 0,1-1 0 0 0,-1 1 0 0 0,1-1 0 0 0,-1 1 0 0 0,1-1 0 0 0,0 1 0 0 0,0-1 0 0 0,0 0 0 0 0,0 0 0 0 0,0 1 0 0 0,1-1 0 0 0,-1 0 0 0 0,1 0 0 0 0,0 0 0 0 0,0 0 0 0 0,0 0-1 0 0,0 0 1 0 0,0 0 0 0 0,1 1 0 0 0,-1-1 0 0 0,1 0 0 0 0,0 0 0 0 0,0 0 0 0 0,0 1 0 0 0,1-3-46 0 0,75-136-1283 0 0,44 25-5807 0 0,-107 102 5658 0 0</inkml:trace>
  <inkml:trace contextRef="#ctx0" brushRef="#br0" timeOffset="295021.066">12748 14009 1172 0 0,'-46'-10'3797'0'0,"-33"40"-2292"0"0,78-29-1466 0 0,-6 2 112 0 0,0 0 0 0 0,0 0 0 0 0,1 1-1 0 0,-1 0 1 0 0,1 0 0 0 0,0 0 0 0 0,0 1-1 0 0,1 0 1 0 0,-1 0 0 0 0,1 1 0 0 0,0 0-1 0 0,1-1 1 0 0,-1 2 0 0 0,1-1 0 0 0,0 0-1 0 0,1 1 1 0 0,-3 6-151 0 0,6-11 204 0 0,21 15 306 0 0,-4-16-496 0 0,0 0-1 0 0,0-1 1 0 0,0-1 0 0 0,0 0-1 0 0,0-1 1 0 0,-1-1-1 0 0,1-1 1 0 0,-1 0-1 0 0,0-1 1 0 0,14-6-14 0 0,1 1-70 0 0,-30 9 68 0 0,0 1 1 0 0,-1-1-1 0 0,1 1 0 0 0,0-1 0 0 0,0 1 0 0 0,-1 0 0 0 0,1-1 1 0 0,0 1-1 0 0,0 0 0 0 0,0 0 0 0 0,-1 0 0 0 0,1 0 0 0 0,0 0 1 0 0,0 0-1 0 0,0 0 0 0 0,0 0 0 0 0,-1 0 0 0 0,1 0 0 0 0,0 0 1 0 0,0 0-1 0 0,0 0 0 0 0,-1 1 0 0 0,1-1 0 0 0,0 0 0 0 0,0 1 1 0 0,-1-1-1 0 0,1 0 0 0 0,0 1 0 0 0,0-1 0 0 0,-1 1 0 0 0,1-1 1 0 0,-1 1-1 0 0,1 0 0 0 0,0-1 0 0 0,-1 1 0 0 0,1 0 0 0 0,-1-1 1 0 0,1 1-1 0 0,-1 0 0 0 0,0-1 0 0 0,1 1 0 0 0,-1 0 1 0 0,0 0-1 0 0,0 0 0 0 0,1-1 0 0 0,-1 1 0 0 0,0 0 0 0 0,0 0 1 0 0,0 0-1 0 0,0 0 0 0 0,0-1 0 0 0,0 1 0 0 0,0 0 0 0 0,0 0 1 0 0,0 0-1 0 0,-1 0 2 0 0,1 0-1 0 0,0 1 0 0 0,0-1 1 0 0,0 0-1 0 0,0 0 1 0 0,0 0-1 0 0,0 1 0 0 0,0-1 1 0 0,0 0-1 0 0,1 0 1 0 0,-1 0-1 0 0,0 1 0 0 0,1-1 1 0 0,-1 0-1 0 0,1 0 1 0 0,-1 0-1 0 0,1 0 0 0 0,0 0 1 0 0,-1 0-1 0 0,1 0 1 0 0,0 0-1 0 0,0 0 0 0 0,-1 0 1 0 0,1-1-1 0 0,0 1 1 0 0,0 0-1 0 0,0 0 0 0 0,0-1 1 0 0,0 1-1 0 0,0-1 1 0 0,0 1-1 0 0,1-1 0 0 0,-1 1 1 0 0,0-1-1 0 0,0 0 1 0 0,0 1-1 0 0,0-1 0 0 0,1 0 1 0 0,-1 0-1 0 0,0 0 0 0 0,0 0 1 0 0,1 0 0 0 0,16-3-89 0 0,-1-1 0 0 0,0 0 0 0 0,-1-1 0 0 0,1-1 0 0 0,-1-1 0 0 0,0 0 0 0 0,0-1 0 0 0,-1-1 0 0 0,0 0 0 0 0,-1-1 0 0 0,0-1 0 0 0,-1 0 0 0 0,0-1 0 0 0,0 0 0 0 0,-1-1 0 0 0,-1 0 0 0 0,0-1-1 0 0,-1-1 1 0 0,-1 1 0 0 0,0-1 0 0 0,-1-1 0 0 0,0 0 0 0 0,3-13 89 0 0,-4 11 117 0 0,-1 0 0 0 0,-1-1 0 0 0,-1 0-1 0 0,-1 0 1 0 0,0-1 0 0 0,-1 1 0 0 0,-1 0-1 0 0,-1-1 1 0 0,-1 1 0 0 0,-1-1 0 0 0,0 1-1 0 0,-2 0 1 0 0,0 0 0 0 0,-1 0 0 0 0,-1 0-1 0 0,0 1 1 0 0,-7-10-117 0 0,11 22 69 0 0,-1-1-1 0 0,0 1 0 0 0,0 1 1 0 0,-1-1-1 0 0,0 0 0 0 0,0 1 1 0 0,0 0-1 0 0,-1 0 0 0 0,1 0 1 0 0,-1 1-1 0 0,-1-1 0 0 0,1 1 1 0 0,0 0-1 0 0,-1 1 0 0 0,0-1 1 0 0,0 1-1 0 0,0 0 0 0 0,0 1 1 0 0,-1-1-1 0 0,1 1 0 0 0,0 0 1 0 0,-1 1-1 0 0,0 0 1 0 0,1 0-1 0 0,-1 0 0 0 0,0 1 1 0 0,0 0-1 0 0,1 0 0 0 0,-1 1 1 0 0,0 0-1 0 0,1 0 0 0 0,-1 0 1 0 0,1 1-1 0 0,-1 0 0 0 0,1 0 1 0 0,0 1-1 0 0,-1 0 0 0 0,1 0 1 0 0,1 0-1 0 0,-1 1 0 0 0,0-1 1 0 0,1 2-1 0 0,0-1 0 0 0,0 0 1 0 0,0 1-1 0 0,1 0 1 0 0,-1 0-1 0 0,1 1 0 0 0,-1 2-68 0 0,-1 5 20 0 0,1 0 0 0 0,0 0 0 0 0,1 1 0 0 0,1 0 0 0 0,0 0 0 0 0,1 0 0 0 0,1 0 0 0 0,0 0 0 0 0,1 0 0 0 0,0 7-20 0 0,2 4-243 0 0,2 1-1 0 0,0-1 1 0 0,2 0-1 0 0,0-1 1 0 0,2 1-1 0 0,1-1 1 0 0,6 11 243 0 0,48 96-4083 0 0,-10-44 58 0 0,-37-66 2766 0 0</inkml:trace>
  <inkml:trace contextRef="#ctx0" brushRef="#br0" timeOffset="295670.982">14336 13967 1720 0 0,'6'-54'4166'0'0,"-7"52"-4139"0"0,0 0 0 0 0,1-1-1 0 0,-1 1 1 0 0,0 0 0 0 0,0-1 0 0 0,0 1-1 0 0,-1 0 1 0 0,1 0 0 0 0,0 0 0 0 0,-1 0 0 0 0,1 0-1 0 0,-1 1 1 0 0,0-1 0 0 0,0 0 0 0 0,0 1-1 0 0,0-1 1 0 0,0 1 0 0 0,0-1 0 0 0,0 1 0 0 0,0 0-1 0 0,0 0 1 0 0,0 0 0 0 0,-1 0 0 0 0,1 1-1 0 0,0-1 1 0 0,-1 1 0 0 0,1-1 0 0 0,-1 1 0 0 0,1 0-1 0 0,-2 0-26 0 0,-16 0 40 0 0,0 2 0 0 0,0 1 0 0 0,1 0 0 0 0,-1 2 0 0 0,1 0 0 0 0,0 1 0 0 0,0 1 0 0 0,0 1 0 0 0,1 0 0 0 0,0 1 0 0 0,1 1 0 0 0,0 1 0 0 0,1 1 0 0 0,0 0 0 0 0,1 1 0 0 0,0 0 0 0 0,1 2 0 0 0,0-1 0 0 0,1 2 0 0 0,1 0 0 0 0,1 0 0 0 0,-1 3-40 0 0,11-19 13 0 0,0 1 1 0 0,0-1 0 0 0,0 1 0 0 0,0 0 0 0 0,0 0 0 0 0,0 0-1 0 0,0-1 1 0 0,0 1 0 0 0,1 0 0 0 0,-1 0 0 0 0,0 0-1 0 0,1 0 1 0 0,-1 0 0 0 0,0 1 0 0 0,1-1 0 0 0,-1 0-1 0 0,1 0 1 0 0,0 0 0 0 0,-1 0 0 0 0,1 1 0 0 0,0-1-1 0 0,0 0 1 0 0,0 0 0 0 0,0 0 0 0 0,0 1 0 0 0,0-1-1 0 0,0 0 1 0 0,0 0 0 0 0,0 0 0 0 0,1 1 0 0 0,-1-1-1 0 0,0 0 1 0 0,1 0 0 0 0,-1 0 0 0 0,1 0 0 0 0,-1 0 0 0 0,1 0-1 0 0,0 1 1 0 0,-1-1 0 0 0,1-1 0 0 0,0 1 0 0 0,0 0-1 0 0,0 0 1 0 0,0 0 0 0 0,0 0 0 0 0,0-1 0 0 0,0 1-1 0 0,0 0 1 0 0,0-1 0 0 0,0 1 0 0 0,0-1 0 0 0,0 1-1 0 0,0-1 1 0 0,0 1 0 0 0,1-1 0 0 0,-1 0 0 0 0,0 0-1 0 0,0 1 1 0 0,2-1-14 0 0,67-10 282 0 0,-25-7-354 0 0,-2-3 0 0 0,0-1 0 0 0,-1-3-1 0 0,-1-1 1 0 0,-2-1 0 0 0,0-3-1 0 0,3-5 73 0 0,-37 30-29 0 0,4 2-142 0 0,1 20 126 0 0,9 2-42 0 0,1-1-1 0 0,0 0 1 0 0,2-1 0 0 0,0-1-1 0 0,1-2 1 0 0,0 0-1 0 0,3-1 88 0 0,63 44-3332 0 0,-73-46 2018 0 0,-4 0-18 0 0</inkml:trace>
  <inkml:trace contextRef="#ctx0" brushRef="#br0" timeOffset="296026.223">14616 13768 1036 0 0,'5'-1'142'0'0,"1"1"0"0"0,0 1 0 0 0,0-1-1 0 0,0 1 1 0 0,0 0 0 0 0,0 0 0 0 0,-1 1 0 0 0,1 0-1 0 0,-1 0 1 0 0,1 0 0 0 0,-1 1 0 0 0,0-1 0 0 0,1 1-1 0 0,-2 0 1 0 0,1 1 0 0 0,0-1 0 0 0,-1 1 0 0 0,1 0-1 0 0,-1 0 1 0 0,0 1 0 0 0,0-1 0 0 0,-1 1 0 0 0,1 0-1 0 0,-1 0 1 0 0,0 0 0 0 0,-1 0 0 0 0,1 1 0 0 0,-1-1-1 0 0,0 2-141 0 0,33 100 3753 0 0,-13-118-2182 0 0,-5-11-1532 0 0,-1 0 0 0 0,-1 0 0 0 0,0-2 1 0 0,-2 0-1 0 0,-1 0 0 0 0,-1-1 0 0 0,5-18-39 0 0,-3-35-3245 0 0,-13 77 1973 0 0,0-7-1311 0 0,0 7 1317 0 0</inkml:trace>
  <inkml:trace contextRef="#ctx0" brushRef="#br0" timeOffset="296510.226">15020 14030 2768 0 0,'19'-13'3125'0'0,"444"-228"911"0"0,-407 189-3631 0 0,-81 38-287 0 0,11 13-105 0 0,0 0 0 0 0,0 2-1 0 0,0-1 1 0 0,0 1 0 0 0,0 1-1 0 0,1 1 1 0 0,-1 0 0 0 0,1 0-1 0 0,-1 1 1 0 0,1 1 0 0 0,0 1 0 0 0,1-1-1 0 0,-2 3-12 0 0,-11 2 31 0 0,9-6-11 0 0,-1 1-1 0 0,1 1 0 0 0,1 0 0 0 0,-1 1 1 0 0,1 1-1 0 0,0 1 0 0 0,0 0 1 0 0,1 0-1 0 0,1 2 0 0 0,0 0 1 0 0,0 0-1 0 0,1 1 0 0 0,0 1 0 0 0,1 0 1 0 0,1 0-1 0 0,0 1 0 0 0,0 0 1 0 0,2 1-20 0 0,7-11-10 0 0,1 0 0 0 0,0 0 0 0 0,0 0 1 0 0,0-1-1 0 0,0 1 0 0 0,1 0 0 0 0,-1 0 1 0 0,1 0-1 0 0,0-1 0 0 0,1 1 0 0 0,-1 0 1 0 0,0-1-1 0 0,1 1 0 0 0,0-1 0 0 0,0 0 1 0 0,0 1-1 0 0,0-1 0 0 0,0 0 0 0 0,1 0 0 0 0,0-1 1 0 0,-1 1-1 0 0,1 0 0 0 0,0-1 0 0 0,0 0 1 0 0,0 1-1 0 0,1-1 0 0 0,-1 0 0 0 0,0-1 1 0 0,1 1-1 0 0,2 0 10 0 0,111 35-1063 0 0,150-17-3668 0 0,-164-36 2420 0 0,-63 8 1181 0 0</inkml:trace>
  <inkml:trace contextRef="#ctx0" brushRef="#br0" timeOffset="296883.023">16001 13775 1360 0 0,'0'-1'56'0'0,"1"1"1"0"0,-1-1-1 0 0,0 0 1 0 0,0 0-1 0 0,0 0 0 0 0,0 1 1 0 0,0-1-1 0 0,0 0 0 0 0,0 0 1 0 0,-1 0-1 0 0,1 1 0 0 0,0-1 1 0 0,0 0-1 0 0,-1 0 0 0 0,1 1 1 0 0,0-1-1 0 0,-1 0 1 0 0,1 1-1 0 0,-1-1 0 0 0,1 0 1 0 0,-1 1-1 0 0,1-1 0 0 0,-1 0 1 0 0,1 1-1 0 0,-1-1 0 0 0,0 1 1 0 0,1-1-1 0 0,-1 1 0 0 0,0 0 1 0 0,1-1-1 0 0,-1 1 1 0 0,0 0-1 0 0,1-1 0 0 0,-1 1 1 0 0,0 0-1 0 0,0 0 0 0 0,0 0 1 0 0,1-1-1 0 0,-1 1 0 0 0,0 0 1 0 0,0 0-1 0 0,0 0 0 0 0,1 0 1 0 0,-1 1-1 0 0,0-1 1 0 0,0 0-1 0 0,1 0 0 0 0,-1 0 1 0 0,0 1-1 0 0,0-1 0 0 0,1 0 1 0 0,-1 1-1 0 0,0-1 0 0 0,0 0 1 0 0,0 1-57 0 0,-18 4 158 0 0,-1 1 0 0 0,1 1 1 0 0,0 1-1 0 0,1 1 0 0 0,0 0 1 0 0,0 1-1 0 0,1 1 1 0 0,0 0-1 0 0,1 2 0 0 0,0 0 1 0 0,1 0-1 0 0,1 2 0 0 0,0 0 1 0 0,-9 12-159 0 0,2 27 542 0 0,59-23-30 0 0,-11-33-686 0 0,-1-1 1 0 0,0-2-1 0 0,0 0 1 0 0,0-2-1 0 0,-1 0 1 0 0,0-2-1 0 0,0-1 1 0 0,-1-1-1 0 0,0-1 1 0 0,-1-1-1 0 0,-1-1 1 0 0,0-1 0 0 0,0-1-1 0 0,-2 0 1 0 0,0-2-1 0 0,16-18 174 0 0,18-28-689 0 0,-32 31 575 0 0</inkml:trace>
  <inkml:trace contextRef="#ctx0" brushRef="#br0" timeOffset="297257.008">16249 13658 4284 0 0,'36'-125'2406'0'0,"-37"122"-2371"0"0,0 0 0 0 0,0 0 0 0 0,1 1 0 0 0,-2-1 0 0 0,1 0 0 0 0,0 1 0 0 0,0-1 0 0 0,-1 1 0 0 0,0-1 0 0 0,1 1 0 0 0,-1 0 0 0 0,0-1 0 0 0,0 1 0 0 0,0 0 0 0 0,0 0 0 0 0,-1 1 0 0 0,1-1 0 0 0,0 0 0 0 0,-1 1 0 0 0,1-1 0 0 0,-1 1 0 0 0,0 0 0 0 0,1 0 0 0 0,-1 0 0 0 0,0 0 0 0 0,0 0 0 0 0,1 1 0 0 0,-1-1 0 0 0,0 1 0 0 0,0 0 0 0 0,0 0 0 0 0,0 0 0 0 0,0 0 0 0 0,0 0 0 0 0,0 1 0 0 0,1-1 0 0 0,-1 1 0 0 0,0 0 0 0 0,0 0 0 0 0,1 0 0 0 0,-1 0 0 0 0,0 0 0 0 0,1 1 0 0 0,-1-1 0 0 0,1 1 0 0 0,0 0 0 0 0,-1-1 0 0 0,1 1 0 0 0,0 0 0 0 0,0 1 0 0 0,0-1 0 0 0,0 0 0 0 0,1 0 0 0 0,-1 1 0 0 0,-1 1-35 0 0,2 7 39 0 0,-1 0 0 0 0,2 1 0 0 0,0-1 1 0 0,0 0-1 0 0,1 0 0 0 0,0 0 0 0 0,1 0 0 0 0,0 0 0 0 0,1 0 1 0 0,0 0-1 0 0,1-1 0 0 0,0 1 0 0 0,0-1 0 0 0,1 0 0 0 0,1 0 1 0 0,0-1-1 0 0,0 0 0 0 0,1 0 0 0 0,0 0 0 0 0,0-1 1 0 0,2 1-40 0 0,2 9 0 0 0,1-1 0 0 0,0 0 0 0 0,2-1 0 0 0,0-1 0 0 0,0 0 1 0 0,2 0-1 0 0,0-2 0 0 0,0 0 0 0 0,1-1 0 0 0,1-1 0 0 0,0 0 1 0 0,0-1-1 0 0,1-1 0 0 0,0-1 0 0 0,1-1 0 0 0,0 0 1 0 0,0-2-1 0 0,0 0 0 0 0,14 1 0 0 0,-25-8-50 0 0,-1 0 0 0 0,1 0 0 0 0,-1 0 0 0 0,1-1 0 0 0,-1-1 0 0 0,0 1 0 0 0,0-1 0 0 0,0-1 1 0 0,-1 1-1 0 0,1-1 0 0 0,-1-1 0 0 0,0 1 0 0 0,-1-1 0 0 0,1 0 0 0 0,-1-1 0 0 0,0 0 0 0 0,-1 0 0 0 0,0 0 0 0 0,0 0 0 0 0,0-1 0 0 0,-1 0 1 0 0,0 0-1 0 0,-1 0 0 0 0,0 0 0 0 0,0-1 0 0 0,0 1 0 0 0,-1-1 0 0 0,-1 0 0 0 0,1 1 0 0 0,-2-1 0 0 0,1 0 0 0 0,-1 0 0 0 0,0-2 50 0 0,-1 7 10 0 0,1 1 0 0 0,-1 0 0 0 0,0 0 0 0 0,1 0-1 0 0,-1 0 1 0 0,0 0 0 0 0,-1 0 0 0 0,1 1 0 0 0,-1-1-1 0 0,1 0 1 0 0,-1 1 0 0 0,0-1 0 0 0,0 1 0 0 0,0-1-1 0 0,0 1 1 0 0,0 0 0 0 0,0 0 0 0 0,-1 0 0 0 0,1 0-1 0 0,-1 0 1 0 0,0 0 0 0 0,1 1 0 0 0,-1-1 0 0 0,0 1 0 0 0,0 0-1 0 0,0 0 1 0 0,0 0 0 0 0,0 0 0 0 0,0 1 0 0 0,0-1-1 0 0,0 1 1 0 0,0 0 0 0 0,0 0 0 0 0,-1 0 0 0 0,-1 0-10 0 0,-105 11 524 0 0,104-10-499 0 0,-1 1 0 0 0,1 0 0 0 0,0 0 0 0 0,0 0 0 0 0,0 0 0 0 0,0 1 0 0 0,1 0 0 0 0,-1 0 0 0 0,1 1 0 0 0,0-1 0 0 0,-1 1 0 0 0,2 1 0 0 0,-1-1 0 0 0,0 0 0 0 0,1 1 0 0 0,0 0 0 0 0,0 0 0 0 0,0 1 0 0 0,1-1 0 0 0,0 1 0 0 0,0-1 0 0 0,0 1 0 0 0,1 0 0 0 0,0 0 0 0 0,0 0 0 0 0,0 0 0 0 0,1 1 1 0 0,0-1-1 0 0,0 0 0 0 0,0 1 0 0 0,1-1 0 0 0,0 1 0 0 0,1-1 0 0 0,-1 0 0 0 0,1 1 0 0 0,0-1 0 0 0,1 0 0 0 0,-1 1 0 0 0,1-1 0 0 0,1 0 0 0 0,-1 0 0 0 0,1-1 0 0 0,2 5-25 0 0,4-2-39 0 0,1 1 1 0 0,0-2-1 0 0,0 1 1 0 0,1-1 0 0 0,-1-1-1 0 0,1 0 1 0 0,1-1-1 0 0,-1 0 1 0 0,1 0-1 0 0,0-1 1 0 0,0-1-1 0 0,1 0 1 0 0,-1-1-1 0 0,0 0 1 0 0,1-1-1 0 0,0 0 1 0 0,-1-1-1 0 0,1-1 1 0 0,-1 0-1 0 0,3 0 39 0 0,4 1-544 0 0,0-1 0 0 0,0 0-1 0 0,0-2 1 0 0,-1 0 0 0 0,1-1-1 0 0,-1-1 1 0 0,1 0 0 0 0,-2-1-1 0 0,1-2 1 0 0,-1 1 0 0 0,13-9 544 0 0,-6-2-1280 0 0</inkml:trace>
  <inkml:trace contextRef="#ctx0" brushRef="#br0" timeOffset="297504.117">17061 13628 1452 0 0,'-21'-71'7178'0'0,"11"110"-5385"0"0,14 31-1383 0 0,2 0 0 0 0,3-1 0 0 0,4 0 0 0 0,2 0 0 0 0,3-2 0 0 0,24 58-410 0 0,-37-110 61 0 0,40 122-1483 0 0,-45-136 884 0 0,0-1-384 0 0,-42-4-3879 0 0,8-35 2532 0 0,20 15 1021 0 0</inkml:trace>
  <inkml:trace contextRef="#ctx0" brushRef="#br0" timeOffset="297739.065">17222 13751 1096 0 0,'149'-95'3367'0'0,"-149"95"-3342"0"0,1 0 0 0 0,-1-1-1 0 0,1 1 1 0 0,0 0 0 0 0,-1 0 0 0 0,1 0 0 0 0,-1 0-1 0 0,1 0 1 0 0,-1 0 0 0 0,1 0 0 0 0,0 0 0 0 0,-1 0-1 0 0,1 0 1 0 0,-1 0 0 0 0,1 0 0 0 0,-1 1-1 0 0,1-1 1 0 0,0 0 0 0 0,-1 0 0 0 0,1 1 0 0 0,-1-1-1 0 0,1 0 1 0 0,-1 1 0 0 0,1-1 0 0 0,-1 0 0 0 0,0 1-1 0 0,1-1 1 0 0,-1 1 0 0 0,1-1 0 0 0,-1 0 0 0 0,0 1-1 0 0,1-1 1 0 0,-1 1 0 0 0,0 0 0 0 0,0-1-1 0 0,1 1 1 0 0,-1-1 0 0 0,0 1 0 0 0,0-1 0 0 0,0 1-1 0 0,0-1 1 0 0,0 1 0 0 0,1 0 0 0 0,-1-1 0 0 0,0 1-1 0 0,0-1 1 0 0,-1 1 0 0 0,1 0 0 0 0,0-1 0 0 0,0 1-1 0 0,0-1 1 0 0,0 1 0 0 0,0-1 0 0 0,-1 1-1 0 0,1-1 1 0 0,0 1 0 0 0,0-1 0 0 0,-1 1 0 0 0,1-1-1 0 0,0 1 1 0 0,-1 0-25 0 0,-15 14 160 0 0,-1 0-1 0 0,-1-1 1 0 0,0 0-1 0 0,0-2 1 0 0,-1 0-1 0 0,-1-1 1 0 0,0-1-1 0 0,-1-1 1 0 0,0-1 0 0 0,-6 2-160 0 0,-140 23-4308 0 0,148-33 3045 0 0</inkml:trace>
  <inkml:trace contextRef="#ctx0" brushRef="#br0" timeOffset="298560.318">17325 13765 848 0 0,'0'-3'774'0'0,"16"-26"325"0"0,-15 27-1008 0 0,1 0 0 0 0,0 0 0 0 0,0 0 0 0 0,0 0 1 0 0,-1 0-1 0 0,1 0 0 0 0,-1 0 0 0 0,0-1 0 0 0,0 1 1 0 0,0 0-1 0 0,0-1 0 0 0,0 1 0 0 0,0-1 1 0 0,0 1-1 0 0,-1-1 0 0 0,1 1 0 0 0,-1-1 0 0 0,0 1 1 0 0,0-1-1 0 0,0 0 0 0 0,0 1 0 0 0,0-1 0 0 0,-1 1 1 0 0,1-1-1 0 0,-1 1 0 0 0,1-1 0 0 0,-1 1 0 0 0,0-1-91 0 0,-5-2 68 0 0,0 1 0 0 0,0 0 0 0 0,-1 1 0 0 0,1 0 0 0 0,-1 0 0 0 0,1 0 0 0 0,-1 0 0 0 0,0 1 0 0 0,0 1 0 0 0,0-1-1 0 0,0 1 1 0 0,-1 0 0 0 0,1 0 0 0 0,0 1 0 0 0,0 0 0 0 0,-1 1 0 0 0,1-1 0 0 0,-4 2-68 0 0,-5-2 35 0 0,-217 50-4281 0 0,216-49 3264 0 0</inkml:trace>
  <inkml:trace contextRef="#ctx0" brushRef="#br0" timeOffset="299301.793">17529 13786 1128 0 0,'0'0'800'0'0,"0"-1"-658"0"0,0 1 0 0 0,0 0 0 0 0,0 0 1 0 0,1-1-1 0 0,-1 1 0 0 0,0 0 0 0 0,0 0 0 0 0,0-1 0 0 0,0 1 0 0 0,0 0 0 0 0,0 0 0 0 0,0-1 0 0 0,0 1 0 0 0,0 0 0 0 0,0-1 0 0 0,0 1 0 0 0,0 0 0 0 0,0 0 0 0 0,0-1 0 0 0,0 1 0 0 0,0 0 0 0 0,0 0 0 0 0,0-1 0 0 0,0 1 0 0 0,0 0 0 0 0,-1 0 0 0 0,1-1 0 0 0,0 1 0 0 0,0 0 0 0 0,0 0-142 0 0,121-28 756 0 0,-62 17-727 0 0,-2-2 0 0 0,0-3 0 0 0,-1-3 0 0 0,32-15-29 0 0,-89 33-10 0 0,0 1 0 0 0,1-1 0 0 0,-1 1 0 0 0,0-1 0 0 0,1 1 0 0 0,-1-1 0 0 0,1 0 0 0 0,-1 1 0 0 0,1-1 0 0 0,-1 0 0 0 0,1 1 0 0 0,0-1 0 0 0,-1 0 0 0 0,1 1 0 0 0,0-1 0 0 0,-1 0 0 0 0,1 0 0 0 0,0 1 0 0 0,0-1 0 0 0,0 0 0 0 0,0 0 0 0 0,0 0 0 0 0,0 1 0 0 0,0-1 0 0 0,0 0 0 0 0,0 0 0 0 0,0 0 0 0 0,0 1 0 0 0,0-1 0 0 0,1 0 0 0 0,-1 0 0 0 0,0 1 0 0 0,1-1 0 0 0,-1 0 0 0 0,0 0 0 0 0,1 1 0 0 0,-1-1 0 0 0,1 1 0 0 0,-1-1 0 0 0,1 0 0 0 0,-1 1 0 0 0,1-1 0 0 0,-1 1 0 0 0,1-1 0 0 0,0 1 0 0 0,-1-1 0 0 0,1 1 0 0 0,0 0 0 0 0,0-1 0 0 0,-1 1 0 0 0,1 0 0 0 0,0-1 0 0 0,0 1 0 0 0,-1 0 0 0 0,1 0 10 0 0,-74-5 17 0 0,49 6 4 0 0,1 1 1 0 0,0 2-1 0 0,1 0 0 0 0,-1 2 1 0 0,1 0-1 0 0,0 2 0 0 0,0 0 1 0 0,1 1-1 0 0,0 2 0 0 0,-14 8-21 0 0,33-18 10 0 0,-1 1 1 0 0,1-1-1 0 0,-1 1 0 0 0,1-1 0 0 0,0 1 0 0 0,0 0 0 0 0,-1 0 0 0 0,1 0 0 0 0,0 0 0 0 0,1 0 1 0 0,-1 0-1 0 0,0 0 0 0 0,1 1 0 0 0,-1-1 0 0 0,1 0 0 0 0,0 1 0 0 0,0 0 0 0 0,0-1 0 0 0,0 1 1 0 0,0 0-1 0 0,0-1 0 0 0,1 1 0 0 0,-1 0 0 0 0,1 0 0 0 0,0 0 0 0 0,0-1 0 0 0,0 1 0 0 0,0 0 1 0 0,1 0-1 0 0,-1 0 0 0 0,1-1 0 0 0,-1 1 0 0 0,1 0 0 0 0,0-1 0 0 0,0 1 0 0 0,0 0 0 0 0,0-1 1 0 0,1 1-1 0 0,-1-1 0 0 0,1 0 0 0 0,0 1 0 0 0,-1-1 0 0 0,1 0 0 0 0,0 0 0 0 0,2 1-10 0 0,111 67 187 0 0,95-45-5028 0 0,-188-25 3559 0 0</inkml:trace>
  <inkml:trace contextRef="#ctx0" brushRef="#br0" timeOffset="299723.138">18147 13696 968 0 0,'35'99'6125'0'0,"0"-162"-3830"0"0,-31 52-2353 0 0,2 0 0 0 0,-1 0 0 0 0,1 1 0 0 0,1-1 0 0 0,0 2-1 0 0,0-1 1 0 0,1 1 0 0 0,0 0 0 0 0,1 0 0 0 0,0 1 0 0 0,0 1 0 0 0,10-7 58 0 0,-16 16-38 0 0,0-1-1 0 0,0 1 1 0 0,-1 1-1 0 0,1-1 0 0 0,-1 0 1 0 0,1 1-1 0 0,-1-1 0 0 0,0 1 1 0 0,0 0-1 0 0,0-1 0 0 0,0 1 1 0 0,0 0-1 0 0,-1 0 1 0 0,0 1-1 0 0,1-1 0 0 0,-1 0 1 0 0,0 0-1 0 0,0 1 0 0 0,-1-1 1 0 0,1 0-1 0 0,-1 1 0 0 0,0 2 39 0 0,5 9-81 0 0,-4-9-31 0 0,1 0-1 0 0,0 0 1 0 0,0-1-1 0 0,1 1 1 0 0,-1-1-1 0 0,1 1 1 0 0,0-1-1 0 0,1 0 1 0 0,-1 0 0 0 0,1 0-1 0 0,0-1 1 0 0,0 0-1 0 0,1 1 1 0 0,-1-1-1 0 0,1 0 1 0 0,0-1-1 0 0,0 1 1 0 0,0-1-1 0 0,0 0 1 0 0,1-1 0 0 0,-1 1-1 0 0,1-1 1 0 0,0 0-1 0 0,0 0 1 0 0,0-1-1 0 0,-1 0 1 0 0,1 0-1 0 0,1 0 1 0 0,-1-1-1 0 0,0 1 1 0 0,0-2 0 0 0,0 1-1 0 0,5-1 113 0 0,31-9-485 0 0</inkml:trace>
  <inkml:trace contextRef="#ctx0" brushRef="#br0" timeOffset="300111.113">18810 13609 1516 0 0,'-4'-3'140'0'0,"1"1"0"0"0,-1 0 0 0 0,1 1 0 0 0,-1-1 0 0 0,0 1-1 0 0,1 0 1 0 0,-1-1 0 0 0,0 2 0 0 0,0-1 0 0 0,0 0 0 0 0,0 1 0 0 0,0 0 0 0 0,0 0 0 0 0,0 0-1 0 0,0 0 1 0 0,0 0 0 0 0,0 1 0 0 0,1 0 0 0 0,-1 0 0 0 0,0 0 0 0 0,-1 1-140 0 0,-16 1 223 0 0,1 2 1 0 0,0 0-1 0 0,0 2 1 0 0,1 0-1 0 0,-1 1 1 0 0,2 1-1 0 0,-1 0 1 0 0,1 2-1 0 0,0 0 1 0 0,1 1-1 0 0,1 1 1 0 0,0 0-1 0 0,1 1 1 0 0,-11 12-224 0 0,25-25 12 0 0,0 0-1 0 0,0 0 1 0 0,1 0 0 0 0,-1 0 0 0 0,0 0 0 0 0,0 1 0 0 0,1-1 0 0 0,-1 0 0 0 0,0 0 0 0 0,1 0 0 0 0,0 1-1 0 0,-1-1 1 0 0,1 0 0 0 0,0 1 0 0 0,-1-1 0 0 0,1 0 0 0 0,0 1 0 0 0,0-1 0 0 0,0 0 0 0 0,0 1 0 0 0,0-1-1 0 0,0 0 1 0 0,1 1 0 0 0,-1-1 0 0 0,0 0 0 0 0,1 1 0 0 0,-1-1 0 0 0,1 0 0 0 0,-1 0 0 0 0,1 0 0 0 0,0 1-1 0 0,-1-1 1 0 0,1 0 0 0 0,0 0 0 0 0,0 0 0 0 0,0 0 0 0 0,0 0 0 0 0,0 0 0 0 0,0 0 0 0 0,0-1 0 0 0,0 1-1 0 0,0 0 1 0 0,0 0 0 0 0,0-1 0 0 0,1 1 0 0 0,-1-1 0 0 0,0 1 0 0 0,1-1 0 0 0,-1 0 0 0 0,0 1 0 0 0,0-1-1 0 0,1 0 1 0 0,-1 0 0 0 0,1 0 0 0 0,-1 0 0 0 0,0 0 0 0 0,1 0 0 0 0,-1 0 0 0 0,0 0 0 0 0,1-1 0 0 0,-1 1-1 0 0,0 0 1 0 0,0-1 0 0 0,1 1 0 0 0,-1-1 0 0 0,0 0-12 0 0,93-9-67 0 0,-71 6-30 0 0,0-1 0 0 0,0-1 0 0 0,-1-1 0 0 0,0-1 0 0 0,0-1 0 0 0,-1 0 0 0 0,0-2 0 0 0,-1 0 0 0 0,0-2 0 0 0,-1 0 0 0 0,-1-1 0 0 0,0-1 0 0 0,0-1-1 0 0,-2 0 1 0 0,0-1 0 0 0,-1-1 0 0 0,0 0 0 0 0,-2-1 0 0 0,0-1 0 0 0,-1 0 0 0 0,-1-1 0 0 0,-1 0 0 0 0,-1 0 0 0 0,-1-1 0 0 0,-1 0 0 0 0,-1-1 0 0 0,0-2 97 0 0,-5 17 114 0 0,0 0 0 0 0,0 0 0 0 0,-1 0 0 0 0,0 0 0 0 0,0 0 0 0 0,-1 0 0 0 0,0 0 0 0 0,0 0 1 0 0,-1 0-1 0 0,0 0 0 0 0,-1 1 0 0 0,1-1 0 0 0,-1 1 0 0 0,-1-1 0 0 0,0 1 0 0 0,0 0 1 0 0,0 1-1 0 0,-1-1 0 0 0,0 1 0 0 0,0-1 0 0 0,0 1 0 0 0,-1 1 0 0 0,0-1 0 0 0,0 1 1 0 0,0 0-1 0 0,-1 1 0 0 0,0-1 0 0 0,0 1 0 0 0,0 1 0 0 0,0-1 0 0 0,-1 1 0 0 0,1 1 1 0 0,-1-1-1 0 0,0 1 0 0 0,0 0 0 0 0,0 1 0 0 0,0 0 0 0 0,0 0 0 0 0,0 1 0 0 0,0 0 1 0 0,0 0-1 0 0,-4 1-114 0 0,6 1 15 0 0,0-1 1 0 0,0 1-1 0 0,0 0 0 0 0,0 0 1 0 0,0 0-1 0 0,1 1 1 0 0,-1 0-1 0 0,1 0 1 0 0,0 1-1 0 0,0-1 1 0 0,0 1-1 0 0,0 0 1 0 0,0 1-1 0 0,1-1 1 0 0,0 1-1 0 0,0 0 0 0 0,0 0 1 0 0,1 0-1 0 0,-1 0 1 0 0,1 1-1 0 0,0-1 1 0 0,1 1-1 0 0,0 0 1 0 0,-1 0-1 0 0,2 0 1 0 0,-1 0-1 0 0,1 0 0 0 0,0 0 1 0 0,0 0-1 0 0,1 1 1 0 0,-1-1-1 0 0,2 0 1 0 0,-1 1-1 0 0,1-1 1 0 0,-1 0-1 0 0,2 0 1 0 0,-1 0-1 0 0,1 0 1 0 0,0 0-1 0 0,0 0 0 0 0,0 0 1 0 0,1-1-1 0 0,3 6-15 0 0,150 288-5574 0 0,-110-221 2726 0 0,-25-47 1532 0 0</inkml:trace>
  <inkml:trace contextRef="#ctx0" brushRef="#br0" timeOffset="300749.383">18998 13655 1212 0 0,'12'-5'4916'0'0,"44"-20"-3899"0"0,212-66 242 0 0,-269 90-1265 0 0,1 1 0 0 0,-1 0-1 0 0,1 0 1 0 0,-1-1 0 0 0,0 1 0 0 0,1 0 0 0 0,-1 0-1 0 0,1-1 1 0 0,-1 1 0 0 0,1-1 0 0 0,-1 1 0 0 0,1 0-1 0 0,0-1 1 0 0,-1 1 0 0 0,1-1 0 0 0,0 1 0 0 0,-1-1-1 0 0,1 1 1 0 0,0-1 0 0 0,-1 0 0 0 0,1 1-1 0 0,0-1 1 0 0,0 1 0 0 0,0-1 0 0 0,-1 1 0 0 0,1-1-1 0 0,0 0 1 0 0,0 1 0 0 0,0-1 0 0 0,0 0 0 0 0,0 1-1 0 0,0-1 1 0 0,0 1 0 0 0,0-1 0 0 0,1 0 0 0 0,-1 1-1 0 0,0-1 1 0 0,0 1 0 0 0,0-1 0 0 0,1 1-1 0 0,-1-1 1 0 0,0 0 0 0 0,1 1 0 0 0,-1-1 0 0 0,0 1-1 0 0,1-1 1 0 0,-1 1 0 0 0,1 0 0 0 0,-1-1 0 0 0,1 1-1 0 0,-1-1 1 0 0,1 1 0 0 0,-1 0 0 0 0,1-1 0 0 0,-1 1-1 0 0,1 0 1 0 0,-1 0 0 0 0,1-1 0 0 0,-1 1-1 0 0,1 0 1 0 0,0 0 0 0 0,-1 0 0 0 0,1 0 6 0 0,-51-12-32 0 0,42 10 29 0 0,-1 0-1 0 0,0 1 0 0 0,1 0 0 0 0,-1 0 0 0 0,0 1 0 0 0,0 0 0 0 0,0 1 0 0 0,0 0 1 0 0,1 1-1 0 0,-1-1 0 0 0,1 1 0 0 0,-1 1 0 0 0,1 0 0 0 0,-1 0 0 0 0,1 1 1 0 0,1 0-1 0 0,-1 0 0 0 0,0 1 0 0 0,1 0 0 0 0,0 0 0 0 0,0 1 0 0 0,0 0 1 0 0,1 0-1 0 0,0 0 0 0 0,0 1 0 0 0,1 0 0 0 0,0 0 0 0 0,0 0 0 0 0,-3 7 4 0 0,10-7-48 0 0,0 0 0 0 0,0 0-1 0 0,1 0 1 0 0,0-1 0 0 0,0 1 0 0 0,0-1-1 0 0,1 1 1 0 0,0-1 0 0 0,0 0-1 0 0,1-1 1 0 0,-1 1 0 0 0,1-1-1 0 0,1 0 1 0 0,-1 0 0 0 0,1 0-1 0 0,0-1 1 0 0,0 0 0 0 0,0 0-1 0 0,0 0 1 0 0,1-1 0 0 0,-1 0-1 0 0,1 0 1 0 0,0-1 0 0 0,0 0 0 0 0,0 0-1 0 0,0-1 1 0 0,0 1 0 0 0,3-1 48 0 0,86 4-3331 0 0,-81-5 2489 0 0</inkml:trace>
  <inkml:trace contextRef="#ctx0" brushRef="#br0" timeOffset="301368.179">19453 13615 1416 0 0,'25'37'2790'0'0,"-15"-15"-1391"0"0,-6-36 1309 0 0,-3 10-2787 0 0,-1-12 21 0 0,1 1 0 0 0,0 0 0 0 0,2-1 0 0 0,0 1 0 0 0,0 0 0 0 0,1 0 0 0 0,1 0 0 0 0,1 1-1 0 0,0 0 1 0 0,2-1 58 0 0,-6 15-30 0 0,0 0 0 0 0,1 0 0 0 0,-1 0 0 0 0,1 1-1 0 0,-1-1 1 0 0,0 1 0 0 0,1 0 0 0 0,-1-1 0 0 0,0 1-1 0 0,0 0 1 0 0,0 0 0 0 0,1 1 0 0 0,-1-1-1 0 0,0 0 1 0 0,-1 1 0 0 0,1-1 0 0 0,0 1 0 0 0,0 0-1 0 0,-1 0 1 0 0,1-1 0 0 0,-1 1 0 0 0,1 0 0 0 0,-1 0-1 0 0,0 1 1 0 0,0-1 0 0 0,0 0 0 0 0,0 0 0 0 0,0 0-1 0 0,0 1 1 0 0,-1-1 0 0 0,1 0 0 0 0,0 2 30 0 0,3 4-93 0 0,1 3 78 0 0,0 0-1 0 0,1-1 1 0 0,0 0-1 0 0,0 0 1 0 0,1 0-1 0 0,1-1 1 0 0,0 0 0 0 0,0 0-1 0 0,0-1 1 0 0,1 0-1 0 0,1-1 1 0 0,-1 0-1 0 0,1 0 1 0 0,0-1 0 0 0,1 0-1 0 0,-1-1 1 0 0,1 0-1 0 0,0 0 1 0 0,0-1 0 0 0,1-1-1 0 0,-1 0 1 0 0,1-1-1 0 0,6 1 16 0 0,-2-4-88 0 0,0-1 0 0 0,0-1 0 0 0,-1 0 0 0 0,0-1-1 0 0,1 0 1 0 0,-2-1 0 0 0,1-1 0 0 0,0 0 0 0 0,-1-1-1 0 0,0-1 1 0 0,-1 0 0 0 0,0-1 0 0 0,0-1 0 0 0,-1 0 0 0 0,0 0-1 0 0,-1-1 1 0 0,0-1 0 0 0,0 1 0 0 0,-2-2 0 0 0,1 0-1 0 0,-2 0 1 0 0,1 0 0 0 0,-2-1 0 0 0,0 0 0 0 0,-1-1 0 0 0,0 0-1 0 0,0-4 89 0 0,0 9 107 0 0,-2 1 0 0 0,1-1-1 0 0,-1 1 1 0 0,-1-1 0 0 0,0 0-1 0 0,0 0 1 0 0,-1-1 0 0 0,0 1-1 0 0,-1 0 1 0 0,0-1 0 0 0,0 1-1 0 0,-1-1 1 0 0,-1 0 0 0 0,0 1-1 0 0,0 0 1 0 0,-1-1 0 0 0,-1 1 0 0 0,1 0-1 0 0,-2 0 1 0 0,1 0 0 0 0,-1 0-1 0 0,-1 1 1 0 0,0-1 0 0 0,0 1-1 0 0,-1 1 1 0 0,0-1 0 0 0,0 1-1 0 0,-1 0 1 0 0,0 0 0 0 0,-1 1-1 0 0,0 0 1 0 0,0 0 0 0 0,0 0-1 0 0,-1 1 1 0 0,0 1 0 0 0,-6-4-107 0 0,11 8 66 0 0,0 0 1 0 0,-1-1-1 0 0,1 1 1 0 0,0 1-1 0 0,0-1 1 0 0,-1 1-1 0 0,1 0 1 0 0,0 0-1 0 0,-1 0 1 0 0,1 0-1 0 0,0 1 1 0 0,0 0-1 0 0,-1 0 1 0 0,1 0-1 0 0,0 0 1 0 0,0 1-1 0 0,0-1 1 0 0,0 1-1 0 0,0 0 1 0 0,1 0-1 0 0,-1 1 1 0 0,1-1-1 0 0,-1 1 1 0 0,1 0-1 0 0,0-1 1 0 0,0 2-1 0 0,0-1 1 0 0,0 0-1 0 0,0 0 1 0 0,1 1-1 0 0,0 0 1 0 0,0-1-1 0 0,0 1 1 0 0,0 0-1 0 0,0 0 0 0 0,1 0 1 0 0,-1 0-1 0 0,1 1 1 0 0,0-1-1 0 0,1 0 1 0 0,-1 4-67 0 0,4 19 39 0 0,1-1 1 0 0,1 0-1 0 0,2 0 0 0 0,0 0 1 0 0,2 0-1 0 0,0-1 0 0 0,2-1 1 0 0,1 0-1 0 0,1 0 0 0 0,1-1 1 0 0,1-1-1 0 0,1-1 0 0 0,1 0 1 0 0,8 8-40 0 0,-4-1-237 0 0,-5-6-31 0 0,32 47-1932 0 0,-24 11-3497 0 0,-24-71 4479 0 0</inkml:trace>
  <inkml:trace contextRef="#ctx0" brushRef="#br0" timeOffset="301618.819">19848 13481 1976 0 0,'0'-6'1412'0'0,"0"3"-164"0"0,0-1-271 0 0,2 1-153 0 0,-1-2-220 0 0,2-1-100 0 0,2 3-100 0 0,13-6-120 0 0,9 3-160 0 0,2 2-228 0 0,8 1 12 0 0,-2 0-508 0 0,6 3-572 0 0,3-3-209 0 0,-8 1 33 0 0,1-4 12 0 0,5 3 92 0 0</inkml:trace>
  <inkml:trace contextRef="#ctx0" brushRef="#br0" timeOffset="302086.125">20829 13574 1720 0 0,'74'20'4057'0'0,"47"-17"-2730"0"0,-78-3-723 0 0,-24 0-527 0 0,0 0 1 0 0,1-1-1 0 0,-1-1 0 0 0,0-1 1 0 0,0-1-1 0 0,0 0 0 0 0,0-2 1 0 0,-1 0-1 0 0,0-1 0 0 0,0 0 1 0 0,0-2-1 0 0,-1 0 0 0 0,0-1-77 0 0,-16 10-12 0 0,0-1 0 0 0,0 1 0 0 0,0-1 0 0 0,1 0 0 0 0,-1 1 0 0 0,0-1-1 0 0,0 0 1 0 0,0 1 0 0 0,0-1 0 0 0,0 0 0 0 0,0 0 0 0 0,-1 0 0 0 0,1 0 0 0 0,0 0-1 0 0,0 0 1 0 0,-1 0 0 0 0,1 0 0 0 0,-1 0 0 0 0,1-1 0 0 0,-1 1 0 0 0,1 0-1 0 0,-1 0 1 0 0,1 0 0 0 0,-1-1 0 0 0,0 1 0 0 0,0 0 0 0 0,0 0 0 0 0,0-1-1 0 0,0 1 1 0 0,0 0 0 0 0,0-1 0 0 0,0 1 0 0 0,0 0 0 0 0,-1 0 0 0 0,1-1-1 0 0,0 1 1 0 0,-1 0 0 0 0,1 0 0 0 0,-1 0 0 0 0,0 0 0 0 0,1 0 0 0 0,-1-1-1 0 0,0 1 1 0 0,0 0 0 0 0,1 0 0 0 0,-1 1 0 0 0,0-1 0 0 0,0 0 0 0 0,0 0-1 0 0,0 0 1 0 0,0 1 0 0 0,-1-2 12 0 0,-71-13-195 0 0,59 15 211 0 0,1 0-1 0 0,-1 1 0 0 0,0 0 1 0 0,1 1-1 0 0,-1 1 1 0 0,1 0-1 0 0,-1 1 0 0 0,1 0 1 0 0,0 1-1 0 0,1 0 0 0 0,-1 1 1 0 0,1 1-1 0 0,0 0 1 0 0,1 1-1 0 0,0 0 0 0 0,0 0 1 0 0,1 1-1 0 0,0 1 0 0 0,-6 7-15 0 0,15-12 41 0 0,1 0 1 0 0,0-1-1 0 0,0 1 0 0 0,1 0 0 0 0,0 0 0 0 0,-1 0 0 0 0,2 0 0 0 0,-1-1 0 0 0,0 1 0 0 0,1-1 0 0 0,0 1 0 0 0,0-1 0 0 0,0 1 0 0 0,1-1 0 0 0,-1 0 0 0 0,1 0 0 0 0,0 0 0 0 0,0-1 0 0 0,1 1 0 0 0,-1-1 0 0 0,1 1 1 0 0,0-1-1 0 0,0 0 0 0 0,0 0 0 0 0,0-1 0 0 0,0 1 0 0 0,0-1 0 0 0,5 2-41 0 0,6 4-100 0 0,1-1 1 0 0,0 0 0 0 0,0-1-1 0 0,1 0 1 0 0,-1-1 0 0 0,1-1-1 0 0,0-1 1 0 0,0 0-1 0 0,8-1 101 0 0,-12-1-501 0 0,0 0 0 0 0,1-2 0 0 0,-1 1 0 0 0,0-1 0 0 0,0-1 0 0 0,0 0 0 0 0,0-1 0 0 0,-1-1 0 0 0,1 0 0 0 0,-1 0 0 0 0,1-1 0 0 0,7-5 500 0 0,0-6-1487 0 0</inkml:trace>
  <inkml:trace contextRef="#ctx0" brushRef="#br0" timeOffset="302368.267">21512 13432 1576 0 0,'5'10'3865'0'0,"5"47"-3343"0"0,-5-26-18 0 0,-3-23-430 0 0,-3-5 5 0 0,1 1 1 0 0,0-1 0 0 0,-1 0 0 0 0,2 0 0 0 0,-1 1-1 0 0,0-1 1 0 0,1 0 0 0 0,-1 1 0 0 0,1-1 0 0 0,0 0 0 0 0,0 0-1 0 0,0 0 1 0 0,0 0 0 0 0,1 0 0 0 0,-1 0 0 0 0,1 0 0 0 0,0 0-1 0 0,0-1 1 0 0,0 1 0 0 0,0-1 0 0 0,0 1 0 0 0,1-1 0 0 0,-1 0-1 0 0,1 0 1 0 0,0 0 0 0 0,-1 0 0 0 0,1 0 0 0 0,0 0 0 0 0,0-1-1 0 0,0 0 1 0 0,0 1 0 0 0,0-1 0 0 0,0 0 0 0 0,1-1 0 0 0,-1 1-1 0 0,0 0 1 0 0,1-1-80 0 0,11-10-78 0 0,1 0 0 0 0,-2-1-1 0 0,0-1 1 0 0,0 0 0 0 0,-1-1 0 0 0,0-1 0 0 0,-1 0-1 0 0,-1 0 1 0 0,0-1 0 0 0,-1-1 0 0 0,-1 0-1 0 0,0 0 1 0 0,-1 0 0 0 0,-1-1 0 0 0,-1-1-1 0 0,0 1 1 0 0,0-7 78 0 0,-8-9-5010 0 0,-11 22 3752 0 0</inkml:trace>
  <inkml:trace contextRef="#ctx0" brushRef="#br0" timeOffset="302818.72">21784 13547 1460 0 0,'62'-6'3154'0'0,"209"-49"-447"0"0,-272 54-2693 0 0,1 1 0 0 0,0-1 1 0 0,0 1-1 0 0,-1-1 0 0 0,1 1 1 0 0,0-1-1 0 0,0 1 0 0 0,-1-1 1 0 0,1 1-1 0 0,0-1 0 0 0,0 1 0 0 0,0-1 1 0 0,0 1-1 0 0,0-1 0 0 0,0 1 1 0 0,0-1-1 0 0,0 1 0 0 0,0-1 1 0 0,0 1-1 0 0,0-1 0 0 0,0 1 1 0 0,0-1-1 0 0,1 1 0 0 0,-1-1 1 0 0,0 1-1 0 0,0-1 0 0 0,1 1 1 0 0,-1 0-1 0 0,0-1 0 0 0,0 1 1 0 0,1-1-1 0 0,-1 1 0 0 0,0 0 0 0 0,1-1 1 0 0,-1 1-1 0 0,1-1 0 0 0,-1 1 1 0 0,0 0-1 0 0,1 0 0 0 0,-1-1 1 0 0,1 1-1 0 0,-1 0 0 0 0,1 0 1 0 0,-1 0-1 0 0,1-1 0 0 0,-1 1 1 0 0,1 0-1 0 0,-1 0 0 0 0,1 0 1 0 0,-1 0-1 0 0,1 0 0 0 0,-1 0-14 0 0,-49-7 222 0 0,30 7-211 0 0,1 1 0 0 0,-1 1 1 0 0,1 1-1 0 0,0 0 0 0 0,-1 2 1 0 0,2 0-1 0 0,-1 1 0 0 0,1 1 1 0 0,0 0-1 0 0,0 1 0 0 0,0 1 1 0 0,2 1-1 0 0,-1 0 0 0 0,1 1 1 0 0,-3 4-12 0 0,17-14 0 0 0,0 0 0 0 0,-1 0 0 0 0,1 1 1 0 0,0-1-1 0 0,0 1 0 0 0,0-1 0 0 0,0 1 1 0 0,0 0-1 0 0,1-1 0 0 0,-1 1 0 0 0,0 0 0 0 0,1-1 1 0 0,-1 1-1 0 0,1 0 0 0 0,-1 0 0 0 0,1 0 1 0 0,0 0-1 0 0,0-1 0 0 0,0 1 0 0 0,0 0 1 0 0,0 0-1 0 0,0 0 0 0 0,1-1 0 0 0,-1 1 0 0 0,1 0 1 0 0,-1 0-1 0 0,1 0 0 0 0,0-1 0 0 0,-1 1 1 0 0,1 0-1 0 0,0-1 0 0 0,0 1 0 0 0,0-1 0 0 0,0 1 1 0 0,0-1-1 0 0,1 0 0 0 0,-1 1 0 0 0,0-1 1 0 0,1 0-1 0 0,-1 0 0 0 0,1 0 0 0 0,-1 0 0 0 0,1 0 1 0 0,-1 0-1 0 0,1 0 0 0 0,0 0 0 0 0,0-1 1 0 0,0 1-1 0 0,86 31-366 0 0,93-2-4675 0 0,-162-29 3784 0 0</inkml:trace>
  <inkml:trace contextRef="#ctx0" brushRef="#br0" timeOffset="303317.361">22211 13532 1280 0 0,'4'3'298'0'0,"0"0"0"0"0,-1 0 0 0 0,1 1 0 0 0,-1-1 0 0 0,0 1 0 0 0,0 0-1 0 0,-1 0 1 0 0,1 0 0 0 0,-1 0 0 0 0,0 0 0 0 0,0 0 0 0 0,0 1 0 0 0,-1-1 0 0 0,1 1 0 0 0,-1 0 0 0 0,0-1-1 0 0,0 1 1 0 0,-1 0 0 0 0,1-1 0 0 0,-1 1 0 0 0,0 2-298 0 0,-7-113 2048 0 0,10 93-2009 0 0,-2 7-35 0 0,1-1 1 0 0,-1 1 0 0 0,1-1-1 0 0,0 1 1 0 0,1-1 0 0 0,0 1-1 0 0,0 0 1 0 0,0 0-1 0 0,0 0 1 0 0,1 1 0 0 0,0-1-1 0 0,0 1 1 0 0,1 0 0 0 0,-1 0-1 0 0,4-3-4 0 0,-7 8-54 0 0,4 3 36 0 0,0 0-1 0 0,0 0 1 0 0,0 0 0 0 0,-1 1-1 0 0,1 0 1 0 0,-1 0-1 0 0,0 0 1 0 0,0 0 0 0 0,0 1-1 0 0,-1-1 1 0 0,0 1-1 0 0,0 0 1 0 0,0 0-1 0 0,0 0 1 0 0,-1 1 0 0 0,2 3 18 0 0,7 11-48 0 0,9 15-21 0 0,-17-27 43 0 0,1 1-1 0 0,0-1 1 0 0,0 0 0 0 0,1-1-1 0 0,0 1 1 0 0,0-1 0 0 0,1 0-1 0 0,-1 0 1 0 0,2 0 0 0 0,-1-1-1 0 0,1 0 1 0 0,0 0 0 0 0,0-1-1 0 0,1 0 1 0 0,-1 0 0 0 0,1-1-1 0 0,8 4 27 0 0,-6-9-321 0 0,0-1 0 0 0,1 1 0 0 0,-2-2 0 0 0,1 1 0 0 0,0-2 0 0 0,0 1 0 0 0,-1-1 0 0 0,0 0 0 0 0,0-1 0 0 0,0 0 0 0 0,0-1 0 0 0,-1 0 0 0 0,0 0 0 0 0,0-1 0 0 0,-1 0 0 0 0,1 0 0 0 0,-1-1 0 0 0,-1 1 0 0 0,3-6 321 0 0,9-10-1336 0 0</inkml:trace>
  <inkml:trace contextRef="#ctx0" brushRef="#br0" timeOffset="303675.863">22829 13163 1016 0 0,'1'-1'92'0'0,"0"0"0"0"0,0 0-1 0 0,0 0 1 0 0,-1-1 0 0 0,1 1-1 0 0,0 0 1 0 0,-1-1 0 0 0,1 1-1 0 0,-1 0 1 0 0,1-1 0 0 0,-1 1 0 0 0,0 0-1 0 0,1-1 1 0 0,-1 1 0 0 0,0-1-1 0 0,0 1 1 0 0,0 0 0 0 0,0-1 0 0 0,0 1-1 0 0,-1-1 1 0 0,1 1 0 0 0,0 0-1 0 0,-1-1 1 0 0,1 1 0 0 0,-1 0 0 0 0,1-1-1 0 0,-1 1 1 0 0,1 0 0 0 0,-1-1-1 0 0,0 1 1 0 0,0 0 0 0 0,0 0 0 0 0,0 0-1 0 0,0 0 1 0 0,0 0 0 0 0,0 0-1 0 0,0 0 1 0 0,0 0 0 0 0,0 0 0 0 0,0 1-1 0 0,0-1 1 0 0,-1 0 0 0 0,1 1-1 0 0,0-1 1 0 0,-1 1 0 0 0,1-1 0 0 0,0 1-1 0 0,-1 0 1 0 0,1-1 0 0 0,-1 1-1 0 0,1 0 1 0 0,0 0 0 0 0,-1 0-1 0 0,1 0 1 0 0,-1 0 0 0 0,1 1 0 0 0,-1-1-1 0 0,1 0 1 0 0,0 1 0 0 0,-1-1-1 0 0,1 0 1 0 0,0 1 0 0 0,-1 0 0 0 0,1-1-1 0 0,-1 2-91 0 0,-8 10 84 0 0,0 1 0 0 0,1 1 0 0 0,1-1-1 0 0,0 2 1 0 0,1-1 0 0 0,0 1 0 0 0,2 0-1 0 0,-1 0 1 0 0,2 1 0 0 0,0-1 0 0 0,1 1 0 0 0,0 0-1 0 0,2 0 1 0 0,0 0 0 0 0,0 0 0 0 0,1 0-1 0 0,3 12-83 0 0,-4-21 49 0 0,1 1 0 0 0,0 0 0 0 0,0 0 0 0 0,1-1 1 0 0,0 1-1 0 0,0 0 0 0 0,1-1 0 0 0,0 1 0 0 0,0-1 0 0 0,1 1 0 0 0,0-1 0 0 0,1 0 0 0 0,-1 0 0 0 0,1 0 0 0 0,0-1 0 0 0,1 0 0 0 0,0 1 0 0 0,0-1 0 0 0,0-1 0 0 0,1 1 0 0 0,-1-1 0 0 0,1 0 0 0 0,1 0 0 0 0,-1-1 0 0 0,1 0 0 0 0,-1 0 0 0 0,1 0 0 0 0,0-1 0 0 0,1 0 0 0 0,-1 0 0 0 0,0-1 0 0 0,1 0 0 0 0,3 0-49 0 0,323-75 299 0 0,-331 72-296 0 0,0 1 0 0 0,0 0-1 0 0,0 0 1 0 0,0 0 0 0 0,0 0-1 0 0,-1 0 1 0 0,1 1-1 0 0,0 0 1 0 0,0-1 0 0 0,0 1-1 0 0,0 0 1 0 0,-1 0 0 0 0,1 0-1 0 0,0 1 1 0 0,-1-1 0 0 0,1 1-1 0 0,-1 0 1 0 0,0-1 0 0 0,1 1-1 0 0,-1 0 1 0 0,0 0 0 0 0,0 0-1 0 0,0 1 1 0 0,0-1 0 0 0,-1 0-1 0 0,1 1 1 0 0,-1-1-1 0 0,1 1 1 0 0,-1 0 0 0 0,0-1-1 0 0,0 1 1 0 0,0 0 0 0 0,0 0-1 0 0,0 0 1 0 0,-1-1 0 0 0,0 1-1 0 0,1 0 1 0 0,-1 0 0 0 0,0 0-3 0 0,-4 5 0 0 0,-1 0 1 0 0,1 0 0 0 0,-2-1 0 0 0,1 0-1 0 0,-1 0 1 0 0,0 0 0 0 0,0-1 0 0 0,-1 0-1 0 0,1 0 1 0 0,-1-1 0 0 0,-1 0 0 0 0,1 0 0 0 0,-1 0-1 0 0,0-1 1 0 0,0 0 0 0 0,0-1 0 0 0,-1 0-1 0 0,1 0 1 0 0,-1-1 0 0 0,-2 1-1 0 0,-121 14-3616 0 0,4-44-3 0 0,95 12 2513 0 0</inkml:trace>
  <inkml:trace contextRef="#ctx0" brushRef="#br0" timeOffset="303941.062">22632 13384 2116 0 0,'7'-3'1080'0'0,"12"-2"-184"0"0,8-2-116 0 0,7-1-87 0 0,-2 1-185 0 0,9-1-332 0 0,2 1-20 0 0,2-5-880 0 0,3 1 67 0 0,0 1 49 0 0,-3-2-692 0 0,5 0 16 0 0</inkml:trace>
  <inkml:trace contextRef="#ctx0" brushRef="#br0" timeOffset="304207.902">23456 13282 1920 0 0,'2'2'1512'0'0,"-4"0"-308"0"0,-3 0-307 0 0,4-1-317 0 0,-6 1-444 0 0,1-1-4 0 0,-2 2-1365 0 0,-2-1-87 0 0,-10 1 44 0 0,-3 1 4 0 0</inkml:trace>
  <inkml:trace contextRef="#ctx0" brushRef="#br0" timeOffset="308067.06">14558 13915 1036 0 0,'0'-11'473'0'0,"0"5"2075"0"0,0 2-2442 0 0,1 0 0 0 0,-1 0 0 0 0,1 0 0 0 0,0 0 0 0 0,0 0 1 0 0,0 0-1 0 0,1 0 0 0 0,-1 0 0 0 0,1 0 0 0 0,0 0 0 0 0,0 1 0 0 0,0-1 0 0 0,1 1 0 0 0,-1-1 0 0 0,1 1 0 0 0,0 0 1 0 0,0 0-1 0 0,0 0 0 0 0,0 1 0 0 0,1-1 0 0 0,-1 1 0 0 0,0 0 0 0 0,1 0 0 0 0,0 0 0 0 0,0 0 0 0 0,0 0 0 0 0,-1 1 1 0 0,1 0-1 0 0,0 0 0 0 0,1 0 0 0 0,-1 0 0 0 0,0 0 0 0 0,0 1-106 0 0,-3 0-8 0 0,44 2 9 0 0,-36 1 21 0 0,0 1 0 0 0,0 0 0 0 0,0 0 0 0 0,-1 0 0 0 0,0 1 0 0 0,0 1-1 0 0,0-1 1 0 0,0 1 0 0 0,-1 1 0 0 0,0-1 0 0 0,0 1 0 0 0,-1 1 0 0 0,0-1 0 0 0,0 1-1 0 0,-1 0 1 0 0,0 0 0 0 0,0 1 0 0 0,-1-1 0 0 0,0 1 0 0 0,2 7-22 0 0,32 189 1057 0 0,-39-197-1020 0 0,-1-1 0 0 0,-1 1-1 0 0,1-1 1 0 0,-2 1 0 0 0,1-1-1 0 0,-1 0 1 0 0,0 0 0 0 0,0 0-1 0 0,0-1 1 0 0,-1 0 0 0 0,0 0-1 0 0,-1 0 1 0 0,1 0 0 0 0,-1-1-1 0 0,-3 2-36 0 0,6-7 23 0 0,0-1 1 0 0,0 0-1 0 0,0 0 0 0 0,0 0 0 0 0,0 0 1 0 0,1-1-1 0 0,-1 1 0 0 0,0-1 1 0 0,1 0-1 0 0,-1 0 0 0 0,1 1 0 0 0,-1-2 1 0 0,1 1-1 0 0,0 0 0 0 0,0 0 0 0 0,0-1 1 0 0,0 1-1 0 0,0-1 0 0 0,1 0 0 0 0,-1 1 1 0 0,1-1-1 0 0,0 0 0 0 0,-1 0 0 0 0,1 0 1 0 0,1 0-1 0 0,-1 0 0 0 0,0 0 0 0 0,1 0 1 0 0,0 0-1 0 0,-1 0 0 0 0,1-1 0 0 0,0 1 1 0 0,1-2-24 0 0,-2-18 138 0 0,2 0 0 0 0,1 0 0 0 0,0 0 0 0 0,2 0 0 0 0,1 1 0 0 0,0-1 0 0 0,2 1 0 0 0,0 0 0 0 0,2 1 0 0 0,0 0 0 0 0,7-9-138 0 0,78-120 6 0 0,-36 144-8266 0 0,-56 6 6844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08:22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1848 0 0,'0'4'840'0'0,"2"-1"-408"0"0,-2 0-112 0 0,2 2-28 0 0,-1-2-592 0 0,-1 0-456 0 0,0 1-452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08:22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0 996 0 0,'0'6'1300'0'0,"2"-1"-380"0"0,-2-2-284 0 0,-2 1-364 0 0,2-2-36 0 0,-5 0-1392 0 0,4 1 108 0 0,-2-2-20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08:21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951 151 868 0 0,'0'0'685'0'0,"0"0"-26"0"0,0 0-64 0 0,0 0-71 0 0,23 0 2211 0 0,-22 0-2692 0 0,0 0 1 0 0,0-1-1 0 0,1 1 1 0 0,-1 0-1 0 0,0-1 1 0 0,0 1-1 0 0,0-1 0 0 0,1 1 1 0 0,-1-1-1 0 0,0 0 1 0 0,0 1-1 0 0,0-1 1 0 0,0 0-1 0 0,0 0 0 0 0,0 0 1 0 0,0 0-1 0 0,-1 0 1 0 0,1 0-1 0 0,0 0 1 0 0,0 0-1 0 0,-1 0 1 0 0,1 0-1 0 0,0 0 0 0 0,-1 0 1 0 0,0-1-1 0 0,1 1 1 0 0,-1 0-1 0 0,1 0 1 0 0,-1 0-1 0 0,0-1 0 0 0,0 1 1 0 0,0 0-1 0 0,0-1 1 0 0,0 1-1 0 0,0 0 1 0 0,0 0-1 0 0,0-1 1 0 0,-1 1-1 0 0,1 0 0 0 0,0 0 1 0 0,-1-1-1 0 0,1 1 1 0 0,-1 0-1 0 0,1 0 1 0 0,-1 0-1 0 0,0 0 0 0 0,1 0 1 0 0,-1 0-1 0 0,0 0 1 0 0,0 0-1 0 0,0 0 1 0 0,0 0-1 0 0,0 0 0 0 0,0 0 1 0 0,0 0-1 0 0,0 1 1 0 0,0-1-1 0 0,0 0 1 0 0,0 1-1 0 0,-1-1-43 0 0,-5-7 34 0 0,1 0 0 0 0,-1 1-1 0 0,-1 0 1 0 0,1 0 0 0 0,-1 0-1 0 0,0 1 1 0 0,-1 0 0 0 0,0 1-1 0 0,1 0 1 0 0,-2 0 0 0 0,1 1-1 0 0,0 0 1 0 0,-1 1 0 0 0,0 0-1 0 0,0 0 1 0 0,0 1 0 0 0,0 1-1 0 0,0-1 1 0 0,0 2 0 0 0,-1-1 0 0 0,-5 2-34 0 0,-8 0 31 0 0,0 1 0 0 0,0 1 0 0 0,0 1 0 0 0,0 1 0 0 0,1 1 1 0 0,0 1-1 0 0,0 2 0 0 0,-16 7-31 0 0,20-7 10 0 0,0 0 0 0 0,0 2 1 0 0,1 0-1 0 0,0 0 0 0 0,1 2 0 0 0,0 0 0 0 0,1 1 1 0 0,1 1-1 0 0,0 1 0 0 0,1 0 0 0 0,0 0 1 0 0,2 1-1 0 0,0 1 0 0 0,1 0 0 0 0,1 1 0 0 0,0 0 1 0 0,2 1-1 0 0,0 0 0 0 0,1 0 0 0 0,1 0 1 0 0,1 1-1 0 0,1 0 0 0 0,1 0 0 0 0,-1 11-10 0 0,8-22-8 0 0,0 0-1 0 0,0 1 1 0 0,1-1 0 0 0,0-1-1 0 0,1 1 1 0 0,0-1 0 0 0,0 0-1 0 0,1 0 1 0 0,0-1-1 0 0,1 0 1 0 0,0 0 0 0 0,0-1-1 0 0,1 0 1 0 0,0 0 0 0 0,0-1-1 0 0,0 0 1 0 0,1-1-1 0 0,0 0 1 0 0,0 0 0 0 0,0-1-1 0 0,0-1 1 0 0,1 0-1 0 0,0 0 1 0 0,-1-1 0 0 0,1 0-1 0 0,0-1 1 0 0,0 0 0 0 0,11-1 8 0 0,10 8-420 0 0,-68 8-25 0 0,10-6 429 0 0,-15 8 44 0 0,0 2 1 0 0,1 1-1 0 0,2 2 1 0 0,0 2 0 0 0,1 2-1 0 0,2 1 1 0 0,1 1-1 0 0,1 2 1 0 0,2 2-1 0 0,1 0 1 0 0,-10 17-29 0 0,37-47 8 0 0,0 1 0 0 0,0-1 0 0 0,0 0 0 0 0,1 1 1 0 0,-1 0-1 0 0,1-1 0 0 0,0 1 0 0 0,0 0 0 0 0,0 0 0 0 0,0 1 0 0 0,1-1 0 0 0,0 0 1 0 0,-1 0-1 0 0,2 1 0 0 0,-1-1 0 0 0,0 1 0 0 0,1-1 0 0 0,0 1 0 0 0,0-1 1 0 0,0 0-1 0 0,1 1 0 0 0,0-1 0 0 0,-1 1 0 0 0,1-1 0 0 0,1 0 0 0 0,-1 0 1 0 0,1 1-1 0 0,0-1 0 0 0,-1 0 0 0 0,2 0 0 0 0,-1-1 0 0 0,0 1 0 0 0,1 0 1 0 0,0-1-1 0 0,0 1 0 0 0,0-1 0 0 0,0 0 0 0 0,0 0 0 0 0,1 0 0 0 0,-1-1 0 0 0,1 1 1 0 0,0-1-1 0 0,0 0 0 0 0,2 1-8 0 0,16 3-91 0 0,1-1 1 0 0,-1-1 0 0 0,1-1-1 0 0,0-1 1 0 0,-1-1-1 0 0,1-1 1 0 0,0-1 0 0 0,0-1-1 0 0,-1-1 1 0 0,1-1-1 0 0,-1-1 1 0 0,3-2 90 0 0,148-57-5046 0 0,-139 45 3826 0 0</inkml:trace>
  <inkml:trace contextRef="#ctx0" brushRef="#br0" timeOffset="260.546">1084 670 2400 0 0,'8'-7'3126'0'0,"-17"32"-2341"0"0,-135 361 725 0 0,143-383-1695 0 0,0 1 1 0 0,0-1-1 0 0,0 0 0 0 0,0 1 0 0 0,0-1 0 0 0,-1 0 0 0 0,1 0 0 0 0,-1 0 0 0 0,0 0 0 0 0,0 0 1 0 0,0 0-1 0 0,0-1 0 0 0,-1 1 0 0 0,1-1 0 0 0,-1 1 0 0 0,1-1 0 0 0,-1 0 0 0 0,0 0 0 0 0,0 0 1 0 0,0 0-1 0 0,0-1 0 0 0,0 1 0 0 0,0-1 0 0 0,-1 0 0 0 0,1 1 0 0 0,-3-1 185 0 0,-10-1-1230 0 0</inkml:trace>
  <inkml:trace contextRef="#ctx0" brushRef="#br0" timeOffset="508.102">633 762 1532 0 0,'3'-15'1977'0'0,"11"3"1165"0"0,125 129-2046 0 0,69 70-3965 0 0,-192-166 1687 0 0,-3 0 10 0 0</inkml:trace>
  <inkml:trace contextRef="#ctx0" brushRef="#br0" timeOffset="770.416">257 1410 2216 0 0,'6'6'3714'0'0,"25"-2"-2985"0"0,253-25 1913 0 0,141-21-3417 0 0,-263-9-4456 0 0,-131 34 4108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08:29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28 2012 0 0,'-4'-8'1068'0'0,"1"2"-280"0"0,5 2-360 0 0,-4-1-88 0 0,2 4-40 0 0,0-1-392 0 0,0 1-92 0 0,0 2-68 0 0,3 2-224 0 0,-1 2-180 0 0,14 10-540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25:59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1172 0 0,'10'14'4681'0'0,"-10"103"-3461"0"0,-10 273 1520 0 0,28-388-2217 0 0,-9-24-567 0 0,2 0 0 0 0,0 1-1 0 0,1 0 1 0 0,1 1-1 0 0,1 0 1 0 0,0 1 0 0 0,2 1-1 0 0,0 0 1 0 0,10-8 44 0 0,59-25-964 0 0,-83 50 880 0 0,10 5-26 0 0,37 81 66 0 0,-47-78 18 0 0,0 0 0 0 0,0 0 0 0 0,1 0 1 0 0,-1-1-1 0 0,2 1 0 0 0,-1-1 0 0 0,1 0 1 0 0,0 0-1 0 0,0 0 0 0 0,0-1 0 0 0,1 1 1 0 0,0-1-1 0 0,0 0 0 0 0,0 0 1 0 0,1-1-1 0 0,0 0 0 0 0,0 0 0 0 0,0 0 1 0 0,0-1-1 0 0,0 1 0 0 0,1-1 26 0 0,11 0-256 0 0,0 0 0 0 0,0 0-1 0 0,0-2 1 0 0,0 0 0 0 0,0-2 0 0 0,0 0-1 0 0,0 0 1 0 0,0-2 0 0 0,0 0 0 0 0,0-1-1 0 0,-1-1 1 0 0,0-1 0 0 0,0 0 0 0 0,0-1-1 0 0,2-2 257 0 0,10-3-322 0 0</inkml:trace>
  <inkml:trace contextRef="#ctx0" brushRef="#br0" timeOffset="345.611">818 368 3716 0 0,'2'0'47'0'0,"0"-1"-1"0"0,0 0 0 0 0,0 1 1 0 0,0-1-1 0 0,0 0 0 0 0,0 0 0 0 0,0 0 1 0 0,0 0-1 0 0,-1 0 0 0 0,1 0 1 0 0,0-1-1 0 0,-1 1 0 0 0,1-1 1 0 0,-1 1-1 0 0,1-1 0 0 0,-1 0 0 0 0,0 1 1 0 0,1-1-1 0 0,-1 0 0 0 0,0 0 1 0 0,0 0-1 0 0,0 0 0 0 0,-1 0 0 0 0,1 0 1 0 0,0 0-1 0 0,-1 0 0 0 0,1 0 1 0 0,-1 0-1 0 0,0 0 0 0 0,0 0 1 0 0,0 0-1 0 0,0-1 0 0 0,0 1 0 0 0,0 0 1 0 0,-1 0-1 0 0,1 0 0 0 0,0 0 1 0 0,-1 0-1 0 0,0 0 0 0 0,0 0 1 0 0,1 0-1 0 0,-1 0 0 0 0,0 0 0 0 0,-1 0 1 0 0,1 0-1 0 0,0 1 0 0 0,0-1 1 0 0,-1 0-1 0 0,1 1 0 0 0,-2-2-46 0 0,-4 1 41 0 0,-1-1-1 0 0,1 1 1 0 0,-1 1 0 0 0,1-1-1 0 0,-1 1 1 0 0,0 1-1 0 0,0-1 1 0 0,0 1 0 0 0,1 1-1 0 0,-1 0 1 0 0,0 0-1 0 0,0 0 1 0 0,1 1 0 0 0,-1 0-1 0 0,1 0 1 0 0,-1 1 0 0 0,1 0-1 0 0,0 0 1 0 0,0 1-1 0 0,0 0 1 0 0,1 0 0 0 0,0 0-1 0 0,-1 1 1 0 0,1 0-1 0 0,1 0 1 0 0,-1 1 0 0 0,1 0-1 0 0,0 0 1 0 0,0 0-1 0 0,1 0 1 0 0,-1 1 0 0 0,2 0-1 0 0,-1 0 1 0 0,1 0-1 0 0,0 0 1 0 0,0 0 0 0 0,1 1-1 0 0,0-1 1 0 0,0 1-1 0 0,1 0 1 0 0,0 0-41 0 0,3-5-2 0 0,0-1 0 0 0,1 1-1 0 0,0 0 1 0 0,-1-1 0 0 0,1 1 0 0 0,0-1 0 0 0,0 0-1 0 0,1 0 1 0 0,-1 0 0 0 0,0-1 0 0 0,1 1-1 0 0,-1-1 1 0 0,1 0 0 0 0,-1 1 0 0 0,1-2 0 0 0,0 1-1 0 0,-1 0 1 0 0,1-1 0 0 0,0 0 0 0 0,0 1-1 0 0,-1-2 1 0 0,1 1 0 0 0,0 0 0 0 0,-1-1 0 0 0,1 1-1 0 0,2-2 3 0 0,2 2-54 0 0,0-1 75 0 0,0 0 0 0 0,1-1 0 0 0,-1 0-1 0 0,0-1 1 0 0,0 0 0 0 0,0 0 0 0 0,0 0 0 0 0,-1-1 0 0 0,0 0 0 0 0,1-1 0 0 0,-1 0-1 0 0,-1 0 1 0 0,1 0 0 0 0,-1-1 0 0 0,0 0 0 0 0,0 0 0 0 0,0-1 0 0 0,-1 1-1 0 0,0-1 1 0 0,-1 0 0 0 0,1-1 0 0 0,-1 1 0 0 0,-1-1 0 0 0,2-4-21 0 0,53 47 388 0 0,79 49-5625 0 0,-127-79 3797 0 0</inkml:trace>
  <inkml:trace contextRef="#ctx0" brushRef="#br0" timeOffset="958.748">1178 263 1496 0 0,'61'184'3830'0'0,"-59"-177"-3755"0"0,-2-3 22 0 0,1-1 1 0 0,-1 1-1 0 0,1-1 0 0 0,-1 1 1 0 0,1-1-1 0 0,0 0 1 0 0,1 1-1 0 0,-1-1 0 0 0,1 0 1 0 0,-1 0-1 0 0,1 1 0 0 0,0-1 1 0 0,0-1-1 0 0,0 1 1 0 0,1 0-1 0 0,-1 0 0 0 0,0-1 1 0 0,1 0-1 0 0,0 1 1 0 0,0-1-1 0 0,0 0 0 0 0,0 0 1 0 0,0 0-1 0 0,0-1 1 0 0,0 1-1 0 0,0-1 0 0 0,1 0 1 0 0,-1 0-1 0 0,1 0 0 0 0,-1 0 1 0 0,1 0-1 0 0,-1-1 1 0 0,1 0-1 0 0,-1 0 0 0 0,1 0 1 0 0,3 0-98 0 0,10-9 121 0 0,-1-1 1 0 0,0-1-1 0 0,0 0 1 0 0,-1-1-1 0 0,-1 0 1 0 0,0-2 0 0 0,0 0-1 0 0,-2 0 1 0 0,1-1-1 0 0,-2 0 1 0 0,0-1-1 0 0,-1-1 1 0 0,-1 1-1 0 0,6-14-121 0 0,-10 21 54 0 0,-5 8-44 0 0,0 0-1 0 0,1 0 0 0 0,-1 0 0 0 0,0 0 1 0 0,1 0-1 0 0,-1 0 0 0 0,1 1 0 0 0,0-1 1 0 0,-1 0-1 0 0,1 0 0 0 0,0 0 1 0 0,-1 0-1 0 0,1 1 0 0 0,0-1 0 0 0,0 0 1 0 0,0 1-1 0 0,-1-1 0 0 0,1 1 0 0 0,0-1 1 0 0,0 1-1 0 0,0-1 0 0 0,0 1 0 0 0,0 0 1 0 0,0-1-1 0 0,0 1 0 0 0,0 0 1 0 0,0 0-1 0 0,0 0 0 0 0,0 0 0 0 0,0 0 1 0 0,0 0-1 0 0,0 0 0 0 0,1 0 0 0 0,-1 0 1 0 0,0 0-1 0 0,0 1 0 0 0,0-1 0 0 0,0 0 1 0 0,0 1-1 0 0,0-1 0 0 0,-1 0 1 0 0,1 1-1 0 0,0 0 0 0 0,0-1 0 0 0,0 1 1 0 0,0-1-1 0 0,0 1 0 0 0,-1 0 0 0 0,1 0 1 0 0,0-1-1 0 0,0 2-9 0 0,22 12 1 0 0,5-5-37 0 0,1 0 0 0 0,-1-2-1 0 0,1-2 1 0 0,1 0 0 0 0,-1-2-1 0 0,1-1 1 0 0,-1-1 0 0 0,16-3 36 0 0,81-21-142 0 0,-85-22 48 0 0,-41 44 120 0 0,-48-18 212 0 0,37 17-193 0 0,0 1-1 0 0,0 0 1 0 0,0 1-1 0 0,0 0 1 0 0,0 0-1 0 0,-1 1 1 0 0,1 1 0 0 0,0 0-1 0 0,1 1 1 0 0,-1 0-1 0 0,0 0 1 0 0,1 1-1 0 0,0 0 1 0 0,-7 5-45 0 0,13-7-11 0 0,1 0 0 0 0,0 1 1 0 0,-1 0-1 0 0,1 0 0 0 0,0 0 1 0 0,0 0-1 0 0,1 0 0 0 0,-1 0 0 0 0,1 1 1 0 0,-1-1-1 0 0,1 1 0 0 0,0 0 1 0 0,0 0-1 0 0,1-1 0 0 0,-1 1 1 0 0,1 0-1 0 0,0 1 0 0 0,0-1 1 0 0,0 0-1 0 0,1 0 0 0 0,-1 0 0 0 0,1 1 1 0 0,0-1-1 0 0,0 0 0 0 0,1 0 1 0 0,-1 0-1 0 0,1 1 0 0 0,0-1 1 0 0,0 0-1 0 0,0 0 0 0 0,1 0 0 0 0,-1 0 1 0 0,1 0-1 0 0,0-1 0 0 0,0 1 1 0 0,0 0-1 0 0,1-1 0 0 0,-1 0 1 0 0,1 1-1 0 0,0-1 0 0 0,0 0 1 0 0,0 0-1 0 0,0-1 0 0 0,1 1 0 0 0,-1-1 1 0 0,1 1-1 0 0,-1-1 0 0 0,3 1 11 0 0,12 10-803 0 0,1-1 0 0 0,1-1 0 0 0,0-1 0 0 0,1 0 0 0 0,0-2-1 0 0,0 0 1 0 0,0-2 0 0 0,1 0 0 0 0,0-1 0 0 0,0-1 0 0 0,19 0 803 0 0,-5 1-1302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08:32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346 101 964 0 0,'-4'34'592'0'0,"4"-13"-16"0"0,0 8-48 0 0,0 4-48 0 0,0 3-32 0 0,20 33-84 0 0,-12-35-124 0 0,3 4-24 0 0,0-4-32 0 0,0 1-12 0 0,0-4-260 0 0,-4 4-92 0 0,-2-2-8 0 0,-4-9-324 0 0,-1-12-652 0 0,0 3-64 0 0</inkml:trace>
  <inkml:trace contextRef="#ctx0" brushRef="#br0" timeOffset="610.039">0 510 868 0 0,'199'-56'4028'0'0,"326"-49"-2259"0"0,-486 94 392 0 0,-42 66-1989 0 0,4-45-179 0 0,1 0-1 0 0,0 1 0 0 0,0-1 1 0 0,1 0-1 0 0,0-1 0 0 0,1 1 1 0 0,0-1-1 0 0,1 1 1 0 0,0-1-1 0 0,0 0 0 0 0,1-1 1 0 0,0 1-1 0 0,1-1 0 0 0,-1-1 1 0 0,2 1-1 0 0,-1-1 0 0 0,1 0 1 0 0,0-1-1 0 0,0 0 1 0 0,1 0-1 0 0,0 0 0 0 0,0-1 1 0 0,0-1-1 0 0,0 0 0 0 0,3 1 8 0 0,-6-3-50 0 0,1-1 0 0 0,-1 1 1 0 0,1-1-1 0 0,-1 0 0 0 0,1 0 0 0 0,0-1 0 0 0,-1 0 0 0 0,1 0 0 0 0,0-1 0 0 0,0 0 0 0 0,-1 0 0 0 0,1 0 0 0 0,-1-1 0 0 0,1 0 0 0 0,-1 0 0 0 0,0-1 0 0 0,0 0 0 0 0,0 0 0 0 0,0 0 0 0 0,0-1 0 0 0,-1 0 0 0 0,1 0 0 0 0,-1 0 0 0 0,0 0 0 0 0,0-1 0 0 0,-1 0 0 0 0,0 0 0 0 0,1-1 0 0 0,-2 1 0 0 0,1-1 0 0 0,-1 0 0 0 0,1 1 0 0 0,-2-2 0 0 0,1 1 0 0 0,-1 0 0 0 0,0 0 0 0 0,0-1 0 0 0,0 0 0 0 0,-1 1 0 0 0,0-1 0 0 0,-1 0 0 0 0,1 1 0 0 0,-1-1 0 0 0,-1-3 50 0 0,1 9-5 0 0,-1 0 1 0 0,1-1-1 0 0,0 1 1 0 0,-1 0-1 0 0,0 0 1 0 0,1-1-1 0 0,-1 1 1 0 0,0 0 0 0 0,1 0-1 0 0,-1 0 1 0 0,0 0-1 0 0,0 0 1 0 0,0 0-1 0 0,0 0 1 0 0,0 0-1 0 0,0 1 1 0 0,0-1-1 0 0,0 0 1 0 0,0 0-1 0 0,-1 1 1 0 0,1-1-1 0 0,0 1 1 0 0,0-1-1 0 0,-1 1 1 0 0,1 0-1 0 0,0-1 1 0 0,0 1-1 0 0,-1 0 1 0 0,1 0-1 0 0,0 0 1 0 0,-1 0-1 0 0,1 0 1 0 0,0 0-1 0 0,-1 0 1 0 0,1 0-1 0 0,0 1 1 0 0,-1-1-1 0 0,1 0 1 0 0,0 1-1 0 0,0-1 1 0 0,-1 1-1 0 0,1 0 1 0 0,0-1-1 0 0,0 1 1 0 0,0 0-1 0 0,0 0 1 0 0,0 0-1 0 0,0-1 1 0 0,0 1-1 0 0,0 0 1 0 0,0 0-1 0 0,0 0 1 0 0,1 1-1 0 0,-1-1 1 0 0,0 0-1 0 0,1 0 1 0 0,-1 0-1 0 0,1 0 1 0 0,-1 1-1 0 0,1-1 1 0 0,-1 0-1 0 0,1 1 1 0 0,0-1-1 0 0,0 0 1 0 0,0 2 4 0 0,0 3 9 0 0,1 0 1 0 0,0 0 0 0 0,0 0-1 0 0,1-1 1 0 0,-1 1-1 0 0,1 0 1 0 0,1-1-1 0 0,-1 1 1 0 0,1-1-1 0 0,0 1 1 0 0,0-1 0 0 0,0 0-1 0 0,1-1 1 0 0,0 1-1 0 0,0-1 1 0 0,0 1-1 0 0,0-1 1 0 0,1 0-1 0 0,0-1 1 0 0,0 1-1 0 0,0-1 1 0 0,0 0 0 0 0,0 0-1 0 0,1 0 1 0 0,-1-1-1 0 0,1 0 1 0 0,0 0-1 0 0,-1 0 1 0 0,1-1-1 0 0,0 0 1 0 0,0 0 0 0 0,0-1-1 0 0,0 1 1 0 0,4-1-10 0 0,3 2 10 0 0,0 0 1 0 0,0-1 0 0 0,0 0 0 0 0,0-1 0 0 0,1-1-1 0 0,-1 0 1 0 0,0 0 0 0 0,0-2 0 0 0,0 1 0 0 0,-1-2-1 0 0,1 0 1 0 0,-1 0 0 0 0,0-1 0 0 0,0 0 0 0 0,0-1 0 0 0,-1-1-1 0 0,1 0 1 0 0,-2 0 0 0 0,2-2-11 0 0,-12 4-3 0 0,1 1 0 0 0,-1-1 0 0 0,0 0 0 0 0,0 0 0 0 0,-1 0 0 0 0,1 1 0 0 0,-1-1 0 0 0,0 0 0 0 0,0 0 0 0 0,-1 1 0 0 0,1-1 1 0 0,-1 1-1 0 0,0-1 0 0 0,0 1 0 0 0,-1 0 0 0 0,1 0 0 0 0,-1 0 0 0 0,0 0 0 0 0,0 0 0 0 0,0 1 0 0 0,-1-1 0 0 0,1 1 0 0 0,-1 0 0 0 0,0 0 0 0 0,1 0 0 0 0,-2 1 0 0 0,1-1 0 0 0,0 1 0 0 0,0 0 0 0 0,-1 0 0 0 0,1 0 0 0 0,-1 1 1 0 0,1-1-1 0 0,-1 1 0 0 0,-1 0 3 0 0,-237-89-2167 0 0,225 79 965 0 0,6 2-56 0 0</inkml:trace>
  <inkml:trace contextRef="#ctx0" brushRef="#br0" timeOffset="907.101">1591 270 1404 0 0,'30'49'2893'0'0,"65"166"11"0"0,-95-216-2931 0 0,-1 1 1 0 0,1-1-1 0 0,0 1 1 0 0,0-1-1 0 0,1 1 1 0 0,-1-1-1 0 0,0 0 1 0 0,0 1-1 0 0,0-1 1 0 0,0 1-1 0 0,0-1 0 0 0,1 1 1 0 0,-1-1-1 0 0,0 1 1 0 0,0-1-1 0 0,1 1 1 0 0,-1-1-1 0 0,0 1 1 0 0,1 0-1 0 0,-1-1 1 0 0,0 1-1 0 0,1-1 1 0 0,-1 1-1 0 0,1 0 1 0 0,-1-1-1 0 0,1 1 1 0 0,-1 0-1 0 0,1-1 1 0 0,-1 1-1 0 0,1 0 1 0 0,-1 0-1 0 0,1 0 1 0 0,-1 0-1 0 0,1-1 1 0 0,-1 1-1 0 0,1 0 1 0 0,-1 0-1 0 0,1 0 1 0 0,0 0-1 0 0,-1 0 1 0 0,1 0-1 0 0,-1 0 1 0 0,1 0-1 0 0,-1 1 1 0 0,1-1-1 0 0,-1 0 1 0 0,1 0-1 0 0,-1 0 0 0 0,1 1 1 0 0,-1-1-1 0 0,1 0 1 0 0,-1 0-1 0 0,1 1 1 0 0,-1-1-1 0 0,1 0 1 0 0,-1 1-1 0 0,1-1 1 0 0,-1 1-1 0 0,0-1 1 0 0,1 0-1 0 0,-1 1 1 0 0,0-1-1 0 0,1 1 1 0 0,-1-1-1 0 0,0 1 27 0 0,12-47-2570 0 0,-12 29 1231 0 0</inkml:trace>
  <inkml:trace contextRef="#ctx0" brushRef="#br0" timeOffset="1155.325">1619 17 1744 0 0,'-1'-2'1132'0'0,"-1"1"-172"0"0,2-4-108 0 0,-3 4-132 0 0,1-2-131 0 0,2 3-133 0 0,0-3-200 0 0,0 1-20 0 0,-1 2-188 0 0,2 0-104 0 0,-1 5 12 0 0,2-4-356 0 0,1 2-40 0 0,2 0-177 0 0,1 2 53 0 0,10 2 48 0 0,0 1-836 0 0,2-1 24 0 0</inkml:trace>
  <inkml:trace contextRef="#ctx0" brushRef="#br0" timeOffset="1435.247">2112 129 1588 0 0,'-34'15'5403'0'0,"-85"69"-4141"0"0,110-76-1192 0 0,1 0 1 0 0,0 1-1 0 0,0 0 0 0 0,1 0 0 0 0,0 1 0 0 0,0-1 0 0 0,1 2 0 0 0,0-1 0 0 0,1 1 0 0 0,0-1 0 0 0,1 1 0 0 0,1 1 0 0 0,-1-1 0 0 0,2 0 0 0 0,-1 1 0 0 0,2 0 0 0 0,-1 1-70 0 0,3-8 2 0 0,0 0 0 0 0,0-1-1 0 0,1 1 1 0 0,-1 0-1 0 0,1 0 1 0 0,0-1 0 0 0,1 1-1 0 0,-1-1 1 0 0,1 0 0 0 0,0 0-1 0 0,0 0 1 0 0,0 0 0 0 0,0 0-1 0 0,1-1 1 0 0,-1 1 0 0 0,1-1-1 0 0,0 0 1 0 0,0 0 0 0 0,0-1-1 0 0,0 1 1 0 0,1-1 0 0 0,-1 0-1 0 0,1 0 1 0 0,0 0-1 0 0,-1 0 1 0 0,1-1 0 0 0,0 0-1 0 0,0 0 1 0 0,0 0 0 0 0,0-1-1 0 0,0 0-1 0 0,108 2-3008 0 0,10-39-1025 0 0,-96 25 2839 0 0</inkml:trace>
  <inkml:trace contextRef="#ctx0" brushRef="#br0" timeOffset="1712.987">2448 356 1204 0 0,'27'-2'582'0'0,"-1"-2"0"0"0,0-1 0 0 0,0 0-1 0 0,0-2 1 0 0,-1-1 0 0 0,0-1 0 0 0,0-2 0 0 0,8-5-582 0 0,26-39 1430 0 0,-96 42-1150 0 0,-115 57 353 0 0,123-34-448 0 0,6-3-56 0 0,1 0-1 0 0,0 1 0 0 0,0 1 1 0 0,1 1-1 0 0,1 1 0 0 0,0 1 1 0 0,0 1-1 0 0,1 0 0 0 0,1 2 1 0 0,0 0-1 0 0,-7 9-128 0 0,22-21 14 0 0,1 0 0 0 0,0 0 0 0 0,0 0 0 0 0,0 1 0 0 0,1-1 0 0 0,-1 1 0 0 0,1-1 0 0 0,-1 1 0 0 0,1-1 0 0 0,1 1 0 0 0,-1 0 0 0 0,0-1 0 0 0,1 1 0 0 0,0 0 0 0 0,0 0 0 0 0,0-1 0 0 0,0 1 0 0 0,0 0 0 0 0,1 0 0 0 0,0-1 0 0 0,0 1-1 0 0,0 0 1 0 0,0-1 0 0 0,0 1 0 0 0,1-1 0 0 0,0 1 0 0 0,-1-1 0 0 0,1 0 0 0 0,0 0 0 0 0,1 0 0 0 0,-1 0 0 0 0,1 0 0 0 0,-1 0 0 0 0,1-1 0 0 0,0 1 0 0 0,0-1 0 0 0,0 0 0 0 0,0 0 0 0 0,0 0 0 0 0,3 1-14 0 0,145 60-340 0 0,96-34-3873 0 0,-119-49 1686 0 0,-71 4 1385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08:30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86 173 916 0 0,'22'26'4348'0'0,"37"238"-2511"0"0,-8 0-3345 0 0,-66-208-1011 0 0,2-36 1289 0 0</inkml:trace>
  <inkml:trace contextRef="#ctx0" brushRef="#br0" timeOffset="480.59">1 515 1660 0 0,'5'-6'3251'0'0,"19"-6"-2805"0"0,4 1-297 0 0,0 1 0 0 0,0 2-1 0 0,1 1 1 0 0,1 1 0 0 0,-1 1 0 0 0,1 2 0 0 0,-1 1-1 0 0,1 1 1 0 0,0 1 0 0 0,0 2 0 0 0,-1 1-1 0 0,1 1 1 0 0,-1 2 0 0 0,10 4-149 0 0,-32-6 25 0 0,0 0 0 0 0,-1 0 0 0 0,0 1 0 0 0,0 0-1 0 0,0 0 1 0 0,-1 0 0 0 0,1 1 0 0 0,-1 0 0 0 0,0 0 0 0 0,-1 0 0 0 0,0 1 0 0 0,0-1 0 0 0,0 1 0 0 0,-1 0-1 0 0,0 0 1 0 0,0 0 0 0 0,-1 1 0 0 0,0-1 0 0 0,0 1 0 0 0,0-1 0 0 0,-1 1 0 0 0,-1 0 0 0 0,1-1 0 0 0,-1 5-25 0 0,5 20 43 0 0,-5-30-33 0 0,1 1 1 0 0,-1-1-1 0 0,1 0 0 0 0,0 0 1 0 0,-1 0-1 0 0,1 1 1 0 0,0-1-1 0 0,1 0 1 0 0,-1 0-1 0 0,0 0 1 0 0,0 0-1 0 0,1 0 0 0 0,-1-1 1 0 0,1 1-1 0 0,0 0 1 0 0,0-1-1 0 0,-1 1 1 0 0,1-1-1 0 0,0 0 1 0 0,0 1-1 0 0,0-1 0 0 0,0 0 1 0 0,0 0-1 0 0,1 0 1 0 0,-1-1-1 0 0,0 1 1 0 0,0 0-1 0 0,1-1 0 0 0,-1 0 1 0 0,0 1-1 0 0,1-1 1 0 0,-1 0-1 0 0,0 0 1 0 0,1 0-1 0 0,-1-1 1 0 0,0 1-1 0 0,1 0 0 0 0,1-1-10 0 0,85-31-1 0 0,-84 30 0 0 0,0 0 1 0 0,1-1-1 0 0,-2 0 0 0 0,1 0 1 0 0,0 0-1 0 0,0-1 0 0 0,-1 1 1 0 0,0-1-1 0 0,0 0 0 0 0,0 0 1 0 0,0-1-1 0 0,-1 1 0 0 0,1-1 1 0 0,-1 0-1 0 0,0 0 0 0 0,-1 0 1 0 0,1 0-1 0 0,-1 0 0 0 0,0-2 1 0 0,-6 2-30 0 0,1 0 0 0 0,-1 0 0 0 0,-1 1-1 0 0,1-1 1 0 0,-1 1 0 0 0,0 0-1 0 0,0 0 1 0 0,0 1 0 0 0,0-1-1 0 0,-1 1 1 0 0,1 0 0 0 0,-1 1-1 0 0,0-1 1 0 0,0 1 0 0 0,0 0 0 0 0,0 0-1 0 0,0 1 1 0 0,0 0 0 0 0,0 0-1 0 0,-1 1 1 0 0,1-1 0 0 0,0 1-1 0 0,0 1 1 0 0,-6 0 30 0 0,-230-6-3051 0 0,221 3 1813 0 0,-1-11-21 0 0</inkml:trace>
  <inkml:trace contextRef="#ctx0" brushRef="#br0" timeOffset="821.838">1095 246 1756 0 0,'-43'8'3869'0'0,"36"-6"-3772"0"0,1 1 1 0 0,0 0-1 0 0,0 0 0 0 0,0 1 1 0 0,1-1-1 0 0,-1 1 0 0 0,1 1 1 0 0,0-1-1 0 0,0 1 0 0 0,0 0 1 0 0,0 0-1 0 0,1 0 0 0 0,0 1 1 0 0,0-1-1 0 0,1 1 0 0 0,-1 0 0 0 0,1 0 1 0 0,1 0-1 0 0,-1 1 0 0 0,1-1 1 0 0,0 1-1 0 0,0 3-97 0 0,4-2 59 0 0,1 0-1 0 0,0 0 1 0 0,0 0-1 0 0,1-1 1 0 0,0 0 0 0 0,1 0-1 0 0,-1 0 1 0 0,1 0-1 0 0,1-1 1 0 0,-1 1 0 0 0,1-1-1 0 0,0-1 1 0 0,0 1 0 0 0,1-1-1 0 0,0 0 1 0 0,0-1-1 0 0,0 1 1 0 0,0-1 0 0 0,1-1-1 0 0,4 2-58 0 0,8 5 53 0 0,-14-8-39 0 0,1 1 0 0 0,-1-1 1 0 0,1 1-1 0 0,-1 1 0 0 0,0-1 0 0 0,0 1 1 0 0,0 0-1 0 0,-1 0 0 0 0,1 1 0 0 0,-1 0 0 0 0,0 0 1 0 0,0 0-1 0 0,-1 0 0 0 0,1 1 0 0 0,-1 0 1 0 0,-1-1-1 0 0,4 7-14 0 0,-28 12 7 0 0,10-17-119 0 0,1-1 1 0 0,-1 0 0 0 0,-1-1 0 0 0,1 0 0 0 0,-1-1 0 0 0,0 0 0 0 0,0-1 0 0 0,0 0 0 0 0,0-1 0 0 0,0 0 0 0 0,-1-1 0 0 0,1 0 0 0 0,-11-2 111 0 0,18 1-211 0 0,-1 0-1 0 0,0-1 1 0 0,1 0-1 0 0,-1 0 1 0 0,0 0-1 0 0,1-1 1 0 0,0 0-1 0 0,-1 0 1 0 0,1 0-1 0 0,0-1 1 0 0,0 0-1 0 0,0 0 1 0 0,0 0-1 0 0,1 0 1 0 0,0-1-1 0 0,-1 0 1 0 0,1 0-1 0 0,0 0 1 0 0,1 0-1 0 0,-1-1 1 0 0,0-1 211 0 0,-11-20-1315 0 0</inkml:trace>
  <inkml:trace contextRef="#ctx0" brushRef="#br0" timeOffset="1114.012">1316 180 1568 0 0,'-14'5'789'0'0,"11"-6"-711"0"0,1 1-1 0 0,0 0 1 0 0,0 0 0 0 0,0 0-1 0 0,0 1 1 0 0,0-1 0 0 0,0 0-1 0 0,0 1 1 0 0,0-1-1 0 0,-1 1 1 0 0,2 0 0 0 0,-1 0-1 0 0,0 0 1 0 0,0 0 0 0 0,0 0-1 0 0,0 0 1 0 0,0 0-1 0 0,1 0 1 0 0,-1 1 0 0 0,1-1-1 0 0,-1 1 1 0 0,1-1 0 0 0,-1 1-1 0 0,1 0 1 0 0,0-1 0 0 0,0 1-1 0 0,0 0 1 0 0,0 0-1 0 0,0 0 1 0 0,0 0 0 0 0,0 0-1 0 0,1 0 1 0 0,-1 0 0 0 0,1 0-1 0 0,0 0 1 0 0,-1 0-1 0 0,1 0 1 0 0,0 1 0 0 0,0-1-1 0 0,0 0 1 0 0,0 0 0 0 0,1 0-1 0 0,-1 1-77 0 0,96 96 1304 0 0,-88-94-1234 0 0,1 1 1 0 0,-1 0-1 0 0,0 0 0 0 0,0 0 1 0 0,0 1-1 0 0,-1 1 0 0 0,0-1 0 0 0,-1 1 1 0 0,0 0-1 0 0,0 1 0 0 0,0-1 1 0 0,-1 1-1 0 0,-1 0 0 0 0,1 0 1 0 0,-2 1-1 0 0,1-1 0 0 0,-1 1 0 0 0,-1 0 1 0 0,2 9-71 0 0,-6-13-27 0 0,0 1 0 0 0,0-1 0 0 0,-1 1 0 0 0,0-1 0 0 0,0 0 1 0 0,-1 0-1 0 0,0 0 0 0 0,0-1 0 0 0,0 1 0 0 0,0-1 0 0 0,-1 0 1 0 0,0 0-1 0 0,0-1 0 0 0,0 1 0 0 0,-1-1 0 0 0,0 0 0 0 0,0-1 0 0 0,0 1 1 0 0,0-1-1 0 0,0 0 0 0 0,0-1 0 0 0,-1 1 0 0 0,1-1 0 0 0,-1-1 0 0 0,0 1 1 0 0,0-1-1 0 0,0 0 0 0 0,1-1 0 0 0,-6 0 27 0 0,8 0-183 0 0,0 0 1 0 0,1-1-1 0 0,-1 1 1 0 0,0-1-1 0 0,1 0 1 0 0,-1-1-1 0 0,1 1 1 0 0,-1 0-1 0 0,1-1 0 0 0,-1 0 1 0 0,1 0-1 0 0,0 0 1 0 0,0 0-1 0 0,0 0 1 0 0,0-1-1 0 0,0 1 0 0 0,1-1 1 0 0,-1 0-1 0 0,1 0 1 0 0,0 0-1 0 0,0 0 1 0 0,-2-3 182 0 0,-5-16-1288 0 0</inkml:trace>
  <inkml:trace contextRef="#ctx0" brushRef="#br0" timeOffset="1904.953">1676 419 1892 0 0,'8'-2'148'0'0,"18"-2"137"0"0,1-2 0 0 0,-1-1-1 0 0,-1-1 1 0 0,1-1 0 0 0,-1-1-1 0 0,-1-1 1 0 0,1-1 0 0 0,-2-1-1 0 0,0-2 1 0 0,6-5-285 0 0,-27 19 3 0 0,-1 0 0 0 0,0 1-1 0 0,1-1 1 0 0,-1 0 0 0 0,0 0 0 0 0,0-1-1 0 0,0 1 1 0 0,1 0 0 0 0,-1 0 0 0 0,0-1-1 0 0,0 1 1 0 0,-1 0 0 0 0,1-1 0 0 0,0 1 0 0 0,0-1-1 0 0,-1 1 1 0 0,1-1 0 0 0,-1 1 0 0 0,1-1-1 0 0,-1 0 1 0 0,0 1 0 0 0,0-1 0 0 0,0 1-1 0 0,1-1 1 0 0,-1 0 0 0 0,-1 1 0 0 0,1-1-1 0 0,0 0 1 0 0,0 1 0 0 0,-1-1 0 0 0,1 1-1 0 0,-1-1 1 0 0,1 0 0 0 0,-1 1 0 0 0,0-1-1 0 0,1 1 1 0 0,-1 0 0 0 0,0-1 0 0 0,0 1 0 0 0,0 0-1 0 0,0-1 1 0 0,0 1 0 0 0,0 0 0 0 0,-1 0-1 0 0,1 0 1 0 0,0 0 0 0 0,-1 0 0 0 0,1 0-1 0 0,0 0 1 0 0,-1 1 0 0 0,1-1 0 0 0,-1 0-1 0 0,0 1 1 0 0,1-1 0 0 0,-1 1 0 0 0,1 0-1 0 0,-1-1 1 0 0,0 1 0 0 0,1 0 0 0 0,-1 0 0 0 0,0 0-3 0 0,-101-13-14 0 0,70 16 121 0 0,0 2 0 0 0,1 1-1 0 0,-1 2 1 0 0,1 1 0 0 0,1 1 0 0 0,0 2 0 0 0,0 1 0 0 0,1 2 0 0 0,1 1 0 0 0,-5 4-107 0 0,29-18 21 0 0,0-1 0 0 0,1 1 0 0 0,0 0 1 0 0,-1 0-1 0 0,1 0 0 0 0,0 1 0 0 0,0-1 1 0 0,0 1-1 0 0,1 0 0 0 0,-1 0 1 0 0,1 1-1 0 0,-1-1 0 0 0,1 1 0 0 0,0 0 1 0 0,0-1-1 0 0,1 1 0 0 0,-1 0 0 0 0,1 1 1 0 0,0-1-1 0 0,0 0 0 0 0,0 1 0 0 0,1-1 1 0 0,-1 1-1 0 0,1-1 0 0 0,0 1 1 0 0,0 0-1 0 0,1 0 0 0 0,0-1 0 0 0,0 1 1 0 0,0 0-1 0 0,0 0 0 0 0,1-1 0 0 0,-1 1 1 0 0,1 0-1 0 0,0 0 0 0 0,1-1 1 0 0,-1 1-1 0 0,1-1 0 0 0,0 0 0 0 0,0 1 1 0 0,0-1-1 0 0,1 0 0 0 0,-1 0 0 0 0,1 0 1 0 0,0 0-1 0 0,0-1 0 0 0,1 1 1 0 0,-1-1-1 0 0,1 0 0 0 0,-1 0 0 0 0,3 1-21 0 0,19 5 29 0 0,1-1 0 0 0,-1-1 0 0 0,1-1 0 0 0,1-1 0 0 0,-1-1-1 0 0,1-2 1 0 0,-1-1 0 0 0,1-1 0 0 0,-1-1 0 0 0,1-1 0 0 0,13-4-29 0 0,31 2-118 0 0,1-4 1 0 0,-2-2-1 0 0,0-4 1 0 0,0-3-1 0 0,36-15 118 0 0,-106 32 18 0 0,0 0 0 0 0,-1-1-1 0 0,1 1 1 0 0,0 0-1 0 0,0-1 1 0 0,-1 1 0 0 0,1-1-1 0 0,0 1 1 0 0,0-1-1 0 0,0 1 1 0 0,-1-1 0 0 0,1 1-1 0 0,0 0 1 0 0,0-1 0 0 0,0 1-1 0 0,0-1 1 0 0,0 1-1 0 0,0-1 1 0 0,0 1 0 0 0,0-1-1 0 0,0 1 1 0 0,0-1 0 0 0,0 1-1 0 0,0-1 1 0 0,1 1-1 0 0,-1-1 1 0 0,0 1 0 0 0,0 0-1 0 0,0-1 1 0 0,1 1-1 0 0,-1-1 1 0 0,0 1 0 0 0,0 0-1 0 0,1-1 1 0 0,-1 1 0 0 0,0 0-1 0 0,1-1 1 0 0,-1 1-1 0 0,1 0 1 0 0,-1-1 0 0 0,0 1-1 0 0,1 0 1 0 0,-1 0-1 0 0,1-1 1 0 0,-1 1 0 0 0,1 0-1 0 0,-1 0-17 0 0,-40-2 415 0 0,20 5-355 0 0,1 1 0 0 0,0 0 1 0 0,0 2-1 0 0,1 0 0 0 0,-1 1 0 0 0,1 1 0 0 0,1 0 1 0 0,0 2-1 0 0,0 0 0 0 0,1 1 0 0 0,0 0 0 0 0,0 1 1 0 0,2 1-1 0 0,-13 13-60 0 0,-1 37-26 0 0,33-58-22 0 0,6-3-28 0 0,0-1 0 0 0,0 1 0 0 0,0-2 1 0 0,0 0-1 0 0,0 0 0 0 0,0-1 0 0 0,0 0 0 0 0,0-1 0 0 0,-1 0 1 0 0,1-1-1 0 0,0 0 0 0 0,-1 0 0 0 0,0-1 0 0 0,0-1 1 0 0,0 0-1 0 0,0 0 0 0 0,-1-1 0 0 0,0 0 0 0 0,0-1 0 0 0,0 1 1 0 0,1-4 75 0 0,4 1-78 0 0,0-1 1 0 0,0 0-1 0 0,-1-1 1 0 0,0 0-1 0 0,-1-1 0 0 0,-1 0 1 0 0,0-1-1 0 0,0-1 1 0 0,-2 0-1 0 0,1 0 1 0 0,-2-1-1 0 0,0 0 1 0 0,-1 0-1 0 0,0-1 1 0 0,-1 0-1 0 0,-1 0 1 0 0,-1 0-1 0 0,0-1 1 0 0,-1 1-1 0 0,-1-1 1 0 0,1-12 77 0 0,-2 15 208 0 0,1 1 1 0 0,-2-1-1 0 0,0 0 1 0 0,-1 0-1 0 0,0 0 1 0 0,-1 0-1 0 0,0 0 1 0 0,-1 0-1 0 0,-1 1 1 0 0,0 0-1 0 0,-1 0 1 0 0,0 0-1 0 0,-1 0 1 0 0,-1 1-1 0 0,0 0 1 0 0,0 0-1 0 0,-1 0 1 0 0,-1 1-1 0 0,-9-9-208 0 0,17 18 42 0 0,0 1-1 0 0,0 0 0 0 0,-1 0 0 0 0,1 0 1 0 0,0-1-1 0 0,-1 1 0 0 0,1 0 1 0 0,-1 1-1 0 0,1-1 0 0 0,-1 0 1 0 0,0 0-1 0 0,1 1 0 0 0,-1-1 0 0 0,0 1 1 0 0,1-1-1 0 0,-1 1 0 0 0,0 0 1 0 0,0 0-1 0 0,1-1 0 0 0,-1 1 1 0 0,0 0-1 0 0,0 1 0 0 0,1-1 0 0 0,-1 0 1 0 0,0 1-1 0 0,0-1 0 0 0,1 0 1 0 0,-1 1-1 0 0,1 0 0 0 0,-1-1 1 0 0,0 1-1 0 0,1 0 0 0 0,-1 0 0 0 0,1 0 1 0 0,-1 0-1 0 0,1 0 0 0 0,0 0 1 0 0,0 1-1 0 0,-1-1 0 0 0,1 0 1 0 0,0 1-1 0 0,0-1 0 0 0,0 0 0 0 0,0 1 1 0 0,0 0-1 0 0,1-1 0 0 0,-1 1 1 0 0,0-1-1 0 0,1 2-41 0 0,-21 86 326 0 0,76 160-1546 0 0,-12-103-1555 0 0,-12 87-2547 0 0,-29-177 4119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08:29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52 916 0 0,'1'-1'66'0'0,"0"0"0"0"0,0 0 0 0 0,0 0 0 0 0,0 0 0 0 0,1 0 0 0 0,-1 0 0 0 0,0 1 0 0 0,0-1 0 0 0,1 0-1 0 0,-1 1 1 0 0,1-1 0 0 0,-1 1 0 0 0,1-1 0 0 0,-1 1 0 0 0,1 0 0 0 0,-1-1 0 0 0,1 1 0 0 0,-1 0 0 0 0,1 0 0 0 0,-1 0 0 0 0,1 0 0 0 0,-1 1 0 0 0,1-1 0 0 0,-1 0-1 0 0,0 0 1 0 0,1 1 0 0 0,-1-1 0 0 0,1 1 0 0 0,-1 0 0 0 0,0-1 0 0 0,1 1 0 0 0,-1 0 0 0 0,0 0 0 0 0,1 0 0 0 0,-1 0 0 0 0,0 0 0 0 0,0 0 0 0 0,0 0 0 0 0,0 0 0 0 0,0 0-1 0 0,0 0 1 0 0,0 1 0 0 0,-1-1 0 0 0,1 0 0 0 0,0 1 0 0 0,-1-1 0 0 0,1 0 0 0 0,-1 1 0 0 0,1-1 0 0 0,-1 1 0 0 0,0-1 0 0 0,1 1 0 0 0,-1-1 0 0 0,0 1 0 0 0,0-1-1 0 0,0 1 1 0 0,0 0-66 0 0,93 296 2367 0 0,-54-248-3780 0 0,-37-50 150 0 0,0-4-40 0 0,10-19 37 0 0</inkml:trace>
  <inkml:trace contextRef="#ctx0" brushRef="#br0" timeOffset="539.688">417 468 1388 0 0,'11'-34'2227'0'0,"-6"6"-2098"0"0,2 1 0 0 0,0-1 0 0 0,2 2 0 0 0,1-1 0 0 0,1 1 0 0 0,1 1 0 0 0,1 0 0 0 0,1 0 0 0 0,2 2 1 0 0,0-1-1 0 0,1 2 0 0 0,1 1 0 0 0,2 0 0 0 0,0 1 0 0 0,1 1 0 0 0,14-9-129 0 0,-28 25 15 0 0,0 0 1 0 0,0 0-1 0 0,0 1 0 0 0,0 0 1 0 0,1 0-1 0 0,-1 0 1 0 0,1 1-1 0 0,0 1 0 0 0,-1-1 1 0 0,1 1-1 0 0,-1 1 0 0 0,1-1 1 0 0,0 1-1 0 0,-1 0 1 0 0,1 1-1 0 0,-1 0 0 0 0,0 0 1 0 0,0 1-1 0 0,1-1 0 0 0,-1 2 1 0 0,-1-1-1 0 0,1 1 1 0 0,-1 0-1 0 0,1 0 0 0 0,-1 1 1 0 0,0 0-1 0 0,-1 0 1 0 0,1 0-1 0 0,-1 1 0 0 0,0 0 1 0 0,0 0-1 0 0,-1 0 0 0 0,0 0 1 0 0,0 1-1 0 0,0 0 1 0 0,-1-1-1 0 0,0 1 0 0 0,0 1 1 0 0,-1-1-1 0 0,0 0 0 0 0,0 1 1 0 0,-1-1-1 0 0,0 1 1 0 0,0 0-16 0 0,-2 1 36 0 0,0 0 0 0 0,0 0 0 0 0,-1 0 1 0 0,0 0-1 0 0,0-1 0 0 0,-1 1 1 0 0,0-1-1 0 0,-1 0 0 0 0,0 1 0 0 0,0-2 1 0 0,-1 1-1 0 0,0 0 0 0 0,0-1 0 0 0,0 0 1 0 0,-1 0-1 0 0,0-1 0 0 0,-1 0 1 0 0,0 0-1 0 0,0 0 0 0 0,0-1 0 0 0,0 0 1 0 0,-1 0-1 0 0,0-1 0 0 0,0 0 1 0 0,0 0-1 0 0,-6 1-36 0 0,2 1-374 0 0,0-1 0 0 0,0-1 0 0 0,-1 0 0 0 0,0 0-1 0 0,0-2 1 0 0,0 1 0 0 0,0-2 0 0 0,0 0 0 0 0,0 0 0 0 0,0-1 0 0 0,0-1 0 0 0,-1 0 374 0 0,-36-9-1247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08:27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417 100 1044 0 0,'-7'-6'129'0'0,"0"1"0"0"0,1 0 0 0 0,-2 0 1 0 0,1 1-1 0 0,0 0 0 0 0,-1 0 0 0 0,0 1 0 0 0,0 0 0 0 0,0 0 0 0 0,0 1 1 0 0,0 0-1 0 0,-1 0 0 0 0,1 1 0 0 0,-1 0 0 0 0,1 1 0 0 0,-1 0 0 0 0,1 0 0 0 0,-1 0 1 0 0,1 1-1 0 0,0 1 0 0 0,-1 0 0 0 0,1 0 0 0 0,0 0 0 0 0,0 1 0 0 0,0 0 0 0 0,0 0 1 0 0,1 1-1 0 0,-7 4-129 0 0,2-2 102 0 0,0 1 1 0 0,0 0-1 0 0,1 0 1 0 0,0 1-1 0 0,0 1 1 0 0,1 0-1 0 0,0 0 1 0 0,1 1-1 0 0,0 0 1 0 0,0 1-1 0 0,1 0 1 0 0,0 0-1 0 0,1 1 1 0 0,1 0-1 0 0,0 0 1 0 0,0 0-1 0 0,1 1 1 0 0,1 0-1 0 0,0 0 1 0 0,1 0-1 0 0,0 1 1 0 0,1-1-1 0 0,0 14-102 0 0,4-18-15 0 0,1 1-1 0 0,0-1 0 0 0,0 1 0 0 0,1-1 0 0 0,1 0 1 0 0,-1 0-1 0 0,2-1 0 0 0,-1 1 0 0 0,1-1 1 0 0,0-1-1 0 0,1 1 0 0 0,0-1 0 0 0,0 0 0 0 0,0 0 1 0 0,1-1-1 0 0,0 0 0 0 0,0 0 0 0 0,1-1 1 0 0,0 0-1 0 0,-1-1 0 0 0,2 0 0 0 0,-1 0 0 0 0,0-1 1 0 0,1 0-1 0 0,0-1 0 0 0,-1 0 0 0 0,1 0 0 0 0,0-1 1 0 0,0 0-1 0 0,0-1 0 0 0,0 0 0 0 0,0-1 1 0 0,9-1 15 0 0,135-28-2557 0 0,-112 16 1333 0 0</inkml:trace>
  <inkml:trace contextRef="#ctx0" brushRef="#br0" timeOffset="440.17">794 181 1184 0 0,'-10'0'110'0'0,"0"1"0"0"0,0 0 0 0 0,-1 0 0 0 0,1 1 0 0 0,0 1 0 0 0,1 0 0 0 0,-1 0 0 0 0,0 1 0 0 0,1 0 0 0 0,0 0 0 0 0,0 1 0 0 0,0 0 0 0 0,0 1-1 0 0,1 0 1 0 0,0 0 0 0 0,0 1 0 0 0,1 0 0 0 0,0 1 0 0 0,0-1 0 0 0,1 1 0 0 0,0 1 0 0 0,0-1 0 0 0,0 1 0 0 0,1 0 0 0 0,1 0 0 0 0,0 0 0 0 0,0 1 0 0 0,1 0 0 0 0,0-1 0 0 0,0 1 0 0 0,1 0 0 0 0,1 0 0 0 0,0 1 0 0 0,0-1 0 0 0,1 0-1 0 0,0 2-109 0 0,1-8 24 0 0,-1-1 0 0 0,1 0 0 0 0,0 0-1 0 0,0 0 1 0 0,0 0 0 0 0,1 0-1 0 0,-1 0 1 0 0,1 0 0 0 0,0 0-1 0 0,0 0 1 0 0,0-1 0 0 0,0 1-1 0 0,0-1 1 0 0,0 1 0 0 0,1-1 0 0 0,-1 0-1 0 0,1 0 1 0 0,0 0 0 0 0,-1 0-1 0 0,1-1 1 0 0,0 1 0 0 0,0-1-1 0 0,0 1 1 0 0,0-1 0 0 0,1 0-1 0 0,-1 0 1 0 0,0-1 0 0 0,0 1 0 0 0,0-1-1 0 0,1 1 1 0 0,-1-1 0 0 0,0 0-1 0 0,1 0 1 0 0,-1-1 0 0 0,0 1-1 0 0,0-1 1 0 0,1 1 0 0 0,-1-1-1 0 0,0 0 1 0 0,0 0 0 0 0,0-1-1 0 0,0 1 1 0 0,0-1 0 0 0,0 1 0 0 0,2-3-24 0 0,10-7-48 0 0,-1-1 1 0 0,0 0 0 0 0,-1-1 0 0 0,0-1 0 0 0,-1 0-1 0 0,-1 0 1 0 0,0-1 0 0 0,-1-1 0 0 0,-1 0 0 0 0,0 0-1 0 0,-2-1 1 0 0,1 0 0 0 0,-2 0 0 0 0,1-3 47 0 0,41-83-266 0 0,-48 102 259 0 0,1 0 0 0 0,0 0 0 0 0,-1 0 1 0 0,1 0-1 0 0,0 0 0 0 0,0 0 0 0 0,0 0 1 0 0,0 0-1 0 0,0 0 0 0 0,0 0 0 0 0,0 1 1 0 0,0-1-1 0 0,0 0 0 0 0,0 1 0 0 0,0-1 0 0 0,1 1 1 0 0,-1-1-1 0 0,0 1 0 0 0,0-1 0 0 0,1 1 1 0 0,-1 0-1 0 0,0 0 0 0 0,0 0 0 0 0,1 0 0 0 0,-1 0 1 0 0,0 0-1 0 0,1 0 0 0 0,-1 0 0 0 0,0 0 1 0 0,1 0-1 0 0,-1 1 0 0 0,0-1 0 0 0,0 1 0 0 0,0-1 1 0 0,1 1-1 0 0,-1-1 0 0 0,0 1 0 0 0,0 0 1 0 0,0-1-1 0 0,0 1 0 0 0,0 0 0 0 0,0 0 0 0 0,0 0 1 0 0,0 0-1 0 0,0 0 0 0 0,-1 0 0 0 0,1 0 1 0 0,0 0-1 0 0,0 0 0 0 0,-1 0 0 0 0,1 1 7 0 0,38 60 35 0 0,-27-36-29 0 0,-1-1 0 0 0,-2 2 0 0 0,0 0 0 0 0,-2 0 1 0 0,-1 0-1 0 0,-1 1 0 0 0,-1-1 0 0 0,-1 9-6 0 0,-3-34-521 0 0,0-2-534 0 0,0 0-120 0 0,0 0-58 0 0</inkml:trace>
  <inkml:trace contextRef="#ctx0" brushRef="#br0" timeOffset="691.208">893 29 1468 0 0,'-1'-6'668'0'0,"1"0"-100"0"0,1-3-672 0 0,-2 2-392 0 0</inkml:trace>
  <inkml:trace contextRef="#ctx0" brushRef="#br0" timeOffset="956.845">1244 356 1076 0 0,'27'79'3712'0'0,"-27"-78"-3191"0"0,-17-6 1505 0 0,12-3-1965 0 0,1-1-1 0 0,0 0 0 0 0,0 1 0 0 0,0-2 1 0 0,1 1-1 0 0,0 0 0 0 0,1 0 0 0 0,0-1 1 0 0,1 0-1 0 0,0 1 0 0 0,0-1 1 0 0,1 0-1 0 0,0 1 0 0 0,1-1 0 0 0,0 0 1 0 0,0 1-1 0 0,1-1 0 0 0,1 1 0 0 0,-1 0 1 0 0,2-1-1 0 0,-1 1 0 0 0,1 1 0 0 0,3-6-60 0 0,-3 13-3 0 0,-1 0-1 0 0,1 0 1 0 0,0 0-1 0 0,-1 1 1 0 0,1 0-1 0 0,0-1 1 0 0,-1 1-1 0 0,1 1 1 0 0,0-1-1 0 0,-1 0 1 0 0,1 1-1 0 0,0 0 1 0 0,-1 0-1 0 0,1 0 1 0 0,-1 0-1 0 0,1 1 1 0 0,-1-1-1 0 0,1 1 1 0 0,-1 0-1 0 0,0 0 1 0 0,0 0-1 0 0,0 0 1 0 0,0 0-1 0 0,-1 1 1 0 0,1 0-1 0 0,0 0 4 0 0,6 3 1 0 0,230 152-1450 0 0,-204-153-2389 0 0,-19-17 2610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08:25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562 1 848 0 0,'-7'0'158'0'0,"-1"0"0"0"0,1 0 0 0 0,0 1 0 0 0,0-1 0 0 0,0 2 0 0 0,0-1 0 0 0,1 1 0 0 0,-1 0 0 0 0,0 0 0 0 0,1 1 0 0 0,-1 0 0 0 0,1 0 0 0 0,0 0 0 0 0,0 1 0 0 0,0 0 0 0 0,0 0 0 0 0,1 1 0 0 0,0-1 0 0 0,-1 1 0 0 0,2 0 0 0 0,-1 1 0 0 0,1-1 0 0 0,0 1 0 0 0,0 0 0 0 0,-2 5-158 0 0,-5 12 241 0 0,1 0 1 0 0,2 1-1 0 0,0 1 1 0 0,2-1-1 0 0,0 1 1 0 0,2 0-1 0 0,1 0 1 0 0,0 1-1 0 0,2-1 1 0 0,2 1-1 0 0,1 11-241 0 0,3 34 332 0 0,3-1-1 0 0,3-1 1 0 0,3 0 0 0 0,5 7-332 0 0,8 40 333 0 0,-16-66-301 0 0,31 254-1553 0 0,-68-226-872 0 0,-21-45-89 0 0,16-30 1276 0 0</inkml:trace>
  <inkml:trace contextRef="#ctx0" brushRef="#br0" timeOffset="329.365">16 663 1280 0 0,'-15'3'2825'0'0,"23"-7"-642"0"0,318-81-1965 0 0,-199 54-3268 0 0,-88 23 1742 0 0</inkml:trace>
  <inkml:trace contextRef="#ctx0" brushRef="#br0" timeOffset="970.342">757 435 1004 0 0,'6'-9'913'0'0,"5"-8"682"0"0,-24 21-788 0 0,-7 12-688 0 0,0 0 1 0 0,2 1-1 0 0,0 1 0 0 0,0 1 1 0 0,2 0-1 0 0,1 2 0 0 0,0-1 0 0 0,1 2 1 0 0,1 0-1 0 0,2 0 0 0 0,0 1 1 0 0,-6 19-120 0 0,16-41 15 0 0,0 0 0 0 0,1 1 1 0 0,-1-1-1 0 0,0 0 0 0 0,0 0 1 0 0,1 0-1 0 0,-1 1 1 0 0,0-1-1 0 0,1 1 0 0 0,-1-1 1 0 0,1 0-1 0 0,0 1 1 0 0,-1-1-1 0 0,1 1 0 0 0,0-1 1 0 0,0 0-1 0 0,0 1 1 0 0,0-1-1 0 0,0 1 0 0 0,0-1 1 0 0,1 1-1 0 0,-1-1 0 0 0,0 1 1 0 0,1-1-1 0 0,-1 0 1 0 0,1 1-1 0 0,-1-1 0 0 0,1 0 1 0 0,0 1-1 0 0,0-1 1 0 0,-1 0-1 0 0,1 0 0 0 0,0 0 1 0 0,0 0-1 0 0,0 0 1 0 0,0 0-1 0 0,0 0 0 0 0,1 0 1 0 0,-1 0-1 0 0,0 0 0 0 0,0 0 1 0 0,1-1-1 0 0,-1 1 1 0 0,0-1-1 0 0,1 1 0 0 0,-1-1 1 0 0,0 1-1 0 0,1-1 1 0 0,-1 0-1 0 0,1 0 0 0 0,-1 1 1 0 0,1-1-1 0 0,-1 0 1 0 0,0 0-1 0 0,1-1 0 0 0,0 1-15 0 0,68-22 211 0 0,-54 12-421 0 0,-1-2 0 0 0,-1 0 0 0 0,0 0 1 0 0,-1-1-1 0 0,0-1 0 0 0,-1 0 0 0 0,0-1 1 0 0,-1 0-1 0 0,-1-1 0 0 0,-1 0 1 0 0,0 0-1 0 0,-1-1 0 0 0,-1 0 0 0 0,2-7 210 0 0,15-30 166 0 0,-24 52-132 0 0,0 2 38 0 0,-4 5-24 0 0,-1 0 0 0 0,1-1 1 0 0,0 1-1 0 0,0 1 0 0 0,1-1 1 0 0,-1 1-1 0 0,1-1 0 0 0,0 1 1 0 0,1 0-1 0 0,0 0 0 0 0,0 0 1 0 0,0 0-1 0 0,0 0 0 0 0,1 1 1 0 0,0-1-1 0 0,0 0 0 0 0,1 1 1 0 0,0-1-1 0 0,0 1 0 0 0,1-1 1 0 0,-1 1-1 0 0,1-1-48 0 0,0 2-3 0 0,1 0-1 0 0,-1 0 1 0 0,1-1-1 0 0,1 1 1 0 0,-1 0-1 0 0,1-1 1 0 0,1 0-1 0 0,-1 0 1 0 0,1 0-1 0 0,0 0 0 0 0,1 0 1 0 0,0-1-1 0 0,0 0 1 0 0,0 0-1 0 0,1 0 1 0 0,-1-1-1 0 0,1 0 1 0 0,1 0-1 0 0,-1 0 1 0 0,1-1-1 0 0,0 0 1 0 0,0 0-1 0 0,0-1 1 0 0,0 1-1 0 0,1-2 1 0 0,-1 1-1 0 0,1-1 1 0 0,0 0-1 0 0,0-1 1 0 0,-1 0-1 0 0,1 0 1 0 0,0-1-1 0 0,0 1 1 0 0,0-2-1 0 0,0 1 1 0 0,0-1-1 0 0,4-2 4 0 0,5 1-113 0 0,0-2 0 0 0,-1 0 0 0 0,0-1 0 0 0,0-1 0 0 0,0 0 0 0 0,-1-1 0 0 0,1-1 0 0 0,-2-1 0 0 0,1 0-1 0 0,-1 0 1 0 0,-1-1 0 0 0,0-1 0 0 0,0-1 0 0 0,-1 0 0 0 0,-1 0 0 0 0,0-1 0 0 0,0 0 0 0 0,3-9 113 0 0,26-117 2352 0 0,-73 150-1702 0 0,28-3-618 0 0,1 0 0 0 0,0 0-1 0 0,0 1 1 0 0,1-1 0 0 0,0 1 0 0 0,0 0 0 0 0,1-1 0 0 0,0 1-1 0 0,1 0 1 0 0,0 1 0 0 0,0-1 0 0 0,1 0 0 0 0,0 0 0 0 0,1 0 0 0 0,0 0-1 0 0,0 0 1 0 0,1 0 0 0 0,0 0 0 0 0,1 0 0 0 0,0-1 0 0 0,0 1-1 0 0,1-1 1 0 0,1 2-32 0 0,50 62-3154 0 0,-50-69 1850 0 0,-2-3-12 0 0</inkml:trace>
  <inkml:trace contextRef="#ctx0" brushRef="#br0" timeOffset="1219.503">1230 375 1644 0 0,'-3'-6'1112'0'0,"2"0"-112"0"0,-1 1-292 0 0,2-1-132 0 0,-3 5-200 0 0,3-4-83 0 0,-2 2-289 0 0,1 2 0 0 0,-1-2-252 0 0,2 1-189 0 0,0 2-63 0 0,2 0-548 0 0,1 0-128 0 0,0 2-144 0 0</inkml:trace>
  <inkml:trace contextRef="#ctx0" brushRef="#br0" timeOffset="1469.496">1440 451 848 0 0,'63'35'901'0'0,"-2"1"1"0"0,-1 4-1 0 0,-3 2 1 0 0,17 17-902 0 0,-5 31 2944 0 0,-71-88-2875 0 0,0 0 1 0 0,0 0-1 0 0,0 0 0 0 0,0 0 0 0 0,-1 0 1 0 0,1-1-1 0 0,0 1 0 0 0,-1-1 0 0 0,0 0 1 0 0,1 1-1 0 0,-1-1 0 0 0,0 0 1 0 0,1-1-1 0 0,-1 1 0 0 0,0 0 0 0 0,0-1 1 0 0,0 1-1 0 0,0-1 0 0 0,0 0 0 0 0,1 0 1 0 0,-1 0-1 0 0,0-1 0 0 0,0 1 0 0 0,0-1 1 0 0,0 1-1 0 0,0-1 0 0 0,1 0 1 0 0,-3-1-70 0 0,-2-1 25 0 0,0 0 0 0 0,0 0 0 0 0,1-1 0 0 0,0 0 0 0 0,-1 0 1 0 0,1-1-1 0 0,1 0 0 0 0,-1 0 0 0 0,1 0 0 0 0,0-1 1 0 0,0 1-1 0 0,0-1 0 0 0,1 0 0 0 0,0-1 0 0 0,0 1 0 0 0,1-1 1 0 0,0 1-1 0 0,0-1 0 0 0,0 0 0 0 0,1 0 0 0 0,0-1 1 0 0,0 1-1 0 0,1-3-25 0 0,-1 0-245 0 0,2 0 0 0 0,-1 0 0 0 0,2 0 0 0 0,-1 0 0 0 0,1 0 0 0 0,1 0 1 0 0,-1 1-1 0 0,2-1 0 0 0,-1 0 0 0 0,2 1 0 0 0,-1-1 0 0 0,1 1 0 0 0,0 0 0 0 0,1 0 1 0 0,0 1-1 0 0,1-1 0 0 0,4-4 245 0 0,51-54-2742 0 0,-29 37 1498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08:25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18 783 1196 0 0,'-18'52'2602'0'0,"44"-59"-897"0"0,101-140-654 0 0,-99 107-890 0 0,355-554 1087 0 0,-379 589-1233 0 0,-3 2-9 0 0,0 1-1 0 0,0 0 0 0 0,0-1 0 0 0,0 1 0 0 0,0 0 0 0 0,1 0 0 0 0,-1 0 1 0 0,1 0-1 0 0,-1 0 0 0 0,1 0 0 0 0,0 0 0 0 0,0 1 0 0 0,0-1 0 0 0,0 0 1 0 0,0 1-1 0 0,0 0 0 0 0,1 0 0 0 0,-1-1 0 0 0,0 1 0 0 0,1 0 0 0 0,-1 1 1 0 0,1-1-1 0 0,-1 0 0 0 0,1 1 0 0 0,-1-1 0 0 0,1 1 0 0 0,-1 0 0 0 0,1 0 1 0 0,-1 0-1 0 0,1 0-5 0 0,13 18 29 0 0,-1 0 1 0 0,-1 2-1 0 0,-1-1 1 0 0,0 2 0 0 0,-2 0-1 0 0,0 0 1 0 0,-2 1-1 0 0,4 12-29 0 0,0-4 14 0 0,35 72-81 0 0,-28-64-216 0 0,-1 0 1 0 0,-2 1 0 0 0,-2 1 0 0 0,-1 1-1 0 0,-3 0 1 0 0,-1 1 0 0 0,2 23 282 0 0,-30 24-3428 0 0,1-60 2168 0 0</inkml:trace>
  <inkml:trace contextRef="#ctx0" brushRef="#br0" timeOffset="249.008">395 691 1760 0 0,'43'-46'4490'0'0,"62"11"-3674"0"0,-84 30-530 0 0,119-24-629 0 0,77-24-4124 0 0,-172 35 3053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08:37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1 2012 0 0,'0'0'523'0'0,"0"0"-28"0"0,-3 2-37 0 0,-54 36 2284 0 0,8-39 1275 0 0,27-1-5134 0 0,10 12-380 0 0,1-3-3536 0 0,11-7 3793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08:49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42 1712 0 0,'5'2'9850'0'0,"-5"-4"-9872"0"0,1 1 0 0 0,-1-1 0 0 0,0 1-1 0 0,0 0 1 0 0,0-1 0 0 0,1 1-1 0 0,-1-1 1 0 0,-1 1 0 0 0,1-1 0 0 0,0 1-1 0 0,0 0 1 0 0,0-1 0 0 0,-1 1 0 0 0,1-1-1 0 0,-1 1 1 0 0,1 0 0 0 0,-1-1-1 0 0,0 1 1 0 0,1 0 0 0 0,-1 0 0 0 0,0-1-1 0 0,0 1 1 0 0,0 0 0 0 0,0 0 0 0 0,0 0-1 0 0,0 0 1 0 0,0 0 0 0 0,0 0-1 0 0,0 1 1 0 0,-1-1 0 0 0,1 0 0 0 0,0 0-1 0 0,0 1 1 0 0,-1-1 0 0 0,1 1 0 0 0,0-1-1 0 0,-1 1 1 0 0,1 0 0 0 0,-1-1-1 0 0,1 1 1 0 0,-1 0 0 0 0,1 0 0 0 0,0 0-1 0 0,-1 0 1 0 0,1 0 0 0 0,-1 1 0 0 0,1-1-1 0 0,-1 0 1 0 0,1 0 0 0 0,0 1-1 0 0,-1-1 1 0 0,1 1 0 0 0,0 0 0 0 0,-1-1-1 0 0,1 1 1 0 0,0 0 0 0 0,0 0 0 0 0,0-1-1 0 0,-2 2 23 0 0,-20 8-417 0 0,-11 5-1639 0 0,15-11-2205 0 0,18-4 3007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08:49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1956 0 0,'54'-6'5440'0'0,"-69"10"-4696"0"0,-14 6-4325 0 0,26-8 2242 0 0,-1-1 11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08:51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29 876 0 0,'5'-4'7460'0'0,"4"-4"-3274"0"0,-24-8-4973 0 0,-4 30-7321 0 0,18-11 6933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25:58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125 381 1280 0 0,'-38'2'3348'0'0,"-49"48"-1048"0"0,87-47-2281 0 0,1 0-1 0 0,-1-1 1 0 0,0 1-1 0 0,1-1 1 0 0,-1 1-1 0 0,1-1 1 0 0,-1 1-1 0 0,1-1 1 0 0,0 1-1 0 0,0-1 1 0 0,1 0 0 0 0,-1 0-1 0 0,0 1 1 0 0,1-1-1 0 0,-1 0 1 0 0,1 0-1 0 0,0 0 1 0 0,-1 0-1 0 0,1-1 1 0 0,0 1-1 0 0,0 0 1 0 0,0-1 0 0 0,0 0-1 0 0,1 1 1 0 0,-1-1-1 0 0,0 0 1 0 0,1 0-1 0 0,-1 0 1 0 0,1 0-1 0 0,-1-1 1 0 0,1 1 0 0 0,-1 0-1 0 0,1-1 1 0 0,-1 0-1 0 0,1 0 1 0 0,-1 0-1 0 0,1 0 1 0 0,-1 0-1 0 0,2-1-18 0 0,108 12-410 0 0,-111-12 412 0 0,-1 0 1 0 0,1 0-1 0 0,0 0 1 0 0,-1 0 0 0 0,1 0-1 0 0,-1 0 1 0 0,1 0-1 0 0,-1 0 1 0 0,1 0-1 0 0,-1 0 1 0 0,0-1-1 0 0,0 1 1 0 0,0 0 0 0 0,1 0-1 0 0,-1 0 1 0 0,0 0-1 0 0,0-1 1 0 0,-1 1-1 0 0,1 0 1 0 0,0 0 0 0 0,0 0-1 0 0,0 0 1 0 0,-1-1-1 0 0,1 1 1 0 0,-1 0-1 0 0,1 0 1 0 0,-1 0 0 0 0,1 0-1 0 0,-1 0 1 0 0,0 0-1 0 0,1 0 1 0 0,-1 0-1 0 0,0 1 1 0 0,0-1 0 0 0,0 0-1 0 0,0 0 1 0 0,0 0-1 0 0,1 1 1 0 0,-1-1-1 0 0,0 1 1 0 0,-1-1 0 0 0,1 1-1 0 0,0-1 1 0 0,0 1-1 0 0,0-1 1 0 0,0 1-1 0 0,0 0-2 0 0,-139-56 410 0 0,139 55-525 0 0,-1-1-1 0 0,0 0 1 0 0,1 0 0 0 0,0 0-1 0 0,-1 0 1 0 0,1 0-1 0 0,0 0 1 0 0,0 0-1 0 0,0-1 1 0 0,0 1-1 0 0,0 0 1 0 0,1 0 0 0 0,-1-1-1 0 0,1 1 1 0 0,0-1-1 0 0,-1 1 1 0 0,1 0-1 0 0,0-1 1 0 0,0 1-1 0 0,0-1 1 0 0,1 1 0 0 0,-1-1-1 0 0,1 1 1 0 0,-1 0-1 0 0,1-1 1 0 0,0 1-1 0 0,0 0 1 0 0,0 0-1 0 0,0 0 1 0 0,0-1 0 0 0,1 1-1 0 0,-1 0 1 0 0,0 1-1 0 0,1-1 1 0 0,0 0-1 0 0,-1 0 1 0 0,1 1-1 0 0,0-1 1 0 0,0 0 0 0 0,0 1-1 0 0,0 0 1 0 0,0 0-1 0 0,0-1 1 0 0,0 1-1 0 0,2 0 116 0 0,-1-2-110 0 0,17-17-1192 0 0</inkml:trace>
  <inkml:trace contextRef="#ctx0" brushRef="#br0" timeOffset="251.605">447 43 1824 0 0,'-1'-2'242'0'0,"1"0"0"0"0,-1 0 0 0 0,0 0-1 0 0,0-1 1 0 0,0 1 0 0 0,0 0 0 0 0,0 0 0 0 0,0 0 0 0 0,0 0-1 0 0,0 1 1 0 0,-1-1 0 0 0,1 0 0 0 0,-1 0 0 0 0,0 1 0 0 0,1-1-1 0 0,-1 1 1 0 0,0 0 0 0 0,0-1 0 0 0,0 1 0 0 0,0 0 0 0 0,0 0-1 0 0,0 0 1 0 0,0 0 0 0 0,0 1 0 0 0,-1-1 0 0 0,1 0 0 0 0,0 1-1 0 0,0 0 1 0 0,-1-1 0 0 0,1 1 0 0 0,0 0 0 0 0,-1 0-1 0 0,1 0 1 0 0,0 1 0 0 0,0-1 0 0 0,-1 1-242 0 0,-23 24 1047 0 0,23-13-955 0 0,0-1 0 0 0,1 0 0 0 0,1 1 1 0 0,0-1-1 0 0,0 1 0 0 0,1-1 0 0 0,0 1 0 0 0,1-1 0 0 0,1 1 1 0 0,0-1-1 0 0,0 1 0 0 0,1-1 0 0 0,1 0 0 0 0,4 10-92 0 0,5 25 207 0 0,38 202-1524 0 0,-50-243 1074 0 0,-1 1-1 0 0,0-1 1 0 0,-1 0-1 0 0,1 1 1 0 0,-1-1 0 0 0,0 0-1 0 0,0 0 1 0 0,-1 0-1 0 0,1 1 1 0 0,-1-1 0 0 0,0-1-1 0 0,-1 1 1 0 0,1 0-1 0 0,-1-1 1 0 0,0 1-1 0 0,0-1 1 0 0,0 0 0 0 0,-1 0-1 0 0,0 0 1 0 0,1 0-1 0 0,-1 0 1 0 0,-1-1 0 0 0,1 0-1 0 0,0 0 1 0 0,-1 0-1 0 0,0 0 1 0 0,1-1 0 0 0,-1 0-1 0 0,0 0 1 0 0,0 0-1 0 0,0-1 1 0 0,0 1 0 0 0,-1-1-1 0 0,1 0 1 0 0,0-1-1 0 0,-1 1 244 0 0,-11-1-1238 0 0</inkml:trace>
  <inkml:trace contextRef="#ctx0" brushRef="#br0" timeOffset="503.646">43 342 1472 0 0,'28'-73'6626'0'0,"39"32"-4184"0"0,103 14-2728 0 0,-143 25 391 0 0,255-12-7957 0 0,-238 10 6485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08:51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72 111 2280 0 0,'-2'0'6852'0'0,"-13"-34"-5530"0"0,-2 8-1354 0 0,-17-20-7286 0 0,30 41 6058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08:50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1 988 0 0,'8'16'4076'0'0,"-9"32"-3802"0"0,1-34 148 0 0,20 327 625 0 0,-13-302-1189 0 0,3 37-487 0 0,-7-24-3197 0 0,-3-43 2652 0 0</inkml:trace>
  <inkml:trace contextRef="#ctx0" brushRef="#br0" timeOffset="561.44">39 128 1088 0 0,'-1'0'90'0'0,"0"0"0"0"0,-1 0-1 0 0,1-1 1 0 0,0 1 0 0 0,0 0 0 0 0,0-1 0 0 0,0 1-1 0 0,0-1 1 0 0,0 1 0 0 0,0-1 0 0 0,1 1-1 0 0,-1-1 1 0 0,0 0 0 0 0,0 0 0 0 0,0 1 0 0 0,1-1-1 0 0,-1 0 1 0 0,0 0 0 0 0,1 0 0 0 0,-1 0-1 0 0,0 0 1 0 0,1 0 0 0 0,-1 0 0 0 0,1 0 0 0 0,0 0-1 0 0,-1 0 1 0 0,1 0 0 0 0,0 0 0 0 0,0 0-1 0 0,0 0 1 0 0,-1 0 0 0 0,1 0 0 0 0,0 0 0 0 0,0-1-1 0 0,1 1 1 0 0,-1 0 0 0 0,0 0 0 0 0,0 0-1 0 0,0 0 1 0 0,1 0 0 0 0,-1 0 0 0 0,1 0 0 0 0,-1 0-1 0 0,1 0 1 0 0,0-1-90 0 0,0 0 35 0 0,1-1 1 0 0,-1 1-1 0 0,1-1 1 0 0,0 1-1 0 0,0 0 0 0 0,0 0 1 0 0,0 0-1 0 0,0 0 1 0 0,0 0-1 0 0,1 0 0 0 0,-1 0 1 0 0,1 1-1 0 0,-1-1 1 0 0,1 1-1 0 0,-1 0 0 0 0,1 0 1 0 0,0 0-1 0 0,0 0 1 0 0,0 0-1 0 0,-1 1 0 0 0,1-1 1 0 0,0 1-1 0 0,0 0 1 0 0,0 0-1 0 0,0 0 0 0 0,0 0 1 0 0,0 0-1 0 0,2 1-35 0 0,1 3 15 0 0,-1 0 0 0 0,1 1 0 0 0,-1 0 0 0 0,0 0 1 0 0,-1 0-1 0 0,1 0 0 0 0,-1 1 0 0 0,0 0 0 0 0,0-1 0 0 0,-1 1 0 0 0,0 1 0 0 0,0-1 0 0 0,0 1 0 0 0,-1-1 0 0 0,0 1 0 0 0,0 0 0 0 0,-1-1 0 0 0,1 1 0 0 0,-1 0 0 0 0,-1 0 0 0 0,0 0 1 0 0,0 0-1 0 0,0 0 0 0 0,-1 0 0 0 0,0 0 0 0 0,0 0 0 0 0,0 0 0 0 0,-1-1 0 0 0,0 1 0 0 0,-1-1 0 0 0,0 1 0 0 0,0-1 0 0 0,0 0 0 0 0,-3 4-15 0 0,7-11 1 0 0,0 0 0 0 0,-1 1 0 0 0,1-1 0 0 0,0 0 0 0 0,0 1 0 0 0,-1-1 0 0 0,1 1 0 0 0,0-1 0 0 0,0 1 0 0 0,0-1 0 0 0,0 1 0 0 0,0 0 0 0 0,0-1 0 0 0,0 1 0 0 0,-1 0 0 0 0,1 0 0 0 0,0 0 0 0 0,0 0-1 0 0,0-1 1 0 0,0 1 0 0 0,0 1 0 0 0,0-1 0 0 0,0 0 0 0 0,0 0 0 0 0,0 0 0 0 0,0 0 0 0 0,0 1 0 0 0,0-1 0 0 0,0 0 0 0 0,0 1 0 0 0,0-1 0 0 0,-1 1 0 0 0,1-1 0 0 0,0 1 0 0 0,0-1 0 0 0,0 1 0 0 0,-1 0 0 0 0,1-1 0 0 0,0 1 0 0 0,-1 0 0 0 0,1 0 0 0 0,-1-1 0 0 0,1 1-1 0 0,-1 0 1 0 0,1 0 0 0 0,-1 0 0 0 0,1 0 0 0 0,-1 0 0 0 0,0 0 0 0 0,1-1 0 0 0,-1 1 0 0 0,0 0 0 0 0,0 0 0 0 0,0 0 0 0 0,0 0 0 0 0,0 0 0 0 0,0 0 0 0 0,0 0 0 0 0,0 0 0 0 0,0 0 0 0 0,0 0 0 0 0,-1 0 0 0 0,1 0 0 0 0,0 0 0 0 0,-1 0 0 0 0,1 0 0 0 0,-1 0-1 0 0,1-1 1 0 0,-1 1-1 0 0,29-5-12 0 0,-21 3 24 0 0,0-1-1 0 0,0 1 1 0 0,1 1 0 0 0,-1-1 0 0 0,0 1 0 0 0,0 1 0 0 0,0-1 0 0 0,0 1 0 0 0,0 0 0 0 0,0 1 0 0 0,0-1 0 0 0,0 2 0 0 0,0-1 0 0 0,-1 1 0 0 0,1 0-1 0 0,-1 0 1 0 0,0 0 0 0 0,0 1 0 0 0,0 0 0 0 0,0 0 0 0 0,-1 1 0 0 0,1 0 0 0 0,-1 0 0 0 0,0 0 0 0 0,-1 0 0 0 0,1 1 0 0 0,-1 0 0 0 0,0 0-1 0 0,-1 0 1 0 0,1 0 0 0 0,-1 1 0 0 0,0-1 0 0 0,-1 1 0 0 0,0 0 0 0 0,0 0 0 0 0,1 3-12 0 0,-7 1 53 0 0,0-1 0 0 0,0 0-1 0 0,-1 0 1 0 0,-1 0 0 0 0,1-1 0 0 0,-2 1 0 0 0,1-1 0 0 0,-1-1-1 0 0,0 1 1 0 0,-1-1 0 0 0,0-1 0 0 0,0 1 0 0 0,-1-1 0 0 0,0-1-1 0 0,0 0 1 0 0,-1 0 0 0 0,-3 1-53 0 0,2 2-26 0 0,-1-2 0 0 0,0 0 0 0 0,-1 0 0 0 0,0-1 0 0 0,1-1 0 0 0,-2 0 1 0 0,1-1-1 0 0,-1 0 0 0 0,1-1 0 0 0,-8 0 26 0 0,18-3-140 0 0,0 0 0 0 0,0-1 0 0 0,0 0 1 0 0,0 1-1 0 0,0-1 0 0 0,0 0 0 0 0,0-1 1 0 0,0 1-1 0 0,1 0 0 0 0,-1-1 0 0 0,1 0 1 0 0,-1 1-1 0 0,1-1 0 0 0,-1 0 0 0 0,1 0 1 0 0,0-1-1 0 0,0 1 0 0 0,0 0 0 0 0,0-1 1 0 0,0 1-1 0 0,1-1 0 0 0,-1 0 0 0 0,1 1 1 0 0,-1-1-1 0 0,1 0 0 0 0,0 0 0 0 0,0 0 1 0 0,1 0-1 0 0,-1 0 0 0 0,0 0 0 0 0,1 0 1 0 0,0 0-1 0 0,0 0 0 0 0,0 0 0 0 0,0 0 1 0 0,1-3 139 0 0,-1-16-1226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08:48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0 639 1268 0 0,'0'0'615'0'0,"0"0"-106"0"0,0 0 10 0 0,0 0-34 0 0,0 16 2116 0 0,1-12-2569 0 0,-1-1 0 0 0,1 1 0 0 0,0 0 1 0 0,0-1-1 0 0,0 1 0 0 0,0-1 0 0 0,1 1 1 0 0,-1-1-1 0 0,1 0 0 0 0,0 0 0 0 0,0 0 1 0 0,0 0-1 0 0,0 0 0 0 0,1 0 1 0 0,-1 0-1 0 0,1 0 0 0 0,-1-1 0 0 0,1 0 1 0 0,0 1-1 0 0,0-1 0 0 0,0 0 0 0 0,1 0 1 0 0,-1-1-1 0 0,0 1 0 0 0,1-1 0 0 0,-1 0 1 0 0,1 1-1 0 0,2-1-32 0 0,6 5 59 0 0,0-2 1 0 0,0 1-1 0 0,0-1 0 0 0,1-1 1 0 0,-1-1-1 0 0,1 1 0 0 0,0-2 0 0 0,-1 0 1 0 0,1 0-1 0 0,0-1 0 0 0,0-1 1 0 0,0 0-1 0 0,-1-1 0 0 0,1 0 1 0 0,-1-1-1 0 0,1 0 0 0 0,-1-1 1 0 0,0-1-1 0 0,0 0 0 0 0,-1 0 0 0 0,1-1 1 0 0,-1-1-1 0 0,0 0 0 0 0,-1 0 1 0 0,6-6-60 0 0,13-12 92 0 0,0-1-1 0 0,-2-1 1 0 0,-1-1 0 0 0,-2-2 0 0 0,0 0 0 0 0,-2-2-1 0 0,16-31-91 0 0,182-366 497 0 0,-213 503-730 0 0,-6-27 166 0 0,2 0 1 0 0,2 0-1 0 0,2 0 1 0 0,2-1-1 0 0,3 0 1 0 0,1-1 0 0 0,2 0-1 0 0,2-1 1 0 0,2-1-1 0 0,6 8 67 0 0,29 96-2319 0 0,-86-62-1212 0 0,11-63 2417 0 0</inkml:trace>
  <inkml:trace contextRef="#ctx0" brushRef="#br0" timeOffset="249.853">396 622 1744 0 0,'49'-29'3862'0'0,"40"2"-2862"0"0,-74 23-683 0 0,232-52-435 0 0,-70 17-3415 0 0,-129 28 2337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08:54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493 100 1076 0 0,'3'-3'489'0'0,"60"-82"3662"0"0,-63 85-3867 0 0,0 0-62 0 0,-24-12 204 0 0,11 16-401 0 0,0 1-1 0 0,0 0 1 0 0,0 0 0 0 0,1 2-1 0 0,0-1 1 0 0,0 2 0 0 0,0-1-1 0 0,1 1 1 0 0,1 1 0 0 0,-1 0 0 0 0,1 1-1 0 0,1 0 1 0 0,0 0 0 0 0,0 1-1 0 0,1 0 1 0 0,0 1 0 0 0,1 0-1 0 0,0 0 1 0 0,1 0 0 0 0,1 1-1 0 0,0 0 1 0 0,0 0 0 0 0,2 0 0 0 0,-1 1-1 0 0,2 0 1 0 0,0-1 0 0 0,0 1-1 0 0,1 5-24 0 0,2-10 37 0 0,1 0 0 0 0,0 0 1 0 0,0 0-1 0 0,1 0 0 0 0,0 0 0 0 0,0-1 0 0 0,1 1 0 0 0,0-1 0 0 0,1 0 0 0 0,-1 0 0 0 0,2 0 0 0 0,-1-1 0 0 0,1 0 0 0 0,0 0 0 0 0,3 2-37 0 0,40 60-104 0 0,-48-62 62 0 0,-1-1 0 0 0,-1 1 0 0 0,1-1 0 0 0,-1 0-1 0 0,0 1 1 0 0,0-1 0 0 0,-1 0 0 0 0,0 0 0 0 0,0 0-1 0 0,-1 0 1 0 0,1 0 0 0 0,-1 0 0 0 0,-1-1 0 0 0,1 1-1 0 0,-1-1 1 0 0,0 0 0 0 0,0 0 0 0 0,0 0 0 0 0,-1-1-1 0 0,1 0 1 0 0,-1 0 0 0 0,0 0 0 0 0,-1 0 0 0 0,1-1-1 0 0,-1 1 1 0 0,1-1 0 0 0,-1-1 0 0 0,-6 3 42 0 0,9-3-31 0 0,-39 22 134 0 0,-1-3 1 0 0,0-1 0 0 0,-1-3 0 0 0,-1-1-1 0 0,-21 3-103 0 0,36-9 313 0 0,56-21-72 0 0,-9 8-242 0 0,-1 1 1 0 0,1 1 0 0 0,0 0-1 0 0,0 1 1 0 0,-1 1-1 0 0,1 1 1 0 0,-1 0 0 0 0,1 1-1 0 0,-1 1 1 0 0,0 0-1 0 0,0 2 1 0 0,0-1 0 0 0,-1 2-1 0 0,0 0 1 0 0,0 1-1 0 0,-1 1 1 0 0,0 0 0 0 0,0 0-1 0 0,-1 2 1 0 0,0 0-1 0 0,-1 0 1 0 0,0 1 0 0 0,-1 0-1 0 0,-1 1 1 0 0,0 1 0 0 0,0-1-1 0 0,-1 1 1 0 0,-1 1-1 0 0,2 5 1 0 0,-2-6-67 0 0,-5-5-119 0 0,1 0 0 0 0,0-1 0 0 0,0 0-1 0 0,0 0 1 0 0,1 0 0 0 0,1 0 0 0 0,-1-1 0 0 0,1 0-1 0 0,0 0 1 0 0,1-1 0 0 0,0 0 0 0 0,0 0-1 0 0,0 0 1 0 0,1-1 0 0 0,0 0 0 0 0,-1 0 0 0 0,2-1-1 0 0,3 2 187 0 0,-5-8-1172 0 0,17-8 4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09:03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41 948 0 0,'0'0'339'0'0,"0"0"-28"0"0,0 0-100 0 0,0 0-14 0 0,0 0-39 0 0,0 0-12 0 0,0 0-14 0 0,0 0-24 0 0,0 0 16 0 0,0 0-19 0 0,0 0-56 0 0,0 0 62 0 0,0 0 94 0 0,0 0 25 0 0,0 0-40 0 0,-16-3 2120 0 0,15 2-2299 0 0,1 0 0 0 0,-1 0 0 0 0,1 1 1 0 0,-1-1-1 0 0,1 0 0 0 0,-1 0 0 0 0,1 0 0 0 0,0 0 1 0 0,-1 0-1 0 0,1 0 0 0 0,0 0 0 0 0,0 0 0 0 0,-1 0 1 0 0,1 0-1 0 0,0 0 0 0 0,0 0 0 0 0,0 0 0 0 0,0 0 1 0 0,1 1-1 0 0,-1-1 0 0 0,0 0 0 0 0,0 0 0 0 0,1 0 1 0 0,-1 0-1 0 0,0 0 0 0 0,1 0 0 0 0,-1 0 0 0 0,1 0 1 0 0,-1 0-1 0 0,1 1 0 0 0,-1-1 0 0 0,1 0 0 0 0,0 0 1 0 0,-1 1-1 0 0,1-1 0 0 0,0 0 0 0 0,0 1 0 0 0,-1-1 0 0 0,1 1 1 0 0,0-1-1 0 0,0 1 0 0 0,0-1 0 0 0,0 1 0 0 0,0 0 1 0 0,0-1-1 0 0,-1 1 0 0 0,1 0 0 0 0,1 0-11 0 0,14 139 282 0 0,-17-129-255 0 0,0 0 1 0 0,0 0-1 0 0,1 0 1 0 0,1 0-1 0 0,-1 1 1 0 0,2-1-1 0 0,-1 0 1 0 0,1 0 0 0 0,1-1-1 0 0,0 1 1 0 0,0 0-1 0 0,1-1 1 0 0,0 0-1 0 0,1 0 1 0 0,0 0-1 0 0,0 0 1 0 0,1-1-1 0 0,0 0 1 0 0,1 0 0 0 0,-1-1-1 0 0,1 0 1 0 0,2 1-28 0 0,34 26 48 0 0,-31-27 17 0 0,0 1 0 0 0,0-1 0 0 0,-1 2 1 0 0,0 0-1 0 0,-1 0 0 0 0,0 1 1 0 0,-1 0-1 0 0,0 1 0 0 0,0-1 0 0 0,-1 2 1 0 0,0-1-1 0 0,-1 1 0 0 0,-1 1 0 0 0,0-1 1 0 0,0 1-1 0 0,-2 0 0 0 0,1 0 1 0 0,-2 1-1 0 0,1-1 0 0 0,0 12-65 0 0,-27 178 1284 0 0,15-79-1024 0 0,9-121-468 0 0,0 0 0 0 0,0 0 0 0 0,1-1 0 0 0,-1 1 0 0 0,1 0 0 0 0,-1-1 0 0 0,1 1-1 0 0,0-1 1 0 0,0 0 0 0 0,0 1 0 0 0,1-1 0 0 0,-1 0 0 0 0,1 0 0 0 0,-1-1 0 0 0,1 1-1 0 0,-1 0 1 0 0,1-1 0 0 0,0 0 0 0 0,0 1 0 0 0,-1-1 0 0 0,1 0 0 0 0,0 0-1 0 0,0-1 1 0 0,0 1 0 0 0,0-1 0 0 0,2 1 208 0 0,3-1-1363 0 0,-6 0 117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09:01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54 1428 0 0,'-7'4'268'0'0,"0"-1"-1"0"0,1 1 1 0 0,-1 1-1 0 0,1-1 1 0 0,0 1 0 0 0,0 0-1 0 0,1 1 1 0 0,-1-1-1 0 0,1 1 1 0 0,0 0 0 0 0,1 0-1 0 0,0 1 1 0 0,0-1-1 0 0,0 1 1 0 0,1 0-1 0 0,-1 0 1 0 0,2 1 0 0 0,-3 6-268 0 0,9-6 85 0 0,0 0 1 0 0,0 0 0 0 0,1-1-1 0 0,0 1 1 0 0,1-1 0 0 0,-1-1-1 0 0,1 1 1 0 0,1-1 0 0 0,-1 0-1 0 0,1 0 1 0 0,0-1 0 0 0,1 0 0 0 0,-1 0-1 0 0,1 0 1 0 0,0-1 0 0 0,0 0-1 0 0,0-1 1 0 0,3 1-86 0 0,22 15 276 0 0,30 32 156 0 0,-93-21-551 0 0,23-27-167 0 0,0 0-1 0 0,0 0 1 0 0,0-1-1 0 0,-1 0 1 0 0,1 0 0 0 0,0-1-1 0 0,-1 0 1 0 0,1 0-1 0 0,-1-1 1 0 0,1 0 0 0 0,-1 0-1 0 0,1-1 1 0 0,-1 0-1 0 0,1 0 1 0 0,-1-1 0 0 0,1 0-1 0 0,0 0 1 0 0,0 0-1 0 0,0-1 1 0 0,0 0 0 0 0,-2-2 286 0 0,-14-10-1302 0 0</inkml:trace>
  <inkml:trace contextRef="#ctx0" brushRef="#br0" timeOffset="281.323">415 0 1024 0 0,'-3'2'105'0'0,"1"-1"0"0"0,0 1 0 0 0,1 0 1 0 0,-1 0-1 0 0,0 0 0 0 0,0 0 0 0 0,1 0 0 0 0,-1 0 0 0 0,1 0 0 0 0,0 0 0 0 0,0 1 0 0 0,0-1 0 0 0,0 0 1 0 0,0 1-1 0 0,0-1 0 0 0,1 1 0 0 0,-1-1 0 0 0,1 1 0 0 0,-1 0 0 0 0,1-1 0 0 0,0 1 0 0 0,0-1 0 0 0,0 1 1 0 0,1 0-1 0 0,-1-1 0 0 0,1 1 0 0 0,-1-1 0 0 0,1 1 0 0 0,0-1 0 0 0,0 1 0 0 0,0-1 0 0 0,0 0 1 0 0,0 1-1 0 0,0-1 0 0 0,1 0 0 0 0,-1 0 0 0 0,1 0 0 0 0,0 0 0 0 0,-1 0 0 0 0,1 0 0 0 0,0-1 0 0 0,0 1 1 0 0,0 0-1 0 0,1-1 0 0 0,-1 0 0 0 0,0 1 0 0 0,1-1-105 0 0,9 14 190 0 0,1 1 16 0 0,-7-10-118 0 0,-1 0 0 0 0,1 0 0 0 0,-1 0 0 0 0,-1 0 0 0 0,1 1 0 0 0,-1 0 0 0 0,0 0 0 0 0,0 0 0 0 0,-1 1 0 0 0,0-1 0 0 0,0 1 0 0 0,-1-1 0 0 0,0 1 0 0 0,0 0 0 0 0,-1 0 0 0 0,0 0 0 0 0,0 0 0 0 0,-1 0 0 0 0,0 0 0 0 0,-1 4-88 0 0,-2-3 26 0 0,0-1 1 0 0,-1 1-1 0 0,0-1 0 0 0,-1 1 0 0 0,0-1 1 0 0,0-1-1 0 0,0 1 0 0 0,-1-1 1 0 0,0 0-1 0 0,-1 0 0 0 0,0 0 0 0 0,0-1 1 0 0,0 0-1 0 0,-1 0-26 0 0,-52 12-3278 0 0,32-36 459 0 0,19 2 1344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09:00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0 888 0 0,'22'19'8416'0'0,"-19"45"-8178"0"0,-3-34 311 0 0,43 159 328 0 0,-3-15-4159 0 0,-39-170 2838 0 0,1 2-3154 0 0,-2-6 2462 0 0</inkml:trace>
  <inkml:trace contextRef="#ctx0" brushRef="#br0" timeOffset="451.487">1 300 2540 0 0,'20'-17'3168'0'0,"36"2"-2836"0"0,-49 14-144 0 0,217-17 781 0 0,-172 52-944 0 0,-27-9 486 0 0,-25-25-515 0 0,1 0-1 0 0,0 1 0 0 0,0-1 1 0 0,0 0-1 0 0,0 1 0 0 0,-1-1 1 0 0,1 0-1 0 0,0 0 1 0 0,0 0-1 0 0,0 0 0 0 0,0 0 1 0 0,0 0-1 0 0,0 0 0 0 0,0 0 1 0 0,-1 0-1 0 0,1 0 0 0 0,0 0 1 0 0,0-1-1 0 0,0 1 0 0 0,0 0 1 0 0,0-1-1 0 0,-1 1 0 0 0,1 0 1 0 0,0-1-1 0 0,0 1 1 0 0,-1-1-1 0 0,1 1 0 0 0,0-1 1 0 0,-1 0-1 0 0,1 1 0 0 0,0-1 1 0 0,-1 0-1 0 0,1 1 0 0 0,-1-1 1 0 0,1 0-1 0 0,-1 0 0 0 0,1 0 1 0 0,-1 1-1 0 0,0-1 1 0 0,1 0-1 0 0,-1 0 0 0 0,0 0 1 0 0,0 0-1 0 0,0 0 0 0 0,0 1 1 0 0,0-1-1 0 0,0 0 0 0 0,0 0 1 0 0,0 0-1 0 0,0 0 0 0 0,0 0 1 0 0,0 0-1 0 0,0 0 0 0 0,0 1 1 0 0,-1-1-1 0 0,1 0 1 0 0,0 0-1 0 0,-1 0 0 0 0,1 0 1 0 0,-1 1-1 0 0,1-1 0 0 0,-1 0 1 0 0,1 1-1 0 0,-1-1 0 0 0,0 0 1 0 0,1 0 4 0 0,-82-23-3215 0 0,82 23 2435 0 0</inkml:trace>
  <inkml:trace contextRef="#ctx0" brushRef="#br0" timeOffset="807.506">431 159 1448 0 0,'3'-11'2136'0'0,"-5"14"-1191"0"0,-3 5-880 0 0,-3 4 113 0 0,1 1-1 0 0,0 1 0 0 0,1-1 0 0 0,0 1 0 0 0,1 0 0 0 0,0 0 0 0 0,2 1 0 0 0,-1-1 0 0 0,2 1 0 0 0,0 0 1 0 0,0 3-178 0 0,4-12 45 0 0,-1-1-1 0 0,1 0 1 0 0,0 0 0 0 0,0 0 0 0 0,0 0 0 0 0,1-1 0 0 0,0 1 0 0 0,-1-1 0 0 0,2 1 0 0 0,-1-1 0 0 0,0 0 0 0 0,1 0 0 0 0,0-1 0 0 0,0 1 0 0 0,0-1 0 0 0,0 1 0 0 0,1-1 0 0 0,-1-1 0 0 0,1 1 0 0 0,0-1 0 0 0,0 1-1 0 0,0-1 1 0 0,0-1 0 0 0,0 1 0 0 0,0-1 0 0 0,0 0 0 0 0,1 0 0 0 0,-1 0 0 0 0,0-1 0 0 0,1 0 0 0 0,-1 0 0 0 0,0 0 0 0 0,1-1 0 0 0,-1 0 0 0 0,0 0 0 0 0,5-1-45 0 0,-1 1-4 0 0,0 0-1 0 0,0-1 1 0 0,-1 0 0 0 0,1 0 0 0 0,-1-1-1 0 0,1 0 1 0 0,-1-1 0 0 0,0 0 0 0 0,0 0-1 0 0,0-1 1 0 0,-1 1 0 0 0,0-2 0 0 0,1 1-1 0 0,-2-1 1 0 0,1 0 0 0 0,-1-1 0 0 0,0 1 0 0 0,0-1-1 0 0,-1 0 1 0 0,0-1 0 0 0,0 1 0 0 0,-1-1-1 0 0,2-3 5 0 0,-9 5-17 0 0,1 0-1 0 0,-1 1 0 0 0,-1-1 1 0 0,1 1-1 0 0,-1 0 0 0 0,0 0 0 0 0,0 1 1 0 0,0-1-1 0 0,0 1 0 0 0,-1 0 0 0 0,0 0 1 0 0,0 0-1 0 0,0 0 0 0 0,0 1 1 0 0,-1 0-1 0 0,0 0 0 0 0,1 1 0 0 0,-1-1 1 0 0,0 1-1 0 0,0 1 0 0 0,0-1 1 0 0,0 1-1 0 0,0 0 0 0 0,0 0 0 0 0,-1 1 1 0 0,1 0-1 0 0,-4 0 18 0 0,6-1-33 0 0,-115-15-2367 0 0,113 8-150 0 0,6 2 1236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08:59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0 477 2016 0 0,'7'-3'3014'0'0,"25"-22"-2084"0"0,-15 5-931 0 0,1-1 0 0 0,-2 0 0 0 0,-1-1 0 0 0,-1-1 0 0 0,-1 0 0 0 0,0-1 0 0 0,-2-1 0 0 0,-1 0 0 0 0,-1 0 0 0 0,-1-1 0 0 0,1-9 1 0 0,-9 32-201 0 0,-1 1 178 0 0,0 1 1 0 0,-1 0-1 0 0,1 0 1 0 0,-1-1 0 0 0,1 1-1 0 0,-1 0 1 0 0,1 0-1 0 0,-1 1 1 0 0,1-1-1 0 0,-1 0 1 0 0,0 1-1 0 0,0-1 1 0 0,1 0-1 0 0,-1 1 1 0 0,0 0-1 0 0,0 0 1 0 0,0-1-1 0 0,1 1 1 0 0,-1 0 0 0 0,0 0-1 0 0,0 1 1 0 0,0-1-1 0 0,1 0 1 0 0,-1 0-1 0 0,0 1 1 0 0,0-1-1 0 0,1 1 1 0 0,-1 0-1 0 0,0 0 1 0 0,1-1-1 0 0,-1 1 1 0 0,0 0-1 0 0,0 1 23 0 0,-3 0 12 0 0,0-1-1 0 0,1 1 0 0 0,-1 0 1 0 0,1 1-1 0 0,-1-1 0 0 0,1 1 0 0 0,0-1 1 0 0,0 1-1 0 0,0 0 0 0 0,1 1 1 0 0,-1-1-1 0 0,1 1 0 0 0,-1 0 0 0 0,1-1 1 0 0,0 1-1 0 0,1 1 0 0 0,-1-1 0 0 0,1 0 1 0 0,0 1-1 0 0,0-1 0 0 0,0 1 1 0 0,1-1-1 0 0,-1 1 0 0 0,1 0 0 0 0,0 0 1 0 0,0 0-1 0 0,1 0 0 0 0,0 0 1 0 0,0 0-1 0 0,0 0 0 0 0,0-1 0 0 0,1 1 1 0 0,-1 0-1 0 0,1 0 0 0 0,1 0 1 0 0,0 1-13 0 0,115 127 921 0 0,-117-129-921 0 0,0-1 1 0 0,0 1-1 0 0,-1-1 1 0 0,0 1-1 0 0,0-1 0 0 0,0 0 1 0 0,0 1-1 0 0,0-1 1 0 0,-1 0-1 0 0,1 0 0 0 0,-1 0 1 0 0,0 0-1 0 0,0 0 1 0 0,0 0-1 0 0,0-1 1 0 0,0 1-1 0 0,-1-1 0 0 0,1 1 1 0 0,-1-1-1 0 0,0 0 1 0 0,0 0-1 0 0,1 0 0 0 0,-1 0 1 0 0,-3 0 0 0 0,-66 18-3198 0 0,70-20 1962 0 0</inkml:trace>
  <inkml:trace contextRef="#ctx0" brushRef="#br0" timeOffset="298.147">541 13 1204 0 0,'-6'-13'7769'0'0,"6"14"-7531"0"0,1 40 350 0 0,42 157 431 0 0,1 18-4821 0 0,-71-190 14 0 0,18-28 2432 0 0</inkml:trace>
  <inkml:trace contextRef="#ctx0" brushRef="#br0" timeOffset="486.472">391 208 1924 0 0,'44'0'3520'0'0,"104"-2"-419"0"0,77-31-9072 0 0,-186 22 4689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08:57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0 1288 0 0,'-7'0'177'0'0,"1"1"0"0"0,0 0 0 0 0,0 0 0 0 0,0 1 0 0 0,0-1 0 0 0,0 1 0 0 0,0 1 1 0 0,1-1-1 0 0,-1 1 0 0 0,1 0 0 0 0,-1 0 0 0 0,1 0 0 0 0,0 1 0 0 0,0 0 0 0 0,1 0 0 0 0,-1 0 0 0 0,1 1 0 0 0,0-1 0 0 0,0 1 0 0 0,0 0 0 0 0,1 0 0 0 0,0 1 0 0 0,0-1 0 0 0,0 1 0 0 0,0-1 0 0 0,1 1 0 0 0,0 0 0 0 0,0 2-177 0 0,-28 180 2073 0 0,34-140-1784 0 0,3 0 0 0 0,1-1 0 0 0,3 0 0 0 0,1 0 0 0 0,12 24-289 0 0,10 43 214 0 0,40 152-1911 0 0,-74-264 1579 0 0,-1 0-1 0 0,1 1 1 0 0,-1-1 0 0 0,0 0-1 0 0,0 0 1 0 0,0 0-1 0 0,0 1 1 0 0,0-1 0 0 0,0 0-1 0 0,0 0 1 0 0,-1-1-1 0 0,1 1 1 0 0,-1 0 0 0 0,0 0-1 0 0,1-1 1 0 0,-1 1-1 0 0,0-1 1 0 0,0 1 0 0 0,0-1-1 0 0,0 0 1 0 0,0 0-1 0 0,0 0 1 0 0,0 0 0 0 0,0 0-1 0 0,-1 0 1 0 0,1-1-1 0 0,0 1 1 0 0,-1-1 0 0 0,1 1-1 0 0,0-1 1 0 0,-1 0-1 0 0,1 0 1 0 0,0 0 0 0 0,-1 0-1 0 0,1 0 1 0 0,0-1 0 0 0,-1 1-1 0 0,1-1 1 0 0,0 0-1 0 0,0 1 1 0 0,-1-1 0 0 0,1 0-1 0 0,0 0 1 0 0,0 0-1 0 0,0-1 1 0 0,0 1 0 0 0,-1-1 118 0 0,-24-8-1324 0 0</inkml:trace>
  <inkml:trace contextRef="#ctx0" brushRef="#br0" timeOffset="326.646">22 534 1484 0 0,'-21'8'3849'0'0,"56"-18"-2486"0"0,-4 2-1258 0 0,142-35 316 0 0,117-30-5147 0 0,-251 63 3466 0 0</inkml:trace>
  <inkml:trace contextRef="#ctx0" brushRef="#br0" timeOffset="620.583">772 315 1060 0 0,'-15'38'3680'0'0,"4"-17"-3320"0"0,7-14-303 0 0,1 0 0 0 0,0 0 0 0 0,1 0 0 0 0,0 1 0 0 0,0-1-1 0 0,0 1 1 0 0,1-1 0 0 0,0 1 0 0 0,1 0 0 0 0,-1-1 0 0 0,2 1-1 0 0,-1 0 1 0 0,1-1 0 0 0,0 1 0 0 0,0 0 0 0 0,1-1 0 0 0,0 0-1 0 0,1 1 1 0 0,0-1 0 0 0,0 0 0 0 0,0 0 0 0 0,1 0 0 0 0,0-1-1 0 0,0 1 1 0 0,0-1 0 0 0,1 0 0 0 0,0 0 0 0 0,1-1 0 0 0,-1 1-1 0 0,1-1 1 0 0,0 0 0 0 0,0-1 0 0 0,0 1 0 0 0,1-1 0 0 0,0-1-1 0 0,0 1 1 0 0,0-1 0 0 0,1 0-57 0 0,-5-3-210 0 0,1-1-1 0 0,-1 1 1 0 0,0-1 0 0 0,1 0-1 0 0,-1 0 1 0 0,0 0-1 0 0,0 0 1 0 0,0-1 0 0 0,0 1-1 0 0,0-1 1 0 0,0 0 0 0 0,0 0-1 0 0,-1 0 1 0 0,1 0-1 0 0,0 0 1 0 0,-1-1 0 0 0,0 1-1 0 0,0-1 1 0 0,0 0 0 0 0,0 1-1 0 0,0-1 1 0 0,0 0 0 0 0,1-3 210 0 0,4-12-1446 0 0</inkml:trace>
  <inkml:trace contextRef="#ctx0" brushRef="#br0" timeOffset="932.358">772 260 1204 0 0,'-10'6'5655'0'0,"-13"-9"-3561"0"0,2 1-1655 0 0,21 5-7384 0 0,3-4 5802 0 0</inkml:trace>
  <inkml:trace contextRef="#ctx0" brushRef="#br0" timeOffset="1286.769">900 321 848 0 0,'18'10'357'0'0,"0"1"0"0"0,-1 0 0 0 0,-1 2 0 0 0,0 0 0 0 0,-1 0 1 0 0,-1 2-1 0 0,0-1 0 0 0,0 2 0 0 0,-2 0 0 0 0,0 1 0 0 0,-1 0 0 0 0,0 0 0 0 0,-2 1 0 0 0,2 4-357 0 0,-11-19 82 0 0,0 0-1 0 0,1 0 0 0 0,-1 0 1 0 0,0 1-1 0 0,-1-1 1 0 0,1 0-1 0 0,-1 0 1 0 0,1 0-1 0 0,-1 0 0 0 0,0 0 1 0 0,0 0-1 0 0,0 0 1 0 0,0 0-1 0 0,-1 0 1 0 0,1-1-1 0 0,-1 1 0 0 0,0 0 1 0 0,0-1-1 0 0,0 1 1 0 0,0-1-1 0 0,0 0 0 0 0,0 0 1 0 0,-1 0-1 0 0,1 0 1 0 0,-1 0-1 0 0,1 0 1 0 0,-1 0-1 0 0,0-1 0 0 0,1 0 1 0 0,-1 1-1 0 0,0-1 1 0 0,0 0-1 0 0,0 0 0 0 0,0-1 1 0 0,0 1-1 0 0,-1-1 1 0 0,1 1-1 0 0,0-1 1 0 0,0 0-1 0 0,0 0 0 0 0,0 0 1 0 0,0-1-1 0 0,-1 1 1 0 0,1-1-1 0 0,0 0 1 0 0,0 0-1 0 0,0 0 0 0 0,0 0 1 0 0,1 0-1 0 0,-1-1 1 0 0,0 1-1 0 0,0-1 0 0 0,1 1 1 0 0,-1-1-1 0 0,1 0 1 0 0,-1 0-1 0 0,1-1 1 0 0,0 1-1 0 0,0 0 0 0 0,0-1 1 0 0,0 1-1 0 0,0-1 1 0 0,1 0-1 0 0,-1 1 1 0 0,1-1-1 0 0,0 0 0 0 0,-1-1-81 0 0,2-9-126 0 0,-1 1 0 0 0,2 0 0 0 0,0 0 0 0 0,0-1 0 0 0,1 1 0 0 0,1 0 0 0 0,0 0 0 0 0,1 1 0 0 0,0-1 0 0 0,0 1 0 0 0,2 0 0 0 0,-1 0 0 0 0,1 0 0 0 0,1 0 0 0 0,0 1 0 0 0,0 1 0 0 0,1-1 0 0 0,0 1 0 0 0,1 0 0 0 0,7-5 126 0 0,45-66-3992 0 0,-55 71 2650 0 0,-5 2 118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08:56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98 153 1804 0 0,'-9'7'219'0'0,"1"1"0"0"0,0 0 0 0 0,0 1 0 0 0,1 0 0 0 0,0 0 0 0 0,0 1 0 0 0,1-1 0 0 0,0 2 0 0 0,1-1 0 0 0,0 0 0 0 0,1 1 0 0 0,0 0-1 0 0,0 0 1 0 0,2 0 0 0 0,-1 1 0 0 0,1-1 0 0 0,1 1 0 0 0,-1 7-219 0 0,5-13 58 0 0,0 0-1 0 0,0 0 1 0 0,1 0-1 0 0,-1-1 0 0 0,1 1 1 0 0,0-1-1 0 0,1 0 1 0 0,-1 0-1 0 0,1-1 1 0 0,0 1-1 0 0,0-1 1 0 0,0 0-1 0 0,1 0 1 0 0,0-1-1 0 0,-1 0 0 0 0,1 0 1 0 0,0 0-1 0 0,1-1 1 0 0,-1 0-1 0 0,0 0 1 0 0,1 0-1 0 0,-1-1 1 0 0,1 0-1 0 0,-1 0 1 0 0,1-1-1 0 0,0 1 0 0 0,-1-1 1 0 0,1-1-1 0 0,4 0-57 0 0,3-1 16 0 0,0 0 0 0 0,0-1 0 0 0,0 0 0 0 0,-1-1 0 0 0,1-1 0 0 0,-1 0 0 0 0,0-1 0 0 0,-1 0 0 0 0,1-1 0 0 0,-1 0 0 0 0,-1-1 0 0 0,1 0 0 0 0,-1-1 0 0 0,-1 0 0 0 0,0-1 0 0 0,0 0 0 0 0,-1-1 0 0 0,0 0 0 0 0,-1 0 0 0 0,0-1 0 0 0,-1 0 0 0 0,0-1 0 0 0,-1 1 0 0 0,3-8-16 0 0,14-26 172 0 0,3 67-361 0 0,49 83-278 0 0,-76-117 555 0 0,1 0-1 0 0,0 0 0 0 0,1 0 1 0 0,1 0-1 0 0,0 0 0 0 0,1 1 1 0 0,0-1-1 0 0,1 1 0 0 0,0-1 1 0 0,1 1-1 0 0,6-11-87 0 0,-7 11 11 0 0,1 1 0 0 0,0-1-1 0 0,0 1 1 0 0,1 0 0 0 0,1 0 0 0 0,0 1-1 0 0,0-1 1 0 0,1 2 0 0 0,0-1 0 0 0,1 1-1 0 0,0 0 1 0 0,0 1 0 0 0,1 0 0 0 0,4-2-11 0 0,-7 9-15 0 0,0 1 1 0 0,0 0 0 0 0,0 0 0 0 0,0 1-1 0 0,-1-1 1 0 0,1 2 0 0 0,0-1 0 0 0,0 1-1 0 0,-1 0 1 0 0,1 0 0 0 0,-1 0-1 0 0,1 1 1 0 0,-1 0 0 0 0,0 1 0 0 0,0-1-1 0 0,0 1 1 0 0,-1 0 0 0 0,0 1-1 0 0,1-1 1 0 0,-1 1 0 0 0,-1 0 0 0 0,3 4 14 0 0,-5-8-12 0 0,82 93-1175 0 0,-36-26-2636 0 0,-41-56 2692 0 0</inkml:trace>
  <inkml:trace contextRef="#ctx0" brushRef="#br0" timeOffset="574.127">228 145 1132 0 0,'3'-6'636'0'0,"8"-6"-48"0"0,5 2-144 0 0,5 4-60 0 0,1 1-124 0 0,1 4-20 0 0,-10 1 0 0 0,27 12-24 0 0,-15-2-32 0 0,2 5-12 0 0,-6 3-76 0 0,-2 3-136 0 0,1 2-88 0 0,-8 2-12 0 0,0 5-124 0 0,-3-4-132 0 0,-6-4-788 0 0,-1 1 80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25:55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323 372 1196 0 0,'2'-1'77'0'0,"-1"1"1"0"0,0-1-1 0 0,0 1 0 0 0,0-1 1 0 0,0 0-1 0 0,0 1 0 0 0,0-1 1 0 0,0 0-1 0 0,0 0 0 0 0,0 0 1 0 0,-1 0-1 0 0,1 1 0 0 0,0-1 1 0 0,0 0-1 0 0,-1 0 0 0 0,1 0 1 0 0,-1-1-1 0 0,1 1 0 0 0,-1 0 1 0 0,1 0-1 0 0,-1 0 0 0 0,0 0 1 0 0,1 0-1 0 0,-1-1 0 0 0,0 1 1 0 0,0 0-1 0 0,0 0 0 0 0,0 0 1 0 0,0-1-1 0 0,0 1 0 0 0,0 0 1 0 0,0 0-1 0 0,-1 0 0 0 0,1-1 1 0 0,0 1-1 0 0,-1 0 0 0 0,1 0 1 0 0,-1 0-1 0 0,1 0 0 0 0,-1 0 1 0 0,0 0-1 0 0,1 0 0 0 0,-1 0 1 0 0,0 0-1 0 0,0 0 0 0 0,1 0 1 0 0,-1 0-1 0 0,0 1 0 0 0,0-1 1 0 0,0 0-1 0 0,0 1 0 0 0,0-1 1 0 0,0 0-1 0 0,0 1 0 0 0,-1-1 1 0 0,1 1-1 0 0,0 0 0 0 0,0-1 1 0 0,0 1-1 0 0,0 0 0 0 0,-1 0 1 0 0,1 0-1 0 0,0 0 0 0 0,0 0 1 0 0,0 0-1 0 0,-1 0 0 0 0,1 0 1 0 0,0 0-1 0 0,0 0 0 0 0,-1 1-77 0 0,-17 2 77 0 0,0 0 0 0 0,0 2 0 0 0,0 0 0 0 0,1 1-1 0 0,0 1 1 0 0,1 1 0 0 0,-1 0 0 0 0,1 1 0 0 0,1 1 0 0 0,0 1 0 0 0,0 0-1 0 0,1 1 1 0 0,1 1 0 0 0,0 0 0 0 0,0 1 0 0 0,-4 7-77 0 0,-1 17-2 0 0,19-37-3 0 0,3 2-44 0 0,5 1 1 0 0,-1-1 0 0 0,1 1 0 0 0,0-2 1 0 0,1 1-1 0 0,-1-1 0 0 0,0 0 0 0 0,1-1 1 0 0,-1 0-1 0 0,1 0 0 0 0,-1-1 0 0 0,1 0 0 0 0,-1-1 1 0 0,1 0-1 0 0,-1 0 0 0 0,1 0 0 0 0,-1-1 1 0 0,0-1-1 0 0,0 1 0 0 0,0-1 0 0 0,0-1 0 0 0,2-1 48 0 0,2 2-120 0 0,4-2-97 0 0,-1 0 1 0 0,0 0-1 0 0,0-1 1 0 0,-1-1 0 0 0,1-1-1 0 0,-2 0 1 0 0,1-1 0 0 0,-1 0-1 0 0,0-1 1 0 0,-1-1-1 0 0,1-1 217 0 0,7-11-354 0 0</inkml:trace>
  <inkml:trace contextRef="#ctx0" brushRef="#br0" timeOffset="250.911">447 215 3380 0 0,'1'-11'119'0'0,"-1"0"-1"0"0,0 0 1 0 0,0 0 0 0 0,-1-1-1 0 0,0 1 1 0 0,-1 0-1 0 0,0 0 1 0 0,-1 0 0 0 0,-1 0-1 0 0,1 1 1 0 0,-2-1-1 0 0,1 1 1 0 0,-1 0-1 0 0,-4-6-118 0 0,-40-30 1254 0 0,48 46-1170 0 0,1 0-23 0 0,-11 4 152 0 0,7 1-194 0 0,1-1 0 0 0,0 1 0 0 0,0 0 0 0 0,0-1 0 0 0,0 1 0 0 0,1 1 0 0 0,0-1 0 0 0,0 0 0 0 0,0 0 0 0 0,1 1 0 0 0,0-1 0 0 0,0 1 0 0 0,0-1 1 0 0,1 1-1 0 0,-1 0 0 0 0,1-1 0 0 0,1 1 0 0 0,-1-1 0 0 0,1 1 0 0 0,0-1 0 0 0,0 1 0 0 0,1-1 0 0 0,-1 1 0 0 0,1-1 0 0 0,1 0 0 0 0,-1 0 0 0 0,1 0-19 0 0,84 142-1 0 0,-81-139-45 0 0,119 146-3223 0 0,-108-135 2067 0 0</inkml:trace>
  <inkml:trace contextRef="#ctx0" brushRef="#br0" timeOffset="737.418">773 224 1428 0 0,'-53'19'3881'0'0,"47"-15"-3760"0"0,-1 1 0 0 0,1 0 0 0 0,0 0 0 0 0,0 1 0 0 0,1 0 0 0 0,0 0 0 0 0,0 0 0 0 0,0 0 0 0 0,1 1 0 0 0,0 0 0 0 0,0 0 1 0 0,0 0-1 0 0,1 0 0 0 0,-2 7-121 0 0,4-11 27 0 0,1 0 0 0 0,-1 0 0 0 0,1 0 1 0 0,0 0-1 0 0,0-1 0 0 0,0 1 0 0 0,0 0 0 0 0,1 0 1 0 0,-1 0-1 0 0,1 0 0 0 0,-1 0 0 0 0,1 0 1 0 0,0-1-1 0 0,0 1 0 0 0,0 0 0 0 0,1-1 1 0 0,-1 1-1 0 0,1-1 0 0 0,-1 1 0 0 0,1-1 0 0 0,0 0 1 0 0,0 1-1 0 0,0-1 0 0 0,0 0 0 0 0,0 0 1 0 0,1-1-1 0 0,-1 1 0 0 0,0 0 0 0 0,1-1 1 0 0,-1 1-1 0 0,1-1 0 0 0,0 0 0 0 0,-1 0 0 0 0,1 0 1 0 0,0 0-1 0 0,0 0 0 0 0,0-1 0 0 0,0 1 1 0 0,0-1-1 0 0,0 0 0 0 0,0 0-27 0 0,4 1 31 0 0,1 1 0 0 0,0-2 0 0 0,0 1-1 0 0,0-1 1 0 0,0 0 0 0 0,-1-1 0 0 0,1 0 0 0 0,0 0-1 0 0,0-1 1 0 0,-1 1 0 0 0,1-2 0 0 0,-1 1 0 0 0,1-1 0 0 0,-1 0-1 0 0,0-1 1 0 0,0 0 0 0 0,-1 0 0 0 0,1 0 0 0 0,-1-1-1 0 0,0 0 1 0 0,0 0 0 0 0,2-3-31 0 0,-6 2 10 0 0,-2 0 0 0 0,1 0-1 0 0,-1 0 1 0 0,0 0 0 0 0,0 1 0 0 0,-1-1-1 0 0,1 0 1 0 0,-1 0 0 0 0,0 1-1 0 0,-1-1 1 0 0,0 0 0 0 0,0 1 0 0 0,0-1-1 0 0,0 1 1 0 0,-1 0 0 0 0,0 0 0 0 0,0 0-1 0 0,0 0 1 0 0,-1 0 0 0 0,0 1 0 0 0,1 0-1 0 0,-2 0 1 0 0,1 0 0 0 0,0 0-1 0 0,-1 0 1 0 0,0 1 0 0 0,0 0 0 0 0,0 0-1 0 0,0 0 1 0 0,0 1 0 0 0,0-1 0 0 0,-1 1-1 0 0,-2 0-9 0 0,2-3 2 0 0,-95-43-2404 0 0,99 48 1059 0 0,2 0 8 0 0,-2 0 92 0 0,-10-1-23 0 0</inkml:trace>
  <inkml:trace contextRef="#ctx0" brushRef="#br0" timeOffset="1569.583">850 334 1508 0 0,'49'-6'725'0'0,"1"-1"0"0"0,-1-3 0 0 0,-1-2 0 0 0,0-2 0 0 0,-1-3 0 0 0,-1-1-1 0 0,0-2 1 0 0,19-14-725 0 0,-6-22 334 0 0,-108 37-254 0 0,34 20-63 0 0,0-1 0 0 0,1 2 0 0 0,-1 0 0 0 0,1 0 0 0 0,-1 2 0 0 0,1 0 0 0 0,0 0 0 0 0,1 1 0 0 0,-1 1 0 0 0,1 0 0 0 0,0 1-1 0 0,0 1 1 0 0,1 0 0 0 0,0 0 0 0 0,0 1 0 0 0,1 1 0 0 0,-6 6-17 0 0,16-14-1 0 0,0-1-1 0 0,-1 1 0 0 0,1 0 0 0 0,0 0 0 0 0,1 0 0 0 0,-1 0 0 0 0,0 1 0 0 0,0-1 0 0 0,1 0 0 0 0,0 0 1 0 0,-1 0-1 0 0,1 1 0 0 0,0-1 0 0 0,0 0 0 0 0,0 0 0 0 0,0 1 0 0 0,0-1 0 0 0,1 0 0 0 0,-1 0 1 0 0,1 0-1 0 0,-1 1 0 0 0,1-1 0 0 0,0 0 0 0 0,0 0 0 0 0,0 0 0 0 0,0 0 0 0 0,0 0 0 0 0,0-1 1 0 0,1 1-1 0 0,-1 0 0 0 0,1 0 0 0 0,-1-1 0 0 0,1 1 0 0 0,0-1 0 0 0,-1 1 0 0 0,1-1 0 0 0,0 0 0 0 0,0 0 1 0 0,0 0-1 0 0,0 0 0 0 0,0 0 0 0 0,0 0 0 0 0,0 0 0 0 0,0-1 0 0 0,0 1 0 0 0,1-1 0 0 0,-1 1 1 0 0,0-1-1 0 0,2 0 2 0 0,0 2-4 0 0,196 53-5161 0 0,-175-53 3869 0 0</inkml:trace>
  <inkml:trace contextRef="#ctx0" brushRef="#br0" timeOffset="2056.631">1440 415 1260 0 0,'4'-12'4762'0'0,"5"-10"-3396"0"0,10-31-1595 0 0,-13 26 88 0 0,-6 23 91 0 0,0 0 0 0 0,0 0 0 0 0,1 0 0 0 0,0 0-1 0 0,-1 0 1 0 0,1 0 0 0 0,1 1 0 0 0,-1-1 0 0 0,1 0 0 0 0,-1 0-1 0 0,1 1 1 0 0,0-1 0 0 0,0 1 0 0 0,0 0 0 0 0,1-1 0 0 0,-1 1-1 0 0,1 0 1 0 0,0 1 0 0 0,0-1 0 0 0,0 0 0 0 0,0 1 0 0 0,0-1 0 0 0,3 0 50 0 0,-5 2-110 0 0,33 16-56 0 0,-31-12 228 0 0,-1-1 0 0 0,1 1 0 0 0,-1 0 1 0 0,0-1-1 0 0,1 1 0 0 0,-2 0 1 0 0,1 0-1 0 0,0 1 0 0 0,0-1 1 0 0,-1 0-1 0 0,0 1 0 0 0,0-1 1 0 0,0 0-1 0 0,0 1 0 0 0,0-1 0 0 0,-1 1 1 0 0,1 0-1 0 0,-1-1 0 0 0,0 1 1 0 0,0-1-1 0 0,-1 1 0 0 0,1 0 1 0 0,-1-1-1 0 0,0 1 0 0 0,1-1 1 0 0,-1 1-1 0 0,-1-1 0 0 0,1 0 0 0 0,-1 1 1 0 0,1-1-1 0 0,-1 0 0 0 0,0 0 1 0 0,0 0-63 0 0,-9 25-197 0 0,32-36-4140 0 0,-7-2 3050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08:55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80 928 0 0,'20'76'2104'0'0,"-3"126"-1074"0"0,-2 76-67 0 0,-6-94 1161 0 0,-5-194-1257 0 0,110-210-515 0 0,-84 202-707 0 0,-30 18 310 0 0,4 4-4 0 0,100 158-261 0 0,-100-160 326 0 0,1 1-1 0 0,0-2 1 0 0,0 1-1 0 0,-1 0 0 0 0,1-1 1 0 0,0 0-1 0 0,0 0 1 0 0,0-1-1 0 0,1 1 0 0 0,-1-1 1 0 0,0 0-1 0 0,0 0 1 0 0,0-1-1 0 0,0 0 0 0 0,0 0 1 0 0,0 0-1 0 0,0 0 1 0 0,0-1-1 0 0,-1 0 0 0 0,3 0-15 0 0,-2 0 0 0 0,14-2 8 0 0,0-1 0 0 0,0-1 0 0 0,-1 0 0 0 0,1-2 0 0 0,-2 0 0 0 0,1-1 0 0 0,-1-1 0 0 0,0 0 0 0 0,-1-1 0 0 0,-1-1 0 0 0,0-1 0 0 0,0 0 0 0 0,-1-1 0 0 0,-1 0 0 0 0,0-1 0 0 0,4-7-8 0 0,-17 21-4 0 0,1 0 1 0 0,-1 0-1 0 0,0 0 1 0 0,0 0-1 0 0,1 0 1 0 0,-1 1-1 0 0,0-1 1 0 0,0 0-1 0 0,0 0 1 0 0,0 0-1 0 0,0 0 0 0 0,0 0 1 0 0,-1 0-1 0 0,1 0 1 0 0,0 0-1 0 0,0 1 1 0 0,-1-1-1 0 0,1 0 1 0 0,0 0-1 0 0,-1 0 1 0 0,1 0-1 0 0,-1 1 1 0 0,1-1-1 0 0,-1 0 1 0 0,1 1-1 0 0,-1-1 1 0 0,0 0-1 0 0,1 1 1 0 0,-1-1-1 0 0,0 0 1 0 0,0 1-1 0 0,1-1 0 0 0,-1 1 1 0 0,0 0-1 0 0,0-1 1 0 0,0 1-1 0 0,0 0 1 0 0,1-1-1 0 0,-1 1 1 0 0,0 0-1 0 0,0 0 1 0 0,0 0-1 0 0,0 0 1 0 0,0 0-1 0 0,0 0 1 0 0,0 0-1 0 0,1 0 1 0 0,-1 0-1 0 0,0 0 1 0 0,0 0-1 0 0,0 0 1 0 0,0 1-1 0 0,0-1 1 0 0,0 0-1 0 0,1 1 0 0 0,-1-1 1 0 0,0 1-1 0 0,0-1 1 0 0,0 1-1 0 0,1-1 1 0 0,-1 1-1 0 0,0 0 4 0 0,-60 13-142 0 0,33-5 120 0 0,8-3 15 0 0,1 0 0 0 0,0 0 0 0 0,0 2 0 0 0,1 1 0 0 0,0 0 0 0 0,0 1 0 0 0,1 1 0 0 0,0 0 0 0 0,-6 7 7 0 0,22-17-6 0 0,-1 0 1 0 0,1 1-1 0 0,0-1 1 0 0,0 0 0 0 0,0 0-1 0 0,0 1 1 0 0,1-1 0 0 0,-1 0-1 0 0,0 1 1 0 0,0-1-1 0 0,1 1 1 0 0,-1-1 0 0 0,1 1-1 0 0,0 0 1 0 0,-1-1-1 0 0,1 1 1 0 0,0-1 0 0 0,0 1-1 0 0,0 0 1 0 0,0-1-1 0 0,0 1 1 0 0,0-1 0 0 0,0 1-1 0 0,1 0 1 0 0,-1-1-1 0 0,0 1 1 0 0,1-1 0 0 0,0 1-1 0 0,-1-1 1 0 0,1 1-1 0 0,0-1 1 0 0,0 0 0 0 0,-1 1-1 0 0,1-1 1 0 0,0 0-1 0 0,0 0 1 0 0,1 1 0 0 0,-1-1-1 0 0,0 0 1 0 0,0 0-1 0 0,1 0 1 0 0,-1 0 0 0 0,0-1-1 0 0,1 1 1 0 0,-1 0-1 0 0,1 0 1 0 0,-1-1 0 0 0,2 1 5 0 0,76 28-307 0 0,-79-29 298 0 0,31 7-459 0 0,1-1 0 0 0,-1-2 0 0 0,1-1 0 0 0,0-2 0 0 0,0-1 0 0 0,0-1 0 0 0,11-3 468 0 0,7-7-900 0 0</inkml:trace>
  <inkml:trace contextRef="#ctx0" brushRef="#br0" timeOffset="356.885">1026 646 1768 0 0,'2'-1'72'0'0,"-1"0"1"0"0,1 1-1 0 0,-1-1 0 0 0,0 0 0 0 0,1 0 0 0 0,-1 0 1 0 0,0 0-1 0 0,0 0 0 0 0,1 0 0 0 0,-1 0 0 0 0,0-1 1 0 0,0 1-1 0 0,0 0 0 0 0,-1-1 0 0 0,1 1 0 0 0,0 0 1 0 0,0-1-1 0 0,-1 1 0 0 0,1-1 0 0 0,-1 1 0 0 0,1-1 1 0 0,-1 0-1 0 0,0 1 0 0 0,1-1 0 0 0,-1 1 0 0 0,0-1 1 0 0,0 0-1 0 0,0 1 0 0 0,0-1 0 0 0,-1 1 0 0 0,1-1 1 0 0,0 1-1 0 0,-1-1 0 0 0,1 0 0 0 0,-1 1 0 0 0,1-1 1 0 0,-1 1-1 0 0,0 0 0 0 0,0-1 0 0 0,0 1 0 0 0,1 0 1 0 0,-1-1-1 0 0,0 1 0 0 0,-1 0 0 0 0,1 0 0 0 0,0 0 1 0 0,0 0-1 0 0,0 0 0 0 0,-1 0 0 0 0,1 0 0 0 0,0 0 1 0 0,-1 0-1 0 0,1 1 0 0 0,-1-1 0 0 0,1 1 0 0 0,-1-1 1 0 0,1 1-1 0 0,-1-1 0 0 0,0 1 0 0 0,1 0 0 0 0,-1 0 1 0 0,1 0-73 0 0,-15 5 36 0 0,1 0-1 0 0,0 2 1 0 0,1 0 0 0 0,-1 0 0 0 0,1 1 0 0 0,1 1 0 0 0,0 1 0 0 0,0 0 0 0 0,1 0 0 0 0,0 1 0 0 0,1 1 0 0 0,0 0 0 0 0,0 0 0 0 0,-1 5-36 0 0,58-18 542 0 0,100-72-615 0 0,-44 118-2530 0 0,-68-48 290 0 0,6-11 1124 0 0</inkml:trace>
  <inkml:trace contextRef="#ctx0" brushRef="#br0" timeOffset="619.894">1519 473 964 0 0,'-19'3'283'0'0,"-1"0"-1"0"0,0 2 1 0 0,1 0-1 0 0,0 1 1 0 0,1 1-1 0 0,-1 1 1 0 0,1 0-1 0 0,1 1 1 0 0,-1 1 0 0 0,2 1-1 0 0,-1 1 1 0 0,1 0-1 0 0,1 1 1 0 0,-7 7-283 0 0,-31 57 1127 0 0,93-72-951 0 0,-28-6-279 0 0,0-2-1 0 0,0 1 0 0 0,-1-1 1 0 0,1-1-1 0 0,-1 0 1 0 0,0-1-1 0 0,0 0 0 0 0,0-1 1 0 0,-1 0-1 0 0,1 0 1 0 0,-1-1-1 0 0,-1-1 0 0 0,0 0 1 0 0,0 0-1 0 0,0 0 1 0 0,-1-1-1 0 0,0-1 0 0 0,-1 1 1 0 0,0-1-1 0 0,-1 0 1 0 0,0-1-1 0 0,0 0 0 0 0,0-2 104 0 0,11-64-1671 0 0,-12 34 466 0 0</inkml:trace>
  <inkml:trace contextRef="#ctx0" brushRef="#br0" timeOffset="869.787">1473 238 1048 0 0,'-2'-18'418'0'0,"0"0"1"0"0,-1 1-1 0 0,-1-1 0 0 0,-1 1 0 0 0,0 0 1 0 0,-1 1-1 0 0,-1-1 0 0 0,0 1 0 0 0,-1 0 1 0 0,-1 1-1 0 0,-1 0 0 0 0,-10-13-418 0 0,19 27 45 0 0,0 0 0 0 0,0 1 0 0 0,0-1 0 0 0,0 0 0 0 0,0 0 0 0 0,0 1 0 0 0,0-1 0 0 0,0 1-1 0 0,0-1 1 0 0,0 1 0 0 0,0-1 0 0 0,0 1 0 0 0,0 0 0 0 0,0-1 0 0 0,-1 1 0 0 0,1 0 0 0 0,0 0 0 0 0,0 0 0 0 0,0 0 0 0 0,-1 0-1 0 0,1 0 1 0 0,0 0 0 0 0,0 0 0 0 0,0 1 0 0 0,0-1 0 0 0,-1 0 0 0 0,1 1 0 0 0,0-1 0 0 0,0 1 0 0 0,0-1 0 0 0,0 1 0 0 0,0 0-1 0 0,0-1 1 0 0,0 1 0 0 0,0 0 0 0 0,0 0 0 0 0,0-1 0 0 0,1 1 0 0 0,-1 0 0 0 0,0 0 0 0 0,1 0 0 0 0,-1 0 0 0 0,0 0-1 0 0,1 0 1 0 0,-1 0 0 0 0,1 0 0 0 0,-1 1 0 0 0,1-1 0 0 0,0 0 0 0 0,-1 0 0 0 0,1 0 0 0 0,0 0 0 0 0,0 1 0 0 0,0-1 0 0 0,0 0-1 0 0,0 0 1 0 0,0 0 0 0 0,0 1 0 0 0,1 0-45 0 0,-3 89 312 0 0,11-62-411 0 0,1 0 0 0 0,2 0 0 0 0,1-1-1 0 0,1-1 1 0 0,2 0 0 0 0,0-1-1 0 0,17 19 100 0 0,83 100-4134 0 0,-105-132 3482 0 0,13 17-588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09:04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63 2128 0 0,'0'-27'3244'0'0,"0"24"-3019"0"0,0 3 23 0 0,0 0 22 0 0,1-4-28 0 0,-1-25 1189 0 0,-49 46-480 0 0,40-12-941 0 0,0 0 0 0 0,1 0-1 0 0,-1 1 1 0 0,1 0-1 0 0,0 0 1 0 0,1 1-1 0 0,0 0 1 0 0,0 1-1 0 0,0-1 1 0 0,1 1 0 0 0,0 0-1 0 0,1 1 1 0 0,0 0-1 0 0,0-1 1 0 0,1 2-1 0 0,0-1 1 0 0,0 0-1 0 0,1 1 1 0 0,0 0 0 0 0,1 0-1 0 0,0 3-9 0 0,4-6 20 0 0,0 1 0 0 0,1-1-1 0 0,-1 0 1 0 0,2 0 0 0 0,-1 0-1 0 0,1-1 1 0 0,0 1 0 0 0,0-1 0 0 0,1 0-1 0 0,0 0 1 0 0,0 0 0 0 0,0-1 0 0 0,1 1-1 0 0,0-1 1 0 0,0-1 0 0 0,1 2-20 0 0,46 50 104 0 0,-49-49-94 0 0,-1 0 0 0 0,0 1 1 0 0,0-1-1 0 0,0 1 0 0 0,-1 0 1 0 0,0 0-1 0 0,-1 0 1 0 0,0 0-1 0 0,0 0 0 0 0,0 1 1 0 0,-1-1-1 0 0,-1 0 1 0 0,1 0-1 0 0,-1 0 0 0 0,-1 0 1 0 0,1 0-1 0 0,-1 0 0 0 0,-1 0 1 0 0,0 0-1 0 0,0 0 1 0 0,0-1-1 0 0,-1 0 0 0 0,0 0 1 0 0,0 0-1 0 0,-1 1-10 0 0,-134 160 24 0 0,135-164-22 0 0,-63 69 37 0 0,67-73-81 0 0,0 0 42 0 0,51-2-74 0 0,-42 6 73 0 0,-1 1-1 0 0,0 0 1 0 0,0 0-1 0 0,0 1 0 0 0,0 0 1 0 0,-1 1-1 0 0,0-1 1 0 0,0 1-1 0 0,-1 1 1 0 0,0-1-1 0 0,0 1 0 0 0,-1 0 1 0 0,0 1-1 0 0,0-1 1 0 0,-1 1-1 0 0,0 0 1 0 0,0 0-1 0 0,-1 0 1 0 0,0 1-1 0 0,-1-1 0 0 0,0 1 1 0 0,-1-1-1 0 0,0 1 1 0 0,0 0-1 0 0,-1 0 1 0 0,0-1-1 0 0,-1 2 2 0 0,5 16 18 0 0,-2-14-28 0 0,0 0 0 0 0,1 0 1 0 0,0-1-1 0 0,1 1 0 0 0,1-1 1 0 0,0 0-1 0 0,0 0 1 0 0,1 0-1 0 0,1-1 0 0 0,0 1 1 0 0,1-2-1 0 0,8 11 10 0 0,94 33-3149 0 0,-78-48 393 0 0,-21-4 1369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09:06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1360 0 0,'12'0'1146'0'0,"-6"0"2840"0"0,-2 4-3927 0 0,0 0-1 0 0,-1 0 1 0 0,1 1 0 0 0,-1 0 0 0 0,0-1 0 0 0,-1 1-1 0 0,1 0 1 0 0,-1 0 0 0 0,0 1 0 0 0,0-1-1 0 0,-1 0 1 0 0,0 1 0 0 0,1-1 0 0 0,-2 1 0 0 0,1-1-1 0 0,-1 1 1 0 0,0 0 0 0 0,0-1 0 0 0,0 1-1 0 0,-1 1-58 0 0,-17 147 497 0 0,-12-94-3951 0 0,25-56 2179 0 0,-1-6 36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09:06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0 1612 0 0,'-4'21'504'0'0,"-4"-1"24"0"0,2 1-64 0 0,0-2-8 0 0,-1 2-96 0 0,-1 2-28 0 0,2-2-16 0 0,-2 3-112 0 0,0 0-20 0 0,1-6-440 0 0,1 0-172 0 0,-4-2-752 0 0,7-4 28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09:07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0 1388 0 0,'0'0'732'0'0,"-2"9"4567"0"0,-6 33-4967 0 0,-39 51-514 0 0,15-69-4328 0 0,31-24 3359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09:07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 1008 0 0,'-35'124'5970'0'0,"0"1"-9690"0"0,35-124 2618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09:12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50 1180 0 0,'-2'0'158'0'0,"1"0"-1"0"0,0 0 0 0 0,-1 0 1 0 0,1 0-1 0 0,0-1 0 0 0,-1 1 1 0 0,1 0-1 0 0,0-1 1 0 0,0 1-1 0 0,-1 0 0 0 0,1-1 1 0 0,0 0-1 0 0,0 1 1 0 0,0-1-1 0 0,0 0 0 0 0,0 1 1 0 0,0-1-1 0 0,0 0 1 0 0,0 0-1 0 0,0 0 0 0 0,0 0 1 0 0,0 0-1 0 0,0 0 1 0 0,1 0-1 0 0,-1 0 0 0 0,0 0 1 0 0,1 0-1 0 0,-1-1 1 0 0,1 1-1 0 0,-1 0 0 0 0,1 0 1 0 0,0-1-1 0 0,-1 1 1 0 0,1 0-1 0 0,0-1 0 0 0,0 1 1 0 0,0 0-1 0 0,0 0 1 0 0,0-1-1 0 0,0 1 0 0 0,0 0 1 0 0,1-1-1 0 0,-1 1 1 0 0,0 0-1 0 0,1 0 0 0 0,-1-1 1 0 0,1 1-1 0 0,-1 0 1 0 0,1 0-1 0 0,0 0 0 0 0,-1 0 1 0 0,1 0-1 0 0,0-1-157 0 0,29 41 501 0 0,-11 131-245 0 0,-20-154-242 0 0,0 1 0 0 0,2-1 0 0 0,-1 0 0 0 0,2 1 0 0 0,0-1 0 0 0,1 0 0 0 0,1 0 0 0 0,0 0 0 0 0,1 0 0 0 0,1-1 0 0 0,1 1 0 0 0,0-1 0 0 0,4 6-14 0 0,72 63 76 0 0,-74-79-67 0 0,0 1 1 0 0,-1 0-1 0 0,1 1 1 0 0,-1 0-1 0 0,0 1 1 0 0,-1-1-1 0 0,0 1 1 0 0,0 1-1 0 0,-1 0 1 0 0,0-1-1 0 0,0 2 1 0 0,-1-1 0 0 0,0 1-1 0 0,-1 0 1 0 0,0 0-1 0 0,0 0 1 0 0,-1 0-1 0 0,-1 1 1 0 0,0-1-1 0 0,0 1 1 0 0,-1-1-1 0 0,0 1 1 0 0,-1 0-1 0 0,0 0 1 0 0,-1 0-10 0 0,-87 240-1199 0 0,102-224-4833 0 0,-7-27 4816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09:09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87 194 876 0 0,'10'-23'4298'0'0,"-2"8"-549"0"0,-7 39-2403 0 0,14 268-79 0 0,-2-170-1983 0 0,-12-69-5027 0 0,-14-41 3274 0 0,7-9 1313 0 0</inkml:trace>
  <inkml:trace contextRef="#ctx0" brushRef="#br0" timeOffset="482.5">4 314 1492 0 0,'-1'-1'114'0'0,"1"0"0"0"0,-1-1 0 0 0,1 1-1 0 0,-1-1 1 0 0,1 1 0 0 0,0 0 0 0 0,-1-1 0 0 0,1 1 0 0 0,0-1-1 0 0,0 1 1 0 0,0-1 0 0 0,0 1 0 0 0,0-1 0 0 0,1 1 0 0 0,-1 0-1 0 0,0-1 1 0 0,1 1 0 0 0,-1-1 0 0 0,1 1 0 0 0,-1 0 0 0 0,1-1-1 0 0,0 1 1 0 0,0 0 0 0 0,-1 0 0 0 0,1 0 0 0 0,0-1-1 0 0,0 1 1 0 0,0 0 0 0 0,0 0 0 0 0,0 0 0 0 0,0 0 0 0 0,1 1-1 0 0,-1-1 1 0 0,0 0 0 0 0,0 0 0 0 0,1 1 0 0 0,-1-1 0 0 0,0 1-1 0 0,1-1 1 0 0,-1 1 0 0 0,1-1 0 0 0,-1 1 0 0 0,0 0 0 0 0,2 0-114 0 0,79-25 32 0 0,-70 22 320 0 0,200-37 274 0 0,-211 41-594 0 0,1 1 0 0 0,-1 0 1 0 0,0-1-1 0 0,1 1 0 0 0,-1 0 0 0 0,0 0 0 0 0,0 0 0 0 0,0 0 0 0 0,-1 0 0 0 0,1 0 0 0 0,0 1 0 0 0,-1-1 0 0 0,1 0 0 0 0,-1 0 0 0 0,0 0 0 0 0,0 1 0 0 0,0-1 0 0 0,0 0 0 0 0,0 0 0 0 0,0 0 0 0 0,-1 1 1 0 0,1-1-1 0 0,-1 0 0 0 0,1 0 0 0 0,-1 0 0 0 0,0 0 0 0 0,0 0 0 0 0,0 0 0 0 0,0 0 0 0 0,0 0 0 0 0,0 0 0 0 0,-1 0 0 0 0,1-1 0 0 0,-1 1 0 0 0,1 0 0 0 0,-1-1 0 0 0,-1 1-32 0 0,-8 27 215 0 0,11-25-194 0 0,-1 0 1 0 0,1 0-1 0 0,-1 0 0 0 0,1 0 1 0 0,0 0-1 0 0,1 0 0 0 0,-1 1 0 0 0,1-1 1 0 0,0 0-1 0 0,0 0 0 0 0,0 0 1 0 0,0-1-1 0 0,1 1 0 0 0,-1 0 0 0 0,1 0 1 0 0,0-1-1 0 0,0 1 0 0 0,1-1 1 0 0,-1 1-1 0 0,1-1 0 0 0,-1 0 0 0 0,1 0 1 0 0,0 0-1 0 0,0-1 0 0 0,1 1 1 0 0,-1-1-1 0 0,0 1 0 0 0,1-1 1 0 0,0 0-1 0 0,-1-1 0 0 0,1 1 0 0 0,0 0 1 0 0,0-1-1 0 0,0 0 0 0 0,0 0 1 0 0,0 0-1 0 0,0-1 0 0 0,0 1 0 0 0,2-1-21 0 0,4 2 17 0 0,0 0 0 0 0,-1-1 0 0 0,1 0 0 0 0,0-1-1 0 0,0 0 1 0 0,0 0 0 0 0,-1-1 0 0 0,1-1-1 0 0,0 1 1 0 0,-1-1 0 0 0,1-1 0 0 0,-1 0 0 0 0,1 0-1 0 0,-1-1 1 0 0,0 0 0 0 0,3-3-17 0 0,9-44-198 0 0,-28 44 179 0 0,1 0 0 0 0,-2 1 1 0 0,1 0-1 0 0,-1 1 0 0 0,0-1 0 0 0,0 1 0 0 0,0 1 1 0 0,-1 0-1 0 0,0 0 0 0 0,0 1 0 0 0,0 0 1 0 0,0 0-1 0 0,0 1 0 0 0,0 0 0 0 0,-1 0 0 0 0,1 1 1 0 0,-1 1-1 0 0,1 0 0 0 0,-2 0 19 0 0,-31-5-102 0 0,10 2-268 0 0,-32-4-534 0 0,37-11-3682 0 0,26 18 3364 0 0</inkml:trace>
  <inkml:trace contextRef="#ctx0" brushRef="#br0" timeOffset="1216.131">612 439 1392 0 0,'13'10'3229'0'0,"9"-13"-219"0"0,4-28-2674 0 0,-1-1 0 0 0,-2-1-1 0 0,-1-1 1 0 0,-2-1-1 0 0,12-29-335 0 0,-6 14 151 0 0,-27 34-157 0 0,-20 37-144 0 0,19-15 141 0 0,0 1 1 0 0,0-1-1 0 0,1 1 1 0 0,0-1 0 0 0,1 1-1 0 0,-1-1 1 0 0,1 1 0 0 0,0-1-1 0 0,1 1 1 0 0,0-1 0 0 0,0 1-1 0 0,0-1 1 0 0,1 1-1 0 0,0-1 1 0 0,0 0 0 0 0,0 0-1 0 0,1 0 1 0 0,0 0 0 0 0,0 0-1 0 0,1-1 1 0 0,-1 1 0 0 0,1-1-1 0 0,0 0 1 0 0,1 0 0 0 0,-1 0-1 0 0,1-1 1 0 0,0 1-1 0 0,0-1 1 0 0,1-1 0 0 0,-1 1-1 0 0,1-1 1 0 0,3 2 8 0 0,73 95 73 0 0,-82-96-61 0 0,0-1 0 0 0,-1 1 0 0 0,0 0 0 0 0,0-1 1 0 0,0 1-1 0 0,0-1 0 0 0,0 1 0 0 0,-1-1 0 0 0,1 1 0 0 0,-1-1 0 0 0,0 0 0 0 0,0 0 1 0 0,0 0-1 0 0,-1 0 0 0 0,1 0 0 0 0,-1 0 0 0 0,1-1 0 0 0,-1 1 0 0 0,0-1 1 0 0,0 0-1 0 0,0 0 0 0 0,-1 0 0 0 0,1 0 0 0 0,0 0 0 0 0,-1-1 0 0 0,1 1 1 0 0,-1-1-1 0 0,1 0 0 0 0,-1 0 0 0 0,0 0 0 0 0,1-1 0 0 0,-1 1 0 0 0,0-1 1 0 0,0 0-1 0 0,1 0 0 0 0,-1 0 0 0 0,0-1 0 0 0,1 1 0 0 0,-1-1 0 0 0,0 0 0 0 0,1 0 1 0 0,-1 0-1 0 0,1-1 0 0 0,-1 1 0 0 0,1-1 0 0 0,0 0 0 0 0,-1 0 0 0 0,1 0 1 0 0,0 0-1 0 0,0 0 0 0 0,0-1 0 0 0,1 1 0 0 0,-1-1 0 0 0,-1-2-12 0 0,2-8-139 0 0,1-1-1 0 0,1 1 1 0 0,0 0 0 0 0,1 0-1 0 0,1 0 1 0 0,-1 0 0 0 0,2 0-1 0 0,0 0 1 0 0,1 0-1 0 0,0 1 1 0 0,1-1 0 0 0,0 1-1 0 0,1 0 1 0 0,0 1 0 0 0,1-1-1 0 0,0 1 1 0 0,1 1-1 0 0,0-1 1 0 0,1 2 0 0 0,6-7 139 0 0,-15 16-4 0 0,15-21-40 0 0,1 2 0 0 0,1 0 0 0 0,1 0 1 0 0,0 2-1 0 0,1 0 0 0 0,1 1 0 0 0,0 1 1 0 0,2 1-1 0 0,-1 1 0 0 0,14-5 44 0 0,-35 17 14 0 0,1 1-1 0 0,0 0 0 0 0,-1 0 1 0 0,1-1-1 0 0,0 1 0 0 0,0 0 0 0 0,-1 0 1 0 0,1 0-1 0 0,0 0 0 0 0,0 0 1 0 0,-1 0-1 0 0,1 0 0 0 0,0 0 1 0 0,-1 0-1 0 0,1 0 0 0 0,0 1 1 0 0,0-1-1 0 0,-1 0 0 0 0,1 0 0 0 0,0 1 1 0 0,-1-1-1 0 0,1 0 0 0 0,0 1 1 0 0,-1-1-1 0 0,1 1 0 0 0,-1-1 1 0 0,1 1-1 0 0,-1-1 0 0 0,1 1 1 0 0,-1-1-1 0 0,1 1 0 0 0,-1-1 1 0 0,1 1-1 0 0,-1 0 0 0 0,0-1 0 0 0,1 1 1 0 0,-1 0-1 0 0,0-1 0 0 0,0 1 1 0 0,1 0-1 0 0,-1-1 0 0 0,0 1 1 0 0,0 0-1 0 0,0 0 0 0 0,0-1 1 0 0,0 1-1 0 0,0 0 0 0 0,0 0 1 0 0,0-1-1 0 0,0 1 0 0 0,0 0 0 0 0,0 0 1 0 0,-1-1-1 0 0,1 1 0 0 0,0 0 1 0 0,-1-1-1 0 0,1 1 0 0 0,0 0 1 0 0,-1-1-1 0 0,1 1 0 0 0,0-1 1 0 0,-1 1-1 0 0,0 0-13 0 0,-18 56 358 0 0,16-51-291 0 0,-1 3-30 0 0,0 1 0 0 0,0-1 1 0 0,1 1-1 0 0,0 1 1 0 0,1-1-1 0 0,0 0 0 0 0,0 0 1 0 0,1 1-1 0 0,1-1 1 0 0,0 1-1 0 0,0-1 0 0 0,1 1 1 0 0,0-1-1 0 0,1 1 1 0 0,0-1-1 0 0,1 0 0 0 0,0 0 1 0 0,0 0-1 0 0,1 0 0 0 0,1-1 1 0 0,-1 1-1 0 0,2-1 1 0 0,-1 0-1 0 0,1-1 0 0 0,0 1 1 0 0,7 5-38 0 0,64 85-888 0 0,-114-68-2539 0 0,5-24 2247 0 0,-5-2 108 0 0</inkml:trace>
  <inkml:trace contextRef="#ctx0" brushRef="#br0" timeOffset="1700.332">21 1 2172 0 0,'11'18'5302'0'0,"-10"56"-5014"0"0,-1-53 279 0 0,41 173-601 0 0,45-9-3728 0 0,-65-150 2587 0 0,-1-6-27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09:08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0 230 1576 0 0,'173'3'3317'0'0,"-168"-2"-3267"0"0,1 0-1 0 0,-2 0 1 0 0,1 0-1 0 0,0 1 1 0 0,0 0-1 0 0,0 0 1 0 0,-1 0 0 0 0,1 1-1 0 0,-1-1 1 0 0,1 1-1 0 0,-1 0 1 0 0,0 1-1 0 0,-1-1 1 0 0,1 1 0 0 0,0-1-1 0 0,-1 1 1 0 0,0 0-1 0 0,0 0 1 0 0,0 1-1 0 0,0-1 1 0 0,-1 1 0 0 0,1-1-1 0 0,-1 1 1 0 0,-1 0-1 0 0,1 0 1 0 0,-1 0-1 0 0,1 0 1 0 0,-1 0 0 0 0,-1 0-1 0 0,1 0 1 0 0,-1 0-1 0 0,0 1-49 0 0,-2 4 178 0 0,0 0-1 0 0,-1 0 1 0 0,-1-1 0 0 0,1 1-1 0 0,-2-1 1 0 0,1 0-1 0 0,-1 0 1 0 0,-1 0 0 0 0,1-1-1 0 0,-1 0 1 0 0,-1 0-1 0 0,0 0 1 0 0,0-1 0 0 0,0 0-1 0 0,-6 4-177 0 0,-20 25 1035 0 0,102-22-501 0 0,-35-13-1750 0 0,1-1 0 0 0,-1-3 0 0 0,0 0 0 0 0,0-2 0 0 0,0-2 0 0 0,17-6 1216 0 0,-31 6-1176 0 0</inkml:trace>
  <inkml:trace contextRef="#ctx0" brushRef="#br0" timeOffset="530.003">578 321 1256 0 0,'3'7'288'0'0,"0"0"0"0"0,0 1 0 0 0,0-1 0 0 0,-1 0 1 0 0,0 1-1 0 0,0-1 0 0 0,-1 1 0 0 0,0 0 0 0 0,0 0 0 0 0,-1-1 0 0 0,0 1 0 0 0,-1 0 0 0 0,1 0 0 0 0,-1-1 0 0 0,-1 1 1 0 0,0 0-1 0 0,0-1 0 0 0,0 0 0 0 0,-1 1 0 0 0,0-1 0 0 0,0 0 0 0 0,-1 0 0 0 0,0-1 0 0 0,0 1 0 0 0,-1-1 0 0 0,0 2-288 0 0,2-3 43 0 0,-5 8 1046 0 0,12-23-545 0 0,15-24-436 0 0,-6 14-253 0 0,0 0 0 0 0,2 1 0 0 0,0 1 0 0 0,1 0-1 0 0,1 2 1 0 0,1 0 0 0 0,0 0 0 0 0,15-8 145 0 0,14 3-654 0 0,-46 21 616 0 0,-1 0-11 0 0,0 0-10 0 0,3 2-19 0 0,71 136-248 0 0,-71-135 146 0 0,0 0 0 0 0,0 0 0 0 0,1 0-1 0 0,-1 0 1 0 0,1-1 0 0 0,-1 1 0 0 0,1-1 0 0 0,0 0-1 0 0,0 0 1 0 0,0 0 0 0 0,0-1 0 0 0,0 0-1 0 0,1 1 1 0 0,-1-1 0 0 0,0-1 0 0 0,1 1 0 0 0,-1 0-1 0 0,1-1 1 0 0,-1 0 0 0 0,0 0 0 0 0,1-1-1 0 0,-1 1 1 0 0,1-1 0 0 0,-1 0 0 0 0,2 0 180 0 0,24-11-956 0 0</inkml:trace>
  <inkml:trace contextRef="#ctx0" brushRef="#br0" timeOffset="952.627">1131 405 1392 0 0,'-23'13'2564'0'0,"5"-5"-2202"0"0,1 1 1 0 0,-1 1-1 0 0,2 1 1 0 0,-1 0-1 0 0,1 1 1 0 0,1 1-1 0 0,0 0 1 0 0,1 1-1 0 0,-5 7-362 0 0,20-21 15 0 0,-1 0 0 0 0,0 0 0 0 0,1-1 0 0 0,-1 1 0 0 0,1 0 1 0 0,0 0-1 0 0,-1 0 0 0 0,1 0 0 0 0,-1 0 0 0 0,1-1 0 0 0,-1 1 0 0 0,1 0 0 0 0,-1 0 0 0 0,1 1 0 0 0,-1-1 0 0 0,1 0 1 0 0,-1 0-1 0 0,1 0 0 0 0,-1 0 0 0 0,1 0 0 0 0,-1 0 0 0 0,1 1 0 0 0,-1-1 0 0 0,1 0 0 0 0,-1 0 0 0 0,1 1 0 0 0,-1-1 1 0 0,1 0-1 0 0,-1 1 0 0 0,0-1 0 0 0,1 1 0 0 0,-1-1 0 0 0,0 0 0 0 0,1 1 0 0 0,-1-1 0 0 0,0 1 0 0 0,1-1 0 0 0,-1 1 1 0 0,0-1-1 0 0,0 1 0 0 0,0-1 0 0 0,1 1 0 0 0,-1-1 0 0 0,0 1 0 0 0,0-1 0 0 0,0 1 0 0 0,0-1 0 0 0,0 1 0 0 0,0-1 1 0 0,0 1-1 0 0,0-1 0 0 0,0 1 0 0 0,0 0 0 0 0,-1-1 0 0 0,1 1 0 0 0,0-1 0 0 0,0 1 0 0 0,0-1 0 0 0,-1 1 0 0 0,1-1 1 0 0,0 0-1 0 0,0 1 0 0 0,-1-1 0 0 0,1 1 0 0 0,0-1 0 0 0,-1 1 0 0 0,1-1 0 0 0,-1 0-15 0 0,44-8 9 0 0,-32 3-58 0 0,1 0 0 0 0,-2 0-1 0 0,1-1 1 0 0,-1 0-1 0 0,0-1 1 0 0,0 0-1 0 0,0-1 1 0 0,-1 0-1 0 0,-1-1 1 0 0,1 0 0 0 0,-1 0-1 0 0,-1 0 1 0 0,0-1-1 0 0,0 0 1 0 0,-1-1-1 0 0,0 1 1 0 0,-1-1 0 0 0,0 0-1 0 0,-1-1 1 0 0,0 1-1 0 0,-1-1 1 0 0,0 0-1 0 0,-1 0 1 0 0,0 0 0 0 0,-1 0-1 0 0,0 0 1 0 0,-1-11 49 0 0,-10-179 1462 0 0,-9 127 1282 0 0,3 106-1972 0 0,14-11-924 0 0,1-1 0 0 0,0 1 0 0 0,1-1-1 0 0,2 1 1 0 0,0-1 0 0 0,0 0 0 0 0,2 0 0 0 0,1 0-1 0 0,0 0 1 0 0,1 0 0 0 0,1-1 0 0 0,1 0 0 0 0,1-1 0 0 0,0 0-1 0 0,1 0 1 0 0,9 11 152 0 0,60 91-6534 0 0,-66-100 5350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09:18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156 102 2408 0 0,'0'0'587'0'0,"0"0"-11"0"0,-3-12 405 0 0,-63-16 2482 0 0,46 16-35 0 0,-20-6-2799 0 0,31 16-84 0 0,9 2-687 0 0,-1 1 1 0 0,1-1-1 0 0,-1 0 0 0 0,1 0 1 0 0,-1 0-1 0 0,1 1 0 0 0,-1-1 1 0 0,1 0-1 0 0,-1 0 1 0 0,1 0-1 0 0,-1 0 0 0 0,1 0 1 0 0,-1 0-1 0 0,1 0 0 0 0,-1 0 1 0 0,1 0-1 0 0,-1 0 1 0 0,1 0-1 0 0,-1-1 0 0 0,1 1 1 0 0,0 0-1 0 0,-1 0 0 0 0,1 0 1 0 0,-1-1-1 0 0,1 1 1 0 0,-1 0-1 0 0,1-1 0 0 0,0 1 1 0 0,-1 0-1 0 0,1-1 0 0 0,0 1 1 0 0,-1 0-1 0 0,1-1 0 0 0,0 1 1 0 0,-1 0-1 0 0,1-1 1 0 0,0 1-1 0 0,0-1 0 0 0,-1 1 1 0 0,1-1-1 0 0,0 1 0 0 0,0-1 1 0 0,0 1-1 0 0,0-1 1 0 0,0 1-1 0 0,0-1 0 0 0,0 1 1 0 0,0-1-1 0 0,0 1 0 0 0,0-1 1 0 0,0 1-1 0 0,0-1 1 0 0,0 1-1 0 0,0-1 0 0 0,0 1 1 0 0,0-1-1 0 0,1 1 0 0 0,-1 0 1 0 0,0-1-1 0 0,0 1 0 0 0,1-1 1 0 0,-1 1-1 0 0,0-1 1 0 0,0 1-1 0 0,1-1 142 0 0,9-11-1239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20:58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1 980 1044 0 0,'46'-3'5609'0'0,"-32"-3"-4498"0"0,-5 2-1615 0 0,-9 5-3288 0 0,-3 2 2648 0 0</inkml:trace>
  <inkml:trace contextRef="#ctx0" brushRef="#br0" timeOffset="266.565">99 1439 1724 0 0,'25'-2'4769'0'0,"-20"-2"-3604"0"0,2-2-6087 0 0,-6 0 3638 0 0</inkml:trace>
  <inkml:trace contextRef="#ctx0" brushRef="#br0" timeOffset="18411.724">3403 941 904 0 0,'16'-12'769'0'0,"-16"9"-611"0"0,2-1 43 0 0,-1 3-191 0 0,-1 0 0 0 0,0 0 0 0 0,0 0 0 0 0,0 0-1 0 0,1 0 1 0 0,-1 0 0 0 0,0-1 0 0 0,0 1 0 0 0,-1 0 0 0 0,1 0 0 0 0,0 0-1 0 0,0 0 1 0 0,0 0 0 0 0,-1 0 0 0 0,1 0 0 0 0,0 0 0 0 0,-1 1 0 0 0,1-1-1 0 0,-1 0 1 0 0,1 0 0 0 0,-1 0 0 0 0,0 0 0 0 0,1 0 0 0 0,-1 1 0 0 0,0-1 0 0 0,1 0-1 0 0,-1 1 1 0 0,0-1 0 0 0,0 0 0 0 0,0 1 0 0 0,0-1 0 0 0,0 1 0 0 0,1-1-1 0 0,-1 1 1 0 0,0 0 0 0 0,0-1 0 0 0,0 1 0 0 0,0 0 0 0 0,0 0 0 0 0,0-1-1 0 0,0 1 1 0 0,0 0 0 0 0,0 0 0 0 0,0 0 0 0 0,-1 0 0 0 0,1 1 0 0 0,0-1-1 0 0,0 0 1 0 0,0 0 0 0 0,0 1 0 0 0,0-1 0 0 0,1 0 0 0 0,-1 1 0 0 0,0-1-1 0 0,0 1 1 0 0,0-1 0 0 0,0 1 0 0 0,0-1 0 0 0,0 1 0 0 0,0 0-10 0 0,-17 0 150 0 0,-8 2-35 0 0,1 2 0 0 0,0 1-1 0 0,0 0 1 0 0,0 2 0 0 0,1 1-1 0 0,0 1 1 0 0,1 2 0 0 0,0 0-1 0 0,1 1 1 0 0,0 1 0 0 0,1 1-1 0 0,-16 14-114 0 0,26-21 68 0 0,0 1 0 0 0,1 0-1 0 0,0 1 1 0 0,1-1-1 0 0,0 2 1 0 0,0-1 0 0 0,1 1-1 0 0,0 1 1 0 0,1 0-1 0 0,1 0 1 0 0,0 0 0 0 0,0 0-1 0 0,0 5-67 0 0,6-15 17 0 0,-1 1 0 0 0,1-1-1 0 0,1 0 1 0 0,-1 0 0 0 0,0 0-1 0 0,0 0 1 0 0,1 0 0 0 0,-1 0-1 0 0,1 0 1 0 0,0 0 0 0 0,-1 0 0 0 0,1 0-1 0 0,0 0 1 0 0,0 0 0 0 0,1 0-1 0 0,-1 0 1 0 0,0-1 0 0 0,0 1 0 0 0,1 0-1 0 0,-1-1 1 0 0,1 1 0 0 0,0-1-1 0 0,-1 0 1 0 0,1 1 0 0 0,0-1-1 0 0,0 0 1 0 0,0 0 0 0 0,-1 0 0 0 0,1 0-1 0 0,0-1 1 0 0,1 1 0 0 0,-1 0-1 0 0,0-1 1 0 0,0 0 0 0 0,0 1 0 0 0,0-1-1 0 0,1 0-16 0 0,83 9-119 0 0,58-35-2317 0 0,-97 14 1140 0 0</inkml:trace>
  <inkml:trace contextRef="#ctx0" brushRef="#br0" timeOffset="19182.143">3597 1136 956 0 0,'21'11'3865'0'0,"83"-37"-3136"0"0,-71 14-485 0 0,-27 11-209 0 0,0 0-1 0 0,0 0 1 0 0,0-1 0 0 0,0 0 0 0 0,-1 0 0 0 0,1-1 0 0 0,-1 1 0 0 0,1-1 0 0 0,-1 0 0 0 0,0-1-1 0 0,0 0 1 0 0,0 1 0 0 0,-1-1 0 0 0,1-1 0 0 0,-1 1 0 0 0,0-1 0 0 0,0 1 0 0 0,-1-1 0 0 0,3-5-35 0 0,-5 9-39 0 0,-1 1-54 0 0,-5-4-54 0 0,-4-1 109 0 0,-1 0 0 0 0,0 0 0 0 0,0 1 0 0 0,0 0 0 0 0,-1 0 0 0 0,1 1 0 0 0,-1 1 0 0 0,0 0 0 0 0,0 0 1 0 0,0 1-1 0 0,0 1 0 0 0,0 0 0 0 0,0 0 0 0 0,-9 2 38 0 0,7-2-37 0 0,3 0 25 0 0,1 0 1 0 0,-1 0-1 0 0,0 1 1 0 0,1 0-1 0 0,-1 0 0 0 0,1 1 1 0 0,0 1-1 0 0,-1 0 1 0 0,1 0-1 0 0,1 0 1 0 0,-1 1-1 0 0,0 1 1 0 0,1 0-1 0 0,0 0 0 0 0,0 0 1 0 0,0 1-1 0 0,1 0 1 0 0,0 0-1 0 0,0 1 1 0 0,0 0-1 0 0,1 1 0 0 0,0-1 1 0 0,0 1-1 0 0,1 0 1 0 0,0 0-1 0 0,1 1 1 0 0,0 0-1 0 0,0-1 0 0 0,0 3 12 0 0,8-4 16 0 0,1 0 0 0 0,0-1-1 0 0,0 0 1 0 0,1 0-1 0 0,0-1 1 0 0,0 1-1 0 0,0-1 1 0 0,1-1-1 0 0,-1 1 1 0 0,1-1 0 0 0,0 0-1 0 0,0 0 1 0 0,1-1-1 0 0,-1 0 1 0 0,1-1-1 0 0,0 1 1 0 0,-1-1 0 0 0,1-1-1 0 0,0 0 1 0 0,0 0-1 0 0,0 0 1 0 0,0-1-1 0 0,0 0 1 0 0,5-1-16 0 0,217-12-2331 0 0,-194 7 1026 0 0</inkml:trace>
  <inkml:trace contextRef="#ctx0" brushRef="#br0" timeOffset="19559.311">4027 1024 1112 0 0,'10'-2'211'0'0,"0"1"-1"0"0,0 1 1 0 0,0 0-1 0 0,0 1 0 0 0,0-1 1 0 0,0 2-1 0 0,0-1 1 0 0,0 2-1 0 0,-1-1 1 0 0,1 1-1 0 0,-1 1 1 0 0,0 0-1 0 0,0 0 1 0 0,0 0-1 0 0,0 2 1 0 0,-1-1-1 0 0,1 1 1 0 0,-2 0-1 0 0,2 1-210 0 0,-3-2 58 0 0,0 0-1 0 0,0 0 1 0 0,-1 1-1 0 0,0-1 1 0 0,0 1 0 0 0,-1 0-1 0 0,1 1 1 0 0,-1-1-1 0 0,0 1 1 0 0,-1 0-1 0 0,0 0 1 0 0,0 0 0 0 0,-1 0-1 0 0,1 0 1 0 0,-2 1-1 0 0,1-1 1 0 0,-1 1 0 0 0,0-1-1 0 0,0 1 1 0 0,-1 0-1 0 0,0-1 1 0 0,-1 1-1 0 0,1-1 1 0 0,-2 1 0 0 0,1-1-1 0 0,-1 1 1 0 0,0-1-1 0 0,-1 2-57 0 0,1-8 24 0 0,-1 0 0 0 0,0 0-1 0 0,0 0 1 0 0,0 0-1 0 0,1 0 1 0 0,-1 0 0 0 0,0-1-1 0 0,0 1 1 0 0,0-1-1 0 0,0 0 1 0 0,0 0 0 0 0,0 0-1 0 0,0 0 1 0 0,0-1 0 0 0,0 1-1 0 0,0-1 1 0 0,0 0-1 0 0,0 0 1 0 0,0 0 0 0 0,1 0-1 0 0,-1 0 1 0 0,0-1 0 0 0,1 1-1 0 0,-1-1 1 0 0,1 1-1 0 0,-1-1 1 0 0,1 0 0 0 0,0 0-1 0 0,0 0 1 0 0,0-1-1 0 0,0 1 1 0 0,0 0 0 0 0,0-1-1 0 0,1 1 1 0 0,-1-1 0 0 0,1 0-1 0 0,-1 1 1 0 0,1-1-1 0 0,0 0 1 0 0,0-3-24 0 0,-3 0 2 0 0,1-1 0 0 0,0 0 1 0 0,1 1-1 0 0,0-1 0 0 0,0-1 0 0 0,0 1 1 0 0,1 0-1 0 0,0 0 0 0 0,1 0 0 0 0,-1-1 1 0 0,1 1-1 0 0,1 0 0 0 0,-1-1 0 0 0,1 1 0 0 0,1 0 1 0 0,-1 0-1 0 0,1 0 0 0 0,0 0 0 0 0,1 0 1 0 0,0 0-1 0 0,0 0 0 0 0,0 1 0 0 0,1 0 0 0 0,0-1 1 0 0,0 1-1 0 0,1 1 0 0 0,-1-1 0 0 0,1 1 1 0 0,0 0-1 0 0,1 0 0 0 0,2-2-2 0 0,134-68-3494 0 0,-107 66 2193 0 0,-1 3-173 0 0</inkml:trace>
  <inkml:trace contextRef="#ctx0" brushRef="#br0" timeOffset="19919.323">4874 764 1004 0 0,'18'20'3375'0'0,"-22"49"-2423"0"0,-23 170 598 0 0,27-228-1503 0 0,1 0 0 0 0,1 1 1 0 0,0-1-1 0 0,0 0 0 0 0,1 0 1 0 0,0 0-1 0 0,1-1 1 0 0,0 1-1 0 0,1-1 0 0 0,0 0 1 0 0,1 0-1 0 0,0 0 0 0 0,1 0-47 0 0,-4-6-72 0 0,-1-1 0 0 0,1 1 0 0 0,0-1 0 0 0,0 1-1 0 0,1-1 1 0 0,-1 0 0 0 0,1 0 0 0 0,-1-1 0 0 0,1 1 0 0 0,0-1-1 0 0,0 0 1 0 0,0 0 0 0 0,0 0 0 0 0,0 0 0 0 0,1-1 0 0 0,-1 0-1 0 0,1 0 1 0 0,-1 0 0 0 0,0 0 0 0 0,1 0 0 0 0,0-1-1 0 0,-1 0 1 0 0,1 0 0 0 0,-1-1 0 0 0,1 1 0 0 0,-1-1 0 0 0,1 0-1 0 0,-1 0 1 0 0,0 0 0 0 0,1-1 0 0 0,-1 1 0 0 0,0-1-1 0 0,2-1 73 0 0,25-25-2576 0 0,-20 12 1242 0 0</inkml:trace>
  <inkml:trace contextRef="#ctx0" brushRef="#br0" timeOffset="20265.47">4483 1052 1140 0 0,'82'9'3833'0'0,"285"-24"-2442"0"0,-92-11-5365 0 0,-237 24 2660 0 0</inkml:trace>
  <inkml:trace contextRef="#ctx0" brushRef="#br0" timeOffset="20925.303">5477 980 928 0 0,'-10'6'4084'0'0,"-19"2"-3952"0"0,16-3-133 0 0,-1 1 1 0 0,1 0 0 0 0,1 0-1 0 0,-1 2 1 0 0,1-1 0 0 0,0 2-1 0 0,1 0 1 0 0,0 0-1 0 0,1 1 1 0 0,0 0 0 0 0,0 0-1 0 0,1 2 1 0 0,0-1-1 0 0,1 1 1 0 0,0 0 0 0 0,1 0-1 0 0,1 1 1 0 0,0 0 0 0 0,0 0-1 0 0,1 1 1 0 0,0 5 0 0 0,6-16 18 0 0,0 0 1 0 0,1-1-1 0 0,0 1 1 0 0,0-1-1 0 0,-1 1 1 0 0,1-1-1 0 0,1 0 1 0 0,-1 0-1 0 0,0 0 1 0 0,0 0-1 0 0,1 0 1 0 0,-1 0 0 0 0,1-1-1 0 0,0 1 1 0 0,-1-1-1 0 0,1 0 1 0 0,0 0-1 0 0,0 0 1 0 0,0 0-1 0 0,0 0 1 0 0,0-1-1 0 0,0 1 1 0 0,0-1-1 0 0,0 0 1 0 0,0 0-1 0 0,0 0 1 0 0,0 0-1 0 0,0 0 1 0 0,0-1-1 0 0,0 0 1 0 0,0 1-1 0 0,0-1 1 0 0,0 0-1 0 0,0 0 1 0 0,1-1-19 0 0,35-13-187 0 0,-1-1 0 0 0,-1-2 0 0 0,0-2 0 0 0,-2-1 0 0 0,0-1 0 0 0,-2-2 0 0 0,0-2 0 0 0,-2-1 187 0 0,15-9-17 0 0,-24 35 599 0 0,-32 38 235 0 0,5-20-878 0 0,3-14 73 0 0,0 1 1 0 0,1 0 0 0 0,-1 1 0 0 0,1-1 0 0 0,0 0 0 0 0,0 0-1 0 0,1 0 1 0 0,-1 1 0 0 0,1-1 0 0 0,0 0 0 0 0,0 0 0 0 0,0 1-1 0 0,1-1 1 0 0,-1 0 0 0 0,1 1 0 0 0,0-1 0 0 0,1 0 0 0 0,-1 0-1 0 0,1 0 1 0 0,-1 0 0 0 0,1 0 0 0 0,0-1 0 0 0,1 1 0 0 0,-1 0-1 0 0,1-1 1 0 0,-1 0 0 0 0,1 1 0 0 0,0-1 0 0 0,0 0 0 0 0,0 0-1 0 0,1-1 1 0 0,-1 1 0 0 0,1-1 0 0 0,0 0 0 0 0,-1 0 0 0 0,1 0-1 0 0,0 0 1 0 0,0-1 0 0 0,0 1 0 0 0,1-1-13 0 0,18 1-137 0 0,0-2 0 0 0,0 0 0 0 0,0-2 0 0 0,0-1 0 0 0,0 0 0 0 0,0-2 0 0 0,-1 0 0 0 0,0-2 0 0 0,0 0 1 0 0,0-1-1 0 0,-1-2 0 0 0,-1 0 0 0 0,4-3 137 0 0,-20 11 96 0 0,1 0 0 0 0,0 0 0 0 0,-1-1 0 0 0,0 1 0 0 0,0-1 1 0 0,0 0-1 0 0,0-1 0 0 0,0 1 0 0 0,0-1 0 0 0,-1 1 0 0 0,0-1 0 0 0,0 0 1 0 0,0 0-1 0 0,0-1 0 0 0,0 1 0 0 0,-1-1 0 0 0,0 1 0 0 0,0-1 0 0 0,0 0 0 0 0,-1 1 1 0 0,1-1-1 0 0,-1 0 0 0 0,0 0 0 0 0,-1 0 0 0 0,1 0 0 0 0,-1-5-96 0 0,0 11 20 0 0,0 0-1 0 0,0 0 0 0 0,0 0 1 0 0,0 0-1 0 0,-1 0 0 0 0,1 0 0 0 0,0 0 1 0 0,-1 0-1 0 0,1 0 0 0 0,0 0 1 0 0,-1 0-1 0 0,1 0 0 0 0,-1 0 1 0 0,0 0-1 0 0,1 0 0 0 0,-1-1 1 0 0,0 1-1 0 0,1 0 0 0 0,-1 0 1 0 0,0-1-1 0 0,0 1 0 0 0,0 0 1 0 0,1-1-1 0 0,-1 1 0 0 0,0-1 0 0 0,0 1 1 0 0,0-1-1 0 0,0 0 0 0 0,0 1 1 0 0,0-1-1 0 0,0 0 0 0 0,0 0 1 0 0,0 0-1 0 0,0 0 0 0 0,0 0 1 0 0,0 0-1 0 0,0 0 0 0 0,-1 0 1 0 0,1 0-1 0 0,0 0 0 0 0,0 0 1 0 0,0 0-1 0 0,0-1 0 0 0,0 1 0 0 0,0-1 1 0 0,0 1-1 0 0,1-1 0 0 0,-1 1 1 0 0,0-1-1 0 0,0 1 0 0 0,0-1 1 0 0,0 0-1 0 0,1 1 0 0 0,-1-1 1 0 0,0 0-1 0 0,0 0 0 0 0,1 1 1 0 0,-1-1-1 0 0,1 0 0 0 0,-1 0 1 0 0,1 0-1 0 0,-1 0 0 0 0,1 0 0 0 0,-1 0 1 0 0,1 0-1 0 0,0-1-19 0 0,99 125-2346 0 0,-96-113-78 0 0,-3-10 1250 0 0</inkml:trace>
  <inkml:trace contextRef="#ctx0" brushRef="#br0" timeOffset="21160.956">6083 823 2704 0 0,'-1'-8'1248'0'0,"-1"2"-248"0"0,1 0-279 0 0,1 2-285 0 0,-4-2-412 0 0,4 1-8 0 0,2 4-256 0 0,0-4-164 0 0,-2 2 99 0 0,0 2-187 0 0,0-1-108 0 0,0-1-284 0 0,1 2-384 0 0</inkml:trace>
  <inkml:trace contextRef="#ctx0" brushRef="#br0" timeOffset="21505.846">6175 890 1348 0 0,'95'177'3103'0'0,"-61"-97"-891"0"0,-34-89-2153 0 0,0 0 1 0 0,1 0-1 0 0,0 0 1 0 0,0 0 0 0 0,1 1-1 0 0,0-1 1 0 0,0 0-1 0 0,1 1 1 0 0,0 0 0 0 0,1 0-1 0 0,0 0 1 0 0,0 0-1 0 0,0 0 1 0 0,1 1 0 0 0,1 0-1 0 0,-1 0 1 0 0,1 0 0 0 0,0 1-1 0 0,0-1 1 0 0,1 2-1 0 0,0-1 1 0 0,0 1 0 0 0,0 0-1 0 0,1 0 1 0 0,0 1-1 0 0,0 0 1 0 0,0 0 0 0 0,0 1-1 0 0,1 0 1 0 0,-1 1-1 0 0,1-1 1 0 0,-1 2 0 0 0,1-1-1 0 0,0 1 1 0 0,0 1-60 0 0,3 2-53 0 0,-1 1 0 0 0,1 1 0 0 0,-1 0 0 0 0,0 1 1 0 0,0 0-1 0 0,-1 1 0 0 0,1 0 0 0 0,-1 0 0 0 0,-1 1 0 0 0,1 1 1 0 0,-1-1-1 0 0,0 2 0 0 0,-1-1 0 0 0,0 1 0 0 0,0 0 0 0 0,-1 1 1 0 0,0 0-1 0 0,-1 0 0 0 0,0 0 0 0 0,-1 1 0 0 0,0 0 0 0 0,0 0 1 0 0,-1 0-1 0 0,1 8 53 0 0,7 27-4043 0 0,-12-38 2877 0 0</inkml:trace>
  <inkml:trace contextRef="#ctx0" brushRef="#br0" timeOffset="16807.711">1824 845 836 0 0,'74'-47'3308'0'0,"-66"41"-2827"0"0,15-11 1050 0 0,-22 34-920 0 0,-178 268-233 0 0,-24 36-291 0 0,193-328-4332 0 0,8-2 2934 0 0</inkml:trace>
  <inkml:trace contextRef="#ctx0" brushRef="#br0" timeOffset="17185.163">2022 770 944 0 0,'5'1'131'0'0,"0"0"-1"0"0,0 0 0 0 0,-1 0 1 0 0,1 1-1 0 0,-1 0 1 0 0,1 0-1 0 0,-1 0 1 0 0,0 0-1 0 0,1 1 1 0 0,-1 0-1 0 0,-1-1 1 0 0,1 1-1 0 0,0 1 1 0 0,-1-1-1 0 0,1 1 1 0 0,-1-1-1 0 0,0 1 1 0 0,0 0-1 0 0,-1 0 0 0 0,1 0 1 0 0,-1 1-1 0 0,0-1 1 0 0,0 0-1 0 0,0 1 1 0 0,0 0-1 0 0,-1-1 1 0 0,1 5-131 0 0,9 12 402 0 0,211 328 2184 0 0,-215-340-2351 0 0,-7-9-327 0 0,-1 1-1 0 0,1-1 1 0 0,0 0-1 0 0,-1 0 1 0 0,1 0-1 0 0,0 0 1 0 0,0 0-1 0 0,-1 0 1 0 0,1 1-1 0 0,0-1 1 0 0,-1 0-1 0 0,1 0 1 0 0,0 0-1 0 0,0 1 1 0 0,-1-1-1 0 0,1 0 1 0 0,0 0-1 0 0,0 1 1 0 0,0-1-1 0 0,-1 0 1 0 0,1 1-1 0 0,0-1 1 0 0,0 0-1 0 0,0 1 1 0 0,0-1-1 0 0,0 0 1 0 0,0 1-1 0 0,-1-1 1 0 0,1 0-1 0 0,0 1 1 0 0,0-1-1 0 0,0 0 1 0 0,0 1-1 0 0,0-1 1 0 0,0 0-1 0 0,1 1 1 0 0,-1-1-1 0 0,0 0 1 0 0,0 1-1 0 0,0-1 1 0 0,0 0-1 0 0,0 0 1 0 0,0 1-1 0 0,0-1 1 0 0,1 0-1 0 0,-1 1 1 0 0,0-1-1 0 0,0 0 1 0 0,0 0-1 0 0,1 1 1 0 0,-1-1 92 0 0,-8-2-1169 0 0</inkml:trace>
  <inkml:trace contextRef="#ctx0" brushRef="#br0" timeOffset="17468.406">1733 1079 928 0 0,'-11'3'3207'0'0,"25"-2"-1653"0"0,274 1-1790 0 0,-125-26-2229 0 0,-129 15 985 0 0</inkml:trace>
  <inkml:trace contextRef="#ctx0" brushRef="#br0" timeOffset="22651.465">7573 572 1360 0 0,'3'-13'1468'0'0,"1"15"-1400"0"0,1 1-1 0 0,-1 1 0 0 0,1-1 1 0 0,-1 1-1 0 0,0 0 0 0 0,-1 0 1 0 0,1 0-1 0 0,-1 0 1 0 0,1 0-1 0 0,-1 1 0 0 0,0 0 1 0 0,-1-1-1 0 0,1 1 0 0 0,-1 0 1 0 0,0 0-1 0 0,-1 1 0 0 0,1-1 1 0 0,-1 0-1 0 0,0 1 1 0 0,0-1-1 0 0,0 0 0 0 0,-1 1 1 0 0,0-1-1 0 0,0 1 0 0 0,0-1 1 0 0,-1 1-1 0 0,0-1 0 0 0,0 0 1 0 0,0 1-1 0 0,-1-1 1 0 0,0 2-68 0 0,1 19 276 0 0,-10 148 700 0 0,9-156-902 0 0,0 0 0 0 0,1 0 0 0 0,1-1 0 0 0,1 1 0 0 0,1 0 0 0 0,0 0 0 0 0,1-1 0 0 0,1 1 0 0 0,0-1 0 0 0,1 0 0 0 0,5 8-74 0 0,-7-18 6 0 0,0-1 0 0 0,1 0-1 0 0,0 1 1 0 0,0-1 0 0 0,0-1 0 0 0,1 1 0 0 0,0-1 0 0 0,0 0 0 0 0,0 0 0 0 0,0 0 0 0 0,1-1 0 0 0,0 1 0 0 0,0-1 0 0 0,0-1 0 0 0,1 1 0 0 0,-1-1 0 0 0,1-1 0 0 0,0 1 0 0 0,0-1 0 0 0,0 0 0 0 0,0 0 0 0 0,0-1 0 0 0,0 0-1 0 0,2 0-4 0 0,4 0-369 0 0,0 0 0 0 0,0 0 0 0 0,0-1 1 0 0,0-1-1 0 0,0 0 0 0 0,0-1 0 0 0,0 0 1 0 0,-1-1-1 0 0,1 0 0 0 0,-1-1 1 0 0,0-1-1 0 0,11-5 368 0 0,1-6-1233 0 0</inkml:trace>
  <inkml:trace contextRef="#ctx0" brushRef="#br0" timeOffset="23027.496">7362 971 1312 0 0,'16'12'3102'0'0,"190"-7"-4208"0"0,-167-5-126 0 0</inkml:trace>
  <inkml:trace contextRef="#ctx0" brushRef="#br0" timeOffset="23467.527">8023 1084 1048 0 0,'8'4'316'0'0,"1"1"1"0"0,0-1-1 0 0,0-1 1 0 0,0 0-1 0 0,0 0 0 0 0,0-1 1 0 0,1 0-1 0 0,-1 0 1 0 0,1-1-1 0 0,-1 0 0 0 0,1-1 1 0 0,0 0-1 0 0,0-1-316 0 0,189-47 1374 0 0,-192 47-1376 0 0,-1-1 0 0 0,1 0 1 0 0,-1-1-1 0 0,0 0 1 0 0,0 0-1 0 0,0 0 0 0 0,-1-1 1 0 0,1 1-1 0 0,-1-1 1 0 0,1-1-1 0 0,-1 1 0 0 0,-1-1 1 0 0,1 0-1 0 0,-1 0 1 0 0,1 0-1 0 0,-2 0 1 0 0,1-1-1 0 0,2-5 2 0 0,-5 10-188 0 0,-6-10-149 0 0,-4 7 312 0 0,-1 0 0 0 0,1 0 0 0 0,-1 1 0 0 0,0 0 0 0 0,0 1 0 0 0,0 0 0 0 0,-1 1 0 0 0,1 0 1 0 0,0 1-1 0 0,-1 0 0 0 0,1 0 0 0 0,0 1 0 0 0,0 0 0 0 0,-1 1 0 0 0,1 0 0 0 0,0 1 0 0 0,1 0 0 0 0,-1 1 1 0 0,-6 2 24 0 0,8-3 30 0 0,-2-2-18 0 0,0 1-1 0 0,0 0 1 0 0,1 1 0 0 0,0 0-1 0 0,-1 1 1 0 0,1 0 0 0 0,1 0-1 0 0,-1 1 1 0 0,0 0 0 0 0,1 0 0 0 0,0 1-1 0 0,0 0 1 0 0,1 0 0 0 0,0 1-1 0 0,0 0 1 0 0,0 1 0 0 0,1-1 0 0 0,0 1-1 0 0,1 0 1 0 0,0 1 0 0 0,0-1-1 0 0,0 1 1 0 0,1 0 0 0 0,1 0-1 0 0,-1 1 1 0 0,2-1 0 0 0,-2 7-12 0 0,4-11 5 0 0,1 1 0 0 0,0-1 1 0 0,0 1-1 0 0,1-1 0 0 0,-1 0 1 0 0,1 1-1 0 0,0-1 0 0 0,1 0 1 0 0,-1 0-1 0 0,1 0 0 0 0,0 0 1 0 0,0-1-1 0 0,1 1 0 0 0,-1-1 1 0 0,1 0-1 0 0,0 0 0 0 0,0 0 1 0 0,1-1-1 0 0,-1 1 0 0 0,1-1 0 0 0,-1 0 1 0 0,1 0-1 0 0,0-1 0 0 0,0 1 1 0 0,0-1-1 0 0,1 0 0 0 0,-1-1 1 0 0,3 2-6 0 0,152 22-2374 0 0,-134-25 1095 0 0,2 0-23 0 0</inkml:trace>
  <inkml:trace contextRef="#ctx0" brushRef="#br0" timeOffset="23923.288">8551 1286 1520 0 0,'40'-55'2996'0'0,"-14"14"-2738"0"0,-3-2 0 0 0,-1-1 0 0 0,-2 0 1 0 0,-2-2-1 0 0,-2 0 0 0 0,7-38-258 0 0,5-5 524 0 0,44 157-297 0 0,-48-42-157 0 0,-12-16-28 0 0,-1 0 0 0 0,0 1 0 0 0,-1 1-1 0 0,0 0 1 0 0,-1 0 0 0 0,-1 0 0 0 0,1 1 0 0 0,-2 1 0 0 0,0 0 0 0 0,-1-1 0 0 0,0 2 0 0 0,-1-1 0 0 0,0 1 0 0 0,-2 0 0 0 0,0 0 0 0 0,1 10-42 0 0,-4-19-10 0 0,-1 0 0 0 0,0 0 0 0 0,-1 0 0 0 0,1 0 0 0 0,-1 0 0 0 0,0 0 0 0 0,-1 0 0 0 0,1-1 0 0 0,-1 1 0 0 0,0-1 0 0 0,-1 1 0 0 0,1-1 0 0 0,-1 0 0 0 0,0-1 0 0 0,0 1 0 0 0,-1-1 0 0 0,1 1 0 0 0,-1-1 0 0 0,0-1 0 0 0,0 1 0 0 0,0-1 0 0 0,-1 0 0 0 0,1 0 0 0 0,-1 0 0 0 0,0-1 0 0 0,0 0 0 0 0,1 0 0 0 0,-7 1 10 0 0,9-4-130 0 0,1-1-1 0 0,-1 0 1 0 0,1 1 0 0 0,0-1 0 0 0,0 0 0 0 0,0 0 0 0 0,0 0 0 0 0,0 0 0 0 0,1-1 0 0 0,-1 1 0 0 0,1 0-1 0 0,-1-1 1 0 0,1 1 0 0 0,0-1 0 0 0,0 0 0 0 0,0 1 0 0 0,0-1 0 0 0,0 0 0 0 0,1 1 0 0 0,-1-1 0 0 0,1 0 0 0 0,0 0-1 0 0,0 0 1 0 0,0 0 0 0 0,0 1 0 0 0,0-1 0 0 0,1 0 0 0 0,-1 0 0 0 0,1 1 0 0 0,0-1 0 0 0,0-2 130 0 0,13-35-1320 0 0</inkml:trace>
  <inkml:trace contextRef="#ctx0" brushRef="#br0" timeOffset="24237.11">9392 698 1068 0 0,'28'-95'7751'0'0,"-47"205"-5647"0"0,41 109-1897 0 0,-8-152-207 0 0,7 73-2737 0 0,-54-123-2886 0 0,16-22 4313 0 0</inkml:trace>
  <inkml:trace contextRef="#ctx0" brushRef="#br0" timeOffset="24473.405">9072 943 2068 0 0,'-3'0'1004'0'0,"2"0"-168"0"0,1-3-144 0 0,4 1-112 0 0,3 1-43 0 0,18-5-37 0 0,4-2-76 0 0,8 2-60 0 0,-2-1-80 0 0,4 1-164 0 0,2-2-164 0 0,7 1 4 0 0,0-1-480 0 0,2 5-652 0 0,-4-4-153 0 0,1 1 25 0 0,-6-2-32 0 0</inkml:trace>
  <inkml:trace contextRef="#ctx0" brushRef="#br0" timeOffset="46134.633">286 2374 876 0 0,'24'-96'3206'0'0,"-24"31"458"0"0,4 76-3546 0 0,-17 349-33 0 0,16-224 6 0 0,-3-68 22 0 0,1-68-106 0 0,1 1-1 0 0,-1-1 1 0 0,1 0-1 0 0,-1 0 1 0 0,1 1-1 0 0,-1-1 1 0 0,1 0-1 0 0,-1 0 1 0 0,1 0-1 0 0,-1 0 1 0 0,1-1-1 0 0,-1 1 1 0 0,1 0-1 0 0,-1-1 1 0 0,1 1-1 0 0,-1-1 1 0 0,1 1-1 0 0,-1-1 1 0 0,1 0-1 0 0,-1 0 1 0 0,0 1-1 0 0,0-1 1 0 0,1 0-1 0 0,-1 0 1 0 0,0 0-1 0 0,0 0 1 0 0,0-1-1 0 0,0 1 1 0 0,0 0-1 0 0,0 0 0 0 0,0-1 1 0 0,-1 1-1 0 0,1 0 1 0 0,0-1-1 0 0,-1 1 1 0 0,1-1-1 0 0,-1 1 1 0 0,1-1-1 0 0,-1 1 1 0 0,0-1-1 0 0,0 1 1 0 0,1-1-1 0 0,-1 0-6 0 0,16-16-18 0 0,-1 5 18 0 0,0 0 1 0 0,1 2-1 0 0,0 0 0 0 0,1 1 1 0 0,0 0-1 0 0,0 2 0 0 0,1 0 0 0 0,0 1 1 0 0,1 0-1 0 0,0 2 0 0 0,0 0 1 0 0,0 1-1 0 0,0 1 0 0 0,16 0 0 0 0,-31 4-8 0 0,0 0 0 0 0,0 1 0 0 0,0-1 0 0 0,0 1 0 0 0,0-1 0 0 0,0 1 0 0 0,0 0 0 0 0,-1 1-1 0 0,1-1 1 0 0,-1 1 0 0 0,1-1 0 0 0,-1 1 0 0 0,0 0 0 0 0,0 1 0 0 0,0-1 0 0 0,-1 0 0 0 0,1 1 0 0 0,-1-1 0 0 0,1 1 0 0 0,-1 0 0 0 0,-1 0 0 0 0,1 0 0 0 0,0 0-1 0 0,-1 0 1 0 0,0 0 0 0 0,0 0 0 0 0,0 0 0 0 0,0 1 0 0 0,-1-1 0 0 0,0 0 0 0 0,0 1 0 0 0,0-1 0 0 0,0 0 0 0 0,-1 1 0 0 0,0-1 0 0 0,1 0 0 0 0,-1 0-1 0 0,-1 0 1 0 0,1 0 0 0 0,-1 0 0 0 0,0 0 0 0 0,0 0 0 0 0,0 0 0 0 0,0 0 0 0 0,0-1 0 0 0,-1 1 0 0 0,0-1 0 0 0,0 0 0 0 0,0 1 8 0 0,-4 4 21 0 0,0-1 0 0 0,-1 0 0 0 0,0 0-1 0 0,0 0 1 0 0,0-1 0 0 0,-1-1 0 0 0,0 1 0 0 0,0-1 0 0 0,0-1 0 0 0,0 0 0 0 0,-1 0 0 0 0,0-1 0 0 0,0 0 0 0 0,0-1 0 0 0,0 0 0 0 0,0 0 0 0 0,0-1-1 0 0,0 0 1 0 0,-1-1 0 0 0,1 0 0 0 0,0-1 0 0 0,-1 0 0 0 0,1-1 0 0 0,0 0 0 0 0,0 0 0 0 0,0-1 0 0 0,0-1 0 0 0,-3-1-21 0 0,11 1-52 0 0,1 1 0 0 0,0-1 0 0 0,0 1 0 0 0,0-1 0 0 0,0 0 0 0 0,0 1 0 0 0,1-1 0 0 0,0 0 0 0 0,-1 0 0 0 0,1 0 0 0 0,1 1 0 0 0,-1-1 0 0 0,1 0 0 0 0,-1 0 0 0 0,1 1 0 0 0,0-1 0 0 0,0 1 0 0 0,1-1 0 0 0,-1 1 0 0 0,1-1 0 0 0,0 1 0 0 0,0 0 0 0 0,0-1 0 0 0,0 1 0 0 0,0 0 0 0 0,1 1 0 0 0,-1-1 0 0 0,1 0 0 0 0,0 1 0 0 0,0-1 0 0 0,0 1 0 0 0,0 0 1 0 0,0 0-1 0 0,1 0 0 0 0,-1 0 0 0 0,0 1 0 0 0,1-1 0 0 0,0 1 0 0 0,1 0 52 0 0,3-5-275 0 0,71-41-3198 0 0,-51 33 2159 0 0</inkml:trace>
  <inkml:trace contextRef="#ctx0" brushRef="#br0" timeOffset="46544.843">993 2630 836 0 0,'26'-3'458'0'0,"-1"-1"-1"0"0,-1-2 1 0 0,1 0-1 0 0,-1-2 1 0 0,0 0 0 0 0,-1-2-1 0 0,19-10-457 0 0,-41 19 9 0 0,122-76 1265 0 0,-123 76-1280 0 0,1 1 0 0 0,0 0-1 0 0,-1-1 1 0 0,1 1-1 0 0,0 0 1 0 0,-1-1 0 0 0,1 1-1 0 0,-1-1 1 0 0,1 1-1 0 0,-1-1 1 0 0,1 1-1 0 0,-1-1 1 0 0,1 1 0 0 0,-1-1-1 0 0,1 1 1 0 0,-1-1-1 0 0,0 0 1 0 0,1 1 0 0 0,-1-1-1 0 0,0 0 1 0 0,0 1-1 0 0,1-1 1 0 0,-1 0-1 0 0,0 1 1 0 0,0-1 0 0 0,0 0-1 0 0,0 1 1 0 0,0-1-1 0 0,0 0 1 0 0,0 0-1 0 0,0 1 1 0 0,0-1 0 0 0,0 0-1 0 0,0 1 1 0 0,-1-1-1 0 0,1 0 1 0 0,0 1 0 0 0,0-1-1 0 0,-1 0 1 0 0,1 1-1 0 0,0-1 1 0 0,-1 0-1 0 0,1 1 1 0 0,-1-1 0 0 0,1 1-1 0 0,-1-1 1 0 0,1 1-1 0 0,-1-1 1 0 0,1 1 0 0 0,-1-1-1 0 0,1 1 1 0 0,-1 0-1 0 0,0-1 1 0 0,1 1-1 0 0,-1 0 1 0 0,0-1 0 0 0,1 1-1 0 0,-1 0 1 0 0,0 0-1 0 0,1 0 1 0 0,-1-1-1 0 0,0 1 1 0 0,0 0 0 0 0,1 0-1 0 0,-1 0 1 0 0,0 0-1 0 0,1 0 1 0 0,-2 1 6 0 0,-57 5-142 0 0,33 2 170 0 0,0 1 0 0 0,1 1-1 0 0,1 1 1 0 0,0 2 0 0 0,0 0-1 0 0,1 2 1 0 0,1 0 0 0 0,0 2-1 0 0,1 0 1 0 0,1 1 0 0 0,1 1-1 0 0,1 1 1 0 0,-12 16-28 0 0,28-33 8 0 0,0 1 1 0 0,-1-1-1 0 0,1 0 1 0 0,1 1 0 0 0,-1 0-1 0 0,0-1 1 0 0,1 1-1 0 0,0 0 1 0 0,0 0-1 0 0,0 0 1 0 0,0 0-1 0 0,1 0 1 0 0,-1 0-1 0 0,1 0 1 0 0,0 0 0 0 0,0 0-1 0 0,1 0 1 0 0,-1 0-1 0 0,1 0 1 0 0,0 0-1 0 0,0 0 1 0 0,0-1-1 0 0,0 1 1 0 0,1 0-1 0 0,0 0 1 0 0,-1-1 0 0 0,1 1-1 0 0,1-1 1 0 0,-1 0-1 0 0,0 1 1 0 0,1-1-1 0 0,0 0 1 0 0,0-1-1 0 0,0 1 1 0 0,0 0 0 0 0,0-1-1 0 0,0 1 1 0 0,0-1-1 0 0,1 0 1 0 0,0 0-1 0 0,-1-1 1 0 0,1 1-1 0 0,0-1 1 0 0,0 0-1 0 0,-1 0 1 0 0,1 0 0 0 0,0 0-1 0 0,0 0 1 0 0,0-1-1 0 0,4 0-8 0 0,140 10-2470 0 0,-105-10 1201 0 0</inkml:trace>
  <inkml:trace contextRef="#ctx0" brushRef="#br0" timeOffset="50155.832">2521 2390 1016 0 0,'19'0'1864'0'0,"-16"0"-1826"0"0,-1 0 1 0 0,0 0 0 0 0,1 0-1 0 0,-1 0 1 0 0,0 0 0 0 0,1-1-1 0 0,-1 1 1 0 0,0-1-1 0 0,0 0 1 0 0,0 0 0 0 0,1 1-1 0 0,-1-2 1 0 0,0 1 0 0 0,0 0-1 0 0,0 0 1 0 0,-1 0 0 0 0,1-1-1 0 0,0 1 1 0 0,0-1 0 0 0,-1 0-1 0 0,1 1 1 0 0,-1-1 0 0 0,1 0-1 0 0,-1 0 1 0 0,0 0 0 0 0,0 0-1 0 0,0 0 1 0 0,0 0 0 0 0,0 0-1 0 0,0-1 1 0 0,0 1 0 0 0,-1 0-1 0 0,1 0 1 0 0,-1-1 0 0 0,0 1-1 0 0,0 0 1 0 0,0-1-1 0 0,0 1 1 0 0,0 0 0 0 0,0-1-1 0 0,0 1 1 0 0,-1 0 0 0 0,0-2-39 0 0,-2-2-3 0 0,-1 0 0 0 0,0 1 0 0 0,0 0 0 0 0,0-1 0 0 0,0 1 0 0 0,-1 1 0 0 0,0-1-1 0 0,0 1 1 0 0,0-1 0 0 0,-1 1 0 0 0,0 1 0 0 0,1-1 0 0 0,-1 1 0 0 0,0 0 0 0 0,-1 1 0 0 0,1-1 0 0 0,0 1 0 0 0,-1 0 0 0 0,1 1 0 0 0,-1 0 0 0 0,0 0 0 0 0,1 0 0 0 0,-1 1 0 0 0,0 0 0 0 0,1 0 0 0 0,-1 0 0 0 0,0 1 0 0 0,-6 2 3 0 0,-6 0 9 0 0,0 2 1 0 0,0 0-1 0 0,1 1 0 0 0,-1 0 1 0 0,1 2-1 0 0,1 0 0 0 0,-1 2 1 0 0,2-1-1 0 0,-12 10-9 0 0,16-12 12 0 0,0 1 0 0 0,1 0 0 0 0,0 0 0 0 0,1 2 0 0 0,0-1 0 0 0,0 1 0 0 0,1 0 0 0 0,0 1 0 0 0,1 0 0 0 0,0 1 1 0 0,1-1-1 0 0,0 1 0 0 0,1 1 0 0 0,1-1 0 0 0,0 1 0 0 0,0 0 0 0 0,1 1 0 0 0,-1 8-12 0 0,5-19 12 0 0,1 0 1 0 0,-1-1 0 0 0,1 1 0 0 0,0 0-1 0 0,0 0 1 0 0,0-1 0 0 0,0 1-1 0 0,0 0 1 0 0,1-1 0 0 0,-1 0-1 0 0,1 1 1 0 0,0-1 0 0 0,-1 0-1 0 0,1 1 1 0 0,0-1 0 0 0,1 0 0 0 0,-1-1-1 0 0,0 1 1 0 0,0 0 0 0 0,1 0-1 0 0,-1-1 1 0 0,1 0 0 0 0,-1 1-1 0 0,1-1 1 0 0,0 0 0 0 0,0 0 0 0 0,-1-1-1 0 0,1 1 1 0 0,0 0 0 0 0,0-1-1 0 0,0 0 1 0 0,0 0 0 0 0,-1 1-1 0 0,1-2 1 0 0,0 1 0 0 0,1 0-13 0 0,100-12 374 0 0,56-55 94 0 0,-125 15 1232 0 0,-25 266-1587 0 0,23-75 118 0 0,-5-76-1757 0 0,-28-61-674 0 0,0-2 869 0 0,0 0 47 0 0</inkml:trace>
  <inkml:trace contextRef="#ctx0" brushRef="#br0" timeOffset="51225.621">3906 2231 1256 0 0,'0'41'633'0'0,"-2"0"-1"0"0,-2 0 1 0 0,-1 0 0 0 0,-2-1-1 0 0,-2 1 1 0 0,-4 5-633 0 0,-5 32 679 0 0,-51 140 217 0 0,48-200-4623 0 0,21-18 2427 0 0</inkml:trace>
  <inkml:trace contextRef="#ctx0" brushRef="#br0" timeOffset="51524.635">3656 2425 1196 0 0,'11'-7'3426'0'0,"51"-37"-1991"0"0,-103 42-771 0 0,13 12-667 0 0,-3 0-685 0 0,12-7-3035 0 0,19-3 2496 0 0</inkml:trace>
  <inkml:trace contextRef="#ctx0" brushRef="#br0" timeOffset="51886.139">4030 2546 1372 0 0,'18'36'5929'0'0,"-80"-34"-4407"0"0,62-2-2152 0 0,0 0-334 0 0,0 0-380 0 0,-6-8-1379 0 0,8 2 1417 0 0</inkml:trace>
  <inkml:trace contextRef="#ctx0" brushRef="#br0" timeOffset="50706.359">3101 2330 1056 0 0,'8'-5'3765'0'0,"-20"11"-3689"0"0,0 0 0 0 0,0 1 1 0 0,1 1-1 0 0,0 0 0 0 0,0 0 0 0 0,1 1 0 0 0,0 0 0 0 0,1 1 0 0 0,0 0 0 0 0,0 1 1 0 0,1 0-1 0 0,1 0 0 0 0,0 0 0 0 0,0 1 0 0 0,1 0 0 0 0,-1 6-76 0 0,9-13 47 0 0,1 0-1 0 0,0 0 1 0 0,0 0-1 0 0,0 0 0 0 0,1 0 1 0 0,-1-1-1 0 0,1 0 1 0 0,0 1-1 0 0,1-1 1 0 0,-1-1-1 0 0,1 1 1 0 0,-1-1-1 0 0,1 0 1 0 0,0 0-1 0 0,1 0 0 0 0,-1-1 1 0 0,0 1-1 0 0,1-1 1 0 0,-1-1-1 0 0,1 1 1 0 0,-1-1-1 0 0,4 0-46 0 0,-2 2 56 0 0,149 66 842 0 0,-155-66-885 0 0,0 0 1 0 0,0-1-1 0 0,0 1 1 0 0,-1 0 0 0 0,1 0-1 0 0,-1 0 1 0 0,0 0-1 0 0,1 0 1 0 0,-1 0-1 0 0,-1-1 1 0 0,1 1 0 0 0,0 0-1 0 0,-1 0 1 0 0,1 0-1 0 0,-1 0 1 0 0,0-1 0 0 0,0 1-1 0 0,0 0 1 0 0,0 0-1 0 0,0-1 1 0 0,-1 1-1 0 0,1-1 1 0 0,-1 0 0 0 0,0 1-1 0 0,0-1 1 0 0,0 0-1 0 0,0 0 1 0 0,0 0-1 0 0,0 0 1 0 0,0 0 0 0 0,-1 0-1 0 0,1-1 1 0 0,-1 1-1 0 0,1-1 1 0 0,-1 0-1 0 0,-1 1-13 0 0,-101 45-785 0 0,96-45 466 0 0,-1 0 0 0 0,1-1-1 0 0,-1 0 1 0 0,1-1 0 0 0,-1 0 0 0 0,1 0-1 0 0,-1-1 1 0 0,1 0 0 0 0,-1-1-1 0 0,1 0 1 0 0,0 0 0 0 0,-1-1-1 0 0,1 0 1 0 0,1-1 0 0 0,-1 0 0 0 0,0 0-1 0 0,0-1 320 0 0,-11-14-1286 0 0</inkml:trace>
  <inkml:trace contextRef="#ctx0" brushRef="#br0" timeOffset="50958.316">2984 2360 988 0 0,'-3'-1'932'0'0,"1"-1"-176"0"0,2 1-180 0 0,0-2 16 0 0,3 0-76 0 0,2-2-84 0 0,11-2-152 0 0,5-4 0 0 0,5-1-19 0 0,-2 3-169 0 0,3-1-4 0 0,3 5-348 0 0,4-2-161 0 0,-2-5-215 0 0,1 6-576 0 0,-2 3 40 0 0,-2-2-16 0 0</inkml:trace>
  <inkml:trace contextRef="#ctx0" brushRef="#br0" timeOffset="53472.337">5075 2473 1268 0 0,'0'0'648'0'0,"0"0"-130"0"0,3 0-66 0 0,1-1-375 0 0,-1 1 0 0 0,1-1 0 0 0,-1 0 1 0 0,1 0-1 0 0,-1 0 0 0 0,1 0 0 0 0,-1 0 0 0 0,0-1 1 0 0,0 0-1 0 0,1 0 0 0 0,-1 0 0 0 0,0 0 1 0 0,-1 0-1 0 0,1 0 0 0 0,0-1 0 0 0,-1 1 0 0 0,1-1 1 0 0,-1 0-1 0 0,0 0 0 0 0,0 0 0 0 0,0 0 1 0 0,0 0-1 0 0,0 0 0 0 0,-1-1 0 0 0,1 1 1 0 0,-1 0-1 0 0,0-1 0 0 0,0 1 0 0 0,-1-1 0 0 0,1 0 1 0 0,-1 1-1 0 0,1-4-77 0 0,-18-119 924 0 0,11 120-915 0 0,0 0 0 0 0,-1 0-1 0 0,1 1 1 0 0,-1 0 0 0 0,0 1-1 0 0,-1-1 1 0 0,1 1 0 0 0,-1 1-1 0 0,0 0 1 0 0,0 0 0 0 0,0 0-1 0 0,0 1 1 0 0,0 0 0 0 0,-1 0-1 0 0,1 1 1 0 0,-1 0 0 0 0,1 1-1 0 0,0 0 1 0 0,-1 0 0 0 0,1 1-1 0 0,-1 0 1 0 0,1 0 0 0 0,-1 1-1 0 0,1 0 1 0 0,0 1 0 0 0,0 0-1 0 0,0 0 1 0 0,1 0 0 0 0,-1 1-1 0 0,1 0 1 0 0,-1 1 0 0 0,1 0-1 0 0,0 1-8 0 0,-9 2 12 0 0,1 1-1 0 0,0 0 1 0 0,1 2-1 0 0,0-1 1 0 0,1 2-1 0 0,0 0 1 0 0,0 0-1 0 0,2 1 1 0 0,-1 1-1 0 0,2 0 1 0 0,0 0-1 0 0,0 1 1 0 0,2 0-1 0 0,0 1 1 0 0,0 0-1 0 0,2 0 1 0 0,0 1-1 0 0,1 0 1 0 0,0 0-1 0 0,1 0 1 0 0,1 4-12 0 0,3-18 15 0 0,0 0 1 0 0,0 1-1 0 0,1-1 1 0 0,-1 0-1 0 0,1 1 1 0 0,0-1-1 0 0,0 0 1 0 0,0 0-1 0 0,0 1 1 0 0,1-1-1 0 0,-1 0 1 0 0,1 0-1 0 0,-1 0 1 0 0,1-1-1 0 0,0 1 1 0 0,1 0-1 0 0,-1-1 1 0 0,0 1-1 0 0,1-1 1 0 0,-1 0-1 0 0,1 0 1 0 0,0 0-1 0 0,-1 0 1 0 0,1 0-1 0 0,0 0 1 0 0,0-1-1 0 0,0 0 1 0 0,1 1-1 0 0,-1-1 1 0 0,0 0-1 0 0,0-1 1 0 0,1 1-1 0 0,-1 0 1 0 0,1-1-1 0 0,-1 0 1 0 0,0 0-1 0 0,1 0-15 0 0,129-20 422 0 0,-108 8-391 0 0,0 0 0 0 0,-1-2 0 0 0,-1-1 0 0 0,0 0 0 0 0,-1-2 0 0 0,0-1 1 0 0,-2 0-1 0 0,11-13-31 0 0,-29 29-3 0 0,10 55-760 0 0,56 63-3027 0 0,-58-107 2589 0 0</inkml:trace>
  <inkml:trace contextRef="#ctx0" brushRef="#br0" timeOffset="53802.122">5599 2233 1604 0 0,'-16'2'175'0'0,"1"0"0"0"0,0 1 0 0 0,-1 1-1 0 0,2 1 1 0 0,-1 0 0 0 0,0 1 0 0 0,1 0 0 0 0,0 1-1 0 0,1 1 1 0 0,0 0 0 0 0,0 1 0 0 0,0 0 0 0 0,1 1-1 0 0,1 0 1 0 0,0 1 0 0 0,0 1 0 0 0,1-1 0 0 0,0 2 0 0 0,1-1-1 0 0,1 1 1 0 0,-6 11-175 0 0,12-19-21 0 0,0 0 0 0 0,1-1 0 0 0,-1 1 0 0 0,1 0 0 0 0,0 0-1 0 0,0 0 1 0 0,1 0 0 0 0,0 0 0 0 0,-1 0 0 0 0,2 0 0 0 0,-1 0 0 0 0,0 0 0 0 0,1 0 0 0 0,0 0-1 0 0,0 0 1 0 0,1 0 0 0 0,0 0 0 0 0,-1 0 0 0 0,1-1 0 0 0,1 1 0 0 0,-1-1 0 0 0,1 0-1 0 0,0 1 1 0 0,0-1 0 0 0,0 0 0 0 0,0-1 0 0 0,1 1 0 0 0,-1 0 0 0 0,1-1 0 0 0,0 0 0 0 0,0 0-1 0 0,0 0 1 0 0,1-1 0 0 0,-1 1 0 0 0,1-1 0 0 0,-1 0 0 0 0,1 0 0 0 0,0 0 0 0 0,0-1-1 0 0,0 0 1 0 0,0 0 0 0 0,0 0 0 0 0,0-1 0 0 0,0 1 0 0 0,0-1 0 0 0,0 0 0 0 0,0-1 0 0 0,0 1-1 0 0,4-2 22 0 0,22 3-839 0 0,2 0-470 0 0</inkml:trace>
  <inkml:trace contextRef="#ctx0" brushRef="#br0" timeOffset="54085.038">5819 2335 1204 0 0,'-7'6'129'0'0,"-1"0"0"0"0,1 1 0 0 0,0 0 0 0 0,1 1 0 0 0,0-1 0 0 0,0 1 0 0 0,1 1 0 0 0,-1-1 0 0 0,2 1 0 0 0,-1-1 0 0 0,1 1 0 0 0,1 1 0 0 0,0-1 0 0 0,0 0 0 0 0,1 1 0 0 0,0-1 0 0 0,0 1 0 0 0,1 5-129 0 0,1-10-29 0 0,1 0 0 0 0,-1 0 0 0 0,1 0 1 0 0,0 0-1 0 0,1-1 0 0 0,-1 1 1 0 0,1 0-1 0 0,0-1 0 0 0,0 1 0 0 0,0-1 1 0 0,1 0-1 0 0,0 1 0 0 0,0-1 1 0 0,0 0-1 0 0,0-1 0 0 0,0 1 0 0 0,1-1 1 0 0,-1 1-1 0 0,1-1 0 0 0,0 0 0 0 0,0 0 1 0 0,1-1-1 0 0,-1 1 0 0 0,0-1 1 0 0,1 0-1 0 0,-1 0 0 0 0,1 0 0 0 0,0-1 1 0 0,0 0-1 0 0,0 0 0 0 0,-1 0 1 0 0,1 0-1 0 0,0-1 0 0 0,0 0 0 0 0,0 0 1 0 0,0 0-1 0 0,5-1 29 0 0,6 1-751 0 0</inkml:trace>
  <inkml:trace contextRef="#ctx0" brushRef="#br0" timeOffset="54539.473">6187 2315 1120 0 0,'-7'3'149'0'0,"0"0"-1"0"0,0 1 1 0 0,0 0-1 0 0,0 0 1 0 0,1 0-1 0 0,-1 1 1 0 0,1 0-1 0 0,0 0 1 0 0,1 0-1 0 0,-1 1 1 0 0,1 0-1 0 0,0 0 1 0 0,0 0-1 0 0,1 1 1 0 0,0 0-1 0 0,0 0 1 0 0,1 0-1 0 0,-1 0 1 0 0,2 0-1 0 0,-1 1 1 0 0,1-1-1 0 0,0 1 1 0 0,0 0-1 0 0,1-1 1 0 0,0 1-1 0 0,1 0 1 0 0,0 0-1 0 0,0 0 1 0 0,0 0-1 0 0,1-1 1 0 0,1 5-149 0 0,-1-8 20 0 0,1 0 0 0 0,-1-1 0 0 0,1 1 0 0 0,-1 0 0 0 0,1 0 0 0 0,0-1 0 0 0,1 1 0 0 0,-1-1 0 0 0,1 1 0 0 0,-1-1-1 0 0,1 0 1 0 0,0 0 0 0 0,0 0 0 0 0,0-1 0 0 0,1 1 0 0 0,-1-1 0 0 0,1 0 0 0 0,-1 0 0 0 0,1 0 0 0 0,0 0 0 0 0,-1 0 0 0 0,1-1 0 0 0,0 0 0 0 0,0 0 0 0 0,0 0 0 0 0,1 0 0 0 0,-1 0 0 0 0,0-1 0 0 0,0 0 0 0 0,0 0 0 0 0,0 0 0 0 0,0 0 0 0 0,1-1 0 0 0,-1 0 0 0 0,0 0 0 0 0,0 0 0 0 0,3-1-20 0 0,2 1 13 0 0,0-1 0 0 0,0 0 0 0 0,0 0 0 0 0,0-1 0 0 0,0 0 0 0 0,-1-1-1 0 0,1 1 1 0 0,-1-2 0 0 0,0 1 0 0 0,0-1 0 0 0,-1-1 0 0 0,1 1 0 0 0,-1-1 0 0 0,0 0 0 0 0,-1-1 0 0 0,1 0 0 0 0,-1 0 0 0 0,-1 0 0 0 0,1-1 0 0 0,-1 0 0 0 0,3-7-13 0 0,-7 13 31 0 0,-1 1 0 0 0,0-1 0 0 0,1 1 0 0 0,-1-1 0 0 0,0 1 0 0 0,0-1 0 0 0,0 0 0 0 0,0 1 0 0 0,0-1 1 0 0,0 1-1 0 0,-1-1 0 0 0,1 0 0 0 0,0 1 0 0 0,-1-1 0 0 0,1 1 0 0 0,-1-1 0 0 0,0 1 0 0 0,1-1 0 0 0,-1 1 0 0 0,0 0 0 0 0,0-1 0 0 0,0 1 0 0 0,0 0 0 0 0,0 0 0 0 0,0-1 0 0 0,0 1 0 0 0,0 0 0 0 0,-1 0 0 0 0,1 0 0 0 0,0 1 0 0 0,-1-1 0 0 0,1 0 0 0 0,-1 0 0 0 0,0 0-31 0 0,9 56 535 0 0,118 93-3531 0 0,-114-128 488 0 0,-7-13 1219 0 0</inkml:trace>
  <inkml:trace contextRef="#ctx0" brushRef="#br0" timeOffset="54837.908">6669 2414 904 0 0,'54'109'4131'0'0,"-54"-108"-3510"0"0,0 0-554 0 0,0 0 1 0 0,0 0 0 0 0,-1 0-1 0 0,1 0 1 0 0,0 0-1 0 0,-1-1 1 0 0,1 1-1 0 0,-1 0 1 0 0,1 0-1 0 0,-1 0 1 0 0,0 0 0 0 0,1-1-1 0 0,-1 1 1 0 0,0 0-1 0 0,0 0 1 0 0,1-1-1 0 0,-1 1 1 0 0,0-1 0 0 0,0 1-1 0 0,0-1 1 0 0,0 1-1 0 0,0-1 1 0 0,1 1-1 0 0,-1-1 1 0 0,0 0-1 0 0,0 0 1 0 0,0 1 0 0 0,0-1-1 0 0,0 0 1 0 0,0 0-1 0 0,0 0 1 0 0,0 0-1 0 0,0 0 1 0 0,0 0 0 0 0,0 0-1 0 0,0-1 1 0 0,0 1-1 0 0,0 0 1 0 0,0 0-1 0 0,0-1 1 0 0,0 1-1 0 0,0-1 1 0 0,0 1 0 0 0,0-1-1 0 0,0 1 1 0 0,1-1-1 0 0,-1 1 1 0 0,0-1-1 0 0,0 0 1 0 0,1 0 0 0 0,-1 1-1 0 0,0-1 1 0 0,1 0-1 0 0,-1 0 1 0 0,1 0-1 0 0,-1 0 1 0 0,1 1-68 0 0,-28-59 585 0 0,29 48-836 0 0,0 0-1 0 0,1 0 1 0 0,0 1-1 0 0,1-1 1 0 0,0 1-1 0 0,1-1 0 0 0,0 1 1 0 0,0 0-1 0 0,1 1 1 0 0,1-1-1 0 0,0 1 1 0 0,0 0-1 0 0,0 0 1 0 0,1 0-1 0 0,0 1 1 0 0,1 0-1 0 0,0 1 0 0 0,0 0 1 0 0,1 0-1 0 0,0 1 1 0 0,0 0-1 0 0,0 0 1 0 0,1 1-1 0 0,0 0 1 0 0,4-1 251 0 0,-10 4-178 0 0,21-13-1140 0 0</inkml:trace>
  <inkml:trace contextRef="#ctx0" brushRef="#br0" timeOffset="55511.681">6408 2321 1744 0 0,'0'0'509'0'0,"24"-2"654"0"0,80 6-179 0 0,-93 2-1022 0 0,-1 1 0 0 0,-1-1-1 0 0,1 2 1 0 0,-1-1 0 0 0,0 1-1 0 0,-1 1 1 0 0,0-1-1 0 0,0 1 1 0 0,-1 1 0 0 0,0 0-1 0 0,0 0 1 0 0,-1 0 0 0 0,-1 1-1 0 0,0-1 1 0 0,0 1 38 0 0,0-2-297 0 0,2 16-1021 0 0,-7-16 240 0 0</inkml:trace>
  <inkml:trace contextRef="#ctx0" brushRef="#br0" timeOffset="56263.597">7264 2392 964 0 0,'1'-2'74'0'0,"0"0"0"0"0,0 0 0 0 0,0 0 1 0 0,-1 0-1 0 0,1 0 0 0 0,0 0 0 0 0,-1 0 0 0 0,0 0 0 0 0,1 0 0 0 0,-1 0 0 0 0,0 0 1 0 0,0 0-1 0 0,0 0 0 0 0,-1 0 0 0 0,1 0 0 0 0,0 0 0 0 0,-1 0 0 0 0,1 0 0 0 0,-1 0 1 0 0,0 0-1 0 0,0 0 0 0 0,1 0 0 0 0,-1 1 0 0 0,0-1 0 0 0,-1 0 0 0 0,1 0 0 0 0,0 1 1 0 0,0-1-1 0 0,-1 1 0 0 0,1-1 0 0 0,-1 1 0 0 0,1 0 0 0 0,-1-1 0 0 0,0 1 1 0 0,1 0-1 0 0,-1 0 0 0 0,0 0 0 0 0,0 0 0 0 0,0 1 0 0 0,0-1 0 0 0,-1 0-74 0 0,-97-9 462 0 0,86 12-421 0 0,1 1-1 0 0,0 1 0 0 0,0 0 1 0 0,0 1-1 0 0,0 0 1 0 0,0 1-1 0 0,1 0 1 0 0,0 1-1 0 0,1 0 0 0 0,-1 1 1 0 0,2 1-1 0 0,-1 0 1 0 0,1 0-1 0 0,0 1 1 0 0,1 0-1 0 0,0 0 1 0 0,1 1-1 0 0,0 1 0 0 0,0-1 1 0 0,-4 12-41 0 0,11-21 14 0 0,1 0 0 0 0,-1 0 0 0 0,1 1 0 0 0,0-1 0 0 0,-1 0 0 0 0,1 1 0 0 0,0-1 0 0 0,1 1 0 0 0,-1-1 0 0 0,0 0 0 0 0,1 1 0 0 0,-1-1 0 0 0,1 0 0 0 0,-1 0 0 0 0,1 1 0 0 0,0-1 0 0 0,0 0 0 0 0,0 0 0 0 0,1 0 0 0 0,-1 0 0 0 0,0 0 0 0 0,1 0 0 0 0,-1-1 0 0 0,1 1 0 0 0,0 0 0 0 0,-1-1 0 0 0,1 1 0 0 0,0-1 0 0 0,0 1 0 0 0,0-1 0 0 0,0 0 0 0 0,0 0 0 0 0,0 0 0 0 0,1 0 0 0 0,-1 0 0 0 0,0-1 0 0 0,0 1 0 0 0,1 0 0 0 0,0-1-14 0 0,100 4-267 0 0,-85-8 209 0 0,-1-1 0 0 0,0-1 1 0 0,0 0-1 0 0,0-1 0 0 0,-1-1 1 0 0,0 0-1 0 0,-1-2 1 0 0,0 0-1 0 0,0 0 0 0 0,-1-1 1 0 0,0-1-1 0 0,5-6 58 0 0,-20 18-1 0 0,0 1 0 0 0,0-1 0 0 0,0 1 0 0 0,-1-1 0 0 0,1 0 0 0 0,0 1 0 0 0,0-1 0 0 0,0 0 0 0 0,0 0 0 0 0,-1 0-1 0 0,1 0 1 0 0,0 0 0 0 0,0 0 0 0 0,0 0 0 0 0,-1 0 0 0 0,1 0 0 0 0,0-1 0 0 0,0 1 0 0 0,0 0 0 0 0,0-1 0 0 0,0 1 0 0 0,-1-1 0 0 0,1 1 0 0 0,0-1 0 0 0,0 1 0 0 0,0-1 0 0 0,0 0-1 0 0,1 0 1 0 0,-1 0 0 0 0,0 1 0 0 0,0-1 0 0 0,0 0 0 0 0,1 0 0 0 0,-1 0 0 0 0,0 0 0 0 0,1 0 0 0 0,-1 0 0 0 0,1 0 0 0 0,-1-1 0 0 0,1 1 0 0 0,-1 0 0 0 0,1 0 0 0 0,0 0 0 0 0,0 0-1 0 0,0-1 1 0 0,-1 1 0 0 0,1 0 0 0 0,0 0 0 0 0,1 0 0 0 0,-1-1 0 0 0,0 1 1 0 0,-1 6-33 0 0,0 1 1 0 0,0-1-1 0 0,1 1 0 0 0,0-1 1 0 0,0 1-1 0 0,1-1 0 0 0,-1 0 1 0 0,1 1-1 0 0,0-1 0 0 0,1 0 1 0 0,-1 1-1 0 0,1-1 0 0 0,0 0 0 0 0,0 0 1 0 0,1 0-1 0 0,-1 0 0 0 0,1-1 1 0 0,0 1-1 0 0,1-1 0 0 0,-1 0 1 0 0,1 0-1 0 0,-1 0 0 0 0,1 0 1 0 0,1 0-1 0 0,-1-1 0 0 0,0 0 0 0 0,1 0 1 0 0,0 0-1 0 0,-1 0 0 0 0,1-1 1 0 0,0 0-1 0 0,0 0 0 0 0,1 0 1 0 0,1 0 32 0 0,47 6-1392 0 0,-36-8 656 0 0</inkml:trace>
  <inkml:trace contextRef="#ctx0" brushRef="#br0" timeOffset="56515.186">7608 2332 1008 0 0,'15'-122'1257'0'0,"-11"-61"2230"0"0,-34 89-707 0 0,28 94-2734 0 0,-1 1 0 0 0,0 0 0 0 0,1-1 0 0 0,0 1 0 0 0,-1 0-1 0 0,1 0 1 0 0,0 1 0 0 0,-1-1 0 0 0,1 0 0 0 0,0 1 0 0 0,0 0 0 0 0,0-1 0 0 0,0 1-1 0 0,0 0 1 0 0,1 0 0 0 0,-1 0 0 0 0,0 0 0 0 0,1 0 0 0 0,0 0 0 0 0,-1 1 0 0 0,1-1-1 0 0,0 0 1 0 0,0 1 0 0 0,0-1 0 0 0,1 1 0 0 0,-1-1 0 0 0,0 3-46 0 0,-3 13 32 0 0,0 0 0 0 0,1 0 1 0 0,1 0-1 0 0,1 1 0 0 0,1-1 1 0 0,0 0-1 0 0,2 1 0 0 0,0-1 0 0 0,0 0 1 0 0,2 0-1 0 0,0 0 0 0 0,2-1 1 0 0,-1 1-1 0 0,7 11-32 0 0,38 87-2342 0 0,-29-71 411 0 0,-10-16-809 0 0,-9-20 1438 0 0</inkml:trace>
  <inkml:trace contextRef="#ctx0" brushRef="#br0" timeOffset="56844.276">7900 2386 944 0 0,'16'-5'252'0'0,"0"0"1"0"0,0 0-1 0 0,-1-2 0 0 0,1 0 1 0 0,-1-1-1 0 0,-1 0 0 0 0,1-1 1 0 0,-1-1-1 0 0,-1 0 0 0 0,0-1 1 0 0,11-12-253 0 0,-23 23 16 0 0,1-1 1 0 0,-1 0 0 0 0,0 1-1 0 0,0-1 1 0 0,0 0 0 0 0,0 1-1 0 0,0-1 1 0 0,0 0 0 0 0,0 0 0 0 0,0 0-1 0 0,0 0 1 0 0,0 0 0 0 0,0 0-1 0 0,-1 0 1 0 0,1 0 0 0 0,0 0-1 0 0,-1 0 1 0 0,1-1 0 0 0,-1 1-1 0 0,1 0 1 0 0,-1 0 0 0 0,0-1 0 0 0,1 1-1 0 0,-1 0 1 0 0,0-1 0 0 0,0 1-1 0 0,0 0 1 0 0,0 0 0 0 0,0-1-1 0 0,0 1 1 0 0,0 0 0 0 0,-1-1-1 0 0,1 1 1 0 0,0 0 0 0 0,-1 0-1 0 0,1-1 1 0 0,-1 1 0 0 0,1 0 0 0 0,-1 0-1 0 0,0 0 1 0 0,1 0 0 0 0,-1 0-1 0 0,0 0 1 0 0,0 0 0 0 0,0 0-1 0 0,0 0 1 0 0,0 0 0 0 0,0 0-1 0 0,0 0 1 0 0,0 0 0 0 0,0 1-1 0 0,0-1 1 0 0,0 1 0 0 0,0-1 0 0 0,-1 1-1 0 0,1-1 1 0 0,0 1 0 0 0,0-1-1 0 0,-1 1 1 0 0,1 0 0 0 0,0 0-1 0 0,-1 0 1 0 0,1 0 0 0 0,-1 0-17 0 0,-79 8 553 0 0,67-5-450 0 0,0 0 0 0 0,0 2-1 0 0,0 0 1 0 0,0 0 0 0 0,1 1-1 0 0,0 1 1 0 0,0 0 0 0 0,0 1-1 0 0,1 0 1 0 0,1 1 0 0 0,-1 0-1 0 0,1 1 1 0 0,1 0 0 0 0,-4 5-103 0 0,14-14 12 0 0,-1 0 0 0 0,0 1 0 0 0,1-1 0 0 0,-1 1 1 0 0,1-1-1 0 0,-1 1 0 0 0,1-1 0 0 0,0 1 0 0 0,-1 0 1 0 0,1-1-1 0 0,0 1 0 0 0,0-1 0 0 0,0 1 0 0 0,1 0 1 0 0,-1-1-1 0 0,0 1 0 0 0,0-1 0 0 0,1 1 0 0 0,-1-1 0 0 0,1 1 1 0 0,-1-1-1 0 0,1 1 0 0 0,0-1 0 0 0,0 1 0 0 0,0-1 1 0 0,0 0-1 0 0,0 1 0 0 0,0-1 0 0 0,0 0 0 0 0,0 0 1 0 0,0 0-1 0 0,0 0 0 0 0,0 0 0 0 0,1 0 0 0 0,-1 0 1 0 0,1 0-1 0 0,-1-1 0 0 0,0 1 0 0 0,1 0 0 0 0,-1-1 1 0 0,1 1-1 0 0,0-1 0 0 0,-1 0-12 0 0,71 22 10 0 0,-29-19-893 0 0,-1-2 0 0 0,1-2 0 0 0,-1-2 0 0 0,1-1 0 0 0,35-9 883 0 0,-42 8-1406 0 0</inkml:trace>
  <inkml:trace contextRef="#ctx0" brushRef="#br0" timeOffset="57159.204">7335 2047 1624 0 0,'-6'10'4396'0'0,"39"-4"-3298"0"0,183-20 455 0 0,-9-2-2800 0 0,-22 3-3453 0 0,-142 8 3348 0 0</inkml:trace>
  <inkml:trace contextRef="#ctx0" brushRef="#br0" timeOffset="61700.141">8716 2404 988 0 0,'0'0'490'0'0,"0"0"-66"0"0,0 0-60 0 0,0 0-12 0 0,0 0 78 0 0,0 0 12 0 0,0 0-74 0 0,0 0-126 0 0,0 0-2 0 0,0 0-11 0 0,0 0-80 0 0,0 0-33 0 0,0 0-4 0 0,0 0 34 0 0,0 0-16 0 0,0 0-26 0 0,0 0 1 0 0,0 0 11 0 0,0 0-4 0 0,0 0-10 0 0,0 0 6 0 0,0 0 3 0 0,0 0-28 0 0,0 0 51 0 0,0 0-16 0 0,0 0-21 0 0,5-4-41 0 0,31-13 140 0 0,-86 12 504 0 0,51 4-756 0 0,-1 0-1 0 0,1 1 1 0 0,-1-1-1 0 0,0 0 1 0 0,1 0-1 0 0,-1 0 1 0 0,0 0-1 0 0,0 0 1 0 0,0 1 0 0 0,1-1-1 0 0,-1 0 1 0 0,0 0-1 0 0,0 0 1 0 0,0 0-1 0 0,-1 0 1 0 0,1 0-1 0 0,0 0 1 0 0,0 0-1 0 0,0 1 1 0 0,-1-1 0 0 0,1 0-1 0 0,0 0 1 0 0,-1 0-1 0 0,1 0 1 0 0,-1 1-1 0 0,1-1 1 0 0,-1 0-1 0 0,1 0 1 0 0,-1 1 0 0 0,1-1-1 0 0,-1 1 1 0 0,0-1-1 0 0,1 0 1 0 0,-1 1-1 0 0,0-1 1 0 0,0 1-1 0 0,0-1 1 0 0,1 1-1 0 0,-1 0 1 0 0,0-1 0 0 0,0 1-1 0 0,0 0 1 0 0,0 0-1 0 0,0-1 1 0 0,1 1-1 0 0,-1 0 1 0 0,0 0-1 0 0,0 0 1 0 0,0 0 0 0 0,0 0-1 0 0,0 0 1 0 0,0 0-1 0 0,0 0 1 0 0,0 1-1 0 0,1-1 1 0 0,-1 0-1 0 0,0 1 1 0 0,0-1-1 0 0,0 0 1 0 0,0 1 56 0 0,17-18-1345 0 0,0-1 5 0 0</inkml:trace>
  <inkml:trace contextRef="#ctx0" brushRef="#br0" timeOffset="25086.638">10540 548 1192 0 0,'-8'23'307'0'0,"0"0"0"0"0,2 1 0 0 0,1 0-1 0 0,1 0 1 0 0,1 0 0 0 0,1 0 0 0 0,1 0 0 0 0,2 1-1 0 0,0-1 1 0 0,1 0 0 0 0,2 0 0 0 0,0 0 0 0 0,2 0-1 0 0,0-1 1 0 0,2 0 0 0 0,0 0 0 0 0,4 5-307 0 0,93 259 2103 0 0,-95-178-1581 0 0,-10-106-609 0 0,0-1-1 0 0,-1 1 1 0 0,1-1 0 0 0,-1 1 0 0 0,0-1-1 0 0,0 1 1 0 0,0-1 0 0 0,0 0 0 0 0,0 1-1 0 0,0-1 1 0 0,-1 0 0 0 0,1 0 0 0 0,-1 0 0 0 0,0 0-1 0 0,0 0 1 0 0,1 0 0 0 0,-1 0 0 0 0,0-1-1 0 0,0 1 1 0 0,-1-1 0 0 0,1 1 0 0 0,0-1 0 0 0,0 0-1 0 0,-1 0 1 0 0,1 0 0 0 0,-1 0 0 0 0,1 0-1 0 0,-1-1 1 0 0,1 1 0 0 0,-1-1 0 0 0,1 0 0 0 0,-1 1-1 0 0,1-1 1 0 0,-1 0 0 0 0,0-1 0 0 0,1 1-1 0 0,-1 0 1 0 0,1-1 0 0 0,-1 1 0 0 0,1-1 0 0 0,-2 0 86 0 0,-59-22-2695 0 0,36 6 1384 0 0</inkml:trace>
  <inkml:trace contextRef="#ctx0" brushRef="#br0" timeOffset="25747.396">10239 1015 1484 0 0,'-1'-2'108'0'0,"1"1"0"0"0,0-1 0 0 0,-1 1 0 0 0,1-1 0 0 0,0 1 0 0 0,0-1 0 0 0,0 1 0 0 0,0 0 0 0 0,0-1 0 0 0,0 1 0 0 0,0-1-1 0 0,0 1 1 0 0,0-1 0 0 0,1 1 0 0 0,-1-1 0 0 0,1 1 0 0 0,-1 0 0 0 0,1-1 0 0 0,0 1 0 0 0,-1 0 0 0 0,1-1 0 0 0,0 1 0 0 0,0 0 0 0 0,0 0 0 0 0,0 0 0 0 0,0 0 0 0 0,0 0 0 0 0,0 0 0 0 0,0 0-1 0 0,1 0 1 0 0,-1 0 0 0 0,0 0 0 0 0,0 1 0 0 0,1-1 0 0 0,-1 1 0 0 0,0-1 0 0 0,1 1 0 0 0,-1-1 0 0 0,1 1 0 0 0,-1 0 0 0 0,1-1 0 0 0,-1 1 0 0 0,1 0 0 0 0,-1 0-108 0 0,79-30 561 0 0,142-26 280 0 0,3 10 0 0 0,6 9-841 0 0,-89 14 36 0 0,-114 15-141 0 0,-38 3-391 0 0,-15 4 455 0 0,0 3-1 0 0,0 0 1 0 0,0 1 0 0 0,0 1-1 0 0,1 2 1 0 0,-1 0 0 0 0,2 1-1 0 0,-1 2 1 0 0,1 1 0 0 0,-19 10 41 0 0,-24 50 220 0 0,70-68-197 0 0,-1 0 0 0 0,1 0 0 0 0,0 0 1 0 0,-1 0-1 0 0,1 0 0 0 0,0-1 0 0 0,0 1 1 0 0,0-1-1 0 0,0 0 0 0 0,1-1 0 0 0,-1 1 1 0 0,0-1-1 0 0,0 1 0 0 0,0-1 0 0 0,0-1 1 0 0,1 1-1 0 0,-1 0 0 0 0,0-1 0 0 0,0 0 1 0 0,0 0-1 0 0,1 0-23 0 0,266-72 482 0 0,-267 73-482 0 0,0 1 1 0 0,0-1-1 0 0,0 0 1 0 0,0 1-1 0 0,-1 0 1 0 0,1 0-1 0 0,0 0 1 0 0,0 1-1 0 0,0-1 1 0 0,-1 1-1 0 0,1 0 1 0 0,-1 0-1 0 0,1 0 1 0 0,-1 0-1 0 0,0 1 1 0 0,0-1-1 0 0,0 1 1 0 0,0 0-1 0 0,0 0 1 0 0,-1 0-1 0 0,1 0 1 0 0,-1 1-1 0 0,0-1 1 0 0,0 1-1 0 0,0-1 1 0 0,0 1-1 0 0,-1 0 1 0 0,1 0-1 0 0,29 40 807 0 0,-31-44-593 0 0,19-15 163 0 0,79-92 58 0 0,50-37-1355 0 0,44 58-6003 0 0,-167 81 5586 0 0</inkml:trace>
  <inkml:trace contextRef="#ctx0" brushRef="#br0" timeOffset="26579.082">12599 806 848 0 0,'3'-2'51'0'0,"0"1"-1"0"0,0-1 0 0 0,0 0 1 0 0,-1 0-1 0 0,1-1 1 0 0,-1 1-1 0 0,1-1 1 0 0,-1 1-1 0 0,0-1 0 0 0,0 0 1 0 0,0 0-1 0 0,0 1 1 0 0,-1-1-1 0 0,1-1 1 0 0,-1 1-1 0 0,0 0 1 0 0,0 0-1 0 0,0 0 0 0 0,0-1 1 0 0,0 1-1 0 0,-1 0 1 0 0,1-1-1 0 0,-1 1 1 0 0,0-1-1 0 0,0 1 1 0 0,0-1-1 0 0,-1 1 0 0 0,1 0 1 0 0,-1-1-51 0 0,-6-4 44 0 0,0 1-1 0 0,0 0 1 0 0,-1 0 0 0 0,0 0 0 0 0,0 1 0 0 0,-1 0-1 0 0,1 1 1 0 0,-1 0 0 0 0,-1 0 0 0 0,1 1-1 0 0,-1 0 1 0 0,1 1 0 0 0,-1 0 0 0 0,0 0-1 0 0,0 1 1 0 0,0 0 0 0 0,-1 1 0 0 0,1 0 0 0 0,0 1-1 0 0,-1 0 1 0 0,1 1 0 0 0,0 0 0 0 0,-9 2-44 0 0,4 0 64 0 0,0 0 1 0 0,1 1 0 0 0,0 0-1 0 0,0 1 1 0 0,0 1 0 0 0,0 0 0 0 0,1 1-1 0 0,0 0 1 0 0,1 1 0 0 0,-1 1-1 0 0,1 0 1 0 0,1 0 0 0 0,0 1 0 0 0,0 1-1 0 0,1 0 1 0 0,1 0 0 0 0,-1 1-1 0 0,-3 8-64 0 0,-31 109 1009 0 0,102-101-53 0 0,-37-31-945 0 0,0-1 0 0 0,-1-1-1 0 0,1-1 1 0 0,-1-1 0 0 0,0 0 0 0 0,-1-1 0 0 0,0-2 0 0 0,0 0 0 0 0,-1-1 0 0 0,0 0 0 0 0,-1-2 0 0 0,0 0 0 0 0,5-6-11 0 0,13-6-145 0 0,30-12 106 0 0,-65 37 27 0 0,0 0 2 0 0,20 13-11 0 0,-3 3-140 0 0,0-2 1 0 0,1 0-1 0 0,1-1 1 0 0,0 0-1 0 0,1-2 1 0 0,0 0-1 0 0,1-2 1 0 0,0 0-1 0 0,19 5 161 0 0,-4 5-2309 0 0,-19-10 981 0 0</inkml:trace>
  <inkml:trace contextRef="#ctx0" brushRef="#br0" timeOffset="27222.326">13470 592 1240 0 0,'18'-14'1766'0'0,"-18"14"-1701"0"0,0 1 0 0 0,-1-1 0 0 0,1 1-1 0 0,1 0 1 0 0,-1-1 0 0 0,0 1 0 0 0,0-1 0 0 0,0 1 0 0 0,0 0-1 0 0,0-1 1 0 0,0 1 0 0 0,1-1 0 0 0,-1 1 0 0 0,0-1 0 0 0,0 1-1 0 0,1-1 1 0 0,-1 1 0 0 0,0-1 0 0 0,1 1 0 0 0,-1-1 0 0 0,1 1 0 0 0,-1-1-1 0 0,0 1 1 0 0,1-1 0 0 0,-1 0 0 0 0,1 1 0 0 0,-1-1 0 0 0,1 0-1 0 0,0 0 1 0 0,-1 1 0 0 0,1-1 0 0 0,-1 0 0 0 0,1 0 0 0 0,-1 0-1 0 0,1 1 1 0 0,0-1 0 0 0,-1 0 0 0 0,1 0 0 0 0,-1 0 0 0 0,1 0-1 0 0,0 0 1 0 0,-1 0 0 0 0,1-1 0 0 0,-1 1 0 0 0,1 0 0 0 0,0 0 0 0 0,-1 0-1 0 0,1 0 1 0 0,-1-1 0 0 0,1 1 0 0 0,-1 0 0 0 0,1-1 0 0 0,-1 1-1 0 0,1 0 1 0 0,-1-1 0 0 0,1 1 0 0 0,-1 0-65 0 0,-11 329 1509 0 0,21 10-86 0 0,3-211-965 0 0,3 7 138 0 0,-9-178-6228 0 0,-7-5 3006 0 0,0 20 1388 0 0</inkml:trace>
  <inkml:trace contextRef="#ctx0" brushRef="#br0" timeOffset="27567.335">13570 818 1016 0 0,'2'-13'165'0'0,"0"0"-1"0"0,0 0 0 0 0,1 1 1 0 0,1-1-1 0 0,0 1 1 0 0,1 0-1 0 0,0 0 1 0 0,1 0-1 0 0,0 1 0 0 0,0-1 1 0 0,2 2-1 0 0,-1-1 1 0 0,1 1-1 0 0,1 0 1 0 0,0 1-1 0 0,0 0 1 0 0,1 0-1 0 0,0 1 0 0 0,1 0 1 0 0,0 1-1 0 0,0 0 1 0 0,0 1-1 0 0,1 0 1 0 0,0 1-1 0 0,0 0 0 0 0,0 1 1 0 0,1 0-1 0 0,-1 1 1 0 0,1 0-1 0 0,4 1-164 0 0,-10 2 33 0 0,1 1-1 0 0,-1 0 1 0 0,1 1-1 0 0,-1 0 1 0 0,0 0-1 0 0,0 1 0 0 0,0 0 1 0 0,0 0-1 0 0,0 1 1 0 0,-1-1-1 0 0,1 1 1 0 0,-1 1-1 0 0,0-1 1 0 0,0 1-1 0 0,-1 0 1 0 0,1 1-1 0 0,-1-1 1 0 0,0 1-1 0 0,-1 0 0 0 0,0 0 1 0 0,0 1-1 0 0,0-1 1 0 0,0 1-1 0 0,-1 0 1 0 0,0 0-1 0 0,-1 0 1 0 0,1 0-1 0 0,-1 0 1 0 0,0 6-33 0 0,-5-6 5 0 0,-1-1 0 0 0,0 1 0 0 0,0-1 1 0 0,-1 0-1 0 0,0 0 0 0 0,0-1 0 0 0,0 1 1 0 0,-1-1-1 0 0,1 0 0 0 0,-1-1 0 0 0,0 1 0 0 0,-1-1 1 0 0,1 0-1 0 0,-1-1 0 0 0,0 0 0 0 0,0 0 1 0 0,0 0-1 0 0,0-1 0 0 0,0 0 0 0 0,-1 0 1 0 0,1-1-1 0 0,0 0 0 0 0,-1 0 0 0 0,1-1 1 0 0,-1 0-1 0 0,1 0 0 0 0,-1-1-5 0 0,-4 2-230 0 0,1-1 1 0 0,0-1-1 0 0,0 0 1 0 0,0 0-1 0 0,0-1 0 0 0,0 0 1 0 0,0-1-1 0 0,1-1 1 0 0,-1 1-1 0 0,1-2 0 0 0,0 1 1 0 0,0-2-1 0 0,0 1 1 0 0,1-1-1 0 0,-1-1 0 0 0,-5-4 230 0 0,-2-4-1130 0 0</inkml:trace>
  <inkml:trace contextRef="#ctx0" brushRef="#br0" timeOffset="28289.225">14462 541 1004 0 0,'-1'0'45'0'0,"0"0"-1"0"0,1 0 1 0 0,-1 0 0 0 0,0 0-1 0 0,1 0 1 0 0,-1 0 0 0 0,0 0-1 0 0,1 0 1 0 0,-1 0-1 0 0,0 0 1 0 0,1 0 0 0 0,-1-1-1 0 0,0 1 1 0 0,1 0 0 0 0,-1 0-1 0 0,0-1 1 0 0,1 1-1 0 0,-1 0 1 0 0,1-1 0 0 0,-1 1-1 0 0,1 0 1 0 0,-1-1 0 0 0,1 1-1 0 0,-1-1 1 0 0,1 1 0 0 0,-1-1-1 0 0,1 1 1 0 0,0-1-1 0 0,-1 0 1 0 0,1 1 0 0 0,0-1-1 0 0,-1 1 1 0 0,1-1 0 0 0,0 0-1 0 0,0 1 1 0 0,-1-1-1 0 0,1 0 1 0 0,0 1 0 0 0,0-1-1 0 0,0 0 1 0 0,0 1 0 0 0,0-1-1 0 0,0 0 1 0 0,0 1 0 0 0,0-1-1 0 0,0 0 1 0 0,1 1-1 0 0,-1-1 1 0 0,0 0 0 0 0,0 1-1 0 0,0-1 1 0 0,1 0-45 0 0,-17 3 71 0 0,0 1 0 0 0,0 0 0 0 0,0 1 0 0 0,1 1 0 0 0,-1 0-1 0 0,1 1 1 0 0,0 1 0 0 0,1 0 0 0 0,0 1 0 0 0,0 1 0 0 0,1 0 0 0 0,0 1 0 0 0,0 0 0 0 0,1 1 0 0 0,0 0 0 0 0,1 1 0 0 0,1 0 0 0 0,-1 1-1 0 0,1 2-70 0 0,8-14 32 0 0,1 0-1 0 0,0 0 1 0 0,0 0-1 0 0,-1 0 1 0 0,1 0 0 0 0,0 0-1 0 0,0 0 1 0 0,0 0-1 0 0,0 1 1 0 0,0-1-1 0 0,1 0 1 0 0,-1 1-1 0 0,0-1 1 0 0,1 1-1 0 0,-1-1 1 0 0,1 1-1 0 0,-1-1 1 0 0,1 1-1 0 0,-1-1 1 0 0,1 1-1 0 0,0-1 1 0 0,0 1-1 0 0,0-1 1 0 0,0 1-1 0 0,0 0 1 0 0,0-1-1 0 0,1 1 1 0 0,-1-1-1 0 0,0 1 1 0 0,1-1-1 0 0,-1 1 1 0 0,1-1-1 0 0,-1 1 1 0 0,1-1-1 0 0,0 0 1 0 0,0 1-1 0 0,0-1 1 0 0,0 0-1 0 0,0 1 1 0 0,0-1-1 0 0,0 0 1 0 0,0 0 0 0 0,0 0-1 0 0,0 0 1 0 0,1 0-1 0 0,-1 0 1 0 0,0 0-1 0 0,1-1 1 0 0,-1 1-1 0 0,0 0 1 0 0,1-1-1 0 0,-1 1 1 0 0,1-1-1 0 0,-1 0 1 0 0,1 1-1 0 0,0-1 1 0 0,-1 0-1 0 0,1 0 1 0 0,-1 0-1 0 0,1 0 1 0 0,-1 0-1 0 0,1 0 1 0 0,-1 0-1 0 0,3-1-31 0 0,92-15 200 0 0,29-32-332 0 0,-124 48 146 0 0,-1 0-54 0 0,-8 18-220 0 0,-32 50 292 0 0,40-67 46 0 0,0-1-65 0 0,0 0 51 0 0,3 2-22 0 0,6-1-52 0 0,0 0 1 0 0,0 0-1 0 0,0-1 1 0 0,0 0-1 0 0,1-1 0 0 0,-1 0 1 0 0,0 0-1 0 0,0-1 1 0 0,0-1-1 0 0,-1 1 1 0 0,1-1-1 0 0,0-1 0 0 0,-1 1 1 0 0,0-1-1 0 0,0-1 1 0 0,0 0-1 0 0,0 0 1 0 0,-1 0-1 0 0,0-1 0 0 0,0 0 1 0 0,-1-1-1 0 0,3-2 10 0 0,64-72-566 0 0,83-62-35 0 0,-154 141 589 0 0,1 1-1 0 0,0 0 1 0 0,-1 0 0 0 0,1 0 0 0 0,0 0-1 0 0,-1 0 1 0 0,1 1 0 0 0,0-1-1 0 0,0 1 1 0 0,0 0 0 0 0,0 0 0 0 0,-1 0-1 0 0,1 0 1 0 0,0 1 0 0 0,0-1 0 0 0,0 1-1 0 0,-1-1 1 0 0,1 1 0 0 0,0 0 0 0 0,0 0-1 0 0,-1 0 1 0 0,1 0 0 0 0,-1 1 0 0 0,1-1-1 0 0,-1 1 1 0 0,0 0 0 0 0,0-1-1 0 0,1 1 1 0 0,-1 0 0 0 0,0 0 0 0 0,-1 0-1 0 0,1 1 1 0 0,0-1 0 0 0,-1 0 0 0 0,1 1-1 0 0,-1-1 1 0 0,0 1 0 0 0,1-1 0 0 0,-1 1-1 0 0,0 0 1 0 0,-1 0 0 0 0,1 0 12 0 0,26 124-57 0 0,-27-11-1574 0 0,0-105 436 0 0</inkml:trace>
  <inkml:trace contextRef="#ctx0" brushRef="#br0" timeOffset="30614.666">15089 988 1280 0 0,'0'0'389'0'0,"0"0"7"0"0,0 0-65 0 0,0 0-98 0 0,2-9 248 0 0,74-149 1028 0 0,-43 94-1312 0 0,-2-1 0 0 0,-4-1 0 0 0,-2-2-1 0 0,6-35-196 0 0,-7-79 648 0 0,-23 178-638 0 0,-1 0-1 0 0,-1 0 1 0 0,1 0-1 0 0,-1 0 1 0 0,1 0 0 0 0,-1 0-1 0 0,-1 0 1 0 0,1 1-1 0 0,0-1 1 0 0,-1 0 0 0 0,0 1-1 0 0,0-1 1 0 0,0 1 0 0 0,0-1-1 0 0,0 1 1 0 0,-1 0-1 0 0,1 0 1 0 0,-1 0 0 0 0,0 0-1 0 0,0 0 1 0 0,0 1-1 0 0,0 0 1 0 0,-1-1 0 0 0,1 1-1 0 0,-1 0 1 0 0,1 0 0 0 0,-1 1-1 0 0,0-1 1 0 0,1 1-1 0 0,-1 0 1 0 0,0 0 0 0 0,0 0-1 0 0,0 0 1 0 0,0 1-1 0 0,0 0 1 0 0,0 0 0 0 0,0 0-1 0 0,0 0 1 0 0,0 0 0 0 0,-3 1-10 0 0,-3 4 12 0 0,1 1 1 0 0,0 0 0 0 0,0 0-1 0 0,1 0 1 0 0,0 1 0 0 0,0 0 0 0 0,1 1-1 0 0,-1 0 1 0 0,2 0 0 0 0,-1 0 0 0 0,1 1-1 0 0,0 0 1 0 0,1 1 0 0 0,0-1 0 0 0,1 1-1 0 0,0 0 1 0 0,0 0 0 0 0,1 0-1 0 0,0 0 1 0 0,1 0 0 0 0,0 1 0 0 0,0 8-13 0 0,-1 3-48 0 0,2-1 1 0 0,0 0-1 0 0,2 1 1 0 0,0-1-1 0 0,1 1 0 0 0,1-1 1 0 0,1 0-1 0 0,1 0 1 0 0,1-1-1 0 0,0 1 1 0 0,2 0 47 0 0,55 122-3998 0 0,-59-120 3036 0 0</inkml:trace>
  <inkml:trace contextRef="#ctx0" brushRef="#br0" timeOffset="31322.233">15020 601 1008 0 0,'43'-2'3098'0'0,"82"-8"-2330"0"0,382-13 908 0 0,-455-3-1314 0 0,-37 9-163 0 0,-14 17-182 0 0,-1 0 27 0 0,0 0 23 0 0,0 0-44 0 0,0 0-64 0 0,0 0-53 0 0,0 0 29 0 0,0 0 62 0 0,16 94-114 0 0,4-8-88 0 0,-20-85-191 0 0,-4 8-1553 0 0,-14 4 659 0 0,2-9-80 0 0</inkml:trace>
  <inkml:trace contextRef="#ctx0" brushRef="#br0" timeOffset="31699.88">15759 348 1256 0 0,'0'-9'5084'0'0,"0"-8"-3062"0"0,40 42-7967 0 0,-28-22 4576 0 0</inkml:trace>
  <inkml:trace contextRef="#ctx0" brushRef="#br0" timeOffset="33631.114">16454 508 976 0 0,'0'0'180'0'0,"0"0"31"0"0,-3-5-15 0 0,0 3-170 0 0,-1-1 0 0 0,1 1 1 0 0,-1 0-1 0 0,1-1 0 0 0,-1 2 0 0 0,0-1 1 0 0,1 0-1 0 0,-1 1 0 0 0,0 0 1 0 0,0 0-1 0 0,0 0 0 0 0,0 0 0 0 0,0 0 1 0 0,-1 1-1 0 0,1 0 0 0 0,0 0 0 0 0,0 0 1 0 0,0 0-1 0 0,0 1 0 0 0,0 0 1 0 0,0 0-1 0 0,0 0 0 0 0,0 0 0 0 0,0 0 1 0 0,0 1-1 0 0,0 0-26 0 0,-118 46 553 0 0,118-46-524 0 0,-11 5 51 0 0,1 0 0 0 0,0 1 1 0 0,0 0-1 0 0,0 2 1 0 0,1-1-1 0 0,1 2 0 0 0,0-1 1 0 0,0 2-1 0 0,1-1 1 0 0,0 2-1 0 0,1-1 0 0 0,1 2 1 0 0,0-1-1 0 0,0 1 1 0 0,-3 9-81 0 0,11-19 9 0 0,0-1 1 0 0,0 1 0 0 0,1-1-1 0 0,-1 1 1 0 0,1 0-1 0 0,-1-1 1 0 0,1 1 0 0 0,0 0-1 0 0,1 0 1 0 0,-1-1 0 0 0,1 1-1 0 0,-1 0 1 0 0,1-1-1 0 0,0 1 1 0 0,0-1 0 0 0,1 1-1 0 0,-1-1 1 0 0,1 0 0 0 0,0 1-1 0 0,0-1 1 0 0,0 0-1 0 0,0 0 1 0 0,0 0 0 0 0,1 0-1 0 0,-1-1 1 0 0,1 1 0 0 0,0-1-1 0 0,0 1 1 0 0,0-1-1 0 0,0 0 1 0 0,0 0 0 0 0,0 0-1 0 0,0-1 1 0 0,1 1 0 0 0,-1-1-1 0 0,1 0 1 0 0,-1 0-1 0 0,1 0 1 0 0,3 0-10 0 0,151 21 182 0 0,-158-22-183 0 0,19 2-125 0 0,1 0 0 0 0,0-2 0 0 0,0 0-1 0 0,-1-1 1 0 0,1-1 0 0 0,0-1-1 0 0,-1-1 1 0 0,0 0 0 0 0,1-2-1 0 0,-2 0 1 0 0,1-1 0 0 0,-1-1-1 0 0,0 0 1 0 0,-1-2 0 0 0,0 0 0 0 0,7-6 126 0 0,27-90 1480 0 0,-44 55-1097 0 0,-7 51-247 0 0,0-11 199 0 0,-2-40 499 0 0,1 76-609 0 0,0-16-213 0 0,1-1 0 0 0,0 1 0 0 0,1 0 0 0 0,0 0 1 0 0,0 0-1 0 0,1 0 0 0 0,0-1 0 0 0,0 1 0 0 0,1-1 0 0 0,0 0 1 0 0,1 0-1 0 0,0 0 0 0 0,0 0 0 0 0,0 0 0 0 0,1-1 1 0 0,1 0-1 0 0,-1 0 0 0 0,1 0 0 0 0,0-1 0 0 0,0 1 1 0 0,2-1-13 0 0,-5-4 26 0 0,1 0 1 0 0,-1 0-1 0 0,1-1 1 0 0,0 1-1 0 0,0-1 1 0 0,-1 0-1 0 0,1 0 1 0 0,0 0-1 0 0,0-1 1 0 0,0 1-1 0 0,0-1 1 0 0,0 0-1 0 0,0 0 1 0 0,0 0-1 0 0,0-1 1 0 0,0 1-1 0 0,0-1 1 0 0,0 0 0 0 0,0 0-1 0 0,-1 0 1 0 0,1-1-1 0 0,0 1 1 0 0,-1-1-1 0 0,1 0 1 0 0,-1 0-1 0 0,1-1 1 0 0,-1 1-1 0 0,0 0 1 0 0,0-1-1 0 0,0 0 1 0 0,0 0-1 0 0,-1 0 1 0 0,1 0-1 0 0,-1 0 1 0 0,1-2-27 0 0,67-134-119 0 0,-59 113 58 0 0,-5 10-48 0 0,-6 16 106 0 0,-13 41-74 0 0,8-12-56 0 0,2-24 125 0 0,1 0-1 0 0,1 0 1 0 0,-1 0 0 0 0,1 1-1 0 0,0-1 1 0 0,0 1 0 0 0,0-1-1 0 0,1 1 1 0 0,-1-1 0 0 0,2 1-1 0 0,-1-1 1 0 0,0 1 0 0 0,1-1-1 0 0,0 0 1 0 0,0 1 0 0 0,1-1-1 0 0,0 0 1 0 0,0 1 0 0 0,0-1-1 0 0,0 0 1 0 0,1-1 0 0 0,0 1-1 0 0,0 0 1 0 0,0-1 0 0 0,3 3 8 0 0,0-6 5 0 0,1 0 0 0 0,0-1 0 0 0,0 0 1 0 0,0 0-1 0 0,-1-1 0 0 0,1 0 0 0 0,0 0 1 0 0,-1-1-1 0 0,1 0 0 0 0,0 0 0 0 0,-1 0 1 0 0,0-1-1 0 0,0 0 0 0 0,0 0 0 0 0,0 0 1 0 0,0-1-1 0 0,-1 0 0 0 0,3-2-5 0 0,13-13-71 0 0,-1-1 0 0 0,-1-1 0 0 0,0 0 0 0 0,-2-2 0 0 0,-1 0 1 0 0,-1-1-1 0 0,-1 0 0 0 0,-1-1 0 0 0,-1-1 0 0 0,-1 0 0 0 0,-1 0 0 0 0,-2-1 0 0 0,0 0 0 0 0,-2-2 71 0 0,39-189 612 0 0,-45 217-546 0 0,-2-28 342 0 0,1 28-411 0 0,1 0 0 0 0,-1 1 0 0 0,1-1 0 0 0,-1 0 1 0 0,0 0-1 0 0,1 1 0 0 0,-1-1 0 0 0,0 0 0 0 0,0 1 0 0 0,1-1 0 0 0,-1 1 1 0 0,0-1-1 0 0,0 1 0 0 0,0-1 0 0 0,0 1 0 0 0,0 0 0 0 0,1 0 0 0 0,-1-1 1 0 0,0 1-1 0 0,0 0 0 0 0,0 0 0 0 0,0 0 0 0 0,0 0 0 0 0,0 0 0 0 0,0 0 0 0 0,0 0 1 0 0,0 0-1 0 0,0 0 0 0 0,0 0 0 0 0,0 1 0 0 0,0-1 0 0 0,0 0 0 0 0,1 1 1 0 0,-1-1-1 0 0,0 0 0 0 0,0 1 0 0 0,0-1 0 0 0,0 1 0 0 0,1 0 0 0 0,-1-1 0 0 0,0 1 1 0 0,1 0-1 0 0,-1-1 0 0 0,0 1 0 0 0,1 0 0 0 0,-1 0 0 0 0,1-1 0 0 0,-1 1 1 0 0,1 0-1 0 0,-1 0 0 0 0,1 0 0 0 0,0 0 0 0 0,-1 0 0 0 0,1 0 0 0 0,0-1 0 0 0,0 1 1 0 0,0 0-1 0 0,0 0 0 0 0,0 1 3 0 0,-26 58 51 0 0,26-60-52 0 0,-6 23-11 0 0,1 1 0 0 0,1-1-1 0 0,1 1 1 0 0,1-1 0 0 0,1 1 0 0 0,1 0-1 0 0,1 0 1 0 0,1-1 0 0 0,1 1 0 0 0,1-1-1 0 0,1 1 1 0 0,1-1 0 0 0,6 11 12 0 0,-6-22-14 0 0,1 0 1 0 0,0-1-1 0 0,1 0 1 0 0,0 0 0 0 0,1-1-1 0 0,0 0 1 0 0,1 0-1 0 0,0-1 1 0 0,1 0-1 0 0,0-1 1 0 0,0 0-1 0 0,0-1 1 0 0,1 0-1 0 0,0-1 1 0 0,1 0-1 0 0,-1-1 1 0 0,1-1-1 0 0,0 0 1 0 0,0 0-1 0 0,1-1 1 0 0,-1-1 0 0 0,1 0-1 0 0,-1-1 1 0 0,1-1-1 0 0,-1 0 1 0 0,1-1-1 0 0,0 0 1 0 0,-1-1-1 0 0,0 0 1 0 0,1-1-1 0 0,-1-1 1 0 0,0 0-1 0 0,0-1 1 0 0,8-4 13 0 0,-9 5-28 0 0,1-1 1 0 0,-1 0-1 0 0,0 0 1 0 0,-1-1-1 0 0,1-1 0 0 0,-1 0 1 0 0,0-1-1 0 0,-1 0 1 0 0,0 0-1 0 0,0-1 1 0 0,-1-1-1 0 0,0 1 0 0 0,-1-1 1 0 0,3-5 27 0 0,-10 13 4 0 0,0 1 0 0 0,-1-1-1 0 0,1 0 1 0 0,-1 1 0 0 0,1-1 0 0 0,-1 0 0 0 0,0 1 0 0 0,0-1 0 0 0,1 0-1 0 0,-1 0 1 0 0,0 0 0 0 0,-1 1 0 0 0,1-1 0 0 0,0 0 0 0 0,0 0 0 0 0,-1 1-1 0 0,1-1 1 0 0,-1 0 0 0 0,0 1 0 0 0,1-1 0 0 0,-1 0 0 0 0,0 1 0 0 0,0-1-1 0 0,0 1 1 0 0,0-1 0 0 0,0 1 0 0 0,0 0 0 0 0,0-1 0 0 0,-1 1 0 0 0,1 0-1 0 0,-1 0 1 0 0,1 0 0 0 0,0 0 0 0 0,-1 0 0 0 0,0 0 0 0 0,1 0 0 0 0,-1 1-1 0 0,1-1 1 0 0,-1 0 0 0 0,0 1 0 0 0,0 0 0 0 0,1-1 0 0 0,-1 1-1 0 0,0 0 1 0 0,0 0 0 0 0,1 0 0 0 0,-3 0-4 0 0,-86 6 37 0 0,82-3-53 0 0,0 1 1 0 0,0-1-1 0 0,0 2 0 0 0,1-1 1 0 0,-1 1-1 0 0,1 0 1 0 0,0 1-1 0 0,0-1 0 0 0,1 1 1 0 0,0 1-1 0 0,0-1 1 0 0,0 1-1 0 0,1 0 0 0 0,0 0 1 0 0,0 1-1 0 0,1 0 1 0 0,0 0-1 0 0,0 0 0 0 0,1 0 1 0 0,0 0-1 0 0,0 1 1 0 0,1-1-1 0 0,0 1 0 0 0,1 0 1 0 0,-1 7 15 0 0,5-14 32 0 0,-1 0-1 0 0,1 1 1 0 0,0-1 0 0 0,0 0 0 0 0,0-1-1 0 0,0 1 1 0 0,0 0 0 0 0,0-1 0 0 0,0 0-1 0 0,1 0 1 0 0,-1 0 0 0 0,0 0 0 0 0,1 0-1 0 0,-1-1 1 0 0,0 1 0 0 0,1-1 0 0 0,-1 0-1 0 0,1 0 1 0 0,-1 0 0 0 0,1-1 0 0 0,-1 1 0 0 0,1-1-1 0 0,-1 0 1 0 0,0 0 0 0 0,1 0 0 0 0,-1 0-1 0 0,0 0 1 0 0,0-1 0 0 0,0 0 0 0 0,3-1-32 0 0,98-77 642 0 0,-105 88-658 0 0,0 0 1 0 0,1 0 0 0 0,0 1 0 0 0,0-1-1 0 0,1 0 1 0 0,0 0 0 0 0,1 0 0 0 0,0 1-1 0 0,0-2 1 0 0,1 1 0 0 0,0 0 0 0 0,0 0-1 0 0,0-1 1 0 0,1 0 0 0 0,0 0 0 0 0,1 0-1 0 0,0 1 16 0 0,52 30-4100 0 0,-50-38 2543 0 0</inkml:trace>
  <inkml:trace contextRef="#ctx0" brushRef="#br0" timeOffset="33913.657">17951 598 1024 0 0,'152'178'4210'0'0,"-158"-238"-796"0"0,43-51-3499 0 0,-29 99-248 0 0,1 0 1 0 0,0 1 0 0 0,1 0 0 0 0,1 0-1 0 0,0 1 1 0 0,0 1 0 0 0,0 0-1 0 0,1 0 1 0 0,1 1 0 0 0,0 1-1 0 0,0 0 1 0 0,0 0 0 0 0,1 2-1 0 0,8-3 333 0 0,4-1-1530 0 0</inkml:trace>
  <inkml:trace contextRef="#ctx0" brushRef="#br0" timeOffset="35420.274">18995 505 1004 0 0,'0'0'268'0'0,"0"0"47"0"0,0 0-54 0 0,3-6-27 0 0,-3 4-240 0 0,1 1 20 0 0,0 0-1 0 0,0 0 0 0 0,0 0 1 0 0,-1 0-1 0 0,1 0 0 0 0,-1 0 1 0 0,1 0-1 0 0,-1 0 0 0 0,1-1 1 0 0,-1 1-1 0 0,0 0 0 0 0,1 0 1 0 0,-1-1-1 0 0,0 1 0 0 0,0 0 1 0 0,0 0-1 0 0,0-1 0 0 0,0 1 1 0 0,0 0-1 0 0,0 0 0 0 0,-1-1 1 0 0,1 1-1 0 0,0 0 0 0 0,-1 0 1 0 0,1 0-1 0 0,-1-1 0 0 0,1 1 1 0 0,-1 0-1 0 0,1 0 0 0 0,-1 0 1 0 0,0 0-1 0 0,0 0 0 0 0,1 0 1 0 0,-1 0-1 0 0,0 0 0 0 0,0 0 1 0 0,0 1-1 0 0,0-1 0 0 0,0 0 1 0 0,0 1-1 0 0,0-1 0 0 0,-1 0 1 0 0,1 1-1 0 0,0-1-13 0 0,-13-5 67 0 0,1 0-1 0 0,-1 0 1 0 0,0 1-1 0 0,0 1 1 0 0,-1 0 0 0 0,0 1-1 0 0,1 1 1 0 0,-1 0 0 0 0,0 1-1 0 0,0 1 1 0 0,0 0 0 0 0,0 1-1 0 0,1 1 1 0 0,-1 0 0 0 0,0 1-1 0 0,1 0 1 0 0,-1 1-1 0 0,1 1 1 0 0,0 0 0 0 0,1 1-1 0 0,-11 7-66 0 0,12-5 51 0 0,1 0 1 0 0,0 1-1 0 0,0 1 0 0 0,1 0 0 0 0,0 0 0 0 0,1 1 0 0 0,0 1 0 0 0,1-1 0 0 0,0 1 1 0 0,1 1-1 0 0,0-1 0 0 0,1 1 0 0 0,0 0 0 0 0,1 1 0 0 0,1-1 0 0 0,0 1 0 0 0,1 0 0 0 0,0 0 1 0 0,1 0-1 0 0,1 1 0 0 0,0 4-51 0 0,4-14 33 0 0,-1-1 0 0 0,1 1 0 0 0,0-1 0 0 0,0 0 0 0 0,1 0 0 0 0,-1 0 0 0 0,1-1 1 0 0,0 1-1 0 0,0-1 0 0 0,0 0 0 0 0,1 0 0 0 0,-1 0 0 0 0,1-1 0 0 0,-1 1 0 0 0,1-1 0 0 0,0 0 0 0 0,0 0 0 0 0,0-1 0 0 0,0 0 1 0 0,0 0-1 0 0,0 0 0 0 0,0 0 0 0 0,1-1 0 0 0,-1 0 0 0 0,0 0 0 0 0,0 0 0 0 0,0-1 0 0 0,1 1 0 0 0,-1-1 0 0 0,0-1 1 0 0,0 1-1 0 0,0-1 0 0 0,0 0 0 0 0,-1 0 0 0 0,1 0-33 0 0,16-7-37 0 0,0 0 0 0 0,-1-2 0 0 0,0 0 0 0 0,-1-2 0 0 0,0 0 1 0 0,-1 0-1 0 0,0-2 0 0 0,-1-1 0 0 0,-1 0 0 0 0,-1-1 0 0 0,0 0 0 0 0,-1-1 0 0 0,11-19 37 0 0,124-268-591 0 0,-94 93 1370 0 0,-55 210-692 0 0,-3-15-13 0 0,-1 18-77 0 0,0 0-1 0 0,0 0 1 0 0,0 1 0 0 0,0 0 0 0 0,0 0 0 0 0,1 0 0 0 0,-1 0 0 0 0,1 0 0 0 0,-1 1 0 0 0,1-1 0 0 0,0 1 0 0 0,0 0 0 0 0,0 0 0 0 0,0 0 0 0 0,1 1 0 0 0,-1-1 0 0 0,1 1-1 0 0,0-1 1 0 0,0 1 0 0 0,0 0 0 0 0,0 0 0 0 0,1-1 0 0 0,-1 1 0 0 0,1 0 0 0 0,0 1 0 0 0,1-1 0 0 0,-1 1 3 0 0,-8 14 15 0 0,1 0 0 0 0,1 0 0 0 0,1 0 0 0 0,1 1 0 0 0,1 0 0 0 0,0 0 0 0 0,2 0 0 0 0,0 0 0 0 0,1 1-1 0 0,1-1 1 0 0,1 1 0 0 0,1-1 0 0 0,0 0 0 0 0,2 0 0 0 0,0 0 0 0 0,2 0 0 0 0,0-1 0 0 0,1 0 0 0 0,0 0 0 0 0,2 0 0 0 0,0-1 0 0 0,2-1 0 0 0,6 9-15 0 0,-10-20 15 0 0,1-1 1 0 0,0 0-1 0 0,1-1 1 0 0,-1 0-1 0 0,1 0 1 0 0,0-1-1 0 0,0 0 1 0 0,0 0-1 0 0,0-1 1 0 0,0 0-1 0 0,1-1 1 0 0,-1 0-1 0 0,0 0 1 0 0,1-1-1 0 0,-1 0 0 0 0,1-1 1 0 0,-1 0-1 0 0,1-1 1 0 0,-1 0-1 0 0,0 0 1 0 0,0-1-1 0 0,0 0 1 0 0,0 0-1 0 0,-1-1 1 0 0,1 0-1 0 0,-1-1 1 0 0,0 0-1 0 0,0 0 1 0 0,0-1-1 0 0,-1 0 1 0 0,0 0-1 0 0,0-1 0 0 0,-1 0 1 0 0,0 0-1 0 0,0 0 1 0 0,0-1-1 0 0,-1 0 1 0 0,0 0-1 0 0,2-6-15 0 0,1 4-37 0 0,53-117 256 0 0,-61 126-182 0 0,0 1 15 0 0,-3 0-53 0 0,0 0 1 0 0,0 1-1 0 0,0-1 0 0 0,1 1 0 0 0,-1 0 1 0 0,0 0-1 0 0,0 0 0 0 0,1 0 1 0 0,-1 0-1 0 0,1 0 0 0 0,-1 1 1 0 0,1-1-1 0 0,-1 1 0 0 0,1 0 0 0 0,0 0 1 0 0,0 0-1 0 0,0 0 0 0 0,0 0 1 0 0,0 0-1 0 0,0 0 0 0 0,1 1 1 0 0,-1-1-1 0 0,1 1 0 0 0,-1-1 0 0 0,1 1 1 0 0,0 0-1 0 0,0-1 0 0 0,0 1 1 0 0,0 0-1 0 0,1 0 0 0 0,-1 0 1 0 0,1-1-1 0 0,0 1 0 0 0,0 0 0 0 0,0 0 1 0 0,0 0-1 0 0,0 0 1 0 0,29 109-317 0 0,9-73-3186 0 0,-35-37 2023 0 0</inkml:trace>
  <inkml:trace contextRef="#ctx0" brushRef="#br0" timeOffset="35671.07">19528 2 1236 0 0,'-2'-2'532'0'0,"-1"2"-172"0"0,0 2-144 0 0,-1-1 24 0 0,1 1-32 0 0,2 2-216 0 0,-3-1 84 0 0,1 0-16 0 0,3 2-152 0 0,0-1-176 0 0,-1 2-40 0 0,-1-1-516 0 0</inkml:trace>
  <inkml:trace contextRef="#ctx0" brushRef="#br0" timeOffset="37650.096">19676 643 924 0 0,'0'0'479'0'0,"0"0"-40"0"0,0 0 17 0 0,0 0-49 0 0,0 0-91 0 0,0 0-44 0 0,0 0-53 0 0,0 0-30 0 0,0 0-20 0 0,0 0 7 0 0,0 0 54 0 0,0 0-19 0 0,0 0 38 0 0,0 0 29 0 0,0 0-46 0 0,0 0-67 0 0,0 0 2 0 0,0 0 18 0 0,0 0-31 0 0,0 0-62 0 0,0 0 28 0 0,0 0 27 0 0,0 0-32 0 0,0 0 26 0 0,0 0 8 0 0,0 0 1 0 0,0 0-3 0 0,0 0 20 0 0,0 0-2 0 0,0 0-24 0 0,0 0 3 0 0,0 0-18 0 0,0 0-54 0 0,0 0 16 0 0,0 0-10 0 0,-4-1 0 0 0,3-5-65 0 0,-1 0 0 0 0,1 0 0 0 0,0 0 0 0 0,0-1 0 0 0,0 1 0 0 0,1 0 0 0 0,0-1 0 0 0,0 1 0 0 0,1 0 1 0 0,0 0-1 0 0,0-1 0 0 0,0 1 0 0 0,1 0 0 0 0,0 0 0 0 0,0 0 0 0 0,1 0 0 0 0,-1 1 0 0 0,1-1 0 0 0,0 1 0 0 0,1-1 0 0 0,1-1-13 0 0,5-19 12 0 0,45-102-387 0 0,-54 246-568 0 0,66 45 968 0 0,-69-156 14 0 0,0 0 0 0 0,0 0 0 0 0,0 0 0 0 0,-1-1 0 0 0,0 1 0 0 0,0 0 0 0 0,-1-1 0 0 0,0 0 0 0 0,0 0 1 0 0,0 0-1 0 0,-1-1 0 0 0,0 1 0 0 0,0-1 0 0 0,0 0 0 0 0,-1 0 0 0 0,0-1 0 0 0,0 0 0 0 0,0 0 0 0 0,-3 1-39 0 0,38-20-90 0 0,1 1 1 0 0,0 1-1 0 0,1 2 1 0 0,0 1-1 0 0,1 1 1 0 0,32-4 89 0 0,75-23 26 0 0,-126 32-52 0 0,-6 3 62 0 0,1-1 0 0 0,-1 0 0 0 0,0 0 0 0 0,0 0 1 0 0,0-1-1 0 0,0 0 0 0 0,0 0 0 0 0,-1-1 0 0 0,1 0 0 0 0,-1 0 1 0 0,0-1-1 0 0,0 1 0 0 0,-1-1 0 0 0,1-1 0 0 0,-1 1 0 0 0,0-1 0 0 0,-1 0 1 0 0,1 0-1 0 0,-1 0 0 0 0,0 0 0 0 0,0-2-36 0 0,-3 6 23 0 0,-4-8 2 0 0,-2 6-29 0 0,0 1-1 0 0,0 1 1 0 0,0-1-1 0 0,0 0 1 0 0,0 1 0 0 0,-1 0-1 0 0,1 1 1 0 0,-1-1-1 0 0,1 1 1 0 0,-1 0 0 0 0,0 0-1 0 0,1 1 1 0 0,-1-1-1 0 0,0 1 1 0 0,0 1 0 0 0,1-1-1 0 0,-1 1 1 0 0,0 0-1 0 0,1 0 1 0 0,-1 1-1 0 0,1-1 1 0 0,-1 1 0 0 0,1 1-1 0 0,0-1 1 0 0,0 1-1 0 0,0 0 1 0 0,0 0 0 0 0,0 0-1 0 0,1 0 1 0 0,-1 1-1 0 0,1 0 1 0 0,0 0 0 0 0,0 0-1 0 0,0 1 1 0 0,1-1-1 0 0,0 1 1 0 0,0 0 0 0 0,0 0-1 0 0,0 0 1 0 0,1 0-1 0 0,-1 0 1 0 0,1 1-1 0 0,1-1 1 0 0,-2 6 4 0 0,6-5-35 0 0,0 0-1 0 0,0-1 1 0 0,1 1 0 0 0,0-1-1 0 0,0 0 1 0 0,0 0 0 0 0,0 0-1 0 0,1-1 1 0 0,0 0 0 0 0,0 0-1 0 0,0 0 1 0 0,0 0 0 0 0,1-1-1 0 0,0 0 1 0 0,-1 0 0 0 0,1 0-1 0 0,1 0 36 0 0,10 2-369 0 0,-1-1-1 0 0,1 0 1 0 0,0-1-1 0 0,0-1 1 0 0,1-1-1 0 0,-1 0 0 0 0,0-1 1 0 0,0-1-1 0 0,1 0 1 0 0,-1-2-1 0 0,15-3 370 0 0,11-2-1250 0 0</inkml:trace>
  <inkml:trace contextRef="#ctx0" brushRef="#br0" timeOffset="38483.918">20809 424 888 0 0,'-21'-48'3582'0'0,"-48"20"-2391"0"0,58 29-1154 0 0,1 0-1 0 0,0 1 1 0 0,0 0 0 0 0,0 0-1 0 0,1 1 1 0 0,-1 0-1 0 0,0 0 1 0 0,1 1 0 0 0,0 1-1 0 0,0 0 1 0 0,0 0-1 0 0,1 1 1 0 0,-1 0 0 0 0,1 0-1 0 0,1 0 1 0 0,-1 1-1 0 0,1 1 1 0 0,0-1 0 0 0,1 1-1 0 0,0 0 1 0 0,0 1-1 0 0,1 0 1 0 0,0-1 0 0 0,0 2-1 0 0,1-1 1 0 0,0 0-1 0 0,1 1 1 0 0,0 0 0 0 0,-1 8-37 0 0,4-16 14 0 0,0 1 1 0 0,0-1 0 0 0,0 1-1 0 0,1-1 1 0 0,-1 1 0 0 0,1-1-1 0 0,0 0 1 0 0,-1 1-1 0 0,1-1 1 0 0,0 0 0 0 0,1 0-1 0 0,-1 1 1 0 0,0-1 0 0 0,0 0-1 0 0,1 0 1 0 0,0 0 0 0 0,-1-1-1 0 0,1 1 1 0 0,0 0 0 0 0,0-1-1 0 0,0 1 1 0 0,0-1 0 0 0,0 1-1 0 0,0-1 1 0 0,0 0 0 0 0,0 0-1 0 0,0 0 1 0 0,1 0 0 0 0,-1 0-1 0 0,0-1 1 0 0,1 1 0 0 0,-1-1-1 0 0,1 1 1 0 0,-1-1-1 0 0,2 0-14 0 0,99 8 825 0 0,-93-8-562 0 0,53 19 931 0 0,-59-16-1208 0 0,0 0 1 0 0,0 0-1 0 0,1-1 0 0 0,-1 1 1 0 0,1-1-1 0 0,-1 0 0 0 0,1 0 1 0 0,0-1-1 0 0,-1 0 0 0 0,1 1 1 0 0,0-2-1 0 0,0 1 0 0 0,0 0 1 0 0,0-1-1 0 0,0 0 0 0 0,0 0 1 0 0,0-1-1 0 0,0 1 0 0 0,0-1 1 0 0,0 0-1 0 0,0 0 0 0 0,-1-1 1 0 0,1 0-1 0 0,0 1 0 0 0,-1-2 1 0 0,1 1-1 0 0,-1 0 0 0 0,0-1 1 0 0,0 0-1 0 0,2-1 14 0 0,117-101-416 0 0,-98 77 431 0 0,-19 19-40 0 0,1 0 0 0 0,0 1 1 0 0,0 0-1 0 0,0 0 0 0 0,1 1 0 0 0,1-1 1 0 0,-1 2-1 0 0,1-1 0 0 0,0 1 1 0 0,1 1-1 0 0,-1 0 0 0 0,1 0 0 0 0,0 1 1 0 0,0 0-1 0 0,0 0 0 0 0,1 1 0 0 0,1 1 25 0 0,-10 2-48 0 0,3 1 34 0 0,-1 0 0 0 0,1 1 0 0 0,0 0 0 0 0,0 0 0 0 0,-1 0 0 0 0,0 0 0 0 0,1 1 0 0 0,-1 0 0 0 0,0 0 0 0 0,0 0 0 0 0,0 0 0 0 0,-1 1 0 0 0,1-1 0 0 0,-1 1 0 0 0,0 0 0 0 0,0 0 0 0 0,0 0 0 0 0,0 1 0 0 0,-1-1 0 0 0,0 1 0 0 0,0-1 0 0 0,0 1 0 0 0,0 0 0 0 0,0 3 14 0 0,0-3 6 0 0,-1 0 1 0 0,1 1 0 0 0,-1-1-1 0 0,0 0 1 0 0,0 1-1 0 0,-1-1 1 0 0,0 0 0 0 0,0 1-1 0 0,0-1 1 0 0,0 1-1 0 0,-1-1 1 0 0,0 0 0 0 0,0 0-1 0 0,0 1 1 0 0,-1-1 0 0 0,0 0-1 0 0,0 0 1 0 0,0 0-1 0 0,-1 0 1 0 0,1-1 0 0 0,-1 1-1 0 0,0-1 1 0 0,-1 1-1 0 0,1-1 1 0 0,-2 1-7 0 0,-125 88 693 0 0,129-92-662 0 0,15-23-115 0 0,172-88-532 0 0,-126 81 520 0 0,265-131-365 0 0,-326 159 468 0 0,1 1 1 0 0,-1 0-1 0 0,0-1 1 0 0,1 1 0 0 0,-1-1-1 0 0,1 1 1 0 0,-1-1-1 0 0,1 1 1 0 0,-1-1 0 0 0,1 1-1 0 0,-1-1 1 0 0,1 1-1 0 0,-1-1 1 0 0,1 0-1 0 0,0 1 1 0 0,-1-1 0 0 0,1 0-1 0 0,0 1 1 0 0,-1-1-1 0 0,1 0 1 0 0,0 1-1 0 0,0-1 1 0 0,0 0 0 0 0,0 0-1 0 0,0 1 1 0 0,0-1-1 0 0,0 0 1 0 0,0 1 0 0 0,0-1-1 0 0,0 0 1 0 0,0 0-1 0 0,0 1 1 0 0,1-1-1 0 0,-1 0 1 0 0,0 1 0 0 0,0-1-1 0 0,1 0 1 0 0,-1 1-1 0 0,0-1 1 0 0,1 0 0 0 0,-1 1-1 0 0,1-1 1 0 0,-1 1-1 0 0,1-1 1 0 0,-1 1-1 0 0,1-1 1 0 0,-1 1 0 0 0,1-1-1 0 0,0 1 1 0 0,-1 0-1 0 0,1-1 1 0 0,0 1 0 0 0,-1 0-1 0 0,1-1 1 0 0,0 1-1 0 0,-1 0 1 0 0,1 0-1 0 0,0 0 1 0 0,-1 0 0 0 0,1-1-1 0 0,0 1 1 0 0,0 0-1 0 0,-1 0 1 0 0,1 0 0 0 0,0 1-8 0 0,-69 0 278 0 0,57 0-267 0 0,-1 1 0 0 0,0 0-1 0 0,1 0 1 0 0,-1 1 0 0 0,1 1-1 0 0,0 0 1 0 0,0 1 0 0 0,0 0 0 0 0,1 0-1 0 0,0 1 1 0 0,0 0 0 0 0,0 1 0 0 0,1 0-1 0 0,0 1 1 0 0,0 0 0 0 0,1 0 0 0 0,0 1-1 0 0,0 0 1 0 0,1 0 0 0 0,0 1-1 0 0,-2 6-10 0 0,11-10-25 0 0,0 0-1 0 0,1-1 0 0 0,0 1 0 0 0,0 0 0 0 0,0-1 1 0 0,0 1-1 0 0,1-1 0 0 0,0 0 0 0 0,0-1 0 0 0,1 1 1 0 0,-1 0-1 0 0,1-1 0 0 0,0 0 0 0 0,0 0 0 0 0,1-1 1 0 0,-1 0-1 0 0,1 1 0 0 0,-1-2 0 0 0,1 1 0 0 0,0-1 1 0 0,0 0-1 0 0,0 0 0 0 0,0 0 0 0 0,1-1 0 0 0,-1 0 1 0 0,0 0-1 0 0,3-1 26 0 0,183 23-4476 0 0,-160-22 3143 0 0</inkml:trace>
  <inkml:trace contextRef="#ctx0" brushRef="#br0" timeOffset="40305.492">22560 110 1088 0 0,'-3'1'180'0'0,"1"2"-56"0"0,2-1-168 0 0,2 1-12 0 0,-2 0-220 0 0</inkml:trace>
  <inkml:trace contextRef="#ctx0" brushRef="#br0" timeOffset="41341.176">23533 200 1088 0 0,'1'59'3510'0'0,"3"73"-2958"0"0,18 26 211 0 0,0-41 609 0 0,-31-131-5505 0 0,7 11 2729 0 0</inkml:trace>
  <inkml:trace contextRef="#ctx0" brushRef="#br0" timeOffset="41595.051">23547 565 968 0 0,'11'-20'215'0'0,"1"1"1"0"0,1 1-1 0 0,0 0 0 0 0,1 1 1 0 0,1 0-1 0 0,1 1 0 0 0,0 1 0 0 0,1 1 1 0 0,1 0-1 0 0,0 1 0 0 0,1 1 1 0 0,4-1-216 0 0,26-3-1652 0 0,-55 18 668 0 0</inkml:trace>
  <inkml:trace contextRef="#ctx0" brushRef="#br0" timeOffset="41843.763">23522 502 868 0 0,'257'87'3686'0'0,"-153"-22"-3234"0"0,-43-24-3176 0 0,-56-39 1490 0 0</inkml:trace>
  <inkml:trace contextRef="#ctx0" brushRef="#br0" timeOffset="42221.79">24019 530 996 0 0,'1'1'131'0'0,"-1"1"-1"0"0,1-1 1 0 0,0 0-1 0 0,-1 1 1 0 0,0-1-1 0 0,1 0 1 0 0,-1 1-1 0 0,0-1 1 0 0,0 1 0 0 0,1-1-1 0 0,-1 0 1 0 0,0 1-1 0 0,-1-1 1 0 0,1 1-1 0 0,0-1 1 0 0,0 1-1 0 0,-1-1 1 0 0,1 0-1 0 0,0 1 1 0 0,-1-1 0 0 0,0 0-1 0 0,1 1 1 0 0,-1-1-1 0 0,0 0 1 0 0,1 0-1 0 0,-1 0 1 0 0,0 1-1 0 0,0-1 1 0 0,0 0-1 0 0,0 0 1 0 0,0 0 0 0 0,0-1-1 0 0,-1 1 1 0 0,1 0-1 0 0,0 0 1 0 0,0 0-1 0 0,0-1 1 0 0,-1 1-1 0 0,1-1 1 0 0,-1 1-131 0 0,1-8 102 0 0,0 1 0 0 0,0-1 0 0 0,0 0 0 0 0,1 0 0 0 0,0 1 0 0 0,1-1 1 0 0,-1 0-1 0 0,1 0 0 0 0,1 1 0 0 0,-1-1 0 0 0,1 1 0 0 0,0-1 0 0 0,1 1 0 0 0,-1 0 0 0 0,3-4-102 0 0,2-6 43 0 0,0 1 0 0 0,1 0-1 0 0,0 0 1 0 0,2 0-1 0 0,0 1 1 0 0,0 1-1 0 0,1-1 1 0 0,1 2 0 0 0,0 0-1 0 0,1 0 1 0 0,0 1-1 0 0,1 0 1 0 0,0 2-1 0 0,6-4-42 0 0,-19 13-2 0 0,1-1-1 0 0,-1 1 1 0 0,1-1-1 0 0,0 1 1 0 0,-1 0-1 0 0,1-1 1 0 0,-1 1-1 0 0,1 0 1 0 0,0 0-1 0 0,-1 0 1 0 0,1 1-1 0 0,0-1 0 0 0,-1 0 1 0 0,1 0-1 0 0,-1 1 1 0 0,1-1-1 0 0,0 1 1 0 0,-1 0-1 0 0,1-1 1 0 0,-1 1-1 0 0,0 0 1 0 0,1 0-1 0 0,-1 0 1 0 0,0 0-1 0 0,1 0 1 0 0,-1 0-1 0 0,0 0 0 0 0,0 0 1 0 0,0 1-1 0 0,0-1 1 0 0,0 0-1 0 0,0 1 1 0 0,0-1-1 0 0,-1 1 1 0 0,1-1-1 0 0,0 1 1 0 0,-1-1-1 0 0,1 1 1 0 0,-1-1-1 0 0,0 1 0 0 0,1 0 1 0 0,-1 1 2 0 0,14 72-2 0 0,-42 153-2858 0 0,41-214 1321 0 0,-6-11 225 0 0</inkml:trace>
  <inkml:trace contextRef="#ctx0" brushRef="#br0" timeOffset="43322.272">24534 413 1448 0 0,'-10'3'88'0'0,"0"0"0"0"0,1 1 0 0 0,-1 0 0 0 0,1 1 0 0 0,-1 0 0 0 0,1 1 0 0 0,1 0 0 0 0,-1 0 0 0 0,1 0 0 0 0,0 1 0 0 0,1 1 0 0 0,-1-1 0 0 0,1 1 0 0 0,1 0 0 0 0,0 1 0 0 0,0 0 0 0 0,-1 2-88 0 0,6-9 20 0 0,1-1 0 0 0,0 0 1 0 0,-1 0-1 0 0,1 1 1 0 0,0-1-1 0 0,0 0 1 0 0,0 1-1 0 0,0-1 0 0 0,0 1 1 0 0,0-1-1 0 0,0 0 1 0 0,0 1-1 0 0,1-1 0 0 0,-1 0 1 0 0,0 0-1 0 0,1 1 1 0 0,-1-1-1 0 0,1 0 1 0 0,0 0-1 0 0,-1 1 0 0 0,1-1 1 0 0,0 0-1 0 0,0 0 1 0 0,-1 0-1 0 0,1 0 1 0 0,0 0-1 0 0,0 0 0 0 0,0 0 1 0 0,0 0-1 0 0,1-1 1 0 0,-1 1-1 0 0,0 0 0 0 0,0-1 1 0 0,0 1-1 0 0,0 0 1 0 0,1-1-1 0 0,-1 0 1 0 0,0 1-1 0 0,1-1 0 0 0,-1 0 1 0 0,0 0-1 0 0,1 1 1 0 0,-1-1-1 0 0,0 0 1 0 0,1 0-1 0 0,-1-1 0 0 0,0 1 1 0 0,1 0-1 0 0,-1 0 1 0 0,0-1-1 0 0,1 1 0 0 0,-1 0 1 0 0,0-1-1 0 0,0 0 1 0 0,1 1-1 0 0,-1-1 1 0 0,0 0-1 0 0,0 1 0 0 0,0-1 1 0 0,0 0-1 0 0,0 0 1 0 0,0 0-1 0 0,0 0 1 0 0,0 0-1 0 0,0 0 0 0 0,0 0 1 0 0,-1 0-1 0 0,1 0 1 0 0,0-1-1 0 0,-1 1-20 0 0,156-141 321 0 0,-141 133-377 0 0,-14 8 51 0 0,0 0 0 0 0,-1 1 0 0 0,1-1-1 0 0,-1 1 1 0 0,1-1 0 0 0,0 1 0 0 0,-1-1 0 0 0,1 1 0 0 0,0-1 0 0 0,-1 1 0 0 0,1 0-1 0 0,0-1 1 0 0,0 1 0 0 0,-1 0 0 0 0,1 0 0 0 0,0-1 0 0 0,0 1 0 0 0,0 0-1 0 0,-1 0 1 0 0,1 0 0 0 0,0 0 0 0 0,0 0 0 0 0,0 0 0 0 0,0 0 0 0 0,-1 0-1 0 0,1 1 1 0 0,0-1 0 0 0,0 0 0 0 0,0 0 0 0 0,-1 1 0 0 0,1-1 0 0 0,0 0 0 0 0,-1 1-1 0 0,1-1 1 0 0,0 1 0 0 0,-1-1 0 0 0,1 1 0 0 0,0-1 0 0 0,-1 1 0 0 0,1 0-1 0 0,-1-1 1 0 0,1 1 0 0 0,-1 0 0 0 0,1-1 0 0 0,-1 1 0 0 0,1 0 0 0 0,-1-1 0 0 0,0 1-1 0 0,0 0 1 0 0,1 0 0 0 0,-1 0 0 0 0,0-1 0 0 0,0 1 0 0 0,0 0 0 0 0,0 0-1 0 0,0 0 1 0 0,0-1 0 0 0,0 1 0 0 0,0 0 0 0 0,0 0 0 0 0,0 0 0 0 0,0 0 0 0 0,0-1-1 0 0,-1 1 1 0 0,1 0 0 0 0,0 0 0 0 0,-1-1 0 0 0,1 1 0 0 0,-1 0 5 0 0,28 134-12 0 0,-24-134 71 0 0,1-1 0 0 0,-1 0-1 0 0,1 1 1 0 0,-1-1 0 0 0,1-1-1 0 0,0 1 1 0 0,-1 0 0 0 0,1-1-1 0 0,-1 0 1 0 0,1 0 0 0 0,-1 0-1 0 0,0 0 1 0 0,1-1 0 0 0,-1 1-1 0 0,0-1 1 0 0,0 0 0 0 0,0 0-1 0 0,0 0 1 0 0,0 0 0 0 0,0 0 0 0 0,-1-1-1 0 0,1 1 1 0 0,-1-1 0 0 0,1 0-1 0 0,-1 1 1 0 0,1-3-59 0 0,44-50 1023 0 0,-47 54-991 0 0,0 1-14 0 0,0 9 58 0 0,-1-5-92 0 0,1 0 0 0 0,0-1-1 0 0,-1 1 1 0 0,2 0 0 0 0,-1-1 0 0 0,0 1 0 0 0,1 0 0 0 0,-1-1 0 0 0,1 1 0 0 0,0-1 0 0 0,0 1 0 0 0,1-1 0 0 0,-1 1 0 0 0,1-1 0 0 0,0 0 0 0 0,-1 1 0 0 0,1-1 0 0 0,1 0 0 0 0,-1 0-1 0 0,0-1 1 0 0,1 1 0 0 0,0 0 0 0 0,-1-1 0 0 0,1 0 0 0 0,0 1 0 0 0,0-1 0 0 0,0 0 0 0 0,1-1 0 0 0,-1 1 0 0 0,0 0 0 0 0,1-1 0 0 0,-1 0 0 0 0,1 0 0 0 0,-1 0 0 0 0,2 0 16 0 0,38-63 100 0 0,-35 39-169 0 0,-8 20 52 0 0,0 0 1 0 0,0 1 0 0 0,1-1-1 0 0,-1 0 1 0 0,1 0 0 0 0,-1 1-1 0 0,1-1 1 0 0,0 0 0 0 0,0 1-1 0 0,0-1 1 0 0,1 1 0 0 0,-1-1-1 0 0,1 1 1 0 0,-1-1 0 0 0,1 1-1 0 0,0 0 1 0 0,0 0 0 0 0,0 0-1 0 0,0 0 1 0 0,0 0 0 0 0,0 0-1 0 0,0 1 1 0 0,1-1 0 0 0,-1 1-1 0 0,1 0 1 0 0,-1-1 0 0 0,1 1-1 0 0,-1 0 1 0 0,1 0 0 0 0,0 1-1 0 0,0-1 1 0 0,-1 1 0 0 0,1-1-1 0 0,0 1 1 0 0,0 0 16 0 0,4 2-32 0 0,1 1 0 0 0,-1-1 0 0 0,0 2 1 0 0,0-1-1 0 0,0 1 0 0 0,-1 0 0 0 0,1 0 0 0 0,-1 1 1 0 0,0 0-1 0 0,0 0 0 0 0,-1 0 0 0 0,1 1 0 0 0,-1 0 1 0 0,0 0-1 0 0,-1 0 0 0 0,0 1 0 0 0,1 1 32 0 0,-4-9 27 0 0,-1 1 0 0 0,1-1 0 0 0,-1 0 0 0 0,0 1 0 0 0,1-1 0 0 0,0 1 0 0 0,-1-1 0 0 0,1 1 1 0 0,-1-1-1 0 0,1 1 0 0 0,0-1 0 0 0,-1 1 0 0 0,1 0 0 0 0,0-1 0 0 0,-1 1 0 0 0,1 0 0 0 0,0 0 0 0 0,-1-1 0 0 0,1 1 0 0 0,0 0 0 0 0,0 0 0 0 0,-1 0 0 0 0,1 0 0 0 0,0 0 0 0 0,0 0 0 0 0,0 0 0 0 0,-1 0 0 0 0,1 0 0 0 0,0 0 0 0 0,0 1 0 0 0,-1-1 0 0 0,1 0 0 0 0,0 0 0 0 0,-1 1 1 0 0,1-1-1 0 0,0 0 0 0 0,-1 1 0 0 0,1-1 0 0 0,0 1 0 0 0,-1-1 0 0 0,1 1 0 0 0,-1-1 0 0 0,1 1 0 0 0,-1-1 0 0 0,1 1 0 0 0,-1 0 0 0 0,1-1 0 0 0,-1 1 0 0 0,0 0 0 0 0,1-1 0 0 0,-1 1 0 0 0,0 0 0 0 0,0-1 0 0 0,1 2-27 0 0,16-34-169 0 0,-5 17 147 0 0,0 0 0 0 0,0 1 0 0 0,2 0 1 0 0,0 1-1 0 0,0 1 0 0 0,1 0 0 0 0,1 0 0 0 0,0 2 1 0 0,0 0-1 0 0,1 1 0 0 0,2 0 22 0 0,-11 10-21 0 0,1-1 0 0 0,-1 2 1 0 0,0-1-1 0 0,0 1 0 0 0,0 1 0 0 0,-1-1 1 0 0,1 1-1 0 0,-1 1 0 0 0,1-1 0 0 0,-1 1 1 0 0,0 1-1 0 0,0-1 0 0 0,-1 1 0 0 0,1 0 1 0 0,-1 1-1 0 0,0-1 0 0 0,-1 1 0 0 0,1 1 1 0 0,-1-1-1 0 0,0 1 0 0 0,-1-1 1 0 0,1 1-1 0 0,-2 1 0 0 0,1-1 0 0 0,-1 1 1 0 0,3 6 20 0 0,6 6-162 0 0,12 25-2399 0 0,-21-37 1325 0 0</inkml:trace>
  <inkml:trace contextRef="#ctx0" brushRef="#br0" timeOffset="43856.314">26109 96 1720 0 0,'0'1'84'0'0,"-1"-1"0"0"0,1 0 0 0 0,-1 1 0 0 0,1-1 0 0 0,-1 0 0 0 0,1 0 0 0 0,0 1 0 0 0,-1-1 0 0 0,1 0 0 0 0,-1 0 0 0 0,1 0 0 0 0,-1 0 0 0 0,1 0 0 0 0,-1 1 0 0 0,1-1 0 0 0,-1 0 0 0 0,1 0 0 0 0,-1 0 0 0 0,1 0 0 0 0,-1-1 0 0 0,1 1 0 0 0,-1 0 0 0 0,1 0 0 0 0,-1 0 0 0 0,1 0 0 0 0,-1 0 0 0 0,1-1 0 0 0,-1 1 0 0 0,1 0 0 0 0,0 0-1 0 0,-1-1 1 0 0,1 1 0 0 0,-1 0 0 0 0,1-1 0 0 0,0 1 0 0 0,-1 0 0 0 0,1-1 0 0 0,0 1 0 0 0,-1-1 0 0 0,1 1 0 0 0,0-1 0 0 0,0 1 0 0 0,-1 0 0 0 0,1-1 0 0 0,0 1 0 0 0,0-1 0 0 0,0 1 0 0 0,0-1 0 0 0,0 1 0 0 0,0-1 0 0 0,-1 1 0 0 0,1-1 0 0 0,0 1 0 0 0,0-1 0 0 0,1 1 0 0 0,-1-1-84 0 0,-25 44 518 0 0,19-17-487 0 0,0 1-1 0 0,2 0 0 0 0,1 1 1 0 0,1-1-1 0 0,1 0 1 0 0,1 1-1 0 0,2-1 0 0 0,0 1 1 0 0,2-1-1 0 0,2 0 0 0 0,0-1 1 0 0,5 12-31 0 0,-2 4-813 0 0,-7-23-2489 0 0,-2-19 2047 0 0</inkml:trace>
  <inkml:trace contextRef="#ctx0" brushRef="#br0" timeOffset="44344.338">25800 360 1080 0 0,'25'-16'471'0'0,"0"0"0"0"0,2 1-1 0 0,0 2 1 0 0,0 1 0 0 0,1 1-1 0 0,0 1 1 0 0,1 1 0 0 0,0 2-1 0 0,0 1 1 0 0,20-1-471 0 0,-45 10 33 0 0,0 0 0 0 0,-1 0 0 0 0,1 1 0 0 0,-1-1 0 0 0,1 1 0 0 0,-1 0 0 0 0,0 0 0 0 0,0 1 0 0 0,-1-1 0 0 0,0 0 1 0 0,1 1-1 0 0,-1-1 0 0 0,-1 1 0 0 0,1 0 0 0 0,-1 0 0 0 0,1 0 0 0 0,-2 0 0 0 0,1 0 0 0 0,0 0 0 0 0,-1 0 0 0 0,0 0 0 0 0,0 0 0 0 0,-1 0 0 0 0,1 0 0 0 0,-1 0 0 0 0,0-1 0 0 0,0 2-33 0 0,1-1 36 0 0,0-1-29 0 0,0 1-1 0 0,1 0 1 0 0,0-1 0 0 0,0 1 0 0 0,0-1 0 0 0,0 1 0 0 0,1-1 0 0 0,0 1 0 0 0,0-1 0 0 0,0 0 0 0 0,0 0 0 0 0,1 0 0 0 0,0 0 0 0 0,0-1 0 0 0,0 1 0 0 0,0-1 0 0 0,0 1-1 0 0,1-1 1 0 0,-1 0 0 0 0,1 0 0 0 0,0-1 0 0 0,0 1 0 0 0,0-1 0 0 0,0 0 0 0 0,0 0 0 0 0,1 0 0 0 0,-1-1 0 0 0,1 1 0 0 0,-1-1 0 0 0,1 0 0 0 0,-1 0 0 0 0,1-1 0 0 0,0 1-1 0 0,-1-1 1 0 0,1 0 0 0 0,1-1-7 0 0,10 2 17 0 0,0-1-1 0 0,-1 0 1 0 0,1-1-1 0 0,0-1 1 0 0,-1-1-1 0 0,1 0 0 0 0,-1-1 1 0 0,0 0-1 0 0,0-2 1 0 0,4-2-17 0 0,-17 8 11 0 0,1-1 1 0 0,-1 0 0 0 0,0 0 0 0 0,0 0 0 0 0,0 0-1 0 0,0-1 1 0 0,-1 1 0 0 0,1 0 0 0 0,0-1 0 0 0,0 1-1 0 0,-1-1 1 0 0,1 0 0 0 0,-1 1 0 0 0,0-1-1 0 0,1 0 1 0 0,-1 0 0 0 0,0 0 0 0 0,0 0 0 0 0,0 0-1 0 0,0 0 1 0 0,0 0 0 0 0,-1-1 0 0 0,1 1 0 0 0,-1 0-1 0 0,1 0 1 0 0,-1-1 0 0 0,0 1 0 0 0,0 0-1 0 0,0 0 1 0 0,0-1 0 0 0,0 1 0 0 0,-1 0 0 0 0,1 0-1 0 0,0-1 1 0 0,-1 1 0 0 0,0 0 0 0 0,0 0 0 0 0,1 0-1 0 0,-1 0 1 0 0,-1 0 0 0 0,1 0 0 0 0,0 0-1 0 0,0 0 1 0 0,-1 0 0 0 0,1 1 0 0 0,-1-1 0 0 0,1 0-1 0 0,-1 1 1 0 0,0-1 0 0 0,0 1 0 0 0,1 0 0 0 0,-1 0-1 0 0,0-1 1 0 0,0 1 0 0 0,-1 0 0 0 0,1 1-1 0 0,0-1 1 0 0,0 0 0 0 0,-2 0-12 0 0,-148-36 118 0 0,106 31-2423 0 0,31 0-281 0 0,10 3 1271 0 0</inkml:trace>
  <inkml:trace contextRef="#ctx0" brushRef="#br0" timeOffset="40069.583">22494 458 856 0 0,'-3'-15'2542'0'0,"-3"19"-2482"0"0,0 0 1 0 0,0 0 0 0 0,0 1 0 0 0,1 0 0 0 0,-1 0-1 0 0,1 0 1 0 0,1 1 0 0 0,-1-1 0 0 0,1 1 0 0 0,0 1-1 0 0,0-1 1 0 0,0 0 0 0 0,1 1 0 0 0,0 0 0 0 0,1-1-1 0 0,-1 1 1 0 0,1 0 0 0 0,1 1 0 0 0,-1-1 0 0 0,1 0-1 0 0,0 0 1 0 0,1 1 0 0 0,0-1 0 0 0,0 0 0 0 0,1 1-1 0 0,-1-1 1 0 0,2 3-61 0 0,0-5-50 0 0,-1-1-1 0 0,1 1 0 0 0,0-1 1 0 0,0 1-1 0 0,1-1 1 0 0,0 0-1 0 0,-1 0 1 0 0,1 0-1 0 0,1 0 0 0 0,-1-1 1 0 0,0 1-1 0 0,1-1 1 0 0,0 0-1 0 0,0 0 1 0 0,0 0-1 0 0,0 0 1 0 0,0-1-1 0 0,0 0 0 0 0,1 1 1 0 0,-1-2-1 0 0,1 1 1 0 0,0 0-1 0 0,-1-1 1 0 0,1 0-1 0 0,2 0 51 0 0,4-4-1265 0 0,3-10-113 0 0</inkml:trace>
  <inkml:trace contextRef="#ctx0" brushRef="#br0" timeOffset="40807.761">22560 760 976 0 0,'3'-3'2847'0'0,"15"-18"-2285"0"0,215-310-101 0 0,-211 267-821 0 0,-24 70 346 0 0,0 0 0 0 0,0-1 1 0 0,1 1-1 0 0,0 0 1 0 0,0 0-1 0 0,0 0 0 0 0,1 0 1 0 0,-1 0-1 0 0,1 0 0 0 0,1 0 1 0 0,-1 0-1 0 0,1 0 0 0 0,0 0 1 0 0,1-1-1 0 0,-1 1 1 0 0,1 0-1 0 0,0-1 0 0 0,1 1 1 0 0,-1-1-1 0 0,1 1 0 0 0,0-1 1 0 0,0 0-1 0 0,1 0 1 0 0,-1-1-1 0 0,2 2 14 0 0,38 109 1017 0 0,-44-110-1079 0 0,-1 0-1 0 0,1-1 1 0 0,-1 1-1 0 0,0-1 1 0 0,0 1-1 0 0,-1-1 0 0 0,1 0 1 0 0,-1 0-1 0 0,0 0 1 0 0,0 0-1 0 0,0 0 1 0 0,-1-1-1 0 0,1 1 0 0 0,-1-1 1 0 0,0 0-1 0 0,0 0 1 0 0,0 0-1 0 0,0-1 1 0 0,0 1-1 0 0,-1-1 0 0 0,1 0 1 0 0,-1 0-1 0 0,0-1 1 0 0,1 1-1 0 0,-1-1 1 0 0,0 0-1 0 0,-1 0 63 0 0,-15-14-1272 0 0,17 5 27 0 0</inkml:trace>
  <inkml:trace contextRef="#ctx0" brushRef="#br0" timeOffset="71439.307">10076 2125 956 0 0,'32'-14'3719'0'0,"-32"11"-3756"0"0,0 3 14 0 0,0 0 13 0 0,0 0 35 0 0,3-5-39 0 0,19-48 685 0 0,-31 73-581 0 0,-24 35 56 0 0,10-18 66 0 0,-106 250 1364 0 0,101-178-112 0 0,28-109-1489 0 0,0 0-90 0 0,0 0-63 0 0,0 0-224 0 0,0-22-3805 0 0,3 2 2903 0 0,-3 5-4 0 0</inkml:trace>
  <inkml:trace contextRef="#ctx0" brushRef="#br0" timeOffset="71706.459">10124 2026 1316 0 0,'0'0'49'0'0,"0"1"0"0"0,0-1 0 0 0,0 0 0 0 0,0 1-1 0 0,0-1 1 0 0,0 1 0 0 0,0-1 0 0 0,0 1 0 0 0,0-1 0 0 0,0 0 0 0 0,0 1-1 0 0,0-1 1 0 0,1 1 0 0 0,-1-1 0 0 0,0 1 0 0 0,0-1 0 0 0,0 0 0 0 0,1 1-1 0 0,-1-1 1 0 0,0 0 0 0 0,1 1 0 0 0,-1-1 0 0 0,0 0 0 0 0,1 0 0 0 0,-1 1-1 0 0,0-1 1 0 0,1 0 0 0 0,-1 0 0 0 0,0 1 0 0 0,1-1 0 0 0,-1 0 0 0 0,1 0-1 0 0,-1 0 1 0 0,1 0 0 0 0,-1 0 0 0 0,0 0 0 0 0,1 0 0 0 0,-1 0 0 0 0,1 0-1 0 0,-1 0 1 0 0,1 0 0 0 0,-1 0 0 0 0,0 0 0 0 0,1 0 0 0 0,-1 0 0 0 0,1 0 0 0 0,-1 0-1 0 0,1 0 1 0 0,-1-1 0 0 0,0 1 0 0 0,1 0 0 0 0,-1 0 0 0 0,0 0 0 0 0,1-1-1 0 0,-1 1 1 0 0,1 0 0 0 0,-1-1 0 0 0,0 1 0 0 0,0 0 0 0 0,1-1 0 0 0,-1 1-1 0 0,0 0 1 0 0,1-1-49 0 0,2 15 100 0 0,5 18 80 0 0,1 0-1 0 0,1 0 1 0 0,2-1 0 0 0,1 0 0 0 0,1-1 0 0 0,2-1-1 0 0,1 0 1 0 0,1-1 0 0 0,4 2-180 0 0,-8-14-107 0 0,49 71-1870 0 0,-67-82 924 0 0,-19 20 34 0 0</inkml:trace>
  <inkml:trace contextRef="#ctx0" brushRef="#br0" timeOffset="71942.421">9999 2297 948 0 0,'11'-5'4345'0'0,"11"4"-2838"0"0,0 0-1117 0 0,20-3-38 0 0,180-27-5193 0 0,-188 24 3500 0 0</inkml:trace>
  <inkml:trace contextRef="#ctx0" brushRef="#br0" timeOffset="72681.017">11455 2050 1048 0 0,'0'0'321'0'0,"0"0"-13"0"0,0 0-18 0 0,0 0-93 0 0,0 0-56 0 0,0 0-18 0 0,0 0 4 0 0,0 0 2 0 0,0 0 55 0 0,0 0-51 0 0,0 0 8 0 0,0 0 1 0 0,2 5 69 0 0,-11 97 645 0 0,-8-32-380 0 0,3 1-1 0 0,4 0 1 0 0,3 1 0 0 0,3 0 0 0 0,3 0-1 0 0,5 38-475 0 0,-2 15 69 0 0,-2-124-136 0 0,0-1 1 0 0,0 1-1 0 0,0 0 0 0 0,0-1 0 0 0,1 1 1 0 0,-1-1-1 0 0,0 1 0 0 0,0 0 0 0 0,0-1 1 0 0,0 1-1 0 0,0 0 0 0 0,-1-1 0 0 0,1 1 1 0 0,0-1-1 0 0,0 1 0 0 0,0 0 0 0 0,0-1 1 0 0,-1 1-1 0 0,1-1 0 0 0,0 1 0 0 0,-1-1 1 0 0,1 1-1 0 0,0-1 0 0 0,-1 1 0 0 0,1-1 1 0 0,-1 1-1 0 0,1-1 0 0 0,0 0 0 0 0,-1 1 1 0 0,1-1-1 0 0,-1 1 0 0 0,1-1 0 0 0,-1 0 1 0 0,0 0-1 0 0,1 1 0 0 0,-1-1 0 0 0,1 0 1 0 0,-1 0-1 0 0,1 0 0 0 0,-1 1 0 0 0,0-1 1 0 0,1 0-1 0 0,-1 0 0 0 0,1 0 0 0 0,-1 0 1 0 0,0 0-1 0 0,1 0 0 0 0,-1 0 0 0 0,1-1 1 0 0,-1 1-1 0 0,0 0 0 0 0,1 0 0 0 0,-1 0 1 0 0,1-1-1 0 0,-1 1 0 0 0,1 0 0 0 0,-1 0 1 0 0,0-1-1 0 0,1 1 0 0 0,0-1 0 0 0,-1 1 1 0 0,0-1 66 0 0,-19-10-1252 0 0</inkml:trace>
  <inkml:trace contextRef="#ctx0" brushRef="#br0" timeOffset="73026.854">11449 2204 1316 0 0,'14'-9'223'0'0,"1"0"0"0"0,0 1 0 0 0,0 1 0 0 0,1 0 0 0 0,0 1 0 0 0,0 0 0 0 0,0 2 0 0 0,1 0 0 0 0,0 1 0 0 0,-1 0 0 0 0,1 1 0 0 0,6 1-223 0 0,-20 1 19 0 0,0 0 0 0 0,1 0 0 0 0,-1 0 0 0 0,0 1 0 0 0,-1-1 0 0 0,1 1 0 0 0,0 0 0 0 0,0 0 0 0 0,0 0 0 0 0,0 0 0 0 0,0 0 0 0 0,-1 0 0 0 0,1 1 0 0 0,-1 0 0 0 0,1-1 0 0 0,-1 1 0 0 0,1 0 0 0 0,-1 0 0 0 0,0 0 0 0 0,0 0 0 0 0,0 1 0 0 0,0-1 0 0 0,0 1 0 0 0,-1-1 0 0 0,1 1 0 0 0,-1-1 0 0 0,0 1 0 0 0,1 0 0 0 0,-1 0 0 0 0,0 0 0 0 0,-1-1 0 0 0,1 1 0 0 0,0 0 0 0 0,-1 0 0 0 0,0 0 0 0 0,0 0 0 0 0,0 0 0 0 0,0 0 0 0 0,0 0 0 0 0,0 0 0 0 0,-1 0 0 0 0,1 0 0 0 0,-1 0 0 0 0,0 0 0 0 0,0 0 0 0 0,0 0 0 0 0,-1 0 0 0 0,1-1 0 0 0,0 1 0 0 0,-1 0-19 0 0,-11 10 12 0 0,-1 0 0 0 0,1-1 0 0 0,-2-1-1 0 0,0 0 1 0 0,0-1 0 0 0,-1-1-1 0 0,0 0 1 0 0,-1-1 0 0 0,1-1 0 0 0,-2-1-1 0 0,1 0 1 0 0,-1-1 0 0 0,0-1-1 0 0,-9 1-11 0 0,-95 6-1748 0 0,101-14 620 0 0,-10-14-138 0 0</inkml:trace>
  <inkml:trace contextRef="#ctx0" brushRef="#br0" timeOffset="73513.49">11929 2227 1160 0 0,'4'-1'91'0'0,"15"0"103"0"0,-1 0 0 0 0,0-2 0 0 0,0 0 0 0 0,0-1 0 0 0,0-1 0 0 0,0 0 1 0 0,-1-2-1 0 0,0 0 0 0 0,0 0 0 0 0,-1-2 0 0 0,0 0 0 0 0,0-1 0 0 0,4-5-194 0 0,-26 2 348 0 0,-42 11-287 0 0,42 2-19 0 0,-8 2 34 0 0,-1 0-1 0 0,1 1 1 0 0,0 1 0 0 0,0 0-1 0 0,0 1 1 0 0,1 1-1 0 0,-1 0 1 0 0,1 0 0 0 0,1 2-1 0 0,-1-1 1 0 0,1 2 0 0 0,1 0-1 0 0,-1 0 1 0 0,1 1 0 0 0,1 0-1 0 0,-4 5-75 0 0,12-12 11 0 0,0-1 0 0 0,0 0 0 0 0,1 1 0 0 0,-1-1 0 0 0,0 1 0 0 0,1 0 0 0 0,0 0 0 0 0,0-1 0 0 0,-1 1-1 0 0,2 0 1 0 0,-1 0 0 0 0,0 0 0 0 0,1 0 0 0 0,-1 0 0 0 0,1 0 0 0 0,0 0 0 0 0,0 0 0 0 0,0 1 0 0 0,0-1 0 0 0,1 0 0 0 0,-1 0 0 0 0,1 0 0 0 0,0 0-1 0 0,-1 0 1 0 0,2-1 0 0 0,-1 1 0 0 0,0 0 0 0 0,0 0 0 0 0,1-1 0 0 0,0 1 0 0 0,-1 0 0 0 0,1-1 0 0 0,0 0 0 0 0,0 1 0 0 0,0-1 0 0 0,1 0 0 0 0,-1 0-1 0 0,1 0 1 0 0,-1-1 0 0 0,1 1 0 0 0,-1 0 0 0 0,1-1-11 0 0,120 40-203 0 0,67-63-3130 0 0,-161 13 1943 0 0</inkml:trace>
  <inkml:trace contextRef="#ctx0" brushRef="#br0" timeOffset="73811.677">12394 2177 944 0 0,'45'122'4178'0'0,"-45"-121"-3561"0"0,0-1-35 0 0,-3 3-9 0 0,1-2-522 0 0,0 0 1 0 0,0-1-1 0 0,-1 1 1 0 0,1 0-1 0 0,0 0 1 0 0,-1-1-1 0 0,1 0 1 0 0,-1 1-1 0 0,1-1 1 0 0,-1 0-1 0 0,1 0 1 0 0,0 0-1 0 0,-1-1 1 0 0,1 1-1 0 0,-1 0 1 0 0,1-1-1 0 0,0 0 0 0 0,-1 0 1 0 0,1 1-1 0 0,0-1 1 0 0,0-1-1 0 0,-1 1 1 0 0,1 0-1 0 0,0 0 1 0 0,0-1-1 0 0,0 1 1 0 0,1-1-1 0 0,-1 0 1 0 0,0 1-1 0 0,1-1 1 0 0,-1 0-1 0 0,1 0 1 0 0,-1 0-1 0 0,1 0 1 0 0,0 0-1 0 0,0-1 1 0 0,0 1-1 0 0,0 0 0 0 0,0 0 1 0 0,0-1-1 0 0,1 1 1 0 0,-1-1-1 0 0,1 1 1 0 0,0 0-1 0 0,-1-1 1 0 0,1 1-1 0 0,0-1 1 0 0,1 1-1 0 0,-1-1 1 0 0,0 1-1 0 0,1 0 1 0 0,-1-1-1 0 0,1 1 1 0 0,0-2-52 0 0,8-11-254 0 0,0 0 1 0 0,1 1-1 0 0,0 0 0 0 0,1 1 1 0 0,1 0-1 0 0,0 0 1 0 0,1 1-1 0 0,0 1 1 0 0,1 0-1 0 0,0 1 1 0 0,0 1-1 0 0,1 0 1 0 0,1 1-1 0 0,-1 0 1 0 0,1 1-1 0 0,1 1 1 0 0,1 0 253 0 0,36-8-2787 0 0,-39 8 1310 0 0</inkml:trace>
  <inkml:trace contextRef="#ctx0" brushRef="#br0" timeOffset="74739.056">12180 2098 1272 0 0,'-12'0'1062'0'0,"5"0"2165"0"0,-20-3-1715 0 0,27 3-782 0 0,22 8-18 0 0,122 95-1607 0 0,-86-6-2816 0 0,-57-86 2447 0 0,-1-1 11 0 0</inkml:trace>
  <inkml:trace contextRef="#ctx0" brushRef="#br0" timeOffset="75854.645">12117 2168 860 0 0,'0'0'498'0'0,"0"0"-135"0"0,0 0-90 0 0,5-5-15 0 0,-1 1-196 0 0,53-15 765 0 0,-46 22-762 0 0,1 1 0 0 0,-1 0 0 0 0,1 1 1 0 0,-1 0-1 0 0,-1 1 0 0 0,1 0 0 0 0,-1 1 0 0 0,0 0 0 0 0,0 0 1 0 0,-1 1-1 0 0,0 0 0 0 0,0 1 0 0 0,-1 0 0 0 0,0 0 0 0 0,-1 1 1 0 0,0 0-1 0 0,0 0 0 0 0,-1 1 0 0 0,-1 0 0 0 0,1 0 0 0 0,-2 0 1 0 0,0 0-1 0 0,0 1 0 0 0,-1 0 0 0 0,0 0 0 0 0,-1 0 0 0 0,0 11-65 0 0,-3-16 72 0 0,0 0-1 0 0,-1 1 0 0 0,0-1 0 0 0,0 0 0 0 0,0 1 1 0 0,-1-1-1 0 0,0-1 0 0 0,-1 1 0 0 0,0 0 0 0 0,0-1 1 0 0,0 0-1 0 0,-1 0 0 0 0,0 0 0 0 0,0 0 0 0 0,0-1 1 0 0,-1 0-1 0 0,1 0 0 0 0,-1 0 0 0 0,0-1 0 0 0,-1 0 1 0 0,1 0-1 0 0,-1 0 0 0 0,0-1 0 0 0,0 0 0 0 0,0-1 0 0 0,0 1 1 0 0,-1-1-1 0 0,1-1 0 0 0,0 1 0 0 0,-1-1 0 0 0,0-1 1 0 0,-4 1-72 0 0,7-2 14 0 0,1 0 1 0 0,0 0-1 0 0,-1-1 1 0 0,1 1-1 0 0,0-1 1 0 0,0 0-1 0 0,0 0 1 0 0,0-1-1 0 0,1 1 1 0 0,-1-1 0 0 0,0 0-1 0 0,1 0 1 0 0,0 0-1 0 0,0 0 1 0 0,0 0-1 0 0,0-1 1 0 0,0 1-1 0 0,1-1 1 0 0,0 0-1 0 0,-1 0 1 0 0,1 0-1 0 0,1 0 1 0 0,-1 0-1 0 0,1 0 1 0 0,-1-1-1 0 0,1 1 1 0 0,0 0 0 0 0,1-1-1 0 0,-1 1 1 0 0,1-1-1 0 0,0 1 1 0 0,0-1-1 0 0,0 1 1 0 0,1 0-1 0 0,-1-1 1 0 0,1 1-1 0 0,0-1 1 0 0,0 1-1 0 0,2-3-14 0 0,11-15-246 0 0,0 1 0 0 0,2 0 0 0 0,0 1-1 0 0,1 1 1 0 0,1 0 0 0 0,1 2 0 0 0,0 0 0 0 0,2 1-1 0 0,0 1 1 0 0,0 1 0 0 0,1 1 0 0 0,1 1-1 0 0,0 1 1 0 0,1 1 0 0 0,15-5 246 0 0,1-4-1154 0 0,12-7-152 0 0</inkml:trace>
  <inkml:trace contextRef="#ctx0" brushRef="#br0" timeOffset="76891.641">12633 2410 1024 0 0,'0'0'393'0'0,"0"0"-37"0"0,0 0-6 0 0,-1 12 88 0 0,6-10 3038 0 0,1-8-3407 0 0,1 0 0 0 0,-1-1 0 0 0,0 0 0 0 0,0 0 0 0 0,-1 0 0 0 0,0-1 0 0 0,0 1 1 0 0,-1-1-1 0 0,0-1 0 0 0,-1 1 0 0 0,1 0 0 0 0,-2-1 0 0 0,1 0 0 0 0,-1 0 0 0 0,0 1 1 0 0,-1-2-70 0 0,8-20 94 0 0,71-278 70 0 0,-81 309-171 0 0,1 0 1 0 0,-1 0-1 0 0,1 0 0 0 0,-1 0 0 0 0,1-1 0 0 0,-1 1 0 0 0,0 0 1 0 0,0-1-1 0 0,1 1 0 0 0,-1 0 0 0 0,0-1 0 0 0,0 1 0 0 0,0-1 0 0 0,0 1 1 0 0,1-1-1 0 0,-1 1 0 0 0,0-1 0 0 0,0 0 0 0 0,0 1 0 0 0,0-1 0 0 0,0 0 1 0 0,0 0-1 0 0,0 0 0 0 0,0 0 0 0 0,0 0 0 0 0,0 0 0 0 0,0 0 0 0 0,0 0 1 0 0,0 0-1 0 0,0 0 0 0 0,0-1 0 0 0,0 1 0 0 0,0 0 0 0 0,0-1 0 0 0,0 1 1 0 0,0 0-1 0 0,0-1 0 0 0,0 0 0 0 0,0 1 0 0 0,1-1 0 0 0,-1 1 0 0 0,0-1 1 0 0,0 0-1 0 0,1 1 0 0 0,-1-1 0 0 0,0 0 0 0 0,1 0 0 0 0,-1 0 0 0 0,1 0 1 0 0,-1 0-1 0 0,1 1 0 0 0,-1-1 0 0 0,1 0 0 0 0,0 0 0 0 0,-1 0 1 0 0,1 0-1 0 0,0-1 7 0 0,-1 11-2 0 0,1-1 1 0 0,1 1 0 0 0,-1-1-1 0 0,1 1 1 0 0,1-1 0 0 0,-1 0-1 0 0,2 1 1 0 0,-1-1 0 0 0,1 0-1 0 0,0 0 1 0 0,0-1 0 0 0,1 1-1 0 0,0-1 1 0 0,1 1 0 0 0,0-1-1 0 0,0-1 1 0 0,0 1 0 0 0,1-1-1 0 0,0 0 1 0 0,0 0 0 0 0,0 0-1 0 0,1-1 1 0 0,0 0 0 0 0,0-1-1 0 0,0 1 1 0 0,1-1-1 0 0,-1-1 1 0 0,1 1 0 0 0,4 0 1 0 0,17 16 37 0 0,-15-10-3 0 0,-8-6-25 0 0,0-1-1 0 0,-1 1 1 0 0,1 0 0 0 0,-1 0-1 0 0,0 0 1 0 0,0 1-1 0 0,-1-1 1 0 0,1 1 0 0 0,-1 1-1 0 0,0-1 1 0 0,-1 0-1 0 0,1 1 1 0 0,-1 0 0 0 0,0 0-1 0 0,0 0 1 0 0,-1 0-1 0 0,0 1-8 0 0,-3-2-18 0 0,0 0 1 0 0,-1 0-1 0 0,0 0 0 0 0,0 1 0 0 0,0-2 0 0 0,0 1 0 0 0,-1 0 0 0 0,0 0 0 0 0,0-1 1 0 0,0 1-1 0 0,-1-1 0 0 0,1 0 0 0 0,-1 0 0 0 0,0-1 0 0 0,0 1 0 0 0,-1-1 0 0 0,1 0 1 0 0,-1 0-1 0 0,1 0 0 0 0,-1 0 0 0 0,-1 0 18 0 0,-7 4-394 0 0,0-1 0 0 0,0 0 1 0 0,0-1-1 0 0,-1 0 0 0 0,0-1 1 0 0,1 0-1 0 0,-2-1 0 0 0,1-1 0 0 0,0 0 1 0 0,0-1-1 0 0,-9-1 394 0 0,-4 0-1279 0 0</inkml:trace>
  <inkml:trace contextRef="#ctx0" brushRef="#br0" timeOffset="77708.571">13442 2054 1292 0 0,'-70'-9'2696'0'0,"45"13"-2580"0"0,0 0 1 0 0,1 2 0 0 0,-1 1 0 0 0,1 1-1 0 0,0 1 1 0 0,1 1 0 0 0,0 0 0 0 0,0 2-1 0 0,1 1 1 0 0,1 1 0 0 0,0 1-1 0 0,-5 6-116 0 0,21-17 27 0 0,0-1 0 0 0,1 2 0 0 0,-1-1-1 0 0,1 0 1 0 0,0 1 0 0 0,1 0-1 0 0,-1 0 1 0 0,1 0 0 0 0,0 0-1 0 0,0 0 1 0 0,0 1 0 0 0,1-1-1 0 0,0 1 1 0 0,0 0 0 0 0,0-1-1 0 0,1 1 1 0 0,0 0 0 0 0,0 1-27 0 0,3-4 19 0 0,1 0 0 0 0,0 0 1 0 0,0-1-1 0 0,1 1 1 0 0,-1-1-1 0 0,0 1 0 0 0,1-1 1 0 0,0 0-1 0 0,-1 0 0 0 0,1-1 1 0 0,0 1-1 0 0,0-1 1 0 0,0 0-1 0 0,0 0 0 0 0,0 0 1 0 0,0 0-1 0 0,0-1 1 0 0,0 0-1 0 0,0 0 0 0 0,1 0 1 0 0,-1 0-1 0 0,0-1 1 0 0,3 0-20 0 0,8-1 17 0 0,1 0 0 0 0,-1-1 0 0 0,0-1 0 0 0,0-1 0 0 0,0 0 0 0 0,0-1 0 0 0,-1 0 0 0 0,0-1 0 0 0,0-1 0 0 0,-1 0 0 0 0,0-1 1 0 0,0-1-1 0 0,-1 0 0 0 0,0 0 0 0 0,-1-1 0 0 0,0-1 0 0 0,-1 1 0 0 0,0-2 0 0 0,-1 0 0 0 0,-1 0 0 0 0,6-10-17 0 0,-10 16-6 0 0,-3 3-5 0 0,1 1 1 0 0,-1-1-1 0 0,1 1 0 0 0,0-1 0 0 0,0 1 1 0 0,0 0-1 0 0,0 0 0 0 0,1 0 1 0 0,-1 0-1 0 0,1 0 0 0 0,0 0 1 0 0,0 1-1 0 0,0 0 0 0 0,0-1 0 0 0,0 1 1 0 0,0 0-1 0 0,1 0 0 0 0,-1 1 1 0 0,1-1-1 0 0,-1 1 0 0 0,1-1 1 0 0,0 1-1 0 0,-1 0 0 0 0,1 1 0 0 0,0-1 1 0 0,0 1-1 0 0,0-1 0 0 0,-1 1 1 0 0,3 0 10 0 0,3 7-7 0 0,0 0 0 0 0,-1 0 0 0 0,0 1 1 0 0,-1 0-1 0 0,0 1 0 0 0,0-1 1 0 0,-1 1-1 0 0,0 0 0 0 0,0 1 1 0 0,-1 0-1 0 0,0 0 0 0 0,-1 0 1 0 0,0 0-1 0 0,-1 0 0 0 0,0 1 0 0 0,0 0 1 0 0,-1 0-1 0 0,-1-1 0 0 0,0 1 1 0 0,0 0-1 0 0,-1 0 0 0 0,-1 8 7 0 0,-18 40 1525 0 0,45-79-864 0 0,14-19-513 0 0,-30 27-172 0 0,1 0-1 0 0,0 1 0 0 0,1 0 0 0 0,0 1 0 0 0,1 0 0 0 0,0 1 0 0 0,0 0 0 0 0,1 1 0 0 0,0 0 1 0 0,1 1-1 0 0,-1 1 0 0 0,1 1 0 0 0,1 0 0 0 0,-1 1 0 0 0,12-2 25 0 0,-16 9-17 0 0,-1 1-1 0 0,0 0 1 0 0,0 0-1 0 0,0 1 1 0 0,0 1 0 0 0,-1 0-1 0 0,0 0 1 0 0,0 1-1 0 0,-1 0 1 0 0,0 0 0 0 0,0 1-1 0 0,0 0 1 0 0,-1 0-1 0 0,0 1 1 0 0,-1 0 0 0 0,0 0-1 0 0,-1 1 1 0 0,3 4 17 0 0,9 16-77 0 0,-13-22-173 0 0,0 1-1 0 0,0-1 1 0 0,0-1 0 0 0,1 1-1 0 0,0 0 1 0 0,1-1 0 0 0,0 0-1 0 0,0-1 1 0 0,0 1 0 0 0,1-1-1 0 0,0 0 1 0 0,0-1 0 0 0,0 1-1 0 0,1-1 1 0 0,5 2 250 0 0,-11-7-1185 0 0</inkml:trace>
  <inkml:trace contextRef="#ctx0" brushRef="#br0" timeOffset="91890.861">14727 2464 1316 0 0,'0'0'289'0'0,"0"0"26"0"0,0 0-128 0 0,0 0 30 0 0,0 0-5 0 0,0 0-26 0 0,0 0-16 0 0,-2 13 820 0 0,39-82 1619 0 0,-27 57-2318 0 0,16-21-179 0 0,-1-1 1 0 0,-2-2-1 0 0,-2 0 1 0 0,-1-1-1 0 0,-1-1 0 0 0,-3-1 1 0 0,11-36-113 0 0,-27 73-6 0 0,1 0-1 0 0,0 0 1 0 0,-1 0 0 0 0,1 0 0 0 0,-1 0 0 0 0,0 0 0 0 0,0 0 0 0 0,0 0 0 0 0,0 0-1 0 0,0 0 1 0 0,0 0 0 0 0,0 0 0 0 0,-1 0 0 0 0,1 0 0 0 0,-1 0 0 0 0,1 0 0 0 0,-1 0-1 0 0,0 0 1 0 0,0 1 0 0 0,0-1 0 0 0,0 0 0 0 0,0 0 0 0 0,0 1 0 0 0,0-1 0 0 0,0 0 0 0 0,-1 1-1 0 0,1 0 1 0 0,-1-1 0 0 0,1 1 0 0 0,-1 0 0 0 0,0-1 0 0 0,1 1 0 0 0,-1 0 0 0 0,0 0-1 0 0,0 1 1 0 0,0-1 0 0 0,0 0 0 0 0,0 1 0 0 0,0-1 0 0 0,0 1 0 0 0,0-1 0 0 0,0 1-1 0 0,0 0 1 0 0,0 0 0 0 0,0 0 0 0 0,0 0 0 0 0,0 0 0 0 0,0 0 0 0 0,0 1 0 0 0,0-1-1 0 0,0 1 1 0 0,0-1 0 0 0,0 1 0 0 0,0 0 0 0 0,0 0 6 0 0,-2 0-9 0 0,1 1 0 0 0,-1-1-1 0 0,1 1 1 0 0,-1 0 0 0 0,1 0 0 0 0,0 0 0 0 0,-1 0 0 0 0,1 0-1 0 0,0 1 1 0 0,1-1 0 0 0,-1 1 0 0 0,0 0 0 0 0,1 0 0 0 0,-1 0-1 0 0,1 0 1 0 0,0 1 0 0 0,0-1 0 0 0,0 1 0 0 0,1-1-1 0 0,-1 1 1 0 0,1-1 0 0 0,0 1 0 0 0,0 0 0 0 0,0 0 0 0 0,1 0-1 0 0,-1-1 1 0 0,1 1 0 0 0,0 0 0 0 0,0 0 0 0 0,0 0 0 0 0,0 0-1 0 0,1 0 1 0 0,0-1 0 0 0,-1 1 0 0 0,1 0 0 0 0,1 0-1 0 0,-1-1 1 0 0,1 3 9 0 0,190 189-313 0 0,-191-192 312 0 0,0 1-1 0 0,0-1 1 0 0,0 1 0 0 0,-1-1-1 0 0,1 1 1 0 0,-1-1 0 0 0,0 1-1 0 0,1-1 1 0 0,-2 1 0 0 0,1-1-1 0 0,0 1 1 0 0,-1-1 0 0 0,0 1-1 0 0,1-1 1 0 0,-1 1 0 0 0,-1-1-1 0 0,1 0 1 0 0,0 1 0 0 0,-1-1-1 0 0,0 0 1 0 0,0 0 0 0 0,0 0-1 0 0,0 0 1 0 0,0 0 0 0 0,0-1-1 0 0,-1 1 1 0 0,0-1 0 0 0,1 1-1 0 0,-1-1 1 0 0,0 0-1 0 0,0 0 1 0 0,0 0 0 0 0,0-1-1 0 0,0 1 1 0 0,-1-1 0 0 0,1 0-1 0 0,0 1 1 0 0,-1-1 0 0 0,1-1-1 0 0,-1 1 1 0 0,1 0 0 0 0,-4-1 1 0 0,-60 3-2562 0 0,32-16 1310 0 0,12-3 20 0 0</inkml:trace>
  <inkml:trace contextRef="#ctx0" brushRef="#br0" timeOffset="92911.129">15150 2245 1076 0 0,'48'20'3810'0'0,"-73"-20"-2304"0"0,15-2-1295 0 0,26-3-22 0 0,31-5-172 0 0,0-2 1 0 0,-1-2-1 0 0,-1-1 1 0 0,0-3-1 0 0,-2-2 1 0 0,6-5-18 0 0,-47 25-4 0 0,0 0 0 0 0,0-1 0 0 0,0 1 0 0 0,0-1 0 0 0,0 0 0 0 0,-1 1 0 0 0,1-1 0 0 0,0 0 1 0 0,0 0-1 0 0,-1 0 0 0 0,1 0 0 0 0,-1-1 0 0 0,1 1 0 0 0,-1 0 0 0 0,0-1 0 0 0,1 1 0 0 0,-1 0 1 0 0,0-1-1 0 0,0 0 0 0 0,0 1 0 0 0,0-1 0 0 0,0 0 0 0 0,0 1 0 0 0,0-1 0 0 0,-1 0 0 0 0,1 0 0 0 0,-1 0 1 0 0,1 0-1 0 0,-1 0 0 0 0,0 0 0 0 0,0 1 0 0 0,0-1 0 0 0,0 0 0 0 0,0 0 0 0 0,0 0 0 0 0,0 0 0 0 0,-1 0 1 0 0,1 0-1 0 0,-1 0 0 0 0,1 0 0 0 0,-1 1 0 0 0,0-1 0 0 0,1 0 0 0 0,-1 0 0 0 0,0 1 0 0 0,0-1 1 0 0,-1 1-1 0 0,1-1 0 0 0,0 1 0 0 0,0-1 0 0 0,-1 1 0 0 0,1-1 0 0 0,-1 1 0 0 0,1 0 0 0 0,-1 0 0 0 0,-1-1 4 0 0,-106-42-493 0 0,89 41 474 0 0,0 1-1 0 0,-1 1 1 0 0,1 0-1 0 0,-1 1 1 0 0,1 2-1 0 0,-1 0 1 0 0,1 1-1 0 0,0 1 1 0 0,0 1-1 0 0,0 0 0 0 0,0 2 1 0 0,1 0-1 0 0,0 1 1 0 0,1 1-1 0 0,0 1 1 0 0,0 1-1 0 0,1 0 1 0 0,1 1-1 0 0,0 1 1 0 0,0 1-1 0 0,-9 10 20 0 0,23-22 5 0 0,0 1 1 0 0,0-1-1 0 0,0 0 0 0 0,1 1 1 0 0,-1-1-1 0 0,1 1 0 0 0,-1 0 0 0 0,1-1 1 0 0,0 1-1 0 0,0 0 0 0 0,0 0 0 0 0,1 0 1 0 0,-1 0-1 0 0,1 0 0 0 0,-1 0 0 0 0,1-1 1 0 0,0 1-1 0 0,0 0 0 0 0,0 0 1 0 0,1 0-1 0 0,-1 0 0 0 0,1 0 0 0 0,-1 0 1 0 0,1 0-1 0 0,0 0 0 0 0,0 0 0 0 0,0-1 1 0 0,1 1-1 0 0,-1 0 0 0 0,1-1 0 0 0,-1 1 1 0 0,1-1-1 0 0,0 0 0 0 0,0 1 1 0 0,0-1-1 0 0,0 0 0 0 0,0 0 0 0 0,1 0 1 0 0,-1-1-1 0 0,1 1 0 0 0,-1-1 0 0 0,1 1 1 0 0,0 0-6 0 0,120 49-309 0 0,22-38-2648 0 0,-116-13 1489 0 0</inkml:trace>
  <inkml:trace contextRef="#ctx0" brushRef="#br0" timeOffset="93728.878">15783 2318 924 0 0,'0'1'465'0'0,"2"0"-459"0"0,3-5 4114 0 0,22-30-3962 0 0,-1 0 0 0 0,-2-1 0 0 0,-1-2-1 0 0,-2 0 1 0 0,-1-1 0 0 0,-2-1 0 0 0,-2-1-1 0 0,-2 0 1 0 0,-2-1 0 0 0,-1-1 0 0 0,-2 0-1 0 0,-2 0 1 0 0,-2-1 0 0 0,0-32-158 0 0,-5 73 2 0 0,0 0-1 0 0,0 0 0 0 0,-1 0 1 0 0,1 0-1 0 0,0 0 1 0 0,-1 0-1 0 0,0 0 1 0 0,1 0-1 0 0,-1 0 1 0 0,0 0-1 0 0,0 0 1 0 0,0 0-1 0 0,-1 0 1 0 0,1 0-1 0 0,0 1 1 0 0,0-1-1 0 0,-1 0 1 0 0,1 1-1 0 0,-1 0 1 0 0,0-1-1 0 0,1 1 1 0 0,-1 0-1 0 0,0 0 1 0 0,0-1-1 0 0,0 1 1 0 0,0 1-1 0 0,0-1 0 0 0,0 0 1 0 0,0 0-1 0 0,0 1 1 0 0,0 0-1 0 0,0-1 1 0 0,0 1-1 0 0,-1 0 1 0 0,1 0-1 0 0,0 0 1 0 0,0 0-1 0 0,0 0 1 0 0,0 0-1 0 0,0 1 1 0 0,0-1-1 0 0,-1 1 1 0 0,1-1-1 0 0,0 1 1 0 0,0 0-1 0 0,1 0 1 0 0,-1 0-1 0 0,0 0 1 0 0,0 0-1 0 0,0 1 1 0 0,1-1-1 0 0,-1 0 1 0 0,0 1-1 0 0,1-1 0 0 0,-1 1 1 0 0,1 0-1 0 0,0-1 1 0 0,0 1-1 0 0,-1 0-1 0 0,-9 13-47 0 0,1 0-1 0 0,1 0 1 0 0,0 1 0 0 0,1 0-1 0 0,0 1 1 0 0,1-1-1 0 0,1 1 1 0 0,1 1-1 0 0,1-1 1 0 0,0 1-1 0 0,1 0 1 0 0,1 0-1 0 0,1 0 1 0 0,0 0-1 0 0,1 0 1 0 0,1 0-1 0 0,1 0 1 0 0,1 0 0 0 0,0-1-1 0 0,1 1 1 0 0,1-1-1 0 0,0 1 1 0 0,2-2-1 0 0,0 1 1 0 0,1-1-1 0 0,0 0 1 0 0,2 0-1 0 0,-1-1 1 0 0,2 0-1 0 0,0-1 1 0 0,1 0 47 0 0,53 43-2912 0 0,-41-44 1492 0 0</inkml:trace>
  <inkml:trace contextRef="#ctx0" brushRef="#br0" timeOffset="94342.304">16175 2137 860 0 0,'11'0'3150'0'0,"46"-4"-2758"0"0,-10-3-262 0 0,0-2 0 0 0,-1-2 0 0 0,-1-2 0 0 0,0-2 0 0 0,8-6-130 0 0,9-33 143 0 0,-62 53-212 0 0,-50-19-139 0 0,-109 28 231 0 0,132-2 83 0 0,16-7-87 0 0,0 1 0 0 0,0 1 0 0 0,0 0 0 0 0,1 1 0 0 0,-1 0 1 0 0,0 0-1 0 0,0 1 0 0 0,1 1 0 0 0,0 0 0 0 0,0 0 0 0 0,0 1 0 0 0,0 0 0 0 0,0 1 0 0 0,1 0 1 0 0,0 0-1 0 0,1 1 0 0 0,-1 0 0 0 0,1 1 0 0 0,1-1 0 0 0,-1 2 0 0 0,1-1 0 0 0,1 1 0 0 0,0 0 1 0 0,0 0-1 0 0,0 1 0 0 0,-1 6-19 0 0,7-12-12 0 0,0 0 1 0 0,1 0 0 0 0,0 0-1 0 0,0 0 1 0 0,0 0-1 0 0,0 0 1 0 0,0-1-1 0 0,1 1 1 0 0,0 0-1 0 0,-1-1 1 0 0,2 1 0 0 0,-1-1-1 0 0,0 0 1 0 0,1 1-1 0 0,-1-1 1 0 0,1 0-1 0 0,0-1 1 0 0,0 1-1 0 0,0 0 1 0 0,0-1 0 0 0,0 0-1 0 0,1 0 1 0 0,-1 0-1 0 0,1 0 1 0 0,0 0-1 0 0,-1-1 1 0 0,1 1 0 0 0,4 0 11 0 0,113 29-1201 0 0,-38-28-346 0 0,-42-2 275 0 0</inkml:trace>
  <inkml:trace contextRef="#ctx0" brushRef="#br0" timeOffset="94609.896">16895 2029 1268 0 0,'-13'-1'165'0'0,"-1"2"0"0"0,0 0 0 0 0,0 0 0 0 0,1 1 0 0 0,-1 1 0 0 0,1 0 0 0 0,-1 1 0 0 0,1 0 0 0 0,0 1 0 0 0,1 1 0 0 0,-1 0 0 0 0,1 0 0 0 0,0 2 0 0 0,1-1 0 0 0,0 1 0 0 0,0 1 0 0 0,1 0 0 0 0,0 1 0 0 0,0 0 0 0 0,1 0 0 0 0,0 1-1 0 0,1 0 1 0 0,-1 3-165 0 0,7-12 5 0 0,0-1-1 0 0,1 1 0 0 0,-1 0 1 0 0,1 0-1 0 0,0 0 0 0 0,0 0 1 0 0,0 0-1 0 0,0 0 0 0 0,0 0 1 0 0,0 1-1 0 0,0-1 0 0 0,0 0 1 0 0,1 0-1 0 0,0 1 0 0 0,-1-1 1 0 0,1 0-1 0 0,0 1 0 0 0,0-1 1 0 0,0 1-1 0 0,0-1 0 0 0,0 0 1 0 0,1 1-1 0 0,-1-1 0 0 0,1 0 1 0 0,0 0-1 0 0,-1 1 0 0 0,1-1 1 0 0,0 0-1 0 0,0 0 0 0 0,1 0 1 0 0,-1 0-1 0 0,0 0 0 0 0,1 0 1 0 0,-1 0-1 0 0,1-1 0 0 0,-1 1 1 0 0,1 0-1 0 0,0-1 0 0 0,0 1 1 0 0,0-1-1 0 0,0 0 0 0 0,0 1 1 0 0,0-1-1 0 0,0 0 0 0 0,0 0 1 0 0,0-1-1 0 0,1 1 0 0 0,-1 0 1 0 0,0-1-1 0 0,0 1 0 0 0,1-1-4 0 0,117-5-2231 0 0,-83-8 1039 0 0</inkml:trace>
  <inkml:trace contextRef="#ctx0" brushRef="#br0" timeOffset="94877.128">17233 1744 1120 0 0,'-1'1'82'0'0,"1"-1"0"0"0,-1 1 1 0 0,0 0-1 0 0,0 0 0 0 0,0 0 0 0 0,0-1 0 0 0,0 1 0 0 0,0-1 1 0 0,0 1-1 0 0,0 0 0 0 0,0-1 0 0 0,0 0 0 0 0,0 1 0 0 0,0-1 1 0 0,0 0-1 0 0,0 1 0 0 0,0-1 0 0 0,0 0 0 0 0,-1 0 0 0 0,1 0 1 0 0,0 0-1 0 0,0 0 0 0 0,0 0 0 0 0,0 0 0 0 0,0-1 0 0 0,-1 1 0 0 0,1 0 1 0 0,0 0-1 0 0,0-1 0 0 0,0 1 0 0 0,0-1 0 0 0,0 1 0 0 0,0-1 1 0 0,0 0-1 0 0,0 1 0 0 0,0-1 0 0 0,0 0 0 0 0,1 0 0 0 0,-1 1 1 0 0,0-1-1 0 0,0 0 0 0 0,1 0 0 0 0,-1 0 0 0 0,0 0 0 0 0,1 0 1 0 0,-1 0-1 0 0,1 0 0 0 0,-1 0 0 0 0,1 0 0 0 0,0 0 0 0 0,-1 0 1 0 0,1-1-1 0 0,0 1 0 0 0,0 0 0 0 0,0 0 0 0 0,0 0 0 0 0,0 0 1 0 0,0 0-1 0 0,0-1 0 0 0,0 1 0 0 0,0 0 0 0 0,1 0 0 0 0,-1 0 0 0 0,0 0 1 0 0,1 0-1 0 0,-1 0 0 0 0,1 0 0 0 0,-1 0 0 0 0,1 0-82 0 0,-7 12 58 0 0,0 1 0 0 0,1 0 0 0 0,1 1-1 0 0,0-1 1 0 0,1 1 0 0 0,0 0 0 0 0,1 0 0 0 0,0 0-1 0 0,1 0 1 0 0,0 0 0 0 0,1 0 0 0 0,1 0-1 0 0,1 6-57 0 0,-2 13 123 0 0,45 149 96 0 0,-7-57-4771 0 0,-38-122 3250 0 0</inkml:trace>
  <inkml:trace contextRef="#ctx0" brushRef="#br0" timeOffset="95144.211">17030 1975 1100 0 0,'0'0'1124'0'0,"0"1"-232"0"0,1 1-152 0 0,3-2-96 0 0,2-2-72 0 0,13-4-111 0 0,5-3-21 0 0,2-1-32 0 0,6-1-44 0 0,5 2-192 0 0,-5 2-40 0 0,0-1-224 0 0,4 4 8 0 0,1-1-616 0 0,2 1-629 0 0,-6-1 73 0 0,-6 2 40 0 0,-4-3 24 0 0</inkml:trace>
  <inkml:trace contextRef="#ctx0" brushRef="#br0" timeOffset="95959.991">17599 2077 924 0 0,'25'-5'632'0'0,"141"-50"1683"0"0,-169 52-2304 0 0,1 0 0 0 0,-1 0 1 0 0,0 1-1 0 0,1 0 0 0 0,-1-1 0 0 0,0 1 1 0 0,0 0-1 0 0,-1 0 0 0 0,1 0 0 0 0,0 1 1 0 0,-1-1-1 0 0,1 1 0 0 0,-1 0 0 0 0,1 0 0 0 0,-1 0 1 0 0,1 0-1 0 0,-1 1 0 0 0,0 0 0 0 0,0-1 1 0 0,1 1-1 0 0,-1 1 0 0 0,0-1 0 0 0,1 0 0 0 0,-1 1 1 0 0,0 0-12 0 0,-162 16-11 0 0,101-5 99 0 0,50-11-72 0 0,0 1 1 0 0,-1 1 0 0 0,1 0-1 0 0,0 1 1 0 0,1 0-1 0 0,-1 1 1 0 0,1 1 0 0 0,0 0-1 0 0,0 1 1 0 0,1 1-1 0 0,-1 0 1 0 0,2 1 0 0 0,-1 0-1 0 0,2 1 1 0 0,-1 0-17 0 0,11-7 3 0 0,1 0-1 0 0,-1-1 1 0 0,1 1 0 0 0,0 0 0 0 0,0-1 0 0 0,0 1-1 0 0,1 0 1 0 0,-1-1 0 0 0,0 1 0 0 0,1 0 0 0 0,0-1 0 0 0,0 1-1 0 0,0 0 1 0 0,0-1 0 0 0,0 0 0 0 0,0 1 0 0 0,0-1-1 0 0,1 0 1 0 0,-1 1 0 0 0,1-1 0 0 0,0 0 0 0 0,0 0-1 0 0,0 0 1 0 0,0 0 0 0 0,0-1 0 0 0,0 1 0 0 0,0 0 0 0 0,0-1-1 0 0,1 0 1 0 0,-1 1 0 0 0,1-1 0 0 0,-1 0 0 0 0,1 0-1 0 0,-1-1 1 0 0,1 1 0 0 0,0 0 0 0 0,-1-1 0 0 0,1 0 0 0 0,0 1-1 0 0,-1-1 1 0 0,1 0 0 0 0,0 0 0 0 0,-1-1 0 0 0,1 1-1 0 0,2-1-2 0 0,48 7-76 0 0,-1-2 0 0 0,1-3 0 0 0,-1-1 0 0 0,1-4 0 0 0,-1-1 0 0 0,43-11 76 0 0,-91 16-18 0 0,252-30-353 0 0,-256 30 394 0 0,0 0 0 0 0,0 0-1 0 0,-1-1 1 0 0,1 1 0 0 0,0 0 0 0 0,0-1-1 0 0,0 1 1 0 0,-1 0 0 0 0,1-1 0 0 0,0 1 0 0 0,0 0-1 0 0,0-1 1 0 0,0 1 0 0 0,0 0 0 0 0,0-1-1 0 0,-1 1 1 0 0,1 0 0 0 0,0-1 0 0 0,0 1 0 0 0,0-1-1 0 0,0 1 1 0 0,0 0 0 0 0,1-1 0 0 0,-1 1-1 0 0,0 0 1 0 0,0-1 0 0 0,0 1 0 0 0,0-1 0 0 0,0 1-1 0 0,0 0 1 0 0,1-1 0 0 0,-1 1 0 0 0,0 0-1 0 0,0 0 1 0 0,0-1 0 0 0,1 1 0 0 0,-1 0 0 0 0,0-1-1 0 0,0 1 1 0 0,1 0 0 0 0,-1 0 0 0 0,0-1-1 0 0,1 1 1 0 0,-1 0 0 0 0,0 0 0 0 0,1 0 0 0 0,-1 0-1 0 0,0-1 1 0 0,1 1 0 0 0,0 0-23 0 0,-39-8 507 0 0,27 7-445 0 0,0 1 0 0 0,0 1-1 0 0,0 0 1 0 0,0 0 0 0 0,0 1 0 0 0,1 1-1 0 0,-1-1 1 0 0,0 2 0 0 0,1 0 0 0 0,0 0-1 0 0,0 1 1 0 0,0 0 0 0 0,-4 3-62 0 0,14-8-6 0 0,-1 0-1 0 0,1 0 1 0 0,-1 0-1 0 0,1 1 1 0 0,-1-1 0 0 0,1 0-1 0 0,-1 1 1 0 0,1-1 0 0 0,-1 0-1 0 0,1 1 1 0 0,-1-1 0 0 0,1 1-1 0 0,-1-1 1 0 0,1 0-1 0 0,0 1 1 0 0,-1-1 0 0 0,1 1-1 0 0,0-1 1 0 0,-1 1 0 0 0,1-1-1 0 0,0 1 1 0 0,0 0 0 0 0,-1-1-1 0 0,1 1 1 0 0,0-1-1 0 0,0 1 1 0 0,0 0 0 0 0,0-1-1 0 0,0 1 1 0 0,0-1 0 0 0,0 1-1 0 0,0 0 1 0 0,0-1 0 0 0,0 1-1 0 0,0-1 1 0 0,0 1-1 0 0,0-1 1 0 0,1 1 0 0 0,-1 0-1 0 0,0-1 1 0 0,0 1 0 0 0,1-1-1 0 0,-1 1 1 0 0,0-1 0 0 0,1 1-1 0 0,-1-1 1 0 0,0 1-1 0 0,1-1 1 0 0,-1 0 0 0 0,1 1-1 0 0,-1-1 1 0 0,1 1 0 0 0,-1-1-1 0 0,1 0 1 0 0,-1 0 0 0 0,1 1-1 0 0,-1-1 1 0 0,1 0 0 0 0,0 0-1 0 0,-1 0 1 0 0,1 1-1 0 0,-1-1 1 0 0,1 0 0 0 0,-1 0-1 0 0,1 0 1 0 0,0 0 0 0 0,-1 0-1 0 0,1 0 7 0 0,52 0-507 0 0,-37-4 397 0 0,1 0 0 0 0,-1-2 0 0 0,0 0 0 0 0,0 0 0 0 0,-1-2 0 0 0,0 0 0 0 0,0 0 0 0 0,-1-2 0 0 0,0 1 0 0 0,-1-2 0 0 0,0 0 0 0 0,0-1 0 0 0,-1 0 1 0 0,-1 0-1 0 0,0-2 0 0 0,-1 1 0 0 0,0-1 0 0 0,-1-1 0 0 0,-1 1 0 0 0,0-2 0 0 0,-1 1 0 0 0,0-2 110 0 0,2-16 97 0 0,-1 0 0 0 0,-2 0-1 0 0,-2-1 1 0 0,0 0 0 0 0,-3 0 0 0 0,-1 0 0 0 0,-1-1-97 0 0,1 17 195 0 0,-37-146 1460 0 0,36 158-1552 0 0,0 0 0 0 0,-1 0 0 0 0,0 0 0 0 0,0 1 0 0 0,-1-1 0 0 0,1 1 0 0 0,-1 0 0 0 0,-1 0 0 0 0,1 0 0 0 0,-1 0 0 0 0,1 0 0 0 0,-1 1 0 0 0,-1-1 0 0 0,1 1 0 0 0,0 0 0 0 0,-1 0 0 0 0,0 1 0 0 0,0 0 0 0 0,0 0 0 0 0,-3-2-103 0 0,7 5 169 0 0,-4 4-12 0 0,0 4-124 0 0,0 1 1 0 0,1 0-1 0 0,0 0 1 0 0,1 0-1 0 0,0 1 1 0 0,0-1-1 0 0,1 1 1 0 0,0-1-1 0 0,0 1 1 0 0,1 0-1 0 0,1 0 1 0 0,0 0-1 0 0,0 0 1 0 0,1-1-1 0 0,0 1 1 0 0,0 0 0 0 0,1 0-1 0 0,1-1 1 0 0,-1 1-1 0 0,2-1 1 0 0,-1 0-1 0 0,1 0 1 0 0,4 6-34 0 0,-1 6 10 0 0,47 139-348 0 0,27 100-4441 0 0,-71-211 3664 0 0</inkml:trace>
  <inkml:trace contextRef="#ctx0" brushRef="#br0" timeOffset="97232.037">19124 1883 1588 0 0,'35'-2'2175'0'0,"-36"3"-2159"0"0,0-1 0 0 0,0 0 0 0 0,0 0 0 0 0,0 0-1 0 0,0 0 1 0 0,0 0 0 0 0,-1 0 0 0 0,1 0 0 0 0,0 0 0 0 0,0 0 0 0 0,0 0 0 0 0,0-1-1 0 0,0 1 1 0 0,0 0 0 0 0,0-1 0 0 0,0 1 0 0 0,0-1 0 0 0,0 1 0 0 0,0-1 0 0 0,0 1-1 0 0,0-1 1 0 0,1 0 0 0 0,-1 1 0 0 0,0-1 0 0 0,0 0 0 0 0,1 0 0 0 0,-1 0 0 0 0,0 0 0 0 0,1 1-1 0 0,-1-1 1 0 0,1 0 0 0 0,-1 0 0 0 0,1 0 0 0 0,-1 0 0 0 0,1 0 0 0 0,0 0 0 0 0,0-1-1 0 0,-1 1 1 0 0,1 0 0 0 0,0 0 0 0 0,0 0 0 0 0,0 0 0 0 0,0 0 0 0 0,0 0 0 0 0,0 0 0 0 0,1 0-1 0 0,-1 0 1 0 0,0 0 0 0 0,0 0 0 0 0,1 0 0 0 0,-1 0 0 0 0,1 0 0 0 0,-1 0 0 0 0,1 0-1 0 0,-1 0 1 0 0,1 0 0 0 0,-1 0 0 0 0,1 0 0 0 0,0 0 0 0 0,0 1 0 0 0,-1-1 0 0 0,1 0-1 0 0,0 0 1 0 0,0 1 0 0 0,0-1 0 0 0,0 0-16 0 0,-17 1-6 0 0,-1-1 1 0 0,0 2-1 0 0,1 0 0 0 0,-1 2 0 0 0,1-1 0 0 0,-1 2 1 0 0,1 0-1 0 0,0 1 0 0 0,1 1 0 0 0,-1 0 0 0 0,1 1 1 0 0,0 0-1 0 0,1 2 0 0 0,0-1 0 0 0,0 2 1 0 0,1 0-1 0 0,0 1 0 0 0,0 0 0 0 0,2 1 0 0 0,-1 0 1 0 0,1 0-1 0 0,1 2 0 0 0,1-1 0 0 0,-1 1 0 0 0,-3 9 6 0 0,12-21 13 0 0,0 0 0 0 0,0-1 0 0 0,-1 1 0 0 0,1 0 0 0 0,0 0 0 0 0,1 0 0 0 0,-1 1 0 0 0,0-1 0 0 0,0 0 0 0 0,1 0 0 0 0,0 0 0 0 0,-1 0 0 0 0,1 1 0 0 0,0-1 0 0 0,0 0 0 0 0,0 0 0 0 0,0 1-1 0 0,0-1 1 0 0,1 0 0 0 0,-1 0 0 0 0,1 0 0 0 0,0 1 0 0 0,-1-1 0 0 0,1 0 0 0 0,0 0 0 0 0,0 0 0 0 0,0 0 0 0 0,0 0 0 0 0,1-1 0 0 0,-1 1 0 0 0,0 0 0 0 0,1 0 0 0 0,-1-1 0 0 0,1 1 0 0 0,0-1 0 0 0,0 1-1 0 0,-1-1 1 0 0,1 0 0 0 0,0 0 0 0 0,0 0 0 0 0,0 0 0 0 0,0 0 0 0 0,0 0 0 0 0,1 0 0 0 0,-1-1 0 0 0,0 1 0 0 0,2-1-13 0 0,115 3-26 0 0,-94-8-27 0 0,0 0 1 0 0,0-2-1 0 0,0-1 0 0 0,-1-1 0 0 0,0 0 0 0 0,-1-2 1 0 0,0-1-1 0 0,-1-1 0 0 0,0-1 0 0 0,19-16 53 0 0,-25 3 78 0 0,-33 27-171 0 0,11 4 99 0 0,1 0-1 0 0,0 0 1 0 0,0 0-1 0 0,0 0 0 0 0,1 1 1 0 0,0 0-1 0 0,0 0 0 0 0,0 0 1 0 0,0 0-1 0 0,1 1 0 0 0,0 0 1 0 0,0-1-1 0 0,0 1 1 0 0,1 0-1 0 0,0 0 0 0 0,0 0 1 0 0,0 1-1 0 0,1-1 0 0 0,0 0 1 0 0,0 7-6 0 0,4-8 2 0 0,0 0 1 0 0,1-1-1 0 0,0 1 1 0 0,0-1-1 0 0,0 0 1 0 0,0 0-1 0 0,1 0 1 0 0,0 0-1 0 0,0-1 0 0 0,0 0 1 0 0,0 0-1 0 0,0 0 1 0 0,1 0-1 0 0,-1-1 1 0 0,1 0-1 0 0,-1 0 1 0 0,1-1-1 0 0,0 0 1 0 0,0 0-1 0 0,0 0 1 0 0,0 0-1 0 0,0-1 1 0 0,0 0-1 0 0,0 0 1 0 0,0-1-1 0 0,-1 0 0 0 0,3 0-2 0 0,10 0-15 0 0,0 0-1 0 0,-1-1 0 0 0,1-1 0 0 0,0 0 0 0 0,-1-2 1 0 0,0 0-1 0 0,0-1 0 0 0,-1 0 0 0 0,1-2 0 0 0,-1 0 1 0 0,-1 0-1 0 0,0-2 0 0 0,0 0 0 0 0,-1 0 0 0 0,0-1 1 0 0,0-1-1 0 0,-2-1 0 0 0,1 0 0 0 0,-2 0 0 0 0,0-1 0 0 0,0 0 1 0 0,-1-1-1 0 0,-1-1 0 0 0,6-13 16 0 0,0-2 298 0 0,-2-1 1 0 0,-1-1-1 0 0,-1 0 0 0 0,-2 0 0 0 0,-2-1 1 0 0,0 0-1 0 0,-3-1 0 0 0,-1 1 0 0 0,-1-20-298 0 0,-1 52 19 0 0,-1 1 0 0 0,0-1 0 0 0,0 1 0 0 0,0 0 0 0 0,0-1-1 0 0,0 1 1 0 0,-1 0 0 0 0,1-1 0 0 0,0 1 0 0 0,-1-1 0 0 0,1 1 0 0 0,-1 0-1 0 0,1 0 1 0 0,-1-1 0 0 0,0 1 0 0 0,1 0 0 0 0,-1 0 0 0 0,0 0 0 0 0,0 0-1 0 0,0 0 1 0 0,0 0 0 0 0,0 0 0 0 0,0 0 0 0 0,0 0 0 0 0,0 0-1 0 0,0 0 1 0 0,0 0 0 0 0,-1 1 0 0 0,1-1 0 0 0,0 1 0 0 0,-1-1 0 0 0,1 1-1 0 0,0-1 1 0 0,-1 1 0 0 0,1 0 0 0 0,0 0 0 0 0,-1-1 0 0 0,1 1 0 0 0,0 0-1 0 0,-1 0 1 0 0,1 0 0 0 0,-1 1 0 0 0,1-1 0 0 0,0 0 0 0 0,-1 0 0 0 0,1 1-1 0 0,0-1 1 0 0,-1 1 0 0 0,1-1 0 0 0,0 1 0 0 0,0 0 0 0 0,-1 0-1 0 0,1-1 1 0 0,0 1 0 0 0,0 0 0 0 0,0 0 0 0 0,0 0 0 0 0,0 0 0 0 0,0 0-1 0 0,0 0 1 0 0,0 0 0 0 0,1 0 0 0 0,-1 1 0 0 0,0-1 0 0 0,1 0 0 0 0,-1 0-1 0 0,1 1 1 0 0,-1-1 0 0 0,1 0-19 0 0,-6 23-32 0 0,2 1 1 0 0,0-1-1 0 0,2 1 0 0 0,0-1 1 0 0,2 1-1 0 0,1 0 0 0 0,1-1 1 0 0,1 1-1 0 0,1-1 0 0 0,1 0 1 0 0,1 0-1 0 0,1 0 0 0 0,2-1 1 0 0,0 0-1 0 0,1-1 0 0 0,1 0 1 0 0,1 0-1 0 0,8 8 32 0 0,24 74-4302 0 0,-41-87 2920 0 0</inkml:trace>
  <inkml:trace contextRef="#ctx0" brushRef="#br0" timeOffset="97512.255">19484 1888 1780 0 0,'0'0'824'0'0,"5"-2"-156"0"0,0 1 8 0 0,16-4-80 0 0,6 1-132 0 0,8-2-92 0 0,0 1 41 0 0,5 1-181 0 0,7 1-232 0 0,2 0 0 0 0,1 0-1057 0 0,0-2-215 0 0,-1 1 48 0 0,1-4-8 0 0</inkml:trace>
  <inkml:trace contextRef="#ctx0" brushRef="#br0" timeOffset="98046.901">20465 1751 1132 0 0,'13'1'110'0'0,"-1"1"1"0"0,1 1-1 0 0,-1-1 0 0 0,0 2 1 0 0,0 0-1 0 0,0 0 0 0 0,-1 1 0 0 0,1 1 1 0 0,-1-1-1 0 0,0 2 0 0 0,-1 0 1 0 0,1 0-1 0 0,-1 1 0 0 0,-1 0 0 0 0,0 1 1 0 0,0 0-1 0 0,0 0 0 0 0,-1 1 1 0 0,-1 0-1 0 0,0 0 0 0 0,0 1 0 0 0,-1 0 1 0 0,0 0-1 0 0,-1 1 0 0 0,0-1 1 0 0,-1 1-1 0 0,-1 0 0 0 0,1 1 0 0 0,0 8-110 0 0,-5-17 76 0 0,1-1-1 0 0,-1 1 0 0 0,0-1 0 0 0,0 1 0 0 0,0-1 1 0 0,-1 1-1 0 0,1-1 0 0 0,-1 0 0 0 0,0 0 0 0 0,0 0 1 0 0,0 0-1 0 0,0 0 0 0 0,0 0 0 0 0,-1 0 0 0 0,1-1 0 0 0,-1 1 1 0 0,0-1-1 0 0,1 0 0 0 0,-1 0 0 0 0,0 0 0 0 0,-1 0 1 0 0,1 0-1 0 0,0-1 0 0 0,0 0 0 0 0,-1 1 0 0 0,1-1 1 0 0,-1 0-1 0 0,1 0 0 0 0,-1-1 0 0 0,1 1 0 0 0,-1-1 1 0 0,0 0-1 0 0,1 0 0 0 0,-1 0 0 0 0,1 0 0 0 0,-1-1 1 0 0,0 1-1 0 0,1-1 0 0 0,-1 0 0 0 0,1 0 0 0 0,0 0 1 0 0,-1-1-1 0 0,1 1 0 0 0,0-1 0 0 0,0 0 0 0 0,0 0 0 0 0,0 0 1 0 0,0 0-1 0 0,0 0 0 0 0,0-1 0 0 0,1 1 0 0 0,-1-1 1 0 0,1 0-1 0 0,0 0 0 0 0,0 0 0 0 0,0 0 0 0 0,0 0 1 0 0,0 0-1 0 0,0-2-75 0 0,3-9-104 0 0,1 0-1 0 0,0-1 1 0 0,1 1 0 0 0,1 0 0 0 0,0 0-1 0 0,1 0 1 0 0,0 1 0 0 0,1 0 0 0 0,0 0 0 0 0,2 0-1 0 0,-1 1 1 0 0,1 0 0 0 0,1 0 0 0 0,0 1-1 0 0,1 0 1 0 0,0 0 0 0 0,1 1 0 0 0,0 1 0 0 0,0 0-1 0 0,12-7 105 0 0,-18 12-130 0 0,117-90-3707 0 0,-83 68 2502 0 0</inkml:trace>
  <inkml:trace contextRef="#ctx0" brushRef="#br0" timeOffset="98596.563">21513 1736 1228 0 0,'-19'-4'138'0'0,"-1"1"0"0"0,1 1 0 0 0,-1 0-1 0 0,0 1 1 0 0,0 2 0 0 0,1 0 0 0 0,-1 1 0 0 0,0 0 0 0 0,1 2-1 0 0,0 1 1 0 0,0 0 0 0 0,0 1 0 0 0,0 1 0 0 0,1 1-1 0 0,0 0 1 0 0,1 2 0 0 0,0 0 0 0 0,0 1 0 0 0,1 0 0 0 0,0 1-1 0 0,-2 4-137 0 0,13-11 25 0 0,1-2-6 0 0,1 0-1 0 0,-1 1 1 0 0,1-1-1 0 0,0 1 1 0 0,0-1 0 0 0,0 1-1 0 0,1 0 1 0 0,-1 0 0 0 0,1 0-1 0 0,0 1 1 0 0,0-1 0 0 0,0 1-1 0 0,1-1 1 0 0,0 1 0 0 0,0-1-1 0 0,0 1 1 0 0,0 0-1 0 0,1-1 1 0 0,-1 5-19 0 0,5-6 21 0 0,0 0 0 0 0,-1 0 0 0 0,1 0 0 0 0,0 0 0 0 0,1-1 0 0 0,-1 1 0 0 0,0-1 0 0 0,1 0-1 0 0,-1 0 1 0 0,1-1 0 0 0,-1 0 0 0 0,1 1 0 0 0,0-2 0 0 0,0 1 0 0 0,0 0 0 0 0,-1-1 0 0 0,1 0 0 0 0,0 0 0 0 0,0 0 0 0 0,0-1 0 0 0,0 0 0 0 0,1 0-21 0 0,1 1-8 0 0,134-29 34 0 0,-13-38 326 0 0,-125 74-384 0 0,0 0 0 0 0,0-1 0 0 0,1 0 1 0 0,0 0-1 0 0,0 0 0 0 0,1 0 0 0 0,-1 0 0 0 0,1-1 0 0 0,1 0 1 0 0,-1 0-1 0 0,1-1 0 0 0,0 1 0 0 0,0-1 0 0 0,0 0 0 0 0,1 0 32 0 0,60 18-2486 0 0,-54-21 1386 0 0</inkml:trace>
  <inkml:trace contextRef="#ctx0" brushRef="#br0" timeOffset="99036.386">21694 1832 860 0 0,'10'56'3503'0'0,"-10"-55"-3050"0"0,0-1-62 0 0,0 0-32 0 0,0 0 20 0 0,-8 4 308 0 0,-5-14 904 0 0,13 2-1596 0 0,0 1 0 0 0,0 0 0 0 0,1-1-1 0 0,0 1 1 0 0,1 0 0 0 0,-1 0 0 0 0,1 0-1 0 0,1 0 1 0 0,-1 0 0 0 0,1 0 0 0 0,1 0-1 0 0,-1 1 1 0 0,1 0 0 0 0,0-1 0 0 0,0 1-1 0 0,1 1 1 0 0,0-1 0 0 0,0 1 0 0 0,0 0-1 0 0,1 0 1 0 0,-1 0 0 0 0,1 1 0 0 0,0 0-1 0 0,1 0 1 0 0,-1 0 0 0 0,1 1 0 0 0,0 0-1 0 0,-1 0 1 0 0,1 1 0 0 0,0 0 0 0 0,1 0-1 0 0,-1 1 1 0 0,0-1 0 0 0,2 1 5 0 0,2 4-62 0 0,-1 1 1 0 0,0-1 0 0 0,0 1-1 0 0,0 1 1 0 0,0 0 0 0 0,-1 0-1 0 0,0 1 1 0 0,0 0 0 0 0,0 1-1 0 0,-1 0 1 0 0,0 0 0 0 0,0 1-1 0 0,-1 0 1 0 0,0 0 0 0 0,-1 1-1 0 0,1 0 1 0 0,-2 0 0 0 0,1 0-1 0 0,-1 1 1 0 0,-1 0 0 0 0,4 10 61 0 0,-7-17-130 0 0,1 0 0 0 0,-1 1 1 0 0,1-1-1 0 0,0 0 0 0 0,0 0 1 0 0,0-1-1 0 0,0 1 0 0 0,1 0 1 0 0,-1-1-1 0 0,0 1 0 0 0,1-1 1 0 0,0 0-1 0 0,0 0 1 0 0,0 0-1 0 0,0 0 0 0 0,0 0 1 0 0,0-1-1 0 0,0 1 0 0 0,0-1 1 0 0,1 0-1 0 0,-1 0 0 0 0,1 0 130 0 0,-2-1-1172 0 0</inkml:trace>
  <inkml:trace contextRef="#ctx0" brushRef="#br0" timeOffset="99475.851">22400 1795 1516 0 0,'-16'-4'245'0'0,"1"1"0"0"0,-1 1 0 0 0,1 1 1 0 0,-1 0-1 0 0,0 1 0 0 0,0 1 0 0 0,1 0 0 0 0,-1 1 0 0 0,1 1 0 0 0,-1 0 0 0 0,1 1 0 0 0,0 1 1 0 0,0 0-1 0 0,0 1 0 0 0,1 1 0 0 0,-10 6-245 0 0,23-12 6 0 0,1 0 0 0 0,0 0 1 0 0,0 0-1 0 0,0 0 0 0 0,-1 0 1 0 0,1 0-1 0 0,0 0 0 0 0,0 0 0 0 0,1 0 1 0 0,-1 0-1 0 0,0 0 0 0 0,0 0 1 0 0,0 0-1 0 0,1 0 0 0 0,-1-1 0 0 0,0 1 1 0 0,1 0-1 0 0,-1 0 0 0 0,1 0 1 0 0,-1 0-1 0 0,1 0 0 0 0,-1 0 0 0 0,1-1 1 0 0,0 1-1 0 0,-1 0 0 0 0,1-1 1 0 0,0 1-1 0 0,0 0 0 0 0,0-1 0 0 0,-1 1 1 0 0,1-1-1 0 0,0 1 0 0 0,0-1 1 0 0,0 1-1 0 0,0-1 0 0 0,0 0 0 0 0,0 1 1 0 0,0-1-1 0 0,0 0 0 0 0,0 0 1 0 0,0 0-1 0 0,0 0 0 0 0,0 0 0 0 0,0 0 1 0 0,0 0-1 0 0,0 0 0 0 0,0 0 1 0 0,0 0-1 0 0,0-1 0 0 0,0 1 1 0 0,0 0-1 0 0,0-1 0 0 0,-1 1 0 0 0,1 0 1 0 0,0-1-1 0 0,0 0 0 0 0,0 1 1 0 0,0-1-7 0 0,11 3-23 0 0,0 0 1 0 0,-1-1 0 0 0,1 0 0 0 0,0-1 0 0 0,-1 0 0 0 0,1-1 0 0 0,0 0 0 0 0,-1 0 0 0 0,1-2-1 0 0,-1 1 1 0 0,1-2 0 0 0,-1 1 0 0 0,0-2 0 0 0,0 1 0 0 0,-1-1 0 0 0,0-1 0 0 0,0 0 0 0 0,0 0 0 0 0,0-1-1 0 0,-1-1 1 0 0,0 1 0 0 0,-1-1 0 0 0,1-1 0 0 0,-2 0 0 0 0,1 0 0 0 0,-1 0 0 0 0,-1-1 0 0 0,0 0-1 0 0,0 0 1 0 0,-1-1 0 0 0,0 1 0 0 0,1-4 22 0 0,0-34 286 0 0,-2 1 1 0 0,-2-1-1 0 0,-2 0 1 0 0,-2 0-1 0 0,-2 1 0 0 0,-3-1 1 0 0,-1 1-1 0 0,-10-30-286 0 0,18 76 20 0 0,1 0 0 0 0,-1 0-1 0 0,0 1 1 0 0,1-1 0 0 0,-1 0 0 0 0,0 0-1 0 0,1 0 1 0 0,-1 1 0 0 0,0-1 0 0 0,0 0 0 0 0,0 0-1 0 0,0 0 1 0 0,1 0 0 0 0,-1 1 0 0 0,-1-1 0 0 0,1 0-1 0 0,0 0 1 0 0,0 0 0 0 0,0 0 0 0 0,0 0-1 0 0,-1 1 1 0 0,1-1 0 0 0,0 0 0 0 0,0 0 0 0 0,-1 0-1 0 0,1 1 1 0 0,-1-1 0 0 0,1 0 0 0 0,-1 1 0 0 0,1-1-1 0 0,-1 0 1 0 0,0 1 0 0 0,1-1 0 0 0,-1 0-1 0 0,0 1 1 0 0,1-1 0 0 0,-1 1 0 0 0,0 0 0 0 0,1-1-1 0 0,-1 1 1 0 0,0-1 0 0 0,0 1 0 0 0,0 0-1 0 0,1 0 1 0 0,-1-1 0 0 0,0 1 0 0 0,0 0 0 0 0,0 0-1 0 0,0 0 1 0 0,0 0 0 0 0,1 0 0 0 0,-1 0 0 0 0,0 0-1 0 0,0 0 1 0 0,0 1 0 0 0,0-1 0 0 0,0 0-1 0 0,1 0 1 0 0,-1 1 0 0 0,0-1 0 0 0,0 0 0 0 0,1 1-1 0 0,-1-1 1 0 0,0 1 0 0 0,0-1 0 0 0,1 1-1 0 0,-1 0-19 0 0,-1 23-89 0 0,1 1 0 0 0,1-1 0 0 0,1 0-1 0 0,1 1 1 0 0,1-1 0 0 0,1 0 0 0 0,2 0-1 0 0,0-1 1 0 0,1 1 0 0 0,2-1 0 0 0,0-1-1 0 0,1 0 1 0 0,2 0 0 0 0,8 12 89 0 0,-5-3-743 0 0,43 83-3238 0 0,-42-85 2659 0 0</inkml:trace>
  <inkml:trace contextRef="#ctx0" brushRef="#br0" timeOffset="100528.341">22734 1744 1016 0 0,'1'-1'60'0'0,"0"0"-1"0"0,0 0 1 0 0,0 0-1 0 0,0 0 1 0 0,0 0-1 0 0,-1 0 0 0 0,1-1 1 0 0,0 1-1 0 0,-1 0 1 0 0,1 0-1 0 0,-1-1 1 0 0,0 1-1 0 0,1 0 1 0 0,-1 0-1 0 0,0-1 1 0 0,0 1-1 0 0,1 0 1 0 0,-1-1-1 0 0,0 1 1 0 0,0 0-1 0 0,-1-1 1 0 0,1 1-1 0 0,0 0 1 0 0,0-1-1 0 0,-1 1 1 0 0,1 0-1 0 0,0-1 1 0 0,-1 1-1 0 0,0 0 1 0 0,1 0-1 0 0,-1 0 1 0 0,0 0-1 0 0,1-1 1 0 0,-1 1-1 0 0,0 0 1 0 0,0 0-1 0 0,0 0 0 0 0,0 1 1 0 0,0-1-1 0 0,0 0 1 0 0,0 0-1 0 0,0 0 1 0 0,0 1-1 0 0,-1-1 1 0 0,1 1-1 0 0,0-1 1 0 0,0 1-1 0 0,0-1 1 0 0,-1 1-1 0 0,1 0 1 0 0,0-1-1 0 0,-1 1 1 0 0,1 0-1 0 0,0 0 1 0 0,-1 0-1 0 0,1 0 1 0 0,0 0-1 0 0,-1 0 1 0 0,0 1-60 0 0,-75 12 266 0 0,70-10-232 0 0,-1-1-1 0 0,1 1 1 0 0,0 1 0 0 0,0-1-1 0 0,0 1 1 0 0,1 1 0 0 0,-1-1 0 0 0,1 1-1 0 0,0 0 1 0 0,0 0 0 0 0,1 1 0 0 0,-1 0-1 0 0,1 0 1 0 0,1 0 0 0 0,-1 1 0 0 0,1-1-1 0 0,0 1 1 0 0,1 0 0 0 0,-1 0 0 0 0,1 1-1 0 0,1-1 1 0 0,0 0 0 0 0,-2 6-34 0 0,7-8 17 0 0,-1-1-1 0 0,1 0 1 0 0,-1 1 0 0 0,1-1-1 0 0,1 0 1 0 0,-1 0 0 0 0,0 0-1 0 0,1-1 1 0 0,0 1 0 0 0,0-1-1 0 0,0 0 1 0 0,0 0 0 0 0,0 0-1 0 0,1-1 1 0 0,-1 0 0 0 0,1 0 0 0 0,0 0-1 0 0,0 0 1 0 0,-1 0 0 0 0,1-1-1 0 0,0 0 1 0 0,0 0 0 0 0,1-1-1 0 0,-1 1 1 0 0,0-1 0 0 0,0 0-1 0 0,0 0 1 0 0,0-1 0 0 0,0 1-1 0 0,0-1 1 0 0,0-1 0 0 0,0 1 0 0 0,3-2-17 0 0,6-1 7 0 0,1 0 1 0 0,-1-2-1 0 0,0 0 1 0 0,0-1-1 0 0,-1 0 0 0 0,1-1 1 0 0,-2 0-1 0 0,1-1 1 0 0,-1 0-1 0 0,-1-1 1 0 0,0-1-1 0 0,0 0 1 0 0,1-3-8 0 0,52-82 33 0 0,-63 95-37 0 0,1 1 0 0 0,-1-1 0 0 0,0 0 1 0 0,1 0-1 0 0,-1 0 0 0 0,1 1 1 0 0,-1-1-1 0 0,0 1 0 0 0,1-1 1 0 0,0 1-1 0 0,-1 0 0 0 0,1-1 1 0 0,-1 1-1 0 0,1 0 0 0 0,-1 0 0 0 0,1 0 1 0 0,0 0-1 0 0,-1 0 0 0 0,1 1 1 0 0,-1-1-1 0 0,1 0 0 0 0,-1 1 1 0 0,1-1-1 0 0,-1 1 0 0 0,1 0 1 0 0,-1-1-1 0 0,1 1 0 0 0,-1 0 0 0 0,0 0 1 0 0,0 0-1 0 0,1 0 0 0 0,-1 0 1 0 0,0 0-1 0 0,0 0 0 0 0,0 0 1 0 0,0 0-1 0 0,0 1 0 0 0,0-1 1 0 0,0 0-1 0 0,0 1 0 0 0,-1-1 0 0 0,1 1 1 0 0,0 0 3 0 0,38 63-97 0 0,-13 24 293 0 0,18-186 2267 0 0,27 3-2948 0 0,-70 93 327 0 0,13 4-104 0 0,-4 1 156 0 0,-1 1 1 0 0,1 0-1 0 0,0 0 0 0 0,-1 1 0 0 0,0 0 0 0 0,-1 1 0 0 0,1 0 0 0 0,-1 1 0 0 0,-1-1 0 0 0,0 1 1 0 0,0 1-1 0 0,0 0 0 0 0,-1 0 0 0 0,0 0 0 0 0,-1 0 0 0 0,0 1 0 0 0,1 3 106 0 0,-5-12 34 0 0,-1-1-4 0 0,0 0-24 0 0,-1 0 0 0 0,1 1 0 0 0,0 0 0 0 0,0-1 0 0 0,-1 1 0 0 0,1-1 0 0 0,-1 1 0 0 0,1 0 0 0 0,0-1 0 0 0,-1 1 0 0 0,1-1 0 0 0,-1 1 0 0 0,1-1 0 0 0,-1 1 0 0 0,1-1 0 0 0,-1 0 0 0 0,1 1 0 0 0,-1-1 0 0 0,0 0 0 0 0,1 1 0 0 0,-1-1 0 0 0,0 0 1 0 0,1 0-1 0 0,-1 1 0 0 0,0-1 0 0 0,1 0 0 0 0,-1 0 0 0 0,0 0 0 0 0,1 0 0 0 0,-1 0 0 0 0,0 0 0 0 0,1 0 0 0 0,-1 0 0 0 0,0 0 0 0 0,1 0 0 0 0,-1 0 0 0 0,0-1 0 0 0,1 1 0 0 0,-1 0 0 0 0,0 0 0 0 0,1-1 0 0 0,-1 1 0 0 0,1-1 0 0 0,-1 1 0 0 0,0 0 1 0 0,1-1-1 0 0,-1 1 0 0 0,1-1 0 0 0,-1 1 0 0 0,1-1 0 0 0,0 1 0 0 0,-1-1 0 0 0,1 1 0 0 0,-1-1 0 0 0,1 0 0 0 0,0 1 0 0 0,0-1 0 0 0,-1 0 0 0 0,1 1 0 0 0,0-1 0 0 0,0 0 0 0 0,0 1 0 0 0,0-1-6 0 0,-2-7-4 0 0,2-1 0 0 0,-1 1 1 0 0,1-1-1 0 0,0 1 0 0 0,1-1 0 0 0,0 1 0 0 0,0 0 0 0 0,1-1 0 0 0,0 1 0 0 0,0 0 0 0 0,1 0 1 0 0,0 0-1 0 0,1 1 0 0 0,0-1 0 0 0,0 1 0 0 0,0-1 0 0 0,1 1 0 0 0,0 1 0 0 0,0-1 0 0 0,1 1 1 0 0,0 0-1 0 0,0 0 0 0 0,0 0 0 0 0,1 1 0 0 0,0 0 0 0 0,0 1 0 0 0,0-1 0 0 0,1 1 0 0 0,-1 1 0 0 0,1-1 1 0 0,0 1-1 0 0,0 1 0 0 0,0-1 0 0 0,0 1 0 0 0,1 1 0 0 0,-1 0 0 0 0,2 0 4 0 0,2 4-62 0 0,0 0 0 0 0,0 1-1 0 0,0 0 1 0 0,0 1-1 0 0,-1 1 1 0 0,1 0 0 0 0,-2 0-1 0 0,1 1 1 0 0,-1 0 0 0 0,0 1-1 0 0,0 1 1 0 0,-1-1 0 0 0,0 1-1 0 0,-1 1 1 0 0,0-1 0 0 0,0 2-1 0 0,-1-1 1 0 0,0 1-1 0 0,2 5 63 0 0,33 69-2285 0 0,-37-75 1108 0 0</inkml:trace>
  <inkml:trace contextRef="#ctx0" brushRef="#br0" timeOffset="100827.238">24302 1714 1724 0 0,'14'12'3759'0'0,"-12"32"-2424"0"0,-1-6-1287 0 0,6-19-105 0 0,4 15-3116 0 0,-11-33 1803 0 0,-1-2-60 0 0</inkml:trace>
  <inkml:trace contextRef="#ctx0" brushRef="#br0" timeOffset="101094.148">24344 1442 1720 0 0,'0'-4'780'0'0,"0"-2"-92"0"0,0 3-160 0 0,0 1-184 0 0,2 1-92 0 0,-2 1-32 0 0,1 1-264 0 0,-1 1-36 0 0,0 1-160 0 0,2 1-72 0 0,-4-1-464 0 0,5 5 36 0 0,5 7 36 0 0</inkml:trace>
  <inkml:trace contextRef="#ctx0" brushRef="#br0" timeOffset="101377.232">24408 1940 1676 0 0,'38'-30'499'0'0,"-2"-2"0"0"0,-1-2 0 0 0,-2-1 0 0 0,-1-1 0 0 0,-1-2-1 0 0,-3-1 1 0 0,-1-2 0 0 0,8-19-499 0 0,-12 3 238 0 0,-54 45-40 0 0,31 15-206 0 0,-1-1 1 0 0,0 0 0 0 0,0 0 0 0 0,1 1 0 0 0,-1-1 0 0 0,1 0 0 0 0,0 0 0 0 0,0 1 0 0 0,0-1 0 0 0,0 0 0 0 0,0 1 0 0 0,0-1 0 0 0,1 0 0 0 0,-1 1-1 0 0,1-1 1 0 0,-1 0 0 0 0,1 1 0 0 0,0-1 0 0 0,0 0 0 0 0,0 0 0 0 0,0 0 0 0 0,0 0 0 0 0,1 0 0 0 0,-1 0 0 0 0,0 0 0 0 0,1-1 0 0 0,0 1-1 0 0,-1 0 1 0 0,1-1 0 0 0,0 1 0 0 0,0-1 0 0 0,0 0 0 0 0,0 0 0 0 0,0 1 0 0 0,0-1 0 0 0,1 0 7 0 0,210 154 785 0 0,-211-153-761 0 0,-1 0 0 0 0,1-1 0 0 0,0 1 0 0 0,-1 0 0 0 0,0 0 0 0 0,1 0 0 0 0,-1 0 0 0 0,0 0 0 0 0,0 1 0 0 0,0-1 0 0 0,0 0 0 0 0,0 0 0 0 0,-1 1 0 0 0,1-1 0 0 0,-1 0 0 0 0,1 1 0 0 0,-1-1 0 0 0,0 1 0 0 0,0-1 0 0 0,0 1 0 0 0,0-1 0 0 0,-1 0 0 0 0,1 1 0 0 0,-1-1 0 0 0,1 0 0 0 0,-1 1 0 0 0,0-1 0 0 0,0 0 0 0 0,0 0 0 0 0,0 1 0 0 0,0-1 0 0 0,0 0 0 0 0,-1 0 0 0 0,1 0 0 0 0,-1 0 0 0 0,1-1 0 0 0,-1 1 0 0 0,0 0 0 0 0,0-1 0 0 0,0 1 0 0 0,0-1 0 0 0,0 0 0 0 0,0 1 0 0 0,0-1 0 0 0,0 0 0 0 0,0 0 0 0 0,-1 0 0 0 0,1-1 0 0 0,-2 1-24 0 0,-117 32-78 0 0,115-33-169 0 0,0 1 0 0 0,-1-1 0 0 0,1 0 0 0 0,-1-1 1 0 0,1 0-1 0 0,0 0 0 0 0,0 0 0 0 0,-1-1 0 0 0,1 1 0 0 0,0-1 0 0 0,0-1 0 0 0,1 1 0 0 0,-1-1 0 0 0,0 0 0 0 0,1-1 0 0 0,0 1 0 0 0,-1-1 0 0 0,2 0 0 0 0,-3-2 247 0 0,-8-14-1403 0 0</inkml:trace>
  <inkml:trace contextRef="#ctx0" brushRef="#br0" timeOffset="111338.019">4714 3758 2572 0 0,'8'-18'1837'0'0,"6"-11"1476"0"0,-9 49-2005 0 0,27 395-761 0 0,-22-347-1205 0 0,-10-36-4884 0 0,-13-26 4285 0 0</inkml:trace>
  <inkml:trace contextRef="#ctx0" brushRef="#br0" timeOffset="111826.123">4518 3959 1836 0 0,'36'-19'2146'0'0,"3"4"-1962"0"0,1 3 1 0 0,1 1 0 0 0,-1 1-1 0 0,2 3 1 0 0,-1 1 0 0 0,1 3-1 0 0,0 1 1 0 0,17 2-185 0 0,-54-1 20 0 0,1 1 0 0 0,0-1-1 0 0,-1 1 1 0 0,1 0 0 0 0,0 1-1 0 0,-1-1 1 0 0,1 1 0 0 0,-1 1-1 0 0,1-1 1 0 0,-1 1 0 0 0,1-1-1 0 0,-1 2 1 0 0,0-1 0 0 0,0 0-1 0 0,0 1 1 0 0,0 0 0 0 0,-1 0-1 0 0,1 1 1 0 0,-1-1 0 0 0,1 1-1 0 0,-1 0 1 0 0,-1 0 0 0 0,1 0-1 0 0,0 1 1 0 0,-1-1 0 0 0,0 1-1 0 0,0 0 1 0 0,0 0 0 0 0,-1 0 0 0 0,0 0-1 0 0,0 1 1 0 0,0-1 0 0 0,0 0-1 0 0,-1 1 1 0 0,1 5-20 0 0,-2 78 770 0 0,2-86-755 0 0,1 0 0 0 0,0 0 0 0 0,0 0 0 0 0,0 0 0 0 0,0 0 0 0 0,0-1 0 0 0,1 0 0 0 0,-1 1 0 0 0,1-1 0 0 0,-1 0 0 0 0,1-1 0 0 0,0 1 0 0 0,0-1 0 0 0,0 0 0 0 0,0 0 1 0 0,0 0-1 0 0,0 0 0 0 0,0 0 0 0 0,0-1 0 0 0,0 0 0 0 0,0 0 0 0 0,0 0 0 0 0,0-1 0 0 0,1 1 0 0 0,-1-1 0 0 0,2 0-15 0 0,0 0 8 0 0,5 2-12 0 0,-1-1 0 0 0,1-1 1 0 0,-1 1-1 0 0,1-2 0 0 0,-1 0 0 0 0,0 0 0 0 0,0-1 0 0 0,0 0 0 0 0,0 0 0 0 0,0-1 0 0 0,-1-1 0 0 0,1 0 0 0 0,-1 0 0 0 0,0 0 0 0 0,-1-1 0 0 0,0-1 0 0 0,1 0 0 0 0,-2 0 0 0 0,1 0 1 0 0,-1-1-1 0 0,-1 0 0 0 0,1-1 4 0 0,-21-20 94 0 0,5 22-86 0 0,-1 1 1 0 0,1 0-1 0 0,-1 1 1 0 0,0 0-1 0 0,0 0 1 0 0,0 1-1 0 0,-1 1 1 0 0,0 0-1 0 0,0 0 1 0 0,1 1-1 0 0,-2 0 1 0 0,0 1-9 0 0,5-1 6 0 0,-195-22-1859 0 0,164 7-228 0 0,29 8 926 0 0</inkml:trace>
  <inkml:trace contextRef="#ctx0" brushRef="#br0" timeOffset="106173.46">8 4459 1236 0 0,'0'0'415'0'0,"0"0"2"0"0,0 0-55 0 0,0 0-62 0 0,0 0-24 0 0,0 0 33 0 0,0 0-40 0 0,0 0-25 0 0,0 0-23 0 0,0 0 26 0 0,0 0 0 0 0,0 0-32 0 0,0 0 17 0 0,0 0 19 0 0,0 0 10 0 0,0 0-36 0 0,0 0-9 0 0,0 0-41 0 0,0 0-36 0 0,0 0-11 0 0,0 0-12 0 0,0 0-4 0 0,0 0-74 0 0,0 0 14 0 0,0 0 83 0 0,0 0-28 0 0,0 0-37 0 0,14 3 134 0 0,-12-3-178 0 0,-1 1 1 0 0,1-1 0 0 0,0 1-1 0 0,0-1 1 0 0,-1 1-1 0 0,1-1 1 0 0,0 0 0 0 0,0 0-1 0 0,-1 0 1 0 0,1 0 0 0 0,0 0-1 0 0,0 0 1 0 0,0-1 0 0 0,-1 1-1 0 0,1 0 1 0 0,0-1-1 0 0,-1 1 1 0 0,1-1 0 0 0,0 0-1 0 0,-1 0 1 0 0,1 0 0 0 0,-1 1-1 0 0,1-1 1 0 0,-1-1 0 0 0,1 1-1 0 0,-1 0 1 0 0,0 0-1 0 0,1 0 1 0 0,-1-1 0 0 0,0 1-1 0 0,0-1 1 0 0,0 1 0 0 0,0-1-1 0 0,0 1 1 0 0,-1-1-1 0 0,1 0 1 0 0,0 1 0 0 0,-1-1-27 0 0,43-60 103 0 0,-4-2 1 0 0,-2-2 0 0 0,-3-1-1 0 0,-3-1 1 0 0,17-59-104 0 0,-46 125-9 0 0,-1-1 0 0 0,1 0 0 0 0,0 0 0 0 0,-1 0 0 0 0,0 0 0 0 0,0 0 0 0 0,0 0 0 0 0,0 0 0 0 0,0 0 0 0 0,0 0 0 0 0,-1 0 0 0 0,0-1 0 0 0,1 1 0 0 0,-1 0 0 0 0,0 0 0 0 0,-1-1 0 0 0,1 1 0 0 0,-1 0 0 0 0,1 0 0 0 0,-1 0 0 0 0,0 0 0 0 0,0 0 0 0 0,0 0 0 0 0,-1 0 0 0 0,1 0 0 0 0,-1 0 0 0 0,1 0 0 0 0,-1 0 0 0 0,0 1 0 0 0,0-1 0 0 0,0 1 0 0 0,-1 0 0 0 0,1-1 0 0 0,0 1 0 0 0,-1 0 0 0 0,0 0 0 0 0,1 1 0 0 0,-1-1 0 0 0,0 0 0 0 0,0 1 0 0 0,0 0 0 0 0,0 0 0 0 0,0 0 0 0 0,0 0 0 0 0,0 0 0 0 0,0 0 0 0 0,-1 1 9 0 0,-4 0-23 0 0,1 0 0 0 0,-1 1 0 0 0,0 0 1 0 0,1 1-1 0 0,-1-1 0 0 0,1 1 0 0 0,0 1 0 0 0,-1-1 0 0 0,1 1 0 0 0,0 1 1 0 0,1-1-1 0 0,-1 1 0 0 0,0 0 0 0 0,1 1 0 0 0,0 0 0 0 0,0 0 0 0 0,1 0 0 0 0,-1 0 1 0 0,1 1-1 0 0,0 0 0 0 0,0 0 0 0 0,1 1 0 0 0,0-1 0 0 0,0 1 0 0 0,1 0 1 0 0,-1 0-1 0 0,-1 6 23 0 0,7-6-14 0 0,1 1 0 0 0,-1-1 0 0 0,2 0 0 0 0,-1 0 0 0 0,0 0 0 0 0,1-1 0 0 0,1 1 0 0 0,-1-1 0 0 0,1 0 0 0 0,0 0 0 0 0,0-1 0 0 0,1 1 0 0 0,-1-1 0 0 0,1 0 0 0 0,1-1 0 0 0,-1 1 0 0 0,0-1 0 0 0,1-1 0 0 0,3 3 14 0 0,20 15-38 0 0,-23-18 40 0 0,-1 1 0 0 0,0 0-1 0 0,0 0 1 0 0,-1 0 0 0 0,1 1 0 0 0,-1 0 0 0 0,0 0 0 0 0,0 0 0 0 0,-1 1 0 0 0,1-1 0 0 0,-1 1 0 0 0,0 0 0 0 0,-1 1 0 0 0,0-1 0 0 0,0 0-1 0 0,0 1 1 0 0,0 0 0 0 0,-1 0 0 0 0,-1 0 0 0 0,1 0 0 0 0,-1 0 0 0 0,0 0 0 0 0,0 0 0 0 0,-1 0 0 0 0,0 0 0 0 0,-1 1-2 0 0,-1 0-102 0 0,0 1 1 0 0,-1 0 0 0 0,0 0-1 0 0,-1-1 1 0 0,0 0-1 0 0,0 1 1 0 0,-1-1 0 0 0,0-1-1 0 0,0 1 1 0 0,-1-1 0 0 0,0 0-1 0 0,0 0 1 0 0,-1-1 0 0 0,0 0-1 0 0,0 0 1 0 0,0 0-1 0 0,-1-1 1 0 0,0 0 0 0 0,0-1-1 0 0,0 0 1 0 0,-1 0 0 0 0,1-1-1 0 0,-1 1 1 0 0,0-2-1 0 0,0 0 1 0 0,-7 2 101 0 0,0-8-1221 0 0,-11-12-21 0 0</inkml:trace>
  <inkml:trace contextRef="#ctx0" brushRef="#br0" timeOffset="107209.403">515 4076 1292 0 0,'0'1'241'0'0,"1"-1"0"0"0,-1 0 0 0 0,0 0 0 0 0,0 0 0 0 0,1 0 0 0 0,-1 0-1 0 0,0 0 1 0 0,1 0 0 0 0,-1 0 0 0 0,0 0 0 0 0,1 0 0 0 0,-1 0 0 0 0,0 0 0 0 0,1 0 0 0 0,-1 0 0 0 0,0 0 0 0 0,1 0 0 0 0,-1 0-1 0 0,0 0 1 0 0,1 0 0 0 0,-1 0 0 0 0,0 0 0 0 0,1-1 0 0 0,-1 1-241 0 0,-4 7 9 0 0,0-1 0 0 0,0 1 0 0 0,1 0 1 0 0,0 0-1 0 0,1 0 0 0 0,-1 1 0 0 0,1-1 0 0 0,1 1 0 0 0,-1-1 0 0 0,1 1 0 0 0,1-1 1 0 0,-1 1-1 0 0,1 0 0 0 0,1-1 0 0 0,-1 1 0 0 0,1-1 0 0 0,0 1 0 0 0,1 0 1 0 0,0-1-1 0 0,0 0 0 0 0,1 0 0 0 0,0 1 0 0 0,0-2 0 0 0,1 1 0 0 0,0 0 0 0 0,0-1 1 0 0,0 1-1 0 0,1-1 0 0 0,0 0 0 0 0,0-1 0 0 0,0 1 0 0 0,1-1 0 0 0,0 0 1 0 0,0 0-1 0 0,0-1 0 0 0,0 0 0 0 0,1 0 0 0 0,0-1 0 0 0,0 1 0 0 0,0-1 0 0 0,0-1 1 0 0,0 1-1 0 0,1-1 0 0 0,-1-1 0 0 0,1 1 0 0 0,-1-1 0 0 0,1-1 0 0 0,0 1 1 0 0,-1-1-1 0 0,5-1-9 0 0,0-1-60 0 0,1-1 0 0 0,-2 0 0 0 0,1-1 0 0 0,0 0 0 0 0,-1 0 0 0 0,1-2 0 0 0,-1 1 1 0 0,-1-1-1 0 0,1-1 0 0 0,-1 0 0 0 0,0 0 0 0 0,-1-1 0 0 0,0-1 0 0 0,0 1 0 0 0,0-1 0 0 0,-2-1 1 0 0,1 0-1 0 0,-1 0 0 0 0,0 0 0 0 0,-1-1 0 0 0,0 0 0 0 0,-1 0 0 0 0,0 0 0 0 0,-1-1 0 0 0,0 0 1 0 0,-1 0-1 0 0,0 0 0 0 0,-1 0 0 0 0,1-8 60 0 0,-40 14-195 0 0,34 7 181 0 0,0 1 0 0 0,0 0 0 0 0,0-1 0 0 0,0 1 0 0 0,0 0 0 0 0,0 1 0 0 0,1-1-1 0 0,-1 0 1 0 0,1 1 0 0 0,-1 0 0 0 0,1-1 0 0 0,0 1 0 0 0,0 0 0 0 0,0 0 0 0 0,0 0 0 0 0,1 0 0 0 0,-1 1-1 0 0,1-1 1 0 0,0 0 0 0 0,0 1 0 0 0,0-1 0 0 0,0 0 0 0 0,1 1 0 0 0,-1-1 0 0 0,1 1 0 0 0,0-1 0 0 0,0 1 0 0 0,0-1-1 0 0,1 1 1 0 0,-1-1 0 0 0,1 1 0 0 0,0-1 0 0 0,0 1 0 0 0,0-1 0 0 0,0 0 0 0 0,0 1 0 0 0,1-1 0 0 0,0 0-1 0 0,0 0 1 0 0,-1 0 0 0 0,2 0 0 0 0,-1-1 0 0 0,0 1 0 0 0,0 0 0 0 0,1-1 0 0 0,0 0 0 0 0,-1 1 0 0 0,1-1 0 0 0,0 0-1 0 0,0 0 1 0 0,0-1 0 0 0,0 1 0 0 0,1-1 0 0 0,-1 1 0 0 0,0-1 0 0 0,1 0 0 0 0,2 0 14 0 0,4 2-45 0 0,0-1 0 0 0,0 0 0 0 0,0-1 1 0 0,0 0-1 0 0,1-1 0 0 0,-1 0 0 0 0,0 0 0 0 0,0-1 1 0 0,0 0-1 0 0,0-1 0 0 0,0 0 0 0 0,0-1 0 0 0,0 0 1 0 0,0-1-1 0 0,-1 0 0 0 0,0 0 0 0 0,0-1 0 0 0,0 0 1 0 0,0 0-1 0 0,-1-1 0 0 0,0-1 0 0 0,0 1 0 0 0,0-1 1 0 0,-1 0-1 0 0,0-1 0 0 0,-1 0 0 0 0,1 0 0 0 0,-2 0 1 0 0,1-1-1 0 0,-1 0 0 0 0,0 0 0 0 0,-1 0 0 0 0,0-1 1 0 0,-1 1-1 0 0,0-1 0 0 0,0 0 0 0 0,0-3 45 0 0,6-302 3885 0 0,-9 314-3879 0 0,0 0-1 0 0,0 0 1 0 0,0 0 0 0 0,0 0-1 0 0,-1 0 1 0 0,1 0-1 0 0,0 0 1 0 0,-1 0-1 0 0,1 0 1 0 0,-1 0-1 0 0,1 0 1 0 0,-1 0 0 0 0,0 0-1 0 0,1 0 1 0 0,-1 0-1 0 0,0 0 1 0 0,0 0-1 0 0,0 1 1 0 0,1-1-1 0 0,-1 0 1 0 0,0 1 0 0 0,0-1-1 0 0,0 0 1 0 0,0 1-1 0 0,0-1 1 0 0,0 1-1 0 0,0 0 1 0 0,0-1-1 0 0,-1 1 1 0 0,1 0 0 0 0,0 0-1 0 0,0-1 1 0 0,0 1-1 0 0,0 0 1 0 0,0 0-1 0 0,0 0 1 0 0,-1 0-1 0 0,1 1 1 0 0,0-1 0 0 0,0 0-1 0 0,0 0 1 0 0,0 1-1 0 0,0-1 1 0 0,0 1-1 0 0,0-1 1 0 0,0 1-1 0 0,0-1 1 0 0,0 1 0 0 0,0-1-1 0 0,0 1 1 0 0,0 0-1 0 0,0 0 1 0 0,1-1-1 0 0,-1 1 1 0 0,0 0-1 0 0,0 0 1 0 0,1 0 0 0 0,-1 0-1 0 0,1 0 1 0 0,-1 1-6 0 0,-7 15 16 0 0,1 0 1 0 0,1 1 0 0 0,1 0-1 0 0,0 0 1 0 0,2 1-1 0 0,0-1 1 0 0,1 1 0 0 0,1 0-1 0 0,0-1 1 0 0,1 1 0 0 0,2 0-1 0 0,1 10-16 0 0,-1 35 18 0 0,21 97-57 0 0,-21-144-77 0 0,-2-18 122 0 0,1 1 0 0 0,0-1 0 0 0,-1 0 0 0 0,1 1 0 0 0,-1-1 0 0 0,1 0 0 0 0,0 1 0 0 0,0-1 0 0 0,-1 1 0 0 0,1-1 0 0 0,0 1 1 0 0,0-1-1 0 0,0 1 0 0 0,-1 0 0 0 0,1-1 0 0 0,0 1 0 0 0,0 0 0 0 0,0 0 0 0 0,0 0 0 0 0,0 0 0 0 0,0-1 0 0 0,0 1 0 0 0,0 0 0 0 0,-1 1 1 0 0,1-1-1 0 0,0 0 0 0 0,0 0 0 0 0,0 0 0 0 0,0 0 0 0 0,0 1 0 0 0,0-1 0 0 0,-1 0 0 0 0,1 1 0 0 0,0-1 0 0 0,0 1 0 0 0,0-1 1 0 0,-1 1-1 0 0,1-1 0 0 0,0 1 0 0 0,-1 0 0 0 0,1-1 0 0 0,0 1 0 0 0,-1 0 0 0 0,1-1 0 0 0,-1 1 0 0 0,1 0 0 0 0,-1 0 0 0 0,1 0 0 0 0,-1-1 1 0 0,0 1-1 0 0,1 0 0 0 0,-1 0 0 0 0,0 0 0 0 0,0 0 0 0 0,0 0 0 0 0,1 0 0 0 0,-1 0 0 0 0,0-1 0 0 0,0 1 0 0 0,0 0 0 0 0,-1 0 1 0 0,1 0-1 0 0,0 0 0 0 0,0 0 0 0 0,0 0 0 0 0,-1 0 0 0 0,1-1 0 0 0,0 1 0 0 0,-1 1-6 0 0,8-9-46 0 0,0 1 0 0 0,0 0 0 0 0,0 1 0 0 0,1 0 0 0 0,0 0-1 0 0,0 0 1 0 0,0 1 0 0 0,0 1 0 0 0,1-1 0 0 0,0 1 0 0 0,-1 1 0 0 0,1-1 0 0 0,0 2 0 0 0,1-1 0 0 0,-1 1 0 0 0,0 0-1 0 0,0 1 1 0 0,0 0 0 0 0,1 1 0 0 0,-1 0 0 0 0,0 0 0 0 0,0 1 0 0 0,0 0 0 0 0,0 1 0 0 0,0 0 0 0 0,-1 0 0 0 0,1 1-1 0 0,-1 0 1 0 0,0 0 0 0 0,3 3 46 0 0,-10-4 18 0 0,0 0 0 0 0,0 0 0 0 0,-1 0 0 0 0,0 1-1 0 0,1-1 1 0 0,-1 0 0 0 0,0 0 0 0 0,-1 0 0 0 0,1 0 0 0 0,0 0 0 0 0,-1 1-1 0 0,0-1 1 0 0,0 0 0 0 0,0 0 0 0 0,0 0 0 0 0,0-1 0 0 0,-1 1-1 0 0,1 0 1 0 0,-1 0 0 0 0,0-1 0 0 0,1 1 0 0 0,-1-1 0 0 0,-1 1 0 0 0,1-1-1 0 0,0 0 1 0 0,0 0 0 0 0,-1 0 0 0 0,1 0 0 0 0,-1 0 0 0 0,0 0 0 0 0,0-1-1 0 0,1 0 1 0 0,-1 1 0 0 0,0-1 0 0 0,0 0 0 0 0,0 0 0 0 0,0-1-1 0 0,0 1 1 0 0,-1 0 0 0 0,1-1 0 0 0,0 0 0 0 0,0 0 0 0 0,-1 0-18 0 0,-10 5-9 0 0,-1-1 0 0 0,1-1 1 0 0,-1 0-1 0 0,1-1 0 0 0,-1 0 1 0 0,0-1-1 0 0,0-1 1 0 0,0 0-1 0 0,0-1 0 0 0,0-1 1 0 0,-4-1 8 0 0,13 1-200 0 0,0 1 0 0 0,1-1 0 0 0,-1 0 1 0 0,0 0-1 0 0,1 0 0 0 0,-1-1 0 0 0,1 0 1 0 0,0 0-1 0 0,0-1 0 0 0,0 1 0 0 0,0-1 1 0 0,1 0-1 0 0,0 0 0 0 0,0-1 1 0 0,0 1-1 0 0,0-1 0 0 0,0 0 0 0 0,0-2 200 0 0,-3-12-1176 0 0</inkml:trace>
  <inkml:trace contextRef="#ctx0" brushRef="#br0" timeOffset="108088.386">1611 4162 1428 0 0,'0'0'450'0'0,"4"-20"1457"0"0,18-10-1078 0 0,-21 21 1526 0 0,1 41-2013 0 0,3 28-379 0 0,71 271 1156 0 0,-75-326-1068 0 0,1 1 0 0 0,-1-1 0 0 0,0 1 0 0 0,0-1 0 0 0,-1 1 0 0 0,0-1 0 0 0,0 1-1 0 0,0-1 1 0 0,-1 1 0 0 0,0-1 0 0 0,0 1 0 0 0,0-1 0 0 0,-1 1 0 0 0,1-1-1 0 0,-1 0 1 0 0,-1 0 0 0 0,1 0 0 0 0,-1 0 0 0 0,1 0 0 0 0,-2 0 0 0 0,1-1 0 0 0,0 1-1 0 0,-1-1 1 0 0,0 0 0 0 0,0 0 0 0 0,0-1 0 0 0,0 1 0 0 0,-1-1 0 0 0,1 0 0 0 0,-1 0-1 0 0,0 0 1 0 0,0 0 0 0 0,0-1 0 0 0,0 0 0 0 0,0 0 0 0 0,-1-1 0 0 0,-2 1-51 0 0,-2-1-223 0 0,-1-1 1 0 0,1 0-1 0 0,-1-1 1 0 0,1 0 0 0 0,0 0-1 0 0,0-1 1 0 0,-1-1 0 0 0,1 0-1 0 0,1 0 1 0 0,-1-1-1 0 0,0 0 1 0 0,1-1 0 0 0,0 0-1 0 0,0 0 1 0 0,0-1-1 0 0,1 0 1 0 0,0-1 0 0 0,0 0-1 0 0,0 0 1 0 0,1 0 0 0 0,0-1-1 0 0,1 0 1 0 0,0-1-1 0 0,0 1 1 0 0,0-1 0 0 0,1-1-1 0 0,1 1 1 0 0,0 0-1 0 0,0-1 1 0 0,1 0 0 0 0,0 0-1 0 0,0 0 1 0 0,1 0 222 0 0,-7-35-1117 0 0</inkml:trace>
  <inkml:trace contextRef="#ctx0" brushRef="#br0" timeOffset="108385.906">1529 3874 896 0 0,'8'-37'8744'0'0,"7"32"-12503"0"0,-5 12 1341 0 0,-4-4 1279 0 0</inkml:trace>
  <inkml:trace contextRef="#ctx0" brushRef="#br0" timeOffset="109265.707">1640 4197 1544 0 0,'20'2'3098'0'0,"82"0"-2880"0"0,-42-5-171 0 0,-1-3-1 0 0,0-2 1 0 0,0-2-1 0 0,-1-4 0 0 0,35-13-46 0 0,-89 26 24 0 0,1 0 7 0 0,0 1 0 0 0,0-1-1 0 0,0 0 1 0 0,0-1 0 0 0,0 1 0 0 0,0-1 0 0 0,-1 0 0 0 0,1 0 0 0 0,-1-1 0 0 0,1 1 0 0 0,-1-1 0 0 0,0 0 0 0 0,0 0 0 0 0,0-1 0 0 0,0 1 0 0 0,-1-1 0 0 0,1 1 0 0 0,-1-1-1 0 0,0 0 1 0 0,0-1 0 0 0,-1 1 0 0 0,1 0 0 0 0,0-3-31 0 0,-3 6 108 0 0,-21-20-24 0 0,-101 16-329 0 0,110 7 234 0 0,-2-1 3 0 0,0 0 0 0 0,0 0 0 0 0,0 2 0 0 0,1-1 0 0 0,-1 2 0 0 0,1 0 0 0 0,0 0 0 0 0,0 2-1 0 0,0-1 1 0 0,1 2 0 0 0,-1-1 0 0 0,2 2 0 0 0,-1-1 0 0 0,1 2 0 0 0,0 0 0 0 0,1 0 0 0 0,0 0 0 0 0,0 2 0 0 0,1-1 0 0 0,-4 7 8 0 0,36 26 97 0 0,-6-33-290 0 0,1 0 1 0 0,-1-1 0 0 0,2-1-1 0 0,-1-1 1 0 0,1-1-1 0 0,0 0 1 0 0,1-2 0 0 0,-1 0-1 0 0,1-1 1 0 0,0-1 0 0 0,0 0-1 0 0,-1-2 1 0 0,6-1 192 0 0,-15 2-376 0 0,33 0-906 0 0</inkml:trace>
  <inkml:trace contextRef="#ctx0" brushRef="#br0" timeOffset="109516.7">2720 4072 1024 0 0,'-6'-3'202'0'0,"1"0"0"0"0,-1 0-1 0 0,0 1 1 0 0,0-1 0 0 0,0 1 0 0 0,0 1-1 0 0,0-1 1 0 0,0 1 0 0 0,0 0 0 0 0,-1 1 0 0 0,1-1-1 0 0,0 1 1 0 0,-1 0 0 0 0,1 1 0 0 0,0 0-1 0 0,0 0 1 0 0,-1 0 0 0 0,1 1 0 0 0,0-1-1 0 0,0 1 1 0 0,-1 1-202 0 0,-3 0 97 0 0,0 0-1 0 0,-1 0 1 0 0,2 1-1 0 0,-1 0 0 0 0,0 1 1 0 0,1 0-1 0 0,0 1 1 0 0,0 0-1 0 0,1 0 1 0 0,0 0-1 0 0,0 1 1 0 0,0 1-1 0 0,1-1 1 0 0,0 1-1 0 0,0 1 1 0 0,1-1-1 0 0,0 1 1 0 0,0 0-1 0 0,-3 9-96 0 0,10-14-21 0 0,0 0 1 0 0,0 1-1 0 0,0-1 1 0 0,1 0-1 0 0,0 0 0 0 0,-1 0 1 0 0,1 0-1 0 0,1 0 0 0 0,-1 0 1 0 0,1-1-1 0 0,-1 1 1 0 0,1-1-1 0 0,0 1 0 0 0,0-1 1 0 0,1 0-1 0 0,-1 0 1 0 0,0 0-1 0 0,1-1 0 0 0,0 1 1 0 0,0-1-1 0 0,0 0 1 0 0,0 0-1 0 0,0-1 0 0 0,0 1 1 0 0,0-1-1 0 0,0 1 0 0 0,1-1 1 0 0,-1-1-1 0 0,1 1 1 0 0,-1-1-1 0 0,0 1 0 0 0,1-1 1 0 0,-1-1-1 0 0,1 1 1 0 0,1-1 20 0 0,85 0-3139 0 0,-32-9 2013 0 0</inkml:trace>
  <inkml:trace contextRef="#ctx0" brushRef="#br0" timeOffset="109783.395">3005 3866 2252 0 0,'5'-127'6051'0'0,"-6"125"-6016"0"0,0 1 0 0 0,0 0-1 0 0,0-1 1 0 0,0 1 0 0 0,0 0-1 0 0,-1 0 1 0 0,1-1 0 0 0,0 1-1 0 0,-1 0 1 0 0,1 0 0 0 0,0 0-1 0 0,-1 1 1 0 0,1-1 0 0 0,-1 0-1 0 0,1 0 1 0 0,-1 1 0 0 0,0-1-1 0 0,1 1 1 0 0,-1-1 0 0 0,0 1-1 0 0,1 0 1 0 0,-1 0 0 0 0,0 0-1 0 0,1 0 1 0 0,-1 0-1 0 0,0 0 1 0 0,0 0 0 0 0,1 0-1 0 0,-1 1 1 0 0,1-1 0 0 0,-1 1-1 0 0,0-1 1 0 0,1 1 0 0 0,-1 0-1 0 0,1 0 1 0 0,-1-1 0 0 0,1 1-1 0 0,-1 0 1 0 0,1 0 0 0 0,0 0-1 0 0,-1 1 1 0 0,1-1 0 0 0,0 0-1 0 0,0 0 1 0 0,0 1 0 0 0,0-1-1 0 0,0 0 1 0 0,0 1 0 0 0,0-1-1 0 0,0 2-34 0 0,-6 12-30 0 0,0 0-1 0 0,2 1 1 0 0,-1 0-1 0 0,2 0 1 0 0,0 0-1 0 0,1 0 1 0 0,0 1 0 0 0,2 0-1 0 0,0-1 1 0 0,0 1-1 0 0,2 0 1 0 0,0-1-1 0 0,1 1 1 0 0,1-1-1 0 0,0 1 1 0 0,1-1-1 0 0,1 0 1 0 0,0 0-1 0 0,1-1 1 0 0,1 1-1 0 0,1-2 1 0 0,0 1 0 0 0,5 6 30 0 0,19 75-6283 0 0,-32-94 5090 0 0</inkml:trace>
  <inkml:trace contextRef="#ctx0" brushRef="#br0" timeOffset="110034.389">2768 4010 1428 0 0,'-2'-1'936'0'0,"1"-2"-184"0"0,2 1-12 0 0,1 1-44 0 0,1-2-104 0 0,3 1-143 0 0,2-1-101 0 0,13-1-156 0 0,3 1-92 0 0,4-2-12 0 0,4 2-268 0 0,-15 3-288 0 0,9 0-425 0 0,3 0-359 0 0,-1 0 36 0 0,0 0-8 0 0</inkml:trace>
  <inkml:trace contextRef="#ctx0" brushRef="#br0" timeOffset="110772.425">3165 4120 1080 0 0,'33'1'466'0'0,"1"-1"-1"0"0,-1-2 1 0 0,0-1-1 0 0,1-1 0 0 0,-1-2 1 0 0,-1-2-1 0 0,7-3-465 0 0,-29 9 56 0 0,4-1-95 0 0,-6 2 30 0 0,0 0 0 0 0,-1 0 0 0 0,1-1 0 0 0,0 0 0 0 0,-1-1 0 0 0,1 1 0 0 0,-1-1 0 0 0,0-1-1 0 0,0 1 1 0 0,0-1 0 0 0,0-1 0 0 0,-1 1 0 0 0,0-1 0 0 0,0 0 0 0 0,0 0 0 0 0,4-6 9 0 0,-9 9-52 0 0,-3 0 38 0 0,-8-4 97 0 0,0 1 1 0 0,0 0-1 0 0,0 1 1 0 0,-1 0-1 0 0,1 1 1 0 0,-1 0-1 0 0,0 1 1 0 0,0 0-1 0 0,0 0 1 0 0,0 1-1 0 0,0 1 1 0 0,0 0-1 0 0,0 0 1 0 0,0 1-1 0 0,0 1 1 0 0,-5 1-84 0 0,-5-1 69 0 0,0 1-1 0 0,1 2 1 0 0,0 0 0 0 0,0 1 0 0 0,0 0-1 0 0,1 2 1 0 0,0 1 0 0 0,1 0 0 0 0,0 1-1 0 0,0 1 1 0 0,1 1 0 0 0,0 0 0 0 0,1 1 0 0 0,0 1-1 0 0,-4 6-68 0 0,18-19 6 0 0,1 1-1 0 0,-1 0 0 0 0,0-1 0 0 0,1 1 0 0 0,-1 0 1 0 0,1 0-1 0 0,0 0 0 0 0,-1 0 0 0 0,1 0 1 0 0,0 0-1 0 0,0 0 0 0 0,1 0 0 0 0,-1 0 1 0 0,0 1-1 0 0,1-1 0 0 0,-1 0 0 0 0,1 1 1 0 0,0-1-1 0 0,-1 0 0 0 0,1 0 0 0 0,0 1 1 0 0,1-1-1 0 0,-1 0 0 0 0,0 1 0 0 0,1-1 1 0 0,-1 0-1 0 0,1 1 0 0 0,0-1 0 0 0,0 0 1 0 0,-1 0-1 0 0,2 0 0 0 0,-1 0 0 0 0,0 0 1 0 0,0 0-1 0 0,1 0 0 0 0,-1 0 0 0 0,1 0 0 0 0,-1-1 1 0 0,1 1-1 0 0,0-1 0 0 0,-1 1 0 0 0,1-1 1 0 0,0 0-1 0 0,0 1 0 0 0,0-1 0 0 0,0 0 1 0 0,1 0-1 0 0,-1 0 0 0 0,0-1 0 0 0,0 1 1 0 0,0 0-1 0 0,1-1 0 0 0,0 0-5 0 0,131 16-148 0 0,-76-19-180 0 0,0-2 1 0 0,-1-3-1 0 0,0-2 0 0 0,0-3 1 0 0,-1-2-1 0 0,-1-3 1 0 0,43-20 327 0 0,-98 38 25 0 0,-1-1 0 0 0,1 1 0 0 0,0 0 1 0 0,-1-1-1 0 0,1 1 0 0 0,0-1 0 0 0,0 1 1 0 0,-1-1-1 0 0,1 1 0 0 0,0-1 0 0 0,0 1 1 0 0,0-1-1 0 0,0 1 0 0 0,0-1 0 0 0,0 1 0 0 0,0-1 1 0 0,0 1-1 0 0,0-1 0 0 0,0 1 0 0 0,0-1 1 0 0,0 1-1 0 0,0-1 0 0 0,0 1 0 0 0,0-1 1 0 0,0 1-1 0 0,0-1 0 0 0,1 1 0 0 0,-1-1 1 0 0,0 1-1 0 0,0-1 0 0 0,1 1 0 0 0,-1-1 0 0 0,0 1 1 0 0,1-1-1 0 0,-1 1 0 0 0,1 0 0 0 0,-1-1 1 0 0,0 1-1 0 0,1 0 0 0 0,-1-1 0 0 0,1 1 1 0 0,-1 0-1 0 0,1 0 0 0 0,-1 0 0 0 0,1-1 0 0 0,-1 1 1 0 0,1 0-1 0 0,-1 0-25 0 0,-53-3 905 0 0,49 3-952 0 0,-176 42 1419 0 0,215-42-1311 0 0,-20-2-87 0 0,0 0-1 0 0,1-2 0 0 0,-1 0 1 0 0,-1 0-1 0 0,1-1 1 0 0,0-1-1 0 0,-1-1 1 0 0,-1 0-1 0 0,1 0 1 0 0,-1-2-1 0 0,0 0 1 0 0,-1 0-1 0 0,0-1 1 0 0,0 0-1 0 0,-1-1 1 0 0,-1 0-1 0 0,1-1 1 0 0,-2-1-1 0 0,0 1 1 0 0,0-1-1 0 0,-2-1 1 0 0,1 1-1 0 0,-2-1 1 0 0,0-1-1 0 0,0 1 1 0 0,-1-1-1 0 0,0-7 27 0 0,-2 5 206 0 0,-1-1 0 0 0,-1 1 0 0 0,0-1 0 0 0,-1 1 0 0 0,-1-1 0 0 0,-1 1 0 0 0,-1-1 0 0 0,0 1 0 0 0,-1 0 0 0 0,-1 0 0 0 0,0 0 0 0 0,-2 1 0 0 0,0 0 0 0 0,0 0 0 0 0,-2 0 0 0 0,-3-4-206 0 0,10 21 24 0 0,1-1 0 0 0,-1 1 1 0 0,0 0-1 0 0,1 0 0 0 0,-1 0 0 0 0,1 0 1 0 0,-1 0-1 0 0,1 1 0 0 0,-1-1 1 0 0,1 0-1 0 0,0 1 0 0 0,0-1 1 0 0,0 1-1 0 0,0-1 0 0 0,0 1 0 0 0,0-1 1 0 0,0 1-1 0 0,0 0 0 0 0,0-1 1 0 0,1 1-1 0 0,-1 0 0 0 0,1 0 1 0 0,0 0-1 0 0,-1-1 0 0 0,1 1 0 0 0,0 0 1 0 0,0 0-1 0 0,0 0 0 0 0,0 0 1 0 0,0-1-1 0 0,1 1 0 0 0,-1 0 1 0 0,0 0-1 0 0,1 0 0 0 0,-1 0 0 0 0,1-1 1 0 0,0 1-1 0 0,1 1-24 0 0,55 191-1185 0 0,26 93-5302 0 0,-81-246 5314 0 0</inkml:trace>
  <inkml:trace contextRef="#ctx0" brushRef="#br0" timeOffset="113993.644">8224 3659 1648 0 0,'-3'59'3536'0'0,"-4"161"-1713"0"0,8-211-1766 0 0,0 1-1 0 0,1-1 0 0 0,0 0 1 0 0,1 0-1 0 0,0 0 0 0 0,0 0 1 0 0,0-1-1 0 0,1 1 0 0 0,1-1 0 0 0,0 0 1 0 0,0 0-1 0 0,0-1 0 0 0,1 1 1 0 0,0-1-1 0 0,0 0 0 0 0,1-1 1 0 0,0 0-1 0 0,0 0 0 0 0,1 0 0 0 0,-1-1 1 0 0,1 0-1 0 0,5 2-56 0 0,-10-5-156 0 0,0-1-1 0 0,0 0 1 0 0,0 0 0 0 0,1 0-1 0 0,-1-1 1 0 0,0 1-1 0 0,0-1 1 0 0,1 0 0 0 0,-1 0-1 0 0,1 0 1 0 0,-1 0 0 0 0,0 0-1 0 0,0-1 1 0 0,1 0-1 0 0,-1 1 1 0 0,0-1 0 0 0,0 0-1 0 0,0-1 1 0 0,1 1-1 0 0,-1-1 1 0 0,-1 1 0 0 0,1-1-1 0 0,0 0 1 0 0,0 0 0 0 0,-1 0-1 0 0,1 0 1 0 0,-1 0-1 0 0,1-1 1 0 0,-1 1 0 0 0,0-1-1 0 0,1-1 157 0 0,6-13-1154 0 0</inkml:trace>
  <inkml:trace contextRef="#ctx0" brushRef="#br0" timeOffset="114260.246">7948 3794 2244 0 0,'-4'-1'860'0'0,"3"2"-112"0"0,1-2-80 0 0,0 1-124 0 0,3-2-47 0 0,3 1-133 0 0,4 1 72 0 0,16-2-116 0 0,-10 2-80 0 0,8 0-128 0 0,8 0-132 0 0,4 0 8 0 0,6 0-688 0 0,0 0 56 0 0,-2 0 59 0 0,-2 0-643 0 0,-1 0 48 0 0,-5 0-268 0 0</inkml:trace>
  <inkml:trace contextRef="#ctx0" brushRef="#br0" timeOffset="114557.709">8520 3889 1496 0 0,'17'2'220'0'0,"-1"0"0"0"0,0-1 0 0 0,1 0 0 0 0,-1-2-1 0 0,1 0 1 0 0,-1-1 0 0 0,0 0 0 0 0,0-1 0 0 0,0-1 0 0 0,0-1 0 0 0,0 0 0 0 0,-1-1-1 0 0,0-1 1 0 0,0 0 0 0 0,-1-1 0 0 0,0-1 0 0 0,0 0 0 0 0,7-7-220 0 0,-20 15 2 0 0,0 0-1 0 0,0 1 1 0 0,-1-1 0 0 0,1 0 0 0 0,0 0 0 0 0,-1 0 0 0 0,1 0-1 0 0,0 0 1 0 0,-1 0 0 0 0,1 0 0 0 0,-1 0 0 0 0,0 0 0 0 0,1-1-1 0 0,-1 1 1 0 0,0 0 0 0 0,0 0 0 0 0,0 0 0 0 0,0 0 0 0 0,0 0-1 0 0,0 0 1 0 0,0-1 0 0 0,0 1 0 0 0,0 0 0 0 0,0 0 0 0 0,-1 0-1 0 0,1 0 1 0 0,0 0 0 0 0,-1 0 0 0 0,1 0 0 0 0,-1 0 0 0 0,1 0-1 0 0,-1 0 1 0 0,0 0 0 0 0,1 0 0 0 0,-1 0 0 0 0,0 0 0 0 0,0 0-1 0 0,1 0 1 0 0,-1 1 0 0 0,0-1 0 0 0,0 0 0 0 0,0 1 0 0 0,0-1-1 0 0,0 1 1 0 0,0-1 0 0 0,0 1 0 0 0,0-1 0 0 0,0 1 0 0 0,-1 0-1 0 0,1-1 1 0 0,0 1 0 0 0,0 0 0 0 0,0 0 0 0 0,0 0 0 0 0,0 0-1 0 0,0 0 1 0 0,-1 0 0 0 0,1 0 0 0 0,0 0 0 0 0,0 0 0 0 0,0 1-2 0 0,-76-8 49 0 0,76 7-47 0 0,-14 0 57 0 0,0 0 1 0 0,-1 1 0 0 0,1 0 0 0 0,0 1 0 0 0,0 1 0 0 0,0 0 0 0 0,0 1-1 0 0,1 1 1 0 0,-1 0 0 0 0,1 1 0 0 0,0 0 0 0 0,1 1 0 0 0,0 1 0 0 0,0 0-1 0 0,0 1 1 0 0,1 0 0 0 0,1 1 0 0 0,-1 1 0 0 0,-4 6-60 0 0,13-14 21 0 0,2 0 0 0 0,-1 1-1 0 0,0-1 1 0 0,1 1 0 0 0,-1-1 0 0 0,1 1-1 0 0,0-1 1 0 0,0 1 0 0 0,1 0 0 0 0,-1 0 0 0 0,1-1-1 0 0,0 1 1 0 0,-1 0 0 0 0,2 0 0 0 0,-1-1 0 0 0,0 1-1 0 0,1 0 1 0 0,0 0 0 0 0,0-1 0 0 0,0 1 0 0 0,0-1-1 0 0,1 1 1 0 0,-1-1 0 0 0,1 1 0 0 0,0-1-1 0 0,0 0 1 0 0,0 0 0 0 0,0 0 0 0 0,0 0 0 0 0,1 0-1 0 0,0 0 1 0 0,-1-1 0 0 0,1 1 0 0 0,0-1 0 0 0,0 0-1 0 0,1 0 1 0 0,-1 0 0 0 0,0 0 0 0 0,4 1-21 0 0,142 50-2804 0 0,-117-49 1567 0 0,-13-3 109 0 0</inkml:trace>
  <inkml:trace contextRef="#ctx0" brushRef="#br0" timeOffset="114902.545">8893 4060 1604 0 0,'107'-90'2186'0'0,"-92"74"-2058"0"0,0 1 1 0 0,1 1 0 0 0,0 0 0 0 0,2 2 0 0 0,-1-1 0 0 0,2 2-1 0 0,-1 1 1 0 0,1 0 0 0 0,5-1-129 0 0,-21 11 9 0 0,0-1 0 0 0,-1 1 0 0 0,1 0 0 0 0,0 0 0 0 0,-1 0 0 0 0,1 0 0 0 0,0 0 0 0 0,0 0 0 0 0,-1 1 0 0 0,1-1 0 0 0,0 1-1 0 0,-1 0 1 0 0,1 0 0 0 0,-1 0 0 0 0,1 0 0 0 0,-1 0 0 0 0,1 0 0 0 0,-1 1 0 0 0,0-1 0 0 0,0 1 0 0 0,1 0 0 0 0,-1-1 0 0 0,0 1 0 0 0,-1 0 0 0 0,1 0 0 0 0,0 1 0 0 0,0-1 0 0 0,-1 0 0 0 0,0 1 0 0 0,1-1-1 0 0,-1 0 1 0 0,0 1 0 0 0,0-1 0 0 0,0 1 0 0 0,-1 0 0 0 0,1-1 0 0 0,0 1 0 0 0,-1 0 0 0 0,0 0 0 0 0,0-1 0 0 0,0 1 0 0 0,0 0 0 0 0,0-1 0 0 0,0 1 0 0 0,-1 0 0 0 0,1 0 0 0 0,-1-1 0 0 0,0 1 0 0 0,0-1-1 0 0,0 2-8 0 0,1 5 7 0 0,-1-1 0 0 0,0 1-1 0 0,-1 0 1 0 0,1-1 0 0 0,-2 1-1 0 0,1-1 1 0 0,-1 1 0 0 0,-1-1 0 0 0,1 0-1 0 0,-1 0 1 0 0,-1-1 0 0 0,1 1-1 0 0,-1-1 1 0 0,-1 0 0 0 0,1 0-1 0 0,-1-1 1 0 0,0 1 0 0 0,-1-1-1 0 0,0-1 1 0 0,0 1 0 0 0,0-1-1 0 0,0 0 1 0 0,-2 0-7 0 0,6-8-2488 0 0,4 1 1270 0 0</inkml:trace>
  <inkml:trace contextRef="#ctx0" brushRef="#br0" timeOffset="115184.815">9789 3518 1756 0 0,'-2'-27'4997'0'0,"-9"42"-2591"0"0,9 14-2225 0 0,0 1 0 0 0,2-1 0 0 0,1 1 0 0 0,2-1 1 0 0,0 1-1 0 0,3-1 0 0 0,0 0 0 0 0,7 18-181 0 0,22 171-1489 0 0,-36-214 1270 0 0,0-1-1 0 0,-1 0 1 0 0,1 0-1 0 0,-1 0 0 0 0,0 0 1 0 0,0 0-1 0 0,0 0 0 0 0,0 0 1 0 0,0-1-1 0 0,0 1 0 0 0,-1-1 1 0 0,1 0-1 0 0,-1 1 0 0 0,0-1 1 0 0,1 0-1 0 0,-1-1 0 0 0,0 1 1 0 0,0 0-1 0 0,-1-1 0 0 0,1 0 1 0 0,0 1-1 0 0,0-1 0 0 0,-1-1 1 0 0,1 1-1 0 0,0 0 0 0 0,-1-1 1 0 0,1 0-1 0 0,-3 0 220 0 0,-10 1-1089 0 0</inkml:trace>
  <inkml:trace contextRef="#ctx0" brushRef="#br0" timeOffset="115435.69">9402 3842 1908 0 0,'23'-3'4483'0'0,"16"-9"-3164"0"0,5-1-837 0 0,293-29-2659 0 0,-237 33-706 0 0,-62 6 1643 0 0</inkml:trace>
  <inkml:trace contextRef="#ctx0" brushRef="#br0" timeOffset="112831.144">6234 3722 2188 0 0,'16'-12'3607'0'0,"2"11"-2215"0"0,-11 84-996 0 0,-11-44-227 0 0,4 170-47 0 0,12-170-2986 0 0,-12-39 1928 0 0,0 0-250 0 0,0 0 82 0 0</inkml:trace>
  <inkml:trace contextRef="#ctx0" brushRef="#br0" timeOffset="113616.128">5933 3830 1568 0 0,'-15'-5'1002'0'0,"15"4"-860"0"0,0 1 0 0 0,0 0 1 0 0,1-1-1 0 0,-1 1 1 0 0,0-1-1 0 0,0 1 0 0 0,0 0 1 0 0,0-1-1 0 0,0 1 0 0 0,0-1 1 0 0,1 1-1 0 0,-1 0 1 0 0,0-1-1 0 0,0 1 0 0 0,0-1 1 0 0,0 1-1 0 0,-1-1 1 0 0,1 1-1 0 0,0 0 0 0 0,0-1 1 0 0,0 1-1 0 0,0-1 0 0 0,0 1 1 0 0,0 0-1 0 0,-1-1-142 0 0,293-15 336 0 0,-236 11-406 0 0,-3 2-72 0 0,1-2 0 0 0,-1-3 0 0 0,0-2 0 0 0,-1-2 0 0 0,10-6 142 0 0,-58 16 56 0 0,0 0 1 0 0,-1 0-1 0 0,1 0 1 0 0,-1 0 0 0 0,1-1-1 0 0,-1 1 1 0 0,0-1 0 0 0,0 0-1 0 0,0 0 1 0 0,0 0 0 0 0,-1 0-1 0 0,1-1 1 0 0,-1 1 0 0 0,0-1-1 0 0,0 1 1 0 0,0-1-1 0 0,0 0 1 0 0,-1 0 0 0 0,1 0-1 0 0,-1 0 1 0 0,0 0 0 0 0,0 0-1 0 0,-1-2-56 0 0,-26 131-34 0 0,24 142 101 0 0,31-294-31 0 0,47-80-382 0 0,-74 107 340 0 0,1 0 0 0 0,-1 0 0 0 0,0 0 0 0 0,1 0 0 0 0,-1 0 0 0 0,1 0 0 0 0,-1 1 0 0 0,0-1 0 0 0,1 1 0 0 0,-1 0 1 0 0,0-1-1 0 0,0 1 0 0 0,0 0 0 0 0,1 0 0 0 0,-1 1 0 0 0,0-1 0 0 0,0 0 0 0 0,0 1 0 0 0,-1-1 0 0 0,1 1 0 0 0,0 0 0 0 0,-1-1 0 0 0,1 1 0 0 0,-1 0 0 0 0,1 0 0 0 0,-1 0 0 0 0,0 0 0 0 0,0 0 0 0 0,1 1 6 0 0,3 3-21 0 0,3 3 45 0 0,0-1 1 0 0,1 1-1 0 0,0-2 1 0 0,0 1-1 0 0,1-1 1 0 0,0-1-1 0 0,0 0 1 0 0,1 0-1 0 0,-1-1 1 0 0,1 0-1 0 0,0-1 1 0 0,1 0-1 0 0,-1-1 1 0 0,1 0-1 0 0,-1-1 1 0 0,1 0-1 0 0,0-1 1 0 0,0 0-1 0 0,0-1 1 0 0,0-1-1 0 0,0 1 1 0 0,-1-2-1 0 0,1 0 1 0 0,0 0-1 0 0,-1-1 1 0 0,1 0-1 0 0,-1-1 1 0 0,0-1-1 0 0,0 0 1 0 0,0 0-1 0 0,-1-1 1 0 0,0 0-1 0 0,0-1 1 0 0,-1 0-1 0 0,1 0 1 0 0,-1-1-1 0 0,1-3-24 0 0,-8 10 1 0 0,0-1 0 0 0,0 0 0 0 0,-1 0 0 0 0,1 0 0 0 0,-1 0 0 0 0,1 0 0 0 0,-1 0 0 0 0,0 0 0 0 0,0 0 0 0 0,0 0 0 0 0,0 0 0 0 0,0-1 0 0 0,0 1 0 0 0,-1-1 0 0 0,1 1 0 0 0,-1 0 0 0 0,1-1 0 0 0,-1 1-1 0 0,0-1 1 0 0,0 1 0 0 0,0-1 0 0 0,-1 1 0 0 0,1 0 0 0 0,0-1 0 0 0,-1 1 0 0 0,0-1 0 0 0,1 1 0 0 0,-1 0 0 0 0,0-1 0 0 0,0 1 0 0 0,-1 0 0 0 0,1 0 0 0 0,0 0 0 0 0,-1 0 0 0 0,1 0 0 0 0,-1 0 0 0 0,1 0 0 0 0,-1 1 0 0 0,0-1 0 0 0,0 0 0 0 0,0 1 0 0 0,-1-1-1 0 0,-96-25 12 0 0,88 27 11 0 0,0 1-1 0 0,1 0 0 0 0,-1 1 0 0 0,0 0 0 0 0,1 1 0 0 0,0 0 0 0 0,0 1 1 0 0,0 0-1 0 0,0 0 0 0 0,0 1 0 0 0,1 0 0 0 0,0 1 0 0 0,-4 3-22 0 0,10-7-1 0 0,1-1 1 0 0,-1 0-1 0 0,1 1 0 0 0,0 0 0 0 0,0 0 0 0 0,0-1 0 0 0,0 1 0 0 0,0 0 0 0 0,0 1 0 0 0,1-1 1 0 0,-1 0-1 0 0,1 0 0 0 0,-1 1 0 0 0,1-1 0 0 0,0 1 0 0 0,0-1 0 0 0,0 1 0 0 0,0 0 0 0 0,1-1 0 0 0,-1 1 1 0 0,1 0-1 0 0,-1-1 0 0 0,1 1 0 0 0,0 0 0 0 0,0 0 0 0 0,0-1 0 0 0,0 1 0 0 0,1 0 0 0 0,-1 0 1 0 0,1-1-1 0 0,0 1 0 0 0,0 0 0 0 0,0-1 0 0 0,0 1 0 0 0,0-1 0 0 0,0 1 0 0 0,1-1 0 0 0,-1 0 0 0 0,1 0 1 0 0,-1 1-1 0 0,1-1 0 0 0,0 0 0 0 0,0 0 0 0 0,0 0 0 0 0,0-1 0 0 0,0 1 0 0 0,1-1 0 0 0,-1 1 1 0 0,120 63-816 0 0,21-32-2512 0 0,-92-26 2108 0 0</inkml:trace>
  <inkml:trace contextRef="#ctx0" brushRef="#br0" timeOffset="119494.784">11361 3737 948 0 0,'0'0'336'0'0,"3"0"-34"0"0,73-21 1179 0 0,-75 21-1430 0 0,-1 0 52 0 0,-52 4 354 0 0,19 1-406 0 0,0 1-1 0 0,1 2 0 0 0,0 1 0 0 0,1 1 1 0 0,0 2-1 0 0,0 1 0 0 0,1 2 1 0 0,1 0-1 0 0,1 2 0 0 0,-15 12-50 0 0,30-20-3 0 0,1 0 1 0 0,0 0-1 0 0,1 1 1 0 0,-1 0-1 0 0,2 1 1 0 0,0 1-1 0 0,0 0 0 0 0,1 0 1 0 0,0 0-1 0 0,1 1 1 0 0,1 1-1 0 0,0-1 0 0 0,1 1 1 0 0,0 0-1 0 0,1 1 1 0 0,1-1-1 0 0,-2 13 3 0 0,9-23 21 0 0,0 0-1 0 0,0 0 1 0 0,0 0-1 0 0,0 0 1 0 0,1-1 0 0 0,0 1-1 0 0,0-1 1 0 0,0 0-1 0 0,0 0 1 0 0,0-1 0 0 0,0 1-1 0 0,1-1 1 0 0,0 0-1 0 0,-1 0 1 0 0,1 0 0 0 0,0-1-1 0 0,0 1 1 0 0,0-1-1 0 0,0-1 1 0 0,0 1 0 0 0,0-1-1 0 0,0 1 1 0 0,0-1-1 0 0,0-1 1 0 0,0 1 0 0 0,0-1-1 0 0,0 0 1 0 0,2-1-21 0 0,-5 2 3 0 0,25-2 51 0 0,0-2 1 0 0,-1-1-1 0 0,1-1 0 0 0,-1-1 1 0 0,0-2-1 0 0,-1 0 0 0 0,0-2 1 0 0,17-10-55 0 0,101-92-497 0 0,-141 116 435 0 0,1 0-1 0 0,-1 1 0 0 0,0-1 1 0 0,0 1-1 0 0,0 0 1 0 0,0-1-1 0 0,0 1 1 0 0,-1 0-1 0 0,0 0 0 0 0,0 0 1 0 0,0 0-1 0 0,0 0 1 0 0,-1 0-1 0 0,1 0 1 0 0,-1 0-1 0 0,0 1 0 0 0,0-1 1 0 0,-1 0-1 0 0,1 0 1 0 0,-1 0-1 0 0,0 0 1 0 0,0 0-1 0 0,0 0 0 0 0,-1 1 63 0 0,2 12 132 0 0,-13 11 516 0 0,16-48 592 0 0,10-6-1106 0 0,0 1 1 0 0,1 0-1 0 0,2 1 0 0 0,0 1 0 0 0,2 1 0 0 0,0 0 1 0 0,2 1-1 0 0,0 1 0 0 0,1 1 0 0 0,7-4-134 0 0,-25 22 3 0 0,1 1 0 0 0,-1 0-1 0 0,0 0 1 0 0,0 0 0 0 0,1 0-1 0 0,-1 1 1 0 0,0-1 0 0 0,0 1-1 0 0,0 0 1 0 0,1 0-1 0 0,-1 0 1 0 0,0 0 0 0 0,-1 1-1 0 0,1-1 1 0 0,0 1 0 0 0,0 0-1 0 0,0-1 1 0 0,-1 1 0 0 0,1 0-1 0 0,-1 1 1 0 0,0-1 0 0 0,1 0-1 0 0,-1 1 1 0 0,0-1 0 0 0,-1 1-1 0 0,1 0 1 0 0,0 0 0 0 0,-1 0-1 0 0,1 0 1 0 0,-1 0 0 0 0,0 0-1 0 0,0 0 1 0 0,0 1-3 0 0,4 5 4 0 0,30 54-13 0 0,35 44-635 0 0,11-72-2830 0 0,-58-34 2254 0 0</inkml:trace>
  <inkml:trace contextRef="#ctx0" brushRef="#br0" timeOffset="119903.27">12071 3952 1128 0 0,'-26'9'272'0'0,"0"1"0"0"0,0 2 0 0 0,2 0 0 0 0,-1 2-1 0 0,2 0 1 0 0,-1 2 0 0 0,2 0 0 0 0,1 2 0 0 0,-19 19-272 0 0,40-38 17 0 0,0 1 0 0 0,1 0 1 0 0,-1-1-1 0 0,1 1 0 0 0,-1 0 0 0 0,1-1 1 0 0,-1 1-1 0 0,1 0 0 0 0,-1-1 0 0 0,1 1 1 0 0,-1 0-1 0 0,1 0 0 0 0,-1 0 0 0 0,1 0 1 0 0,0 0-1 0 0,-1-1 0 0 0,1 1 0 0 0,-1 0 1 0 0,1 0-1 0 0,-1 0 0 0 0,1 1 0 0 0,0-1 1 0 0,-1 0-1 0 0,1 0 0 0 0,-1 0 0 0 0,1 0 1 0 0,-1 0-1 0 0,1 1 0 0 0,-1-1 0 0 0,1 0 1 0 0,-1 0-1 0 0,1 1 0 0 0,-1-1 0 0 0,1 0 1 0 0,-1 1-1 0 0,1-1 0 0 0,-1 1 0 0 0,0-1 1 0 0,1 0-1 0 0,-1 1 0 0 0,0-1 0 0 0,1 1 1 0 0,-1-1-1 0 0,0 1 0 0 0,0-1 0 0 0,1 1 0 0 0,-1-1 1 0 0,0 1-1 0 0,0 0 0 0 0,0-1 0 0 0,0 1 1 0 0,0-1-1 0 0,0 1 0 0 0,0-1 0 0 0,0 1 1 0 0,0-1-1 0 0,0 1 0 0 0,0 0 0 0 0,0-1 1 0 0,0 1-1 0 0,0-1 0 0 0,0 1 0 0 0,0-1 1 0 0,-1 1-1 0 0,1-1 0 0 0,0 1 0 0 0,-1-1 1 0 0,1 1-1 0 0,0-1-17 0 0,48-8 207 0 0,-27 2-225 0 0,-1-2-1 0 0,0 0 0 0 0,-1-1 0 0 0,0-1 0 0 0,0 0 0 0 0,-1-2 0 0 0,0 0 0 0 0,-1-1 0 0 0,-1-1 0 0 0,0 0 0 0 0,-1-1 0 0 0,0-1 1 0 0,-1 0-1 0 0,-1-1 0 0 0,-1-1 0 0 0,0 0 0 0 0,-1 0 0 0 0,-1-1 0 0 0,-1-1 0 0 0,-1 1 0 0 0,0-2 0 0 0,-2 1 0 0 0,0-1 0 0 0,1-11 19 0 0,9-162 906 0 0,-17 187-818 0 0,0 0 1 0 0,0 0-1 0 0,-1 1 1 0 0,0-1-1 0 0,0 0 0 0 0,-1 1 1 0 0,0-1-1 0 0,0 1 1 0 0,-1 0-1 0 0,1 0 1 0 0,-1 0-1 0 0,0 0 0 0 0,-1 1 1 0 0,0-1-1 0 0,0 1 1 0 0,0 0-1 0 0,0 1 0 0 0,-1-1 1 0 0,1 1-1 0 0,-1 0 1 0 0,0 1-1 0 0,0-1 1 0 0,-1 1-1 0 0,0 0-88 0 0,4 4 20 0 0,0 0 0 0 0,0 0-1 0 0,0 1 1 0 0,0-1 0 0 0,0 1-1 0 0,0-1 1 0 0,1 1 0 0 0,-1 0 0 0 0,0 0-1 0 0,1 0 1 0 0,0 0 0 0 0,-1 1 0 0 0,1-1-1 0 0,0 1 1 0 0,0-1 0 0 0,0 1 0 0 0,1 0-1 0 0,-1 0 1 0 0,0 0 0 0 0,1 0 0 0 0,0 0-1 0 0,0 0 1 0 0,0 0 0 0 0,0 0 0 0 0,0 0-1 0 0,1 2-19 0 0,-4 22-253 0 0,2-1 0 0 0,1 1 0 0 0,1 0 0 0 0,2 0 1 0 0,0 0-1 0 0,2 0 0 0 0,1-1 0 0 0,1 0 0 0 0,1 0 0 0 0,1 0 0 0 0,2-1 0 0 0,0 0 0 0 0,2-1 0 0 0,0 0 0 0 0,2 0 253 0 0,-2 1-833 0 0,5 13-279 0 0</inkml:trace>
  <inkml:trace contextRef="#ctx0" brushRef="#br0" timeOffset="120436.953">13095 3581 1912 0 0,'6'-17'2134'0'0,"-5"18"-2039"0"0,-1-1 0 0 0,0 0 1 0 0,1 0-1 0 0,-1 0 1 0 0,0 1-1 0 0,1-1 1 0 0,-1 0-1 0 0,0 0 0 0 0,1 0 1 0 0,-1 0-1 0 0,0 0 1 0 0,1 0-1 0 0,-1 0 1 0 0,1 0-1 0 0,-1 0 1 0 0,0 0-1 0 0,1 0 0 0 0,-1 0 1 0 0,1 0-1 0 0,-1 0 1 0 0,0 0-1 0 0,1 0 1 0 0,-1 0-1 0 0,0 0 0 0 0,1-1 1 0 0,-1 1-1 0 0,1 0 1 0 0,-1 0-1 0 0,0 0 1 0 0,1-1-96 0 0,26 376 57 0 0,-25-307-3985 0 0,-2-57 2698 0 0</inkml:trace>
  <inkml:trace contextRef="#ctx0" brushRef="#br0" timeOffset="121271.956">12661 3815 1228 0 0,'235'-29'1958'0'0,"-163"23"-2233"0"0,-1-4 0 0 0,0-3 0 0 0,0-3 0 0 0,67-25 275 0 0,-128 38 99 0 0,1-1 1 0 0,0 0-1 0 0,-1-1 1 0 0,0 0-1 0 0,0 0 1 0 0,0-1 0 0 0,-1 0-1 0 0,1-1 1 0 0,-2 0-1 0 0,1-1 1 0 0,-1 0-1 0 0,0 0 1 0 0,0 0 0 0 0,-1-1-1 0 0,-1 0 1 0 0,1-1-1 0 0,2-6-99 0 0,-8 15 93 0 0,-4-33 576 0 0,0 30-671 0 0,3 5 10 0 0,0 0 1 0 0,0-1-1 0 0,0 1 0 0 0,0 0 1 0 0,-1 0-1 0 0,1 0 1 0 0,0-1-1 0 0,0 1 1 0 0,-1 0-1 0 0,1-1 0 0 0,0 1 1 0 0,-1 0-1 0 0,1 0 1 0 0,-1-1-1 0 0,1 1 1 0 0,-1-1-1 0 0,1 1 0 0 0,-1 0 1 0 0,1-1-1 0 0,-1 1 1 0 0,0-1-1 0 0,1 1 1 0 0,-1-1-1 0 0,0 0 1 0 0,1 1-1 0 0,-1-1 0 0 0,0 0 1 0 0,1 1-1 0 0,-1-1 1 0 0,0 0-1 0 0,0 0 1 0 0,0 0-1 0 0,1 0 0 0 0,-1 0 1 0 0,0 1-1 0 0,0-1 1 0 0,1-1-1 0 0,-1 1 1 0 0,0 0-1 0 0,0 0 0 0 0,0 0 1 0 0,1 0-1 0 0,-1 0 1 0 0,0-1-1 0 0,0 1 1 0 0,1 0-1 0 0,-1-1 0 0 0,0 1 1 0 0,1-1-1 0 0,-1 1 1 0 0,0-1-1 0 0,1 1 1 0 0,-1-1-1 0 0,1 1 1 0 0,-1-1-1 0 0,1 1 0 0 0,-1-1 1 0 0,1 0-1 0 0,-1 1 1 0 0,1-1-1 0 0,0 0 1 0 0,-1 1-1 0 0,1-1 0 0 0,0 0 1 0 0,-1 0-1 0 0,1 1 1 0 0,0-1-1 0 0,0 0-8 0 0,-9 45 22 0 0,2 0 1 0 0,2 1-1 0 0,2 0 1 0 0,2-1-1 0 0,5 45-22 0 0,-2 7 632 0 0,-2-95-406 0 0,19 2 182 0 0,91-154-444 0 0,-62 199-372 0 0,-42-37 419 0 0,0-1 1 0 0,0-1 0 0 0,1 1 0 0 0,0-1 0 0 0,1-1 0 0 0,0 1 0 0 0,0-1 0 0 0,1 0 0 0 0,0-1-1 0 0,0 0 1 0 0,1-1 0 0 0,0 0 0 0 0,0 0 0 0 0,0-1 0 0 0,1 0 0 0 0,0-1 0 0 0,0 0-1 0 0,0-1 1 0 0,0 0 0 0 0,0-1 0 0 0,1 0 0 0 0,-1-1 0 0 0,10 0-12 0 0,-13 0-10 0 0,-1-1 0 0 0,1 0 0 0 0,0 0 1 0 0,0-1-1 0 0,-1 0 0 0 0,1 0 0 0 0,0-1 0 0 0,-1 0 0 0 0,1-1 0 0 0,-1 1 1 0 0,0-1-1 0 0,0-1 0 0 0,0 1 0 0 0,0-1 0 0 0,-1 0 0 0 0,1-1 0 0 0,-1 0 1 0 0,0 0-1 0 0,-1 0 0 0 0,1-1 0 0 0,-1 1 0 0 0,0-1 0 0 0,0-1 0 0 0,-1 1 1 0 0,0-1-1 0 0,0 1 0 0 0,0-1 0 0 0,-1 0 0 0 0,0-1 0 0 0,0 1 0 0 0,-1 0 1 0 0,0-1-1 0 0,-1 1 0 0 0,1-1 0 0 0,-1 0 0 0 0,-1-1 10 0 0,-1 2 1 0 0,-1 0 0 0 0,0 0-1 0 0,-1 0 1 0 0,1 0-1 0 0,-1 1 1 0 0,-1-1 0 0 0,1 1-1 0 0,-1-1 1 0 0,0 1 0 0 0,-1 0-1 0 0,1 1 1 0 0,-1-1 0 0 0,0 1-1 0 0,-1 0 1 0 0,1 0 0 0 0,-1 1-1 0 0,0-1 1 0 0,0 1-1 0 0,0 1 1 0 0,-1-1 0 0 0,0 1-1 0 0,1 0 1 0 0,-1 0 0 0 0,0 1-1 0 0,0 0 1 0 0,0 0 0 0 0,-1 1-1 0 0,1 0 1 0 0,-7 0-1 0 0,7-1 19 0 0,-1 1 0 0 0,0 0 1 0 0,0 1-1 0 0,0 0 0 0 0,0 0 1 0 0,0 1-1 0 0,1-1 0 0 0,-1 2 0 0 0,0-1 1 0 0,0 1-1 0 0,1 0 0 0 0,-1 1 0 0 0,1 0 1 0 0,0 0-1 0 0,0 1 0 0 0,0-1 1 0 0,0 2-1 0 0,0-1 0 0 0,1 1 0 0 0,0 0 1 0 0,0 0-1 0 0,0 0 0 0 0,1 1 0 0 0,-1 0 1 0 0,2 0-1 0 0,-1 1 0 0 0,1-1 1 0 0,-1 1-1 0 0,2 0 0 0 0,-1 0 0 0 0,1 0 1 0 0,-2 8-20 0 0,6-9-20 0 0,1-1 1 0 0,0 1 0 0 0,0-1-1 0 0,1 1 1 0 0,0-1 0 0 0,0 0-1 0 0,0 0 1 0 0,0 0 0 0 0,1-1-1 0 0,0 1 1 0 0,0-1 0 0 0,0 0-1 0 0,0 0 1 0 0,1 0 0 0 0,0-1-1 0 0,0 1 1 0 0,2 0 19 0 0,144 70-3056 0 0,-108-58 1858 0 0</inkml:trace>
  <inkml:trace contextRef="#ctx0" brushRef="#br0" timeOffset="121851.527">14575 3640 1016 0 0,'0'-1'66'0'0,"-1"0"0"0"0,1-1-1 0 0,0 1 1 0 0,-1 0 0 0 0,1 0 0 0 0,0-1 0 0 0,0 1-1 0 0,0 0 1 0 0,0 0 0 0 0,0-1 0 0 0,0 1 0 0 0,0 0-1 0 0,1 0 1 0 0,-1-1 0 0 0,0 1 0 0 0,1 0 0 0 0,-1 0-1 0 0,1 0 1 0 0,-1-1 0 0 0,1 1 0 0 0,-1 0-1 0 0,1 0 1 0 0,0 0 0 0 0,0 0 0 0 0,0 0 0 0 0,-1 0-1 0 0,1 0 1 0 0,0 0 0 0 0,0 1 0 0 0,0-1 0 0 0,0 0-1 0 0,0 1 1 0 0,0-1 0 0 0,1 0 0 0 0,-1 1 0 0 0,0-1-1 0 0,0 1 1 0 0,0 0 0 0 0,1-1 0 0 0,-1 1-1 0 0,0 0 1 0 0,0 0 0 0 0,1 0 0 0 0,-1 0 0 0 0,0 0-1 0 0,0 0 1 0 0,1 0 0 0 0,-1 0 0 0 0,0 0 0 0 0,0 1-1 0 0,1-1 1 0 0,-1 0 0 0 0,0 1 0 0 0,0-1 0 0 0,1 1-66 0 0,65 20 242 0 0,-50-13-167 0 0,0 0 0 0 0,0 2 0 0 0,-1 0 1 0 0,0 1-1 0 0,-1 1 0 0 0,-1 0 0 0 0,1 1 0 0 0,-2 0 0 0 0,0 1 0 0 0,-1 1 0 0 0,0 0 1 0 0,5 10-76 0 0,-16-22 62 0 0,-1 0 0 0 0,1 1 0 0 0,-1-1 0 0 0,0 0 0 0 0,0 1 0 0 0,0-1 0 0 0,-1 0 0 0 0,1 0 0 0 0,-1 1 0 0 0,0-1 0 0 0,0 0 0 0 0,0 0 0 0 0,0 0 0 0 0,0 0 0 0 0,-1 0 0 0 0,1 0 0 0 0,-1 0 0 0 0,0 0 0 0 0,0-1 0 0 0,0 1 0 0 0,0-1 0 0 0,0 1 0 0 0,-1-1 0 0 0,1 0 0 0 0,-1 0 0 0 0,1 0 0 0 0,-1 0 0 0 0,0 0 0 0 0,0-1 0 0 0,0 1 0 0 0,0-1 0 0 0,0 0 0 0 0,0 0 0 0 0,0 0 0 0 0,0 0 0 0 0,-1 0 0 0 0,1-1 0 0 0,0 1 0 0 0,-1-1 0 0 0,1 0 0 0 0,0 0 0 0 0,0 0 0 0 0,-1-1 0 0 0,1 1 0 0 0,0-1 0 0 0,0 0 0 0 0,-1 0 0 0 0,1 0 0 0 0,-1-1-62 0 0,1 2 16 0 0,0 0 0 0 0,1 0 0 0 0,-1-1 0 0 0,0 1 0 0 0,0-1-1 0 0,1 0 1 0 0,-1 0 0 0 0,1 0 0 0 0,-1 0 0 0 0,1 0-1 0 0,-1-1 1 0 0,1 1 0 0 0,0-1 0 0 0,-1 0 0 0 0,1 1-1 0 0,0-1 1 0 0,0 0 0 0 0,0 0 0 0 0,1 0 0 0 0,-1-1 0 0 0,0 1-1 0 0,1 0 1 0 0,-1-1 0 0 0,1 1 0 0 0,0-1 0 0 0,0 1-1 0 0,0-1 1 0 0,0 1 0 0 0,0-1 0 0 0,1 0 0 0 0,-1 1-1 0 0,1-1 1 0 0,0 0 0 0 0,0 0 0 0 0,0 0 0 0 0,0 1 0 0 0,0-1-16 0 0,19-95-361 0 0,-9 84-140 0 0,2 0 0 0 0,0 0-1 0 0,1 1 1 0 0,0 1 0 0 0,0 0-1 0 0,2 1 1 0 0,-1 1 0 0 0,1 0-1 0 0,1 0 1 0 0,0 2 0 0 0,0 0-1 0 0,11-3 502 0 0,2-4-1326 0 0</inkml:trace>
  <inkml:trace contextRef="#ctx0" brushRef="#br0" timeOffset="122227.958">15231 3713 860 0 0,'281'-58'2541'0'0,"-271"48"-2179"0"0,-36 6-190 0 0,-45 1 47 0 0,70 3-207 0 0,-37 2 212 0 0,1 1 0 0 0,0 2 0 0 0,0 2 0 0 0,0 1 0 0 0,1 2 0 0 0,-5 3-224 0 0,39-13 10 0 0,1 0 1 0 0,0 0-1 0 0,-1 0 0 0 0,1 0 1 0 0,-1 0-1 0 0,1 0 0 0 0,0 1 1 0 0,-1-1-1 0 0,1 0 0 0 0,0 1 1 0 0,-1-1-1 0 0,1 1 0 0 0,0 0 1 0 0,-1-1-1 0 0,1 1 0 0 0,0 0 1 0 0,0 0-1 0 0,0 0 0 0 0,0 0 1 0 0,0 0-1 0 0,0 0 0 0 0,0 0 1 0 0,0 0-1 0 0,0 0 0 0 0,1 0 1 0 0,-1 1-1 0 0,0-1 0 0 0,1 0 1 0 0,-1 1-1 0 0,1-1 0 0 0,-1 0 1 0 0,1 1-1 0 0,0-1 0 0 0,-1 0 1 0 0,1 1-1 0 0,0-1 0 0 0,0 1 1 0 0,0-1-1 0 0,0 0 0 0 0,0 1 1 0 0,0-1-1 0 0,1 1 0 0 0,-1-1 1 0 0,0 0-1 0 0,1 1 0 0 0,-1-1 1 0 0,1 0-1 0 0,0 1 0 0 0,-1-1 1 0 0,1 0-1 0 0,0 0 0 0 0,0 1 1 0 0,-1-1-1 0 0,1 0 0 0 0,0 0 1 0 0,0 0-1 0 0,0 0 1 0 0,0 0-1 0 0,1 0 0 0 0,-1-1 1 0 0,0 1-1 0 0,1 0-10 0 0,83 49-301 0 0,48-8-2689 0 0,-100-37 1754 0 0</inkml:trace>
  <inkml:trace contextRef="#ctx0" brushRef="#br0" timeOffset="122558.191">15825 3544 1016 0 0,'-6'1'302'0'0,"1"-1"-159"0"0,-1 1-1 0 0,1-1 1 0 0,-1 1-1 0 0,1 0 1 0 0,-1 1-1 0 0,1-1 1 0 0,0 1-1 0 0,0 0 1 0 0,0 0-1 0 0,0 1 1 0 0,0-1-1 0 0,0 1 1 0 0,1 0-1 0 0,-1 0 1 0 0,1 1-1 0 0,0 0 1 0 0,0-1-1 0 0,0 1 1 0 0,0 1 0 0 0,1-1-1 0 0,-1 2-142 0 0,6-1 47 0 0,0 0 0 0 0,1 0 0 0 0,0 0 0 0 0,0-1 0 0 0,0 1 0 0 0,1-1 0 0 0,0 0 0 0 0,-1 0 0 0 0,1 0 0 0 0,1 0 0 0 0,-1-1 0 0 0,1 0 0 0 0,-1 0 0 0 0,1 0 0 0 0,0 0 0 0 0,0-1 0 0 0,0 1 0 0 0,0-1-47 0 0,1 0 60 0 0,15 10 33 0 0,-12-9-36 0 0,0 1 1 0 0,-1 0-1 0 0,1 1 1 0 0,-1 0-1 0 0,0 0 1 0 0,0 1-1 0 0,-1 0 1 0 0,1 0 0 0 0,-1 1-1 0 0,-1-1 1 0 0,1 2-1 0 0,-1-1 1 0 0,-1 1-1 0 0,5 7-57 0 0,-44 27 408 0 0,17-35-418 0 0,0-1 0 0 0,0-1-1 0 0,-1 0 1 0 0,0-1-1 0 0,0-1 1 0 0,0 0 0 0 0,0-2-1 0 0,0 0 1 0 0,-13-2 10 0 0,23 2-230 0 0,0-1 0 0 0,0-1 1 0 0,-1 0-1 0 0,1 0 0 0 0,0 0 0 0 0,0-1 1 0 0,0-1-1 0 0,1 1 0 0 0,-1-1 0 0 0,1 0 1 0 0,-1-1-1 0 0,1 0 0 0 0,0 0 0 0 0,0 0 1 0 0,-4-5 229 0 0,-2-8-1212 0 0</inkml:trace>
  <inkml:trace contextRef="#ctx0" brushRef="#br0" timeOffset="123138.835">16027 3581 1532 0 0,'9'-18'3121'0'0,"-14"24"-590"0"0,1-1-2507 0 0,0 0 0 0 0,0 1 0 0 0,1-1 0 0 0,-1 1 0 0 0,1 0 0 0 0,1 0 0 0 0,-1 0 0 0 0,1 0 0 0 0,0 1 0 0 0,1-1 0 0 0,-1 0 0 0 0,1 1 0 0 0,1-1 0 0 0,-1 1 0 0 0,1 0 0 0 0,0-1 1 0 0,0 1-1 0 0,1-1 0 0 0,0 1 0 0 0,0-1 0 0 0,1 1 0 0 0,0-1 0 0 0,0 0 0 0 0,0 0 0 0 0,1 0 0 0 0,-1 0 0 0 0,2 0 0 0 0,-1 0 0 0 0,1-1 0 0 0,-1 1 0 0 0,1-1 0 0 0,1 0 0 0 0,-1 0 0 0 0,1-1 0 0 0,0 1 0 0 0,0-1 0 0 0,0 0 0 0 0,1-1 0 0 0,-1 1 0 0 0,1-1 0 0 0,0 0 0 0 0,0 0 0 0 0,0-1 0 0 0,0 0 0 0 0,1 0 0 0 0,-1 0-24 0 0,5-1-17 0 0,-1 0-1 0 0,1 0 0 0 0,0-1 1 0 0,-1-1-1 0 0,1 1 0 0 0,0-2 1 0 0,-1 1-1 0 0,1-2 0 0 0,-1 1 1 0 0,0-2-1 0 0,0 1 0 0 0,0-1 1 0 0,0-1-1 0 0,0 1 0 0 0,-1-2 1 0 0,0 1-1 0 0,0-1 0 0 0,-1-1 1 0 0,1 0-1 0 0,-1 0 0 0 0,-1 0 1 0 0,0-1-1 0 0,0 0 0 0 0,0-1 0 0 0,-1 1 1 0 0,0-1-1 0 0,-1-1 0 0 0,0 1 1 0 0,0-1-1 0 0,-1 0 0 0 0,0 0 1 0 0,-1 0-1 0 0,0-1 18 0 0,-2 10 1 0 0,0 0 1 0 0,-1-1-1 0 0,1 1 1 0 0,-1-1-1 0 0,0 0 1 0 0,1 1-1 0 0,-1-1 1 0 0,0 1-1 0 0,0-1 0 0 0,0 1 1 0 0,0-1-1 0 0,0 0 1 0 0,0 1-1 0 0,0-1 1 0 0,-1 1-1 0 0,1-1 1 0 0,-1 1-1 0 0,1-1 0 0 0,-1 1 1 0 0,1-1-1 0 0,-1 1 1 0 0,0-1-1 0 0,0 1 1 0 0,0 0-1 0 0,0-1 1 0 0,0 1-1 0 0,0 0 0 0 0,0 0 1 0 0,0 0-1 0 0,0 0 1 0 0,0 0-1 0 0,-1 0 1 0 0,1 0-1 0 0,0 0 0 0 0,-1 0 1 0 0,1 1-1 0 0,-1-1 1 0 0,1 0-1 0 0,-1 1 1 0 0,1 0-1 0 0,-1-1 1 0 0,1 1-1 0 0,-1 0 0 0 0,1 0 1 0 0,-1-1-1 0 0,0 1 1 0 0,1 0-1 0 0,-1 1 1 0 0,1-1-1 0 0,-1 0 1 0 0,0 0-1 0 0,1 1 0 0 0,-1-1 1 0 0,1 1-1 0 0,-1-1 1 0 0,1 1-1 0 0,0 0 1 0 0,-1-1-1 0 0,1 1 1 0 0,0 0-1 0 0,-1 0 0 0 0,1 0 1 0 0,0 0-1 0 0,0 0 1 0 0,0 1-1 0 0,0-1 1 0 0,0 0-1 0 0,-1 1-1 0 0,-1 2-4 0 0,1-1 0 0 0,-1 1 1 0 0,1-1-1 0 0,0 1 0 0 0,0 0 0 0 0,0 0 0 0 0,1 0 1 0 0,0 0-1 0 0,-1 0 0 0 0,1 0 0 0 0,0 0 0 0 0,1 0 1 0 0,-1 1-1 0 0,1-1 0 0 0,0 0 0 0 0,0 0 0 0 0,0 1 1 0 0,1-1-1 0 0,-1 0 0 0 0,1 0 0 0 0,0 1 0 0 0,0-1 1 0 0,1 0-1 0 0,-1 0 0 0 0,1 0 0 0 0,0-1 0 0 0,0 1 1 0 0,0 0-1 0 0,1-1 0 0 0,-1 1 0 0 0,1-1 0 0 0,0 1 0 0 0,0-1 1 0 0,0 0-1 0 0,0-1 0 0 0,0 1 4 0 0,5 4-111 0 0,0-1 0 0 0,1 0-1 0 0,-1-1 1 0 0,1 1 0 0 0,0-2 0 0 0,0 1-1 0 0,1-1 1 0 0,-1-1 0 0 0,1 0 0 0 0,0 0 0 0 0,0-1-1 0 0,0 0 1 0 0,0-1 0 0 0,9 0 111 0 0,71-13-2312 0 0,-63 5 1190 0 0</inkml:trace>
  <inkml:trace contextRef="#ctx0" brushRef="#br0" timeOffset="123374.187">16809 3410 2012 0 0,'22'-146'4098'0'0,"-21"144"-4056"0"0,0 1 1 0 0,-1 0-1 0 0,1-1 0 0 0,-1 1 1 0 0,0-1-1 0 0,1 1 0 0 0,-1-1 1 0 0,0 1-1 0 0,0-1 0 0 0,0 1 1 0 0,0-1-1 0 0,0 1 0 0 0,0 0 1 0 0,-1-1-1 0 0,1 1 0 0 0,0-1 1 0 0,-1 1-1 0 0,1-1 0 0 0,-1 1 1 0 0,1 0-1 0 0,-1-1 0 0 0,0 1 1 0 0,0 0-1 0 0,1 0 0 0 0,-1-1 1 0 0,0 1-1 0 0,0 0 0 0 0,0 0 1 0 0,0 0-1 0 0,0 0 0 0 0,-1 0 1 0 0,1 0-1 0 0,0 1 0 0 0,0-1 1 0 0,-1 0-1 0 0,1 1 0 0 0,0-1 0 0 0,-1 0 1 0 0,1 1-1 0 0,-1 0 0 0 0,1-1 1 0 0,0 1-1 0 0,-1 0 0 0 0,1 0 1 0 0,-1 0-1 0 0,1 0 0 0 0,-1 0 1 0 0,1 0-1 0 0,-1 0 0 0 0,1 0 1 0 0,-1 0-1 0 0,1 1 0 0 0,-1-1 1 0 0,1 1-1 0 0,0-1 0 0 0,-1 1 1 0 0,1 0-1 0 0,0-1 0 0 0,0 1 1 0 0,-1 0-1 0 0,1 0 0 0 0,0 0 1 0 0,0 0-43 0 0,-8 9 50 0 0,1-1 0 0 0,0 2 1 0 0,1-1-1 0 0,0 1 0 0 0,1 0 1 0 0,0 0-1 0 0,0 1 0 0 0,2 0 1 0 0,-1 0-1 0 0,2 0 0 0 0,-1 0 0 0 0,2 1 1 0 0,-1 0-1 0 0,2-1 0 0 0,0 1 1 0 0,0 0-1 0 0,1 0 0 0 0,2 7-50 0 0,40 127 253 0 0,-36-135-333 0 0,0 0 1 0 0,1-1-1 0 0,0 0 1 0 0,1 0-1 0 0,0 0 1 0 0,0-1-1 0 0,1 0 1 0 0,1-1-1 0 0,0 0 0 0 0,0 0 1 0 0,1-1-1 0 0,3 1 80 0 0,-9-5-259 0 0,1-1-1 0 0,0 0 1 0 0,1 0-1 0 0,-1 0 1 0 0,0-1-1 0 0,1 0 1 0 0,-1 0-1 0 0,1-1 1 0 0,0 0-1 0 0,-1 0 1 0 0,1-1-1 0 0,0 1 0 0 0,0-2 1 0 0,0 1-1 0 0,-1-1 1 0 0,1 0-1 0 0,0 0 1 0 0,-1 0-1 0 0,1-1 1 0 0,-1 0-1 0 0,1-1 1 0 0,-1 1-1 0 0,0-1 1 0 0,0-1 259 0 0,24-15-1220 0 0</inkml:trace>
  <inkml:trace contextRef="#ctx0" brushRef="#br0" timeOffset="123593.601">17239 3256 1808 0 0,'1'-7'259'0'0,"0"5"-63"0"0,0-1 0 0 0,0 0 1 0 0,0 0-1 0 0,0 0 0 0 0,0 0 0 0 0,-1 0 0 0 0,1 0 0 0 0,-1 0 1 0 0,0 0-1 0 0,0 0 0 0 0,0 0 0 0 0,0 0 0 0 0,-1 0 0 0 0,1 0 0 0 0,-1 0 1 0 0,0 0-1 0 0,0 0 0 0 0,0 0 0 0 0,0 1 0 0 0,0-1 0 0 0,-1 0 1 0 0,1 1-1 0 0,-1-1 0 0 0,0 1 0 0 0,0-1 0 0 0,0 1 0 0 0,0 0 1 0 0,0 0-1 0 0,0-1 0 0 0,0 2 0 0 0,-2-2-196 0 0,1 6 70 0 0,-1 1-1 0 0,1 0 0 0 0,0-1 1 0 0,1 1-1 0 0,-1 0 1 0 0,1 1-1 0 0,-1-1 1 0 0,1 0-1 0 0,0 1 1 0 0,1-1-1 0 0,-1 1 0 0 0,1 0 1 0 0,0-1-1 0 0,0 1 1 0 0,1 0-1 0 0,-1 0 1 0 0,1 0-1 0 0,0-1 1 0 0,1 5-70 0 0,0 18 104 0 0,2 0 1 0 0,1 0-1 0 0,0 0 1 0 0,3-1 0 0 0,0 0-1 0 0,1 0 1 0 0,7 12-105 0 0,32 142-1926 0 0,-65-111-2900 0 0,0-55 3674 0 0</inkml:trace>
  <inkml:trace contextRef="#ctx0" brushRef="#br0" timeOffset="123797.984">16911 3562 2792 0 0,'-1'0'904'0'0,"-1"-2"-140"0"0,2 1-60 0 0,2-1-55 0 0,1-1-81 0 0,3 2-76 0 0,10-4-44 0 0,10 1-16 0 0,4 1-168 0 0,2-3-96 0 0,7 1-208 0 0,1 2 4 0 0,3-3-512 0 0,7 3-420 0 0,-4-1-389 0 0,-1-1-11 0 0,0 1 60 0 0,-4-1 72 0 0</inkml:trace>
  <inkml:trace contextRef="#ctx0" brushRef="#br0" timeOffset="124034.193">17899 3439 1108 0 0,'9'25'4190'0'0,"-10"27"-2812"0"0,-1-29-1005 0 0,34 122 779 0 0,-15-124-1428 0 0,1-17-4146 0 0,-18-4 3159 0 0</inkml:trace>
  <inkml:trace contextRef="#ctx0" brushRef="#br0" timeOffset="124317.001">17838 3061 2092 0 0,'-2'-30'6632'0'0,"-2"49"-8995"0"0,3 11-1343 0 0,1-15 2291 0 0</inkml:trace>
  <inkml:trace contextRef="#ctx0" brushRef="#br0" timeOffset="124787.314">18030 3683 1164 0 0,'7'13'908'0'0,"-7"-13"-854"0"0,0 1-1 0 0,0 0 0 0 0,0-1 0 0 0,0 1 0 0 0,0 0 0 0 0,0-1 0 0 0,0 1 1 0 0,1-1-1 0 0,-1 1 0 0 0,0 0 0 0 0,0-1 0 0 0,1 1 0 0 0,-1-1 0 0 0,0 1 1 0 0,1-1-1 0 0,-1 1 0 0 0,1-1 0 0 0,-1 1 0 0 0,0-1 0 0 0,1 0 0 0 0,-1 1 1 0 0,1-1-1 0 0,-1 1 0 0 0,1-1 0 0 0,0 0 0 0 0,-1 0 0 0 0,1 1 0 0 0,-1-1 1 0 0,1 0-1 0 0,0 0 0 0 0,-1 0 0 0 0,1 1 0 0 0,-1-1 0 0 0,1 0 0 0 0,0 0 1 0 0,-1 0-1 0 0,1 0 0 0 0,-1 0 0 0 0,1 0 0 0 0,0-1 0 0 0,-1 1 0 0 0,1 0 1 0 0,0 0-1 0 0,-1 0 0 0 0,1 0 0 0 0,-1-1 0 0 0,1 1 0 0 0,-1 0 0 0 0,1-1 1 0 0,-1 1-1 0 0,1 0 0 0 0,-1-1 0 0 0,1 1 0 0 0,-1-1 0 0 0,1 1 0 0 0,-1-1 1 0 0,1 1-1 0 0,-1-1 0 0 0,0 1 0 0 0,1-1 0 0 0,-1 1 0 0 0,0-1 0 0 0,0 1 1 0 0,1-1-1 0 0,-1 1 0 0 0,0-1-53 0 0,100-139 755 0 0,-82 110-721 0 0,2 0-1 0 0,0 1 0 0 0,3 1 1 0 0,0 2-1 0 0,1 0 1 0 0,2 1-1 0 0,9-6-33 0 0,7 15-354 0 0,-42 16 368 0 0,55 169 156 0 0,-25-116-133 0 0,-22-40 60 0 0,1 1-1 0 0,-2-1 1 0 0,0 1 0 0 0,0 0-1 0 0,-2 1 1 0 0,1 0-1 0 0,-2 0 1 0 0,0 0-1 0 0,-1 0 1 0 0,1 12-97 0 0,-4-23-14 0 0,-1 0 0 0 0,0 0 0 0 0,0-1 0 0 0,0 1 0 0 0,-1-1 1 0 0,1 1-1 0 0,-1-1 0 0 0,0 1 0 0 0,0-1 0 0 0,0 0 0 0 0,0 0 0 0 0,-1 0 0 0 0,1 0 0 0 0,-1-1 0 0 0,0 1 1 0 0,1 0-1 0 0,-1-1 0 0 0,0 0 0 0 0,-1 0 0 0 0,1 0 0 0 0,0 0 0 0 0,-1 0 0 0 0,1-1 0 0 0,-1 1 0 0 0,1-1 1 0 0,-1 0-1 0 0,0 0 0 0 0,1-1 0 0 0,-1 1 0 0 0,0-1 0 0 0,-1 1 14 0 0,-79 6-3174 0 0,55-11 1967 0 0,-20-16 21 0 0</inkml:trace>
  <inkml:trace contextRef="#ctx0" brushRef="#br0" timeOffset="125462.932">19208 3364 1096 0 0,'49'-28'5782'0'0,"-58"40"-5632"0"0,0 1 1 0 0,2 1-1 0 0,0-1 0 0 0,0 1 1 0 0,1 0-1 0 0,1 0 1 0 0,0 1-1 0 0,1 0 0 0 0,1 0 1 0 0,0 0-1 0 0,1 0 0 0 0,0 11-150 0 0,-1-11 117 0 0,0 33-74 0 0,2 0-1 0 0,1 1 0 0 0,3-1 0 0 0,2 0 0 0 0,2-1 0 0 0,2 1 0 0 0,15 43-42 0 0,-2 8-837 0 0,-29-94-3787 0 0,3-12 3491 0 0</inkml:trace>
  <inkml:trace contextRef="#ctx0" brushRef="#br0" timeOffset="125777.517">19340 3401 1484 0 0,'8'-4'93'0'0,"0"-1"-1"0"0,0 1 0 0 0,0 1 1 0 0,0 0-1 0 0,1 0 1 0 0,-1 0-1 0 0,1 1 1 0 0,0 0-1 0 0,-1 1 0 0 0,1 0 1 0 0,0 0-1 0 0,0 1 1 0 0,0 0-1 0 0,0 1 1 0 0,0 0-1 0 0,0 0 0 0 0,-1 1 1 0 0,1 0-1 0 0,0 0 1 0 0,-1 1-1 0 0,0 0 1 0 0,1 1-1 0 0,-1 0 0 0 0,-1 0 1 0 0,1 1-1 0 0,-1 0 1 0 0,1 0-1 0 0,-1 1 1 0 0,-1-1-1 0 0,2 3-92 0 0,-7-5 42 0 0,0 0-1 0 0,-1 0 0 0 0,0-1 1 0 0,0 1-1 0 0,0 0 1 0 0,0 0-1 0 0,0 0 1 0 0,0 0-1 0 0,-1 0 1 0 0,1-1-1 0 0,-1 1 1 0 0,0 0-1 0 0,0 0 1 0 0,0-1-1 0 0,0 1 1 0 0,0-1-1 0 0,-1 1 0 0 0,1-1 1 0 0,-1 1-1 0 0,0-1 1 0 0,1 0-1 0 0,-1 0 1 0 0,0 0-1 0 0,0 0 1 0 0,-1 0-1 0 0,1 0 1 0 0,0 0-1 0 0,-1-1 1 0 0,1 1-1 0 0,-1-1 1 0 0,-2 1-42 0 0,-18 10 121 0 0,-1-2 1 0 0,0-1-1 0 0,0-1 1 0 0,-1-1-1 0 0,0-1 1 0 0,0-1-1 0 0,-1-1 1 0 0,1-2-1 0 0,-1 0 1 0 0,0-2-1 0 0,-12-1-121 0 0,-27-18-2075 0 0,68 7-306 0 0,9 2 1262 0 0</inkml:trace>
  <inkml:trace contextRef="#ctx0" brushRef="#br0" timeOffset="126123.638">19896 3406 888 0 0,'-8'1'217'0'0,"1"0"0"0"0,0 1 1 0 0,0 0-1 0 0,0 1 0 0 0,0-1 0 0 0,1 1 0 0 0,-1 1 1 0 0,1-1-1 0 0,-1 1 0 0 0,1 0 0 0 0,0 0 1 0 0,1 1-1 0 0,-1 0 0 0 0,1 0 0 0 0,0 0 0 0 0,0 1 1 0 0,0-1-1 0 0,1 1 0 0 0,0 0 0 0 0,0 1 0 0 0,1-1 1 0 0,-1 2-218 0 0,5-5 47 0 0,1 1 0 0 0,-1-1 1 0 0,1 1-1 0 0,0-1 1 0 0,0 0-1 0 0,0 0 0 0 0,0 0 1 0 0,0 0-1 0 0,1 0 1 0 0,0-1-1 0 0,-1 1 1 0 0,1-1-1 0 0,0 0 0 0 0,0 1 1 0 0,0-1-1 0 0,0-1 1 0 0,1 1-1 0 0,-1 0 1 0 0,0-1-1 0 0,1 0 0 0 0,-1 1 1 0 0,1-1-1 0 0,0-1 1 0 0,-1 1-1 0 0,1 0 0 0 0,0-1 1 0 0,-1 0-1 0 0,1 0 1 0 0,0 0-1 0 0,0 0 1 0 0,-1-1-1 0 0,4 0-47 0 0,-2 2 21 0 0,0 0 0 0 0,0-1 0 0 0,0 0 0 0 0,0 0 0 0 0,0 0-1 0 0,0 0 1 0 0,0-1 0 0 0,0 0 0 0 0,0 0 0 0 0,0 0 0 0 0,0 0 0 0 0,0-1 0 0 0,-1 0 0 0 0,1 0 0 0 0,-1 0 0 0 0,1-1 0 0 0,-1 1-1 0 0,0-1 1 0 0,0 0 0 0 0,0-1 0 0 0,0 1 0 0 0,-1 0 0 0 0,1-1 0 0 0,-1 0 0 0 0,0 0 0 0 0,0 0 0 0 0,0 0 0 0 0,-1 0-1 0 0,1-1 1 0 0,0-1-21 0 0,-6-1-21 0 0,-1 1 0 0 0,1 0 0 0 0,-1 1-1 0 0,0-1 1 0 0,0 1 0 0 0,-1-1-1 0 0,1 1 1 0 0,-1 0 0 0 0,0 1 0 0 0,-1-1-1 0 0,1 1 1 0 0,-1 0 0 0 0,0 1-1 0 0,0-1 1 0 0,0 1 0 0 0,0 0 0 0 0,-1 1-1 0 0,0-1 22 0 0,2 1-31 0 0,-181-77-3926 0 0,182 74 2705 0 0</inkml:trace>
  <inkml:trace contextRef="#ctx0" brushRef="#br0" timeOffset="126641.734">20115 3625 1004 0 0,'19'-10'4959'0'0,"10"-20"-4767"0"0,-2-1-1 0 0,-1-2 0 0 0,-1-1 1 0 0,-2 0-1 0 0,-2-2 0 0 0,-1-1 1 0 0,-1 0-1 0 0,7-27-191 0 0,-25 62-1 0 0,0 1 1 0 0,0 0-1 0 0,0-1 1 0 0,-1 1-1 0 0,1-1 1 0 0,-1 0-1 0 0,1 1 0 0 0,-1-1 1 0 0,0 1-1 0 0,1-1 1 0 0,-1 0-1 0 0,0 1 0 0 0,0-1 1 0 0,0 0-1 0 0,0 1 1 0 0,-1-1-1 0 0,1 0 1 0 0,0 1-1 0 0,-1-1 0 0 0,1 0 1 0 0,-1 1-1 0 0,1-1 1 0 0,-1 1-1 0 0,0-1 1 0 0,0 1-1 0 0,0 0 0 0 0,1-1 1 0 0,-1 1-1 0 0,-1 0 1 0 0,1-1-1 0 0,0 1 0 0 0,0 0 1 0 0,0 0-1 0 0,-1 0 1 0 0,1 0-1 0 0,0 0 1 0 0,-1 0-1 0 0,1 1 0 0 0,-1-1 1 0 0,1 0-1 0 0,-1 1 1 0 0,1-1-1 0 0,-1 1 1 0 0,0-1-1 0 0,1 1 0 0 0,-1 0 1 0 0,0 0-1 0 0,1 0 1 0 0,-1 0-1 0 0,0 0 0 0 0,1 0 1 0 0,-1 0-1 0 0,0 0 1 0 0,1 1-1 0 0,-1-1 1 0 0,1 1-1 0 0,-1-1 0 0 0,1 1 1 0 0,-1-1-1 0 0,1 1 1 0 0,-1 0-1 0 0,1 0 1 0 0,-1 0-1 0 0,1 0 0 0 0,0 0 1 0 0,-1 0-1 0 0,1 0 1 0 0,0 0-1 0 0,0 1 1 0 0,-2 3-1 0 0,1 0 0 0 0,0 0 1 0 0,1 0-1 0 0,-1 0 0 0 0,1 0 0 0 0,0 0 1 0 0,0 1-1 0 0,0-1 0 0 0,1 0 0 0 0,0 1 0 0 0,0-1 1 0 0,0 0-1 0 0,1 1 0 0 0,0-1 0 0 0,0 0 1 0 0,0 0-1 0 0,1 0 0 0 0,-1 1 0 0 0,1-2 0 0 0,0 1 1 0 0,1 0-1 0 0,-1 0 0 0 0,1-1 0 0 0,0 1 0 0 0,0-1 1 0 0,1 0-1 0 0,-1 0 0 0 0,1 0 0 0 0,0 0 1 0 0,0-1-1 0 0,0 1 0 0 0,0-1 0 0 0,1 0 0 0 0,-1 0 1 0 0,2 0 0 0 0,4 7-6 0 0,9 10 31 0 0,-12-13 39 0 0,0-1 0 0 0,0 1 0 0 0,-1 0 1 0 0,1 0-1 0 0,-1 1 0 0 0,-1 0 0 0 0,0 0 0 0 0,0 0 0 0 0,0 1 0 0 0,-1-1 0 0 0,-1 1 0 0 0,1 0 0 0 0,-1 0 0 0 0,-1 1 0 0 0,2 7-64 0 0,-5-13-14 0 0,0 0-1 0 0,-1 0 0 0 0,1 0 0 0 0,-1 0 1 0 0,0-1-1 0 0,0 1 0 0 0,0 0 0 0 0,-1-1 1 0 0,1 0-1 0 0,-1 1 0 0 0,0-1 0 0 0,0 0 0 0 0,0-1 1 0 0,0 1-1 0 0,0 0 0 0 0,-1-1 0 0 0,1 0 1 0 0,-1 0-1 0 0,0 0 0 0 0,1 0 0 0 0,-1 0 1 0 0,0-1-1 0 0,0 0 0 0 0,0 1 0 0 0,0-2 0 0 0,0 1 1 0 0,-2 0 14 0 0,5-1-867 0 0,13-35-3014 0 0,3 16 2676 0 0</inkml:trace>
  <inkml:trace contextRef="#ctx0" brushRef="#br0" timeOffset="126893.071">20785 3341 1256 0 0,'-28'-10'4821'0'0,"14"36"-3446"0"0,8 53-1391 0 0,6-73 351 0 0,13 69-155 0 0,-17-44-4781 0 0,-1-35 3423 0 0</inkml:trace>
  <inkml:trace contextRef="#ctx0" brushRef="#br0" timeOffset="127160.477">20713 2932 2240 0 0,'0'-5'560'0'0,"0"2"-84"0"0,-1 0-48 0 0,-1 0-4 0 0,2 0-100 0 0,-3 0-104 0 0,3 3-68 0 0,0-1 108 0 0,2-1 4 0 0,-2 2-63 0 0,-2 0-105 0 0,2-1-80 0 0,0 1 0 0 0,0 1-176 0 0,0-1-293 0 0,0 2-167 0 0,0-1-552 0 0,0-1-48 0 0</inkml:trace>
  <inkml:trace contextRef="#ctx0" brushRef="#br0" timeOffset="127442.819">21187 3094 1248 0 0,'6'17'5683'0'0,"-24"36"-5483"0"0,11-34 321 0 0,-6 36-429 0 0,2 1-1 0 0,2 1 1 0 0,3-1-1 0 0,3 1 1 0 0,2 0 0 0 0,3 13-92 0 0,-1-8-1305 0 0,-11-42-2367 0 0,2-22 2527 0 0</inkml:trace>
  <inkml:trace contextRef="#ctx0" brushRef="#br0" timeOffset="127803.233">20928 3398 2680 0 0,'3'-11'3141'0'0,"28"-3"-2725"0"0,-26 12-70 0 0,56-16 142 0 0,1 3-1 0 0,0 3 0 0 0,1 2 1 0 0,0 3-1 0 0,1 3 1 0 0,23 3-488 0 0,-33-1 268 0 0,-52 2-206 0 0,-2 0-24 0 0,0 0-12 0 0,0 0-14 0 0,0 25 128 0 0,-3-20-218 0 0,1 0-1 0 0,-1 0 1 0 0,2 0-1 0 0,-1 0 0 0 0,0 0 1 0 0,1 1-1 0 0,0-1 1 0 0,0 1-1 0 0,1-1 1 0 0,0 1-1 0 0,0-1 0 0 0,0 1 1 0 0,0-1-1 0 0,1 1 1 0 0,0-1-1 0 0,0 0 0 0 0,1 1 1 0 0,-1-1-1 0 0,1 0 1 0 0,0 0-1 0 0,0 0 1 0 0,1 0-1 0 0,0 0 0 0 0,0 0 1 0 0,0-1-1 0 0,0 1 1 0 0,3 2 78 0 0,13 2-5265 0 0,-17-11 4077 0 0</inkml:trace>
  <inkml:trace contextRef="#ctx0" brushRef="#br0" timeOffset="128038.808">21493 3041 1576 0 0,'1'-6'948'0'0,"1"2"-92"0"0,-2 1-168 0 0,1-2-44 0 0,1 2-96 0 0,0 0-75 0 0,-1 2-53 0 0,-1-1-28 0 0,0 2-136 0 0,0 2-136 0 0,5-1-168 0 0,-2 2 0 0 0,2 0-436 0 0,0 2-489 0 0,8 8 73 0 0,-2-4-544 0 0,-2-6 0 0 0</inkml:trace>
  <inkml:trace contextRef="#ctx0" brushRef="#br0" timeOffset="128651.033">21640 3152 948 0 0,'0'48'2856'0'0,"13"186"-69"0"0,9-105-1195 0 0,-19-128-1548 0 0,0-1 0 0 0,0 0 0 0 0,0 0 1 0 0,0 0-1 0 0,0 0 0 0 0,0-1 0 0 0,0 1 0 0 0,0-1 1 0 0,0 1-1 0 0,0-1 0 0 0,0 0 0 0 0,-1-1 0 0 0,1 1 1 0 0,0 0-1 0 0,0-1 0 0 0,-1 1 0 0 0,1-1 0 0 0,-1 0 0 0 0,0 0 1 0 0,1 0-1 0 0,-1 0 0 0 0,0 0 0 0 0,0-1 0 0 0,0 1 1 0 0,0-2-45 0 0,1 2 32 0 0,191-209-250 0 0,-192 210 206 0 0,1-1 0 0 0,0 2 1 0 0,0-1-1 0 0,0 0 0 0 0,0 1 0 0 0,1-1 0 0 0,-1 1 0 0 0,0 0 1 0 0,0 0-1 0 0,0 0 0 0 0,0 1 0 0 0,0-1 0 0 0,0 1 0 0 0,0-1 1 0 0,0 1-1 0 0,0 0 0 0 0,0 0 0 0 0,0 1 0 0 0,-1-1 0 0 0,1 0 1 0 0,0 1-1 0 0,-1 0 0 0 0,1 0 0 0 0,-1-1 0 0 0,1 2 0 0 0,-1-1 1 0 0,0 0-1 0 0,1 1 12 0 0,33 19-55 0 0,166-2 59 0 0,-156-21 77 0 0,-40 1-74 0 0,0 0 0 0 0,0 0 0 0 0,0-1 0 0 0,0 0 0 0 0,0 0 0 0 0,-1-1 0 0 0,1 1 0 0 0,0-1 0 0 0,-1-1 0 0 0,1 1 0 0 0,-1-1 0 0 0,0 0 0 0 0,0 0 0 0 0,0 0 0 0 0,0-1 0 0 0,-1 0-1 0 0,3-2-6 0 0,-20-32-76 0 0,6 33 82 0 0,0 0-1 0 0,0 1 1 0 0,0-1 0 0 0,0 2-1 0 0,-1-1 1 0 0,0 1 0 0 0,0 0-1 0 0,0 0 1 0 0,0 1 0 0 0,0 0 0 0 0,0 1-1 0 0,-1 0 1 0 0,1 0 0 0 0,-1 1-1 0 0,1 0 1 0 0,0 0 0 0 0,-1 1-1 0 0,-2 0-4 0 0,-7-1-30 0 0,12 1 27 0 0,1-1 0 0 0,-1 1-1 0 0,1 0 1 0 0,-1 0 0 0 0,1 0-1 0 0,0 1 1 0 0,0 0 0 0 0,-1 0-1 0 0,1 0 1 0 0,1 1 0 0 0,-1 0-1 0 0,0 0 1 0 0,1 0 0 0 0,-1 0-1 0 0,1 1 1 0 0,0 0 0 0 0,0 0-1 0 0,0 0 1 0 0,1 0 0 0 0,-1 0-1 0 0,1 1 1 0 0,0 0 0 0 0,0-1-1 0 0,1 1 1 0 0,0 0 0 0 0,-1 0-1 0 0,2 1 1 0 0,-1-1 0 0 0,0 0-1 0 0,1 1 1 0 0,0-1 0 0 0,1 1 2 0 0,37 69 168 0 0,-25-61-289 0 0,1-1 0 0 0,1 0 0 0 0,0 0 0 0 0,0-2-1 0 0,2 0 1 0 0,-1 0 0 0 0,1-2 0 0 0,1 0-1 0 0,0 0 1 0 0,0-2 0 0 0,13 4 121 0 0,123 26-4730 0 0,-117-34 3482 0 0</inkml:trace>
  <inkml:trace contextRef="#ctx0" brushRef="#br0" timeOffset="129246.331">22705 3331 928 0 0,'17'4'7623'0'0,"-3"-1"-4127"0"0,-29-11-9362 0 0,-43-20 2364 0 0,35 15 2379 0 0</inkml:trace>
  <inkml:trace contextRef="#ctx0" brushRef="#br0" timeOffset="133353.554">23786 3124 1088 0 0,'21'-4'1378'0'0,"-15"-1"-1237"0"0,0 0 0 0 0,0-1 0 0 0,-1 1 0 0 0,0-1 1 0 0,0 0-1 0 0,0-1 0 0 0,-1 1 0 0 0,0-1 1 0 0,0 0-1 0 0,-1 0 0 0 0,1 0 0 0 0,-2-1 0 0 0,1 1 1 0 0,-1-1-1 0 0,0 1 0 0 0,0-6-141 0 0,-2 12 122 0 0,0 1 5 0 0,-3-2-11 0 0,-5 1-86 0 0,-1 1-1 0 0,1 0 1 0 0,0 0-1 0 0,0 0 1 0 0,-1 1-1 0 0,1 0 1 0 0,0 1-1 0 0,0 0 1 0 0,0 0-1 0 0,0 1 1 0 0,0 0-1 0 0,1 0 1 0 0,-1 1-1 0 0,1 0 1 0 0,0 0-1 0 0,0 1 1 0 0,0-1-1 0 0,1 2 1 0 0,-1-1-1 0 0,1 1 1 0 0,1 0-1 0 0,-6 6-29 0 0,-70 69 178 0 0,4 2-1 0 0,4 5 0 0 0,-36 56-177 0 0,48-63 138 0 0,27-34 204 0 0,34-47-268 0 0,10-21-45 0 0,121-176-166 0 0,-130 196 114 0 0,2 0 1 0 0,-1 0-1 0 0,0 0 1 0 0,0 0-1 0 0,0 0 1 0 0,0 1 0 0 0,0-1-1 0 0,1 1 1 0 0,-1-1-1 0 0,0 1 1 0 0,1 0-1 0 0,-1 0 1 0 0,0 0-1 0 0,1 0 1 0 0,-1 0 0 0 0,0 1-1 0 0,0-1 1 0 0,1 1-1 0 0,-1-1 1 0 0,0 1-1 0 0,0 0 1 0 0,0 0-1 0 0,0 0 1 0 0,0 0 0 0 0,0 0-1 0 0,0 0 1 0 0,0 1-1 0 0,0-1 1 0 0,0 1-1 0 0,-1-1 1 0 0,1 1-1 0 0,-1 0 1 0 0,1-1 0 0 0,-1 1-1 0 0,1 0 1 0 0,-1 0-1 0 0,0 0 1 0 0,0 0-1 0 0,0 1 23 0 0,2 0 19 0 0,14 9-19 0 0,0 0 1 0 0,1-1-1 0 0,0-1 1 0 0,1-1-1 0 0,0 0 1 0 0,0-2-1 0 0,1 0 1 0 0,0-1-1 0 0,0-1 0 0 0,0-1 1 0 0,1-1-1 0 0,-1-1 1 0 0,1 0-1 0 0,0-2 1 0 0,0 0-1 0 0,-1-2 1 0 0,7-1-1 0 0,-11 3-31 0 0,-7 1 11 0 0,-1-1-1 0 0,1 0 1 0 0,-1-1-1 0 0,1 0 1 0 0,-1 0-1 0 0,0-1 1 0 0,1 0 0 0 0,-1-1-1 0 0,0 0 1 0 0,0 0-1 0 0,0 0 1 0 0,-1-1-1 0 0,1 0 1 0 0,-1-1-1 0 0,0 0 1 0 0,0 0-1 0 0,-1 0 1 0 0,1-1 0 0 0,-1 0-1 0 0,-1 0 1 0 0,1 0-1 0 0,-1-1 1 0 0,0 0-1 0 0,0 0 1 0 0,0-2 20 0 0,-4 3 4 0 0,0-1 0 0 0,0 1-1 0 0,-1-1 1 0 0,0 1 0 0 0,0-1 0 0 0,-1 1 0 0 0,0-1 0 0 0,0 1 0 0 0,0 0-1 0 0,-1-1 1 0 0,0 1 0 0 0,0 0 0 0 0,-1 0 0 0 0,1 0 0 0 0,-1 0-1 0 0,-1 1 1 0 0,1-1 0 0 0,-1 1 0 0 0,0 0 0 0 0,0 0 0 0 0,0 0 0 0 0,-1 1-1 0 0,0-1 1 0 0,0 1 0 0 0,0 0 0 0 0,0 0 0 0 0,-1 1 0 0 0,1 0 0 0 0,-1 0-1 0 0,0 0 1 0 0,0 1 0 0 0,0-1 0 0 0,0 1 0 0 0,-1 1 0 0 0,1-1 0 0 0,0 1-1 0 0,-1 0 1 0 0,1 1 0 0 0,-1 0 0 0 0,1 0 0 0 0,-1 0-4 0 0,3 0 1 0 0,1 0 0 0 0,-1 1-1 0 0,1-1 1 0 0,-1 1 0 0 0,1 0 0 0 0,0 0 0 0 0,-1 0 0 0 0,1 0 0 0 0,0 1-1 0 0,0-1 1 0 0,0 1 0 0 0,0 0 0 0 0,0 0 0 0 0,0 0 0 0 0,0 0 0 0 0,1 1-1 0 0,-1-1 1 0 0,1 1 0 0 0,0-1 0 0 0,0 1 0 0 0,-1 0 0 0 0,2 0 0 0 0,-1 0 0 0 0,0 0-1 0 0,1 0 1 0 0,-1 1 0 0 0,1-1 0 0 0,0 0 0 0 0,0 1 0 0 0,0-1 0 0 0,1 0-1 0 0,-1 1 1 0 0,1-1 0 0 0,0 1 0 0 0,0-1 0 0 0,0 1 0 0 0,0-1 0 0 0,0 1-1 0 0,1-1 1 0 0,0 1 0 0 0,0 1-1 0 0,8 5-57 0 0,1 0 0 0 0,0 0-1 0 0,0-1 1 0 0,1-1 0 0 0,0 1 0 0 0,1-2-1 0 0,-1 0 1 0 0,2 0 0 0 0,-1-1-1 0 0,1 0 1 0 0,0-1 0 0 0,0-1 0 0 0,0 0-1 0 0,0 0 1 0 0,1-2 0 0 0,0 0-1 0 0,-1 0 1 0 0,1-1 0 0 0,0-1 0 0 0,0 0-1 0 0,0-1 1 0 0,10-2 57 0 0,-16 3-37 0 0,0-1-1 0 0,1 0 1 0 0,-1-1 0 0 0,0 1-1 0 0,1-1 1 0 0,-1-1 0 0 0,0 0-1 0 0,0 0 1 0 0,-1 0 0 0 0,1-1-1 0 0,-1 0 1 0 0,0-1 0 0 0,0 0-1 0 0,0 0 1 0 0,0 0 0 0 0,-1-1-1 0 0,0 0 1 0 0,0 0 0 0 0,-1 0-1 0 0,0-1 1 0 0,0 0 0 0 0,0 0-1 0 0,1-3 38 0 0,75-190 501 0 0,-64 147 15 0 0,31-177 3536 0 0,-50 222-3071 0 0,-4 37-727 0 0,16 147-31 0 0,21-47-754 0 0,17 125-5570 0 0,-47-237 4962 0 0</inkml:trace>
  <inkml:trace contextRef="#ctx0" brushRef="#br0" timeOffset="133636.06">24099 3205 1768 0 0,'0'1'684'0'0,"0"-1"-112"0"0,5 0-12 0 0,3-1-64 0 0,22 1-56 0 0,-10 0-88 0 0,13 0-96 0 0,9 0-112 0 0,57-11-24 0 0,-38 10-7 0 0,4 1-474 0 0,-4-2-255 0 0,0 2 52 0 0,1-1 40 0 0,-1-2-732 0 0,-2 1-4 0 0</inkml:trace>
  <inkml:trace contextRef="#ctx0" brushRef="#br0" timeOffset="133981.387">25285 3082 1008 0 0,'10'-16'3103'0'0,"-10"17"-3022"0"0,0-1-1 0 0,0 0 1 0 0,1 1 0 0 0,-1-1 0 0 0,0 0-1 0 0,1 1 1 0 0,-1-1 0 0 0,0 0 0 0 0,1 0-1 0 0,-1 1 1 0 0,0-1 0 0 0,1 0-1 0 0,-1 0 1 0 0,0 0 0 0 0,1 0 0 0 0,-1 0-1 0 0,0 1 1 0 0,1-1 0 0 0,-1 0-1 0 0,1 0 1 0 0,-1 0 0 0 0,0 0 0 0 0,1 0-1 0 0,-1 0 1 0 0,1 0 0 0 0,-1 0 0 0 0,0 0-1 0 0,1 0 1 0 0,-1 0 0 0 0,0-1-1 0 0,1 1 1 0 0,-1 0 0 0 0,1 0 0 0 0,-1 0-1 0 0,0 0 1 0 0,1-1 0 0 0,-1 1 0 0 0,0 0-1 0 0,1 0 1 0 0,-1-1 0 0 0,0 1-81 0 0,36 254 690 0 0,-29-226-801 0 0,17 87 190 0 0,-18-41-3014 0 0,-19-62 486 0 0,7-12 1262 0 0</inkml:trace>
  <inkml:trace contextRef="#ctx0" brushRef="#br0" timeOffset="134735.23">25096 3211 1280 0 0,'1'0'79'0'0,"-1"0"0"0"0,1 0 1 0 0,-1 0-1 0 0,1 0 0 0 0,0 0 0 0 0,-1 0 0 0 0,1 0 0 0 0,-1 0 0 0 0,1-1 1 0 0,-1 1-1 0 0,1 0 0 0 0,-1 0 0 0 0,1-1 0 0 0,-1 1 0 0 0,1 0 0 0 0,-1 0 1 0 0,1-1-1 0 0,-1 1 0 0 0,1 0 0 0 0,-1-1 0 0 0,1 1 0 0 0,-1-1 0 0 0,0 1 0 0 0,1-1 1 0 0,-1 1-1 0 0,0-1 0 0 0,1 1 0 0 0,-1-1 0 0 0,0 1 0 0 0,0-1 0 0 0,1 1 1 0 0,-1-1-1 0 0,0 1 0 0 0,0-1 0 0 0,0 0 0 0 0,0 1 0 0 0,0-1 0 0 0,0 1 1 0 0,0-1-1 0 0,0 1 0 0 0,0-1 0 0 0,0 0 0 0 0,0 1 0 0 0,0-1 0 0 0,0 1 1 0 0,-1-1-1 0 0,1 1 0 0 0,0-1 0 0 0,0 1 0 0 0,-1-1 0 0 0,1 1 0 0 0,0-1 1 0 0,-1 1-1 0 0,1-1 0 0 0,0 1 0 0 0,-1-1 0 0 0,1 1 0 0 0,-1-1 0 0 0,1 1 1 0 0,-1 0-80 0 0,77-9-229 0 0,-55 8 514 0 0,83-6-254 0 0,-74 7-76 0 0,0-1-1 0 0,0-2 1 0 0,0 0 0 0 0,0-2-1 0 0,-1-2 1 0 0,0 0 0 0 0,0-2-1 0 0,21-10 46 0 0,-43 15 44 0 0,0 0-1 0 0,-1 0 0 0 0,1 0 1 0 0,-1-1-1 0 0,0 0 0 0 0,0-1 1 0 0,0 1-1 0 0,-1-1 0 0 0,0 0 1 0 0,0 0-1 0 0,-1-1 1 0 0,1 0-1 0 0,-1 1 0 0 0,-1-1 1 0 0,1 0-1 0 0,-1-1 0 0 0,-1 1 1 0 0,1-1-1 0 0,-1 1 0 0 0,-1-1 1 0 0,1 0-1 0 0,-1 0 1 0 0,0 0-1 0 0,-1 1 0 0 0,0-1 1 0 0,0 0-1 0 0,-1 0-43 0 0,1 6 12 0 0,0 0-1 0 0,-1 1 1 0 0,1-1 0 0 0,0 0 0 0 0,-1 0-1 0 0,1 1 1 0 0,-1-1 0 0 0,0 1 0 0 0,1-1-1 0 0,-1 0 1 0 0,0 1 0 0 0,0-1 0 0 0,0 1-1 0 0,0 0 1 0 0,0-1 0 0 0,0 1 0 0 0,-1 0-1 0 0,1-1 1 0 0,0 1 0 0 0,-1 0-1 0 0,1 0 1 0 0,-1 0 0 0 0,1 1 0 0 0,-1-1-1 0 0,1 0 1 0 0,-1 0 0 0 0,0 1 0 0 0,1-1-1 0 0,-1 1 1 0 0,0-1 0 0 0,1 1 0 0 0,-1 0-1 0 0,0 0 1 0 0,0 0 0 0 0,1 0 0 0 0,-1 0-1 0 0,0 0 1 0 0,0 0 0 0 0,1 0-1 0 0,-1 1 1 0 0,0-1 0 0 0,1 1 0 0 0,-2 0-12 0 0,-6 28-11 0 0,0 0 1 0 0,3 0 0 0 0,0 1 0 0 0,2 0 0 0 0,1 0-1 0 0,2 1 1 0 0,0-1 0 0 0,4 23 10 0 0,-2 2 12 0 0,23 81 163 0 0,13-161 460 0 0,7-29-536 0 0,0 81-282 0 0,-27-20 171 0 0,-1-1 0 0 0,2-1 0 0 0,-1 0-1 0 0,0-1 1 0 0,1-1 0 0 0,0-1 0 0 0,0 0-1 0 0,0-1 1 0 0,0-1 0 0 0,10-2 12 0 0,-11 2 8 0 0,-6 0-19 0 0,-1-1-1 0 0,0 0 1 0 0,1 0-1 0 0,-1-1 1 0 0,0-1-1 0 0,0 0 1 0 0,0 0-1 0 0,0 0 0 0 0,-1-2 1 0 0,1 1-1 0 0,-1-1 1 0 0,7-5 11 0 0,-15 9-3 0 0,1 0 0 0 0,0 0 0 0 0,-1 0 0 0 0,1-1 0 0 0,-1 1 0 0 0,0-1 0 0 0,1 1 0 0 0,-1-1 0 0 0,0 1 0 0 0,0-1 1 0 0,0 0-1 0 0,0 1 0 0 0,0-1 0 0 0,0 0 0 0 0,-1 0 0 0 0,1 0 0 0 0,0 0 0 0 0,-1 0 0 0 0,0 0 0 0 0,1 0 0 0 0,-1 0 0 0 0,0 0 0 0 0,0 0 1 0 0,0 1-1 0 0,0-1 0 0 0,0 0 0 0 0,-1 0 0 0 0,1 0 0 0 0,-1 0 0 0 0,1 0 0 0 0,-1 0 0 0 0,0 0 0 0 0,0 0 0 0 0,1 1 0 0 0,-1-1 0 0 0,0 0 1 0 0,-1 1-1 0 0,1-1 0 0 0,0 0 0 0 0,0 1 0 0 0,-1 0 0 0 0,1-1 0 0 0,-1 1 0 0 0,1 0 0 0 0,-1 0 0 0 0,0-1 0 0 0,1 1 0 0 0,-1 1 0 0 0,0-1 1 0 0,-1-1 2 0 0,-94-41 104 0 0,87 40-94 0 0,1 1 1 0 0,0-1 0 0 0,-1 2 0 0 0,1 0 0 0 0,-1 0-1 0 0,0 0 1 0 0,1 2 0 0 0,-1-1 0 0 0,0 1 0 0 0,1 0-1 0 0,-1 1 1 0 0,1 0 0 0 0,0 1 0 0 0,-1 0-1 0 0,1 0 1 0 0,0 1 0 0 0,1 0 0 0 0,-6 3-11 0 0,12-3-6 0 0,2-1 0 0 0,-1 1 1 0 0,0-1-1 0 0,1 1 0 0 0,0-1 1 0 0,-1 1-1 0 0,1-1 0 0 0,1 1 1 0 0,-1-1-1 0 0,1 1 0 0 0,-1-1 1 0 0,1 0-1 0 0,0 1 0 0 0,0-1 1 0 0,0 0-1 0 0,1 1 0 0 0,-1-1 1 0 0,1 0-1 0 0,-1 0 0 0 0,1 0 1 0 0,0 0-1 0 0,1-1 0 0 0,-1 1 1 0 0,0 0-1 0 0,1-1 0 0 0,-1 1 1 0 0,1-1-1 0 0,0 0 0 0 0,0 0 1 0 0,0 0-1 0 0,0-1 0 0 0,0 1 1 0 0,0 0-1 0 0,0-1 0 0 0,1 0 1 0 0,-1 0-1 0 0,0 0 0 0 0,2 0 6 0 0,209 84-5206 0 0,-165-71 3999 0 0</inkml:trace>
  <inkml:trace contextRef="#ctx0" brushRef="#br0" timeOffset="141520.295">6299 5269 856 0 0,'1'-1'64'0'0,"-1"-1"0"0"0,0 1 0 0 0,1-1-1 0 0,-1 1 1 0 0,0-1 0 0 0,0 0 0 0 0,0 1 0 0 0,-1-1-1 0 0,1 1 1 0 0,0-1 0 0 0,0 1 0 0 0,-1-1 0 0 0,1 1-1 0 0,-1 0 1 0 0,1-1 0 0 0,-1 1 0 0 0,0-1 0 0 0,0 1 0 0 0,0 0-1 0 0,1-1 1 0 0,-1 1 0 0 0,0 0 0 0 0,0 0 0 0 0,-1 0-1 0 0,1 0 1 0 0,0 0 0 0 0,0 0 0 0 0,0 0 0 0 0,-1 0-1 0 0,1 1 1 0 0,0-1 0 0 0,-1 0 0 0 0,1 1 0 0 0,-1-1 0 0 0,1 1-1 0 0,-1-1 1 0 0,1 1 0 0 0,-1 0 0 0 0,1 0 0 0 0,-1-1-1 0 0,1 1 1 0 0,-1 0 0 0 0,1 1 0 0 0,-1-1 0 0 0,1 0 0 0 0,-1 0-1 0 0,1 1 1 0 0,-1-1 0 0 0,1 0 0 0 0,-1 1 0 0 0,1 0-1 0 0,-1-1 1 0 0,1 1 0 0 0,0 0 0 0 0,-1 0 0 0 0,1-1-1 0 0,0 1 1 0 0,0 0 0 0 0,0 1 0 0 0,0-1 0 0 0,0 0 0 0 0,0 0-1 0 0,0 0 1 0 0,0 0 0 0 0,0 1 0 0 0,0 0-64 0 0,-11 14 102 0 0,1 0 0 0 0,1 0 0 0 0,1 1 0 0 0,0 1-1 0 0,1-1 1 0 0,1 1 0 0 0,1 1 0 0 0,1-1 0 0 0,0 1 0 0 0,1 0 0 0 0,1 0 0 0 0,1 1 0 0 0,0-1 0 0 0,2 0 0 0 0,0 1 0 0 0,3 15-102 0 0,47 374 1237 0 0,-50-406-1229 0 0,1 0 0 0 0,-1 0 0 0 0,0 0 0 0 0,0 0 1 0 0,0-1-1 0 0,0 1 0 0 0,-1 0 0 0 0,1 0 0 0 0,-1 0 0 0 0,1 0 0 0 0,-1 0 0 0 0,0-1 0 0 0,0 1 0 0 0,-1 0 0 0 0,1-1 1 0 0,0 1-1 0 0,-1-1 0 0 0,0 1 0 0 0,1-1 0 0 0,-1 0 0 0 0,0 0 0 0 0,0 1 0 0 0,0-1 0 0 0,-1-1 0 0 0,1 1 1 0 0,0 0-1 0 0,-1 0 0 0 0,1-1 0 0 0,-1 0 0 0 0,1 1 0 0 0,-1-1 0 0 0,0 0 0 0 0,0 0 0 0 0,1-1 0 0 0,-3 1-8 0 0,-4-7-16 0 0,0 0 0 0 0,1-1-1 0 0,0 0 1 0 0,1 0-1 0 0,-1-1 1 0 0,2 0-1 0 0,-1 0 1 0 0,1-1-1 0 0,0 0 1 0 0,1 0-1 0 0,0 0 1 0 0,0-1 0 0 0,1 0-1 0 0,0 0 1 0 0,1 0-1 0 0,0 0 1 0 0,1 0-1 0 0,0-1 1 0 0,0 1-1 0 0,1-1 1 0 0,1 1-1 0 0,-1-1 1 0 0,2 0-1 0 0,0 1 1 0 0,0-3 16 0 0,2-3-6 0 0,2 0 0 0 0,-1 0 1 0 0,2 0-1 0 0,0 0 0 0 0,1 1 0 0 0,0 0 1 0 0,1 0-1 0 0,1 1 0 0 0,0 0 0 0 0,1 1 0 0 0,1 0 1 0 0,0 0-1 0 0,0 1 0 0 0,1 1 0 0 0,1 0 1 0 0,0 1-1 0 0,1 0 0 0 0,0 1 0 0 0,0 0 0 0 0,1 1 1 0 0,0 1-1 0 0,0 0 0 0 0,0 1 0 0 0,1 1 1 0 0,0 0-1 0 0,1 1 0 0 0,5 0 6 0 0,-16 2-7 0 0,1 0 0 0 0,-1 1-1 0 0,1 0 1 0 0,0 0 0 0 0,0 0 0 0 0,-1 1 0 0 0,1 0-1 0 0,0 0 1 0 0,0 1 0 0 0,0 0 0 0 0,-1 0 0 0 0,1 0-1 0 0,0 1 1 0 0,-1 0 0 0 0,1 0 0 0 0,-1 1 0 0 0,0 0-1 0 0,0 0 1 0 0,0 0 0 0 0,0 1 0 0 0,0 0-1 0 0,-1 0 1 0 0,0 1 0 0 0,0-1 0 0 0,0 1 0 0 0,0 0-1 0 0,-1 0 1 0 0,0 1 0 0 0,0-1 0 0 0,0 1 0 0 0,-1 0-1 0 0,0 0 1 0 0,0 0 0 0 0,0 1 0 0 0,-1-1 0 0 0,0 0-1 0 0,0 1 8 0 0,-4-1 88 0 0,-1 0 0 0 0,0 0-1 0 0,-1 0 1 0 0,1 0-1 0 0,-1-1 1 0 0,0 1 0 0 0,0-1-1 0 0,-1 0 1 0 0,0 0-1 0 0,0-1 1 0 0,0 0 0 0 0,0 0-1 0 0,-1 0 1 0 0,1 0 0 0 0,-1-1-1 0 0,0 0 1 0 0,0 0-1 0 0,0 0 1 0 0,-1-1 0 0 0,1 0-1 0 0,-1 0 1 0 0,1-1-1 0 0,-1 0 1 0 0,1 0 0 0 0,-1 0-1 0 0,0-1 1 0 0,0 0-88 0 0,5 0 231 0 0,-17-26 74 0 0,18 20-329 0 0,0 0-1 0 0,1 0 1 0 0,-1-1 0 0 0,1 1-1 0 0,0 0 1 0 0,0 0 0 0 0,1-1-1 0 0,0 1 1 0 0,0 0 0 0 0,1 0-1 0 0,-1 0 1 0 0,1 0 0 0 0,1 0-1 0 0,-1 0 1 0 0,1 1 0 0 0,0-1-1 0 0,0 1 1 0 0,1-1 0 0 0,-1 1-1 0 0,1 0 1 0 0,0 1 0 0 0,1-1-1 0 0,-1 1 1 0 0,5-4 24 0 0,9-7-879 0 0,1 0 0 0 0,0 1 0 0 0,1 1 1 0 0,0 1-1 0 0,1 0 0 0 0,1 2 0 0 0,0 0 0 0 0,16-4 879 0 0,-9 5-1204 0 0</inkml:trace>
  <inkml:trace contextRef="#ctx0" brushRef="#br0" timeOffset="142385.079">7066 5439 948 0 0,'-26'0'206'0'0,"1"2"0"0"0,0 0 0 0 0,0 2 1 0 0,0 1-1 0 0,0 1 0 0 0,1 1 0 0 0,0 1 0 0 0,0 1 0 0 0,1 1 0 0 0,0 1 1 0 0,1 1-1 0 0,0 1 0 0 0,1 1 0 0 0,1 1 0 0 0,0 1 0 0 0,1 1 0 0 0,-5 6-206 0 0,22-22 27 0 0,0 1 0 0 0,1-1 0 0 0,-1 1 0 0 0,1 0-1 0 0,0 0 1 0 0,-1 0 0 0 0,1 0 0 0 0,0 0 0 0 0,0 0-1 0 0,0 0 1 0 0,1 0 0 0 0,-1 0 0 0 0,0 0 0 0 0,1 1 0 0 0,-1-1-1 0 0,1 0 1 0 0,0 0 0 0 0,0 1 0 0 0,0-1 0 0 0,0 0-1 0 0,0 1 1 0 0,0-1 0 0 0,1 0 0 0 0,-1 0 0 0 0,1 1-1 0 0,-1-1 1 0 0,1 0 0 0 0,0 0 0 0 0,0 0 0 0 0,0 0-1 0 0,0 0 1 0 0,0 0 0 0 0,1 0 0 0 0,-1 0 0 0 0,0-1-1 0 0,1 1 1 0 0,0 0 0 0 0,-1-1 0 0 0,1 1 0 0 0,0-1-1 0 0,0 1 1 0 0,0-1 0 0 0,0 0 0 0 0,0 0 0 0 0,0 0 0 0 0,0 0-1 0 0,0 0 1 0 0,0-1 0 0 0,0 1 0 0 0,2 0-27 0 0,114 23 172 0 0,-102-26-148 0 0,0-2 1 0 0,-1 1-1 0 0,1-2 0 0 0,-1 0 0 0 0,0-1 0 0 0,0 0 0 0 0,-1-1 0 0 0,0-1 1 0 0,0 0-1 0 0,-1-1 0 0 0,0-1 0 0 0,0 0 0 0 0,-1-1 0 0 0,0 0 1 0 0,-1 0-1 0 0,-1-1 0 0 0,1-1 0 0 0,-2 0 0 0 0,0 0 0 0 0,-1-1 0 0 0,0 0 1 0 0,0-2-25 0 0,-8 15-14 0 0,1 0 1 0 0,0 0 0 0 0,-1 0 0 0 0,1 0 0 0 0,0 0-1 0 0,0 0 1 0 0,0 0 0 0 0,-1 1 0 0 0,1-1-1 0 0,0 0 1 0 0,0 0 0 0 0,0 1 0 0 0,0-1 0 0 0,0 0-1 0 0,1 1 1 0 0,-1-1 0 0 0,0 1 0 0 0,0 0-1 0 0,0-1 1 0 0,0 1 0 0 0,0 0 0 0 0,1 0 0 0 0,-1 0-1 0 0,0 0 1 0 0,0 0 0 0 0,1 0 0 0 0,-1 0 0 0 0,0 0-1 0 0,0 0 1 0 0,0 0 0 0 0,0 1 0 0 0,1-1-1 0 0,-1 0 1 0 0,0 1 0 0 0,0-1 0 0 0,0 1 0 0 0,0-1-1 0 0,0 1 1 0 0,0 0 0 0 0,0 0 0 0 0,0-1 0 0 0,0 1-1 0 0,0 0 1 0 0,0 0 0 0 0,-1 0 0 0 0,1 0-1 0 0,0 0 1 0 0,0 0 0 0 0,-1 0 0 0 0,1 0 0 0 0,-1 0-1 0 0,1 0 1 0 0,-1 0 0 0 0,0 0 0 0 0,1 1 0 0 0,-1-1-1 0 0,0 0 1 0 0,0 0 0 0 0,1 0 0 0 0,-1 1-1 0 0,0-1 14 0 0,22 79 99 0 0,-34 24 1420 0 0,24-154-652 0 0,-9 39-894 0 0,1 1 0 0 0,1 0 0 0 0,-1 0 0 0 0,2 0 1 0 0,-1 1-1 0 0,1 0 0 0 0,1 0 0 0 0,0 0 0 0 0,0 1 0 0 0,1 0 1 0 0,0 1-1 0 0,8-7 27 0 0,-13 13-27 0 0,0 1 1 0 0,0 0-1 0 0,0 0 1 0 0,0 0-1 0 0,0 0 1 0 0,-1 0-1 0 0,1 0 1 0 0,0 1-1 0 0,0 0 1 0 0,0-1-1 0 0,-1 1 1 0 0,1 0-1 0 0,0 0 1 0 0,-1 1-1 0 0,1-1 1 0 0,-1 1 0 0 0,1-1-1 0 0,-1 1 1 0 0,0 0-1 0 0,1-1 1 0 0,-1 1-1 0 0,0 0 1 0 0,0 1-1 0 0,0-1 1 0 0,0 1 26 0 0,3 2 4 0 0,0 0 0 0 0,-1 0 0 0 0,1 0 1 0 0,-1 0-1 0 0,0 1 0 0 0,-1-1 0 0 0,1 1 1 0 0,-1 0-1 0 0,-1 0 0 0 0,1 0 0 0 0,-1 0 1 0 0,0 1-1 0 0,0-1 0 0 0,0 1 0 0 0,-1-1 1 0 0,0 2-5 0 0,1-19-2 0 0,0 1 0 0 0,1-1 0 0 0,0 1 0 0 0,1 0 0 0 0,0 0 0 0 0,0 1 0 0 0,1-1 0 0 0,0 1 1 0 0,1 0-1 0 0,0 0 0 0 0,1 1 0 0 0,0 0 0 0 0,0 0 0 0 0,0 0 0 0 0,1 1 0 0 0,1 0 0 0 0,-1 1 0 0 0,1 0 1 0 0,0 0-1 0 0,0 1 0 0 0,0 0 0 0 0,1 0 0 0 0,0 1 0 0 0,0 1 0 0 0,0-1 0 0 0,1 2 0 0 0,1-1 2 0 0,-5 3-20 0 0,0 1 0 0 0,0 0-1 0 0,-1 1 1 0 0,1-1 0 0 0,0 1-1 0 0,-1 0 1 0 0,1 1 0 0 0,-1 0-1 0 0,0 0 1 0 0,0 0 0 0 0,0 1-1 0 0,0 0 1 0 0,-1 0 0 0 0,1 0 0 0 0,-1 1-1 0 0,0-1 1 0 0,0 1 0 0 0,-1 1-1 0 0,0-1 1 0 0,0 1 0 0 0,0-1-1 0 0,0 1 1 0 0,-1 0 0 0 0,1 3 20 0 0,15 63-3449 0 0,-19-65 2350 0 0</inkml:trace>
  <inkml:trace contextRef="#ctx0" brushRef="#br0" timeOffset="139651.122">3934 5493 1132 0 0,'69'-49'1312'0'0,"-67"49"-1265"0"0,-1 0 0 0 0,0-1-1 0 0,0 1 1 0 0,0 0 0 0 0,1-1 0 0 0,-1 1-1 0 0,0-1 1 0 0,0 1 0 0 0,0-1-1 0 0,0 1 1 0 0,0-1 0 0 0,0 0 0 0 0,0 0-1 0 0,0 0 1 0 0,0 1 0 0 0,0-1-1 0 0,0 0 1 0 0,-1 0 0 0 0,1 0 0 0 0,0 0-1 0 0,-1 0 1 0 0,1 0 0 0 0,-1 0 0 0 0,1-1-1 0 0,-1 1 1 0 0,1 0 0 0 0,-1 0-1 0 0,0 0 1 0 0,1 0 0 0 0,-1-1 0 0 0,0 1-1 0 0,0 0 1 0 0,0 0 0 0 0,0-1-1 0 0,0 1 1 0 0,0 0 0 0 0,0 0 0 0 0,-1 0-1 0 0,1-1 1 0 0,0 1 0 0 0,-1 0-1 0 0,1 0 1 0 0,-1 0 0 0 0,1 0 0 0 0,-1 0-1 0 0,0-1 1 0 0,1 1 0 0 0,-1 0 0 0 0,0 1-1 0 0,0-1 1 0 0,1 0 0 0 0,-1 0-1 0 0,0 0 1 0 0,0 0-47 0 0,-17-1 75 0 0,0 1 1 0 0,1 0-1 0 0,-1 2 0 0 0,0 0 0 0 0,1 1 1 0 0,-1 0-1 0 0,1 2 0 0 0,-1 0 0 0 0,1 1 1 0 0,1 0-1 0 0,-1 2 0 0 0,1 0 0 0 0,0 0 1 0 0,0 2-1 0 0,-7 5-75 0 0,18-13 4 0 0,0 0 0 0 0,0 1 1 0 0,0-1-1 0 0,0 1 0 0 0,0 0 0 0 0,1 0 0 0 0,-1 1 1 0 0,1 0-1 0 0,-1 0 0 0 0,1 0 0 0 0,0 0 0 0 0,0 0 1 0 0,0 1-1 0 0,0 0 0 0 0,1 0 0 0 0,0 0 0 0 0,0 0 1 0 0,0 0-1 0 0,0 1 0 0 0,0-1 0 0 0,1 1 0 0 0,0 0 1 0 0,0 0-1 0 0,0 0 0 0 0,1 0 0 0 0,-1 0 0 0 0,1 0 1 0 0,1 0-1 0 0,-1 0 0 0 0,1 1 0 0 0,-1-1 0 0 0,2 0 1 0 0,-1 0-1 0 0,0 0 0 0 0,1 1 0 0 0,0-1 0 0 0,0 0 1 0 0,1 0-1 0 0,-1 0 0 0 0,1 0 0 0 0,0 0 0 0 0,1-1 1 0 0,-1 1-1 0 0,1-1 0 0 0,0 1 0 0 0,0-1-4 0 0,12 6-303 0 0,0-2 1 0 0,0 0-1 0 0,0-1 0 0 0,1-1 0 0 0,0 0 1 0 0,1-1-1 0 0,-1-1 0 0 0,1 0 0 0 0,0-1 1 0 0,0-1-1 0 0,0-1 0 0 0,9 0 303 0 0,-21-1-165 0 0,36 2-1162 0 0</inkml:trace>
  <inkml:trace contextRef="#ctx0" brushRef="#br0" timeOffset="140720.268">4299 5539 1096 0 0,'-10'0'88'0'0,"0"1"-1"0"0,-1 0 1 0 0,1 1-1 0 0,0 0 1 0 0,0 1-1 0 0,0 0 1 0 0,1 0-1 0 0,-1 1 1 0 0,1 0-1 0 0,-1 1 1 0 0,1 0 0 0 0,1 0-1 0 0,-1 1 1 0 0,1 0-1 0 0,0 1 1 0 0,0-1-1 0 0,1 2 1 0 0,0-1-1 0 0,0 1 1 0 0,1 0-1 0 0,0 0 1 0 0,0 1-1 0 0,1 0 1 0 0,-1 0-88 0 0,6-6 22 0 0,-1-1 0 0 0,1 0 0 0 0,-1 1 0 0 0,1-1 0 0 0,0 0 0 0 0,0 1 0 0 0,0-1 0 0 0,0 0 1 0 0,0 1-1 0 0,0-1 0 0 0,1 0 0 0 0,-1 1 0 0 0,1-1 0 0 0,0 0 0 0 0,-1 0 0 0 0,1 0 0 0 0,0 0 0 0 0,0 1 0 0 0,1-1 0 0 0,-1 0 0 0 0,0-1 0 0 0,1 1 0 0 0,-1 0 0 0 0,1 0 1 0 0,0-1-1 0 0,-1 1 0 0 0,1 0 0 0 0,0-1 0 0 0,0 0 0 0 0,0 1 0 0 0,0-1 0 0 0,0 0 0 0 0,0 0 0 0 0,0 0 0 0 0,1-1 0 0 0,-1 1 0 0 0,0 0 0 0 0,0-1 0 0 0,1 1 0 0 0,-1-1-22 0 0,99 12 236 0 0,-89-16-289 0 0,0 1 0 0 0,0-2 0 0 0,0 0 0 0 0,-1 0 0 0 0,0-1 1 0 0,0 0-1 0 0,-1-1 0 0 0,1 0 0 0 0,-1-1 0 0 0,-1 0 0 0 0,0-1 0 0 0,0 0 0 0 0,0 0 0 0 0,-1-1 0 0 0,-1 0 0 0 0,4-5 53 0 0,5-5-181 0 0,1 0-1 0 0,0 2 0 0 0,1 0 0 0 0,2 1 0 0 0,-1 1 1 0 0,2 1-1 0 0,0 0 0 0 0,3 1 182 0 0,-21 16 8 0 0,0 0-1 0 0,0 1 0 0 0,-1 0 0 0 0,1 0 1 0 0,-1 0-1 0 0,1 0 0 0 0,-1 0 1 0 0,0 0-1 0 0,0 0 0 0 0,-1 1 1 0 0,1-1-1 0 0,-1 1 0 0 0,1-1 1 0 0,-1 1-1 0 0,0 0 0 0 0,0-1 1 0 0,-1 1-1 0 0,1 0 0 0 0,-1 0 1 0 0,0 0-1 0 0,0 0 0 0 0,0-1 0 0 0,0 1 1 0 0,-1 0-1 0 0,0 1-7 0 0,1-5 5 0 0,-11 98 2021 0 0,-4-75-605 0 0,17-28-360 0 0,9-11-1194 0 0,0 0 0 0 0,1 0 0 0 0,1 2 0 0 0,1-1 0 0 0,0 2 0 0 0,1 0 0 0 0,0 0 0 0 0,1 1 0 0 0,4-1 133 0 0,-15 10-59 0 0,0 0 1 0 0,0 1 0 0 0,0-1 0 0 0,1 1-1 0 0,-1 0 1 0 0,1 0 0 0 0,0 1 0 0 0,-1 0 0 0 0,1 0-1 0 0,0 0 1 0 0,0 1 0 0 0,0-1 0 0 0,-1 2 0 0 0,1-1-1 0 0,0 0 1 0 0,0 1 0 0 0,0 0 0 0 0,-1 1 0 0 0,1-1-1 0 0,-1 1 1 0 0,1 0 0 0 0,-1 0 0 0 0,1 1 0 0 0,-1 0-1 0 0,0 0 1 0 0,0 0 0 0 0,-1 0 0 0 0,1 1 0 0 0,-1 0-1 0 0,1 0 1 0 0,-1 0 0 0 0,0 0 0 0 0,-1 1 0 0 0,1 0-1 0 0,-1-1 1 0 0,0 1 0 0 0,2 3 58 0 0,-4-4 101 0 0,0-1 0 0 0,0 0 1 0 0,0 1-1 0 0,0-1 0 0 0,-1 0 0 0 0,1 1 0 0 0,-1-1 1 0 0,0 1-1 0 0,0-1 0 0 0,0 1 0 0 0,-1-1 0 0 0,1 0 1 0 0,-1 1-1 0 0,0-1 0 0 0,0 0 0 0 0,0 1 0 0 0,0-1 1 0 0,0 0-1 0 0,-1 0 0 0 0,1 0 0 0 0,-1 0 0 0 0,0 0 1 0 0,0 0-1 0 0,0-1 0 0 0,-1 1 0 0 0,1 0 0 0 0,0-1 1 0 0,-1 0-1 0 0,0 0 0 0 0,1 0 0 0 0,-1 0 0 0 0,0 0 1 0 0,0 0-1 0 0,0-1 0 0 0,0 1 0 0 0,-1-1 0 0 0,1 0 1 0 0,0 0-1 0 0,-1 0 0 0 0,1 0 0 0 0,0-1 0 0 0,-1 1 1 0 0,-2-1-102 0 0,5 0 182 0 0,1 0-4 0 0,-8-3 57 0 0,6-3-234 0 0,1-1 0 0 0,-1 0 0 0 0,1 1 1 0 0,1-1-1 0 0,-1 0 0 0 0,1 0 0 0 0,1 0 0 0 0,-1 1 0 0 0,1-1 0 0 0,0 0 0 0 0,1 0 0 0 0,-1 1 1 0 0,1-1-1 0 0,1 1 0 0 0,-1 0 0 0 0,1-1 0 0 0,0 1 0 0 0,0 0 0 0 0,1 1 0 0 0,0-1 0 0 0,0 1 1 0 0,0-1-1 0 0,1 1 0 0 0,3-3-1 0 0,-7 7-6 0 0,1-3-43 0 0,1 0 0 0 0,-1 1 0 0 0,1-1 0 0 0,0 0-1 0 0,1 1 1 0 0,-1-1 0 0 0,1 1 0 0 0,-1 0 0 0 0,1 0 0 0 0,0 1-1 0 0,0-1 1 0 0,0 1 0 0 0,0-1 0 0 0,0 2 0 0 0,1-1 0 0 0,-1 0-1 0 0,1 1 1 0 0,-1 0 0 0 0,1-1 0 0 0,0 2 0 0 0,-1-1 0 0 0,1 1-1 0 0,0 0 1 0 0,0 0 0 0 0,1 0 49 0 0,4 6-74 0 0,-1 0 0 0 0,1 1-1 0 0,-2 0 1 0 0,1 1 0 0 0,-1 0 0 0 0,0 0-1 0 0,-1 1 1 0 0,0 0 0 0 0,0 0 0 0 0,-1 1 0 0 0,0-1-1 0 0,-1 2 1 0 0,2 2 74 0 0,5 8-48 0 0,-6-16 56 0 0,1 0 0 0 0,0 0 1 0 0,0-1-1 0 0,0 0 0 0 0,0 0 1 0 0,1 0-1 0 0,0-1 0 0 0,0-1 1 0 0,-1 1-1 0 0,1-1 0 0 0,1 0 1 0 0,-1-1-1 0 0,0 0 0 0 0,0 0 1 0 0,1-1-1 0 0,-1 0 0 0 0,0 0 1 0 0,0-1-1 0 0,1 0 0 0 0,-1-1 1 0 0,0 0-1 0 0,0 0 0 0 0,0-1 1 0 0,0 1-1 0 0,-1-2 0 0 0,1 1 1 0 0,-1-1-1 0 0,7-5-8 0 0,1 4 22 0 0,-8 3-10 0 0,1 1 0 0 0,-1-1-1 0 0,0 0 1 0 0,1-1 0 0 0,-1 0 0 0 0,0 0 0 0 0,0-1 0 0 0,-1 0 0 0 0,1 0-1 0 0,-1 0 1 0 0,0-1 0 0 0,0 0 0 0 0,0 0 0 0 0,-1 0 0 0 0,0-1 0 0 0,0 0-1 0 0,0 0 1 0 0,-1 0 0 0 0,1-1 0 0 0,-2 1 0 0 0,1-1 0 0 0,-1 0 0 0 0,2-6-12 0 0,-8 9 40 0 0,-1 0 1 0 0,0 0-1 0 0,0 0 1 0 0,0 1-1 0 0,0-1 1 0 0,-1 1 0 0 0,1 0-1 0 0,-1 0 1 0 0,0 1-1 0 0,0-1 1 0 0,0 1-1 0 0,0 0 1 0 0,0 1 0 0 0,0-1-1 0 0,-1 1 1 0 0,1 0-1 0 0,-1 0 1 0 0,1 1-1 0 0,-1-1 1 0 0,1 1 0 0 0,0 1-1 0 0,-1-1 1 0 0,1 1-1 0 0,-1 0 1 0 0,-3 1-41 0 0,2-2 90 0 0,-3 0-49 0 0,1 0 0 0 0,-1 1 1 0 0,1 1-1 0 0,-1-1 0 0 0,1 2 0 0 0,-1-1 0 0 0,1 1 0 0 0,0 1 0 0 0,0-1 0 0 0,0 2 0 0 0,1-1 0 0 0,0 1 0 0 0,-1 0 0 0 0,1 2-41 0 0,8-3-14 0 0,0 0 1 0 0,0 0-1 0 0,1 0 0 0 0,-1 0 0 0 0,1 0 0 0 0,0 0 1 0 0,0 0-1 0 0,1 0 0 0 0,-1 0 0 0 0,1-1 0 0 0,0 1 1 0 0,0-1-1 0 0,0 1 0 0 0,0-1 0 0 0,1 1 0 0 0,-1-1 1 0 0,1 0-1 0 0,0 0 0 0 0,0 0 0 0 0,0-1 0 0 0,0 1 1 0 0,0-1-1 0 0,1 0 0 0 0,-1 0 0 0 0,1 0 0 0 0,0 0 1 0 0,-1 0-1 0 0,1-1 0 0 0,2 1 14 0 0,184 88-4820 0 0,-162-75 3616 0 0</inkml:trace>
  <inkml:trace contextRef="#ctx0" brushRef="#br0" timeOffset="136367.273">224 5529 1324 0 0,'5'-21'1894'0'0,"32"-32"1120"0"0,-60 165-1931 0 0,8-1-937 0 0,6 1 1 0 0,4 0 0 0 0,6 51-147 0 0,0 22-1002 0 0,-6-180-2507 0 0,3-13 2333 0 0</inkml:trace>
  <inkml:trace contextRef="#ctx0" brushRef="#br0" timeOffset="136728.859">273 5745 1720 0 0,'4'-9'188'0'0,"-1"0"1"0"0,2 0-1 0 0,-1 1 0 0 0,1 0 1 0 0,0 0-1 0 0,1 0 0 0 0,0 1 1 0 0,0-1-1 0 0,1 2 0 0 0,-1-1 0 0 0,2 1 1 0 0,-1 0-1 0 0,1 0 0 0 0,-1 0 1 0 0,2 1-1 0 0,6-3-188 0 0,-6 3 67 0 0,0 0-1 0 0,1 1 1 0 0,0 0 0 0 0,0 1 0 0 0,0 0-1 0 0,0 0 1 0 0,0 1 0 0 0,0 0-1 0 0,1 1 1 0 0,-1 0 0 0 0,0 1-1 0 0,1 0 1 0 0,-1 0 0 0 0,1 1 0 0 0,-1 1-1 0 0,0 0 1 0 0,0 0 0 0 0,0 1-1 0 0,0 0 1 0 0,0 1 0 0 0,0 0 0 0 0,-1 0-1 0 0,9 6-66 0 0,-17-9 16 0 0,0 0 0 0 0,1 0 0 0 0,-1 0 0 0 0,0 0-1 0 0,0 0 1 0 0,0 0 0 0 0,0 0 0 0 0,0 0 0 0 0,-1 0 0 0 0,1 1 0 0 0,0-1-1 0 0,0 0 1 0 0,-1 0 0 0 0,1 1 0 0 0,-1-1 0 0 0,1 1 0 0 0,-1-1 0 0 0,0 0-1 0 0,1 1 1 0 0,-1-1 0 0 0,0 1 0 0 0,0-1 0 0 0,0 1 0 0 0,0-1-1 0 0,0 0 1 0 0,0 1 0 0 0,-1-1 0 0 0,1 1 0 0 0,0-1 0 0 0,-1 1 0 0 0,1-1-1 0 0,-1 0 1 0 0,1 1 0 0 0,-1-1 0 0 0,0 0 0 0 0,0 0 0 0 0,1 1 0 0 0,-1-1-1 0 0,0 0 1 0 0,0 0 0 0 0,0 0 0 0 0,0 0 0 0 0,0 0 0 0 0,-1 0-1 0 0,1-1 1 0 0,-1 2-16 0 0,-59 39 298 0 0,60-41-293 0 0,-30 16-45 0 0,-1-2 0 0 0,0-2 0 0 0,0-1 0 0 0,-2-1 0 0 0,1-2 0 0 0,-25 3 40 0 0,12-26-3218 0 0,47 7 2069 0 0</inkml:trace>
  <inkml:trace contextRef="#ctx0" brushRef="#br0" timeOffset="137421.251">752 5715 1148 0 0,'-45'7'2839'0'0,"55"-5"-278"0"0,99-1-2056 0 0,179-54 75 0 0,-255 20-787 0 0,-33 32 134 0 0,-18-18-119 0 0,8 14 189 0 0,-1 0 0 0 0,0 1 1 0 0,1 1-1 0 0,-1-1 1 0 0,-1 2-1 0 0,1 0 0 0 0,0 0 1 0 0,-1 1-1 0 0,1 0 1 0 0,-1 1-1 0 0,1 0 0 0 0,-1 1 1 0 0,1 0-1 0 0,0 1 1 0 0,-1 0-1 0 0,1 1 1 0 0,0 1-1 0 0,0-1 0 0 0,-5 4 3 0 0,9-6 11 0 0,-1 1-1 0 0,1-1 0 0 0,0 2 1 0 0,0-1-1 0 0,0 1 1 0 0,0 0-1 0 0,0 0 0 0 0,0 1 1 0 0,1 0-1 0 0,0 0 0 0 0,0 0 1 0 0,0 1-1 0 0,0 0 1 0 0,1 0-1 0 0,0 1 0 0 0,0 0 1 0 0,0-1-1 0 0,1 2 0 0 0,-1-1 1 0 0,1 0-1 0 0,1 1 1 0 0,0 0-1 0 0,0 0-10 0 0,5 0 5 0 0,1 0 1 0 0,1-1-1 0 0,0 1 1 0 0,0-1-1 0 0,0 1 1 0 0,0-1-1 0 0,1 0 0 0 0,0-1 1 0 0,1 1-1 0 0,-1-1 1 0 0,1 0-1 0 0,0 0 0 0 0,0-1 1 0 0,0 0-1 0 0,1 0 1 0 0,-1 0-1 0 0,1-1 1 0 0,0 0-1 0 0,0 0 0 0 0,1-1 1 0 0,-1 0-1 0 0,0 0 1 0 0,3-1-6 0 0,178 25-4027 0 0,-164-25 2915 0 0</inkml:trace>
  <inkml:trace contextRef="#ctx0" brushRef="#br0" timeOffset="137767.053">1235 5578 1452 0 0,'11'0'146'0'0,"0"-1"0"0"0,0 2 1 0 0,0 0-1 0 0,0 0 0 0 0,0 1 0 0 0,0 0 0 0 0,0 1 1 0 0,-1 0-1 0 0,1 1 0 0 0,-1 0 0 0 0,0 0 0 0 0,0 1 0 0 0,0 1 1 0 0,-1 0-1 0 0,0 0 0 0 0,0 1 0 0 0,0 0 0 0 0,-1 0 1 0 0,0 1-1 0 0,-1 0 0 0 0,1 0 0 0 0,-2 1 0 0 0,1 0 0 0 0,2 6-146 0 0,-6-13 101 0 0,0 0-1 0 0,0 1 0 0 0,-1-1 0 0 0,1 1 0 0 0,-1 0 1 0 0,1 0-1 0 0,-1 0 0 0 0,0 0 0 0 0,0 0 0 0 0,0 1 1 0 0,-1-1-1 0 0,1 0 0 0 0,-1 1 0 0 0,0-1 0 0 0,0 1 1 0 0,0 0-1 0 0,0-1 0 0 0,-1 1 0 0 0,1 0 0 0 0,-1-1 0 0 0,0 1 1 0 0,0 0-1 0 0,0 0 0 0 0,-1-1 0 0 0,0 1 0 0 0,1 0 1 0 0,-1-1-1 0 0,0 1 0 0 0,-1-1 0 0 0,1 1 0 0 0,0-1 1 0 0,-1 1-1 0 0,0-1 0 0 0,0 0 0 0 0,0 0 0 0 0,0 0 1 0 0,-1 0-1 0 0,1 0 0 0 0,-1-1 0 0 0,1 1 0 0 0,-1-1 1 0 0,0 1-1 0 0,0-1 0 0 0,0 0 0 0 0,-1 0 0 0 0,1 0 0 0 0,0-1 1 0 0,-1 1-1 0 0,1-1 0 0 0,-1 0 0 0 0,0 0-100 0 0,2 0 28 0 0,0-1 0 0 0,0 0 0 0 0,1 0 0 0 0,-1-1 0 0 0,0 1 0 0 0,1 0 0 0 0,-1-1 0 0 0,0 1 0 0 0,1-1-1 0 0,-1 1 1 0 0,1-1 0 0 0,-1 0 0 0 0,1 1 0 0 0,-1-1 0 0 0,1 0 0 0 0,-1 0 0 0 0,1 0 0 0 0,0 0 0 0 0,0 0 0 0 0,-1-1 0 0 0,1 1 0 0 0,0 0-1 0 0,0-1 1 0 0,0 1 0 0 0,0 0 0 0 0,1-1 0 0 0,-1 1 0 0 0,0-1 0 0 0,0 0 0 0 0,1 1 0 0 0,-1-1 0 0 0,1 1 0 0 0,0-1 0 0 0,-1 0-1 0 0,1 1 1 0 0,0-1 0 0 0,0 0 0 0 0,0 1 0 0 0,0-1 0 0 0,0 0 0 0 0,0 0 0 0 0,1 1 0 0 0,-1-1 0 0 0,1-1-28 0 0,19-68-687 0 0,-3 48-105 0 0,1 2 0 0 0,1-1 0 0 0,0 2 0 0 0,2 1 0 0 0,0 0 0 0 0,1 1 0 0 0,18-9 792 0 0,-6 1-1818 0 0,-12 11 620 0 0</inkml:trace>
  <inkml:trace contextRef="#ctx0" brushRef="#br0" timeOffset="138207.26">1773 5818 2016 0 0,'29'-48'3411'0'0,"103"-196"-3746"0"0,-132 245 315 0 0,0-1 1 0 0,0 1-1 0 0,-1-1 1 0 0,1 0-1 0 0,0 1 1 0 0,-1-1-1 0 0,1 0 1 0 0,0 1-1 0 0,-1-1 1 0 0,1 0-1 0 0,-1 1 1 0 0,1-1-1 0 0,0 0 1 0 0,-1 0-1 0 0,1 0 1 0 0,-1 1-1 0 0,1-1 1 0 0,-1 0-1 0 0,1 0 1 0 0,-1 0-1 0 0,1 0 1 0 0,-1 0-1 0 0,1 0 1 0 0,-1 0 19 0 0,6 11 31 0 0,1 0 0 0 0,0-1 0 0 0,1 1 0 0 0,0-2 0 0 0,1 1 0 0 0,-1-1 0 0 0,2 0 0 0 0,0 0 1 0 0,0-1-1 0 0,0 0 0 0 0,11 6-31 0 0,37 36 686 0 0,-55-49-650 0 0,-1 1 0 0 0,0 0 0 0 0,0-1 0 0 0,0 1 0 0 0,0 0 0 0 0,0-1 0 0 0,0 1-1 0 0,0 0 1 0 0,-1 0 0 0 0,1 0 0 0 0,-1 0 0 0 0,1 0 0 0 0,-1 0 0 0 0,0-1 0 0 0,0 1 0 0 0,0 0 0 0 0,0 0 0 0 0,0 0 0 0 0,0 0 0 0 0,0 0 0 0 0,-1 0 0 0 0,1 0 0 0 0,-1 0 0 0 0,1 0 0 0 0,-1 0 0 0 0,0 0 0 0 0,0-1 0 0 0,0 1-1 0 0,0 0 1 0 0,0-1 0 0 0,0 1 0 0 0,0 0 0 0 0,0-1 0 0 0,-1 0 0 0 0,1 1 0 0 0,-1-1 0 0 0,1 0 0 0 0,-1 1 0 0 0,1-1 0 0 0,-1 0 0 0 0,0 0 0 0 0,1 0 0 0 0,-1-1 0 0 0,-1 1-36 0 0,-84 38 427 0 0,85-38-564 0 0,1 0 0 0 0,-1 0-1 0 0,0 0 1 0 0,0 0 0 0 0,0 0-1 0 0,0 0 1 0 0,0-1-1 0 0,-1 1 1 0 0,1-1 0 0 0,0 0-1 0 0,0 1 1 0 0,0-1 0 0 0,0 0-1 0 0,0 0 1 0 0,-1 0 0 0 0,1-1-1 0 0,0 1 1 0 0,0 0-1 0 0,0-1 1 0 0,0 0 0 0 0,0 1-1 0 0,0-1 1 0 0,0 0 0 0 0,0 0-1 0 0,0 0 1 0 0,0 0 0 0 0,0 0-1 0 0,1-1 1 0 0,-1 1-1 0 0,0 0 1 0 0,1-1 0 0 0,-1 0-1 0 0,1 1 1 0 0,-1-1 0 0 0,1 0 137 0 0,4-5-1190 0 0</inkml:trace>
  <inkml:trace contextRef="#ctx0" brushRef="#br0" timeOffset="138914.224">2427 5623 1080 0 0,'-4'-5'143'0'0,"0"0"0"0"0,0 0-1 0 0,0 0 1 0 0,-1 1 0 0 0,0-1 0 0 0,0 1 0 0 0,0 0-1 0 0,0 1 1 0 0,-1-1 0 0 0,1 1 0 0 0,-1 0-1 0 0,0 0 1 0 0,0 1 0 0 0,0 0 0 0 0,0 0 0 0 0,0 0-1 0 0,-1 1 1 0 0,1 0 0 0 0,-1 0 0 0 0,1 1-1 0 0,0-1 1 0 0,-1 2 0 0 0,1-1 0 0 0,-1 0 0 0 0,1 1-1 0 0,-1 1 1 0 0,1-1 0 0 0,0 1 0 0 0,0 0 0 0 0,0 0-1 0 0,0 1 1 0 0,0-1 0 0 0,-1 2-143 0 0,-3 0 76 0 0,1 0 0 0 0,-1 1 0 0 0,1 0 0 0 0,0 0 0 0 0,1 1 0 0 0,-1 0 0 0 0,1 0 0 0 0,1 1 0 0 0,-1 0 0 0 0,1 1 0 0 0,0-1 0 0 0,1 1 0 0 0,-4 6-76 0 0,8-11 13 0 0,0 0-1 0 0,0 0 1 0 0,1 1 0 0 0,-1-1 0 0 0,1 1-1 0 0,0-1 1 0 0,0 1 0 0 0,0-1 0 0 0,0 1 0 0 0,1 0-1 0 0,-1-1 1 0 0,1 1 0 0 0,0 0 0 0 0,0 0-1 0 0,0-1 1 0 0,1 1 0 0 0,-1 0 0 0 0,1-1 0 0 0,0 1-1 0 0,0 0 1 0 0,0-1 0 0 0,1 1 0 0 0,-1-1 0 0 0,1 0-1 0 0,0 1 1 0 0,0-1 0 0 0,0 0 0 0 0,0 0-1 0 0,0 0 1 0 0,1 0 0 0 0,-1-1 0 0 0,1 1 0 0 0,0-1-1 0 0,0 1 1 0 0,0-1 0 0 0,0 0 0 0 0,1 0-13 0 0,5 2-13 0 0,1-1 0 0 0,-1 0 1 0 0,1-1-1 0 0,0 0 0 0 0,0 0 0 0 0,-1-1 1 0 0,1 0-1 0 0,0-1 0 0 0,0 0 1 0 0,0-1-1 0 0,0 0 0 0 0,0-1 0 0 0,0 1 1 0 0,0-2-1 0 0,-1 0 0 0 0,1 0 1 0 0,-1 0-1 0 0,0-1 0 0 0,0-1 0 0 0,0 0 1 0 0,0 0-1 0 0,-1 0 0 0 0,0-1 0 0 0,0 0 1 0 0,-1-1-1 0 0,1 0 0 0 0,-1 0 1 0 0,1-3 12 0 0,150-91-1989 0 0,-158 101 1919 0 0,0 0 24 0 0,0 0-32 0 0,19 15 66 0 0,-9 31 664 0 0,-10-45-530 0 0,0 20 735 0 0,0-21-837 0 0,1 0 0 0 0,-1 0 0 0 0,0 0 0 0 0,0 0 0 0 0,1 0 0 0 0,-1 0 1 0 0,0 0-1 0 0,1 0 0 0 0,-1 0 0 0 0,0 0 0 0 0,1 1 0 0 0,-1-1 0 0 0,0 0 0 0 0,0 0 0 0 0,1 0 0 0 0,-1 0 0 0 0,0 0 0 0 0,0 1 0 0 0,1-1 0 0 0,-1 0 0 0 0,0 0 0 0 0,0 1 0 0 0,0-1 0 0 0,1 0 0 0 0,-1 0 0 0 0,0 1 1 0 0,0-1-1 0 0,0 0 0 0 0,0 0 0 0 0,0 1 0 0 0,1-1 0 0 0,-1 0 0 0 0,0 1 0 0 0,0-1 0 0 0,0 0 0 0 0,0 1 0 0 0,0-1 0 0 0,0 0 0 0 0,0 0 0 0 0,0 1 0 0 0,0-1 0 0 0,0 0 0 0 0,0 1 0 0 0,0-1-20 0 0,20-22 127 0 0,-9 9-123 0 0,-1 0 0 0 0,2 0 1 0 0,0 1-1 0 0,0 1 0 0 0,1 0 1 0 0,1 1-1 0 0,-1 0 0 0 0,2 1 0 0 0,-1 0 1 0 0,1 1-1 0 0,1 1 0 0 0,-1 1 0 0 0,1 0 1 0 0,0 1-1 0 0,15-3-4 0 0,-21 9-24 0 0,-1 0-1 0 0,1 0 1 0 0,-1 1-1 0 0,1 0 1 0 0,-1 1-1 0 0,1 0 1 0 0,-1 1-1 0 0,0 0 1 0 0,-1 0 0 0 0,1 1-1 0 0,-1 0 1 0 0,1 0-1 0 0,-2 1 1 0 0,1 0-1 0 0,-1 1 1 0 0,0-1-1 0 0,0 1 1 0 0,0 1 0 0 0,-1-1-1 0 0,0 1 1 0 0,-1 0-1 0 0,0 1 1 0 0,3 7 24 0 0,19 83-2623 0 0,-30-89 1355 0 0,-9 2-9 0 0</inkml:trace>
  <inkml:trace contextRef="#ctx0" brushRef="#br0" timeOffset="144083.848">9413 5173 908 0 0,'-3'-13'4339'0'0,"-10"33"-3132"0"0,2 199 130 0 0,61 91-555 0 0,-9-3-1278 0 0,-41-308 428 0 0,0 1 0 0 0,0-1 0 0 0,0 1 0 0 0,0-1 1 0 0,0 0-1 0 0,0 1 0 0 0,0-1 0 0 0,-1 1 0 0 0,1-1 0 0 0,0 1 1 0 0,0-1-1 0 0,-1 1 0 0 0,1-1 0 0 0,0 1 0 0 0,-1-1 0 0 0,1 1 1 0 0,0 0-1 0 0,-1-1 0 0 0,1 1 0 0 0,-1-1 0 0 0,1 1 0 0 0,0 0 0 0 0,-1 0 1 0 0,1-1-1 0 0,-1 1 0 0 0,1 0 0 0 0,-1 0 0 0 0,1-1 0 0 0,-1 1 1 0 0,1 0-1 0 0,-1 0 0 0 0,0 0 0 0 0,1 0 0 0 0,-1 0 0 0 0,1 0 1 0 0,-1 0-1 0 0,1 0 0 0 0,-1 0 0 0 0,1 0 0 0 0,-1 0 0 0 0,0 0 1 0 0,1 0-1 0 0,-1 0 0 0 0,1 1 0 0 0,-1-1 0 0 0,1 0 0 0 0,-1 0 1 0 0,1 1-1 0 0,-1-1 0 0 0,1 0 0 0 0,-1 0 0 0 0,1 1 0 0 0,0-1 1 0 0,-1 1-1 0 0,1-1 0 0 0,0 0 0 0 0,-1 1 0 0 0,1-1 0 0 0,0 1 1 0 0,-1-1-1 0 0,1 1 0 0 0,0-1 0 0 0,0 1 0 0 0,-1-1 0 0 0,1 1 0 0 0,0-1 1 0 0,0 1 67 0 0,-10-20-1140 0 0</inkml:trace>
  <inkml:trace contextRef="#ctx0" brushRef="#br0" timeOffset="144288.176">9503 5320 1292 0 0,'2'-3'46'0'0,"1"1"0"0"0,0-1 0 0 0,0 0 0 0 0,0 1 0 0 0,0 0 0 0 0,1 0 0 0 0,-1 0 0 0 0,1 0 0 0 0,-1 1 0 0 0,1-1 0 0 0,-1 1 0 0 0,1 0 0 0 0,0 0 0 0 0,0 0 0 0 0,-1 0 0 0 0,1 1 0 0 0,0-1 0 0 0,0 1 0 0 0,0 0 0 0 0,0 0 0 0 0,0 1-1 0 0,0-1 1 0 0,-1 1 0 0 0,1 0 0 0 0,0 0 0 0 0,0 0 0 0 0,-1 0 0 0 0,1 1 0 0 0,-1 0 0 0 0,1-1 0 0 0,-1 1 0 0 0,0 0 0 0 0,1 1 0 0 0,-1-1 0 0 0,0 1 0 0 0,-1-1 0 0 0,3 3-46 0 0,1 0 44 0 0,0 1 0 0 0,0 0 0 0 0,0 0 1 0 0,-1 1-1 0 0,0-1 0 0 0,0 1 0 0 0,-1 0 0 0 0,0 1 0 0 0,0-1 0 0 0,-1 1 0 0 0,0 0 1 0 0,0 0-1 0 0,-1 0 0 0 0,1 0 0 0 0,-2 0 0 0 0,1 7-44 0 0,-2-8 90 0 0,-2 0-1 0 0,1 0 1 0 0,-1 0 0 0 0,0 0 0 0 0,0-1-1 0 0,-1 1 1 0 0,1-1 0 0 0,-2 0 0 0 0,1 0-1 0 0,-1 0 1 0 0,0 0 0 0 0,0 0-1 0 0,0-1 1 0 0,-1 0 0 0 0,0 0 0 0 0,0 0-1 0 0,0 0 1 0 0,-1-1 0 0 0,1 0 0 0 0,-1 0-1 0 0,0-1 1 0 0,0 1 0 0 0,-1-1-1 0 0,-4 1-89 0 0,-164 47 1017 0 0,174-50-1116 0 0,0-1 0 0 0,0 1 0 0 0,-1-1 1 0 0,1 1-1 0 0,-1-1 0 0 0,1 0 1 0 0,0 1-1 0 0,-1-1 0 0 0,1 0 0 0 0,-1 0 1 0 0,1 0-1 0 0,0 0 0 0 0,-1 0 0 0 0,1-1 1 0 0,-1 1-1 0 0,1 0 0 0 0,0-1 1 0 0,-1 1-1 0 0,1-1 0 0 0,0 1 0 0 0,-1-1 1 0 0,1 0-1 0 0,0 1 0 0 0,0-1 1 0 0,-1 0-1 0 0,1 0 0 0 0,0 0 0 0 0,0 0 1 0 0,0 0-1 0 0,0 0 0 0 0,0 0 0 0 0,1 0 1 0 0,-1 0-1 0 0,0-1 0 0 0,0 1 1 0 0,1 0-1 0 0,-1 0 0 0 0,1-1 0 0 0,-1 1 1 0 0,1-1-1 0 0,-1 0 99 0 0,12-11-1233 0 0</inkml:trace>
  <inkml:trace contextRef="#ctx0" brushRef="#br0" timeOffset="144900.167">10023 5377 1468 0 0,'-9'2'196'0'0,"0"0"0"0"0,0 1 0 0 0,0 0 0 0 0,1 0 0 0 0,-1 1 0 0 0,1 0 0 0 0,0 1 0 0 0,0 0 0 0 0,0 0 0 0 0,1 1 0 0 0,0 0 0 0 0,0 0 0 0 0,0 0-1 0 0,1 1 1 0 0,0 0 0 0 0,0 0 0 0 0,1 1 0 0 0,-1-1 0 0 0,2 1 0 0 0,-1 1 0 0 0,-1 4-196 0 0,6-11 233 0 0,15 13 53 0 0,-7-12-337 0 0,-1 0 0 0 0,1 0 0 0 0,0-1 0 0 0,-1 0 0 0 0,1 0 0 0 0,0-1 0 0 0,0 0 0 0 0,1 0 0 0 0,-1-1 0 0 0,0 0 0 0 0,0 0 0 0 0,0-1 1 0 0,0 0-1 0 0,0-1 0 0 0,0 1 0 0 0,0-2 0 0 0,-1 1 0 0 0,1-1 0 0 0,2-1 51 0 0,-4-1-84 0 0,0 1 0 0 0,-1-1 0 0 0,1-1 1 0 0,-1 1-1 0 0,0-1 0 0 0,-1 0 0 0 0,0 0 1 0 0,0 0-1 0 0,0 0 0 0 0,0-1 0 0 0,-1 1 0 0 0,0-1 1 0 0,-1 0-1 0 0,1 0 0 0 0,-1 0 0 0 0,-1-1 0 0 0,1 1 1 0 0,-1 0-1 0 0,-1 0 0 0 0,1-1 0 0 0,-1 1 1 0 0,0-1-1 0 0,-1 1 0 0 0,0 0 0 0 0,0-1 0 0 0,-1 1 1 0 0,0 0-1 0 0,0 0 0 0 0,0 0 0 0 0,-1 0 1 0 0,-1-2 83 0 0,-4-48 179 0 0,6-86 976 0 0,1 141-1143 0 0,1-1 0 0 0,0 1-1 0 0,0 0 1 0 0,0-1 0 0 0,0 1 0 0 0,1 0 0 0 0,-1-1 0 0 0,1 1-1 0 0,-1 0 1 0 0,1-1 0 0 0,0 1 0 0 0,0 0 0 0 0,0 0 0 0 0,0 0-1 0 0,0-1 1 0 0,0 1 0 0 0,1 1 0 0 0,-1-1 0 0 0,1 0-1 0 0,-1 0 1 0 0,1 0 0 0 0,0 1 0 0 0,-1-1 0 0 0,1 1 0 0 0,0-1-1 0 0,0 1 1 0 0,0 0 0 0 0,0 0 0 0 0,1 0 0 0 0,-1 0-1 0 0,0 0 1 0 0,0 0 0 0 0,1 1 0 0 0,-1-1 0 0 0,0 1 0 0 0,1-1-1 0 0,-1 1 1 0 0,0 0 0 0 0,1 0 0 0 0,-1 0 0 0 0,0 0 0 0 0,1 1-1 0 0,-1-1 1 0 0,1 1 0 0 0,-1-1 0 0 0,0 1 0 0 0,0 0-1 0 0,1 0 1 0 0,-1 0 0 0 0,0 0 0 0 0,0 0 0 0 0,0 0 0 0 0,0 1-1 0 0,0-1 1 0 0,0 1 0 0 0,-1-1 0 0 0,1 1 0 0 0,0 0-1 0 0,-1 0 1 0 0,1-1 0 0 0,-1 1 0 0 0,0 0 0 0 0,1 1-12 0 0,8 15 73 0 0,0 0 1 0 0,-2 0-1 0 0,0 1 1 0 0,-1 0-1 0 0,0 0 1 0 0,-2 1-1 0 0,-1 0 1 0 0,0 0-1 0 0,-1 0 1 0 0,-1 0-1 0 0,-1 0 1 0 0,-1 1-1 0 0,-1-1 1 0 0,-3 18-74 0 0,4 1 246 0 0,0 435 1698 0 0,17-433-2464 0 0,-21-43-3933 0 0,2-2 3255 0 0</inkml:trace>
  <inkml:trace contextRef="#ctx0" brushRef="#br0" timeOffset="145167.122">10423 5260 1236 0 0,'5'1'84'0'0,"0"1"1"0"0,-1-1-1 0 0,1 1 0 0 0,-1 0 1 0 0,1 0-1 0 0,-1 0 0 0 0,1 1 1 0 0,-1-1-1 0 0,0 1 0 0 0,0 0 1 0 0,0 0-1 0 0,-1 1 0 0 0,1-1 1 0 0,-1 1-1 0 0,0 0 0 0 0,0 0 1 0 0,0 0-1 0 0,0 0 0 0 0,-1 0 1 0 0,0 1-1 0 0,0-1 0 0 0,0 1 1 0 0,0-1-1 0 0,0 1 1 0 0,-1 0-1 0 0,0 0 0 0 0,0 0 1 0 0,-1 0-1 0 0,1-1 0 0 0,-1 1 1 0 0,0 0-1 0 0,0 0 0 0 0,-1 0 1 0 0,0 3-85 0 0,0 2 163 0 0,-1-1 0 0 0,0 0 0 0 0,-1 0 0 0 0,0 0 1 0 0,0-1-1 0 0,-1 1 0 0 0,0-1 0 0 0,-1 1 0 0 0,1-1 1 0 0,-2-1-1 0 0,1 1 0 0 0,-1-1 0 0 0,0 0 0 0 0,0 0 1 0 0,-1 0-1 0 0,0-1 0 0 0,0 0 0 0 0,-2 0-163 0 0,-138 64 1483 0 0,144-70-1594 0 0,41-30-4767 0 0,-15 21 3627 0 0</inkml:trace>
  <inkml:trace contextRef="#ctx0" brushRef="#br0" timeOffset="146014.281">10697 5398 1452 0 0,'27'-70'6941'0'0,"-41"126"-6363"0"0,11-46-565 0 0,0 1 1 0 0,0-1 0 0 0,2 1-1 0 0,-1-1 1 0 0,1 1-1 0 0,1 0 1 0 0,0 0 0 0 0,0 0-1 0 0,1-1 1 0 0,1 1-1 0 0,-1 0 1 0 0,2-1 0 0 0,0 1-1 0 0,0-1 1 0 0,0 0 0 0 0,2 0-1 0 0,-1 0 1 0 0,1-1-1 0 0,1 1 1 0 0,-1-1 0 0 0,2 0-1 0 0,-1-1 1 0 0,1 0-1 0 0,0 0 1 0 0,1 0 0 0 0,0-1-1 0 0,6 5-13 0 0,-7-12-19 0 0,-1 0 0 0 0,1-1 0 0 0,-1 0-1 0 0,0 0 1 0 0,0-1 0 0 0,0 0 0 0 0,0 0 0 0 0,0 0-1 0 0,0-1 1 0 0,0 1 0 0 0,0-1 0 0 0,-1-1 0 0 0,0 1-1 0 0,0-1 1 0 0,0 0 0 0 0,0 0 0 0 0,0-1 0 0 0,-1 1 0 0 0,0-1-1 0 0,0 0 1 0 0,0 0 0 0 0,0-1 0 0 0,-1 1 0 0 0,0-1-1 0 0,0 1 1 0 0,-1-1 0 0 0,1 0 0 0 0,-1 0 0 0 0,0 0-1 0 0,-1 0 1 0 0,0-1 0 0 0,0 1 0 0 0,0-6 19 0 0,7-117-116 0 0,-8 128 84 0 0,-10-1-67 0 0,2 18-18 0 0,8-4 106 0 0,1-1-1 0 0,1 1 0 0 0,0-1 0 0 0,0 0 1 0 0,1 1-1 0 0,1-1 0 0 0,0 0 0 0 0,0-1 1 0 0,1 1-1 0 0,1-1 0 0 0,0 0 0 0 0,0 0 1 0 0,0-1-1 0 0,2 0 0 0 0,-1 0 0 0 0,1 0 0 0 0,0-1 1 0 0,1 0-1 0 0,0-1 0 0 0,0 0 0 0 0,0 0 1 0 0,1-1-1 0 0,0 0 0 0 0,0-1 0 0 0,11 4 12 0 0,-16-6-45 0 0,1 0 0 0 0,0 0 0 0 0,0 0-1 0 0,1-1 1 0 0,-1 0 0 0 0,0 0 0 0 0,1-1 0 0 0,-1 1-1 0 0,1-1 1 0 0,0-1 0 0 0,-1 1 0 0 0,1-1-1 0 0,-1-1 1 0 0,1 1 0 0 0,0-1 0 0 0,-1 0-1 0 0,1 0 1 0 0,-1-1 0 0 0,0 0 0 0 0,1 0 0 0 0,-1-1-1 0 0,0 1 1 0 0,0-1 0 0 0,0-1 0 0 0,-1 1-1 0 0,1-1 1 0 0,-1 0 0 0 0,0 0 0 0 0,0-1-1 0 0,0 1 1 0 0,-1-1 0 0 0,1 0 0 0 0,-1 0 0 0 0,-1-1-1 0 0,1 1 1 0 0,-1-1 0 0 0,1 0 0 0 0,0-4 45 0 0,6-29-6 0 0,-1-1 1 0 0,-2 0 0 0 0,-2-1 0 0 0,-1 1 0 0 0,-3-1-1 0 0,-1 0 1 0 0,-4-28 5 0 0,1-32 957 0 0,3 5 113 0 0,0 95-1061 0 0,0 0 0 0 0,0 1 0 0 0,-1-1 0 0 0,1 0 0 0 0,-1 0 0 0 0,1 1 0 0 0,-1-1 0 0 0,1 0 0 0 0,-1 1 0 0 0,1-1 0 0 0,-1 0 0 0 0,1 1 1 0 0,-1-1-1 0 0,0 1 0 0 0,0-1 0 0 0,1 1 0 0 0,-1-1 0 0 0,0 1 0 0 0,0-1 0 0 0,1 1 0 0 0,-1 0 0 0 0,0-1 0 0 0,0 1 0 0 0,0 0 0 0 0,1 0 0 0 0,-1 0 0 0 0,0 0 0 0 0,0 0 0 0 0,0 0 1 0 0,0 0-1 0 0,0 0 0 0 0,0 0 0 0 0,1 0 0 0 0,-1 0 0 0 0,0 0 0 0 0,0 0 0 0 0,0 1 0 0 0,0-1 0 0 0,1 0 0 0 0,-1 1 0 0 0,0-1 0 0 0,0 1 0 0 0,1-1 0 0 0,-1 1 0 0 0,0-1 0 0 0,1 1 1 0 0,-1-1-1 0 0,0 1 0 0 0,1 0 0 0 0,-1-1 0 0 0,1 1 0 0 0,-1 0 0 0 0,1 0 0 0 0,0-1 0 0 0,-1 1 0 0 0,1 0 0 0 0,-1 0 0 0 0,1 0-9 0 0,-6 14 42 0 0,1-1 0 0 0,0 1 1 0 0,1 0-1 0 0,1 0 0 0 0,0 1 0 0 0,2-1 0 0 0,-1 1 0 0 0,2-1 0 0 0,0 1 1 0 0,2 11-43 0 0,-2 2 13 0 0,3-1-39 0 0,2 0-1 0 0,0 0 1 0 0,2-1 0 0 0,2 0-1 0 0,0 0 1 0 0,1-1 0 0 0,2-1-1 0 0,1 1 1 0 0,0-2 0 0 0,2 0-1 0 0,1-1 1 0 0,1 0 0 0 0,6 5 26 0 0,-15-19-187 0 0,0-1 0 0 0,1 0 0 0 0,-1 0 0 0 0,2-1 0 0 0,-1 0 0 0 0,1-1 0 0 0,0 0 0 0 0,0 0 0 0 0,0-1 0 0 0,1-1 0 0 0,0 1 0 0 0,0-2 0 0 0,0 0 0 0 0,0 0 0 0 0,1-1 0 0 0,-1 0 0 0 0,8 0 187 0 0,44-30-1406 0 0,-47 15 1138 0 0</inkml:trace>
  <inkml:trace contextRef="#ctx0" brushRef="#br0" timeOffset="146375.767">11764 5566 4092 0 0,'30'-140'2479'0'0,"-31"139"-2461"0"0,-1 0-1 0 0,0 1 0 0 0,0-1 1 0 0,0 0-1 0 0,0 0 0 0 0,1 1 1 0 0,-1-1-1 0 0,0 1 0 0 0,0 0 1 0 0,0-1-1 0 0,0 1 1 0 0,0 0-1 0 0,0 0 0 0 0,0 0 1 0 0,0 1-1 0 0,0-1 0 0 0,0 0 1 0 0,0 1-1 0 0,0-1 0 0 0,0 1 1 0 0,1 0-1 0 0,-1-1 0 0 0,0 1 1 0 0,0 0-1 0 0,0 0 1 0 0,1 0-1 0 0,-1 1 0 0 0,1-1 1 0 0,-1 0-1 0 0,0 1-17 0 0,-7 5 31 0 0,-1 0-1 0 0,2 0 1 0 0,-1 1 0 0 0,1 0 0 0 0,0 1-1 0 0,1-1 1 0 0,0 2 0 0 0,1-1 0 0 0,0 1-1 0 0,0 0 1 0 0,1 0 0 0 0,0 0 0 0 0,0 1-1 0 0,2-1 1 0 0,-1 2-31 0 0,-3 5 102 0 0,6-15-40 0 0,1-2-2 0 0,64 15-13 0 0,-54-17-56 0 0,1 0 0 0 0,-1-1 0 0 0,1 0 0 0 0,-1 0 1 0 0,0-1-1 0 0,0-1 0 0 0,-1 0 0 0 0,1 0 0 0 0,-1 0 0 0 0,0-1 0 0 0,0-1 0 0 0,3-3 9 0 0,53-31 354 0 0,-65 41-316 0 0,0 0-4 0 0,0 2-36 0 0,0 0 2 0 0,-1 1 0 0 0,1-1 1 0 0,0 0-1 0 0,0 0 1 0 0,0 1-1 0 0,0-1 1 0 0,0 0-1 0 0,0 1 1 0 0,1-1-1 0 0,-1 0 0 0 0,1 0 1 0 0,-1 1-1 0 0,1-1 1 0 0,0 0-1 0 0,0 0 1 0 0,0 0-1 0 0,0 0 1 0 0,1 0-1 0 0,-1 0 0 0 0,0 0 1 0 0,1-1-1 0 0,-1 1 1 0 0,1 0-1 0 0,0-1 1 0 0,-1 1-1 0 0,1-1 1 0 0,0 1-1 0 0,0-1 0 0 0,0 0 1 0 0,0 0-1 0 0,0 0 1 0 0,2 1-1 0 0,6 2-90 0 0,0-1 1 0 0,1 1 0 0 0,-1-2-1 0 0,0 1 1 0 0,1-2-1 0 0,0 1 1 0 0,-1-1-1 0 0,1-1 1 0 0,0 0 0 0 0,0 0-1 0 0,-1-1 1 0 0,1-1-1 0 0,-1 0 1 0 0,1 0 0 0 0,-1-1-1 0 0,0 0 1 0 0,0-1-1 0 0,9-4 90 0 0,-12 4-125 0 0,-1 0-1 0 0,1-1 1 0 0,-1 1-1 0 0,-1-1 1 0 0,1-1 0 0 0,-1 1-1 0 0,0-1 1 0 0,0 0-1 0 0,0 0 1 0 0,-1 0-1 0 0,0 0 1 0 0,0-1-1 0 0,0 0 1 0 0,-1 0-1 0 0,0 0 1 0 0,-1 0 0 0 0,1 0-1 0 0,-1-4 126 0 0,4-21-431 0 0</inkml:trace>
  <inkml:trace contextRef="#ctx0" brushRef="#br0" timeOffset="146642.557">12215 5230 3396 0 0,'-5'-46'263'0'0,"3"20"140"0"0,0 1 0 0 0,-2 0 0 0 0,-1 0 0 0 0,0 1 0 0 0,-2 0 0 0 0,-1 0 0 0 0,-1 0 0 0 0,-1 1 0 0 0,-5-7-403 0 0,-30-8 1229 0 0,44 38-1076 0 0,-21 20 152 0 0,18-11-275 0 0,0-1 0 0 0,1 1 0 0 0,0-1-1 0 0,0 1 1 0 0,1 0 0 0 0,0 0-1 0 0,1 0 1 0 0,0 0 0 0 0,0 0 0 0 0,1 1-1 0 0,0-1 1 0 0,0 0 0 0 0,1 0-1 0 0,1 0 1 0 0,-1 0 0 0 0,2 2-30 0 0,75 216-196 0 0,-6-26-5437 0 0,-67-175 4293 0 0</inkml:trace>
  <inkml:trace contextRef="#ctx0" brushRef="#br0" timeOffset="147145.162">11866 5320 1768 0 0,'187'-11'2219'0'0,"73"9"-1054"0"0,-245 1-1122 0 0,0 1 0 0 0,0 1-1 0 0,0 1 1 0 0,0 0 0 0 0,0 1 0 0 0,-1 0 0 0 0,1 1 0 0 0,-1 1 0 0 0,0 0 0 0 0,0 1-1 0 0,-1 1 1 0 0,1 0 0 0 0,2 3-43 0 0,52 114 1388 0 0,-56-106-1519 0 0,13 20-504 0 0,-16-10-2814 0 0,-7-23 2291 0 0</inkml:trace>
  <inkml:trace contextRef="#ctx0" brushRef="#br0" timeOffset="147444.268">12573 5067 1348 0 0,'-16'-6'6686'0'0,"12"6"-6901"0"0,12 9-4132 0 0,-5-3 3135 0 0</inkml:trace>
  <inkml:trace contextRef="#ctx0" brushRef="#br0" timeOffset="148119.944">12996 5325 2068 0 0,'-1'-1'61'0'0,"1"1"0"0"0,0 0 1 0 0,-1 0-1 0 0,1-1 0 0 0,-1 1 0 0 0,1 0 0 0 0,0 0 0 0 0,-1-1 0 0 0,1 1 1 0 0,0-1-1 0 0,-1 1 0 0 0,1 0 0 0 0,0-1 0 0 0,0 1 0 0 0,-1-1 0 0 0,1 1 1 0 0,0 0-1 0 0,0-1 0 0 0,0 1 0 0 0,0-1 0 0 0,0 1 0 0 0,-1-1 0 0 0,1 1 0 0 0,0-1 1 0 0,0 1-1 0 0,0-1 0 0 0,0 1 0 0 0,0-1 0 0 0,1 1 0 0 0,-1-1 0 0 0,0 1 1 0 0,0 0-1 0 0,0-1 0 0 0,0 1 0 0 0,0-1 0 0 0,1 1 0 0 0,-1-1 0 0 0,0 1 1 0 0,0 0-1 0 0,1-1 0 0 0,-1 1 0 0 0,0-1 0 0 0,0 1 0 0 0,1 0 0 0 0,-1-1 1 0 0,0 1-1 0 0,1 0 0 0 0,-1-1 0 0 0,1 1 0 0 0,-1 0 0 0 0,1 0 0 0 0,-1 0 0 0 0,0-1 1 0 0,1 1-1 0 0,-1 0 0 0 0,1 0 0 0 0,-1 0-61 0 0,-47 5 765 0 0,39-2-715 0 0,-1 0-1 0 0,0 1 1 0 0,1 0 0 0 0,0 0 0 0 0,0 1 0 0 0,0 0-1 0 0,1 1 1 0 0,-1-1 0 0 0,1 1 0 0 0,1 1-1 0 0,-1-1 1 0 0,1 1 0 0 0,0 0 0 0 0,1 1-1 0 0,-1 0 1 0 0,1-1 0 0 0,1 2 0 0 0,0-1-1 0 0,0 0 1 0 0,1 1 0 0 0,0 0 0 0 0,0 0-1 0 0,1 0 1 0 0,0 0 0 0 0,-1 8-50 0 0,6-12 0 0 0,-1 1-1 0 0,1-1 1 0 0,0 0-1 0 0,1 0 1 0 0,-1-1 0 0 0,1 1-1 0 0,0-1 1 0 0,0 1-1 0 0,0-1 1 0 0,1 0 0 0 0,0-1-1 0 0,-1 1 1 0 0,1-1-1 0 0,1 0 1 0 0,-1 0 0 0 0,0-1-1 0 0,1 1 1 0 0,-1-1 0 0 0,1 0-1 0 0,-1-1 1 0 0,1 1-1 0 0,0-1 1 0 0,0 0 0 0 0,0-1-1 0 0,0 1 1 0 0,0-1-1 0 0,0-1 1 0 0,-1 1 0 0 0,1-1-1 0 0,0 0 1 0 0,0 0-1 0 0,5-2 1 0 0,0-1-24 0 0,1-1 0 0 0,-1 0 0 0 0,0-1 1 0 0,0 0-1 0 0,-1 0 0 0 0,0-1 0 0 0,0-1 0 0 0,0 0 0 0 0,-1 0 0 0 0,-1-1 0 0 0,1 0 0 0 0,-1 0 0 0 0,-1-1 0 0 0,0 0 0 0 0,0-1 0 0 0,-1 1 0 0 0,4-9 24 0 0,14-18-25 0 0,5 6 74 0 0,-28 31-30 0 0,-1 0-31 0 0,10 4-52 0 0,-4 2 49 0 0,-1 0 0 0 0,1 0 0 0 0,-1 1 0 0 0,0 0 1 0 0,-1 0-1 0 0,0 0 0 0 0,0 1 0 0 0,0-1 0 0 0,-1 1 1 0 0,0 0-1 0 0,-1 0 0 0 0,1 0 0 0 0,-2 0 0 0 0,1 1 1 0 0,-1 3 14 0 0,-1-11 10 0 0,-2 20-48 0 0,-10-10 112 0 0,17-20-72 0 0,20-27-31 0 0,-10 21 33 0 0,-5 0-22 0 0,1 2 0 0 0,1-1-1 0 0,0 2 1 0 0,0-1 0 0 0,1 2-1 0 0,1 0 1 0 0,0 0-1 0 0,1 1 1 0 0,0 1 0 0 0,0 1-1 0 0,1 0 1 0 0,0 1-1 0 0,0 0 1 0 0,1 1 0 0 0,0 1-1 0 0,0 1 1 0 0,15-2 18 0 0,-26 6-17 0 0,1 0 0 0 0,-1 0 0 0 0,1 0 1 0 0,-1 1-1 0 0,1 0 0 0 0,-1 1 0 0 0,1-1 0 0 0,-1 1 1 0 0,0 0-1 0 0,0 1 0 0 0,0-1 0 0 0,0 1 0 0 0,0 1 0 0 0,0-1 1 0 0,-1 1-1 0 0,0 0 0 0 0,0 0 0 0 0,0 0 0 0 0,0 1 0 0 0,0 0 1 0 0,-1 0-1 0 0,0 0 0 0 0,0 0 0 0 0,-1 1 0 0 0,1-1 1 0 0,-1 1-1 0 0,0 0 0 0 0,-1 0 0 0 0,1 0 0 0 0,-1 1 0 0 0,-1-1 1 0 0,1 0-1 0 0,-1 1 0 0 0,0-1 0 0 0,0 1 0 0 0,-1 0 1 0 0,0-1-1 0 0,0 1 0 0 0,-1 3 17 0 0,-23 59-3408 0 0,18-59 2134 0 0</inkml:trace>
  <inkml:trace contextRef="#ctx0" brushRef="#br0" timeOffset="143579.759">8428 5554 1508 0 0,'5'-22'942'0'0,"-1"17"-854"0"0,0 1-1 0 0,0-1 1 0 0,0 1 0 0 0,-1-1-1 0 0,1 0 1 0 0,-1 0-1 0 0,-1-1 1 0 0,1 1-1 0 0,-1-1 1 0 0,0 1 0 0 0,0-1-1 0 0,0 0 1 0 0,-1 0-1 0 0,0 0 1 0 0,0 0 0 0 0,-1 0-1 0 0,1 0 1 0 0,-1 0-1 0 0,0 0 1 0 0,-1 0-1 0 0,0 1 1 0 0,0-4-88 0 0,-2 3 34 0 0,0 0-1 0 0,0 0 1 0 0,0 1-1 0 0,0-1 1 0 0,-1 1 0 0 0,0 0-1 0 0,0 0 1 0 0,-1 1-1 0 0,1-1 1 0 0,-1 1 0 0 0,0 0-1 0 0,0 0 1 0 0,0 0-1 0 0,-1 1 1 0 0,1 0-1 0 0,-1 0 1 0 0,0 0 0 0 0,0 1-1 0 0,0 0 1 0 0,0 0-1 0 0,0 0 1 0 0,0 1 0 0 0,-1 0-1 0 0,1 0 1 0 0,0 0-1 0 0,-1 1 1 0 0,1 0 0 0 0,-1 1-1 0 0,1-1 1 0 0,0 1-1 0 0,-1 0 1 0 0,1 1-1 0 0,0-1 1 0 0,0 1 0 0 0,0 1-1 0 0,0-1 1 0 0,-4 3-34 0 0,-3 1 29 0 0,0 1 1 0 0,1 0-1 0 0,0 1 0 0 0,0 0 1 0 0,0 1-1 0 0,1 0 1 0 0,1 1-1 0 0,-1 1 0 0 0,2-1 1 0 0,-1 2-1 0 0,2-1 1 0 0,-1 1-1 0 0,2 0 0 0 0,-1 1 1 0 0,2 0-1 0 0,0 0 1 0 0,0 0-1 0 0,1 1 0 0 0,1 0 1 0 0,0 0-1 0 0,1 0 0 0 0,1 1 1 0 0,0-1-1 0 0,0 15-29 0 0,2-25 23 0 0,1 1-1 0 0,0 0 0 0 0,-1-1 1 0 0,2 1-1 0 0,-1-1 1 0 0,0 1-1 0 0,1-1 0 0 0,0 0 1 0 0,0 0-1 0 0,0 1 0 0 0,0-1 1 0 0,1-1-1 0 0,0 1 1 0 0,0 0-1 0 0,0-1 0 0 0,0 1 1 0 0,0-1-1 0 0,1 0 0 0 0,-1 0 1 0 0,1 0-1 0 0,0-1 1 0 0,0 1-1 0 0,0-1 0 0 0,0 0 1 0 0,0 0-1 0 0,1 0 0 0 0,-1-1 1 0 0,1 1-1 0 0,-1-1 1 0 0,1 0-1 0 0,-1-1 0 0 0,5 1-22 0 0,0 1 4 0 0,0-1-1 0 0,1 0 0 0 0,-1-1 0 0 0,0 1 1 0 0,1-2-1 0 0,-1 0 0 0 0,0 0 1 0 0,1 0-1 0 0,-1-1 0 0 0,0-1 0 0 0,0 0 1 0 0,0 0-1 0 0,-1 0 0 0 0,1-1 1 0 0,7-5-4 0 0,-8 3-116 0 0,0 0 1 0 0,0-1 0 0 0,-1 0 0 0 0,0-1-1 0 0,0 1 1 0 0,-1-1 0 0 0,0 0 0 0 0,-1-1-1 0 0,1 0 1 0 0,-1 0 0 0 0,-1 0 0 0 0,0 0-1 0 0,0-1 1 0 0,-1 1 0 0 0,0-1 0 0 0,-1 0 0 0 0,0 0-1 0 0,-1 0 1 0 0,0 0 0 0 0,0-6 115 0 0,-1 15-62 0 0</inkml:trace>
  <inkml:trace contextRef="#ctx0" brushRef="#br0" timeOffset="143847.601">8400 5496 4224 0 0,'-3'4'-120'0'0,"0"1"116"0"0,3 1-24 0 0,2 0-40 0 0,1 0 44 0 0,3 13 104 0 0,10-5-88 0 0,-1-1 76 0 0,2 2-100 0 0,7-3-164 0 0,2 0-144 0 0,3-1-288 0 0,3-2-648 0 0</inkml:trace>
  <inkml:trace contextRef="#ctx0" brushRef="#br0" timeOffset="153155.657">14820 5235 1112 0 0,'0'-2'40'0'0,"0"0"0"0"0,0-1 0 0 0,-1 1 1 0 0,1 0-1 0 0,-1 0 0 0 0,1 0 0 0 0,-1 1 0 0 0,1-1 0 0 0,-1 0 0 0 0,0 0 0 0 0,0 0 0 0 0,0 0 0 0 0,0 1 1 0 0,-1-1-1 0 0,1 0 0 0 0,0 1 0 0 0,-1-1 0 0 0,1 1 0 0 0,-1 0 0 0 0,1-1 0 0 0,-1 1 0 0 0,0 0 0 0 0,1 0 1 0 0,-1 0-1 0 0,0 0 0 0 0,0 0 0 0 0,0 0 0 0 0,0 1 0 0 0,0-1 0 0 0,0 1 0 0 0,0-1 0 0 0,0 1 1 0 0,0 0-1 0 0,0-1 0 0 0,0 1 0 0 0,0 0 0 0 0,0 1 0 0 0,0-1 0 0 0,0 0 0 0 0,0 1 0 0 0,-1-1-40 0 0,-95 21 381 0 0,87-17-252 0 0,-3-1-26 0 0,-1 1 1 0 0,1 0 0 0 0,0 1 0 0 0,1 1-1 0 0,-1 0 1 0 0,1 1 0 0 0,0 0 0 0 0,1 1 0 0 0,0 1-1 0 0,0 0 1 0 0,1 0 0 0 0,0 1 0 0 0,0 0-1 0 0,-3 7-103 0 0,13-16 8 0 0,0 1 0 0 0,0 0 0 0 0,0-1 0 0 0,0 1 0 0 0,1 0 0 0 0,-1 0 0 0 0,1-1 0 0 0,-1 1 0 0 0,1 0 0 0 0,0 0 0 0 0,-1 0 0 0 0,1 0 0 0 0,0 0 0 0 0,0 0 0 0 0,1 0 0 0 0,-1-1 0 0 0,0 1 0 0 0,1 0 0 0 0,-1 0 0 0 0,1 0 0 0 0,-1 0 0 0 0,1-1 0 0 0,0 1 0 0 0,0 0 0 0 0,-1-1 0 0 0,2 1 0 0 0,-1 0 0 0 0,0-1 0 0 0,0 1 0 0 0,0-1 0 0 0,1 0 0 0 0,-1 1 0 0 0,0-1 0 0 0,1 0 0 0 0,-1 0 0 0 0,1 0 0 0 0,0 0 0 0 0,-1 0 0 0 0,1 0 0 0 0,0 0 0 0 0,1 0-8 0 0,80 24 376 0 0,-77-23-361 0 0,325 14-652 0 0,-331-16 622 0 0,-1-1-1 0 0,0 1 0 0 0,1-1 0 0 0,-1 1 1 0 0,1-1-1 0 0,-1 0 0 0 0,1 1 0 0 0,0-1 0 0 0,-1 0 1 0 0,1 1-1 0 0,0-1 0 0 0,-1 0 0 0 0,1 1 0 0 0,0-1 1 0 0,0 0-1 0 0,0 0 0 0 0,0 1 0 0 0,-1-1 1 0 0,1 0-1 0 0,0 0 0 0 0,0 1 0 0 0,0-1 0 0 0,1 0 1 0 0,-1 0-1 0 0,0 1 0 0 0,0-1 0 0 0,0 0 0 0 0,0 0 1 0 0,1 1-1 0 0,-1-1 0 0 0,0 0 0 0 0,1 1 1 0 0,-1-1-1 0 0,1 0 0 0 0,-1 1 0 0 0,0-1 0 0 0,1 1 1 0 0,0-1-1 0 0,-1 1 0 0 0,1-1 0 0 0,-1 1 1 0 0,1-1-1 0 0,-1 1 0 0 0,1-1 0 0 0,0 1 0 0 0,-1 0 1 0 0,1-1-1 0 0,0 1 0 0 0,0 0 16 0 0,-276-96 880 0 0,362 67-625 0 0,258-69-1437 0 0,-339 97 1174 0 0,-1-1 1 0 0,0 0 0 0 0,0-1-1 0 0,0 1 1 0 0,0-1-1 0 0,-1 0 1 0 0,1 0 0 0 0,-1-1-1 0 0,0 1 1 0 0,0-1 0 0 0,0 0-1 0 0,0 0 1 0 0,0 0-1 0 0,-1-1 1 0 0,0 1 0 0 0,0-1-1 0 0,0 0 1 0 0,-1 1 0 0 0,1-1-1 0 0,-1-1 1 0 0,0 1-1 0 0,-1 0 1 0 0,1 0 0 0 0,-1-1-1 0 0,0 1 1 0 0,-1-1 0 0 0,1 1-1 0 0,-1-1 1 0 0,0 1-1 0 0,0-1 1 0 0,-1 1 0 0 0,1-1-1 0 0,-2 0 8 0 0,1-4 74 0 0,0 1 0 0 0,-1 0-1 0 0,0-1 1 0 0,0 1 0 0 0,-1 0-1 0 0,-1 0 1 0 0,1 1 0 0 0,-1-1-1 0 0,-1 1 1 0 0,0 0 0 0 0,0 0-1 0 0,0 0 1 0 0,-1 1 0 0 0,0 0-1 0 0,-1 0 1 0 0,0 0 0 0 0,0 1-1 0 0,0 0 1 0 0,-1 0 0 0 0,1 1-1 0 0,-1 0 1 0 0,-1 0 0 0 0,1 1-1 0 0,-1 0 1 0 0,1 1 0 0 0,-1-1-1 0 0,-1 2-73 0 0,0 6 41 0 0,-1 1-1 0 0,1 1 1 0 0,0 0 0 0 0,1 0-1 0 0,-1 1 1 0 0,1 1-1 0 0,0-1 1 0 0,1 1 0 0 0,0 1-1 0 0,0-1 1 0 0,1 1 0 0 0,0 1-1 0 0,1-1 1 0 0,0 1-1 0 0,0 0 1 0 0,1 1 0 0 0,0 0-1 0 0,1-1 1 0 0,0 1-1 0 0,1 0 1 0 0,0 1 0 0 0,1-1-1 0 0,0 1 1 0 0,0 7-41 0 0,-4 26 78 0 0,2 1 1 0 0,2-1-1 0 0,2 1 0 0 0,2 0 0 0 0,2-1 1 0 0,4 18-79 0 0,6 76 275 0 0,-5 98 175 0 0,-29-177-564 0 0,18-59-32 0 0,1-1-1 0 0,-1-1 0 0 0,1 1 1 0 0,-1 0-1 0 0,1 0 1 0 0,-1 0-1 0 0,1-1 0 0 0,-1 1 1 0 0,1-1-1 0 0,0 1 0 0 0,-1-1 1 0 0,1 0-1 0 0,0 1 0 0 0,-1-1 1 0 0,1 0-1 0 0,0 0 0 0 0,0 0 1 0 0,0 0-1 0 0,0 0 1 0 0,0 0-1 0 0,0 0 0 0 0,0 0 1 0 0,0-1-1 0 0,0 1 0 0 0,0 0 1 0 0,1-1-1 0 0,-1 1 0 0 0,0 0 1 0 0,1-1-1 0 0,-1 1 1 0 0,1-1-1 0 0,0 1 0 0 0,-1 0 1 0 0,1-2 146 0 0,-7-19-1132 0 0</inkml:trace>
  <inkml:trace contextRef="#ctx0" brushRef="#br0" timeOffset="153611.611">15718 5056 1324 0 0,'10'-8'2110'0'0,"-10"8"-2033"0"0,0 1 0 0 0,0-1 0 0 0,0 1-1 0 0,0-1 1 0 0,0 1 0 0 0,0-1 0 0 0,0 1 0 0 0,0-1-1 0 0,0 1 1 0 0,0-1 0 0 0,0 1 0 0 0,0-1-1 0 0,1 0 1 0 0,-1 1 0 0 0,0-1 0 0 0,0 1 0 0 0,0-1-1 0 0,1 1 1 0 0,-1-1 0 0 0,0 0 0 0 0,1 1-1 0 0,-1-1 1 0 0,0 0 0 0 0,1 1 0 0 0,-1-1 0 0 0,0 0-1 0 0,1 1 1 0 0,-1-1 0 0 0,1 0 0 0 0,-1 0-1 0 0,0 1 1 0 0,1-1 0 0 0,-1 0 0 0 0,1 0 0 0 0,-1 0-1 0 0,1 0 1 0 0,-1 0 0 0 0,1 1 0 0 0,-1-1-1 0 0,1 0 1 0 0,-1 0 0 0 0,1 0 0 0 0,-1 0 0 0 0,1-1-1 0 0,-1 1 1 0 0,1 0 0 0 0,-1 0 0 0 0,0 0-1 0 0,1 0 1 0 0,-1 0 0 0 0,1-1 0 0 0,-1 1 0 0 0,1 0-1 0 0,-1 0 1 0 0,0 0 0 0 0,1-1 0 0 0,0 1-77 0 0,-14 183 810 0 0,2-14-386 0 0,10-107-603 0 0,2-38-3211 0 0,-11-15 828 0 0,8-9 1356 0 0</inkml:trace>
  <inkml:trace contextRef="#ctx0" brushRef="#br0" timeOffset="180710.946">16076 5059 1076 0 0,'0'0'349'0'0,"0"0"49"0"0,-33 3 3700 0 0,-35 64-3834 0 0,63-60-287 0 0,-3 5 47 0 0,0 0-1 0 0,1 1 0 0 0,0-1 0 0 0,1 1 0 0 0,1 1 0 0 0,0-1 0 0 0,1 1 1 0 0,0 0-1 0 0,1 0 0 0 0,-1 8-23 0 0,4-15 64 0 0,-1-1 0 0 0,1 1 0 0 0,0 0 0 0 0,1 0 1 0 0,-1 0-1 0 0,1-1 0 0 0,1 1 0 0 0,-1 0 0 0 0,1-1 0 0 0,0 1 0 0 0,1-1 0 0 0,-1 0 1 0 0,1 0-1 0 0,1 0 0 0 0,-1 0 0 0 0,1 0 0 0 0,0-1 0 0 0,0 1 0 0 0,1-1 0 0 0,-1 0 0 0 0,1-1 1 0 0,0 1-1 0 0,0-1 0 0 0,1 0 0 0 0,0 0 0 0 0,-1 0 0 0 0,1-1 0 0 0,0 0 0 0 0,1 0 1 0 0,-1-1-1 0 0,0 1 0 0 0,1-2 0 0 0,0 1 0 0 0,-1-1 0 0 0,1 1 0 0 0,0-2 0 0 0,-1 1 1 0 0,1-1-1 0 0,0 0 0 0 0,3-1-64 0 0,14-5 81 0 0,-1-1 0 0 0,0-1 0 0 0,0-2 0 0 0,-1 0 0 0 0,0-1 1 0 0,0-1-1 0 0,-1-1 0 0 0,-1-1 0 0 0,-1-1 0 0 0,0-1 0 0 0,0 0 0 0 0,11-16-81 0 0,-26 27 12 0 0,-1 0 0 0 0,0-1-1 0 0,-1 1 1 0 0,1-1-1 0 0,-1 0 1 0 0,0 0 0 0 0,-1 0-1 0 0,1 0 1 0 0,-1 0 0 0 0,0-1-1 0 0,-1 1 1 0 0,1 0 0 0 0,-1 0-1 0 0,-1-1 1 0 0,1 1 0 0 0,-1 0-1 0 0,0 0 1 0 0,0 0 0 0 0,-1 0-1 0 0,0 0 1 0 0,0 0-1 0 0,0 0 1 0 0,-1 0 0 0 0,0 1-1 0 0,0-1 1 0 0,0 1 0 0 0,-1 0-1 0 0,0 0 1 0 0,0 0 0 0 0,0 1-1 0 0,0-1 1 0 0,-1 1 0 0 0,0 0-1 0 0,0 0 1 0 0,0 1 0 0 0,0-1-1 0 0,-1 1 1 0 0,1 0-1 0 0,-1 0 1 0 0,0 1 0 0 0,1 0-1 0 0,-1 0 1 0 0,0 0 0 0 0,0 1-1 0 0,-1 0 1 0 0,1 0 0 0 0,-4 0-12 0 0,-162-37-2308 0 0,171 38 1552 0 0,1 0-301 0 0,0 0-204 0 0,0 0-13 0 0,-1 0-107 0 0,-6 4-66 0 0</inkml:trace>
  <inkml:trace contextRef="#ctx0" brushRef="#br0" timeOffset="181497.611">16727 5098 1172 0 0,'10'-4'2822'0'0,"-33"8"-2380"0"0,11 0-368 0 0,1 0-1 0 0,0 2 0 0 0,1-1 0 0 0,-1 1 0 0 0,1 1 0 0 0,0 0 0 0 0,0 0 1 0 0,1 1-1 0 0,0 0 0 0 0,1 1 0 0 0,0 0 0 0 0,0 0 0 0 0,1 1 0 0 0,0 0 1 0 0,0 0-1 0 0,1 1 0 0 0,1-1 0 0 0,0 1 0 0 0,0 1 0 0 0,-1 5-73 0 0,5-12 38 0 0,1-1 0 0 0,0 1 0 0 0,0-1 0 0 0,0 1 1 0 0,0 0-1 0 0,1-1 0 0 0,0 1 0 0 0,0-1 0 0 0,0 1 0 0 0,1-1 0 0 0,-1 0 0 0 0,1 0 0 0 0,0 1 0 0 0,0-1 0 0 0,0 0 0 0 0,1-1 0 0 0,0 1 0 0 0,-1 0 0 0 0,1-1 0 0 0,0 1 0 0 0,1-1 1 0 0,-1 0-1 0 0,1 0 0 0 0,-1 0 0 0 0,1-1 0 0 0,0 1 0 0 0,0-1 0 0 0,0 0 0 0 0,0 0 0 0 0,0 0 0 0 0,1-1 0 0 0,-1 1 0 0 0,3-1-38 0 0,151 25 885 0 0,-145-27-832 0 0,0 0 0 0 0,0-1 1 0 0,0 0-1 0 0,0-1 0 0 0,-1-1 0 0 0,1 0 0 0 0,-1-1 1 0 0,0 0-1 0 0,0-1 0 0 0,0 0 0 0 0,-1-1 0 0 0,0 0 1 0 0,0-1-1 0 0,-1 0 0 0 0,0-1 0 0 0,-1 0 0 0 0,1 0 0 0 0,5-9-53 0 0,-13 14 16 0 0,-1 0 0 0 0,1 0 0 0 0,-1 0-1 0 0,0-1 1 0 0,0 1 0 0 0,0 0-1 0 0,0-1 1 0 0,-1 1 0 0 0,0-1-1 0 0,0 1 1 0 0,0-1 0 0 0,0 1 0 0 0,-1 0-1 0 0,0-1 1 0 0,0 1 0 0 0,0 0-1 0 0,0-1 1 0 0,-1 1 0 0 0,1 0-1 0 0,-1 0 1 0 0,0 0 0 0 0,-1 0-1 0 0,1 0 1 0 0,-1 1 0 0 0,1-1 0 0 0,-1 1-1 0 0,0 0 1 0 0,0-1 0 0 0,-1 1-1 0 0,1 1 1 0 0,0-1 0 0 0,-1 0-1 0 0,-2 0-15 0 0,-3-4-6 0 0,-1 0-1 0 0,-1 0 1 0 0,0 1 0 0 0,1 1-1 0 0,-2 0 1 0 0,1 0-1 0 0,0 1 1 0 0,-1 1-1 0 0,0 0 1 0 0,0 0-1 0 0,-7 1 7 0 0,-2 0-203 0 0,16 1-13 0 0,-1-1-1 0 0,0 2 0 0 0,1-1 1 0 0,-1 1-1 0 0,0-1 0 0 0,0 1 0 0 0,1 1 1 0 0,-1-1-1 0 0,0 1 0 0 0,1 0 0 0 0,-1 1 1 0 0,1-1-1 0 0,-1 1 0 0 0,1 0 1 0 0,0 0-1 0 0,0 1 0 0 0,0 0 0 0 0,-3 2 217 0 0,8-2-2411 0 0,4-3 1226 0 0</inkml:trace>
  <inkml:trace contextRef="#ctx0" brushRef="#br0" timeOffset="182219.559">17273 5113 876 0 0,'10'0'2249'0'0,"-10"0"-822"0"0,-17 15-529 0 0,8-5-771 0 0,1-1-1 0 0,0 2 1 0 0,0-1 0 0 0,1 1-1 0 0,1 0 1 0 0,0 0 0 0 0,0 1-1 0 0,1-1 1 0 0,0 1 0 0 0,1 0-1 0 0,1 1 1 0 0,0-1 0 0 0,1 1-1 0 0,-1 2-126 0 0,4-10 32 0 0,-1-1 0 0 0,1 0 0 0 0,0 0-1 0 0,0 1 1 0 0,1-1 0 0 0,-1 0 0 0 0,1 0-1 0 0,0 0 1 0 0,0-1 0 0 0,0 1 0 0 0,0 0-1 0 0,1-1 1 0 0,-1 1 0 0 0,1-1 0 0 0,0 0-1 0 0,0 0 1 0 0,0 0 0 0 0,0 0 0 0 0,1-1-1 0 0,-1 1 1 0 0,1-1 0 0 0,0 0 0 0 0,0 0-1 0 0,0 0 1 0 0,0 0 0 0 0,0-1-1 0 0,0 0 1 0 0,0 0 0 0 0,0 0 0 0 0,0 0-1 0 0,2 0-31 0 0,140 12 763 0 0,-141-13-726 0 0,13-2 23 0 0,0 0 1 0 0,-1-1-1 0 0,1-1 0 0 0,-1-1 1 0 0,0 0-1 0 0,0-1 0 0 0,-1-1 1 0 0,0 0-1 0 0,9-6-60 0 0,-22 11 17 0 0,0 0 0 0 0,0 0 0 0 0,0 0 0 0 0,0 0 0 0 0,-1 0-1 0 0,1 0 1 0 0,0-1 0 0 0,-1 1 0 0 0,0-1 0 0 0,0 0 0 0 0,0 0 0 0 0,0 0-1 0 0,0 0 1 0 0,0 0 0 0 0,-1 0 0 0 0,1 0 0 0 0,-1-1 0 0 0,0 1 0 0 0,0-1-1 0 0,0 1 1 0 0,0 0 0 0 0,-1-1 0 0 0,0 0 0 0 0,1 1 0 0 0,-1-1 0 0 0,-1 1-1 0 0,1-1 1 0 0,0 1 0 0 0,-1-1 0 0 0,0 1 0 0 0,0-1-17 0 0,-7-7-98 0 0,-1 0-1 0 0,-1 0 1 0 0,0 1 0 0 0,0 0 0 0 0,-1 1-1 0 0,0 0 1 0 0,-1 1 0 0 0,0 0 0 0 0,0 1 0 0 0,-1 0-1 0 0,0 1 1 0 0,0 1 0 0 0,0 0 0 0 0,-1 0-1 0 0,1 1 1 0 0,-1 1 0 0 0,0 1 0 0 0,0 0-1 0 0,-1 0 1 0 0,1 2 0 0 0,-5 0 98 0 0,-47-11-3820 0 0,59 10 2493 0 0,3-1-4 0 0</inkml:trace>
  <inkml:trace contextRef="#ctx0" brushRef="#br0" timeOffset="182880.127">17991 5127 1192 0 0,'-54'49'3601'0'0,"46"-42"-3500"0"0,1 0 0 0 0,-1 0 0 0 0,1 0 0 0 0,1 1 0 0 0,-1 0 0 0 0,1 0 0 0 0,1 1-1 0 0,0 0 1 0 0,0 0 0 0 0,0 0 0 0 0,1 1 0 0 0,1-1 0 0 0,0 1 0 0 0,0 0 0 0 0,0 0 0 0 0,2 0 0 0 0,-1 0 0 0 0,1 0 0 0 0,0 9-101 0 0,2-16 28 0 0,-1 0 1 0 0,1 1-1 0 0,0-1 1 0 0,0 0-1 0 0,0 0 1 0 0,0 0 0 0 0,0-1-1 0 0,1 1 1 0 0,-1 0-1 0 0,1 0 1 0 0,0-1-1 0 0,-1 1 1 0 0,1-1 0 0 0,1 1-1 0 0,-1-1 1 0 0,0 0-1 0 0,0 0 1 0 0,1 0-1 0 0,0 0 1 0 0,-1 0 0 0 0,1-1-1 0 0,0 1 1 0 0,-1-1-1 0 0,1 0 1 0 0,0 1-1 0 0,0-1 1 0 0,0-1 0 0 0,0 1-1 0 0,1 0 1 0 0,-1-1-1 0 0,0 0 1 0 0,0 1-1 0 0,3-1-28 0 0,102-8 656 0 0,-101 7-634 0 0,1 0 0 0 0,0-1 0 0 0,-1-1-1 0 0,1 1 1 0 0,-1-1 0 0 0,0 0-1 0 0,0-1 1 0 0,0 0 0 0 0,0 0 0 0 0,-1 0-1 0 0,0-1 1 0 0,0 0 0 0 0,0 0 0 0 0,0-1-1 0 0,-1 1 1 0 0,0-1 0 0 0,0-1-1 0 0,0 1 1 0 0,-1 0 0 0 0,0-1 0 0 0,0 0-1 0 0,-1 0 1 0 0,0 0 0 0 0,0-1-1 0 0,-1 1 1 0 0,1-4-22 0 0,-7 2-4 0 0,0 0-1 0 0,-1 0 1 0 0,0 1 0 0 0,-1 0-1 0 0,0 0 1 0 0,0 0 0 0 0,0 1-1 0 0,-1 0 1 0 0,0 0 0 0 0,-1 1-1 0 0,0 0 1 0 0,0 0 0 0 0,0 1-1 0 0,0 0 1 0 0,-1 0 0 0 0,0 1-1 0 0,0 0 1 0 0,-9-2 4 0 0,-11-7-216 0 0,-12-6-2993 0 0,39 14 742 0 0,2 4 1251 0 0</inkml:trace>
  <inkml:trace contextRef="#ctx0" brushRef="#br0" timeOffset="183413.772">18531 5131 1036 0 0,'-66'57'3266'0'0,"59"-51"-3127"0"0,1 0 0 0 0,1 1-1 0 0,-1 0 1 0 0,1 0 0 0 0,0 0 0 0 0,0 1 0 0 0,1 0 0 0 0,0 0 0 0 0,1 0 0 0 0,0 0 0 0 0,0 0 0 0 0,0 1 0 0 0,1-1 0 0 0,0 1-1 0 0,1 0 1 0 0,0 0 0 0 0,1 7-139 0 0,3-11 56 0 0,0 1 1 0 0,1 0-1 0 0,-1-1 0 0 0,1 0 0 0 0,1 0 0 0 0,-1 0 0 0 0,1-1 1 0 0,0 1-1 0 0,0-1 0 0 0,0 0 0 0 0,1 0 0 0 0,-1-1 0 0 0,1 0 0 0 0,0 0 1 0 0,0 0-1 0 0,0-1 0 0 0,0 0 0 0 0,0 0 0 0 0,1 0 0 0 0,-1-1 1 0 0,1 0-1 0 0,-1 0 0 0 0,1 0 0 0 0,-1-1 0 0 0,1 0 0 0 0,-1-1 0 0 0,5 0-56 0 0,-5 2 26 0 0,1 0 0 0 0,0-1 0 0 0,0 0 0 0 0,-1 0 0 0 0,1-1 0 0 0,0 1 0 0 0,-1-1 0 0 0,1-1 0 0 0,-1 0 0 0 0,1 1 0 0 0,-1-2 0 0 0,0 1 0 0 0,0-1 0 0 0,0 0 0 0 0,0 0 0 0 0,0-1 0 0 0,-1 0 0 0 0,1 0 0 0 0,-1 0 0 0 0,0 0 0 0 0,0-1 0 0 0,-1 0 0 0 0,1 0 0 0 0,-1 0 0 0 0,0-1 0 0 0,-1 1 0 0 0,1-1 0 0 0,-1 0 0 0 0,0 0 0 0 0,-1 0 0 0 0,1-1-26 0 0,-7-1 2 0 0,-1-1 0 0 0,0 2 0 0 0,0-1 0 0 0,-1 0 0 0 0,0 1 0 0 0,0 0 0 0 0,-1 1-1 0 0,1-1 1 0 0,-2 1 0 0 0,1 1 0 0 0,-1-1 0 0 0,1 1 0 0 0,-1 0 0 0 0,-1 1 0 0 0,1 0-1 0 0,-1 1 1 0 0,0-1 0 0 0,1 1 0 0 0,-1 1 0 0 0,0 0 0 0 0,-1 0 0 0 0,-4 0-2 0 0,4-1-12 0 0,-4 0-217 0 0,-23-8-416 0 0,22-1-3934 0 0,14 9 3161 0 0</inkml:trace>
  <inkml:trace contextRef="#ctx0" brushRef="#br0" timeOffset="187190.296">19406 5145 1088 0 0,'0'0'349'0'0,"2"-17"1275"0"0,39-22 852 0 0,-23-6 78 0 0,-18 45-2457 0 0,0 0 38 0 0,0 0-21 0 0,0 0-34 0 0,0 0-8 0 0,0 0-18 0 0,0 0-47 0 0,0 0 54 0 0,0 0-31 0 0,0 0-9 0 0,0 5 14 0 0,-19 187-160 0 0,20-185 139 0 0,1-1-1 0 0,1 0 1 0 0,-1 1-1 0 0,1-1 1 0 0,0 0-1 0 0,0 0 1 0 0,1-1 0 0 0,0 1-1 0 0,0-1 1 0 0,0 0-1 0 0,1 0 1 0 0,0 0-1 0 0,0 0 1 0 0,0-1-1 0 0,0 0 1 0 0,1 0 0 0 0,-1 0-1 0 0,1-1 1 0 0,0 0-1 0 0,0 0 1 0 0,0 0-1 0 0,1-1 1 0 0,-1 0 0 0 0,1 0-1 0 0,-1-1 1 0 0,1 1-1 0 0,6-1-13 0 0,-7 0 16 0 0,-1-1 0 0 0,1 0-1 0 0,0-1 1 0 0,-1 1 0 0 0,1-1 0 0 0,-1 0-1 0 0,1 0 1 0 0,-1-1 0 0 0,1 0 0 0 0,-1 0-1 0 0,0 0 1 0 0,0 0 0 0 0,0-1 0 0 0,0 0-1 0 0,0 0 1 0 0,-1 0 0 0 0,1-1 0 0 0,-1 0-1 0 0,0 1 1 0 0,0-2 0 0 0,0 1 0 0 0,0 0-1 0 0,-1-1 1 0 0,0 1 0 0 0,0-1 0 0 0,0 0-1 0 0,-1 0 1 0 0,1 0 0 0 0,-1-1 0 0 0,0 1-1 0 0,-1 0 1 0 0,1-2-16 0 0,6-9-6 0 0,-12 2-446 0 0,-7 45 376 0 0,14-27 70 0 0,0 1 0 0 0,0-1-1 0 0,0 1 1 0 0,0-1 0 0 0,1 0-1 0 0,0-1 1 0 0,0 1 0 0 0,0-1 0 0 0,0 1-1 0 0,0-1 1 0 0,1-1 0 0 0,-1 1-1 0 0,1 0 1 0 0,0-1 0 0 0,0 0-1 0 0,0 0 1 0 0,0-1 0 0 0,0 1 0 0 0,0-1-1 0 0,0 0 1 0 0,1-1 0 0 0,-1 1-1 0 0,0-1 1 0 0,1 0 0 0 0,-1 0 0 0 0,0-1-1 0 0,1 1 1 0 0,1-2 6 0 0,153-29-3 0 0,-154 30-17 0 0,1 0-19 0 0,-1 0-1 0 0,1 0 1 0 0,-1-1-1 0 0,1 1 1 0 0,-1-1-1 0 0,0-1 1 0 0,0 1-1 0 0,0-1 1 0 0,0 0-1 0 0,0-1 1 0 0,-1 1-1 0 0,0-1 1 0 0,1 0-1 0 0,-1 0 1 0 0,-1-1-1 0 0,1 1 0 0 0,-1-1 1 0 0,1 0-1 0 0,-2-1 1 0 0,1 1-1 0 0,0-1 1 0 0,-1 1-1 0 0,0-1 1 0 0,1-3 39 0 0,-8-1-68 0 0,0 1 1 0 0,-1 0-1 0 0,0 0 1 0 0,0 0-1 0 0,-1 1 1 0 0,0 0 0 0 0,0 0-1 0 0,-1 0 1 0 0,0 1-1 0 0,-1 0 1 0 0,1 0-1 0 0,-1 1 1 0 0,-1 0-1 0 0,1 0 1 0 0,-1 1 0 0 0,0 0-1 0 0,0 1 1 0 0,-1 0-1 0 0,1 0 1 0 0,-1 1-1 0 0,0 0 1 0 0,0 1-1 0 0,0 0 1 0 0,-6 0 67 0 0,-40-9-371 0 0,54 11 60 0 0,2 0-45 0 0,-7-2-1016 0 0,8 1 276 0 0</inkml:trace>
  <inkml:trace contextRef="#ctx0" brushRef="#br0" timeOffset="187942.673">20219 4848 1492 0 0,'-3'-22'2701'0'0,"-3"36"-1714"0"0,-4 37-657 0 0,6 250 477 0 0,29-161-109 0 0,47-288-510 0 0,-33 112-626 0 0,-39 36 406 0 0,0 0-16 0 0,20 23-20 0 0,23 78-75 0 0,-40-99 160 0 0,1 0-1 0 0,0 0 1 0 0,-1-1 0 0 0,1 0-1 0 0,0 1 1 0 0,0-1-1 0 0,0 0 1 0 0,-1-1 0 0 0,1 1-1 0 0,0-1 1 0 0,0 0 0 0 0,0 0-1 0 0,0 0 1 0 0,0 0 0 0 0,0 0-1 0 0,0-1 1 0 0,0 0 0 0 0,0 0-1 0 0,0 0 1 0 0,0-1 0 0 0,-1 1-1 0 0,1-1 1 0 0,0 0 0 0 0,2-1-17 0 0,1 0-17 0 0,11-2 27 0 0,0 0 0 0 0,0-2 0 0 0,-1 0 1 0 0,0-1-1 0 0,-1 0 0 0 0,0-2 1 0 0,0 0-1 0 0,-1 0 0 0 0,0-2 0 0 0,-1 1 1 0 0,0-2-1 0 0,10-12-10 0 0,-24 24 3 0 0,0-1 0 0 0,0 1 0 0 0,0-1 0 0 0,0 1 0 0 0,-1 0 0 0 0,1-1 0 0 0,0 1-1 0 0,-1-1 1 0 0,1 1 0 0 0,-1-1 0 0 0,1 1 0 0 0,-1 0 0 0 0,0-1 0 0 0,1 1 0 0 0,-1 0 0 0 0,0 0 0 0 0,0 0 0 0 0,0 0 0 0 0,0-1 0 0 0,0 1 0 0 0,0 0 0 0 0,0 1 0 0 0,-1-1-1 0 0,1 0 1 0 0,0 0 0 0 0,-1 0 0 0 0,1 1 0 0 0,0-1 0 0 0,-1 1 0 0 0,1-1 0 0 0,0 1 0 0 0,-1-1 0 0 0,1 1 0 0 0,-1 0 0 0 0,1 0 0 0 0,-1 0 0 0 0,1 0 0 0 0,-1 0 0 0 0,1 0-1 0 0,-1 0 1 0 0,1 0 0 0 0,-1 0 0 0 0,1 1 0 0 0,0-1 0 0 0,-1 1 0 0 0,1-1 0 0 0,-1 1 0 0 0,1 0 0 0 0,0-1 0 0 0,0 1 0 0 0,-1 0 0 0 0,1 0 0 0 0,0 0 0 0 0,0 0 0 0 0,0 0-1 0 0,0 0 1 0 0,0 0 0 0 0,0 0 0 0 0,0 0-3 0 0,-13 1-5 0 0,1 1 0 0 0,0 0 0 0 0,-1 1-1 0 0,1 0 1 0 0,1 1 0 0 0,-1 0 0 0 0,1 1-1 0 0,0 0 1 0 0,0 1 0 0 0,0 1 0 0 0,1 0-1 0 0,1 0 1 0 0,-1 1 0 0 0,1 1 0 0 0,1-1-1 0 0,-1 2 1 0 0,2-1 0 0 0,0 1 0 0 0,0 0-1 0 0,1 1 1 0 0,0 0 0 0 0,1 0 0 0 0,-3 8 5 0 0,10-14-9 0 0,0 0 0 0 0,1-1 0 0 0,0 1 0 0 0,0-1 0 0 0,0 0 1 0 0,1 0-1 0 0,0 0 0 0 0,0 0 0 0 0,0 0 0 0 0,0 0 0 0 0,1-1 1 0 0,0 0-1 0 0,0 1 0 0 0,0-1 0 0 0,0-1 0 0 0,1 1 0 0 0,-1-1 1 0 0,1 1-1 0 0,0-2 0 0 0,0 1 0 0 0,0 0 0 0 0,1-1 0 0 0,-1 0 1 0 0,1 0-1 0 0,-1 0 0 0 0,1-1 0 0 0,-1 0 0 0 0,1 0 0 0 0,0-1 1 0 0,0 1-1 0 0,-1-1 0 0 0,6-1 9 0 0,136-9-3723 0 0,-108 1 2488 0 0</inkml:trace>
  <inkml:trace contextRef="#ctx0" brushRef="#br0" timeOffset="188240.822">20928 5187 1240 0 0,'21'-46'4842'0'0,"51"75"-3891"0"0,-67-25-881 0 0,0 0 0 0 0,1 0-1 0 0,-1 1 1 0 0,-1-1 0 0 0,1 1 0 0 0,-1 0-1 0 0,0 1 1 0 0,0-1 0 0 0,0 1 0 0 0,-1-1-1 0 0,1 1 1 0 0,-2 0 0 0 0,1 0-1 0 0,-1 1 1 0 0,1-1 0 0 0,-2 1 0 0 0,1-1-1 0 0,-1 1 1 0 0,0 1-70 0 0,-2-5 75 0 0,0 0-1 0 0,0 0 0 0 0,-1 0 1 0 0,0 0-1 0 0,1 0 1 0 0,-1-1-1 0 0,0 1 1 0 0,0-1-1 0 0,-1 1 1 0 0,1-1-1 0 0,0 0 1 0 0,-1 0-1 0 0,0 0 1 0 0,1 0-1 0 0,-1 0 0 0 0,0-1 1 0 0,0 1-1 0 0,0-1 1 0 0,0 0-1 0 0,0 1 1 0 0,0-2-1 0 0,0 1 1 0 0,0 0-1 0 0,0-1 1 0 0,-1 1-1 0 0,1-1 0 0 0,0 0 1 0 0,-2 0-75 0 0,4 0 199 0 0,-10-25 13 0 0,15 14-364 0 0,1-1 1 0 0,0 1-1 0 0,1 0 1 0 0,0 0-1 0 0,1 1 1 0 0,0 0-1 0 0,1 0 1 0 0,0 0 0 0 0,1 1-1 0 0,0 0 1 0 0,0 1-1 0 0,0 0 1 0 0,1 1-1 0 0,1 0 1 0 0,-1 0-1 0 0,3 0 152 0 0,117-56-5136 0 0,-106 53 3922 0 0</inkml:trace>
  <inkml:trace contextRef="#ctx0" brushRef="#br0" timeOffset="188586.359">21353 5230 1732 0 0,'17'-3'332'0'0,"-1"0"-1"0"0,1-1 0 0 0,-1-1 1 0 0,-1-1-1 0 0,1 0 1 0 0,-1-1-1 0 0,0-1 0 0 0,0 0 1 0 0,-1-1-1 0 0,0-1 1 0 0,-1 0-1 0 0,0 0 1 0 0,0-2-332 0 0,-12 11 13 0 0,-1 1 1 0 0,1-1-1 0 0,-1 1 1 0 0,1-1-1 0 0,0 1 1 0 0,-1-1-1 0 0,0 1 1 0 0,1-1-1 0 0,-1 0 1 0 0,1 1-1 0 0,-1-1 1 0 0,0 0-1 0 0,1 1 1 0 0,-1-1-1 0 0,0 0 1 0 0,0 1 0 0 0,0-1-1 0 0,1 0 1 0 0,-1 1-1 0 0,0-1 1 0 0,0 0-1 0 0,0 0 1 0 0,0 1-1 0 0,0-1 1 0 0,0 0-1 0 0,0 0 1 0 0,-1 1-1 0 0,1-1 1 0 0,0 0-1 0 0,0 1 1 0 0,-1-1-1 0 0,1 0 1 0 0,0 1 0 0 0,-1-1-1 0 0,1 0 1 0 0,0 1-1 0 0,-1-1 1 0 0,1 1-1 0 0,-1-1 1 0 0,1 1-1 0 0,-1-1 1 0 0,1 1-1 0 0,-1-1 1 0 0,0 1-1 0 0,1-1 1 0 0,-1 1-1 0 0,1 0 1 0 0,-1-1-1 0 0,0 1 1 0 0,1 0 0 0 0,-1-1-1 0 0,0 1 1 0 0,0 0-1 0 0,1 0 1 0 0,-1 0-1 0 0,0 0 1 0 0,1 0-1 0 0,-1 0 1 0 0,0 0-1 0 0,0 0 1 0 0,1 0-1 0 0,-1 0 1 0 0,0 0-1 0 0,0 0 1 0 0,1 1-14 0 0,-61-5 172 0 0,55 4-49 0 0,-188 45 724 0 0,187-43-806 0 0,0 1 0 0 0,-1 0 0 0 0,1 0 0 0 0,0 0 0 0 0,1 1 0 0 0,-1 0 1 0 0,1 0-1 0 0,-1 1 0 0 0,1-1 0 0 0,0 1 0 0 0,1 1 0 0 0,-1-1 0 0 0,1 1 0 0 0,0 0 0 0 0,1 0 0 0 0,0 1 0 0 0,-1-1-41 0 0,32 36-368 0 0,-12-35-28 0 0,-1-1-1 0 0,1 0 1 0 0,1 0 0 0 0,-1-2-1 0 0,1 0 1 0 0,0-1 0 0 0,-1 0-1 0 0,2-1 1 0 0,-1-1 0 0 0,0-1-1 0 0,0 0 1 0 0,11-2 396 0 0,-5 2-624 0 0,6 0-584 0 0</inkml:trace>
  <inkml:trace contextRef="#ctx0" brushRef="#br0" timeOffset="191327.121">22422 5116 964 0 0,'-3'-15'728'0'0,"-20"-15"-55"0"0,-12-52 1736 0 0,35 75-2353 0 0,0 0-1 0 0,1 0 0 0 0,-1 0 0 0 0,1 0 1 0 0,1 0-1 0 0,-1 0 0 0 0,1 0 0 0 0,0 1 1 0 0,1-1-1 0 0,-1 0 0 0 0,1 1 0 0 0,1 0 1 0 0,-1 0-1 0 0,1 0 0 0 0,0 0 0 0 0,1 0 1 0 0,-1 1-1 0 0,1 0 0 0 0,0 0 0 0 0,0 0 1 0 0,1 1-1 0 0,0-1 0 0 0,-1 1 0 0 0,1 0 1 0 0,1 1-1 0 0,-1 0 0 0 0,0 0 0 0 0,1 0 1 0 0,0 1-1 0 0,-1 0 0 0 0,1 0 0 0 0,0 0 1 0 0,0 1-1 0 0,0 0 0 0 0,0 1 0 0 0,7 0-55 0 0,-8 2 7 0 0,0 1-1 0 0,-1 1 1 0 0,1-1-1 0 0,-1 1 1 0 0,0 0-1 0 0,0 0 0 0 0,0 0 1 0 0,0 1-1 0 0,-1-1 1 0 0,0 1-1 0 0,0 1 1 0 0,0-1-1 0 0,-1 0 1 0 0,1 1-1 0 0,-1 0 1 0 0,0 0-1 0 0,-1-1 0 0 0,0 2 1 0 0,0-1-1 0 0,0 0 1 0 0,-1 0-1 0 0,0 1 1 0 0,0-1-1 0 0,0 1 1 0 0,-1-1-1 0 0,0 1 1 0 0,0-1-1 0 0,-1 5-6 0 0,0 9 56 0 0,-1-1 0 0 0,-1 0 0 0 0,-1 0-1 0 0,0 0 1 0 0,-1-1 0 0 0,-1 1 0 0 0,-1-1 0 0 0,-1 0 0 0 0,0-1 0 0 0,-1 0-1 0 0,-1 0 1 0 0,-1-1 0 0 0,0-1 0 0 0,-2 2-56 0 0,14-15 29 0 0,1-1-1 0 0,0 1 1 0 0,0-1 0 0 0,0 1-1 0 0,0-1 1 0 0,0 0 0 0 0,0 0-1 0 0,0 0 1 0 0,0 0 0 0 0,0 0-1 0 0,1 0 1 0 0,-1-1-1 0 0,0 1 1 0 0,1-1 0 0 0,-1 1-1 0 0,0-1 1 0 0,1 0 0 0 0,-1 0-1 0 0,0 0 1 0 0,1 0 0 0 0,-1 0-1 0 0,0-1 1 0 0,1 1 0 0 0,-1-1-1 0 0,0 0 1 0 0,0 1-1 0 0,1-1 1 0 0,-1 0 0 0 0,0 0-29 0 0,206-26 384 0 0,-206 27-384 0 0,-2 0 20 0 0,-13 17 72 0 0,16-18-4775 0 0,4-3 3427 0 0,7-5-10 0 0</inkml:trace>
  <inkml:trace contextRef="#ctx0" brushRef="#br0" timeOffset="191767.643">23234 4953 1140 0 0,'-45'24'1533'0'0,"-21"16"-601"0"0,60-35-777 0 0,0-1 0 0 0,-1 1 0 0 0,2 0-1 0 0,-1 1 1 0 0,1-1 0 0 0,-1 1 0 0 0,2 1 0 0 0,-1-1 0 0 0,1 0 0 0 0,0 1 0 0 0,0 0-1 0 0,0 0 1 0 0,1 0 0 0 0,0 2-155 0 0,6-6 63 0 0,0 0-1 0 0,0 0 1 0 0,1 0-1 0 0,-1 0 1 0 0,1 0-1 0 0,0-1 1 0 0,0 0-1 0 0,0 0 1 0 0,0 0-1 0 0,0 0 1 0 0,0 0-1 0 0,0-1 1 0 0,0 0-1 0 0,1 0 1 0 0,-1 0-1 0 0,1 0 1 0 0,-1-1-1 0 0,1 0 1 0 0,-1 0-1 0 0,3 0-62 0 0,-6 0 16 0 0,4 1-20 0 0,-1 0-1 0 0,1 0 1 0 0,-1 0 0 0 0,1-1 0 0 0,-1 0 0 0 0,1 0 0 0 0,-1 0 0 0 0,1-1-1 0 0,0 1 1 0 0,-1-1 0 0 0,0 0 0 0 0,1-1 0 0 0,-1 1 0 0 0,0-1 0 0 0,1 1 0 0 0,-1-1-1 0 0,0-1 1 0 0,0 1 0 0 0,-1-1 0 0 0,1 1 0 0 0,0-1 0 0 0,-1 0 0 0 0,0 0-1 0 0,1 0 1 0 0,-1-1 0 0 0,-1 1 0 0 0,1-1 0 0 0,0 0 0 0 0,-1 0 0 0 0,0 0 0 0 0,0 0-1 0 0,0 0 1 0 0,0 0 0 0 0,-1-1 0 0 0,1 0 4 0 0,-40-27-202 0 0,-46 11-71 0 0,48 20-2516 0 0,36 1 1565 0 0,0 0-34 0 0</inkml:trace>
  <inkml:trace contextRef="#ctx0" brushRef="#br0" timeOffset="192160.325">23525 4998 1372 0 0,'-39'26'2567'0'0,"26"-16"-2256"0"0,8-7-224 0 0,-1 1 0 0 0,1-1 1 0 0,0 1-1 0 0,0 0 0 0 0,0 1 1 0 0,0-1-1 0 0,1 1 1 0 0,0 0-1 0 0,0 0 0 0 0,0 0 1 0 0,0 1-1 0 0,1-1 1 0 0,0 1-1 0 0,0 0 0 0 0,1 0 1 0 0,0 0-1 0 0,0 0 0 0 0,0 0 1 0 0,0 1-1 0 0,1 3-87 0 0,26 12 351 0 0,-15-18-294 0 0,1 0 0 0 0,0-1 1 0 0,0 0-1 0 0,0-1 0 0 0,1 0 0 0 0,-1-1 1 0 0,1 0-1 0 0,-1-1 0 0 0,1 0 0 0 0,-1-1 0 0 0,0 0 1 0 0,1-1-1 0 0,-1 0 0 0 0,0-1 0 0 0,0 0 1 0 0,0-1-1 0 0,0 0 0 0 0,1-2-57 0 0,-9 5 6 0 0,-1-1 0 0 0,1 1 0 0 0,0-1 0 0 0,-1 0 0 0 0,1 0 0 0 0,-1 0 0 0 0,0 0 0 0 0,1 0 0 0 0,-1-1 0 0 0,0 1 0 0 0,-1-1 0 0 0,1 1 0 0 0,0-1 0 0 0,-1 1 0 0 0,1-1 0 0 0,-1 0 0 0 0,0 0 0 0 0,0 0 0 0 0,0 0 0 0 0,0 0 0 0 0,0 0-1 0 0,-1 0 1 0 0,0 0 0 0 0,1 0 0 0 0,-1-1 0 0 0,0 1 0 0 0,0 0 0 0 0,-1 0 0 0 0,1 0 0 0 0,-1 0 0 0 0,0 0 0 0 0,1 0 0 0 0,-1 0 0 0 0,0 0 0 0 0,-1 0 0 0 0,1 0 0 0 0,-1 1 0 0 0,1-1 0 0 0,-1 0 0 0 0,0 1 0 0 0,0-1 0 0 0,0 1 0 0 0,0 0 0 0 0,0-1 0 0 0,0 1 0 0 0,-1 0 0 0 0,1 1 0 0 0,-1-1 0 0 0,0 0 0 0 0,1 1 0 0 0,-1-1 0 0 0,0 1 0 0 0,0 0 0 0 0,0 0 0 0 0,-1 0-6 0 0,-38-16-29 0 0,-14-9-2963 0 0,54 23 1830 0 0,2 2-102 0 0</inkml:trace>
  <inkml:trace contextRef="#ctx0" brushRef="#br0" timeOffset="192537.5">23995 4989 2296 0 0,'-13'7'520'0'0,"6"-4"-348"0"0,1 0 0 0 0,-1 0-1 0 0,0 1 1 0 0,1-1 0 0 0,0 1-1 0 0,0 1 1 0 0,0-1 0 0 0,0 1 0 0 0,1 0-1 0 0,0 0 1 0 0,0 1 0 0 0,0 0 0 0 0,1 0-1 0 0,0 0 1 0 0,0 0 0 0 0,0 0 0 0 0,1 1-1 0 0,0 0 1 0 0,0 0 0 0 0,1 0 0 0 0,-1 2-172 0 0,27 16 527 0 0,-15-20-450 0 0,0 0 1 0 0,0-1-1 0 0,1 0 0 0 0,-1 0 1 0 0,1-1-1 0 0,0 0 0 0 0,0-1 1 0 0,0 0-1 0 0,0-1 0 0 0,0 0 1 0 0,0 0-1 0 0,0-1 0 0 0,0-1 1 0 0,0 0-1 0 0,6-1-77 0 0,16 2 293 0 0,-30 0-281 0 0,1 1 0 0 0,-1-1-1 0 0,1 1 1 0 0,0-1-1 0 0,-1 0 1 0 0,1 0-1 0 0,-1 0 1 0 0,1 0-1 0 0,-1-1 1 0 0,1 1 0 0 0,-1-1-1 0 0,1 1 1 0 0,-1-1-1 0 0,1 0 1 0 0,-1 0-1 0 0,0 0 1 0 0,0 0 0 0 0,1 0-1 0 0,-1-1 1 0 0,0 1-1 0 0,0-1 1 0 0,0 1-1 0 0,0-1 1 0 0,0 0-1 0 0,-1 0 1 0 0,1 0 0 0 0,0 0-1 0 0,-1 0 1 0 0,0 0-1 0 0,1 0 1 0 0,-1 0-1 0 0,0 0 1 0 0,0-1 0 0 0,0 1-1 0 0,0-1 1 0 0,-1 1-1 0 0,1-1 1 0 0,-1 1-1 0 0,1-1 1 0 0,-1 1-1 0 0,0-1 1 0 0,0 1 0 0 0,0-1-1 0 0,0 0-11 0 0,-7-5-3 0 0,-1 0-1 0 0,0 0 1 0 0,0 1-1 0 0,0 0 1 0 0,-1 0-1 0 0,0 1 1 0 0,0 0-1 0 0,-1 0 1 0 0,1 1-1 0 0,-1 1 1 0 0,0 0-1 0 0,-3-1 4 0 0,-62-33-2339 0 0,66 19-1476 0 0,9 19 2391 0 0</inkml:trace>
  <inkml:trace contextRef="#ctx0" brushRef="#br0" timeOffset="193902.093">24570 5325 1060 0 0,'0'11'554'0'0,"-3"-7"3090"0"0,-10 8-2828 0 0,13-9-763 0 0,0-3 47 0 0,0 0-87 0 0,0 0 80 0 0,0 0 31 0 0,0 0-30 0 0,0 0 24 0 0,0 0-70 0 0,0 0-4 0 0,0 0-11 0 0,0 0 88 0 0,0 0-5 0 0,0 0-80 0 0,0 0 62 0 0,0 0 19 0 0,0 0-36 0 0,0 0-35 0 0,0 0 36 0 0,0 0-8 0 0,0 0 22 0 0,0 0 25 0 0,0 0-31 0 0,0 0 9 0 0,0 0 31 0 0,0 0 15 0 0,0 0 13 0 0,0 0-30 0 0,0 0 4 0 0,0 0 52 0 0,0 0-25 0 0,-7-25 50 0 0,59-100-174 0 0,-24 63-72 0 0,-8 25-40 0 0,-1-2 0 0 0,-2 0-1 0 0,-2-1 1 0 0,-2-1 0 0 0,-2 0-1 0 0,-1-1 1 0 0,-2 0-1 0 0,1-27 78 0 0,-9 66-7 0 0,0 0-1 0 0,-1 1 1 0 0,1-1 0 0 0,0 1-1 0 0,-1-1 1 0 0,0 1-1 0 0,0-1 1 0 0,1 1-1 0 0,-1 0 1 0 0,-1-1-1 0 0,1 1 1 0 0,0 0-1 0 0,0 0 1 0 0,-1 0-1 0 0,0 0 1 0 0,1 0-1 0 0,-1 0 1 0 0,0 0-1 0 0,0 0 1 0 0,0 1-1 0 0,0-1 1 0 0,0 1-1 0 0,0-1 1 0 0,0 1-1 0 0,-1 0 1 0 0,1 0-1 0 0,0 0 1 0 0,-1 0-1 0 0,1 0 1 0 0,-1 1-1 0 0,1-1 1 0 0,-1 1-1 0 0,1 0 1 0 0,-1-1 0 0 0,1 1-1 0 0,-1 0 1 0 0,1 0-1 0 0,-1 1 1 0 0,1-1-1 0 0,-1 1 1 0 0,1-1-1 0 0,-1 1 1 0 0,1 0-1 0 0,-1 0 1 0 0,1 0-1 0 0,0 0 1 0 0,-1 0-1 0 0,1 0 1 0 0,0 1-1 0 0,0-1 1 0 0,0 1-1 0 0,0-1 1 0 0,0 1-1 0 0,0 0 1 0 0,1 0-1 0 0,-1 0 1 0 0,0 0-1 0 0,1 0 1 0 0,0 0-1 0 0,-1 0 1 0 0,1 1-1 0 0,-1 1 8 0 0,3 1-6 0 0,0 0-1 0 0,0 1 1 0 0,0-1-1 0 0,0 0 0 0 0,1 0 1 0 0,0 0-1 0 0,0 0 1 0 0,0 0-1 0 0,1 0 0 0 0,-1-1 1 0 0,1 1-1 0 0,0-1 0 0 0,1 1 1 0 0,-1-1-1 0 0,1 0 1 0 0,0-1-1 0 0,0 1 0 0 0,0 0 1 0 0,0-1-1 0 0,1 0 1 0 0,-1 0-1 0 0,4 1 7 0 0,16 17-95 0 0,-18-15 88 0 0,0-3 13 0 0,-1 0 0 0 0,1 1 0 0 0,-1 0-1 0 0,0 0 1 0 0,0 0 0 0 0,0 1 0 0 0,-1 0 0 0 0,0 0 0 0 0,0 0 0 0 0,0 0-1 0 0,0 1 1 0 0,-1-1 0 0 0,0 1 0 0 0,0 0 0 0 0,0 0 0 0 0,-1 0 0 0 0,0 0-1 0 0,0 1 1 0 0,0-1 0 0 0,-1 0 0 0 0,0 1 0 0 0,-1-1 0 0 0,1 1-1 0 0,-1 0 1 0 0,0-1 0 0 0,-1 1 0 0 0,0-1 0 0 0,0 1 0 0 0,0-1 0 0 0,-1 1-1 0 0,-1 4-5 0 0,-8 1-6 0 0,-1-1 0 0 0,0 0 0 0 0,-1-1 0 0 0,0-1 0 0 0,0 0 0 0 0,-1 0 0 0 0,0-2 0 0 0,0 1 0 0 0,-1-2 0 0 0,0 0 0 0 0,0-1 0 0 0,-14 3 6 0 0,-22 10-944 0 0,51-25-2601 0 0,16-1 2313 0 0</inkml:trace>
  <inkml:trace contextRef="#ctx0" brushRef="#br0" timeOffset="194467.023">25086 5020 1508 0 0,'-17'-90'5907'0'0,"-44"44"-5019"0"0,58 48-887 0 0,1 0 0 0 0,-1 1 1 0 0,1-1-1 0 0,-1 1 0 0 0,1 0 0 0 0,0 0 1 0 0,0 0-1 0 0,1 0 0 0 0,-1 0 0 0 0,0 0 1 0 0,1 0-1 0 0,0 0 0 0 0,0 1 0 0 0,0-1 1 0 0,0 1-1 0 0,0-1 0 0 0,1 1 0 0 0,-1-1 1 0 0,1 1-1 0 0,0-1 0 0 0,0 1 1 0 0,1-1-1 0 0,-1 1 0 0 0,1-1 0 0 0,-1 1 1 0 0,1-1-1 0 0,0 0 0 0 0,1 2-1 0 0,-2-1 5 0 0,1 0 0 0 0,0 0 0 0 0,0 0 0 0 0,0 0 0 0 0,0 0 0 0 0,1 0 1 0 0,0 0-1 0 0,-1 0 0 0 0,1-1 0 0 0,1 1 0 0 0,-1-1 0 0 0,0 1 0 0 0,1-1 0 0 0,0 0 0 0 0,0 0 0 0 0,0 0 0 0 0,0 0 0 0 0,0-1 0 0 0,1 1 0 0 0,-1-1 0 0 0,1 0 0 0 0,-1 0 0 0 0,1 0 1 0 0,0 0-1 0 0,0-1 0 0 0,0 0 0 0 0,0 1 0 0 0,0-1 0 0 0,0-1 0 0 0,0 1 0 0 0,0-1 0 0 0,1 1 0 0 0,-1-1 0 0 0,1 0-5 0 0,5-6-1 0 0,-1 0-1 0 0,1 0 1 0 0,-1-1 0 0 0,0 0-1 0 0,0 0 1 0 0,-1-1 0 0 0,0 0-1 0 0,0-1 1 0 0,-1 1-1 0 0,0-1 1 0 0,-1-1 0 0 0,0 0-1 0 0,0 0 1 0 0,-1 0 0 0 0,-1 0-1 0 0,1-1 1 0 0,-2 1 0 0 0,1-1-1 0 0,-1 0 1 0 0,-1-1 0 0 0,0 1-1 0 0,-1 0 1 0 0,0-2 1 0 0,-1 12 1 0 0,0 0-1 0 0,1 0 1 0 0,-1 0 0 0 0,0 0 0 0 0,0 0-1 0 0,0 0 1 0 0,0 0 0 0 0,0 0 0 0 0,-1 0 0 0 0,1 0-1 0 0,0 0 1 0 0,0 0 0 0 0,-1-1 0 0 0,1 1 0 0 0,-1 1-1 0 0,1-1 1 0 0,-1 0 0 0 0,1 0 0 0 0,-1 0-1 0 0,1 0 1 0 0,-1 0 0 0 0,0 0 0 0 0,0 1 0 0 0,1-1-1 0 0,-1 0 1 0 0,0 0 0 0 0,0 1 0 0 0,0-1-1 0 0,0 1 1 0 0,0-1 0 0 0,0 1 0 0 0,0-1 0 0 0,0 1-1 0 0,0-1 1 0 0,0 1 0 0 0,0 0 0 0 0,0 0 0 0 0,0 0-1 0 0,0-1 1 0 0,0 1 0 0 0,0 0 0 0 0,0 0-1 0 0,0 0 1 0 0,0 1 0 0 0,0-1 0 0 0,0 0 0 0 0,-1 0-1 0 0,1 1 1 0 0,0-1 0 0 0,0 0 0 0 0,0 1-1 0 0,0-1 1 0 0,1 1 0 0 0,-1-1 0 0 0,0 1 0 0 0,0 0-1 0 0,0-1 1 0 0,0 1 0 0 0,0 0 0 0 0,1 0-1 0 0,-1-1 1 0 0,0 1 0 0 0,1 0 0 0 0,-1 0 0 0 0,1 0-1 0 0,-1 0 1 0 0,1 0 0 0 0,-1 0 0 0 0,0 1-1 0 0,-1 3-38 0 0,0 0 0 0 0,0 0 1 0 0,0 1-1 0 0,0-1 1 0 0,1 1-1 0 0,0-1 0 0 0,0 1 1 0 0,0 0-1 0 0,1-1 0 0 0,0 1 1 0 0,0 0-1 0 0,0 0 0 0 0,1-1 1 0 0,0 1-1 0 0,0-1 0 0 0,0 1 1 0 0,1 0-1 0 0,-1-1 0 0 0,2 0 1 0 0,0 2 37 0 0,60 42-4709 0 0,-53-47 3486 0 0</inkml:trace>
  <inkml:trace contextRef="#ctx0" brushRef="#br0" timeOffset="194750.899">25533 4684 1324 0 0,'16'-73'3520'0'0,"-16"71"-3105"0"0,0 2-81 0 0,-30-8 651 0 0,25 11-956 0 0,0 0 0 0 0,1 1 0 0 0,-1-1 0 0 0,1 1 1 0 0,-1 0-1 0 0,1 0 0 0 0,0 0 0 0 0,1 1 0 0 0,-1-1 0 0 0,1 1 0 0 0,0 0 0 0 0,0 0 0 0 0,0 0 1 0 0,1 0-1 0 0,0 1 0 0 0,0-1 0 0 0,0 1 0 0 0,0-1 0 0 0,1 1 0 0 0,0-1 0 0 0,0 1 1 0 0,1 0-1 0 0,0 0 0 0 0,0 0 0 0 0,0-1 0 0 0,1 5-29 0 0,29 150 258 0 0,-3-86 42 0 0,-14-43-137 0 0,-2 1 1 0 0,-1 0-1 0 0,-1 1 0 0 0,-2 0 0 0 0,-1 0 0 0 0,-1 1 0 0 0,-2 6-163 0 0,-3-37-52 0 0,1-1 0 0 0,-1 1 0 0 0,0 0 0 0 0,0-1 0 0 0,-1 1 0 0 0,1-1 0 0 0,0 1 0 0 0,-1-1 0 0 0,1 1 0 0 0,-1-1 0 0 0,0 0 0 0 0,0 1 0 0 0,0-1 0 0 0,0 0 0 0 0,0 1 0 0 0,-1-1 0 0 0,1 0 0 0 0,-1 0 0 0 0,1 0 0 0 0,-1 0 0 0 0,0 0 0 0 0,0-1 0 0 0,0 1-1 0 0,0 0 1 0 0,0-1 0 0 0,0 0 0 0 0,0 1 0 0 0,0-1 0 0 0,-1 0 0 0 0,1 0 0 0 0,0 0 0 0 0,-1 0 0 0 0,1-1 0 0 0,-1 1 0 0 0,1-1 0 0 0,-1 1 0 0 0,1-1 0 0 0,-1 0 0 0 0,1 0 0 0 0,-1 0 0 0 0,1 0 0 0 0,-1 0 0 0 0,0-1 0 0 0,1 1 0 0 0,0-1 0 0 0,-1 0 0 0 0,1 0-1 0 0,-1 1 1 0 0,1-2 0 0 0,0 1 0 0 0,0 0 0 0 0,-1 0 0 0 0,1-1 0 0 0,0 0 52 0 0,-27-65-3308 0 0,29 49 2075 0 0</inkml:trace>
  <inkml:trace contextRef="#ctx0" brushRef="#br0" timeOffset="195049.469">25816 4684 1160 0 0,'-2'0'101'0'0,"0"-1"-1"0"0,0 1 1 0 0,0 0-1 0 0,0 0 1 0 0,0 0-1 0 0,0 1 1 0 0,0-1-1 0 0,1 0 1 0 0,-1 1-1 0 0,0-1 1 0 0,0 1-1 0 0,0-1 1 0 0,0 1-1 0 0,0 0 1 0 0,1 0-1 0 0,-1 0 1 0 0,0 0-1 0 0,1 0 1 0 0,-1 0-1 0 0,1 1 1 0 0,-1-1-1 0 0,1 0 1 0 0,-1 1-1 0 0,1-1 1 0 0,0 1-1 0 0,0 0 1 0 0,0-1-1 0 0,0 1 1 0 0,0 0-1 0 0,0 0 1 0 0,0-1-1 0 0,1 1 1 0 0,-1 0-1 0 0,1 0 1 0 0,-1 0-1 0 0,1 0 1 0 0,0 0-1 0 0,0 0 1 0 0,0 0-1 0 0,0 0 1 0 0,0 0-1 0 0,0 0 1 0 0,0 0 0 0 0,1 1-101 0 0,-3 18 214 0 0,1 0 0 0 0,1 0 0 0 0,1 0 0 0 0,1 0 0 0 0,0 0 1 0 0,2 0-1 0 0,0 0 0 0 0,2-1 0 0 0,0 0 0 0 0,1 0 0 0 0,8 15-214 0 0,34 159 895 0 0,-49-188-927 0 0,0 1-1 0 0,0-1 0 0 0,-1 0 1 0 0,0 0-1 0 0,0 1 0 0 0,-1-1 1 0 0,0 0-1 0 0,0 0 0 0 0,0 0 1 0 0,-1-1-1 0 0,0 1 0 0 0,0 0 1 0 0,-1-1-1 0 0,1 0 0 0 0,-1 0 1 0 0,0 0-1 0 0,0 0 0 0 0,-1-1 1 0 0,1 1-1 0 0,-1-1 0 0 0,0-1 1 0 0,0 1-1 0 0,-5 2 33 0 0,1-1-369 0 0,0 0 0 0 0,0-1 0 0 0,0 0 0 0 0,0-1 0 0 0,-1 0 0 0 0,1-1 0 0 0,-1 0 0 0 0,0 0 0 0 0,0-1 0 0 0,1 0 0 0 0,-1-1 0 0 0,0 0 1 0 0,0 0-1 0 0,0-1 0 0 0,-5-2 369 0 0,-49-13-1144 0 0</inkml:trace>
  <inkml:trace contextRef="#ctx0" brushRef="#br0" timeOffset="195379.58">25354 5007 1108 0 0,'0'-1'169'0'0,"0"1"1"0"0,0 0-1 0 0,0-1 1 0 0,0 1-1 0 0,0 0 0 0 0,0-1 1 0 0,0 1-1 0 0,0 0 0 0 0,-1 0 1 0 0,1-1-1 0 0,0 1 1 0 0,0 0-1 0 0,0-1 0 0 0,0 1 1 0 0,0 0-1 0 0,0 0 0 0 0,-1-1 1 0 0,1 1-1 0 0,0 0 0 0 0,0 0 1 0 0,0-1-1 0 0,-1 1 1 0 0,1 0-1 0 0,0 0 0 0 0,0 0 1 0 0,-1-1-1 0 0,1 1 0 0 0,0 0 1 0 0,-1 0-1 0 0,1 0 1 0 0,0 0-170 0 0,40-12 317 0 0,-33 10-20 0 0,325-49 113 0 0,-257 45-2198 0 0,-62 5-598 0 0,-13 1 1201 0 0</inkml:trace>
  <inkml:trace contextRef="#ctx0" brushRef="#br0" timeOffset="195756.465">25871 4927 1884 0 0,'15'2'310'0'0,"1"0"1"0"0,0-1-1 0 0,1-1 0 0 0,-1 0 0 0 0,0-1 1 0 0,0-1-1 0 0,0-1 0 0 0,-1 0 0 0 0,1-1 1 0 0,-1 0-1 0 0,0-2 0 0 0,6-2-310 0 0,10-2 282 0 0,-23 8-249 0 0,1 0-1 0 0,-1 0 1 0 0,0-1 0 0 0,0-1-1 0 0,0 0 1 0 0,0 0 0 0 0,0 0-1 0 0,-1-1 1 0 0,0 0-1 0 0,0 0 1 0 0,0-1 0 0 0,-1 0-1 0 0,0 0 1 0 0,0 0 0 0 0,2-4-33 0 0,-10 7 4 0 0,0 0 1 0 0,0 1 0 0 0,0-1 0 0 0,-1 0 0 0 0,1 1 0 0 0,-1 0 0 0 0,1-1 0 0 0,-1 1 0 0 0,0 0 0 0 0,0 0 0 0 0,0 1-1 0 0,0-1 1 0 0,-1 0 0 0 0,1 1 0 0 0,0 0 0 0 0,0 0 0 0 0,-1 0 0 0 0,1 0 0 0 0,-1 1 0 0 0,1-1 0 0 0,-1 1-1 0 0,1 0 1 0 0,-1 0 0 0 0,1 0 0 0 0,-1 0 0 0 0,1 1 0 0 0,-1-1 0 0 0,1 1 0 0 0,-4 1-5 0 0,6-2 8 0 0,-10 0 5 0 0,1 1 0 0 0,-1 1 0 0 0,0 0 0 0 0,0 0 0 0 0,1 1 0 0 0,-1 0 0 0 0,1 0 0 0 0,0 2 0 0 0,0-1 0 0 0,0 1 0 0 0,1 0 0 0 0,0 1 0 0 0,0 0 0 0 0,0 1 0 0 0,0 0 0 0 0,1 0 0 0 0,1 1 1 0 0,-1 0-1 0 0,1 0 0 0 0,0 1 0 0 0,1 0 0 0 0,0 0 0 0 0,1 0 0 0 0,-1 1 0 0 0,2 0 0 0 0,-2 5-13 0 0,6-10 5 0 0,0 0 0 0 0,0 0 0 0 0,1 1 0 0 0,-1-1 0 0 0,1 0 0 0 0,1 0 0 0 0,-1 0 0 0 0,1 0 0 0 0,0 0 0 0 0,0 0 0 0 0,0-1 0 0 0,0 1 0 0 0,1 0 0 0 0,0-1 0 0 0,0 0 0 0 0,0 0 0 0 0,1 0 0 0 0,0 0 0 0 0,-1 0 0 0 0,1-1 0 0 0,0 0 1 0 0,1 1-1 0 0,-1-1 0 0 0,0-1 0 0 0,1 1 0 0 0,0-1 0 0 0,-1 0 0 0 0,4 1-5 0 0,143 45-2935 0 0,-119-44 1740 0 0,-1-2 84 0 0</inkml:trace>
  <inkml:trace contextRef="#ctx0" brushRef="#br0" timeOffset="196023.824">26354 4858 1372 0 0,'10'-8'921'0'0,"-9"8"-875"0"0,-1-1 0 0 0,1 0 0 0 0,0 0 0 0 0,-1 1 0 0 0,1-1 0 0 0,0 0 0 0 0,0 1 1 0 0,0-1-1 0 0,-1 1 0 0 0,1-1 0 0 0,0 1 0 0 0,0 0 0 0 0,0-1 0 0 0,0 1 0 0 0,0 0 0 0 0,0-1 0 0 0,0 1 0 0 0,0 0 1 0 0,0 0-1 0 0,0 0 0 0 0,0 0 0 0 0,0 0 0 0 0,0 0 0 0 0,0 0 0 0 0,0 0 0 0 0,0 1 0 0 0,0-1 0 0 0,0 0 0 0 0,0 1 1 0 0,0-1-1 0 0,-1 0 0 0 0,1 1 0 0 0,0-1 0 0 0,0 1 0 0 0,0-1 0 0 0,0 1 0 0 0,-1 0 0 0 0,1-1 0 0 0,0 1 0 0 0,0 0 1 0 0,-1 0-1 0 0,1-1 0 0 0,-1 1 0 0 0,1 0 0 0 0,-1 0 0 0 0,1 0 0 0 0,-1 0-46 0 0,8 9 181 0 0,-1 0 0 0 0,0 1 0 0 0,-1 0 0 0 0,-1 0 0 0 0,0 1 0 0 0,0-1 0 0 0,-1 1 0 0 0,0 0 0 0 0,-1 0 0 0 0,-1 1 0 0 0,0-1 0 0 0,0 1 0 0 0,-1-1 0 0 0,-1 2-181 0 0,0-11 87 0 0,0 0 0 0 0,-1 1 1 0 0,1-1-1 0 0,-1 0 0 0 0,0 0 1 0 0,0 0-1 0 0,0 0 0 0 0,0 0 1 0 0,0 0-1 0 0,-1 0 0 0 0,1 0 0 0 0,-1 0 1 0 0,0-1-1 0 0,0 1 0 0 0,0 0 1 0 0,0-1-1 0 0,-1 0 0 0 0,1 0 1 0 0,0 1-1 0 0,-1-1 0 0 0,0-1 1 0 0,1 1-1 0 0,-1 0 0 0 0,0-1 1 0 0,0 1-1 0 0,0-1 0 0 0,0 0 1 0 0,0 0-1 0 0,0 0 0 0 0,-1 0 1 0 0,1-1-1 0 0,0 1 0 0 0,-3-1-87 0 0,5-2 6 0 0,-1 0-1 0 0,1 0 0 0 0,-1 0 1 0 0,1 0-1 0 0,0 0 0 0 0,0-1 1 0 0,0 1-1 0 0,0 0 0 0 0,0-1 1 0 0,0 1-1 0 0,1-1 0 0 0,-1 1 1 0 0,1 0-1 0 0,0-1 0 0 0,0 1 1 0 0,0-1-1 0 0,0 0 0 0 0,0 1 1 0 0,0 0-1 0 0,1-1 0 0 0,-1 1 1 0 0,1-1-1 0 0,0 1 0 0 0,0-1 1 0 0,0 1-1 0 0,0 0 0 0 0,0 0 1 0 0,0-1-1 0 0,0 1 0 0 0,1 0 1 0 0,-1 0-1 0 0,1 0 0 0 0,0 0 1 0 0,-1 1-1 0 0,1-1 0 0 0,0 0 1 0 0,0 1-1 0 0,1-1-5 0 0,16-15-792 0 0,1 1 1 0 0,0 2-1 0 0,1 0 1 0 0,0 1-1 0 0,1 1 0 0 0,1 0 1 0 0,0 2-1 0 0,14-3 792 0 0,-13 2-801 0 0,8-3-398 0 0</inkml:trace>
  <inkml:trace contextRef="#ctx0" brushRef="#br0" timeOffset="197139.556">27221 4716 1192 0 0,'15'-3'703'0'0,"11"-37"1111"0"0,-26 39-1777 0 0,1 0 0 0 0,0 1 1 0 0,0-1-1 0 0,-1 0 0 0 0,1 0 0 0 0,-1 0 1 0 0,1 0-1 0 0,-1 0 0 0 0,1 0 0 0 0,-1 0 1 0 0,0-1-1 0 0,1 1 0 0 0,-1 0 0 0 0,0 0 1 0 0,0 0-1 0 0,0 0 0 0 0,0 0 0 0 0,0 0 1 0 0,0-1-1 0 0,0 1 0 0 0,0 0 0 0 0,0 0 1 0 0,0 0-1 0 0,-1 0 0 0 0,1 0 0 0 0,0 0 1 0 0,-1 0-1 0 0,1 0 0 0 0,-1 0 0 0 0,1 0 1 0 0,-1 0-1 0 0,0 0 0 0 0,1 0 0 0 0,-1 0 0 0 0,0 0 1 0 0,0 0-1 0 0,0 1 0 0 0,1-1 0 0 0,-1 0 1 0 0,0 1-1 0 0,0-1 0 0 0,0 0 0 0 0,0 1 1 0 0,0-1-1 0 0,0 1 0 0 0,0 0 0 0 0,-1-1 1 0 0,1 1-1 0 0,0 0 0 0 0,0 0 0 0 0,0-1 1 0 0,0 1-1 0 0,-1 0-37 0 0,-55-10 414 0 0,47 10-371 0 0,0 0 0 0 0,0 0 0 0 0,1 1-1 0 0,-1 0 1 0 0,0 1 0 0 0,1 0 0 0 0,-1 1 0 0 0,1-1-1 0 0,-1 2 1 0 0,1-1 0 0 0,0 2 0 0 0,1-1-1 0 0,-1 1 1 0 0,1 0 0 0 0,0 1 0 0 0,0 0 0 0 0,0 0-1 0 0,1 1 1 0 0,0 0 0 0 0,1 0 0 0 0,-1 0 0 0 0,1 1-1 0 0,1 0 1 0 0,-1 0 0 0 0,1 1 0 0 0,1 0-1 0 0,-1-1 1 0 0,2 1 0 0 0,-1 1 0 0 0,1-1 0 0 0,1 1-1 0 0,0-1 1 0 0,0 1 0 0 0,1 0 0 0 0,0-1 0 0 0,0 1-1 0 0,1 0 1 0 0,0 0 0 0 0,1 0 0 0 0,1 3-43 0 0,63 316 891 0 0,-65-322-871 0 0,-1 0 1 0 0,1 0-1 0 0,-1 0 0 0 0,-1 0 1 0 0,1 0-1 0 0,-1-1 0 0 0,0 1 1 0 0,-1-1-1 0 0,0 1 0 0 0,0-1 1 0 0,0 0-1 0 0,-1 0 0 0 0,1 0 1 0 0,-1 0-1 0 0,-1-1 0 0 0,1 1 1 0 0,-1-1-1 0 0,0-1 0 0 0,0 1 1 0 0,-1 0-1 0 0,1-1 0 0 0,-1 0 1 0 0,0-1-1 0 0,0 1 0 0 0,-1-1 1 0 0,1 0-1 0 0,0-1 0 0 0,-1 0 1 0 0,0 0-1 0 0,1 0 0 0 0,-5 0-20 0 0,7-3-21 0 0,0-1-1 0 0,-1 0 1 0 0,1 0-1 0 0,0-1 1 0 0,0 1-1 0 0,0-1 1 0 0,1 0-1 0 0,-1 0 0 0 0,1 0 1 0 0,-1 0-1 0 0,1-1 1 0 0,0 0-1 0 0,1 1 1 0 0,-1-1-1 0 0,0 0 1 0 0,1 0-1 0 0,0 0 1 0 0,0-1-1 0 0,0 1 1 0 0,1 0-1 0 0,-1-1 1 0 0,1 1-1 0 0,0-1 1 0 0,0 1-1 0 0,1-1 1 0 0,-1 0-1 0 0,1 1 0 0 0,0-1 1 0 0,0 0-1 0 0,1 1 1 0 0,-1-1-1 0 0,1 0 1 0 0,0 1-1 0 0,1-1 1 0 0,1-3 21 0 0,2-13-27 0 0,2 1 0 0 0,1 0 0 0 0,1 0 1 0 0,0 1-1 0 0,1 0 0 0 0,1 1 0 0 0,1 0 0 0 0,1 1 1 0 0,0 0-1 0 0,1 1 0 0 0,1 0 0 0 0,1 1 0 0 0,0 1 1 0 0,0 1-1 0 0,2 0 0 0 0,-1 1 0 0 0,2 1 0 0 0,-1 1 1 0 0,2 0-1 0 0,-1 1 0 0 0,3 1 27 0 0,-19 7 6 0 0,-1-1 0 0 0,1 1-1 0 0,0 0 1 0 0,0 0 0 0 0,-1 1 0 0 0,1-1-1 0 0,0 1 1 0 0,0-1 0 0 0,0 1 0 0 0,0 0-1 0 0,0 0 1 0 0,0 0 0 0 0,-1 0 0 0 0,1 1-1 0 0,0-1 1 0 0,0 1 0 0 0,0 0 0 0 0,0-1-1 0 0,-1 1 1 0 0,1 1 0 0 0,0-1 0 0 0,-1 0-1 0 0,1 1 1 0 0,-1-1 0 0 0,0 1 0 0 0,1 0-1 0 0,-1 0 1 0 0,0 0 0 0 0,0 0 0 0 0,0 0-1 0 0,0 0 1 0 0,0 0 0 0 0,-1 1 0 0 0,1-1-1 0 0,0 2-5 0 0,13 101 37 0 0,-15-101-1 0 0,-1 1 0 0 0,0-1 0 0 0,0 0 0 0 0,0 0 0 0 0,-1 0 0 0 0,0 0 0 0 0,0 0 0 0 0,0 0 0 0 0,0-1 0 0 0,0 1 0 0 0,-1-1 0 0 0,1 1 0 0 0,-1-1 0 0 0,0 0 0 0 0,0 0 0 0 0,0 0 0 0 0,-1 0 0 0 0,1-1 0 0 0,-1 1 0 0 0,1-1 0 0 0,-1 0 0 0 0,0 0 0 0 0,0 0-36 0 0,3-2 179 0 0,-11-4 127 0 0,9-3-308 0 0,1 0 1 0 0,0 0-1 0 0,0 0 0 0 0,1 0 1 0 0,0-1-1 0 0,0 1 1 0 0,1 0-1 0 0,0 0 1 0 0,0-1-1 0 0,1 1 0 0 0,0 0 1 0 0,0 0-1 0 0,1 0 1 0 0,0 0-1 0 0,0 0 0 0 0,0 0 1 0 0,1 0-1 0 0,0 0 1 0 0,0 1-1 0 0,1 0 0 0 0,0-1 1 0 0,0 2-1 0 0,0-1 1 0 0,1 0-1 0 0,0 1 0 0 0,0 0 1 0 0,1 0-1 0 0,3-3 2 0 0,104-73-1972 0 0,-26 44-2234 0 0,-72 31 3028 0 0</inkml:trace>
  <inkml:trace contextRef="#ctx0" brushRef="#br0" timeOffset="198050.775">27733 4899 1260 0 0,'-11'-3'156'0'0,"-1"0"0"0"0,0 1 0 0 0,1 1 0 0 0,-1 0 0 0 0,0 1 0 0 0,0 0 0 0 0,1 0 0 0 0,-1 2 0 0 0,0-1 0 0 0,1 1 0 0 0,-1 1 0 0 0,1 0-1 0 0,0 1 1 0 0,-5 2-156 0 0,2-2 97 0 0,3-1-35 0 0,1 0 1 0 0,-1 0 0 0 0,1 1-1 0 0,0 0 1 0 0,0 1-1 0 0,1 0 1 0 0,0 0 0 0 0,-1 1-1 0 0,2 1 1 0 0,-1 0 0 0 0,1 0-1 0 0,0 0 1 0 0,0 1 0 0 0,1 0-1 0 0,0 0 1 0 0,1 1-1 0 0,-1 1-62 0 0,6-8 31 0 0,1-1-1 0 0,-1 1 1 0 0,1-1-1 0 0,-1 1 1 0 0,1 0-1 0 0,0-1 0 0 0,0 1 1 0 0,0 0-1 0 0,0-1 1 0 0,0 1-1 0 0,0 0 0 0 0,0-1 1 0 0,0 1-1 0 0,1 0 1 0 0,-1-1-1 0 0,1 1 1 0 0,-1 0-1 0 0,1-1 0 0 0,-1 1 1 0 0,1-1-1 0 0,0 1 1 0 0,0-1-1 0 0,0 0 1 0 0,0 1-1 0 0,0-1 0 0 0,0 0 1 0 0,0 0-1 0 0,1 1 1 0 0,-1-1-1 0 0,0 0 0 0 0,1 0 1 0 0,-1 0-1 0 0,0-1 1 0 0,1 1-1 0 0,-1 0 1 0 0,1 0-1 0 0,0-1 0 0 0,-1 1 1 0 0,1-1-1 0 0,-1 1 1 0 0,1-1-1 0 0,0 0 0 0 0,-1 0 1 0 0,1 0-1 0 0,0 0 1 0 0,0 0-31 0 0,89 8 495 0 0,-85-8-383 0 0,161-59 493 0 0,-72-28 332 0 0,-65 154-1417 0 0,-22 7 490 0 0,-8-74 94 0 0,0 0-72 0 0,0 0-27 0 0,0 0 33 0 0,13-13 17 0 0,88-120-325 0 0,-74 119-773 0 0,-23 16 1052 0 0,1 1 0 0 0,0 0 0 0 0,-1 1 0 0 0,0-1 0 0 0,0 1 0 0 0,0 0 0 0 0,0 0 0 0 0,-1 0 0 0 0,1 1 0 0 0,-1-1 0 0 0,0 1 0 0 0,0 0 1 0 0,-1-1-1 0 0,1 1 0 0 0,-1 1 0 0 0,0-1 0 0 0,-1 0 0 0 0,1 0 0 0 0,-1 1 0 0 0,0-1 0 0 0,0 1 0 0 0,-1-1 0 0 0,0 5-9 0 0,-7-20 787 0 0,14-2-750 0 0,-1-1-1 0 0,2 1 1 0 0,-1 0-1 0 0,2 1 0 0 0,-1-1 1 0 0,2 2-1 0 0,-1-1 1 0 0,2 2-1 0 0,-1-1 0 0 0,1 1 1 0 0,1 1-1 0 0,-1 0 1 0 0,1 0-1 0 0,1 1 1 0 0,-1 1-1 0 0,1 0 0 0 0,1 1 1 0 0,10-3-37 0 0,-19 9 6 0 0,0 0 1 0 0,0 1 0 0 0,0-1-1 0 0,-1 1 1 0 0,1 0-1 0 0,0 0 1 0 0,-1 1 0 0 0,1-1-1 0 0,-1 1 1 0 0,0 0 0 0 0,1 1-1 0 0,-2-1 1 0 0,1 1-1 0 0,0-1 1 0 0,-1 1 0 0 0,1 0-1 0 0,-1 0 1 0 0,0 1 0 0 0,-1-1-1 0 0,1 0 1 0 0,-1 1-1 0 0,0 0 1 0 0,0 0 0 0 0,0 0-1 0 0,0 0 1 0 0,-1 0-1 0 0,0 0 1 0 0,0 1-7 0 0,11 46-370 0 0,-2-6-3344 0 0,-10-44 2517 0 0,0-2 26 0 0</inkml:trace>
  <inkml:trace contextRef="#ctx0" brushRef="#br0" timeOffset="212817.39">5250 6853 2164 0 0,'29'-10'9852'0'0,"-30"10"-11190"0"0,-25 19-5657 0 0,12-13 5864 0 0</inkml:trace>
  <inkml:trace contextRef="#ctx0" brushRef="#br0" timeOffset="209317.455">2609 6979 1600 0 0,'-1'-5'71'0'0,"-1"0"-1"0"0,0 0 1 0 0,0 0 0 0 0,0 1 0 0 0,-1-1-1 0 0,1 0 1 0 0,-1 1 0 0 0,0-1-1 0 0,-1 1 1 0 0,1 0 0 0 0,-1 0-1 0 0,0 1 1 0 0,0-1 0 0 0,0 1-1 0 0,0 0 1 0 0,-1 0 0 0 0,1 0-1 0 0,-1 0 1 0 0,0 1 0 0 0,1 0-1 0 0,-1 0 1 0 0,0 0 0 0 0,-1 0-1 0 0,1 1 1 0 0,0 0 0 0 0,0 0-1 0 0,0 1 1 0 0,-1-1 0 0 0,1 1-1 0 0,0 0 1 0 0,-1 1 0 0 0,1-1-1 0 0,0 1 1 0 0,-1 0 0 0 0,1 0-1 0 0,0 1 1 0 0,0-1 0 0 0,0 1-1 0 0,0 0 1 0 0,0 1 0 0 0,-3 1-71 0 0,-2-1 22 0 0,1 0-1 0 0,-1 0 1 0 0,1 0 0 0 0,-1 1 0 0 0,1 1 0 0 0,1 0-1 0 0,-1 0 1 0 0,1 0 0 0 0,0 1 0 0 0,0 1 0 0 0,0-1 0 0 0,1 1-1 0 0,0 0 1 0 0,0 1 0 0 0,1 0 0 0 0,0 0 0 0 0,0 0-1 0 0,1 1 1 0 0,0 0 0 0 0,1 0 0 0 0,0 0 0 0 0,0 0-1 0 0,1 1 1 0 0,0-1 0 0 0,0 3-22 0 0,6-8 20 0 0,0 0 1 0 0,0 0-1 0 0,0 0 0 0 0,0 0 1 0 0,1-1-1 0 0,0 1 0 0 0,0-1 1 0 0,0 0-1 0 0,0 0 0 0 0,0-1 1 0 0,0 1-1 0 0,1-1 0 0 0,-1 0 1 0 0,1 0-1 0 0,0 0 0 0 0,0-1 1 0 0,-1 0-1 0 0,1 0 0 0 0,0 0 1 0 0,0 0-1 0 0,0-1 0 0 0,0 0 1 0 0,0 0-1 0 0,0 0 0 0 0,0 0 1 0 0,0-1-1 0 0,0 0 0 0 0,0 0 1 0 0,0-1-1 0 0,0 1 0 0 0,-1-1-20 0 0,16-2-36 0 0,-1-1 0 0 0,-1 0 0 0 0,1-2 0 0 0,-1 0 0 0 0,0-1 0 0 0,-1 0 0 0 0,0-2 0 0 0,0 0 0 0 0,-1-1 0 0 0,0-1 0 0 0,-1 0 0 0 0,0-1 0 0 0,-1-1 0 0 0,-1 0 0 0 0,0-1 0 0 0,-1 0-1 0 0,6-10 37 0 0,-5 3 82 0 0,-2 0 0 0 0,0-1 0 0 0,-2 0 0 0 0,0 0 0 0 0,-2-1 1 0 0,0 0-1 0 0,-2 0 0 0 0,0-1 0 0 0,-2 1 0 0 0,-1-1 0 0 0,-1-19-82 0 0,-1 43 7 0 0,0-1 0 0 0,-1 1 0 0 0,1 0 0 0 0,-1 0 0 0 0,1 0 0 0 0,-1 0 0 0 0,1-1 1 0 0,-1 1-1 0 0,0 0 0 0 0,0 0 0 0 0,1 0 0 0 0,-1 1 0 0 0,0-1 0 0 0,0 0 0 0 0,0 0 0 0 0,0 0 1 0 0,0 1-1 0 0,0-1 0 0 0,-1 0 0 0 0,1 1 0 0 0,0-1 0 0 0,0 1 0 0 0,0-1 0 0 0,0 1 1 0 0,-1 0-1 0 0,1-1 0 0 0,0 1 0 0 0,0 0 0 0 0,-1 0 0 0 0,1 0 0 0 0,0 0 0 0 0,-1 0 1 0 0,1 0-1 0 0,0 0 0 0 0,0 1 0 0 0,-1-1 0 0 0,1 0 0 0 0,0 1 0 0 0,0-1 0 0 0,0 1 1 0 0,0-1-1 0 0,-1 1 0 0 0,1 0 0 0 0,0-1 0 0 0,0 1 0 0 0,0 0 0 0 0,0 0 0 0 0,0 0 0 0 0,1-1 1 0 0,-1 2-8 0 0,-7 10 1 0 0,1 0 0 0 0,1 1 0 0 0,0 0 0 0 0,1 1 0 0 0,0-1 0 0 0,1 1 0 0 0,1 0 0 0 0,0 0 0 0 0,1 0 0 0 0,0 0 1 0 0,1 0-1 0 0,1 1 0 0 0,0-1 0 0 0,1 0 0 0 0,1 0 0 0 0,0 0 0 0 0,1 0 0 0 0,0 0 0 0 0,6 13-1 0 0,-7-14 32 0 0,1-1-1 0 0,0 0 1 0 0,1 0 0 0 0,1 0-1 0 0,-1 0 1 0 0,2-1 0 0 0,0 1-1 0 0,0-1 1 0 0,1-1-1 0 0,1 1 1 0 0,-1-1 0 0 0,2-1-1 0 0,-1 0 1 0 0,1 0-1 0 0,1 0 1 0 0,0-1 0 0 0,0 0-1 0 0,0-1 1 0 0,1-1-1 0 0,0 1 1 0 0,0-2 0 0 0,1 1-1 0 0,0-2 1 0 0,0 1 0 0 0,0-2-1 0 0,0 1 1 0 0,0-2-1 0 0,1 0 1 0 0,0 0-32 0 0,-4-4 22 0 0,-1 0 1 0 0,1 0-1 0 0,-1-1 0 0 0,0 0 1 0 0,0-1-1 0 0,0 0 0 0 0,0 0 1 0 0,0-1-1 0 0,-1 1 0 0 0,0-2 1 0 0,0 1-1 0 0,-1-1 1 0 0,1 0-1 0 0,-1 0 0 0 0,0-1 1 0 0,-1 0-1 0 0,0 0 0 0 0,0 0 1 0 0,0-1-1 0 0,-1 1 0 0 0,0-1 1 0 0,0 0-1 0 0,-1-1 0 0 0,0 1 1 0 0,0-2-23 0 0,14-97 710 0 0,-17 106-707 0 0,0 0 0 0 0,0 0 0 0 0,0 0 0 0 0,-1 0 0 0 0,1 0 0 0 0,0 0 0 0 0,0 0 0 0 0,-1 0 0 0 0,1 0 0 0 0,-1 1 0 0 0,1-1 0 0 0,-1 0 0 0 0,1 0 0 0 0,-1 0 0 0 0,0 1 0 0 0,1-1 0 0 0,-1 0 0 0 0,0 1 0 0 0,1-1 0 0 0,-1 0 0 0 0,0 1 0 0 0,0-1 0 0 0,0 1 0 0 0,0-1 0 0 0,1 1 0 0 0,-1 0 0 0 0,0-1 0 0 0,0 1 0 0 0,0 0 0 0 0,0 0 0 0 0,0-1 0 0 0,0 1 0 0 0,0 0 0 0 0,0 0 0 0 0,0 0 0 0 0,0 0 0 0 0,0 0 0 0 0,0 1 0 0 0,0-1 0 0 0,0 0 0 0 0,0 0 0 0 0,0 1 0 0 0,1-1 0 0 0,-1 0 0 0 0,0 1 0 0 0,0-1 0 0 0,0 1 0 0 0,0-1 0 0 0,0 1 0 0 0,1-1 0 0 0,-1 1 0 0 0,0 0 0 0 0,1-1 0 0 0,-1 1 0 0 0,0 0 0 0 0,1 0 0 0 0,-1-1 0 0 0,1 1 0 0 0,-1 0 0 0 0,1 0 0 0 0,-1 0 0 0 0,1 0 0 0 0,0 0 0 0 0,-1 0 0 0 0,1-1 0 0 0,0 1 0 0 0,0 0 0 0 0,0 1-3 0 0,0 5-50 0 0,0 1 0 0 0,1 0 0 0 0,1 0 0 0 0,-1-1 0 0 0,1 1 0 0 0,1-1 0 0 0,-1 1 0 0 0,1-1-1 0 0,0 0 1 0 0,1 0 0 0 0,0 0 0 0 0,0-1 0 0 0,0 1 0 0 0,1-1 0 0 0,3 3 50 0 0,25 47-3326 0 0,-30-50 2076 0 0,-2 0 36 0 0</inkml:trace>
  <inkml:trace contextRef="#ctx0" brushRef="#br0" timeOffset="209677.721">3048 6672 2164 0 0,'-2'-55'7303'0'0,"-3"35"-5697"0"0,2 36-8229 0 0,3-6 5315 0 0,0 0 90 0 0</inkml:trace>
  <inkml:trace contextRef="#ctx0" brushRef="#br0" timeOffset="210179.825">3269 7123 868 0 0,'27'-29'3598'0'0,"50"-191"-1853"0"0,-57 138-1435 0 0,1-12-334 0 0,41 147-881 0 0,-57-49 940 0 0,-1 0 1 0 0,0 0 0 0 0,0 0-1 0 0,0 0 1 0 0,0 1-1 0 0,-1-1 1 0 0,0 1-1 0 0,0 0 1 0 0,0 0 0 0 0,-1 0-1 0 0,1 0 1 0 0,-1 1-1 0 0,0-1 1 0 0,-1 1-1 0 0,1-1 1 0 0,-1 1 0 0 0,-1 0-1 0 0,1-1 1 0 0,-1 1-1 0 0,1 0 1 0 0,-2 0-1 0 0,1-1 1 0 0,-1 1 0 0 0,0 0-1 0 0,0-1 1 0 0,0 1-1 0 0,-1-1 1 0 0,0 1-1 0 0,0-1 1 0 0,0 0 0 0 0,-1 1-1 0 0,1-1 1 0 0,-1-1-1 0 0,-1 1 1 0 0,1 0-1 0 0,-1-1 1 0 0,1 1-1 0 0,-1-1 1 0 0,0 0 0 0 0,-3 1-36 0 0,-109 73-1891 0 0,114-78 628 0 0,2 0-3 0 0,0 0 31 0 0</inkml:trace>
  <inkml:trace contextRef="#ctx0" brushRef="#br0" timeOffset="210618.902">3635 6955 1228 0 0,'99'-34'2396'0'0,"-89"29"-2352"0"0,0 0-1 0 0,-1-1 0 0 0,0 1 0 0 0,0-2 0 0 0,0 1 0 0 0,-1-1 0 0 0,0-1 0 0 0,0 1 0 0 0,-1-1 0 0 0,0-1 0 0 0,-1 1 0 0 0,1-1 0 0 0,-1-2-43 0 0,-5 10-11 0 0,-14-17 328 0 0,-81 12 587 0 0,83 6-848 0 0,-1 1 0 0 0,1 0-1 0 0,-1 1 1 0 0,1 0-1 0 0,0 0 1 0 0,0 2-1 0 0,0-1 1 0 0,0 1-1 0 0,1 1 1 0 0,-1 0-1 0 0,1 0 1 0 0,0 1-1 0 0,1 1 1 0 0,-1-1-1 0 0,1 2 1 0 0,1-1-1 0 0,-1 1 1 0 0,-6 8-56 0 0,14-13 5 0 0,0-1 1 0 0,0 0-1 0 0,1 1 1 0 0,-1-1-1 0 0,0 0 0 0 0,1 1 1 0 0,0-1-1 0 0,0 1 1 0 0,-1-1-1 0 0,1 1 0 0 0,1-1 1 0 0,-1 1-1 0 0,0-1 0 0 0,1 1 1 0 0,-1-1-1 0 0,1 0 1 0 0,0 1-1 0 0,-1-1 0 0 0,1 0 1 0 0,1 1-1 0 0,-1-1 1 0 0,0 0-1 0 0,0 0 0 0 0,1 0 1 0 0,-1 0-1 0 0,1 0 1 0 0,0 0-1 0 0,-1-1 0 0 0,1 1 1 0 0,0 0-1 0 0,0-1 1 0 0,0 1-1 0 0,0-1 0 0 0,0 0 1 0 0,1 0-1 0 0,-1 0 1 0 0,1 1-6 0 0,89 34-437 0 0,113-15-3252 0 0,-174-21 2405 0 0</inkml:trace>
  <inkml:trace contextRef="#ctx0" brushRef="#br0" timeOffset="211042.866">4118 6892 1048 0 0,'1'-1'53'0'0,"0"1"0"0"0,0-1-1 0 0,0 0 1 0 0,-1 0 0 0 0,1 0-1 0 0,0-1 1 0 0,-1 1 0 0 0,1 0 0 0 0,-1 0-1 0 0,1 0 1 0 0,-1 0 0 0 0,0 0-1 0 0,1-1 1 0 0,-1 1 0 0 0,0 0 0 0 0,0 0-1 0 0,0-1 1 0 0,0 1 0 0 0,0 0 0 0 0,0 0-1 0 0,0 0 1 0 0,-1-1 0 0 0,1 1-1 0 0,0 0 1 0 0,-1 0 0 0 0,1 0 0 0 0,0-1-1 0 0,-1 1 1 0 0,0 0 0 0 0,1 0 0 0 0,-1 0-1 0 0,0 0 1 0 0,1 0 0 0 0,-1 0-1 0 0,0 0 1 0 0,0 0 0 0 0,0 1 0 0 0,0-1-1 0 0,0 0 1 0 0,0 0 0 0 0,0 1-1 0 0,0-1 1 0 0,0 1 0 0 0,0-1 0 0 0,0 1-1 0 0,0-1 1 0 0,-1 1 0 0 0,1-1 0 0 0,0 1-1 0 0,0 0 1 0 0,0 0 0 0 0,-1 0-1 0 0,1 0 1 0 0,0 0 0 0 0,0 0 0 0 0,-1 0-1 0 0,1 0 1 0 0,0 0 0 0 0,0 1-1 0 0,0-1 1 0 0,-1 0 0 0 0,1 1 0 0 0,0-1-1 0 0,0 1 1 0 0,-1 0-53 0 0,-9-1 68 0 0,0 1 0 0 0,0 1 0 0 0,0 0 0 0 0,0 0 0 0 0,0 1 0 0 0,0 1 0 0 0,1 0 0 0 0,0 0 0 0 0,-1 1 0 0 0,1 0 0 0 0,1 1 0 0 0,-1 0 0 0 0,1 1 0 0 0,0 0 0 0 0,1 0 0 0 0,0 1 0 0 0,0 0 0 0 0,-4 5-68 0 0,12-11 11 0 0,0 0 1 0 0,1 0-1 0 0,-1 0 0 0 0,1-1 0 0 0,-1 1 0 0 0,1 0 1 0 0,0-1-1 0 0,0 1 0 0 0,-1 0 0 0 0,1-1 1 0 0,0 1-1 0 0,0-1 0 0 0,1 1 0 0 0,-1-1 0 0 0,0 0 1 0 0,0 0-1 0 0,1 1 0 0 0,-1-1 0 0 0,1 0 1 0 0,-1 0-1 0 0,1 0 0 0 0,-1 0 0 0 0,1-1 0 0 0,0 1 1 0 0,-1 0-1 0 0,1-1 0 0 0,0 1 0 0 0,0-1 1 0 0,0 1-1 0 0,-1-1 0 0 0,1 0 0 0 0,0 0 0 0 0,0 0 1 0 0,0 0-1 0 0,-1 0 0 0 0,1 0 0 0 0,0-1 0 0 0,0 1 1 0 0,0 0-1 0 0,0-1-11 0 0,-1 1 153 0 0,-1 0 29 0 0,0 0-4 0 0,19 2 1096 0 0,19 34-859 0 0,-34-30-552 0 0,1 0 0 0 0,0-1 0 0 0,0 1-1 0 0,1-1 1 0 0,-1 0 0 0 0,1-1-1 0 0,0 1 1 0 0,0-1 0 0 0,1 0 0 0 0,-1-1-1 0 0,1 0 1 0 0,0 0 0 0 0,0 0-1 0 0,0-1 1 0 0,0 0 0 0 0,1 0 0 0 0,3 0 137 0 0,-10-2-527 0 0,-1 0-107 0 0,1 0-246 0 0,7 0-312 0 0</inkml:trace>
  <inkml:trace contextRef="#ctx0" brushRef="#br0" timeOffset="211844.83">4174 6873 1696 0 0,'-3'-29'3079'0'0,"-42"-15"-2133"0"0,35 41-920 0 0,0 0-1 0 0,-1 2 1 0 0,1-1 0 0 0,0 1-1 0 0,-1 1 1 0 0,1 0 0 0 0,0 0-1 0 0,-1 1 1 0 0,1 0 0 0 0,0 1-1 0 0,-1 0 1 0 0,1 0-1 0 0,0 2 1 0 0,0-1 0 0 0,1 1-1 0 0,-1 0 1 0 0,1 1 0 0 0,0 0-1 0 0,0 1 1 0 0,1 0 0 0 0,-1 0-1 0 0,1 0 1 0 0,0 1-1 0 0,1 1 1 0 0,0-1 0 0 0,0 1-1 0 0,1 0 1 0 0,0 1 0 0 0,-2 3-26 0 0,7-10 10 0 0,-1 0 0 0 0,1 0 0 0 0,-1 1-1 0 0,1-1 1 0 0,0 1 0 0 0,0-1 0 0 0,0 1 0 0 0,0 0 0 0 0,1-1 0 0 0,-1 1 0 0 0,1 0 0 0 0,0 0 0 0 0,-1-1 0 0 0,1 1 0 0 0,0 0 0 0 0,1 0 0 0 0,-1-1 0 0 0,0 1 0 0 0,1 0 0 0 0,0-1 0 0 0,-1 1 0 0 0,1 0 0 0 0,0-1 0 0 0,0 1 0 0 0,1-1 0 0 0,-1 1 0 0 0,0-1 0 0 0,1 0 0 0 0,0 0 0 0 0,-1 0 0 0 0,1 1 0 0 0,0-1 0 0 0,0-1 0 0 0,0 1 0 0 0,0 0 0 0 0,1 0 0 0 0,-1-1 0 0 0,0 0 0 0 0,1 1 0 0 0,-1-1 0 0 0,1 0 0 0 0,-1 0 0 0 0,1 0 0 0 0,-1 0 0 0 0,1-1 0 0 0,0 1-1 0 0,-1-1 1 0 0,1 1 0 0 0,0-1 0 0 0,0 0 0 0 0,-1 0 0 0 0,1 0 0 0 0,0-1 0 0 0,0 1 0 0 0,0-1-10 0 0,7 2 8 0 0,-1 0 0 0 0,1 0 0 0 0,0-1 0 0 0,0-1 0 0 0,-1 1-1 0 0,1-2 1 0 0,0 1 0 0 0,-1-1 0 0 0,1-1 0 0 0,-1 0 0 0 0,1 0 0 0 0,-1-1-1 0 0,0 0 1 0 0,-1-1 0 0 0,1 0 0 0 0,-1 0 0 0 0,0 0 0 0 0,0-1 0 0 0,-1-1-1 0 0,1 1 1 0 0,-1-1 0 0 0,-1 0 0 0 0,1-1 0 0 0,-1 0 0 0 0,-1 0-1 0 0,1 0 1 0 0,2-7-8 0 0,-8 14 15 0 0,1 0 0 0 0,0-1 0 0 0,-1 1 0 0 0,1 0 0 0 0,-1-1 0 0 0,1 1 0 0 0,-1-1-1 0 0,0 1 1 0 0,0-1 0 0 0,1 1 0 0 0,-1-1 0 0 0,0 1 0 0 0,0-1 0 0 0,-1 1 0 0 0,1 0 0 0 0,0-1-1 0 0,0 1 1 0 0,-1-1 0 0 0,1 1 0 0 0,-1-1 0 0 0,1 1 0 0 0,-1 0 0 0 0,0-1 0 0 0,1 1 0 0 0,-1 0-1 0 0,0 0 1 0 0,0-1 0 0 0,0 1 0 0 0,0 0 0 0 0,0 0 0 0 0,0 0 0 0 0,0 0 0 0 0,0 0 0 0 0,-1 1-1 0 0,1-1 1 0 0,-1-1-15 0 0,-1 57 85 0 0,7-46-214 0 0,1-1 0 0 0,0 0 0 0 0,0 0 0 0 0,1-1 0 0 0,0 1 0 0 0,0-1 0 0 0,1 0 0 0 0,0-1 0 0 0,0 0 0 0 0,0 0 0 0 0,1 0 0 0 0,0-1 0 0 0,0 0 0 0 0,1-1 0 0 0,4 2 129 0 0,18 13-2387 0 0,-17-9 1235 0 0</inkml:trace>
  <inkml:trace contextRef="#ctx0" brushRef="#br0" timeOffset="212551.256">4318 7038 1632 0 0,'12'-74'5178'0'0,"-8"59"-5142"0"0,0 1-1 0 0,1 0 0 0 0,1 1 1 0 0,0-1-1 0 0,0 1 1 0 0,2 0-1 0 0,-1 1 0 0 0,2 0 1 0 0,0 0-1 0 0,0 1 0 0 0,1 0 1 0 0,4-3-36 0 0,-13 12 0 0 0,0 0-1 0 0,0 0 1 0 0,1 1 0 0 0,-1-1 0 0 0,0 1 0 0 0,1-1 0 0 0,-1 1 0 0 0,1-1 0 0 0,0 1 0 0 0,-1 0 0 0 0,1 0 0 0 0,0 0 0 0 0,0 0-1 0 0,0 0 1 0 0,0 0 0 0 0,0 1 0 0 0,0-1 0 0 0,0 0 0 0 0,0 1 0 0 0,0 0 0 0 0,0-1 0 0 0,0 1 0 0 0,0 0 0 0 0,0 0-1 0 0,0 0 1 0 0,0 0 0 0 0,0 1 0 0 0,0-1 0 0 0,0 0 0 0 0,0 1 0 0 0,0 0 0 0 0,0-1 0 0 0,0 1 0 0 0,0 0 0 0 0,0 0-1 0 0,0 0 1 0 0,-1 0 0 0 0,1 0 0 0 0,0 1 0 0 0,-1-1 0 0 0,1 0 0 0 0,-1 1 0 0 0,1 0 0 0 0,-1-1 0 0 0,0 1 0 0 0,1-1-1 0 0,-1 1 1 0 0,0 0 0 0 0,0 0 0 0 0,-1 0 0 0 0,1 0 0 0 0,0 0 0 0 0,0 0 0 0 0,-1 0 0 0 0,1 0 0 0 0,-1 0 0 0 0,0 0 0 0 0,0 0-1 0 0,0 0 1 0 0,0 2 0 0 0,2 7 94 0 0,-1-1 0 0 0,-1 1-1 0 0,0-1 1 0 0,-1 1 0 0 0,1-1-1 0 0,-2 1 1 0 0,0-1 0 0 0,0 1 0 0 0,-1-1-1 0 0,0 0 1 0 0,-1 0 0 0 0,0 0-1 0 0,0-1 1 0 0,-1 1 0 0 0,-1-1-1 0 0,1 0 1 0 0,-1 0 0 0 0,-1-1-1 0 0,0 0 1 0 0,0 0 0 0 0,-2 1-94 0 0,33-54 873 0 0,5 21-1084 0 0,0 1 0 0 0,1 2 0 0 0,2 1 0 0 0,0 1 0 0 0,1 2 0 0 0,0 1 0 0 0,1 2 0 0 0,1 1 1 0 0,1 1-1 0 0,18-2 211 0 0,-41 3-202 0 0,-53 15 222 0 0,9 4 18 0 0,20-6-31 0 0,-1 0 1 0 0,0 1-1 0 0,1 1 0 0 0,-1 0 0 0 0,1 0 0 0 0,0 1 0 0 0,0 0 0 0 0,1 1 0 0 0,-1 0 0 0 0,2 1 0 0 0,-1 0 0 0 0,0 1 0 0 0,1-1 0 0 0,1 2 0 0 0,-7 7-7 0 0,14-14 6 0 0,0 0 0 0 0,1 0 0 0 0,-1 0 0 0 0,0 1 1 0 0,1-1-1 0 0,0 0 0 0 0,0 0 0 0 0,-1 1 0 0 0,1-1 0 0 0,0 0 1 0 0,1 0-1 0 0,-1 1 0 0 0,0-1 0 0 0,1 0 0 0 0,-1 0 0 0 0,1 1 1 0 0,0-1-1 0 0,-1 0 0 0 0,1 0 0 0 0,0 0 0 0 0,1 0 0 0 0,-1 0 1 0 0,0 0-1 0 0,0-1 0 0 0,1 1 0 0 0,-1 0 0 0 0,1 0 0 0 0,0-1 1 0 0,-1 1-1 0 0,1-1 0 0 0,0 0 0 0 0,0 1 0 0 0,0-1 0 0 0,0 0 1 0 0,0 0-1 0 0,0 0 0 0 0,0-1 0 0 0,2 2-6 0 0,87 30-111 0 0,-90-31 97 0 0,194 27-5099 0 0,-182-28 3914 0 0</inkml:trace>
  <inkml:trace contextRef="#ctx0" brushRef="#br0" timeOffset="206599.41">307 6849 1624 0 0,'0'0'422'0'0,"0"0"-61"0"0,0 0-100 0 0,0 0-18 0 0,0 0 88 0 0,0 0 25 0 0,0 0-32 0 0,0 0-38 0 0,0 0-36 0 0,0 0-42 0 0,0 0-3 0 0,0 0 8 0 0,5-3 19 0 0,20-42 1740 0 0,-25 45-1791 0 0,0 0-21 0 0,0 0-4 0 0,2-20 441 0 0,-3 25-613 0 0,0 2 42 0 0,-4 32-28 0 0,1 0-1 0 0,2 1 1 0 0,1-1 0 0 0,3 1-1 0 0,1-1 1 0 0,5 21 2 0 0,34 78-103 0 0,-40-132-5070 0 0,-2-9 3967 0 0</inkml:trace>
  <inkml:trace contextRef="#ctx0" brushRef="#br0" timeOffset="207320.421">136 6999 1260 0 0,'0'0'54'0'0,"1"0"0"0"0,-1-1 0 0 0,1 1 0 0 0,-1 0-1 0 0,1 0 1 0 0,-1 0 0 0 0,1-1 0 0 0,-1 1 0 0 0,1 0 0 0 0,-1-1 0 0 0,1 1 0 0 0,-1 0-1 0 0,1-1 1 0 0,-1 1 0 0 0,0-1 0 0 0,1 1 0 0 0,-1 0 0 0 0,0-1 0 0 0,1 1 0 0 0,-1-1-1 0 0,0 1 1 0 0,0-1 0 0 0,1 1 0 0 0,-1-1 0 0 0,0 0 0 0 0,0 1 0 0 0,0-1 0 0 0,0 1-1 0 0,0-1 1 0 0,0 1 0 0 0,0-1 0 0 0,0 1 0 0 0,0-1 0 0 0,0 0 0 0 0,0 1-1 0 0,0-1 1 0 0,0 1 0 0 0,0-1 0 0 0,0 1 0 0 0,0-1 0 0 0,-1 1 0 0 0,1-1 0 0 0,0 1-1 0 0,-1-1 1 0 0,1 1 0 0 0,0-1 0 0 0,-1 1 0 0 0,1-1 0 0 0,0 1 0 0 0,-1 0 0 0 0,1-1-1 0 0,-1 1 1 0 0,1-1 0 0 0,0 1 0 0 0,-1 0 0 0 0,1 0 0 0 0,-1-1 0 0 0,1 1 0 0 0,-1 0-1 0 0,0 0 1 0 0,1 0 0 0 0,-1-1 0 0 0,1 1 0 0 0,-1 0-54 0 0,58-22-23 0 0,-46 19 280 0 0,362-81 415 0 0,-352 81-630 0 0,-5-51 1300 0 0,-16 52-1314 0 0,-17-30-144 0 0,8 92 224 0 0,9 219-40 0 0,0-278-31 0 0,2 11 401 0 0,-3-17-458 0 0,0 0 1 0 0,1 1 0 0 0,0-1 0 0 0,0 0-1 0 0,0 0 1 0 0,0 1 0 0 0,1-1 0 0 0,0 0-1 0 0,0 1 1 0 0,0-1 0 0 0,1 1 0 0 0,-1-1-1 0 0,1 1 1 0 0,0-1 0 0 0,0 1-1 0 0,1 0 1 0 0,-1 0 0 0 0,1 0 0 0 0,1-1 19 0 0,31 57-530 0 0,-33-44 460 0 0,0 0 1 0 0,0 0 0 0 0,1 0 0 0 0,0-1 0 0 0,1 1 0 0 0,0-1 0 0 0,0 0-1 0 0,1 0 1 0 0,0 0 0 0 0,0 0 0 0 0,0-1 0 0 0,1 0 0 0 0,0 0 0 0 0,0-1-1 0 0,0 1 1 0 0,1-1 0 0 0,0-1 0 0 0,0 1 0 0 0,0-1 0 0 0,1 0 0 0 0,-1-1-1 0 0,1 0 1 0 0,0 0 0 0 0,0 0 0 0 0,0-1 0 0 0,0-1 0 0 0,1 1 69 0 0,8-2-170 0 0</inkml:trace>
  <inkml:trace contextRef="#ctx0" brushRef="#br0" timeOffset="207980.929">1011 7167 3412 0 0,'8'-10'36'0'0,"-8"10"-37"0"0,-1 0-1 0 0,0 0 0 0 0,1 0 1 0 0,-1 0-1 0 0,1 0 1 0 0,-1 0-1 0 0,1 0 0 0 0,-1 0 1 0 0,0 0-1 0 0,1-1 1 0 0,-1 1-1 0 0,1 0 0 0 0,-1 0 1 0 0,1-1-1 0 0,-1 1 1 0 0,1 0-1 0 0,-1-1 0 0 0,1 1 1 0 0,-1 0-1 0 0,1-1 0 0 0,0 1 1 0 0,-1-1-1 0 0,1 1 1 0 0,0-1-1 0 0,-1 1 0 0 0,1-1 1 0 0,0 1-1 0 0,-1-1 1 0 0,1 1-1 0 0,0-1 0 0 0,0 1 1 0 0,0-1-1 0 0,0 1 1 0 0,-1-1-1 0 0,1 0 0 0 0,0 1 1 0 0,0-1-1 0 0,0 1 1 0 0,0-1-1 0 0,0 0 0 0 0,0 1 1 0 0,0-1-1 0 0,1 1 1 0 0,-1-1-1 0 0,0 1 0 0 0,0-1 1 0 0,0 0-1 0 0,1 1 1 0 0,-1-1-1 0 0,0 1 0 0 0,0-1 1 0 0,1 1-1 0 0,-1-1 1 0 0,1 1-1 0 0,-1 0 0 0 0,0-1 1 0 0,1 1-1 0 0,-1-1 1 0 0,1 1-1 0 0,-1 0 0 0 0,1-1 1 0 0,-1 1-1 0 0,1 0 1 0 0,-1 0-1 0 0,1-1 0 0 0,-1 1 2 0 0,-10-1 28 0 0,-1 0 0 0 0,0 0-1 0 0,0 1 1 0 0,1 0-1 0 0,-1 1 1 0 0,0 0 0 0 0,1 1-1 0 0,-1 0 1 0 0,1 1-1 0 0,-1 0 1 0 0,1 0 0 0 0,-2 2-28 0 0,11-4 1 0 0,-2-1-4 0 0,1 1 0 0 0,-1 0 0 0 0,1 0 0 0 0,-1 0 0 0 0,1 0 0 0 0,-1 0 0 0 0,1 0 0 0 0,0 1 0 0 0,0-1 0 0 0,-1 1 0 0 0,1-1 0 0 0,0 1 0 0 0,0 0 1 0 0,1 0-1 0 0,-1 0 0 0 0,0 0 0 0 0,1 0 0 0 0,-1 1 0 0 0,1-1 0 0 0,-1 0 0 0 0,1 1 0 0 0,0-1 0 0 0,0 1 0 0 0,0-1 0 0 0,1 1 0 0 0,-1 2 3 0 0,1-4 80 0 0,3 19 291 0 0,1-16-337 0 0,-1-1 0 0 0,1 0-1 0 0,-1 0 1 0 0,1-1 0 0 0,0 1 0 0 0,0-1 0 0 0,0 0-1 0 0,0 0 1 0 0,1 0 0 0 0,-1 0 0 0 0,1-1 0 0 0,-1 0-1 0 0,1 0 1 0 0,-1 0 0 0 0,1 0 0 0 0,0-1 0 0 0,-1 0-1 0 0,1 0 1 0 0,0 0 0 0 0,1-1-34 0 0,9 0 46 0 0,0 0 0 0 0,-1-2 0 0 0,1 0 0 0 0,0 0-1 0 0,-1-2 1 0 0,0 1 0 0 0,0-2 0 0 0,0 0 0 0 0,-1-1 0 0 0,5-3-46 0 0,-38 20 249 0 0,-9 47-189 0 0,29-57-34 0 0,0 0-25 0 0,24 16 32 0 0,-6-20-52 0 0,-1-1 1 0 0,0-1 0 0 0,1-1 0 0 0,-2 0 0 0 0,1-1 0 0 0,-1-1 0 0 0,-1 0 0 0 0,0-2 0 0 0,0 1-1 0 0,-1-2 1 0 0,0 0 0 0 0,-1-1 0 0 0,0 0 0 0 0,-1 0 0 0 0,-1-2 0 0 0,0 1 0 0 0,-1-2 0 0 0,0 1-1 0 0,-1-2 19 0 0,1-3 120 0 0,-2 0 0 0 0,0 0-1 0 0,-1-1 1 0 0,-1 0-1 0 0,-1 0 1 0 0,-1-1-1 0 0,0 1 1 0 0,-2-1-1 0 0,-1 0 1 0 0,0 0-1 0 0,-3-20-119 0 0,-40-66 1832 0 0,39 108-1820 0 0,-1 0-1 0 0,1 0 1 0 0,0 1-1 0 0,0-1 1 0 0,-1 1-1 0 0,1-1 1 0 0,0 1-1 0 0,0 0 0 0 0,0 0 1 0 0,0 1-1 0 0,0-1 1 0 0,0 0-1 0 0,0 1 1 0 0,0 0-1 0 0,1 0 1 0 0,-1 0-1 0 0,0 0 0 0 0,1 0 1 0 0,0 0-1 0 0,0 1 1 0 0,-1-1-1 0 0,1 1 1 0 0,1 0-1 0 0,-1-1 0 0 0,0 1 1 0 0,1 0-1 0 0,-1 0 1 0 0,1 0-1 0 0,0 0 1 0 0,0 0-1 0 0,0 1-11 0 0,-4 17-50 0 0,1 1 0 0 0,0-1 0 0 0,2 0-1 0 0,1 1 1 0 0,0-1 0 0 0,2 1 0 0 0,0 0-1 0 0,2-1 1 0 0,0 0 0 0 0,2 1 0 0 0,0-1 0 0 0,1-1-1 0 0,1 1 1 0 0,1-1 0 0 0,1-1 0 0 0,0 1 0 0 0,2-1-1 0 0,6 9 51 0 0,-12-17-175 0 0,27 71-4799 0 0,-32-74 3745 0 0</inkml:trace>
  <inkml:trace contextRef="#ctx0" brushRef="#br0" timeOffset="208217.308">1057 7027 1336 0 0,'4'-28'5481'0'0,"81"-11"-4027"0"0,27 19-1132 0 0,59 14-4993 0 0,-149 6 3955 0 0,18 0-478 0 0</inkml:trace>
  <inkml:trace contextRef="#ctx0" brushRef="#br0" timeOffset="219886.01">6960 6502 1696 0 0,'122'-58'2230'0'0,"-112"54"-2045"0"0,-1-1-1 0 0,1 0 1 0 0,-1-1-1 0 0,0 1 1 0 0,-1-2-1 0 0,1 1 1 0 0,-1-1-1 0 0,-1-1 1 0 0,1 1-1 0 0,-1-1 1 0 0,0 0-1 0 0,-1-1 1 0 0,2-2-185 0 0,-9 6 21 0 0,0 1 0 0 0,0-1 0 0 0,-1 1 0 0 0,1-1 1 0 0,-1 1-1 0 0,0-1 0 0 0,0 1 0 0 0,0 0 0 0 0,-1 0 0 0 0,0 0 1 0 0,1 1-1 0 0,-1-1 0 0 0,-1 0 0 0 0,1 1 0 0 0,0 0 1 0 0,-1 0-1 0 0,0 0 0 0 0,1 0 0 0 0,-1 1 0 0 0,0-1 1 0 0,0 1-1 0 0,-1 0 0 0 0,1 0 0 0 0,0 0 0 0 0,-1 1 0 0 0,1 0 1 0 0,-2 0-22 0 0,-18-6 0 0 0,-1 2 1 0 0,0 1 0 0 0,0 1 0 0 0,-1 1 0 0 0,1 1 0 0 0,0 1-1 0 0,-1 1 1 0 0,1 2 0 0 0,0 0 0 0 0,0 2 0 0 0,1 1 0 0 0,-18 6-1 0 0,7-3-9 0 0,0 2 1 0 0,0 1-1 0 0,2 2 1 0 0,-1 1-1 0 0,2 1 1 0 0,0 2-1 0 0,-23 18 9 0 0,43-27 14 0 0,-1 0-1 0 0,1 0 1 0 0,1 1-1 0 0,0 1 1 0 0,0 0-1 0 0,1 0 1 0 0,1 1-1 0 0,0 0 1 0 0,0 1-1 0 0,1 0 1 0 0,1 0-1 0 0,0 1 1 0 0,1 0-1 0 0,0 0 1 0 0,1 1-1 0 0,1-1 1 0 0,0 1-1 0 0,1 0 1 0 0,0 13-14 0 0,3-16 36 0 0,0 0-1 0 0,1 0 1 0 0,1 0 0 0 0,0 0-1 0 0,1 0 1 0 0,0-1 0 0 0,0 1-1 0 0,2-1 1 0 0,-1 0-1 0 0,1 0 1 0 0,1 0 0 0 0,0 0-1 0 0,1-1 1 0 0,0 0 0 0 0,0-1-1 0 0,1 0 1 0 0,0 0 0 0 0,1 0-1 0 0,0-1 1 0 0,0 0 0 0 0,0-1-1 0 0,11 6-35 0 0,17 10 84 0 0,2-1-1 0 0,0-3 1 0 0,1-1 0 0 0,1-2-1 0 0,30 8-83 0 0,-71-24-14 0 0,1 0 0 0 0,0 1 0 0 0,0-1 0 0 0,0 0 0 0 0,0 0 0 0 0,0 1 0 0 0,0-1 0 0 0,0 0 0 0 0,0 0 0 0 0,0 0 0 0 0,0 0 0 0 0,-1 0 0 0 0,1-1 0 0 0,0 1 0 0 0,0 0-1 0 0,0 0 1 0 0,0 0 0 0 0,0-1 0 0 0,0 1 0 0 0,0-1 0 0 0,0 1 0 0 0,-1 0 0 0 0,1-1 0 0 0,0 0 0 0 0,0 1 0 0 0,-1-1 0 0 0,1 1 0 0 0,0-1 0 0 0,-1 0 0 0 0,1 1 0 0 0,0-1 0 0 0,-1 0 0 0 0,1 0 0 0 0,-1 0 0 0 0,0 1 0 0 0,1-1 0 0 0,-1 0 0 0 0,0 0 0 0 0,1 0 0 0 0,-1 0 0 0 0,0 0 0 0 0,0 0-1 0 0,0 0 1 0 0,1 0 0 0 0,-1 0 0 0 0,0 0 0 0 0,0 1 0 0 0,-1-1 0 0 0,1 0 0 0 0,0 0 0 0 0,0 0 0 0 0,0 0 0 0 0,-1 0 0 0 0,1 0 0 0 0,0 0 0 0 0,-1 0 0 0 0,1 0 14 0 0,-19-72-281 0 0,13 54 139 0 0,1-132-96 0 0,6 146 247 0 0,0 1 1 0 0,0 0-1 0 0,1-1 1 0 0,-1 1 0 0 0,1 0-1 0 0,0 0 1 0 0,0 0-1 0 0,1 0 1 0 0,-1 0 0 0 0,1 0-1 0 0,0 0 1 0 0,0 1-1 0 0,0 0 1 0 0,0-1 0 0 0,0 1-1 0 0,1 0 1 0 0,0 1-1 0 0,-1-1 1 0 0,1 1 0 0 0,0 0-1 0 0,0-1 1 0 0,0 2 0 0 0,1-1-1 0 0,-1 0 1 0 0,0 1-1 0 0,1 0 1 0 0,-1 0 0 0 0,1 0-1 0 0,-1 1 1 0 0,1-1-1 0 0,0 1 1 0 0,1 0-10 0 0,5 5 1 0 0,-1-1 0 0 0,0 1 0 0 0,0 1 0 0 0,-1 0 0 0 0,0 0 0 0 0,0 1 0 0 0,0 0 0 0 0,-1 1-1 0 0,0 0 1 0 0,0 0 0 0 0,-1 1 0 0 0,0 0 0 0 0,-1 0 0 0 0,0 0 0 0 0,0 1 0 0 0,-1 0 0 0 0,0 0 0 0 0,-1 1 0 0 0,0-1 0 0 0,0 1 0 0 0,-1 0 0 0 0,-1 0 0 0 0,1 5-1 0 0,-1-10 4 0 0,48 189-1265 0 0,-50-173-1772 0 0,0-20 1837 0 0</inkml:trace>
  <inkml:trace contextRef="#ctx0" brushRef="#br0" timeOffset="220246.91">7394 6693 1076 0 0,'0'14'4409'0'0,"1"47"-3616"0"0,-1 23-1793 0 0,5-76-1451 0 0,-10-9 1248 0 0</inkml:trace>
  <inkml:trace contextRef="#ctx0" brushRef="#br0" timeOffset="220575.85">7359 6504 1292 0 0,'21'-10'6399'0'0,"0"37"-10231"0"0,-15-16 3132 0 0,0-2-431 0 0</inkml:trace>
  <inkml:trace contextRef="#ctx0" brushRef="#br0" timeOffset="221031.359">7704 6645 836 0 0,'3'2'126'0'0,"-1"-1"-1"0"0,0 1 1 0 0,0 0 0 0 0,0 0-1 0 0,0 1 1 0 0,0-1-1 0 0,0 0 1 0 0,-1 1 0 0 0,1-1-1 0 0,-1 1 1 0 0,0-1-1 0 0,0 1 1 0 0,1 0 0 0 0,-2-1-1 0 0,1 1 1 0 0,0 0 0 0 0,-1 0-1 0 0,1 0 1 0 0,-1 0-1 0 0,0 0 1 0 0,0-1 0 0 0,0 1-1 0 0,0 0 1 0 0,0 0 0 0 0,-1 0-126 0 0,5 25 353 0 0,1-13-189 0 0,0 0 1 0 0,0 0-1 0 0,2-1 1 0 0,0 0-1 0 0,0 0 1 0 0,1 0 0 0 0,1-1-1 0 0,0 0 1 0 0,1-1-1 0 0,9 9-164 0 0,-15-21 89 0 0,1 0 0 0 0,-1 0 1 0 0,1 0-1 0 0,-1 0 0 0 0,1-1 0 0 0,-1 0 0 0 0,0 0 0 0 0,0 0 0 0 0,1-1 0 0 0,-1 1 0 0 0,0-1 0 0 0,0 0 1 0 0,0 0-1 0 0,0-1 0 0 0,-1 1 0 0 0,1-1 0 0 0,-1 0 0 0 0,1 0 0 0 0,-1 0 0 0 0,0 0 0 0 0,0 0 1 0 0,0-1-1 0 0,-1 1 0 0 0,1-1 0 0 0,-1 0 0 0 0,0 0 0 0 0,0 0 0 0 0,0 0 0 0 0,-1 0 0 0 0,1 0 1 0 0,-1 0-1 0 0,0-1 0 0 0,0 1 0 0 0,0-1-89 0 0,44-199 1077 0 0,-46 180-1809 0 0,3 21-6157 0 0,0 7 5644 0 0</inkml:trace>
  <inkml:trace contextRef="#ctx0" brushRef="#br0" timeOffset="221314.626">8133 6733 1196 0 0,'14'2'279'0'0,"1"0"0"0"0,-1-1 0 0 0,1-1 0 0 0,-1 0 0 0 0,1-2 0 0 0,-1 1 0 0 0,1-2 0 0 0,-1 1 0 0 0,0-2 0 0 0,0 0 0 0 0,-1-1 0 0 0,1 0 0 0 0,-1-1 0 0 0,0-1 0 0 0,0 0 0 0 0,-1 0 0 0 0,10-9-279 0 0,-22 16-7 0 0,-1 0 1 0 0,1 0-1 0 0,-1 0 0 0 0,0 0 0 0 0,1 0 1 0 0,-1 0-1 0 0,1 0 0 0 0,-1 0 0 0 0,1 0 0 0 0,-1-1 1 0 0,0 1-1 0 0,1 0 0 0 0,-1 0 0 0 0,1-1 1 0 0,-1 1-1 0 0,1 0 0 0 0,-1 0 0 0 0,1-1 1 0 0,-1 1-1 0 0,1-1 0 0 0,0 1 0 0 0,-1 0 0 0 0,1-1 1 0 0,-1 1-1 0 0,1-1 0 0 0,0 1 0 0 0,0-1 1 0 0,-1 1-1 0 0,1-1 0 0 0,0 1 0 0 0,0-1 1 0 0,-1 1-1 0 0,1-1 0 0 0,0 0 0 0 0,0 1 0 0 0,0-1 1 0 0,0 1-1 0 0,0-1 0 0 0,0 1 0 0 0,0-1 1 0 0,0 0-1 0 0,0 1 0 0 0,0-1 0 0 0,0 0 7 0 0,-63 18-120 0 0,62-16 120 0 0,-10 0 25 0 0,1 2 1 0 0,-1-1-1 0 0,1 1 0 0 0,0 1 1 0 0,0 0-1 0 0,0 0 0 0 0,0 1 0 0 0,1 1 1 0 0,0-1-1 0 0,0 2 0 0 0,0-1 1 0 0,1 1-1 0 0,0 0 0 0 0,0 1 1 0 0,1 0-1 0 0,0 0 0 0 0,0 0 1 0 0,1 1-1 0 0,0 0 0 0 0,0 0 1 0 0,1 1-1 0 0,0 0 0 0 0,1 0 1 0 0,0 0-1 0 0,0 3-25 0 0,7-7 4 0 0,0 0 0 0 0,0-1 0 0 0,1 0 0 0 0,0 0 0 0 0,0 0 0 0 0,0 0 0 0 0,1-1 0 0 0,-1 1 0 0 0,1-1 0 0 0,0 0 0 0 0,0-1 0 0 0,0 1 0 0 0,1-1 0 0 0,-1 0 0 0 0,1 0 0 0 0,0-1 0 0 0,0 0 0 0 0,0 0 0 0 0,0 0 0 0 0,0-1 0 0 0,0 1 0 0 0,1-2 0 0 0,-1 1 0 0 0,0-1 0 0 0,1 0 0 0 0,-1 0 1 0 0,0 0-1 0 0,1-1 0 0 0,-1 0 0 0 0,0 0 0 0 0,2-2-4 0 0,0 3-14 0 0,-1 0-52 0 0,140-25-3725 0 0,-138 20 2755 0 0</inkml:trace>
  <inkml:trace contextRef="#ctx0" brushRef="#br0" timeOffset="221690.644">8437 6712 1056 0 0,'1'0'44'0'0,"0"-1"1"0"0,0 0-1 0 0,0 1 0 0 0,0-1 1 0 0,0 1-1 0 0,1-1 0 0 0,-1 1 1 0 0,0-1-1 0 0,0 1 0 0 0,0 0 0 0 0,1 0 1 0 0,-1-1-1 0 0,0 1 0 0 0,0 0 1 0 0,0 0-1 0 0,1 0 0 0 0,-1 0 1 0 0,0 1-1 0 0,0-1 0 0 0,1 0 0 0 0,-1 0 1 0 0,0 1-1 0 0,0-1 0 0 0,0 1 1 0 0,0-1-1 0 0,0 1 0 0 0,0-1 1 0 0,0 1-1 0 0,0 0 0 0 0,0 0 0 0 0,0-1 1 0 0,0 1-1 0 0,0 0 0 0 0,0 0 1 0 0,0 0-1 0 0,-1 0 0 0 0,1 0 1 0 0,0 0-1 0 0,-1 0 0 0 0,1 0 0 0 0,0 0 1 0 0,-1 0-1 0 0,0 1 0 0 0,1-1 1 0 0,-1 0-1 0 0,0 0 0 0 0,1 0 1 0 0,-1 1-1 0 0,0-1 0 0 0,0 0 1 0 0,0 0-1 0 0,0 1 0 0 0,0-1 0 0 0,-1 1-44 0 0,4 2 98 0 0,28 82 2885 0 0,-31-85-2567 0 0,0-1-48 0 0,0 0-42 0 0,2-39 1193 0 0,1 29-1501 0 0,0 1 0 0 0,1 0 0 0 0,0 0 0 0 0,1 0 0 0 0,0 1 0 0 0,0 0 0 0 0,0-1 0 0 0,1 2 0 0 0,1-1 0 0 0,-1 1 0 0 0,1 0 0 0 0,1 0 0 0 0,-1 1 0 0 0,1 0 0 0 0,0 0 0 0 0,0 1 0 0 0,1 0 0 0 0,-1 1 0 0 0,1 0 0 0 0,0 0 0 0 0,1 0 0 0 0,-1 1 0 0 0,0 1 0 0 0,1 0 0 0 0,5-1-18 0 0,-9 5-23 0 0,1-1 1 0 0,-1 1 0 0 0,0 0 0 0 0,1 0 0 0 0,-1 1 0 0 0,0 0 0 0 0,0 0 0 0 0,0 0 0 0 0,-1 1 0 0 0,1 0-1 0 0,-1 0 1 0 0,0 0 0 0 0,0 1 0 0 0,-1 0 0 0 0,1-1 0 0 0,-1 2 0 0 0,0-1 0 0 0,0 0 0 0 0,-1 1 0 0 0,1 0-1 0 0,-1 0 1 0 0,0 0 0 0 0,-1 0 0 0 0,0 0 0 0 0,0 1 0 0 0,0-1 0 0 0,0 2 22 0 0,11 69-5782 0 0,-13-68 4657 0 0</inkml:trace>
  <inkml:trace contextRef="#ctx0" brushRef="#br0" timeOffset="222317.408">9882 6432 1056 0 0,'2'-101'6849'0'0,"-2"100"-6703"0"0,1-8 266 0 0,-37 209 58 0 0,33-174-446 0 0,2 1-1 0 0,0-1 1 0 0,2 0-1 0 0,1 1 1 0 0,1-1-1 0 0,1 0 1 0 0,1 0-1 0 0,1-1 1 0 0,5 9-24 0 0,21 68-1884 0 0,-77-91-2939 0 0,30-11 3525 0 0</inkml:trace>
  <inkml:trace contextRef="#ctx0" brushRef="#br0" timeOffset="223609.034">9560 6618 840 0 0,'-11'-15'1511'0'0,"10"15"-1450"0"0,0 0 0 0 0,0 0 0 0 0,0-1 0 0 0,1 1 0 0 0,-1 0 0 0 0,0-1 0 0 0,0 1 0 0 0,0 0 0 0 0,1-1 0 0 0,-1 1 0 0 0,0-1 0 0 0,1 1 0 0 0,-1-1 0 0 0,0 0 0 0 0,1 1 0 0 0,-1-1 0 0 0,1 0 0 0 0,-1 1 0 0 0,1-1 0 0 0,-1 0 0 0 0,1 0 0 0 0,-1 1 0 0 0,1-1 0 0 0,0 0 0 0 0,-1 0 0 0 0,1 0 0 0 0,0 0 0 0 0,0 1 0 0 0,0-1 0 0 0,0 0 0 0 0,0 0 0 0 0,0 0 0 0 0,0 0 0 0 0,0 0 0 0 0,0 1 0 0 0,0-1 0 0 0,0 0 0 0 0,0 0 0 0 0,1 0 0 0 0,-1 0 0 0 0,0 0 0 0 0,1 1 0 0 0,-1-1 0 0 0,0 0 0 0 0,1 0 0 0 0,-1 1 0 0 0,1-1 0 0 0,-1 0 0 0 0,1 1 0 0 0,0-1 0 0 0,-1 0 0 0 0,1 1 0 0 0,0-1 0 0 0,-1 1 0 0 0,1-1 0 0 0,0 1 1 0 0,0-1-1 0 0,-1 1 0 0 0,1 0 0 0 0,0-1 0 0 0,0 1 0 0 0,0 0 0 0 0,0 0 0 0 0,-1 0 0 0 0,2-1-61 0 0,124-19 42 0 0,-1-5 1 0 0,-1-6 0 0 0,49-21-43 0 0,-167 50 30 0 0,1 0 0 0 0,0 0 1 0 0,0 0-1 0 0,-1-1 0 0 0,1 0 0 0 0,-1 0 1 0 0,0-1-1 0 0,0 0 0 0 0,0 0 1 0 0,-1 0-1 0 0,1-1 0 0 0,-1 0 1 0 0,0 0-1 0 0,0 0 0 0 0,-1 0 0 0 0,1-1 1 0 0,-1 0-1 0 0,-1 0 0 0 0,1 0 1 0 0,1-5-31 0 0,-5 11 82 0 0,0 0-18 0 0,0 0-35 0 0,-24-21-78 0 0,23 20 44 0 0,-1 1 0 0 0,1-1 1 0 0,-1 0-1 0 0,1 1 0 0 0,0-1 0 0 0,-1 1 0 0 0,1 0 0 0 0,-1-1 0 0 0,1 1 0 0 0,-1 0 0 0 0,0 0 0 0 0,1 0 0 0 0,-1 0 0 0 0,1 0 0 0 0,-1 1 1 0 0,1-1-1 0 0,-1 0 0 0 0,1 1 0 0 0,-1-1 0 0 0,1 1 0 0 0,-1-1 0 0 0,1 1 0 0 0,0 0 0 0 0,-1-1 0 0 0,1 1 0 0 0,0 0 0 0 0,0 0 0 0 0,-1 0 1 0 0,1 0-1 0 0,0 0 0 0 0,0 0 0 0 0,0 1 0 0 0,0-1 0 0 0,0 0 0 0 0,1 0 0 0 0,-1 1 0 0 0,0-1 0 0 0,1 0 0 0 0,-1 1 0 0 0,0-1 0 0 0,1 1 1 0 0,0-1-1 0 0,-1 1 0 0 0,1-1 0 0 0,0 1 0 0 0,0-1 0 0 0,0 1 0 0 0,0-1 0 0 0,0 1 0 0 0,0 0 0 0 0,0-1 0 0 0,1 2 5 0 0,35 223-73 0 0,-13-133-7 0 0,-4-2 515 0 0,-19-90-284 0 0,0-1-21 0 0,54-55 477 0 0,45-26-951 0 0,-97 82 315 0 0,0 0 1 0 0,0 1 0 0 0,0-1 0 0 0,-1 1-1 0 0,1-1 1 0 0,0 1 0 0 0,-1 0 0 0 0,1 0-1 0 0,-1 0 1 0 0,1 0 0 0 0,-1 0-1 0 0,0 0 1 0 0,0 0 0 0 0,0 0 0 0 0,0 0-1 0 0,0 1 1 0 0,0-1 0 0 0,-1 0 0 0 0,1 1-1 0 0,-1-1 1 0 0,0 0 0 0 0,1 1-1 0 0,-1-1 1 0 0,0 1 0 0 0,-1-1 0 0 0,1 0-1 0 0,0 1 29 0 0,1 2-43 0 0,1 11 17 0 0,-2-12 19 0 0,-1 0 0 0 0,1 1 0 0 0,0-1 0 0 0,0 0 0 0 0,0 1 0 0 0,0-1 0 0 0,1 0 0 0 0,0 1 0 0 0,0-1 0 0 0,0 0 0 0 0,0 0 0 0 0,1 0 0 0 0,0 0 0 0 0,0 0 0 0 0,0 0 0 0 0,0 0 0 0 0,0-1 0 0 0,1 1 0 0 0,-1-1 0 0 0,1 1 0 0 0,0-1 0 0 0,0 0 0 0 0,1 0 0 0 0,-1 0 0 0 0,1-1 0 0 0,-1 1 0 0 0,1-1 0 0 0,0 0 0 0 0,0 0 0 0 0,0 0 0 0 0,0 0 0 0 0,0-1 0 0 0,0 0 0 0 0,0 0 0 0 0,0 0 0 0 0,1 0 0 0 0,-1 0 0 0 0,0-1 0 0 0,1 0 0 0 0,-1 0 0 0 0,4-1 7 0 0,24-5-244 0 0,-1-2 1 0 0,0-1-1 0 0,0-2 0 0 0,-1-1 0 0 0,0-1 0 0 0,-1-1 0 0 0,-1-2 0 0 0,0-1 0 0 0,18-16 244 0 0,-45 32 17 0 0,-1 0-1 0 0,0-1 0 0 0,0 1 1 0 0,0 0-1 0 0,0-1 0 0 0,0 1 0 0 0,0 0 1 0 0,0-1-1 0 0,0 1 0 0 0,-1 0 1 0 0,1-1-1 0 0,0 1 0 0 0,-1 0 1 0 0,1 0-1 0 0,-1-1 0 0 0,0 1 0 0 0,1 0 1 0 0,-1 0-1 0 0,0 0 0 0 0,1 0 1 0 0,-1 0-1 0 0,0 0 0 0 0,0 0 0 0 0,0 0 1 0 0,0 0-1 0 0,0 0 0 0 0,0 0 1 0 0,0 1-1 0 0,-1-1 0 0 0,1 0 0 0 0,0 1 1 0 0,0-1-1 0 0,-1 1 0 0 0,1-1 1 0 0,0 1-1 0 0,0 0 0 0 0,-1 0 1 0 0,1-1-1 0 0,0 1 0 0 0,-1 0 0 0 0,1 0 1 0 0,0 0-1 0 0,-1 0 0 0 0,1 1 1 0 0,0-1-1 0 0,-1 0 0 0 0,1 0 0 0 0,0 1 1 0 0,0-1-1 0 0,-1 1 0 0 0,1-1 1 0 0,0 1-1 0 0,0 0 0 0 0,0-1 0 0 0,-2 2-16 0 0,-6-3 46 0 0,-1 0 0 0 0,0 1-1 0 0,0 0 1 0 0,0 1 0 0 0,0 0-1 0 0,0 1 1 0 0,1 0-1 0 0,-1 0 1 0 0,0 1 0 0 0,1 0-1 0 0,0 1 1 0 0,0 0-1 0 0,0 0 1 0 0,0 1 0 0 0,1 0-1 0 0,0 1 1 0 0,0 0-1 0 0,0 0 1 0 0,0 0 0 0 0,1 2-46 0 0,6-5 10 0 0,1 0 0 0 0,0 0 0 0 0,0 0 0 0 0,0 1 1 0 0,0-1-1 0 0,1 0 0 0 0,-1 0 0 0 0,1 0 0 0 0,0 0 1 0 0,0 0-1 0 0,0 0 0 0 0,0 0 0 0 0,0 0 1 0 0,1-1-1 0 0,-1 1 0 0 0,1 0 0 0 0,0-1 0 0 0,0 1 1 0 0,0-1-1 0 0,0 1 0 0 0,0-1 0 0 0,0 0 0 0 0,1 0 1 0 0,-1 0-1 0 0,1 0 0 0 0,-1 0 0 0 0,1-1 0 0 0,0 1 1 0 0,0-1-1 0 0,0 0 0 0 0,-1 0 0 0 0,1 0 1 0 0,1 0-1 0 0,-1 0 0 0 0,0-1 0 0 0,0 1 0 0 0,0-1 1 0 0,3 0-11 0 0,9 1 15 0 0,1 0 1 0 0,0-1-1 0 0,-1 0 1 0 0,1-2 0 0 0,-1 0-1 0 0,0 0 1 0 0,1-2-1 0 0,-1 0 1 0 0,0-1-1 0 0,-1 0 1 0 0,1-1 0 0 0,-1 0-1 0 0,0-2 1 0 0,-1 1-1 0 0,0-2 1 0 0,3-2-16 0 0,-16 11 5 0 0,-1 0 0 0 0,1 0-1 0 0,-1 0 1 0 0,0-1 0 0 0,1 1 0 0 0,-1 0 0 0 0,1 0-1 0 0,-1-1 1 0 0,0 1 0 0 0,1 0 0 0 0,-1-1 0 0 0,1 1-1 0 0,-1-1 1 0 0,1 1 0 0 0,0-1 0 0 0,-1 1 0 0 0,1-1 0 0 0,-1 1-1 0 0,1-1 1 0 0,0 1 0 0 0,-1-1 0 0 0,1 1 0 0 0,0-1-1 0 0,0 0 1 0 0,-1 1 0 0 0,1-1 0 0 0,0 1 0 0 0,0-1-1 0 0,0 0 1 0 0,0 1 0 0 0,0-1 0 0 0,0 0 0 0 0,0 1 0 0 0,0-1-1 0 0,0 1 1 0 0,0-1 0 0 0,0 0 0 0 0,0 1 0 0 0,1-1-1 0 0,-1 0 1 0 0,0 1 0 0 0,0-1 0 0 0,0 1 0 0 0,1-1-1 0 0,-1 1 1 0 0,1-1 0 0 0,-1 1 0 0 0,0-1 0 0 0,1 1-1 0 0,-1-1 1 0 0,1 1 0 0 0,-1-1 0 0 0,1 1 0 0 0,-1 0 0 0 0,1-1-1 0 0,-1 1 1 0 0,1 0 0 0 0,-1-1 0 0 0,1 1-5 0 0,-2 0 1 0 0,0 0 1 0 0,0 0 0 0 0,1 1-1 0 0,-1-1 1 0 0,0 0 0 0 0,0 0 0 0 0,0 1-1 0 0,0-1 1 0 0,0 1 0 0 0,0-1-1 0 0,1 1 1 0 0,-1-1 0 0 0,0 1-1 0 0,0 0 1 0 0,1-1 0 0 0,-1 1-1 0 0,0 0 1 0 0,1-1 0 0 0,-1 1-1 0 0,1 0 1 0 0,-1 0 0 0 0,1 0-1 0 0,-1-1 1 0 0,1 1 0 0 0,0 0-1 0 0,-1 0 1 0 0,1 0 0 0 0,0 0 0 0 0,0 0-1 0 0,0 0 1 0 0,-1 0 0 0 0,1 0-1 0 0,0 0 1 0 0,0 0 0 0 0,0 0-1 0 0,1 0 1 0 0,-1-1 0 0 0,0 1-1 0 0,0 0 1 0 0,0 0 0 0 0,1 0-1 0 0,-1 0 1 0 0,0 0 0 0 0,1 0-1 0 0,-1 0 1 0 0,1-1 0 0 0,-1 1-1 0 0,1 0 1 0 0,0 0 0 0 0,-1-1 0 0 0,1 1-1 0 0,0 0 1 0 0,-1-1 0 0 0,1 1-1 0 0,0 0 1 0 0,0-1 0 0 0,-1 1-1 0 0,1-1 1 0 0,0 0 0 0 0,0 1-2 0 0,5 3 2 0 0,0 0 1 0 0,0-1 0 0 0,0 0-1 0 0,0 0 1 0 0,0 0-1 0 0,1-1 1 0 0,0 0 0 0 0,-1 0-1 0 0,1-1 1 0 0,0 1-1 0 0,0-1 1 0 0,0-1 0 0 0,0 0-1 0 0,0 0 1 0 0,-1 0-1 0 0,1 0 1 0 0,0-1 0 0 0,0-1-1 0 0,0 1 1 0 0,-1-1 0 0 0,1 0-1 0 0,0 0 1 0 0,-1-1-1 0 0,0 0 1 0 0,0 0 0 0 0,5-3-3 0 0,22-6-43 0 0,-25 9 31 0 0,0 0 1 0 0,-1-1-1 0 0,0 0 1 0 0,1 0-1 0 0,-2 0 1 0 0,1-1-1 0 0,0 0 0 0 0,-1 0 1 0 0,0-1-1 0 0,0 0 1 0 0,-1 0-1 0 0,1 0 1 0 0,-1-1-1 0 0,-1 1 1 0 0,1-1-1 0 0,-1-1 0 0 0,-1 1 1 0 0,1 0-1 0 0,-1-1 1 0 0,0 0-1 0 0,-1 0 1 0 0,0 0-1 0 0,0 0 12 0 0,16-191 758 0 0,-18 193-702 0 0,0 3-35 0 0,-1-1 1 0 0,1 1-1 0 0,0-1 0 0 0,-1 1 1 0 0,0-1-1 0 0,1 1 0 0 0,-1-1 0 0 0,-1 1 1 0 0,1 0-1 0 0,0 0 0 0 0,-1-1 1 0 0,0 1-1 0 0,0 0 0 0 0,1 0 1 0 0,-2 1-1 0 0,1-1 0 0 0,0 0 0 0 0,-1 1 1 0 0,1-1-1 0 0,-1 1 0 0 0,0 0 1 0 0,0 0-1 0 0,1 0 0 0 0,-1 0 1 0 0,-1 1-1 0 0,1-1 0 0 0,0 1 0 0 0,0-1 1 0 0,-1 1-1 0 0,1 0 0 0 0,0 1 1 0 0,-1-1-1 0 0,1 0 0 0 0,-1 1 0 0 0,1 0 1 0 0,-1 0-1 0 0,1 0 0 0 0,-1 0 1 0 0,1 1-1 0 0,-1-1 0 0 0,1 1 1 0 0,-1 0-1 0 0,1 0 0 0 0,0 0 0 0 0,-1 0 1 0 0,1 1-1 0 0,0-1 0 0 0,0 1 1 0 0,0 0-1 0 0,0 0 0 0 0,0 0 1 0 0,1 0-1 0 0,-1 1 0 0 0,-2 1-21 0 0,0 7 0 0 0,0-1 1 0 0,0 1-1 0 0,1 0 0 0 0,1 0 1 0 0,0 1-1 0 0,0-1 0 0 0,1 1 1 0 0,1 0-1 0 0,0-1 0 0 0,0 1 1 0 0,1 0-1 0 0,1 0 0 0 0,0-1 1 0 0,0 1-1 0 0,1-1 0 0 0,1 1 1 0 0,0-1-1 0 0,0 1 0 0 0,1-1 1 0 0,1-1-1 0 0,0 1 0 0 0,0 0 1 0 0,1-1-1 0 0,0 0 0 0 0,1 0 0 0 0,28 53-224 0 0,44 109-4870 0 0,-78-169 3910 0 0</inkml:trace>
  <inkml:trace contextRef="#ctx0" brushRef="#br0" timeOffset="223860.726">10991 6610 2472 0 0,'0'-6'916'0'0,"3"2"-112"0"0,0-2-100 0 0,10-3-111 0 0,2-3-29 0 0,5 3-64 0 0,6 1-24 0 0,1 4-132 0 0,7-2-300 0 0,3 4-48 0 0,-18 2 0 0 0,11 0-484 0 0,5 0-548 0 0,5 0-285 0 0,0 0 61 0 0,44 12 44 0 0</inkml:trace>
  <inkml:trace contextRef="#ctx0" brushRef="#br0" timeOffset="224410.047">12337 6313 1700 0 0,'8'-60'5077'0'0,"-32"103"-4299"0"0,18-16-733 0 0,1 0 0 0 0,1 1 1 0 0,2 0-1 0 0,1-1 0 0 0,1 1 1 0 0,1 0-1 0 0,1 0 1 0 0,2-1-1 0 0,0 0 0 0 0,2 1 1 0 0,1-2-1 0 0,2 1 0 0 0,0-1 1 0 0,5 7-46 0 0,-1 9 19 0 0,3 12-1531 0 0,-16-53 283 0 0,-16 13-1256 0 0,6-13 1398 0 0</inkml:trace>
  <inkml:trace contextRef="#ctx0" brushRef="#br0" timeOffset="224661.532">11953 6568 1868 0 0,'-5'-3'776'0'0,"2"3"-156"0"0,1 0-148 0 0,-1 0 40 0 0,4-1-72 0 0,3 1-52 0 0,4-2 17 0 0,17 1-65 0 0,-9 1-44 0 0,39-11-76 0 0,-19 4-108 0 0,4 2-160 0 0,7-1 12 0 0,-4-1-428 0 0,5-1-613 0 0,-5 4-179 0 0,-1-2 44 0 0,-4 0 4 0 0</inkml:trace>
  <inkml:trace contextRef="#ctx0" brushRef="#br0" timeOffset="224990.973">12505 6532 1428 0 0,'4'0'113'0'0,"58"-2"541"0"0,-1-2 1 0 0,0-4-1 0 0,-1-2 0 0 0,0-2 0 0 0,33-13-654 0 0,-26-12-382 0 0,-66 36 298 0 0,-28-9-105 0 0,-3 12 336 0 0,0 1 0 0 0,0 2 0 0 0,1 0 0 0 0,0 2 0 0 0,0 2-1 0 0,0 0 1 0 0,1 2 0 0 0,0 1 0 0 0,-15 10-147 0 0,-11 41 658 0 0,111-10-358 0 0,-38-45-619 0 0,1-1 1 0 0,-1 0-1 0 0,2-1 0 0 0,-1-2 0 0 0,1 0 0 0 0,-1-1 0 0 0,1-1 1 0 0,0-1-1 0 0,0 0 0 0 0,1-2 319 0 0,8 1-1197 0 0</inkml:trace>
  <inkml:trace contextRef="#ctx0" brushRef="#br0" timeOffset="225274.055">13249 6421 988 0 0,'-7'-2'192'0'0,"0"-1"1"0"0,0 2-1 0 0,0-1 0 0 0,0 1 1 0 0,0 0-1 0 0,0 0 0 0 0,-1 0 1 0 0,1 1-1 0 0,0 1 0 0 0,0-1 0 0 0,0 1 1 0 0,-1 0-1 0 0,1 1 0 0 0,0-1 1 0 0,0 2-1 0 0,1-1 0 0 0,-1 1 1 0 0,0 0-1 0 0,1 0 0 0 0,0 0 0 0 0,-3 3-192 0 0,8-3 49 0 0,1 1-1 0 0,0-1 1 0 0,-1 1-1 0 0,1-1 1 0 0,1 1-1 0 0,-1-1 1 0 0,0 1-1 0 0,1-1 1 0 0,0 1-1 0 0,0-1 0 0 0,0 1 1 0 0,0-1-1 0 0,0 0 1 0 0,1 0-1 0 0,-1 0 1 0 0,1 0-1 0 0,0 0 1 0 0,0 0-1 0 0,0 0 1 0 0,0 0-1 0 0,1-1 0 0 0,-1 1 1 0 0,1-1-1 0 0,0 1 1 0 0,-1-1-1 0 0,1 0 1 0 0,0 0-1 0 0,1 0-48 0 0,3 5 136 0 0,37 30 204 0 0,-37-32-273 0 0,1-1 0 0 0,-1 2-1 0 0,0-1 1 0 0,-1 1 0 0 0,1 0-1 0 0,-1 0 1 0 0,-1 1 0 0 0,1 0-1 0 0,-1 0 1 0 0,0 0 0 0 0,-1 1-1 0 0,1 0 1 0 0,-1-1 0 0 0,2 9-67 0 0,-25 8 390 0 0,10-18-356 0 0,0 0 0 0 0,0-1 1 0 0,0-1-1 0 0,0 0 0 0 0,-1 0 1 0 0,0 0-1 0 0,0-2 0 0 0,0 1 1 0 0,0-1-1 0 0,0 0 0 0 0,0-1 1 0 0,-1 0-1 0 0,1-1 0 0 0,0 0 0 0 0,-2-1-34 0 0,5 0-59 0 0,0 1-1 0 0,1-1 1 0 0,-1 0-1 0 0,0-1 1 0 0,1 0-1 0 0,-1 0 1 0 0,1 0-1 0 0,0-1 1 0 0,0 0-1 0 0,0 0 0 0 0,0-1 1 0 0,1 1-1 0 0,-1-1 1 0 0,1 0-1 0 0,0-1 1 0 0,-2-1 59 0 0,3 2-206 0 0,1 0 0 0 0,0 1 0 0 0,0-1 0 0 0,0 0 0 0 0,0-1 0 0 0,0 1 1 0 0,1 0-1 0 0,0-1 0 0 0,0 0 0 0 0,0 1 0 0 0,1-1 0 0 0,-1 0 0 0 0,1 0 0 0 0,0 0 1 0 0,1 0-1 0 0,-1 0 0 0 0,1 0 0 0 0,0 0 0 0 0,0 0 0 0 0,0 0 0 0 0,1 0 0 0 0,0 0 0 0 0,0 0 1 0 0,0 0 205 0 0,14-36-1108 0 0</inkml:trace>
  <inkml:trace contextRef="#ctx0" brushRef="#br0" timeOffset="225540.797">13390 6274 1504 0 0,'10'-20'6893'0'0,"-15"38"-4196"0"0,66 163-1760 0 0,-50-160-1201 0 0,-1 0 0 0 0,-1 0 1 0 0,-1 1-1 0 0,-1 1 0 0 0,-1-1 0 0 0,-1 1 1 0 0,-1 0-1 0 0,1 21 264 0 0,-6-41-234 0 0,0 0-1 0 0,-1 0 1 0 0,1 0 0 0 0,0 0-1 0 0,-1-1 1 0 0,0 1 0 0 0,0 0-1 0 0,0-1 1 0 0,0 1-1 0 0,0-1 1 0 0,0 1 0 0 0,-1-1-1 0 0,1 0 1 0 0,-1 0 0 0 0,1 0-1 0 0,-1 0 1 0 0,0-1 0 0 0,0 1-1 0 0,0-1 1 0 0,0 0 0 0 0,0 1-1 0 0,0-1 1 0 0,0-1 0 0 0,0 1-1 0 0,0 0 1 0 0,-1-1 0 0 0,-1 1 234 0 0,-8-1-1126 0 0</inkml:trace>
  <inkml:trace contextRef="#ctx0" brushRef="#br0" timeOffset="225792.764">13239 6540 2968 0 0,'2'-2'976'0'0,"-2"-1"-128"0"0,3 2-51 0 0,0-1-105 0 0,2-1-68 0 0,5 0-84 0 0,14 0-64 0 0,3-3-76 0 0,3 0-124 0 0,4 2-172 0 0,-1 1-316 0 0,3 1 20 0 0,-3 1-612 0 0,6 1-668 0 0,1-5 147 0 0,-4 4 37 0 0,-5-2 36 0 0</inkml:trace>
  <inkml:trace contextRef="#ctx0" brushRef="#br0" timeOffset="226311.686">14270 6108 2692 0 0,'3'-5'872'0'0,"-3"-1"-160"0"0,0 3-208 0 0,0 0-32 0 0,0 2-123 0 0,0-1-69 0 0,0 2-40 0 0,0 2-152 0 0,0 1-8 0 0,0-2-8 0 0,0 5-4 0 0,3 0-12 0 0,3 12-452 0 0,1 2-160 0 0,2-1-605 0 0,4 1 61 0 0,-5 1 40 0 0,7 0 8 0 0</inkml:trace>
  <inkml:trace contextRef="#ctx0" brushRef="#br0" timeOffset="226044.671">14234 6474 1996 0 0,'20'18'5599'0'0,"5"40"-5506"0"0,-17-37 421 0 0,-1-7-567 0 0,11 31 426 0 0,-12-15-3076 0 0,-13-19 228 0 0,1-13 1327 0 0</inkml:trace>
  <inkml:trace contextRef="#ctx0" brushRef="#br0" timeOffset="226578.639">14454 6675 944 0 0,'43'-11'3517'0'0,"32"-83"-1801"0"0,-59 66-1429 0 0,-10 19-221 0 0,0 0 1 0 0,-1 0 0 0 0,-1 0-1 0 0,0-1 1 0 0,0 1 0 0 0,-1-1-1 0 0,0 0 1 0 0,0 0-1 0 0,-1 0 1 0 0,-1 0 0 0 0,0 0-1 0 0,0-11-66 0 0,-1 22 6 0 0,0 0-1 0 0,0-1 0 0 0,-1 1 0 0 0,1-1 0 0 0,0 1 1 0 0,0 0-1 0 0,-1-1 0 0 0,1 1 0 0 0,-1-1 1 0 0,1 1-1 0 0,0-1 0 0 0,-1 1 0 0 0,1-1 1 0 0,-1 1-1 0 0,1-1 0 0 0,-1 0 0 0 0,1 1 0 0 0,-1-1 1 0 0,0 1-1 0 0,1-1 0 0 0,-1 0 0 0 0,1 0 1 0 0,-1 1-1 0 0,0-1 0 0 0,1 0 0 0 0,-1 0 1 0 0,0 0-1 0 0,1 0 0 0 0,-1 0 0 0 0,0 0 0 0 0,1 0 1 0 0,-1 0-1 0 0,0 0 0 0 0,1 0 0 0 0,-1 0 1 0 0,0 0-1 0 0,1 0 0 0 0,-1-1 0 0 0,0 1 1 0 0,1 0-1 0 0,-1 0 0 0 0,1-1 0 0 0,-1 1 0 0 0,1 0 1 0 0,-1-1-1 0 0,1 1 0 0 0,-1-1 0 0 0,1 1 1 0 0,-1-1-1 0 0,1 1 0 0 0,-1-1-5 0 0,164 126 382 0 0,-162-123-362 0 0,0 0-1 0 0,-1 0 0 0 0,1 0 1 0 0,-1 0-1 0 0,1 0 1 0 0,-1 0-1 0 0,0 0 1 0 0,0 0-1 0 0,0 1 1 0 0,0-1-1 0 0,0 0 0 0 0,0 0 1 0 0,-1 0-1 0 0,1 0 1 0 0,-1 0-1 0 0,0 0 1 0 0,1 0-1 0 0,-1 0 1 0 0,0 0-1 0 0,0 0 0 0 0,0 0 1 0 0,0 0-1 0 0,-1-1 1 0 0,1 1-1 0 0,0 0 1 0 0,-1-1-1 0 0,1 1 1 0 0,-1-1-1 0 0,0 1 0 0 0,1-1 1 0 0,-1 0-1 0 0,0 0 1 0 0,0 0-1 0 0,0 0 1 0 0,0 0-1 0 0,0 0 1 0 0,0 0-1 0 0,0 0-19 0 0,-53 17-3710 0 0,35-30 1369 0 0,12-3 1297 0 0</inkml:trace>
  <inkml:trace contextRef="#ctx0" brushRef="#br0" timeOffset="227645.345">15450 6379 856 0 0,'3'-12'1302'0'0,"38"-18"418"0"0,-1-11 1054 0 0,-44 82-2157 0 0,5 143-267 0 0,21-49-228 0 0,7-1 0 0 0,5-1 0 0 0,38 94-122 0 0,-113-254-4405 0 0,22 6 3637 0 0</inkml:trace>
  <inkml:trace contextRef="#ctx0" brushRef="#br0" timeOffset="228006.867">15593 6540 2128 0 0,'3'-11'133'0'0,"1"0"-1"0"0,0 1 1 0 0,1 0 0 0 0,0 0-1 0 0,1 0 1 0 0,0 0-1 0 0,1 1 1 0 0,-1 0 0 0 0,2 0-1 0 0,-1 1 1 0 0,1 0-1 0 0,1 0 1 0 0,-1 1 0 0 0,1 0-1 0 0,1 1 1 0 0,-1-1 0 0 0,1 2-1 0 0,0-1 1 0 0,0 2-1 0 0,1-1 1 0 0,-1 1 0 0 0,1 1-1 0 0,0 0 1 0 0,0 1-1 0 0,0 0 1 0 0,0 0 0 0 0,1 1-1 0 0,4 1-132 0 0,-11 0 19 0 0,-1 0-1 0 0,1 1 1 0 0,-1 0 0 0 0,1 0-1 0 0,-1 0 1 0 0,0 1-1 0 0,0-1 1 0 0,0 1-1 0 0,1 0 1 0 0,-2 0 0 0 0,1 1-1 0 0,0-1 1 0 0,0 1-1 0 0,-1 0 1 0 0,0 0 0 0 0,1 0-1 0 0,-1 0 1 0 0,0 1-1 0 0,0-1 1 0 0,-1 1-1 0 0,1 0 1 0 0,-1-1 0 0 0,0 1-1 0 0,0 0 1 0 0,0 1-1 0 0,0-1 1 0 0,-1 0-1 0 0,0 0 1 0 0,0 1 0 0 0,0-1-1 0 0,0 1 1 0 0,-1-1-1 0 0,0 1 1 0 0,1-1 0 0 0,-2 1-1 0 0,1-1 1 0 0,0 1-1 0 0,-1-1 1 0 0,0 0-1 0 0,0 1 1 0 0,0-1 0 0 0,-1 0-1 0 0,1 1 1 0 0,-1-1-1 0 0,0 0 1 0 0,-1 0-19 0 0,-8 9 25 0 0,-1-1-1 0 0,-1-1 1 0 0,0 0 0 0 0,0-1 0 0 0,-1 0-1 0 0,0-1 1 0 0,-1-1 0 0 0,0 0 0 0 0,0-1-1 0 0,-1 0 1 0 0,0-1 0 0 0,0-1 0 0 0,0-1-1 0 0,-1 0 1 0 0,0-1 0 0 0,-13 0-25 0 0,27-2 73 0 0,0 0-209 0 0,1 0 0 0 0,-1 0 0 0 0,1 0 0 0 0,-1 0 0 0 0,0 0 0 0 0,1 0 0 0 0,-1-1 0 0 0,0 0 0 0 0,1 1 0 0 0,-1-1 0 0 0,0 0 0 0 0,0 0 0 0 0,1 0 0 0 0,-1-1 0 0 0,0 1 1 0 0,0-1-1 0 0,1 1 0 0 0,-1-1 0 0 0,0 0 0 0 0,1 0 0 0 0,-1 0 0 0 0,1-1 0 0 0,0 1 0 0 0,-1 0 0 0 0,1-1 0 0 0,0 0 0 0 0,0 1 0 0 0,0-1 0 0 0,0 0 0 0 0,0 0 0 0 0,0 0 0 0 0,0 0 0 0 0,0-1 136 0 0,9-14-1210 0 0</inkml:trace>
  <inkml:trace contextRef="#ctx0" brushRef="#br0" timeOffset="228368.267">16244 6421 1360 0 0,'-13'1'251'0'0,"0"0"-1"0"0,0 1 1 0 0,0 0-1 0 0,0 1 1 0 0,0 0-1 0 0,1 1 1 0 0,-1 1-1 0 0,1 0 1 0 0,0 0-1 0 0,1 1 1 0 0,-1 1-1 0 0,1 0 1 0 0,0 1-1 0 0,1 0 1 0 0,0 0-1 0 0,0 1 1 0 0,1 0-1 0 0,0 1 1 0 0,0 0-1 0 0,1 1 1 0 0,1-1-1 0 0,0 2 1 0 0,0-1-251 0 0,8-6 26 0 0,-1-1 1 0 0,1 0-1 0 0,1 1 0 0 0,-1-1 0 0 0,1 0 1 0 0,-1 0-1 0 0,1 0 0 0 0,0 0 0 0 0,1 0 1 0 0,-1 0-1 0 0,1-1 0 0 0,0 1 0 0 0,-1-1 1 0 0,2 1-1 0 0,-1-1 0 0 0,0 0 0 0 0,1 0 1 0 0,-1-1-1 0 0,1 1 0 0 0,0-1 1 0 0,0 0-1 0 0,0 1 0 0 0,0-2 0 0 0,0 1 1 0 0,0 0-1 0 0,0-1 0 0 0,1 0 0 0 0,-1 0 1 0 0,0 0-1 0 0,1-1 0 0 0,-1 1 0 0 0,1-1 1 0 0,1 0-27 0 0,15 3-2 0 0,0-1 0 0 0,0 0 0 0 0,0-1 1 0 0,1-2-1 0 0,-1 0 0 0 0,0-1 0 0 0,0-1 0 0 0,0-1 1 0 0,0-1-1 0 0,-1-1 0 0 0,0 0 0 0 0,0-2 0 0 0,1-1 2 0 0,-20 8-35 0 0,1 0 1 0 0,0 0-1 0 0,-1 0 0 0 0,1-1 0 0 0,-1 1 0 0 0,1 0 0 0 0,-1-1 0 0 0,0 1 0 0 0,1-1 0 0 0,-1 0 0 0 0,0 1 0 0 0,0-1 0 0 0,0 0 0 0 0,0 0 0 0 0,-1 0 1 0 0,1 1-1 0 0,0-1 0 0 0,-1 0 0 0 0,1 0 0 0 0,-1 0 0 0 0,0 0 0 0 0,0 0 0 0 0,0 0 0 0 0,0 0 0 0 0,0 0 0 0 0,0 0 0 0 0,0 0 0 0 0,-1 0 1 0 0,1 0-1 0 0,0 0 0 0 0,-1 0 0 0 0,0 0 0 0 0,0 0 0 0 0,1 1 0 0 0,-1-1 0 0 0,0 0 0 0 0,0 0 0 0 0,-1 1 0 0 0,1-1 0 0 0,0 1 0 0 0,0-1 0 0 0,-1 1 1 0 0,1 0-1 0 0,-1-1 0 0 0,1 1 0 0 0,-1 0 0 0 0,0 0 0 0 0,1 0 0 0 0,-1 0 0 0 0,0 0 0 0 0,0 0 0 0 0,0 1 0 0 0,0-1 0 0 0,0 1 0 0 0,0-1 0 0 0,0 1 1 0 0,-1-1 34 0 0,-117-44-2839 0 0,89 37 1667 0 0</inkml:trace>
  <inkml:trace contextRef="#ctx0" brushRef="#br0" timeOffset="229184.619">16627 6682 1580 0 0,'15'-19'4252'0'0,"11"-20"-3947"0"0,-9 13 53 0 0,-2 4-405 0 0,-1 0-1 0 0,-1-1 1 0 0,-1 0 0 0 0,-1-1-1 0 0,-1 0 1 0 0,-1-1-1 0 0,-1 0 1 0 0,-1 0 0 0 0,-2-1-1 0 0,0 1 1 0 0,-1-8 47 0 0,-4 30-18 0 0,0 1 0 0 0,0 0 1 0 0,-1 0-1 0 0,1-1 0 0 0,0 1 1 0 0,-1 0-1 0 0,0 0 0 0 0,1 0 1 0 0,-1 0-1 0 0,0 0 0 0 0,0 0 0 0 0,0 0 1 0 0,-1 0-1 0 0,1 0 0 0 0,0 0 1 0 0,-1 0-1 0 0,1 1 0 0 0,-1-1 1 0 0,1 0-1 0 0,-1 1 0 0 0,0 0 0 0 0,0-1 1 0 0,1 1-1 0 0,-1 0 0 0 0,0 0 1 0 0,0 0-1 0 0,0 0 0 0 0,-1 0 1 0 0,1 0-1 0 0,0 1 0 0 0,0-1 0 0 0,0 1 1 0 0,0 0-1 0 0,-1-1 0 0 0,1 1 1 0 0,0 0-1 0 0,0 0 0 0 0,-1 0 0 0 0,1 1 1 0 0,0-1-1 0 0,0 1 0 0 0,-1-1 1 0 0,1 1-1 0 0,0-1 0 0 0,0 1 1 0 0,0 0-1 0 0,0 0 0 0 0,0 0 0 0 0,0 1 18 0 0,16 52-177 0 0,65 18 194 0 0,-71-67 46 0 0,0 0 0 0 0,0 1 0 0 0,0 0 0 0 0,-1 0 0 0 0,0 0 0 0 0,0 1 0 0 0,0 0 0 0 0,-1 1 0 0 0,0-1 0 0 0,-1 1 0 0 0,0 1 0 0 0,0-1 0 0 0,0 1 0 0 0,-1-1 0 0 0,-1 1 0 0 0,1 0 0 0 0,-1 1 0 0 0,1 7-63 0 0,-7-9 0 0 0,0 0 0 0 0,0-1 0 0 0,-1 1 0 0 0,0-1-1 0 0,0 1 1 0 0,0-1 0 0 0,-1-1 0 0 0,0 1 0 0 0,-1-1 0 0 0,0 1 0 0 0,0-2 0 0 0,0 1 0 0 0,0-1 0 0 0,-1 0 0 0 0,0 0-1 0 0,0 0 1 0 0,0-1 0 0 0,-1-1 0 0 0,1 1 0 0 0,-1-1 0 0 0,0 0 0 0 0,-2 0 0 0 0,-41 5-3150 0 0,49-8 1822 0 0</inkml:trace>
  <inkml:trace contextRef="#ctx0" brushRef="#br0" timeOffset="229514.696">17180 6436 1088 0 0,'-5'-5'5782'0'0,"-5"32"-4598"0"0,9-10-1088 0 0,1 0-1 0 0,1 0 1 0 0,0-1-1 0 0,1 1 1 0 0,1-1-1 0 0,1 1 1 0 0,0-1-1 0 0,1 0 1 0 0,1 0-1 0 0,5 10-95 0 0,-10-23 368 0 0,-1-3-495 0 0,-1 0 0 0 0,1 0 1 0 0,-1 1-1 0 0,1-1 1 0 0,-1 0-1 0 0,1 0 1 0 0,0 0-1 0 0,-1 1 1 0 0,1-1-1 0 0,-1 0 1 0 0,1 1-1 0 0,-1-1 1 0 0,1 0-1 0 0,0 1 1 0 0,-1-1-1 0 0,1 0 1 0 0,0 1-1 0 0,-1-1 1 0 0,1 1-1 0 0,0-1 1 0 0,0 1-1 0 0,0-1 1 0 0,-1 1-1 0 0,1-1 1 0 0,0 1-1 0 0,0-1 1 0 0,0 1-1 0 0,0-1 1 0 0,0 1-1 0 0,0-1 1 0 0,0 1-1 0 0,0-1 1 0 0,0 1-1 0 0,0-1 1 0 0,0 1-1 0 0,0-1 1 0 0,0 1-1 0 0,0-1 1 0 0,0 1-1 0 0,1-1 1 0 0,-1 1-1 0 0,0-1 1 0 0,0 0-1 0 0,1 1 1 0 0,-1-1-1 0 0,0 1 0 0 0,1-1 1 0 0,-1 1-1 0 0,0-1 1 0 0,1 0-1 0 0,-1 1 1 0 0,0-1-1 0 0,1 0 1 0 0,-1 1 126 0 0,-11-12-1133 0 0</inkml:trace>
  <inkml:trace contextRef="#ctx0" brushRef="#br0" timeOffset="229875.621">17147 6171 1140 0 0,'10'-25'6288'0'0,"-21"-16"-4113"0"0,16 60-7968 0 0,0-16 4611 0 0</inkml:trace>
  <inkml:trace contextRef="#ctx0" brushRef="#br0" timeOffset="230157.79">17675 6225 2356 0 0,'20'9'4749'0'0,"-23"50"-4253"0"0,0-44-116 0 0,9 236 620 0 0,20-102-648 0 0,-23-88-3009 0 0,-23-44-1129 0 0,13-19 2664 0 0</inkml:trace>
  <inkml:trace contextRef="#ctx0" brushRef="#br0" timeOffset="230409.661">17329 6535 1924 0 0,'11'-2'4035'0'0,"46"-2"-2642"0"0,11-1-1244 0 0,18-5-62 0 0,129-18-4392 0 0,-180 22 3098 0 0</inkml:trace>
  <inkml:trace contextRef="#ctx0" brushRef="#br0" timeOffset="230754.296">17974 6400 1808 0 0,'17'-54'5389'0'0,"-18"51"-5386"0"0,4 2-3293 0 0,-3 1 2136 0 0</inkml:trace>
  <inkml:trace contextRef="#ctx0" brushRef="#br0" timeOffset="231477.008">18006 6478 1504 0 0,'0'0'562'0'0,"0"0"-73"0"0,-3 4-76 0 0,0-1-313 0 0,1 1 0 0 0,0 0 1 0 0,0 0-1 0 0,0 0 1 0 0,0 0-1 0 0,1 0 0 0 0,-1 1 1 0 0,1-1-1 0 0,0 0 1 0 0,0 1-1 0 0,1-1 0 0 0,-1 1 1 0 0,1-1-1 0 0,0 1 1 0 0,0-1-1 0 0,1 0 0 0 0,-1 1 1 0 0,1-1-1 0 0,0 1 1 0 0,0-1-1 0 0,1 0 0 0 0,-1 0 1 0 0,1 1-1 0 0,0-1 1 0 0,0 0-1 0 0,0-1 0 0 0,1 2-100 0 0,66 43-1022 0 0,-67-48 226 0 0,0-3-30 0 0,12-9-276 0 0</inkml:trace>
  <inkml:trace contextRef="#ctx0" brushRef="#br0" timeOffset="231743.721">18003 6160 1016 0 0,'0'-6'984'0'0,"-4"2"-56"0"0,3-2-180 0 0,1 3-156 0 0,0-3-64 0 0,0 3-164 0 0,0 0-116 0 0,0 1-75 0 0,0 2-49 0 0,1 0-12 0 0,-1 3-304 0 0,4 0-301 0 0,-1 3-315 0 0,13 3-332 0 0,-5-3-56 0 0</inkml:trace>
  <inkml:trace contextRef="#ctx0" brushRef="#br0" timeOffset="232404.387">18222 6414 948 0 0,'2'13'394'0'0,"1"0"0"0"0,0 0-1 0 0,1 0 1 0 0,1 0 0 0 0,0-1 0 0 0,0 1 0 0 0,1-1-1 0 0,1-1 1 0 0,0 1 0 0 0,0-1 0 0 0,10 10-394 0 0,18 2 2055 0 0,-34-23-1662 0 0,2 0-68 0 0,8-4-217 0 0,1 0-1 0 0,-1 0 1 0 0,0-1 0 0 0,0-1 0 0 0,0 0 0 0 0,-1 0 0 0 0,0-1 0 0 0,0-1 0 0 0,0 1-1 0 0,-1-2 1 0 0,-1 1 0 0 0,1-1 0 0 0,-1 0 0 0 0,-1-1 0 0 0,0 0 0 0 0,0 0 0 0 0,-1-1-1 0 0,0 1 1 0 0,4-12-108 0 0,27-44 756 0 0,-37 66-734 0 0,0 0 23 0 0,1 9-36 0 0,0 0 0 0 0,1 0-1 0 0,-1 0 1 0 0,2 0 0 0 0,-1-1 0 0 0,2 1 0 0 0,-1-1-1 0 0,1 1 1 0 0,0-1 0 0 0,0 0 0 0 0,1-1 0 0 0,0 1-1 0 0,1-1 1 0 0,0 0 0 0 0,0 0 0 0 0,0-1 0 0 0,1 0-1 0 0,0 0 1 0 0,0 0 0 0 0,1-1 0 0 0,-1 0 0 0 0,1 0-1 0 0,0-1 1 0 0,0 0 0 0 0,1-1 0 0 0,-1 1 0 0 0,1-2-1 0 0,0 1 1 0 0,0-1 0 0 0,0-1 0 0 0,0 1 0 0 0,0-2-1 0 0,0 1 1 0 0,0-1 0 0 0,1 0-9 0 0,19 2-45 0 0,0 0 0 0 0,0-2-1 0 0,0-1 1 0 0,0-1 0 0 0,0-1 0 0 0,0-2-1 0 0,-1-1 1 0 0,22-8 45 0 0,-48 15-15 0 0,0-1 1 0 0,0 0-1 0 0,0 0 0 0 0,0 0 1 0 0,0-1-1 0 0,0 1 0 0 0,0 0 1 0 0,0-1-1 0 0,0 1 0 0 0,0-1 1 0 0,0 0-1 0 0,0 1 0 0 0,0-1 1 0 0,0 0-1 0 0,0 0 0 0 0,-1-1 1 0 0,1 1-1 0 0,0 0 1 0 0,-1 0-1 0 0,1-1 0 0 0,-1 1 1 0 0,1-1-1 0 0,-1 1 0 0 0,0-1 1 0 0,0 0-1 0 0,0 1 0 0 0,0-1 1 0 0,0 0-1 0 0,0 0 0 0 0,0 0 1 0 0,0 0-1 0 0,-1 0 0 0 0,1 0 1 0 0,-1 0-1 0 0,0 0 0 0 0,1 0 1 0 0,-1 0-1 0 0,0 0 0 0 0,0 0 1 0 0,0 0-1 0 0,0 0 0 0 0,-1 0 1 0 0,1 0-1 0 0,-1 0 0 0 0,1 0 1 0 0,-1 0-1 0 0,0 0 0 0 0,1 0 1 0 0,-1 0-1 0 0,0 0 0 0 0,0 1 1 0 0,0-1-1 0 0,-1 0 0 0 0,1 1 1 0 0,0-1-1 0 0,-1 1 1 0 0,1-1-1 0 0,-1 1 0 0 0,1-1 1 0 0,-1 1-1 0 0,0 0 0 0 0,1 0 1 0 0,-1 0-1 0 0,0 0 0 0 0,0 0 1 0 0,0 0-1 0 0,0 1 15 0 0,-15-6-4 0 0,0 1 0 0 0,-1 0 0 0 0,1 2 0 0 0,-1 0-1 0 0,0 1 1 0 0,0 1 0 0 0,0 0 0 0 0,0 2 0 0 0,1 0 0 0 0,-1 1 0 0 0,0 0 0 0 0,0 2 0 0 0,1 0 0 0 0,0 1 0 0 0,0 1 0 0 0,-12 5 4 0 0,27-10 0 0 0,0-1 0 0 0,0 0 0 0 0,0 1 1 0 0,1-1-1 0 0,-1 1 0 0 0,0-1 1 0 0,0 1-1 0 0,1 0 0 0 0,-1 0 0 0 0,0 0 1 0 0,1 0-1 0 0,-1 0 0 0 0,1 0 1 0 0,0 0-1 0 0,-1 1 0 0 0,1-1 0 0 0,0 1 1 0 0,0-1-1 0 0,-1 1 0 0 0,1-1 0 0 0,0 1 1 0 0,1-1-1 0 0,-1 1 0 0 0,0 0 1 0 0,0-1-1 0 0,1 1 0 0 0,-1 0 0 0 0,1 0 1 0 0,-1 0-1 0 0,1 0 0 0 0,0-1 1 0 0,0 1-1 0 0,0 0 0 0 0,0 0 0 0 0,0 0 1 0 0,0 0-1 0 0,0 0 0 0 0,1-1 1 0 0,-1 1-1 0 0,1 0 0 0 0,-1 0 0 0 0,1 0 1 0 0,0-1-1 0 0,0 1 0 0 0,0 0 1 0 0,0-1-1 0 0,0 1 0 0 0,0-1 0 0 0,0 1 1 0 0,0-1-1 0 0,0 0 0 0 0,1 1 1 0 0,0 0-1 0 0,92 52-267 0 0,-41-39-878 0 0,0-1 1 0 0,1-3-1 0 0,1-2 1 0 0,-1-2-1 0 0,1-3 1 0 0,12-3 1144 0 0,-42-1-1069 0 0</inkml:trace>
  <inkml:trace contextRef="#ctx0" brushRef="#br0" timeOffset="235141.3">19684 6625 1368 0 0,'0'0'640'0'0,"16"3"1688"0"0,-5 22-1932 0 0,-10 16-71 0 0,-61 32-2279 0 0,59-72 835 0 0</inkml:trace>
  <inkml:trace contextRef="#ctx0" brushRef="#br0" timeOffset="235503.171">20633 6024 1612 0 0,'-4'-3'126'0'0,"-1"0"1"0"0,0 0-1 0 0,0 1 0 0 0,0 0 0 0 0,0 0 1 0 0,0 0-1 0 0,0 0 0 0 0,0 1 0 0 0,-1 0 1 0 0,1 0-1 0 0,0 1 0 0 0,-1-1 0 0 0,1 1 1 0 0,-1 0-1 0 0,1 1 0 0 0,0-1 0 0 0,-1 1 1 0 0,1 0-1 0 0,0 1 0 0 0,-1-1 1 0 0,1 1-1 0 0,0 0 0 0 0,0 0 0 0 0,0 0 1 0 0,0 1-1 0 0,1 0 0 0 0,-1 0 0 0 0,1 0 1 0 0,0 1-1 0 0,-3 2-126 0 0,-5 3 105 0 0,1 2 0 0 0,0 0 0 0 0,1 0 0 0 0,0 1 0 0 0,1 0 0 0 0,0 1 0 0 0,1 0 0 0 0,0 0 0 0 0,1 1 0 0 0,-2 4-105 0 0,2 2 138 0 0,1 0 1 0 0,0 0-1 0 0,1 1 1 0 0,2-1-1 0 0,0 1 1 0 0,1 0-1 0 0,1 0 0 0 0,1 0 1 0 0,0 0-1 0 0,2 0 1 0 0,2 8-139 0 0,61 327 787 0 0,-65-348-994 0 0,0 0 0 0 0,0 1-1 0 0,-1-1 1 0 0,0 0 0 0 0,0 1 0 0 0,-1-1 0 0 0,0 0-1 0 0,0 0 1 0 0,-1 0 0 0 0,0-1 0 0 0,-1 1 0 0 0,0-1-1 0 0,0 1 1 0 0,0-1 0 0 0,-1-1 0 0 0,0 1-1 0 0,0 0 1 0 0,-1-1 0 0 0,1 0 0 0 0,-2-1 0 0 0,1 1-1 0 0,0-1 1 0 0,-1 0 0 0 0,0-1 0 0 0,0 0 0 0 0,-1 0-1 0 0,1 0 1 0 0,-1-1 0 0 0,-2 1 207 0 0,-25-1-1163 0 0</inkml:trace>
  <inkml:trace contextRef="#ctx0" brushRef="#br0" timeOffset="236005.161">19931 6493 956 0 0,'-20'0'4118'0'0,"551"-61"-1659"0"0,-171 40-2145 0 0,-360 22-300 0 0,0-1 0 0 0,1 1-1 0 0,-1 0 1 0 0,0 0 0 0 0,1 0-1 0 0,-1-1 1 0 0,0 1 0 0 0,0 0-1 0 0,0 0 1 0 0,1 0 0 0 0,-1 0-1 0 0,0 0 1 0 0,0 0 0 0 0,-1-1-1 0 0,1 1 1 0 0,0 0 0 0 0,0 0-1 0 0,0 0 1 0 0,0 0 0 0 0,-1 0-1 0 0,1-1 1 0 0,0 1 0 0 0,-1 0-1 0 0,1 0 1 0 0,-1-1 0 0 0,1 1-1 0 0,-1 0 1 0 0,1 0 0 0 0,-1-1-1 0 0,0 1 1 0 0,1-1 0 0 0,-1 1-1 0 0,0 0 1 0 0,1-1 0 0 0,-1 1-1 0 0,0-1 1 0 0,0 0 0 0 0,1 1-1 0 0,-1-1 1 0 0,0 0 0 0 0,0 1-1 0 0,0-1 1 0 0,0 0 0 0 0,1 0-1 0 0,-1 0 1 0 0,0 1 0 0 0,0-1-1 0 0,0 0 1 0 0,0 0 0 0 0,0-1-1 0 0,0 1-13 0 0,-1 2 11 0 0,1-1-5 0 0,0 0 0 0 0,0-1 0 0 0,0 1-1 0 0,0 0 1 0 0,0 0 0 0 0,1 1 0 0 0,-1-1-1 0 0,0 0 1 0 0,1 0 0 0 0,-1 0 0 0 0,0 0-1 0 0,1 1 1 0 0,-1-1 0 0 0,1 0-1 0 0,0 1 1 0 0,-1-1 0 0 0,1 0 0 0 0,0 0-1 0 0,0 1 1 0 0,0-1 0 0 0,0 1 0 0 0,0-1-1 0 0,0 0 1 0 0,0 1 0 0 0,1-1 0 0 0,-1 0-1 0 0,0 0 1 0 0,1 1 0 0 0,-1-1 0 0 0,1 0-1 0 0,-1 0 1 0 0,1 1 0 0 0,0-1-1 0 0,-1 0 1 0 0,1 0 0 0 0,0 0 0 0 0,0 0-1 0 0,0 0 1 0 0,0 0 0 0 0,0 0 0 0 0,0 0-1 0 0,0-1 1 0 0,0 1 0 0 0,0 0 0 0 0,0 0-1 0 0,1-1 1 0 0,-1 1 0 0 0,0-1 0 0 0,0 1-6 0 0,64 31-460 0 0,77-11-5422 0 0,-126-21 4711 0 0</inkml:trace>
  <inkml:trace contextRef="#ctx0" brushRef="#br0" timeOffset="236476.404">21008 6252 976 0 0,'-9'-13'6575'0'0,"-8"-9"-4944"0"0,7 31-2146 0 0,-5-24 2048 0 0,11 7-1813 0 0,-3-13 974 0 0,11 11-8634 0 0,-2 10 6706 0 0</inkml:trace>
  <inkml:trace contextRef="#ctx0" brushRef="#br0" timeOffset="237057.702">21141 6375 1468 0 0,'8'-6'4361'0'0,"9"36"-3856"0"0,14 74 412 0 0,-31-103-817 0 0,-12 27 744 0 0,11-29-820 0 0,1 0 0 0 0,-1 0 0 0 0,0 0 0 0 0,0 0 0 0 0,0 0-1 0 0,1 0 1 0 0,-1 0 0 0 0,0 0 0 0 0,1 0 0 0 0,-1 0 0 0 0,1 0 0 0 0,0-1 0 0 0,-1 1 0 0 0,1 0 0 0 0,0 0 0 0 0,0-1 0 0 0,0 1 0 0 0,0 0 0 0 0,0 0 0 0 0,0-1 0 0 0,0 1 0 0 0,0 0 0 0 0,0 0 0 0 0,0-1 0 0 0,1 1 0 0 0,-1 0-1 0 0,1 0 1 0 0,-1 0 0 0 0,1-1 0 0 0,-1 1 0 0 0,1 0 0 0 0,-1 0 0 0 0,1 0 0 0 0,0 0 0 0 0,0 0 0 0 0,0 0 0 0 0,0 0 0 0 0,-1 0 0 0 0,1 1 0 0 0,0-1 0 0 0,1 0-24 0 0,11-19-34 0 0,0 1 0 0 0,1 1-1 0 0,1 0 1 0 0,1 1 0 0 0,0 1 0 0 0,1 0 0 0 0,1 1-1 0 0,18-11 35 0 0,15 8-324 0 0,-49 18 238 0 0,7 2-11 0 0,25 81-120 0 0,-16-18 16 0 0,-11-59 93 0 0,-1 1 0 0 0,1-1-1 0 0,0 0 1 0 0,0-1 0 0 0,1 0 0 0 0,0 0-1 0 0,0-1 1 0 0,0 1 0 0 0,0-2 0 0 0,1 1 0 0 0,-1-1-1 0 0,1-1 1 0 0,0 0 0 0 0,0 0 0 0 0,0 0-1 0 0,0-1 1 0 0,0-1 0 0 0,0 1 0 0 0,0-1 0 0 0,0-1-1 0 0,0 0 1 0 0,1 0 0 0 0,2-2 108 0 0,21 3-389 0 0,57-11-282 0 0,-56 5 406 0 0</inkml:trace>
  <inkml:trace contextRef="#ctx0" brushRef="#br0" timeOffset="237435.825">21921 6462 3484 0 0,'-1'-3'39'0'0,"0"0"0"0"0,0 0 0 0 0,0 0 0 0 0,0 0 0 0 0,-1 0 0 0 0,0 0 0 0 0,0 0-1 0 0,1 1 1 0 0,-1-1 0 0 0,-1 1 0 0 0,1-1 0 0 0,0 1 0 0 0,-1 0 0 0 0,1 0 0 0 0,-1 0 0 0 0,1 0 0 0 0,-1 1-1 0 0,0-1 1 0 0,0 1 0 0 0,0-1 0 0 0,0 1 0 0 0,0 0 0 0 0,0 0 0 0 0,0 1 0 0 0,-1-1 0 0 0,1 0 0 0 0,0 1-1 0 0,0 0 1 0 0,0 0 0 0 0,-3 0-39 0 0,5 0 35 0 0,-264-22 2559 0 0,261 22-2566 0 0,1 0 0 0 0,-1 1-1 0 0,0-1 1 0 0,1 1 0 0 0,-1 0 0 0 0,1 0 0 0 0,0 0 0 0 0,-1 0-1 0 0,1 0 1 0 0,0 1 0 0 0,0-1 0 0 0,0 1 0 0 0,0 0 0 0 0,0 0-1 0 0,0 0 1 0 0,0 1 0 0 0,1-1 0 0 0,-1 0 0 0 0,1 1 0 0 0,-1 0-1 0 0,1 0 1 0 0,0 0 0 0 0,-1 2-28 0 0,68 19-4 0 0,-54-21-33 0 0,-1-1-1 0 0,1 0 1 0 0,-1 0 0 0 0,1-1 0 0 0,0 0-1 0 0,0-1 1 0 0,-1-1 0 0 0,1 0-1 0 0,0 0 1 0 0,-1-1 0 0 0,1 0 0 0 0,-1 0-1 0 0,1-2 1 0 0,-1 1 0 0 0,0-1-1 0 0,0-1 1 0 0,-1 1 0 0 0,1-2-1 0 0,-1 1 1 0 0,0-2 0 0 0,-1 1 0 0 0,1-1-1 0 0,-1 0 1 0 0,-1-1 0 0 0,1 1-1 0 0,-1-2 1 0 0,-1 1 0 0 0,1-1 0 0 0,-2 0-1 0 0,1 0 1 0 0,1-4 37 0 0,-2-6 101 0 0,-1 0 0 0 0,-1 0 1 0 0,0-1-1 0 0,-2 0 0 0 0,0 1 1 0 0,-1-1-1 0 0,-1 0 0 0 0,0 1 0 0 0,-2-1 1 0 0,0 1-1 0 0,-2 0 0 0 0,0 0 0 0 0,-1 0 1 0 0,-1 0-1 0 0,0 1 0 0 0,-1 0 0 0 0,-2 1 1 0 0,1 0-1 0 0,-2 0 0 0 0,0 1 0 0 0,-1 0 1 0 0,-1 1-1 0 0,0 1 0 0 0,-6-4-101 0 0,17 15 21 0 0,0 1 0 0 0,0 0 0 0 0,0 0 0 0 0,0 0 0 0 0,-1 0 0 0 0,1 0-1 0 0,-1 0 1 0 0,1 1 0 0 0,-1-1 0 0 0,0 1 0 0 0,0 0 0 0 0,0 0 0 0 0,1 0 0 0 0,-1 0 0 0 0,0 0-1 0 0,0 1 1 0 0,0-1 0 0 0,0 1 0 0 0,0 0 0 0 0,-1 0 0 0 0,1 0 0 0 0,0 0 0 0 0,0 0 0 0 0,0 1-1 0 0,0-1 1 0 0,0 1 0 0 0,0 0 0 0 0,1 0 0 0 0,-1 0 0 0 0,0 0 0 0 0,0 1 0 0 0,0-1 0 0 0,1 1-1 0 0,-1-1 1 0 0,1 1 0 0 0,-1 0 0 0 0,1 0 0 0 0,0 0 0 0 0,0 0 0 0 0,0 1 0 0 0,0-1 0 0 0,0 1-1 0 0,0-1 1 0 0,1 1 0 0 0,-1-1 0 0 0,1 1 0 0 0,0 0 0 0 0,0 0 0 0 0,0 0 0 0 0,0 0 0 0 0,0 0 0 0 0,1 0-1 0 0,-1 0 1 0 0,1 0 0 0 0,0 0 0 0 0,0 0 0 0 0,0 1-21 0 0,0 25-147 0 0,2 1 0 0 0,1-1 0 0 0,2 0-1 0 0,0 0 1 0 0,2 0 0 0 0,2-1 0 0 0,0 0 0 0 0,2 0 0 0 0,10 18 147 0 0,10 36-1610 0 0,9 50-2255 0 0,-29-93 2691 0 0</inkml:trace>
  <inkml:trace contextRef="#ctx0" brushRef="#br0" timeOffset="238080.921">22665 6000 2016 0 0,'12'-18'3011'0'0,"-7"8"-639"0"0,-8 23-1329 0 0,-4 6-944 0 0,0 0 0 0 0,2 0 0 0 0,0 1 0 0 0,1 0 0 0 0,1 0-1 0 0,1 0 1 0 0,1 1 0 0 0,1-1 0 0 0,0 0 0 0 0,2 0 0 0 0,0 1 0 0 0,1-1-99 0 0,48 160-1018 0 0,-50-179 869 0 0,0 0 0 0 0,-1 1 0 0 0,0 0 0 0 0,1-1-1 0 0,-1 1 1 0 0,0-1 0 0 0,1 1 0 0 0,-1-1 0 0 0,0 1 0 0 0,0 0 0 0 0,0-1 0 0 0,-1 1 0 0 0,1-1 0 0 0,0 1 0 0 0,-1-1 0 0 0,1 1 0 0 0,-1-1 0 0 0,1 1 0 0 0,-1-1 0 0 0,0 1 0 0 0,1-1-1 0 0,-1 1 1 0 0,0-1 0 0 0,0 0 0 0 0,0 0 0 0 0,0 1 0 0 0,0-1 0 0 0,0 0 0 0 0,-1 0 0 0 0,1 0 0 0 0,0 0 0 0 0,0 0 0 0 0,-1 0 0 0 0,1-1 0 0 0,-1 1 149 0 0,-18 8-1142 0 0</inkml:trace>
  <inkml:trace contextRef="#ctx0" brushRef="#br0" timeOffset="238896.737">22227 6259 1664 0 0,'1'0'57'0'0,"0"1"0"0"0,0-1-1 0 0,-1 0 1 0 0,1 0 0 0 0,0 0-1 0 0,0 0 1 0 0,0 0 0 0 0,0 0-1 0 0,0 0 1 0 0,-1 0 0 0 0,1-1-1 0 0,0 1 1 0 0,0 0 0 0 0,0 0 0 0 0,-1-1-1 0 0,1 1 1 0 0,0 0 0 0 0,0-1-1 0 0,-1 1 1 0 0,1-1 0 0 0,0 1-1 0 0,-1-1 1 0 0,1 1 0 0 0,0-1-1 0 0,-1 0 1 0 0,1 1 0 0 0,-1-1-1 0 0,1 0 1 0 0,-1 0 0 0 0,1 1 0 0 0,-1-1-1 0 0,0 0 1 0 0,1 0 0 0 0,-1 1-1 0 0,0-1 1 0 0,1 0 0 0 0,-1 0-1 0 0,0 0 1 0 0,0 0 0 0 0,0 1-1 0 0,0-1 1 0 0,0 0 0 0 0,0 0 0 0 0,0 0-1 0 0,0 0 1 0 0,0 0 0 0 0,-1 1-1 0 0,1-1 1 0 0,0 0 0 0 0,0 0-1 0 0,-1 0 1 0 0,1 1 0 0 0,0-1-1 0 0,-1 0 1 0 0,1 0 0 0 0,-1 1 0 0 0,1-1-1 0 0,-1 0 1 0 0,1 1 0 0 0,-1-1-1 0 0,0 1 1 0 0,1-1 0 0 0,-1 0-1 0 0,0 1 1 0 0,1 0 0 0 0,-1-1-1 0 0,0 1 1 0 0,0-1 0 0 0,0 1 0 0 0,0 0-57 0 0,52-16 181 0 0,1 3 0 0 0,0 3 0 0 0,0 1 0 0 0,1 3 0 0 0,41 1-181 0 0,101-14-931 0 0,-172 16 779 0 0,-15 3 181 0 0,0 0 0 0 0,0 0 0 0 0,1-1 0 0 0,-1 1 1 0 0,0-2-1 0 0,0 1 0 0 0,0-1 0 0 0,0-1 0 0 0,0 1 0 0 0,0-2 0 0 0,-1 1 1 0 0,1-1-1 0 0,-1 0 0 0 0,0 0 0 0 0,0-1 0 0 0,0 0 0 0 0,-1 0 0 0 0,0 0 1 0 0,0-1-1 0 0,0 0 0 0 0,-1 0 0 0 0,1-1 0 0 0,-2 1 0 0 0,1-1 0 0 0,-1 0 1 0 0,2-5-30 0 0,-5 11 198 0 0,-1-35 393 0 0,0 35-592 0 0,0 0 0 0 0,1 0 0 0 0,-1 0-1 0 0,0 0 1 0 0,0 0 0 0 0,0 0 0 0 0,0 0 0 0 0,0 0 0 0 0,0 0 0 0 0,0 0 0 0 0,0 0 0 0 0,0 0-1 0 0,0 0 1 0 0,-1-1 0 0 0,1 1 0 0 0,0 0 0 0 0,-1 1 0 0 0,1-1 0 0 0,0 0 0 0 0,-1 0-1 0 0,0 0 1 0 0,1 0 0 0 0,-1 0 0 0 0,1 0 0 0 0,-1 1 0 0 0,0-1 0 0 0,0 0 0 0 0,1 0-1 0 0,-1 1 1 0 0,0-1 0 0 0,0 1 0 0 0,0-1 0 0 0,0 0 0 0 0,0 1 0 0 0,0 0 0 0 0,0-1-1 0 0,0 1 1 0 0,0 0 0 0 0,0-1 0 0 0,0 1 0 0 0,-1 0 1 0 0,-21 63-126 0 0,11-8 182 0 0,2 0 0 0 0,3 0 1 0 0,2 1-1 0 0,3 0 0 0 0,3 36-56 0 0,-1-73 150 0 0,3-17-141 0 0,0 0-1 0 0,0 0 1 0 0,0-1 0 0 0,0 1-1 0 0,0-1 1 0 0,0 1-1 0 0,0-1 1 0 0,0 0-1 0 0,1-1 1 0 0,-1 1-1 0 0,0-1 1 0 0,1 1 0 0 0,-1-1-1 0 0,0 0 1 0 0,1 0-1 0 0,-1 0 1 0 0,1-1-1 0 0,-1 1 1 0 0,0-1 0 0 0,0 0-1 0 0,1 0 1 0 0,-1 0-1 0 0,0 0 1 0 0,0 0-1 0 0,0-1 1 0 0,0 0-1 0 0,0 1 1 0 0,0-1 0 0 0,-1 0-1 0 0,1 0 1 0 0,1-2-9 0 0,100-56 54 0 0,-42 120-231 0 0,-49-53 170 0 0,-1-2 0 0 0,1 0 0 0 0,1 0 0 0 0,-1-1 0 0 0,1-1 0 0 0,-1 0 0 0 0,1-1-1 0 0,0 0 1 0 0,0-1 0 0 0,0-1 0 0 0,0 0 0 0 0,0-1 0 0 0,0 0 0 0 0,-1-1 0 0 0,1-1 0 0 0,0 0 0 0 0,-1-1 0 0 0,0 0 0 0 0,0-1 0 0 0,7-4 7 0 0,-17 8 4 0 0,0 0 1 0 0,-1 0-1 0 0,1 0 1 0 0,0-1 0 0 0,-1 1-1 0 0,1 0 1 0 0,-1-1-1 0 0,1 0 1 0 0,-1 0-1 0 0,0 0 1 0 0,0 0 0 0 0,0 0-1 0 0,0 0 1 0 0,0 0-1 0 0,0-1 1 0 0,0 1-1 0 0,-1-1 1 0 0,1 1-1 0 0,-1-1 1 0 0,0 1 0 0 0,0-1-1 0 0,0 0 1 0 0,0 0-1 0 0,0 0 1 0 0,-1 0-1 0 0,1 1 1 0 0,-1-1 0 0 0,0 0-1 0 0,0 0 1 0 0,0 0-1 0 0,0 0 1 0 0,0 0-1 0 0,-1 0 1 0 0,1 0 0 0 0,-1 0-1 0 0,0 0 1 0 0,0 1-1 0 0,0-1 1 0 0,0 0-1 0 0,0 1 1 0 0,-1-1 0 0 0,1 0-1 0 0,-1 1 1 0 0,0 0-1 0 0,0-1 1 0 0,1 1-1 0 0,-1 0 1 0 0,-1 0 0 0 0,1 0-1 0 0,0 0 1 0 0,0 0-1 0 0,-1 1 1 0 0,1-1-1 0 0,-1 1 1 0 0,-1-1-5 0 0,-9-4 75 0 0,0 0-1 0 0,-1 1 1 0 0,0 0 0 0 0,0 1-1 0 0,0 1 1 0 0,-1 0 0 0 0,1 1-1 0 0,-1 0 1 0 0,1 1 0 0 0,-1 1-1 0 0,0 1 1 0 0,0 0-75 0 0,12-1 6 0 0,0 0 0 0 0,1 0 0 0 0,-1 0-1 0 0,0 1 1 0 0,0-1 0 0 0,0 1 0 0 0,1 0 0 0 0,-1 0 0 0 0,0 0-1 0 0,1 0 1 0 0,-1 0 0 0 0,0 1 0 0 0,1-1 0 0 0,0 1-1 0 0,-1-1 1 0 0,1 1 0 0 0,0 0 0 0 0,0 0 0 0 0,0 0 0 0 0,0 0-1 0 0,0 1 1 0 0,0-1 0 0 0,1 0 0 0 0,-1 1 0 0 0,1-1 0 0 0,0 1-1 0 0,0-1 1 0 0,0 1 0 0 0,0 0 0 0 0,0 0-6 0 0,69 64-189 0 0,-11-36-1186 0 0,1-3-1 0 0,1-2 1 0 0,2-3-1 0 0,36 8 1376 0 0,-54-18-1158 0 0</inkml:trace>
  <inkml:trace contextRef="#ctx0" brushRef="#br0" timeOffset="239336.853">24182 6117 1440 0 0,'15'-12'2821'0'0,"-15"13"-2699"0"0,0-1-1 0 0,0 0 0 0 0,0 1 0 0 0,0-1 1 0 0,0 1-1 0 0,0-1 0 0 0,0 0 0 0 0,0 1 1 0 0,0-1-1 0 0,1 0 0 0 0,-1 1 0 0 0,0-1 1 0 0,0 0-1 0 0,0 1 0 0 0,1-1 0 0 0,-1 0 1 0 0,0 1-1 0 0,0-1 0 0 0,1 0 1 0 0,-1 0-1 0 0,0 1 0 0 0,1-1 0 0 0,-1 0 1 0 0,0 0-1 0 0,1 1 0 0 0,-1-1 0 0 0,0 0 1 0 0,1 0-1 0 0,-1 0 0 0 0,0 0 0 0 0,1 0 1 0 0,-1 0-1 0 0,1 0 0 0 0,-1 0 1 0 0,0 1-1 0 0,1-1-121 0 0,-14 45 214 0 0,3 1 0 0 0,1 0 1 0 0,3 1-1 0 0,2-1 1 0 0,1 1-1 0 0,4 21-214 0 0,55 172-936 0 0,-87-215-5047 0 0,20-35 4869 0 0</inkml:trace>
  <inkml:trace contextRef="#ctx0" brushRef="#br0" timeOffset="239808.088">24234 6186 1080 0 0,'24'-45'5567'0'0,"-18"43"-5529"0"0,-1 0 0 0 0,1 1 0 0 0,0-1 0 0 0,0 1 1 0 0,-1 0-1 0 0,1 1 0 0 0,0-1 0 0 0,0 1 0 0 0,0 1 0 0 0,0-1 0 0 0,0 1 0 0 0,0 0 0 0 0,-1 0 0 0 0,1 1 0 0 0,0-1 0 0 0,-1 1 0 0 0,1 0 0 0 0,-1 1 0 0 0,0 0 0 0 0,1 0 0 0 0,1 1-38 0 0,-3-2 33 0 0,1 1-1 0 0,0-1 0 0 0,-1 1 1 0 0,0 0-1 0 0,1 1 1 0 0,-1-1-1 0 0,-1 1 1 0 0,1 0-1 0 0,0-1 1 0 0,-1 2-1 0 0,0-1 1 0 0,0 0-1 0 0,0 1 1 0 0,0-1-1 0 0,-1 1 1 0 0,0 0-1 0 0,0 0 1 0 0,0 0-1 0 0,0 0 1 0 0,-1 0-1 0 0,0 0 1 0 0,0 0-1 0 0,0 1 1 0 0,-1-1-1 0 0,0 0 1 0 0,0 0-1 0 0,0 1 1 0 0,-1-1-1 0 0,1 0 1 0 0,-1 1-1 0 0,0-1 1 0 0,-1 0-1 0 0,1 0 1 0 0,-1 0-1 0 0,0 0 1 0 0,-1-1-1 0 0,1 1 1 0 0,-1 0-1 0 0,0-1 1 0 0,0 1-1 0 0,0-1 0 0 0,0 0 1 0 0,-1 0-1 0 0,0-1 1 0 0,0 1-1 0 0,0-1 1 0 0,0 0-1 0 0,-1 0 1 0 0,1 0-1 0 0,-1 0 1 0 0,1-1-1 0 0,-1 1 1 0 0,0-1-1 0 0,0-1 1 0 0,-1 1-33 0 0,-51-22-1145 0 0,45-23-3663 0 0,12 32 3636 0 0</inkml:trace>
  <inkml:trace contextRef="#ctx0" brushRef="#br0" timeOffset="240185.422">24611 6084 1128 0 0,'5'0'122'0'0,"-1"1"0"0"0,0-1 1 0 0,0 1-1 0 0,0 0 0 0 0,1 1 0 0 0,-1-1 0 0 0,0 1 0 0 0,0 0 1 0 0,-1 0-1 0 0,1 0 0 0 0,0 0 0 0 0,-1 0 0 0 0,1 1 0 0 0,-1 0 1 0 0,0 0-1 0 0,0 0 0 0 0,0 0 0 0 0,0 0 0 0 0,0 1 0 0 0,-1-1 1 0 0,1 1-1 0 0,-1 0 0 0 0,0-1 0 0 0,0 1 0 0 0,-1 0 0 0 0,1 0 1 0 0,-1 0-1 0 0,0 1 0 0 0,0-1 0 0 0,0 0 0 0 0,0 0 0 0 0,-1 1 1 0 0,0-1-1 0 0,0 2-122 0 0,2-2 127 0 0,0 0 0 0 0,0 0 0 0 0,-1 0 0 0 0,1 0 0 0 0,-1 0 0 0 0,0 0 0 0 0,0 1 0 0 0,-1-1 0 0 0,0 0 0 0 0,1 1 0 0 0,-1-1 0 0 0,-1 0 0 0 0,1 1 0 0 0,0-1 0 0 0,-1 0 0 0 0,0 1 0 0 0,0-1 0 0 0,-1 0 0 0 0,1 0 0 0 0,-1 0 0 0 0,0 0 0 0 0,0 0 0 0 0,0 0 1 0 0,0 0-1 0 0,-1-1 0 0 0,1 1 0 0 0,-1-1 0 0 0,0 0 0 0 0,0 0 0 0 0,0 0 0 0 0,-1 0 0 0 0,1 0 0 0 0,-1-1 0 0 0,1 1 0 0 0,-1-1 0 0 0,0 0 0 0 0,0 0 0 0 0,-2 0-127 0 0,5-2 281 0 0,1 0-11 0 0,-17-56-19 0 0,24 42-440 0 0,0 0-1 0 0,1 1 1 0 0,1 0-1 0 0,0 0 1 0 0,1 1 0 0 0,0 0-1 0 0,0 1 1 0 0,2 0-1 0 0,-1 0 1 0 0,1 1 0 0 0,1 1-1 0 0,0 0 1 0 0,13-6 189 0 0,115-57-4801 0 0,-114 60 3689 0 0</inkml:trace>
  <inkml:trace contextRef="#ctx0" brushRef="#br0" timeOffset="240797.119">25163 6192 2028 0 0,'-29'2'2882'0'0,"15"2"-2736"0"0,1 0 0 0 0,0 1 0 0 0,0 0 0 0 0,0 1-1 0 0,0 0 1 0 0,1 1 0 0 0,0 1 0 0 0,1 0 0 0 0,0 0 0 0 0,0 1 0 0 0,1 1 0 0 0,0 0 0 0 0,0 0 0 0 0,1 1 0 0 0,0 0 0 0 0,1 0 0 0 0,1 1 0 0 0,-4 7-146 0 0,10-17 108 0 0,19 21 98 0 0,-11-19-191 0 0,1-1 0 0 0,-1 0-1 0 0,1 0 1 0 0,-1 0 0 0 0,1-1 0 0 0,0 0 0 0 0,0 0 0 0 0,0-1 0 0 0,0 0 0 0 0,0 0 0 0 0,0-1 0 0 0,1 0 0 0 0,-1-1 0 0 0,0 1-1 0 0,0-2 1 0 0,5 0-15 0 0,-4 1-10 0 0,-1 0 0 0 0,1 0 0 0 0,0-1 0 0 0,-1 0-1 0 0,1-1 1 0 0,-1 0 0 0 0,0 0 0 0 0,0-1 0 0 0,0 0-1 0 0,0 0 1 0 0,-1-1 0 0 0,0 0 0 0 0,1 0 0 0 0,-2 0-1 0 0,1-1 1 0 0,-1-1 0 0 0,4-3 10 0 0,-26-39 125 0 0,7 37-88 0 0,-2 1-1 0 0,1 1 1 0 0,-1-1-1 0 0,-1 2 1 0 0,0 0-1 0 0,0 0 1 0 0,-1 1-1 0 0,0 1 1 0 0,0 0-1 0 0,0 1 1 0 0,-1 0-1 0 0,0 1 1 0 0,-1 0-1 0 0,1 1 1 0 0,-1 1-1 0 0,0 1 0 0 0,-7-1-36 0 0,5-1-363 0 0,33 5-460 0 0,14 0 211 0 0,183-32-1833 0 0,-184 22 2127 0 0</inkml:trace>
  <inkml:trace contextRef="#ctx0" brushRef="#br0" timeOffset="241190.822">25363 5964 3120 0 0,'7'-172'4653'0'0,"-8"172"-4641"0"0,0-1 0 0 0,0 1 1 0 0,0-1-1 0 0,0 0 0 0 0,-1 1 1 0 0,1 0-1 0 0,0-1 1 0 0,0 1-1 0 0,0 0 0 0 0,0-1 1 0 0,0 1-1 0 0,-1 0 0 0 0,1 0 1 0 0,0 0-1 0 0,0 0 0 0 0,0 0 1 0 0,-1 0-1 0 0,1 0 0 0 0,0 1 1 0 0,0-1-1 0 0,0 0 1 0 0,0 1-1 0 0,0-1 0 0 0,-1 1 1 0 0,1-1-1 0 0,0 1 0 0 0,0-1 1 0 0,0 1-1 0 0,0 0 0 0 0,0-1 1 0 0,1 1-1 0 0,-1 0 0 0 0,0 0 1 0 0,0 0-1 0 0,0 0 1 0 0,1 0-1 0 0,-1 0 0 0 0,0 0 1 0 0,1 0-1 0 0,-1 0 0 0 0,1 0 1 0 0,-1 0-1 0 0,1 0 0 0 0,0 0 1 0 0,-1 1-13 0 0,-9 21 34 0 0,0 0 1 0 0,2 0-1 0 0,0 2 1 0 0,2-1-1 0 0,1 0 1 0 0,0 1-1 0 0,2 0 1 0 0,1 0-1 0 0,1 9-34 0 0,0 158 93 0 0,1-191 30 0 0,0-1 16 0 0,37 6 134 0 0,24-30-91 0 0,95-16-303 0 0,-152 40 125 0 0,0 1 0 0 0,0 0 0 0 0,0 0 0 0 0,1 0 0 0 0,-1 0 0 0 0,0 1 0 0 0,0-1 0 0 0,-1 1 0 0 0,1 0 0 0 0,0 0 0 0 0,-1 1 0 0 0,1-1 0 0 0,-1 1 1 0 0,0 0-1 0 0,1 0 0 0 0,-1 0 0 0 0,-1 0 0 0 0,1 0 0 0 0,0 1 0 0 0,-1-1 0 0 0,0 1 0 0 0,0 0 0 0 0,0-1 0 0 0,0 1 0 0 0,0 0 0 0 0,-1 0 0 0 0,0 0 0 0 0,0 1 0 0 0,1 3-4 0 0,-53 37 630 0 0,-87-23-471 0 0,88-42-1854 0 0,48-17-3872 0 0,22 13 4211 0 0</inkml:trace>
  <inkml:trace contextRef="#ctx0" brushRef="#br0" timeOffset="242164.257">25919 6124 936 0 0,'0'0'523'0'0,"0"0"-46"0"0,12 1 134 0 0,-8-5 2200 0 0,-6 1-2788 0 0,1 1 1 0 0,0 0-1 0 0,-1-1 1 0 0,1 1-1 0 0,-1 0 1 0 0,0 0 0 0 0,0 0-1 0 0,0 1 1 0 0,0-1-1 0 0,0 0 1 0 0,0 1-1 0 0,0-1 1 0 0,0 1-1 0 0,-1 0 1 0 0,1 0-1 0 0,-1 0 1 0 0,1 0-1 0 0,0 0 1 0 0,-1 0-1 0 0,0 1 1 0 0,1-1-1 0 0,-1 1 1 0 0,1-1-1 0 0,-1 1 1 0 0,0 0 0 0 0,1 0-1 0 0,-1 1 1 0 0,0-1-1 0 0,1 0 1 0 0,-1 1-1 0 0,1 0 1 0 0,-3 0-24 0 0,-92 13 368 0 0,82-11-340 0 0,0 0-1 0 0,0 1 0 0 0,0 1 1 0 0,1 0-1 0 0,-1 1 0 0 0,1 1 1 0 0,1 0-1 0 0,-1 1 0 0 0,1 1 1 0 0,1 0-1 0 0,0 0 0 0 0,-9 10-27 0 0,20-18 3 0 0,0 0 0 0 0,0 0 0 0 0,0 1 0 0 0,0-1 0 0 0,0 0 0 0 0,0 1 0 0 0,1-1 0 0 0,-1 0 0 0 0,1 1-1 0 0,-1-1 1 0 0,1 1 0 0 0,-1-1 0 0 0,1 1 0 0 0,0-1 0 0 0,0 1 0 0 0,0 0 0 0 0,0-1 0 0 0,0 1 0 0 0,0-1 0 0 0,0 1 0 0 0,0-1-1 0 0,1 1 1 0 0,-1-1 0 0 0,1 1 0 0 0,-1-1 0 0 0,1 1 0 0 0,-1-1 0 0 0,1 0 0 0 0,0 1 0 0 0,0-1 0 0 0,0 0 0 0 0,0 1 0 0 0,0-1-1 0 0,0 0 1 0 0,0 0 0 0 0,0 0 0 0 0,0 0 0 0 0,0 0 0 0 0,1 0 0 0 0,-1 0 0 0 0,0 0 0 0 0,1-1 0 0 0,-1 1 0 0 0,0 0 0 0 0,1-1-1 0 0,-1 1 1 0 0,1-1 0 0 0,-1 0 0 0 0,1 1 0 0 0,-1-1 0 0 0,1 0-3 0 0,83 22 84 0 0,-65-20-212 0 0,0-1 0 0 0,0 0-1 0 0,0-2 1 0 0,-1 0 0 0 0,1-1 0 0 0,0-1-1 0 0,0-1 1 0 0,-1-1 0 0 0,2-1 128 0 0,-5 1-69 0 0,-13 5 59 0 0,-1 0 0 0 0,1 0 0 0 0,-1 0 0 0 0,1-1 0 0 0,0 1 0 0 0,-1-1 0 0 0,1 1 0 0 0,-1-1 0 0 0,0 0 0 0 0,1 0-1 0 0,-1 0 1 0 0,0-1 0 0 0,1 1 0 0 0,-1-1 0 0 0,0 1 0 0 0,0-1 0 0 0,0 1 0 0 0,0-1 0 0 0,-1 0 0 0 0,1 0 0 0 0,0 0 0 0 0,-1 0-1 0 0,1 0 1 0 0,-1-1 0 0 0,0 1 0 0 0,1-1 10 0 0,-3 2 15 0 0,0-1 0 0 0,1 1 1 0 0,-1 0-1 0 0,0 0 0 0 0,0 0 0 0 0,0 0 0 0 0,1 0 0 0 0,-1 0 0 0 0,-1 0 0 0 0,1 0 1 0 0,0 0-1 0 0,0 0 0 0 0,0 0 0 0 0,0 1 0 0 0,0-1 0 0 0,-1 1 0 0 0,1-1 0 0 0,0 1 1 0 0,-1-1-1 0 0,1 1 0 0 0,0 0 0 0 0,-1-1 0 0 0,1 1 0 0 0,-1 0 0 0 0,1 0 0 0 0,0 0 0 0 0,-1 0 1 0 0,1 0-1 0 0,0 0 0 0 0,-1 1 0 0 0,1-1 0 0 0,-1 0 0 0 0,1 1 0 0 0,0-1 0 0 0,0 1 1 0 0,-1-1-1 0 0,1 1 0 0 0,0 0 0 0 0,0-1 0 0 0,0 1 0 0 0,-1 0 0 0 0,1 0 0 0 0,0 0 1 0 0,0 0-1 0 0,0 0 0 0 0,1 0 0 0 0,-1 0 0 0 0,0 0 0 0 0,0 0 0 0 0,1 1 0 0 0,-1-1 1 0 0,0 0-1 0 0,1 0 0 0 0,-1 1 0 0 0,1-1 0 0 0,0 0 0 0 0,-1 1 0 0 0,1-1 0 0 0,0 1 1 0 0,0-1-1 0 0,0 0 0 0 0,0 1 0 0 0,0 0-15 0 0,16 5-178 0 0,1-2 0 0 0,-1 0 0 0 0,1 0 0 0 0,0-2 1 0 0,1 0-1 0 0,-1-1 0 0 0,0-1 0 0 0,1 0 0 0 0,-1-2 0 0 0,0 0 0 0 0,1-1 1 0 0,-1 0-1 0 0,0-1 0 0 0,0-1 0 0 0,0-1 0 0 0,-1-1 0 0 0,1 0 0 0 0,-1-1 0 0 0,-1-1 1 0 0,1 0-1 0 0,-1-1 0 0 0,-1 0 0 0 0,0-2 0 0 0,0 1 0 0 0,-1-2 0 0 0,0 0 0 0 0,8-10 178 0 0,-3-2-749 0 0</inkml:trace>
  <inkml:trace contextRef="#ctx0" brushRef="#br0" timeOffset="242541.613">26415 5937 1240 0 0,'0'-11'259'0'0,"0"1"-1"0"0,0-1 1 0 0,0 0-1 0 0,-2 1 1 0 0,1-1-1 0 0,-1 1 0 0 0,-1 0 1 0 0,0 0-1 0 0,0 0 1 0 0,-1 0-1 0 0,0 0 1 0 0,-1 1-1 0 0,0-1 1 0 0,-1 1-1 0 0,0 1 1 0 0,0-2-259 0 0,5 10 18 0 0,0-1 1 0 0,-1 1-1 0 0,1-1 1 0 0,0 1-1 0 0,0 0 0 0 0,0-1 1 0 0,0 1-1 0 0,-1 0 1 0 0,1 0-1 0 0,0 0 0 0 0,0 0 1 0 0,-1 0-1 0 0,1 0 1 0 0,0 0-1 0 0,0 0 1 0 0,-1 0-1 0 0,1 0 0 0 0,0 1 1 0 0,0-1-1 0 0,0 1 1 0 0,0-1-1 0 0,0 1 1 0 0,-1-1-1 0 0,1 1 0 0 0,0-1 1 0 0,0 1-1 0 0,0 0 1 0 0,0 0-1 0 0,1 0 1 0 0,-1-1-1 0 0,0 1 0 0 0,0 0 1 0 0,0 0-1 0 0,1 0 1 0 0,-1 0-1 0 0,0 0 1 0 0,1 0-1 0 0,-1 1 0 0 0,1-1 1 0 0,-1 0-1 0 0,1 0 1 0 0,0 0-1 0 0,0 0 0 0 0,-1 1 1 0 0,1-1-1 0 0,0 0 1 0 0,0 0-1 0 0,0 1-18 0 0,-19 66 89 0 0,13-24 23 0 0,2 0 0 0 0,2 0 1 0 0,2 0-1 0 0,2 0 0 0 0,2 0 0 0 0,6 27-112 0 0,14 52 428 0 0,14-156 184 0 0,-35 28-597 0 0,8-12-24 0 0,-1 1 0 0 0,2 1 0 0 0,0 0 0 0 0,1 1 0 0 0,0 0 0 0 0,1 1 0 0 0,1 1 0 0 0,0 0 0 0 0,0 1 0 0 0,1 0 0 0 0,7-2 9 0 0,-19 12 0 0 0,0 0 0 0 0,0 1 0 0 0,0-1 0 0 0,0 1 1 0 0,0 0-1 0 0,0 0 0 0 0,0 0 0 0 0,0 1 0 0 0,0-1 0 0 0,0 1 0 0 0,0 0 0 0 0,0 0 0 0 0,0 1 0 0 0,0-1 0 0 0,0 1 1 0 0,-1-1-1 0 0,1 1 0 0 0,-1 1 0 0 0,1-1 0 0 0,-1 0 0 0 0,0 1 0 0 0,0-1 0 0 0,0 1 0 0 0,0 0 0 0 0,0 0 1 0 0,-1 1-1 0 0,1-1 0 0 0,-1 0 0 0 0,0 1 0 0 0,0-1 0 0 0,0 1 0 0 0,-1 0 0 0 0,1-1 0 0 0,-1 1 0 0 0,0 0 0 0 0,0 0 1 0 0,0 0-1 0 0,0 0 0 0 0,-1 0 0 0 0,0 0 0 0 0,0 0 0 0 0,0 0 0 0 0,0 1 0 0 0,0-1 0 0 0,-1 0 0 0 0,0 0 0 0 0,0 0 1 0 0,0-1-1 0 0,0 1 0 0 0,-1 0 0 0 0,1 0 0 0 0,-1 0 0 0 0,0-1 0 0 0,0 1 0 0 0,-1-1 0 0 0,1 0 0 0 0,-1 1 0 0 0,-4 1-74 0 0,-1 1 0 0 0,0-1 0 0 0,0 0 0 0 0,0 0 0 0 0,-1-1 0 0 0,0 0 0 0 0,0-1 0 0 0,0 0 0 0 0,0 0 0 0 0,0-1 0 0 0,0 0 0 0 0,-1 0 0 0 0,1-1 0 0 0,-4-1 74 0 0,10 0-917 0 0,-13-12-1517 0 0,13 6 1246 0 0</inkml:trace>
  <inkml:trace contextRef="#ctx0" brushRef="#br0" timeOffset="242823.571">26879 6127 2252 0 0,'2'10'4462'0'0,"9"34"-3445"0"0,-9-36-1104 0 0,11 56 1059 0 0,-9-23-3468 0 0,-17-36-110 0 0,2-15 1432 0 0</inkml:trace>
  <inkml:trace contextRef="#ctx0" brushRef="#br0" timeOffset="243058.866">26827 5740 3224 0 0,'-1'-26'3360'0'0,"1"11"-910"0"0,13 36-3360 0 0,15 56-4124 0 0,-23-54 3888 0 0</inkml:trace>
  <inkml:trace contextRef="#ctx0" brushRef="#br0" timeOffset="243546.515">26927 6372 1180 0 0,'39'16'5084'0'0,"30"-30"-3947"0"0,-57 9-1029 0 0,0-1 0 0 0,-1 0 0 0 0,0-1 0 0 0,0 0 0 0 0,0 0 0 0 0,-1-1 0 0 0,0-1 0 0 0,0 1 0 0 0,-1-2 0 0 0,0 1 0 0 0,-1-1 0 0 0,0-1 0 0 0,0 1 0 0 0,-1-1 0 0 0,-1-1 0 0 0,0 1 0 0 0,-1-1 0 0 0,0 0 0 0 0,1-4-108 0 0,4-15 106 0 0,-1 0-1 0 0,-1-1 0 0 0,-2 0 0 0 0,-2 0 0 0 0,0 0 0 0 0,-2-1 1 0 0,-2-5-106 0 0,-1 37 0 0 0,0-1 1 0 0,0 1 0 0 0,0-1-1 0 0,-1 1 1 0 0,1 0 0 0 0,0-1-1 0 0,-1 1 1 0 0,1 0 0 0 0,-1 0-1 0 0,1 0 1 0 0,-1 0 0 0 0,1 0-1 0 0,-1 0 1 0 0,0 1 0 0 0,1-1-1 0 0,-1 0 1 0 0,0 1 0 0 0,0-1-1 0 0,1 1 1 0 0,-1 0 0 0 0,0 0-1 0 0,0 0 1 0 0,0 0 0 0 0,0 0-1 0 0,0 0 1 0 0,1 0 0 0 0,-1 0-1 0 0,0 1 1 0 0,0-1 0 0 0,0 1-1 0 0,1-1 1 0 0,-1 1 0 0 0,0 0-1 0 0,1 0 1 0 0,-1-1 0 0 0,1 1-1 0 0,-1 0 1 0 0,1 1 0 0 0,-1-1-1 0 0,1 0 1 0 0,-1 0 0 0 0,1 1-1 0 0,0-1 1 0 0,0 0 0 0 0,0 1-1 0 0,0-1 1 0 0,-1 2-1 0 0,-5 6 0 0 0,0 1-1 0 0,1 0 1 0 0,0 0 0 0 0,1 1-1 0 0,0-1 1 0 0,0 1 0 0 0,1 0 0 0 0,1 1-1 0 0,-1-1 1 0 0,2 1 0 0 0,0-1-1 0 0,0 1 1 0 0,1 0 0 0 0,1 0-1 0 0,0-1 1 0 0,0 1 0 0 0,1 0 0 0 0,1 0-1 0 0,0-1 1 0 0,0 1 0 0 0,2-1-1 0 0,-1 1 1 0 0,1-1 0 0 0,1 0-1 0 0,0 0 1 0 0,0-1 0 0 0,1 0 0 0 0,0 0-1 0 0,1 0 1 0 0,0-1 0 0 0,1 0-1 0 0,0 0 1 0 0,0 0 0 0 0,1-1-1 0 0,0-1 1 0 0,1 0 0 0 0,-1 0 0 0 0,9 4 0 0 0,-14-8 7 0 0,0 0 1 0 0,1 0 0 0 0,-1 0-1 0 0,1-1 1 0 0,-1 0 0 0 0,1 1-1 0 0,0-2 1 0 0,0 1 0 0 0,0-1-1 0 0,0 1 1 0 0,0-1-1 0 0,0-1 1 0 0,0 1 0 0 0,0-1-1 0 0,0 0 1 0 0,1 0 0 0 0,-1 0-1 0 0,0-1 1 0 0,0 0 0 0 0,0 0-1 0 0,0 0 1 0 0,0 0 0 0 0,0-1-1 0 0,0 0 1 0 0,-1 0 0 0 0,1-1-1 0 0,-1 1 1 0 0,1-1 0 0 0,-1 0-1 0 0,0 0 1 0 0,0 0 0 0 0,0 0-1 0 0,0-1 1 0 0,-1 0 0 0 0,1 0-1 0 0,-1 0 1 0 0,1-1-8 0 0,-3 3 21 0 0,0-1-1 0 0,0 1 1 0 0,0 0 0 0 0,-1-1-1 0 0,1 1 1 0 0,0-1 0 0 0,-1 1-1 0 0,0-1 1 0 0,1 1 0 0 0,-1-1 0 0 0,0 1-1 0 0,-1-1 1 0 0,1 1 0 0 0,0-1-1 0 0,-1 1 1 0 0,1-1 0 0 0,-1 1-1 0 0,0-1 1 0 0,0 1 0 0 0,0 0-1 0 0,0-1 1 0 0,0 1 0 0 0,0 0-1 0 0,0 0 1 0 0,-1 0 0 0 0,1 0 0 0 0,-1 0-1 0 0,0 0 1 0 0,0 0 0 0 0,0 1-1 0 0,0-1 1 0 0,0 0 0 0 0,0 1-1 0 0,0 0 1 0 0,0-1 0 0 0,-2 0-21 0 0,21 22-1552 0 0,43-22-4772 0 0,-48-7 5078 0 0</inkml:trace>
  <inkml:trace contextRef="#ctx0" brushRef="#br0" timeOffset="243703.591">27515 5913 1976 0 0,'-3'-9'772'0'0,"3"4"-180"0"0,-3 1-24 0 0,3-1-116 0 0,-3 1-184 0 0,3 1-116 0 0,0 1-4 0 0,-2-1-24 0 0,2 3-288 0 0,2 0-172 0 0,-2-1-388 0 0,3 1-560 0 0,-3 0 100 0 0</inkml:trace>
  <inkml:trace contextRef="#ctx0" brushRef="#br0" timeOffset="243985.507">27680 5817 1228 0 0,'6'19'3571'0'0,"-9"26"-2647"0"0,0-21-451 0 0,80 463 975 0 0,-77-486-1830 0 0,0 3 509 0 0,-2 0-3996 0 0,-9 4 2729 0 0</inkml:trace>
  <inkml:trace contextRef="#ctx0" brushRef="#br0" timeOffset="244535.393">27642 6207 2228 0 0,'14'-15'331'0'0,"0"1"-1"0"0,2 0 1 0 0,-1 1-1 0 0,2 1 1 0 0,0 1-1 0 0,0 0 1 0 0,1 1-1 0 0,0 1 1 0 0,1 1 0 0 0,-1 0-1 0 0,2 2 1 0 0,13-4-331 0 0,-30 12 27 0 0,0-1 1 0 0,-1 1 0 0 0,1-1 0 0 0,-1 1-1 0 0,1 0 1 0 0,-1 0 0 0 0,0 0 0 0 0,0 0 0 0 0,0 1-1 0 0,0-1 1 0 0,0 1 0 0 0,-1-1 0 0 0,1 1 0 0 0,-1-1-1 0 0,1 1 1 0 0,-1 0 0 0 0,0 0 0 0 0,0 0-1 0 0,0-1 1 0 0,-1 1 0 0 0,1 0 0 0 0,0 0 0 0 0,-1 0-1 0 0,0 0 1 0 0,0 0 0 0 0,0 0 0 0 0,0 1 0 0 0,-1-1-1 0 0,1 0 1 0 0,-1-1 0 0 0,1 1 0 0 0,-2 3-28 0 0,2-2 69 0 0,0 1-47 0 0,0 0-1 0 0,0 0 1 0 0,0 0-1 0 0,1 0 1 0 0,0 0-1 0 0,0 0 1 0 0,0 0-1 0 0,1 0 1 0 0,-1 0-1 0 0,1-1 0 0 0,0 1 1 0 0,1 0-1 0 0,-1-1 1 0 0,1 0-1 0 0,0 0 1 0 0,0 0-1 0 0,0 0 1 0 0,0 0-1 0 0,1 0 1 0 0,0-1-1 0 0,-1 0 1 0 0,1 1-1 0 0,1-2 0 0 0,-1 1 1 0 0,0 0-1 0 0,1-1 1 0 0,-1 0-1 0 0,1 0 1 0 0,0 0-1 0 0,0 0 1 0 0,-1-1-1 0 0,1 0 1 0 0,0 0-1 0 0,0 0 1 0 0,0-1-1 0 0,0 0 1 0 0,1 0-1 0 0,-1 0 0 0 0,0 0 1 0 0,0-1-1 0 0,2 0-21 0 0,158-25 271 0 0,-161 25-195 0 0,0 1-1 0 0,0-1 1 0 0,-1-1-1 0 0,1 1 1 0 0,0-1 0 0 0,0 1-1 0 0,-1-1 1 0 0,1 0-1 0 0,-1 0 1 0 0,1 0-1 0 0,-1-1 1 0 0,0 1 0 0 0,0-1-1 0 0,0 0 1 0 0,0 0-1 0 0,-1 0 1 0 0,1 0 0 0 0,-1-1-1 0 0,0 1 1 0 0,1 0-1 0 0,-2-1 1 0 0,1 0-1 0 0,0 1 1 0 0,-1-1 0 0 0,1-2-76 0 0,-2 6 157 0 0,-1 1 1 0 0,1-1-1 0 0,0 0 1 0 0,-1 0 0 0 0,1 0-1 0 0,-1 0 1 0 0,1 0-1 0 0,0 0 1 0 0,-1 0-1 0 0,1 0 1 0 0,-1 0-158 0 0,28 257 348 0 0,-29-241-408 0 0,-1 0-1 0 0,0 0 1 0 0,-1 0-1 0 0,-1 0 1 0 0,0-1-1 0 0,-1 0 0 0 0,-1 0 1 0 0,0-1-1 0 0,-1 0 1 0 0,-1 0-1 0 0,0 0 1 0 0,-1-1-1 0 0,0-1 1 0 0,-1 0-1 0 0,0 0 1 0 0,-1-1-1 0 0,-1 0 1 0 0,1-1-1 0 0,-2-1 1 0 0,1 0-1 0 0,-1-1 1 0 0,-1 0-1 0 0,1-1 1 0 0,-1-1-1 0 0,-1 0 1 0 0,1-1-1 0 0,-1 0 1 0 0,0-2-1 0 0,0 0 0 0 0,0 0 1 0 0,-3-2 60 0 0,9 0-247 0 0,-1-1 0 0 0,0-1 0 0 0,1 0 0 0 0,-1 0 0 0 0,0-1 0 0 0,1 0 0 0 0,0-1 0 0 0,-1 0 0 0 0,1-1 0 0 0,1 0 0 0 0,-1 0 0 0 0,0-1 0 0 0,1 0 0 0 0,0-1 0 0 0,0 0 0 0 0,1-1 0 0 0,0 0 0 0 0,0 0 0 0 0,0 0 0 0 0,1-1 0 0 0,0-1 0 0 0,1 1 0 0 0,-1-1 0 0 0,2 0 0 0 0,-1 0 0 0 0,1 0 0 0 0,1-1 0 0 0,0 0 0 0 0,0 0 0 0 0,1 0 0 0 0,-1-5 247 0 0,-5-28-1106 0 0</inkml:trace>
  <inkml:trace contextRef="#ctx0" brushRef="#br0" timeOffset="254385.709">5874 7804 1468 0 0,'21'-130'3850'0'0,"-22"127"-3798"0"0,1 0 1 0 0,-1 0-1 0 0,1 0 0 0 0,-1 0 1 0 0,0 1-1 0 0,0-1 0 0 0,0 0 1 0 0,0 0-1 0 0,0 1 1 0 0,-1-1-1 0 0,1 1 0 0 0,-1-1 1 0 0,0 1-1 0 0,0-1 1 0 0,0 1-1 0 0,0 0 0 0 0,0 0 1 0 0,0 0-1 0 0,0 0 0 0 0,-1 1 1 0 0,1-1-1 0 0,-1 0 1 0 0,1 1-1 0 0,-1 0 0 0 0,0 0 1 0 0,0 0-1 0 0,1 0 0 0 0,-1 0 1 0 0,0 0-1 0 0,0 1 1 0 0,0-1-1 0 0,0 1 0 0 0,0 0 1 0 0,0 0-1 0 0,0 0 0 0 0,0 0 1 0 0,0 0-1 0 0,0 1 1 0 0,0-1-1 0 0,1 1 0 0 0,-2 0-52 0 0,-5 4 27 0 0,1 0 1 0 0,-1 1-1 0 0,1-1 0 0 0,0 2 0 0 0,1-1 0 0 0,0 1 0 0 0,0 0 0 0 0,0 1 0 0 0,1 0 0 0 0,0 0 0 0 0,0 0 0 0 0,1 0 0 0 0,0 1 1 0 0,1 0-1 0 0,-1 0 0 0 0,2 1 0 0 0,-1-1 0 0 0,2 1 0 0 0,-1-1 0 0 0,0 7-27 0 0,-14 207 705 0 0,17-219-688 0 0,21 169 612 0 0,59-312-1461 0 0,-76 133 704 0 0,1-1-1 0 0,0 2 0 0 0,0-1 1 0 0,1 0-1 0 0,0 1 1 0 0,0 0-1 0 0,0 0 1 0 0,0 1-1 0 0,1 0 1 0 0,0 0-1 0 0,0 0 0 0 0,0 1 1 0 0,0 0-1 0 0,0 1 1 0 0,1-1-1 0 0,5 0 129 0 0,-12 3-150 0 0,33 11-536 0 0,21 70 494 0 0,-54-76 165 0 0,1 1-1 0 0,-1-1 1 0 0,1 0 0 0 0,1-1-1 0 0,-1 1 1 0 0,1 0-1 0 0,0-1 1 0 0,0 1 0 0 0,0-1-1 0 0,1 0 1 0 0,-1 0-1 0 0,1 0 1 0 0,0 0 0 0 0,0-1-1 0 0,1 0 1 0 0,-1 0-1 0 0,0 0 1 0 0,1 0-1 0 0,0-1 1 0 0,0 1 0 0 0,0-1-1 0 0,0 0 1 0 0,0-1-1 0 0,0 1 1 0 0,0-1 0 0 0,1 0-1 0 0,-1-1 1 0 0,0 1-1 0 0,2-1 28 0 0,14-1-393 0 0,0-1-1 0 0,-1-1 1 0 0,1-1-1 0 0,-1 0 1 0 0,0-2-1 0 0,0 0 0 0 0,-1-1 1 0 0,14-7 393 0 0,72-65 976 0 0,-87 34 1278 0 0,-18 44-1885 0 0,-19-32 887 0 0,12 29-1216 0 0,-1 1 0 0 0,0 0 1 0 0,0 0-1 0 0,0 1 1 0 0,0 0-1 0 0,0 0 1 0 0,0 1-1 0 0,0 0 1 0 0,-1 1-1 0 0,1-1 1 0 0,0 2-1 0 0,0-1 0 0 0,-1 1 1 0 0,1 0-1 0 0,0 1 1 0 0,0 0-1 0 0,0 0 1 0 0,0 1-1 0 0,0 0 1 0 0,1 0-1 0 0,-1 1 0 0 0,1 0 1 0 0,0 0-1 0 0,0 1 1 0 0,0 0-1 0 0,1 0 1 0 0,0 1-1 0 0,0-1 1 0 0,0 1-1 0 0,0 1 0 0 0,1-1 1 0 0,0 1-1 0 0,1 0 1 0 0,-1 0-1 0 0,1 0 1 0 0,1 1-1 0 0,0-1 1 0 0,0 1-1 0 0,-1 3-40 0 0,3-6 14 0 0,0 0 0 0 0,1 0-1 0 0,-1-1 1 0 0,1 1 0 0 0,0 0 0 0 0,0 0-1 0 0,1 0 1 0 0,0 0 0 0 0,0 0 0 0 0,0-1 0 0 0,0 1-1 0 0,1 0 1 0 0,-1-1 0 0 0,1 1 0 0 0,1-1-1 0 0,-1 1 1 0 0,0-1 0 0 0,1 0 0 0 0,0 0 0 0 0,0 0-1 0 0,0 0 1 0 0,1-1 0 0 0,-1 1 0 0 0,1-1-1 0 0,0 0 1 0 0,0 0 0 0 0,0 0 0 0 0,0-1 0 0 0,0 0-1 0 0,0 1 1 0 0,1-1 0 0 0,0-1 0 0 0,-1 1-1 0 0,1-1 1 0 0,0 1 0 0 0,-1-1 0 0 0,1-1 0 0 0,0 1-1 0 0,0-1 1 0 0,0 0 0 0 0,0 0 0 0 0,0 0-1 0 0,0 0 1 0 0,0-1 0 0 0,-1 0 0 0 0,1 0-1 0 0,0-1 1 0 0,0 1 0 0 0,-1-1 0 0 0,3-1-14 0 0,5 0 16 0 0,0 0 0 0 0,0-1 0 0 0,0 0 0 0 0,-1-1 0 0 0,0-1 0 0 0,1 0 0 0 0,-2 0 0 0 0,1-1 0 0 0,-1-1 0 0 0,0 1 0 0 0,-1-2 0 0 0,1 1 0 0 0,-2-1 0 0 0,1-1 0 0 0,-1 1 0 0 0,-1-1 0 0 0,4-6-16 0 0,30 50 327 0 0,-26-36-353 0 0,0-1 0 0 0,0 0-1 0 0,0-1 1 0 0,0 0 0 0 0,-1-2 0 0 0,0 0-1 0 0,0 0 1 0 0,0-1 0 0 0,-1-1 0 0 0,0 0-1 0 0,4-4 27 0 0,113-52-680 0 0,-124 61 651 0 0,1 0 0 0 0,0 0-1 0 0,0 1 1 0 0,0 0 0 0 0,0 0 0 0 0,1 1 0 0 0,-1 0 0 0 0,0 0 0 0 0,1 0 0 0 0,-1 1 0 0 0,0 0-1 0 0,1 1 1 0 0,-1 0 0 0 0,0 0 0 0 0,1 0 0 0 0,-1 1 0 0 0,0 0 0 0 0,0 1 0 0 0,0-1 0 0 0,-1 1 0 0 0,1 1-1 0 0,0-1 1 0 0,-1 1 0 0 0,0 0 0 0 0,0 0 0 0 0,0 1 0 0 0,-1 0 0 0 0,1 0 0 0 0,1 3 29 0 0,-7-6 10 0 0,1 1-1 0 0,0-1 1 0 0,-1 1 0 0 0,1 0 0 0 0,-1 0 0 0 0,0-1 0 0 0,0 1 0 0 0,0 0 0 0 0,0 0-1 0 0,-1-1 1 0 0,1 1 0 0 0,-1 0 0 0 0,1-1 0 0 0,-1 1 0 0 0,0-1 0 0 0,0 1 0 0 0,0 0-1 0 0,-1-1 1 0 0,1 0 0 0 0,0 1 0 0 0,-1-1 0 0 0,0 0 0 0 0,1 0 0 0 0,-1 0 0 0 0,0 0-1 0 0,0 0 1 0 0,0 0 0 0 0,0 0 0 0 0,-1-1 0 0 0,1 1 0 0 0,0-1 0 0 0,-1 0 0 0 0,1 0 0 0 0,-1 1-11 0 0,-90 32-3213 0 0,62-31 2022 0 0,1-1 34 0 0</inkml:trace>
  <inkml:trace contextRef="#ctx0" brushRef="#br0" timeOffset="250680.537">2502 7942 1292 0 0,'46'-37'4709'0'0,"-45"86"-3849"0"0,-1-12-711 0 0,25 325 488 0 0,-13-309-847 0 0,9 46 468 0 0,-15-34-4859 0 0,-6-65 3375 0 0</inkml:trace>
  <inkml:trace contextRef="#ctx0" brushRef="#br0" timeOffset="251010.666">2561 8151 1360 0 0,'3'-8'184'0'0,"1"0"0"0"0,-1 1 0 0 0,1-1 0 0 0,0 1 0 0 0,1 0-1 0 0,0 0 1 0 0,0 1 0 0 0,0-1 0 0 0,1 1 0 0 0,0 0 0 0 0,0 0 0 0 0,0 1 0 0 0,1 0-1 0 0,0 0 1 0 0,0 1 0 0 0,0-1 0 0 0,1 2 0 0 0,-1-1 0 0 0,1 1 0 0 0,5-1-184 0 0,-8 1 46 0 0,0 0-1 0 0,1 0 1 0 0,-1 1 0 0 0,1 0 0 0 0,-1 0 0 0 0,1 1 0 0 0,0 0-1 0 0,0 0 1 0 0,0 0 0 0 0,0 1 0 0 0,0-1 0 0 0,0 1-1 0 0,0 1 1 0 0,0-1 0 0 0,0 1 0 0 0,0 0 0 0 0,-1 1 0 0 0,1-1-1 0 0,0 1 1 0 0,-1 0 0 0 0,1 0 0 0 0,-1 1 0 0 0,1 0 0 0 0,-1 0-1 0 0,0 0 1 0 0,0 1 0 0 0,-1-1 0 0 0,1 1 0 0 0,-1 0-1 0 0,0 1 1 0 0,0-1 0 0 0,0 1 0 0 0,3 4-46 0 0,-7-5 26 0 0,0-1 1 0 0,0 0-1 0 0,0 0 0 0 0,-1 1 1 0 0,1-1-1 0 0,-1 0 0 0 0,0 0 1 0 0,0 0-1 0 0,0 0 0 0 0,0 0 1 0 0,0 0-1 0 0,-1 0 0 0 0,1 0 1 0 0,-1 0-1 0 0,0 0 0 0 0,0-1 1 0 0,0 1-1 0 0,0-1 0 0 0,0 0 1 0 0,-1 1-1 0 0,1-1 0 0 0,-1 0 1 0 0,0 0-1 0 0,0 0-26 0 0,-7 7 22 0 0,-1-1-1 0 0,0 0 1 0 0,-1 0 0 0 0,0-1-1 0 0,0-1 1 0 0,0 0 0 0 0,-1-1-1 0 0,0 0 1 0 0,0 0 0 0 0,0-2-1 0 0,-1 0 1 0 0,1 0 0 0 0,-1-1-1 0 0,-7 0-21 0 0,20-2-107 0 0,-1-1 0 0 0,0 1 0 0 0,1 0 0 0 0,-1 0 0 0 0,1-1 0 0 0,-1 1 0 0 0,1-1 0 0 0,-1 1-1 0 0,1-1 1 0 0,-1 1 0 0 0,1-1 0 0 0,-1 0 0 0 0,1 0 0 0 0,0 0 0 0 0,0 0 0 0 0,-1 0 0 0 0,1 0 0 0 0,0 0 0 0 0,0 0-1 0 0,0 0 1 0 0,0-1 0 0 0,0 1 0 0 0,0 0 0 0 0,0-1 0 0 0,1 1 0 0 0,-1-1 0 0 0,0 1 0 0 0,1-1 0 0 0,0 1 0 0 0,-1-1-1 0 0,1 1 1 0 0,0-1 0 0 0,-1 0 0 0 0,1 1 0 0 0,0-1 0 0 0,0 1 0 0 0,0-1 0 0 0,0 0 0 0 0,1 1 0 0 0,-1-1-1 0 0,0 1 1 0 0,1-1 0 0 0,-1 1 107 0 0,10-16-1228 0 0</inkml:trace>
  <inkml:trace contextRef="#ctx0" brushRef="#br0" timeOffset="251386.609">2971 8069 1108 0 0,'82'-3'3114'0'0,"108"-35"-2116"0"0,-191 38-999 0 0,0 0 0 0 0,1 0-1 0 0,-1-1 1 0 0,1 1-1 0 0,-1 0 1 0 0,0 0 0 0 0,1-1-1 0 0,-1 1 1 0 0,1 0-1 0 0,-1-1 1 0 0,1 1 0 0 0,-1-1-1 0 0,1 1 1 0 0,-1 0-1 0 0,1-1 1 0 0,0 1 0 0 0,-1-1-1 0 0,1 1 1 0 0,0-1-1 0 0,-1 0 1 0 0,1 1 0 0 0,0-1-1 0 0,-1 1 1 0 0,1-1-1 0 0,0 1 1 0 0,0-1 0 0 0,0 0-1 0 0,0 1 1 0 0,0-1-1 0 0,0 0 1 0 0,0 1 0 0 0,0-1-1 0 0,0 0 1 0 0,0 1-1 0 0,0-1 1 0 0,0 1 0 0 0,0-1-1 0 0,0 0 1 0 0,0 1-1 0 0,1-1 1 0 0,-1 1 0 0 0,0-1-1 0 0,0 0 1 0 0,1 1-1 0 0,-1-1 1 0 0,1 1 0 0 0,-1-1-1 0 0,0 1 1 0 0,1-1-1 0 0,-1 1 1 0 0,1 0 0 0 0,-1-1-1 0 0,1 1 1 0 0,-1-1-1 0 0,1 1 1 0 0,-1 0 0 0 0,1 0-1 0 0,-1-1 1 0 0,1 1-1 0 0,0 0 1 0 0,-1 0 0 0 0,1 0-1 0 0,-1-1 1 0 0,1 1-1 0 0,0 0 1 0 0,-1 0 1 0 0,-50-16 27 0 0,31 13 44 0 0,-1 0 1 0 0,0 1-1 0 0,0 1 0 0 0,-1 0 1 0 0,1 2-1 0 0,0 1 0 0 0,0 0 0 0 0,1 1 1 0 0,-1 2-1 0 0,0 0 0 0 0,1 0 1 0 0,0 2-1 0 0,-12 6-71 0 0,28-11 14 0 0,1-1 0 0 0,0 1 1 0 0,-1-1-1 0 0,1 1 0 0 0,0 0 0 0 0,0 0 1 0 0,0 0-1 0 0,0 0 0 0 0,0 0 0 0 0,1 1 0 0 0,-1-1 1 0 0,1 1-1 0 0,-1-1 0 0 0,1 1 0 0 0,0-1 1 0 0,0 1-1 0 0,0 0 0 0 0,0-1 0 0 0,1 1 1 0 0,-1 0-1 0 0,1 0 0 0 0,-1-1 0 0 0,1 1 1 0 0,0 0-1 0 0,0 0 0 0 0,1 0 0 0 0,-1 0 1 0 0,0-1-1 0 0,1 1 0 0 0,0 0 0 0 0,-1 0 0 0 0,1-1 1 0 0,0 1-1 0 0,1-1 0 0 0,-1 1 0 0 0,0-1 1 0 0,1 1-1 0 0,-1-1 0 0 0,1 1 0 0 0,0-1 1 0 0,0 0-1 0 0,0 0 0 0 0,0 0 0 0 0,0 0 1 0 0,2 1-15 0 0,105 87-179 0 0,51-38-3398 0 0,-131-47 2446 0 0</inkml:trace>
  <inkml:trace contextRef="#ctx0" brushRef="#br0" timeOffset="251685.276">3299 8030 968 0 0,'3'-2'95'0'0,"0"0"0"0"0,0 0 0 0 0,0 0 0 0 0,1 1 0 0 0,-1 0 0 0 0,0-1 0 0 0,1 1-1 0 0,-1 0 1 0 0,1 1 0 0 0,-1-1 0 0 0,1 1 0 0 0,-1-1 0 0 0,1 1 0 0 0,-1 0 0 0 0,1 1 0 0 0,-1-1 0 0 0,1 0 0 0 0,-1 1 0 0 0,1 0 0 0 0,-1 0-1 0 0,1 0 1 0 0,-1 0 0 0 0,0 1 0 0 0,0-1 0 0 0,1 1 0 0 0,-1 0 0 0 0,0 0 0 0 0,0 0 0 0 0,-1 0 0 0 0,1 1-95 0 0,82 73 1140 0 0,-84-75-1003 0 0,-1 0 0 0 0,1 0 0 0 0,0 0 0 0 0,0 0 0 0 0,0 0 0 0 0,-1 0 0 0 0,1 0 0 0 0,0 0 0 0 0,-1 0 0 0 0,1 0 0 0 0,-1 0 0 0 0,1 0 0 0 0,-1 0 0 0 0,0 1 0 0 0,1-1 0 0 0,-1 0 0 0 0,0 0 0 0 0,0 0 0 0 0,0 1 0 0 0,0-1 0 0 0,0 0 0 0 0,0 0 0 0 0,0 1 0 0 0,0-1 0 0 0,0 0 0 0 0,-1 0 0 0 0,1 0 0 0 0,-1 1 0 0 0,1-1 0 0 0,-1 0 0 0 0,1 0 0 0 0,-1 0 0 0 0,1 0 0 0 0,-1 0 0 0 0,0 0 0 0 0,0 0 0 0 0,1 0 0 0 0,-1 0 0 0 0,0 0 0 0 0,0-1 0 0 0,0 1 0 0 0,0 0 0 0 0,0 0 0 0 0,0-1 0 0 0,0 1 0 0 0,0-1 0 0 0,-1 1-137 0 0,12-58 601 0 0,107-37-4758 0 0,-39 40-1094 0 0,-70 48 4147 0 0</inkml:trace>
  <inkml:trace contextRef="#ctx0" brushRef="#br0" timeOffset="252423.064">3635 8277 1260 0 0,'8'-6'2726'0'0,"28"-35"-1393"0"0,262-291-30 0 0,-266 298-1915 0 0,-31 34 497 0 0,-1 0 65 0 0,0 0 22 0 0,168 175 808 0 0,-167-172-727 0 0,0 0-1 0 0,1 1 1 0 0,-1 0-1 0 0,-1-1 1 0 0,1 1-1 0 0,0-1 0 0 0,-1 1 1 0 0,0 0-1 0 0,0 0 1 0 0,0-1-1 0 0,0 1 1 0 0,-1 0-1 0 0,1-1 1 0 0,-1 1-1 0 0,0 0 0 0 0,0-1 1 0 0,0 1-1 0 0,-1-1 1 0 0,1 1-1 0 0,-1-1 1 0 0,0 0-1 0 0,0 0 1 0 0,0 0-1 0 0,0 0 1 0 0,0 0-1 0 0,-1 0 0 0 0,1 0 1 0 0,-1-1-1 0 0,0 1 1 0 0,0-1-1 0 0,0 0 1 0 0,0 0-1 0 0,-3 2-52 0 0,-116 47 313 0 0,120-50-411 0 0,0 0 0 0 0,0 0 0 0 0,0-1 0 0 0,0 1 0 0 0,0 0 0 0 0,0-1 0 0 0,0 1 0 0 0,0-1-1 0 0,-1 0 1 0 0,1 1 0 0 0,0-1 0 0 0,0 0 0 0 0,0 0 0 0 0,0 0 0 0 0,0-1 0 0 0,-1 1 0 0 0,1-1-1 0 0,0 1 1 0 0,0-1 0 0 0,0 1 0 0 0,0-1 0 0 0,0 0 0 0 0,0 0 0 0 0,0 0 0 0 0,1 0 0 0 0,-1-1-1 0 0,0 1 1 0 0,0 0 0 0 0,1-1 0 0 0,-1 1 0 0 0,1-1 0 0 0,0 1 0 0 0,-1-1 0 0 0,1 0 0 0 0,0 0-1 0 0,0 0 1 0 0,0 1 0 0 0,0-1 0 0 0,0 0 0 0 0,0 0 0 0 0,1 0 0 0 0,-1 0 0 0 0,1-1 0 0 0,-1 1-1 0 0,1 0 1 0 0,0 0 0 0 0,0 0 0 0 0,0 0 0 0 0,0 0 0 0 0,0-1 0 0 0,0 1 0 0 0,1-1 98 0 0,10-16-1300 0 0</inkml:trace>
  <inkml:trace contextRef="#ctx0" brushRef="#br0" timeOffset="253113.417">4430 7985 1956 0 0,'-4'-10'1491'0'0,"-29"-7"250"0"0,23 18-1697 0 0,1-1 1 0 0,0 2-1 0 0,0-1 1 0 0,-1 1 0 0 0,1 1-1 0 0,0-1 1 0 0,1 2-1 0 0,-1-1 1 0 0,0 1-1 0 0,1 0 1 0 0,0 1-1 0 0,0 0 1 0 0,0 0-1 0 0,1 1 1 0 0,0 0 0 0 0,0 0-1 0 0,0 1 1 0 0,1 0-1 0 0,0 0 1 0 0,0 0-1 0 0,0 1 1 0 0,1 0-1 0 0,1 0 1 0 0,-1 0-1 0 0,1 1 1 0 0,1-1 0 0 0,-1 1-1 0 0,2 0 1 0 0,-1 0-1 0 0,1 0 1 0 0,0 1-1 0 0,0 6-44 0 0,4-14 5 0 0,0 0-1 0 0,-1 0 0 0 0,1 0 1 0 0,0-1-1 0 0,0 1 1 0 0,0 0-1 0 0,0-1 0 0 0,1 0 1 0 0,-1 1-1 0 0,0-1 1 0 0,1 0-1 0 0,-1 0 0 0 0,0 0 1 0 0,1 0-1 0 0,0-1 0 0 0,-1 1 1 0 0,1-1-1 0 0,-1 1 1 0 0,1-1-1 0 0,-1 0 0 0 0,1 0 1 0 0,0 0-1 0 0,-1 0 1 0 0,1-1-1 0 0,-1 1 0 0 0,1-1 1 0 0,-1 1-1 0 0,1-1 1 0 0,-1 0-1 0 0,1 0 0 0 0,0-1-4 0 0,134-70-143 0 0,-38 7-1333 0 0,-63 133 1356 0 0,-32-49 0 0 0,80-82 1779 0 0,-55 36-1537 0 0,-21 17-102 0 0,1 1 0 0 0,0-1 0 0 0,1 2-1 0 0,0-1 1 0 0,0 1 0 0 0,1 1 0 0 0,0 0 0 0 0,1 0 0 0 0,-1 1 0 0 0,1 1 0 0 0,0 0 0 0 0,1 0 0 0 0,-1 1-1 0 0,1 1 1 0 0,7-1-20 0 0,-12 7-13 0 0,0 0-1 0 0,0 0 0 0 0,0 1 1 0 0,0 0-1 0 0,0 1 1 0 0,-1 0-1 0 0,0 0 0 0 0,0 0 1 0 0,-1 1-1 0 0,1 0 1 0 0,-1 0-1 0 0,0 1 0 0 0,-1 0 1 0 0,0 0-1 0 0,0 0 1 0 0,0 0-1 0 0,-1 1 0 0 0,0 0 1 0 0,0 0-1 0 0,-1 0 1 0 0,0 0-1 0 0,0 4 14 0 0,2 59-4002 0 0,-17-54 2830 0 0</inkml:trace>
  <inkml:trace contextRef="#ctx0" brushRef="#br0" timeOffset="248497.73">350 7995 1604 0 0,'48'-77'4924'0'0,"-53"74"-2278"0"0,-15 99-2468 0 0,19-47-138 0 0,3 0 0 0 0,2 0 0 0 0,2-1-1 0 0,2 1 1 0 0,2-1 0 0 0,2-1-40 0 0,3 59-2823 0 0,-58-75-937 0 0,28-31 2532 0 0</inkml:trace>
  <inkml:trace contextRef="#ctx0" brushRef="#br0" timeOffset="249330.466">9 8130 1256 0 0,'0'-1'68'0'0,"-1"1"0"0"0,0-1 0 0 0,0 1 0 0 0,1-1 0 0 0,-1 0 0 0 0,1 0 0 0 0,-1 1 0 0 0,1-1 0 0 0,-1 0 0 0 0,1 0 0 0 0,-1 0 0 0 0,1 0 0 0 0,0 1 0 0 0,-1-1 0 0 0,1 0 0 0 0,0 0 0 0 0,0 0 0 0 0,0 0 0 0 0,0 0 0 0 0,0 0 0 0 0,0 0 1 0 0,0 0-1 0 0,0 0 0 0 0,0 0 0 0 0,0 0 0 0 0,0 1 0 0 0,0-1 0 0 0,1 0 0 0 0,-1 0 0 0 0,0 0 0 0 0,1 0 0 0 0,-1 0 0 0 0,1 1 0 0 0,-1-1 0 0 0,1 0 0 0 0,-1 0 0 0 0,1 1 0 0 0,0-1 0 0 0,-1 0 0 0 0,1 1 0 0 0,0-1 0 0 0,-1 0 0 0 0,1 1 0 0 0,0-1 0 0 0,0 1 0 0 0,0-1 0 0 0,-1 1 0 0 0,1 0 0 0 0,0-1 0 0 0,0 1 0 0 0,0 0 0 0 0,0 0 0 0 0,0 0 0 0 0,0-1 0 0 0,0 1 0 0 0,0 0 0 0 0,0 0 0 0 0,-1 0 0 0 0,1 0 0 0 0,0 1 0 0 0,0-1 0 0 0,0 0 0 0 0,0 0 0 0 0,0 0 0 0 0,0 1 0 0 0,0-1 0 0 0,0 1 0 0 0,0-1-68 0 0,13-3 73 0 0,448-115 320 0 0,-457 117-409 0 0,-2 1 42 0 0,-1 0-1 0 0,1 0 0 0 0,0-1 1 0 0,0 1-1 0 0,0-1 1 0 0,0 1-1 0 0,0-1 0 0 0,0 0 1 0 0,-1 0-1 0 0,1 0 0 0 0,0 0 1 0 0,-1-1-1 0 0,1 1 0 0 0,-1-1 1 0 0,1 1-1 0 0,-1-1 0 0 0,0 0 1 0 0,0 0-1 0 0,0 0 0 0 0,0 0 1 0 0,0-1-1 0 0,0 1 1 0 0,0 0-1 0 0,-1-1 0 0 0,1 1 1 0 0,-1-1-1 0 0,0 0 0 0 0,0 1 1 0 0,0-1-1 0 0,0 0 0 0 0,1-3-25 0 0,-2 6 66 0 0,0 0 30 0 0,0 0-34 0 0,0-36 314 0 0,-12 14-419 0 0,5 130 258 0 0,7 298 382 0 0,31-471-335 0 0,6-63-1014 0 0,-36 128 729 0 0,0-1 0 0 0,0 1 0 0 0,0-1 0 0 0,0 1 1 0 0,0 0-1 0 0,0 0 0 0 0,0-1 0 0 0,0 1 0 0 0,0 0 0 0 0,0 0 0 0 0,0 0 0 0 0,0 0 0 0 0,0 0 0 0 0,0 0 0 0 0,0 0 1 0 0,0 0-1 0 0,0 1 0 0 0,0-1 0 0 0,0 0 0 0 0,0 0 0 0 0,0 1 0 0 0,0-1 0 0 0,0 1 0 0 0,0-1 0 0 0,-1 1 1 0 0,1-1-1 0 0,0 1 0 0 0,0 0 0 0 0,0-1 0 0 0,-1 1 0 0 0,1 0 0 0 0,0 0 0 0 0,-1-1 0 0 0,1 1 0 0 0,-1 0 0 0 0,1 0 1 0 0,-1 0-1 0 0,1 0 0 0 0,-1 0 0 0 0,1 0 0 0 0,-1 0 0 0 0,0 0 0 0 0,0 0 0 0 0,1 0 0 0 0,-1 0 0 0 0,0 0 1 0 0,0 0-1 0 0,0 1 23 0 0,1 7-46 0 0,0 0 1 0 0,1 0 0 0 0,1 0 0 0 0,0 0-1 0 0,0 0 1 0 0,0 0 0 0 0,1-1-1 0 0,0 1 1 0 0,1-1 0 0 0,0 0 0 0 0,0-1-1 0 0,1 1 1 0 0,0-1 0 0 0,0 0 0 0 0,1 0-1 0 0,0-1 1 0 0,0 0 0 0 0,0 0-1 0 0,1-1 1 0 0,-1 0 0 0 0,2 0 0 0 0,-1 0-1 0 0,0-1 1 0 0,1-1 0 0 0,0 0 0 0 0,0 0-1 0 0,0 0 1 0 0,0-1 0 0 0,0 0 0 0 0,6 0 45 0 0,105-43-899 0 0,-95 27 615 0 0</inkml:trace>
  <inkml:trace contextRef="#ctx0" brushRef="#br0" timeOffset="249927.754">1137 8196 3116 0 0,'-1'-4'56'0'0,"0"-1"0"0"0,0 1-1 0 0,0 0 1 0 0,-1 0 0 0 0,0 0 0 0 0,0 0-1 0 0,0 0 1 0 0,0 1 0 0 0,-1-1 0 0 0,1 1-1 0 0,-1-1 1 0 0,0 1 0 0 0,0 0-1 0 0,0 0 1 0 0,0 0 0 0 0,-1 0 0 0 0,1 1-1 0 0,-1-1 1 0 0,0 1 0 0 0,0 0 0 0 0,1 0-1 0 0,-1 0 1 0 0,-1 1 0 0 0,1-1-1 0 0,0 1 1 0 0,0 0 0 0 0,0 0 0 0 0,-1 1-1 0 0,1-1 1 0 0,-1 1 0 0 0,1 0 0 0 0,0 0-1 0 0,-1 0 1 0 0,1 1 0 0 0,0-1-1 0 0,-2 2-55 0 0,-3-2 35 0 0,0 1-1 0 0,0 1 0 0 0,0 0 0 0 0,0 0 0 0 0,0 1 1 0 0,0 0-1 0 0,1 0 0 0 0,-1 1 0 0 0,1 0 0 0 0,0 1 0 0 0,0 0 1 0 0,0 0-1 0 0,1 1 0 0 0,0 0 0 0 0,0 0 0 0 0,0 0 1 0 0,1 1-1 0 0,0 0 0 0 0,0 0 0 0 0,1 1 0 0 0,0 0 0 0 0,0 0 1 0 0,1 0-1 0 0,0 0 0 0 0,0 1 0 0 0,1-1 0 0 0,0 1 1 0 0,1 0-1 0 0,0 0 0 0 0,-1 4-34 0 0,5-9 2 0 0,1 0 0 0 0,-1-1 0 0 0,1 1 0 0 0,0-1 0 0 0,-1 1 0 0 0,1-1 0 0 0,1 0 0 0 0,-1 0 0 0 0,0 0 0 0 0,1-1 0 0 0,0 1 0 0 0,-1-1 0 0 0,1 0 0 0 0,0 0 0 0 0,0 0 0 0 0,0 0 0 0 0,1-1 0 0 0,-1 0 0 0 0,0 0-1 0 0,0 0 1 0 0,1 0 0 0 0,-1 0 0 0 0,1-1 0 0 0,-1 0 0 0 0,0 0 0 0 0,1 0 0 0 0,-1-1 0 0 0,1 0 0 0 0,-1 1 0 0 0,0-1 0 0 0,0-1 0 0 0,1 1 0 0 0,0-1-2 0 0,8 0-27 0 0,0-1 0 0 0,0 0 1 0 0,-1-1-1 0 0,1-1 0 0 0,-1 0 0 0 0,0 0 0 0 0,0-1 0 0 0,-1-1 0 0 0,0 0 0 0 0,0 0 0 0 0,0-1 0 0 0,-1 0 0 0 0,-1-1 1 0 0,1-1-1 0 0,-1 1 0 0 0,-1-1 0 0 0,3-4 27 0 0,-12 14 23 0 0,1 1-1 0 0,-1-1 1 0 0,1 1 0 0 0,-1-1 0 0 0,0 1-1 0 0,1-1 1 0 0,-1 0 0 0 0,0 1 0 0 0,1-1 0 0 0,-1 0-1 0 0,0 1 1 0 0,0-1 0 0 0,1 0 0 0 0,-1 0-1 0 0,0 0 1 0 0,0 0 0 0 0,0 0 0 0 0,1 0 0 0 0,-1 0-1 0 0,0 0 1 0 0,0 0 0 0 0,1 0 0 0 0,-1 0-1 0 0,0-1 1 0 0,0 1 0 0 0,1 0 0 0 0,-1 0-1 0 0,0-1 1 0 0,0 1 0 0 0,1-1 0 0 0,-1 1 0 0 0,1 0-1 0 0,-1-1 1 0 0,0 1 0 0 0,1-1 0 0 0,-1 1-1 0 0,1-1 1 0 0,-1 0 0 0 0,1 1-23 0 0,-5 61-145 0 0,10-58 131 0 0,0 1-1 0 0,0 0 0 0 0,0-1 1 0 0,0 0-1 0 0,1 0 0 0 0,-1-1 1 0 0,1 0-1 0 0,0 0 0 0 0,-1 0 1 0 0,1 0-1 0 0,0-1 0 0 0,0 0 1 0 0,0 0-1 0 0,0-1 0 0 0,0 0 1 0 0,0 0-1 0 0,0 0 0 0 0,1 0 1 0 0,-1-1-1 0 0,0 0 0 0 0,-1-1 1 0 0,1 1-1 0 0,0-1 0 0 0,0 0 1 0 0,-1-1-1 0 0,1 1 0 0 0,-1-1 1 0 0,0 0-1 0 0,1 0 0 0 0,-1-1 15 0 0,7-3-42 0 0,0-1-1 0 0,0 0 0 0 0,-1-1 1 0 0,0 0-1 0 0,0-1 1 0 0,-1 0-1 0 0,0 0 0 0 0,-1-1 1 0 0,0-1-1 0 0,-1 1 0 0 0,0-2 1 0 0,5-10 42 0 0,-5-2 155 0 0,-1 0 1 0 0,-1-1-1 0 0,-1 1 1 0 0,-1-2-1 0 0,-1 1 0 0 0,-2 0 1 0 0,0 0-1 0 0,-2-8-155 0 0,1 30 57 0 0,1-1 0 0 0,-1 1 0 0 0,0 0 0 0 0,0 0 0 0 0,0 0 0 0 0,0-1 0 0 0,-1 1-1 0 0,1 0 1 0 0,-1 0 0 0 0,0 0 0 0 0,-1 0 0 0 0,1 0 0 0 0,-1 0 0 0 0,1 0 0 0 0,-1 1 0 0 0,0-1 0 0 0,-1 0-1 0 0,1 1 1 0 0,-1 0 0 0 0,1-1 0 0 0,-1 1 0 0 0,0 0 0 0 0,0 0 0 0 0,0 1 0 0 0,-1-1 0 0 0,1 1 0 0 0,-1 0-1 0 0,1-1 1 0 0,-1 1 0 0 0,0 1 0 0 0,0-1 0 0 0,0 1 0 0 0,0-1 0 0 0,0 1 0 0 0,0 0 0 0 0,0 1 0 0 0,0-1-1 0 0,0 1 1 0 0,-1-1 0 0 0,1 1 0 0 0,0 1 0 0 0,0-1 0 0 0,0 1 0 0 0,0-1 0 0 0,-1 1 0 0 0,1 0 0 0 0,0 1-1 0 0,0-1 1 0 0,1 1 0 0 0,-3 0-57 0 0,-3 9 1 0 0,1 0-1 0 0,1 0 1 0 0,0 1-1 0 0,0 0 1 0 0,2 1-1 0 0,-1-1 1 0 0,1 1-1 0 0,1 0 1 0 0,0 0 0 0 0,1 0-1 0 0,1 1 1 0 0,0-1-1 0 0,0 1 1 0 0,1 0-1 0 0,1-1 1 0 0,1 1-1 0 0,0 0 1 0 0,0-1-1 0 0,1 1 1 0 0,1-1-1 0 0,1 0 1 0 0,0 0-1 0 0,0 0 1 0 0,1 0 0 0 0,6 11-1 0 0,11 35-635 0 0,12 73-5726 0 0,-34-123 5099 0 0</inkml:trace>
  <inkml:trace contextRef="#ctx0" brushRef="#br0" timeOffset="250194.73">1105 8157 1868 0 0,'0'-7'1236'0'0,"2"1"-200"0"0,-2-2-200 0 0,8-8-95 0 0,3 2-49 0 0,5 1-92 0 0,2-1-64 0 0,4 5-224 0 0,2 0-156 0 0,3 6-232 0 0,10 0 12 0 0,-3 2-448 0 0,-18 1-460 0 0,11 0-413 0 0,3 0 85 0 0,1 0 44 0 0,30 12 24 0 0</inkml:trace>
  <inkml:trace contextRef="#ctx0" brushRef="#br0" timeOffset="255688.649">8309 7998 1892 0 0,'0'0'784'0'0,"0"0"-152"0"0,0 0-128 0 0,0 0-79 0 0,13-3 416 0 0,12-38 484 0 0,-24 38-1297 0 0,-1 0 0 0 0,1 0 0 0 0,-1 0-1 0 0,0-1 1 0 0,1 1 0 0 0,-1 0 0 0 0,-1 0-1 0 0,1-1 1 0 0,0 1 0 0 0,-1 0 0 0 0,0 0 0 0 0,1 0-1 0 0,-1 0 1 0 0,-1 0 0 0 0,1 0 0 0 0,0 0-1 0 0,-1 0 1 0 0,1 0 0 0 0,-1 0 0 0 0,0 0-1 0 0,0 1 1 0 0,0-1 0 0 0,0 1 0 0 0,-1 0 0 0 0,1 0-1 0 0,-1-1 1 0 0,1 1 0 0 0,-1 1 0 0 0,0-1-1 0 0,0 0 1 0 0,1 1 0 0 0,-4-2-28 0 0,-6-3 9 0 0,1 0 0 0 0,-1 0 0 0 0,0 1 0 0 0,0 1 0 0 0,0 0 0 0 0,-1 0 0 0 0,0 1 1 0 0,1 1-1 0 0,-1 0 0 0 0,0 1 0 0 0,0 0 0 0 0,0 1 0 0 0,0 1 0 0 0,0 0 0 0 0,0 1 0 0 0,0 0 0 0 0,1 0 0 0 0,-1 2 0 0 0,1 0 0 0 0,-1 0 0 0 0,1 1 0 0 0,1 0 1 0 0,-1 1-1 0 0,1 1 0 0 0,0 0 0 0 0,0 0 0 0 0,1 1 0 0 0,0 0 0 0 0,0 1 0 0 0,1 0-9 0 0,6-7-4 0 0,1-1 1 0 0,0 1-1 0 0,0-1 0 0 0,0 1 1 0 0,0 0-1 0 0,0 0 0 0 0,0 0 1 0 0,0 0-1 0 0,0 0 0 0 0,1 0 1 0 0,-1 1-1 0 0,1-1 0 0 0,0 0 1 0 0,0 1-1 0 0,0-1 0 0 0,0 1 1 0 0,0 0-1 0 0,0-1 0 0 0,1 1 1 0 0,-1 0-1 0 0,1-1 0 0 0,-1 1 1 0 0,1 0-1 0 0,0 0 1 0 0,1-1-1 0 0,-1 1 0 0 0,0 0 1 0 0,1-1-1 0 0,-1 1 0 0 0,1 0 1 0 0,0-1-1 0 0,0 1 0 0 0,0-1 1 0 0,0 1-1 0 0,0-1 0 0 0,0 1 1 0 0,1-1-1 0 0,0 0 0 0 0,-1 0 1 0 0,1 0-1 0 0,0 0 0 0 0,0 0 1 0 0,0 0-1 0 0,0 0 0 0 0,0 0 1 0 0,0-1-1 0 0,1 1 0 0 0,-1-1 1 0 0,0 0-1 0 0,1 0 0 0 0,-1 0 1 0 0,1 0-1 0 0,0 0 0 0 0,-1 0 1 0 0,2 0 3 0 0,17 1 3 0 0,1-1 0 0 0,-1-1 0 0 0,0-1 1 0 0,1 0-1 0 0,-1-2 0 0 0,0-1 1 0 0,0 0-1 0 0,-1-1 0 0 0,1-2 0 0 0,-1 0 1 0 0,11-6-4 0 0,64 39-2485 0 0,-62-19 123 0 0,-18-5 1126 0 0</inkml:trace>
  <inkml:trace contextRef="#ctx0" brushRef="#br0" timeOffset="255971.994">8692 7734 1484 0 0,'-10'2'188'0'0,"0"0"0"0"0,1 0 0 0 0,-1 1-1 0 0,1 1 1 0 0,0 0 0 0 0,0 0 0 0 0,0 0 0 0 0,1 1 0 0 0,-1 1-1 0 0,1-1 1 0 0,0 1 0 0 0,1 1 0 0 0,-1-1 0 0 0,1 1-1 0 0,1 1 1 0 0,-1-1 0 0 0,1 1 0 0 0,1 0 0 0 0,-1 0 0 0 0,1 1-1 0 0,1 0 1 0 0,0 0 0 0 0,0 0 0 0 0,1 0 0 0 0,0 0-1 0 0,0 1 1 0 0,0 6-188 0 0,3-10 11 0 0,1 0-1 0 0,0 0 1 0 0,1 0-1 0 0,-1 0 1 0 0,1-1-1 0 0,0 1 1 0 0,1-1-1 0 0,-1 1 1 0 0,1-1-1 0 0,0 0 1 0 0,1 0-1 0 0,-1 0 1 0 0,1 0-1 0 0,0-1 0 0 0,0 1 1 0 0,0-1-1 0 0,1 0 1 0 0,-1 0-1 0 0,1-1 1 0 0,0 1-1 0 0,0-1 1 0 0,0 0-1 0 0,1-1 1 0 0,-1 1-1 0 0,6 1-10 0 0,148 32-4016 0 0,-129-36 2879 0 0</inkml:trace>
  <inkml:trace contextRef="#ctx0" brushRef="#br0" timeOffset="256208.042">9026 7588 1712 0 0,'0'1'106'0'0,"0"-1"-1"0"0,-1 0 0 0 0,1 1 1 0 0,0-1-1 0 0,0 0 1 0 0,-1 1-1 0 0,1-1 0 0 0,0 0 1 0 0,-1 0-1 0 0,1 0 1 0 0,0 1-1 0 0,-1-1 1 0 0,1 0-1 0 0,0 0 0 0 0,-1 0 1 0 0,1 0-1 0 0,0 1 1 0 0,-1-1-1 0 0,1 0 0 0 0,-1 0 1 0 0,1 0-1 0 0,0 0 1 0 0,-1 0-1 0 0,1 0 0 0 0,0 0 1 0 0,-1 0-1 0 0,1 0 1 0 0,-1 0-1 0 0,1-1 0 0 0,0 1 1 0 0,-1 0-1 0 0,1 0 1 0 0,0 0-1 0 0,-1 0 1 0 0,1 0-1 0 0,0-1 0 0 0,-1 1 1 0 0,1 0-1 0 0,0 0 1 0 0,-1-1-1 0 0,1 1 0 0 0,0 0 1 0 0,0 0-1 0 0,-1-1 1 0 0,1 1-1 0 0,0 0 0 0 0,0-1 1 0 0,0 1-1 0 0,-1-1-105 0 0,-6 18 117 0 0,1-1 0 0 0,0 1 0 0 0,1 0 0 0 0,0 0 0 0 0,2 0 0 0 0,0 1 0 0 0,1-1 1 0 0,1 1-1 0 0,0-1 0 0 0,2 1 0 0 0,0 0 0 0 0,1-1 0 0 0,0 1 0 0 0,2-1 0 0 0,0 0 0 0 0,5 15-117 0 0,11 84-2641 0 0,-19-92 104 0 0,-1-13 1393 0 0</inkml:trace>
  <inkml:trace contextRef="#ctx0" brushRef="#br0" timeOffset="256851.739">8684 7921 2596 0 0,'46'-29'3209'0'0,"252"-9"-1926"0"0,-104 21-1862 0 0,-192 17 635 0 0,1 0 0 0 0,-1 0 0 0 0,1-1-1 0 0,-1 1 1 0 0,0-1 0 0 0,1 0-1 0 0,-1 0 1 0 0,0 0 0 0 0,0 0 0 0 0,0 0-1 0 0,1 0 1 0 0,-1 0 0 0 0,0-1 0 0 0,0 1-1 0 0,-1-1 1 0 0,1 1 0 0 0,0-1 0 0 0,0 0-1 0 0,-1 0 1 0 0,1 0 0 0 0,-1 0 0 0 0,0 0-1 0 0,0 0 1 0 0,1 0 0 0 0,-1 0 0 0 0,-1 0-1 0 0,1-1 1 0 0,0 1 0 0 0,0 0 0 0 0,-1-1-1 0 0,1 1-55 0 0,-1 1 95 0 0,0 1-12 0 0,0 0-12 0 0,0 0 40 0 0,0 0-21 0 0,0 0-24 0 0,0 0 26 0 0,0 0 11 0 0,0 0-2 0 0,1-8 94 0 0,-3 16-203 0 0,0 0 0 0 0,0 0 0 0 0,1 0 1 0 0,0 0-1 0 0,1 0 0 0 0,0 0 1 0 0,0 0-1 0 0,0 0 0 0 0,1 0 0 0 0,1-1 1 0 0,-1 1-1 0 0,1 0 0 0 0,0 0 1 0 0,1-1-1 0 0,0 1 0 0 0,0-1 0 0 0,1 0 1 0 0,0 0-1 0 0,0 0 0 0 0,0 0 1 0 0,1-1-1 0 0,0 1 0 0 0,0-1 0 0 0,1-1 1 0 0,0 1-1 0 0,0-1 0 0 0,0 0 1 0 0,1 0-1 0 0,-1-1 0 0 0,1 0 1 0 0,0 0-1 0 0,0 0 0 0 0,1-1 0 0 0,-1 0 1 0 0,1-1-1 0 0,0 1 0 0 0,-1-1 1 0 0,1-1-1 0 0,6 1 8 0 0,-8-3-29 0 0,-1-1-1 0 0,1 0 1 0 0,-1 0 0 0 0,0 0-1 0 0,0 0 1 0 0,0-1 0 0 0,0 0 0 0 0,0 0-1 0 0,-1 0 1 0 0,1-1 0 0 0,-1 1 0 0 0,0-1-1 0 0,0 0 1 0 0,0-1 0 0 0,0 1 0 0 0,-1 0-1 0 0,0-1 1 0 0,0 0 0 0 0,0 0 0 0 0,0 0-1 0 0,-1 0 1 0 0,0 0 0 0 0,0-1-1 0 0,0 1 1 0 0,-1-1 0 0 0,0 1 0 0 0,0-1-1 0 0,0-4 30 0 0,-1 9 22 0 0,-2-27 495 0 0,40 84-682 0 0,78-2-1153 0 0,-29-46-3274 0 0,-65-8 3353 0 0</inkml:trace>
  <inkml:trace contextRef="#ctx0" brushRef="#br0" timeOffset="257212.501">10021 7839 1128 0 0,'0'-1'99'0'0,"0"-1"0"0"0,0 1 0 0 0,-1 0 0 0 0,1-1 0 0 0,0 1-1 0 0,-1 0 1 0 0,1-1 0 0 0,-1 1 0 0 0,0 0 0 0 0,1 0 0 0 0,-1-1 0 0 0,0 1 0 0 0,0 0 0 0 0,0 0-1 0 0,1 0 1 0 0,-1 0 0 0 0,0 0 0 0 0,0 0 0 0 0,-1 0 0 0 0,1 1 0 0 0,0-1 0 0 0,0 0-1 0 0,0 1 1 0 0,-1-1 0 0 0,1 0 0 0 0,0 1 0 0 0,0 0 0 0 0,-1-1 0 0 0,1 1 0 0 0,-1 0 0 0 0,1-1-1 0 0,0 1 1 0 0,-1 0 0 0 0,1 0 0 0 0,0 0 0 0 0,-1 0 0 0 0,1 1 0 0 0,-1-1 0 0 0,1 0 0 0 0,0 0-1 0 0,-1 1 1 0 0,1-1 0 0 0,0 1 0 0 0,0-1 0 0 0,-1 1 0 0 0,1 0 0 0 0,0 0 0 0 0,0-1 0 0 0,0 1-1 0 0,0 0 1 0 0,0 0-99 0 0,-67 36 755 0 0,4 36 150 0 0,64-72-766 0 0,0-1-46 0 0,8 2-83 0 0,0 0-1 0 0,0 0 0 0 0,0-1 0 0 0,1 0 1 0 0,-1 0-1 0 0,1-1 0 0 0,-1-1 1 0 0,0 1-1 0 0,1-1 0 0 0,-1 0 0 0 0,0-1 1 0 0,1 0-1 0 0,5-3-9 0 0,25-3-168 0 0,12 88 185 0 0,-48-78-131 0 0,-1 1 0 0 0,0-1 0 0 0,0 0 0 0 0,1 0 1 0 0,-1 0-1 0 0,1 0 0 0 0,0 0 0 0 0,-1-1 0 0 0,1 1 1 0 0,0-1-1 0 0,0 1 0 0 0,0-1 0 0 0,0 0 0 0 0,0-1 1 0 0,1 1-1 0 0,-1 0 0 0 0,0-1 0 0 0,0 0 0 0 0,0 1 0 0 0,0-1 1 0 0,1-1-1 0 0,-1 1 0 0 0,0 0 0 0 0,0-1 0 0 0,0 1 1 0 0,1-1-1 0 0,-1 0 0 0 0,0 0 0 0 0,0-1 0 0 0,-1 1 1 0 0,1 0-1 0 0,0-1 0 0 0,0 0 0 0 0,-1 0 0 0 0,1 0 0 0 0,-1 0 1 0 0,2 0 113 0 0,16-12-1134 0 0</inkml:trace>
  <inkml:trace contextRef="#ctx0" brushRef="#br0" timeOffset="258139.846">10269 7597 2252 0 0,'-5'-115'3437'0'0,"6"114"-3410"0"0,-2 0-1 0 0,1 0 0 0 0,0 0 1 0 0,0 0-1 0 0,0 0 1 0 0,0 0-1 0 0,-1 0 0 0 0,1 0 1 0 0,0 0-1 0 0,-1 0 0 0 0,1 0 1 0 0,-1 0-1 0 0,1 0 1 0 0,-1 0-1 0 0,1 1 0 0 0,-1-1 1 0 0,0 0-1 0 0,1 0 1 0 0,-1 1-1 0 0,0-1 0 0 0,0 0 1 0 0,1 1-1 0 0,-1-1 0 0 0,0 1 1 0 0,0-1-1 0 0,0 1 1 0 0,0-1-1 0 0,0 1 0 0 0,0 0 1 0 0,0 0-1 0 0,0-1 1 0 0,0 1-1 0 0,0 0 0 0 0,0 0 1 0 0,0 0-1 0 0,0 0 1 0 0,0 0-1 0 0,0 0 0 0 0,0 0 1 0 0,0 0-1 0 0,0 0 0 0 0,0 1 1 0 0,1-1-1 0 0,-1 0 1 0 0,0 1-1 0 0,0-1 0 0 0,0 0 1 0 0,0 1-1 0 0,0-1 1 0 0,0 1-1 0 0,0 0 0 0 0,1-1 1 0 0,-1 1-1 0 0,0 0 1 0 0,0-1-1 0 0,1 1 0 0 0,-1 0 1 0 0,1 0-1 0 0,-1-1 0 0 0,1 1 1 0 0,-1 0-1 0 0,1 0 1 0 0,-1 0-1 0 0,1 0-26 0 0,-8 13 50 0 0,0 0 1 0 0,2 1-1 0 0,0-1 1 0 0,0 1-1 0 0,1 0 1 0 0,1 0-1 0 0,1 1 1 0 0,0 0-1 0 0,1-1 0 0 0,0 1 1 0 0,2 0-1 0 0,0 0 1 0 0,0 0-1 0 0,3 9-50 0 0,-3 5 106 0 0,0-18-94 0 0,0 0 1 0 0,0 0-1 0 0,2 0 0 0 0,-1 0 0 0 0,1-1 1 0 0,1 1-1 0 0,0 0 0 0 0,1-1 0 0 0,0 1 1 0 0,1-1-1 0 0,0-1 0 0 0,1 1 0 0 0,0-1 1 0 0,0 1-1 0 0,1-2 0 0 0,1 1 0 0 0,-1-1 1 0 0,2 0-1 0 0,-1-1 0 0 0,1 0 0 0 0,0 0 1 0 0,1-1-1 0 0,0 0 0 0 0,0-1 1 0 0,1 0-1 0 0,10 5-12 0 0,-15-14-19 0 0,-1 1 0 0 0,0-1-1 0 0,1 0 1 0 0,-1 0 0 0 0,-1 0 0 0 0,1-1 0 0 0,0 0 0 0 0,-1 0 0 0 0,0 0 0 0 0,0 0 0 0 0,0-1-1 0 0,0 0 1 0 0,-1 1 0 0 0,0-1 0 0 0,0-1 0 0 0,0 1 0 0 0,-1 0 0 0 0,1-1 0 0 0,-1 1 0 0 0,0-1-1 0 0,-1 0 1 0 0,0 1 0 0 0,0-1 0 0 0,0 0 0 0 0,0 0 0 0 0,-1 0 0 0 0,0 0 0 0 0,0 0 0 0 0,-1 0-1 0 0,0-2 20 0 0,26-289 741 0 0,-15 244 326 0 0,-9 52-961 0 0,-1 1-5 0 0,0 0-1 0 0,0 0-30 0 0,-6 3 135 0 0,1 17-189 0 0,2-1-1 0 0,0 0 1 0 0,1 1 0 0 0,1-1 0 0 0,1 1-1 0 0,1-1 1 0 0,0 1 0 0 0,2-1 0 0 0,0 1-1 0 0,1-1 1 0 0,1 0 0 0 0,0 0-1 0 0,2-1 1 0 0,0 0 0 0 0,10 16-16 0 0,-13-24-38 0 0,2 0 0 0 0,-1-1 1 0 0,1 0-1 0 0,0 0 0 0 0,1-1 0 0 0,0 0 1 0 0,0 0-1 0 0,1-1 0 0 0,0 1 0 0 0,0-2 0 0 0,1 1 1 0 0,-1-1-1 0 0,2 0 0 0 0,-1-1 0 0 0,0 0 1 0 0,1-1-1 0 0,0 0 0 0 0,0 0 0 0 0,1-1 1 0 0,-1 0-1 0 0,0-1 0 0 0,1-1 0 0 0,9 1 38 0 0,-16-2-3 0 0,0-1-1 0 0,0 0 1 0 0,0-1-1 0 0,0 1 1 0 0,-1-1-1 0 0,1 0 1 0 0,0 0-1 0 0,-1 0 1 0 0,1 0-1 0 0,-1 0 1 0 0,0-1-1 0 0,0 0 1 0 0,0 1-1 0 0,0-1 0 0 0,0 0 1 0 0,-1-1-1 0 0,1 1 1 0 0,-1 0-1 0 0,0-1 1 0 0,0 1-1 0 0,0-1 1 0 0,0 0-1 0 0,-1 0 1 0 0,1 0-1 0 0,-1 0 1 0 0,0 0-1 0 0,0 0 1 0 0,-1 0-1 0 0,1 0 1 0 0,-1 0-1 0 0,0 0 1 0 0,0 0-1 0 0,0-3 4 0 0,0 5 114 0 0,-5-18 423 0 0,13 34-450 0 0,2-6-138 0 0,0-1-1 0 0,1-1 0 0 0,0 0 0 0 0,0 0 1 0 0,1-1-1 0 0,-1-1 0 0 0,1 1 1 0 0,0-2-1 0 0,0 0 0 0 0,1 0 0 0 0,-1-1 1 0 0,0-1-1 0 0,1 0 0 0 0,-1-1 0 0 0,1 0 1 0 0,-1-1-1 0 0,1 0 0 0 0,-1-1 1 0 0,1-1-1 0 0,-1 0 0 0 0,0 0 0 0 0,0-1 1 0 0,-1 0-1 0 0,1-1 0 0 0,-1-1 1 0 0,0 0-1 0 0,0 0 0 0 0,-1-1 0 0 0,0-1 1 0 0,0 0-1 0 0,0 0 0 0 0,-1 0 0 0 0,-1-2 52 0 0,1-7 537 0 0,-8 17-506 0 0,-1 1 0 0 0,0-1 0 0 0,0 0 0 0 0,0 0 0 0 0,1 0 0 0 0,-1 1 1 0 0,0-1-1 0 0,1 0 0 0 0,-1 0 0 0 0,0 0 0 0 0,0 0 0 0 0,1 0 0 0 0,-1 1 1 0 0,0-1-1 0 0,1 0 0 0 0,-1 0 0 0 0,0 0 0 0 0,0 0 0 0 0,1 0 0 0 0,-1 0 1 0 0,0 0-1 0 0,1 0 0 0 0,-1 0 0 0 0,0 0 0 0 0,1 0 0 0 0,-1 0 1 0 0,0-1-1 0 0,1 1 0 0 0,-1 0 0 0 0,0 0 0 0 0,0 0 0 0 0,1 0-31 0 0,67 432 556 0 0,-48-153-340 0 0,-20-274-186 0 0,1 1 0 0 0,-1 0 0 0 0,0 0 1 0 0,0-1-1 0 0,0 1 0 0 0,-1 0 0 0 0,0-1 1 0 0,0 1-1 0 0,-1-1 0 0 0,1 1 0 0 0,-1-1 0 0 0,-1 0 1 0 0,1 1-1 0 0,-1-1 0 0 0,1 0 0 0 0,-1-1 1 0 0,-1 1-1 0 0,1 0 0 0 0,-1-1 0 0 0,0 0 1 0 0,0 0-1 0 0,0 0 0 0 0,0 0 0 0 0,-1-1 0 0 0,1 1 1 0 0,-1-1-1 0 0,0 0 0 0 0,0-1 0 0 0,0 1 1 0 0,0-1-1 0 0,-1 0 0 0 0,-1 0-30 0 0,4-4 1 0 0,0 1 0 0 0,0-1 0 0 0,0 0 0 0 0,0-1 1 0 0,0 1-1 0 0,0 0 0 0 0,1-1 0 0 0,-1 0 0 0 0,1 1 0 0 0,0-1 0 0 0,-1 0 0 0 0,1 0 0 0 0,1 0 0 0 0,-1-1 0 0 0,0 1 0 0 0,1 0 1 0 0,-1-1-1 0 0,1 1 0 0 0,0-1 0 0 0,1 1 0 0 0,-1-1 0 0 0,0 1 0 0 0,1-1 0 0 0,0 0 0 0 0,0 1 0 0 0,0-1 0 0 0,0-2-1 0 0,2-25-641 0 0,1-1-1 0 0,1 1 0 0 0,1 0 0 0 0,2 0 1 0 0,1 1-1 0 0,2 0 0 0 0,1 0 0 0 0,1 1 0 0 0,1 1 1 0 0,2 0-1 0 0,1 0 0 0 0,1 2 0 0 0,1 0 1 0 0,15-15 641 0 0,-6 6-1224 0 0</inkml:trace>
  <inkml:trace contextRef="#ctx0" brushRef="#br0" timeOffset="260877.429">12255 7552 1164 0 0,'5'-22'1270'0'0,"51"-77"2945"0"0,-44 336-2293 0 0,73 62-3496 0 0,-85-298 302 0 0,0-1-35 0 0,-2 1 57 0 0,-12 6 130 0 0</inkml:trace>
  <inkml:trace contextRef="#ctx0" brushRef="#br0" timeOffset="262167.309">12077 7732 2188 0 0,'57'-26'2794'0'0,"366"-63"-1951"0"0,-419 86-830 0 0,-1 0-1 0 0,0 0 1 0 0,0-1 0 0 0,0 1-1 0 0,0-1 1 0 0,0 0-1 0 0,-1 0 1 0 0,1 0-1 0 0,-1 0 1 0 0,0-1 0 0 0,-1 1-1 0 0,1 0 1 0 0,-1-1-1 0 0,1 1 1 0 0,-1-1 0 0 0,-1 0-1 0 0,1 1 1 0 0,-1-1-1 0 0,0 0 1 0 0,0 1-1 0 0,0-1 1 0 0,0 0 0 0 0,-1 1-1 0 0,0-1 1 0 0,0 1-1 0 0,0-2-12 0 0,0-10 98 0 0,1 16-97 0 0,1-1 1 0 0,-1 0 0 0 0,0 0-1 0 0,0 0 1 0 0,1 0-1 0 0,-1 0 1 0 0,0 0-1 0 0,0 1 1 0 0,0-1-1 0 0,0 0 1 0 0,0 0-1 0 0,0 0 1 0 0,0 0-1 0 0,-1 0 1 0 0,1 0-1 0 0,0 0 1 0 0,0 0 0 0 0,-1 1-1 0 0,1-1 1 0 0,-1 0-1 0 0,1 0 1 0 0,0 0-1 0 0,-1 1 1 0 0,1-1-1 0 0,-1 0 1 0 0,0 1-1 0 0,1-1 1 0 0,-1 0-1 0 0,0 1 1 0 0,1-1-1 0 0,-1 1 1 0 0,0-1 0 0 0,0 1-1 0 0,1-1 1 0 0,-1 1-1 0 0,0-1 1 0 0,0 1-1 0 0,0 0 1 0 0,0 0-1 0 0,0-1 1 0 0,0 1-1 0 0,1 0 1 0 0,-1 0-1 0 0,0 0 1 0 0,0 0-1 0 0,0 0 1 0 0,0 0 0 0 0,0 0-1 0 0,0 0 1 0 0,0 0-1 0 0,0 1 1 0 0,1-1-1 0 0,-1 0 1 0 0,0 1-1 0 0,0-1 1 0 0,0 0-1 0 0,0 1 1 0 0,1-1-1 0 0,-1 1 1 0 0,0-1-2 0 0,-6 30 113 0 0,1 1 0 0 0,1-1 1 0 0,2 1-1 0 0,0 0 0 0 0,3 0 1 0 0,0 0-1 0 0,2 0 0 0 0,2-1 0 0 0,3 14-113 0 0,24 93 650 0 0,-19-206-730 0 0,21-105-600 0 0,-30 175 654 0 0,1-1 0 0 0,0 0 0 0 0,-1 1 0 0 0,1-1 0 0 0,0 1 0 0 0,-1 0 0 0 0,1 1 0 0 0,-1-1 0 0 0,1 0 0 0 0,-1 1 0 0 0,0 0 0 0 0,0 0 0 0 0,1 0 0 0 0,-1 0 0 0 0,-1 0 0 0 0,1 1 0 0 0,0-1 0 0 0,0 1 0 0 0,-1 0 0 0 0,0 0 0 0 0,1 0-1 0 0,-1 0 1 0 0,0 1 26 0 0,2-1-70 0 0,10 12 82 0 0,1-1-1 0 0,1-1 1 0 0,1 0 0 0 0,-1-1 0 0 0,2-1-1 0 0,0-1 1 0 0,0 0 0 0 0,1-1 0 0 0,0-1-1 0 0,0-1 1 0 0,1-1 0 0 0,-1-1 0 0 0,2 0-1 0 0,-1-1 1 0 0,0-2 0 0 0,1 0 0 0 0,-1-1-1 0 0,9-1-11 0 0,150-27-670 0 0,-122-19 603 0 0,-57 45 89 0 0,-58-15-211 0 0,39 15 217 0 0,-1 0 1 0 0,1 0 0 0 0,0 2 0 0 0,-1 0 0 0 0,1 2 0 0 0,0 0 0 0 0,0 1 0 0 0,0 1 0 0 0,1 0 0 0 0,0 2 0 0 0,0 0 0 0 0,0 1 0 0 0,-5 4-29 0 0,-7 27 17 0 0,30-38 6 0 0,4 8 53 0 0,6-3-54 0 0,-1 0 1 0 0,1-1 0 0 0,0-1 0 0 0,0 0 0 0 0,1 0 0 0 0,-1-1-1 0 0,1 0 1 0 0,-1-1 0 0 0,1 0 0 0 0,0 0 0 0 0,0-1 0 0 0,0-1-1 0 0,0 0 1 0 0,0-1 0 0 0,9-1-23 0 0,0 2-40 0 0,-4-2 17 0 0,0 0 0 0 0,0-1-1 0 0,0 0 1 0 0,-1-2 0 0 0,1 0-1 0 0,-1 0 1 0 0,0-2 0 0 0,-1 0-1 0 0,13-8 24 0 0,-25 15 4 0 0,-1-1-1 0 0,0 1 1 0 0,0-1-1 0 0,0 0 1 0 0,0 1-1 0 0,0-1 1 0 0,0 0-1 0 0,-1 1 1 0 0,1-1-1 0 0,0 0 1 0 0,0 0-1 0 0,0 0 1 0 0,-1 0-1 0 0,1 0 1 0 0,0 0-1 0 0,-1 0 1 0 0,1 0-1 0 0,-1 0 1 0 0,1 0-1 0 0,-1 0 1 0 0,0 0-1 0 0,1 0 1 0 0,-1 0-1 0 0,0-1 1 0 0,0 1-1 0 0,0 0 1 0 0,0 0 0 0 0,0 0-1 0 0,0 0 1 0 0,0-1-1 0 0,0 1 1 0 0,0 0-1 0 0,0 0 1 0 0,-1 0-1 0 0,1 0 1 0 0,-1 0-1 0 0,1 0 1 0 0,-1 0-1 0 0,1 0 1 0 0,-1 0-1 0 0,1 0 1 0 0,-1 0-1 0 0,0 0 1 0 0,0 0-1 0 0,1 0 1 0 0,-1 0-1 0 0,0 0 1 0 0,0 1-1 0 0,0-1 1 0 0,0 0-1 0 0,0 1 1 0 0,0-1-1 0 0,0 1 1 0 0,0-1-1 0 0,0 1 1 0 0,0-1-1 0 0,0 1 1 0 0,0 0-1 0 0,-1-1 1 0 0,1 1-1 0 0,0 0-3 0 0,-1 2-1 0 0,1 0 0 0 0,-1 0 0 0 0,1 0 0 0 0,0 0 0 0 0,0 0 0 0 0,0 0 0 0 0,0 0 0 0 0,0 1 1 0 0,1-1-1 0 0,-1 0 0 0 0,0 1 0 0 0,1-1 0 0 0,0 0 0 0 0,0 1 0 0 0,-1-1 0 0 0,1 0 0 0 0,1 1 0 0 0,-1-1 0 0 0,0 1 0 0 0,1-1 0 0 0,-1 0 0 0 0,1 1 0 0 0,-1-1 0 0 0,1 0 0 0 0,0 0 0 0 0,0 1 0 0 0,0-1 0 0 0,1 0 0 0 0,-1 0 0 0 0,0 0 0 0 0,1 0 0 0 0,-1-1 0 0 0,1 1 0 0 0,0 0 0 0 0,-1-1 0 0 0,1 1 0 0 0,2 0 1 0 0,3 6 10 0 0,1 0 0 0 0,1-1 0 0 0,-1 0-1 0 0,1-1 1 0 0,0 0 0 0 0,1 0 0 0 0,0-1 0 0 0,-1 0-1 0 0,1-1 1 0 0,1 0 0 0 0,-1-1 0 0 0,1 0 0 0 0,-1 0-1 0 0,1-1 1 0 0,0-1 0 0 0,0 0 0 0 0,0 0-1 0 0,0-1 1 0 0,7-1-10 0 0,-12 1-24 0 0,0-1 0 0 0,0 0 0 0 0,0 0 0 0 0,0 0 0 0 0,0 0 0 0 0,0-1 0 0 0,-1 0-1 0 0,1-1 1 0 0,-1 1 0 0 0,1-1 0 0 0,-1 0 0 0 0,0 0 0 0 0,0-1 0 0 0,0 1 0 0 0,0-1 0 0 0,-1 0 0 0 0,0-1-1 0 0,1 1 1 0 0,-1-1 0 0 0,-1 1 0 0 0,1-1 0 0 0,-1-1 0 0 0,0 1 0 0 0,0 0 0 0 0,0-1 0 0 0,-1 1 0 0 0,0-1-1 0 0,0 0 1 0 0,-1 0 0 0 0,1 0 0 0 0,-1 1 0 0 0,0-2 0 0 0,-1 1 0 0 0,1-4 24 0 0,-1-34-126 0 0,1 11 311 0 0,-1 0-1 0 0,-1 0 0 0 0,-2 0 1 0 0,-1 0-1 0 0,-2 0 0 0 0,-1 1 1 0 0,-5-13-185 0 0,11 42 44 0 0,0 0 0 0 0,0 0 0 0 0,0 1 0 0 0,0-1 1 0 0,-1 0-1 0 0,1 0 0 0 0,-1 1 0 0 0,1-1 1 0 0,-1 1-1 0 0,0-1 0 0 0,0 1 0 0 0,-1 0 0 0 0,1-1 1 0 0,0 1-1 0 0,-1 0 0 0 0,1 1 0 0 0,-1-1 0 0 0,0 0 1 0 0,1 1-1 0 0,-1 0 0 0 0,0-1 0 0 0,0 1 0 0 0,0 0 1 0 0,0 0-1 0 0,0 1 0 0 0,-2-1-44 0 0,4 1 100 0 0,-5 2 11 0 0,1 2-98 0 0,-1-1 0 0 0,1 1-1 0 0,-1 0 1 0 0,1 1 0 0 0,0-1-1 0 0,0 1 1 0 0,1 0-1 0 0,0 0 1 0 0,0 0 0 0 0,0 1-1 0 0,0-1 1 0 0,1 1 0 0 0,0 0-1 0 0,0 0 1 0 0,0 0-1 0 0,1 1 1 0 0,0-1 0 0 0,0 0-1 0 0,1 1 1 0 0,0 0 0 0 0,0-1-1 0 0,0 1 1 0 0,1 0-1 0 0,0-1 1 0 0,1 1 0 0 0,-1 0-1 0 0,1-1 1 0 0,0 1 0 0 0,1-1-1 0 0,1 5-12 0 0,64 159-386 0 0,-14-46-4188 0 0,-49-106 3170 0 0,-3-3-34 0 0</inkml:trace>
  <inkml:trace contextRef="#ctx0" brushRef="#br0" timeOffset="262403.036">13346 7827 1172 0 0,'-1'-6'1400'0'0,"-1"1"-272"0"0,2-1-216 0 0,3 2-72 0 0,1-2-75 0 0,2 3-113 0 0,12-8-184 0 0,2 4-136 0 0,4-1-264 0 0,5 5-76 0 0,6 3-4 0 0,4 0-608 0 0,-20 0-736 0 0,11 0 23 0 0,6 0 49 0 0,2 0 172 0 0</inkml:trace>
  <inkml:trace contextRef="#ctx0" brushRef="#br0" timeOffset="263141.807">14902 7818 1184 0 0,'0'-5'82'0'0,"1"0"0"0"0,-1 0 1 0 0,0-1-1 0 0,0 1 0 0 0,-1 0 0 0 0,0 0 0 0 0,0 0 0 0 0,0 0 0 0 0,0 0 1 0 0,-1 0-1 0 0,0 0 0 0 0,0 1 0 0 0,0-1 0 0 0,0 1 0 0 0,-1-1 0 0 0,0 1 1 0 0,0 0-1 0 0,0 0 0 0 0,0 0 0 0 0,-1 0 0 0 0,1 0 0 0 0,-1 1 0 0 0,0 0 1 0 0,0 0-1 0 0,0 0 0 0 0,-1 0 0 0 0,1 0 0 0 0,-1 1 0 0 0,1 0 0 0 0,-1 0 1 0 0,0 0-1 0 0,0 1 0 0 0,0 0 0 0 0,0-1-82 0 0,-5-1 70 0 0,-1 0 0 0 0,1 1 0 0 0,-1 0 0 0 0,0 0 0 0 0,0 1 0 0 0,1 1 0 0 0,-1 0 0 0 0,0 0 0 0 0,0 1 0 0 0,0 0 0 0 0,1 1 0 0 0,-1 0 0 0 0,0 1 0 0 0,1 0 0 0 0,0 1 0 0 0,0 0 1 0 0,0 0-1 0 0,0 1 0 0 0,1 1 0 0 0,-1-1 0 0 0,2 1 0 0 0,-1 1 0 0 0,0 0 0 0 0,1 0 0 0 0,1 1 0 0 0,-1 0 0 0 0,1 0 0 0 0,1 1 0 0 0,-1-1 0 0 0,-2 6-70 0 0,8-10 16 0 0,1 0 0 0 0,-1 0 0 0 0,0 0 0 0 0,1 0 0 0 0,0 0 0 0 0,0 0-1 0 0,0 0 1 0 0,0 0 0 0 0,1 0 0 0 0,0 0 0 0 0,-1 0 0 0 0,1 0 0 0 0,1 0 0 0 0,-1-1 0 0 0,1 1 0 0 0,-1 0 0 0 0,1-1 0 0 0,0 1 0 0 0,0-1 0 0 0,1 0 0 0 0,-1 1-1 0 0,1-1 1 0 0,-1 0 0 0 0,1-1 0 0 0,0 1 0 0 0,0 0 0 0 0,0-1 0 0 0,1 0 0 0 0,-1 1 0 0 0,0-1 0 0 0,1-1 0 0 0,0 1 0 0 0,-1 0 0 0 0,1-1 0 0 0,0 0 0 0 0,2 1-16 0 0,148 27-758 0 0,-141-28 662 0 0,0-1-1 0 0,0-1 1 0 0,0 0 0 0 0,0-1 0 0 0,0 0-1 0 0,0-1 1 0 0,-1-1 0 0 0,0 0 0 0 0,1 0 0 0 0,-1-1-1 0 0,-1-1 1 0 0,1 0 0 0 0,-1-1 0 0 0,0 0-1 0 0,4-4 97 0 0,-4-3 22 0 0,0-1-1 0 0,-1 0 1 0 0,-1 0-1 0 0,-1-1 0 0 0,0 0 1 0 0,-1 0-1 0 0,-1-1 1 0 0,-1 0-1 0 0,0 0 0 0 0,-1 0 1 0 0,0-1-1 0 0,-2 0 0 0 0,0 1 1 0 0,-1-1-1 0 0,-1 0 1 0 0,-1 0-1 0 0,0 0 0 0 0,-3-8-21 0 0,4-10 390 0 0,0 26-261 0 0,-1 0 0 0 0,0 0 0 0 0,-1 1 0 0 0,0-1 0 0 0,-1 1 0 0 0,0-1 0 0 0,0 1 0 0 0,-1 0 0 0 0,0 0 0 0 0,0 0 0 0 0,-1 1 0 0 0,-1-1 0 0 0,1 1 0 0 0,-1 0 0 0 0,-4-3-129 0 0,8 11 24 0 0,0 0 0 0 0,0 0 1 0 0,0 0-1 0 0,0 0 0 0 0,0 1 0 0 0,0-1 1 0 0,0 1-1 0 0,0-1 0 0 0,0 1 0 0 0,0 0 1 0 0,1-1-1 0 0,-1 1 0 0 0,0 0 0 0 0,0 1 1 0 0,1-1-1 0 0,-1 0 0 0 0,1 0 0 0 0,-1 1 1 0 0,1-1-1 0 0,-1 0 0 0 0,1 1 0 0 0,0 0 1 0 0,0-1-1 0 0,0 1 0 0 0,0 0 0 0 0,0 0 1 0 0,0-1-1 0 0,0 1 0 0 0,1 0 0 0 0,-1 0 1 0 0,0 0-1 0 0,1 0 0 0 0,0 0 0 0 0,-1 0 1 0 0,1 0-1 0 0,0 0 0 0 0,0 0 0 0 0,0 0 1 0 0,1 0-1 0 0,-1 0 0 0 0,0 0 1 0 0,1 0-1 0 0,-1 1-24 0 0,0 18 26 0 0,1-1 0 0 0,0 1 1 0 0,2 0-1 0 0,0-1 0 0 0,1 1 1 0 0,1-1-1 0 0,1 0 1 0 0,1 0-1 0 0,1-1 0 0 0,0 0 1 0 0,2 0-1 0 0,0-1 0 0 0,1 0 1 0 0,7 8-27 0 0,61 90-3115 0 0,-50-74 449 0 0,-17-27 1575 0 0</inkml:trace>
  <inkml:trace contextRef="#ctx0" brushRef="#br0" timeOffset="263424.317">15300 7761 1632 0 0,'0'0'116'0'0,"0"1"-1"0"0,0-1 1 0 0,0 1 0 0 0,0-1-1 0 0,0 1 1 0 0,0-1-1 0 0,0 1 1 0 0,0-1 0 0 0,0 1-1 0 0,0-1 1 0 0,0 1-1 0 0,1-1 1 0 0,-1 1 0 0 0,0-1-1 0 0,0 1 1 0 0,0-1-1 0 0,1 1 1 0 0,-1-1 0 0 0,0 0-1 0 0,1 1 1 0 0,-1-1-1 0 0,0 1 1 0 0,1-1 0 0 0,-1 0-1 0 0,1 1 1 0 0,-1-1-1 0 0,0 0 1 0 0,1 0 0 0 0,-1 1-1 0 0,1-1 1 0 0,-1 0-1 0 0,1 0 1 0 0,-1 0 0 0 0,1 0-1 0 0,-1 1 1 0 0,1-1-1 0 0,-1 0 1 0 0,1 0 0 0 0,-1 0-1 0 0,1 0 1 0 0,-1 0-1 0 0,1 0 1 0 0,-1 0 0 0 0,1 0-1 0 0,-1-1 1 0 0,1 1-1 0 0,-1 0 1 0 0,0 0 0 0 0,1 0-1 0 0,-1 0 1 0 0,1-1-1 0 0,-1 1 1 0 0,1 0 0 0 0,-1 0-1 0 0,1-1 1 0 0,-1 1-1 0 0,0 0 1 0 0,1-1 0 0 0,-1 1-1 0 0,0-1 1 0 0,1 1-116 0 0,-3 20 206 0 0,15 83 426 0 0,-7-72-1870 0 0,-8-28-4412 0 0,-2-9 4432 0 0</inkml:trace>
  <inkml:trace contextRef="#ctx0" brushRef="#br0" timeOffset="263675.409">15268 7515 1700 0 0,'-11'-34'4095'0'0,"15"53"-5194"0"0,12 24-1239 0 0,-6-17 988 0 0</inkml:trace>
  <inkml:trace contextRef="#ctx0" brushRef="#br0" timeOffset="263942.746">15425 7986 1644 0 0,'35'-41'3518'0'0,"136"-247"-1183"0"0,-171 289-2326 0 0,0 0 0 0 0,0 0 0 0 0,0 0 0 0 0,0 0-1 0 0,0 0 1 0 0,0 0 0 0 0,0 0 0 0 0,0 0 0 0 0,0 0-1 0 0,0 0 1 0 0,1 0 0 0 0,-1-1 0 0 0,0 1 0 0 0,1 0-1 0 0,-1 0 1 0 0,0 0 0 0 0,1 0 0 0 0,0 0 0 0 0,-1-1 0 0 0,1 1-1 0 0,-1 0 1 0 0,1 0 0 0 0,0-1 0 0 0,-1 1 0 0 0,1 0-1 0 0,0-1 1 0 0,0 1 0 0 0,0-1 0 0 0,-1 1 0 0 0,1-1-1 0 0,0 0 1 0 0,0 1 0 0 0,0-1 0 0 0,0 0 0 0 0,0 1-1 0 0,0-1 1 0 0,0 0 0 0 0,0 0 0 0 0,0 0 0 0 0,0 0 0 0 0,0 0-1 0 0,0 0 1 0 0,0 0 0 0 0,0 0 0 0 0,0 0 0 0 0,0-1-1 0 0,-1 1 1 0 0,1 0 0 0 0,0-1 0 0 0,0 1 0 0 0,0 0-1 0 0,0-1 1 0 0,0 1 0 0 0,0-1 0 0 0,-1 1 0 0 0,1-1-1 0 0,0 0 1 0 0,0 1 0 0 0,-1-1 0 0 0,1 0 0 0 0,0 0 0 0 0,-1 1-1 0 0,1-1 1 0 0,-1 0 0 0 0,1 0 0 0 0,-1 0 0 0 0,0 0-9 0 0,8 18-23 0 0,107 128 330 0 0,-113-142-318 0 0,0 1 0 0 0,0-1-1 0 0,0 0 1 0 0,-1 1 0 0 0,1-1 0 0 0,-1 1 0 0 0,0-1-1 0 0,0 1 1 0 0,0 0 0 0 0,0 0 0 0 0,-1-1-1 0 0,1 1 1 0 0,-1 0 0 0 0,0 0 0 0 0,0 0 0 0 0,-1-1-1 0 0,1 1 1 0 0,-1 0 0 0 0,0 0 0 0 0,0-1-1 0 0,0 1 1 0 0,0 0 0 0 0,0-1 0 0 0,-1 1 0 0 0,0-1-1 0 0,0 0 1 0 0,0 1 0 0 0,0-1 0 0 0,0 0-1 0 0,-1 0 1 0 0,1 0 0 0 0,-1-1 0 0 0,0 1 0 0 0,0-1-1 0 0,0 1 1 0 0,0-1 0 0 0,0 0 0 0 0,0 0-1 0 0,-1 0 1 0 0,1-1 0 0 0,-1 1 0 0 0,1-1 0 0 0,-1 0-1 0 0,1 0 1 0 0,-1 0 0 0 0,0 0 0 0 0,0-1-1 0 0,0 1 1 0 0,1-1 0 0 0,-1 0 0 0 0,0 0 0 0 0,0 0-1 0 0,-2-1 12 0 0,4 1-1345 0 0,-17-14-2695 0 0,14 7 2656 0 0</inkml:trace>
  <inkml:trace contextRef="#ctx0" brushRef="#br0" timeOffset="264445.344">15947 7824 1440 0 0,'161'-50'3489'0'0,"-159"49"-3481"0"0,7 0-72 0 0,-1-1 0 0 0,1-1 0 0 0,-1 1 0 0 0,0-1 1 0 0,0-1-1 0 0,0 1 0 0 0,0-1 0 0 0,0-1 0 0 0,-1 1 0 0 0,0-1 0 0 0,0-1 1 0 0,0 1-1 0 0,-1-1 0 0 0,1 0 0 0 0,-1-1 0 0 0,-1 0 0 0 0,1 0 1 0 0,-1 0-1 0 0,0-1 64 0 0,-5 7-71 0 0,-4-3 24 0 0,-9-3 131 0 0,-1 0-1 0 0,0 1 0 0 0,-1 0 1 0 0,0 2-1 0 0,0-1 1 0 0,0 2-1 0 0,0 0 0 0 0,0 0 1 0 0,-1 2-1 0 0,1 0 0 0 0,-1 1 1 0 0,1 0-1 0 0,-1 1 1 0 0,1 1-1 0 0,0 1 0 0 0,0 0 1 0 0,-1 0-1 0 0,2 2 0 0 0,-1 0 1 0 0,-6 3-84 0 0,16-7 27 0 0,0 0 1 0 0,-1 0-1 0 0,1 1 0 0 0,0-1 1 0 0,0 1-1 0 0,0 0 0 0 0,0 0 1 0 0,1 1-1 0 0,-1-1 0 0 0,0 1 1 0 0,1 0-1 0 0,0 1 1 0 0,0-1-1 0 0,0 1 0 0 0,0-1 1 0 0,0 1-1 0 0,1 0 0 0 0,0 1 1 0 0,0-1-1 0 0,0 1 0 0 0,0-1 1 0 0,0 1-1 0 0,1 0 1 0 0,0 0-1 0 0,0 1-27 0 0,5 1-23 0 0,1 0 0 0 0,0-1-1 0 0,1 1 1 0 0,-1-1 0 0 0,1 0 0 0 0,0 0 0 0 0,0-1-1 0 0,1 1 1 0 0,0-1 0 0 0,0 0 0 0 0,0-1 0 0 0,1 1 0 0 0,-1-1-1 0 0,1-1 1 0 0,0 1 0 0 0,0-1 0 0 0,1 0 0 0 0,-1-1 0 0 0,0 0-1 0 0,1 0 1 0 0,5 0 23 0 0,198 33-2988 0 0,-164-32 1797 0 0</inkml:trace>
  <inkml:trace contextRef="#ctx0" brushRef="#br0" timeOffset="264822.368">16668 7731 1280 0 0,'-5'-3'84'0'0,"0"0"-1"0"0,0 1 1 0 0,0-1 0 0 0,0 1-1 0 0,0 0 1 0 0,-1 1 0 0 0,1-1-1 0 0,-1 1 1 0 0,0 0 0 0 0,1 1-1 0 0,-1-1 1 0 0,0 1 0 0 0,1 0-1 0 0,-1 0 1 0 0,0 1 0 0 0,1 0-1 0 0,-1 0 1 0 0,1 0 0 0 0,-1 1-1 0 0,1-1 1 0 0,0 1 0 0 0,-1 1-1 0 0,1-1 1 0 0,0 1 0 0 0,0 0-1 0 0,1 0 1 0 0,-3 2-84 0 0,-6 0 129 0 0,1 0 1 0 0,0 1-1 0 0,0 1 1 0 0,1 0-1 0 0,0 1 1 0 0,0 0-1 0 0,0 0 1 0 0,1 1-1 0 0,1 0 1 0 0,-1 1-1 0 0,2 0 0 0 0,-5 6-129 0 0,15-13 27 0 0,0-1 0 0 0,0 0-1 0 0,0 0 1 0 0,0 0 0 0 0,0 0-1 0 0,0 0 1 0 0,0 0 0 0 0,0-1-1 0 0,1 1 1 0 0,-1-1-1 0 0,1 0 1 0 0,0 1 0 0 0,-1-1-1 0 0,1 0 1 0 0,0-1 0 0 0,-1 1-1 0 0,1 0 1 0 0,0-1 0 0 0,0 1-1 0 0,0-1 1 0 0,0 0-1 0 0,-1 0 1 0 0,1 0 0 0 0,0 0-1 0 0,0-1 1 0 0,0 1 0 0 0,-1-1-1 0 0,1 0 1 0 0,2 0-27 0 0,1 0 32 0 0,-1 2-30 0 0,0 0 0 0 0,1-1 1 0 0,-1 1-1 0 0,1-2 1 0 0,-1 1-1 0 0,1 0 0 0 0,-1-1 1 0 0,1 0-1 0 0,-1-1 1 0 0,0 1-1 0 0,1-1 0 0 0,-1 0 1 0 0,0 0-1 0 0,0 0 1 0 0,0-1-1 0 0,-1 0 1 0 0,1 0-1 0 0,0 0 0 0 0,-1 0 1 0 0,0-1-1 0 0,0 0 1 0 0,0 0-1 0 0,0 0 0 0 0,-1 0 1 0 0,0-1-1 0 0,0 1 1 0 0,0-1-1 0 0,0 0 0 0 0,-1 0 1 0 0,1 0-1 0 0,-1 0 1 0 0,0 0-1 0 0,-1 0 1 0 0,1-4-3 0 0,-2 8 250 0 0,0 1 10 0 0,-1-18 853 0 0,61 98-680 0 0,40 16-750 0 0,-19-53-3701 0 0,-70-40 2858 0 0</inkml:trace>
  <inkml:trace contextRef="#ctx0" brushRef="#br0" timeOffset="265922.706">16897 7994 1932 0 0,'15'2'4759'0'0,"23"-43"-4564"0"0,-35 37 67 0 0,142-277-536 0 0,-148 261-105 0 0,3 20 345 0 0,17 3 92 0 0,-19-25-42 0 0,14 27 1660 0 0,3 12-1612 0 0,-2 0 1 0 0,0 1 0 0 0,-1 0 0 0 0,-1 1-1 0 0,-1 0 1 0 0,0 1 0 0 0,-2 0 0 0 0,0 1-1 0 0,-1-1 1 0 0,3 21-65 0 0,-37 53 1294 0 0,180-171-7138 0 0,-141 72 5540 0 0</inkml:trace>
  <inkml:trace contextRef="#ctx0" brushRef="#br0" timeOffset="266173.884">17431 7860 3440 0 0,'8'-2'107'0'0,"0"0"-1"0"0,-1-1 0 0 0,0 0 0 0 0,0-1 0 0 0,0 1 0 0 0,0-1 1 0 0,0-1-1 0 0,-1 1 0 0 0,1-1 0 0 0,-1 0 0 0 0,-1 0 1 0 0,1-1-1 0 0,-1 0 0 0 0,0 0 0 0 0,0 0 0 0 0,0-1 0 0 0,-1 1 1 0 0,0-1-1 0 0,0-2-106 0 0,16-48 522 0 0,-22 54-503 0 0,0-1 1 0 0,0 1 0 0 0,-1 0-1 0 0,1 0 1 0 0,-1 0-1 0 0,0 0 1 0 0,0 0-1 0 0,0 0 1 0 0,0 1-1 0 0,0-1 1 0 0,0 1-1 0 0,-1 0 1 0 0,1 0-1 0 0,-1 0 1 0 0,1 0 0 0 0,-1 1-1 0 0,0-1 1 0 0,0 1-1 0 0,0 0 1 0 0,0 0-1 0 0,0 1 1 0 0,0-1-1 0 0,0 1 1 0 0,0 0-1 0 0,0 0 1 0 0,0 0-1 0 0,0 0 1 0 0,0 1 0 0 0,0 0-1 0 0,0 0 1 0 0,0 0-20 0 0,-1-1 52 0 0,-2 0-17 0 0,0 1-1 0 0,1 0 1 0 0,-1 1 0 0 0,1-1-1 0 0,-1 1 1 0 0,1 0-1 0 0,0 1 1 0 0,0 0 0 0 0,0 0-1 0 0,0 0 1 0 0,0 0 0 0 0,1 1-1 0 0,-1 0 1 0 0,1 0 0 0 0,0 1-1 0 0,0-1 1 0 0,1 1 0 0 0,0 0-1 0 0,-1 0 1 0 0,1 1 0 0 0,1-1-1 0 0,-1 1 1 0 0,1 0-1 0 0,0 0 1 0 0,1 0 0 0 0,-1 0-1 0 0,1 1 1 0 0,0-1 0 0 0,0 4-35 0 0,5-4 15 0 0,-1 0 1 0 0,1 0 0 0 0,1 0 0 0 0,-1-1 0 0 0,1 1-1 0 0,0-1 1 0 0,0 0 0 0 0,1-1 0 0 0,-1 1 0 0 0,1-1-1 0 0,0 1 1 0 0,0-1 0 0 0,0-1 0 0 0,1 1 0 0 0,0-1-1 0 0,-1 0 1 0 0,1 0 0 0 0,0-1 0 0 0,5 2-16 0 0,15 7-702 0 0,0-1-1 0 0,1 0 1 0 0,0-2 0 0 0,0-2 0 0 0,1 0 0 0 0,0-2 0 0 0,21 1 702 0 0,-20-4-1260 0 0</inkml:trace>
  <inkml:trace contextRef="#ctx0" brushRef="#br0" timeOffset="266503.466">18020 7792 1724 0 0,'2'2'984'0'0,"-2"-1"-128"0"0,1 1-328 0 0,1-1-152 0 0,1-1-44 0 0,-3 3-368 0 0,0 2-176 0 0,2-2-116 0 0,-4-2-340 0 0,4 1-492 0 0,-4-1-52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25:52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47 1280 0 0,'0'0'542'0'0,"0"0"-21"0"0,0 0 50 0 0,0 0-59 0 0,0 0-87 0 0,3-16 736 0 0,28-14-140 0 0,-44 69-766 0 0,3 0-1 0 0,1 1 1 0 0,2 0-1 0 0,1 0 1 0 0,2 1-1 0 0,2-1 1 0 0,2 1-1 0 0,4 26-254 0 0,-4-15 196 0 0,18 94-90 0 0,-33-87-923 0 0,-2-45-2296 0 0,13-14 1769 0 0,0-1-101 0 0</inkml:trace>
  <inkml:trace contextRef="#ctx0" brushRef="#br0" timeOffset="408.762">62 235 1088 0 0,'0'-8'159'0'0,"0"0"1"0"0,1 0-1 0 0,0 1 0 0 0,1-1 1 0 0,-1 0-1 0 0,2 1 0 0 0,-1-1 1 0 0,1 1-1 0 0,0 0 0 0 0,0 0 0 0 0,1 0 1 0 0,0 0-1 0 0,0 1 0 0 0,1 0 1 0 0,0 0-1 0 0,0 0 0 0 0,0 0 1 0 0,1 1-1 0 0,0-1 0 0 0,0 2 1 0 0,0-1-1 0 0,0 1 0 0 0,1-1 0 0 0,0 2 1 0 0,0-1-1 0 0,0 1 0 0 0,0 0 1 0 0,0 1-1 0 0,1-1 0 0 0,-1 1 1 0 0,1 1-1 0 0,5-1-159 0 0,-10 2 20 0 0,0 0 0 0 0,0 0 1 0 0,0 1-1 0 0,0-1 0 0 0,0 1 0 0 0,0 0 0 0 0,0-1 1 0 0,0 1-1 0 0,0 1 0 0 0,0-1 0 0 0,-1 0 0 0 0,1 1 1 0 0,0-1-1 0 0,-1 1 0 0 0,1 0 0 0 0,-1 0 0 0 0,0 0 1 0 0,1 0-1 0 0,-1 0 0 0 0,0 1 0 0 0,-1-1 0 0 0,1 0 1 0 0,0 1-1 0 0,0 0 0 0 0,-1-1 0 0 0,0 1 0 0 0,0 0 1 0 0,1 0-1 0 0,-1 0 0 0 0,-1 0 0 0 0,1 0 0 0 0,0 0 1 0 0,-1 0-1 0 0,0 0 0 0 0,1 0 0 0 0,-1 0 0 0 0,-1 0 1 0 0,1 0-1 0 0,0 0 0 0 0,-1 0-20 0 0,-7 10-23 0 0,0 0 1 0 0,-1-1-1 0 0,-1 0 1 0 0,0 0-1 0 0,0-1 0 0 0,-1-1 1 0 0,-1 0-1 0 0,0 0 1 0 0,0-1-1 0 0,-1-1 0 0 0,0 0 1 0 0,0 0-1 0 0,-1-2 1 0 0,0 1-1 0 0,0-2 1 0 0,-1 0-1 0 0,-7 1 23 0 0,0-8-3420 0 0,11-14 2138 0 0</inkml:trace>
  <inkml:trace contextRef="#ctx0" brushRef="#br0" timeOffset="864.163">386 217 1336 0 0,'224'-63'4281'0'0,"-50"-6"-4017"0"0,-174 67-286 0 0,-1 1-1 0 0,1-1 1 0 0,0 0-1 0 0,0 1 1 0 0,-1-1-1 0 0,1 1 1 0 0,-1-1-1 0 0,1 1 1 0 0,-1-1-1 0 0,1 1 1 0 0,-1-1-1 0 0,0 1 1 0 0,0 0 0 0 0,0-1-1 0 0,0 1 1 0 0,0 0-1 0 0,0 0 1 0 0,0 0-1 0 0,0 0 1 0 0,0 0-1 0 0,-1 0 1 0 0,1 0-1 0 0,0 0 1 0 0,-1 0-1 0 0,1 0 1 0 0,-1 1-1 0 0,1-1 1 0 0,-1 1-1 0 0,1-1 1 0 0,-1 1-1 0 0,1-1 1 0 0,-1 1-1 0 0,1 0 1 0 0,-1 0 0 0 0,0 0-1 0 0,1 0 1 0 0,-1 0-1 0 0,1 0 1 0 0,-1 0-1 0 0,0 1 1 0 0,1-1-1 0 0,-1 0 1 0 0,1 1-1 0 0,-1-1 1 0 0,1 1 22 0 0,-19-3 4 0 0,0 1 0 0 0,0 0 0 0 0,0 2-1 0 0,0 0 1 0 0,0 1 0 0 0,0 1 0 0 0,0 1 0 0 0,1 1 0 0 0,0 1 0 0 0,0 0 0 0 0,0 1 0 0 0,1 1 0 0 0,0 1 0 0 0,0 1 0 0 0,1 0 0 0 0,1 1 0 0 0,0 1 0 0 0,0 1-1 0 0,-1 2-3 0 0,16-14 8 0 0,0 1-1 0 0,-1 0 0 0 0,1 0 0 0 0,0-1 1 0 0,1 1-1 0 0,-1 0 0 0 0,0 0 0 0 0,0 0 0 0 0,1 0 1 0 0,-1 0-1 0 0,1 0 0 0 0,0 0 0 0 0,0 1 1 0 0,0-1-1 0 0,0 0 0 0 0,0 0 0 0 0,0 0 1 0 0,0 0-1 0 0,0 0 0 0 0,1 0 0 0 0,-1 0 0 0 0,1 0 1 0 0,0 0-1 0 0,0 0 0 0 0,0 0 0 0 0,0 0 1 0 0,0 0-1 0 0,0-1 0 0 0,0 1 0 0 0,0 0 0 0 0,1-1 1 0 0,-1 1-1 0 0,0-1 0 0 0,1 1 0 0 0,0-1 1 0 0,-1 0-1 0 0,1 1 0 0 0,0-1 0 0 0,0 0 1 0 0,-1 0-1 0 0,1 0 0 0 0,0-1 0 0 0,0 1 0 0 0,0 0 1 0 0,2 0-8 0 0,93 38 8 0 0,38-7-2056 0 0,-98-27 874 0 0</inkml:trace>
  <inkml:trace contextRef="#ctx0" brushRef="#br0" timeOffset="1227.017">830 101 836 0 0,'5'3'223'0'0,"1"0"-1"0"0,-1 0 1 0 0,0 1-1 0 0,0 0 0 0 0,-1 0 1 0 0,1 0-1 0 0,-1 1 1 0 0,1-1-1 0 0,-1 1 1 0 0,-1 0-1 0 0,1 0 1 0 0,-1 0-1 0 0,0 1 1 0 0,0-1-1 0 0,0 1 1 0 0,-1 0-1 0 0,0 0 1 0 0,0 0-1 0 0,-1 0 1 0 0,1 0-1 0 0,-1 0 1 0 0,0 0-1 0 0,-1 1-222 0 0,-17 42 3353 0 0,23-79-3028 0 0,112-124-6642 0 0,-103 141 4999 0 0</inkml:trace>
  <inkml:trace contextRef="#ctx0" brushRef="#br0" timeOffset="1665.797">1225 82 908 0 0,'-13'7'418'0'0,"8"-4"-297"0"0,0-1 0 0 0,0 1 0 0 0,1-1 1 0 0,-1 1-1 0 0,0 1 0 0 0,1-1 0 0 0,0 1 1 0 0,0-1-1 0 0,0 1 0 0 0,0 1 0 0 0,1-1 0 0 0,-1 0 1 0 0,1 1-1 0 0,0 0 0 0 0,0-1 0 0 0,1 1 1 0 0,0 0-1 0 0,-1 1 0 0 0,1-1-121 0 0,5 0 58 0 0,-1-1-1 0 0,0 0 1 0 0,1 0-1 0 0,0 0 1 0 0,0 0-1 0 0,0-1 1 0 0,0 1-1 0 0,1-1 1 0 0,-1 0-1 0 0,1 0 1 0 0,0 0-1 0 0,0 0 1 0 0,0-1 0 0 0,0 1-1 0 0,1-1 1 0 0,-1 0-1 0 0,1 0 1 0 0,-1-1-1 0 0,1 1 1 0 0,4 0-58 0 0,-4 0 50 0 0,149 43 1170 0 0,-155-42-1162 0 0,-1-1 1 0 0,1 1-1 0 0,0-1 1 0 0,-1 0-1 0 0,1 0 1 0 0,-1 0-1 0 0,0 0 0 0 0,0 0 1 0 0,1 0-1 0 0,-1 0 1 0 0,-1 0-1 0 0,1-1 1 0 0,0 1-1 0 0,0-1 1 0 0,-1 1-1 0 0,1-1 1 0 0,0 0-1 0 0,-1 0 0 0 0,1 0 1 0 0,-1 0-1 0 0,0-1 1 0 0,1 1-1 0 0,-1-1 1 0 0,0 0-1 0 0,1 1 1 0 0,-1-1-1 0 0,-2 0-58 0 0,-116 13-341 0 0,57-41-2865 0 0,62 18 1855 0 0,10-4-99 0 0</inkml:trace>
  <inkml:trace contextRef="#ctx0" brushRef="#br0" timeOffset="2421.065">1668 118 1400 0 0,'-1'-2'94'0'0,"1"0"0"0"0,-1 1 0 0 0,0-1 0 0 0,0 0 0 0 0,0 1 0 0 0,-1-1 0 0 0,1 1 0 0 0,0 0 0 0 0,-1-1 0 0 0,1 1 0 0 0,0 0 0 0 0,-1 0 0 0 0,1 0 0 0 0,-1 0 0 0 0,0 0 0 0 0,1 0 0 0 0,-1 0 0 0 0,0 1 0 0 0,0-1 0 0 0,1 1 0 0 0,-1-1 0 0 0,0 1-1 0 0,0 0 1 0 0,0-1 0 0 0,0 1 0 0 0,1 0 0 0 0,-1 0 0 0 0,0 0 0 0 0,0 1 0 0 0,0-1 0 0 0,0 0 0 0 0,0 1 0 0 0,1-1 0 0 0,-1 1 0 0 0,0 0 0 0 0,-1 0-94 0 0,-4 0 40 0 0,-1-1 0 0 0,1 1 0 0 0,0 1 0 0 0,0 0 0 0 0,0 0 0 0 0,0 0 0 0 0,0 1 0 0 0,0 0 0 0 0,1 0 0 0 0,-1 1 0 0 0,1-1 0 0 0,0 1 0 0 0,0 1 0 0 0,1-1 1 0 0,-1 1-1 0 0,1 0 0 0 0,0 1 0 0 0,0-1 0 0 0,0 1 0 0 0,1 0 0 0 0,0 0 0 0 0,0 0 0 0 0,1 1 0 0 0,-1-1 0 0 0,2 1 0 0 0,-1 0 0 0 0,0 3-40 0 0,2-9 117 0 0,13 23 263 0 0,35 2-215 0 0,-46-26-176 0 0,-1 0 37 0 0,22-3 61 0 0,25-47 76 0 0,52-33-676 0 0,-95 84 482 0 0,1 1 0 0 0,-1 0 0 0 0,0 1 0 0 0,0-1 0 0 0,0 1 0 0 0,0 0 0 0 0,0 0 0 0 0,-1 0 0 0 0,1 0 0 0 0,-1 1 0 0 0,0-1 0 0 0,0 1 0 0 0,0 0 0 0 0,0 0 0 0 0,-1 0 0 0 0,1 0 0 0 0,-1 0 0 0 0,0 1 0 0 0,-1-1 0 0 0,1 1 0 0 0,-1-1 0 0 0,0 1 0 0 0,0 0 0 0 0,0-1 0 0 0,0 4 31 0 0,0 11 89 0 0,0-20-70 0 0,-1 0 0 0 0,1 1 0 0 0,-1-1 0 0 0,1 1 0 0 0,-1-1 0 0 0,1 1 1 0 0,0 0-1 0 0,-1-1 0 0 0,1 1 0 0 0,0 0 0 0 0,-1-1 0 0 0,1 1 0 0 0,0 0 1 0 0,0 0-1 0 0,-1-1 0 0 0,1 1 0 0 0,0 0 0 0 0,0 0 0 0 0,-1 0 0 0 0,1 0 1 0 0,0 0-1 0 0,0 0 0 0 0,-1 0 0 0 0,1 0 0 0 0,0 1 0 0 0,0-1 0 0 0,-1 0 0 0 0,1 0 1 0 0,0 1-1 0 0,0-1 0 0 0,-1 0 0 0 0,1 1 0 0 0,0-1 0 0 0,-1 0 0 0 0,1 1 1 0 0,-1-1-1 0 0,1 1 0 0 0,-1-1 0 0 0,1 1 0 0 0,-1 0 0 0 0,1-1 0 0 0,-1 1 1 0 0,1-1-1 0 0,-1 1 0 0 0,1 0 0 0 0,-1-1 0 0 0,0 1 0 0 0,0 0 0 0 0,1 0 1 0 0,-1-1-1 0 0,0 1 0 0 0,0 0 0 0 0,0 0 0 0 0,0-1 0 0 0,0 1 0 0 0,0 0 1 0 0,0 0-1 0 0,0-1 0 0 0,0 1 0 0 0,0 0 0 0 0,0 0 0 0 0,0-1 0 0 0,-1 1 1 0 0,1 0-1 0 0,0 0 0 0 0,0-1 0 0 0,-1 2-19 0 0,67-61 198 0 0,-57 49-198 0 0,0 0 0 0 0,0 1 1 0 0,1 1-1 0 0,0 0 0 0 0,0 0 1 0 0,1 1-1 0 0,0 0 1 0 0,1 1-1 0 0,-1 0 0 0 0,1 0 1 0 0,0 2-1 0 0,5-2 0 0 0,-14 6 3 0 0,0-1 1 0 0,1 1-1 0 0,-1 0 1 0 0,1-1-1 0 0,-1 2 0 0 0,0-1 1 0 0,1 0-1 0 0,-1 1 1 0 0,1-1-1 0 0,-1 1 1 0 0,0 0-1 0 0,0 0 0 0 0,0 0 1 0 0,1 1-1 0 0,-1-1 1 0 0,0 1-1 0 0,0 0 0 0 0,-1 0 1 0 0,1 0-1 0 0,0 0 1 0 0,-1 0-1 0 0,1 0 1 0 0,-1 1-1 0 0,0-1 0 0 0,1 1 1 0 0,-1 0-1 0 0,-1 0 1 0 0,1 0-1 0 0,0 0 0 0 0,-1 0 1 0 0,1 0-1 0 0,-1 0 1 0 0,0 0-1 0 0,0 0 1 0 0,0 1-4 0 0,19 123-4636 0 0,-20-119 3344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09:19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668 15 1592 0 0,'-91'-15'1551'0'0,"67"19"-1366"0"0,1 1 1 0 0,0 1-1 0 0,0 1 1 0 0,1 1-1 0 0,0 1 1 0 0,0 1-1 0 0,1 1 0 0 0,1 0 1 0 0,-16 13-186 0 0,13-14 133 0 0,1 0 0 0 0,1 2 0 0 0,0 1 1 0 0,1 0-1 0 0,0 2 0 0 0,1 0 0 0 0,1 1 0 0 0,0 1 1 0 0,1 0-1 0 0,1 2 0 0 0,1 0 0 0 0,0 0 0 0 0,2 2 0 0 0,0-1 1 0 0,1 2-1 0 0,2 0 0 0 0,0 0 0 0 0,1 1 0 0 0,1 0 1 0 0,1 0-1 0 0,1 1 0 0 0,-2 19-133 0 0,11-31 14 0 0,-1 0 0 0 0,2 0 1 0 0,-1 0-1 0 0,2-1 0 0 0,-1 0 0 0 0,1 0 0 0 0,1 0 0 0 0,0 0 0 0 0,1-1 1 0 0,0 0-1 0 0,0 0 0 0 0,1-1 0 0 0,1 0 0 0 0,-1 0 0 0 0,1-1 1 0 0,1 0-1 0 0,0-1 0 0 0,0 0 0 0 0,0 0 0 0 0,1-1 0 0 0,-1-1 0 0 0,2 1 1 0 0,-1-2-1 0 0,0 0 0 0 0,1 0 0 0 0,4 0-14 0 0,6 3-430 0 0,1-1-1 0 0,-1 0 1 0 0,1-2-1 0 0,0-1 1 0 0,1-1 0 0 0,-1-1-1 0 0,0 0 1 0 0,1-2-1 0 0,15-3 431 0 0,39-10-1273 0 0,-22-2 22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09:22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0 1236 0 0,'0'0'67'0'0,"-1"1"1"0"0,1-1-1 0 0,-1 1 1 0 0,1-1-1 0 0,-1 1 0 0 0,1-1 1 0 0,-1 1-1 0 0,1-1 0 0 0,0 1 1 0 0,-1-1-1 0 0,1 1 0 0 0,0-1 1 0 0,-1 1-1 0 0,1-1 0 0 0,0 1 1 0 0,0 0-1 0 0,-1-1 0 0 0,1 1 1 0 0,0 0-1 0 0,0-1 0 0 0,0 1 1 0 0,0-1-1 0 0,0 1 1 0 0,0 0-1 0 0,0-1 0 0 0,0 1 1 0 0,0 0-1 0 0,0-1 0 0 0,0 1 1 0 0,1 0-1 0 0,-1-1 0 0 0,0 1 1 0 0,0-1-1 0 0,1 1 0 0 0,-1 0 1 0 0,0-1-1 0 0,1 1 0 0 0,-1-1 1 0 0,1 1-1 0 0,-1-1 0 0 0,0 1 1 0 0,1-1-1 0 0,-1 0 1 0 0,1 1-1 0 0,-1-1 0 0 0,1 1 1 0 0,0-1-1 0 0,-1 0 0 0 0,1 0 1 0 0,-1 1-1 0 0,1-1 0 0 0,0 0 1 0 0,-1 0-1 0 0,1 0 0 0 0,-1 1 1 0 0,1-1-1 0 0,0 0 0 0 0,-1 0 1 0 0,1 0-1 0 0,0 0 0 0 0,-1 0 1 0 0,1 0-1 0 0,0 0 0 0 0,-1-1 1 0 0,1 1-68 0 0,-104 448 2793 0 0,90-389-2107 0 0,9-48-159 0 0,10-39-595 0 0,1-5-176 0 0,-2 1 0 0 0,-1-1 0 0 0,-1 0 0 0 0,-2 0 0 0 0,-1 0 0 0 0,-2 0 0 0 0,-1 1 0 0 0,-1-1-1 0 0,-2 1 1 0 0,-2-1 0 0 0,-5-13 244 0 0,12 42 2 0 0,0 1 0 0 0,-1 0 0 0 0,1-1-1 0 0,0 1 1 0 0,-1 0 0 0 0,0 0-1 0 0,0 0 1 0 0,0 0 0 0 0,0 1 0 0 0,0-1-1 0 0,-1 1 1 0 0,1-1 0 0 0,-1 1 0 0 0,0 0-1 0 0,1-1 1 0 0,-1 2 0 0 0,0-1 0 0 0,0 0-1 0 0,-1 0 1 0 0,1 1 0 0 0,0 0-1 0 0,0 0 1 0 0,-1 0 0 0 0,1 0 0 0 0,-1 0-1 0 0,1 0 1 0 0,0 1 0 0 0,-1 0 0 0 0,1 0-1 0 0,-1 0 1 0 0,1 0 0 0 0,-1 0 0 0 0,1 1-1 0 0,-1 0 1 0 0,1-1 0 0 0,-1 1 0 0 0,1 0-1 0 0,0 1 1 0 0,0-1 0 0 0,-1 1-1 0 0,1-1 1 0 0,0 1 0 0 0,0 0 0 0 0,1 0-1 0 0,-1 0 1 0 0,0 1 0 0 0,1-1 0 0 0,-1 0-1 0 0,1 1 1 0 0,0 0 0 0 0,0 0 0 0 0,0 0-1 0 0,0 0 1 0 0,0 0 0 0 0,1 0 0 0 0,-1 0-1 0 0,1 0 1 0 0,-1 1-2 0 0,-1 3 42 0 0,1 0 0 0 0,-1 0 0 0 0,1 1 0 0 0,0-1 0 0 0,1 0 0 0 0,0 1 0 0 0,0-1 0 0 0,0 1 0 0 0,1-1 0 0 0,0 1 0 0 0,1 0 0 0 0,0-1 0 0 0,0 0 0 0 0,0 1 0 0 0,1-1 0 0 0,0 0 0 0 0,0 1 0 0 0,1-1 0 0 0,0 0 0 0 0,1-1 0 0 0,-1 1 0 0 0,1-1 0 0 0,0 1 0 0 0,1-1 0 0 0,-1 0 0 0 0,1-1 0 0 0,1 1 0 0 0,-1-1 0 0 0,3 2-42 0 0,9 8 12 0 0,0 0 0 0 0,1-1 0 0 0,0 0 0 0 0,2-2 0 0 0,-1 0 0 0 0,1-1 0 0 0,1-2 0 0 0,0 0 0 0 0,4 1-12 0 0,144 13-5369 0 0,-147-23 4092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09:24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94 155 1172 0 0,'-1'60'2733'0'0,"13"222"736"0"0,-4-188-5174 0 0,-23-81-733 0 0,6-14 1271 0 0</inkml:trace>
  <inkml:trace contextRef="#ctx0" brushRef="#br0" timeOffset="249.659">1 35 2640 0 0,'2'-6'660'0'0,"-2"3"-240"0"0,0-2-32 0 0,1 1-40 0 0,1 1-292 0 0,-1 0-92 0 0,-1 1-72 0 0,2-1-348 0 0,-2 0-276 0 0,2 0-564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09:23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16 152 1576 0 0,'6'-11'5194'0'0,"-16"39"-3992"0"0,6-8-1010 0 0,-4 137 936 0 0,68 110-1486 0 0,-55-248-342 0 0,-3-9-4325 0 0,-3-11 3764 0 0</inkml:trace>
  <inkml:trace contextRef="#ctx0" brushRef="#br0" timeOffset="560.098">63 197 836 0 0,'-3'-3'4272'0'0,"-5"-28"-2694"0"0,8 24-1523 0 0,0 0 0 0 0,1 0 0 0 0,-1 0 0 0 0,2 0 0 0 0,-1 0 0 0 0,1 0 0 0 0,0 0 0 0 0,0 0-1 0 0,1 1 1 0 0,0-1 0 0 0,0 1 0 0 0,1 0 0 0 0,0 0 0 0 0,0 0 0 0 0,0 0 0 0 0,1 1 0 0 0,0-1 0 0 0,0 1 0 0 0,0 0 0 0 0,0 1 0 0 0,1-1 0 0 0,0 1 0 0 0,0 0 0 0 0,0 1 0 0 0,0-1 0 0 0,1 1 0 0 0,-1 1-1 0 0,1-1 1 0 0,6-1-55 0 0,-8 6-6 0 0,0 0 0 0 0,0 1 0 0 0,-1-1 0 0 0,1 1 0 0 0,-1 0 0 0 0,0 0-1 0 0,0 0 1 0 0,0 1 0 0 0,0-1 0 0 0,0 1 0 0 0,-1 0 0 0 0,0 0 0 0 0,0 0 0 0 0,0 1-1 0 0,0-1 1 0 0,-1 1 0 0 0,1 0 0 0 0,-1-1 0 0 0,-1 1 0 0 0,1 0 0 0 0,0 0-1 0 0,-1 0 1 0 0,0 1 0 0 0,-1-1 0 0 0,1 0 0 0 0,-1 0 0 0 0,0 0 0 0 0,0 1 0 0 0,0-1-1 0 0,-2 5 7 0 0,-48 126-148 0 0,18-76 110 0 0,33-57 25 0 0,1-1-1 0 0,0 1 1 0 0,1-1 0 0 0,-1 1 0 0 0,0-1-1 0 0,1 0 1 0 0,-1 0 0 0 0,1 0 0 0 0,0 0-1 0 0,-1-1 1 0 0,1 1 0 0 0,0-1 0 0 0,0 1 0 0 0,0-1-1 0 0,0 0 1 0 0,0 0 0 0 0,1-1 0 0 0,-1 1-1 0 0,0-1 1 0 0,0 1 0 0 0,1-1 0 0 0,-1 0 0 0 0,0 0-1 0 0,0 0 1 0 0,1-1 0 0 0,-1 1 0 0 0,2-2 13 0 0,2 3 1 0 0,5-1 13 0 0,1 1-1 0 0,0 0 1 0 0,0 0 0 0 0,0 2 0 0 0,-1 0 0 0 0,1 0 0 0 0,-1 1 0 0 0,0 0 0 0 0,0 1 0 0 0,0 1 0 0 0,0 0 0 0 0,-1 0-1 0 0,0 1 1 0 0,-1 1 0 0 0,1 0 0 0 0,-2 0 0 0 0,1 1 0 0 0,-1 0 0 0 0,0 1 0 0 0,0 1-14 0 0,-8-8 28 0 0,1 0-1 0 0,-1 1 1 0 0,0-1 0 0 0,0 1 0 0 0,0 0 0 0 0,-1-1-1 0 0,1 1 1 0 0,-1 0 0 0 0,0-1 0 0 0,0 1 0 0 0,0 0-1 0 0,-1-1 1 0 0,1 1 0 0 0,-1 0 0 0 0,0-1 0 0 0,0 1-1 0 0,0-1 1 0 0,0 1 0 0 0,-1-1 0 0 0,1 0 0 0 0,-1 0-1 0 0,0 1 1 0 0,0-1 0 0 0,0 0 0 0 0,0 0 0 0 0,-1-1-1 0 0,1 1 1 0 0,-1 0 0 0 0,0-1 0 0 0,0 0 0 0 0,0 1-1 0 0,0-1 1 0 0,0 0 0 0 0,0-1 0 0 0,-3 2-28 0 0,-124 46 179 0 0,119-46-446 0 0,0 0-1 0 0,-1 0 1 0 0,1-1-1 0 0,0-1 1 0 0,-1 0-1 0 0,1 0 0 0 0,-1-1 1 0 0,0-1-1 0 0,1 0 1 0 0,-1 0-1 0 0,1-1 1 0 0,0-1-1 0 0,0 0 0 0 0,0 0 1 0 0,0-1-1 0 0,0 0 1 0 0,1-1-1 0 0,-1-1 0 0 0,1 0 1 0 0,1 0-1 0 0,-6-4 268 0 0,-9-16-1400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09:22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13 744 1492 0 0,'-9'27'4787'0'0,"6"-34"-1322"0"0,111-363-2682 0 0,-13 63-800 0 0,-68 221 158 0 0,-23 179-308 0 0,2-45 219 0 0,2-1 1 0 0,1 0-1 0 0,3 0 0 0 0,2-1 0 0 0,2 0 0 0 0,17 33-52 0 0,37 116-1924 0 0,-70-192 1730 0 0,0-1-1 0 0,0 1 0 0 0,0 0 1 0 0,0-1-1 0 0,-1 1 0 0 0,1-1 1 0 0,-1 1-1 0 0,1-1 0 0 0,-1 1 0 0 0,0-1 1 0 0,0 1-1 0 0,0-1 0 0 0,0 0 1 0 0,-1 0-1 0 0,1 1 0 0 0,-1-1 0 0 0,1 0 1 0 0,-1 0-1 0 0,0 0 0 0 0,1 0 1 0 0,-1-1-1 0 0,0 1 0 0 0,0 0 0 0 0,-1-1 1 0 0,1 0-1 0 0,0 1 0 0 0,-2-1 195 0 0,-9 5-1124 0 0</inkml:trace>
  <inkml:trace contextRef="#ctx0" brushRef="#br0" timeOffset="206.468">95 546 2960 0 0,'0'-2'992'0'0,"0"1"-168"0"0,-2-2-91 0 0,5 1-165 0 0,2-1-28 0 0,0 2-136 0 0,17-8-68 0 0,4-2-188 0 0,4 1-172 0 0,5-1 0 0 0,-1 4-344 0 0,4-8-412 0 0,6 4 64 0 0,0-1-729 0 0,3-3 61 0 0,-2-3 208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09:21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0 257 1436 0 0,'18'66'3855'0'0,"-13"-53"-3422"0"0,96 201 1594 0 0,-100-213-2932 0 0,-13-4-2841 0 0,2-8 2482 0 0</inkml:trace>
  <inkml:trace contextRef="#ctx0" brushRef="#br0" timeOffset="263.587">32 33 1452 0 0,'2'-6'1364'0'0,"-2"2"-272"0"0,3 1-180 0 0,-3 0-247 0 0,2-2-125 0 0,-1 4-112 0 0,-1-4-128 0 0,0 4-152 0 0,0-2-208 0 0,0 1-8 0 0,2 2 4 0 0,1 0-256 0 0,0 2-196 0 0,-1-2-377 0 0,1 3-431 0 0,3-2 48 0 0,2 1-140 0 0</inkml:trace>
  <inkml:trace contextRef="#ctx0" brushRef="#br0" timeOffset="513.792">445 51 1300 0 0,'-10'18'514'0'0,"0"0"0"0"0,1 1 0 0 0,1 0 0 0 0,1 0-1 0 0,1 1 1 0 0,0 0 0 0 0,2 0 0 0 0,0 1 0 0 0,1-1 0 0 0,1 1 0 0 0,1-1-1 0 0,1 1 1 0 0,1 0 0 0 0,2 12-514 0 0,136 477 2743 0 0,-139-415-4080 0 0,0-91 1167 0 0,-1-1 0 0 0,1 0-1 0 0,-1 1 1 0 0,0-1 0 0 0,0 1 0 0 0,0-1 0 0 0,0 0 0 0 0,-1 0 0 0 0,1 0 0 0 0,-1 0-1 0 0,0 0 1 0 0,0 0 0 0 0,0 0 0 0 0,0 0 0 0 0,0-1 0 0 0,-1 1 0 0 0,1-1 0 0 0,-1 0 0 0 0,1 0-1 0 0,-1 0 1 0 0,0 0 0 0 0,0 0 0 0 0,0 0 0 0 0,0-1 0 0 0,0 1 0 0 0,-1-1 0 0 0,1 0-1 0 0,0 0 1 0 0,-1 0 0 0 0,1-1 0 0 0,0 1 0 0 0,-1-1 0 0 0,1 0 0 0 0,-1 1 0 0 0,1-2 0 0 0,-1 1-1 0 0,1 0 1 0 0,-1-1 0 0 0,1 1 0 0 0,0-1 0 0 0,-2-1 170 0 0,-37-10-1181 0 0</inkml:trace>
  <inkml:trace contextRef="#ctx0" brushRef="#br0" timeOffset="763.05">197 642 2324 0 0,'6'-6'1152'0'0,"9"-4"-128"0"0,-2 4-272 0 0,6 1-159 0 0,3 1-229 0 0,7 1-136 0 0,1 1-100 0 0,-2 1 8 0 0,-11 1-16 0 0,9 0-444 0 0,4 0-160 0 0,4 0-529 0 0,3 0-183 0 0,38-12-92 0 0,-40 4 12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09:19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1016 0 0,'20'-16'3887'0'0,"-7"48"-2385"0"0,-11-19-1493 0 0,59 362 1200 0 0,-29-173-300 0 0,-32-201-771 0 0,-1 19 1250 0 0,0-37-1348 0 0,2 0 1 0 0,-1 0-1 0 0,2 0 0 0 0,0 0 0 0 0,1 1 1 0 0,1-1-1 0 0,0 1 0 0 0,2 0 0 0 0,0 0 1 0 0,0 0-1 0 0,1 1 0 0 0,3-3-40 0 0,14-12-309 0 0,-23 30 269 0 0,-1 0 9 0 0,4 4-9 0 0,105 159-274 0 0,-103-159 294 0 0,1-1 1 0 0,0 1-1 0 0,0-1 1 0 0,0-1-1 0 0,0 1 1 0 0,0-1-1 0 0,0-1 1 0 0,0 1-1 0 0,1-1 1 0 0,-1-1-1 0 0,0 1 1 0 0,1-1-1 0 0,-1 0 1 0 0,1-1 0 0 0,-1 0-1 0 0,0 0 1 0 0,1-1-1 0 0,-1 1 1 0 0,0-2-1 0 0,0 1 1 0 0,0-1-1 0 0,5-2 20 0 0,3 0-48 0 0,14-4-162 0 0,-1-2 0 0 0,0 0 1 0 0,0-2-1 0 0,-1-1 1 0 0,-1-2-1 0 0,0 0 1 0 0,-1-2-1 0 0,-1 0 1 0 0,-1-2-1 0 0,0-1 1 0 0,7-10 209 0 0,-29 30-8 0 0,0 1-1 0 0,-1-1 1 0 0,1 1 0 0 0,0-1 0 0 0,-1 0 0 0 0,1 1 0 0 0,-1-1 0 0 0,1 0 0 0 0,-1 1 0 0 0,0-1 0 0 0,1 0 0 0 0,-1 0-1 0 0,0 1 1 0 0,1-1 0 0 0,-1 0 0 0 0,0 0 0 0 0,0 1 0 0 0,0-1 0 0 0,0 0 0 0 0,0 0 0 0 0,0 0 0 0 0,0 0-1 0 0,0 1 1 0 0,0-1 0 0 0,0 0 0 0 0,0 0 0 0 0,0 0 0 0 0,0 1 0 0 0,-1-1 0 0 0,1 0 0 0 0,0 0 0 0 0,-1 1 0 0 0,1-1-1 0 0,0 0 1 0 0,-1 1 0 0 0,1-1 0 0 0,-1 0 0 0 0,1 1 0 0 0,-1-1 0 0 0,0 0 0 0 0,1 1 0 0 0,-1-1 0 0 0,1 1 0 0 0,-1-1-1 0 0,0 1 1 0 0,0 0 0 0 0,1-1 0 0 0,-1 1 0 0 0,0 0 0 0 0,0-1 0 0 0,1 1 0 0 0,-1 0 0 0 0,0 0 0 0 0,0 0 0 0 0,0 0-1 0 0,1 0 1 0 0,-1 0 0 0 0,0 0 0 0 0,0 0 0 0 0,0 0 0 0 0,0 0 0 0 0,0 0 8 0 0,-60 1 82 0 0,47 0-51 0 0,0 2 0 0 0,0-1 0 0 0,1 2 0 0 0,-1 0 1 0 0,1 1-1 0 0,-1 0 0 0 0,2 1 0 0 0,-1 0 0 0 0,0 1 0 0 0,1 0 1 0 0,1 1-1 0 0,-1 1 0 0 0,1 0 0 0 0,1 0 0 0 0,0 1 0 0 0,0 0 1 0 0,-1 2-32 0 0,12-8-42 0 0,-1 0 0 0 0,1 0 1 0 0,-1-1-1 0 0,1 1 0 0 0,0 0 0 0 0,1-1 1 0 0,-1 1-1 0 0,1-1 0 0 0,-1 0 1 0 0,1 1-1 0 0,0-1 0 0 0,0 0 1 0 0,0 0-1 0 0,1 0 0 0 0,-1 0 0 0 0,1 0 1 0 0,0-1-1 0 0,-1 1 0 0 0,1-1 1 0 0,0 0-1 0 0,1 0 0 0 0,-1 0 0 0 0,0 0 1 0 0,0 0-1 0 0,1-1 0 0 0,-1 0 1 0 0,1 1-1 0 0,0-1 0 0 0,-1 0 1 0 0,1-1-1 0 0,0 1 0 0 0,-1-1 0 0 0,1 0 1 0 0,0 1-1 0 0,0-2 0 0 0,0 1 1 0 0,-1 0-1 0 0,1-1 0 0 0,0 0 1 0 0,2 0 41 0 0,61-1-2282 0 0,-5-8 1113 0 0</inkml:trace>
  <inkml:trace contextRef="#ctx0" brushRef="#br0" timeOffset="246.633">1237 329 964 0 0,'-100'35'3688'0'0,"97"-33"-3550"0"0,-8 3-28 0 0,1 0 0 0 0,0 2-1 0 0,0-1 1 0 0,0 1 0 0 0,1 0 0 0 0,0 1 0 0 0,0 0 0 0 0,1 1 0 0 0,0 0 0 0 0,0 0 0 0 0,1 1-1 0 0,0-1 1 0 0,1 2 0 0 0,0-1 0 0 0,1 1 0 0 0,0-1 0 0 0,0 1 0 0 0,1 1 0 0 0,1-1 0 0 0,0 1-1 0 0,1-1 1 0 0,-1 3-110 0 0,4-11-18 0 0,-1-1-1 0 0,0 1 0 0 0,1 0 0 0 0,-1 0 0 0 0,1-1 1 0 0,0 1-1 0 0,-1 0 0 0 0,2-1 0 0 0,-1 1 0 0 0,0-1 1 0 0,0 1-1 0 0,1-1 0 0 0,-1 1 0 0 0,1-1 0 0 0,0 0 1 0 0,0 0-1 0 0,0 0 0 0 0,0 0 0 0 0,0 0 0 0 0,0 0 1 0 0,0-1-1 0 0,1 1 0 0 0,-1-1 0 0 0,0 1 0 0 0,1-1 1 0 0,0 0-1 0 0,-1 0 0 0 0,1 0 0 0 0,0 0 0 0 0,-1-1 1 0 0,1 1-1 0 0,0-1 0 0 0,0 0 0 0 0,-1 1 0 0 0,4-1 19 0 0,94-29-4099 0 0,-82 11 2845 0 0</inkml:trace>
  <inkml:trace contextRef="#ctx0" brushRef="#br0" timeOffset="740.463">1269 53 968 0 0,'6'-18'2862'0'0,"-8"31"-1312"0"0,-2 26-920 0 0,32 257 667 0 0,40-45 147 0 0,-31-336-65 0 0,110-205-1309 0 0,-185 311-480 0 0,28-13 389 0 0,2 0 1 0 0,-1 0 0 0 0,1 1 0 0 0,0 0-1 0 0,1 1 1 0 0,0-1 0 0 0,1 1 0 0 0,0 1-1 0 0,0-1 1 0 0,1 1 0 0 0,1 0 0 0 0,0 1-1 0 0,0-1 1 0 0,0 4 20 0 0,5-12 1 0 0,1 0 0 0 0,-1 1 0 0 0,1-1 1 0 0,-1 0-1 0 0,1 0 0 0 0,0 0 0 0 0,0-1 0 0 0,0 1 0 0 0,1 0 0 0 0,-1-1 0 0 0,1 1 0 0 0,-1-1 0 0 0,1 0 0 0 0,0 0 1 0 0,0 0-1 0 0,0 0 0 0 0,0-1 0 0 0,0 1 0 0 0,0-1 0 0 0,0 1 0 0 0,0-1 0 0 0,3 0-1 0 0,217 31 152 0 0,-152-29-143 0 0,-19-1-234 0 0,-31-2-208 0 0,1 0 1 0 0,0 2-1 0 0,0 0 1 0 0,-1 2-1 0 0,1 0 1 0 0,-1 2-1 0 0,0 0 1 0 0,7 4 432 0 0,-16-3-2991 0 0,-12-7 1808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09:29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11 404 1520 0 0,'57'11'3904'0'0,"-35"-12"-3716"0"0,1-2 0 0 0,-1 0 0 0 0,1-1-1 0 0,-1-1 1 0 0,0-1 0 0 0,-1-1-1 0 0,1-1 1 0 0,-1 0 0 0 0,-1-2-1 0 0,17-11-187 0 0,-36 21-12 0 0,0 0 0 0 0,0 0 0 0 0,0 0-1 0 0,0 0 1 0 0,0-1 0 0 0,0 1 0 0 0,0 0-1 0 0,0-1 1 0 0,0 1 0 0 0,0-1 0 0 0,0 1-1 0 0,0-1 1 0 0,0 1 0 0 0,-1-1 0 0 0,1 0-1 0 0,0 0 1 0 0,0 1 0 0 0,-1-1 0 0 0,1 0-1 0 0,0 0 1 0 0,-1 0 0 0 0,1 1 0 0 0,-1-1-1 0 0,1 0 1 0 0,-1 0 0 0 0,1 0 0 0 0,-1 0-1 0 0,0 0 1 0 0,0 0 0 0 0,1 0 0 0 0,-1 0-1 0 0,0 0 1 0 0,0 0 0 0 0,0 0 0 0 0,0-1-1 0 0,0 1 1 0 0,0 0 0 0 0,0 0 0 0 0,-1 0-1 0 0,1 0 1 0 0,0 0 0 0 0,0 0 0 0 0,-1 0-1 0 0,1 0 1 0 0,-1 0 0 0 0,1 1 0 0 0,-1-1-1 0 0,1 0 1 0 0,-1 0 0 0 0,0 0 0 0 0,1 0-1 0 0,-1 1 1 0 0,0-1 0 0 0,1 0 0 0 0,-1 0-1 0 0,0 1 1 0 0,0-1 0 0 0,0 1 0 0 0,0-1-1 0 0,0 1 1 0 0,0-1 0 0 0,0 1 0 0 0,0 0-1 0 0,0-1 1 0 0,0 1 0 0 0,0 0 0 0 0,0 0 12 0 0,-82-7-262 0 0,72 7 292 0 0,-1 1 1 0 0,1 0-1 0 0,0 0 0 0 0,0 2 0 0 0,-1-1 0 0 0,2 1 1 0 0,-1 1-1 0 0,0 0 0 0 0,1 1 0 0 0,-1 0 0 0 0,1 0 1 0 0,1 1-1 0 0,-1 0 0 0 0,1 1 0 0 0,0 0 0 0 0,0 1 0 0 0,1-1 1 0 0,0 2-1 0 0,1-1 0 0 0,-1 1 0 0 0,2 0 0 0 0,-1 1 1 0 0,1-1-1 0 0,1 1 0 0 0,-4 9-30 0 0,11-12 25 0 0,0 0 1 0 0,1 0-1 0 0,0-1 0 0 0,0 1 1 0 0,0-1-1 0 0,1 0 0 0 0,0 0 1 0 0,0 0-1 0 0,1 0 0 0 0,-1-1 1 0 0,1 0-1 0 0,1 0 0 0 0,-1 0 1 0 0,1 0-1 0 0,0-1 0 0 0,-1 0 1 0 0,2 0-1 0 0,-1-1 0 0 0,0 0 1 0 0,1 0-1 0 0,0 0 0 0 0,0-1 1 0 0,-1 0-1 0 0,7 1-25 0 0,5 3-553 0 0,-1-2-1 0 0,0 0 1 0 0,1-1-1 0 0,0-1 1 0 0,0 0-1 0 0,0-1 1 0 0,0-1-1 0 0,-1-1 1 0 0,18-3 553 0 0,24-8-1285 0 0</inkml:trace>
  <inkml:trace contextRef="#ctx0" brushRef="#br0" timeOffset="310.418">540 284 1260 0 0,'22'57'2994'0'0,"45"156"422"0"0,-63-214-3306 0 0,0 0-1 0 0,-1 0 1 0 0,1 0-1 0 0,0 0 1 0 0,-1-1 0 0 0,1 1-1 0 0,-1-1 1 0 0,1 0-1 0 0,-1 0 1 0 0,0 0-1 0 0,0-1 1 0 0,0 1 0 0 0,0-1-1 0 0,0 0 1 0 0,-1 1-1 0 0,1-1 1 0 0,-1-1 0 0 0,1 1-1 0 0,-1 0 1 0 0,0 0-1 0 0,-1-1 1 0 0,1 1-1 0 0,-1-1 1 0 0,1 0 0 0 0,-1 0-110 0 0,112-223-1036 0 0,-109 207 672 0 0,-16-18-6274 0 0,6 32 5378 0 0</inkml:trace>
  <inkml:trace contextRef="#ctx0" brushRef="#br0" timeOffset="682.324">916 403 936 0 0,'10'-1'274'0'0,"0"-1"1"0"0,0 0-1 0 0,0 0 1 0 0,0-1-1 0 0,0 0 0 0 0,0-1 1 0 0,-1 0-1 0 0,1 0 0 0 0,-1-1 1 0 0,0 0-1 0 0,0-1 0 0 0,-1 0 1 0 0,0-1-1 0 0,7-5-274 0 0,-15 11 35 0 0,0-1 0 0 0,0 1 0 0 0,0 0 1 0 0,0 0-1 0 0,0 0 0 0 0,0 0 0 0 0,0 0 0 0 0,0 0 0 0 0,-1 0 0 0 0,1 0 0 0 0,0 0 1 0 0,-1 0-1 0 0,1 0 0 0 0,0 0 0 0 0,-1 0 0 0 0,0 0 0 0 0,1 0 0 0 0,-1 0 0 0 0,1 0 0 0 0,-1 0 1 0 0,0 0-1 0 0,0 1 0 0 0,1-1 0 0 0,-1 0 0 0 0,0 0 0 0 0,0 1 0 0 0,0-1 0 0 0,0 1 1 0 0,0-1-1 0 0,0 1 0 0 0,0-1 0 0 0,0 1 0 0 0,0 0 0 0 0,0-1 0 0 0,0 1 0 0 0,0 0 0 0 0,0 0 1 0 0,0 0-1 0 0,0 0 0 0 0,0 0 0 0 0,-1 0 0 0 0,1 0 0 0 0,0 0 0 0 0,0 0 0 0 0,0 0 1 0 0,0 0-1 0 0,0 1 0 0 0,0-1 0 0 0,0 1 0 0 0,0-1 0 0 0,0 1 0 0 0,0-1 0 0 0,0 1 0 0 0,0-1 1 0 0,0 1-1 0 0,1 0 0 0 0,-1-1 0 0 0,0 1 0 0 0,0 0 0 0 0,0 0 0 0 0,0 0-35 0 0,-9 2 49 0 0,0 1 0 0 0,1-1 0 0 0,-1 2 0 0 0,1-1 0 0 0,-1 1-1 0 0,1 1 1 0 0,1 0 0 0 0,-1 0 0 0 0,1 1 0 0 0,0-1 0 0 0,1 2 0 0 0,-1-1-1 0 0,1 1 1 0 0,1 0 0 0 0,0 1 0 0 0,0 0 0 0 0,0 0 0 0 0,1 1-49 0 0,4-6 6 0 0,0-1 0 0 0,1 0 0 0 0,0 1 0 0 0,0-1 0 0 0,0 0 0 0 0,0 1 0 0 0,0-1 0 0 0,1 0-1 0 0,-1 1 1 0 0,1-1 0 0 0,0 0 0 0 0,0 0 0 0 0,0 0 0 0 0,1 0 0 0 0,-1 0 0 0 0,1 0 0 0 0,-1 0 0 0 0,1 0 0 0 0,0 0 0 0 0,0-1 0 0 0,0 1 0 0 0,1-1 0 0 0,-1 1 0 0 0,0-1 0 0 0,1 0 0 0 0,1 1-6 0 0,85 34-912 0 0,-19-40-2982 0 0,-28-10 2578 0 0</inkml:trace>
  <inkml:trace contextRef="#ctx0" brushRef="#br0" timeOffset="1522.991">1164 371 936 0 0,'-5'131'5483'0'0,"5"-131"-5465"0"0,0-1 0 0 0,0 1 0 0 0,0-1 0 0 0,0 1 0 0 0,0-1 0 0 0,0 1 0 0 0,0-1 0 0 0,0 1 0 0 0,0-1 0 0 0,0 1 0 0 0,0 0 0 0 0,0-1 0 0 0,-1 1 0 0 0,1-1 0 0 0,0 1 0 0 0,0-1 0 0 0,0 1 0 0 0,-1-1 0 0 0,1 1 0 0 0,0 0 0 0 0,0-1 0 0 0,-1 1 0 0 0,1 0 0 0 0,0-1 0 0 0,-1 1 0 0 0,1 0 0 0 0,-1-1 0 0 0,1 1 0 0 0,0 0 0 0 0,-1 0 0 0 0,1-1 0 0 0,-1 1 0 0 0,1 0 0 0 0,-1 0 0 0 0,1 0 0 0 0,-1 0 0 0 0,1 0 0 0 0,0 0 0 0 0,-1-1 0 0 0,1 1 0 0 0,-1 0 0 0 0,1 0 0 0 0,-1 1 0 0 0,1-1 0 0 0,-1 0 0 0 0,1 0 0 0 0,-1 0 0 0 0,1 0 0 0 0,-1 0 0 0 0,1 0 0 0 0,-1 1 0 0 0,1-1 0 0 0,0 0 0 0 0,-1 0 0 0 0,1 0 0 0 0,-1 1 0 0 0,1-1 0 0 0,0 0 0 0 0,-1 1 0 0 0,1-1 0 0 0,0 0 0 0 0,-1 1 0 0 0,1-1 0 0 0,0 1 0 0 0,0-1 0 0 0,-1 0 0 0 0,1 1 0 0 0,0-1-18 0 0,23-125-61 0 0,-20 108 108 0 0,-3 18-51 0 0,0-1 0 0 0,1 0-1 0 0,-1 0 1 0 0,0 1 0 0 0,1-1-1 0 0,-1 0 1 0 0,1 1 0 0 0,-1-1-1 0 0,0 0 1 0 0,1 0 0 0 0,-1 0-1 0 0,1 1 1 0 0,-1-1 0 0 0,0 0-1 0 0,1 0 1 0 0,-1 0 0 0 0,1 0-1 0 0,-1 0 1 0 0,1 0-1 0 0,-1 0 1 0 0,1 0 0 0 0,-1 0-1 0 0,1 0 1 0 0,-1 0 0 0 0,0 0-1 0 0,1 0 1 0 0,-1 0 0 0 0,1-1-1 0 0,-1 1 1 0 0,1 0 0 0 0,-1 0-1 0 0,0 0 1 0 0,1-1 0 0 0,-1 1-1 0 0,0 0 1 0 0,1 0 0 0 0,-1-1-1 0 0,0 1 1 0 0,1 0 0 0 0,-1-1-1 0 0,0 1 1 0 0,1-1-1 0 0,-1 1 1 0 0,0 0 0 0 0,0-1-1 0 0,0 1 1 0 0,1-1 0 0 0,-1 1-1 0 0,0 0 1 0 0,0-1 0 0 0,0 1-1 0 0,0-1 5 0 0,115 158-188 0 0,-112-155 196 0 0,0 0 1 0 0,-1-1-1 0 0,1 0 0 0 0,0 0 0 0 0,0 0 0 0 0,0 0 0 0 0,-1 0 1 0 0,1 0-1 0 0,0-1 0 0 0,0 1 0 0 0,0-1 0 0 0,0 0 0 0 0,0 0 1 0 0,0 0-1 0 0,1 0 0 0 0,-1-1 0 0 0,-1 1 0 0 0,1-1 0 0 0,0 0 1 0 0,0 1-1 0 0,0-2 0 0 0,0 1 0 0 0,0 0 0 0 0,-1 0 0 0 0,1-1 1 0 0,0 1-1 0 0,-1-1 0 0 0,0 0 0 0 0,1 0 0 0 0,-1 0 0 0 0,0 0 1 0 0,0 0-1 0 0,0-1 0 0 0,0 1 0 0 0,0-1 0 0 0,0 0-8 0 0,59-106-555 0 0,-52 90 414 0 0,3-9 174 0 0,-1 0 1 0 0,-1 0-1 0 0,-1-1 0 0 0,-2 0 0 0 0,-1-1 0 0 0,-1 0 1 0 0,-2 0-1 0 0,-1 0 0 0 0,-1-10-33 0 0,-1 39 41 0 0,0-1 1 0 0,1 0-1 0 0,-1 0 1 0 0,0 0-1 0 0,0 0 1 0 0,0 0-1 0 0,0 0 1 0 0,-1 0-1 0 0,1 1 0 0 0,0-1 1 0 0,-1 0-1 0 0,0 0 1 0 0,1 0-1 0 0,-1 1 1 0 0,0-1-1 0 0,0 0 1 0 0,0 1-1 0 0,0-1 0 0 0,0 1 1 0 0,0-1-1 0 0,0 1 1 0 0,0-1-1 0 0,-1 1 1 0 0,1 0-1 0 0,-1-1 1 0 0,1 1-1 0 0,-1 0 0 0 0,1 0 1 0 0,-1 0-1 0 0,0 0 1 0 0,1 1-1 0 0,-1-1 1 0 0,0 0-1 0 0,0 1 1 0 0,1-1-1 0 0,-1 1 0 0 0,0-1 1 0 0,0 1-1 0 0,0 0 1 0 0,0 0-1 0 0,0 0 1 0 0,0 0-1 0 0,0 0-41 0 0,-3 4 10 0 0,1-1 0 0 0,0 1-1 0 0,-1-1 1 0 0,1 1 0 0 0,1 1 0 0 0,-1-1 0 0 0,0 1-1 0 0,1-1 1 0 0,0 1 0 0 0,0 0 0 0 0,1 0-1 0 0,-1 0 1 0 0,1 0 0 0 0,0 1 0 0 0,0-1-1 0 0,1 0 1 0 0,-1 1 0 0 0,1 0 0 0 0,1-1-1 0 0,-1 4-8 0 0,9 230 589 0 0,-1-182-447 0 0,-7-55-131 0 0,1 0 1 0 0,-1-1 0 0 0,0 1-1 0 0,0 0 1 0 0,0-1-1 0 0,1 1 1 0 0,-1-1 0 0 0,1 1-1 0 0,-1-1 1 0 0,1 1-1 0 0,0-1 1 0 0,0 1 0 0 0,0-1-1 0 0,-1 0 1 0 0,1 1-1 0 0,1-1 1 0 0,-1 0-1 0 0,0 0 1 0 0,0 1 0 0 0,0-1-1 0 0,0 0 1 0 0,1 0-1 0 0,-1-1 1 0 0,1 1 0 0 0,-1 0-1 0 0,1 0 1 0 0,-1-1-1 0 0,1 1 1 0 0,-1 0 0 0 0,1-1-1 0 0,-1 0 1 0 0,1 1-1 0 0,0-1 1 0 0,-1 0-1 0 0,1 0 1 0 0,-1 0 0 0 0,1 0-1 0 0,0 0 1 0 0,-1 0-1 0 0,1-1 1 0 0,0 1 0 0 0,-1 0-1 0 0,1-1 1 0 0,-1 1-1 0 0,1-1 1 0 0,-1 0 0 0 0,1 1-1 0 0,-1-1 1 0 0,1 0-1 0 0,0-1-12 0 0,179-31-92 0 0,-177 34 93 0 0,0 0 0 0 0,0 1 0 0 0,0-1 0 0 0,0 1 0 0 0,0 0 0 0 0,0 1 0 0 0,0-1 0 0 0,-1 0 0 0 0,1 1 0 0 0,-1 0 0 0 0,0 0 0 0 0,1 0 0 0 0,-2 0 0 0 0,1 1 0 0 0,0-1 0 0 0,-1 1 0 0 0,1 0 0 0 0,-1-1 0 0 0,0 1 0 0 0,0 0 1 0 0,0 0-1 0 0,-1 1 0 0 0,0-1 0 0 0,0 0 0 0 0,0 0 0 0 0,0 1 0 0 0,0-1 0 0 0,-1 0 0 0 0,0 1 0 0 0,0-1 0 0 0,0 1 0 0 0,0-1 0 0 0,-1 0 0 0 0,0 1 0 0 0,0-1 0 0 0,0 0 0 0 0,0 0 0 0 0,-1 0 0 0 0,0 1 0 0 0,1-1 0 0 0,-2-1 0 0 0,1 1 1 0 0,0 0-1 0 0,-1-1 0 0 0,1 1 0 0 0,-3 1-1 0 0,-104 70-688 0 0,96-71 176 0 0,-1 0 0 0 0,1 0 0 0 0,0-2 0 0 0,-1 1 0 0 0,0-2-1 0 0,1 0 1 0 0,-1 0 0 0 0,0-2 0 0 0,1 1 0 0 0,-1-2 0 0 0,0 0-1 0 0,1 0 1 0 0,-8-4 512 0 0,-13-7-1306 0 0</inkml:trace>
  <inkml:trace contextRef="#ctx0" brushRef="#br0" timeOffset="1786.537">1272 215 1300 0 0,'0'3'1072'0'0,"2"-3"-244"0"0,4 2-104 0 0,2-4-76 0 0,20 1-156 0 0,-14 1-59 0 0,10 0-225 0 0,10 0-120 0 0,1 0-4 0 0,40-9-741 0 0,-37 7-659 0 0,4 2 16 0 0,0-3 136 0 0</inkml:trace>
  <inkml:trace contextRef="#ctx0" brushRef="#br0" timeOffset="2035.317">1850 365 1532 0 0,'0'3'604'0'0,"3"-1"-92"0"0,0 1-720 0 0,-1-2-876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09:25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0 494 1324 0 0,'77'240'4801'0'0,"-77"-157"-1606"0"0,0-82-2871 0 0,-8 2 137 0 0,8-16-108 0 0,8-13-473 0 0,1-1 0 0 0,1 1 0 0 0,1 0 0 0 0,2 1 0 0 0,0 1 0 0 0,1 0 0 0 0,2 1 0 0 0,0 0 0 0 0,19-19 120 0 0,-32 43-5 0 0,-1 0 1 0 0,0 0-1 0 0,1 0 1 0 0,-1 0 0 0 0,0 0-1 0 0,0 0 1 0 0,0 1-1 0 0,0-1 1 0 0,0 1-1 0 0,-1 0 1 0 0,1-1 0 0 0,0 1-1 0 0,-1 0 1 0 0,1 0-1 0 0,-1 0 1 0 0,0 0 0 0 0,0 0-1 0 0,1 0 1 0 0,-1 1-1 0 0,-1-1 1 0 0,1 0 0 0 0,0 1-1 0 0,0-1 1 0 0,-1 0-1 0 0,0 1 1 0 0,1-1 0 0 0,-1 1-1 0 0,0-1 1 0 0,0 1-1 0 0,0-1 5 0 0,1 3-27 0 0,0 4 12 0 0,0 1 1 0 0,1-1 0 0 0,0 1 0 0 0,1-1 0 0 0,0 0 0 0 0,0 0 0 0 0,1-1 0 0 0,0 1 0 0 0,1 0-1 0 0,-1-1 1 0 0,2 0 0 0 0,-1-1 0 0 0,1 1 0 0 0,0-1 0 0 0,1 0 0 0 0,0 0 0 0 0,0-1 0 0 0,0 0-1 0 0,1 0 1 0 0,0-1 0 0 0,0 0 0 0 0,0 0 0 0 0,1-1 0 0 0,-1 0 0 0 0,1 0 0 0 0,0-1 0 0 0,0 0-1 0 0,1-1 1 0 0,-1 0 0 0 0,0 0 0 0 0,5-1 14 0 0,-4-1-61 0 0,0-1-1 0 0,1 0 0 0 0,-1-1 1 0 0,0 0-1 0 0,0-1 1 0 0,0 0-1 0 0,0-1 0 0 0,-1 1 1 0 0,1-2-1 0 0,-1 1 1 0 0,0-2-1 0 0,-1 1 1 0 0,1-1-1 0 0,-1 0 0 0 0,0-1 1 0 0,0 0-1 0 0,-1 0 1 0 0,0-1-1 0 0,0 0 0 0 0,-1 0 1 0 0,0 0-1 0 0,0-1 1 0 0,-1 0-1 0 0,0 0 1 0 0,-1 0-1 0 0,0-1 0 0 0,0 1 1 0 0,-1-1-1 0 0,-1 0 1 0 0,1-4 61 0 0,1 1 8 0 0,-3 11 10 0 0,0 1-1 0 0,0-1 0 0 0,1 1 0 0 0,-1-1 0 0 0,0 0 0 0 0,0 0 0 0 0,-1 0 0 0 0,1 1 0 0 0,0-1 0 0 0,-1 0 0 0 0,1 0 1 0 0,-1 0-1 0 0,1 0 0 0 0,-1 0 0 0 0,0 0 0 0 0,0 0 0 0 0,0 0 0 0 0,0 0 0 0 0,0 0 0 0 0,0 0 0 0 0,-1 0 1 0 0,1 0-1 0 0,-1 0 0 0 0,1 0 0 0 0,-1 0 0 0 0,0 0 0 0 0,0 0 0 0 0,1 1 0 0 0,-1-1 0 0 0,-1 0 0 0 0,1 1 1 0 0,0-1-1 0 0,0 0 0 0 0,-1 1 0 0 0,1 0 0 0 0,-1-1 0 0 0,1 1 0 0 0,-1 0 0 0 0,1 0 0 0 0,-1-1 0 0 0,0 1 1 0 0,0 1-1 0 0,1-1 0 0 0,-1 0 0 0 0,0 0 0 0 0,0 1 0 0 0,0-1 0 0 0,0 1 0 0 0,0-1 0 0 0,0 1 0 0 0,0 0-17 0 0,-11 3 43 0 0,0 1-1 0 0,0 1 1 0 0,1 0-1 0 0,-1 1 1 0 0,1 0-1 0 0,1 1 0 0 0,-1 0 1 0 0,1 1-1 0 0,0 0 1 0 0,1 1-1 0 0,0 0 0 0 0,0 1 1 0 0,1 0-1 0 0,1 0 1 0 0,-1 1-1 0 0,2 0 1 0 0,-1 0-1 0 0,1 1 0 0 0,1 0 1 0 0,0 0-1 0 0,1 1 1 0 0,1-1-1 0 0,0 1 1 0 0,0 0-1 0 0,1 1 0 0 0,1-1 1 0 0,-1 6-43 0 0,4-17 13 0 0,-1 1 1 0 0,0-1-1 0 0,1 1 1 0 0,0-1-1 0 0,-1 1 1 0 0,1-1-1 0 0,0 1 1 0 0,0-1-1 0 0,1 0 1 0 0,-1 1-1 0 0,0-1 1 0 0,1 0-1 0 0,-1 0 0 0 0,1 0 1 0 0,0 0-1 0 0,0 0 1 0 0,-1-1-1 0 0,1 1 1 0 0,0 0-1 0 0,1-1 1 0 0,-1 1-1 0 0,0-1 1 0 0,0 0-1 0 0,1 0 1 0 0,-1 0-1 0 0,0 0 1 0 0,1 0-1 0 0,-1-1 1 0 0,1 1-1 0 0,0-1 0 0 0,-1 1 1 0 0,1-1-1 0 0,-1 0 1 0 0,1 0-1 0 0,-1 0 1 0 0,1 0-1 0 0,0-1 1 0 0,-1 1-1 0 0,1-1 1 0 0,-1 1-1 0 0,1-1 1 0 0,-1 0-1 0 0,0 0 1 0 0,1 0-1 0 0,-1 0 1 0 0,0 0-1 0 0,0-1 1 0 0,1 1-1 0 0,-1-1 0 0 0,0 0 1 0 0,0 1-1 0 0,-1-1 1 0 0,2-1-14 0 0,16-14-57 0 0,-1-1 0 0 0,-2 0 0 0 0,1-2 0 0 0,-2 1 0 0 0,-1-2 0 0 0,0 0 0 0 0,-2-1 1 0 0,0 0-1 0 0,-1-1 0 0 0,-2 0 0 0 0,0 0 0 0 0,-1-1 0 0 0,1-14 57 0 0,-1 15-62 0 0,6-16 273 0 0,-2 0-1 0 0,-1-2 0 0 0,-2 1 0 0 0,-2-1 0 0 0,-2 0 0 0 0,0-29-210 0 0,-5 69 18 0 0,0-1 0 0 0,1 0 0 0 0,-1 1-1 0 0,0-1 1 0 0,0 0 0 0 0,0 1 0 0 0,0-1-1 0 0,0 0 1 0 0,-1 1 0 0 0,1-1 0 0 0,0 1-1 0 0,-1-1 1 0 0,1 0 0 0 0,-1 1 0 0 0,0-1 0 0 0,1 1-1 0 0,-1 0 1 0 0,0-1 0 0 0,0 1 0 0 0,0-1-1 0 0,0 1 1 0 0,0 0 0 0 0,0 0 0 0 0,0 0-1 0 0,-1 0 1 0 0,1-1 0 0 0,0 2 0 0 0,-1-1-1 0 0,1 0 1 0 0,0 0 0 0 0,-1 0 0 0 0,1 1 0 0 0,-1-1-1 0 0,1 0 1 0 0,-1 1 0 0 0,0 0 0 0 0,1-1-1 0 0,-1 1 1 0 0,1 0 0 0 0,-1 0 0 0 0,0 0-1 0 0,1 0 1 0 0,-1 0 0 0 0,0 0 0 0 0,1 0-1 0 0,-1 1 1 0 0,1-1 0 0 0,-1 0 0 0 0,0 1 0 0 0,1 0-1 0 0,-1-1 1 0 0,1 1 0 0 0,-1 0 0 0 0,1 0-1 0 0,0-1 1 0 0,-1 1 0 0 0,1 0 0 0 0,0 1-1 0 0,0-1 1 0 0,-1 0 0 0 0,1 0 0 0 0,0 1-18 0 0,-3 13 27 0 0,0 0 0 0 0,1 0 1 0 0,1 1-1 0 0,1-1 1 0 0,0 1-1 0 0,1-1 0 0 0,0 0 1 0 0,1 1-1 0 0,1-1 1 0 0,1 0-1 0 0,0 0 0 0 0,1 0 1 0 0,0 0-1 0 0,3 5-27 0 0,70 153-603 0 0,-12-66-3532 0 0,-49-77 108 0 0,-14-29 2763 0 0</inkml:trace>
  <inkml:trace contextRef="#ctx0" brushRef="#br0" timeOffset="344.28">932 578 956 0 0,'51'3'4628'0'0,"28"-26"-3789"0"0,-58 16-432 0 0,-6 3-371 0 0,-1 0 0 0 0,1-1-1 0 0,-1 0 1 0 0,0-2 0 0 0,-1 1 0 0 0,1-2 0 0 0,-1 0 0 0 0,-1 0-1 0 0,1-1 1 0 0,-1-1 0 0 0,-1 0 0 0 0,0 0 0 0 0,-1-1 0 0 0,0-1 0 0 0,0 0-1 0 0,-1 0 1 0 0,-1-1 0 0 0,0 0 0 0 0,0 0 0 0 0,1-7-36 0 0,-10 18-14 0 0,-1 0 1 0 0,1 0 0 0 0,0 0 0 0 0,-1 0-1 0 0,1 0 1 0 0,-1 0 0 0 0,0 0 0 0 0,0 0 0 0 0,1 1-1 0 0,-1-1 1 0 0,0 1 0 0 0,-1-1 0 0 0,1 1-1 0 0,0 0 1 0 0,0 0 0 0 0,0 0 0 0 0,-1 0-1 0 0,1 0 1 0 0,-1 0 0 0 0,1 1 0 0 0,-1-1-1 0 0,1 1 1 0 0,0 0 0 0 0,-1-1 0 0 0,1 1-1 0 0,-1 0 1 0 0,0 1 0 0 0,1-1 0 0 0,0 0-1 0 0,-1 1 1 0 0,1-1 0 0 0,-1 1 0 0 0,1 0-1 0 0,-1 0 1 0 0,1 0 0 0 0,-1 0 13 0 0,-12 2 41 0 0,-1 1 0 0 0,1 0 1 0 0,1 0-1 0 0,-1 2 0 0 0,1 0 0 0 0,-1 0 0 0 0,2 2 0 0 0,-1-1 1 0 0,1 2-1 0 0,0 0 0 0 0,1 0 0 0 0,0 1 0 0 0,0 1 1 0 0,1 0-1 0 0,1 1 0 0 0,0 0 0 0 0,1 0 0 0 0,0 1 1 0 0,0 0-1 0 0,2 0 0 0 0,-1 1 0 0 0,2 0 0 0 0,0 1 1 0 0,1 0-1 0 0,0-1 0 0 0,1 2 0 0 0,-1 6-41 0 0,6-12 34 0 0,-1-1 0 0 0,2 0 0 0 0,-1 0 0 0 0,1 1 0 0 0,1-1 0 0 0,0 0 0 0 0,0-1 0 0 0,0 1 1 0 0,1-1-1 0 0,1 1 0 0 0,-1-1 0 0 0,1 0 0 0 0,1-1 0 0 0,-1 1 0 0 0,1-1 0 0 0,1 0 0 0 0,-1-1 0 0 0,1 1 0 0 0,0-1 0 0 0,1-1 0 0 0,-1 1 0 0 0,1-1 0 0 0,0-1 0 0 0,7 3-34 0 0,4 3-636 0 0,2-1 0 0 0,-1-1 0 0 0,1-1 0 0 0,0-1-1 0 0,1-1 1 0 0,-1-1 0 0 0,1-1 0 0 0,0 0 0 0 0,20-2 636 0 0,-20-1-1238 0 0</inkml:trace>
  <inkml:trace contextRef="#ctx0" brushRef="#br0" timeOffset="658.182">1522 527 1196 0 0,'6'-55'7254'0'0,"-6"55"-6964"0"0,7 29 762 0 0,65 447 187 0 0,-83-426-2158 0 0,10-49 882 0 0,1-1-1 0 0,-1 1 1 0 0,1 0 0 0 0,-1-1-1 0 0,0 1 1 0 0,1-1 0 0 0,-1 0-1 0 0,0 1 1 0 0,1-1 0 0 0,-1 1-1 0 0,0-1 1 0 0,0 0-1 0 0,1 0 1 0 0,-1 1 0 0 0,0-1-1 0 0,0 0 1 0 0,0 0 0 0 0,1 0-1 0 0,-1 0 1 0 0,0 0-1 0 0,0 0 1 0 0,0 0 0 0 0,0 0-1 0 0,1 0 1 0 0,-1 0 0 0 0,0 0-1 0 0,0-1 1 0 0,1 1-1 0 0,-1 0 1 0 0,0-1 0 0 0,0 1-1 0 0,1 0 1 0 0,-1-1 0 0 0,0 1-1 0 0,1-1 1 0 0,-1 1 0 0 0,0-1-1 0 0,1 1 1 0 0,-1-1-1 0 0,1 0 1 0 0,-1 1 0 0 0,1-1-1 0 0,-1 0 1 0 0,1 1 0 0 0,-1-1-1 0 0,1 0 1 0 0,0 0-1 0 0,-1 1 1 0 0,1-1 0 0 0,0 0-1 0 0,0 0 1 0 0,0 0 0 0 0,0 1-1 0 0,-1-1 1 0 0,1 0-1 0 0,0 0 1 0 0,0 0 0 0 0,1 0 37 0 0,-9-18-286 0 0,1-1 0 0 0,1 0 0 0 0,0 0 0 0 0,2 0 0 0 0,0 0 0 0 0,2-1 0 0 0,0 1 0 0 0,1-1 0 0 0,1 0 0 0 0,1 0 0 0 0,1 1 0 0 0,3-12 286 0 0,8-39-45 0 0</inkml:trace>
  <inkml:trace contextRef="#ctx0" brushRef="#br0" timeOffset="937.096">1572 553 5052 0 0,'2'-13'153'0'0,"1"0"-1"0"0,0 0 1 0 0,1 0-1 0 0,1 1 1 0 0,0 0-1 0 0,1 0 1 0 0,0 0-1 0 0,1 1 1 0 0,0-1-1 0 0,0 2 1 0 0,1-1-1 0 0,1 1 1 0 0,0 0-1 0 0,0 1 1 0 0,1 0-1 0 0,0 1 1 0 0,1 0-1 0 0,0 0 1 0 0,0 1-1 0 0,0 0 1 0 0,10-3-153 0 0,-17 12 33 0 0,1 0 0 0 0,0-1-1 0 0,-1 2 1 0 0,1-1 0 0 0,-1 0 0 0 0,1 1 0 0 0,-1 0 0 0 0,0 0 0 0 0,0 0 0 0 0,0 0-1 0 0,-1 1 1 0 0,1 0 0 0 0,-1-1 0 0 0,0 1 0 0 0,0 1 0 0 0,0-1 0 0 0,-1 0 0 0 0,1 1 0 0 0,-1-1-1 0 0,0 1 1 0 0,0 0 0 0 0,-1-1 0 0 0,1 1 0 0 0,-1 0 0 0 0,0 0 0 0 0,-1 0 0 0 0,1 0 0 0 0,-1 2-33 0 0,1-2 7 0 0,-1 1 1 0 0,1-1-1 0 0,-1 1 1 0 0,0 0-1 0 0,-1-1 1 0 0,0 1-1 0 0,0-1 1 0 0,0 1-1 0 0,0-1 1 0 0,-1 1 0 0 0,0-1-1 0 0,0 0 1 0 0,0 0-1 0 0,-1 0 1 0 0,1 0-1 0 0,-1 0 1 0 0,-1-1-1 0 0,1 1 1 0 0,-1-1 0 0 0,1 0-1 0 0,-1 0 1 0 0,0 0-1 0 0,-1 0 1 0 0,1-1-1 0 0,-1 1 1 0 0,1-1-1 0 0,-1 0 1 0 0,0-1-1 0 0,0 1 1 0 0,-5 1-8 0 0,-166 32-2359 0 0,73-62-1654 0 0,79 12 2695 0 0</inkml:trace>
  <inkml:trace contextRef="#ctx0" brushRef="#br0" timeOffset="1498.622">2024 623 1212 0 0,'178'-84'3788'0'0,"-47"8"-2581"0"0,-175 77-1486 0 0,21 3 306 0 0,1 1 0 0 0,0 1 0 0 0,0 1 0 0 0,1 1 0 0 0,-1 1-1 0 0,2 1 1 0 0,0 0 0 0 0,0 2 0 0 0,1 0 0 0 0,0 1 0 0 0,1 1 0 0 0,1 1 0 0 0,-15 15-27 0 0,29-27 4 0 0,1 0 0 0 0,0 0-1 0 0,0 0 1 0 0,0 0 0 0 0,0 0 0 0 0,0 0 0 0 0,0 0 0 0 0,1 0-1 0 0,-1 1 1 0 0,1-1 0 0 0,0 1 0 0 0,0-1 0 0 0,1 1 0 0 0,-1 0 0 0 0,1-1-1 0 0,-1 1 1 0 0,1-1 0 0 0,0 1 0 0 0,1 0 0 0 0,-1-1 0 0 0,0 1-1 0 0,1 0 1 0 0,0-1 0 0 0,0 1 0 0 0,0-1 0 0 0,1 0 0 0 0,-1 1 0 0 0,1-1-1 0 0,-1 0 1 0 0,1 0 0 0 0,0 0 0 0 0,0 0 0 0 0,1 0 0 0 0,-1 0-1 0 0,1 0 1 0 0,-1-1 0 0 0,1 1 0 0 0,0-1 0 0 0,0 0 0 0 0,0 0-1 0 0,0 0 1 0 0,0 0 0 0 0,2 0-4 0 0,153 49-1272 0 0,-83-48-1133 0 0,-51-3 1179 0 0</inkml:trace>
  <inkml:trace contextRef="#ctx0" brushRef="#br0" timeOffset="2397.364">2455 529 1172 0 0,'4'57'3578'0'0,"-3"-56"-3315"0"0,-1 46 2264 0 0,-15-21-1299 0 0,26-45-369 0 0,-8 17-864 0 0,2-6-30 0 0,1 0 0 0 0,1 1 0 0 0,-1 0 0 0 0,1 0 0 0 0,0 0 0 0 0,1 1-1 0 0,0 0 1 0 0,0 1 0 0 0,0-1 0 0 0,1 2 0 0 0,-1-1 0 0 0,1 1 0 0 0,0 1 0 0 0,0-1 0 0 0,1 1 0 0 0,-1 1-1 0 0,8-1 36 0 0,-11 4-7 0 0,0 2 0 0 0,-1-1 0 0 0,0 0 0 0 0,1 1 0 0 0,-1 0 0 0 0,0 0 0 0 0,0 1 0 0 0,-1-1-1 0 0,1 1 1 0 0,-1 0 0 0 0,0 1 0 0 0,0-1 0 0 0,0 1 0 0 0,0-1 0 0 0,-1 1 0 0 0,0 0 0 0 0,0 0-1 0 0,0 1 1 0 0,-1-1 0 0 0,1 1 0 0 0,-1-1 0 0 0,-1 1 0 0 0,1 0 0 0 0,-1-1 0 0 0,0 1 0 0 0,0 0-1 0 0,-1 0 1 0 0,1 3 7 0 0,21 56-57 0 0,-20-62 35 0 0,0 0-1 0 0,1 0 1 0 0,0-1 0 0 0,0 1-1 0 0,0-1 1 0 0,0 1 0 0 0,0-1 0 0 0,0 0-1 0 0,1 0 1 0 0,-1 0 0 0 0,1-1-1 0 0,-1 1 1 0 0,1-1 0 0 0,0 0 0 0 0,-1 0-1 0 0,1 0 1 0 0,0 0 0 0 0,0-1-1 0 0,0 1 1 0 0,0-1 0 0 0,-1 0 0 0 0,1 0-1 0 0,0-1 1 0 0,0 1 0 0 0,0-1-1 0 0,0 0 1 0 0,-1 0 0 0 0,1 0 0 0 0,0 0-1 0 0,-1-1 1 0 0,1 1 0 0 0,-1-1-1 0 0,3-1 23 0 0,112-80-627 0 0,-111 73 634 0 0,0 0 1 0 0,0-1-1 0 0,-1 0 1 0 0,0 0-1 0 0,-1 0 0 0 0,0-1 1 0 0,-1 0-1 0 0,-1 0 0 0 0,0 0 1 0 0,0 0-1 0 0,-1-1 1 0 0,-1 1-1 0 0,1-13-7 0 0,-3 21 14 0 0,-1 0-1 0 0,1-1 1 0 0,-1 1 0 0 0,1 1-1 0 0,-1-1 1 0 0,0 0 0 0 0,-1 0-1 0 0,1 1 1 0 0,-1-1 0 0 0,1 1-1 0 0,-1 0 1 0 0,0-1 0 0 0,0 1-1 0 0,-1 1 1 0 0,1-1 0 0 0,-1 0-1 0 0,1 1 1 0 0,-1 0 0 0 0,0 0-1 0 0,0 0 1 0 0,0 0 0 0 0,0 1-1 0 0,0-1 1 0 0,0 1 0 0 0,0 0-1 0 0,0 0 1 0 0,-1 1-1 0 0,1-1 1 0 0,0 1 0 0 0,-1 0-1 0 0,1 0 1 0 0,0 0 0 0 0,-1 1-1 0 0,1 0 1 0 0,0-1 0 0 0,0 2-1 0 0,0-1 1 0 0,-1 0 0 0 0,-1 2-14 0 0,0 1 10 0 0,0 0 0 0 0,0 1 0 0 0,1-1 0 0 0,-1 1 0 0 0,1 1 1 0 0,0-1-1 0 0,1 1 0 0 0,-1 0 0 0 0,1 0 0 0 0,0 0 0 0 0,0 1 0 0 0,1-1 1 0 0,0 1-1 0 0,0 0 0 0 0,1 0 0 0 0,0 0 0 0 0,0 0 0 0 0,0 1 1 0 0,1-1-1 0 0,0 0 0 0 0,1 1 0 0 0,-1-1 0 0 0,2 7-10 0 0,0-6 15 0 0,1 0 0 0 0,0 0-1 0 0,0 0 1 0 0,1 0 0 0 0,0-1 0 0 0,1 1 0 0 0,0-1-1 0 0,0 0 1 0 0,0 0 0 0 0,1 0 0 0 0,0-1 0 0 0,0 1-1 0 0,1-1 1 0 0,0 0 0 0 0,0-1 0 0 0,3 3-15 0 0,-5-5-10 0 0,0 0 1 0 0,0-1-1 0 0,1 0 1 0 0,-1 0-1 0 0,0 0 1 0 0,1 0-1 0 0,-1-1 1 0 0,1 0-1 0 0,-1 0 0 0 0,1 0 1 0 0,0 0-1 0 0,-1-1 1 0 0,1 1-1 0 0,0-1 1 0 0,-1 0-1 0 0,1-1 1 0 0,0 1-1 0 0,0-1 1 0 0,-1 0-1 0 0,1 0 1 0 0,-1-1-1 0 0,1 1 0 0 0,-1-1 1 0 0,0 0-1 0 0,1 0 1 0 0,-1-1-1 0 0,0 1 1 0 0,0-1-1 0 0,0 0 1 0 0,-1 0-1 0 0,1 0 1 0 0,-1 0-1 0 0,0-1 1 0 0,0 1-1 0 0,0-1 1 0 0,0 0-1 0 0,1-2 10 0 0,77-162-924 0 0,-34-87 460 0 0,-47 250 480 0 0,-9-150 1158 0 0,9 150-1096 0 0,-1 1 0 0 0,0-1-1 0 0,0 1 1 0 0,0-1 0 0 0,-1 1 0 0 0,1-1 0 0 0,-1 1 0 0 0,0 0 0 0 0,0 0 0 0 0,0 0 0 0 0,-1 0 0 0 0,0 0 0 0 0,1 1 0 0 0,-1-1 0 0 0,-1 1 0 0 0,1-1 0 0 0,0 1 0 0 0,-1 0-1 0 0,1 1 1 0 0,-1-1 0 0 0,0 1 0 0 0,0-1 0 0 0,0 1 0 0 0,0 0 0 0 0,-1 0 0 0 0,1 1 0 0 0,-1 0 0 0 0,1-1 0 0 0,0 1 0 0 0,-1 1 0 0 0,0-1 0 0 0,-1 1-78 0 0,2 2 14 0 0,-1 1 0 0 0,1 0 0 0 0,0 0 0 0 0,0 0 1 0 0,0 1-1 0 0,1-1 0 0 0,-1 1 0 0 0,1 0 1 0 0,-1 0-1 0 0,1 0 0 0 0,1 0 0 0 0,-1 1 0 0 0,1-1 1 0 0,-1 1-1 0 0,1 0 0 0 0,1 0 0 0 0,-1 0 1 0 0,1 0-1 0 0,-1 0 0 0 0,1 0 0 0 0,1 0 0 0 0,-1 0 1 0 0,1 0-1 0 0,0 0 0 0 0,0 0 0 0 0,1 1 0 0 0,-1-1 1 0 0,1 0-1 0 0,0 0 0 0 0,0 0 0 0 0,2 2-14 0 0,87 277-2109 0 0,-33-125-3168 0 0,-47-127 3871 0 0</inkml:trace>
  <inkml:trace contextRef="#ctx0" brushRef="#br0" timeOffset="3018.709">3253 607 944 0 0,'18'-4'3310'0'0,"229"-95"-1514"0"0,-232 92-1737 0 0,-12 6-47 0 0,0 0-1 0 0,0-1 0 0 0,0 1 1 0 0,0 0-1 0 0,-1-1 0 0 0,1 0 1 0 0,0 1-1 0 0,-1-1 0 0 0,1 0 1 0 0,-1-1-1 0 0,0 1 1 0 0,1 0-1 0 0,-1-1 0 0 0,0 1 1 0 0,0-1-1 0 0,-1 1 0 0 0,1-1 1 0 0,0 0-1 0 0,-1 0 0 0 0,0 0 1 0 0,0 0-1 0 0,0 0 1 0 0,1-1-12 0 0,-2 3-48 0 0,-19-14-33 0 0,11 12 107 0 0,-1 1 1 0 0,1 0-1 0 0,-1 0 1 0 0,0 1 0 0 0,0 0-1 0 0,0 1 1 0 0,0-1-1 0 0,0 2 1 0 0,1-1-1 0 0,-1 2 1 0 0,0-1-1 0 0,0 1 1 0 0,0 0-1 0 0,1 1 1 0 0,0 0-1 0 0,-1 0 1 0 0,1 1-1 0 0,-4 2-26 0 0,7-5 8 0 0,0 1 1 0 0,0 0-1 0 0,0 0 0 0 0,0 0 0 0 0,1 0 0 0 0,-1 1 0 0 0,0-1 0 0 0,1 1 1 0 0,0 0-1 0 0,0 1 0 0 0,0-1 0 0 0,0 1 0 0 0,1 0 0 0 0,-1 0 0 0 0,1 0 1 0 0,0 0-1 0 0,0 0 0 0 0,0 1 0 0 0,1 0 0 0 0,0-1 0 0 0,-1 1 0 0 0,2 0 1 0 0,-1 0-1 0 0,1 0 0 0 0,-1 0 0 0 0,1 0 0 0 0,1 1 0 0 0,-1-1 0 0 0,1 0 1 0 0,0 0-1 0 0,0 0 0 0 0,0 1 0 0 0,1-1 0 0 0,0 0 0 0 0,0 0 0 0 0,0 0 1 0 0,1 0-1 0 0,-1 0 0 0 0,1 0 0 0 0,0 0 0 0 0,1 0 0 0 0,-1-1-8 0 0,6 4-15 0 0,-1 0-1 0 0,1-1 0 0 0,0 0 1 0 0,0 0-1 0 0,1-1 1 0 0,0 0-1 0 0,0-1 0 0 0,0 0 1 0 0,1 0-1 0 0,0-1 0 0 0,0 0 1 0 0,2 0 15 0 0,82 9-4501 0 0,-86-13 3340 0 0</inkml:trace>
  <inkml:trace contextRef="#ctx0" brushRef="#br0" timeOffset="3672.03">3601 677 1028 0 0,'38'-73'4546'0'0,"0"122"-3828"0"0,-32-33-596 0 0,-5-16-98 0 0,-1-1 0 0 0,1 1 1 0 0,-1 0-1 0 0,1-1 0 0 0,-1 1 0 0 0,1 0 0 0 0,-1 0 0 0 0,1 0 1 0 0,-1-1-1 0 0,1 1 0 0 0,-1 0 0 0 0,1 0 0 0 0,0 0 0 0 0,-1 0 1 0 0,1 0-1 0 0,-1 0 0 0 0,1 0 0 0 0,-1 0 0 0 0,1 0 1 0 0,0 0-1 0 0,-1 1 0 0 0,1-1 0 0 0,-1 0 0 0 0,1 0 0 0 0,-1 0 1 0 0,1 1-1 0 0,-1-1 0 0 0,1 0 0 0 0,-1 1 0 0 0,1-1-24 0 0,1-29-10 0 0,2 0-1 0 0,1 0 1 0 0,1 0 0 0 0,2 1-1 0 0,1 0 1 0 0,0 1-1 0 0,3 0 1 0 0,5-10 10 0 0,23 114-298 0 0,-34-63 313 0 0,0-1 0 0 0,0 0 0 0 0,1 0 1 0 0,1 0-1 0 0,0-1 0 0 0,1 0 0 0 0,0-1 0 0 0,1 0 0 0 0,0 0 1 0 0,6 3-16 0 0,-13-11 0 0 0,0 0 1 0 0,1 0 0 0 0,0 0 0 0 0,0-1 0 0 0,0 0 0 0 0,0 0 0 0 0,0 0-1 0 0,0 0 1 0 0,1 0 0 0 0,-1-1 0 0 0,0 0 0 0 0,1 0 0 0 0,-1 0 0 0 0,1 0-1 0 0,-1-1 1 0 0,1 0 0 0 0,0 0 0 0 0,-1 0 0 0 0,1-1 0 0 0,-1 1 0 0 0,1-1-1 0 0,-1 0 1 0 0,1 0 0 0 0,-1-1 0 0 0,0 1 0 0 0,1-1 0 0 0,-1 0 0 0 0,0 0-1 0 0,0 0 1 0 0,0-1 0 0 0,-1 0 0 0 0,1 1 0 0 0,0-1 0 0 0,2-3-1 0 0,5-10 10 0 0,-1 1 0 0 0,0-1 1 0 0,-1-1-1 0 0,0 0 1 0 0,-2 0-1 0 0,0-1 1 0 0,-1 1-1 0 0,-1-1 0 0 0,0-1 1 0 0,-1 1-1 0 0,-2-1 1 0 0,0 0-1 0 0,0 1 0 0 0,-2-1 1 0 0,0 0-1 0 0,-1 0 1 0 0,-3-12-11 0 0,3-9 255 0 0,-29-115 1611 0 0,29 152-1740 0 0,1 0 0 0 0,-1 0 0 0 0,0 0 0 0 0,1 0 0 0 0,-1 0 0 0 0,-1 0 0 0 0,1 0 0 0 0,0 0 0 0 0,-1 1 0 0 0,1-1 0 0 0,-1 0 0 0 0,0 1 0 0 0,0 0 0 0 0,0-1 0 0 0,0 1 0 0 0,0 0 0 0 0,0 0 0 0 0,-1 0 0 0 0,1 0 0 0 0,-1 1 0 0 0,1-1 0 0 0,-1 0-1 0 0,0 1 1 0 0,0 0 0 0 0,-2-1-126 0 0,-28 60 521 0 0,32-39-576 0 0,0 0 1 0 0,1 0-1 0 0,1 0 0 0 0,1 0 0 0 0,1 0 0 0 0,0-1 0 0 0,2 1 1 0 0,0-1-1 0 0,1 0 0 0 0,1 0 0 0 0,0 0 0 0 0,1-1 1 0 0,1 0-1 0 0,4 3 55 0 0,-1 6-300 0 0,23 38-708 0 0,30 88-6155 0 0,-65-148 5962 0 0</inkml:trace>
  <inkml:trace contextRef="#ctx0" brushRef="#br0" timeOffset="3934.432">3951 323 3288 0 0,'10'-10'904'0'0,"2"4"-192"0"0,8 0-164 0 0,-3 0-219 0 0,10 1-233 0 0,1 1-12 0 0,2 2-172 0 0,-14 2-260 0 0,10 0-185 0 0,1 0-811 0 0,6 0 36 0 0,-1 0 16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09:39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390 27 1212 0 0,'0'0'399'0'0,"0"0"-103"0"0,-21-3 827 0 0,-12-16 57 0 0,198 14 685 0 0,-161 5-1852 0 0,-1 1 0 0 0,0-1 1 0 0,1 1-1 0 0,-1-1 0 0 0,0 1 1 0 0,0 0-1 0 0,1 0 0 0 0,-1 0 1 0 0,0 1-1 0 0,0-1 0 0 0,0 1 1 0 0,-1 0-1 0 0,1 0 0 0 0,0 0 1 0 0,-1 0-1 0 0,1 0 0 0 0,-1 0 1 0 0,1 1-1 0 0,-1-1 0 0 0,0 1 1 0 0,0 0-1 0 0,0 0 0 0 0,-1-1 1 0 0,1 1-1 0 0,-1 0 0 0 0,1 1 1 0 0,-1-1-1 0 0,0 0 0 0 0,0 0 1 0 0,0 0-1 0 0,-1 1 0 0 0,1 1-13 0 0,6 122 334 0 0,-8-96-78 0 0,-14 229 550 0 0,33 255 947 0 0,-10-215-171 0 0,-7-292-1563 0 0,-1 1-1 0 0,-1-1 1 0 0,0 1-1 0 0,0-1 1 0 0,0 1 0 0 0,-1-1-1 0 0,-1 1 1 0 0,1-1-1 0 0,-1 0 1 0 0,-1 0-1 0 0,1-1 1 0 0,-1 1-1 0 0,-1-1 1 0 0,1 1-1 0 0,-1-1 1 0 0,0-1-1 0 0,-1 1 1 0 0,0-1-1 0 0,0 0 1 0 0,0 0 0 0 0,-1-1-1 0 0,0 1 1 0 0,0-2-1 0 0,0 1 1 0 0,-1-1-1 0 0,1 0 1 0 0,-1 0-1 0 0,0-1 1 0 0,0 0-1 0 0,0-1 1 0 0,-1 1-1 0 0,1-2 1 0 0,0 1-1 0 0,-9-1-18 0 0,-178-10-3877 0 0,16-60-1166 0 0,144 44 3885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26:02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375 484 836 0 0,'-2'-1'54'0'0,"0"0"-1"0"0,1 1 1 0 0,-1-1 0 0 0,0 0-1 0 0,1-1 1 0 0,-1 1 0 0 0,1 0-1 0 0,0 0 1 0 0,-1-1 0 0 0,1 1 0 0 0,0 0-1 0 0,-1-1 1 0 0,1 0 0 0 0,0 1-1 0 0,0-1 1 0 0,1 0 0 0 0,-1 1-1 0 0,0-1 1 0 0,0 0 0 0 0,1 0-1 0 0,-1 1 1 0 0,1-1 0 0 0,0 0-1 0 0,-1 0 1 0 0,1 0 0 0 0,0 0-1 0 0,0 0 1 0 0,0 0 0 0 0,0 0-1 0 0,1 0 1 0 0,-1 1 0 0 0,0-1-1 0 0,1 0 1 0 0,-1 0 0 0 0,1 0-1 0 0,0 0 1 0 0,0 1 0 0 0,-1-1-1 0 0,1 0 1 0 0,0 1 0 0 0,0-1-1 0 0,1 1 1 0 0,-1-1 0 0 0,0 1 0 0 0,1-1-1 0 0,-1 1 1 0 0,0 0 0 0 0,1 0-1 0 0,0 0 1 0 0,-1 0 0 0 0,1 0-1 0 0,-1 0 1 0 0,1 0 0 0 0,0 0-1 0 0,0 1 1 0 0,0-1 0 0 0,-1 0-1 0 0,1 1 1 0 0,0 0 0 0 0,0 0-1 0 0,0-1 1 0 0,0 1 0 0 0,0 0-1 0 0,0 0 1 0 0,0 1 0 0 0,0-1-1 0 0,1 0-53 0 0,-14-6 66 0 0,-1-1 0 0 0,0 2 0 0 0,-1 0 0 0 0,1 0 0 0 0,-1 1 0 0 0,0 0 0 0 0,0 1 0 0 0,0 1-1 0 0,0 0 1 0 0,-1 1 0 0 0,1 0 0 0 0,0 1 0 0 0,-1 1 0 0 0,1 0 0 0 0,0 0 0 0 0,0 2-1 0 0,-1 0 1 0 0,2 0 0 0 0,-1 1 0 0 0,0 0 0 0 0,1 1 0 0 0,0 1 0 0 0,0 0 0 0 0,0 1 0 0 0,1 0-1 0 0,0 1 1 0 0,0 0 0 0 0,-8 8-66 0 0,16-13 22 0 0,0 1 0 0 0,0-1 0 0 0,1 1-1 0 0,-1 0 1 0 0,1 0 0 0 0,-1 0 0 0 0,1 1 0 0 0,1-1-1 0 0,-1 1 1 0 0,0-1 0 0 0,1 1 0 0 0,0-1 0 0 0,0 1-1 0 0,1-1 1 0 0,-1 1 0 0 0,1 0 0 0 0,0 0 0 0 0,0-1-1 0 0,0 1 1 0 0,1 0 0 0 0,0-1 0 0 0,0 1-1 0 0,0-1 1 0 0,0 1 0 0 0,1-1 0 0 0,0 1 0 0 0,0-1-1 0 0,0 0 1 0 0,0 0 0 0 0,1 0 0 0 0,-1 0 0 0 0,1 0-1 0 0,1 1-21 0 0,5 5 50 0 0,0-1-1 0 0,0 0 0 0 0,1 0 0 0 0,0-1 1 0 0,0 0-1 0 0,1-1 0 0 0,0 0 0 0 0,1-1 1 0 0,-1 0-1 0 0,1-1 0 0 0,9 3-49 0 0,-11-4-40 0 0,0-1-1 0 0,-1-1 1 0 0,1 0-1 0 0,1 0 1 0 0,-1-1-1 0 0,0 0 1 0 0,0-1-1 0 0,0 0 1 0 0,0-1-1 0 0,1 0 1 0 0,-1 0-1 0 0,0-1 1 0 0,0 0-1 0 0,-1-1 1 0 0,1 0-1 0 0,0-1 1 0 0,-1 0-1 0 0,0 0 1 0 0,0-1-1 0 0,0 0 1 0 0,0-1-1 0 0,-1 0 1 0 0,0 0-1 0 0,0-1 1 0 0,-1 0-1 0 0,0 0 1 0 0,0-1 0 0 0,-1 0-1 0 0,1 0 1 0 0,-2 0-1 0 0,1-1 1 0 0,-1 0-1 0 0,-1 0 1 0 0,0 0-1 0 0,0-1 1 0 0,0 0-1 0 0,-2 1 1 0 0,1-1-1 0 0,0-4 41 0 0,48-366-624 0 0,-35 264 1012 0 0,-33 145-53 0 0,-11 215 626 0 0,30-227-917 0 0,1 0 0 0 0,1 0 1 0 0,0 0-1 0 0,1-1 0 0 0,1 1 1 0 0,0-1-1 0 0,1-1 0 0 0,1 1 0 0 0,0-1 1 0 0,2-1-1 0 0,-1 0 0 0 0,2 0 1 0 0,0-1-1 0 0,0 0 0 0 0,1 0 1 0 0,1-2-1 0 0,0 1 0 0 0,0-2 1 0 0,1 0-1 0 0,1 0 0 0 0,0-2 1 0 0,0 0-1 0 0,0 0 0 0 0,1-1 0 0 0,0-1 1 0 0,1-1-1 0 0,-1 0 0 0 0,18 2-44 0 0,-27-5-13 0 0,0 0-1 0 0,0-1 0 0 0,1 0 0 0 0,-1 0 0 0 0,0 0 0 0 0,1-1 0 0 0,-1 0 0 0 0,0 0 0 0 0,1-1 0 0 0,-1 0 0 0 0,0 0 1 0 0,1-1-1 0 0,-1 0 0 0 0,0 0 0 0 0,0-1 0 0 0,-1 0 0 0 0,1 0 0 0 0,0-1 0 0 0,-1 1 0 0 0,0-1 0 0 0,0-1 1 0 0,0 1-1 0 0,0-1 0 0 0,-1 0 0 0 0,0 0 0 0 0,0-1 0 0 0,0 0 0 0 0,-1 0 0 0 0,0 0 0 0 0,0 0 0 0 0,0 0 1 0 0,-1-1-1 0 0,0 0 0 0 0,0-1 14 0 0,0 4 20 0 0,-1-1 0 0 0,0 1 1 0 0,0-1-1 0 0,0 0 0 0 0,-1 0 0 0 0,0 0 1 0 0,0 0-1 0 0,0 0 0 0 0,0 0 0 0 0,-1 0 1 0 0,0 0-1 0 0,0 0 0 0 0,0-1 1 0 0,-1 1-1 0 0,0 0 0 0 0,0 0 0 0 0,0 0 1 0 0,0 0-1 0 0,-1 1 0 0 0,0-1 0 0 0,0 0 1 0 0,0 1-1 0 0,-1-1 0 0 0,1 1 1 0 0,-1-1-1 0 0,0 1 0 0 0,-1 0 0 0 0,1 0 1 0 0,-1 1-1 0 0,1-1 0 0 0,-1 1 1 0 0,0 0-1 0 0,0 0 0 0 0,0 0 0 0 0,-1 0 1 0 0,1 1-1 0 0,-1-1 0 0 0,0 1 0 0 0,0 0-20 0 0,4 2 58 0 0,-4 2 5 0 0,2-1-53 0 0,1 0-3 0 0,0-1 0 0 0,1 0 0 0 0,-1 1 0 0 0,0 0 1 0 0,0-1-1 0 0,0 1 0 0 0,1 0 0 0 0,-1 0 1 0 0,0 0-1 0 0,1 0 0 0 0,-1 0 0 0 0,0 0 1 0 0,1 0-1 0 0,0 0 0 0 0,-1 1 0 0 0,1-1 1 0 0,0 1-1 0 0,0-1 0 0 0,-1 1 0 0 0,1-1 1 0 0,0 1-1 0 0,1 0 0 0 0,-1-1 0 0 0,0 1 1 0 0,0 0-1 0 0,1 0 0 0 0,-1 0 0 0 0,1 0 1 0 0,0-1-1 0 0,-1 1 0 0 0,1 0 0 0 0,0 0 1 0 0,0 0-1 0 0,0 0 0 0 0,0 0 0 0 0,1 0 1 0 0,-1 0-1 0 0,0 0-7 0 0,71 92-558 0 0,-12-24-4413 0 0,-55-62 3689 0 0</inkml:trace>
  <inkml:trace contextRef="#ctx0" brushRef="#br0" timeOffset="393.424">969 142 1976 0 0,'5'-2'296'0'0,"0"0"0"0"0,0-1 1 0 0,0 1-1 0 0,0-1 0 0 0,-1 0 0 0 0,1 0 0 0 0,-1-1 0 0 0,1 1 1 0 0,-1-1-1 0 0,0 0 0 0 0,-1 0 0 0 0,1 0 0 0 0,-1-1 0 0 0,0 1 0 0 0,0-1 1 0 0,0 0-1 0 0,0 0 0 0 0,-1 0 0 0 0,0 0 0 0 0,0 0 0 0 0,0 0 0 0 0,0-4-296 0 0,-2 8 316 0 0,0 1-49 0 0,-13-19 353 0 0,29 113-6674 0 0,-14-68 4682 0 0</inkml:trace>
  <inkml:trace contextRef="#ctx0" brushRef="#br0" timeOffset="2091.963">1149 643 1588 0 0,'6'-2'3056'0'0,"18"-16"-2262"0"0,124-198 1410 0 0,-73 90-1833 0 0,-71 125-379 0 0,-1 0 0 0 0,0 0 1 0 0,0 0-1 0 0,1 1 0 0 0,-1 0 1 0 0,0 0-1 0 0,1 0 0 0 0,-1 0 1 0 0,0 0-1 0 0,1 0 0 0 0,-1 1 1 0 0,0 0-1 0 0,0-1 0 0 0,0 1 1 0 0,1 1-1 0 0,-1-1 0 0 0,0 0 1 0 0,0 1-1 0 0,-1-1 0 0 0,1 1 1 0 0,0 0-1 0 0,0 0 0 0 0,-1 0 1 0 0,1 0-1 0 0,-1 1 0 0 0,0-1 1 0 0,0 1-1 0 0,0-1 0 0 0,0 1 1 0 0,0 0-1 0 0,0 0 0 0 0,-1 0 1 0 0,1 0-1 0 0,0 2 8 0 0,2 1 14 0 0,0-1 0 0 0,0 1-1 0 0,-1 0 1 0 0,0 0 0 0 0,0 0 0 0 0,0 0 0 0 0,-1 1-1 0 0,0-1 1 0 0,0 1 0 0 0,0-1 0 0 0,-1 1 0 0 0,0 0-1 0 0,-1-1 1 0 0,1 1 0 0 0,-1 0 0 0 0,-1 0-1 0 0,1 0 1 0 0,-1-1 0 0 0,-1 6-14 0 0,-7 6 76 0 0,-1 0-1 0 0,-1-1 1 0 0,0 0-1 0 0,-1-1 1 0 0,-1-1-1 0 0,0 0 1 0 0,-1 0-1 0 0,-1-1 1 0 0,0-1-1 0 0,-1-1 1 0 0,-2 2-76 0 0,527-264-1331 0 0,-485 214 616 0 0,-24 34 469 0 0,-19-16-276 0 0,10 14 462 0 0,-1 0-1 0 0,1 1 0 0 0,-1 1 1 0 0,0 0-1 0 0,0 0 0 0 0,0 0 1 0 0,0 2-1 0 0,0-1 0 0 0,0 1 1 0 0,0 1-1 0 0,0-1 1 0 0,0 2-1 0 0,0-1 0 0 0,1 2 1 0 0,-1-1-1 0 0,0 1 0 0 0,1 1 1 0 0,0-1-1 0 0,-6 5 61 0 0,11-8 19 0 0,1 0 1 0 0,0 1-1 0 0,0-1 0 0 0,0 1 1 0 0,0 0-1 0 0,0 0 0 0 0,0 0 1 0 0,0 0-1 0 0,0 1 0 0 0,1-1 1 0 0,-1 1-1 0 0,0 0 0 0 0,1 0 1 0 0,-1 0-1 0 0,1 0 0 0 0,0 0 1 0 0,0 0-1 0 0,0 1 0 0 0,0-1 1 0 0,0 1-1 0 0,0-1 0 0 0,0 1 1 0 0,1 0-1 0 0,0-1 0 0 0,-1 1 1 0 0,1 0-1 0 0,0 0 0 0 0,0 0 1 0 0,1 0-1 0 0,-1 0 0 0 0,0 0 1 0 0,1 1-1 0 0,0-1 0 0 0,0 0 1 0 0,0 0-1 0 0,0 0 1 0 0,1 0-1 0 0,-1 0 0 0 0,1 0 1 0 0,-1 0-1 0 0,1 1 0 0 0,1 0-19 0 0,12 9 29 0 0,0 0 0 0 0,1-2 0 0 0,1 0 0 0 0,-1-1 0 0 0,2 0 0 0 0,-1-1 0 0 0,1-1 0 0 0,1-1 0 0 0,0 0 0 0 0,-1-1 0 0 0,2-1 0 0 0,-1-1 0 0 0,1-1 0 0 0,-1 0 0 0 0,1-1 0 0 0,0-1 0 0 0,0-1 0 0 0,0-1 0 0 0,0 0 0 0 0,6-3-29 0 0,-8 2-170 0 0,-1-1 0 0 0,0 0 0 0 0,1-2 0 0 0,-2 0 0 0 0,1-1 0 0 0,-1 0 1 0 0,1-1-1 0 0,-2-1 0 0 0,1-1 0 0 0,-1 0 0 0 0,-1 0 0 0 0,1-1 0 0 0,-2-1 1 0 0,0-1-1 0 0,0 1 0 0 0,-1-2 0 0 0,8-10 170 0 0,18-65 994 0 0,-37 87-915 0 0,-3-10 125 0 0,1 10-195 0 0,0-1-1 0 0,-1 2 0 0 0,1-1 1 0 0,-1 0-1 0 0,1 0 0 0 0,-1 1 1 0 0,0-1-1 0 0,1 1 0 0 0,-1 0 1 0 0,0 0-1 0 0,1 0 0 0 0,-1 0 1 0 0,0 1-1 0 0,1-1 0 0 0,-1 0 1 0 0,1 1-1 0 0,-1 0 0 0 0,1 0 1 0 0,-1 0-1 0 0,1 0 0 0 0,-1 0 1 0 0,1 0-1 0 0,0 1 0 0 0,0-1 1 0 0,-1 1-1 0 0,1-1 0 0 0,0 1 1 0 0,1 0-1 0 0,-1 0 0 0 0,0 0 1 0 0,0 0-1 0 0,1 0 0 0 0,-1 0 1 0 0,0 3-9 0 0,-54 85 752 0 0,53-84-685 0 0,1-1 0 0 0,1 0-1 0 0,-1 1 1 0 0,1 0 0 0 0,0-1 0 0 0,0 1 0 0 0,1 0 0 0 0,0-1 0 0 0,0 1-1 0 0,0 0 1 0 0,0 0 0 0 0,1-1 0 0 0,0 1 0 0 0,1-1 0 0 0,-1 1-1 0 0,1-1 1 0 0,0 1 0 0 0,0-1 0 0 0,0 0 0 0 0,1 0 0 0 0,0 0 0 0 0,0 0-1 0 0,0 0 1 0 0,1-1 0 0 0,0 1 0 0 0,0-1 0 0 0,0 0 0 0 0,0 0 0 0 0,0 0-1 0 0,1-1 1 0 0,0 0 0 0 0,-1 0 0 0 0,1 0 0 0 0,0 0 0 0 0,1-1 0 0 0,-1 0-1 0 0,0 0 1 0 0,1 0 0 0 0,-1 0 0 0 0,1-1 0 0 0,1 0-67 0 0,-2-2-29 0 0,-1-1 1 0 0,0 0-1 0 0,0 1 1 0 0,0-2-1 0 0,0 1 1 0 0,-1 0-1 0 0,1-1 1 0 0,-1 1-1 0 0,1-1 1 0 0,-1 0-1 0 0,0 0 1 0 0,0-1-1 0 0,0 1 1 0 0,-1-1-1 0 0,1 1 1 0 0,-1-1-1 0 0,0 0 1 0 0,0 0-1 0 0,0 0 1 0 0,0 0-1 0 0,-1 0 0 0 0,1 0 1 0 0,-1 0-1 0 0,0-1 1 0 0,0 1-1 0 0,-1 0 1 0 0,0-1-1 0 0,1 1 1 0 0,-1-1-1 0 0,-1 1 1 0 0,1 0-1 0 0,-1-1 1 0 0,1 1-1 0 0,-2-2 29 0 0,1 4 2 0 0,1-3-31 0 0,-1 1-1 0 0,0 0 1 0 0,0 0 0 0 0,0 0-1 0 0,-1 0 1 0 0,1 0 0 0 0,-1 0-1 0 0,0 0 1 0 0,-1 0-1 0 0,1 0 1 0 0,0 1 0 0 0,-1-1-1 0 0,0 1 1 0 0,0 0 0 0 0,0 0-1 0 0,0 0 1 0 0,0 0 0 0 0,-1 1-1 0 0,1-1 1 0 0,-2 0 29 0 0,4 4 13 0 0,0 0 0 0 0,1 0 0 0 0,-1 0-1 0 0,0 0 1 0 0,1 0 0 0 0,-1 0 0 0 0,0 0 0 0 0,1 1 0 0 0,-1-1 0 0 0,1 0-1 0 0,-1 0 1 0 0,1 0 0 0 0,0 1 0 0 0,0-1 0 0 0,-1 0 0 0 0,1 0 0 0 0,0 1 0 0 0,0-1-1 0 0,0 0 1 0 0,0 0 0 0 0,1 1 0 0 0,-1-1 0 0 0,0 0 0 0 0,0 0 0 0 0,1 0-1 0 0,-1 1 1 0 0,1-1 0 0 0,-1 0 0 0 0,1 0 0 0 0,-1 0 0 0 0,1 0 0 0 0,0 0 0 0 0,0 0-1 0 0,-1 0 1 0 0,1 0 0 0 0,0 0 0 0 0,0 0 0 0 0,0 0 0 0 0,0-1 0 0 0,0 1-1 0 0,0 0 1 0 0,0 0 0 0 0,0-1 0 0 0,1 1-13 0 0,3 2 46 0 0,1-1 0 0 0,1 0 0 0 0,-1 0 0 0 0,0 0 0 0 0,1 0 0 0 0,-1-1 0 0 0,1 0 0 0 0,-1-1 0 0 0,1 1 0 0 0,-1-1 0 0 0,1 0 0 0 0,-1-1 0 0 0,1 0 0 0 0,-1 0 0 0 0,1 0 0 0 0,-1-1 0 0 0,0 0 0 0 0,1 0 0 0 0,-1 0 0 0 0,0-1 0 0 0,0 0 0 0 0,-1 0 0 0 0,1-1 0 0 0,-1 1 0 0 0,1-1 0 0 0,-1 0 0 0 0,0-1 0 0 0,-1 1 0 0 0,1-1 0 0 0,-1 0 0 0 0,0 0 1 0 0,2-5-48 0 0,89-55 104 0 0,-89 63-101 0 0,-1 0 0 0 0,1 1 0 0 0,0-1 0 0 0,0 1 1 0 0,0 1-1 0 0,0-1 0 0 0,0 1 0 0 0,0 0 0 0 0,0 1 0 0 0,0-1 0 0 0,0 1 1 0 0,0 1-1 0 0,0-1 0 0 0,0 1 0 0 0,0 0 0 0 0,-1 0 0 0 0,1 0 0 0 0,-1 1 1 0 0,1 0-1 0 0,-1 0 0 0 0,0 0 0 0 0,0 1 0 0 0,-1 0 0 0 0,1 0 0 0 0,-1 0 1 0 0,0 0-1 0 0,0 1 0 0 0,0-1 0 0 0,0 1 0 0 0,-1 0 0 0 0,0 0 0 0 0,0 1 1 0 0,0-1-1 0 0,-1 1 0 0 0,1-1 0 0 0,-2 1 0 0 0,1 0 0 0 0,0 0 1 0 0,-1 0-1 0 0,0 0 0 0 0,-1 0 0 0 0,1 0 0 0 0,-1 0 0 0 0,0 0 0 0 0,-1 0 1 0 0,0 4-3 0 0,0 1 84 0 0,-1-1 0 0 0,0 1 0 0 0,0-1 1 0 0,-1 1-1 0 0,0-1 0 0 0,-1 0 1 0 0,-1-1-1 0 0,1 1 0 0 0,-1-1 1 0 0,-1 1-1 0 0,0-2 0 0 0,0 1 1 0 0,-3 2-85 0 0,-5 10 304 0 0,5-17 411 0 0,23-36-620 0 0,8 5-191 0 0,0 1 0 0 0,2 1-1 0 0,1 1 1 0 0,0 1 0 0 0,2 2 0 0 0,1 0 0 0 0,0 2 0 0 0,1 1 0 0 0,9-3 96 0 0,108-76-411 0 0,-196 94 536 0 0,41 5-114 0 0,0 0 0 0 0,0 0 0 0 0,0 1 0 0 0,0 0-1 0 0,0 1 1 0 0,0 0 0 0 0,1 0 0 0 0,-1 1 0 0 0,1 0 0 0 0,1 0 0 0 0,-1 1 0 0 0,1 0 0 0 0,0 0 0 0 0,0 1-1 0 0,0 0 1 0 0,1 0 0 0 0,0 1 0 0 0,1-1 0 0 0,0 1 0 0 0,0 0 0 0 0,0 1 0 0 0,1-1 0 0 0,1 1-11 0 0,5-2 17 0 0,1-1 1 0 0,1 0 0 0 0,-1 0 0 0 0,1 0 0 0 0,0 0-1 0 0,1-1 1 0 0,-1 1 0 0 0,1-1 0 0 0,0 0 0 0 0,0-1 0 0 0,1 1-1 0 0,-1-1 1 0 0,1 0 0 0 0,0 0 0 0 0,0-1 0 0 0,0 0-1 0 0,1 0 1 0 0,-1 0 0 0 0,1-1 0 0 0,0 0 0 0 0,-1 0-1 0 0,1-1 1 0 0,0 0 0 0 0,0 0 0 0 0,0 0 0 0 0,0-1-1 0 0,0 0 1 0 0,0-1 0 0 0,0 1 0 0 0,0-1 0 0 0,0-1-18 0 0,213-11 0 0 0,-144 10-500 0 0,-74 3 225 0 0,1 5-380 0 0,-10 5-4572 0 0,0-10 3980 0 0,2-2 23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09:37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1 836 0 0,'0'0'319'0'0,"0"0"103"0"0,0 0-106 0 0,0 0-26 0 0,-5 12 2573 0 0,-4-14-2818 0 0,0 1 0 0 0,-1 0 0 0 0,1 1 1 0 0,0 0-1 0 0,-1 0 0 0 0,1 1 0 0 0,0 0 0 0 0,0 1 1 0 0,-1 0-1 0 0,1 0 0 0 0,1 1 0 0 0,-1 0 0 0 0,0 1 0 0 0,1 0 1 0 0,-1 0-1 0 0,1 1 0 0 0,0 0 0 0 0,-1 1-45 0 0,0 4 19 0 0,0 0 0 0 0,1 1 1 0 0,0-1-1 0 0,1 1 0 0 0,0 1 0 0 0,0 0 0 0 0,1 0 0 0 0,1 0 0 0 0,0 0 1 0 0,1 1-1 0 0,0 0 0 0 0,1 0 0 0 0,1 0 0 0 0,0 0 0 0 0,0 1 1 0 0,1-1-1 0 0,1 0 0 0 0,0 1 0 0 0,1-1 0 0 0,1 0 0 0 0,2 12-19 0 0,-3 22 210 0 0,-23 529 1598 0 0,-10-213-315 0 0,33-358-1474 0 0,1 0 1 0 0,0 0-1 0 0,0 0 1 0 0,0 0 0 0 0,1-1-1 0 0,-1 1 1 0 0,1-1 0 0 0,0 0-1 0 0,0 1 1 0 0,1-1 0 0 0,-1-1-1 0 0,1 1 1 0 0,0 0-1 0 0,0-1 1 0 0,0 0 0 0 0,1 0-1 0 0,-1 0 1 0 0,1-1 0 0 0,-1 1-1 0 0,1-1 1 0 0,0 0 0 0 0,0-1-1 0 0,0 1 1 0 0,0-1-1 0 0,0 0 1 0 0,0 0 0 0 0,1 0-1 0 0,-1-1 1 0 0,0 0 0 0 0,0 0-1 0 0,1 0 1 0 0,-1-1 0 0 0,0 1-1 0 0,0-1 1 0 0,0-1-1 0 0,0 1 1 0 0,1-1-20 0 0,4 2-72 0 0,217-33-2000 0 0,109-59-3359 0 0,-253 64 4196 0 0</inkml:trace>
  <inkml:trace contextRef="#ctx0" brushRef="#br0" timeOffset="2935.945">300 401 1152 0 0,'0'0'345'0'0,"0"0"12"0"0,0 0 19 0 0,0 0-24 0 0,0 0-97 0 0,0 0-20 0 0,0 0 58 0 0,2-15 594 0 0,30-3 151 0 0,-30 18-1008 0 0,0 0 0 0 0,-1 1 0 0 0,1 0 0 0 0,0-1 1 0 0,-1 1-1 0 0,1 0 0 0 0,-1 0 0 0 0,1 0 0 0 0,-1 0 0 0 0,0 0 0 0 0,1 0 1 0 0,-1 0-1 0 0,0 0 0 0 0,0 1 0 0 0,0-1 0 0 0,0 1 0 0 0,0-1 0 0 0,0 0 1 0 0,0 1-1 0 0,0-1 0 0 0,0 1 0 0 0,-1 0 0 0 0,1-1 0 0 0,-1 1 1 0 0,1 0-1 0 0,-1-1 0 0 0,0 1 0 0 0,1 0 0 0 0,-1 0 0 0 0,0-1 0 0 0,0 2-30 0 0,0-1 41 0 0,140 383 2539 0 0,-120-406-865 0 0,109-334-232 0 0,-125 341-888 0 0,4-6-2414 0 0,14 29-5584 0 0,-19-6 6203 0 0</inkml:trace>
  <inkml:trace contextRef="#ctx0" brushRef="#br0" timeOffset="3337.988">743 605 2024 0 0,'65'-31'2768'0'0,"102"-59"-963"0"0,-148 55-1510 0 0,-19 34-270 0 0,0 1-15 0 0,0 0-69 0 0,-31-14-239 0 0,16 14 323 0 0,1 0 0 0 0,-1 2 0 0 0,1 0 0 0 0,-1 0 0 0 0,1 1 0 0 0,-1 1 0 0 0,1 1 0 0 0,1 0 0 0 0,-1 0 0 0 0,1 2 0 0 0,0-1 0 0 0,0 2 0 0 0,0 0 0 0 0,1 0 0 0 0,-2 3-25 0 0,13-9 7 0 0,-1 0 0 0 0,1 0 0 0 0,-1 0 0 0 0,1 0 0 0 0,0 0 0 0 0,0 0-1 0 0,0 0 1 0 0,0 0 0 0 0,0 0 0 0 0,0 0 0 0 0,1 1 0 0 0,-1-1 0 0 0,1 0-1 0 0,0 0 1 0 0,-1 1 0 0 0,1-1 0 0 0,0 0 0 0 0,0 1 0 0 0,1-1 0 0 0,-1 0 0 0 0,0 1-1 0 0,1-1 1 0 0,-1 0 0 0 0,1 0 0 0 0,0 1 0 0 0,0-1 0 0 0,0 0 0 0 0,0 0-1 0 0,0 0 1 0 0,0 0 0 0 0,1 0 0 0 0,-1 0 0 0 0,0-1 0 0 0,1 1 0 0 0,0 0 0 0 0,-1-1-1 0 0,1 1 1 0 0,0-1 0 0 0,0 1 0 0 0,0-1 0 0 0,0 0 0 0 0,2 1-7 0 0,89 47 270 0 0,20-17-963 0 0,-36-20-2948 0 0,-64-12 2403 0 0</inkml:trace>
  <inkml:trace contextRef="#ctx0" brushRef="#br0" timeOffset="3830.107">1150 466 1008 0 0,'27'105'2437'0'0,"-21"-75"-2267"0"0,9 94 3201 0 0,-2-197-2000 0 0,-7 56-1371 0 0,1-1-1 0 0,0 1 1 0 0,1 0-1 0 0,1 1 1 0 0,0 0 0 0 0,2 0-1 0 0,-1 1 1 0 0,2 1-1 0 0,0 0 1 0 0,1 0-1 0 0,3-2 1 0 0,-15 16-18 0 0,1-1 0 0 0,-1 0-1 0 0,1 1 1 0 0,0-1 0 0 0,-1 1-1 0 0,1-1 1 0 0,-1 1 0 0 0,1 0 0 0 0,0 0-1 0 0,-1 0 1 0 0,1 0 0 0 0,0 0 0 0 0,-1 0-1 0 0,1 0 1 0 0,0 0 0 0 0,-1 1-1 0 0,1-1 1 0 0,-1 1 0 0 0,1-1 0 0 0,-1 1-1 0 0,1-1 1 0 0,-1 1 0 0 0,1 0 0 0 0,-1 0-1 0 0,1 0 1 0 0,-1 0 0 0 0,0 0-1 0 0,0 0 1 0 0,1 0 0 0 0,-1 0 0 0 0,0 1-1 0 0,0-1 1 0 0,0 0 0 0 0,0 1 0 0 0,0-1-1 0 0,-1 1 1 0 0,1-1 0 0 0,0 1-1 0 0,-1-1 1 0 0,1 1 0 0 0,-1-1 0 0 0,1 3 18 0 0,26 69-246 0 0,-5 76 217 0 0,-22-148-84 0 0,-1 1 0 0 0,1-1-1 0 0,-1 0 1 0 0,0 1 0 0 0,1-1 0 0 0,-1 0 0 0 0,0 0 0 0 0,0 0-1 0 0,0 0 1 0 0,0 1 0 0 0,0-1 0 0 0,0-1 0 0 0,0 1-1 0 0,0 0 1 0 0,0 0 0 0 0,-1 0 0 0 0,1 0 0 0 0,0-1 0 0 0,0 1-1 0 0,-1-1 1 0 0,1 1 0 0 0,0-1 0 0 0,-1 1 0 0 0,1-1-1 0 0,-1 0 1 0 0,1 0 0 0 0,0 0 0 0 0,-1 0 0 0 0,1 0 0 0 0,-1 0-1 0 0,1 0 1 0 0,-1 0 0 0 0,1 0 0 0 0,0-1 0 0 0,-1 1-1 0 0,1 0 1 0 0,0-1 0 0 0,-1 1 0 0 0,1-1 0 0 0,0 0 0 0 0,-1 0 113 0 0,-16-7-1202 0 0</inkml:trace>
  <inkml:trace contextRef="#ctx0" brushRef="#br0" timeOffset="4109.966">1316 311 1356 0 0,'11'-26'7291'0'0,"-10"18"-7794"0"0,2 5-4382 0 0,4 0 3626 0 0</inkml:trace>
  <inkml:trace contextRef="#ctx0" brushRef="#br0" timeOffset="4371.493">1682 238 1932 0 0,'-37'18'3929'0'0,"-32"90"-2819"0"0,65-82-953 0 0,1-1 1 0 0,1 1 0 0 0,1 0 0 0 0,1-1-1 0 0,1 1 1 0 0,2 0 0 0 0,1-1 0 0 0,0 0 0 0 0,2 0-1 0 0,1 0 1 0 0,1 0 0 0 0,1-1 0 0 0,8 13-158 0 0,41 176-238 0 0,-57-210 72 0 0,-1 0 0 0 0,0 0 0 0 0,0 0 0 0 0,0 0 0 0 0,0 0 0 0 0,-1 0 0 0 0,1 0 0 0 0,-1 0 0 0 0,0 0 0 0 0,0 0 0 0 0,0 0 0 0 0,0 0 0 0 0,0 0 0 0 0,-1-1 0 0 0,1 1 0 0 0,-1-1 0 0 0,0 1 0 0 0,1-1-1 0 0,-1 1 1 0 0,0-1 0 0 0,-1 0 0 0 0,1 0 0 0 0,0 0 0 0 0,-1 0 0 0 0,1 0 0 0 0,-1-1 0 0 0,1 1 0 0 0,-1-1 0 0 0,0 1 0 0 0,0-1 0 0 0,0 0 0 0 0,0 0 0 0 0,1 0 0 0 0,-1-1 0 0 0,-2 1 166 0 0,-9 0-1113 0 0</inkml:trace>
  <inkml:trace contextRef="#ctx0" brushRef="#br0" timeOffset="4993.419">1450 608 1600 0 0,'1'-11'4236'0'0,"51"-20"-3352"0"0,288-60-1792 0 0,-339 91 758 0 0,26-4 375 0 0,-30 11 979 0 0,3-7-1202 0 0,-1 0 1 0 0,1 1-1 0 0,-1-1 1 0 0,1 0-1 0 0,-1 0 1 0 0,1 1-1 0 0,-1-1 1 0 0,1 1-1 0 0,-1-1 1 0 0,1 0-1 0 0,-1 1 1 0 0,1-1-1 0 0,0 1 1 0 0,-1-1-1 0 0,1 1 1 0 0,0-1-1 0 0,0 1 1 0 0,-1-1-1 0 0,1 1 1 0 0,0 0-1 0 0,0-1 1 0 0,0 1-1 0 0,-1-1 1 0 0,1 1-1 0 0,0-1 1 0 0,0 1-1 0 0,0 0 1 0 0,0-1-1 0 0,0 1 1 0 0,0-1-1 0 0,0 1 1 0 0,0 0-1 0 0,1-1 1 0 0,-1 1-1 0 0,0-1 1 0 0,0 1-1 0 0,0-1 1 0 0,1 1-1 0 0,-1-1 1 0 0,0 1-1 0 0,1 0 1 0 0,-1-1-1 0 0,0 0 1 0 0,1 1-1 0 0,-1-1 1 0 0,1 1-1 0 0,-1-1 1 0 0,0 1-1 0 0,1-1 1 0 0,-1 0-1 0 0,1 1 1 0 0,-1-1-1 0 0,1 0 1 0 0,-1 0-1 0 0,1 1 1 0 0,0-1-1 0 0,-1 0 1 0 0,1 0-1 0 0,-1 0 0 0 0,1 0 1 0 0,0 0-1 0 0,-1 0 1 0 0,1 0-1 0 0,-1 0 1 0 0,1 0-1 0 0,0 0 1 0 0,-1 0-1 0 0,1 0 1 0 0,-1 0-3 0 0,46 10-80 0 0,93-22-316 0 0,-81-16 1732 0 0,-80 68-165 0 0,1 57-950 0 0,18-73-387 0 0,-1-1 0 0 0,-1 0 1 0 0,-1 0-1 0 0,-1 0 0 0 0,-1-1 1 0 0,-1 0-1 0 0,-1-1 0 0 0,0 1 0 0 0,-2-2 1 0 0,-1 0-1 0 0,0 0 166 0 0,-77 65-5156 0 0,80-79 3976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09:47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18 996 0 0,'-6'6'919'0'0,"19"5"3215"0"0,189-24-3351 0 0,-98-1-3561 0 0,-81 12 1508 0 0,-5-4 26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09:47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 1576 0 0,'19'6'804'0'0,"5"0"-104"0"0,3-4-76 0 0,4 1-100 0 0,-1-2-44 0 0,-12-1-228 0 0,9 0-36 0 0,35-16-456 0 0,-25 7-188 0 0,-5-2-348 0 0,2-1-472 0 0,4-1-96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09:49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5 189 2240 0 0,'12'-19'4613'0'0,"-5"36"-1118"0"0,10 117-2982 0 0,39 142-1605 0 0,-59-257-2835 0 0,-28-28 839 0 0,16-6 2018 0 0</inkml:trace>
  <inkml:trace contextRef="#ctx0" brushRef="#br0" timeOffset="233.731">147 10 1392 0 0,'3'0'98'0'0,"1"1"1"0"0,-1-1-1 0 0,0 0 0 0 0,0 1 1 0 0,0 0-1 0 0,0 0 0 0 0,0 0 1 0 0,0 0-1 0 0,0 0 0 0 0,0 0 1 0 0,0 1-1 0 0,0 0 0 0 0,0-1 0 0 0,-1 1 1 0 0,1 0-1 0 0,-1 0 0 0 0,0 0 1 0 0,1 1-1 0 0,-1-1 0 0 0,0 1 1 0 0,0-1-1 0 0,0 1 0 0 0,-1 0 1 0 0,1-1-1 0 0,-1 1 0 0 0,1 0 1 0 0,-1 0-1 0 0,0 0 0 0 0,0 0 0 0 0,0 0 1 0 0,-1 1-1 0 0,1-1 0 0 0,-1 0 1 0 0,0 0-1 0 0,0 0 0 0 0,0 1 1 0 0,0-1-1 0 0,0 0 0 0 0,-1 0 1 0 0,1 0-1 0 0,-1 0 0 0 0,0 0 1 0 0,0 1-1 0 0,-1 0-98 0 0,-4 10 111 0 0,0-1 0 0 0,-2 0 0 0 0,0 0 1 0 0,0 0-1 0 0,-1-1 0 0 0,-1 0 0 0 0,0-1 0 0 0,0 0 1 0 0,-1-1-1 0 0,-1 0 0 0 0,0 0 0 0 0,0-1 0 0 0,-1-1 1 0 0,1 0-1 0 0,-2-1 0 0 0,1 0 0 0 0,-1-1 0 0 0,-12 3-111 0 0,29-17-4487 0 0,14 1 3187 0 0</inkml:trace>
  <inkml:trace contextRef="#ctx0" brushRef="#br0" timeOffset="498.062">688 163 1148 0 0,'27'1'6303'0'0,"-27"21"-4061"0"0,-3 0-2267 0 0,0 45 342 0 0,-1 18-234 0 0,3-23-5009 0 0,-4-58 2486 0 0,0-4 1222 0 0</inkml:trace>
  <inkml:trace contextRef="#ctx0" brushRef="#br0" timeOffset="964.158">718 42 1368 0 0,'6'-5'3225'0'0,"31"-14"-2448"0"0,-34 16-736 0 0,0 1 0 0 0,1 0 0 0 0,0 0-1 0 0,-1 1 1 0 0,1-1 0 0 0,0 1-1 0 0,0 0 1 0 0,0 0 0 0 0,0 0-1 0 0,0 0 1 0 0,0 1 0 0 0,0 0-1 0 0,0-1 1 0 0,0 1 0 0 0,0 1-1 0 0,0-1 1 0 0,0 1 0 0 0,0-1-1 0 0,0 1 1 0 0,0 1 0 0 0,0-1-1 0 0,-1 0 1 0 0,1 1 0 0 0,0 0-1 0 0,-1 0 1 0 0,1 0 0 0 0,-1 0-1 0 0,1 0 1 0 0,-1 1 0 0 0,0-1-1 0 0,0 1 1 0 0,0 0 0 0 0,-1 0-1 0 0,1 0 1 0 0,-1 1 0 0 0,1-1-1 0 0,-1 0 1 0 0,0 1 0 0 0,-1 0-1 0 0,1-1 1 0 0,0 1 0 0 0,-1 0-1 0 0,0 0 1 0 0,0 0 0 0 0,0 0-1 0 0,0 0 1 0 0,-1 0 0 0 0,0 0-1 0 0,0 0 1 0 0,0 2-41 0 0,-67 173 748 0 0,67-178-657 0 0,57 86 120 0 0,-18-43-104 0 0,-37-40-92 0 0,0 0 0 0 0,0 0-1 0 0,0 0 1 0 0,0 0 0 0 0,-1 0 0 0 0,1 0 0 0 0,-1 0 0 0 0,0 1 0 0 0,0-1 0 0 0,-1 1 0 0 0,1-1 0 0 0,-1 0-1 0 0,0 1 1 0 0,0-1 0 0 0,-1 1 0 0 0,1-1 0 0 0,-1 1 0 0 0,0-1 0 0 0,0 0 0 0 0,-1 0 0 0 0,1 1-1 0 0,-1-1 1 0 0,0 0 0 0 0,0 0 0 0 0,0 0 0 0 0,0-1 0 0 0,-1 1 0 0 0,0 0 0 0 0,1-1 0 0 0,-1 0 0 0 0,0 0-1 0 0,-1 0 1 0 0,1 0 0 0 0,-1 0 0 0 0,1 0 0 0 0,-1-1 0 0 0,-3 2-15 0 0,-2 1-249 0 0,1 0 0 0 0,-2 0 0 0 0,1-1 0 0 0,-1 0 0 0 0,1 0 0 0 0,-1-1 0 0 0,0 0 0 0 0,0-1 0 0 0,0-1 0 0 0,-1 1 0 0 0,1-1 0 0 0,0-1 0 0 0,-1 0 0 0 0,1-1 0 0 0,0 1 0 0 0,-8-3 249 0 0,-48-27-2547 0 0,45 11 1338 0 0</inkml:trace>
  <inkml:trace contextRef="#ctx0" brushRef="#br0" timeOffset="1229.252">437 277 916 0 0,'-6'22'551'0'0,"0"-7"-242"0"0,1 0 0 0 0,0 0 1 0 0,2 1-1 0 0,-1-1 0 0 0,2 1 0 0 0,0 0 0 0 0,1 0 0 0 0,1 0 1 0 0,0 0-1 0 0,1-1 0 0 0,0 1 0 0 0,2 0 0 0 0,0 0 1 0 0,1-1-1 0 0,0 0 0 0 0,6 13-309 0 0,-5-17 6 0 0,1 0 0 0 0,1-1 1 0 0,0 1-1 0 0,0-1 0 0 0,1 0 0 0 0,0-1 1 0 0,1 0-1 0 0,0 0 0 0 0,0-1 0 0 0,1 0 0 0 0,0-1 1 0 0,1 0-1 0 0,7 4-6 0 0,-10-7-317 0 0,1-1-1 0 0,-1 0 1 0 0,0 0 0 0 0,1-1 0 0 0,0 0 0 0 0,-1 0-1 0 0,1-1 1 0 0,0 0 0 0 0,0-1 0 0 0,0 0-1 0 0,0 0 1 0 0,0-1 0 0 0,4-1 317 0 0,34-8-1259 0 0</inkml:trace>
  <inkml:trace contextRef="#ctx0" brushRef="#br0" timeOffset="1479.577">1176 87 1748 0 0,'41'7'4353'0'0,"22"96"-2930"0"0,-56-83-1263 0 0,0 0 1 0 0,-2 0-1 0 0,0 1 0 0 0,-2 0 0 0 0,0 0 1 0 0,-1 0-1 0 0,-1 0 0 0 0,-1 0 0 0 0,-1 0 1 0 0,-1 0-1 0 0,0 0 0 0 0,-2 0 0 0 0,0-1 1 0 0,-5 12-161 0 0,5-21-243 0 0,0 1 1 0 0,-1-1 0 0 0,0-1-1 0 0,-1 1 1 0 0,0-1 0 0 0,0 0-1 0 0,-1 0 1 0 0,-1-1 0 0 0,0 1-1 0 0,0-2 1 0 0,0 1 0 0 0,-1-1-1 0 0,0-1 1 0 0,-1 1 0 0 0,0-2-1 0 0,0 1 1 0 0,-3 0 242 0 0,-38 7-2544 0 0,25-14 1320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09:48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259 404 888 0 0,'-24'95'6365'0'0,"48"-185"-3862"0"0,132-237-2363 0 0,-132 425-188 0 0,67 142-2122 0 0,-90-237 1662 0 0,5 12-370 0 0,-8-5-2739 0 0,-10 3 2410 0 0</inkml:trace>
  <inkml:trace contextRef="#ctx0" brushRef="#br0" timeOffset="246.6">210 305 1792 0 0,'18'-20'4339'0'0,"35"1"-3485"0"0,-42 16-391 0 0,73-17 176 0 0,-68 18-1028 0 0,0-1-1 0 0,0 0 0 0 0,-1-1 1 0 0,1-1-1 0 0,-1 0 1 0 0,0-1-1 0 0,-1 0 0 0 0,0-2 1 0 0,0 0-1 0 0,9-6 390 0 0,-9-1-1307 0 0,-5-1-109 0 0</inkml:trace>
  <inkml:trace contextRef="#ctx0" brushRef="#br0" timeOffset="494.774">176 1 1616 0 0,'-14'9'234'0'0,"1"1"1"0"0,0 0-1 0 0,0 1 0 0 0,1 1 1 0 0,1 0-1 0 0,0 1 0 0 0,0 0 1 0 0,2 0-1 0 0,-1 1 0 0 0,2 0 1 0 0,0 1-1 0 0,0 0 0 0 0,2 0 1 0 0,0 1-1 0 0,0-1 0 0 0,2 1 1 0 0,0 1-1 0 0,1-1 0 0 0,0 0 1 0 0,1 1-1 0 0,1 0 0 0 0,1-1 1 0 0,1 1-1 0 0,0-1 0 0 0,0 1 1 0 0,2-1-1 0 0,0 1 0 0 0,1-1 1 0 0,1 0-1 0 0,3 7-234 0 0,-1-9-6 0 0,0 1 1 0 0,1-1-1 0 0,1 0 0 0 0,0-1 0 0 0,0 0 0 0 0,2 0 0 0 0,-1-1 1 0 0,2-1-1 0 0,0 0 0 0 0,0 0 0 0 0,1-1 0 0 0,0-1 1 0 0,5 3 5 0 0,-7-5-279 0 0,1-2 0 0 0,0 1 0 0 0,0-1-1 0 0,0-1 1 0 0,0 0 0 0 0,1-1 0 0 0,-1-1 0 0 0,1 0 0 0 0,0 0 0 0 0,0-1 0 0 0,2-1 279 0 0,-10 1-175 0 0,0-1 0 0 0,0-1 0 0 0,0 1 0 0 0,0-1-1 0 0,0 0 1 0 0,0 0 0 0 0,0 0 0 0 0,0-1 0 0 0,0 1 0 0 0,-1-1-1 0 0,1-1 1 0 0,0 1 0 0 0,-1-1 0 0 0,0 1 0 0 0,0-1 0 0 0,0 0-1 0 0,0-1 1 0 0,1 0 175 0 0,12-18-1424 0 0</inkml:trace>
  <inkml:trace contextRef="#ctx0" brushRef="#br0" timeOffset="758.961">598 82 996 0 0,'0'0'71'0'0,"1"1"0"0"0,-1 0 0 0 0,0 0 0 0 0,0-1 0 0 0,0 1 1 0 0,1 0-1 0 0,-1-1 0 0 0,0 1 0 0 0,1-1 0 0 0,-1 1 0 0 0,1 0 0 0 0,-1-1 0 0 0,0 1 0 0 0,1-1 0 0 0,-1 1 0 0 0,1-1 0 0 0,-1 1 0 0 0,1-1 1 0 0,0 0-1 0 0,-1 1 0 0 0,1-1 0 0 0,-1 0 0 0 0,1 1 0 0 0,0-1 0 0 0,-1 0 0 0 0,1 0 0 0 0,0 1 0 0 0,-1-1 0 0 0,1 0 0 0 0,0 0 0 0 0,0 0 0 0 0,-1 0 1 0 0,1 0-1 0 0,0 0 0 0 0,-1 0 0 0 0,1 0 0 0 0,0 0 0 0 0,-1-1 0 0 0,1 1 0 0 0,0 0 0 0 0,-1 0 0 0 0,1 0 0 0 0,0-1 0 0 0,-1 1 0 0 0,1 0 1 0 0,0-1-1 0 0,-1 1 0 0 0,1-1 0 0 0,-1 1 0 0 0,1-1 0 0 0,-1 1 0 0 0,1-1 0 0 0,-1 1 0 0 0,1-1 0 0 0,-1 1 0 0 0,0-1 0 0 0,1 0 0 0 0,-1 1 0 0 0,0-1 1 0 0,1 0-1 0 0,-1 1 0 0 0,0-1 0 0 0,0 0 0 0 0,0 1 0 0 0,0-1 0 0 0,1 0-71 0 0,26 53 800 0 0,-6 146 1290 0 0,-22-160-1770 0 0,-39 119 476 0 0,-20-67-1285 0 0,54-97-3996 0 0,13-25 3230 0 0,1 11 483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09:47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75 155 1132 0 0,'0'-4'6531'0'0,"-5"32"-6350"0"0,0 0 0 0 0,2 1 0 0 0,2-1 0 0 0,0 1 0 0 0,2-1 0 0 0,0 1 1 0 0,2-1-1 0 0,2 1 0 0 0,0-1 0 0 0,4 7-181 0 0,5 37 159 0 0,-3-14-213 0 0,3 15-227 0 0,-11-24-3471 0 0,-16-39 1070 0 0,7-11 1278 0 0</inkml:trace>
  <inkml:trace contextRef="#ctx0" brushRef="#br0" timeOffset="261.685">163 34 1568 0 0,'59'-33'2323'0'0,"-57"33"-1997"0"0,19 18 225 0 0,-17-11-469 0 0,0 1 0 0 0,0-1 0 0 0,-1 1 0 0 0,0-1 0 0 0,0 1 0 0 0,-1 0 0 0 0,0 0-1 0 0,-1 0 1 0 0,0 0 0 0 0,0 0 0 0 0,0 1 0 0 0,-1-1 0 0 0,0 0 0 0 0,-1 0 0 0 0,0 1-1 0 0,0-1 1 0 0,-1 0 0 0 0,0 0 0 0 0,0 0 0 0 0,-1-1 0 0 0,0 1 0 0 0,-1-1 0 0 0,1 1-1 0 0,-1-1 1 0 0,-1 0 0 0 0,1 0 0 0 0,-1-1 0 0 0,-1 1 0 0 0,1-1 0 0 0,-1 0 0 0 0,0-1-1 0 0,0 1 1 0 0,0-1 0 0 0,-1 0 0 0 0,-6 3-82 0 0,-152 67-613 0 0,151-82-3757 0 0,20 2 3147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09:43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34 109 964 0 0,'8'-7'5177'0'0,"45"376"-2253"0"0,-14-190-3436 0 0,-54-225-4391 0 0,5 20 3753 0 0</inkml:trace>
  <inkml:trace contextRef="#ctx0" brushRef="#br0" timeOffset="278.123">116 77 1720 0 0,'0'-3'86'0'0,"1"-1"1"0"0,0 0-1 0 0,0 1 0 0 0,0-1 1 0 0,0 1-1 0 0,0-1 0 0 0,1 1 1 0 0,0-1-1 0 0,0 1 0 0 0,0 0 1 0 0,0 0-1 0 0,0 0 0 0 0,0 0 1 0 0,1 0-1 0 0,0 1 0 0 0,-1-1 1 0 0,1 1-1 0 0,0-1 0 0 0,0 1 1 0 0,0 0-1 0 0,1 0 0 0 0,-1 1 1 0 0,0-1-1 0 0,1 1 0 0 0,-1-1 1 0 0,1 1-1 0 0,-1 0 0 0 0,1 0 0 0 0,0 1 1 0 0,0-1-1 0 0,-1 1 0 0 0,1 0 1 0 0,0 0-1 0 0,3 0-86 0 0,0 4 68 0 0,-1 0-1 0 0,0 0 0 0 0,1 0 1 0 0,-2 0-1 0 0,1 1 1 0 0,0 0-1 0 0,-1 1 1 0 0,0-1-1 0 0,0 1 0 0 0,-1 0 1 0 0,0 0-1 0 0,0 0 1 0 0,0 1-1 0 0,0-1 1 0 0,-1 1-1 0 0,-1 0 1 0 0,1 0-1 0 0,-1 0 0 0 0,0 0 1 0 0,1 6-68 0 0,-6-5 90 0 0,0 1 0 0 0,-1-1 0 0 0,1 0 0 0 0,-2 0 0 0 0,1-1 0 0 0,-1 1-1 0 0,0-1 1 0 0,-1 0 0 0 0,1-1 0 0 0,-1 1 0 0 0,-1-1 0 0 0,1 0 0 0 0,-1 0 0 0 0,0-1 0 0 0,-1 0 0 0 0,1 0 0 0 0,-1-1 0 0 0,0 0 0 0 0,0 0 0 0 0,-6 1-90 0 0,-118 27-1933 0 0,97-53-664 0 0,29 9 1416 0 0</inkml:trace>
  <inkml:trace contextRef="#ctx0" brushRef="#br0" timeOffset="839.191">892 206 1612 0 0,'-2'25'449'0'0,"-1"-1"-1"0"0,0 0 1 0 0,-2-1-1 0 0,-1 1 1 0 0,-1-1-1 0 0,-1 0 1 0 0,-1 0-1 0 0,-1-1 1 0 0,-1 0-1 0 0,0-1 1 0 0,-2 0-1 0 0,-1-1 1 0 0,0-1-1 0 0,-1 0 1 0 0,-1-1-1 0 0,-1 0 1 0 0,-2-1-449 0 0,36-82 925 0 0,206-301-815 0 0,-180 317-280 0 0,-42 49 130 0 0,13 4-39 0 0,6 20 6 0 0,-1 1 1 0 0,-1 1-1 0 0,-2 1 1 0 0,0 0-1 0 0,-2 0 1 0 0,-1 2-1 0 0,-1 0 1 0 0,-2 0-1 0 0,-1 1 1 0 0,-1 0-1 0 0,-1 1 1 0 0,-2 0-1 0 0,0 14 73 0 0,-4-41-460 0 0,0 15-560 0 0,-5-9-3371 0 0,-9-3 3206 0 0</inkml:trace>
  <inkml:trace contextRef="#ctx0" brushRef="#br0" timeOffset="1071.5">897 368 1212 0 0,'-2'0'976'0'0,"0"0"-236"0"0,2 0-272 0 0,4-1-16 0 0,-1 1-76 0 0,2-2-8 0 0,3 2-168 0 0,12-4-24 0 0,-7 4-376 0 0,29-14-252 0 0,-9 4 40 0 0,-2-1 28 0 0,-1 1 36 0 0,-1-5-1100 0 0</inkml:trace>
  <inkml:trace contextRef="#ctx0" brushRef="#br0" timeOffset="2989.976">455 296 2512 0 0,'-10'8'167'0'0,"1"1"-1"0"0,0 0 1 0 0,0 0-1 0 0,1 1 1 0 0,0 0-1 0 0,0 0 1 0 0,2 1-1 0 0,-1 0 1 0 0,1 0-1 0 0,1 1 0 0 0,0 0 1 0 0,0 0-1 0 0,1 0 1 0 0,1 0-1 0 0,0 0 1 0 0,1 1-1 0 0,0 0 1 0 0,1-1-1 0 0,0 1 1 0 0,1 0-1 0 0,0-1 1 0 0,1 1-1 0 0,1 0 1 0 0,0-1-1 0 0,1 1 1 0 0,3 8-167 0 0,6-2 53 0 0,2-1 1 0 0,0 0 0 0 0,1 0 0 0 0,1-2 0 0 0,0 0-1 0 0,2-1 1 0 0,-1 0 0 0 0,2-2 0 0 0,0 0-1 0 0,0-1 1 0 0,1-1 0 0 0,1-1 0 0 0,0-1 0 0 0,0 0-1 0 0,23 4-53 0 0,21 12-1191 0 0,2-2 0 0 0,1-4 0 0 0,0-3 0 0 0,45 4 1191 0 0,-39-12-1259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09:45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35 494 1412 0 0,'5'14'1556'0'0,"-5"-13"-1444"0"0,1-1 1 0 0,0 1-1 0 0,0 0 1 0 0,-1 0-1 0 0,1 0 1 0 0,-1 0-1 0 0,1 0 0 0 0,-1-1 1 0 0,1 1-1 0 0,-1 0 1 0 0,1 0-1 0 0,-1 0 0 0 0,0 0 1 0 0,1 0-1 0 0,-1 0 1 0 0,0 1-1 0 0,0-1 0 0 0,0 0 1 0 0,0 0-1 0 0,0 0 1 0 0,0 0-1 0 0,0 0 0 0 0,0 0 1 0 0,0 0-1 0 0,-1 0 1 0 0,1 0-1 0 0,0 0 0 0 0,-1 0 1 0 0,1 0-1 0 0,-1 0 1 0 0,1 0-1 0 0,-1 0 0 0 0,1 0 1 0 0,-1-1-1 0 0,0 1 1 0 0,1 0-1 0 0,-1 0 0 0 0,0 0 1 0 0,0-1-1 0 0,0 1 1 0 0,1 0-1 0 0,-1-1 0 0 0,-1 1-112 0 0,-24-52 1157 0 0,22 30-1169 0 0,2 0 1 0 0,0 0-1 0 0,1 0 0 0 0,2 0 0 0 0,0-1 0 0 0,1 1 1 0 0,1 0-1 0 0,1 1 0 0 0,0-1 0 0 0,5-10 12 0 0,-4 11-52 0 0,59-157-242 0 0,-62 177 288 0 0,0 1 1 0 0,0 0-1 0 0,-1 0 0 0 0,1 0 1 0 0,0 0-1 0 0,0 0 0 0 0,-1 0 1 0 0,1 0-1 0 0,-1 0 0 0 0,1 1 1 0 0,-1-1-1 0 0,1 1 0 0 0,-1-1 1 0 0,0 1-1 0 0,0 0 0 0 0,0-1 1 0 0,0 1-1 0 0,0 0 0 0 0,0 0 1 0 0,0 0-1 0 0,0 0 0 0 0,-1 0 1 0 0,1 0-1 0 0,-1 0 0 0 0,0 0 1 0 0,1 0-1 0 0,-1 0 0 0 0,0 0 1 0 0,0 0-1 0 0,0 2 6 0 0,0-3-7 0 0,99 333 66 0 0,-93-321-231 0 0,19 41-1135 0 0,-6-26-2876 0 0,-15-26 2897 0 0</inkml:trace>
  <inkml:trace contextRef="#ctx0" brushRef="#br0" timeOffset="282.866">472 136 1652 0 0,'11'0'5541'0'0,"-9"17"-5285"0"0,39 240 1131 0 0,-29-173-2001 0 0,-10-47-2694 0 0,-5-27 2115 0 0,-12 3-48 0 0</inkml:trace>
  <inkml:trace contextRef="#ctx0" brushRef="#br0" timeOffset="812.658">459 199 1624 0 0,'-6'-45'3514'0'0,"60"-18"-2371"0"0,-52 62-1132 0 0,1 0 1 0 0,-1 0-1 0 0,0 0 1 0 0,0 0 0 0 0,1 0-1 0 0,-1 0 1 0 0,1 1-1 0 0,-1-1 1 0 0,0 1-1 0 0,1 0 1 0 0,-1 0 0 0 0,1 0-1 0 0,-1 0 1 0 0,1 0-1 0 0,-1 0 1 0 0,1 1 0 0 0,-1-1-1 0 0,1 1 1 0 0,-1-1-1 0 0,0 1 1 0 0,1 0 0 0 0,-1 0-1 0 0,0 0 1 0 0,0 0-1 0 0,0 1 1 0 0,0-1-1 0 0,0 1 1 0 0,0-1 0 0 0,0 1-1 0 0,0 0 1 0 0,0-1-1 0 0,-1 1 1 0 0,1 0 0 0 0,-1 0-1 0 0,1 0 1 0 0,-1 0-1 0 0,0 1 1 0 0,0-1 0 0 0,0 0-1 0 0,1 3-11 0 0,24 97 180 0 0,-45 10 172 0 0,19-111-294 0 0,3 3 17 0 0,88 44 31 0 0,-84-46-84 0 0,1 0 1 0 0,-1 0-1 0 0,0 0 0 0 0,0 1 0 0 0,0 1 0 0 0,0-1 0 0 0,0 1 0 0 0,0 0 0 0 0,-1 0 0 0 0,0 1 0 0 0,0 0 1 0 0,0 0-1 0 0,-1 0 0 0 0,0 1 0 0 0,0 0 0 0 0,0 0 0 0 0,0 0 0 0 0,-1 1 0 0 0,0-1 0 0 0,3 8-22 0 0,-8-11 21 0 0,0 1-1 0 0,0 0 0 0 0,0-1 0 0 0,0 1 1 0 0,0-1-1 0 0,-1 0 0 0 0,1 1 0 0 0,-1-1 1 0 0,0 0-1 0 0,0 0 0 0 0,-1 0 0 0 0,1 0 1 0 0,0 0-1 0 0,-1 0 0 0 0,0-1 0 0 0,1 1 1 0 0,-1-1-1 0 0,0 0 0 0 0,-1 0 1 0 0,1 0-1 0 0,-2 1-20 0 0,-127 28-1028 0 0,128-31 848 0 0,1-1 1 0 0,-1 1 0 0 0,1-1 0 0 0,-1 0-1 0 0,1-1 1 0 0,-1 1 0 0 0,1 0 0 0 0,0-1-1 0 0,-1 0 1 0 0,1 0 0 0 0,0 0-1 0 0,0 0 1 0 0,1 0 0 0 0,-1-1 0 0 0,0 1-1 0 0,1-1 1 0 0,-1 0 0 0 0,1 0 0 0 0,0 0-1 0 0,0 0 1 0 0,0 0 0 0 0,0 0-1 0 0,1 0 1 0 0,-1-1 0 0 0,1 0 179 0 0,-4-22-1389 0 0</inkml:trace>
  <inkml:trace contextRef="#ctx0" brushRef="#br0" timeOffset="1045.099">1058 1 1712 0 0,'11'10'3341'0'0,"2"24"-2757"0"0,-7-15-374 0 0,8 5-112 0 0,-1 1-1 0 0,-1 0 1 0 0,-1 1-1 0 0,-2 1 1 0 0,-1 0-1 0 0,0 0 1 0 0,-2 0-1 0 0,-2 1 0 0 0,0-1 1 0 0,-2 1-1 0 0,-1 0 1 0 0,-1 0-1 0 0,-1 0 1 0 0,-1 0-1 0 0,-4 13-97 0 0,-1-17-28 0 0,0 0-1 0 0,-2-1 1 0 0,-1 0-1 0 0,0 0 1 0 0,-2-1-1 0 0,0-1 0 0 0,-2 0 1 0 0,0 0-1 0 0,-2-1 1 0 0,0-1-1 0 0,-13 12 29 0 0,7-10-409 0 0,0-2-1 0 0,-2 0 1 0 0,0-2 0 0 0,-1 0-1 0 0,0-2 1 0 0,-1-1-1 0 0,-1-1 1 0 0,0-1-1 0 0,-16 4 410 0 0,-30 5-1154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09:54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1240 0 0,'28'7'3363'0'0,"13"51"-2594"0"0,-37-51-462 0 0,19 32 113 0 0,-2 1 0 0 0,-2 2 0 0 0,-1 0 0 0 0,-3 0 0 0 0,-1 1 0 0 0,-2 1 0 0 0,-2 1 0 0 0,-2-1-1 0 0,-2 1 1 0 0,-2 1 0 0 0,-2 3-420 0 0,-3-34-2 0 0,0-1-1 0 0,-1 1 0 0 0,-1-1 1 0 0,-1 0-1 0 0,0 0 1 0 0,0 0-1 0 0,-1 0 0 0 0,-1-1 1 0 0,-1 0-1 0 0,1 0 0 0 0,-2 0 1 0 0,0-1-1 0 0,-5 5 3 0 0,12-16-121 0 0,0 0-1 0 0,-1 0 0 0 0,1-1 1 0 0,-1 1-1 0 0,1 0 0 0 0,0-1 1 0 0,-1 1-1 0 0,1-1 1 0 0,-1 0-1 0 0,1 1 0 0 0,-1-1 1 0 0,1 0-1 0 0,-1 0 0 0 0,1 0 1 0 0,-1 0-1 0 0,0 0 0 0 0,1 0 1 0 0,-1 0-1 0 0,1-1 1 0 0,-1 1-1 0 0,1-1 0 0 0,-1 1 1 0 0,1-1-1 0 0,0 1 0 0 0,-1-1 1 0 0,1 0-1 0 0,0 0 0 0 0,-1 0 1 0 0,1 1-1 0 0,0-1 1 0 0,0 0-1 0 0,0-1 0 0 0,0 1 1 0 0,0 0-1 0 0,0 0 0 0 0,0 0 1 0 0,0-1-1 0 0,0 1 1 0 0,1 0-1 0 0,-1-1 0 0 0,0 1 1 0 0,1-1-1 0 0,-1 1 0 0 0,1-1 1 0 0,0 1-1 0 0,-1-1 0 0 0,1 1 1 0 0,0-1-1 0 0,0 1 1 0 0,0-1-1 0 0,0 1 0 0 0,0-1 1 0 0,0 1-1 0 0,0-1 0 0 0,1 1 1 0 0,-1-1-1 0 0,1 1 0 0 0,-1-1 1 0 0,1 1-1 0 0,-1-1 1 0 0,1 1-1 0 0,0-1 122 0 0,-1-26-1363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09:54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 1688 0 0,'2'1'5953'0'0,"65"-2"-4873"0"0,-18-9-981 0 0,56-9-359 0 0,-37 13-2937 0 0,-66 6 1942 0 0,-1 1 115 0 0,6 6-12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26:05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0 1708 0 0,'-25'6'372'0'0,"12"-5"-126"0"0,-1 0 0 0 0,1 2 0 0 0,0-1 0 0 0,0 2 0 0 0,0 0 0 0 0,0 0 0 0 0,1 1-1 0 0,0 1 1 0 0,0 0 0 0 0,0 1 0 0 0,1 0 0 0 0,0 1 0 0 0,0 0 0 0 0,0 0 0 0 0,2 1 0 0 0,-1 1 0 0 0,-2 3-246 0 0,11-9 49 0 0,-1-1-1 0 0,1 1 1 0 0,0 0 0 0 0,1 0 0 0 0,-1 0 0 0 0,1 0 0 0 0,0 0 0 0 0,0 0 0 0 0,0 0 0 0 0,0 0 0 0 0,1 0 0 0 0,-1 0 0 0 0,1 0 0 0 0,0 0 0 0 0,1 0 0 0 0,-1-1 0 0 0,1 1-1 0 0,-1 0 1 0 0,1-1 0 0 0,0 1 0 0 0,0-1 0 0 0,1 1 0 0 0,-1-1 0 0 0,1 0 0 0 0,-1 0 0 0 0,1 0 0 0 0,0-1 0 0 0,0 1 0 0 0,0-1 0 0 0,1 1 0 0 0,-1-1 0 0 0,1 0-49 0 0,119 58-62 0 0,91-31-4304 0 0,-190-29 2983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09:54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1868 0 0,'11'14'3947'0'0,"31"-1"-2974"0"0,-39-12-750 0 0,163 25 1299 0 0,-53-18-3365 0 0,-69-5 112 0 0,0-1-997 0 0,-27-2 1605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09:52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17 1452 0 0,'0'0'733'0'0,"0"0"-125"0"0,0 0-32 0 0,0 0-15 0 0,0 0-33 0 0,0 0-98 0 0,0 0-75 0 0,-3-17 2568 0 0,0 17-2904 0 0,1 1 0 0 0,-1 0-1 0 0,1-1 1 0 0,0 1 0 0 0,-1 0-1 0 0,1 0 1 0 0,0 0 0 0 0,-1 0 0 0 0,1 1-1 0 0,0-1 1 0 0,0 0 0 0 0,0 1-1 0 0,0 0 1 0 0,0-1 0 0 0,1 1 0 0 0,-1 0-1 0 0,0 0 1 0 0,1 0 0 0 0,-1 0 0 0 0,1 0-1 0 0,0 1 1 0 0,0-1 0 0 0,0 0-1 0 0,0 0 1 0 0,0 1 0 0 0,0-1 0 0 0,0 1-1 0 0,1-1 1 0 0,0 1 0 0 0,-1-1-1 0 0,1 1 1 0 0,0-1 0 0 0,0 1 0 0 0,0-1-1 0 0,0 1 1 0 0,1 0-19 0 0,-5 21 76 0 0,-4 33 110 0 0,3 1-1 0 0,2 0 0 0 0,3 0 1 0 0,2 1-1 0 0,3-2 0 0 0,6 25-185 0 0,57 236 808 0 0,-73-300-2731 0 0,-13-61-1425 0 0,4-11 828 0 0,6 22 1355 0 0</inkml:trace>
  <inkml:trace contextRef="#ctx0" brushRef="#br0" timeOffset="311.022">200 128 1472 0 0,'1'-6'143'0'0,"0"1"-1"0"0,0 0 1 0 0,0 0-1 0 0,1 0 1 0 0,0 0-1 0 0,0 0 1 0 0,0 0-1 0 0,1 0 1 0 0,-1 1 0 0 0,1-1-1 0 0,0 1 1 0 0,0 0-1 0 0,1 0 1 0 0,-1 0-1 0 0,1 0 1 0 0,0 1-1 0 0,0-1 1 0 0,0 1-1 0 0,0 0 1 0 0,1 0-1 0 0,-1 0 1 0 0,1 1 0 0 0,0 0-1 0 0,0 0 1 0 0,0 0-1 0 0,0 0 1 0 0,4 0-143 0 0,0 0 64 0 0,-1 1 1 0 0,1 0 0 0 0,0 1 0 0 0,0 0-1 0 0,-1 0 1 0 0,1 1 0 0 0,0 0-1 0 0,-1 0 1 0 0,1 1 0 0 0,-1 0 0 0 0,1 1-1 0 0,-1 0 1 0 0,0 0 0 0 0,0 0-1 0 0,0 1 1 0 0,-1 1 0 0 0,1-1 0 0 0,-1 1-1 0 0,0 0 1 0 0,0 1 0 0 0,-1 0-1 0 0,1 0 1 0 0,-1 0 0 0 0,-1 1 0 0 0,2 2-65 0 0,-4-4 58 0 0,0 1 0 0 0,0-1 0 0 0,0 1 0 0 0,-1 0 0 0 0,0 0 0 0 0,0 0 1 0 0,-1 0-1 0 0,0 0 0 0 0,0 0 0 0 0,0 0 0 0 0,-1 1 0 0 0,1-1 0 0 0,-2 0 1 0 0,1 0-1 0 0,-1 1 0 0 0,0-1 0 0 0,0 0 0 0 0,0 0 0 0 0,-1 0 0 0 0,0 0 1 0 0,0 0-1 0 0,-1-1 0 0 0,0 1 0 0 0,0 0 0 0 0,0-1 0 0 0,0 0 0 0 0,-1 0 1 0 0,0 0-1 0 0,0 0 0 0 0,-3 2-58 0 0,-154 117 833 0 0,142-113-910 0 0,-1 0 0 0 0,0-2 1 0 0,-1 0-1 0 0,0-1 1 0 0,-1-1-1 0 0,0-2 0 0 0,0 0 1 0 0,0-1-1 0 0,0 0 0 0 0,-10-2 77 0 0,29-1-137 0 0,0-1-1 0 0,1 0 0 0 0,-1 0 0 0 0,1 0 0 0 0,-1 0 0 0 0,0 0 0 0 0,1 0 0 0 0,-1-1 0 0 0,1 1 0 0 0,-1-1 0 0 0,1 1 0 0 0,-1-1 0 0 0,1 0 0 0 0,-1 0 0 0 0,1-1 1 0 0,0 1-1 0 0,-1 0 0 0 0,1-1 0 0 0,0 1 0 0 0,0-1 0 0 0,0 0 0 0 0,0 0 0 0 0,0 1 0 0 0,1-1 0 0 0,-1 0 0 0 0,1-1 0 0 0,-1 1 0 0 0,1 0 0 0 0,0 0 0 0 0,-1-1 0 0 0,1 1 1 0 0,0-1-1 0 0,1 1 0 0 0,-1-1 0 0 0,0 1 0 0 0,1-1 0 0 0,-1 1 0 0 0,1-1 0 0 0,0 0 0 0 0,0 1 0 0 0,0-1 0 0 0,0 1 0 0 0,1-3 138 0 0,18-20-1226 0 0</inkml:trace>
  <inkml:trace contextRef="#ctx0" brushRef="#br0" timeOffset="932.555">975 437 1044 0 0,'0'59'3613'0'0,"-1"-10"-681"0"0,11-48-1275 0 0,141-360-1255 0 0,-81 201 127 0 0,-70 158-556 0 0,0 0-3 0 0,0 42 52 0 0,2 12-55 0 0,2 0-1 0 0,2 0 1 0 0,3 0-1 0 0,2-1 1 0 0,2 0 0 0 0,16 38 33 0 0,-15-53-330 0 0,10 32-323 0 0,-17-22-2579 0 0,-26-15 765 0 0,1-22 1299 0 0</inkml:trace>
  <inkml:trace contextRef="#ctx0" brushRef="#br0" timeOffset="1226.879">1023 437 2632 0 0,'9'-9'3756'0'0,"17"-2"-3416"0"0,-22 9-113 0 0,73-28-1 0 0,131-70-4979 0 0,-183 81 3485 0 0</inkml:trace>
  <inkml:trace contextRef="#ctx0" brushRef="#br0" timeOffset="1491.054">917 12 1196 0 0,'-17'10'389'0'0,"1"1"0"0"0,0 1 1 0 0,1 0-1 0 0,0 1 0 0 0,1 1 0 0 0,0 0 0 0 0,1 1 1 0 0,1 0-1 0 0,1 1 0 0 0,0 0 0 0 0,0 1 0 0 0,2 1-389 0 0,0-2 116 0 0,2 1 0 0 0,0 1-1 0 0,1-1 1 0 0,0 1-1 0 0,2 0 1 0 0,0 1 0 0 0,1-1-1 0 0,1 0 1 0 0,1 1-1 0 0,0 0 1 0 0,1-1 0 0 0,1 1-1 0 0,1-1 1 0 0,1 1-1 0 0,0-1 1 0 0,2 0 0 0 0,0 0-1 0 0,1 0 1 0 0,3 6-116 0 0,2-2 32 0 0,1-1 1 0 0,1 0 0 0 0,0-1-1 0 0,1-1 1 0 0,2 0 0 0 0,0-1-1 0 0,0-1 1 0 0,2-1-1 0 0,0 0 1 0 0,1-1 0 0 0,1-1-1 0 0,0 0 1 0 0,10 3-33 0 0,-13-7-573 0 0,1-1 0 0 0,0-1 1 0 0,1-1-1 0 0,0 0 0 0 0,0-2 0 0 0,1 0 0 0 0,-1-1 1 0 0,1-1-1 0 0,0-1 0 0 0,10 0 573 0 0,-4-2-1135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09:58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 1240 0 0,'0'0'770'0'0,"4"-20"1380"0"0,19-11-604 0 0,1 60 79 0 0,126 224-951 0 0,-139-237-734 0 0,11 18 219 0 0,-16-10-3275 0 0,-30-4 671 0 0,8-12 1262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09:59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1344 0 0,'1'-1'101'0'0,"-1"1"0"0"0,1 0 1 0 0,-1-1-1 0 0,1 1 0 0 0,-1 0 0 0 0,1-1 0 0 0,0 1 0 0 0,-1 0 0 0 0,1 0 0 0 0,-1 0 1 0 0,1 0-1 0 0,0 0 0 0 0,-1 0 0 0 0,1-1 0 0 0,-1 1 0 0 0,1 0 0 0 0,0 1 0 0 0,-1-1 1 0 0,1 0-1 0 0,-1 0 0 0 0,1 0 0 0 0,-1 0 0 0 0,1 0 0 0 0,0 1 0 0 0,-1-1 0 0 0,1 0 1 0 0,-1 0-1 0 0,1 1 0 0 0,-1-1 0 0 0,1 0 0 0 0,-1 1 0 0 0,1-1 0 0 0,-1 1 0 0 0,0-1 1 0 0,1 0-1 0 0,-1 1 0 0 0,1-1 0 0 0,-1 1 0 0 0,0-1 0 0 0,1 1 0 0 0,-1 0 0 0 0,0-1 1 0 0,0 1-1 0 0,0-1 0 0 0,1 1 0 0 0,-1-1 0 0 0,0 1 0 0 0,0 0 0 0 0,0-1 0 0 0,0 1 1 0 0,0-1-1 0 0,0 1 0 0 0,0 0 0 0 0,0-1 0 0 0,0 1 0 0 0,0-1 0 0 0,0 1 0 0 0,-1-1 1 0 0,1 1-1 0 0,0 0 0 0 0,0-1 0 0 0,-1 1 0 0 0,1 0-101 0 0,76 0 268 0 0,-64-1 232 0 0,307-27 929 0 0,18 9-2012 0 0,-299 29-93 0 0,-38-10 568 0 0,1-1 1 0 0,-1 1-1 0 0,0 0 1 0 0,1 0-1 0 0,-1 0 1 0 0,0 0-1 0 0,0 0 1 0 0,1 0-1 0 0,-1 0 1 0 0,0 0-1 0 0,0 0 1 0 0,0 0-1 0 0,-1 0 1 0 0,1 0-1 0 0,0 0 1 0 0,0 0-1 0 0,0 0 1 0 0,-1 0-1 0 0,1 0 1 0 0,0 0-1 0 0,-1 0 1 0 0,1 0-1 0 0,-1 0 1 0 0,1 0-1 0 0,-1 0 1 0 0,0-1-1 0 0,1 1 1 0 0,-1 0-1 0 0,0 0 1 0 0,0-1-1 0 0,1 1 1 0 0,-1 0 0 0 0,0-1-1 0 0,0 1 1 0 0,0-1-1 0 0,0 1 1 0 0,0-1-1 0 0,1 1 1 0 0,-1-1-1 0 0,0 0 1 0 0,0 0-1 0 0,0 1 1 0 0,0-1-1 0 0,0 0 1 0 0,0 0-1 0 0,0 0 1 0 0,0 0-1 0 0,-1 0 1 0 0,1 0 107 0 0,-21 8-1358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09:59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1860 0 0,'31'-9'3233'0'0,"82"-16"-1487"0"0,-109 25-1718 0 0,-1 0 0 0 0,1 0 0 0 0,0 1 0 0 0,-1-1 1 0 0,1 1-1 0 0,-1 0 0 0 0,1 0 0 0 0,-1 0 1 0 0,0 0-1 0 0,1 0 0 0 0,-1 1 0 0 0,0 0 0 0 0,0-1 1 0 0,0 1-1 0 0,0 0 0 0 0,0 1 0 0 0,0-1 1 0 0,-1 0-1 0 0,1 1 0 0 0,-1 0 0 0 0,0-1 0 0 0,1 1 1 0 0,-1 0-1 0 0,-1 0 0 0 0,1 0 0 0 0,0 1 0 0 0,-1-1 1 0 0,1 0-1 0 0,-1 0 0 0 0,0 1 0 0 0,0-1 1 0 0,0 2-29 0 0,14 117 502 0 0,-18-94-391 0 0,-2 0 0 0 0,-1 0 0 0 0,-1 0 0 0 0,-2-1 0 0 0,0 0 0 0 0,-2 0 0 0 0,-13 23-111 0 0,-1 7 510 0 0,-5 6 23 0 0,30-61-425 0 0,0-2-23 0 0,3 3-21 0 0,3 0-91 0 0,1 0 0 0 0,0 0 0 0 0,0-1 1 0 0,1 0-1 0 0,-1 0 0 0 0,0-1 0 0 0,1 0 0 0 0,-1 0 0 0 0,1 0 1 0 0,-1-1-1 0 0,0-1 0 0 0,1 1 0 0 0,-1-1 0 0 0,1 0 0 0 0,-1-1 1 0 0,0 0-1 0 0,1 0 0 0 0,-1 0 0 0 0,2-2 27 0 0,9 0-86 0 0,194-45-6277 0 0,-192 44 5145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10:00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1860 0 0,'-68'13'3259'0'0,"122"2"-756"0"0,145-14-1365 0 0,26 3-3183 0 0,-178 3 830 0 0,-33 9-1231 0 0,-23-6 1276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10:00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12 1556 0 0,'-1'5'1040'0'0,"1"-2"-176"0"0,4 0-84 0 0,1 1-148 0 0,13 5-64 0 0,4-4-127 0 0,5-2-5 0 0,9 0-172 0 0,-16-3-24 0 0,9 0-252 0 0,8 0 8 0 0,6 0-524 0 0,50-17-741 0 0,-42 10 97 0 0,2-5-52 0 0,-2 1 4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10:01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39 146 1108 0 0,'21'-4'3875'0'0,"-20"3"-3811"0"0,-1 1 0 0 0,1-1 0 0 0,0 1 0 0 0,0 0 0 0 0,-1-1 0 0 0,1 1 0 0 0,0 0 1 0 0,0 0-1 0 0,0 0 0 0 0,0-1 0 0 0,-1 1 0 0 0,1 0 0 0 0,0 0 0 0 0,0 0 0 0 0,0 0 0 0 0,0 1 0 0 0,0-1 0 0 0,-1 0 0 0 0,1 0 0 0 0,0 0 1 0 0,0 1-1 0 0,0-1 0 0 0,-1 0 0 0 0,1 1 0 0 0,0-1 0 0 0,0 1 0 0 0,-1-1 0 0 0,1 1 0 0 0,0-1 0 0 0,-1 1 0 0 0,1-1 0 0 0,0 1 0 0 0,-1 0 0 0 0,1-1 1 0 0,-1 1-1 0 0,1 0 0 0 0,-1-1 0 0 0,0 1 0 0 0,1 0 0 0 0,-1 0 0 0 0,0 0 0 0 0,1-1 0 0 0,-1 1 0 0 0,0 0 0 0 0,0 0 0 0 0,0 0 0 0 0,0 0 0 0 0,1-1 1 0 0,-1 1-1 0 0,-1 0 0 0 0,1 0 0 0 0,0 0 0 0 0,0 0 0 0 0,0 0 0 0 0,0-1 0 0 0,0 1 0 0 0,-1 0 0 0 0,1 0 0 0 0,0 0 0 0 0,-1-1 0 0 0,1 1 0 0 0,-1 0-64 0 0,1 25 204 0 0,-1 82 503 0 0,4-1-1 0 0,5 0 0 0 0,20 103-706 0 0,-22-185-419 0 0,11 51 1231 0 0,-14-73-8850 0 0,-4-10 6845 0 0</inkml:trace>
  <inkml:trace contextRef="#ctx0" brushRef="#br0" timeOffset="324.192">47 203 2392 0 0,'6'-6'117'0'0,"0"1"0"0"0,0 0 0 0 0,1 0-1 0 0,0 0 1 0 0,0 1 0 0 0,0 0 0 0 0,0 1 0 0 0,0-1-1 0 0,1 1 1 0 0,-1 1 0 0 0,1-1 0 0 0,0 1 0 0 0,0 1-1 0 0,0 0 1 0 0,0 0 0 0 0,0 0 0 0 0,0 1 0 0 0,0 0-1 0 0,0 1 1 0 0,0-1 0 0 0,0 2 0 0 0,0-1 0 0 0,0 1-1 0 0,0 0 1 0 0,0 1 0 0 0,-1 0 0 0 0,0 0-1 0 0,1 1 1 0 0,-1-1 0 0 0,0 2 0 0 0,-1-1 0 0 0,1 1-1 0 0,-1 0 1 0 0,1 1-117 0 0,-7 0 39 0 0,0 1 0 0 0,0-1-1 0 0,-1 0 1 0 0,0 1 0 0 0,0-1-1 0 0,0 0 1 0 0,-1 1 0 0 0,0-1-1 0 0,0 0 1 0 0,-1-1 0 0 0,0 1-1 0 0,0 0 1 0 0,0-1 0 0 0,0 1-1 0 0,-1-1 1 0 0,0 0 0 0 0,0 0-1 0 0,-1 0 1 0 0,1-1 0 0 0,-1 0-1 0 0,0 0 1 0 0,0 0 0 0 0,-1 0-1 0 0,1-1 1 0 0,-1 0 0 0 0,1 0-1 0 0,-1 0 1 0 0,-2 0-39 0 0,-134 56 284 0 0,80-51-3163 0 0,60-8 1657 0 0,2 0 45 0 0</inkml:trace>
  <inkml:trace contextRef="#ctx0" brushRef="#br0" timeOffset="710.63">838 192 1860 0 0,'7'-7'1292'0'0,"-7"8"-1191"0"0,0-1-1 0 0,1 1 1 0 0,-1 0 0 0 0,0-1-1 0 0,0 1 1 0 0,1-1 0 0 0,-1 1-1 0 0,0 0 1 0 0,1-1 0 0 0,-1 1 0 0 0,1-1-1 0 0,-1 1 1 0 0,1-1 0 0 0,-1 1-1 0 0,1-1 1 0 0,-1 1 0 0 0,1-1 0 0 0,-1 0-1 0 0,1 1 1 0 0,0-1 0 0 0,-1 0-1 0 0,1 0 1 0 0,0 1 0 0 0,-1-1 0 0 0,1 0-1 0 0,0 0 1 0 0,-1 0 0 0 0,1 0-1 0 0,0 0 1 0 0,-1 0 0 0 0,1 0-1 0 0,0 0 1 0 0,-1 0 0 0 0,1 0 0 0 0,0 0-1 0 0,-1 0 1 0 0,1 0 0 0 0,0-1-1 0 0,-1 1 1 0 0,1 0 0 0 0,0 0 0 0 0,-1-1-1 0 0,1 1 1 0 0,-1 0 0 0 0,1-1-1 0 0,-1 1 1 0 0,1-1 0 0 0,-1 1 0 0 0,1-1-1 0 0,-1 1 1 0 0,1-1 0 0 0,-1 1-1 0 0,1-1 1 0 0,-1 1 0 0 0,1-1-101 0 0,-13 128 737 0 0,9-105-657 0 0,1 1-1 0 0,1 0 1 0 0,1-1 0 0 0,0 1-1 0 0,2 0 1 0 0,1-1-1 0 0,1 1 1 0 0,2 3-80 0 0,1 16-488 0 0,-6-41 310 0 0,-1 0-1 0 0,1 1 1 0 0,-1-1-1 0 0,0 0 1 0 0,0 1-1 0 0,1-1 1 0 0,-1 0-1 0 0,0 1 0 0 0,0-1 1 0 0,-1 1-1 0 0,1-1 1 0 0,0 0-1 0 0,0 1 1 0 0,-1-1-1 0 0,1 0 1 0 0,0 1-1 0 0,-1-1 1 0 0,0 0-1 0 0,1 1 1 0 0,-1-1-1 0 0,0 0 0 0 0,1 0 1 0 0,-1 0-1 0 0,0 0 1 0 0,0 0-1 0 0,0 0 1 0 0,0 0-1 0 0,0 0 1 0 0,0 0-1 0 0,0 0 1 0 0,-1 0-1 0 0,1-1 1 0 0,0 1-1 0 0,0 0 1 0 0,-1-1-1 0 0,1 1 0 0 0,0-1 1 0 0,-1 1 178 0 0,-4-1-1273 0 0</inkml:trace>
  <inkml:trace contextRef="#ctx0" brushRef="#br0" timeOffset="1410.499">937 156 1212 0 0,'0'0'299'0'0,"-14"-6"3150"0"0,15 3-3396 0 0,-1-1-1 0 0,1 1 0 0 0,0-1 0 0 0,0 1 1 0 0,1 0-1 0 0,-1 0 0 0 0,1-1 1 0 0,-1 1-1 0 0,1 0 0 0 0,0 1 0 0 0,0-1 1 0 0,1 0-1 0 0,-1 0 0 0 0,0 1 0 0 0,1-1 1 0 0,0 1-1 0 0,-1 0 0 0 0,1 0 0 0 0,0 0 1 0 0,0 0-1 0 0,0 1 0 0 0,0-1 0 0 0,1 1 1 0 0,-1-1-1 0 0,0 1 0 0 0,1 0 0 0 0,-1 1 1 0 0,0-1-1 0 0,4 0-52 0 0,-2-2 7 0 0,0 0-1 0 0,0 1 1 0 0,-1-1-1 0 0,2 1 1 0 0,-1 0 0 0 0,0 0-1 0 0,0 1 1 0 0,0 0 0 0 0,1 0-1 0 0,-1 0 1 0 0,1 0 0 0 0,-1 1-1 0 0,1 0 1 0 0,-1 0 0 0 0,1 1-1 0 0,-1-1 1 0 0,1 1-1 0 0,-1 0 1 0 0,0 1 0 0 0,0-1-1 0 0,1 1 1 0 0,-1 0 0 0 0,0 0-1 0 0,0 1 1 0 0,-1-1 0 0 0,1 1-1 0 0,0 0 1 0 0,-1 1-1 0 0,0-1 1 0 0,0 1 0 0 0,0 0-1 0 0,0 0 1 0 0,0 0 0 0 0,-1 0-1 0 0,0 1 1 0 0,0-1 0 0 0,0 1-1 0 0,0 0 1 0 0,-1 0-1 0 0,0 0 1 0 0,0 0 0 0 0,0 0-1 0 0,-1 0 1 0 0,0 1 0 0 0,1-1-1 0 0,-2 0 1 0 0,1 3-7 0 0,-3 4 62 0 0,0 0 0 0 0,0 0 0 0 0,-1-1 0 0 0,-1 1 0 0 0,0-1 0 0 0,-1 0 0 0 0,0 0 0 0 0,0 0 0 0 0,-1 0 1 0 0,-1-1-1 0 0,0 0 0 0 0,0-1 0 0 0,-1 1 0 0 0,0-2 0 0 0,0 1 0 0 0,-1-1 0 0 0,-8 6-62 0 0,11-8 77 0 0,138 40 69 0 0,-128-46-147 0 0,-1 1 1 0 0,0 0-1 0 0,0 0 0 0 0,1 0 0 0 0,-1 0 1 0 0,0 0-1 0 0,0 1 0 0 0,0-1 0 0 0,0 1 1 0 0,-1 0-1 0 0,1 0 0 0 0,0 0 0 0 0,-1 0 1 0 0,1 1-1 0 0,-1-1 0 0 0,0 1 0 0 0,0-1 1 0 0,0 1-1 0 0,0 0 0 0 0,0 0 0 0 0,-1-1 1 0 0,1 1-1 0 0,-1 1 0 0 0,0-1 0 0 0,1 0 0 0 0,-2 0 1 0 0,1 0-1 0 0,0 1 0 0 0,-1-1 0 0 0,1 0 1 0 0,-1 1-1 0 0,0-1 0 0 0,0 0 0 0 0,0 1 1 0 0,-1-1-1 0 0,1 0 0 0 0,-1 1 0 0 0,0-1 1 0 0,0 0-1 0 0,0 0 0 0 0,0 0 0 0 0,0 1 1 0 0,-1-1-1 0 0,1-1 0 0 0,-1 1 0 0 0,0 0 1 0 0,0 0-1 0 0,0-1 0 0 0,0 1 0 0 0,-1-1 1 0 0,1 1-1 0 0,-1-1 0 0 0,1 0 0 0 0,-2 1 1 0 0,-15 12-97 0 0,0-1 0 0 0,0-1 0 0 0,-2-1 0 0 0,1-1 0 0 0,-2-1 1 0 0,1 0-1 0 0,-1-2 0 0 0,-21 6 97 0 0,-111 8-4350 0 0,131-22 3138 0 0</inkml:trace>
  <inkml:trace contextRef="#ctx0" brushRef="#br0" timeOffset="1688.329">553 123 1460 0 0,'-14'16'288'0'0,"1"1"0"0"0,1 1 0 0 0,1 0 0 0 0,0 0 0 0 0,2 1 0 0 0,0 0 0 0 0,1 1 0 0 0,0 0 0 0 0,2 0 0 0 0,1 1-1 0 0,0-1 1 0 0,1 1 0 0 0,2 0 0 0 0,0 1 0 0 0,1 0-288 0 0,3-1 92 0 0,1 0 0 0 0,0 0 0 0 0,2 0 0 0 0,1-1 0 0 0,0 1 0 0 0,1-1 0 0 0,2-1 0 0 0,0 1 0 0 0,0-1 0 0 0,2-1 0 0 0,1 0 0 0 0,0 0 0 0 0,1-2 0 0 0,1 1 0 0 0,0-2 0 0 0,5 4-92 0 0,4 4-471 0 0,0-2 1 0 0,1-1-1 0 0,1-1 1 0 0,1-1-1 0 0,1-1 1 0 0,22 10 470 0 0,-9-9-1284 0 0,1-4 76 0 0</inkml:trace>
  <inkml:trace contextRef="#ctx0" brushRef="#br0" timeOffset="1967.473">1579 0 1452 0 0,'17'11'305'0'0,"0"0"0"0"0,-1 1 0 0 0,0 0 0 0 0,-1 2 0 0 0,0-1 0 0 0,-1 2 0 0 0,-1 0 0 0 0,-1 1 0 0 0,0 0 0 0 0,0 1 0 0 0,-2 0 0 0 0,0 1 0 0 0,-1 0 0 0 0,-1 0 0 0 0,-1 1 0 0 0,0 0-1 0 0,-1 1 1 0 0,-2-1 0 0 0,0 1 0 0 0,-1 0 0 0 0,0 0 0 0 0,-2 0 0 0 0,0 0 0 0 0,-2 1 0 0 0,-2 13-305 0 0,-21 119 563 0 0,15-125-613 0 0,0-1-1 0 0,-2 0 1 0 0,-1-1 0 0 0,-1 0 0 0 0,-1-1-1 0 0,-1 0 1 0 0,-1-1 0 0 0,-2-1-1 0 0,-10 11 51 0 0,-2-1-809 0 0,-2-2-1 0 0,-1-1 1 0 0,-1-1-1 0 0,-1-2 0 0 0,-26 14 810 0 0,-82 36-2524 0 0,69-45 1474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10:07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74 936 0 0,'0'0'854'0'0,"0"0"-80"0"0,0 0-66 0 0,0 0-44 0 0,0 0 16 0 0,0 0-70 0 0,0 0-38 0 0,0 0-40 0 0,0 0 5 0 0,0 0-22 0 0,0 0-43 0 0,0 0-54 0 0,0 0-33 0 0,-5 0-23 0 0,-6-6 659 0 0,50-2-9 0 0,-23 5-1146 0 0,35-6 164 0 0,170-29 82 0 0,-74 28-4497 0 0,-154 18 459 0 0,-7-1 2733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10:08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1400 0 0,'8'15'6291'0'0,"45"-15"-5265"0"0,-38-1-402 0 0,160 1-328 0 0,2 0-4415 0 0,-69-15 1642 0 0,-64 4 1272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26:06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59 1780 0 0,'-12'-7'6522'0'0,"0"-1"-3581"0"0,20-6-2016 0 0,7-15 262 0 0,-28 30-2595 0 0,-29 73-7193 0 0,41-55 7391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10:04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1 136 1540 0 0,'0'0'612'0'0,"2"-2"-30"0"0,9-9-71 0 0,-8 8-50 0 0,-3 3-13 0 0,0 0-123 0 0,0 0 44 0 0,4-16 325 0 0,25-7 1114 0 0,-15 64-603 0 0,109 478 175 0 0,-111-362-3443 0 0,-40-145-2803 0 0,18-23 3696 0 0</inkml:trace>
  <inkml:trace contextRef="#ctx0" brushRef="#br0" timeOffset="279.105">157 109 1844 0 0,'1'-5'136'0'0,"0"0"0"0"0,1-1-1 0 0,-1 1 1 0 0,1 0 0 0 0,0 0-1 0 0,1 0 1 0 0,-1 0 0 0 0,1 0-1 0 0,0 0 1 0 0,0 1 0 0 0,0-1-1 0 0,0 1 1 0 0,1 0 0 0 0,0 0 0 0 0,0 0-1 0 0,0 1 1 0 0,0-1 0 0 0,1 1-1 0 0,0 0 1 0 0,-1 0 0 0 0,1 0-1 0 0,0 1 1 0 0,0 0 0 0 0,0 0-1 0 0,0 0 1 0 0,1 1 0 0 0,-1-1-1 0 0,1 1 1 0 0,-1 1 0 0 0,1-1 0 0 0,-1 1-1 0 0,1 0 1 0 0,1 0-136 0 0,1 2 49 0 0,-1 1 0 0 0,1 1-1 0 0,0-1 1 0 0,-1 1 0 0 0,0 0 0 0 0,0 1 0 0 0,0 0 0 0 0,-1 0 0 0 0,0 0-1 0 0,0 1 1 0 0,0 0 0 0 0,0 0 0 0 0,-1 1 0 0 0,0-1 0 0 0,0 1-1 0 0,-1 0 1 0 0,0 0 0 0 0,0 1 0 0 0,-1-1 0 0 0,0 1 0 0 0,0 0 0 0 0,-1 0-1 0 0,0 0 1 0 0,0 0 0 0 0,-1 0 0 0 0,0 0 0 0 0,0 1 0 0 0,-1-1 0 0 0,0 0-1 0 0,-1 5-48 0 0,-4 6 24 0 0,-2 0 0 0 0,0-1 0 0 0,-1 0 0 0 0,-1 0-1 0 0,0 0 1 0 0,-2-1 0 0 0,0-1 0 0 0,0 1 0 0 0,-2-2-1 0 0,0 0 1 0 0,-1 0 0 0 0,0-2 0 0 0,-1 0-1 0 0,-1 0 1 0 0,0-1 0 0 0,-2 0-24 0 0,-10 2-1111 0 0,29-19-3293 0 0,11-5 2955 0 0</inkml:trace>
  <inkml:trace contextRef="#ctx0" brushRef="#br0" timeOffset="809.414">1047 516 1344 0 0,'0'15'496'0'0,"-1"-1"-1"0"0,-1 1 0 0 0,0-1 1 0 0,-1 1-1 0 0,-1-1 0 0 0,0 0 1 0 0,0 0-1 0 0,-2-1 1 0 0,0 1-1 0 0,0-1 0 0 0,-1 0 1 0 0,-1-1-1 0 0,0 0 0 0 0,-1 0 1 0 0,0-1-1 0 0,-1 0 1 0 0,-6 6-496 0 0,-5-57 1344 0 0,46-84-963 0 0,-9 78-304 0 0,10-20-8 0 0,2 1-1 0 0,3 1 0 0 0,2 2 1 0 0,41-54-69 0 0,-34 171-215 0 0,125 294-247 0 0,-162-344 223 0 0,0 1 1 0 0,-1-1-1 0 0,0 1 1 0 0,0 0-1 0 0,0-1 0 0 0,-1 1 1 0 0,0 0-1 0 0,0 0 0 0 0,0 0 1 0 0,-1 0-1 0 0,0 0 0 0 0,0 0 1 0 0,0 0-1 0 0,-1 0 1 0 0,0 0-1 0 0,0-1 0 0 0,0 1 1 0 0,-1 0-1 0 0,0 0 0 0 0,0-1 1 0 0,-1 1-1 0 0,1-1 1 0 0,-1 0-1 0 0,0 0 0 0 0,-1 0 1 0 0,1 0-1 0 0,-1 0 0 0 0,0-1 1 0 0,0 1-1 0 0,0-1 1 0 0,-1 0-1 0 0,0-1 0 0 0,-2 3 239 0 0,-19 5-1094 0 0</inkml:trace>
  <inkml:trace contextRef="#ctx0" brushRef="#br0" timeOffset="1043.935">934 571 2672 0 0,'0'-1'1024'0'0,"1"-1"-112"0"0,-1-1-116 0 0,2 0-79 0 0,-2 2-61 0 0,3-2-124 0 0,-1 0-92 0 0,2-2-52 0 0,12-4-104 0 0,5-1-144 0 0,6-2-180 0 0,2-2 0 0 0,2-1-944 0 0,2 5-368 0 0,1-2-13 0 0,1 0 153 0 0,-5 0-72 0 0</inkml:trace>
  <inkml:trace contextRef="#ctx0" brushRef="#br0" timeOffset="2834.024">686 246 2748 0 0,'-21'17'328'0'0,"1"0"-1"0"0,1 2 1 0 0,1 0 0 0 0,1 1-1 0 0,1 1 1 0 0,0 1-1 0 0,2 0 1 0 0,0 1 0 0 0,2 0-1 0 0,0 1 1 0 0,2 1-1 0 0,1-1 1 0 0,0 2 0 0 0,2-1-1 0 0,1 1 1 0 0,1 0-1 0 0,-1 26-327 0 0,11-29 30 0 0,1 1-1 0 0,1-1 1 0 0,0 0-1 0 0,2-1 1 0 0,1 0-1 0 0,1 0 0 0 0,1-1 1 0 0,0 0-1 0 0,2-1 1 0 0,0-1-1 0 0,1 0 1 0 0,1-1-1 0 0,1 0 0 0 0,1-2 1 0 0,0 0-1 0 0,1-1 1 0 0,0-1-1 0 0,2 0 1 0 0,-1-2-1 0 0,2 0 0 0 0,12 4-29 0 0,18 13-1155 0 0,2-3 0 0 0,0-2 0 0 0,2-3 0 0 0,0-2 0 0 0,29 5 1155 0 0,-16-7-1144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10:05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11 515 1780 0 0,'2'23'4423'0'0,"-9"-37"-1577"0"0,3-29-2717 0 0,2-1 0 0 0,3 0 0 0 0,1 0 0 0 0,2 0 0 0 0,1 1 0 0 0,3 0 0 0 0,2 0 0 0 0,1 0 0 0 0,3 2 0 0 0,1-1 0 0 0,5-5-129 0 0,-20 48-5 0 0,0 0 0 0 0,0-1 0 0 0,0 1 0 0 0,0-1-1 0 0,1 1 1 0 0,-1-1 0 0 0,0 1 0 0 0,0-1 0 0 0,1 1 0 0 0,-1-1-1 0 0,0 1 1 0 0,1-1 0 0 0,-1 1 0 0 0,1-1 0 0 0,-1 0 0 0 0,0 1-1 0 0,1-1 1 0 0,-1 0 0 0 0,1 1 0 0 0,-1-1 0 0 0,1 0 0 0 0,-1 0-1 0 0,1 1 1 0 0,-1-1 0 0 0,1 0 0 0 0,-1 0 0 0 0,1 0-1 0 0,0 0 1 0 0,-1 0 0 0 0,1 1 0 0 0,-1-1 0 0 0,1 0 0 0 0,-1 0-1 0 0,1-1 1 0 0,0 1 0 0 0,-1 0 0 0 0,1 0 0 0 0,-1 0 0 0 0,1 0-1 0 0,-1 0 1 0 0,1-1 0 0 0,-1 1 0 0 0,1 0 0 0 0,-1 0 0 0 0,1-1-1 0 0,-1 1 1 0 0,1 0 0 0 0,-1-1 0 0 0,1 1 0 0 0,-1 0 0 0 0,1-1-1 0 0,-1 1 1 0 0,0-1 0 0 0,1 1 0 0 0,-1-1 0 0 0,0 1 0 0 0,0-1-1 0 0,1 1 1 0 0,-1-1 0 0 0,0 0 5 0 0,17 70-7 0 0,-14-51-1 0 0,87 397-467 0 0,-74-336-1092 0 0,-14-42-3938 0 0,-2-31 4281 0 0</inkml:trace>
  <inkml:trace contextRef="#ctx0" brushRef="#br0" timeOffset="280.18">418 143 1400 0 0,'10'3'4342'0'0,"-8"37"-3505"0"0,-2-40-801 0 0,40 359 1847 0 0,-40-358-1901 0 0,-3 67-784 0 0,-21-33-2675 0 0,16-31 2238 0 0,2-3-47 0 0</inkml:trace>
  <inkml:trace contextRef="#ctx0" brushRef="#br0" timeOffset="763.47">406 107 1428 0 0,'2'-7'200'0'0,"1"0"-1"0"0,-1 0 0 0 0,1 1 1 0 0,1-1-1 0 0,-1 1 0 0 0,1 0 1 0 0,0 0-1 0 0,0 0 1 0 0,1 1-1 0 0,0-1 0 0 0,0 1 1 0 0,0 0-1 0 0,0 0 1 0 0,1 1-1 0 0,0 0 0 0 0,0 0 1 0 0,0 0-1 0 0,6-2-199 0 0,-10 5 143 0 0,10 6 147 0 0,-7 1-193 0 0,-1 0 0 0 0,0 1 0 0 0,0 0 0 0 0,-1 0 0 0 0,0 0 0 0 0,0 0 0 0 0,0 0 0 0 0,-1 1 0 0 0,0-1 0 0 0,-1 1 0 0 0,1 0 0 0 0,-2-1 0 0 0,1 1 0 0 0,-1 0 0 0 0,0 0 0 0 0,0-1 0 0 0,-1 1 0 0 0,0 0 0 0 0,-1-1 0 0 0,0 1 0 0 0,0-1 0 0 0,0 1 0 0 0,-1-1 0 0 0,0 0 0 0 0,-1 0 0 0 0,1 0 0 0 0,-1-1 0 0 0,-4 5-97 0 0,9-8 14 0 0,0-1 0 0 0,0 1 0 0 0,0-1 0 0 0,1 1-1 0 0,-1-1 1 0 0,1 0 0 0 0,-1 0 0 0 0,1 1 0 0 0,0-1 0 0 0,0 0 0 0 0,0 0-1 0 0,0 0 1 0 0,0-1 0 0 0,0 1 0 0 0,1-1 0 0 0,-1 1 0 0 0,0-1 0 0 0,1 0 0 0 0,-1 1-1 0 0,1-1 1 0 0,-1 0 0 0 0,1-1 0 0 0,0 1 0 0 0,0 0 0 0 0,-1-1 0 0 0,1 0 0 0 0,0 0-1 0 0,0 1 1 0 0,-1-1 0 0 0,1-1 0 0 0,0 1 0 0 0,0 0 0 0 0,-1-1 0 0 0,1 0-1 0 0,0 1 1 0 0,-1-1 0 0 0,2 0-14 0 0,17 2 74 0 0,-14 0-67 0 0,0-1-1 0 0,1 1 1 0 0,-1 0-1 0 0,0 1 1 0 0,0-1-1 0 0,-1 1 0 0 0,1 1 1 0 0,0-1-1 0 0,-1 1 1 0 0,1 0-1 0 0,-1 1 0 0 0,0 0 1 0 0,0 0-1 0 0,0 0 1 0 0,-1 0-1 0 0,1 1 1 0 0,-1 0-1 0 0,0 0 0 0 0,-1 1 1 0 0,1-1-1 0 0,-1 1 1 0 0,0 0-1 0 0,-1 0 0 0 0,1 1 1 0 0,-1-1-1 0 0,0 0 1 0 0,-1 1-1 0 0,1 0 1 0 0,-1 0-1 0 0,-1 0 0 0 0,1 0 1 0 0,-1 2-7 0 0,-4 0 19 0 0,0 0-1 0 0,0-1 1 0 0,-1 1 0 0 0,0-1-1 0 0,0 0 1 0 0,-1 0 0 0 0,0-1-1 0 0,0 1 1 0 0,-1-1 0 0 0,0 0 0 0 0,0-1-1 0 0,-1 1 1 0 0,0-1 0 0 0,0-1-1 0 0,0 1 1 0 0,-1-1 0 0 0,0 0 0 0 0,-6 2-19 0 0,-79 39-1099 0 0,88-45 846 0 0,1 1 0 0 0,-1-1 0 0 0,1 0 0 0 0,-1 0 0 0 0,1-1 0 0 0,-1 1 0 0 0,0-1-1 0 0,1 0 1 0 0,-1 0 0 0 0,1-1 0 0 0,-1 1 0 0 0,0-1 0 0 0,1 0 0 0 0,-1 0 0 0 0,1-1-1 0 0,0 1 1 0 0,-1-1 0 0 0,1 0 0 0 0,0 0 0 0 0,-1-1 253 0 0,-12-14-1227 0 0</inkml:trace>
  <inkml:trace contextRef="#ctx0" brushRef="#br0" timeOffset="1045.238">792 27 1368 0 0,'18'18'302'0'0,"0"1"0"0"0,-1 1 0 0 0,-1 0 0 0 0,-1 1 0 0 0,-1 0 1 0 0,-1 1-1 0 0,-1 1 0 0 0,-1 0 0 0 0,-1 0 0 0 0,-1 1 0 0 0,-1 1 0 0 0,-1 0 0 0 0,-1 0 0 0 0,-1 0 0 0 0,-2 0 0 0 0,0 7-302 0 0,-5 68 912 0 0,-6-67-707 0 0,-2-1 0 0 0,-2 0 0 0 0,0 0 0 0 0,-2-1 0 0 0,-2-1 1 0 0,0-1-1 0 0,-2 0 0 0 0,-1-1 0 0 0,-2-1 0 0 0,0-1 0 0 0,-2-1 0 0 0,-12 11-205 0 0,19-21-176 0 0,-1-1 0 0 0,0-1 0 0 0,0 0 0 0 0,-2-1-1 0 0,1-1 1 0 0,-1 0 0 0 0,-1-2 0 0 0,0 0 0 0 0,0-2-1 0 0,-1 0 1 0 0,0-1 0 0 0,-21 3 176 0 0,-58-20-2821 0 0,49-7 1566 0 0,5-6 43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10:22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65 1348 0 0,'18'-2'6840'0'0,"39"-12"-6955"0"0,-42 10 773 0 0,47-10-242 0 0,1 2-1 0 0,0 3 0 0 0,0 3 0 0 0,28 2-415 0 0,-89 4-64 0 0,-2 0-88 0 0,0 1 75 0 0,1 0-1 0 0,-1 0 1 0 0,0 0-1 0 0,1 0 1 0 0,-1 0-1 0 0,0 0 1 0 0,0 0-1 0 0,1 0 1 0 0,-1 1-1 0 0,0-1 1 0 0,0 0-1 0 0,0 0 1 0 0,-1 0-1 0 0,1 0 0 0 0,0 0 1 0 0,0 0-1 0 0,0 0 1 0 0,-1 0-1 0 0,1 0 1 0 0,-1 0-1 0 0,1 0 1 0 0,-1 0-1 0 0,1 0 1 0 0,-1 0-1 0 0,1 0 1 0 0,-1 0-1 0 0,0 0 1 0 0,0 0-1 0 0,1-1 1 0 0,-1 1-1 0 0,0 0 1 0 0,0-1-1 0 0,0 1 1 0 0,0 0-1 0 0,0-1 1 0 0,0 1-1 0 0,0-1 1 0 0,0 0-1 0 0,0 1 1 0 0,0-1-1 0 0,0 0 1 0 0,0 1-1 0 0,0-1 0 0 0,0 0 1 0 0,-1 0 77 0 0,-60 23-3398 0 0,42-18 2368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10:22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1780 0 0,'32'29'4200'0'0,"48"-25"-2485"0"0,-60-4-1161 0 0,186-35-723 0 0,-169 26-1750 0 0,-25 6-1684 0 0,-11 2 2473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10:23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325 13 988 0 0,'26'-13'3476'0'0,"-42"25"-1524"0"0,1-5-1801 0 0,0 1 0 0 0,1 1 0 0 0,1 0 1 0 0,-1 1-1 0 0,1 0 0 0 0,1 1 0 0 0,0 0 0 0 0,0 1 0 0 0,1 0 0 0 0,1 1 1 0 0,0 1-1 0 0,1-1 0 0 0,0 1 0 0 0,1 1 0 0 0,1 0 0 0 0,0 0 1 0 0,1 0-1 0 0,1 1 0 0 0,0 0 0 0 0,1 0 0 0 0,-1 15-151 0 0,94 179 979 0 0,-92-199-976 0 0,0 0 1 0 0,0 0-1 0 0,-2-1 1 0 0,1 1-1 0 0,-1-1 0 0 0,-1 0 1 0 0,0 0-1 0 0,0-1 1 0 0,-1 1-1 0 0,0-1 0 0 0,0-1 1 0 0,-1 0-1 0 0,-1 0 1 0 0,1 0-1 0 0,-1-1 0 0 0,0 0 1 0 0,-1-1-1 0 0,0 0 1 0 0,0-1-1 0 0,0 1 0 0 0,0-2 1 0 0,-1 0-1 0 0,0 0 1 0 0,-8 1-4 0 0,8 1 42 0 0,23-14 75 0 0,-10 6-117 0 0,-1 0 0 0 0,1 0 0 0 0,1 0 0 0 0,-1 0 0 0 0,0 1 0 0 0,0-1 1 0 0,1 1-1 0 0,-1 0 0 0 0,0 0 0 0 0,1 0 0 0 0,-1 0 0 0 0,1 0 0 0 0,0 0 1 0 0,-1 0-1 0 0,1 1 0 0 0,0 0 0 0 0,-1-1 0 0 0,1 1 0 0 0,0 0 0 0 0,0 0 1 0 0,-1 0-1 0 0,1 1 0 0 0,0-1 0 0 0,-1 1 0 0 0,1-1 0 0 0,0 1 1 0 0,-1 0-1 0 0,2 1 0 0 0,1 7 13 0 0,0 0 1 0 0,-1 1 0 0 0,0 0 0 0 0,0 0 0 0 0,-1 0-1 0 0,0 1 1 0 0,-1-1 0 0 0,0 1 0 0 0,-1-1-1 0 0,0 1 1 0 0,-1 0 0 0 0,0-1 0 0 0,0 1 0 0 0,-1 0-1 0 0,-1-1 1 0 0,0 1 0 0 0,0-1 0 0 0,-1 0-1 0 0,0 0 1 0 0,-4 8-14 0 0,-2 22-4 0 0,6-25 32 0 0,1 0 0 0 0,0 0 0 0 0,1 0 0 0 0,1 0 0 0 0,0 1 0 0 0,1-1 0 0 0,1 0 0 0 0,0 0 0 0 0,1 0 0 0 0,2 5-28 0 0,-4-16-155 0 0,1 1 0 0 0,0-1 0 0 0,0 0 0 0 0,1 1 0 0 0,-1-1 0 0 0,1 0 0 0 0,0 0 0 0 0,0-1 0 0 0,0 1 0 0 0,1-1 0 0 0,-1 1 0 0 0,1-1 0 0 0,0 0 0 0 0,0 0 0 0 0,0-1 0 0 0,0 1 0 0 0,0-1 0 0 0,1 0 0 0 0,-1 0 0 0 0,1-1 1 0 0,-1 1-1 0 0,1-1 0 0 0,0 0 0 0 0,-1 0 0 0 0,1 0 0 0 0,0-1 0 0 0,0 0 0 0 0,0 1 0 0 0,-1-2 0 0 0,1 1 0 0 0,0-1 0 0 0,0 1 0 0 0,0-2 0 0 0,-1 1 0 0 0,3-1 155 0 0,74-21-2441 0 0,-53 10 1265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10:20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78 1212 0 0,'16'-33'2712'0'0,"4"4"-1482"0"0,-97 14-132 0 0,71 15-1092 0 0,0 0-1 0 0,0 0 1 0 0,0 1 0 0 0,0 0-1 0 0,-1 0 1 0 0,1 1 0 0 0,0-1 0 0 0,1 1-1 0 0,-1 1 1 0 0,0-1 0 0 0,1 1-1 0 0,-1 0 1 0 0,1 0 0 0 0,0 0 0 0 0,0 1-1 0 0,0 0 1 0 0,0 0 0 0 0,1 0-1 0 0,-1 1 1 0 0,1-1 0 0 0,0 1 0 0 0,1 0-1 0 0,-1 0 1 0 0,1 1 0 0 0,0-1-1 0 0,0 1 1 0 0,1-1 0 0 0,-1 1-1 0 0,1 0 1 0 0,1 0 0 0 0,-1 0 0 0 0,0 4-6 0 0,-17 103 298 0 0,5 2 1 0 0,5 0 0 0 0,5 0 0 0 0,6 20-299 0 0,-2-127 31 0 0,17 207 532 0 0,-17 137 1003 0 0,2-349-1553 0 0,0 0 0 0 0,0-1 0 0 0,0 1 0 0 0,0 0 0 0 0,1-1 0 0 0,-1 1 0 0 0,1-1 0 0 0,0 0 0 0 0,-1 1 0 0 0,1-1 0 0 0,0-1 0 0 0,0 1 1 0 0,0 0-1 0 0,1-1 0 0 0,-1 1 0 0 0,0-1 0 0 0,0 0 0 0 0,1 0 0 0 0,-1-1 0 0 0,1 1 0 0 0,-1-1 0 0 0,1 1 0 0 0,-1-1 0 0 0,1 0 0 0 0,-1 0 0 0 0,1-1 1 0 0,-1 1-1 0 0,2-1-13 0 0,18-1-612 0 0,-1-1 0 0 0,0-1 0 0 0,0-1 0 0 0,0-1 0 0 0,-1-1 0 0 0,0-1 0 0 0,0 0 0 0 0,-1-2 0 0 0,16-10 612 0 0,-6 1-1204 0 0,-2-2 12 0 0</inkml:trace>
  <inkml:trace contextRef="#ctx0" brushRef="#br0" timeOffset="776.272">843 360 1300 0 0,'8'3'2435'0'0,"-54"56"-703"0"0,8-2-1280 0 0,2 3 0 0 0,3 1 0 0 0,3 1 1 0 0,2 1-1 0 0,3 2 0 0 0,-6 31-452 0 0,-13 36 833 0 0,45-161-5843 0 0,-2 15 4367 0 0,2-6-581 0 0</inkml:trace>
  <inkml:trace contextRef="#ctx0" brushRef="#br0" timeOffset="1162.937">939 223 2036 0 0,'1'1'76'0'0,"-1"-1"-1"0"0,0 1 0 0 0,0-1 1 0 0,0 1-1 0 0,1-1 1 0 0,-1 1-1 0 0,0-1 0 0 0,1 1 1 0 0,-1-1-1 0 0,0 0 1 0 0,1 1-1 0 0,-1-1 0 0 0,0 1 1 0 0,1-1-1 0 0,-1 0 0 0 0,1 1 1 0 0,-1-1-1 0 0,1 0 1 0 0,-1 1-1 0 0,1-1 0 0 0,-1 0 1 0 0,1 0-1 0 0,-1 0 1 0 0,1 0-1 0 0,-1 1 0 0 0,1-1 1 0 0,0 0-1 0 0,-1 0 1 0 0,1 0-1 0 0,-1 0 0 0 0,1 0 1 0 0,-1 0-1 0 0,1 0 1 0 0,-1 0-1 0 0,1-1 0 0 0,0 1 1 0 0,-1 0-1 0 0,1 0 1 0 0,-1 0-1 0 0,1-1 0 0 0,-1 1 1 0 0,1 0-1 0 0,-1 0 0 0 0,1-1 1 0 0,-1 1-1 0 0,0 0 1 0 0,1-1-1 0 0,-1 1 0 0 0,1-1 1 0 0,-1 1-1 0 0,0 0 1 0 0,1-1-1 0 0,-1 1 0 0 0,0-1 1 0 0,0 1-1 0 0,1-1 1 0 0,-1 1-1 0 0,0-1 0 0 0,0 1 1 0 0,0-1-1 0 0,1 0 1 0 0,-1 1-1 0 0,0-1-75 0 0,62 172 1749 0 0,-12-62-1056 0 0,5-3-1 0 0,4-2 1 0 0,4-3-1 0 0,27 27-692 0 0,-91-128-63 0 0,1 0 0 0 0,-1 0 1 0 0,1 0-1 0 0,-1 0 0 0 0,1 0 0 0 0,-1 0 0 0 0,1 1 1 0 0,-1-1-1 0 0,1 0 0 0 0,-1 0 0 0 0,1 0 0 0 0,0 1 1 0 0,-1-1-1 0 0,1 0 0 0 0,-1 0 0 0 0,1 1 0 0 0,-1-1 1 0 0,1 0-1 0 0,0 1 0 0 0,-1-1 0 0 0,1 0 0 0 0,0 1 1 0 0,-1-1-1 0 0,1 1 0 0 0,0-1 0 0 0,0 1 0 0 0,-1-1 1 0 0,1 1-1 0 0,0-1 0 0 0,0 1 0 0 0,0-1 0 0 0,0 0 1 0 0,0 1-1 0 0,0 0 0 0 0,-1-1 0 0 0,1 1 0 0 0,0-1 0 0 0,0 1 1 0 0,1-1-1 0 0,-1 1 0 0 0,0-1 0 0 0,0 1 0 0 0,0-1 1 0 0,0 1-1 0 0,0-1 0 0 0,0 0 0 0 0,1 1 0 0 0,-1-1 1 0 0,0 1-1 0 0,0-1 0 0 0,1 1 0 0 0,-1-1 0 0 0,0 0 1 0 0,1 1-1 0 0,-1-1 0 0 0,0 1 0 0 0,1-1 0 0 0,-1 0 1 0 0,1 1-1 0 0,-1-1 0 0 0,1 0 0 0 0,-1 0 0 0 0,0 1 1 0 0,1-1-1 0 0,-1 0 0 0 0,1 0 63 0 0,-42-12-3621 0 0,17 1 2314 0 0</inkml:trace>
  <inkml:trace contextRef="#ctx0" brushRef="#br0" timeOffset="1576.854">768 696 2472 0 0,'-5'-1'4254'0'0,"31"-1"-3174"0"0,51-19-276 0 0,0 4 0 0 0,1 3-1 0 0,0 3 1 0 0,57 2-804 0 0,-134 9 20 0 0,-1 0-1 0 0,0 0 16 0 0,10 6 64 0 0,-20-8-351 0 0,7-11-5695 0 0,3 7 4148 0 0,0 1 599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10:27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92 425 1552 0 0,'40'-68'9054'0'0,"-41"94"-9089"0"0,1 0 1 0 0,1 0 0 0 0,1 0-1 0 0,1 0 1 0 0,1-1 0 0 0,1 1 0 0 0,2-1-1 0 0,3 7 35 0 0,-7-19-616 0 0,-2-12 173 0 0,2 8-649 0 0,-5-4-4498 0 0,-11 0 4388 0 0</inkml:trace>
  <inkml:trace contextRef="#ctx0" brushRef="#br0" timeOffset="263.133">1 274 1900 0 0,'3'-6'5192'0'0,"40"-20"-3760"0"0,177-49 525 0 0,-68 51-6560 0 0,-146 24 2032 0 0,-6 0 1352 0 0</inkml:trace>
  <inkml:trace contextRef="#ctx0" brushRef="#br0" timeOffset="897.081">596 55 1720 0 0,'0'-3'181'0'0,"0"1"1"0"0,0 0-1 0 0,0 0 0 0 0,0 0 0 0 0,0 0 1 0 0,0 0-1 0 0,1 0 0 0 0,-1-1 0 0 0,1 1 1 0 0,0 0-1 0 0,-1 0 0 0 0,1 0 0 0 0,0 1 1 0 0,0-1-1 0 0,0 0 0 0 0,0 0 0 0 0,1 0 1 0 0,-1 1-1 0 0,0-1 0 0 0,1 0 0 0 0,-1 1 1 0 0,1 0-1 0 0,0-1 0 0 0,-1 1 0 0 0,1 0 1 0 0,0 0-1 0 0,0 0 0 0 0,0 0 0 0 0,-1 0 1 0 0,1 0-1 0 0,0 0 0 0 0,1 0-181 0 0,1 56 425 0 0,-21 164 462 0 0,20-211-858 0 0,0 0-1 0 0,1 0 0 0 0,1 0 1 0 0,-1 0-1 0 0,1-1 1 0 0,0 0-1 0 0,1 0 0 0 0,0 0 1 0 0,0-1-1 0 0,0 0 0 0 0,1 0 1 0 0,0 0-1 0 0,0-1 1 0 0,1 0-1 0 0,-1 0 0 0 0,1-1 1 0 0,0 0-1 0 0,0-1 1 0 0,0 1-1 0 0,1-1 0 0 0,-1-1 1 0 0,1 0-1 0 0,4 1-28 0 0,33 16 105 0 0,-39-17-71 0 0,1 1 1 0 0,-1 0 0 0 0,0 1 0 0 0,0 0 0 0 0,-1 0 0 0 0,1 0 0 0 0,-1 1 0 0 0,0 0 0 0 0,0 0 0 0 0,0 0 0 0 0,-1 1 0 0 0,0 0 0 0 0,0 0 0 0 0,0 0-1 0 0,-1 1 1 0 0,0 0 0 0 0,0 0 0 0 0,-1 0 0 0 0,1 0 0 0 0,-2 0 0 0 0,1 1 0 0 0,-1-1 0 0 0,0 1 0 0 0,0-1 0 0 0,-1 1 0 0 0,0 5-35 0 0,-38 155 1203 0 0,37-167-1102 0 0,3 21 267 0 0,96 133 193 0 0,-97-144-593 0 0,0-1 0 0 0,-1 0 0 0 0,0 1 0 0 0,-1-1 0 0 0,-1 1 0 0 0,1-1 0 0 0,-1 0 0 0 0,-1 1-1 0 0,0-1 1 0 0,-1 0 0 0 0,0 0 0 0 0,0 0 0 0 0,-1 0 0 0 0,0-1 0 0 0,-1 1 0 0 0,0-1 0 0 0,0 0 0 0 0,-5 5 32 0 0,-91 69-4765 0 0,80-96 895 0 0,19 2 2687 0 0</inkml:trace>
  <inkml:trace contextRef="#ctx0" brushRef="#br0" timeOffset="1145.001">1271 862 2480 0 0,'32'18'3910'0'0,"1"75"-2072"0"0,-30-80-1780 0 0,-1 0 0 0 0,-1 0-1 0 0,0 0 1 0 0,-1 0 0 0 0,-1 0 0 0 0,0 0 0 0 0,0 0-1 0 0,-2 0 1 0 0,1 0 0 0 0,-1 0 0 0 0,-1-1-1 0 0,-1 0 1 0 0,1 0 0 0 0,-2 0 0 0 0,0 0 0 0 0,-7 10-58 0 0,6-12-388 0 0,0 0 0 0 0,-1 0 0 0 0,-1-1 0 0 0,0 0 0 0 0,0 0 0 0 0,-1-1 0 0 0,1 0 1 0 0,-2-1-1 0 0,1 0 0 0 0,-1-1 0 0 0,0 0 0 0 0,-1 0 0 0 0,1-1 0 0 0,-1-1 1 0 0,0 0-1 0 0,0-1 0 0 0,-5 1 388 0 0,-22 3-1267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10:26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 2260 0 0,'12'-21'4998'0'0,"-7"35"-1818"0"0,-5-13-3184 0 0,5 25 127 0 0,1-1 1 0 0,1 0 0 0 0,1 0 0 0 0,2 0 0 0 0,0-1 0 0 0,1-1-1 0 0,14 22-123 0 0,10 22-857 0 0,-29-49 888 0 0,-20 15-7903 0 0,4-30 6826 0 0</inkml:trace>
  <inkml:trace contextRef="#ctx0" brushRef="#br0" timeOffset="404.935">20 272 1580 0 0,'25'-17'4827'0'0,"-10"7"-4489"0"0,34-19 369 0 0,-25 17-613 0 0,0-1 0 0 0,-2-2 0 0 0,0 0 0 0 0,0-1 0 0 0,-2-1 1 0 0,0-1-1 0 0,-1-1 0 0 0,5-7-94 0 0,23-38 2144 0 0,-77 77-458 0 0,26-1-1730 0 0,0 0-1 0 0,1 0 0 0 0,0 0 1 0 0,1 0-1 0 0,0 0 0 0 0,1 0 1 0 0,0 1-1 0 0,1-1 1 0 0,0 0-1 0 0,1 1 0 0 0,1-1 1 0 0,0 0-1 0 0,0 0 1 0 0,1 0-1 0 0,1 0 0 0 0,0 0 1 0 0,1-1-1 0 0,0 1 1 0 0,0-1-1 0 0,1 0 0 0 0,1-1 1 0 0,0 0-1 0 0,0 0 1 0 0,2 1 44 0 0,21 44-2096 0 0,-7-36-4235 0 0,-23-19 4941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10:25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44 251 2716 0 0,'-10'-25'6780'0'0,"10"25"-6057"0"0,2 16-314 0 0,62 128 475 0 0,-22-70-1191 0 0,-41-72 147 0 0,0 0 1 0 0,0 0-1 0 0,0 1 1 0 0,0-1-1 0 0,0 0 0 0 0,-1 0 1 0 0,1 0-1 0 0,-1 1 1 0 0,1-1-1 0 0,-1 0 0 0 0,0 1 1 0 0,0-1-1 0 0,0 0 1 0 0,0 0-1 0 0,0 1 0 0 0,-1-1 1 0 0,1 0-1 0 0,-1 1 1 0 0,1-1-1 0 0,-1 0 0 0 0,0 0 1 0 0,0 0-1 0 0,0 0 1 0 0,0 0-1 0 0,0 0 0 0 0,-1 0 1 0 0,1 0-1 0 0,0 0 1 0 0,-1 0-1 0 0,1-1 0 0 0,-1 1 1 0 0,0-1-1 0 0,0 1 1 0 0,0-1-1 0 0,0 0 1 0 0,0 1-1 0 0,0-1 0 0 0,0 0 1 0 0,0 0-1 0 0,0-1 1 0 0,0 1-1 0 0,0 0 0 0 0,-1-1 1 0 0,1 1-1 0 0,0-1 1 0 0,0 0-1 0 0,-1 1 0 0 0,1-1 160 0 0,-19 1-1088 0 0</inkml:trace>
  <inkml:trace contextRef="#ctx0" brushRef="#br0" timeOffset="448.823">1 381 1868 0 0,'27'-17'766'0'0,"0"1"-1"0"0,1 2 0 0 0,1 0 1 0 0,1 2-1 0 0,0 1 1 0 0,21-4-766 0 0,78-31 1032 0 0,-118 40-832 0 0,-1-1 1 0 0,-1 0 0 0 0,1 0-1 0 0,-1-1 1 0 0,0 0 0 0 0,-1-1-1 0 0,0 0 1 0 0,0 0 0 0 0,-1-1 0 0 0,0 0-1 0 0,0 0 1 0 0,-2-1 0 0 0,1 0-1 0 0,-1 0 1 0 0,-1 0 0 0 0,0 0-1 0 0,0-1 1 0 0,-1 0 0 0 0,0-2-201 0 0,-3 12 41 0 0,0 0 1 0 0,0 1 0 0 0,0-1-1 0 0,0 1 1 0 0,0-1 0 0 0,0 1-1 0 0,0-1 1 0 0,-1 0 0 0 0,1 1-1 0 0,0-1 1 0 0,-1 1 0 0 0,0-1-1 0 0,1 1 1 0 0,-1 0 0 0 0,0-1-1 0 0,0 1 1 0 0,1 0 0 0 0,-1-1-1 0 0,0 1 1 0 0,-1 0 0 0 0,1 0-1 0 0,0 0 1 0 0,0 0 0 0 0,0 0-1 0 0,-1 0 1 0 0,1 0 0 0 0,0 0-1 0 0,-1 0 1 0 0,1 1 0 0 0,0-1-1 0 0,-1 1 1 0 0,1-1 0 0 0,-1 1-1 0 0,0-1 1 0 0,1 1 0 0 0,-1 0-1 0 0,1 0 1 0 0,-1 0 0 0 0,1 0-1 0 0,-1 0 1 0 0,0 0 0 0 0,1 0-1 0 0,-1 0 1 0 0,1 1 0 0 0,-1-1-1 0 0,1 1 1 0 0,-1-1 0 0 0,1 1-1 0 0,-1-1 1 0 0,1 1 0 0 0,0 0-1 0 0,-1 0 1 0 0,1 0 0 0 0,0 0-1 0 0,-2 1-41 0 0,-1 3 12 0 0,-1 1 0 0 0,1 0 0 0 0,0 1-1 0 0,0-1 1 0 0,1 1 0 0 0,0 0 0 0 0,0 0 0 0 0,1 0-1 0 0,0 0 1 0 0,0 0 0 0 0,0 0 0 0 0,1 1 0 0 0,0-1-1 0 0,1 1 1 0 0,-1-1 0 0 0,2 0 0 0 0,-1 1 0 0 0,1-1-1 0 0,0 1 1 0 0,2 5-12 0 0,16 43-383 0 0,3-1-1 0 0,2-1 1 0 0,3-1-1 0 0,1-1 1 0 0,15 16 383 0 0,-32-55-1569 0 0,-9-11-5338 0 0,-2-2 5823 0 0</inkml:trace>
  <inkml:trace contextRef="#ctx0" brushRef="#br0" timeOffset="699.22">828 413 1612 0 0,'8'11'384'0'0,"-1"1"-1"0"0,-1 0 1 0 0,1 1-1 0 0,-2-1 1 0 0,0 1-1 0 0,0 0 1 0 0,-1 1-1 0 0,-1-1 1 0 0,0 1-1 0 0,-1-1 1 0 0,-1 1-1 0 0,0 0 1 0 0,-1 11-384 0 0,-1-18 82 0 0,-1-1 0 0 0,0 1 0 0 0,0 0 0 0 0,0-1 0 0 0,-1 1 0 0 0,0-1 1 0 0,0 0-1 0 0,-1 0 0 0 0,0 0 0 0 0,0-1 0 0 0,0 1 0 0 0,0-1 0 0 0,-1 0 0 0 0,0 0 0 0 0,0 0 0 0 0,-1-1 0 0 0,1 0 0 0 0,-1 0 1 0 0,0 0-1 0 0,0-1 0 0 0,0 0 0 0 0,-1 0 0 0 0,1 0 0 0 0,-1-1 0 0 0,1 0 0 0 0,-1 0-82 0 0,-98-5-1477 0 0,57-49-2500 0 0,41 31 2723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10:24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47 1996 0 0,'0'0'627'0'0,"0"0"21"0"0,0 0-35 0 0,0 0-91 0 0,0 0-36 0 0,0 0-33 0 0,0 0-49 0 0,0 0 33 0 0,0 0-52 0 0,0 0-55 0 0,0 0-28 0 0,0 0-15 0 0,0 0-24 0 0,0 0-11 0 0,0 0-80 0 0,0 0 10 0 0,0 0-6 0 0,0 0-26 0 0,0 0-14 0 0,0 0 10 0 0,0 0-15 0 0,-6 12 146 0 0,5-3-240 0 0,1 0-1 0 0,0 0 1 0 0,1-1 0 0 0,0 1-1 0 0,0 0 1 0 0,1 0 0 0 0,0 0-1 0 0,0-1 1 0 0,1 1 0 0 0,0-1-1 0 0,1 0 1 0 0,0 0 0 0 0,0 0-1 0 0,3 3-36 0 0,9 24 116 0 0,85 206-1233 0 0,-108-224-5269 0 0,3-23 5221 0 0</inkml:trace>
  <inkml:trace contextRef="#ctx0" brushRef="#br0" timeOffset="617.728">104 287 848 0 0,'14'-1'2528'0'0,"259"-85"895"0"0,-64 6-2415 0 0,-207 80-979 0 0,-1-1 0 0 0,1 1 1 0 0,0-1-1 0 0,-1 0 0 0 0,1 1 1 0 0,-1-1-1 0 0,1 0 1 0 0,-1 0-1 0 0,1 0 0 0 0,-1 0 1 0 0,0 0-1 0 0,1-1 0 0 0,-1 1 1 0 0,0 0-1 0 0,0-1 0 0 0,0 1 1 0 0,0-1-1 0 0,0 1 0 0 0,0-1 1 0 0,-1 1-1 0 0,1-1 0 0 0,0 1 1 0 0,-1-1-1 0 0,1 0 0 0 0,-1 0 1 0 0,1 1-1 0 0,-1-1 1 0 0,0 0-1 0 0,0 1 0 0 0,0-1 1 0 0,0 0-1 0 0,0 0 0 0 0,0 1 1 0 0,-1-1-1 0 0,1 0 0 0 0,0 0 1 0 0,-1 1-1 0 0,1-1 0 0 0,-1 0 1 0 0,0 1-1 0 0,0-1 0 0 0,1 1 1 0 0,-1-1-1 0 0,0 1 1 0 0,0-1-1 0 0,-1 1 0 0 0,1 0 1 0 0,0-1-1 0 0,0 1 0 0 0,-1 0 1 0 0,1 0-1 0 0,0 0 0 0 0,-1 0-29 0 0,-86-46 1594 0 0,75 123-1192 0 0,18-33-241 0 0,2 0 1 0 0,1 0 0 0 0,3 0 0 0 0,1-2 0 0 0,2 1-1 0 0,2-2 1 0 0,2 0 0 0 0,1-1 0 0 0,6 5-162 0 0,1 20-92 0 0,-7-106-6430 0 0,1 5 3934 0 0,-11 17 1396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26:06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58 2648 0 0,'18'-49'8164'0'0,"-28"40"-9172"0"0,-11 12-3554 0 0,13-2 2196 0 0,3 1 1234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10:30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18 157 1280 0 0,'0'0'551'0'0,"0"0"40"0"0,0 0-69 0 0,-4-20 1523 0 0,-10-20-411 0 0,48 124-138 0 0,-18-3-1008 0 0,3-1 0 0 0,4-1-1 0 0,3 0 1 0 0,12 18-488 0 0,-38-97-147 0 0,-1 0 0 0 0,1-1 0 0 0,0 1 0 0 0,-1-1-1 0 0,1 1 1 0 0,-1 0 0 0 0,1-1 0 0 0,-1 1 0 0 0,1 0 0 0 0,-1 0-1 0 0,1-1 1 0 0,-1 1 0 0 0,1 0 0 0 0,-1 0 0 0 0,1 0 0 0 0,-1 0-1 0 0,1 0 1 0 0,-1 0 0 0 0,1 0 0 0 0,-1-1 0 0 0,1 2 0 0 0,-1-1-1 0 0,1 0 1 0 0,-1 0 0 0 0,1 0 0 0 0,-1 0 0 0 0,1 0 0 0 0,-1 0 0 0 0,1 0-1 0 0,-1 1 1 0 0,1-1 0 0 0,-1 0 0 0 0,1 0 0 0 0,-1 1 0 0 0,1-1-1 0 0,-1 0 1 0 0,1 1 0 0 0,0-1 0 0 0,-1 0 0 0 0,1 1 0 0 0,-1-1-1 0 0,1 1 1 0 0,0-1 0 0 0,0 1 0 0 0,-1-1 0 0 0,1 1 0 0 0,0-1-1 0 0,0 1 1 0 0,-1-1 147 0 0,-5-4-218 0 0,-9-6-983 0 0</inkml:trace>
  <inkml:trace contextRef="#ctx0" brushRef="#br0" timeOffset="1396.364">79 200 1164 0 0,'-45'0'5698'0'0,"32"-21"-4153"0"0,12 16-1549 0 0,0 0-1 0 0,1 0 1 0 0,0 0 0 0 0,-1 0-1 0 0,2 0 1 0 0,-1 0-1 0 0,0 0 1 0 0,1 0-1 0 0,0 0 1 0 0,0 0-1 0 0,1 1 1 0 0,-1-1-1 0 0,1 0 1 0 0,0 1-1 0 0,0-1 1 0 0,1 1-1 0 0,-1-1 1 0 0,1 1-1 0 0,0 0 1 0 0,0 0-1 0 0,1 1 1 0 0,-1-1-1 0 0,1 1 1 0 0,-1-1 0 0 0,1 1-1 0 0,0 0 1 0 0,1 0-1 0 0,-1 1 1 0 0,0-1-1 0 0,1 1 1 0 0,-1 0-1 0 0,1 0 1 0 0,0 1-1 0 0,0-1 1 0 0,1 1 4 0 0,155-40-20 0 0,-155 43 19 0 0,0 1 0 0 0,-1 0 1 0 0,1 1-1 0 0,-1-1 0 0 0,0 1 0 0 0,0 0 1 0 0,0 1-1 0 0,0-1 0 0 0,-1 1 0 0 0,0 0 1 0 0,0 0-1 0 0,0 0 0 0 0,-1 1 0 0 0,1-1 1 0 0,-1 1-1 0 0,0 0 0 0 0,-1 0 0 0 0,0 0 1 0 0,0 0-1 0 0,0 0 0 0 0,-1 0 0 0 0,1 1 1 0 0,-2-1-1 0 0,1 0 0 0 0,-1 1 0 0 0,0-1 1 0 0,0 1-1 0 0,0-1 0 0 0,-1 0 0 0 0,0 1 1 0 0,0-1-1 0 0,-1 0 0 0 0,0 1 0 0 0,-1 0 1 0 0,-50 147-92 0 0,133-134 936 0 0,-73-19-832 0 0,0 1 0 0 0,0-1 0 0 0,0 1 0 0 0,0 1 0 0 0,-1-1 0 0 0,1 1 0 0 0,-1 0 0 0 0,1 1 0 0 0,-1-1 0 0 0,0 1 0 0 0,0 1 0 0 0,-1-1 0 0 0,1 1 0 0 0,-1 0 0 0 0,0 0 0 0 0,0 0 0 0 0,-1 1 0 0 0,0 0 0 0 0,0 0 0 0 0,0 0 0 0 0,0 0-1 0 0,-1 0 1 0 0,0 1 0 0 0,-1 0 0 0 0,1-1 0 0 0,-1 1 0 0 0,0 0 0 0 0,-1 0 0 0 0,0 0 0 0 0,0 1 0 0 0,-1-1 0 0 0,1 0 0 0 0,-1 0 0 0 0,-1 0 0 0 0,0 1 0 0 0,0-1 0 0 0,0 0 0 0 0,-1 0 0 0 0,0 0 0 0 0,0-1 0 0 0,-1 1 0 0 0,-3 6-12 0 0,0-3-9 0 0,-1 0 0 0 0,0 0 0 0 0,-1-1-1 0 0,0 0 1 0 0,-1-1 0 0 0,0 0 0 0 0,0 0 0 0 0,0-1 0 0 0,-1 0-1 0 0,0 0 1 0 0,-1-1 0 0 0,0-1 0 0 0,1 0 0 0 0,-2 0-1 0 0,1-1 1 0 0,0 0 0 0 0,-1-1 0 0 0,0-1 0 0 0,0 1 0 0 0,0-2-1 0 0,0 0 1 0 0,-11 0 9 0 0,20-1-120 0 0,1-1 1 0 0,-1 1-1 0 0,0 0 0 0 0,1-1 0 0 0,-1 0 1 0 0,1 1-1 0 0,-1-1 0 0 0,1 0 0 0 0,0 0 1 0 0,-1 0-1 0 0,1-1 0 0 0,0 1 0 0 0,0-1 0 0 0,-1 1 1 0 0,1-1-1 0 0,1 0 0 0 0,-1 1 0 0 0,0-1 1 0 0,0 0-1 0 0,1 0 0 0 0,-1 0 0 0 0,1-1 1 0 0,-1 1-1 0 0,1 0 0 0 0,0-1 0 0 0,0 1 1 0 0,0 0-1 0 0,0-1 0 0 0,0 1 0 0 0,1-1 0 0 0,-1 1 1 0 0,1-1-1 0 0,0 0 0 0 0,0 1 0 0 0,-1-1 1 0 0,2 0-1 0 0,-1 1 0 0 0,0-2 120 0 0,16-21-1241 0 0,5 4 35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10:37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1 197 1160 0 0,'2'-6'180'0'0,"-2"6"97"0"0,1 0-1 0 0,-1 1 1 0 0,1-1 0 0 0,-1 0 0 0 0,1 1-1 0 0,-1-1 1 0 0,1 0 0 0 0,0 0 0 0 0,-1 0-1 0 0,1 1 1 0 0,-1-1 0 0 0,1 0-1 0 0,-1 0 1 0 0,1 0 0 0 0,0 0 0 0 0,-1 0-1 0 0,1 0 1 0 0,-1 0 0 0 0,1 0 0 0 0,0 0-1 0 0,-1 0 1 0 0,1-1 0 0 0,-1 1-1 0 0,1 0-276 0 0,1 36 389 0 0,1 0 0 0 0,2 0 0 0 0,2 0 0 0 0,1 0-1 0 0,1-1 1 0 0,3-1 0 0 0,0 0 0 0 0,2 0-1 0 0,16 25-388 0 0,-24-43 300 0 0,-20 8-9623 0 0,10-24 8082 0 0</inkml:trace>
  <inkml:trace contextRef="#ctx0" brushRef="#br0" timeOffset="355.582">49 419 1240 0 0,'15'-20'4302'0'0,"27"-3"-3942"0"0,-37 21 19 0 0,103-61 799 0 0,-60 33 289 0 0,-48 30-1257 0 0,0 0 62 0 0,0 0-2 0 0,0 0-3 0 0,0 0-20 0 0,0 0-32 0 0,-1 0-192 0 0,1 0 0 0 0,0 0 0 0 0,0 0 0 0 0,-1 1 0 0 0,1-1 0 0 0,0 0 0 0 0,-1 0 0 0 0,1 0 0 0 0,0 0 0 0 0,-1 1 0 0 0,1-1 0 0 0,0 0 0 0 0,0 0 0 0 0,-1 0 0 0 0,1 0 0 0 0,0 0 0 0 0,-1 0 0 0 0,1 0 0 0 0,0 0 0 0 0,-1 0 0 0 0,1 0 0 0 0,0 0 0 0 0,-1 0 0 0 0,1 0 0 0 0,0 0 0 0 0,-1-1 0 0 0,1 1 0 0 0,0 0 0 0 0,-1 0 0 0 0,1 0 0 0 0,0 0 0 0 0,-1-1 0 0 0,1 1 0 0 0,0 0 0 0 0,0 0 0 0 0,-1 0 0 0 0,1-1 0 0 0,0 1 0 0 0,0 0 0 0 0,0 0 0 0 0,-1-1 0 0 0,1 1 0 0 0,0 0 0 0 0,0-1 0 0 0,0 1-23 0 0,46 177 89 0 0,-20-110-675 0 0,-17-43 283 0 0,10 38-1976 0 0,-14-19-2572 0 0,-5-35 3579 0 0</inkml:trace>
  <inkml:trace contextRef="#ctx0" brushRef="#br0" timeOffset="1131.953">475 15 1652 0 0,'0'-1'88'0'0,"0"0"-1"0"0,1 0 1 0 0,-1 0 0 0 0,1 1-1 0 0,0-1 1 0 0,-1 0 0 0 0,1 0-1 0 0,0 0 1 0 0,-1 1 0 0 0,1-1-1 0 0,0 0 1 0 0,0 1 0 0 0,0-1-1 0 0,0 1 1 0 0,0-1 0 0 0,-1 1-1 0 0,1-1 1 0 0,0 1 0 0 0,0 0-1 0 0,0-1 1 0 0,0 1 0 0 0,0 0-1 0 0,0 0 1 0 0,0 0 0 0 0,0 0-1 0 0,0 0 1 0 0,0 0 0 0 0,0 0-1 0 0,0 0 1 0 0,0 0-1 0 0,0 0 1 0 0,0 0 0 0 0,0 1-1 0 0,0-1 1 0 0,0 0 0 0 0,0 1-1 0 0,0-1 1 0 0,0 1 0 0 0,0-1-1 0 0,0 1 1 0 0,0 0 0 0 0,-1-1-1 0 0,1 1 1 0 0,0 0 0 0 0,0-1-1 0 0,-1 1 1 0 0,1 0 0 0 0,0 0-1 0 0,-1 0 1 0 0,1 0 0 0 0,-1-1-1 0 0,1 1 1 0 0,-1 0-88 0 0,30 137 1101 0 0,-18-42-360 0 0,-7-83-640 0 0,1 0 1 0 0,0 0-1 0 0,2-1 1 0 0,-1 0-1 0 0,1 0 1 0 0,1-1-1 0 0,0 0 0 0 0,0-1 1 0 0,1 1-1 0 0,1-2 1 0 0,0 0-1 0 0,0 0 0 0 0,1-1 1 0 0,0 0-1 0 0,0-1 1 0 0,12 5-102 0 0,29 22 221 0 0,-41-23-92 0 0,0 0 1 0 0,0 1 0 0 0,-2 0 0 0 0,1 1-1 0 0,-2 0 1 0 0,1 1 0 0 0,-2 0 0 0 0,0 0 0 0 0,-1 1-1 0 0,0 0 1 0 0,-1 0 0 0 0,-1 1 0 0 0,0-1-1 0 0,-1 1 1 0 0,-1 0 0 0 0,0 1 0 0 0,-2-1 0 0 0,1 0-1 0 0,-2 1 1 0 0,0-1 0 0 0,-1 0 0 0 0,-1 1-1 0 0,-2 4-129 0 0,4-8-13 0 0,11 2-1963 0 0,2-23-5843 0 0,-14 6 6667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10:36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 1600 0 0,'2'-9'6856'0'0,"0"29"-5659"0"0,8 19-1124 0 0,2-1 1 0 0,2 1-1 0 0,1-2 0 0 0,2 0 0 0 0,19 30-73 0 0,-9-16-1296 0 0,-26-49 897 0 0,8 17-856 0 0,-7-10-3323 0 0,-2-9 3259 0 0</inkml:trace>
  <inkml:trace contextRef="#ctx0" brushRef="#br0" timeOffset="419.631">58 267 1160 0 0,'9'-6'3687'0'0,"12"-6"-3138"0"0,-4 7-414 0 0,0 0 0 0 0,0-2-1 0 0,-1 1 1 0 0,0-2-1 0 0,0 0 1 0 0,-1-1 0 0 0,0-1-1 0 0,0 0 1 0 0,-1-1-1 0 0,-1 0 1 0 0,0-1 0 0 0,0-1-1 0 0,-1 0 1 0 0,1-3-135 0 0,-11 14 84 0 0,0-1 0 0 0,-1 0 1 0 0,0 1-1 0 0,1-1 0 0 0,-1 0 0 0 0,0 0 1 0 0,0 1-1 0 0,-1-1 0 0 0,1 0 1 0 0,0 0-1 0 0,-1 0 0 0 0,0 0 0 0 0,0 0 1 0 0,0 0-1 0 0,0 0 0 0 0,0 0 0 0 0,-1 0 1 0 0,1 0-1 0 0,-1 0 0 0 0,0 0 1 0 0,1 0-1 0 0,-2 0 0 0 0,1 1 0 0 0,0-1 1 0 0,0 0-1 0 0,-1 1 0 0 0,0-1 1 0 0,1 1-1 0 0,-1-1 0 0 0,0 1 0 0 0,0 0 1 0 0,0 0-1 0 0,0 0 0 0 0,-1 0 1 0 0,1 0-1 0 0,-1 0 0 0 0,1 1 0 0 0,-1-1 1 0 0,1 1-1 0 0,-1 0 0 0 0,-1-1-84 0 0,2 3 23 0 0,0 0 0 0 0,0 0 0 0 0,1 0 0 0 0,-1 0 0 0 0,1 0-1 0 0,-1 1 1 0 0,1-1 0 0 0,-1 1 0 0 0,1-1 0 0 0,0 1 0 0 0,0-1 0 0 0,-1 1-1 0 0,1 0 1 0 0,0-1 0 0 0,1 1 0 0 0,-1 0 0 0 0,0 0 0 0 0,0 0 0 0 0,1 0-1 0 0,-1 0 1 0 0,1 0 0 0 0,0 0 0 0 0,-1 0 0 0 0,1 0 0 0 0,0 0 0 0 0,0 0-1 0 0,0 0 1 0 0,1 0 0 0 0,-1 0 0 0 0,0 0 0 0 0,1-1 0 0 0,0 2-23 0 0,44 218 88 0 0,-38-189-487 0 0,6 21-514 0 0,-5-18-3596 0 0,-3-26 1962 0 0,-3-7 1331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10:3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1400 0 0,'20'26'6213'0'0,"-7"37"-5191"0"0,-7-32-562 0 0,2 1-631 0 0,2-1 0 0 0,2 0 0 0 0,0-1 0 0 0,2 0 0 0 0,2-1 1 0 0,0 0-1 0 0,5 3 171 0 0,-6 1-5061 0 0,-15-28 3875 0 0</inkml:trace>
  <inkml:trace contextRef="#ctx0" brushRef="#br0" timeOffset="463.725">107 320 1636 0 0,'9'-20'4019'0'0,"37"-2"-3605"0"0,-32 17-29 0 0,38-17 68 0 0,-37 17-397 0 0,-1 0 0 0 0,0-1-1 0 0,0 0 1 0 0,-1-1 0 0 0,0-1-1 0 0,0 0 1 0 0,0-1 0 0 0,-1 0 0 0 0,-1-1-1 0 0,0 0 1 0 0,2-2-56 0 0,-12 7 130 0 0,1-1 0 0 0,-1 1 0 0 0,1-1 0 0 0,-2 0 0 0 0,1 1 0 0 0,-1-1 1 0 0,1 0-1 0 0,-1 1 0 0 0,-1-1 0 0 0,1 0 0 0 0,-1 1 0 0 0,0-1 0 0 0,-1 1 0 0 0,1-1 0 0 0,-1 1 0 0 0,0-1 0 0 0,0 1 0 0 0,-1 0 1 0 0,1 0-1 0 0,-1 0 0 0 0,-1 0 0 0 0,1 1 0 0 0,0-1 0 0 0,-1 1 0 0 0,0 0 0 0 0,0 0 0 0 0,0 0 0 0 0,-1 1 0 0 0,1-1 0 0 0,-2 0-130 0 0,-7 47 678 0 0,17-24-694 0 0,1-1 0 0 0,1 1 0 0 0,1-1 0 0 0,0-1 0 0 0,1 1-1 0 0,1-1 1 0 0,1-1 0 0 0,0 0 0 0 0,9 11 16 0 0,3 5-343 0 0,-10-13-135 0 0,13 20-1128 0 0,-18-14-3670 0 0,-7-24 4048 0 0,0-1 28 0 0</inkml:trace>
  <inkml:trace contextRef="#ctx0" brushRef="#br0" timeOffset="713.293">736 245 968 0 0,'9'6'284'0'0,"0"1"0"0"0,0 1 0 0 0,-1-1-1 0 0,0 1 1 0 0,0 1 0 0 0,-1 0 0 0 0,0 0 0 0 0,-1 0-1 0 0,0 1 1 0 0,0 0 0 0 0,-1 0 0 0 0,0 0 0 0 0,-1 1-1 0 0,0-1 1 0 0,-1 1 0 0 0,0 0 0 0 0,0 0 0 0 0,-2 0 0 0 0,1 1-1 0 0,-1-1 1 0 0,-1 0 0 0 0,0 10-284 0 0,-3-14 68 0 0,1 0 1 0 0,-1-1-1 0 0,0 1 1 0 0,-1-1-1 0 0,0 1 1 0 0,0-1-1 0 0,0 0 0 0 0,-1 0 1 0 0,0-1-1 0 0,0 1 1 0 0,0-1-1 0 0,0 0 1 0 0,-1-1-1 0 0,0 1 0 0 0,0-1 1 0 0,-1 0-1 0 0,1 0 1 0 0,-1-1-1 0 0,1 0 1 0 0,-1 0-1 0 0,0-1 0 0 0,0 0 1 0 0,-1 0-1 0 0,1-1 1 0 0,0 1-1 0 0,0-2 1 0 0,-1 1-1 0 0,1-1 0 0 0,-1 0 1 0 0,0 0-69 0 0,-83-28-1845 0 0,66-32-3019 0 0,25 44 3668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10:31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0 476 2056 0 0,'10'-3'4531'0'0,"89"-14"-3233"0"0,-6 1-1610 0 0,-32 12-2703 0 0,-59 4 1793 0 0,-1 3 22 0 0</inkml:trace>
  <inkml:trace contextRef="#ctx0" brushRef="#br0" timeOffset="184.971">98 697 1204 0 0,'26'1'960'0'0,"6"-1"-100"0"0,-20 0-152 0 0,9 0-172 0 0,5 0-104 0 0,-2 0-72 0 0,25-13-84 0 0,-26 8-47 0 0,-1-1-29 0 0,-3 0-320 0 0,1-1-241 0 0,2-2-63 0 0,-6-2-472 0 0,3 1 56 0 0,-3-2-528 0 0</inkml:trace>
  <inkml:trace contextRef="#ctx0" brushRef="#br0" timeOffset="884.378">877 0 1356 0 0,'-9'3'196'0'0,"0"-1"1"0"0,0 1-1 0 0,1 1 1 0 0,-1-1-1 0 0,1 1 0 0 0,-1 1 1 0 0,1 0-1 0 0,0 0 0 0 0,1 0 1 0 0,0 1-1 0 0,-1 0 0 0 0,2 1 1 0 0,-1 0-1 0 0,1 0 0 0 0,0 0 1 0 0,0 0-1 0 0,1 1 0 0 0,0 0 1 0 0,1 0-1 0 0,0 1 1 0 0,0-1-1 0 0,0 1 0 0 0,1 0 1 0 0,1 0-1 0 0,-1 0 0 0 0,1 4-196 0 0,4-3 148 0 0,1 0 0 0 0,0 0 0 0 0,0 0 0 0 0,1-1 0 0 0,0 1 0 0 0,1-1 0 0 0,0 0-1 0 0,0 0 1 0 0,1 0 0 0 0,0-1 0 0 0,1 0 0 0 0,0 0 0 0 0,7 6-148 0 0,31 44 547 0 0,-40-52-511 0 0,0 0 0 0 0,-1 1 0 0 0,0-1 0 0 0,0 1 0 0 0,0 0 0 0 0,-1 1 0 0 0,0-1 0 0 0,0 1 0 0 0,0-1 0 0 0,-1 1 0 0 0,-1 0 0 0 0,1-1-1 0 0,-1 1 1 0 0,-1 0 0 0 0,1 0 0 0 0,-1 0 0 0 0,-1 0 0 0 0,1 0 0 0 0,-1 0 0 0 0,-1 0 0 0 0,0 0 0 0 0,0-1 0 0 0,0 1 0 0 0,-1-1 0 0 0,0 1-1 0 0,0-1 1 0 0,-1 0 0 0 0,0 0 0 0 0,0 0 0 0 0,-1-1 0 0 0,0 0 0 0 0,0 1 0 0 0,-3 2-36 0 0,-19 18 98 0 0,-1-1 0 0 0,-1-1 0 0 0,-1-1 0 0 0,-1-2 0 0 0,-1-1 0 0 0,-21 9-98 0 0,37-24 100 0 0,39-19-105 0 0,0 7 32 0 0,-19 3-23 0 0,0 0 1 0 0,0 1-1 0 0,1-1 0 0 0,-1 1 1 0 0,1 0-1 0 0,0 1 1 0 0,-1-1-1 0 0,1 1 0 0 0,0 0 1 0 0,0 0-1 0 0,0 0 1 0 0,0 1-1 0 0,0 0 0 0 0,0 0 1 0 0,0 0-1 0 0,-1 0 1 0 0,1 1-1 0 0,0 0 1 0 0,0 0-1 0 0,0 0 0 0 0,0 1 1 0 0,-1-1-1 0 0,1 1 1 0 0,-1 0-1 0 0,1 1 0 0 0,-1-1 1 0 0,0 1-1 0 0,0 0 1 0 0,0 0-1 0 0,0 0 0 0 0,0 0 1 0 0,-1 1-1 0 0,1 0 1 0 0,-1-1-1 0 0,0 1 1 0 0,0 0-1 0 0,-1 1 0 0 0,2 0-4 0 0,44 241 204 0 0,-43-236-313 0 0,0-1-1 0 0,1 1 1 0 0,0-1-1 0 0,0 0 0 0 0,1 0 1 0 0,0-1-1 0 0,1 0 1 0 0,0 0-1 0 0,0 0 1 0 0,1-1-1 0 0,0-1 0 0 0,0 0 1 0 0,1 0-1 0 0,-1 0 1 0 0,10 3 109 0 0,-13-7-394 0 0,0 0 1 0 0,1 0-1 0 0,-1 0 1 0 0,1-1-1 0 0,-1 0 0 0 0,1 0 1 0 0,-1 0-1 0 0,1-1 1 0 0,0 0-1 0 0,-1 0 1 0 0,1-1-1 0 0,-1 0 0 0 0,1 0 1 0 0,-1 0-1 0 0,1-1 1 0 0,-1 0-1 0 0,2-1 394 0 0,14-8-1180 0 0</inkml:trace>
  <inkml:trace contextRef="#ctx0" brushRef="#br0" timeOffset="2745.476">1599 359 1216 0 0,'0'0'770'0'0,"0"0"-128"0"0,-1-20 1442 0 0,5-19 965 0 0,5 106-1570 0 0,-1-33-1314 0 0,1 0 1 0 0,2-1 0 0 0,1 0 0 0 0,1 0-1 0 0,2-2 1 0 0,12 18-166 0 0,-24-44-272 0 0,14 27 459 0 0,-11-12-4569 0 0,-26-13 2067 0 0,0-9 1231 0 0</inkml:trace>
  <inkml:trace contextRef="#ctx0" brushRef="#br0" timeOffset="3225.866">1237 371 2756 0 0,'-70'5'4179'0'0,"68"-5"-3641"0"0,-3-3 766 0 0,220-49 524 0 0,-158 44-1651 0 0,255-24-1755 0 0,-310 28-5067 0 0,1 1 5498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10:42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0 1240 0 0,'-10'0'218'0'0,"0"1"-1"0"0,0 0 1 0 0,1 1 0 0 0,-1 0-1 0 0,0 0 1 0 0,1 1-1 0 0,-1 0 1 0 0,1 1 0 0 0,0 0-1 0 0,0 0 1 0 0,1 1-1 0 0,-1 0 1 0 0,1 1 0 0 0,0 0-1 0 0,0 0 1 0 0,1 0-1 0 0,0 1 1 0 0,0 0 0 0 0,1 1-1 0 0,-1 0 1 0 0,2 0-1 0 0,-1 0 1 0 0,1 0 0 0 0,0 1-1 0 0,1 0 1 0 0,0 0 0 0 0,1 0-1 0 0,-1 1 1 0 0,2-1-1 0 0,-1 1 1 0 0,2-1 0 0 0,-1 1-1 0 0,1 0 1 0 0,0 3-218 0 0,3 1 134 0 0,0 0-1 0 0,0-1 1 0 0,2 1 0 0 0,-1-1 0 0 0,2 0 0 0 0,0 0 0 0 0,0-1-1 0 0,1 1 1 0 0,1-1 0 0 0,0 0 0 0 0,0-1 0 0 0,2 0-1 0 0,0 1-133 0 0,-1-2 57 0 0,0 1 0 0 0,-1 0 0 0 0,0 0 0 0 0,0 1 0 0 0,-2 0 0 0 0,1 0 0 0 0,-1 0 0 0 0,-1 1 0 0 0,0 0 0 0 0,-1-1 0 0 0,-1 1 0 0 0,2 13-57 0 0,-8-8 20 0 0,0 0 1 0 0,-1-1-1 0 0,-1 0 0 0 0,-1 0 0 0 0,0 0 0 0 0,-1-1 0 0 0,-1 0 0 0 0,-1 0 0 0 0,0-1 0 0 0,0 0 0 0 0,-2-1 1 0 0,0-1-1 0 0,0 0 0 0 0,-2 0 0 0 0,-5 4-20 0 0,18-16 0 0 0,-16 13 8 0 0,18-14-44 0 0,-1 1 0 0 0,0-1 0 0 0,1 0-1 0 0,-1 1 1 0 0,0-1 0 0 0,0 0 0 0 0,1 1 0 0 0,-1-1 0 0 0,0 0-1 0 0,0 1 1 0 0,0-1 0 0 0,1 0 0 0 0,-1 1 0 0 0,0-1 0 0 0,0 1-1 0 0,0-1 1 0 0,0 0 0 0 0,0 1 0 0 0,0-1 0 0 0,0 1-1 0 0,0-1 1 0 0,0 1 36 0 0,127-34-270 0 0,-123 33 266 0 0,-1 0 0 0 0,1 0 1 0 0,0 0-1 0 0,0 0 0 0 0,0 1 0 0 0,0-1 0 0 0,-1 1 1 0 0,1 0-1 0 0,0 0 0 0 0,-1 1 0 0 0,1-1 1 0 0,-1 1-1 0 0,1-1 0 0 0,-1 1 0 0 0,0 0 1 0 0,1 1-1 0 0,-1-1 0 0 0,0 0 0 0 0,-1 1 1 0 0,1 0-1 0 0,0 0 0 0 0,-1-1 0 0 0,1 2 0 0 0,-1-1 1 0 0,0 0-1 0 0,0 0 0 0 0,0 1 0 0 0,-1-1 1 0 0,1 1-1 0 0,-1-1 0 0 0,0 1 0 0 0,0 0 1 0 0,0 0 3 0 0,13 56-18 0 0,-13-48-45 0 0,0 1-1 0 0,1-1 1 0 0,1 0-1 0 0,0-1 1 0 0,1 1-1 0 0,0 0 1 0 0,1-1-1 0 0,0 0 1 0 0,0 0-1 0 0,1-1 1 0 0,1 1-1 0 0,0-1 1 0 0,0-1-1 0 0,1 1 1 0 0,1-1-1 0 0,-1-1 1 0 0,7 6 63 0 0,127 47-5766 0 0,-111-57 4499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10:43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1 225 936 0 0,'36'-23'8916'0'0,"97"346"-7927"0"0,-117-277-2681 0 0,-12-14-2275 0 0,-21-11 1536 0 0,8-16 1292 0 0</inkml:trace>
  <inkml:trace contextRef="#ctx0" brushRef="#br0" timeOffset="356.632">62 485 1304 0 0,'9'-13'516'0'0,"1"1"1"0"0,0 0-1 0 0,1 0 0 0 0,0 1 0 0 0,1 1 0 0 0,0 0 1 0 0,0 1-1 0 0,1 0 0 0 0,11-5-516 0 0,85-74 1543 0 0,-53-8 237 0 0,-56 96-1566 0 0,0 0-19 0 0,0 0 20 0 0,-7-4 145 0 0,8 5-351 0 0,-1-1 1 0 0,0 0-1 0 0,0 1 1 0 0,0-1-1 0 0,0 1 1 0 0,0-1-1 0 0,0 0 1 0 0,0 1-1 0 0,0-1 1 0 0,0 0-1 0 0,0 1 0 0 0,0-1 1 0 0,0 1-1 0 0,0-1 1 0 0,0 0-1 0 0,0 1 1 0 0,0-1-1 0 0,0 0 1 0 0,0 1-1 0 0,-1-1 1 0 0,1 0-1 0 0,0 1 1 0 0,0-1-1 0 0,0 0 0 0 0,-1 1 1 0 0,1-1-1 0 0,0 0 1 0 0,0 1-1 0 0,-1-1 1 0 0,1 0-1 0 0,0 0 1 0 0,0 1-1 0 0,-1-1 1 0 0,1 0-1 0 0,0 0 1 0 0,-1 0-1 0 0,1 0 0 0 0,0 1 1 0 0,-1-1-1 0 0,1 0 1 0 0,-1 0-1 0 0,1 0 1 0 0,0 0-1 0 0,-1 0 1 0 0,1 0-1 0 0,0 0 1 0 0,-1 0-1 0 0,1 0 1 0 0,-1 0-1 0 0,1 0 0 0 0,0 0 1 0 0,-1 0-1 0 0,1 0 1 0 0,0-1-1 0 0,-1 1 1 0 0,1 0-1 0 0,0 0 1 0 0,-1 0-10 0 0,121 378-1935 0 0,-120-343-3344 0 0,0-34 4111 0 0</inkml:trace>
  <inkml:trace contextRef="#ctx0" brushRef="#br0" timeOffset="1072.698">553 30 2164 0 0,'27'-30'4530'0'0,"-23"32"-4484"0"0,-1-1 1 0 0,1 1-1 0 0,-1 0 1 0 0,1-1-1 0 0,-1 2 0 0 0,0-1 1 0 0,0 0-1 0 0,0 1 1 0 0,0-1-1 0 0,0 1 0 0 0,-1 0 1 0 0,1 0-1 0 0,-1 0 0 0 0,0 0 1 0 0,0 1-1 0 0,0-1 1 0 0,0 0-1 0 0,0 1 0 0 0,-1-1 1 0 0,1 1-1 0 0,-1 0 1 0 0,0 0-1 0 0,0-1 0 0 0,-1 1 1 0 0,1 0-1 0 0,-1 0 1 0 0,0 0-1 0 0,0 0 0 0 0,0 0 1 0 0,0 0-1 0 0,-1-1 1 0 0,0 1-1 0 0,0 2-46 0 0,1-4 40 0 0,0 10 42 0 0,0-1 1 0 0,1 1 0 0 0,0-1-1 0 0,1 1 1 0 0,0-1 0 0 0,0 1-1 0 0,2-1 1 0 0,-1 0 0 0 0,1 0-1 0 0,1-1 1 0 0,0 1-1 0 0,1-1 1 0 0,-1 0 0 0 0,2-1-1 0 0,0 1 1 0 0,0-1 0 0 0,0 0-1 0 0,1-1 1 0 0,1 0 0 0 0,-1 0-1 0 0,7 3-82 0 0,29 19 182 0 0,-31-25-108 0 0,0 1-1 0 0,-1 0 1 0 0,0 1-1 0 0,0 1 1 0 0,0 0 0 0 0,-1 0-1 0 0,0 1 1 0 0,-1 0-1 0 0,0 1 1 0 0,-1 0 0 0 0,0 1-1 0 0,0 0 1 0 0,-1 0-1 0 0,0 1 1 0 0,-1 0 0 0 0,-1 0-1 0 0,0 1 1 0 0,0-1 0 0 0,-1 1-1 0 0,-1 1 1 0 0,0-1-1 0 0,-1 1 1 0 0,-1-1 0 0 0,0 1-1 0 0,-1 0 1 0 0,0 7-74 0 0,-60 171 1119 0 0,93-130-11754 0 0,-33-56 9455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10:42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 1936 0 0,'45'-9'8006'0'0,"-31"42"-6846"0"0,115 253-311 0 0,-34-101-2291 0 0,-83-137-2370 0 0,-12-47 2529 0 0,-12 11-1087 0 0,1-10 1302 0 0</inkml:trace>
  <inkml:trace contextRef="#ctx0" brushRef="#br0" timeOffset="462.501">180 370 1008 0 0,'21'-18'3759'0'0,"28"2"-3347"0"0,-28 11 26 0 0,37-14 48 0 0,130-63-983 0 0,-183 79 569 0 0,-1 0 0 0 0,0 1 0 0 0,0-1 0 0 0,-1 0-1 0 0,1-1 1 0 0,-1 1 0 0 0,1-1 0 0 0,-1 1 0 0 0,0-1 0 0 0,0 0 0 0 0,-1 0 0 0 0,1 0 0 0 0,-1-1 0 0 0,0 1 0 0 0,0-1 0 0 0,-1 1 0 0 0,1-1 0 0 0,-1 0-1 0 0,0 1 1 0 0,0-1 0 0 0,0 0 0 0 0,-1 0 0 0 0,0 0 0 0 0,0 1 0 0 0,0-1 0 0 0,0 0 0 0 0,-1 0 0 0 0,0 0 0 0 0,0 1 0 0 0,0-1 0 0 0,0 0 0 0 0,-1 1-1 0 0,0-1 1 0 0,0 0-72 0 0,-54-72 2976 0 0,49 72-2625 0 0,7 5-328 0 0,0 1 0 0 0,0-1 1 0 0,0 0-1 0 0,0 1 0 0 0,0-1 1 0 0,0 0-1 0 0,0 1 0 0 0,0-1 1 0 0,0 0-1 0 0,0 1 1 0 0,0-1-1 0 0,0 0 0 0 0,0 1 1 0 0,0-1-1 0 0,0 0 0 0 0,0 0 1 0 0,0 1-1 0 0,-1-1 0 0 0,1 0 1 0 0,0 1-1 0 0,0-1 0 0 0,0 0 1 0 0,0 0-1 0 0,-1 1 0 0 0,1-1 1 0 0,0 0-1 0 0,0 0 0 0 0,-1 0 1 0 0,1 1-1 0 0,0-1 1 0 0,-1 0-1 0 0,1 0 0 0 0,0 0 1 0 0,0 0-1 0 0,-1 0 0 0 0,1 1 1 0 0,0-1-1 0 0,-1 0 0 0 0,1 0 1 0 0,0 0-1 0 0,-1 0 0 0 0,1 0 1 0 0,0 0-1 0 0,-1 0 0 0 0,1 0-23 0 0,152 408 739 0 0,-128-268-3114 0 0,-45-99-1170 0 0,10-39-1023 0 0,8-6 3385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10:41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 1960 0 0,'8'-1'5786'0'0,"23"-7"-4851"0"0,101-24 751 0 0,-45 23-4377 0 0,-80 31-1532 0 0,-24-11 3014 0 0</inkml:trace>
  <inkml:trace contextRef="#ctx0" brushRef="#br0" timeOffset="250.773">7 257 2400 0 0,'8'0'840'0'0,"16"-3"-60"0"0,6 0-120 0 0,2-3-80 0 0,2 0-31 0 0,-1-3-41 0 0,3 0-144 0 0,-3 1-204 0 0,6 2-20 0 0,-6-1-672 0 0,-1-4-761 0 0,-1 4-11 0 0,-6-5 84 0 0,2 1 28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10:40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39 479 1612 0 0,'4'8'1109'0'0,"3"9"1489"0"0,-14-24-450 0 0,0-7-2056 0 0,0-1 0 0 0,1 0 0 0 0,1 0 0 0 0,0-1 0 0 0,1 0 0 0 0,1 1 0 0 0,1-1 0 0 0,0 0 0 0 0,1-1 0 0 0,0 1 0 0 0,1 0 0 0 0,2-13-92 0 0,-1 4 110 0 0,45-162 240 0 0,-31 148-342 0 0,17 10 105 0 0,-31 29-110 0 0,3 3-27 0 0,11 12 13 0 0,-1 0 0 0 0,-1 0 0 0 0,0 2 0 0 0,-1-1 1 0 0,-1 2-1 0 0,-1 0 0 0 0,0 0 0 0 0,-2 0 0 0 0,0 1 0 0 0,-1 1 0 0 0,2 7 11 0 0,47 100-46 0 0,-17-64-33 0 0,-10-16-1509 0 0,-11-16-2241 0 0,-14-26 2536 0 0</inkml:trace>
  <inkml:trace contextRef="#ctx0" brushRef="#br0" timeOffset="266.703">587 182 1956 0 0,'-4'17'4793'0'0,"3"57"-4055"0"0,54 222-4 0 0,-50-287-1159 0 0,2 3-3871 0 0,-5-12 3088 0 0</inkml:trace>
  <inkml:trace contextRef="#ctx0" brushRef="#br0" timeOffset="917.482">563 307 1756 0 0,'-16'-37'6598'0'0,"10"16"-6142"0"0,5 20-428 0 0,1 1 46 0 0,0 0-39 0 0,3-30-32 0 0,5 17 46 0 0,-6 9-62 0 0,0 0 0 0 0,0 0 1 0 0,0 1-1 0 0,1-1 0 0 0,0 0 0 0 0,-1 1 1 0 0,1 0-1 0 0,0 0 0 0 0,0 0 0 0 0,1 0 0 0 0,-1 0 1 0 0,1 1-1 0 0,-1-1 0 0 0,1 1 0 0 0,0 0 0 0 0,0 0 1 0 0,0 1-1 0 0,0-1 0 0 0,3 0 13 0 0,25 36-124 0 0,4 116-37 0 0,75-55 14 0 0,-109-91 167 0 0,-1-1 0 0 0,1 1 0 0 0,-1 0 0 0 0,1-1-1 0 0,-1 1 1 0 0,-1 0 0 0 0,1 0 0 0 0,0 0 0 0 0,-1 0 0 0 0,0 0 0 0 0,0 0 0 0 0,0 0 0 0 0,0 0-1 0 0,-1 0 1 0 0,1 0 0 0 0,-1-1 0 0 0,0 1 0 0 0,0 0 0 0 0,-1 0 0 0 0,1-1 0 0 0,-1 1-1 0 0,0 0 1 0 0,0-1 0 0 0,0 0 0 0 0,0 1 0 0 0,-1-1 0 0 0,1 0 0 0 0,-1 0 0 0 0,0 0 0 0 0,1-1-1 0 0,-2 1 1 0 0,1-1 0 0 0,0 1 0 0 0,0-1 0 0 0,-1 0 0 0 0,1 0 0 0 0,-1-1 0 0 0,1 1-1 0 0,-1-1 1 0 0,0 0 0 0 0,0 0 0 0 0,0 0 0 0 0,0 0 0 0 0,-3 0-20 0 0,-33 3-1011 0 0,38-4-18 0 0,-1-2-305 0 0,-11-25-1236 0 0,17 7 1355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26:13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53 1392 0 0,'-9'-19'5429'0'0,"-3"-15"-100"0"0,2 64-13861 0 0,10-22 7258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10:39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0 2252 0 0,'10'17'5366'0'0,"-41"37"-5361"0"0,17-33 414 0 0,4 4-310 0 0,1 0 1 0 0,0 1-1 0 0,2 0 0 0 0,1 1 0 0 0,2 0 1 0 0,0 0-1 0 0,2 0 0 0 0,0 0 0 0 0,3 27-109 0 0,-39 112-144 0 0,38-202-5458 0 0,0 23 4387 0 0</inkml:trace>
  <inkml:trace contextRef="#ctx0" brushRef="#br0" timeOffset="267.816">145 152 1664 0 0,'49'-109'6558'0'0,"-37"144"-5250"0"0,5 19-1116 0 0,2 0 1 0 0,2-2 0 0 0,3 0-1 0 0,2-2 1 0 0,4 4-193 0 0,-22-44-89 0 0,46 87 207 0 0,-39-25-3175 0 0,-52-17-1022 0 0,17-50 2881 0 0</inkml:trace>
  <inkml:trace contextRef="#ctx0" brushRef="#br0" timeOffset="512.472">118 506 2364 0 0,'3'-6'964'0'0,"-1"4"-172"0"0,1-2-148 0 0,0-1-52 0 0,0 2-23 0 0,2-3-89 0 0,0 3-80 0 0,11-6-52 0 0,-2-1-4 0 0,9-2-144 0 0,-3 1-156 0 0,4 2 0 0 0,5 0-596 0 0,-3-1-496 0 0,1 1-289 0 0,2 0 53 0 0,3 0 56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10:47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1392 0 0,'-7'14'5563'0'0,"18"30"-5794"0"0,-6-29 787 0 0,58 372 2088 0 0,-62-383-2622 0 0,0 0 0 0 0,0-1 0 0 0,0 1 0 0 0,0-1 0 0 0,0 1 0 0 0,1-1 0 0 0,0 1 0 0 0,0-1 0 0 0,0 0-1 0 0,0 0 1 0 0,0 1 0 0 0,1-2 0 0 0,-1 1 0 0 0,1 0 0 0 0,0 0 0 0 0,-1-1 0 0 0,1 0 0 0 0,1 1 0 0 0,-1-1 0 0 0,0 0 0 0 0,0-1-1 0 0,1 1 1 0 0,-1 0 0 0 0,1-1 0 0 0,-1 0 0 0 0,1 0 0 0 0,0 0 0 0 0,0 0 0 0 0,-1-1 0 0 0,1 1 0 0 0,0-1 0 0 0,0 0 0 0 0,0 0 0 0 0,-1-1-1 0 0,1 1 1 0 0,0-1 0 0 0,0 0 0 0 0,-1 0 0 0 0,1 0 0 0 0,0 0 0 0 0,0-1-22 0 0,13-3-13 0 0,-1 0 0 0 0,0-1 0 0 0,0-1 0 0 0,0-1 0 0 0,-1 0 0 0 0,0-1 0 0 0,-1-1 0 0 0,0 0 0 0 0,0-1 0 0 0,-1 0 0 0 0,-1-1 0 0 0,0-1 0 0 0,0 0 0 0 0,-1-1 0 0 0,-1 1 0 0 0,0-2 0 0 0,-1 0 0 0 0,1-4 13 0 0,-8-12 419 0 0,-1 33-286 0 0,0 10-189 0 0,51 176-119 0 0,-42-159 337 0 0,-3-12-822 0 0,-1 0-1 0 0,0 0 0 0 0,-1 1 1 0 0,-1-1-1 0 0,0 1 0 0 0,-2 0 1 0 0,0 0-1 0 0,-1 0 1 0 0,-1 0-1 0 0,0 0 0 0 0,-1 0 1 0 0,-2 0-1 0 0,-3 17 661 0 0,-8-6-1184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10:46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237 102 904 0 0,'5'-19'1946'0'0,"35"-51"1699"0"0,-39 70-3612 0 0,-1 1-1 0 0,0-1 0 0 0,1 0 1 0 0,-1 1-1 0 0,1-1 0 0 0,-1 0 1 0 0,1 1-1 0 0,-1-1 0 0 0,1 0 1 0 0,-1 0-1 0 0,1 0 0 0 0,-1 1 1 0 0,1-1-1 0 0,-1 0 0 0 0,1 0 1 0 0,-1 0-1 0 0,1 0 0 0 0,0 0 1 0 0,-1 0-1 0 0,1 0 0 0 0,-1 0 1 0 0,1 0-1 0 0,-1 0 0 0 0,1 0 1 0 0,-1-1-1 0 0,1 1 0 0 0,0 0 1 0 0,-1 0-1 0 0,1 0 0 0 0,-1-1 1 0 0,0 1-1 0 0,1 0 0 0 0,-1-1 1 0 0,1 1-1 0 0,-1 0 0 0 0,1-1 1 0 0,-1 1-1 0 0,0 0 0 0 0,1-1 1 0 0,-1 1-1 0 0,0-1 0 0 0,1 1 1 0 0,-1-1-1 0 0,0 1 0 0 0,0-1 1 0 0,1 1-1 0 0,-1-1 0 0 0,0 1 1 0 0,0-1-1 0 0,0 1 0 0 0,0-1 1 0 0,0 0-1 0 0,0 1 0 0 0,0-1 1 0 0,0 1-1 0 0,0-1 0 0 0,0 1 1 0 0,0-1-1 0 0,0 1 0 0 0,0-1 1 0 0,0 0-33 0 0,9 51 312 0 0,71 208 193 0 0,-39-130-1019 0 0,-43-124 303 0 0,1 0 1 0 0,-1-1-1 0 0,1 1 1 0 0,-1-1-1 0 0,0 0 1 0 0,0 1-1 0 0,-1-1 1 0 0,1 0-1 0 0,-1 0 1 0 0,0 0-1 0 0,1 0 1 0 0,-1-1-1 0 0,0 1 1 0 0,-1-1-1 0 0,1 0 1 0 0,0 0-1 0 0,-1 0 1 0 0,1 0-1 0 0,-1-1 1 0 0,1 1-1 0 0,-1-1 1 0 0,0 0-1 0 0,0 0 1 0 0,0 0-1 0 0,1-1 1 0 0,-1 1-1 0 0,0-1 1 0 0,-3 0 210 0 0,-16 1-1229 0 0</inkml:trace>
  <inkml:trace contextRef="#ctx0" brushRef="#br0" timeOffset="266.213">16 482 1440 0 0,'-6'4'808'0'0,"-3"3"2694"0"0,29-5-1844 0 0,250-16 518 0 0,21-16-1973 0 0,-103 23-6064 0 0,-174 9 4662 0 0,0 4 4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10:49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298 302 848 0 0,'7'12'4723'0'0,"-112"281"-2028"0"0,79-220-1401 0 0,252-601-1700 0 0,-183 450 638 0 0,-42 78-142 0 0,-1 0-19 0 0,101 169 561 0 0,-70-105-530 0 0,-8-22-74 0 0,-10-20-371 0 0,-1 1 0 0 0,-1 0 1 0 0,-1 0-1 0 0,0 1 0 0 0,-2 0 1 0 0,-1 1-1 0 0,-1 0 0 0 0,0 7 343 0 0,-29 26-3987 0 0,10-48 2763 0 0</inkml:trace>
  <inkml:trace contextRef="#ctx0" brushRef="#br0" timeOffset="263.21">369 415 2500 0 0,'0'-3'940'0'0,"0"0"-76"0"0,1 0-152 0 0,-1 0-43 0 0,5 1-125 0 0,2-2-20 0 0,15-1-48 0 0,0-1-120 0 0,9 2 48 0 0,1-7-212 0 0,5 7-108 0 0,1 1-196 0 0,-1 0 16 0 0,1-3-708 0 0,-3 1-608 0 0,2-1 95 0 0,-8-3 65 0 0,-3 2-76 0 0</inkml:trace>
  <inkml:trace contextRef="#ctx0" brushRef="#br0" timeOffset="747.623">278 1 1552 0 0,'-21'9'465'0'0,"1"1"1"0"0,1 0-1 0 0,0 2 0 0 0,1 0 0 0 0,0 1 0 0 0,0 1 1 0 0,2 1-1 0 0,0 0 0 0 0,-8 11-465 0 0,14-16 127 0 0,1 1 0 0 0,1 1-1 0 0,0-1 1 0 0,0 2 0 0 0,1-1 0 0 0,1 1-1 0 0,0 0 1 0 0,0 0 0 0 0,2 0 0 0 0,-1 1 0 0 0,2 0-1 0 0,0 0 1 0 0,0 0 0 0 0,2 0 0 0 0,0 0-1 0 0,0 1 1 0 0,1-1 0 0 0,1 0 0 0 0,0 0-1 0 0,1 1 1 0 0,1-1 0 0 0,0 0 0 0 0,3 5-127 0 0,4 5-14 0 0,1 0-1 0 0,1 0 1 0 0,1-2 0 0 0,1 1 0 0 0,2-2-1 0 0,0 0 1 0 0,0-1 0 0 0,2 0 0 0 0,1-2-1 0 0,0 0 1 0 0,2-1 0 0 0,-1-1 0 0 0,7 2 14 0 0,-1 0-832 0 0,1-2 0 0 0,1 0 0 0 0,0-2 0 0 0,1-1 0 0 0,0-2 0 0 0,25 7 832 0 0,-9-6-1234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10:48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1 309 1148 0 0,'0'0'653'0'0,"16"-2"1177"0"0,6-46 1716 0 0,10 217-2912 0 0,142 272-868 0 0,-173-440-216 0 0,-29 14-3883 0 0,11-21 2887 0 0</inkml:trace>
  <inkml:trace contextRef="#ctx0" brushRef="#br0" timeOffset="373.119">86 242 1676 0 0,'1'-12'189'0'0,"0"1"0"0"0,1 0 0 0 0,1 0 0 0 0,0 0-1 0 0,0 0 1 0 0,1 1 0 0 0,0-1 0 0 0,1 1 0 0 0,0 0 0 0 0,1 0 0 0 0,0 1 0 0 0,1 0-1 0 0,0 0 1 0 0,0 0 0 0 0,1 1 0 0 0,0 0 0 0 0,0 0 0 0 0,1 1 0 0 0,0 0-1 0 0,0 0 1 0 0,1 1 0 0 0,-1 1 0 0 0,2 0 0 0 0,-1 0 0 0 0,0 1 0 0 0,1 0 0 0 0,0 0-1 0 0,0 1 1 0 0,0 1 0 0 0,0 0 0 0 0,0 1 0 0 0,0 0 0 0 0,6 0-189 0 0,-9 1 36 0 0,0 1-1 0 0,0 0 1 0 0,0 0 0 0 0,0 0 0 0 0,0 1 0 0 0,-1 0 0 0 0,1 1 0 0 0,-1 0-1 0 0,1 0 1 0 0,-1 0 0 0 0,0 1 0 0 0,0 0 0 0 0,-1 1 0 0 0,1-1 0 0 0,-1 1 0 0 0,0 1-1 0 0,0-1 1 0 0,0 1 0 0 0,-1 0 0 0 0,0 0 0 0 0,0 0 0 0 0,-1 1 0 0 0,0 0-1 0 0,0 0 1 0 0,0 0 0 0 0,-1 0 0 0 0,0 1 0 0 0,0-1 0 0 0,-1 1 0 0 0,0 0-1 0 0,0 0 1 0 0,-1-1 0 0 0,0 1 0 0 0,-1 0 0 0 0,1 0 0 0 0,-2 0 0 0 0,1 0-1 0 0,-1 0 1 0 0,0 0 0 0 0,-1 0 0 0 0,1 0 0 0 0,-2-1 0 0 0,1 1 0 0 0,-1 0-1 0 0,0-1 1 0 0,-1 0 0 0 0,0 1-36 0 0,-125 118 354 0 0,22-75-3597 0 0,107-51 2921 0 0,-10 2-69 0 0,6-4-3005 0 0,3-10 1996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10:51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1 605 1348 0 0,'0'0'397'0'0,"0"0"-70"0"0,0 0-43 0 0,0 0-10 0 0,0 0-61 0 0,0 0 3 0 0,0 0-62 0 0,0 0 25 0 0,0 0-5 0 0,0 0-18 0 0,0 0-16 0 0,0 0 3 0 0,0 0 60 0 0,0 0-6 0 0,0 0-21 0 0,0 0 5 0 0,0 0 81 0 0,0 0 25 0 0,0 0 15 0 0,0 0-25 0 0,0 0 65 0 0,0 0 49 0 0,0 0 1 0 0,0 0-60 0 0,0 0-56 0 0,0 0-33 0 0,0 0-9 0 0,1-6 14 0 0,-3-165 323 0 0,14 108-584 0 0,3 1 1 0 0,2 1 0 0 0,3 1-1 0 0,18-37 13 0 0,3 13-20 0 0,-6 138 71 0 0,56 174 280 0 0,44 38-1795 0 0,-148-233-3721 0 0,2-30 3751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10:52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0 904 0 0,'7'3'200'0'0,"-1"1"1"0"0,1-1-1 0 0,0 1 0 0 0,-1 1 1 0 0,0-1-1 0 0,0 1 0 0 0,0 0 1 0 0,-1 0-1 0 0,0 1 0 0 0,0 0 1 0 0,0 0-1 0 0,0 0 0 0 0,-1 0 1 0 0,0 1-1 0 0,-1 0 0 0 0,1-1 1 0 0,-1 1-1 0 0,0 1 0 0 0,-1-1 1 0 0,0 0-1 0 0,0 1 0 0 0,-1-1 1 0 0,0 1-1 0 0,1 6-200 0 0,2 19 326 0 0,-1 1 0 0 0,-1-1 0 0 0,-2 1-1 0 0,-1-1 1 0 0,-2 1 0 0 0,-1-1 0 0 0,-1 0 0 0 0,-2 0 0 0 0,-2 0 0 0 0,-1-1 0 0 0,-9 20-326 0 0,6 0-626 0 0,11-30-2016 0 0,8-17-43 0 0,-1-8 1405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10:54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 1216 0 0,'-26'6'7095'0'0,"14"55"-6220"0"0,0 279 1942 0 0,12-334-2822 0 0,0-1 1 0 0,0 1-1 0 0,1-1 1 0 0,-1 0-1 0 0,1 1 0 0 0,0-1 1 0 0,1 0-1 0 0,-1 0 0 0 0,1 1 1 0 0,0-1-1 0 0,0-1 1 0 0,1 1-1 0 0,-1 0 0 0 0,1 0 1 0 0,0-1-1 0 0,0 0 0 0 0,1 1 1 0 0,-1-1-1 0 0,1 0 1 0 0,0-1-1 0 0,0 1 0 0 0,1-1 1 0 0,-1 0-1 0 0,0 0 0 0 0,1 0 1 0 0,0 0-1 0 0,0-1 0 0 0,0 0 1 0 0,0 0-1 0 0,0 0 1 0 0,0-1-1 0 0,0 0 0 0 0,1 0 1 0 0,-1 0-1 0 0,0 0 0 0 0,3-1 5 0 0,6 2-108 0 0,-1-1-1 0 0,1-1 0 0 0,-1 0 1 0 0,1-1-1 0 0,-1 0 0 0 0,0-1 0 0 0,1 0 1 0 0,-1-1-1 0 0,0-1 0 0 0,-1 0 1 0 0,1-1-1 0 0,-1 0 0 0 0,1-1 1 0 0,-1 0-1 0 0,-1-1 0 0 0,0 0 0 0 0,0-1 1 0 0,0 0-1 0 0,-1-1 0 0 0,0 0 1 0 0,0-1-1 0 0,-1 0 0 0 0,-1 0 1 0 0,4-6 108 0 0,-3-32 3112 0 0,-7 31-863 0 0,8 40-2217 0 0,54 257-1778 0 0,-51-90-8843 0 0,-13-180 9351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10:55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20 1412 0 0,'-18'2'3638'0'0,"36"16"917"0"0,41-24-4501 0 0,-42 3 424 0 0,373-26-123 0 0,-129 27-5990 0 0,-212 2 3681 0 0,-41 0 715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10:55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1336 0 0,'21'19'4598'0'0,"42"-7"-3775"0"0,-54-10-382 0 0,206 12 909 0 0,111-35-7475 0 0,-280 14 4930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26:13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66 848 0 0,'9'12'3611'0'0,"-11"25"-2438"0"0,0-22-598 0 0,1 21 205 0 0,-1-27-680 0 0,1 1 0 0 0,0-1 0 0 0,1 0 0 0 0,0 0 0 0 0,0 1 0 0 0,1-1-1 0 0,0 0 1 0 0,1 0 0 0 0,0 0 0 0 0,0 0 0 0 0,1 0 0 0 0,0 0 0 0 0,1 0 0 0 0,0-1 0 0 0,0 0 0 0 0,1 0-1 0 0,1 3-99 0 0,-4-11-124 0 0,0 0 0 0 0,-1 0 0 0 0,1 1 0 0 0,0-1 0 0 0,-1 0-1 0 0,1-1 1 0 0,0 1 0 0 0,0 0 0 0 0,-1 0 0 0 0,1-1-1 0 0,-1 1 1 0 0,1-1 0 0 0,0 1 0 0 0,-1-1 0 0 0,1 0-1 0 0,-1 0 1 0 0,1 0 0 0 0,-1 0 0 0 0,0 0 0 0 0,1 0-1 0 0,-1 0 1 0 0,0 0 0 0 0,0 0 0 0 0,1-1 0 0 0,-1 1-1 0 0,0 0 1 0 0,0-1 0 0 0,-1 1 0 0 0,1-1 0 0 0,0 1 0 0 0,0-1-1 0 0,-1 1 1 0 0,1-1 0 0 0,-1 0 0 0 0,1 1 0 0 0,-1-1-1 0 0,0 0 1 0 0,0 1 0 0 0,1-1 0 0 0,-1 0 0 0 0,0 1-1 0 0,-1-1 1 0 0,1 0 0 0 0,0 0 0 0 0,0 1 0 0 0,-1-1-1 0 0,1 1 1 0 0,-1-2 124 0 0,1-12-1452 0 0</inkml:trace>
  <inkml:trace contextRef="#ctx0" brushRef="#br0" timeOffset="831.083">141 308 1600 0 0,'24'52'4617'0'0,"6"-78"-2879"0"0,68-240-1488 0 0,-78 202-999 0 0,-20 63 596 0 0,0 1 31 0 0,-6-2-341 0 0,55 67 117 0 0,-45-62 323 0 0,7 6-5 0 0,-1-3 106 0 0,0 1-1 0 0,-1 0 1 0 0,0 0 0 0 0,0 1 0 0 0,0 0 0 0 0,-1 1-1 0 0,0 0 1 0 0,-1 0 0 0 0,0 0 0 0 0,0 1 0 0 0,-1 0-1 0 0,-1 1 1 0 0,1-1 0 0 0,-2 1 0 0 0,1 0 0 0 0,-2 0-1 0 0,3 10-77 0 0,-7-16 26 0 0,0 0 0 0 0,0 0-1 0 0,0-1 1 0 0,-1 1 0 0 0,0-1-1 0 0,0 1 1 0 0,0-1 0 0 0,-1 0 0 0 0,1 1-1 0 0,-1-1 1 0 0,0-1 0 0 0,0 1-1 0 0,0 0 1 0 0,-1-1 0 0 0,1 1-1 0 0,-1-1 1 0 0,0 0 0 0 0,0 0-1 0 0,0-1 1 0 0,0 1 0 0 0,0-1 0 0 0,-1 0-1 0 0,1 0 1 0 0,-5 1-26 0 0,-71 16-2423 0 0,36-63 79 0 0,38 25 1659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10:56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1592 0 0,'63'28'3765'0'0,"-55"-23"-3599"0"0,-1 0-1 0 0,0 0 1 0 0,0 1-1 0 0,0 0 0 0 0,-1 0 1 0 0,0 0-1 0 0,0 1 1 0 0,-1 0-1 0 0,1 0 1 0 0,-1 1-1 0 0,-1-1 1 0 0,0 1-1 0 0,0 0 1 0 0,0 0-1 0 0,-1 0 0 0 0,0 1 1 0 0,-1-1-1 0 0,0 1 1 0 0,0 0-1 0 0,-1-1 1 0 0,0 1-1 0 0,0 0 1 0 0,-1 0-1 0 0,0 0 1 0 0,-1 0-1 0 0,0-1 0 0 0,-1 1 1 0 0,1 0-1 0 0,-1-1 1 0 0,-1 1-1 0 0,0 1-165 0 0,2-9 52 0 0,0 0-1 0 0,1 1 1 0 0,-1-1-1 0 0,1 0 0 0 0,-1 1 1 0 0,1-1-1 0 0,0 1 1 0 0,0-1-1 0 0,0 1 1 0 0,-1-1-1 0 0,1 0 0 0 0,1 1 1 0 0,-1-1-1 0 0,0 1 1 0 0,0-1-1 0 0,0 1 0 0 0,1-1 1 0 0,-1 0-1 0 0,1 1 1 0 0,-1-1-1 0 0,1 0 1 0 0,0 1-1 0 0,-1-1 0 0 0,1 0 1 0 0,0 0-1 0 0,0 0 1 0 0,0 1-1 0 0,0-1 1 0 0,0 0-1 0 0,0 0 0 0 0,0-1 1 0 0,0 1-1 0 0,0 0 1 0 0,0 0-1 0 0,1 0 0 0 0,-1-1 1 0 0,0 1-1 0 0,1 0 1 0 0,-1-1-1 0 0,0 0 1 0 0,1 1-1 0 0,-1-1 0 0 0,1 0 1 0 0,-1 1-1 0 0,0-1 1 0 0,1 0-1 0 0,-1 0 1 0 0,1 0-1 0 0,-1 0 0 0 0,1-1-51 0 0,91-2-339 0 0,54-22-1526 0 0,-120 20 770 0 0,-2-1 0 0 0,1-2 0 0 0,-1-1 0 0 0,0-1 0 0 0,0-1 0 0 0,-1-1 0 0 0,20-13 1095 0 0,-16 4-1308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10:57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77 2136 0 0,'9'-20'8048'0'0,"26"-1"-11582"0"0,1-2-318 0 0,-25 10 2594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10:58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0 1088 0 0,'17'3'3822'0'0,"52"19"-2688"0"0,-62-20-1067 0 0,0 0-1 0 0,-1 1 1 0 0,0 0 0 0 0,0 0-1 0 0,0 0 1 0 0,0 1 0 0 0,0 0-1 0 0,-1 0 1 0 0,1 1 0 0 0,-1-1 0 0 0,0 1-1 0 0,-1 0 1 0 0,1 1 0 0 0,-1-1-1 0 0,0 1 1 0 0,0 0 0 0 0,-1 0-1 0 0,0 0 1 0 0,0 0 0 0 0,0 1-1 0 0,-1-1 1 0 0,0 1 0 0 0,0-1 0 0 0,0 1-1 0 0,-1 0 1 0 0,0 0 0 0 0,0 0-1 0 0,-1 0 1 0 0,0-1 0 0 0,0 1-1 0 0,-1 0 1 0 0,0 3-67 0 0,-6 5 226 0 0,0 0 0 0 0,-2 0 0 0 0,1 0 1 0 0,-2-1-1 0 0,0 0 0 0 0,0-1 0 0 0,-1 0 0 0 0,-1-1 0 0 0,0 0 0 0 0,-1-1 0 0 0,0 0 0 0 0,0-1 1 0 0,-1-1-1 0 0,-12 6-226 0 0,-8 10 588 0 0,3 11 363 0 0,36-31-717 0 0,28 3-340 0 0,0-2 0 0 0,1 0 1 0 0,0-3-1 0 0,0 0 1 0 0,0-3-1 0 0,-1 0 1 0 0,1-2-1 0 0,0-2 0 0 0,24-6 106 0 0,-41 8-62 0 0,61-6-802 0 0,-50 6-154 0 0,-1 0 1 0 0,1-2 0 0 0,-1-1-1 0 0,0-1 1 0 0,-1-1 0 0 0,1-1-1 0 0,-2-2 1 0 0,14-6 1017 0 0,-15 1-1073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10:57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5 1008 0 0,'19'-4'4145'0'0,"-4"28"559"0"0,0 201-3342 0 0,19-30-1933 0 0,-34-190 289 0 0,1-1-1 0 0,-1 1 1 0 0,0 0-1 0 0,0-1 1 0 0,0 1-1 0 0,-1 0 1 0 0,0 0-1 0 0,0-1 1 0 0,0 1-1 0 0,0-1 1 0 0,-1 1-1 0 0,1-1 1 0 0,-1 0-1 0 0,0 1 1 0 0,-1-1-1 0 0,1 0 1 0 0,-1 0-1 0 0,0 0 1 0 0,0-1-1 0 0,0 1 1 0 0,0-1-1 0 0,0 0 1 0 0,-1 0-1 0 0,0 0 1 0 0,-1 1 282 0 0,-12 6-1134 0 0</inkml:trace>
  <inkml:trace contextRef="#ctx0" brushRef="#br0" timeOffset="248.302">0 666 2972 0 0,'14'8'5710'0'0,"31"-9"-4781"0"0,-29 0-158 0 0,198-14 732 0 0,-188 14-1616 0 0,124 3-1913 0 0,-55 24-2429 0 0,-82-13 1794 0 0,-10-8 1435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10:56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0 1016 0 0,'11'16'5498'0'0,"-9"55"-4771"0"0,-2-62-263 0 0,6 46 53 0 0,1 0-1 0 0,4-1 1 0 0,1-1 0 0 0,16 40-517 0 0,13 60-1061 0 0,-65-101-4068 0 0,15-46 3887 0 0</inkml:trace>
  <inkml:trace contextRef="#ctx0" brushRef="#br0" timeOffset="311.252">0 779 2104 0 0,'11'13'4475'0'0,"326"-53"-470"0"0,11 19-5643 0 0,-281 33-905 0 0,-67-12 2487 0 0,-1 0-1 0 0,1 0 1 0 0,-1 1-1 0 0,1-1 1 0 0,-1 0 0 0 0,1 0-1 0 0,0 0 1 0 0,-1 1-1 0 0,1-1 1 0 0,-1 0-1 0 0,1 1 1 0 0,0-1-1 0 0,-1 0 1 0 0,1 1-1 0 0,0-1 1 0 0,-1 0-1 0 0,1 1 1 0 0,0-1 0 0 0,0 1-1 0 0,-1-1 1 0 0,1 1-1 0 0,0-1 1 0 0,0 0-1 0 0,0 1 1 0 0,0-1-1 0 0,-1 1 1 0 0,1-1-1 0 0,0 1 1 0 0,0-1 0 0 0,0 1-1 0 0,0-1 1 0 0,0 1-1 0 0,0-1 1 0 0,0 1-1 0 0,1-1 1 0 0,-1 1-1 0 0,0-1 1 0 0,0 1-1 0 0,0-1 1 0 0,0 1 0 0 0,1-1-1 0 0,-1 0 1 0 0,0 1-1 0 0,0-1 1 0 0,1 1-1 0 0,-1-1 1 0 0,0 0-1 0 0,1 1 1 0 0,-1-1-1 0 0,0 0 1 0 0,1 1 0 0 0,-1-1-1 0 0,0 0 1 0 0,1 0-1 0 0,-1 1 1 0 0,1-1-1 0 0,-1 0 1 0 0,1 0-1 0 0,-1 0 1 0 0,0 1-1 0 0,1-1 1 0 0,-1 0 0 0 0,1 0-1 0 0,-1 0 1 0 0,1 0 56 0 0,-19 6-1194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10:53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276 22 1520 0 0,'10'-22'7581'0'0,"2"36"-5715"0"0,-1 22-1622 0 0,44 217-1577 0 0,-55-249 1047 0 0,-1 0 0 0 0,0 0 0 0 0,0 1 0 0 0,-1-2 0 0 0,1 1 0 0 0,-1 0-1 0 0,1 0 1 0 0,-1 0 0 0 0,-1-1 0 0 0,1 1 0 0 0,0-1 0 0 0,-1 0 0 0 0,1 1 0 0 0,-1-1 0 0 0,0-1-1 0 0,0 1 1 0 0,-1 0 0 0 0,1-1 0 0 0,0 1 0 0 0,-1-1 0 0 0,0 0 0 0 0,1 0 0 0 0,-1 0 0 0 0,-1 0 286 0 0,-15 6-1196 0 0</inkml:trace>
  <inkml:trace contextRef="#ctx0" brushRef="#br0" timeOffset="278.566">1 463 1404 0 0,'49'-10'8652'0'0,"162"-21"-6942"0"0,44 16-1846 0 0,-83 15-3622 0 0,-71 1-1547 0 0,-89-1 4062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10:53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14 1964 0 0,'-4'-1'900'0'0,"6"1"-216"0"0,1-2 0 0 0,2 2-72 0 0,5-1-44 0 0,12-2-71 0 0,-8 3-13 0 0,7 0-80 0 0,43-6-44 0 0,-45 6-104 0 0,15 0-124 0 0,1 0-160 0 0,4 0 0 0 0,-1 0-556 0 0,37 12-568 0 0,-40-8-185 0 0,-4 1 9 0 0,-9-5 212 0 0</inkml:trace>
  <inkml:trace contextRef="#ctx0" brushRef="#br0" timeOffset="247.327">183 187 1648 0 0,'5'0'956'0'0,"4"-2"-56"0"0,17 1-96 0 0,-12 1-72 0 0,12 0-111 0 0,35-11-41 0 0,-26 7-204 0 0,2 1-116 0 0,1 0-20 0 0,4-6-872 0 0,-4 4-801 0 0,4-4 65 0 0,-4 2 224 0 0,0-4-104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10:52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30 155 1552 0 0,'6'13'4616'0'0,"-2"58"-3316"0"0,25 203 370 0 0,-27-256-1706 0 0,-3 63-187 0 0,-29-47-3610 0 0,20-35 2374 0 0,5-2 284 0 0</inkml:trace>
  <inkml:trace contextRef="#ctx0" brushRef="#br0" timeOffset="539.764">1 162 1792 0 0,'0'-8'208'0'0,"0"0"0"0"0,0 0 0 0 0,1 0 0 0 0,0 0 0 0 0,1 0 0 0 0,-1 0 1 0 0,2 1-1 0 0,-1-1 0 0 0,1 0 0 0 0,0 1 0 0 0,0 0 0 0 0,1-1 0 0 0,0 1 0 0 0,0 1 0 0 0,1-1 0 0 0,0 1 0 0 0,0 0 0 0 0,1 0 0 0 0,-1 0 0 0 0,1 1 0 0 0,1-1 0 0 0,0 1-208 0 0,-5 6 26 0 0,0 0 0 0 0,-1 0 0 0 0,1 0 0 0 0,0 1 0 0 0,0-1 1 0 0,-1 0-1 0 0,1 1 0 0 0,-1-1 0 0 0,1 1 0 0 0,-1 0 0 0 0,1-1 0 0 0,-1 1 0 0 0,0 0 0 0 0,0 0 0 0 0,0 0 0 0 0,0 0 0 0 0,0 0 0 0 0,-1 0 0 0 0,1 0 0 0 0,-1 0 0 0 0,1 0 0 0 0,-1 0 0 0 0,0 0 0 0 0,1 1 0 0 0,-1-1 1 0 0,0 0-1 0 0,-1 0 0 0 0,1 0 0 0 0,0 0 0 0 0,-1 1 0 0 0,1-1 0 0 0,-1 0 0 0 0,1 0 0 0 0,-2 2-26 0 0,2 2 17 0 0,-13 110 66 0 0,13-114-78 0 0,0 1 0 0 0,0 0 0 0 0,0 0 0 0 0,1 0 0 0 0,-1 0-1 0 0,1 0 1 0 0,0 0 0 0 0,-1 0 0 0 0,2 0 0 0 0,-1-1 0 0 0,0 1 0 0 0,0 0 0 0 0,1-1-1 0 0,0 1 1 0 0,-1-1 0 0 0,1 1 0 0 0,0-1 0 0 0,0 0 0 0 0,0 0 0 0 0,0 0-1 0 0,1 0 1 0 0,-1 0 0 0 0,1 0 0 0 0,-1-1 0 0 0,1 1 0 0 0,-1-1 0 0 0,1 0-1 0 0,0 0 1 0 0,0 0 0 0 0,0 0 0 0 0,-1 0 0 0 0,1 0 0 0 0,0-1 0 0 0,0 0-1 0 0,0 1 1 0 0,2-1-5 0 0,5 3-3 0 0,25 9-64 0 0,-28-11 92 0 0,0 1 0 0 0,-1-1 0 0 0,1 1 0 0 0,-1 0-1 0 0,0 0 1 0 0,1 1 0 0 0,-1 0 0 0 0,0 0 0 0 0,-1 0 0 0 0,1 1 0 0 0,-1 0 0 0 0,1 0 0 0 0,-1 1 0 0 0,0-1 0 0 0,-1 1 0 0 0,1 0 0 0 0,-1 0 0 0 0,0 0 0 0 0,0 1-1 0 0,0 0 1 0 0,-1-1 0 0 0,0 1 0 0 0,0 1 0 0 0,-1-1 0 0 0,1 0 0 0 0,-1 4-25 0 0,-3 1 117 0 0,-1 0 0 0 0,0 0-1 0 0,-1 0 1 0 0,0 0 0 0 0,-1-1 0 0 0,0 1-1 0 0,0-1 1 0 0,-1 0 0 0 0,-1 0 0 0 0,0-1 0 0 0,0 1-1 0 0,-1-1 1 0 0,0 0 0 0 0,0-1 0 0 0,-1 0-1 0 0,0 0 1 0 0,-1-1 0 0 0,0 0 0 0 0,0 0 0 0 0,0-1-1 0 0,-10 5-116 0 0,-17 5-826 0 0,51-45-1595 0 0,34-41-1699 0 0,-30 45 2891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10:58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25 1684 0 0,'-11'5'5687'0'0,"21"-1"-2505"0"0,-1-3-4346 0 0,159-23 2305 0 0,-7 11-1676 0 0,0 10-3693 0 0,-88 1 917 0 0,-47 0 1915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10:59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 1400 0 0,'0'6'1172'0'0,"2"-2"-196"0"0,3 1-88 0 0,11 2-152 0 0,5-1-63 0 0,3-4-129 0 0,9 1-36 0 0,-12-3-144 0 0,9 0-224 0 0,7 0-20 0 0,53-20-584 0 0,-37 11-756 0 0,1-1-133 0 0,5-2 73 0 0,0-2 144 0 0,-1-1 56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26:10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16 323 1240 0 0,'0'0'676'0'0,"0"0"-86"0"0,0 0-124 0 0,0 0-73 0 0,0 0 30 0 0,-3-20 1068 0 0,0 17-1474 0 0,2 3 2 0 0,0-1 0 0 0,1 1 0 0 0,-1-1 0 0 0,0 1 0 0 0,1-1 0 0 0,-1 1 0 0 0,1-1 0 0 0,-1 0 0 0 0,1 1 0 0 0,-1-1 0 0 0,1 0 0 0 0,-1 1 1 0 0,1-1-1 0 0,0 0 0 0 0,-1 1 0 0 0,1-1 0 0 0,0 0 0 0 0,0 0 0 0 0,-1 1 0 0 0,1-1 0 0 0,0 0 0 0 0,0 0 0 0 0,0 0 0 0 0,0 1 0 0 0,0-1 0 0 0,0 0 1 0 0,0 0-1 0 0,0 0 0 0 0,1 1 0 0 0,-1-1 0 0 0,0 0 0 0 0,0 0 0 0 0,1 0 0 0 0,-1 1 0 0 0,0-1 0 0 0,1 0 0 0 0,-1 1 0 0 0,1-1 0 0 0,-1 0 0 0 0,1 1 0 0 0,-1-1 1 0 0,1 1-1 0 0,-1-1 0 0 0,1 1 0 0 0,0-1 0 0 0,-1 1 0 0 0,1-1 0 0 0,0 1 0 0 0,-1-1 0 0 0,1 1 0 0 0,0 0 0 0 0,0-1-19 0 0,3-1 21 0 0,0 0 0 0 0,1-1 0 0 0,-1 2 0 0 0,1-1 0 0 0,0 0 0 0 0,-1 1 0 0 0,1 0 0 0 0,0 0 0 0 0,0 0 0 0 0,0 1 0 0 0,0-1 0 0 0,0 1 0 0 0,0 1 0 0 0,0-1 0 0 0,-1 0 0 0 0,1 1 0 0 0,0 0 0 0 0,0 1 0 0 0,0-1 0 0 0,-1 1 0 0 0,1-1 0 0 0,-1 1 0 0 0,1 1 0 0 0,-1-1 0 0 0,0 1 0 0 0,0-1 0 0 0,0 1 0 0 0,0 1 0 0 0,0-1 0 0 0,-1 0 0 0 0,1 1 0 0 0,-1 0 0 0 0,0-1 0 0 0,0 1 0 0 0,2 5-21 0 0,4 4 36 0 0,0 1 0 0 0,0 1 0 0 0,-2-1 1 0 0,0 1-1 0 0,0 1 0 0 0,-2-1 0 0 0,0 1 1 0 0,0 0-1 0 0,-2 0 0 0 0,1 8-36 0 0,-2-17 111 0 0,-1 0-1 0 0,1 1 1 0 0,-2-1 0 0 0,1 0 0 0 0,-1 0-1 0 0,0 1 1 0 0,0-1 0 0 0,-1 0-1 0 0,0 1 1 0 0,0-1 0 0 0,-1 0-1 0 0,0 0 1 0 0,0 0 0 0 0,-1 0 0 0 0,0-1-1 0 0,0 1 1 0 0,0-1 0 0 0,-1 1-1 0 0,0-1 1 0 0,0 0 0 0 0,-1-1 0 0 0,0 1-1 0 0,0-1 1 0 0,-2 2-111 0 0,6-7 32 0 0,-1-1 0 0 0,1 1 0 0 0,0-1 0 0 0,0 0 0 0 0,0 1 0 0 0,0-1 0 0 0,-1 0 0 0 0,1 0 0 0 0,0 0 0 0 0,0 0 0 0 0,1 0 0 0 0,-1 0 0 0 0,0 0 0 0 0,0 0 0 0 0,0 0 0 0 0,1-1 0 0 0,-1 1 0 0 0,0 0 0 0 0,1 0 0 0 0,0-1 0 0 0,-1 1 0 0 0,1 0 0 0 0,0-1 0 0 0,-1 1 0 0 0,1 0 0 0 0,0-1 0 0 0,0 1 0 0 0,0-1 0 0 0,0 1 1 0 0,0 0-1 0 0,0-1 0 0 0,1 1 0 0 0,-1 0 0 0 0,0-1 0 0 0,1 1 0 0 0,-1 0 0 0 0,1-1 0 0 0,0 1 0 0 0,-1 0 0 0 0,1 0 0 0 0,0-1-32 0 0,8-19-193 0 0,0-1-1 0 0,1 2 1 0 0,2 0 0 0 0,0 0 0 0 0,1 1 0 0 0,1 0 0 0 0,0 1 0 0 0,2 1 0 0 0,0 1-1 0 0,0 0 1 0 0,2 1 0 0 0,0 0 0 0 0,1 2 0 0 0,0 0 0 0 0,13-6 193 0 0,14 0-1232 0 0,-11 6-2859 0 0,-34 13 2621 0 0</inkml:trace>
  <inkml:trace contextRef="#ctx0" brushRef="#br0" timeOffset="719.992">330 515 1096 0 0,'10'-6'3927'0'0,"442"-158"-2061"0"0,-453 164-1875 0 0,0 0 0 0 0,1 0 0 0 0,-1 0 0 0 0,1 0 0 0 0,-1-1 0 0 0,1 1 0 0 0,-1 0 0 0 0,1 0 0 0 0,-1 0 0 0 0,1-1 0 0 0,-1 1 0 0 0,1 0 0 0 0,0 0 0 0 0,-1-1 0 0 0,1 1 0 0 0,-1 0 0 0 0,1-1 0 0 0,0 1 0 0 0,-1-1 0 0 0,1 1 0 0 0,0-1 0 0 0,-1 1 0 0 0,1 0 0 0 0,0-1 0 0 0,0 1 0 0 0,-1-1 0 0 0,1 1 0 0 0,0-1 0 0 0,0 1 0 0 0,0-1 0 0 0,0 1 0 0 0,0-1 0 0 0,0 1 0 0 0,0-1 0 0 0,0 0 0 0 0,0 1-1 0 0,0-1 1 0 0,0 1 0 0 0,0-1 0 0 0,0 1 0 0 0,0-1 0 0 0,0 1 0 0 0,1-1 0 0 0,-1 1 0 0 0,0-1 0 0 0,0 1 0 0 0,0-1 0 0 0,1 1 0 0 0,-1 0 0 0 0,0-1 0 0 0,1 1 0 0 0,-1-1 0 0 0,0 1 0 0 0,1 0 0 0 0,-1-1 0 0 0,1 1 0 0 0,-1 0 0 0 0,1-1 0 0 0,-1 1 0 0 0,0 0 0 0 0,1 0 0 0 0,-1-1 0 0 0,1 1 0 0 0,0 0 9 0 0,-46-10-263 0 0,26 9 176 0 0,0 1 1 0 0,0 1-1 0 0,1 0 0 0 0,-1 2 0 0 0,0 0 0 0 0,0 1 0 0 0,1 1 1 0 0,0 0-1 0 0,0 2 0 0 0,0 0 0 0 0,1 1 0 0 0,0 1 1 0 0,1 0-1 0 0,-6 5 87 0 0,-18 32-133 0 0,71-13-18 0 0,127-3-1578 0 0,-135-30 412 0 0</inkml:trace>
  <inkml:trace contextRef="#ctx0" brushRef="#br0" timeOffset="1205.913">1191 315 988 0 0,'-14'-30'4234'0'0,"-35"44"-2767"0"0,48-13-1444 0 0,0 1-1 0 0,0 0 1 0 0,1-1-1 0 0,-1 1 1 0 0,1-1 0 0 0,-1 1-1 0 0,1 0 1 0 0,-1 0-1 0 0,1-1 1 0 0,0 1-1 0 0,0 0 1 0 0,0-1-1 0 0,0 1 1 0 0,0 0 0 0 0,0 0-1 0 0,0-1 1 0 0,1 1-1 0 0,-1 0 1 0 0,1-1-1 0 0,-1 1 1 0 0,1 0-1 0 0,0-1 1 0 0,0 1-1 0 0,-1-1 1 0 0,1 1 0 0 0,0-1-1 0 0,0 1 1 0 0,0-1-1 0 0,1 0 1 0 0,-1 1-1 0 0,0-1 1 0 0,0 0-1 0 0,1 0 1 0 0,-1 0 0 0 0,1 0-1 0 0,-1 0 1 0 0,1 0-1 0 0,-1-1 1 0 0,1 1-1 0 0,-1 0 1 0 0,1-1-1 0 0,0 1 1 0 0,1-1-23 0 0,28 34 359 0 0,-33-28-340 0 0,-1-1 0 0 0,1 1 1 0 0,-1-1-1 0 0,0 1 0 0 0,-1-1 0 0 0,1 0 0 0 0,-1-1 1 0 0,0 1-1 0 0,0-1 0 0 0,0 1 0 0 0,-1-1 0 0 0,0 0 1 0 0,0-1-1 0 0,0 1 0 0 0,0-1 0 0 0,0 0 0 0 0,0 0 1 0 0,-1-1-1 0 0,0 0 0 0 0,1 0 0 0 0,-1 0 1 0 0,0 0-1 0 0,0-1 0 0 0,0 0 0 0 0,-2 0-19 0 0,-131 28-2607 0 0,117-45 170 0 0,19 6 1019 0 0</inkml:trace>
  <inkml:trace contextRef="#ctx0" brushRef="#br0" timeOffset="1803.015">1343 294 1172 0 0,'-7'8'3205'0'0,"-20"44"-2458"0"0,25-48-699 0 0,0 0-1 0 0,0 0 1 0 0,0 1 0 0 0,0-1-1 0 0,1 1 1 0 0,0-1 0 0 0,0 1-1 0 0,0-1 1 0 0,1 1 0 0 0,-1-1-1 0 0,1 1 1 0 0,0-1 0 0 0,0 1 0 0 0,1 0-1 0 0,-1-1 1 0 0,1 1 0 0 0,0-1-1 0 0,0 1 1 0 0,1-1 0 0 0,-1 1-1 0 0,1-1 1 0 0,0 0 0 0 0,0 0 0 0 0,0 0-1 0 0,1 0 1 0 0,0 0 0 0 0,-1-1-1 0 0,1 1 1 0 0,0-1 0 0 0,1 1-1 0 0,-1-1 1 0 0,1 0 0 0 0,-1 0 0 0 0,1-1-1 0 0,0 1 1 0 0,0-1 0 0 0,2 1-48 0 0,5-1 35 0 0,-1 0 0 0 0,1-1 1 0 0,0 0-1 0 0,0-1 0 0 0,-1 0 0 0 0,1 0 1 0 0,0-1-1 0 0,-1-1 0 0 0,1 0 1 0 0,0 0-1 0 0,-1-1 0 0 0,0 0 0 0 0,0-1 1 0 0,0 0-1 0 0,0-1 0 0 0,0 0 1 0 0,-1-1-1 0 0,0 1 0 0 0,0-2 0 0 0,-1 1 1 0 0,0-1-1 0 0,0-1 0 0 0,0 1 1 0 0,-1-1-1 0 0,0-1 0 0 0,-1 1 1 0 0,0-1-1 0 0,0 0 0 0 0,0-1 0 0 0,-1 0-35 0 0,-6 11 5 0 0,1-1 0 0 0,-1 1-1 0 0,0 0 1 0 0,0-1-1 0 0,1 1 1 0 0,-1 0 0 0 0,0-1-1 0 0,0 1 1 0 0,0-1-1 0 0,0 1 1 0 0,0-1 0 0 0,0 1-1 0 0,1-1 1 0 0,-1 0-1 0 0,0 1 1 0 0,0-1 0 0 0,0 0-1 0 0,0 0 1 0 0,0 0-1 0 0,0 0 1 0 0,-1 0 0 0 0,1 0-1 0 0,0 0 1 0 0,0 0-1 0 0,0 0 1 0 0,0 0 0 0 0,0 0-1 0 0,0-1 1 0 0,1 1-1 0 0,-1-1 1 0 0,0 1-1 0 0,0 0 1 0 0,0-1 0 0 0,0 1-1 0 0,0-1 1 0 0,0 0-1 0 0,1 1 1 0 0,-1-1 0 0 0,0 0-1 0 0,0 1 1 0 0,1-1-1 0 0,-1 0 1 0 0,0 0 0 0 0,1 0-1 0 0,-1 0 1 0 0,1 1-1 0 0,-1-1 1 0 0,1 0 0 0 0,0 0-1 0 0,-1 0 1 0 0,1 0-1 0 0,0 0 1 0 0,0 0 0 0 0,0 0-1 0 0,-1 0 1 0 0,1 0-1 0 0,0-1-4 0 0,-2 6-36 0 0,-1 1 0 0 0,0-1 0 0 0,1 0 0 0 0,0 1 0 0 0,0-1-1 0 0,1 1 1 0 0,-1 0 0 0 0,1-1 0 0 0,0 1 0 0 0,0 0 0 0 0,0 0 0 0 0,1 0-1 0 0,0 0 1 0 0,0 0 0 0 0,0 0 0 0 0,0 0 0 0 0,1-1 0 0 0,0 1-1 0 0,0 0 1 0 0,0 0 0 0 0,1 0 0 0 0,-1-1 0 0 0,1 1 0 0 0,0-1 0 0 0,1 1-1 0 0,-1-1 1 0 0,1 0 0 0 0,0 0 0 0 0,0 0 0 0 0,0 0 0 0 0,0-1-1 0 0,1 1 1 0 0,-1-1 0 0 0,1 0 0 0 0,0 0 0 0 0,0 0 0 0 0,0 0 0 0 0,0-1-1 0 0,1 1 1 0 0,-1-1 0 0 0,1-1 0 0 0,-1 1 0 0 0,1 0 0 0 0,0-1-1 0 0,0 0 1 0 0,0 0 0 0 0,-1-1 0 0 0,1 1 0 0 0,0-1 0 0 0,0 0 0 0 0,0 0-1 0 0,0-1 1 0 0,3 0 36 0 0,107-21-2523 0 0,-95 10 1849 0 0</inkml:trace>
  <inkml:trace contextRef="#ctx0" brushRef="#br0" timeOffset="2054.721">1930 353 2232 0 0,'15'-48'1169'0'0,"-1"-1"-1"0"0,-3 0 0 0 0,-1-1 1 0 0,-3 0-1 0 0,0-42-1168 0 0,-8 91 16 0 0,1 0 0 0 0,-1 0 0 0 0,0 0 0 0 0,1 0 0 0 0,-1 0 1 0 0,0 1-1 0 0,0-1 0 0 0,1 0 0 0 0,-1 0 0 0 0,0 1 0 0 0,0-1 0 0 0,0 0 0 0 0,0 1 0 0 0,0-1 0 0 0,0 1 0 0 0,0-1 0 0 0,0 1 0 0 0,0 0 0 0 0,0-1 1 0 0,0 1-1 0 0,0 0 0 0 0,-1 0 0 0 0,1 0 0 0 0,0 0 0 0 0,0 0 0 0 0,0 0 0 0 0,0 0 0 0 0,0 0 0 0 0,0 0 0 0 0,-1 0 0 0 0,1 1 0 0 0,0-1 1 0 0,0 0-1 0 0,0 1 0 0 0,0-1 0 0 0,0 1 0 0 0,0-1 0 0 0,0 1 0 0 0,0-1 0 0 0,0 1 0 0 0,1 0 0 0 0,-1 0 0 0 0,0-1 0 0 0,0 1 0 0 0,0 0 0 0 0,0 1-16 0 0,-9 11 43 0 0,0 1-1 0 0,0 0 1 0 0,2 1-1 0 0,0 0 0 0 0,0 1 1 0 0,1 0-1 0 0,1 0 0 0 0,1 0 1 0 0,0 0-1 0 0,2 1 0 0 0,-1 0 1 0 0,2 0-1 0 0,0 0 0 0 0,1 0 1 0 0,1 0-1 0 0,1 0 1 0 0,1 4-43 0 0,-1 1-4 0 0,1 0 0 0 0,2-1 0 0 0,0 1 0 0 0,1-1 1 0 0,1 0-1 0 0,1 0 0 0 0,1-1 0 0 0,1 0 1 0 0,10 17 3 0 0,-15-29-438 0 0,0 0 1 0 0,1 0-1 0 0,1-1 1 0 0,-1 0-1 0 0,1 0 1 0 0,0 0 0 0 0,1 0-1 0 0,-1-1 1 0 0,1 0-1 0 0,1-1 1 0 0,-1 0 0 0 0,1 0-1 0 0,0 0 1 0 0,0-1-1 0 0,5 2 438 0 0,-10-5-1362 0 0</inkml:trace>
  <inkml:trace contextRef="#ctx0" brushRef="#br0" timeOffset="2306.59">2283 209 1148 0 0,'13'-66'6965'0'0,"-25"95"-5531"0"0,9-4-1325 0 0,1 1 0 0 0,2-1 0 0 0,0 1 0 0 0,2-1 0 0 0,1 0 0 0 0,1 1 0 0 0,1-1 0 0 0,1-1-1 0 0,1 1 1 0 0,9 20-109 0 0,20 85-1190 0 0,-33-117 760 0 0,5 37-1318 0 0,-6-14-2448 0 0,-2-23 2856 0 0</inkml:trace>
  <inkml:trace contextRef="#ctx0" brushRef="#br0" timeOffset="2558.303">1979 476 1576 0 0,'10'-6'5609'0'0,"53"-10"-4765"0"0,121-9-754 0 0,1 9-4690 0 0,-142 14 3197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11:01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0 836 0 0,'10'3'197'0'0,"-1"0"1"0"0,0 1-1 0 0,0 0 0 0 0,-1 1 0 0 0,1 0 1 0 0,-1 0-1 0 0,0 1 0 0 0,0 0 0 0 0,-1 0 1 0 0,0 0-1 0 0,0 1 0 0 0,0 1 0 0 0,-1-1 0 0 0,0 1 1 0 0,-1 0-1 0 0,1 0 0 0 0,-2 0 0 0 0,1 1 1 0 0,-1 0-1 0 0,0 0 0 0 0,-1 0 0 0 0,0 0 1 0 0,-1 1-1 0 0,0-1 0 0 0,1 8-197 0 0,2-4 196 0 0,12 37 421 0 0,-2 0 1 0 0,-3 2 0 0 0,-1-1 0 0 0,-3 1 0 0 0,-3 1 0 0 0,0 45-618 0 0,-6-74 123 0 0,-1 0-1 0 0,-1 0 1 0 0,-1-1-1 0 0,-1 1 1 0 0,-1-1-1 0 0,-1 0 1 0 0,-1-1-1 0 0,-1 0 1 0 0,-1 0 0 0 0,-3 3-123 0 0,-98 108-2276 0 0,109-132 2090 0 0,1 1 0 0 0,-1 0-1 0 0,0 0 1 0 0,-1-1 0 0 0,1 1 0 0 0,0-1 0 0 0,0 1-1 0 0,-1-1 1 0 0,1 0 0 0 0,-1 0 0 0 0,1 0-1 0 0,-1 0 1 0 0,1 0 0 0 0,-1-1 0 0 0,1 1 0 0 0,-1-1-1 0 0,0 0 1 0 0,1 0 0 0 0,-1 0 0 0 0,0 0-1 0 0,1 0 1 0 0,-1-1 0 0 0,0 1 0 0 0,1-1 0 0 0,-1 1-1 0 0,1-1 1 0 0,-1 0 0 0 0,1 0 0 0 0,-2-1 186 0 0,-12-12-1256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11:01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78 848 0 0,'-3'-4'1356'0'0,"-1"4"-304"0"0,1-2-128 0 0,0 1-128 0 0,1-1-139 0 0,1 1-145 0 0,-1-2-176 0 0,1 1-76 0 0,2-1-264 0 0,2 0 4 0 0,2-1-528 0 0,10-7 44 0 0,-4-1-977 0 0,5-3 57 0 0,3 0 188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11:01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23 209 1292 0 0,'-8'-15'7393'0'0,"0"52"-6228"0"0,8 2-832 0 0,1 0 1 0 0,2 0 0 0 0,2-1 0 0 0,1 1 0 0 0,3-1-1 0 0,11 35-333 0 0,20 99-512 0 0,-36-117-1585 0 0,-30-11-3514 0 0,20-44 4387 0 0</inkml:trace>
  <inkml:trace contextRef="#ctx0" brushRef="#br0" timeOffset="293.003">0 65 2040 0 0,'7'-7'108'0'0,"0"1"-1"0"0,1 0 0 0 0,-1 0 1 0 0,1 1-1 0 0,0 0 0 0 0,1 0 1 0 0,-1 1-1 0 0,1 0 1 0 0,-1 1-1 0 0,1 0 0 0 0,0 0 1 0 0,1 1-1 0 0,-1 0 0 0 0,0 0 1 0 0,1 1-1 0 0,-1 0 0 0 0,1 1 1 0 0,-1 0-1 0 0,1 1 1 0 0,-1 0-1 0 0,0 0 0 0 0,1 1 1 0 0,-1 0-1 0 0,0 1 0 0 0,0 0 1 0 0,0 0-1 0 0,0 1 1 0 0,-1 0-1 0 0,0 0 0 0 0,1 1 1 0 0,-2 1-1 0 0,1-1 0 0 0,0 1 1 0 0,-1 0-1 0 0,0 1 1 0 0,-1-1-1 0 0,0 2 0 0 0,0-1 1 0 0,0 1-1 0 0,-1-1 0 0 0,0 1 1 0 0,0 1-1 0 0,-1-1 0 0 0,0 1 1 0 0,0 0-1 0 0,-1 0 1 0 0,-1 0-1 0 0,1 0 0 0 0,-1 1-107 0 0,-4 5 86 0 0,0-1 1 0 0,0 0-1 0 0,-2 0 0 0 0,0 0 0 0 0,0 0 0 0 0,-1 0 0 0 0,-1-1 0 0 0,0 0 0 0 0,-1 0 0 0 0,-1 0 1 0 0,0-1-1 0 0,0-1 0 0 0,-1 1 0 0 0,-1-1 0 0 0,0 0 0 0 0,0-1 0 0 0,-1-1 0 0 0,0 1 0 0 0,-1-2 1 0 0,0 0-1 0 0,0 0 0 0 0,-1-1 0 0 0,0 0 0 0 0,0-1 0 0 0,-1-1 0 0 0,-2 1-86 0 0,-19 6-1304 0 0,33-12-111 0 0,7-33-2446 0 0,11 12 2649 0 0</inkml:trace>
  <inkml:trace contextRef="#ctx0" brushRef="#br0" timeOffset="740.551">988 150 888 0 0,'-1'1'174'0'0,"1"-1"0"0"0,0 0 0 0 0,-1 1 0 0 0,1-1 0 0 0,0 0 0 0 0,-1 1 0 0 0,1-1 0 0 0,-1 0 0 0 0,1 1 0 0 0,0-1 0 0 0,-1 0-1 0 0,1 0 1 0 0,-1 0 0 0 0,1 1 0 0 0,-1-1 0 0 0,1 0 0 0 0,-1 0 0 0 0,1 0 0 0 0,-1 0 0 0 0,1 0 0 0 0,-1 0 0 0 0,1 0 0 0 0,-1 0 0 0 0,1 0 0 0 0,-1 0 0 0 0,1 0 0 0 0,-1 0 0 0 0,1 0 0 0 0,-1-1 0 0 0,1 1 0 0 0,-1 0-1 0 0,1 0 1 0 0,-1-1 0 0 0,1 1 0 0 0,0 0 0 0 0,-1 0 0 0 0,1-1 0 0 0,-1 1 0 0 0,1 0 0 0 0,0-1 0 0 0,-1 1 0 0 0,1-1 0 0 0,0 1 0 0 0,-1 0 0 0 0,1-1 0 0 0,0 1 0 0 0,0-1 0 0 0,-1 1 0 0 0,1-1 0 0 0,0 0-174 0 0,54 223 1911 0 0,-41-182-2086 0 0,17 62-391 0 0,-21-36-4085 0 0,-9-64 3346 0 0,0-2 93 0 0,0 0 16 0 0</inkml:trace>
  <inkml:trace contextRef="#ctx0" brushRef="#br0" timeOffset="1640.624">1077 93 1132 0 0,'-12'13'6164'0'0,"-5"-5"-5922"0"0,-17-7 613 0 0,43-20-106 0 0,12 9-705 0 0,-1 2 1 0 0,1-1 0 0 0,1 2 0 0 0,0 1 0 0 0,0 1 0 0 0,0 1 0 0 0,0 0 0 0 0,1 2 0 0 0,15 0-45 0 0,-32 1 5 0 0,1 0 0 0 0,-1 1 0 0 0,0 0 0 0 0,0 0 0 0 0,0 0 0 0 0,0 1 0 0 0,0 0 0 0 0,0 0 0 0 0,0 0 0 0 0,0 1 0 0 0,0 0 0 0 0,0 0 0 0 0,0 1 0 0 0,-1-1 0 0 0,1 1 0 0 0,-1 0 1 0 0,0 1-1 0 0,0-1 0 0 0,0 1 0 0 0,0 0 0 0 0,-1 1 0 0 0,0-1 0 0 0,0 1 0 0 0,0-1 0 0 0,0 1 0 0 0,-1 0 0 0 0,1 1 0 0 0,-1-1 0 0 0,-1 1 0 0 0,1-1 0 0 0,-1 1 0 0 0,0 0 0 0 0,0 0 1 0 0,-1 0-1 0 0,1 0 0 0 0,-1 0 0 0 0,-1 0 0 0 0,1 0 0 0 0,-1 0 0 0 0,0 0 0 0 0,0 0 0 0 0,-1 1 0 0 0,0-1 0 0 0,0 0 0 0 0,-1 0 0 0 0,0 3-5 0 0,-149 151 462 0 0,151-159-510 0 0,26 4-124 0 0,15-2-117 0 0,-29-4 260 0 0,0 1 1 0 0,0 0 0 0 0,0 1 0 0 0,0 0 0 0 0,0 1 0 0 0,0 0 0 0 0,-1 1 0 0 0,1 0 0 0 0,0 1-1 0 0,-1 1 1 0 0,0-1 0 0 0,0 2 0 0 0,-1 0 0 0 0,1 0 0 0 0,-1 1 0 0 0,2 1 28 0 0,-10-5 18 0 0,1 0 0 0 0,-1 0 1 0 0,0 0-1 0 0,0 0 0 0 0,0 1 0 0 0,-1-1 1 0 0,1 1-1 0 0,-1-1 0 0 0,0 1 0 0 0,0-1 1 0 0,0 1-1 0 0,0-1 0 0 0,0 1 0 0 0,-1 0 1 0 0,0 0-1 0 0,0-1 0 0 0,0 1 0 0 0,0 0 1 0 0,0 0-1 0 0,-1-1 0 0 0,0 1 0 0 0,1 0 1 0 0,-1-1-1 0 0,-1 1 0 0 0,1-1 0 0 0,0 1 1 0 0,-1-1-1 0 0,0 0 0 0 0,0 1 1 0 0,0-1-1 0 0,0 0 0 0 0,0 0 0 0 0,-1-1 1 0 0,0 1-1 0 0,1 0 0 0 0,-1-1 0 0 0,0 1 1 0 0,-3 1-19 0 0,-123 79 325 0 0,-11-31-850 0 0,39-41-3060 0 0,41-34 969 0 0,37 3 1394 0 0</inkml:trace>
  <inkml:trace contextRef="#ctx0" brushRef="#br0" timeOffset="1906.722">530 66 2176 0 0,'-8'24'447'0'0,"0"0"0"0"0,2 1 1 0 0,0 0-1 0 0,2 0 0 0 0,1 0 0 0 0,1 0 0 0 0,1 1 0 0 0,1-1 0 0 0,1 0 0 0 0,3 8-447 0 0,1-3 151 0 0,2 0 0 0 0,0 0 1 0 0,3-1-1 0 0,0-1 0 0 0,2 1 0 0 0,1-2 0 0 0,1 0 0 0 0,1 0 0 0 0,2-2 0 0 0,0 0 0 0 0,2-1 0 0 0,0 0 0 0 0,2-2 0 0 0,1 0 0 0 0,0-2 1 0 0,1 0-1 0 0,2-2 0 0 0,0 0 0 0 0,0-2 0 0 0,27 12-151 0 0,-21-13-327 0 0,0-1 1 0 0,2-2-1 0 0,-1-2 1 0 0,1 0 0 0 0,1-3-1 0 0,12 2 327 0 0,124 3-4746 0 0,-138-12 3434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10:59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1 179 1516 0 0,'1'-16'2914'0'0,"-1"16"-2792"0"0,0 0 0 0 0,1 1 0 0 0,-1-1 0 0 0,0 0 1 0 0,0 0-1 0 0,1 0 0 0 0,-1 0 0 0 0,0 0 0 0 0,0 0 1 0 0,1 0-1 0 0,-1 0 0 0 0,0 0 0 0 0,0 0 0 0 0,0-1 1 0 0,1 1-1 0 0,-1 0 0 0 0,0 0 0 0 0,0 0 0 0 0,1 0 0 0 0,-1 0 1 0 0,0 0-1 0 0,0 0 0 0 0,0-1 0 0 0,1 1 0 0 0,-1 0 1 0 0,0 0-1 0 0,0 0-122 0 0,109 313 2712 0 0,-88-258-2497 0 0,52 193-148 0 0,-72-244-247 0 0,1 0 0 0 0,-1-1 0 0 0,-1 1 1 0 0,1 0-1 0 0,0 0 0 0 0,-1 0 0 0 0,0 0 0 0 0,0 0 0 0 0,0 0 0 0 0,0 0 0 0 0,-1 0 1 0 0,1 0-1 0 0,-1 0 0 0 0,0 0 0 0 0,0-1 0 0 0,-1 1 0 0 0,1 0 0 0 0,-1-1 1 0 0,0 1-1 0 0,0-1 0 0 0,0 1 0 0 0,0-1 0 0 0,-1 0 0 0 0,1 0 0 0 0,-1 0 0 0 0,0 0 1 0 0,0 0-1 0 0,0-1 0 0 0,0 1 0 0 0,0-1 0 0 0,0 0 0 0 0,-1 0 0 0 0,1 0 1 0 0,-1 0-1 0 0,0-1 0 0 0,1 0 0 0 0,-1 1 0 0 0,0-1 0 0 0,0 0 0 0 0,-3 0 180 0 0,-9-1-1220 0 0</inkml:trace>
  <inkml:trace contextRef="#ctx0" brushRef="#br0" timeOffset="264.9">228 1 1648 0 0,'7'0'80'0'0,"1"1"-1"0"0,-1 0 1 0 0,0 0-1 0 0,1 1 1 0 0,-1 0 0 0 0,0 0-1 0 0,0 1 1 0 0,-1-1-1 0 0,1 2 1 0 0,0-1 0 0 0,-1 1-1 0 0,0 0 1 0 0,0 0-1 0 0,0 1 1 0 0,0 0-1 0 0,-1 0 1 0 0,0 0 0 0 0,0 0-1 0 0,0 1 1 0 0,-1 0-1 0 0,1 0 1 0 0,-1 0 0 0 0,-1 1-1 0 0,1-1 1 0 0,-1 1-1 0 0,-1 0 1 0 0,1 0-1 0 0,-1 0 1 0 0,0 0 0 0 0,-1 0-1 0 0,1 1 1 0 0,-1-1-1 0 0,-1 0 1 0 0,0 1 0 0 0,0-1-1 0 0,0 0 1 0 0,-1 1-1 0 0,0-1 1 0 0,0 0-1 0 0,-1 1 1 0 0,0-1 0 0 0,0 0-1 0 0,-1 0 1 0 0,0 0-80 0 0,-8 12 149 0 0,-2 0-1 0 0,0-1 1 0 0,-1 0 0 0 0,-1-1 0 0 0,-1-1 0 0 0,0 0-1 0 0,-1-1 1 0 0,-1-1 0 0 0,0-1 0 0 0,-1 0 0 0 0,-14 6-149 0 0,-11-2-2304 0 0,43-18 1110 0 0,4-3-107 0 0</inkml:trace>
  <inkml:trace contextRef="#ctx0" brushRef="#br0" timeOffset="764.522">1155 500 1428 0 0,'3'19'5841'0'0,"147"-479"-3681"0"0,-155 437-1467 0 0,7 47-603 0 0,2 1 1 0 0,1-1 0 0 0,0 0 0 0 0,2 0 0 0 0,1-1-1 0 0,0 0 1 0 0,2 0 0 0 0,1-1 0 0 0,1 0 0 0 0,14 19-91 0 0,34 75-869 0 0,-58-112 673 0 0,0 0 0 0 0,-1-1 0 0 0,1 1 0 0 0,-1 0 0 0 0,0 0 0 0 0,0 0 0 0 0,-1 0 0 0 0,1 0 0 0 0,-1 0 0 0 0,0 0 0 0 0,0 1 0 0 0,0-1 0 0 0,0 0 0 0 0,-1 0 0 0 0,0 0 1 0 0,1 0-1 0 0,-2 0 0 0 0,1 0 0 0 0,0-1 0 0 0,-1 1 0 0 0,0 0 0 0 0,0 0 0 0 0,0-1 0 0 0,0 1 0 0 0,0-1 0 0 0,-1 0 0 0 0,1 0 0 0 0,-1 0 0 0 0,0 0 0 0 0,0 0 0 0 0,0-1 0 0 0,-1 1 0 0 0,1-1 0 0 0,0 0 0 0 0,-1 0 0 0 0,0 0 0 0 0,-1 0 196 0 0,-14 9-1186 0 0</inkml:trace>
  <inkml:trace contextRef="#ctx0" brushRef="#br0" timeOffset="967.651">1163 347 1392 0 0,'0'-3'1212'0'0,"3"0"-288"0"0,2 0-60 0 0,1-1-132 0 0,10-4-95 0 0,6 1-77 0 0,2-1-76 0 0,2 1-80 0 0,4-1-208 0 0,2 2-244 0 0,0-3 4 0 0,-4 3-860 0 0,2-4-473 0 0,-6-1 81 0 0,-2-1 52 0 0,-6 2 44 0 0</inkml:trace>
  <inkml:trace contextRef="#ctx0" brushRef="#br0" timeOffset="1228.755">731 98 1884 0 0,'-17'14'379'0'0,"1"0"0"0"0,0 1 0 0 0,1 0 0 0 0,1 1-1 0 0,1 1 1 0 0,0 1 0 0 0,1-1 0 0 0,1 2 0 0 0,1 0 0 0 0,1 0-1 0 0,0 1 1 0 0,1 0 0 0 0,1 0 0 0 0,1 1 0 0 0,-1 9-379 0 0,6-12 93 0 0,1-1 0 0 0,1 1 1 0 0,0-1-1 0 0,1 1 1 0 0,1-1-1 0 0,1 0 0 0 0,0 0 1 0 0,2 0-1 0 0,-1-1 0 0 0,2 0 1 0 0,0 0-1 0 0,1 0 0 0 0,1-1 1 0 0,0 0-1 0 0,1-1 1 0 0,1 0-1 0 0,0 0 0 0 0,0-1 1 0 0,2-1-1 0 0,0 0 0 0 0,0 0 1 0 0,1-1-94 0 0,2 1-353 0 0,0 0 1 0 0,1 0 0 0 0,1-2 0 0 0,0 0-1 0 0,0-1 1 0 0,0-1 0 0 0,1-1-1 0 0,1 0 1 0 0,-1-2 0 0 0,1 0-1 0 0,0-1 1 0 0,5 0 352 0 0,50-15-2584 0 0,-36-6 1331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11:06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65 1160 0 0,'0'0'801'0'0,"-3"-3"-26"0"0,-8-8-61 0 0,9 9-57 0 0,2 2-94 0 0,0 0-35 0 0,-4-5-13 0 0,-27-38 3181 0 0,60 45-4040 0 0,72 13-5250 0 0,-89-14 4203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11:07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57 2064 0 0,'-4'-9'1208'0'0,"4"2"-240"0"0,2-2-108 0 0,-2 4-231 0 0,-2-1-129 0 0,2 2-180 0 0,0-2-160 0 0,0 3-176 0 0,4 0 4 0 0,-1 0-320 0 0,2 1-180 0 0,-2 2-357 0 0,0 0 69 0 0,3 0-560 0 0,-1 2-44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11:08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322 209 1884 0 0,'1'66'819'0'0,"-2"0"1"0"0,-3 0-1 0 0,-3 0 0 0 0,-7 21-819 0 0,3-12 758 0 0,-5 24 1384 0 0,15-241-2405 0 0,-1 92 40 0 0,-2-1 1 0 0,-2 1-1 0 0,-3 0 0 0 0,-1 1 1 0 0,-3 0-1 0 0,-2 0 0 0 0,-2 2 1 0 0,-2 0-1 0 0,-6-7 223 0 0,23 48 7 0 0,-1 0 0 0 0,0 0 0 0 0,0 0 0 0 0,-1 1 0 0 0,0-1 0 0 0,1 1 0 0 0,-2-1 1 0 0,1 1-1 0 0,-1 1 0 0 0,0-1 0 0 0,0 1 0 0 0,0-1 0 0 0,0 2 0 0 0,-1-1 0 0 0,1 0 0 0 0,-1 1 0 0 0,0 0 0 0 0,0 1 0 0 0,-1-1 0 0 0,1 1 1 0 0,-3 0-8 0 0,6 3 28 0 0,0 1 1 0 0,0 0-1 0 0,0 1 1 0 0,1-1 0 0 0,-1 0-1 0 0,1 1 1 0 0,-1 0 0 0 0,1-1-1 0 0,0 1 1 0 0,0 0 0 0 0,0 0-1 0 0,0 0 1 0 0,1 0-1 0 0,-1 1 1 0 0,1-1 0 0 0,0 0-1 0 0,0 1 1 0 0,0-1 0 0 0,0 0-1 0 0,1 1 1 0 0,-1-1-1 0 0,1 1 1 0 0,0 0 0 0 0,0-1-1 0 0,0 1 1 0 0,1-1 0 0 0,-1 1-1 0 0,1-1 1 0 0,0 1 0 0 0,0-1-1 0 0,0 0 1 0 0,0 1-1 0 0,0-1 1 0 0,1 0 0 0 0,0 0-1 0 0,-1 0 1 0 0,3 2-29 0 0,8 13 67 0 0,0 0 1 0 0,1-1-1 0 0,0-1 0 0 0,2 0 1 0 0,0-1-1 0 0,1-1 0 0 0,0 0 1 0 0,1-1-1 0 0,1-1 0 0 0,0-1 1 0 0,0 0-1 0 0,1-1 0 0 0,0-1 1 0 0,1-1-1 0 0,12 3-67 0 0,-12-2-30 0 0,329 121-5145 0 0,-302-119 3956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11:11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53 120 2092 0 0,'-50'175'5000'0'0,"49"-165"-4922"0"0,0 1 1 0 0,1-1-1 0 0,0 1 0 0 0,0-1 1 0 0,1 0-1 0 0,1 1 1 0 0,-1-1-1 0 0,2 0 0 0 0,0 0 1 0 0,0 0-1 0 0,0 0 1 0 0,2 0-1 0 0,-1-1 1 0 0,1 0-1 0 0,0 0 0 0 0,1 0 1 0 0,0 0-1 0 0,0-1 1 0 0,1 0-1 0 0,0 0 0 0 0,1-1 1 0 0,-1 0-1 0 0,2 0 1 0 0,-1-1-1 0 0,2 1-78 0 0,7 0 118 0 0,-17-7-214 0 0,1 1-1 0 0,-1-1 0 0 0,1 1 0 0 0,0-1 1 0 0,-1 1-1 0 0,1-1 0 0 0,-1 0 1 0 0,1 1-1 0 0,0-1 0 0 0,-1 0 0 0 0,1 1 1 0 0,0-1-1 0 0,-1 0 0 0 0,1 0 0 0 0,0 1 1 0 0,0-1-1 0 0,-1 0 0 0 0,1 0 1 0 0,0 0-1 0 0,-1 0 0 0 0,1 0 0 0 0,0 0 1 0 0,0 0-1 0 0,-1-1 0 0 0,1 1 0 0 0,0 0 1 0 0,-1 0-1 0 0,1 0 0 0 0,0-1 1 0 0,-1 1-1 0 0,1 0 0 0 0,0-1 0 0 0,-1 1 1 0 0,1-1-1 0 0,-1 1 0 0 0,1 0 0 0 0,0-1 1 0 0,-1 0-1 0 0,1 1 0 0 0,-1-1 1 0 0,0 1-1 0 0,1-1 0 0 0,-1 1 0 0 0,1-1 1 0 0,-1 0-1 0 0,0 1 0 0 0,0-1 0 0 0,1 0 1 0 0,-1 1-1 0 0,0-1 0 0 0,0 0 1 0 0,0 0-1 0 0,0 1 0 0 0,1-1 0 0 0,-1 0 1 0 0,0 1-1 0 0,-1-1 0 0 0,1 0 0 0 0,0 0 1 0 0,0 1-1 0 0,0-1 0 0 0,0 0 1 0 0,0 1-1 0 0,-1-1 0 0 0,1 0 0 0 0,0 1 1 0 0,-1-1 96 0 0,-7-18-1274 0 0</inkml:trace>
  <inkml:trace contextRef="#ctx0" brushRef="#br0" timeOffset="172.089">59 105 1096 0 0,'2'-9'1228'0'0,"1"0"-224"0"0,-1 2-140 0 0,-2 1-244 0 0,1 0-136 0 0,1 0-235 0 0,0-2-221 0 0,1 1 0 0 0,10-4-325 0 0,-5 2-135 0 0,-2-1-332 0 0,0 4 64 0 0,-1 0 32 0 0,0 1-604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11:11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88 1428 0 0,'12'17'498'0'0,"-1"0"0"0"0,-1 0 0 0 0,-1 1 0 0 0,0 1-1 0 0,-1 0 1 0 0,-1 0 0 0 0,-1 0 0 0 0,0 1 0 0 0,-2 0 0 0 0,0 0 0 0 0,-1 6-498 0 0,-5-18 220 0 0,-1-1 0 0 0,-1 1 1 0 0,1 0-1 0 0,-1-1 0 0 0,0 0 1 0 0,-1 0-1 0 0,0 0 0 0 0,0 0 1 0 0,0-1-1 0 0,-1 0 1 0 0,0 0-1 0 0,0 0 0 0 0,0-1 1 0 0,-1 0-1 0 0,0 0 0 0 0,0-1 1 0 0,0 0-1 0 0,-7 3-220 0 0,13-7 25 0 0,0 1-1 0 0,-1-1 1 0 0,1 0-1 0 0,0 0 1 0 0,0 0 0 0 0,0 0-1 0 0,-1 0 1 0 0,1 0-1 0 0,0 0 1 0 0,0 0 0 0 0,0-1-1 0 0,-1 1 1 0 0,1 0-1 0 0,0-1 1 0 0,0 1 0 0 0,0-1-1 0 0,0 1 1 0 0,0-1-1 0 0,0 0 1 0 0,0 1 0 0 0,0-1-1 0 0,0 0 1 0 0,0 0 0 0 0,0 0-1 0 0,0 0 1 0 0,1 0-1 0 0,-1 0 1 0 0,0 0 0 0 0,1 0-1 0 0,-1 0 1 0 0,0 0-1 0 0,1 0 1 0 0,-1 0 0 0 0,1 0-1 0 0,0 0 1 0 0,-1 0-1 0 0,1-1 1 0 0,0 1 0 0 0,0-1-25 0 0,-1 1 29 0 0,0-8-113 0 0,0 1 1 0 0,0-1-1 0 0,1 1 0 0 0,0-1 0 0 0,0 0 0 0 0,1 1 0 0 0,0-1 0 0 0,1 1 0 0 0,-1-1 0 0 0,2 1 0 0 0,-1 0 0 0 0,1 0 0 0 0,1 0 0 0 0,-1 0 0 0 0,1 0 0 0 0,1 1 0 0 0,-1-1 0 0 0,1 1 1 0 0,1 1-1 0 0,3-5 84 0 0,121-140-6668 0 0,-115 134 5230 0 0</inkml:trace>
  <inkml:trace contextRef="#ctx0" brushRef="#br0" timeOffset="340.737">372 228 1148 0 0,'27'-5'387'0'0,"0"-2"0"0"0,-1 0 1 0 0,1-1-1 0 0,-2-2 0 0 0,1-1 0 0 0,-1-1 0 0 0,-1-1 0 0 0,0-1 1 0 0,-1 0-1 0 0,-1-2 0 0 0,0-1 0 0 0,-1-1 0 0 0,5-7-387 0 0,-25 25 21 0 0,0-1 0 0 0,0 0 0 0 0,1 1 0 0 0,-1-1 0 0 0,0 0 0 0 0,0 0-1 0 0,0 0 1 0 0,0 0 0 0 0,0 0 0 0 0,-1 0 0 0 0,1 0 0 0 0,0 0 0 0 0,0 0 0 0 0,-1 0-1 0 0,1 0 1 0 0,0 0 0 0 0,-1-1 0 0 0,1 1 0 0 0,-1 0 0 0 0,0 0 0 0 0,1-1 0 0 0,-1 1 0 0 0,0 0-1 0 0,0-1 1 0 0,0 1 0 0 0,0 0 0 0 0,0 0 0 0 0,0-1 0 0 0,0 1 0 0 0,0 0 0 0 0,-1-1-1 0 0,1 1 1 0 0,0 0 0 0 0,-1 0 0 0 0,1-1 0 0 0,-1 1 0 0 0,1 0 0 0 0,-1 0 0 0 0,0 0 0 0 0,0 0-1 0 0,0-1-20 0 0,-59-1 1028 0 0,56 3-1002 0 0,0 0-1 0 0,0 0 0 0 0,1 0 1 0 0,-1 0-1 0 0,0 0 0 0 0,0 1 1 0 0,1 0-1 0 0,-1 0 0 0 0,1 0 1 0 0,-1 0-1 0 0,1 1 0 0 0,-1-1 1 0 0,1 1-1 0 0,0 0 0 0 0,-1 0 0 0 0,1 0 1 0 0,0 0-1 0 0,0 1 0 0 0,1-1 1 0 0,-1 1-1 0 0,0 0 0 0 0,1-1 1 0 0,0 1-1 0 0,0 1 0 0 0,0-1 1 0 0,0 0-1 0 0,0 0 0 0 0,0 1 1 0 0,1-1-1 0 0,0 1 0 0 0,-1-1 1 0 0,1 1-1 0 0,1-1 0 0 0,-1 1 1 0 0,0 0-1 0 0,1 1-25 0 0,14 13-205 0 0,1-1-1 0 0,1 0 1 0 0,0-1 0 0 0,2 0 0 0 0,-1-2 0 0 0,2 0 0 0 0,0-1-1 0 0,0-1 1 0 0,1-1 0 0 0,1 0 0 0 0,0-2 0 0 0,6 2 205 0 0,83 22-3289 0 0,-78-23 2303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11:09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16 179 1480 0 0,'1'0'292'0'0,"-1"0"1"0"0,0 0-1 0 0,0 0 0 0 0,1 0 0 0 0,-1 0 1 0 0,0 0-1 0 0,0 0 0 0 0,1 0 0 0 0,-1 0 1 0 0,0 0-1 0 0,0-1 0 0 0,0 1 1 0 0,1 0-1 0 0,-1 0 0 0 0,0 0 0 0 0,0 0-292 0 0,4 30 591 0 0,-1 15-354 0 0,2 0 0 0 0,2 0-1 0 0,1-1 1 0 0,3 1 0 0 0,14 36-237 0 0,15 65-1560 0 0,-35-104-2087 0 0,-5-34 2327 0 0</inkml:trace>
  <inkml:trace contextRef="#ctx0" brushRef="#br0" timeOffset="811.637">16 230 1540 0 0,'-15'-68'5060'0'0,"75"-27"-4525"0"0,-7 78-950 0 0,-51 17 383 0 0,25 11-96 0 0,-8 41 893 0 0,-19-50-685 0 0,0-2-8 0 0,0 0-36 0 0,-16 13 262 0 0,16-16-300 0 0,-1 1 0 0 0,1-1-1 0 0,-1 0 1 0 0,1 1-1 0 0,0-1 1 0 0,0 1-1 0 0,0-1 1 0 0,0 0-1 0 0,1 1 1 0 0,-1-1 0 0 0,1 0-1 0 0,-1 1 1 0 0,1-1-1 0 0,0 1 1 0 0,0-1-1 0 0,0 1 1 0 0,0 0-1 0 0,1-1 1 0 0,-1 1 0 0 0,1 0-1 0 0,-1 0 1 0 0,1 0-1 0 0,0 0 1 0 0,0 0-1 0 0,0 0 1 0 0,0 0 0 0 0,0 1-1 0 0,0-1 1 0 0,2 0 2 0 0,-3 1 7 0 0,5-5-21 0 0,-1 1 0 0 0,1 0 0 0 0,1 0 0 0 0,-1 0 0 0 0,1 1 0 0 0,0 0 0 0 0,0 0 0 0 0,0 1 0 0 0,0 0 0 0 0,0 0 0 0 0,1 1 0 0 0,0 0 0 0 0,-1 0 0 0 0,1 1 0 0 0,0 0 0 0 0,6 0 14 0 0,-6 4-9 0 0,0 1-1 0 0,1 1 1 0 0,-1 0-1 0 0,-1 0 1 0 0,1 0-1 0 0,-1 1 1 0 0,0 0-1 0 0,0 1 1 0 0,-1-1-1 0 0,0 1 1 0 0,0 1-1 0 0,0-1 1 0 0,-1 1-1 0 0,0 0 1 0 0,-1 0-1 0 0,0 0 1 0 0,0 1-1 0 0,0-1 1 0 0,-1 1-1 0 0,-1 0 0 0 0,0 0 1 0 0,0 0-1 0 0,0 0 1 0 0,-1 3 9 0 0,0 3 60 0 0,0 0 0 0 0,-1 0 0 0 0,0 0 0 0 0,-1 0-1 0 0,-1-1 1 0 0,0 1 0 0 0,-1 0 0 0 0,-1-1 0 0 0,0 1 0 0 0,-1-1 0 0 0,-1 0 0 0 0,0-1 0 0 0,-1 1-1 0 0,0-1 1 0 0,-1-1 0 0 0,0 1 0 0 0,-10 10-60 0 0,-15 30 726 0 0,77-61-724 0 0,-34 6-29 0 0,1 0 0 0 0,0 1 0 0 0,0 0 0 0 0,0 1 0 0 0,0 0 1 0 0,0 0-1 0 0,-1 1 0 0 0,1 1 0 0 0,0 0 0 0 0,0 0 0 0 0,-1 1 0 0 0,1 1 0 0 0,-1-1 0 0 0,0 2 0 0 0,0-1 0 0 0,-1 1 0 0 0,1 1 27 0 0,-2 0 11 0 0,0 0-1 0 0,-1 1 0 0 0,0-1 1 0 0,0 1-1 0 0,0 1 0 0 0,-1-1 1 0 0,0 1-1 0 0,-1 1 1 0 0,0-1-1 0 0,0 1 0 0 0,0-1 1 0 0,-1 1-1 0 0,-1 1 1 0 0,0-1-1 0 0,0 0 0 0 0,-1 1 1 0 0,0 0-1 0 0,0-1 0 0 0,-1 6-10 0 0,-3-5 61 0 0,0-1 0 0 0,-1 1 0 0 0,-1-1-1 0 0,0 0 1 0 0,0 0 0 0 0,0-1 0 0 0,-1 1-1 0 0,-1-1 1 0 0,1 0 0 0 0,-1 0 0 0 0,-1-1-1 0 0,1 0 1 0 0,-1 0 0 0 0,0 0-1 0 0,-1-1 1 0 0,0 0 0 0 0,0 0 0 0 0,0-1-1 0 0,-1 0 1 0 0,1-1 0 0 0,-1 0 0 0 0,-2 1-61 0 0,1-1 12 0 0,1 1 0 0 0,-1-1 1 0 0,1-1-1 0 0,-1 0 0 0 0,0 0 1 0 0,-1-1-1 0 0,1 0 0 0 0,0-1 1 0 0,0 0-1 0 0,-1-1 1 0 0,1 0-1 0 0,0-1 0 0 0,-3 0-12 0 0,9 0-116 0 0,1 0 0 0 0,-1 0 0 0 0,1 0 0 0 0,-1-1 0 0 0,1 0 0 0 0,0 1 0 0 0,0-1 0 0 0,0-1-1 0 0,0 1 1 0 0,0 0 0 0 0,0-1 0 0 0,0 1 0 0 0,1-1 0 0 0,-1 0 0 0 0,1 0 0 0 0,0 0 0 0 0,0 0 0 0 0,0 0 0 0 0,0 0-1 0 0,1-1 1 0 0,-1 1 0 0 0,1-1 0 0 0,0 1 0 0 0,0-1 0 0 0,0-1 116 0 0,-2-87-4526 0 0,21 47 3208 0 0</inkml:trace>
  <inkml:trace contextRef="#ctx0" brushRef="#br0" timeOffset="1387.034">1352 244 1344 0 0,'0'-5'93'0'0,"0"0"-1"0"0,-1 1 0 0 0,0-1 1 0 0,0 1-1 0 0,0-1 1 0 0,0 1-1 0 0,-1 0 0 0 0,0-1 1 0 0,0 1-1 0 0,0 0 1 0 0,0 0-1 0 0,-1 0 0 0 0,1 0 1 0 0,-1 1-1 0 0,0-1 1 0 0,0 1-1 0 0,-1 0 0 0 0,1-1 1 0 0,-1 1-1 0 0,1 1 1 0 0,-1-1-1 0 0,0 1 0 0 0,0-1 1 0 0,0 1-1 0 0,0 0 1 0 0,0 1-1 0 0,-1-1 0 0 0,1 1 1 0 0,-1-1-1 0 0,1 1 1 0 0,-1 1-1 0 0,1-1 1 0 0,-1 1-1 0 0,0 0 0 0 0,1 0 1 0 0,-4 0-93 0 0,-167 24 1171 0 0,162-20-1066 0 0,-1 0-1 0 0,1 1 1 0 0,0 0 0 0 0,0 1-1 0 0,0 1 1 0 0,1 0 0 0 0,0 1-1 0 0,0 0 1 0 0,1 0 0 0 0,0 2-1 0 0,0-1 1 0 0,1 1 0 0 0,1 1-1 0 0,0 0 1 0 0,0 0 0 0 0,1 1-1 0 0,0 0 1 0 0,1 0 0 0 0,1 1-1 0 0,-1 2-104 0 0,8-11 11 0 0,0 0 0 0 0,1 0 0 0 0,0 0 0 0 0,0 0 0 0 0,0 0 0 0 0,0 0 0 0 0,1-1 0 0 0,-1 1 0 0 0,1-1 0 0 0,0 0 0 0 0,0 0 0 0 0,0 0 0 0 0,1 0 0 0 0,-1 0 0 0 0,1-1 0 0 0,-1 0 0 0 0,1 1 0 0 0,0-1 0 0 0,0 0 0 0 0,0-1 0 0 0,0 1-1 0 0,0-1 1 0 0,0 0 0 0 0,0 0 0 0 0,1 0 0 0 0,-1 0 0 0 0,0-1 0 0 0,1 0 0 0 0,-1 0 0 0 0,0 0 0 0 0,1 0 0 0 0,0-1-11 0 0,4 3-26 0 0,-1-1-1 0 0,1 1 0 0 0,-1-1 1 0 0,1-1-1 0 0,-1 0 1 0 0,1 0-1 0 0,-1-1 1 0 0,1 0-1 0 0,-1 0 1 0 0,1-1-1 0 0,-1 0 1 0 0,0 0-1 0 0,0-1 1 0 0,0 0-1 0 0,0-1 1 0 0,0 0-1 0 0,-1 0 0 0 0,1 0 1 0 0,-1-1-1 0 0,0 0 1 0 0,-1-1-1 0 0,1 0 1 0 0,-1 0-1 0 0,0 0 1 0 0,3-4 26 0 0,-6 6-83 0 0,0 1 0 0 0,0 0 1 0 0,1 0-1 0 0,-1 0 0 0 0,1 0 1 0 0,0 0-1 0 0,0 1 0 0 0,0 0 1 0 0,0 0-1 0 0,0 0 0 0 0,1 0 1 0 0,-1 1-1 0 0,1-1 0 0 0,-1 1 1 0 0,1 1-1 0 0,-1-1 0 0 0,1 0 1 0 0,-1 1-1 0 0,1 0 0 0 0,0 0 1 0 0,-1 0-1 0 0,1 1 0 0 0,0 0 1 0 0,-1 0-1 0 0,1 0 0 0 0,-1 0 1 0 0,0 1-1 0 0,1-1 0 0 0,-1 1 1 0 0,0 0-1 0 0,0 0 0 0 0,0 1 1 0 0,0-1-1 0 0,1 2 83 0 0,15 3-880 0 0,-11-4-4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26:29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668 139 1368 0 0,'22'-35'1353'0'0,"20"-17"127"0"0,-42 51-1277 0 0,-4-2-23 0 0,-22-7-47 0 0,0 2 0 0 0,0 0 1 0 0,-1 1-1 0 0,1 2 0 0 0,-2 1 1 0 0,1 1-1 0 0,0 1 1 0 0,-1 1-1 0 0,1 2 0 0 0,-13 2-133 0 0,-8-3 258 0 0,-203 41 534 0 0,248-41-786 0 0,0 1 0 0 0,1-1 1 0 0,-1 0-1 0 0,0 1 0 0 0,0-1 1 0 0,1 1-1 0 0,-1 0 1 0 0,0-1-1 0 0,1 2 0 0 0,-1-1 1 0 0,0 0-1 0 0,1 0 0 0 0,0 1 1 0 0,-1-1-1 0 0,1 1 0 0 0,0 0 1 0 0,0 0-1 0 0,0 0 0 0 0,0 0 1 0 0,0 0-1 0 0,0 0 1 0 0,1 0-1 0 0,-1 1 0 0 0,1-1 1 0 0,-1 1-1 0 0,1-1 0 0 0,0 1 1 0 0,0-1-1 0 0,0 1 0 0 0,0 0 1 0 0,1-1-1 0 0,-1 1 1 0 0,1 0-1 0 0,0 0 0 0 0,-1 0 1 0 0,1-1-1 0 0,0 1 0 0 0,1 0 1 0 0,-1 0-1 0 0,0 0 0 0 0,1-1 1 0 0,0 1-1 0 0,-1 0 1 0 0,1-1-1 0 0,0 1 0 0 0,1 0 1 0 0,-1-1-1 0 0,0 0 0 0 0,1 1 1 0 0,-1-1-7 0 0,18 19 45 0 0,2-1-1 0 0,0-1 1 0 0,0-1 0 0 0,2 0 0 0 0,0-2 0 0 0,1-1 0 0 0,17 8-45 0 0,92 67 85 0 0,-122-83-58 0 0,-1 1 0 0 0,0 0 1 0 0,0 1-1 0 0,-1 1 0 0 0,0-1 0 0 0,-1 1 0 0 0,0 1 0 0 0,-1-1 0 0 0,0 2 1 0 0,0-1-1 0 0,-1 0 0 0 0,-1 1 0 0 0,0 0 0 0 0,0 1 0 0 0,-1 2-27 0 0,-4-10 35 0 0,0 0-1 0 0,0 0 1 0 0,-1 0-1 0 0,0 0 1 0 0,0 0-1 0 0,0 0 0 0 0,-1 0 1 0 0,0-1-1 0 0,0 1 1 0 0,0-1-1 0 0,0 1 0 0 0,-1-1 1 0 0,1 0-1 0 0,-1 1 1 0 0,0-2-1 0 0,-1 1 1 0 0,1 0-1 0 0,-1 0 0 0 0,1-1 1 0 0,-1 0-1 0 0,0 0 1 0 0,0 0-1 0 0,0 0 1 0 0,-1-1-1 0 0,1 1 0 0 0,-2-1-34 0 0,-121 47 454 0 0,-109-25-741 0 0,167-42-2115 0 0,58-17-1530 0 0,21 18 2813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11:07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4 687 1468 0 0,'34'0'4625'0'0,"-50"1"-7840"0"0,-6-1 1961 0 0</inkml:trace>
  <inkml:trace contextRef="#ctx0" brushRef="#br0" timeOffset="774.969">192 792 976 0 0,'16'4'266'0'0,"0"-1"1"0"0,0 0-1 0 0,1-1 0 0 0,-1 0 0 0 0,0-1 1 0 0,1-1-1 0 0,-1-1 0 0 0,0-1 0 0 0,1 0 1 0 0,-1-1-1 0 0,0 0 0 0 0,0-1 0 0 0,-1-1 1 0 0,1-1-1 0 0,-1 0 0 0 0,0-1 0 0 0,-1-1 1 0 0,0 0-1 0 0,0-1 0 0 0,0 0 1 0 0,10-10-267 0 0,10-11 28 0 0,-1-1 1 0 0,-1-1 0 0 0,-2-2-1 0 0,-2-1 1 0 0,-1-1 0 0 0,-2-2 0 0 0,10-19-29 0 0,-25 41-16 0 0,35-62 165 0 0,3 2 0 0 0,3 2 1 0 0,34-35-150 0 0,-81 103 6 0 0,0 1 0 0 0,1 0 1 0 0,-1 0-1 0 0,1 0 0 0 0,0 0 0 0 0,0 1 1 0 0,1 0-1 0 0,-1 0 0 0 0,1 1 1 0 0,0-1-1 0 0,0 1 0 0 0,0 0 0 0 0,0 1 1 0 0,0-1-1 0 0,1 1 0 0 0,-1 1 1 0 0,1-1-1 0 0,-1 1 0 0 0,1 0 1 0 0,0 0-1 0 0,0 1 0 0 0,-1 0 0 0 0,1 0 1 0 0,0 1-1 0 0,-1 0 0 0 0,1 0 1 0 0,0 0-1 0 0,-1 1 0 0 0,1 0 1 0 0,-1 1-1 0 0,0-1 0 0 0,0 1 0 0 0,0 0 1 0 0,0 0-1 0 0,0 1 0 0 0,-1 0 1 0 0,1 0-1 0 0,-1 0 0 0 0,0 1 0 0 0,0 0 1 0 0,-1 0-1 0 0,0 0 0 0 0,1 1-6 0 0,146 255 398 0 0,-140-235-492 0 0,-2 0 0 0 0,-1 0 0 0 0,0 1 0 0 0,-3-1 1 0 0,0 1-1 0 0,-1 1 0 0 0,-1 21 94 0 0,-3-43-280 0 0,-1 0-1 0 0,0 0 1 0 0,0 0 0 0 0,0 0-1 0 0,-1 0 1 0 0,0 0 0 0 0,0-1-1 0 0,-1 1 1 0 0,1-1 0 0 0,-1 1-1 0 0,0-1 1 0 0,-1 0 0 0 0,1 0-1 0 0,-1 0 1 0 0,0-1 0 0 0,0 1-1 0 0,-5 3 281 0 0,-9 9-1282 0 0</inkml:trace>
  <inkml:trace contextRef="#ctx0" brushRef="#br0" timeOffset="1023.826">935 379 1132 0 0,'-3'-14'6578'0'0,"38"-4"-5761"0"0,-29 15-309 0 0,149-53 830 0 0,6 14-3486 0 0,19-6-2507 0 0,-127 33 3377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11:16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1 605 1624 0 0,'14'0'5049'0'0,"24"-8"-4743"0"0,-20 4-12 0 0,61-7-130 0 0,-61 11-267 0 0,1-1 0 0 0,-1-1 1 0 0,1 0-1 0 0,-1-2 0 0 0,0 0 0 0 0,0-1 0 0 0,0-1 0 0 0,0 0 0 0 0,-1-2 0 0 0,-1 0 0 0 0,1-1 1 0 0,-1 0-1 0 0,0-1 0 0 0,-1-1 0 0 0,11-10 103 0 0,-25 19-30 0 0,0 0 1 0 0,0 0-1 0 0,1 0 1 0 0,-1 0-1 0 0,0 0 0 0 0,-1 0 1 0 0,1 0-1 0 0,0 0 1 0 0,-1 0-1 0 0,1-1 1 0 0,-1 1-1 0 0,0 0 0 0 0,1 0 1 0 0,-1-1-1 0 0,0 1 1 0 0,0 0-1 0 0,-1 0 1 0 0,1-1-1 0 0,0 1 0 0 0,-1 0 1 0 0,1 0-1 0 0,-1 0 1 0 0,0-1-1 0 0,0 1 1 0 0,0 0-1 0 0,0 0 0 0 0,0 0 1 0 0,0 0-1 0 0,-1 1 1 0 0,1-1-1 0 0,0 0 0 0 0,-1 0 1 0 0,0 1-1 0 0,1-1 1 0 0,-1 1-1 0 0,0-1 1 0 0,0 1-1 0 0,0 0 0 0 0,0 0 1 0 0,0 0-1 0 0,0 0 1 0 0,-1-1 29 0 0,-17-11-40 0 0</inkml:trace>
  <inkml:trace contextRef="#ctx0" brushRef="#br0" timeOffset="282.361">293 360 4836 0 0,'-8'-3'70'0'0,"0"1"-1"0"0,0 0 1 0 0,-1 0-1 0 0,1 1 0 0 0,-1 0 1 0 0,1 1-1 0 0,-1 0 0 0 0,1 0 1 0 0,-1 1-1 0 0,1 0 1 0 0,-1 0-1 0 0,1 1 0 0 0,0 0 1 0 0,0 0-1 0 0,0 1 1 0 0,0 0-1 0 0,0 1 0 0 0,0 0 1 0 0,1 0-1 0 0,0 0 0 0 0,0 1 1 0 0,0 0-1 0 0,0 1 1 0 0,1-1-1 0 0,0 1 0 0 0,0 1 1 0 0,0-1-1 0 0,1 1 0 0 0,0 0 1 0 0,0 0-1 0 0,1 0 1 0 0,0 1-1 0 0,0-1 0 0 0,0 3-69 0 0,8 2 11 0 0,-1 1-1 0 0,1 0 0 0 0,1-1 0 0 0,1 1 0 0 0,0-1 1 0 0,0-1-1 0 0,1 1 0 0 0,0-1 0 0 0,1 0 1 0 0,0-1-1 0 0,1 0 0 0 0,0 0 0 0 0,1-1 1 0 0,0 0-1 0 0,0-1 0 0 0,1 0 0 0 0,0 0 1 0 0,1-2-1 0 0,-1 1 0 0 0,1-1 0 0 0,0-1 0 0 0,1 0 1 0 0,8 2-11 0 0,117 25-4087 0 0,-117-31 2919 0 0</inkml:trace>
  <inkml:trace contextRef="#ctx0" brushRef="#br0" timeOffset="526.915">575 384 1712 0 0,'31'1'3370'0'0,"10"70"-2699"0"0,-36-59-235 0 0,155 272 2765 0 0,-156-284-3137 0 0,-1 0-1 0 0,1 0 0 0 0,-1 0 1 0 0,1 0-1 0 0,-1-1 1 0 0,1 1-1 0 0,-1-1 1 0 0,0 0-1 0 0,1 0 0 0 0,-1 0 1 0 0,0 0-1 0 0,1 0 1 0 0,-1-1-1 0 0,0 0 1 0 0,0 0-1 0 0,0 0 0 0 0,0 0 1 0 0,-1 0-1 0 0,1 0 1 0 0,-1-1-1 0 0,1 1 0 0 0,-1-1 1 0 0,0 0-1 0 0,0 1 1 0 0,0-1-1 0 0,0 0 1 0 0,0 0-1 0 0,-1-1 0 0 0,1 1 1 0 0,-1 0-1 0 0,0 0 1 0 0,1-3-64 0 0,24-41-553 0 0,-2 0 0 0 0,-2-1 0 0 0,-3-1 0 0 0,-1-2 0 0 0,2-18 553 0 0,-10-7-6044 0 0,-9 70 4749 0 0</inkml:trace>
  <inkml:trace contextRef="#ctx0" brushRef="#br0" timeOffset="808.79">1077 527 840 0 0,'71'1'4227'0'0,"208"-76"-3117"0"0,-326 78 120 0 0,34-1-1141 0 0,0 0 1 0 0,0 0-1 0 0,0 2 0 0 0,0-1 1 0 0,1 2-1 0 0,-1-1 1 0 0,1 2-1 0 0,0 0 1 0 0,1 0-1 0 0,-1 1 1 0 0,1 0-1 0 0,1 1 0 0 0,0 0 1 0 0,0 1-1 0 0,0 0 1 0 0,1 1-1 0 0,0 0 1 0 0,1 0-1 0 0,0 1 1 0 0,1 0-1 0 0,0 0 0 0 0,1 1 1 0 0,0 0-1 0 0,1 0 1 0 0,0 0-1 0 0,-1 5-89 0 0,8-11-13 0 0,1 1-1 0 0,0-1 1 0 0,0 1 0 0 0,0-1-1 0 0,0 0 1 0 0,1 0-1 0 0,0 0 1 0 0,1-1 0 0 0,-1 1-1 0 0,1-1 1 0 0,0 0-1 0 0,0 0 1 0 0,1-1 0 0 0,-1 0-1 0 0,1 0 1 0 0,0 0-1 0 0,0 0 1 0 0,0-1 0 0 0,1 0-1 0 0,-1 0 1 0 0,1-1-1 0 0,-1 0 1 0 0,1 0-1 0 0,0-1 1 0 0,0 0 0 0 0,0 0-1 0 0,0 0 1 0 0,2-1 13 0 0,170-7-5924 0 0,-165 3 4623 0 0</inkml:trace>
  <inkml:trace contextRef="#ctx0" brushRef="#br0" timeOffset="1647.73">1517 569 1196 0 0,'1'1'56'0'0,"-1"0"1"0"0,1 0-1 0 0,-1 0 0 0 0,1 0 0 0 0,-1 0 0 0 0,1 1 1 0 0,0-1-1 0 0,-1 0 0 0 0,1 0 0 0 0,0-1 0 0 0,0 1 1 0 0,0 0-1 0 0,0 0 0 0 0,0 0 0 0 0,0 0 1 0 0,0-1-1 0 0,0 1 0 0 0,0 0 0 0 0,0-1 0 0 0,0 1 1 0 0,0-1-1 0 0,1 0 0 0 0,-1 1 0 0 0,0-1 0 0 0,0 0 1 0 0,1 1-1 0 0,-1-1 0 0 0,0 0 0 0 0,0 0 1 0 0,1 0-1 0 0,-1 0 0 0 0,0 0 0 0 0,0-1 0 0 0,1 1 1 0 0,-1 0-1 0 0,0-1 0 0 0,0 1 0 0 0,0 0 0 0 0,0-1 1 0 0,1 0-1 0 0,-1 1 0 0 0,0-1 0 0 0,0 0 1 0 0,0 1-1 0 0,0-1 0 0 0,0 0 0 0 0,0 0 0 0 0,0 0 1 0 0,-1 0-1 0 0,1 0 0 0 0,0 0 0 0 0,0 0 0 0 0,-1 0 1 0 0,1 0-1 0 0,-1 0 0 0 0,1 0 0 0 0,-1 0 1 0 0,1 0-1 0 0,-1-1 0 0 0,0 1 0 0 0,1 0 0 0 0,-1 0 1 0 0,0-1-1 0 0,0 1 0 0 0,0 0 0 0 0,0 0 0 0 0,0-1 1 0 0,0 1-1 0 0,0 0 0 0 0,-1-1-56 0 0,11 18 320 0 0,-2 0-1 0 0,0 1 1 0 0,-1 0-1 0 0,0 0 1 0 0,-2 1 0 0 0,0-1-1 0 0,0 1 1 0 0,-2 0-1 0 0,1 10-319 0 0,53-173 1567 0 0,53-65-2422 0 0,-108 210 845 0 0,-1 0-1 0 0,1 0 1 0 0,0 0 0 0 0,-1 0 0 0 0,1 1 0 0 0,-1-1 0 0 0,1 0 0 0 0,-1 1-1 0 0,1-1 1 0 0,-1 1 0 0 0,1 0 0 0 0,-1-1 0 0 0,1 1 0 0 0,-1 0-1 0 0,0 0 1 0 0,1 0 0 0 0,-1 0 0 0 0,0 0 0 0 0,0 0 0 0 0,0 0 0 0 0,0 0-1 0 0,0 1 1 0 0,0-1 0 0 0,0 0 0 0 0,0 0 0 0 0,0 1 0 0 0,-1-1-1 0 0,1 1 1 0 0,0-1 0 0 0,-1 1 0 0 0,1-1 0 0 0,-1 1 0 0 0,0-1-1 0 0,0 1 1 0 0,1 0 0 0 0,-1-1 0 0 0,0 1 0 0 0,0-1 0 0 0,0 1 0 0 0,-1 0-1 0 0,1-1 1 0 0,0 1 10 0 0,0 0-23 0 0,7 19 57 0 0,1 0 0 0 0,1 0 0 0 0,1-1 0 0 0,0 0-1 0 0,2-1 1 0 0,0 0 0 0 0,1-1 0 0 0,1 0 0 0 0,1-1-1 0 0,3 1-33 0 0,-16-15-12 0 0,1 0 0 0 0,0 0-1 0 0,1-1 1 0 0,-1 1-1 0 0,0-1 1 0 0,1 0-1 0 0,-1 0 1 0 0,1 0-1 0 0,0 0 1 0 0,0-1 0 0 0,-1 1-1 0 0,1-1 1 0 0,0 0-1 0 0,0 0 1 0 0,0-1-1 0 0,1 1 1 0 0,-1-1-1 0 0,0 0 1 0 0,0 0-1 0 0,0 0 1 0 0,0-1 0 0 0,0 1-1 0 0,0-1 1 0 0,0 0-1 0 0,0 0 1 0 0,0 0-1 0 0,0-1 1 0 0,-1 0-1 0 0,1 1 1 0 0,0-1 0 0 0,-1 0-1 0 0,1-1 1 0 0,-1 1-1 0 0,1-2 13 0 0,81-116-933 0 0,15-239 997 0 0,-73 233 1148 0 0,-21 84 195 0 0,-16 64-451 0 0,-10 248-374 0 0,47-85-367 0 0,-26-176-195 0 0,-1-7-17 0 0,-1 0 1 0 0,1 1-1 0 0,0-1 1 0 0,-1 0-1 0 0,1 1 1 0 0,0-1-1 0 0,1 0 1 0 0,-1 1-1 0 0,0-1 1 0 0,1 0 0 0 0,-1 1-1 0 0,1-1 1 0 0,0 0-1 0 0,-1 0 1 0 0,1 1-1 0 0,0-1 1 0 0,1 0-1 0 0,-1 0 1 0 0,0 0-1 0 0,0 0 1 0 0,1 0 0 0 0,0-1-1 0 0,-1 1 1 0 0,1 0-1 0 0,0-1 1 0 0,-1 1-1 0 0,1-1 1 0 0,0 1-1 0 0,0-1 1 0 0,0 0-1 0 0,1 0 1 0 0,-1 0 0 0 0,0 0-1 0 0,0 0 1 0 0,0-1-1 0 0,1 1 1 0 0,0 0-4 0 0,93-47-135 0 0,-72 33 91 0 0,0 1 0 0 0,0 0 1 0 0,1 2-1 0 0,1 1 0 0 0,-1 1 1 0 0,2 1-1 0 0,-1 2 0 0 0,1 0 1 0 0,19 0 43 0 0,-39 5 8 0 0,-1 0 0 0 0,1 1 0 0 0,0 0 1 0 0,-1 0-1 0 0,1 0 0 0 0,-1 1 0 0 0,0 0 0 0 0,1 0 1 0 0,-1 0-1 0 0,0 1 0 0 0,0 0 0 0 0,-1 0 1 0 0,1 1-1 0 0,-1-1 0 0 0,1 1 0 0 0,-1 1 0 0 0,0-1 1 0 0,-1 1-1 0 0,1 0 0 0 0,-1 0 0 0 0,0 0 0 0 0,0 0 1 0 0,0 1-1 0 0,-1-1 0 0 0,0 1 0 0 0,0 0 1 0 0,0 0-1 0 0,-1 1 0 0 0,0-1 0 0 0,0 0 0 0 0,-1 1-8 0 0,-5 1 10 0 0,0 1-1 0 0,-1-1 0 0 0,0 0 0 0 0,0-1 0 0 0,-1 1 0 0 0,0-1 1 0 0,0-1-1 0 0,-1 1 0 0 0,0-1 0 0 0,0 0 0 0 0,-1 0 1 0 0,1-1-1 0 0,-1 0 0 0 0,0 0 0 0 0,-1-1 0 0 0,1 0 0 0 0,-1-1 1 0 0,1 0-1 0 0,-1 0 0 0 0,0 0 0 0 0,-1-1 0 0 0,-6 0-9 0 0,-180 24-5516 0 0,104-48 2781 0 0,52 5 1288 0 0</inkml:trace>
  <inkml:trace contextRef="#ctx0" brushRef="#br0" timeOffset="1910.55">2061 166 2016 0 0,'4'0'1008'0'0,"2"0"-140"0"0,15-3-124 0 0,11 2 0 0 0,-13 1-111 0 0,40-12-97 0 0,-16 4-52 0 0,15 1-20 0 0,1 1-184 0 0,1-2-228 0 0,-1 4-4 0 0,2-2-568 0 0,-7-2-408 0 0,-1 4-493 0 0,-8-1 89 0 0,-2 2 36 0 0,-5-1 4 0 0</inkml:trace>
  <inkml:trace contextRef="#ctx0" brushRef="#br0" timeOffset="2158.955">2935 102 848 0 0,'7'0'1436'0'0,"-6"0"-352"0"0,2 0-352 0 0,-1 0-336 0 0,1 1-208 0 0,-1 1-16 0 0,-1-1-944 0 0,-1 2-512 0 0,0 0-8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11:12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0 619 976 0 0,'11'34'1295'0'0,"-1"2"-1"0"0,-2-1 1 0 0,-2 1 0 0 0,-1 1-1 0 0,-2-1 1 0 0,-1 27-1295 0 0,-2-63 33 0 0,-1 0 1 0 0,1 0-1 0 0,0-1 0 0 0,-1 1 0 0 0,1 0 0 0 0,-1 0 1 0 0,1 0-1 0 0,-1 0 0 0 0,1 0 0 0 0,0 0 1 0 0,-1 0-1 0 0,1 0 0 0 0,-1 0 0 0 0,1 0 0 0 0,-1 0 1 0 0,1 1-1 0 0,0-1 0 0 0,-1 0 0 0 0,1 0 1 0 0,-1 0-1 0 0,1 0 0 0 0,0 1 0 0 0,-1-1 0 0 0,1 0 1 0 0,0 0-1 0 0,-1 1 0 0 0,1-1 0 0 0,0 0 1 0 0,-1 1-1 0 0,1-1 0 0 0,0 0 0 0 0,0 1 0 0 0,-1-1 1 0 0,1 0-1 0 0,0 1 0 0 0,0-1 0 0 0,0 1 1 0 0,0-1-1 0 0,-1 0 0 0 0,1 1 0 0 0,0-1 0 0 0,0 1 1 0 0,0-1-1 0 0,0 1 0 0 0,0-1 0 0 0,0 1-33 0 0,6-35-225 0 0,1 0 0 0 0,1 0-1 0 0,2 1 1 0 0,1 0 0 0 0,2 1-1 0 0,1 0 1 0 0,2 1-1 0 0,5-6 226 0 0,-20 36-21 0 0,1 0 0 0 0,0 0 0 0 0,0 0 0 0 0,-1 0-1 0 0,1 1 1 0 0,0-1 0 0 0,0 1 0 0 0,0 0 0 0 0,0-1-1 0 0,0 1 1 0 0,0 0 0 0 0,0 0 0 0 0,0 0 0 0 0,-1 0-1 0 0,1 1 1 0 0,0-1 0 0 0,0 0 0 0 0,0 1 0 0 0,0-1-1 0 0,0 1 1 0 0,0 0 0 0 0,-1 0 0 0 0,1-1-1 0 0,0 1 1 0 0,-1 0 0 0 0,1 1 0 0 0,-1-1 0 0 0,1 0-1 0 0,-1 0 1 0 0,1 1 0 0 0,-1-1 0 0 0,0 1 0 0 0,0-1-1 0 0,1 1 1 0 0,-1-1 0 0 0,0 1 0 0 0,-1 0 0 0 0,1-1-1 0 0,0 1 1 0 0,0 0 0 0 0,-1 0 0 0 0,1 0 0 0 0,-1 0-1 0 0,1 1 22 0 0,0-1 23 0 0,16 21 45 0 0,-11-11-58 0 0,1 0 0 0 0,0-1 1 0 0,1 0-1 0 0,0-1 0 0 0,1 1 0 0 0,0-1 0 0 0,0-1 0 0 0,1 0 0 0 0,1 0 0 0 0,0-1 0 0 0,0 0 1 0 0,0-1-1 0 0,1-1 0 0 0,0 1 0 0 0,0-2 0 0 0,1 0 0 0 0,-1 0 0 0 0,1-1 0 0 0,2 0-10 0 0,4 0-54 0 0,0-1 0 0 0,0-1 0 0 0,0 0 0 0 0,0-2 0 0 0,0 0 0 0 0,0-1 0 0 0,0 0 0 0 0,-1-2 0 0 0,1-1 0 0 0,0 0 0 0 0,-1-1 0 0 0,0-1 0 0 0,0 0 0 0 0,-1-2 0 0 0,1 0 0 0 0,-2-1 0 0 0,1-1 0 0 0,5-4 54 0 0,29-72 778 0 0,-51 85-620 0 0,-16-20 351 0 0,11 20-465 0 0,-1 1 0 0 0,1-1 1 0 0,0 1-1 0 0,0 0 0 0 0,-1 0 0 0 0,1 0 0 0 0,0 1 1 0 0,0 0-1 0 0,0 0 0 0 0,-1 0 0 0 0,1 1 0 0 0,0 0 1 0 0,1 0-1 0 0,-1 0 0 0 0,0 0 0 0 0,0 1 0 0 0,1 0 1 0 0,0 0-1 0 0,-1 0 0 0 0,1 0 0 0 0,-1 2-44 0 0,3-4 31 0 0,-6 5 13 0 0,0-1 0 0 0,0 1 1 0 0,1 0-1 0 0,0 1 0 0 0,0 0 1 0 0,1 0-1 0 0,-1 0 0 0 0,2 1 0 0 0,-1 0 1 0 0,1 0-1 0 0,0 0 0 0 0,1 1 1 0 0,0 0-1 0 0,-1 2-44 0 0,5-8-5 0 0,1 0-1 0 0,-1 0 1 0 0,0 0 0 0 0,1-1 0 0 0,0 1 0 0 0,0 0-1 0 0,0 0 1 0 0,0-1 0 0 0,0 1 0 0 0,0-1 0 0 0,1 1-1 0 0,-1-1 1 0 0,1 1 0 0 0,0-1 0 0 0,-1 0-1 0 0,1 0 1 0 0,0 0 0 0 0,0 0 0 0 0,1 0 0 0 0,-1 0-1 0 0,0-1 1 0 0,1 1 0 0 0,-1-1 0 0 0,1 1-1 0 0,-1-1 1 0 0,1 0 0 0 0,0 0 0 0 0,-1 0 0 0 0,1 0-1 0 0,0-1 1 0 0,0 1 0 0 0,0-1 0 0 0,-1 0 0 0 0,1 1-1 0 0,0-1 1 0 0,0-1 0 0 0,0 1 0 0 0,0 0-1 0 0,-1-1 1 0 0,1 1 0 0 0,0-1 0 0 0,0 0 0 0 0,-1 0-1 0 0,1 0 1 0 0,0 0 0 0 0,0-1 5 0 0,8-4-83 0 0,-1 0 1 0 0,1-1-1 0 0,-1-1 0 0 0,0 0 1 0 0,-1 0-1 0 0,0-1 0 0 0,0 0 1 0 0,-1 0-1 0 0,0-1 0 0 0,0 0 0 0 0,-2-1 1 0 0,1 0-1 0 0,-1 0 0 0 0,0 0 1 0 0,-1-1-1 0 0,-1 1 0 0 0,0-1 1 0 0,0-1-1 0 0,0-7 83 0 0,28-249-184 0 0,-32 266 200 0 0,1-145 1223 0 0,-20 100-766 0 0,17 48-444 0 0,0 0-1 0 0,1 0 0 0 0,-1 0 1 0 0,0 0-1 0 0,1 1 0 0 0,-1-1 1 0 0,1 0-1 0 0,-1 1 0 0 0,0-1 1 0 0,1 1-1 0 0,-1-1 0 0 0,1 1 1 0 0,-1 0-1 0 0,1 0 0 0 0,-1 0 1 0 0,1 0-1 0 0,0 0 0 0 0,0 0 1 0 0,-1 0-1 0 0,1 0 0 0 0,0 0 1 0 0,0 0-1 0 0,0 1 1 0 0,0-1-1 0 0,0 1 0 0 0,0-1 1 0 0,0 0-1 0 0,1 1 0 0 0,-1 0 1 0 0,1-1-1 0 0,-1 1 0 0 0,0 1-28 0 0,1-2 15 0 0,-5 13 6 0 0,0 0 1 0 0,2 1 0 0 0,-1 0 0 0 0,2-1 0 0 0,0 1 0 0 0,1 0 0 0 0,1 0-1 0 0,0 0 1 0 0,1 0 0 0 0,0 0 0 0 0,1 0 0 0 0,1 0 0 0 0,0 0 0 0 0,1-1-1 0 0,1 0 1 0 0,0 0 0 0 0,1 0 0 0 0,6 9-22 0 0,49 117-1461 0 0,14-5-4755 0 0,-63-115 4754 0 0</inkml:trace>
  <inkml:trace contextRef="#ctx0" brushRef="#br0" timeOffset="358.82">999 781 876 0 0,'359'-154'4422'0'0,"-306"93"-4212"0"0,-53 59-195 0 0,1 1 1 0 0,-1-1-1 0 0,0 1 1 0 0,1-1-1 0 0,-1 0 1 0 0,0 1-1 0 0,0-1 0 0 0,0 0 1 0 0,-1 1-1 0 0,1-1 1 0 0,0 1-1 0 0,0-1 0 0 0,-1 0 1 0 0,1 1-1 0 0,-1-1 1 0 0,0 1-1 0 0,1-1 1 0 0,-1 1-1 0 0,0-1 0 0 0,0 1 1 0 0,0 0-1 0 0,0-1 1 0 0,0 1-1 0 0,0 0 0 0 0,0 0 1 0 0,0 0-1 0 0,0 0 1 0 0,-1 0-1 0 0,1 0 1 0 0,-1 0-1 0 0,1 0 0 0 0,0 0 1 0 0,-1 1-1 0 0,1-1 1 0 0,-1 0-1 0 0,0 1 0 0 0,1-1 1 0 0,-1 1-1 0 0,1 0 1 0 0,-1 0-1 0 0,0-1 1 0 0,1 1-1 0 0,-1 0 0 0 0,0 0 1 0 0,1 1-1 0 0,-2-1-15 0 0,-5-1 52 0 0,0-1 0 0 0,0 2 0 0 0,-1-1 0 0 0,1 1 0 0 0,0 1 0 0 0,0-1 0 0 0,-1 1 0 0 0,1 1 0 0 0,0 0 0 0 0,0 0 0 0 0,0 0 1 0 0,1 1-1 0 0,-1 0 0 0 0,1 0 0 0 0,-1 1 0 0 0,1 0 0 0 0,0 1 0 0 0,0-1 0 0 0,1 1 0 0 0,0 1 0 0 0,-1-1 0 0 0,2 1 0 0 0,-1 0 0 0 0,1 0 0 0 0,0 1 0 0 0,0 0 0 0 0,0 0 0 0 0,1 0 0 0 0,1 0 0 0 0,-1 0 0 0 0,1 1 0 0 0,0 0 0 0 0,0 0 0 0 0,1 0 0 0 0,1 0 0 0 0,-1 0-52 0 0,3 0 48 0 0,0 0 0 0 0,1 0 0 0 0,0 0 0 0 0,0 0 0 0 0,1 0-1 0 0,-1-1 1 0 0,2 1 0 0 0,-1-1 0 0 0,1 0 0 0 0,1 0 0 0 0,-1 0 0 0 0,1 0 0 0 0,0-1-1 0 0,0 0 1 0 0,1 0 0 0 0,0 0 0 0 0,5 4-48 0 0,2 2-207 0 0,1 0 1 0 0,0 0-1 0 0,1-1 0 0 0,0-1 0 0 0,1 0 1 0 0,0-2-1 0 0,0 1 0 0 0,1-2 0 0 0,0 0 0 0 0,1-1 1 0 0,-1-1-1 0 0,1-1 0 0 0,0 0 0 0 0,0-1 1 0 0,12 0 206 0 0,31-21-2140 0 0,-39 4 665 0 0</inkml:trace>
  <inkml:trace contextRef="#ctx0" brushRef="#br0" timeOffset="622.378">1636 499 1088 0 0,'6'-38'4806'0'0,"13"56"-1827"0"0,66 272-403 0 0,-65-209-2460 0 0,-4 0 0 0 0,-3 2 1 0 0,-4-1-1 0 0,-3 34-116 0 0,-35 4-1575 0 0,-29-78-2995 0 0,22-64 1893 0 0,18-3 1469 0 0</inkml:trace>
  <inkml:trace contextRef="#ctx0" brushRef="#br0" timeOffset="852.249">1727 557 1172 0 0,'10'-11'270'0'0,"1"1"0"0"0,1 0 0 0 0,-1 0 0 0 0,1 1 0 0 0,1 1 0 0 0,0 0 0 0 0,0 0 0 0 0,1 2 0 0 0,-1 0 0 0 0,1 0 0 0 0,1 1 0 0 0,13-3-270 0 0,-22 7 92 0 0,1 0 0 0 0,-1 0 0 0 0,0 0 0 0 0,0 1 0 0 0,1 0 0 0 0,-1 0 0 0 0,0 0-1 0 0,1 1 1 0 0,-1 0 0 0 0,0 1 0 0 0,0-1 0 0 0,0 1 0 0 0,0 0 0 0 0,0 0 0 0 0,0 1 0 0 0,-1 0 0 0 0,1 0 0 0 0,-1 0-1 0 0,0 1 1 0 0,1 0 0 0 0,-2 0 0 0 0,1 0 0 0 0,0 0 0 0 0,-1 1 0 0 0,0 0 0 0 0,0 0 0 0 0,0 0 0 0 0,-1 0 0 0 0,0 1 0 0 0,0-1-1 0 0,0 1 1 0 0,0 1-92 0 0,0-1 92 0 0,-1 1 0 0 0,0-1 0 0 0,0 1 0 0 0,0 0 0 0 0,-1 0 0 0 0,0 0 0 0 0,-1 0-1 0 0,1 0 1 0 0,-1 0 0 0 0,-1 0 0 0 0,1 0 0 0 0,-1 0 0 0 0,0 0 0 0 0,-1 0 0 0 0,0-1 0 0 0,0 1-1 0 0,0 0 1 0 0,-1-1 0 0 0,0 0 0 0 0,0 1 0 0 0,0-1 0 0 0,-1 0 0 0 0,0-1 0 0 0,0 1 0 0 0,-1-1-1 0 0,0 1 1 0 0,0-1 0 0 0,0-1 0 0 0,0 1 0 0 0,-1-1 0 0 0,0 0-92 0 0,-6 6-244 0 0,-1-1 0 0 0,0 0 0 0 0,0-1 0 0 0,-1-1-1 0 0,0 0 1 0 0,0-1 0 0 0,-1-1 0 0 0,0 0 0 0 0,0 0 0 0 0,0-2 0 0 0,0 0 0 0 0,-1-1 0 0 0,-13 1 244 0 0,-52-34-4052 0 0,69 15 2819 0 0</inkml:trace>
  <inkml:trace contextRef="#ctx0" brushRef="#br0" timeOffset="1450.524">2133 583 1424 0 0,'193'-50'4080'0'0,"100"-3"-2915"0"0,-252 40-804 0 0,-122 10-184 0 0,41 4-56 0 0,0 1 1 0 0,0 2 0 0 0,0 2 0 0 0,0 2 0 0 0,1 1-1 0 0,-24 11-121 0 0,12 20 289 0 0,51-38-214 0 0,5 2 1 0 0,16 9-326 0 0,0 0 0 0 0,1-2 0 0 0,0 0 0 0 0,1-2 0 0 0,0 0 1 0 0,1-1-1 0 0,-1-2 0 0 0,2 0 0 0 0,-1-2 0 0 0,0-1 0 0 0,1 0 0 0 0,1-2 250 0 0,18 5-1932 0 0,-13-2 646 0 0</inkml:trace>
  <inkml:trace contextRef="#ctx0" brushRef="#br0" timeOffset="2219.028">2844 419 1240 0 0,'7'3'193'0'0,"0"1"-1"0"0,0 0 1 0 0,0 0-1 0 0,0 1 1 0 0,-1 0-1 0 0,0 0 0 0 0,0 1 1 0 0,0-1-1 0 0,-1 1 1 0 0,0 0-1 0 0,0 1 1 0 0,0-1-1 0 0,-1 1 1 0 0,0 0-1 0 0,0 0 1 0 0,-1 0-1 0 0,0 1 1 0 0,0-1-1 0 0,-1 1 1 0 0,0 0-1 0 0,0 0 1 0 0,-1 0-1 0 0,0-1 1 0 0,0 1-1 0 0,-1 0 1 0 0,0 1-193 0 0,-22 85 2557 0 0,12-76-1571 0 0,15-51-87 0 0,-2 24-956 0 0,1 0 1 0 0,0 0-1 0 0,0 1 0 0 0,1-1 0 0 0,-1 1 1 0 0,2 0-1 0 0,-1 1 0 0 0,1-1 1 0 0,1 1-1 0 0,-1 0 0 0 0,1 1 1 0 0,0 0-1 0 0,1 0 0 0 0,0 0 0 0 0,-1 1 1 0 0,2 0-1 0 0,-1 0 0 0 0,0 1 1 0 0,1 0-1 0 0,0 1 0 0 0,0 0 1 0 0,3 0 56 0 0,0 6-50 0 0,1 2 1 0 0,-1 0-1 0 0,0 0 1 0 0,-1 1 0 0 0,1 0-1 0 0,-1 1 1 0 0,0 1-1 0 0,-1 0 1 0 0,1 0 0 0 0,-2 1-1 0 0,1 0 1 0 0,-1 0 0 0 0,-1 1-1 0 0,5 7 50 0 0,-8-11-93 0 0,1 1 0 0 0,-1-1 0 0 0,1-1 1 0 0,0 1-1 0 0,1-1 0 0 0,-1 0 0 0 0,1-1 0 0 0,0 0 0 0 0,1 0 0 0 0,-1 0 0 0 0,1-1 0 0 0,-1 0 0 0 0,1 0 1 0 0,0-1-1 0 0,0 0 0 0 0,0 0 0 0 0,0-1 0 0 0,0 0 0 0 0,0-1 0 0 0,1 0 0 0 0,-1 0 0 0 0,0 0 0 0 0,0-1 1 0 0,0 0-1 0 0,0-1 0 0 0,0 0 0 0 0,4-2 93 0 0,0 0 13 0 0,-1 0 0 0 0,0-1 0 0 0,0-1 0 0 0,0 0 1 0 0,-1 0-1 0 0,1-1 0 0 0,-2 0 0 0 0,1-1 0 0 0,-1 0 0 0 0,0-1 0 0 0,-1 0 0 0 0,0 0 1 0 0,0 0-1 0 0,-1-1 0 0 0,0-1 0 0 0,-1 0-13 0 0,-7 10 79 0 0,0 0 1 0 0,-1 0-1 0 0,1 0 1 0 0,0 0-1 0 0,-1 1 0 0 0,1-1 1 0 0,-1 0-1 0 0,1 0 1 0 0,-1 1-1 0 0,1-1 0 0 0,-1 1 1 0 0,1 0-1 0 0,-1-1 1 0 0,0 1-1 0 0,1 0 0 0 0,-1 0 1 0 0,0 0-1 0 0,1 0 1 0 0,-1 0-1 0 0,0 0 0 0 0,1 1 1 0 0,-1-1-1 0 0,1 1 1 0 0,-1-1-1 0 0,1 1 0 0 0,-1-1 1 0 0,1 1-1 0 0,-1 0 1 0 0,1 0-1 0 0,-1-1 0 0 0,1 1 1 0 0,0 0-1 0 0,-1 1-79 0 0,-11 2 97 0 0,1 1 0 0 0,0 0 0 0 0,1 1 1 0 0,-1 0-1 0 0,1 1 0 0 0,0 0 0 0 0,1 1 0 0 0,0 0 0 0 0,0 0 0 0 0,0 1 0 0 0,1 1 0 0 0,1-1 0 0 0,-8 11-97 0 0,16-19-1 0 0,-1 0-1 0 0,1 0 1 0 0,-1 0 0 0 0,1 0-1 0 0,0 0 1 0 0,-1 0-1 0 0,1 0 1 0 0,0 0-1 0 0,0 1 1 0 0,0-1 0 0 0,0 0-1 0 0,0 0 1 0 0,0 0-1 0 0,0 0 1 0 0,0 0-1 0 0,0 0 1 0 0,0 0-1 0 0,1 1 1 0 0,-1-1 0 0 0,0 0-1 0 0,1 0 1 0 0,-1 0-1 0 0,1 0 1 0 0,-1 0-1 0 0,1 0 1 0 0,-1 0 0 0 0,1 0-1 0 0,0-1 1 0 0,0 1-1 0 0,-1 0 1 0 0,1 0-1 0 0,0-1 1 0 0,0 1 0 0 0,0 0-1 0 0,0-1 1 0 0,0 1-1 0 0,0 0 1 0 0,0-1-1 0 0,0 0 1 0 0,0 1 0 0 0,0-1-1 0 0,0 0 1 0 0,0 1-1 0 0,0-1 1 0 0,0 0-1 0 0,0 0 1 0 0,1 0-1 0 0,-1 0 1 0 0,0 0 0 0 0,0 0-1 0 0,0 0 1 0 0,0 0-1 0 0,0 0 1 0 0,0-1-1 0 0,0 1 1 0 0,0 0 0 0 0,1-1-1 0 0,-1 1 1 0 0,0-1-1 0 0,0 1 1 0 0,-1-1-1 0 0,1 0 1 0 0,0 1 1 0 0,78-27-546 0 0,-69 20 459 0 0,-1 0 1 0 0,0-1 0 0 0,-1 0 0 0 0,1 0 0 0 0,-1-1 0 0 0,-1 0 0 0 0,0 0 0 0 0,0-1-1 0 0,-1 0 1 0 0,0 0 0 0 0,-1 0 0 0 0,0-1 0 0 0,-1 0 0 0 0,0 0 0 0 0,0 0 0 0 0,-2-1 0 0 0,1 1-1 0 0,0-8 87 0 0,8-225 229 0 0,-12 179 340 0 0,-28-80 1191 0 0,16 165-733 0 0,95 207-1261 0 0,-35-121-674 0 0,37 140-7121 0 0,-80-223 6698 0 0</inkml:trace>
  <inkml:trace contextRef="#ctx0" brushRef="#br0" timeOffset="2732.339">3870 578 1196 0 0,'37'3'404'0'0,"1"-2"1"0"0,0-1-1 0 0,0-2 0 0 0,0-2 1 0 0,0-1-1 0 0,-1-2 0 0 0,0-2 0 0 0,0-1 1 0 0,-1-2-1 0 0,0-1 0 0 0,9-7-404 0 0,-41 18 30 0 0,0 0 0 0 0,-1 0-1 0 0,1 0 1 0 0,-1 0 0 0 0,1 0 0 0 0,-1-1 0 0 0,0 0-1 0 0,0 1 1 0 0,0-1 0 0 0,0 0 0 0 0,-1-1-1 0 0,1 1 1 0 0,-1 0 0 0 0,0-1 0 0 0,0 1-1 0 0,0-1 1 0 0,0 0 0 0 0,-1 0 0 0 0,1 1 0 0 0,0-4-30 0 0,-63-37 436 0 0,43 38-365 0 0,0 2 0 0 0,0 0 1 0 0,0 1-1 0 0,-1 1 0 0 0,1 0 1 0 0,0 2-1 0 0,-1 0 1 0 0,1 1-1 0 0,-1 1 0 0 0,1 0 1 0 0,0 2-1 0 0,0 0 0 0 0,0 1 1 0 0,1 0-1 0 0,0 2 1 0 0,0 0-1 0 0,0 1 0 0 0,1 1 1 0 0,-1 1-72 0 0,13-8 32 0 0,0 0 0 0 0,1 0 0 0 0,-1 1-1 0 0,1 0 1 0 0,0 0 0 0 0,-1 0 0 0 0,1 0 0 0 0,1 0 0 0 0,-1 0 0 0 0,0 1 0 0 0,1-1 0 0 0,0 1 0 0 0,-1 0 0 0 0,2 0 0 0 0,-1 0 0 0 0,0 0 0 0 0,1 0 0 0 0,0 0 0 0 0,0 0-1 0 0,0 0 1 0 0,0 1 0 0 0,1-1 0 0 0,-1 0 0 0 0,1 1 0 0 0,0-1 0 0 0,1 0 0 0 0,-1 1 0 0 0,1-1 0 0 0,-1 0 0 0 0,2 3-32 0 0,3 1-25 0 0,1 0 0 0 0,-1 0-1 0 0,1 0 1 0 0,1 0 0 0 0,0-1 0 0 0,0 0 0 0 0,0 0 0 0 0,1-1 0 0 0,0 0 0 0 0,0 0-1 0 0,0-1 1 0 0,1 0 0 0 0,-1-1 0 0 0,1 0 0 0 0,1 0 0 0 0,-1-1 0 0 0,0 0 0 0 0,1 0-1 0 0,1-1 26 0 0,195 22-2732 0 0,-107-40 1338 0 0,-72 8 973 0 0</inkml:trace>
  <inkml:trace contextRef="#ctx0" brushRef="#br0" timeOffset="3323.811">4492 593 3152 0 0,'17'-28'283'0'0,"-15"24"-165"0"0,0 0-1 0 0,0 0 1 0 0,0 0 0 0 0,0 0-1 0 0,0 0 1 0 0,1 1 0 0 0,-1-1-1 0 0,1 1 1 0 0,0 0 0 0 0,0-1 0 0 0,1 1-1 0 0,-1 1 1 0 0,1-1 0 0 0,-1 0-1 0 0,1 1 1 0 0,0 0 0 0 0,0 0-1 0 0,0 0 1 0 0,0 0 0 0 0,0 0 0 0 0,1 1-118 0 0,-5 1 94 0 0,0 0-4 0 0,22 34 768 0 0,-34 23 1205 0 0,10-92-2040 0 0,6 25-63 0 0,-1 1 0 0 0,1 0-1 0 0,1 0 1 0 0,0 0-1 0 0,0 1 1 0 0,0 0-1 0 0,1 0 1 0 0,0 0 0 0 0,1 1-1 0 0,0-1 1 0 0,0 2-1 0 0,1-1 1 0 0,-1 1-1 0 0,1 0 1 0 0,1 1 0 0 0,-1 0-1 0 0,7-3 41 0 0,-9 9-9 0 0,0 0 0 0 0,-1 1 0 0 0,1-1 0 0 0,-1 1 1 0 0,1 1-1 0 0,-1-1 0 0 0,0 1 0 0 0,0 0 0 0 0,0 0 0 0 0,0 0 0 0 0,0 1 0 0 0,-1-1 0 0 0,1 1 0 0 0,-1 1 1 0 0,0-1-1 0 0,0 0 0 0 0,-1 1 0 0 0,0 0 0 0 0,1 0 0 0 0,-1 0 0 0 0,-1 0 9 0 0,19 20 54 0 0,-15-19-28 0 0,-1 1-9 0 0,0 0 1 0 0,0-1 0 0 0,0 0 0 0 0,1 0-1 0 0,0 0 1 0 0,0-1 0 0 0,1 0-1 0 0,0 0 1 0 0,0-1 0 0 0,0 0 0 0 0,0 0-1 0 0,0 0 1 0 0,1-1 0 0 0,0 0 0 0 0,-1-1-1 0 0,1 0 1 0 0,0 0 0 0 0,0 0 0 0 0,1-1-1 0 0,-1 0 1 0 0,0-1 0 0 0,5 0-18 0 0,4-5-35 0 0,0 0 1 0 0,0-1-1 0 0,-1-1 1 0 0,0-1-1 0 0,0 0 1 0 0,-1-1-1 0 0,0 0 1 0 0,-1-1-1 0 0,0-1 1 0 0,-1-1-1 0 0,0 1 1 0 0,0-2-1 0 0,-1 0 1 0 0,-1-1-1 0 0,0 0 1 0 0,-1 0-1 0 0,-1-1 1 0 0,0 0-1 0 0,-1-1 1 0 0,-1 0-1 0 0,0 0 1 0 0,-1-1 0 0 0,-1 0-1 0 0,0 0 1 0 0,-2 0-1 0 0,1-3 35 0 0,18-238 1128 0 0,-22 259-1107 0 0,-1 1 0 0 0,1-1 1 0 0,-1 1-1 0 0,0-1 0 0 0,0 1 0 0 0,0-1 0 0 0,0 0 0 0 0,0 0 1 0 0,0 1-1 0 0,0-1 0 0 0,0 0 0 0 0,0 0 0 0 0,-1 0 0 0 0,1 0 1 0 0,-1 0-1 0 0,1 0 0 0 0,0-1 0 0 0,-1 1 0 0 0,1 0 0 0 0,-1-1 1 0 0,1 1-1 0 0,-1-1 0 0 0,0 1 0 0 0,1-1 0 0 0,-1 0 0 0 0,1 0 0 0 0,-1 0 1 0 0,0 0-1 0 0,1 0 0 0 0,-1 0 0 0 0,0 0 0 0 0,1 0 0 0 0,-1-1 1 0 0,1 1-1 0 0,-1-1 0 0 0,0 1 0 0 0,1-1 0 0 0,-1 1 0 0 0,1-1 1 0 0,0 0-1 0 0,-1 0 0 0 0,1 0 0 0 0,-1 0 0 0 0,1 0 0 0 0,0 0 1 0 0,0 0-1 0 0,0 0 0 0 0,0 0 0 0 0,0-1 0 0 0,0 1 0 0 0,0 0 0 0 0,0-1 1 0 0,0 1-1 0 0,1-1 0 0 0,-1 1 0 0 0,0-1 0 0 0,1 1 0 0 0,-1-1 1 0 0,1 0-1 0 0,0 1 0 0 0,0-1 0 0 0,-1 1 0 0 0,1-1 0 0 0,0 0 1 0 0,0 0-22 0 0,-4 13 27 0 0,0-1 1 0 0,1 1 0 0 0,0 0 0 0 0,1 0 0 0 0,0 1-1 0 0,1-1 1 0 0,0 0 0 0 0,1 1 0 0 0,0-1 0 0 0,0 0-1 0 0,1 1 1 0 0,1-1 0 0 0,1 4-28 0 0,44 120 136 0 0,-34-105-490 0 0,-1 1 0 0 0,-1 0 0 0 0,-2 1-1 0 0,-1 0 1 0 0,-2 1 0 0 0,-1-1 0 0 0,0 18 354 0 0,-5-42-317 0 0,-1-1 0 0 0,0 1-1 0 0,-1-1 1 0 0,0 0 0 0 0,0 0 0 0 0,0 0 0 0 0,-1 0-1 0 0,0 0 1 0 0,-1 0 0 0 0,1-1 0 0 0,-1 1 0 0 0,0-1-1 0 0,-1 0 1 0 0,0 0 0 0 0,0-1 0 0 0,0 0 0 0 0,-5 5 317 0 0,-10 6-1252 0 0</inkml:trace>
  <inkml:trace contextRef="#ctx0" brushRef="#br0" timeOffset="3573.651">4988 385 984 0 0,'3'-6'1256'0'0,"2"3"-292"0"0,1 0-156 0 0,10-6-116 0 0,7 4-80 0 0,4-1-63 0 0,7 2-65 0 0,2 1-216 0 0,9 3-88 0 0,-3 0-24 0 0,6 0-720 0 0,3-2-793 0 0,-1 1 9 0 0,9-2 48 0 0,0 0 128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11:03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3219 1792 0 0,'71'122'4830'0'0,"12"77"-2084"0"0,-74-175-2366 0 0,1-3-106 0 0,-1 0-1 0 0,0 1 0 0 0,-2 1 1 0 0,-1-1-1 0 0,0 1 0 0 0,-2 0 1 0 0,0 1-1 0 0,-2-1 0 0 0,-1 0 1 0 0,0 1-1 0 0,-2-1 1 0 0,-1 1-1 0 0,0-1 0 0 0,-7 22-273 0 0,-74 87-368 0 0,4-75-3852 0 0,53-72 1350 0 0,10-30 179 0 0,15 12 1413 0 0</inkml:trace>
  <inkml:trace contextRef="#ctx0" brushRef="#br0" timeOffset="263.306">479 3598 3852 0 0,'16'-6'1424'0'0,"-5"2"-303"0"0,-4-1-233 0 0,-4 2-292 0 0,-1 0-372 0 0,-2 0-332 0 0,-7 2 20 0 0,7 1-1304 0 0,-6 0-69 0 0,1-2 85 0 0,0 1 36 0 0,-4 2 160 0 0</inkml:trace>
  <inkml:trace contextRef="#ctx0" brushRef="#br0" timeOffset="148468.083">473 290 1392 0 0,'0'0'252'0'0,"0"0"-68"0"0,0 0 34 0 0,-5-12 1616 0 0,19 87-1616 0 0,8 69 165 0 0,-5 1 0 0 0,-8 0 0 0 0,-5 8-383 0 0,27 243 522 0 0,81 180 309 0 0,-64 61-486 0 0,-42-538-260 0 0,-5 0 1 0 0,-4 0-1 0 0,-12 74-85 0 0,-4 363 660 0 0,45-325-544 0 0,49 297-108 0 0,-33-33 101 0 0,-25-104-125 0 0,-18-261-67 0 0,-20 81 31 0 0,-13 304 751 0 0,23 287-699 0 0,11-613 65 0 0,31-28 77 0 0,7 2 28 0 0,11 279 13 0 0,-6-146 12 0 0,4 23-150 0 0,-18-114 157 0 0,-29-2 496 0 0,27-116-366 0 0,14-102-3596 0 0,-21-34-588 0 0,-15 37 2566 0 0</inkml:trace>
  <inkml:trace contextRef="#ctx0" brushRef="#br0" timeOffset="151561.866">540 265 1312 0 0,'0'0'201'0'0,"0"0"15"0"0,0 0-3 0 0,0 0-2 0 0,0 0-50 0 0,0 0 59 0 0,0 0-13 0 0,0 0-24 0 0,0 0-104 0 0,0 0 32 0 0,0 0-28 0 0,0 0-26 0 0,0 0 50 0 0,0 0 10 0 0,0 0-1 0 0,0 0 78 0 0,0 0 0 0 0,0 0-36 0 0,1 4-77 0 0,0-3-77 0 0,-1 1 1 0 0,1-1-1 0 0,0 0 0 0 0,0 1 1 0 0,-1-1-1 0 0,1 0 0 0 0,0 0 1 0 0,0 1-1 0 0,1-1 0 0 0,-1 0 0 0 0,0 0 1 0 0,0 0-1 0 0,1 0 0 0 0,-1-1 1 0 0,0 1-1 0 0,1 0 0 0 0,-1 0 1 0 0,0-1-1 0 0,1 1 0 0 0,-1-1 1 0 0,1 1-1 0 0,0-1 0 0 0,-1 0 1 0 0,1 0-1 0 0,-1 0 0 0 0,1 1 0 0 0,-1-1 1 0 0,1-1-1 0 0,-1 1 0 0 0,1 0 1 0 0,0 0-1 0 0,-1-1 0 0 0,1 1 1 0 0,-1 0-1 0 0,1-1-4 0 0,10 1-48 0 0,176-27 224 0 0,216 10-50 0 0,-224 4-16 0 0,132-15 22 0 0,375 26-218 0 0,-355 2 232 0 0,-158-23-350 0 0,130 4 14 0 0,195 17 190 0 0,-241 4-104 0 0,-111-21 258 0 0,328-10 145 0 0,-139 8-282 0 0,254 18 45 0 0,-457-13-228 0 0,483 9 696 0 0,-453-5-472 0 0,239 9 226 0 0,-68-9-422 0 0,-178 6-14 0 0,-28-6 275 0 0,107 3 2712 0 0,-234 9-3054 0 0,-1 0-60 0 0,0 0-226 0 0,4-9-3524 0 0,-11 8 2997 0 0</inkml:trace>
  <inkml:trace contextRef="#ctx0" brushRef="#br0" timeOffset="210800.056">1071 776 1172 0 0,'27'-3'3889'0'0,"-9"-12"-3050"0"0,-3-2-457 0 0,-13 18-330 0 0,0 0 1 0 0,0 1-1 0 0,0-1 0 0 0,-1 0 1 0 0,1 1-1 0 0,0 0 0 0 0,0-1 1 0 0,-1 1-1 0 0,1 0 1 0 0,-1 0-1 0 0,0 0 0 0 0,1 0 1 0 0,-1 0-1 0 0,0 0 0 0 0,0 0 1 0 0,0 1-1 0 0,-1-1 1 0 0,1 0-1 0 0,0 0 0 0 0,-1 1 1 0 0,0-1-1 0 0,1 1 0 0 0,-1-1 1 0 0,0 0-1 0 0,0 1 1 0 0,0-1-1 0 0,-1 0 0 0 0,1 1 1 0 0,-1-1-1 0 0,1 0 0 0 0,-1 1 1 0 0,0 0-53 0 0,1 2 119 0 0,59 354 1006 0 0,-59-252-2161 0 0,6-108-4398 0 0,-7-5 4222 0 0</inkml:trace>
  <inkml:trace contextRef="#ctx0" brushRef="#br0" timeOffset="211125.86">1172 836 1288 0 0,'3'-5'170'0'0,"0"0"1"0"0,0 1-1 0 0,1-1 1 0 0,-1 1-1 0 0,1-1 0 0 0,0 1 1 0 0,0 0-1 0 0,1 1 1 0 0,-1-1-1 0 0,1 1 0 0 0,0 0 1 0 0,0 0-1 0 0,0 0 0 0 0,0 1 1 0 0,0 0-1 0 0,0-1 1 0 0,1 2-1 0 0,-1-1 0 0 0,1 1 1 0 0,0 0-1 0 0,-1 0 0 0 0,4 0-170 0 0,-5 3 45 0 0,-1-1 0 0 0,0 0 0 0 0,0 1 0 0 0,0 0 0 0 0,0 0 0 0 0,0 0 0 0 0,-1 0 0 0 0,1 0 0 0 0,0 0 0 0 0,-1 1-1 0 0,0-1 1 0 0,1 1 0 0 0,-1 0 0 0 0,0 0 0 0 0,-1 0 0 0 0,1 0 0 0 0,0 0 0 0 0,-1 0 0 0 0,0 0 0 0 0,1 0-1 0 0,-1 1 1 0 0,-1-1 0 0 0,1 0 0 0 0,0 1 0 0 0,-1-1 0 0 0,0 1 0 0 0,0-1 0 0 0,0 1 0 0 0,0-1 0 0 0,0 1 0 0 0,-1-1-1 0 0,1 0 1 0 0,-1 1 0 0 0,0 0-45 0 0,-6 8 46 0 0,0 0 0 0 0,-1 0 0 0 0,0-1 0 0 0,-1 1 0 0 0,0-2 0 0 0,-1 0 0 0 0,0 0 0 0 0,0 0 0 0 0,-1-1 0 0 0,-1-1 0 0 0,1 0 0 0 0,-1-1 0 0 0,0 0 0 0 0,-1-1 0 0 0,0 0 0 0 0,0-1 0 0 0,0 0 0 0 0,-1-1 0 0 0,1-1 0 0 0,-1 0 0 0 0,0 0 0 0 0,0-2 0 0 0,-9 1-46 0 0,20-2-117 0 0,1 0 1 0 0,0 0-1 0 0,0 0 1 0 0,0 0-1 0 0,0 0 1 0 0,0 0-1 0 0,0-1 1 0 0,0 1-1 0 0,0-1 1 0 0,0 1-1 0 0,0-1 1 0 0,0 0-1 0 0,0 0 1 0 0,0 0-1 0 0,1 0 1 0 0,-1 0-1 0 0,0 0 1 0 0,1 0-1 0 0,-1-1 0 0 0,0 1 1 0 0,1-1-1 0 0,0 1 1 0 0,-1-1-1 0 0,1 1 1 0 0,0-1-1 0 0,0 0 1 0 0,0 0-1 0 0,0 0 1 0 0,0 1-1 0 0,0-1 1 0 0,0 0-1 0 0,1 0 1 0 0,-1 0-1 0 0,1 0 1 0 0,-1 0-1 0 0,1-1 117 0 0,0-10-1214 0 0</inkml:trace>
  <inkml:trace contextRef="#ctx0" brushRef="#br0" timeOffset="211558.076">1758 752 1720 0 0,'-3'12'4788'0'0,"-21"32"-3230"0"0,-9 21-1421 0 0,13 117 707 0 0,51-69-2160 0 0,-43-118-3490 0 0,4 1 3661 0 0</inkml:trace>
  <inkml:trace contextRef="#ctx0" brushRef="#br0" timeOffset="212427.246">1699 878 1004 0 0,'0'0'207'0'0,"0"0"-17"0"0,19-30 2273 0 0,-5 20-2339 0 0,0-1-1 0 0,1 2 1 0 0,0 0-1 0 0,1 1 1 0 0,0 0-1 0 0,0 2 0 0 0,1 0 1 0 0,0 0-1 0 0,0 2 1 0 0,0 0-1 0 0,0 1 1 0 0,1 0-1 0 0,1 2-123 0 0,-18 1 7 0 0,1 0 0 0 0,0 0 0 0 0,0 0 1 0 0,0 0-1 0 0,0 0 0 0 0,0 1 0 0 0,-1-1 0 0 0,1 1 0 0 0,0-1 0 0 0,0 1 0 0 0,-1 0 0 0 0,1 0 1 0 0,0 0-1 0 0,-1 0 0 0 0,1 0 0 0 0,-1 0 0 0 0,1 0 0 0 0,-1 0 0 0 0,0 1 0 0 0,1-1 0 0 0,-1 0 1 0 0,0 1-1 0 0,0-1 0 0 0,0 1 0 0 0,0 0 0 0 0,0-1 0 0 0,0 1 0 0 0,-1 0 0 0 0,1-1 0 0 0,0 1 0 0 0,-1 0 1 0 0,1 0-1 0 0,-1 0 0 0 0,0 0 0 0 0,0-1 0 0 0,0 1 0 0 0,1 0 0 0 0,-2 0 0 0 0,1 0 0 0 0,0 0 1 0 0,0 0-1 0 0,-1-1 0 0 0,1 1 0 0 0,-1 0 0 0 0,1 0 0 0 0,-2 1-7 0 0,-34 86 230 0 0,-43 17 228 0 0,78-106-447 0 0,1 0 79 0 0,4 1-47 0 0,71-1 59 0 0,-66-1-77 0 0,1 0 0 0 0,0 0 1 0 0,0 1-1 0 0,0 0 0 0 0,0 0 0 0 0,0 1 1 0 0,0 1-1 0 0,0 0 0 0 0,0 0 1 0 0,-1 1-1 0 0,1 0 0 0 0,-1 0 1 0 0,1 1-1 0 0,2 2-25 0 0,-11-1 22 0 0,0-1 0 0 0,0 1 1 0 0,0-1-1 0 0,0 1 0 0 0,-1 0 0 0 0,0-1 0 0 0,0 1 1 0 0,0 0-1 0 0,0-1 0 0 0,-1 1 0 0 0,0 0 0 0 0,0-1 0 0 0,0 1 1 0 0,0-1-1 0 0,-1 1 0 0 0,0-1 0 0 0,0 0 0 0 0,0 0 1 0 0,0 0-1 0 0,-1 0 0 0 0,1 0 0 0 0,-1 0 0 0 0,0 0 1 0 0,0-1-1 0 0,-1 0 0 0 0,1 1 0 0 0,-1-1 0 0 0,1-1 1 0 0,-1 1-1 0 0,0 0 0 0 0,0-1 0 0 0,0 0 0 0 0,-1 0 1 0 0,1 0-1 0 0,-1 0-22 0 0,-15 11-126 0 0,0-2 0 0 0,-1 0 0 0 0,0-1-1 0 0,-1-1 1 0 0,0-1 0 0 0,0-1 0 0 0,-1 0 0 0 0,0-2 0 0 0,0-1 0 0 0,0-1 0 0 0,-1-1 0 0 0,-19-1 126 0 0,38-1-175 0 0,1 0 0 0 0,-1 0 0 0 0,1-1 0 0 0,-1 0-1 0 0,1 0 1 0 0,-1 0 0 0 0,1-1 0 0 0,0 1 0 0 0,-1-1 0 0 0,1 0 0 0 0,0 0 0 0 0,0-1 0 0 0,1 1-1 0 0,-1-1 1 0 0,0 0 0 0 0,1 0 0 0 0,0 0 0 0 0,-1 0 0 0 0,0-3 175 0 0,-13-13-1173 0 0</inkml:trace>
  <inkml:trace contextRef="#ctx0" brushRef="#br0" timeOffset="212722.231">1395 869 1228 0 0,'-6'8'150'0'0,"0"-1"0"0"0,1 1 1 0 0,0 0-1 0 0,0 0 0 0 0,1 0 0 0 0,1 0 0 0 0,-1 1 1 0 0,1 0-1 0 0,0 0 0 0 0,1 0 0 0 0,0 0 0 0 0,1 0 1 0 0,0 0-1 0 0,0 1 0 0 0,1-1 0 0 0,0 0 0 0 0,0 0 1 0 0,1 1-1 0 0,2 7-150 0 0,3 3 133 0 0,0 0 1 0 0,1 0 0 0 0,1-1-1 0 0,1 0 1 0 0,1-1 0 0 0,0 0-1 0 0,2 0 1 0 0,0-1 0 0 0,1-1-1 0 0,0 0 1 0 0,1-1 0 0 0,1 0-1 0 0,0-1 1 0 0,1-1 0 0 0,1 0-1 0 0,8 4-133 0 0,-2-2-464 0 0,1 0 1 0 0,1-2-1 0 0,0-1 0 0 0,1-1 0 0 0,0-1 0 0 0,1-1 0 0 0,23 4 464 0 0,-12-6-1157 0 0</inkml:trace>
  <inkml:trace contextRef="#ctx0" brushRef="#br0" timeOffset="213033.754">2366 722 1292 0 0,'10'17'373'0'0,"0"-1"-1"0"0,-1 2 0 0 0,-1-1 1 0 0,-1 1-1 0 0,0 0 1 0 0,-2 1-1 0 0,0-1 0 0 0,-1 1 1 0 0,0 0-1 0 0,-2 0 1 0 0,0 1-1 0 0,-1-1 1 0 0,-1 0-1 0 0,-2 11-372 0 0,2-17 131 0 0,-1 0-1 0 0,-1-1 1 0 0,0 1 0 0 0,0 0 0 0 0,-1-1-1 0 0,-1 0 1 0 0,0 1 0 0 0,0-2 0 0 0,-2 1-1 0 0,1 0 1 0 0,-1-1 0 0 0,-1 0 0 0 0,0 0-1 0 0,-1-1 1 0 0,0 0 0 0 0,0 0-1 0 0,-1-1 1 0 0,0 0 0 0 0,-1-1 0 0 0,0 0-1 0 0,0 0 1 0 0,-1-1 0 0 0,-6 3-131 0 0,-97 28-1464 0 0,113-38 1336 0 0,0-1 1 0 0,0 0-1 0 0,0 1 1 0 0,0-1-1 0 0,0 0 1 0 0,0 0-1 0 0,0 0 1 0 0,0 0-1 0 0,0 0 1 0 0,0 0-1 0 0,1 0 1 0 0,-1 0-1 0 0,0 0 1 0 0,1 0-1 0 0,-1 0 1 0 0,1 0-1 0 0,-1 0 1 0 0,1-1-1 0 0,-1 1 1 0 0,1 0-1 0 0,0 0 1 0 0,0-1-1 0 0,0 1 1 0 0,-1 0-1 0 0,1-1 1 0 0,0 1-1 0 0,1 0 1 0 0,-1 0-1 0 0,0-1 1 0 0,0 1-1 0 0,1 0 1 0 0,-1 0-1 0 0,0-1 1 0 0,1 1-1 0 0,-1 0 1 0 0,1 0-1 0 0,0 0 1 0 0,-1 0-1 0 0,1 0 1 0 0,0-1 127 0 0,7-19-1165 0 0</inkml:trace>
  <inkml:trace contextRef="#ctx0" brushRef="#br0" timeOffset="213314.115">2863 919 1484 0 0,'16'10'4691'0'0,"24"-7"-3916"0"0,-37-3-538 0 0,133-9 819 0 0,-22 0-4444 0 0,-112 10 2595 0 0,9 4 51 0 0</inkml:trace>
  <inkml:trace contextRef="#ctx0" brushRef="#br0" timeOffset="213559.201">2868 1097 2352 0 0,'23'2'888'0'0,"2"-2"-196"0"0,-10 0 40 0 0,5 0-192 0 0,8 0-55 0 0,0 0 7 0 0,3 0-80 0 0,1 0-20 0 0,32-15-140 0 0,-32 10-116 0 0,-2-1-72 0 0,4 0-12 0 0,0-1-508 0 0,-6-2-472 0 0,4 1-333 0 0,-3-7-71 0 0,-3 5 156 0 0,-2-7-144 0 0</inkml:trace>
  <inkml:trace contextRef="#ctx0" brushRef="#br0" timeOffset="213839.516">3772 568 896 0 0,'11'-7'4334'0'0,"-9"10"-1679"0"0,-3 22-2467 0 0,13 109 350 0 0,41 87-1187 0 0,-53-219-232 0 0,-2 9-2812 0 0,-9-1 2517 0 0</inkml:trace>
  <inkml:trace contextRef="#ctx0" brushRef="#br0" timeOffset="214102.502">4163 817 2052 0 0,'-160'225'4654'0'0,"142"-189"-4489"0"0,1 0-1 0 0,1 2 1 0 0,2-1-1 0 0,2 2 1 0 0,-6 32-165 0 0,-1-27-3916 0 0,18-42 2831 0 0</inkml:trace>
  <inkml:trace contextRef="#ctx0" brushRef="#br0" timeOffset="214475.341">4286 1169 2092 0 0,'26'-3'4341'0'0,"26"3"-2458"0"0,-42 5-1807 0 0,0 0 1 0 0,0 1-1 0 0,-1 1 1 0 0,0 0-1 0 0,0 0 0 0 0,-1 0 1 0 0,0 1-1 0 0,0 0 0 0 0,-1 1 1 0 0,0 0-1 0 0,0 0 0 0 0,-1 0 1 0 0,-1 1-1 0 0,1 0 1 0 0,-1 0-1 0 0,-1 1 0 0 0,0-1 1 0 0,-1 1-1 0 0,1 0 0 0 0,-2 0 1 0 0,0 0-1 0 0,0 0 0 0 0,-1 0 1 0 0,-1 0-1 0 0,1 1 1 0 0,-2-1-1 0 0,0 0 0 0 0,-1 7-76 0 0,-54 138 3245 0 0,56-156-3095 0 0,16 2-2 0 0,126-47-1824 0 0,191-66-7623 0 0,-293 102 8277 0 0</inkml:trace>
  <inkml:trace contextRef="#ctx0" brushRef="#br0" timeOffset="215612.954">999 2578 860 0 0,'0'0'710'0'0,"0"0"-137"0"0,0 0-91 0 0,0 0-9 0 0,0 0-95 0 0,0 0-35 0 0,0 0-11 0 0,0 0 29 0 0,0 0-41 0 0,0 0-64 0 0,0 0-4 0 0,0 0-29 0 0,0 0 64 0 0,0 0-62 0 0,0 0 17 0 0,0 0-93 0 0,0 0 24 0 0,0 0-26 0 0,0 0 31 0 0,19 6 1573 0 0,12 274-932 0 0,58-40-374 0 0,-89-239-541 0 0,1-1 0 0 0,-1 1-1 0 0,1-1 1 0 0,-1 1 0 0 0,0 0 0 0 0,1-1-1 0 0,-1 1 1 0 0,0 0 0 0 0,0 0 0 0 0,1-1 0 0 0,-1 1-1 0 0,0 0 1 0 0,0-1 0 0 0,0 1 0 0 0,0 0 0 0 0,0 0-1 0 0,0-1 1 0 0,0 1 0 0 0,0 0 0 0 0,0 0 0 0 0,0-1-1 0 0,0 1 1 0 0,-1 0 0 0 0,1 0 0 0 0,0-1 0 0 0,0 1-1 0 0,-1 0 1 0 0,1-1 0 0 0,0 1 0 0 0,-1 0 0 0 0,1-1-1 0 0,-1 1 1 0 0,1-1 0 0 0,-1 1 0 0 0,1-1 0 0 0,-1 1-1 0 0,1-1 1 0 0,-1 1 0 0 0,0-1 0 0 0,1 1 0 0 0,-1-1-1 0 0,0 0 1 0 0,1 1 0 0 0,-1-1 0 0 0,0 0-1 0 0,0 0 1 0 0,1 0 0 0 0,-1 1 0 0 0,0-1 0 0 0,1 0-1 0 0,-1 0 1 0 0,0 0 0 0 0,0 0 0 0 0,1 0 0 0 0,-1 0-1 0 0,0 0 1 0 0,0-1 0 0 0,1 1 0 0 0,-1 0 0 0 0,0 0-1 0 0,0 0 1 0 0,1-1 0 0 0,-1 1 0 0 0,0 0 0 0 0,1-1-1 0 0,-1 1 1 0 0,1-1 0 0 0,-2 0 96 0 0,-11-10-1197 0 0</inkml:trace>
  <inkml:trace contextRef="#ctx0" brushRef="#br0" timeOffset="216000.035">1121 2611 1748 0 0,'2'-8'155'0'0,"0"1"0"0"0,1-1 0 0 0,0 1 0 0 0,1 0 0 0 0,-1 0-1 0 0,1 0 1 0 0,0 0 0 0 0,1 1 0 0 0,0-1 0 0 0,0 1 0 0 0,0 1 0 0 0,1-1 0 0 0,0 1-1 0 0,0 0 1 0 0,0 0 0 0 0,1 0 0 0 0,-1 1 0 0 0,1 0 0 0 0,0 0 0 0 0,0 1 0 0 0,1 0 0 0 0,-1 0-1 0 0,1 1 1 0 0,-1 0 0 0 0,1 0 0 0 0,0 1 0 0 0,0 0 0 0 0,0 0 0 0 0,0 1 0 0 0,7 0-155 0 0,-12 0 20 0 0,0 0 1 0 0,1 0-1 0 0,-1 0 1 0 0,0 1 0 0 0,1-1-1 0 0,-1 1 1 0 0,0 0-1 0 0,1 0 1 0 0,-1 0 0 0 0,0 0-1 0 0,0 1 1 0 0,0-1-1 0 0,0 1 1 0 0,0 0 0 0 0,-1 0-1 0 0,1 0 1 0 0,0 0-1 0 0,-1 0 1 0 0,1 0 0 0 0,-1 1-1 0 0,0-1 1 0 0,0 1-1 0 0,0 0 1 0 0,0 0 0 0 0,0 0-1 0 0,-1 0 1 0 0,1 0-1 0 0,-1 0 1 0 0,0 0 0 0 0,0 0-1 0 0,0 0 1 0 0,0 1-1 0 0,-1-1 1 0 0,1 0 0 0 0,-1 1-1 0 0,0-1 1 0 0,0 0-1 0 0,0 3-20 0 0,0 2 40 0 0,0 1 0 0 0,-1-1 0 0 0,0 1 0 0 0,-1-1 0 0 0,0 0 0 0 0,0 0 0 0 0,0 0 0 0 0,-1 0 0 0 0,0 0 0 0 0,-1 0 0 0 0,0-1 0 0 0,0 0 0 0 0,-1 0 0 0 0,-4 7-40 0 0,-1-5-53 0 0,1 0-1 0 0,-1 0 0 0 0,-1 0 0 0 0,0-1 0 0 0,0-1 0 0 0,0 0 0 0 0,-1-1 0 0 0,0 0 1 0 0,0 0-1 0 0,-1-1 0 0 0,0-1 0 0 0,1 0 0 0 0,-1-1 0 0 0,-1-1 0 0 0,-5 1 54 0 0,6-28-3723 0 0,21 10 2441 0 0</inkml:trace>
  <inkml:trace contextRef="#ctx0" brushRef="#br0" timeOffset="216509.704">1839 2568 1744 0 0,'-11'-14'3612'0'0,"-34"22"-2296"0"0,39-3-1271 0 0,0 0 1 0 0,0 1-1 0 0,0-1 1 0 0,1 1-1 0 0,0 1 1 0 0,0-1-1 0 0,0 1 1 0 0,1-1-1 0 0,0 1 0 0 0,0 0 1 0 0,1 1-1 0 0,0-1 1 0 0,0 1-1 0 0,1-1 1 0 0,-1 1-1 0 0,2 0 1 0 0,-1 0-1 0 0,1 0 0 0 0,1 0 1 0 0,-1 0-1 0 0,1 0 1 0 0,1 0-1 0 0,-1 0 1 0 0,1 0-1 0 0,1 0 1 0 0,0 0-1 0 0,0-1 1 0 0,0 1-1 0 0,1 0 0 0 0,3 6-45 0 0,28 93 172 0 0,-58-79-5861 0 0,18-29 4599 0 0</inkml:trace>
  <inkml:trace contextRef="#ctx0" brushRef="#br0" timeOffset="217334.416">1755 2551 1132 0 0,'-21'-10'4327'0'0,"21"10"-4291"0"0,1 0 0 0 0,-1 0-1 0 0,1 0 1 0 0,-1 0 0 0 0,1 0 0 0 0,-1 0 0 0 0,0 0 0 0 0,1-1 0 0 0,-1 1 0 0 0,1 0 0 0 0,-1 0-1 0 0,0 0 1 0 0,1-1 0 0 0,-1 1 0 0 0,1 0 0 0 0,-1-1 0 0 0,0 1 0 0 0,0 0 0 0 0,1-1 0 0 0,-1 1-1 0 0,0 0 1 0 0,1-1 0 0 0,-1 1 0 0 0,0-1 0 0 0,0 1 0 0 0,0 0 0 0 0,0-1 0 0 0,1 1 0 0 0,-1-1-1 0 0,0 1 1 0 0,0-1 0 0 0,0 1 0 0 0,0 0 0 0 0,0-1 0 0 0,0 1 0 0 0,0-1 0 0 0,0 1 0 0 0,0-1-1 0 0,0 1 1 0 0,0-1 0 0 0,-1 1 0 0 0,1 0 0 0 0,0-1 0 0 0,0 1 0 0 0,0-1 0 0 0,0 1 0 0 0,-1-1-1 0 0,1 1 1 0 0,0 0 0 0 0,0-1 0 0 0,-1 1 0 0 0,1 0 0 0 0,0-1 0 0 0,-1 1 0 0 0,1 0-36 0 0,11-8 34 0 0,1 0 0 0 0,0 2 0 0 0,1-1 0 0 0,-1 1 0 0 0,1 1 0 0 0,0 1 0 0 0,1-1 0 0 0,-1 2 0 0 0,1 0 0 0 0,-1 1 0 0 0,1 0 0 0 0,7 1-34 0 0,12 38-28 0 0,-32-27 16 0 0,0 0 0 0 0,-1 1 0 0 0,0-1 0 0 0,-1 0 0 0 0,0 0 0 0 0,0 0 0 0 0,-1 1 0 0 0,-1-1 0 0 0,1-1 0 0 0,-1 1 0 0 0,-1 0 0 0 0,0-1 0 0 0,-1 0 0 0 0,1 0 0 0 0,-2 0 0 0 0,1 0 0 0 0,-1-1 0 0 0,-1 0 0 0 0,-5 6 12 0 0,-13 24-108 0 0,24-38 98 0 0,1 1 0 0 0,-1 0-1 0 0,1 0 1 0 0,-1 0-1 0 0,1 0 1 0 0,-1 0-1 0 0,1 0 1 0 0,0 0 0 0 0,0 0-1 0 0,-1 0 1 0 0,1 0-1 0 0,0 0 1 0 0,0 1-1 0 0,0-1 1 0 0,0 0 0 0 0,0 0-1 0 0,0 0 1 0 0,1 0-1 0 0,-1 0 1 0 0,0 0-1 0 0,0 0 1 0 0,1 0 0 0 0,-1 0-1 0 0,1 0 1 0 0,-1 0-1 0 0,1 0 1 0 0,-1 0-1 0 0,1 0 1 0 0,-1-1 0 0 0,1 1-1 0 0,0 0 1 0 0,0 0-1 0 0,-1 0 1 0 0,1-1-1 0 0,0 1 1 0 0,0-1 0 0 0,0 1-1 0 0,0 0 1 0 0,0-1-1 0 0,0 1 1 0 0,0-1-1 0 0,0 0 1 0 0,0 1 0 0 0,0-1-1 0 0,0 0 1 0 0,0 0-1 0 0,0 0 1 0 0,0 1-1 0 0,0-1 1 0 0,0 0 0 0 0,0 0-1 0 0,0 0 1 0 0,0-1-1 0 0,1 1 11 0 0,6 2 17 0 0,29 8 41 0 0,-31-10-50 0 0,-1 0 0 0 0,1 0 0 0 0,0 1 0 0 0,-1-1 0 0 0,1 2 0 0 0,0-1 0 0 0,-1 0 0 0 0,1 1 0 0 0,-1 0 0 0 0,0 1 0 0 0,0-1 0 0 0,0 1-1 0 0,0 0 1 0 0,0 0 0 0 0,0 0 0 0 0,-1 1 0 0 0,0 0 0 0 0,1 0 0 0 0,-2 0 0 0 0,1 0 0 0 0,0 0 0 0 0,-1 1 0 0 0,0 0 0 0 0,0 0 0 0 0,0 0 0 0 0,0 0 0 0 0,-1 0 0 0 0,0 0 0 0 0,0 1 0 0 0,0 0-8 0 0,-6 1 27 0 0,0 1 0 0 0,0 0 1 0 0,-1-1-1 0 0,0 0 0 0 0,0 0 0 0 0,-1-1 1 0 0,0 1-1 0 0,0-1 0 0 0,0 0 0 0 0,-1-1 0 0 0,0 0 1 0 0,0 0-1 0 0,0 0 0 0 0,-1-1 0 0 0,1 0 1 0 0,-1 0-1 0 0,0-1 0 0 0,-3 1-27 0 0,-14 8-27 0 0,-1-2-1 0 0,0 0 1 0 0,0-1-1 0 0,-1-2 1 0 0,0-1 0 0 0,0-1-1 0 0,-1-1 1 0 0,-6-1 27 0 0,32-3-112 0 0,0 0 1 0 0,0 0-1 0 0,0-1 1 0 0,0 1 0 0 0,0 0-1 0 0,0-1 1 0 0,0 0-1 0 0,0 1 1 0 0,1-1 0 0 0,-1 0-1 0 0,0 0 1 0 0,0 0-1 0 0,0 0 1 0 0,1 0 0 0 0,-1 0-1 0 0,1-1 1 0 0,-1 1-1 0 0,1 0 1 0 0,-1-1 0 0 0,1 1-1 0 0,0-1 1 0 0,0 0-1 0 0,0 1 1 0 0,0-1 0 0 0,0 0-1 0 0,0 0 1 0 0,0 1-1 0 0,0-1 1 0 0,1 0-1 0 0,-1 0 1 0 0,1 0 0 0 0,-1 0-1 0 0,1 0 1 0 0,0 0-1 0 0,0 0 1 0 0,0 0 0 0 0,0 0-1 0 0,0 0 1 0 0,0 0-1 0 0,1 0 1 0 0,-1 0 0 0 0,1 0 111 0 0,11-29-1196 0 0</inkml:trace>
  <inkml:trace contextRef="#ctx0" brushRef="#br0" timeOffset="217689.162">2399 2427 1304 0 0,'12'-13'4643'0'0,"-23"23"-2237"0"0,0 20-2235 0 0,1 1-1 0 0,2 0 0 0 0,1 1 1 0 0,2 0-1 0 0,1 0 0 0 0,1 0 0 0 0,2 0 1 0 0,1 1-1 0 0,4 25-170 0 0,-3 20 114 0 0,0-30-451 0 0,-16 138-4099 0 0,4-167 1886 0 0,7-14 1261 0 0</inkml:trace>
  <inkml:trace contextRef="#ctx0" brushRef="#br0" timeOffset="218183.696">2684 2899 1324 0 0,'14'29'5049'0'0,"-14"-29"-4977"0"0,0 0 0 0 0,1 0 0 0 0,-1 0-1 0 0,0-1 1 0 0,1 1 0 0 0,-1 0 0 0 0,0 0-1 0 0,1 0 1 0 0,-1 0 0 0 0,0 0-1 0 0,1 0 1 0 0,-1 0 0 0 0,1 0 0 0 0,-1 0-1 0 0,0 0 1 0 0,1 0 0 0 0,-1 0 0 0 0,0 0-1 0 0,1 0 1 0 0,-1 0 0 0 0,1 0 0 0 0,-1 0-1 0 0,0 0 1 0 0,1 0 0 0 0,-1 1 0 0 0,0-1-1 0 0,1 0 1 0 0,-1 0 0 0 0,0 0-1 0 0,0 1 1 0 0,1-1 0 0 0,-1 0 0 0 0,0 0-1 0 0,0 1 1 0 0,1-1 0 0 0,-1 0 0 0 0,0 1-1 0 0,0-1 1 0 0,1 0 0 0 0,-1 1-72 0 0,134-365 1084 0 0,-111 270-257 0 0,-23 93-765 0 0,0 1-26 0 0,0 0 24 0 0,-11 5 32 0 0,10 21-91 0 0,0 1-1 0 0,2 0 1 0 0,0-1 0 0 0,2 0 0 0 0,1 1 0 0 0,1-1 0 0 0,2 0 0 0 0,0-1 0 0 0,1 0 0 0 0,2 0-1 0 0,1-1 1 0 0,0 0 0 0 0,2-1 0 0 0,1 0 0 0 0,1 0-1 0 0,-11-19-224 0 0,-1 1 0 0 0,0 0 0 0 0,1 0-1 0 0,-2 0 1 0 0,1 0 0 0 0,-1 1 0 0 0,0-1 0 0 0,0 0 0 0 0,0 1-1 0 0,-1 0 1 0 0,1-1 0 0 0,-2 1 0 0 0,1 0 0 0 0,0 0 0 0 0,-1 0-1 0 0,0-1 1 0 0,-1 1 0 0 0,1 0 0 0 0,-1 0 0 0 0,0 0 0 0 0,-1-1-1 0 0,1 1 1 0 0,-1-1 0 0 0,0 1 0 0 0,-1-1 0 0 0,1 0-1 0 0,-1 1 1 0 0,0-1 0 0 0,0-1 0 0 0,-1 1 0 0 0,1 0 0 0 0,-1-1-1 0 0,0 0 1 0 0,0 0 0 0 0,-1 0 0 0 0,1 0 224 0 0,-20 13-1219 0 0</inkml:trace>
  <inkml:trace contextRef="#ctx0" brushRef="#br0" timeOffset="218415.936">2631 2910 2200 0 0,'4'-2'848'0'0,"-1"-1"-48"0"0,-2 3-40 0 0,6-1-32 0 0,-2-1-123 0 0,17-4 19 0 0,2 5-108 0 0,5-7-84 0 0,6 1 32 0 0,2-1-116 0 0,3-1-228 0 0,0-1-144 0 0,3 1-4 0 0,2-5-960 0 0,-2-1 68 0 0,-5-3-613 0 0,3-3 85 0 0,-9 0 80 0 0</inkml:trace>
  <inkml:trace contextRef="#ctx0" brushRef="#br0" timeOffset="218648.043">3315 2457 1564 0 0,'27'13'5743'0'0,"3"65"-5475"0"0,-28-71 109 0 0,9 20-306 0 0,0 0 0 0 0,-2 1 0 0 0,-2 1 0 0 0,0-1 0 0 0,-2 1 0 0 0,-1 0 0 0 0,-2 1 0 0 0,0-1 0 0 0,-2 0 0 0 0,-1 1 0 0 0,-2-1 0 0 0,-1 0 0 0 0,-1 0 0 0 0,-1 0 0 0 0,-1-1 0 0 0,-2 0 0 0 0,-1 0 0 0 0,-1-1 0 0 0,-2-1 0 0 0,-4 8-71 0 0,4-16-437 0 0,-1-1 1 0 0,0 0 0 0 0,-2 0 0 0 0,1-2 0 0 0,-2 0 0 0 0,0 0 0 0 0,-1-2 0 0 0,-1 0 0 0 0,0-1 0 0 0,0-1 0 0 0,-1-1 0 0 0,0-1 0 0 0,-1-1 0 0 0,0 0 0 0 0,-13 2 436 0 0,-27 3-1147 0 0</inkml:trace>
  <inkml:trace contextRef="#ctx0" brushRef="#br0" timeOffset="219223.523">1631 2517 1280 0 0,'-14'5'265'0'0,"0"2"1"0"0,0 0-1 0 0,0 1 0 0 0,1 0 0 0 0,0 1 0 0 0,1 0 1 0 0,0 1-1 0 0,0 0 0 0 0,1 1 0 0 0,0 1 0 0 0,1 0 0 0 0,1 0 1 0 0,0 1-1 0 0,0 0 0 0 0,1 0 0 0 0,1 1 0 0 0,0 0 1 0 0,1 0-1 0 0,1 1 0 0 0,0 0 0 0 0,1 0 0 0 0,0 0 1 0 0,1 0-1 0 0,1 1 0 0 0,0 12-265 0 0,3-14 81 0 0,1 0 1 0 0,1 0-1 0 0,0 0 0 0 0,1 0 0 0 0,0-1 1 0 0,1 1-1 0 0,1-1 0 0 0,0 0 0 0 0,0 0 1 0 0,2-1-1 0 0,-1 0 0 0 0,2 0 1 0 0,-1-1-1 0 0,2 0 0 0 0,-1-1 0 0 0,2 0 1 0 0,3 3-82 0 0,199 144-568 0 0,49-35-5591 0 0,-218-108 4998 0 0</inkml:trace>
  <inkml:trace contextRef="#ctx0" brushRef="#br0" timeOffset="220815.785">3622 2812 1860 0 0,'-14'0'1346'0'0,"13"3"3069"0"0,4-1-4363 0 0,0 0 0 0 0,1-1 0 0 0,-1 1 0 0 0,0-1 0 0 0,1 0 0 0 0,-1 1 0 0 0,0-2 0 0 0,1 1 0 0 0,0 0 0 0 0,-1-1 0 0 0,1 1 0 0 0,-1-1 0 0 0,1 0 0 0 0,-1-1 0 0 0,1 1 0 0 0,0 0 0 0 0,-1-1 0 0 0,1 0 0 0 0,-1 0 0 0 0,0 0 0 0 0,3-1-52 0 0,32-4 263 0 0,-30 5-326 0 0,127-9 834 0 0,-45 8-5336 0 0,-85 13 2166 0 0,-10-7 1119 0 0</inkml:trace>
  <inkml:trace contextRef="#ctx0" brushRef="#br0" timeOffset="221081.423">3654 3070 1792 0 0,'22'3'948'0'0,"1"0"-160"0"0,-9-3-52 0 0,10 0-92 0 0,7 0-112 0 0,1 0-107 0 0,4 0-169 0 0,40-12-20 0 0,-41 6-856 0 0,3 2-765 0 0,1-4 153 0 0,-6-1 36 0 0</inkml:trace>
  <inkml:trace contextRef="#ctx0" brushRef="#br0" timeOffset="224805.952">4454 2342 848 0 0,'0'0'459'0'0,"0"0"-95"0"0,0 0 51 0 0,0 0-29 0 0,0 0-76 0 0,0 0-132 0 0,0 0 21 0 0,0 0-8 0 0,0 0-17 0 0,0 0-9 0 0,0 0 43 0 0,0 0-9 0 0,0 0-39 0 0,0 0-13 0 0,0 0-27 0 0,0 0-27 0 0,0 0-11 0 0,0 0-6 0 0,0 0 0 0 0,0 0-23 0 0,0 0-12 0 0,0 0-21 0 0,0 0-67 0 0,0 0-13 0 0,0 0 27 0 0,0 0 91 0 0,0 0 14 0 0,0 0-28 0 0,0 0-60 0 0,0 0 49 0 0,0 0 34 0 0,0 0 83 0 0,0 0 3 0 0,0 0-9 0 0,0 0 20 0 0,0 0-15 0 0,0 0 25 0 0,0 0 35 0 0,0 0-80 0 0,0 0-110 0 0,0 0 6 0 0,0 0-32 0 0,0 0 99 0 0,0 0-4 0 0,0 0-38 0 0,0 0 54 0 0,0 0-70 0 0,0 0 22 0 0,0 0-2 0 0,0 0 12 0 0,14 0 81 0 0,-10 0-5025 0 0,-4 0 3698 0 0</inkml:trace>
  <inkml:trace contextRef="#ctx0" brushRef="#br0" timeOffset="226608.118">4625 2144 1280 0 0,'0'0'600'0'0,"0"0"-44"0"0,-1-21 1368 0 0,2-22 653 0 0,31 153-529 0 0,39 91-1383 0 0,-36-136 626 0 0,-33-60-1534 0 0,1-13-7427 0 0,-3 3 6318 0 0</inkml:trace>
  <inkml:trace contextRef="#ctx0" brushRef="#br0" timeOffset="226996.13">5078 2159 1360 0 0,'9'-4'3766'0'0,"-15"19"-2672"0"0,-17 23-1086 0 0,22-37 127 0 0,-140 224 2067 0 0,30 16-567 0 0,97-220-2022 0 0,8-17-6582 0 0,6-4 5809 0 0</inkml:trace>
  <inkml:trace contextRef="#ctx0" brushRef="#br0" timeOffset="227712.004">5275 2393 1556 0 0,'14'-6'2576'0'0,"-15"12"897"0"0,-4 1-3453 0 0,-4 7 133 0 0,0 1 0 0 0,1 0 0 0 0,1 1 0 0 0,1 0 0 0 0,0 0 1 0 0,1 0-1 0 0,0 0 0 0 0,2 1 0 0 0,0 0 0 0 0,0 0 0 0 0,2 0 0 0 0,0 0 1 0 0,1 3-154 0 0,0-18 24 0 0,1 1 1 0 0,-1-1-1 0 0,1 1 1 0 0,-1-1-1 0 0,1 1 1 0 0,0-1-1 0 0,0 1 1 0 0,0-1-1 0 0,0 1 1 0 0,0-1-1 0 0,0 0 1 0 0,1 0-1 0 0,-1 0 1 0 0,1 0-1 0 0,-1 0 1 0 0,1 0-1 0 0,0 0 1 0 0,0 0-1 0 0,0-1 1 0 0,0 1-1 0 0,0-1 1 0 0,0 1-1 0 0,1-1 1 0 0,-1 0-1 0 0,0 0 1 0 0,1 0-1 0 0,-1 0 1 0 0,1 0-1 0 0,-1-1 1 0 0,1 1-1 0 0,-1-1 1 0 0,1 0-1 0 0,-1 1 1 0 0,1-1-1 0 0,-1 0 1 0 0,1-1-1 0 0,0 1 1 0 0,-1 0-1 0 0,1-1-24 0 0,92-16 314 0 0,-75 8-253 0 0,0-1 1 0 0,-2 0-1 0 0,1-1 0 0 0,-1-1 0 0 0,-1-1 1 0 0,0 0-1 0 0,-1-1 0 0 0,0-1 1 0 0,1-3-62 0 0,13-10 83 0 0,-15 12 71 0 0,-15 16-129 0 0,0 1 0 0 0,0 0-1 0 0,0-1 1 0 0,0 1 0 0 0,0 0 0 0 0,0-1 0 0 0,0 1-1 0 0,0 0 1 0 0,0-1 0 0 0,0 1 0 0 0,0 0 0 0 0,1-1 0 0 0,-1 1-1 0 0,0 0 1 0 0,1-1 0 0 0,-1 1 0 0 0,0-1 0 0 0,1 1-1 0 0,-1 0 1 0 0,0-1 0 0 0,1 1 0 0 0,-1-1 0 0 0,1 1 0 0 0,-1-1-1 0 0,1 0 1 0 0,-1 1 0 0 0,1-1 0 0 0,0 0 0 0 0,-1 1 0 0 0,1-1-1 0 0,-1 0 1 0 0,1 1 0 0 0,0-1 0 0 0,-1 0 0 0 0,1 0-1 0 0,0 0 1 0 0,-1 0 0 0 0,1 0 0 0 0,0 0 0 0 0,-1 0 0 0 0,1 0-1 0 0,0 0 1 0 0,-1 0 0 0 0,1 0 0 0 0,0 0 0 0 0,-1 0-1 0 0,1 0 1 0 0,0-1 0 0 0,-1 1 0 0 0,1 0 0 0 0,0 0 0 0 0,-1-1-1 0 0,1 1 1 0 0,-1-1 0 0 0,1 1 0 0 0,0 0-25 0 0,55 277-2314 0 0,-57-268 1954 0 0,-1-1-1 0 0,0 0 1 0 0,-1 0-1 0 0,0 0 1 0 0,0 0-1 0 0,0-1 1 0 0,-1 1 0 0 0,-1-1-1 0 0,1 0 1 0 0,-1 0-1 0 0,0 0 1 0 0,0-1-1 0 0,-1 0 1 0 0,0 0-1 0 0,0 0 1 0 0,-1-1-1 0 0,1 0 1 0 0,-1 0-1 0 0,0 0 1 0 0,-1-1-1 0 0,-3 1 361 0 0,-17 12-1064 0 0</inkml:trace>
  <inkml:trace contextRef="#ctx0" brushRef="#br0" timeOffset="228070.163">4664 3166 2928 0 0,'6'3'4208'0'0,"27"-8"-3477"0"0,225-43 1471 0 0,3 11 1 0 0,96 5-2203 0 0,-45 18-410 0 0,-105 12-4651 0 0,-184 6 1504 0 0,-31-6 2393 0 0</inkml:trace>
  <inkml:trace contextRef="#ctx0" brushRef="#br0" timeOffset="228583.456">5019 3565 2068 0 0,'15'-23'4435'0'0,"-7"36"-1252"0"0,28 246-3595 0 0,-36-253-44 0 0,2 23-1105 0 0,-6-16-3124 0 0,-7-7 3449 0 0</inkml:trace>
  <inkml:trace contextRef="#ctx0" brushRef="#br0" timeOffset="228845.349">5465 3535 1576 0 0,'-180'129'6644'0'0,"139"-87"-6200"0"0,2 1-1 0 0,3 3 1 0 0,1 0 0 0 0,2 3-1 0 0,-1 7-443 0 0,10-16-223 0 0,-35 59-403 0 0,14-40-6035 0 0,43-54 5557 0 0</inkml:trace>
  <inkml:trace contextRef="#ctx0" brushRef="#br0" timeOffset="229346.06">5427 3882 928 0 0,'27'-38'9532'0'0,"45"-19"-8499"0"0,-70 56-1026 0 0,0 0 1 0 0,0 1-1 0 0,0-1 0 0 0,0 0 0 0 0,0 1 1 0 0,0-1-1 0 0,0 1 0 0 0,0-1 0 0 0,0 1 1 0 0,0 0-1 0 0,0 0 0 0 0,0 0 0 0 0,1 0 1 0 0,-1 0-1 0 0,0 0 0 0 0,0 1 1 0 0,0-1-1 0 0,0 1 0 0 0,0 0 0 0 0,0-1 1 0 0,0 1-1 0 0,0 0 0 0 0,0 0 0 0 0,-1 0 1 0 0,1 0-1 0 0,0 1 0 0 0,0-1 0 0 0,-1 0 1 0 0,1 1-1 0 0,-1-1 0 0 0,1 1 0 0 0,-1-1 1 0 0,0 1-1 0 0,0 0 0 0 0,0 0 1 0 0,0 0-1 0 0,0-1 0 0 0,0 1 0 0 0,0 0 1 0 0,0 0-1 0 0,-1 0 0 0 0,1 0 0 0 0,-1 0 1 0 0,1 1-1 0 0,-1-1 0 0 0,0 0 0 0 0,0 0 1 0 0,0 0-1 0 0,0 0 0 0 0,0 0 0 0 0,-1 0 1 0 0,1 0-1 0 0,-1 1-7 0 0,-8 111 80 0 0,-113 120 1223 0 0,183-229-1451 0 0,79-42-791 0 0,256-57-7548 0 0,-362 89 7388 0 0</inkml:trace>
  <inkml:trace contextRef="#ctx0" brushRef="#br0" timeOffset="229844.714">3161 5367 1956 0 0,'0'0'292'0'0,"0"-1"-1"0"0,0 1 0 0 0,0 0 1 0 0,0-1-1 0 0,0 1 0 0 0,0 0 1 0 0,0 0-1 0 0,0-1 0 0 0,0 1 1 0 0,0 0-1 0 0,0 0 1 0 0,0-1-1 0 0,0 1 0 0 0,-1 0 1 0 0,1 0-1 0 0,0-1-291 0 0,36-12 482 0 0,192-15 1033 0 0,-74 26-5041 0 0,-78 14 1126 0 0,-50-5 1207 0 0</inkml:trace>
  <inkml:trace contextRef="#ctx0" brushRef="#br0" timeOffset="230094.499">3291 5695 916 0 0,'15'5'3951'0'0,"13"-4"-3078"0"0,221-12 1806 0 0,-28-20-5927 0 0,-155 13 775 0 0,-32 8 1259 0 0</inkml:trace>
  <inkml:trace contextRef="#ctx0" brushRef="#br0" timeOffset="230341.351">4267 5088 1856 0 0,'5'-40'6816'0'0,"9"62"-4641"0"0,28 257-1509 0 0,-38-184-3187 0 0,-4-3-3995 0 0,0-92 5388 0 0</inkml:trace>
  <inkml:trace contextRef="#ctx0" brushRef="#br0" timeOffset="230591.699">4696 5184 1624 0 0,'-25'28'989'0'0,"1"1"1"0"0,1 1-1 0 0,2 1 0 0 0,1 1 1 0 0,2 0-1 0 0,1 2 0 0 0,-10 28-989 0 0,-46 141 1169 0 0,26-69-4651 0 0,26-102-48 0 0,17-27 2292 0 0</inkml:trace>
  <inkml:trace contextRef="#ctx0" brushRef="#br0" timeOffset="230892.086">4734 5578 1304 0 0,'126'-39'3214'0'0,"-123"40"-3152"0"0,0-1 0 0 0,0 1-1 0 0,0 0 1 0 0,0-1 0 0 0,0 1-1 0 0,0 1 1 0 0,0-1 0 0 0,-1 0 0 0 0,1 1-1 0 0,0-1 1 0 0,-1 1 0 0 0,1 0-1 0 0,-1 0 1 0 0,0 0 0 0 0,1 0-1 0 0,-1 0 1 0 0,0 0 0 0 0,0 1-1 0 0,-1-1 1 0 0,1 1 0 0 0,0-1-1 0 0,-1 1 1 0 0,1 0 0 0 0,-1 0-1 0 0,0 0 1 0 0,0 0 0 0 0,0 0-1 0 0,0 0 1 0 0,-1 0 0 0 0,1 0-1 0 0,-1 0 1 0 0,0 0 0 0 0,0 0-1 0 0,0 0 1 0 0,0 0 0 0 0,0 0-1 0 0,-1 1-61 0 0,-17 110 1774 0 0,-100 61 1415 0 0,49-92-1419 0 0,68-82-1747 0 0,0 0-1 0 0,-1 0 0 0 0,1 0 0 0 0,0 0 1 0 0,0 0-1 0 0,0 0 0 0 0,0 0 1 0 0,0 0-1 0 0,0 0 0 0 0,1 0 1 0 0,-1 1-1 0 0,0-1 0 0 0,1 0 0 0 0,-1 1 1 0 0,0-1-1 0 0,1 0 0 0 0,0 1 1 0 0,-1-1-1 0 0,1 1 0 0 0,0-1 1 0 0,0 1-1 0 0,0-1 0 0 0,0 0 1 0 0,0 1-1 0 0,0-1 0 0 0,0 1 0 0 0,0-1 1 0 0,0 1-1 0 0,1-1 0 0 0,-1 1 1 0 0,1-1-1 0 0,-1 0 0 0 0,1 1 1 0 0,0-1-1 0 0,-1 0 0 0 0,1 0 0 0 0,0 1 1 0 0,0-1-1 0 0,0 0 0 0 0,0 0 1 0 0,0 0-1 0 0,0 0 0 0 0,0 0 1 0 0,0 0-1 0 0,0 0 0 0 0,0 0 1 0 0,1-1-1 0 0,-1 1 0 0 0,0 0 0 0 0,1-1 1 0 0,-1 1-1 0 0,0-1 0 0 0,1 1 1 0 0,-1-1-1 0 0,1 0 0 0 0,-1 0 1 0 0,1 1-1 0 0,-1-1 0 0 0,1 0 0 0 0,-1 0 1 0 0,0-1-1 0 0,1 1 0 0 0,-1 0 1 0 0,1 0-23 0 0,50-3-380 0 0,-1-3 1 0 0,1-2-1 0 0,-1-1 1 0 0,-1-4-1 0 0,30-11 380 0 0,23-4-2146 0 0,177-61-5938 0 0,-250 77 6959 0 0</inkml:trace>
  <inkml:trace contextRef="#ctx0" brushRef="#br0" timeOffset="242832.526">918 7136 896 0 0,'0'0'141'0'0,"0"0"-18"0"0,0 0 40 0 0,0 0 15 0 0,0 0 9 0 0,0 0-15 0 0,0 0 33 0 0,0 0 0 0 0,0 0 3 0 0,0 0-16 0 0,0 0-40 0 0,0 0-42 0 0,0 0 22 0 0,0 0 54 0 0,0 0-38 0 0,-22-2 638 0 0,-3-9-334 0 0,254-32 1101 0 0,22 4-1562 0 0,23 10-94 0 0,-42 2 181 0 0,264-68 250 0 0,-64 29-318 0 0,202-23 78 0 0,65-7-238 0 0,-165-10 281 0 0,-26 40-55 0 0,-196 3-265 0 0,393-51 344 0 0,-349 67 479 0 0,12-8 256 0 0,-283 41 844 0 0,-84 14-1620 0 0,-1 0-21 0 0,29-9 541 0 0,-38 5-4162 0 0,-38-5-520 0 0,28 7 2829 0 0</inkml:trace>
  <inkml:trace contextRef="#ctx0" brushRef="#br0" timeOffset="266685.253">6795 31 1004 0 0,'0'0'374'0'0,"0"0"-15"0"0,0 0-56 0 0,0 0-89 0 0,0 0 12 0 0,0 0-55 0 0,0 0-41 0 0,0 0-19 0 0,0 0 4 0 0,0 0 37 0 0,0 0 24 0 0,0 0-81 0 0,0 0-14 0 0,0 0-72 0 0,-6 16 263 0 0,38 565 307 0 0,-15-343-500 0 0,17 445 828 0 0,-20-181-155 0 0,23-197-506 0 0,-2 271 419 0 0,-19-210-560 0 0,11-235-193 0 0,-4-29 55 0 0,-5 0 0 0 0,-4 2 1 0 0,0 91 32 0 0,-44 114-132 0 0,4 329 61 0 0,9-509 170 0 0,-22 83 213 0 0,27 318 191 0 0,15-325-87 0 0,13-158 56 0 0,11 152 794 0 0,-27-197-1471 0 0,-1 0 0 0 0,1 0 0 0 0,0 1 0 0 0,-1-1 0 0 0,1 0 0 0 0,-1 0 0 0 0,1 0 0 0 0,-1 0 0 0 0,0 0 1 0 0,0 0-1 0 0,0 0 0 0 0,0 0 0 0 0,0 0 0 0 0,-1 0 0 0 0,1-1 0 0 0,-1 1 0 0 0,1 0 0 0 0,-1-1 0 0 0,1 1 1 0 0,-1-1-1 0 0,0 0 0 0 0,0 1 0 0 0,0-1 0 0 0,1 0 0 0 0,-1 0 0 0 0,0 0 0 0 0,-1-1 0 0 0,1 1 0 0 0,0 0 1 0 0,0-1-1 0 0,-2 1 205 0 0,-11 3-1116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08:44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8493 203 1196 0 0,'15'29'3556'0'0,"-6"31"-2339"0"0,-7-42-819 0 0,76 292 380 0 0,-78-309-1924 0 0,0-1-28 0 0,0 0 32 0 0,0 0-121 0 0</inkml:trace>
  <inkml:trace contextRef="#ctx0" brushRef="#br0" timeOffset="264.833">8338 273 2908 0 0,'-8'-9'5889'0'0,"27"0"-4067"0"0,41-6-2415 0 0,-50 13 1077 0 0,87-20-1034 0 0,142-36-6580 0 0,-208 46 5880 0 0</inkml:trace>
  <inkml:trace contextRef="#ctx0" brushRef="#br0" timeOffset="745.968">8951 83 924 0 0,'20'-13'3767'0'0,"-20"12"-3719"0"0,1 0 0 0 0,-1 0 0 0 0,1 0 0 0 0,0 0 0 0 0,-1 0 0 0 0,1 0 0 0 0,0 1 0 0 0,-1-1 0 0 0,1 0 0 0 0,0 0 0 0 0,0 1 0 0 0,0-1 0 0 0,0 0 0 0 0,0 1 0 0 0,0-1 0 0 0,0 1 0 0 0,0-1 0 0 0,0 1 0 0 0,0 0 0 0 0,0 0 0 0 0,0-1 0 0 0,0 1 0 0 0,0 0 0 0 0,0 0 0 0 0,1 0 0 0 0,-1 0 0 0 0,0 0 0 0 0,0 0 0 0 0,0 0 0 0 0,0 0 0 0 0,0 1 0 0 0,0-1 0 0 0,0 0 0 0 0,0 1 0 0 0,0-1 0 0 0,0 1 0 0 0,0-1 0 0 0,0 1 0 0 0,0-1 0 0 0,0 1 0 0 0,0 0 0 0 0,0-1 0 0 0,0 1 0 0 0,0 0 0 0 0,-1 0 0 0 0,1-1 0 0 0,0 1 0 0 0,-1 0 0 0 0,1 0 0 0 0,-1 0 0 0 0,1 0 0 0 0,-1 0 0 0 0,1 0 0 0 0,-1 0 0 0 0,1 0 0 0 0,-1 0 0 0 0,0 0 0 0 0,0 1-48 0 0,4 17 100 0 0,-2 0 0 0 0,0 1 0 0 0,-1-1 0 0 0,-1 0 0 0 0,-1 0 0 0 0,-1 1 0 0 0,0-1-1 0 0,-1 0 1 0 0,-1 0 0 0 0,-3 5-100 0 0,-10 79 148 0 0,15-89-132 0 0,2 0 0 0 0,0 0 1 0 0,0 0-1 0 0,1 0 0 0 0,1 0 0 0 0,0 0 0 0 0,1 0 0 0 0,1-1 0 0 0,0 1 1 0 0,1-1-1 0 0,0 0 0 0 0,1 0 0 0 0,1 0 0 0 0,0-1 0 0 0,0 0 1 0 0,1-1-1 0 0,1 1 0 0 0,7 7-16 0 0,0 0 33 0 0,-6-9 32 0 0,0 0 0 0 0,-1 1 0 0 0,0 0 0 0 0,-1 1 0 0 0,0 0 0 0 0,-1 0 0 0 0,0 1 0 0 0,-1 0 0 0 0,0 0 0 0 0,-1 0 0 0 0,-1 1 0 0 0,0-1 0 0 0,-1 1 0 0 0,0 0 0 0 0,-1 1 0 0 0,-1 2-65 0 0,-29 123 1226 0 0,0-1-3784 0 0,28-137 1185 0 0,0-2-137 0 0,0 0-25 0 0,1 3 70 0 0,3 8 146 0 0</inkml:trace>
  <inkml:trace contextRef="#ctx0" brushRef="#br0" timeOffset="-542.32">7730 306 1216 0 0,'22'-13'6453'0'0,"-11"28"-5085"0"0,95 299-1524 0 0,-100-291-1331 0 0,-5-20-2947 0 0,-1-3 3162 0 0</inkml:trace>
  <inkml:trace contextRef="#ctx0" brushRef="#br0" timeOffset="-263.33">7575 306 1948 0 0,'-3'-13'6087'0'0,"55"3"-5839"0"0,-44 9 155 0 0,176-24-695 0 0,72-11-5653 0 0,-215 28 4584 0 0</inkml:trace>
  <inkml:trace contextRef="#ctx0" brushRef="#br0" timeOffset="-1456.793">6519 293 1528 0 0,'30'97'2949'0'0,"69"230"-1089"0"0,-98-325-2737 0 0,-4 6-1692 0 0,-10 2 1246 0 0</inkml:trace>
  <inkml:trace contextRef="#ctx0" brushRef="#br0" timeOffset="-1148.542">6689 507 968 0 0,'18'-6'394'0'0,"-10"5"-198"0"0,0 0 1 0 0,0-1-1 0 0,0 0 1 0 0,-1 0-1 0 0,1-1 1 0 0,-1 0-1 0 0,1 0 1 0 0,-1 0-1 0 0,0-1 1 0 0,0 0-1 0 0,-1-1 1 0 0,1 0 0 0 0,-1 0-1 0 0,0 0 1 0 0,0-1-1 0 0,-1 1 1 0 0,1-1-1 0 0,-1-1 1 0 0,-1 1-1 0 0,1-1 1 0 0,-1 0-1 0 0,0 0 1 0 0,-1 0-1 0 0,1 0 1 0 0,-2-1-1 0 0,1 1 1 0 0,-1-1-1 0 0,0 0 1 0 0,1-5-197 0 0,-4 11 29 0 0,1 1 0 0 0,0-1 0 0 0,-1 1 0 0 0,1-1-1 0 0,0 1 1 0 0,-1 0 0 0 0,0-1 0 0 0,1 1 0 0 0,-1-1 0 0 0,0 1 0 0 0,0 0 0 0 0,0 0 0 0 0,1-1 0 0 0,-1 1 0 0 0,-1 0 0 0 0,1 0 0 0 0,0 0 0 0 0,0 0 0 0 0,0 0 0 0 0,0 0 0 0 0,-1 1 0 0 0,1-1 0 0 0,0 0 0 0 0,-1 1 0 0 0,1-1 0 0 0,-1 1 0 0 0,1-1 0 0 0,-1 1 0 0 0,1-1 0 0 0,-1 1 0 0 0,1 0-1 0 0,-1 0 1 0 0,1 0 0 0 0,-1 0 0 0 0,1 0 0 0 0,-1 0 0 0 0,1 0 0 0 0,-1 1 0 0 0,1-1 0 0 0,-1 1 0 0 0,1-1 0 0 0,-1 1 0 0 0,1-1 0 0 0,0 1 0 0 0,-1 0 0 0 0,1-1 0 0 0,0 1 0 0 0,-1 0 0 0 0,1 0 0 0 0,0 0 0 0 0,0 0 0 0 0,-1 1-29 0 0,1 20-42 0 0,1 1 1 0 0,1-1-1 0 0,1 1 1 0 0,1-1 0 0 0,0 0-1 0 0,2 0 1 0 0,1 0-1 0 0,1-1 1 0 0,0 0-1 0 0,2 0 1 0 0,1 1 41 0 0,25 77-4958 0 0,-32-84 3685 0 0</inkml:trace>
  <inkml:trace contextRef="#ctx0" brushRef="#br0" timeOffset="-900.194">7132 677 1256 0 0,'5'11'347'0'0,"0"1"0"0"0,-1 0 0 0 0,0 0 0 0 0,-1 0 0 0 0,-1 0 0 0 0,1 1 0 0 0,-2-1 0 0 0,0 0 0 0 0,0 1 0 0 0,-2 0-1 0 0,1-1 1 0 0,-1 1 0 0 0,-1-1 0 0 0,0 1-347 0 0,-1-3 21 0 0,0 0 0 0 0,-1-1-1 0 0,0 1 1 0 0,0-1-1 0 0,-1 0 1 0 0,0-1 0 0 0,-1 1-1 0 0,0-1 1 0 0,0 0 0 0 0,-1 0-1 0 0,0-1 1 0 0,0 1-1 0 0,0-2 1 0 0,-1 1 0 0 0,0-1-1 0 0,-1 0 1 0 0,-2 1-21 0 0,-106 41-3730 0 0,100-47 2492 0 0</inkml:trace>
  <inkml:trace contextRef="#ctx0" brushRef="#br0" timeOffset="-2012.762">6095 375 2688 0 0,'-2'3'5955'0'0,"4"87"-5214"0"0,51 102-963 0 0,-33-118-2157 0 0,-20-73 1627 0 0,-10 5-1853 0 0,4-7 1299 0 0</inkml:trace>
  <inkml:trace contextRef="#ctx0" brushRef="#br0" timeOffset="-1736.704">5866 383 2440 0 0,'9'-7'5234'0'0,"81"-21"-4105"0"0,93-4-2120 0 0,-35 7-3645 0 0,-119 19 3308 0 0</inkml:trace>
  <inkml:trace contextRef="#ctx0" brushRef="#br0" timeOffset="-3577.739">4106 375 1612 0 0,'7'4'5173'0'0,"85"353"-3701"0"0,-88-331-2209 0 0,-6-19-3399 0 0,-6-5 2868 0 0</inkml:trace>
  <inkml:trace contextRef="#ctx0" brushRef="#br0" timeOffset="-3202.52">4175 545 1268 0 0,'207'-144'2590'0'0,"-157"98"-415"0"0,-50 45-1833 0 0,0 1-59 0 0,0 0-5 0 0,-1-17 1643 0 0,9 117-1095 0 0,106 193-2830 0 0,-92-246-872 0 0,-20-44 1669 0 0,-1-3 23 0 0</inkml:trace>
  <inkml:trace contextRef="#ctx0" brushRef="#br0" timeOffset="-2924.494">4872 276 2052 0 0,'14'53'4982'0'0,"34"57"-4088"0"0,-16-37-346 0 0,-4 41-2953 0 0,-60-94-836 0 0,13-24 2063 0 0</inkml:trace>
  <inkml:trace contextRef="#ctx0" brushRef="#br0" timeOffset="-2659.285">4701 263 1756 0 0,'7'-3'4572'0'0,"43"-15"-2993"0"0,-1 7-1181 0 0,167-20-2568 0 0,-162 34-426 0 0,-6 10 1381 0 0</inkml:trace>
  <inkml:trace contextRef="#ctx0" brushRef="#br0" timeOffset="-2476.764">5349 599 2108 0 0,'11'30'752'0'0,"-1"1"-8"0"0,-2-1-32 0 0,-5-1-112 0 0,-3-16-35 0 0,0 10-41 0 0,0 2-56 0 0,-25 29-72 0 0,7-30 28 0 0,-1-3-228 0 0,-7-3-156 0 0,2-1-208 0 0,-3-1 16 0 0,-3-7-776 0 0,2-3-485 0 0,16-6 73 0 0,-8 0 44 0 0</inkml:trace>
  <inkml:trace contextRef="#ctx0" brushRef="#br0" timeOffset="-5339.729">2261 269 1312 0 0,'2'-7'5437'0'0,"2"37"-4124"0"0,-1 8-1170 0 0,0 0-1 0 0,3 0 1 0 0,1-1 0 0 0,2 0-1 0 0,1 0 1 0 0,10 20-143 0 0,23 59-2040 0 0,-33-91 1093 0 0,-4-11-1516 0 0,-6-11 1183 0 0</inkml:trace>
  <inkml:trace contextRef="#ctx0" brushRef="#br0" timeOffset="-4908.213">2235 594 2024 0 0,'63'-27'2585'0'0,"-27"13"-2208"0"0,-19 10-277 0 0,0-1 1 0 0,-1-1-1 0 0,1 0 1 0 0,-1-1-1 0 0,-1-1 1 0 0,0-1 0 0 0,0 0-1 0 0,0-1 1 0 0,-1 0-1 0 0,-1-1 1 0 0,0-1-1 0 0,0 0 1 0 0,-1-1-1 0 0,-1 0 1 0 0,0 0 0 0 0,5-11-101 0 0,-15 20 138 0 0,-1 0 0 0 0,-1 0 1 0 0,1 0-1 0 0,-1 0 0 0 0,1 0 1 0 0,-1 0-1 0 0,-1 0 1 0 0,1 0-1 0 0,0 0 0 0 0,-1 0 1 0 0,0 1-1 0 0,0-1 0 0 0,0 0 1 0 0,0 1-1 0 0,0 0 1 0 0,-1-1-1 0 0,0 1 0 0 0,0 0 1 0 0,1 0-1 0 0,-2 1 0 0 0,1-1 1 0 0,0 1-1 0 0,0-1 1 0 0,-1 1-1 0 0,0 0 0 0 0,1 0 1 0 0,-1 1-1 0 0,0-1 0 0 0,-1 0-138 0 0,2 0 159 0 0,-9 42 321 0 0,14-11-441 0 0,1 0 1 0 0,1 0 0 0 0,2 0 0 0 0,1-1-1 0 0,1 0 1 0 0,10 24-40 0 0,4 15-219 0 0,19 47-1083 0 0,-6-42-5635 0 0,-35-72 5667 0 0</inkml:trace>
  <inkml:trace contextRef="#ctx0" brushRef="#br0" timeOffset="-4644.681">2781 249 1172 0 0,'21'107'3971'0'0,"-9"-63"-3533"0"0,69 244 724 0 0,-77-272-1683 0 0,-4-7-2367 0 0,0-2 1606 0 0</inkml:trace>
  <inkml:trace contextRef="#ctx0" brushRef="#br0" timeOffset="-4318.07">2920 498 1008 0 0,'48'-29'940'0'0,"-39"26"-831"0"0,0-1 0 0 0,1-1 1 0 0,-1 1-1 0 0,-1-1 0 0 0,1-1 0 0 0,-1 0 1 0 0,0 0-1 0 0,0-1 0 0 0,-1 0 1 0 0,0 0-1 0 0,0 0 0 0 0,-1-1 0 0 0,0 0 1 0 0,0-1-1 0 0,0 1 0 0 0,-1-1 0 0 0,-1 0 1 0 0,0 0-1 0 0,0-1 0 0 0,-1 1 1 0 0,0-1-1 0 0,0 0 0 0 0,-1 1 0 0 0,1-10-109 0 0,-3 17 33 0 0,-1 1-1 0 0,1-1 1 0 0,-1 1-1 0 0,1-1 1 0 0,-1 1-1 0 0,0-1 1 0 0,1 1-1 0 0,-1 0 1 0 0,0-1-1 0 0,0 1 1 0 0,0 0-1 0 0,0-1 1 0 0,0 1-1 0 0,0 0 1 0 0,0 0-1 0 0,-1 0 1 0 0,1 0-1 0 0,0 0 1 0 0,-1 0-1 0 0,1 1 1 0 0,0-1-1 0 0,-1 0 1 0 0,1 1-1 0 0,-1-1 1 0 0,1 1-1 0 0,-1-1 1 0 0,1 1-1 0 0,-1 0 1 0 0,0-1-1 0 0,1 1 1 0 0,-1 0-1 0 0,1 0 1 0 0,-1 0-1 0 0,1 1 1 0 0,-1-1-1 0 0,0 0 1 0 0,1 0-1 0 0,-1 1 1 0 0,1-1-1 0 0,-1 1 1 0 0,1 0-1 0 0,-1-1 1 0 0,1 1-1 0 0,0 0 1 0 0,-1 0-1 0 0,1 0 1 0 0,0 0-1 0 0,0 0 1 0 0,-1 0-1 0 0,1 0 1 0 0,0 0-1 0 0,0 0 1 0 0,-1 2-33 0 0,1 18 69 0 0,1 0 1 0 0,1-1-1 0 0,0 1 1 0 0,2 0 0 0 0,0 0-1 0 0,1-1 1 0 0,1 1-1 0 0,1-1 1 0 0,1 0-1 0 0,1-1 1 0 0,1 0 0 0 0,0 0-1 0 0,1-1 1 0 0,6 7-70 0 0,45 106-3118 0 0,-58-120 1837 0 0,-3-4 25 0 0</inkml:trace>
  <inkml:trace contextRef="#ctx0" brushRef="#br0" timeOffset="-4070.352">3488 522 1600 0 0,'11'8'297'0'0,"0"0"0"0"0,-1 0 0 0 0,0 1 0 0 0,-1 0 0 0 0,1 0 0 0 0,-2 1 0 0 0,0 1 0 0 0,0-1 0 0 0,-1 1 0 0 0,0 1 0 0 0,0-1 0 0 0,-2 1 0 0 0,1 0 0 0 0,-2 0 0 0 0,1 1 0 0 0,-2 0 0 0 0,0-1 0 0 0,0 1 0 0 0,-1 0 0 0 0,0 13-297 0 0,-5-16-4 0 0,1 0 0 0 0,-2 0 0 0 0,1-1 0 0 0,-2 1 0 0 0,1-1 0 0 0,-1 0 0 0 0,0 0 0 0 0,-1-1 0 0 0,0 0 0 0 0,-1 0 0 0 0,1 0 0 0 0,-1-1 0 0 0,-1 1 0 0 0,0-2 0 0 0,0 1 0 0 0,0-1 0 0 0,0-1 1 0 0,-1 1-1 0 0,0-1 0 0 0,0-1 0 0 0,-1 0 0 0 0,1 0 0 0 0,-1-1 0 0 0,-2 1 4 0 0,-114 21-4523 0 0,100-25 3277 0 0</inkml:trace>
  <inkml:trace contextRef="#ctx0" brushRef="#br0" timeOffset="-6814.596">570 120 1280 0 0,'-156'-6'2379'0'0,"153"7"-2342"0"0,-14 0 120 0 0,0 2 0 0 0,0 0 0 0 0,0 0 0 0 0,0 2 0 0 0,1 0 0 0 0,0 1 0 0 0,0 1 0 0 0,0 0-1 0 0,1 1 1 0 0,0 0 0 0 0,1 2 0 0 0,0 0 0 0 0,0 0 0 0 0,1 1 0 0 0,1 1 0 0 0,-2 2-157 0 0,11-11 52 0 0,1 1 0 0 0,0 0 0 0 0,0 0 0 0 0,1 0 0 0 0,-1 0 0 0 0,1 0 0 0 0,0 0 0 0 0,0 0 0 0 0,0 0 0 0 0,1 1 0 0 0,-1-1 0 0 0,1 0 0 0 0,0 0-1 0 0,0 1 1 0 0,1-1 0 0 0,-1 0 0 0 0,1 0 0 0 0,0 1 0 0 0,0-1 0 0 0,0 0 0 0 0,1 0 0 0 0,-1 0 0 0 0,1 0 0 0 0,0-1 0 0 0,0 1 0 0 0,1 0 0 0 0,-1-1 0 0 0,1 1 0 0 0,-1-1 0 0 0,4 3-52 0 0,106 83 816 0 0,-97-80-697 0 0,11 8 15 0 0,-13-11-92 0 0,1 1 0 0 0,-1 1 1 0 0,-1 1-1 0 0,1 0 0 0 0,-2 0 0 0 0,1 1 0 0 0,-1 0 0 0 0,-1 1 1 0 0,0 0-1 0 0,0 1 0 0 0,-1 0 0 0 0,-1 1 0 0 0,0 0 0 0 0,0 0 1 0 0,3 10-43 0 0,-12-16 13 0 0,0 1 1 0 0,0-1-1 0 0,-1 0 1 0 0,0 1-1 0 0,0-1 1 0 0,-1 0 0 0 0,0 0-1 0 0,0-1 1 0 0,-1 1-1 0 0,1-1 1 0 0,-2 1-1 0 0,1-1 1 0 0,0 0-1 0 0,-1-1 1 0 0,0 1 0 0 0,-1-1-1 0 0,1 0 1 0 0,-1 0-1 0 0,0-1 1 0 0,0 1-1 0 0,0-1 1 0 0,-1-1 0 0 0,-1 1-14 0 0,-14 9-81 0 0,0-1 0 0 0,-1-1 1 0 0,0-1-1 0 0,0-1 0 0 0,-1-1 1 0 0,0-1-1 0 0,-1-2 0 0 0,1 0 0 0 0,-1-1 1 0 0,0-2-1 0 0,-11 0 81 0 0,-42-25-1640 0 0,76 22 1522 0 0,1 0-1 0 0,0 0 0 0 0,-1 0 1 0 0,1 0-1 0 0,0 0 1 0 0,0-1-1 0 0,0 1 1 0 0,0 0-1 0 0,0 0 1 0 0,0-1-1 0 0,1 1 1 0 0,-1-1-1 0 0,0 1 1 0 0,1-1-1 0 0,-1 1 1 0 0,1-1-1 0 0,-1 1 1 0 0,1-1-1 0 0,0 0 1 0 0,-1 1-1 0 0,1-1 1 0 0,0 0-1 0 0,0 1 1 0 0,0-1-1 0 0,1 1 1 0 0,-1-1-1 0 0,0 0 1 0 0,0 1-1 0 0,1-1 1 0 0,-1 1-1 0 0,1-1 0 0 0,0 1 1 0 0,0-2 118 0 0,16-28-1289 0 0</inkml:trace>
  <inkml:trace contextRef="#ctx0" brushRef="#br0" timeOffset="-6531.881">696 413 2064 0 0,'0'0'860'0'0,"6"-2"-120"0"0,-1-1-140 0 0,14-3-96 0 0,4 0-16 0 0,4-3-31 0 0,7 0-97 0 0,-2 0-44 0 0,0 0 4 0 0,1-1-124 0 0,1 2-228 0 0,4 2 4 0 0,-1-1-456 0 0,-5-2-244 0 0,-6 6 59 0 0,-15 3-743 0 0,-2 0 32 0 0</inkml:trace>
  <inkml:trace contextRef="#ctx0" brushRef="#br0" timeOffset="-6282.584">698 671 944 0 0,'4'3'1124'0'0,"3"-2"-176"0"0,2 1-140 0 0,19-1-144 0 0,-14-1-92 0 0,10 0-11 0 0,6 0-121 0 0,38-13-16 0 0,-33 5-104 0 0,-2-1-156 0 0,-1-3-260 0 0,-1 2 44 0 0,1-4 0 0 0,5-1-360 0 0,1-3-236 0 0,-3-3-669 0 0,0 2-19 0 0,1-4 112 0 0</inkml:trace>
  <inkml:trace contextRef="#ctx0" brushRef="#br0" timeOffset="-5835.684">1805 0 1164 0 0,'-110'13'3109'0'0,"101"-10"-3040"0"0,0 2 0 0 0,0-1 0 0 0,1 1 1 0 0,-1 0-1 0 0,1 1 0 0 0,0 0 0 0 0,1 1 0 0 0,-1-1 0 0 0,1 1 1 0 0,1 1-1 0 0,-1-1 0 0 0,1 1 0 0 0,0 0 0 0 0,1 1 1 0 0,0-1-1 0 0,1 1 0 0 0,-1 0 0 0 0,2 0 0 0 0,-1 1 1 0 0,1-1-1 0 0,1 1 0 0 0,0-1 0 0 0,0 1 0 0 0,1 0 1 0 0,0 3-70 0 0,3-1 92 0 0,2 0 1 0 0,0 0 0 0 0,0 0 0 0 0,1-1 0 0 0,1 1 0 0 0,0-1 0 0 0,0-1 0 0 0,1 1 0 0 0,1-1 0 0 0,-1 0 0 0 0,9 7-93 0 0,15 25 232 0 0,-28-38-202 0 0,1 1-2 0 0,1 1 0 0 0,-1 0 1 0 0,0 0-1 0 0,0 0 0 0 0,-1 1 0 0 0,0-1 0 0 0,0 1 1 0 0,-1-1-1 0 0,0 1 0 0 0,0 0 0 0 0,0 0 0 0 0,-1 0 1 0 0,0 0-1 0 0,0 1 0 0 0,-1-1 0 0 0,0 0 0 0 0,0 0 1 0 0,-1 2-29 0 0,-7 8 36 0 0,-1 0 1 0 0,0-1 0 0 0,-1 0 0 0 0,-1-1-1 0 0,-1 0 1 0 0,0-1 0 0 0,-1 0-1 0 0,0-1 1 0 0,-1-1 0 0 0,0 0-1 0 0,-1 0 1 0 0,-1-2 0 0 0,0 0 0 0 0,0-1-1 0 0,-1 0 1 0 0,0-1 0 0 0,0-1-1 0 0,-5 0-36 0 0,-26-9 237 0 0,70-17-173 0 0,-17 16-56 0 0,-1 1 1 0 0,1-1-1 0 0,0 1 0 0 0,0 0 0 0 0,0 0 0 0 0,1 1 1 0 0,-1 0-1 0 0,0 0 0 0 0,1 0 0 0 0,-1 0 0 0 0,1 1 0 0 0,-1 0 1 0 0,0 0-1 0 0,1 0 0 0 0,-1 1 0 0 0,1 0 0 0 0,-1 0 1 0 0,0 0-1 0 0,0 1 0 0 0,0 0 0 0 0,1 0 0 0 0,-2 0 1 0 0,1 0-1 0 0,0 1 0 0 0,0 0 0 0 0,-1 0 0 0 0,1 0 1 0 0,-1 1-1 0 0,0-1 0 0 0,0 2-8 0 0,103 139 53 0 0,-79-99 24 0 0,93 87-1298 0 0,-17-83-3448 0 0,-89-47 3307 0 0</inkml:trace>
  <inkml:trace contextRef="#ctx0" brushRef="#br0" timeOffset="1.12506E6">128 1052 848 0 0,'0'0'145'0'0,"0"0"-90"0"0,0 0-14 0 0,0 0 37 0 0,0 0 0 0 0,0 0-67 0 0,0 0 44 0 0,0 0-19 0 0,6 0 40 0 0,-5 0-65 0 0,1 0 0 0 0,0 0 0 0 0,0 1-1 0 0,0-1 1 0 0,-1 1 0 0 0,1 0-1 0 0,0-1 1 0 0,-1 1 0 0 0,1 0-1 0 0,0 0 1 0 0,-1 0 0 0 0,1 0 0 0 0,-1 0-1 0 0,0 0 1 0 0,1 0 0 0 0,-1 1-1 0 0,0-1 1 0 0,1 0 0 0 0,-1 1-1 0 0,0-1 1 0 0,0 1 0 0 0,0 0 0 0 0,-1-1-1 0 0,1 1 1 0 0,0 0 0 0 0,-1-1-1 0 0,1 1 1 0 0,-1 0 0 0 0,1 0-1 0 0,-1-1 1 0 0,0 1 0 0 0,1 0 0 0 0,-1 0-1 0 0,0 0 1 0 0,0 0 0 0 0,-1-1-1 0 0,1 1 1 0 0,0 0 0 0 0,-1 0-11 0 0,4 15 42 0 0,10 85 260 0 0,-5-1 0 0 0,-4 1 1 0 0,-6 20-303 0 0,2-37 562 0 0,68-73 35 0 0,122-35-504 0 0,307-24 171 0 0,219-16-206 0 0,-129 38 2 0 0,504 18-281 0 0,309-49 373 0 0,-223 16-165 0 0,-149-7-172 0 0,420 24 177 0 0,-973 25-3 0 0,381-2 253 0 0,-646-24 14 0 0,-202 23-199 0 0,-2 2 30 0 0,-1-1-1 0 0,1 0 1 0 0,-1-1-1 0 0,1 1 0 0 0,0-1 1 0 0,-1 0-1 0 0,1 0 1 0 0,-1-1-1 0 0,0 0 1 0 0,1 0-1 0 0,-1 0 1 0 0,0-1-1 0 0,0 1 1 0 0,0-1-1 0 0,-1 0 1 0 0,1 0-1 0 0,-1-1 0 0 0,0 0 1 0 0,2-1-87 0 0,7-20 84 0 0,-2 0 0 0 0,0-1 0 0 0,-2 0 0 0 0,-1-1 0 0 0,-1 0 0 0 0,-1 0 0 0 0,-1-1-1 0 0,-2 1 1 0 0,-1-1 0 0 0,-1-2-84 0 0,-19-146-636 0 0,18 161-2093 0 0,0 13 1431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11:33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783 536 848 0 0,'0'0'527'0'0,"0"0"-86"0"0,0 0-82 0 0,0 0-13 0 0,0 0-8 0 0,0 0 45 0 0,12-1 99 0 0,-4 6 2082 0 0,-3 7-2521 0 0,-1 0 0 0 0,0 1 1 0 0,0-1-1 0 0,-1 1 0 0 0,-1 0 0 0 0,0-1 1 0 0,-1 1-1 0 0,-1 0 0 0 0,0 0 0 0 0,0 0 1 0 0,-1 0-1 0 0,-2 9-43 0 0,1 31 188 0 0,58 401 1292 0 0,-5-179 51 0 0,-59-423-8775 0 0,8 113 6130 0 0</inkml:trace>
  <inkml:trace contextRef="#ctx0" brushRef="#br0" timeOffset="527.852">745 701 1636 0 0,'-4'-6'173'0'0,"1"0"0"0"0,0 0 0 0 0,0 0 0 0 0,1 0 0 0 0,-1 0 0 0 0,1-1 0 0 0,1 1 0 0 0,-1-1 0 0 0,1 0 0 0 0,0 1 0 0 0,1-1 0 0 0,-1 0 0 0 0,2 0 0 0 0,-1 1 0 0 0,1-1 0 0 0,-1 0 0 0 0,2 1 0 0 0,-1-1 0 0 0,1 1 0 0 0,0-1 0 0 0,0 1 0 0 0,1 0 0 0 0,0 0 0 0 0,0 0 0 0 0,1 0 0 0 0,-1 0 0 0 0,1 1 0 0 0,3-4-173 0 0,84-102 1000 0 0,-88 107-979 0 0,1 2 0 0 0,-1-1 1 0 0,1 0-1 0 0,0 1 1 0 0,0-1-1 0 0,0 1 0 0 0,0 0 1 0 0,0 0-1 0 0,0 1 1 0 0,0-1-1 0 0,1 1 0 0 0,-1 0 1 0 0,0 0-1 0 0,1 1 1 0 0,-1-1-1 0 0,1 1 0 0 0,-1 0 1 0 0,1 0-1 0 0,-1 0 1 0 0,1 1-1 0 0,-1 0 0 0 0,1 0 1 0 0,-1 0-1 0 0,0 0 1 0 0,1 0-1 0 0,-1 1 0 0 0,0 0 1 0 0,0 0-1 0 0,3 2-21 0 0,-1 4 23 0 0,1 0 0 0 0,-1 1 0 0 0,-1-1 1 0 0,0 1-1 0 0,0 1 0 0 0,0-1 0 0 0,-1 1 0 0 0,-1-1 0 0 0,0 1 0 0 0,0 0 0 0 0,-1 0 1 0 0,0 1-1 0 0,-1-1 0 0 0,0 0 0 0 0,0 1 0 0 0,-1-1 0 0 0,-1 0 0 0 0,0 1 0 0 0,-1 3-23 0 0,2-3 26 0 0,-32 184 136 0 0,19-152-81 0 0,-2-2 0 0 0,-2 0 0 0 0,-2-1-1 0 0,-2 0 1 0 0,-1-2 0 0 0,-2 0 0 0 0,-1-2-1 0 0,-2-1 1 0 0,-12 11-81 0 0,35-42 36 0 0,1 0 1 0 0,0 0-1 0 0,-1 0 0 0 0,0-1 0 0 0,0 0 0 0 0,0 0 1 0 0,0 0-1 0 0,0 0 0 0 0,-1-1 0 0 0,1 1 0 0 0,-1-1 1 0 0,0 0-1 0 0,0-1 0 0 0,1 1 0 0 0,-1-1 0 0 0,0 0 1 0 0,0 0-1 0 0,0-1 0 0 0,-1 1 0 0 0,-2-1-36 0 0,-16-17 450 0 0,81 68-487 0 0,2-3 0 0 0,2-3 1 0 0,1-2-1 0 0,42 19 37 0 0,-79-49-785 0 0,1-2-1 0 0,0 0 1 0 0,1-2-1 0 0,0-1 1 0 0,0-1 0 0 0,1-2-1 0 0,0 0 1 0 0,0-2-1 0 0,0-1 786 0 0,-12-2-1412 0 0</inkml:trace>
  <inkml:trace contextRef="#ctx0" brushRef="#br0" timeOffset="995.188">1223 1142 888 0 0,'15'-4'3778'0'0,"17"-17"-3454"0"0,-25 16 90 0 0,56-33 457 0 0,-46 29-772 0 0,0 0 0 0 0,-1-1 0 0 0,0 0 1 0 0,-1-1-1 0 0,0-1 0 0 0,-1-1 0 0 0,0 0 0 0 0,-1-1 0 0 0,0 0 1 0 0,1-4-100 0 0,-16 16-7 0 0,1 0 1 0 0,-1 0-1 0 0,0 0 1 0 0,0 1 0 0 0,0-1-1 0 0,0 0 1 0 0,0 1-1 0 0,0 0 1 0 0,0-1 0 0 0,0 1-1 0 0,-1 0 1 0 0,1 0 0 0 0,0 0-1 0 0,-1 0 1 0 0,1 1-1 0 0,-1-1 1 0 0,1 1 0 0 0,-1-1-1 0 0,1 1 1 0 0,-1 0-1 0 0,1 0 1 0 0,-1 0 0 0 0,0 0-1 0 0,1 1 1 0 0,-1-1-1 0 0,1 1 1 0 0,-1-1 0 0 0,1 1-1 0 0,0 0 1 0 0,-1 0-1 0 0,1 0 1 0 0,-1 1 6 0 0,-19 5 9 0 0,0 1 0 0 0,1 1 0 0 0,0 1 0 0 0,1 1 0 0 0,0 0 0 0 0,1 2 0 0 0,0 0 0 0 0,1 1 0 0 0,1 1 0 0 0,0 1 0 0 0,1 0 0 0 0,0 1 0 0 0,2 1 0 0 0,0 0 0 0 0,1 1 0 0 0,1 1 0 0 0,-1 2-9 0 0,11-18 5 0 0,0-1 0 0 0,1 1 0 0 0,-1-1 0 0 0,1 1 1 0 0,0-1-1 0 0,0 1 0 0 0,0 0 0 0 0,1 0 0 0 0,-1-1 0 0 0,1 1 0 0 0,0 0 0 0 0,0 0 0 0 0,0 0 0 0 0,1-1 0 0 0,-1 1 0 0 0,1 0 0 0 0,0 0 0 0 0,0-1 0 0 0,0 1 0 0 0,0 0 0 0 0,1-1 0 0 0,0 0 0 0 0,-1 1 0 0 0,1-1 0 0 0,0 0 0 0 0,1 0 0 0 0,-1 0 1 0 0,1 0-1 0 0,-1 0 0 0 0,1 0 0 0 0,0-1 0 0 0,0 1 0 0 0,0-1 0 0 0,0 0 0 0 0,0 0 0 0 0,1 0 0 0 0,-1 0 0 0 0,0-1 0 0 0,1 1 0 0 0,0-1 0 0 0,-1 0 0 0 0,1 0 0 0 0,0 0 0 0 0,-1-1 0 0 0,1 1 0 0 0,0-1 0 0 0,0 0 0 0 0,1 0-5 0 0,13 0-429 0 0,0 0 1 0 0,0-1-1 0 0,0-1 0 0 0,0-1 0 0 0,0 0 0 0 0,0-1 0 0 0,-1-1 0 0 0,1-1 0 0 0,-1 0 1 0 0,14-9 428 0 0,-31 15-17 0 0,44-18-1227 0 0</inkml:trace>
  <inkml:trace contextRef="#ctx0" brushRef="#br0" timeOffset="1340.055">1673 923 1256 0 0,'-5'5'106'0'0,"1"0"-1"0"0,0 1 0 0 0,0-1 1 0 0,0 1-1 0 0,1 0 1 0 0,0 0-1 0 0,0 1 0 0 0,1-1 1 0 0,-1 0-1 0 0,1 1 1 0 0,1 0-1 0 0,-1-1 1 0 0,1 1-1 0 0,0 0 0 0 0,1 0 1 0 0,0 0-1 0 0,0 0 1 0 0,0-1-1 0 0,1 1 0 0 0,0 0 1 0 0,0 0-1 0 0,1-1 1 0 0,0 1-1 0 0,0-1 1 0 0,0 1-1 0 0,1-1 0 0 0,0 0 1 0 0,0 0-1 0 0,1 0 1 0 0,0 0-1 0 0,0 0 0 0 0,0-1 1 0 0,0 0-1 0 0,1 0 1 0 0,0 0-1 0 0,2 1-105 0 0,192 135 2274 0 0,-198-140-2249 0 0,1 1-1 0 0,-1-1 0 0 0,1 1 0 0 0,-1 0 1 0 0,0-1-1 0 0,0 1 0 0 0,1 0 0 0 0,-1 0 1 0 0,0 0-1 0 0,-1 0 0 0 0,1 0 0 0 0,0 0 1 0 0,-1 0-1 0 0,1 0 0 0 0,-1 0 0 0 0,1 0 1 0 0,-1 0-1 0 0,0 1 0 0 0,0-1 0 0 0,0 0 1 0 0,0 0-1 0 0,-1 0 0 0 0,1 0 0 0 0,0 0 1 0 0,-1 1-1 0 0,0-1 0 0 0,1 0 0 0 0,-1 0 1 0 0,0 0-1 0 0,0-1 0 0 0,0 1 0 0 0,0 0 1 0 0,0 0-1 0 0,-1 0 0 0 0,1-1 0 0 0,0 1 1 0 0,-1-1-1 0 0,1 1 0 0 0,-1-1 0 0 0,0 1 1 0 0,1-1-1 0 0,-1 0 0 0 0,0 0 0 0 0,0 0 1 0 0,0 0-1 0 0,-2 1-24 0 0,-95 38-434 0 0,89-37 165 0 0,0-1-1 0 0,0 0 1 0 0,0-1-1 0 0,0 0 1 0 0,1 0-1 0 0,-2-1 1 0 0,1 0-1 0 0,1-1 0 0 0,-1 0 1 0 0,0 0-1 0 0,0-1 1 0 0,0-1-1 0 0,1 0 1 0 0,-1 0-1 0 0,1-1 1 0 0,0 0-1 0 0,0 0 270 0 0,-16-11-1337 0 0</inkml:trace>
  <inkml:trace contextRef="#ctx0" brushRef="#br0" timeOffset="2292.811">1910 1065 1048 0 0,'3'26'4519'0'0,"6"129"-3665"0"0,-8-151-827 0 0,0 1-1 0 0,0-1 1 0 0,0 1 0 0 0,1-1 0 0 0,0 1 0 0 0,0-1 0 0 0,0 0-1 0 0,0 0 1 0 0,0 0 0 0 0,1 0 0 0 0,0 0 0 0 0,0-1-1 0 0,0 1 1 0 0,0-1 0 0 0,1 1 0 0 0,-1-1 0 0 0,1 0-1 0 0,0-1 1 0 0,0 1 0 0 0,0-1 0 0 0,0 1 0 0 0,0-1 0 0 0,0 0-1 0 0,1-1 1 0 0,-1 1 0 0 0,1-1 0 0 0,-1 0 0 0 0,1 0-1 0 0,-1 0 1 0 0,1-1 0 0 0,1 0-27 0 0,5-2 44 0 0,0-1 0 0 0,0-1-1 0 0,0 0 1 0 0,0-1 0 0 0,-1 0 0 0 0,0 0 0 0 0,0-1 0 0 0,0 0-1 0 0,-1-1 1 0 0,0 0 0 0 0,0-1 0 0 0,-1 0 0 0 0,0 0 0 0 0,0 0-1 0 0,-1-1 1 0 0,0 0 0 0 0,-1-1 0 0 0,0 0 0 0 0,0 0-1 0 0,-1 0 1 0 0,0-1 0 0 0,-1 1 0 0 0,0-1 0 0 0,-1 0 0 0 0,0 0-1 0 0,-1-1-43 0 0,-9-36 1204 0 0,-11 76-1031 0 0,12-10-157 0 0,1-1 1 0 0,1 1-1 0 0,1 1 1 0 0,0-1 0 0 0,2 0-1 0 0,0 1 1 0 0,1-1 0 0 0,0 0-1 0 0,2 1 1 0 0,0-1-1 0 0,1 0 1 0 0,1 0 0 0 0,1 0-1 0 0,0 0 1 0 0,4 6-17 0 0,-6-20-23 0 0,-1 0 1 0 0,1 0-1 0 0,0-1 0 0 0,1 1 1 0 0,-1-1-1 0 0,1 1 0 0 0,-1-1 1 0 0,1 0-1 0 0,0-1 0 0 0,0 1 1 0 0,0-1-1 0 0,0 0 1 0 0,1 0-1 0 0,-1 0 0 0 0,1 0 1 0 0,-1-1-1 0 0,1 1 0 0 0,0-1 1 0 0,-1-1-1 0 0,1 1 0 0 0,0 0 1 0 0,0-1-1 0 0,0 0 0 0 0,-1 0 1 0 0,1-1-1 0 0,0 0 1 0 0,0 1-1 0 0,-1-1 0 0 0,1-1 1 0 0,-1 1-1 0 0,1-1 0 0 0,-1 0 1 0 0,1 0-1 0 0,-1 0 0 0 0,0 0 1 0 0,0-1-1 0 0,0 0 0 0 0,0 1 1 0 0,0-2-1 0 0,-1 1 1 0 0,0 0-1 0 0,1-1 0 0 0,-1 1 1 0 0,0-1-1 0 0,-1 0 0 0 0,1 0 1 0 0,-1 0-1 0 0,1-1 0 0 0,-1 1 1 0 0,0 0-1 0 0,-1-1 0 0 0,1-1 23 0 0,11-26-43 0 0,-2 0-1 0 0,-1-1 0 0 0,-2 0 0 0 0,-1 0 0 0 0,-1 0 0 0 0,-2-1 1 0 0,-2 0-1 0 0,-1 0 0 0 0,-1-3 44 0 0,2-12 15 0 0,3-448 1721 0 0,-25 579-1109 0 0,17-45-577 0 0,3 1 0 0 0,1 0 0 0 0,1-1 0 0 0,2 1 1 0 0,2-1-1 0 0,7 24-50 0 0,58 127 115 0 0,-67-180-177 0 0,1-1 0 0 0,-1 0 0 0 0,1-1 0 0 0,0 1-1 0 0,0-1 1 0 0,1 0 0 0 0,0 0 0 0 0,0-1 0 0 0,1 0 0 0 0,-1 0-1 0 0,1 0 1 0 0,0-1 0 0 0,0 0 0 0 0,1 0 0 0 0,-1-1 0 0 0,1 0-1 0 0,0 0 1 0 0,-1-1 0 0 0,1 0 0 0 0,1 0 0 0 0,-1-1 0 0 0,6 1 62 0 0,-7-3-87 0 0,1 1 0 0 0,-1-1 0 0 0,0 0 0 0 0,1-1 0 0 0,-1 0 0 0 0,0 0 1 0 0,0-1-1 0 0,0 1 0 0 0,0-2 0 0 0,-1 1 0 0 0,1-1 0 0 0,-1 0 0 0 0,0 0 1 0 0,0 0-1 0 0,0-1 0 0 0,-1 0 0 0 0,0 0 0 0 0,1-1 0 0 0,-2 1 0 0 0,1-1 1 0 0,-1 0-1 0 0,0-1 0 0 0,0 1 0 0 0,2-5 87 0 0,58-168-929 0 0,-56 144 1032 0 0,37-183 1051 0 0,-33 81 2658 0 0,-6 201-3772 0 0,3 0 0 0 0,3 0 0 0 0,3-1-1 0 0,2-1 1 0 0,22 50-40 0 0,-15-39-866 0 0,-22-65 1134 0 0,0-6-503 0 0,0 0-1 0 0,0 1 1 0 0,-1-1-1 0 0,1 1 1 0 0,-1-1-1 0 0,0 1 1 0 0,0-1-1 0 0,0 1 0 0 0,0-1 1 0 0,0 1-1 0 0,0 0 1 0 0,-1 0-1 0 0,1 0 1 0 0,-1-1-1 0 0,0 1 1 0 0,0 0-1 0 0,0 0 1 0 0,0 0-1 0 0,0-1 1 0 0,0 1-1 0 0,-1 0 0 0 0,0 0 1 0 0,1 0-1 0 0,-1-1 1 0 0,0 1-1 0 0,-1-1 1 0 0,1 1-1 0 0,0 0 1 0 0,-1-1-1 0 0,1 0 1 0 0,-1 1-1 0 0,0-1 1 0 0,1 0-1 0 0,-1 0 0 0 0,0 0 1 0 0,-1 0 235 0 0,-8-4-1241 0 0</inkml:trace>
  <inkml:trace contextRef="#ctx0" brushRef="#br0" timeOffset="2571.463">2812 791 1028 0 0,'-11'-17'6822'0'0,"36"5"-4413"0"0,-19 11-2467 0 0,184-25 234 0 0,-61 23-3722 0 0,-58 17 751 0 0,-50-4 1390 0 0,-10 5-78 0 0</inkml:trace>
  <inkml:trace contextRef="#ctx0" brushRef="#br0" timeOffset="2942.359">1148 1836 1212 0 0,'1'1'81'0'0,"-1"-1"0"0"0,1 0 0 0 0,-1 1 0 0 0,1-1-1 0 0,0 0 1 0 0,-1 1 0 0 0,1-1 0 0 0,-1 0 0 0 0,1 1 0 0 0,-1-1-1 0 0,0 1 1 0 0,1-1 0 0 0,-1 1 0 0 0,1-1 0 0 0,-1 1 0 0 0,0-1 0 0 0,1 1-1 0 0,-1 0 1 0 0,0-1 0 0 0,0 1 0 0 0,1-1 0 0 0,-1 1 0 0 0,0 0-1 0 0,0-1 1 0 0,0 1 0 0 0,0 0 0 0 0,0-1 0 0 0,0 1 0 0 0,0-1 0 0 0,0 1-1 0 0,0 0 1 0 0,0-1 0 0 0,0 1 0 0 0,0 0 0 0 0,-1-1 0 0 0,1 1-1 0 0,0-1 1 0 0,0 1 0 0 0,-1 0 0 0 0,1-1 0 0 0,0 1 0 0 0,-1-1 0 0 0,1 1-1 0 0,0-1 1 0 0,-1 1 0 0 0,1-1 0 0 0,-1 1 0 0 0,1-1 0 0 0,-1 1 0 0 0,1-1-1 0 0,-1 0 1 0 0,0 1 0 0 0,1-1 0 0 0,-1 0 0 0 0,1 0 0 0 0,-1 1-1 0 0,1-1 1 0 0,-1 0 0 0 0,0 0 0 0 0,1 0 0 0 0,-1 0-81 0 0,55 6 1496 0 0,-52-6-1537 0 0,254-29 1926 0 0,685-135 336 0 0,59 42-2320 0 0,-994 121 39 0 0,-2 2 6 0 0,-1-1 1 0 0,1 0-1 0 0,-1 0 1 0 0,1-1-1 0 0,-1 1 1 0 0,0-1-1 0 0,1 1 1 0 0,-1-1-1 0 0,0 0 1 0 0,1-1-1 0 0,-1 1 1 0 0,0 0-1 0 0,0-1 1 0 0,0 0-1 0 0,0 1 0 0 0,0-1 1 0 0,-1 0-1 0 0,1-1 1 0 0,0 1-1 0 0,-1 0 1 0 0,0-1-1 0 0,2-2 54 0 0,-51-42-3039 0 0,0-13-968 0 0,32 34 2709 0 0</inkml:trace>
  <inkml:trace contextRef="#ctx0" brushRef="#br0" timeOffset="3188.612">3548 818 1164 0 0,'3'9'5731'0'0,"4"-4"-4370"0"0,-1 16-6070 0 0,-7-14 3434 0 0</inkml:trace>
  <inkml:trace contextRef="#ctx0" brushRef="#br0" timeOffset="3438.753">3468 1193 2344 0 0,'0'6'1120'0'0,"-1"-3"-132"0"0,1 1-132 0 0,1 1-131 0 0,-1-2-53 0 0,-1 0-252 0 0,2 0-128 0 0,-1-3-320 0 0,2 3 4 0 0,-2-3-604 0 0,1 0-620 0 0,3 0 91 0 0,-1 0-335 0 0,0-3-16 0 0</inkml:trace>
  <inkml:trace contextRef="#ctx0" brushRef="#br0" timeOffset="6966.871">6675 1158 1148 0 0,'3'4'91'0'0,"0"0"-1"0"0,1-1 1 0 0,-1 1 0 0 0,1-1-1 0 0,0 0 1 0 0,0 0-1 0 0,0-1 1 0 0,0 1 0 0 0,0-1-1 0 0,0 0 1 0 0,1 0-1 0 0,-1 0 1 0 0,1-1 0 0 0,0 1-1 0 0,-1-1 1 0 0,1 0-1 0 0,0-1 1 0 0,0 1 0 0 0,0-1-1 0 0,0 0 1 0 0,-1 0 0 0 0,1-1-1 0 0,0 1 1 0 0,0-1-1 0 0,0 0 1 0 0,-1 0 0 0 0,1-1-1 0 0,0 1 1 0 0,-1-1-1 0 0,1 0 1 0 0,-1 0 0 0 0,0-1-1 0 0,0 1 1 0 0,0-1-1 0 0,0 0 1 0 0,0 0 0 0 0,-1 0-1 0 0,1 0 1 0 0,-1-1 0 0 0,0 0-1 0 0,1-1-90 0 0,50-56 306 0 0,-4-2 0 0 0,-2-3 0 0 0,-4-1 0 0 0,-2-2 0 0 0,-3-2 1 0 0,-4-2-1 0 0,-2-2-306 0 0,117-215 1675 0 0,-96 199-1006 0 0,-52 92-662 0 0,0-1 1 0 0,0 1 0 0 0,0 0 0 0 0,0 0 0 0 0,0 0 0 0 0,0 0 0 0 0,-1 0 0 0 0,1 0 0 0 0,0 1 0 0 0,-1-1-1 0 0,1 1 1 0 0,-1-1 0 0 0,1 1 0 0 0,-1-1 0 0 0,0 1 0 0 0,0 0 0 0 0,0 0 0 0 0,0-1 0 0 0,0 1 0 0 0,0 0 0 0 0,0 0-1 0 0,-1 0 1 0 0,1 0 0 0 0,0 0 0 0 0,-1 0 0 0 0,0 0 0 0 0,0 0 0 0 0,1 1 0 0 0,-1-1-8 0 0,1 3 32 0 0,155 550 816 0 0,-137-484-970 0 0,6 30-681 0 0,-11-35-3280 0 0,-13-64 2819 0 0,-1-2 0 0 0,0 0 25 0 0</inkml:trace>
  <inkml:trace contextRef="#ctx0" brushRef="#br0" timeOffset="7215.899">7219 783 1576 0 0,'-9'-9'6684'0'0,"29"-1"-4767"0"0,39-4-2406 0 0,-54 13 909 0 0,71-16-2370 0 0,-1-3 0 0 0,0-3 0 0 0,-2-4 0 0 0,4-5 1950 0 0,-32 11-1260 0 0</inkml:trace>
  <inkml:trace contextRef="#ctx0" brushRef="#br0" timeOffset="5954.833">5180 536 1048 0 0,'0'0'593'0'0,"0"0"32"0"0,21-1 1495 0 0,-19 1-2019 0 0,0 0 0 0 0,0-1 0 0 0,0 1 0 0 0,0-1 0 0 0,-1 1 0 0 0,1-1 0 0 0,0 0 0 0 0,0 1 0 0 0,0-1 0 0 0,-1 0 0 0 0,1 0 0 0 0,0-1 0 0 0,-1 1 0 0 0,1 0 0 0 0,-1 0 0 0 0,0-1 0 0 0,1 1 0 0 0,-1-1 0 0 0,0 1 0 0 0,0-1 0 0 0,0 1 0 0 0,0-1 0 0 0,0 0 0 0 0,0 0 0 0 0,0 1 0 0 0,0-1 0 0 0,-1 0 0 0 0,1 0 0 0 0,-1 0 0 0 0,0 0 0 0 0,1 0-101 0 0,-1 1 88 0 0,0 1 50 0 0,0 0-52 0 0,0 0-20 0 0,-32-3 84 0 0,5 37-147 0 0,2 0-1 0 0,1 1 1 0 0,2 2-1 0 0,2 0 1 0 0,1 1-1 0 0,1 1 1 0 0,-3 19-3 0 0,-43 84 75 0 0,30-73 7 0 0,-127 209 236 0 0,151-298-341 0 0,18-28 37 0 0,-1 19-56 0 0,1 0 1 0 0,2 0 0 0 0,1 1-1 0 0,0 0 1 0 0,2 1 0 0 0,2 1-1 0 0,11-17 42 0 0,19 17 62 0 0,-44 26-63 0 0,18 2-45 0 0,234 159-158 0 0,-241-154 197 0 0,1-2-1 0 0,0 0 1 0 0,0 0 0 0 0,0-1 0 0 0,0 0-1 0 0,1-2 1 0 0,-1 1 0 0 0,1-2-1 0 0,0 0 1 0 0,0 0 0 0 0,-1-1-1 0 0,1-1 1 0 0,0 0 0 0 0,0-1-1 0 0,-1-1 1 0 0,1 0 0 0 0,-1-1-1 0 0,0 0 1 0 0,0-1 0 0 0,0 0-1 0 0,-1-1 1 0 0,0-1 0 0 0,0 0 0 0 0,0 0-1 0 0,-1-1 1 0 0,0-1 0 0 0,-1 0-1 0 0,0 0 1 0 0,0-1 0 0 0,-1 0-1 0 0,0-1 1 0 0,-1 0 0 0 0,0 0-1 0 0,5-12 8 0 0,16-117-364 0 0,-31 137 367 0 0,0 1 0 0 0,0-1-1 0 0,0 1 1 0 0,0-1 0 0 0,0 1 0 0 0,-1 0 0 0 0,1 0 0 0 0,-1 0 0 0 0,0 1 0 0 0,0-1 0 0 0,1 0 0 0 0,-1 1 0 0 0,0 0 0 0 0,0 0 0 0 0,0 0 0 0 0,0 0-1 0 0,-1 0 1 0 0,1 1 0 0 0,0-1 0 0 0,0 1 0 0 0,0 0 0 0 0,-1 0 0 0 0,1 0 0 0 0,0 0 0 0 0,0 0 0 0 0,0 1 0 0 0,-1 0 0 0 0,0 0-3 0 0,-4 2-9 0 0,0 2 0 0 0,0-1 0 0 0,0 1 0 0 0,0 0 1 0 0,1 1-1 0 0,0 0 0 0 0,0 0 0 0 0,0 0 0 0 0,1 1 0 0 0,0 0 1 0 0,0 1-1 0 0,1-1 0 0 0,0 1 0 0 0,0 0 0 0 0,1 0 1 0 0,0 0-1 0 0,0 1 0 0 0,1 0 0 0 0,0-1 0 0 0,0 1 0 0 0,1 0 1 0 0,1 0-1 0 0,-1 1 0 0 0,1-1 0 0 0,1 0 0 0 0,0 5 9 0 0,0-7 3 0 0,1-1-1 0 0,0 1 0 0 0,0 0 0 0 0,1 0 1 0 0,0-1-1 0 0,0 1 0 0 0,1-1 0 0 0,-1 1 1 0 0,1-1-1 0 0,1 0 0 0 0,-1 0 0 0 0,1 0 0 0 0,0-1 1 0 0,1 1-1 0 0,-1-1 0 0 0,1 0 0 0 0,0 0 1 0 0,0-1-1 0 0,0 1 0 0 0,1-1 0 0 0,0 0 1 0 0,0-1-1 0 0,0 1 0 0 0,0-1 0 0 0,0 0 1 0 0,1-1-1 0 0,-1 0 0 0 0,1 0 0 0 0,0 0 1 0 0,-1-1-1 0 0,1 1 0 0 0,0-2 0 0 0,1 1-2 0 0,6-3-4 0 0,0 0 0 0 0,-1-1 0 0 0,1 0 0 0 0,-1-1 0 0 0,0 0 0 0 0,0-1 0 0 0,0-1 0 0 0,-1 0 0 0 0,0-1 0 0 0,0 0 0 0 0,0-1 0 0 0,-1 0 0 0 0,0-1 0 0 0,-1 0 0 0 0,0-1 0 0 0,0 0 0 0 0,-1 0 0 0 0,-1-1 0 0 0,1 0 0 0 0,-2-1 0 0 0,0 0 0 0 0,0 0 0 0 0,-1 0 0 0 0,0-1 0 0 0,-1 0 0 0 0,-1 0 0 0 0,0-1 0 0 0,-1 1 0 0 0,0-1 0 0 0,-1 1 0 0 0,-1-1 0 0 0,1-13 4 0 0,2-262 2154 0 0,-26 220-463 0 0,11 95-1321 0 0,10 9-457 0 0,2 0 1 0 0,1 0 0 0 0,2 0-1 0 0,2 0 1 0 0,1-1-1 0 0,1 0 1 0 0,2 0 0 0 0,1-1-1 0 0,5 7 87 0 0,-2 2-946 0 0,-5-21-42 0 0,5 27-4590 0 0,-14-48 4130 0 0</inkml:trace>
  <inkml:trace contextRef="#ctx0" brushRef="#br0" timeOffset="6202.26">5731 807 1076 0 0,'17'-4'5901'0'0,"16"-8"-3995"0"0,75-21-2310 0 0,74-9-5807 0 0,-149 31 4911 0 0</inkml:trace>
  <inkml:trace contextRef="#ctx0" brushRef="#br0" timeOffset="7906.724">8609 441 876 0 0,'15'6'3290'0'0,"-11"42"-2901"0"0,-3-41-101 0 0,-26 305 2798 0 0,-66-6-816 0 0,55-210-940 0 0,36-95-1190 0 0,-5-43-126 0 0,6-64-381 0 0,1 23 69 0 0,-3-1-1 0 0,-4 1 1 0 0,-15-76 298 0 0,20 152-25 0 0,-1 0-1 0 0,1 0 1 0 0,-2 0 0 0 0,1 0-1 0 0,-1 1 1 0 0,0-1 0 0 0,0 1-1 0 0,-1-1 1 0 0,0 1 0 0 0,0 0-1 0 0,0 0 1 0 0,-1 0 0 0 0,0 0-1 0 0,0 1 1 0 0,0 0 0 0 0,-1-1-1 0 0,0 2 1 0 0,0-1 0 0 0,0 0-1 0 0,0 1 1 0 0,-1 0 0 0 0,0 0-1 0 0,0 1 1 0 0,0 0 0 0 0,0 0-1 0 0,0 0 1 0 0,-1 1 0 0 0,-5-2 25 0 0,7 5-8 0 0,0 1 1 0 0,1-1 0 0 0,-1 1 0 0 0,1 1 0 0 0,-1-1 0 0 0,1 1 0 0 0,0-1 0 0 0,0 1-1 0 0,0 0 1 0 0,0 1 0 0 0,0-1 0 0 0,1 0 0 0 0,0 1 0 0 0,-1 0 0 0 0,1 0 0 0 0,1 0 0 0 0,-1 0-1 0 0,1 1 1 0 0,-1-1 0 0 0,1 1 0 0 0,1-1 0 0 0,-1 1 0 0 0,0 0 0 0 0,1 0 0 0 0,0 0-1 0 0,0-1 1 0 0,1 1 0 0 0,-1 0 0 0 0,1 0 0 0 0,0 0 0 0 0,1 5 7 0 0,4 4 1 0 0,0-1 0 0 0,1 0 0 0 0,0 0 0 0 0,1 0 0 0 0,1-1 0 0 0,0 0 0 0 0,1 0 0 0 0,0-1 0 0 0,0 0 0 0 0,1-1 0 0 0,1 0 0 0 0,-1-1 0 0 0,2 0 0 0 0,-1 0 0 0 0,1-1 0 0 0,1-1 0 0 0,-1 0 0 0 0,1 0 0 0 0,4 0-1 0 0,11 6-582 0 0,1 0 0 0 0,0-2 1 0 0,0-1-1 0 0,1-2 1 0 0,1 0-1 0 0,-1-3 0 0 0,1 0 1 0 0,0-2-1 0 0,0-1 1 0 0,17-2 581 0 0,-15-2-1306 0 0,23-11-6 0 0</inkml:trace>
  <inkml:trace contextRef="#ctx0" brushRef="#br0" timeOffset="10034.617">10526 302 888 0 0,'30'-27'5337'0'0,"-21"98"-4325"0"0,37 465 1099 0 0,-39-488-1027 0 0,-3-59-1145 0 0,1 0 0 0 0,0 1 0 0 0,1-1-1 0 0,0 1 1 0 0,0 0 0 0 0,1 1 0 0 0,0 0 0 0 0,1 0-1 0 0,0 0 1 0 0,1 1 0 0 0,0 0 0 0 0,0 1-1 0 0,0 0 1 0 0,1 0 0 0 0,0 1 0 0 0,0 0 0 0 0,5 0 61 0 0,-5-1-49 0 0,0 1 0 0 0,0 1 1 0 0,1 0-1 0 0,0 0 1 0 0,0 1-1 0 0,1 1 0 0 0,-1 0 1 0 0,1 0-1 0 0,-1 1 1 0 0,1 1-1 0 0,0 0 0 0 0,0 0 1 0 0,0 1-1 0 0,0 1 1 0 0,-1 0-1 0 0,1 0 1 0 0,0 1-1 0 0,-1 1 0 0 0,1 0 1 0 0,-1 1-1 0 0,0 0 1 0 0,0 0-1 0 0,0 1 0 0 0,9 6 49 0 0,-18-9-6 0 0,0 0-1 0 0,0 0 1 0 0,0 0-1 0 0,0 0 1 0 0,0 0-1 0 0,0 0 0 0 0,0 1 1 0 0,-1-1-1 0 0,0 1 1 0 0,1-1-1 0 0,-1 1 1 0 0,0-1-1 0 0,0 1 0 0 0,0 0 1 0 0,0 0-1 0 0,-1-1 1 0 0,1 1-1 0 0,-1 0 1 0 0,0 0-1 0 0,1 0 0 0 0,-1 0 1 0 0,-1 0-1 0 0,1 0 1 0 0,0-1-1 0 0,-1 1 1 0 0,1 0-1 0 0,-1 0 0 0 0,0 0 1 0 0,0-1-1 0 0,0 1 1 0 0,0 0-1 0 0,-1-1 1 0 0,1 1-1 0 0,-1-1 0 0 0,1 0 1 0 0,-1 1-1 0 0,0-1 1 0 0,0 0-1 0 0,0 0 1 0 0,0 0-1 0 0,0 0 0 0 0,-1-1 1 0 0,1 1-1 0 0,-1 0 7 0 0,-117 63 253 0 0,113-62-258 0 0,-18 6 89 0 0,0-2-1 0 0,-1 0 1 0 0,0-2 0 0 0,0-1-1 0 0,0-1 1 0 0,-1-1 0 0 0,1-1-1 0 0,-7-2-83 0 0,-30-13 337 0 0,62 13-325 0 0,0 1 1 0 0,0 0-1 0 0,-1 0 0 0 0,1-1 0 0 0,0 1 0 0 0,0-1 0 0 0,0 1 0 0 0,0-1 0 0 0,0 0 0 0 0,-1 1 0 0 0,1-1 0 0 0,0 0 0 0 0,1 0 0 0 0,-1 1 0 0 0,0-1 0 0 0,0 0 0 0 0,0 0 1 0 0,0 0-1 0 0,1 0 0 0 0,-1 0 0 0 0,0 0 0 0 0,1-1 0 0 0,-1 1 0 0 0,1 0 0 0 0,-1 0 0 0 0,1 0 0 0 0,0 0 0 0 0,-1-1 0 0 0,1 1 0 0 0,0 0 0 0 0,0 0 0 0 0,0-1 0 0 0,0 1 1 0 0,0 0-1 0 0,0 0 0 0 0,0-1 0 0 0,0 1 0 0 0,1 0 0 0 0,-1 0 0 0 0,0-1 0 0 0,1 1 0 0 0,-1 0 0 0 0,1 0 0 0 0,0 0 0 0 0,-1 0 0 0 0,1 0 0 0 0,0 0 0 0 0,-1 0 1 0 0,1 0-1 0 0,1-1-12 0 0,19-15-25 0 0,0 1 0 0 0,1 1 0 0 0,1 1 1 0 0,1 1-1 0 0,0 2 0 0 0,0 0 1 0 0,1 1-1 0 0,1 1 0 0 0,-1 2 1 0 0,2 0-1 0 0,23-2 25 0 0,11-6-139 0 0,368-103-1101 0 0,-423 117 1195 0 0,0-1 0 0 0,0 1 0 0 0,0-1 0 0 0,0 0 0 0 0,0-1 1 0 0,-1 1-1 0 0,1-1 0 0 0,-1 0 0 0 0,0-1 0 0 0,0 1 0 0 0,0-1 0 0 0,-1 0 0 0 0,1 0 0 0 0,-1-1 0 0 0,0 1 0 0 0,0-1 0 0 0,2-2 45 0 0,-48-21-542 0 0,13 22 625 0 0,-1 1 0 0 0,1 1-1 0 0,-1 2 1 0 0,0 1 0 0 0,1 1-1 0 0,-1 1 1 0 0,0 2 0 0 0,1 1-1 0 0,-1 1 1 0 0,1 2 0 0 0,-21 8-83 0 0,44-15 33 0 0,1 1 0 0 0,-1 0 1 0 0,0 0-1 0 0,1 0 0 0 0,0 1 1 0 0,-1 0-1 0 0,1 0 0 0 0,0 0 1 0 0,0 0-1 0 0,0 1 0 0 0,0 0 1 0 0,0 0-1 0 0,1 1 0 0 0,-1-1 1 0 0,1 1-1 0 0,0 0 0 0 0,0 0 1 0 0,0 0-1 0 0,1 1 0 0 0,-1-1 1 0 0,1 1-1 0 0,0 0 0 0 0,0 0 1 0 0,-1 5-34 0 0,60 42 332 0 0,-20-40-540 0 0,0 0-1 0 0,0-2 0 0 0,1-2 0 0 0,0-2 0 0 0,1-1 1 0 0,-1-1-1 0 0,6-3 209 0 0,24 5-1393 0 0,51 0-1354 0 0,-83-6 1433 0 0</inkml:trace>
  <inkml:trace contextRef="#ctx0" brushRef="#br0" timeOffset="8169.823">9358 360 1048 0 0,'-4'6'281'0'0,"-1"0"0"0"0,1 1-1 0 0,0-1 1 0 0,1 1 0 0 0,-1 0-1 0 0,1-1 1 0 0,1 1 0 0 0,-1 1 0 0 0,1-1-1 0 0,1 0 1 0 0,-1 1 0 0 0,1-1 0 0 0,0 1-1 0 0,1-1 1 0 0,0 1 0 0 0,0-1 0 0 0,1 1-1 0 0,0 5-280 0 0,-1-3 340 0 0,57 213 1174 0 0,-44-189-1758 0 0,7 23-459 0 0,-17-21-3493 0 0,-3-36 2960 0 0</inkml:trace>
  <inkml:trace contextRef="#ctx0" brushRef="#br0" timeOffset="8851.959">9318 438 1068 0 0,'-4'2'4905'0'0,"5"-30"-4402"0"0,4 18-487 0 0,1 1-1 0 0,0-1 1 0 0,0 1 0 0 0,1 1-1 0 0,1-1 1 0 0,-1 1 0 0 0,1 0-1 0 0,1 1 1 0 0,-1-1 0 0 0,1 2-1 0 0,1-1 1 0 0,-1 2 0 0 0,1-1 0 0 0,0 1-1 0 0,0 0 1 0 0,0 1 0 0 0,1 1-1 0 0,0-1 1 0 0,0 1 0 0 0,0 1-1 0 0,4 0-15 0 0,-9 4 6 0 0,0 0 0 0 0,-1 1-1 0 0,1-1 1 0 0,-1 1 0 0 0,0 1-1 0 0,0-1 1 0 0,0 1 0 0 0,0 0-1 0 0,-1 0 1 0 0,1 0 0 0 0,-1 1-1 0 0,0-1 1 0 0,0 1 0 0 0,-1 0-1 0 0,1 0 1 0 0,-1 0 0 0 0,0 1-1 0 0,-1-1 1 0 0,1 1 0 0 0,-1 0-1 0 0,0 0 1 0 0,-1-1 0 0 0,1 1-1 0 0,-1 0 1 0 0,0 0 0 0 0,-1 2-6 0 0,2 8 13 0 0,0 1 0 0 0,-2-1 0 0 0,0 0 0 0 0,0 0 0 0 0,-2 1 0 0 0,0-1 0 0 0,-1 0 0 0 0,-1 0 0 0 0,0 0 0 0 0,-1-1 0 0 0,-1 0 0 0 0,-2 5-13 0 0,9-19-12 0 0,0 1 0 0 0,0 0 0 0 0,0 0 0 0 0,0 0 0 0 0,0-1 0 0 0,0 1 0 0 0,1-1 0 0 0,-1 1 0 0 0,0-1-1 0 0,1 1 1 0 0,-1-1 0 0 0,1 0 0 0 0,0 1 0 0 0,-1-1 0 0 0,1 0 0 0 0,0 0 0 0 0,0-1 0 0 0,0 1 0 0 0,0 0 0 0 0,0 0 0 0 0,-1-1 0 0 0,1 1 0 0 0,0-1 0 0 0,0 0 0 0 0,1 0 0 0 0,-1 1 0 0 0,0-1 0 0 0,0-1 0 0 0,0 1 0 0 0,0 0 0 0 0,0 0 0 0 0,0-1 0 0 0,0 1 0 0 0,0-1 0 0 0,-1 0 0 0 0,1 1 0 0 0,2-2 12 0 0,29 4-92 0 0,-27-2 121 0 0,-1 0-1 0 0,1 0 1 0 0,-1 1 0 0 0,0-1-1 0 0,0 1 1 0 0,1 0 0 0 0,-1 1-1 0 0,0-1 1 0 0,0 1 0 0 0,0 0-1 0 0,0 1 1 0 0,0-1 0 0 0,-1 1 0 0 0,1 0-1 0 0,-1 0 1 0 0,0 0 0 0 0,1 0-1 0 0,-2 1 1 0 0,1 0 0 0 0,0 0-1 0 0,-1 0 1 0 0,1 0 0 0 0,-1 1-1 0 0,0-1 1 0 0,-1 1 0 0 0,1-1-1 0 0,-1 1 1 0 0,0 0 0 0 0,0 0-1 0 0,-1 0 1 0 0,1 1 0 0 0,-1-1 0 0 0,0 0-1 0 0,0 0 1 0 0,-1 1 0 0 0,0-1-1 0 0,0 0 1 0 0,0 1 0 0 0,0-1-1 0 0,-1 0 1 0 0,0 1 0 0 0,0-1-1 0 0,-1 0 1 0 0,-1 5-29 0 0,-3-3 40 0 0,-1 0-1 0 0,0-1 1 0 0,0 1-1 0 0,0-1 1 0 0,-1 0 0 0 0,0-1-1 0 0,0 0 1 0 0,0 0-1 0 0,-1-1 1 0 0,0 0 0 0 0,0-1-1 0 0,0 0 1 0 0,0 0-1 0 0,0-1 1 0 0,-1 0 0 0 0,1 0-1 0 0,-1-1 1 0 0,1-1-1 0 0,-1 1 1 0 0,1-1-1 0 0,-2-1-39 0 0,5 1-189 0 0,-1-1 0 0 0,1 1-1 0 0,0-1 1 0 0,0 0 0 0 0,1-1-1 0 0,-1 0 1 0 0,0 0-1 0 0,0 0 1 0 0,1 0 0 0 0,-1-1-1 0 0,1 0 1 0 0,0 0 0 0 0,0 0-1 0 0,0-1 1 0 0,0 0 0 0 0,1 0-1 0 0,-1 0 1 0 0,1 0-1 0 0,0-1 1 0 0,0 0 0 0 0,1 0-1 0 0,-1 0 1 0 0,1 0 0 0 0,0 0-1 0 0,1-1 1 0 0,-1 1-1 0 0,1-1 1 0 0,0 0 0 0 0,0 1-1 0 0,1-1 1 0 0,0 0 0 0 0,-1-3 189 0 0,-1-29-1314 0 0</inkml:trace>
  <inkml:trace contextRef="#ctx0" brushRef="#br0" timeOffset="24293.426">7025 2128 1004 0 0,'3'2'185'0'0,"-1"1"1"0"0,1 1-1 0 0,-1-1 1 0 0,0 0-1 0 0,0 1 0 0 0,-1-1 1 0 0,1 1-1 0 0,-1-1 0 0 0,1 1 1 0 0,-1 0-1 0 0,0-1 1 0 0,-1 1-1 0 0,1 0 0 0 0,0 0 1 0 0,-1 0-1 0 0,0 0 1 0 0,0 0-1 0 0,0-1 0 0 0,-1 1 1 0 0,1 0-1 0 0,-1 0 0 0 0,0 0 1 0 0,-1 3-186 0 0,1 12 607 0 0,-28 151 1067 0 0,-23 51 1207 0 0,61-429-4047 0 0,-61 53 186 0 0,50 149 950 0 0,-1-1 0 0 0,0 1 0 0 0,-1-1 0 0 0,1 1 0 0 0,-1 0 0 0 0,0 0 0 0 0,-1 0 0 0 0,1 1 0 0 0,-1 0 0 0 0,0 0 0 0 0,-1 0 0 0 0,1 0 0 0 0,-1 1 0 0 0,0 0 0 0 0,0 0 0 0 0,0 0 0 0 0,-1 1 0 0 0,1 0 0 0 0,-1 0 0 0 0,0 1 0 0 0,-6-2 30 0 0,9 5 21 0 0,0-1 0 0 0,0 1 0 0 0,0 0 0 0 0,-1 0 0 0 0,1 0 0 0 0,0 1-1 0 0,0 0 1 0 0,1-1 0 0 0,-1 1 0 0 0,0 1 0 0 0,1-1 0 0 0,-1 0 0 0 0,1 1 0 0 0,-1 0 0 0 0,1 0 0 0 0,0 0 0 0 0,1 0 0 0 0,-1 0-1 0 0,0 0 1 0 0,1 1 0 0 0,0 0 0 0 0,-1-1 0 0 0,1 1 0 0 0,1 0 0 0 0,-1 0 0 0 0,1 0 0 0 0,-1 0 0 0 0,1 0 0 0 0,0 0 0 0 0,1 1 0 0 0,-1-1-1 0 0,1 0 1 0 0,0 0 0 0 0,0 1 0 0 0,0-1 0 0 0,0 0 0 0 0,1 0 0 0 0,0 0 0 0 0,0 1 0 0 0,0 1-21 0 0,6 7 60 0 0,0 0 0 0 0,0 0 0 0 0,1-1 0 0 0,1 0 0 0 0,0 0 0 0 0,1-1 0 0 0,0 0 0 0 0,0-1 0 0 0,1 0 0 0 0,0-1 0 0 0,1 0-1 0 0,0 0 1 0 0,1-2 0 0 0,0 1 0 0 0,0-2 0 0 0,0 0 0 0 0,1 0 0 0 0,13 3-60 0 0,10 3-767 0 0,0-2 0 0 0,1-1 0 0 0,0-2 0 0 0,0-2 0 0 0,1-1 0 0 0,28-2 767 0 0,-8-2-2647 0 0,-24 0 1334 0 0</inkml:trace>
  <inkml:trace contextRef="#ctx0" brushRef="#br0" timeOffset="26647.391">10110 1994 1772 0 0,'0'-3'52'0'0,"0"0"-1"0"0,0 0 1 0 0,0 1-1 0 0,-1-1 1 0 0,1 0-1 0 0,-1 0 1 0 0,0 0-1 0 0,0 1 1 0 0,0-1-1 0 0,0 1 1 0 0,0-1-1 0 0,-1 0 1 0 0,1 1-1 0 0,-1 0 1 0 0,0-1-1 0 0,0 1 1 0 0,0 0-1 0 0,0 0 1 0 0,0 0-1 0 0,0 0 1 0 0,0 0-1 0 0,0 1 1 0 0,-1-1-1 0 0,1 1 1 0 0,-1-1-1 0 0,1 1 1 0 0,-1 0-1 0 0,0 0 1 0 0,1 0-1 0 0,-1 0 1 0 0,0 1-1 0 0,0-1 1 0 0,0 1-1 0 0,1 0 1 0 0,-1-1-1 0 0,0 1 1 0 0,0 1-1 0 0,0-1 1 0 0,0 0-1 0 0,0 1 1 0 0,1-1-1 0 0,-2 1-51 0 0,-125 33 1233 0 0,108-26-1027 0 0,0 0 0 0 0,0 1 1 0 0,1 1-1 0 0,0 1 0 0 0,1 1 1 0 0,0 0-1 0 0,1 2 0 0 0,1 0 1 0 0,0 1-1 0 0,1 1 0 0 0,0 0 1 0 0,1 1-1 0 0,1 1 0 0 0,1 0 1 0 0,0 1-1 0 0,2 0 0 0 0,0 1 1 0 0,1 0-1 0 0,0 3-206 0 0,10-21 12 0 0,0 1 0 0 0,-1-1 0 0 0,1 0 0 0 0,0 0 0 0 0,0 1 1 0 0,1-1-1 0 0,-1 0 0 0 0,0 1 0 0 0,1-1 0 0 0,-1 0 0 0 0,1 0 0 0 0,0 0 0 0 0,0 0 0 0 0,0 1 0 0 0,0-1 0 0 0,0 0 0 0 0,0-1 0 0 0,0 1 0 0 0,1 0 0 0 0,-1 0 0 0 0,1 0 1 0 0,-1-1-1 0 0,1 1 0 0 0,0-1 0 0 0,-1 1 0 0 0,1-1 0 0 0,0 0 0 0 0,0 0 0 0 0,0 0 0 0 0,0 0 0 0 0,0 0 0 0 0,1 0 0 0 0,-1 0 0 0 0,0-1 0 0 0,0 1 0 0 0,0-1 0 0 0,1 1 0 0 0,-1-1 1 0 0,0 0-1 0 0,1 0 0 0 0,-1 0 0 0 0,0 0 0 0 0,0-1 0 0 0,1 1-12 0 0,94-11-48 0 0,-83 7-7 0 0,0 0 1 0 0,-1-1-1 0 0,1-1 1 0 0,-1 0-1 0 0,0 0 1 0 0,-1-2 0 0 0,1 0-1 0 0,-2 0 1 0 0,1-1-1 0 0,-1 0 1 0 0,0-1-1 0 0,-1 0 1 0 0,0-1-1 0 0,-1 0 1 0 0,0-1-1 0 0,-1 0 1 0 0,1-1 54 0 0,-7 12 7 0 0,0 0 0 0 0,0 0 0 0 0,0 0 0 0 0,0 1 0 0 0,0-1 1 0 0,1 1-1 0 0,-1-1 0 0 0,0 1 0 0 0,0 0 0 0 0,1 0 0 0 0,-1 0 0 0 0,0 0 0 0 0,0 0 1 0 0,1 0-1 0 0,-1 1 0 0 0,0-1 0 0 0,0 1 0 0 0,0 0 0 0 0,0 0 0 0 0,0-1 0 0 0,0 1 1 0 0,0 0-1 0 0,0 1 0 0 0,0-1 0 0 0,0 0 0 0 0,0 1 0 0 0,0-1 0 0 0,-1 1 0 0 0,1-1 1 0 0,-1 1-1 0 0,1 0-7 0 0,20 11 11 0 0,88 19-744 0 0,-33-25-4450 0 0,-65-7 3906 0 0</inkml:trace>
  <inkml:trace contextRef="#ctx0" brushRef="#br0" timeOffset="27003.35">10355 1993 1356 0 0,'28'42'998'0'0,"-2"1"0"0"0,-1 2 0 0 0,-3 1-1 0 0,-2 0 1 0 0,5 21-998 0 0,-23-63 125 0 0,0 1-1 0 0,-1-1 0 0 0,1 1 1 0 0,-1 0-1 0 0,0 0 1 0 0,-1-1-1 0 0,1 1 1 0 0,-1 0-1 0 0,0 0 0 0 0,0 0 1 0 0,0 0-1 0 0,-1-1 1 0 0,1 1-1 0 0,-1 0 0 0 0,0 0 1 0 0,-1-1-1 0 0,1 1 1 0 0,-1 0-1 0 0,0-1 0 0 0,0 0 1 0 0,-1 1-1 0 0,1-1 1 0 0,-1 0-1 0 0,0 0 1 0 0,0 0-1 0 0,0-1 0 0 0,0 1 1 0 0,-1-1-1 0 0,1 0 1 0 0,-1 0-1 0 0,0 0 0 0 0,0 0 1 0 0,0-1-1 0 0,-1 1 1 0 0,1-1-1 0 0,0 0 0 0 0,-1 0 1 0 0,0-1-1 0 0,1 0 1 0 0,-3 1-125 0 0,2-4 14 0 0,0-1 0 0 0,0 0 1 0 0,1 0-1 0 0,-1 0 0 0 0,1-1 1 0 0,0 1-1 0 0,-1-1 0 0 0,2 0 1 0 0,-1-1-1 0 0,0 1 0 0 0,1 0 1 0 0,0-1-1 0 0,0 0 0 0 0,0 0 1 0 0,1 0-1 0 0,-1 0 0 0 0,1 0 1 0 0,1 0-1 0 0,-1-1 0 0 0,1 1 1 0 0,0-1-1 0 0,0 1 0 0 0,0-1 0 0 0,1 1 1 0 0,-1-1-1 0 0,2 1 0 0 0,-1-1 1 0 0,0 0-1 0 0,1 1 0 0 0,0-1 1 0 0,1 1-1 0 0,-1 0 0 0 0,2-5-14 0 0,4-12-321 0 0,1 1-1 0 0,1 0 0 0 0,1 0 0 0 0,0 1 0 0 0,2 0 0 0 0,0 1 0 0 0,1 0 1 0 0,1 1-1 0 0,11-11 322 0 0,93-91-5402 0 0,-101 104 4106 0 0</inkml:trace>
  <inkml:trace contextRef="#ctx0" brushRef="#br0" timeOffset="27359.493">10922 2114 1880 0 0,'14'-4'214'0'0,"0"-1"-1"0"0,-1 0 1 0 0,1-1 0 0 0,-1 0-1 0 0,0-1 1 0 0,-1-1-1 0 0,0 0 1 0 0,0 0 0 0 0,0-1-1 0 0,-1-1 1 0 0,-1 0 0 0 0,1-1-1 0 0,-2 1 1 0 0,0-2-1 0 0,0 0 1 0 0,-1 0 0 0 0,0 0-1 0 0,1-5-213 0 0,-9 15 15 0 0,-1 0 0 0 0,0 0 1 0 0,0 0-1 0 0,0 0 0 0 0,0 0 0 0 0,0 0 0 0 0,0 1 0 0 0,0-1 0 0 0,-1 0 0 0 0,1 1 0 0 0,-1-1 0 0 0,1 1 1 0 0,-1-1-1 0 0,0 1 0 0 0,1 0 0 0 0,-1 0 0 0 0,0 0 0 0 0,0 0 0 0 0,0 0 0 0 0,0 0 0 0 0,0 0 1 0 0,0 1-1 0 0,0-1 0 0 0,0 0 0 0 0,0 1 0 0 0,0 0 0 0 0,0 0 0 0 0,0 0 0 0 0,0-1 0 0 0,-1 2 0 0 0,1-1 1 0 0,0 0-1 0 0,0 0 0 0 0,0 1 0 0 0,-1-1-15 0 0,-14 1 89 0 0,0 1 0 0 0,-1 0 0 0 0,1 1 0 0 0,0 1 1 0 0,0 1-1 0 0,0 0 0 0 0,1 1 0 0 0,0 1 0 0 0,0 0 0 0 0,1 1 0 0 0,-1 1 0 0 0,2 0 0 0 0,-1 1 1 0 0,2 1-1 0 0,-1 0 0 0 0,1 1 0 0 0,1 0 0 0 0,-9 12-89 0 0,19-21 25 0 0,0 0 0 0 0,0 0 0 0 0,1 0 0 0 0,-1 0-1 0 0,0 1 1 0 0,1-1 0 0 0,0 0 0 0 0,0 1 0 0 0,0-1 0 0 0,0 1 0 0 0,1 0 0 0 0,-1-1 0 0 0,1 1-1 0 0,0-1 1 0 0,0 1 0 0 0,0 0 0 0 0,1-1 0 0 0,-1 1 0 0 0,1-1 0 0 0,0 1 0 0 0,0-1 0 0 0,0 1-1 0 0,0-1 1 0 0,1 0 0 0 0,0 1 0 0 0,-1-1 0 0 0,1 0 0 0 0,0 0 0 0 0,0 0 0 0 0,1 0 0 0 0,-1 0-1 0 0,0-1 1 0 0,1 1 0 0 0,0-1 0 0 0,0 0 0 0 0,0 0 0 0 0,0 0 0 0 0,0 0 0 0 0,2 1-25 0 0,134 56 24 0 0,-88-51-929 0 0,1-2-1 0 0,0-2 1 0 0,1-2-1 0 0,-1-3 1 0 0,0-2-1 0 0,9-3 906 0 0,-3-4-1256 0 0</inkml:trace>
  <inkml:trace contextRef="#ctx0" brushRef="#br0" timeOffset="24572.553">7710 2069 948 0 0,'15'17'5697'0'0,"-12"53"-4910"0"0,-3-58-279 0 0,21 336 1117 0 0,-21-339-1578 0 0,-9 32-6485 0 0,5-44 5280 0 0</inkml:trace>
  <inkml:trace contextRef="#ctx0" brushRef="#br0" timeOffset="25316.733">7736 2137 1392 0 0,'1'-12'6786'0'0,"25"-52"-5824"0"0,-22 60-955 0 0,-1 0-7 0 0,0 1 1 0 0,0-1 0 0 0,1 0-1 0 0,-1 1 1 0 0,1 0-1 0 0,0 0 1 0 0,0 0 0 0 0,0 0-1 0 0,0 1 1 0 0,1-1-1 0 0,-1 1 1 0 0,1 0 0 0 0,-1 1-1 0 0,1-1 1 0 0,0 1-1 0 0,0 0 1 0 0,0 0 0 0 0,0 0-1 0 0,4 1 0 0 0,-2 3-3 0 0,-1 0 0 0 0,0 1 1 0 0,1 0-1 0 0,-1 0 0 0 0,0 0 0 0 0,-1 1 0 0 0,1 0 0 0 0,-1 0 0 0 0,0 1 1 0 0,-1-1-1 0 0,1 1 0 0 0,-1 0 0 0 0,0 1 0 0 0,0-1 0 0 0,-1 0 0 0 0,0 1 0 0 0,0 0 1 0 0,-1 0-1 0 0,1 0 0 0 0,-1 0 0 0 0,-1 0 0 0 0,0 0 0 0 0,0 1 0 0 0,0-1 0 0 0,-1 0 1 0 0,0 1-1 0 0,0-1 0 0 0,-1 0 0 0 0,0 1 0 0 0,0 0 3 0 0,-56 137-295 0 0,56-144 256 0 0,37 1-130 0 0,-24-4 178 0 0,0 1 0 0 0,0 0 0 0 0,0 1-1 0 0,1 0 1 0 0,-1 1 0 0 0,0 0-1 0 0,0 1 1 0 0,0 0 0 0 0,0 1 0 0 0,0 0-1 0 0,-1 1 1 0 0,1 1 0 0 0,-1-1 0 0 0,0 2-1 0 0,-1 0 1 0 0,1 0 0 0 0,-1 1-1 0 0,0 0 1 0 0,0 0 0 0 0,-1 2 0 0 0,0-1-1 0 0,-1 1 1 0 0,0 0 0 0 0,0 0-1 0 0,0 2-8 0 0,-7-7 50 0 0,0 0 0 0 0,0 0 0 0 0,0 0 0 0 0,0 0 0 0 0,0 0 0 0 0,-1 0-1 0 0,0 0 1 0 0,0 0 0 0 0,0 0 0 0 0,0-1 0 0 0,-1 1 0 0 0,1 0 0 0 0,-1 0-1 0 0,0 0 1 0 0,-1 0 0 0 0,1 0 0 0 0,0-1 0 0 0,-1 1 0 0 0,0 0 0 0 0,0-1-1 0 0,0 0 1 0 0,0 1 0 0 0,-1-1 0 0 0,1 0 0 0 0,-1 0 0 0 0,0 0-1 0 0,0 0 1 0 0,0-1 0 0 0,-1 1-50 0 0,-99 65 707 0 0,98-65-787 0 0,0-1 1 0 0,1 1 0 0 0,-1-1-1 0 0,0-1 1 0 0,0 1 0 0 0,0-1 0 0 0,0 0-1 0 0,0 0 1 0 0,-1 0 0 0 0,1-1-1 0 0,0 1 1 0 0,0-1 0 0 0,0-1 0 0 0,-1 1-1 0 0,1-1 1 0 0,0 0 0 0 0,0 0-1 0 0,0 0 1 0 0,0-1 0 0 0,0 0-1 0 0,0 0 1 0 0,0 0 0 0 0,1 0 0 0 0,-1-1-1 0 0,1 0 1 0 0,0 0 0 0 0,-1 0-1 0 0,1 0 1 0 0,1-1 0 0 0,-1 0 0 0 0,0 1-1 0 0,1-1 1 0 0,0-1 0 0 0,0 1-1 0 0,0 0 1 0 0,0-1 0 0 0,1 0-1 0 0,0 1 1 0 0,0-1 0 0 0,0 0 0 0 0,0 0-1 0 0,1 0 1 0 0,-1-4 79 0 0,0-126-5030 0 0,21 66 3790 0 0</inkml:trace>
  <inkml:trace contextRef="#ctx0" brushRef="#br0" timeOffset="25643.812">8289 1763 1708 0 0,'0'0'26'0'0,"-16"11"390"0"0,0 0-1 0 0,1 0 0 0 0,0 2 0 0 0,1-1 0 0 0,1 2 1 0 0,0 0-1 0 0,1 1 0 0 0,0 0 0 0 0,1 0 0 0 0,1 2 1 0 0,0-1-1 0 0,1 1 0 0 0,1 0 0 0 0,1 1 0 0 0,1 0 0 0 0,-3 9-415 0 0,11-20-14 0 0,0-1 0 0 0,1 1-1 0 0,-1-1 1 0 0,1 0-1 0 0,0 0 1 0 0,1 0 0 0 0,-1 0-1 0 0,1 0 1 0 0,0-1-1 0 0,1 1 1 0 0,0-1 0 0 0,-1-1-1 0 0,1 1 1 0 0,1 0-1 0 0,-1-1 1 0 0,1 0 0 0 0,0-1-1 0 0,0 1 1 0 0,0-1-1 0 0,0 0 1 0 0,0 0 0 0 0,1-1-1 0 0,-1 0 1 0 0,1 0-1 0 0,0-1 1 0 0,-1 1-1 0 0,1-2 1 0 0,0 1 0 0 0,0-1-1 0 0,0 0 1 0 0,0 0-1 0 0,0-1 1 0 0,3 0 14 0 0,13 2-550 0 0,1-1 0 0 0,-1-2 0 0 0,1 0 1 0 0,-1-1-1 0 0,0-1 0 0 0,0-2 0 0 0,0 0 0 0 0,1-2 550 0 0,25-6-1147 0 0</inkml:trace>
  <inkml:trace contextRef="#ctx0" brushRef="#br0" timeOffset="23439.985">5267 2608 1056 0 0,'1'54'3510'0'0,"-1"-53"-3211"0"0,4 3 70 0 0,-1 0-273 0 0,0 0 0 0 0,0 0 0 0 0,0 0 0 0 0,1 0 0 0 0,0-1 0 0 0,0 0 0 0 0,0 1 0 0 0,0-1 1 0 0,1-1-1 0 0,-1 1 0 0 0,1-1 0 0 0,-1 0 0 0 0,1 0 0 0 0,0 0 0 0 0,0 0 0 0 0,0-1 0 0 0,0 0 0 0 0,0 0 0 0 0,0 0 0 0 0,0-1 0 0 0,0 0 1 0 0,0 0-1 0 0,1 0 0 0 0,-1-1 0 0 0,0 1 0 0 0,0-1 0 0 0,0 0 0 0 0,2-1-96 0 0,12-6 84 0 0,1 0 1 0 0,-1-1-1 0 0,0-1 1 0 0,-1-1-1 0 0,0 0 0 0 0,-1-2 1 0 0,-1 0-1 0 0,1 0 0 0 0,-2-2 1 0 0,0 0-1 0 0,-1-1 1 0 0,-1 0-1 0 0,0-1 0 0 0,-1 0 1 0 0,-1-1-1 0 0,0-1 0 0 0,-2 0 1 0 0,7-18-85 0 0,200-429 666 0 0,-214 466-664 0 0,0 1 0 0 0,-1 0 0 0 0,1 0 0 0 0,-1 0 1 0 0,1 0-1 0 0,-1 0 0 0 0,1 0 0 0 0,-1 0 0 0 0,1 0 0 0 0,-1 0 0 0 0,0 1 1 0 0,0-1-1 0 0,0 1 0 0 0,0-1 0 0 0,0 1 0 0 0,0-1 0 0 0,0 1 0 0 0,0 0 1 0 0,-1-1-1 0 0,1 1 0 0 0,0 0 0 0 0,-1-1 0 0 0,0 1 0 0 0,1 0 0 0 0,-1 0 1 0 0,0 0-1 0 0,0-1 0 0 0,0 1 0 0 0,0 0 0 0 0,0 0 0 0 0,0 0 0 0 0,-1-1 1 0 0,1 1-1 0 0,-1 0 0 0 0,1 0 0 0 0,-1-1 0 0 0,1 1 0 0 0,-2 1-2 0 0,3 9 8 0 0,13 57 5 0 0,2 0-1 0 0,3-1 0 0 0,3-1 0 0 0,3-1 1 0 0,15 26-13 0 0,4 28-815 0 0,-38-66-2141 0 0,-6-51 2802 0 0,0 0 1 0 0,-1 0-1 0 0,1 0 1 0 0,0-1-1 0 0,-1 1 1 0 0,0 0-1 0 0,0 0 1 0 0,0-1-1 0 0,0 1 1 0 0,0 0-1 0 0,0-1 1 0 0,-1 1-1 0 0,1-1 1 0 0,-1 1-1 0 0,0-1 1 0 0,1 0-1 0 0,-1 0 1 0 0,0 0-1 0 0,0 0 1 0 0,-1 0-1 0 0,1 0 1 0 0,0-1-1 0 0,-1 1 1 0 0,1-1-1 0 0,-1 1 1 0 0,0-1 153 0 0,-12 5-1238 0 0</inkml:trace>
  <inkml:trace contextRef="#ctx0" brushRef="#br0" timeOffset="23641.396">5718 2498 1048 0 0,'1'-13'8451'0'0,"58"6"-8393"0"0,-50 6 555 0 0,189-34-1369 0 0,86-62-5917 0 0,-245 79 5448 0 0</inkml:trace>
  <inkml:trace contextRef="#ctx0" brushRef="#br0" timeOffset="21905.325">4137 2387 1172 0 0,'0'0'773'0'0,"0"0"-32"0"0,-4-21 1424 0 0,-24-6-1115 0 0,2 75-186 0 0,23-24-730 0 0,1 0-1 0 0,0 1 0 0 0,2-1 1 0 0,1 0-1 0 0,0 1 0 0 0,2-1 1 0 0,1 0-1 0 0,1 0 0 0 0,1-1 1 0 0,6 13-134 0 0,21 158-4277 0 0,-36-191 3071 0 0,-10 3 74 0 0</inkml:trace>
  <inkml:trace contextRef="#ctx0" brushRef="#br0" timeOffset="22167.613">4465 2342 1228 0 0,'16'22'341'0'0,"-1"1"0"0"0,-1 0-1 0 0,-1 2 1 0 0,-1-1 0 0 0,-1 1-1 0 0,-2 1 1 0 0,0 0 0 0 0,-2 0-1 0 0,0 1 1 0 0,-2-1 0 0 0,-1 1-1 0 0,-1 1 1 0 0,-2-1 0 0 0,0 0 0 0 0,-3 14-341 0 0,2-17 155 0 0,-2 0 0 0 0,0 0 0 0 0,-2 0 0 0 0,0 0 1 0 0,-2-1-1 0 0,0 1 0 0 0,-2-1 0 0 0,-1-1 0 0 0,0 1 1 0 0,-2-2-1 0 0,0 1 0 0 0,-2-2 0 0 0,0 1 1 0 0,-1-2-1 0 0,-1 0 0 0 0,-1 0 0 0 0,-11 9-155 0 0,13-16-184 0 0,0-1 0 0 0,0 0 0 0 0,-1-1 0 0 0,0 0 0 0 0,-1-2 0 0 0,0 0 0 0 0,0 0-1 0 0,-1-2 1 0 0,0 0 0 0 0,0 0 0 0 0,-1-2 0 0 0,1 0 0 0 0,-1-2 0 0 0,0 1 0 0 0,-13-2 184 0 0,22-1-228 0 0,0 0 1 0 0,0-1 0 0 0,0 0-1 0 0,0-1 1 0 0,0 0-1 0 0,0 0 1 0 0,0-1-1 0 0,1 0 1 0 0,-1-1-1 0 0,1 0 1 0 0,0 0 0 0 0,0-1-1 0 0,0 0 1 0 0,-1-1 227 0 0,-28-19-1172 0 0</inkml:trace>
  <inkml:trace contextRef="#ctx0" brushRef="#br0" timeOffset="22665.546">3779 2245 1008 0 0,'-11'6'290'0'0,"0"1"0"0"0,0 0 0 0 0,1 0 0 0 0,0 2-1 0 0,1-1 1 0 0,0 1 0 0 0,0 0 0 0 0,1 1 0 0 0,0 0 0 0 0,1 0 0 0 0,0 1-1 0 0,0 0 1 0 0,1 0 0 0 0,-1 4-290 0 0,1-4 197 0 0,-8 14 99 0 0,1 1 1 0 0,1 0-1 0 0,1 1 0 0 0,2 0 0 0 0,0 0 1 0 0,2 1-1 0 0,2 0 0 0 0,0 0 0 0 0,2 1 0 0 0,0 17-296 0 0,3-32 44 0 0,2 0-1 0 0,0 0 1 0 0,0 0-1 0 0,1 0 1 0 0,1 0-1 0 0,0-1 1 0 0,1 0-1 0 0,1 1 1 0 0,0-2-1 0 0,1 1 1 0 0,0-1-1 0 0,0 0 0 0 0,2 0 1 0 0,-1-1-1 0 0,1 0 1 0 0,1-1-1 0 0,0 0 1 0 0,1 0-1 0 0,0-1 1 0 0,0-1-1 0 0,1 0 1 0 0,8 5-44 0 0,182 72-2561 0 0,-59-73-1063 0 0,-106-12 2447 0 0</inkml:trace>
  <inkml:trace contextRef="#ctx0" brushRef="#br0" timeOffset="41886.172">10110 3200 944 0 0,'4'0'212'0'0,"0"-1"0"0"0,0 1 0 0 0,0 0 0 0 0,0 0 0 0 0,0 0 0 0 0,0 1 0 0 0,-1-1 0 0 0,1 1 0 0 0,0 0 0 0 0,0 0 0 0 0,0 0 0 0 0,-1 1 0 0 0,1-1 0 0 0,-1 1 0 0 0,1 0 0 0 0,-1 0 0 0 0,0 0 0 0 0,0 0 0 0 0,0 1 0 0 0,0-1 0 0 0,0 1 0 0 0,0 0 0 0 0,0 0 0 0 0,-1 0 1 0 0,0 0-1 0 0,0 0 0 0 0,0 0 0 0 0,0 1 0 0 0,0-1 0 0 0,0 1 0 0 0,-1 0 0 0 0,0-1 0 0 0,0 1 0 0 0,0 0 0 0 0,0 0 0 0 0,0 1-212 0 0,1 5 129 0 0,0-1 0 0 0,0 1 1 0 0,-1-1-1 0 0,0 1 0 0 0,-1 0 1 0 0,0-1-1 0 0,-1 1 1 0 0,0 0-1 0 0,0-1 0 0 0,-1 1 1 0 0,0-1-1 0 0,-1 0 0 0 0,0 1 1 0 0,-2 3-130 0 0,4-11-168 0 0,-16 23-297 0 0,3-23-3629 0 0,14-10 1503 0 0,3 1 1341 0 0</inkml:trace>
  <inkml:trace contextRef="#ctx0" brushRef="#br0" timeOffset="42134.344">10606 3224 1580 0 0,'4'8'413'0'0,"0"0"1"0"0,-1 1-1 0 0,0-1 0 0 0,0 1 0 0 0,-1 0 0 0 0,0 0 1 0 0,0 0-1 0 0,-1 0 0 0 0,-1 0 0 0 0,1 0 0 0 0,-2 0 1 0 0,1 0-1 0 0,-2 7-413 0 0,1 15 535 0 0,-26 73 9 0 0,-13-50-6042 0 0,35-50 4093 0 0</inkml:trace>
  <inkml:trace contextRef="#ctx0" brushRef="#br0" timeOffset="40784.638">8136 3389 1008 0 0,'16'5'5098'0'0,"-3"37"-4215"0"0,-11-36-498 0 0,88 397 2809 0 0,-78-369-3483 0 0,4 13-449 0 0,-12-17-2949 0 0,-8-29 1110 0 0,0-3 1460 0 0</inkml:trace>
  <inkml:trace contextRef="#ctx0" brushRef="#br0" timeOffset="41528.751">8224 3460 2052 0 0,'-62'-7'6105'0'0,"61"8"-6022"0"0,1-1 0 0 0,0 0 12 0 0,0 0-1 0 0,0 0 18 0 0,0 0-27 0 0,-19 4 391 0 0,20-6-461 0 0,8-4 12 0 0,5-3-23 0 0,1 0-1 0 0,0 1 1 0 0,0 1 0 0 0,0 0 0 0 0,1 1-1 0 0,0 1 1 0 0,0 0 0 0 0,1 1-1 0 0,-1 1 1 0 0,18-1-4 0 0,-28 3 0 0 0,0 1 0 0 0,0 0 0 0 0,1 0 0 0 0,-1 1 0 0 0,0 0 0 0 0,0 0 0 0 0,0 0 0 0 0,0 1 0 0 0,0 0 0 0 0,0 0 0 0 0,-1 1 0 0 0,1-1 0 0 0,-1 1 0 0 0,1 0 0 0 0,-1 1-1 0 0,0-1 1 0 0,0 1 0 0 0,0 0 0 0 0,-1 0 0 0 0,0 1 0 0 0,1-1 0 0 0,-1 1 0 0 0,-1 0 0 0 0,1 0 0 0 0,-1 1 0 0 0,0-1 0 0 0,0 0 0 0 0,-1 1 0 0 0,1 0 0 0 0,-1 0 0 0 0,0 1 0 0 0,15 135-9 0 0,-33-85 19 0 0,16-57-55 0 0,32 4 11 0 0,-20-4 62 0 0,1 1-1 0 0,-1 0 1 0 0,1 0 0 0 0,-1 2 0 0 0,1-1-1 0 0,-1 2 1 0 0,0-1 0 0 0,0 2 0 0 0,-1-1-1 0 0,1 2 1 0 0,-1 0 0 0 0,0 0 0 0 0,-1 1 0 0 0,1 0-1 0 0,3 4-27 0 0,-10-8 60 0 0,0 0-1 0 0,0 0 0 0 0,0 1 0 0 0,0 0 0 0 0,-1 0 1 0 0,1 0-1 0 0,-1 0 0 0 0,0 1 0 0 0,0-1 0 0 0,0 1 1 0 0,-1 0-1 0 0,0 0 0 0 0,0 0 0 0 0,0 0 1 0 0,0 0-1 0 0,-1 0 0 0 0,0 0 0 0 0,0 0 0 0 0,0 1 1 0 0,-1-1-1 0 0,0 0 0 0 0,0 1 0 0 0,0-1 1 0 0,-1 0-1 0 0,1 1 0 0 0,-1-1 0 0 0,0 0 0 0 0,-1 0 1 0 0,0 1-1 0 0,1-1 0 0 0,-2 0 0 0 0,1-1 1 0 0,0 1-1 0 0,-1 0 0 0 0,0-1 0 0 0,0 1 0 0 0,-4 3-59 0 0,4-2-20 0 0,-2 1-1 0 0,1 0 0 0 0,-1-1 0 0 0,0 0 0 0 0,0 0 0 0 0,-1 0 1 0 0,1 0-1 0 0,-1-1 0 0 0,-1 0 0 0 0,1-1 0 0 0,-1 1 1 0 0,0-1-1 0 0,0 0 0 0 0,0-1 0 0 0,0 0 0 0 0,0 0 0 0 0,-1 0 1 0 0,0-1-1 0 0,1 0 0 0 0,-1-1 0 0 0,0 0 0 0 0,0 0 0 0 0,0 0 1 0 0,0-1-1 0 0,0 0 0 0 0,0-1 0 0 0,0 0 0 0 0,0 0 1 0 0,1-1-1 0 0,-2 0 21 0 0,6-4-334 0 0,-1 1 0 0 0,1-2 0 0 0,0 1 0 0 0,0 0 0 0 0,0-1 0 0 0,1 1 0 0 0,0-1 0 0 0,1 0 0 0 0,-1 1 0 0 0,1-1 0 0 0,1 0 0 0 0,-1 0 0 0 0,1 0 0 0 0,0 0 0 0 0,1 0 0 0 0,0 0 0 0 0,0 0 0 0 0,0 1 0 0 0,1-1 0 0 0,0 0 0 0 0,0 1 0 0 0,1-1 0 0 0,0 1 0 0 0,0 0 0 0 0,0-1 334 0 0,16-35-1202 0 0</inkml:trace>
  <inkml:trace contextRef="#ctx0" brushRef="#br0" timeOffset="40302.253">7573 3574 1576 0 0,'6'129'3830'0'0,"-33"119"-887"0"0,-4-133-1416 0 0,22-88-1447 0 0,21-132-2067 0 0,-10 89 1704 0 0,-1 0-1 0 0,0 0 0 0 0,-1 0 1 0 0,-1 0-1 0 0,0 0 0 0 0,-1 0 1 0 0,-1 0-1 0 0,-1 0 0 0 0,0 1 1 0 0,-1 0-1 0 0,-4-11 284 0 0,0 11-179 0 0,-4 3 73 0 0</inkml:trace>
  <inkml:trace contextRef="#ctx0" brushRef="#br0" timeOffset="40548.664">7401 3757 4396 0 0,'-4'0'30'0'0,"0"1"0"0"0,0 0 0 0 0,-1 1 0 0 0,1-1 0 0 0,0 1 0 0 0,0 0 0 0 0,0 0 0 0 0,1 0-1 0 0,-1 0 1 0 0,0 1 0 0 0,1-1 0 0 0,-1 1 0 0 0,1 0 0 0 0,0 0 0 0 0,0 0 0 0 0,0 0 0 0 0,1 1 0 0 0,-1-1-1 0 0,1 1 1 0 0,0 0 0 0 0,0 0 0 0 0,0 0 0 0 0,0 0 0 0 0,0 0 0 0 0,1 0 0 0 0,0 0 0 0 0,0 0 0 0 0,0 0-1 0 0,1 1 1 0 0,-1-1 0 0 0,1 0 0 0 0,0 3-30 0 0,3 1 45 0 0,0-1 0 0 0,1 0 0 0 0,-1 0 0 0 0,2 0-1 0 0,-1-1 1 0 0,1 0 0 0 0,0 1 0 0 0,0-2 0 0 0,0 1 0 0 0,1-1 0 0 0,0 1-1 0 0,0-1 1 0 0,0-1 0 0 0,1 0 0 0 0,0 1 0 0 0,0-2 0 0 0,0 1 0 0 0,0-1 0 0 0,0 0-1 0 0,1-1 1 0 0,-1 0 0 0 0,4 1-45 0 0,179 18-3054 0 0,-148-23 1890 0 0,26-12-98 0 0</inkml:trace>
  <inkml:trace contextRef="#ctx0" brushRef="#br0" timeOffset="39344.776">5417 3955 908 0 0,'-15'55'4427'0'0,"45"36"-3031"0"0,-29-86-1314 0 0,1 0 1 0 0,0 0-1 0 0,0-1 1 0 0,0 1-1 0 0,1-1 1 0 0,0 1-1 0 0,-1-1 1 0 0,2 0-1 0 0,-1 0 1 0 0,0 0-1 0 0,1-1 1 0 0,0 1-1 0 0,0-1 1 0 0,0 0-1 0 0,0 0 1 0 0,0 0-1 0 0,1 0 1 0 0,-1-1-1 0 0,1 0 1 0 0,-1 0-1 0 0,1 0 1 0 0,0 0-1 0 0,0-1 1 0 0,0 0-1 0 0,0 0 1 0 0,0 0-1 0 0,0-1 1 0 0,0 1-1 0 0,1-1 1 0 0,-1-1 0 0 0,0 1-1 0 0,0-1 1 0 0,3 0-83 0 0,16-13 33 0 0,0-1 1 0 0,-1-2-1 0 0,-1 0 1 0 0,0-1 0 0 0,-2-1-1 0 0,0-1 1 0 0,-1 0 0 0 0,-1-2-1 0 0,-1 0 1 0 0,-1-1 0 0 0,-1-1-1 0 0,-1 0 1 0 0,-1-1 0 0 0,-1 0-1 0 0,-1-1 1 0 0,-2-1 0 0 0,2-8-34 0 0,47-90 142 0 0,17-22 626 0 0,-53 182-277 0 0,132 469 87 0 0,-107-337-2841 0 0,-43-91-4710 0 0,-20-64 5584 0 0</inkml:trace>
  <inkml:trace contextRef="#ctx0" brushRef="#br0" timeOffset="39622.709">5852 4003 1440 0 0,'16'-14'6620'0'0,"75"-29"-7524"0"0,-71 34 1137 0 0,149-101-5127 0 0,-140 85 3611 0 0</inkml:trace>
  <inkml:trace contextRef="#ctx0" brushRef="#br0" timeOffset="39869.846">6512 3233 1648 0 0,'-60'55'4003'0'0,"53"-48"-3884"0"0,1 1-1 0 0,-1-1 0 0 0,1 1 1 0 0,0 1-1 0 0,1-1 1 0 0,0 1-1 0 0,0 0 1 0 0,1 0-1 0 0,0 1 0 0 0,1-1 1 0 0,0 1-1 0 0,0 0 1 0 0,1 0-1 0 0,0 0 1 0 0,1 0-1 0 0,0 0 0 0 0,1 0 1 0 0,0 0-1 0 0,1 0 1 0 0,0 0-1 0 0,0 0 1 0 0,1 0-1 0 0,0 0 0 0 0,1 0 1 0 0,0-1-1 0 0,0 1 1 0 0,1-1-1 0 0,1 0 1 0 0,-1 0-1 0 0,1 0 0 0 0,1-1 1 0 0,0 1-1 0 0,0-1 1 0 0,0-1-1 0 0,1 1 1 0 0,1-1-1 0 0,-1 0 0 0 0,1-1 1 0 0,0 0-1 0 0,8 4-118 0 0,111 23-1062 0 0,-105-32 328 0 0,0-1 0 0 0,0-1 0 0 0,1-2 1 0 0,-2 0-1 0 0,1-1 0 0 0,0-1 0 0 0,-1-1 1 0 0,5-2 733 0 0,8-5-1268 0 0</inkml:trace>
  <inkml:trace contextRef="#ctx0" brushRef="#br0" timeOffset="38026.621">3695 4105 868 0 0,'0'0'695'0'0,"0"0"3"0"0,0 0-93 0 0,0 0-65 0 0,0 0-60 0 0,0 0 60 0 0,0 0-12 0 0,0 0 10 0 0,0 0-55 0 0,0 0-11 0 0,0 0-3 0 0,0 0-14 0 0,0 0-47 0 0,3-20 544 0 0,0 15-922 0 0,0 1 0 0 0,1-1 1 0 0,0 1-1 0 0,0 0 0 0 0,1 0 1 0 0,-1 1-1 0 0,1-1 0 0 0,-1 1 1 0 0,1 0-1 0 0,0 0 0 0 0,0 1 1 0 0,1-1-1 0 0,-1 1 0 0 0,0 1 1 0 0,1-1-1 0 0,-1 1 0 0 0,1-1 1 0 0,0 1-1 0 0,-1 1 0 0 0,1-1 1 0 0,0 1-1 0 0,0 0 0 0 0,-1 1 1 0 0,1-1-1 0 0,0 1 0 0 0,-1 0 1 0 0,1 1-1 0 0,-1-1 0 0 0,1 1 1 0 0,-1 0-1 0 0,0 0 0 0 0,1 1 1 0 0,-1 0-1 0 0,0-1 0 0 0,-1 2 1 0 0,1-1-1 0 0,-1 1 0 0 0,1-1 1 0 0,-1 1-1 0 0,0 0 0 0 0,0 1 1 0 0,-1-1-1 0 0,1 1 0 0 0,-1 0 1 0 0,0 0-31 0 0,5 11 43 0 0,-1 0 0 0 0,0 0 0 0 0,-2 1 0 0 0,1-1 0 0 0,-2 1 0 0 0,-1 1 0 0 0,0-1 0 0 0,-1 1 0 0 0,-1-1 1 0 0,0 1-1 0 0,-1-1 0 0 0,-1 1 0 0 0,-1-1 0 0 0,-1 1 0 0 0,0-1 0 0 0,-1 0 0 0 0,-1 0 0 0 0,-1 0 0 0 0,0-1 1 0 0,-1 0-1 0 0,0 0 0 0 0,-2 0 0 0 0,0-1 0 0 0,-1-1 0 0 0,-5 7-43 0 0,-5 28 145 0 0,54-67-916 0 0,200-162-6926 0 0,-198 148 6439 0 0</inkml:trace>
  <inkml:trace contextRef="#ctx0" brushRef="#br0" timeOffset="38323.211">4420 3988 1428 0 0,'13'4'3408'0'0,"8"33"-2654"0"0,-18-31-500 0 0,14 23 67 0 0,-2 0-1 0 0,-1 1 1 0 0,-2 1 0 0 0,0 1 0 0 0,-2-1-1 0 0,-2 1 1 0 0,-1 1 0 0 0,-1 0 0 0 0,-2 0-1 0 0,0 24-320 0 0,-5-45-6 0 0,0 1-1 0 0,-1-1 0 0 0,0 0 0 0 0,-1 0 0 0 0,-1 0 0 0 0,0 0 1 0 0,0 0-1 0 0,-1-1 0 0 0,0 1 0 0 0,-1-1 0 0 0,-1-1 0 0 0,0 1 1 0 0,0-1-1 0 0,-1 0 0 0 0,0-1 0 0 0,0 0 0 0 0,-1 0 0 0 0,-1-1 1 0 0,1 0-1 0 0,-1 0 0 0 0,-4 1 7 0 0,-1 0-419 0 0,0 0 1 0 0,0 0-1 0 0,-1-1 1 0 0,0-1-1 0 0,-1-1 1 0 0,1-1-1 0 0,-1 0 1 0 0,0-1-1 0 0,-11 1 419 0 0,-56 2-2381 0 0,43-7 1285 0 0</inkml:trace>
  <inkml:trace contextRef="#ctx0" brushRef="#br0" timeOffset="38586.247">3292 4177 1112 0 0,'-13'13'334'0'0,"1"1"0"0"0,1 0 0 0 0,0 1 0 0 0,1 0 0 0 0,0 0 0 0 0,1 1 0 0 0,1 1 0 0 0,1-1 0 0 0,0 1 0 0 0,1 1 0 0 0,1-1 0 0 0,1 1 0 0 0,0 0-1 0 0,1 0 1 0 0,1 0 0 0 0,1 0 0 0 0,0 0 0 0 0,3 18-334 0 0,1-21 126 0 0,2 1 0 0 0,0-1 0 0 0,1 0 0 0 0,1-1 0 0 0,0 0 0 0 0,1 0 0 0 0,0 0 0 0 0,1-1 0 0 0,1 0-1 0 0,0-1 1 0 0,0 0 0 0 0,1 0 0 0 0,2 0-126 0 0,17 12-39 0 0,1-1-1 0 0,1-1 1 0 0,1-2 0 0 0,1-1-1 0 0,1-2 1 0 0,0-1-1 0 0,1-2 1 0 0,24 6 39 0 0,-6-4-1175 0 0,1-3 0 0 0,1-3-1 0 0,0-2 1 0 0,0-2 0 0 0,28-2 1175 0 0,-42-4-1437 0 0</inkml:trace>
  <inkml:trace contextRef="#ctx0" brushRef="#br0" timeOffset="51089.35">10347 5099 1380 0 0,'20'20'3448'0'0,"-3"57"-1305"0"0,-17-68-1966 0 0,2 1-140 0 0,-1-1 0 0 0,0 1 1 0 0,-1 0-1 0 0,0-1 0 0 0,-1 1 0 0 0,0 0 1 0 0,0-1-1 0 0,-1 1 0 0 0,0-1 1 0 0,0 1-1 0 0,-1-1 0 0 0,-1 0 0 0 0,0 0 1 0 0,0 0-1 0 0,0-1 0 0 0,-1 1 1 0 0,0-1-1 0 0,-1 0 0 0 0,0 0 0 0 0,0-1 1 0 0,-1 0-1 0 0,-4 4-37 0 0,9-10-554 0 0,-7 3-457 0 0,1-8-2624 0 0,-7-11 2435 0 0</inkml:trace>
  <inkml:trace contextRef="#ctx0" brushRef="#br0" timeOffset="51354.583">10798 5194 1556 0 0,'7'4'176'0'0,"-1"1"0"0"0,-1 0-1 0 0,1 0 1 0 0,-1 1 0 0 0,0-1-1 0 0,0 1 1 0 0,0 0 0 0 0,-1 0-1 0 0,0 1 1 0 0,0-1 0 0 0,-1 1-1 0 0,1 0 1 0 0,-2 0 0 0 0,1 0 0 0 0,-1 1-1 0 0,0-1 1 0 0,0 0 0 0 0,-1 1-1 0 0,0-1 1 0 0,0 1 0 0 0,-1 0-1 0 0,0-1 1 0 0,-1 1 0 0 0,1-1-1 0 0,-1 1 1 0 0,-1-1 0 0 0,1 1 0 0 0,-1-1-1 0 0,-1 0 1 0 0,1 1 0 0 0,-1-1-1 0 0,-1-1 1 0 0,-1 4-176 0 0,0 8-213 0 0,-6 12-4100 0 0,8-28 3129 0 0</inkml:trace>
  <inkml:trace contextRef="#ctx0" brushRef="#br0" timeOffset="51728.53">14079 4790 1180 0 0,'3'6'276'0'0,"0"0"0"0"0,-1 0 0 0 0,1 0 0 0 0,-1 0 0 0 0,0 0-1 0 0,0 1 1 0 0,-1-1 0 0 0,0 0 0 0 0,0 1 0 0 0,-1-1 0 0 0,0 1 0 0 0,0-1 0 0 0,0 1 0 0 0,-1-1-1 0 0,0 1 1 0 0,0-1 0 0 0,0 1 0 0 0,-1-1 0 0 0,-2 6-276 0 0,-63 106 295 0 0,45-105-4212 0 0,22-13 2721 0 0</inkml:trace>
  <inkml:trace contextRef="#ctx0" brushRef="#br0" timeOffset="51993.723">14463 4880 1696 0 0,'1'8'768'0'0,"1"13"-112"0"0,1 0-76 0 0,-3-11-40 0 0,0 7-28 0 0,0 5-224 0 0,-13 22 108 0 0,10-17-43 0 0,-3-5-117 0 0,-2 1-208 0 0,6-1 0 0 0,-3-2-348 0 0,-1-5-617 0 0,1-3-295 0 0,2-3 48 0 0,0-3 0 0 0</inkml:trace>
  <inkml:trace contextRef="#ctx0" brushRef="#br0" timeOffset="52364.727">17170 4426 1304 0 0,'3'3'264'0'0,"0"1"1"0"0,0 0-1 0 0,0 0 0 0 0,-1 0 1 0 0,1 0-1 0 0,-1 0 0 0 0,0 0 0 0 0,0 0 1 0 0,-1 1-1 0 0,1-1 0 0 0,-1 1 0 0 0,0 0 1 0 0,0-1-1 0 0,-1 1 0 0 0,1 0 1 0 0,-1-1-1 0 0,0 1 0 0 0,0 0 0 0 0,-1 0 1 0 0,1-1-1 0 0,-1 1 0 0 0,-1 3-264 0 0,-2 8 120 0 0,-1-1 0 0 0,0 0-1 0 0,-1-1 1 0 0,-1 0 0 0 0,0 0 0 0 0,-1 0-1 0 0,0-1 1 0 0,-1 0 0 0 0,-1 0-1 0 0,-4 4-119 0 0,-45 26-4323 0 0,57-42 3095 0 0,2-1-76 0 0</inkml:trace>
  <inkml:trace contextRef="#ctx0" brushRef="#br0" timeOffset="52613.834">17705 4553 1612 0 0,'-12'23'788'0'0,"6"-1"-260"0"0,-5-1-32 0 0,0-1 48 0 0,-7 1-88 0 0,4-3-140 0 0,-2 3-40 0 0,4-2-692 0 0,0-5-728 0 0,0 1 44 0 0,1-8 4 0 0</inkml:trace>
  <inkml:trace contextRef="#ctx0" brushRef="#br0" timeOffset="53091.784">21922 4174 848 0 0,'-8'21'900'0'0,"-1"0"-148"0"0,-4 3-64 0 0,-8-2-96 0 0,5-1-120 0 0,-5 0-44 0 0,2 0-36 0 0,0 0-96 0 0,5-3-47 0 0,-7-1-233 0 0,6-2-4 0 0,-2-6-557 0 0,1 0-591 0 0,3-3 52 0 0,7-5 36 0 0</inkml:trace>
  <inkml:trace contextRef="#ctx0" brushRef="#br0" timeOffset="53369.541">22425 4411 1736 0 0,'-8'22'940'0'0,"-3"2"-116"0"0,-2 0-132 0 0,-3 3-92 0 0,-2-3-84 0 0,1 0-35 0 0,1-1-45 0 0,-4-4-196 0 0,4-1-24 0 0,2-4-516 0 0,-7-5-424 0 0,2-2-545 0 0,-3-2-3 0 0,7-5-24 0 0</inkml:trace>
  <inkml:trace contextRef="#ctx0" brushRef="#br0" timeOffset="53837.81">23431 4541 1816 0 0,'22'9'7176'0'0,"-6"-8"-5908"0"0,-26-29-7006 0 0,-6 10 4619 0 0,1-4-44 0 0</inkml:trace>
  <inkml:trace contextRef="#ctx0" brushRef="#br0" timeOffset="48227.233">7979 5398 860 0 0,'-23'181'5719'0'0,"-62"88"-2650"0"0,60-199-2130 0 0,-24 58 777 0 0,82-202-2707 0 0,-2-3 0 0 0,-4 0 0 0 0,-4-2 1 0 0,-3 0-1 0 0,-2-9 991 0 0,-18 87-5 0 0,2-3-40 0 0,0-1 0 0 0,-1 0-1 0 0,1 0 1 0 0,-1 0 0 0 0,-1 0 0 0 0,1 0 0 0 0,-1 0 0 0 0,0 0 0 0 0,0 0 0 0 0,0 0 0 0 0,-1 0 0 0 0,1 0 0 0 0,-1 0 0 0 0,0 0 0 0 0,-1 0-1 0 0,1 1 1 0 0,-1-1 0 0 0,0 0 0 0 0,0 1 0 0 0,-1-1 0 0 0,1 1 0 0 0,-1 0 0 0 0,0 0 0 0 0,0 0 0 0 0,-1 0 0 0 0,1 0 0 0 0,-4-2 45 0 0,5 7 33 0 0,0 0 0 0 0,0 1 0 0 0,0-1 0 0 0,0 0 1 0 0,0 1-1 0 0,0-1 0 0 0,1 1 0 0 0,-1 0 1 0 0,0 0-1 0 0,1-1 0 0 0,-1 1 0 0 0,1 0 1 0 0,0 0-1 0 0,0 1 0 0 0,0-1 0 0 0,0 0 0 0 0,0 0 1 0 0,0 0-1 0 0,0 1 0 0 0,1-1 0 0 0,-1 0 1 0 0,1 1-1 0 0,0-1 0 0 0,-1 1 0 0 0,1-1 0 0 0,0 0 1 0 0,0 1-1 0 0,1-1 0 0 0,-1 0 0 0 0,0 1 1 0 0,1-1-1 0 0,0 0 0 0 0,-1 1 0 0 0,1-1 1 0 0,0 0-1 0 0,0 0 0 0 0,0 0 0 0 0,1 1 0 0 0,-1-1 1 0 0,0 0-1 0 0,1-1 0 0 0,-1 1 0 0 0,1 0-33 0 0,10 11 18 0 0,1 0-1 0 0,0-1 1 0 0,0 0-1 0 0,1-1 1 0 0,1-1-1 0 0,0 0 1 0 0,0-1-1 0 0,1-1 1 0 0,0 0-1 0 0,1-1 1 0 0,0-1-1 0 0,0-1 0 0 0,0 0 1 0 0,0-1-1 0 0,4 0-17 0 0,142 19-4429 0 0,-139-22 3205 0 0</inkml:trace>
  <inkml:trace contextRef="#ctx0" brushRef="#br0" timeOffset="50480.707">7953 5593 1964 0 0,'9'26'416'0'0,"-1"-1"0"0"0,-2 2 0 0 0,-1-1 0 0 0,-1 1-1 0 0,-1 0 1 0 0,-1-1 0 0 0,-1 1 0 0 0,-2 0 0 0 0,-1 0 0 0 0,-1 0 0 0 0,-1 0 0 0 0,-1-1-1 0 0,-1 0 1 0 0,-2 0 0 0 0,-1 0 0 0 0,0-1 0 0 0,-2 0 0 0 0,-1-1 0 0 0,-10 14-416 0 0,-18-1 922 0 0,38-43-844 0 0,-3-69-361 0 0,66-311-2142 0 0,-75 195 1449 0 0,14 186 978 0 0,0-1-1 0 0,0 1 1 0 0,-1-1 0 0 0,0 1 0 0 0,-1-1-1 0 0,1 1 1 0 0,-1-1 0 0 0,0 1 0 0 0,0 0-1 0 0,-1 0 1 0 0,1 0 0 0 0,-1 0 0 0 0,0 1-1 0 0,0-1 1 0 0,-1 1 0 0 0,1 0-1 0 0,-1 0 1 0 0,0 0 0 0 0,0 0 0 0 0,-1 1-1 0 0,1-1 1 0 0,-1 1 0 0 0,0 0 0 0 0,1 0-1 0 0,-1 1 1 0 0,0 0 0 0 0,-1 0 0 0 0,1 0-1 0 0,0 0 1 0 0,-2 0-2 0 0,1 5 40 0 0,0 0 1 0 0,0 0-1 0 0,0 0 1 0 0,0 1-1 0 0,0 0 0 0 0,1 0 1 0 0,0 1-1 0 0,0-1 1 0 0,0 1-1 0 0,0 0 0 0 0,1 0 1 0 0,0 0-1 0 0,0 1 0 0 0,0 0 1 0 0,1 0-1 0 0,0 0 1 0 0,0 0-1 0 0,0 0 0 0 0,1 0 1 0 0,0 1-1 0 0,0 0 1 0 0,1-1-1 0 0,0 1 0 0 0,0 0-40 0 0,-1 2 35 0 0,1 0 0 0 0,0 0 0 0 0,0 0 0 0 0,1 0 0 0 0,0 0 0 0 0,1 0 0 0 0,0 0 0 0 0,0-1 0 0 0,1 1 0 0 0,0 0 0 0 0,1 0 0 0 0,0-1 0 0 0,0 1 0 0 0,1-1 0 0 0,0 0 0 0 0,0 0 0 0 0,1-1 0 0 0,0 1 0 0 0,0-1 0 0 0,1 0 0 0 0,0 0 0 0 0,0-1 0 0 0,1 0 0 0 0,0 0 0 0 0,0 0 0 0 0,0-1 0 0 0,1 0 0 0 0,-1 0 0 0 0,1-1 0 0 0,0 0 0 0 0,8 3-35 0 0,17 7-454 0 0,1-1 1 0 0,0-2-1 0 0,0-1 1 0 0,1-2 0 0 0,1-1-1 0 0,-1-2 1 0 0,22 0 453 0 0,112 0-3578 0 0,-108-5 2298 0 0</inkml:trace>
  <inkml:trace contextRef="#ctx0" brushRef="#br0" timeOffset="48754.815">8632 5222 2088 0 0,'10'-5'2070'0'0,"-10"5"-1998"0"0,0 1 0 0 0,0-1-1 0 0,0 1 1 0 0,0-1 0 0 0,0 1 0 0 0,0 0-1 0 0,0-1 1 0 0,0 1 0 0 0,0-1-1 0 0,0 1 1 0 0,0-1 0 0 0,0 1 0 0 0,0-1-1 0 0,0 1 1 0 0,0-1 0 0 0,1 1-1 0 0,-1-1 1 0 0,0 1 0 0 0,0-1 0 0 0,1 1-1 0 0,-1-1 1 0 0,0 1 0 0 0,1-1-1 0 0,-1 0 1 0 0,0 1 0 0 0,1-1 0 0 0,-1 1-1 0 0,0-1 1 0 0,1 0 0 0 0,-1 1-1 0 0,1-1 1 0 0,-1 0 0 0 0,1 0 0 0 0,-1 1-1 0 0,1-1 1 0 0,-1 0 0 0 0,1 0-1 0 0,-1 0 1 0 0,1 0 0 0 0,-1 0 0 0 0,1 0-1 0 0,-1 0 1 0 0,1 0 0 0 0,-1 0-1 0 0,1 0 1 0 0,0 0 0 0 0,-1 0 0 0 0,1 0-1 0 0,-1 0 1 0 0,1 0 0 0 0,-1 0-1 0 0,1 0 1 0 0,-1-1 0 0 0,1 1 0 0 0,-1 0-1 0 0,1 0 1 0 0,-1-1 0 0 0,0 1-1 0 0,1 0 1 0 0,-1-1 0 0 0,1 1 0 0 0,-1 0-1 0 0,0-1 1 0 0,1 1 0 0 0,-1-1-1 0 0,0 1 1 0 0,1-1 0 0 0,-1 1-72 0 0,-4 76 636 0 0,3 0 0 0 0,4 0 1 0 0,3 0-1 0 0,4-1 0 0 0,6 20-636 0 0,3 36-352 0 0,-16-73-3809 0 0,-4-58 4076 0 0,1 1 0 0 0,0 0 0 0 0,-1-1 0 0 0,1 1 0 0 0,-1-1 0 0 0,1 1 0 0 0,-1 0 0 0 0,1-1 0 0 0,-1 1 0 0 0,1-1-1 0 0,-1 0 1 0 0,1 1 0 0 0,-1-1 0 0 0,0 1 0 0 0,1-1 0 0 0,-1 0 0 0 0,0 1 0 0 0,1-1 0 0 0,-1 0 0 0 0,0 0 0 0 0,0 0 0 0 0,1 0 0 0 0,-1 1 0 0 0,0-1 0 0 0,1 0 0 0 0,-1 0 0 0 0,0 0 0 0 0,0 0 0 0 0,1-1 0 0 0,-1 1 0 0 0,0 0 0 0 0,0 0 0 0 0,1 0 0 0 0,-1-1 0 0 0,0 1 0 0 0,1 0 0 0 0,-1-1 0 0 0,0 1 0 0 0,1 0 0 0 0,-1-1 0 0 0,1 1 0 0 0,-1-1 0 0 0,1 1 0 0 0,-1-1 0 0 0,1 1 0 0 0,-1-1 0 0 0,1 1 0 0 0,-1-1 0 0 0,1 0 0 0 0,0 1 0 0 0,-1-1 0 0 0,1 0 0 0 0,0 1 0 0 0,-1-1 0 0 0,1 0 0 0 0,0 0 85 0 0,-10-16-1162 0 0</inkml:trace>
  <inkml:trace contextRef="#ctx0" brushRef="#br0" timeOffset="49330.93">8686 5297 1160 0 0,'-17'-24'4446'0'0,"30"-16"-3243"0"0,-10 36-1167 0 0,0-1 1 0 0,1 1 0 0 0,0 0 0 0 0,0 0 0 0 0,0 0 0 0 0,0 1 0 0 0,0 0-1 0 0,1-1 1 0 0,-1 1 0 0 0,1 1 0 0 0,0-1 0 0 0,0 1 0 0 0,0 0 0 0 0,0 0-1 0 0,0 0 1 0 0,1 1 0 0 0,-1 0 0 0 0,0 0 0 0 0,1 0 0 0 0,-1 0 0 0 0,1 1-1 0 0,-1 0 1 0 0,1 0 0 0 0,-1 1 0 0 0,1 0 0 0 0,-1 0 0 0 0,0 0 0 0 0,1 0-1 0 0,-1 1 1 0 0,0 0 0 0 0,0 0 0 0 0,0 0 0 0 0,0 1 0 0 0,0-1 0 0 0,-1 1-1 0 0,1 0 1 0 0,-1 1 0 0 0,0-1 0 0 0,1 1 0 0 0,-2 0 0 0 0,1 0 0 0 0,0 0-1 0 0,-1 0 1 0 0,0 1 0 0 0,0 0 0 0 0,0-1 0 0 0,0 2-37 0 0,4 12 40 0 0,-1 0 0 0 0,0 1 0 0 0,-2-1 0 0 0,0 1 0 0 0,-1 0 0 0 0,-1 0 0 0 0,0 0 0 0 0,-2 0 0 0 0,0 1 0 0 0,-1-1 0 0 0,-1 0 0 0 0,-1 0 0 0 0,-1 0 1 0 0,0 0-1 0 0,-1-1 0 0 0,-1 0 0 0 0,-1 0 0 0 0,-1 0 0 0 0,0-1 0 0 0,-1 0 0 0 0,-1 0 0 0 0,-3 2-40 0 0,0 10 65 0 0,15-26-96 0 0,1 0 0 0 0,0 0 0 0 0,0 0 0 0 0,0 0 0 0 0,0-1 0 0 0,0 1 0 0 0,1-1 0 0 0,-1 0-1 0 0,1 0 1 0 0,0 0 0 0 0,-1 0 0 0 0,1-1 0 0 0,0 0 0 0 0,0 1 0 0 0,0-1 0 0 0,0-1 0 0 0,0 1 0 0 0,0 0 0 0 0,1-1 0 0 0,-1 0 0 0 0,0 0 0 0 0,0 0 0 0 0,0-1 0 0 0,0 0 0 0 0,0 1 0 0 0,0-1 0 0 0,0 0 0 0 0,0-1 0 0 0,3-1 31 0 0,14 2-44 0 0,-14 1 68 0 0,0 0 0 0 0,0-1-1 0 0,0 2 1 0 0,0-1 0 0 0,1 1 0 0 0,-1 0 0 0 0,0 1 0 0 0,-1 0 0 0 0,1 0 0 0 0,0 0 0 0 0,0 1 0 0 0,-1 0-1 0 0,0 0 1 0 0,1 1 0 0 0,-1 0 0 0 0,-1 0 0 0 0,1 0 0 0 0,0 1 0 0 0,-1-1 0 0 0,0 1 0 0 0,0 1 0 0 0,-1-1-1 0 0,1 1 1 0 0,-1 0 0 0 0,0 0 0 0 0,2 5-24 0 0,-8-4 43 0 0,0-1-1 0 0,0 1 1 0 0,-1-1 0 0 0,0 0-1 0 0,0 0 1 0 0,-1 0-1 0 0,0 0 1 0 0,0-1-1 0 0,0 1 1 0 0,0-1 0 0 0,-1 0-1 0 0,0 0 1 0 0,0-1-1 0 0,-1 1 1 0 0,1-1 0 0 0,-1 0-1 0 0,0-1 1 0 0,0 0-1 0 0,0 0 1 0 0,0 0-1 0 0,0 0 1 0 0,-1-1 0 0 0,0 0-43 0 0,-4 3-105 0 0,0-1 1 0 0,1 0 0 0 0,-1 0 0 0 0,-1-2 0 0 0,1 1 0 0 0,0-1-1 0 0,-1-1 1 0 0,1 0 0 0 0,-1-1 0 0 0,1 0 0 0 0,-1 0 0 0 0,1-1-1 0 0,-4-2 105 0 0,9 2-244 0 0,1-1 0 0 0,-1 1 0 0 0,0-1-1 0 0,1-1 1 0 0,-1 1 0 0 0,1-1-1 0 0,0 0 1 0 0,0-1 0 0 0,0 1 0 0 0,0-1-1 0 0,1 0 1 0 0,-1 0 0 0 0,1 0-1 0 0,0-1 1 0 0,0 1 0 0 0,1-1 0 0 0,-1 0-1 0 0,1 0 1 0 0,0 0 0 0 0,1-1-1 0 0,-1 1 1 0 0,1-1 0 0 0,0 1 0 0 0,0-1-1 0 0,0-3 245 0 0,-7-29-1178 0 0</inkml:trace>
  <inkml:trace contextRef="#ctx0" brushRef="#br0" timeOffset="49608.633">9261 4763 1392 0 0,'-21'14'526'0'0,"1"1"-1"0"0,0 0 1 0 0,1 1-1 0 0,1 2 1 0 0,1-1 0 0 0,0 2-1 0 0,2 0 1 0 0,0 1-1 0 0,1 1 1 0 0,1 0-1 0 0,1 1 1 0 0,1 0 0 0 0,0 1-1 0 0,2 0 1 0 0,1 1-1 0 0,1 0 1 0 0,0 6-526 0 0,7-24 34 0 0,1 1 0 0 0,-1-1 0 0 0,2 0 0 0 0,-1 0 0 0 0,1 0 0 0 0,0 0 0 0 0,0 0 0 0 0,1 0 0 0 0,-1 0 0 0 0,1-1 0 0 0,1 1 0 0 0,-1-1 0 0 0,1 0 0 0 0,0 0 0 0 0,0 0 0 0 0,0-1 0 0 0,1 1 0 0 0,-1-1 0 0 0,1 0 0 0 0,0 0-1 0 0,1-1 1 0 0,-1 1 0 0 0,0-1 0 0 0,1-1 0 0 0,1 2-34 0 0,152 42-2037 0 0,45-57-3572 0 0,-145-1 4295 0 0</inkml:trace>
  <inkml:trace contextRef="#ctx0" brushRef="#br0" timeOffset="47094.75">5569 6085 1648 0 0,'1'-1'97'0'0,"0"1"-1"0"0,0-1 1 0 0,0 1 0 0 0,0 0-1 0 0,0-1 1 0 0,0 1 0 0 0,0-1-1 0 0,0 1 1 0 0,0 0 0 0 0,0 0-1 0 0,0 0 1 0 0,0 0 0 0 0,0 0-1 0 0,0 0 1 0 0,0 0-1 0 0,0 0 1 0 0,0 0 0 0 0,0 0-1 0 0,0 0 1 0 0,0 1 0 0 0,0-1-1 0 0,0 0 1 0 0,0 1 0 0 0,0-1-1 0 0,-1 1 1 0 0,1-1 0 0 0,0 1-1 0 0,0-1 1 0 0,0 1-1 0 0,0 0 1 0 0,-1-1 0 0 0,1 1-1 0 0,0 0 1 0 0,-1 0 0 0 0,1-1-1 0 0,0 1 1 0 0,-1 0 0 0 0,1 0-1 0 0,-1 0 1 0 0,1 0 0 0 0,-1 0-1 0 0,0 0 1 0 0,1 0-1 0 0,-1 0 1 0 0,0 0 0 0 0,0 0-1 0 0,0 0 1 0 0,0 0 0 0 0,1 0-1 0 0,-1 0 1 0 0,-1 0 0 0 0,1 0-1 0 0,0 0 1 0 0,0 0-1 0 0,0 0 1 0 0,0 0 0 0 0,-1 0-1 0 0,1 0 1 0 0,-1 0 0 0 0,1 0-1 0 0,-1 1-96 0 0,148-180 1378 0 0,-129 152-1266 0 0,347-648 1391 0 0,-310 589-1312 0 0,-55 84-159 0 0,0 1 24 0 0,3 5-17 0 0,8 21 20 0 0,-2 0 0 0 0,-1 0 0 0 0,-2 0 0 0 0,0 1 0 0 0,-1 0 1 0 0,-2 0-1 0 0,0 20-59 0 0,4 23 120 0 0,91 393-391 0 0,-84-349-3067 0 0,-14-111 3173 0 0,0 0 0 0 0,0 0 0 0 0,-1 0-1 0 0,1 1 1 0 0,-1-1 0 0 0,0 0 0 0 0,0 0-1 0 0,0 0 1 0 0,0 0 0 0 0,0 0-1 0 0,-1 0 1 0 0,0-1 0 0 0,1 1 0 0 0,-1 0-1 0 0,0-1 1 0 0,0 1 0 0 0,0-1 0 0 0,-1 0-1 0 0,1 1 1 0 0,-1-1 0 0 0,1 0-1 0 0,-1-1 1 0 0,1 1 0 0 0,-1 0 0 0 0,-3 1 165 0 0,-17 6-1168 0 0</inkml:trace>
  <inkml:trace contextRef="#ctx0" brushRef="#br0" timeOffset="47373.434">5865 5777 2832 0 0,'3'0'904'0'0,"4"0"-88"0"0,-2-1-92 0 0,4 1-87 0 0,-1 0-65 0 0,19-3-80 0 0,-11 3-8 0 0,31-11-152 0 0,-12 5-112 0 0,0-4-168 0 0,2-4-60 0 0,3-1-4 0 0,2-4-632 0 0,2-4-756 0 0,1-1 107 0 0,-2-1 69 0 0,-3-2 36 0 0</inkml:trace>
  <inkml:trace contextRef="#ctx0" brushRef="#br0" timeOffset="47637.303">6721 5029 2156 0 0,'-11'0'408'0'0,"-1"0"1"0"0,1 1-1 0 0,0 0 0 0 0,0 0 0 0 0,-1 2 1 0 0,1-1-1 0 0,0 2 0 0 0,1-1 0 0 0,-1 1 1 0 0,1 1-1 0 0,-1 0 0 0 0,1 0 0 0 0,1 1 1 0 0,-2 2-410 0 0,1-2 205 0 0,0 1 0 0 0,1 1 0 0 0,0 0-1 0 0,0 0 1 0 0,1 1 0 0 0,0 0 0 0 0,0 0-1 0 0,1 1 1 0 0,0 0 0 0 0,1 0 0 0 0,0 1-1 0 0,1-1 1 0 0,0 1 0 0 0,1 1 0 0 0,0-1-1 0 0,1 0 1 0 0,0 1 0 0 0,0 0 0 0 0,2 0-1 0 0,-1 11-203 0 0,2-15 51 0 0,1-1 0 0 0,1 1-1 0 0,-1 0 1 0 0,1-1-1 0 0,1 1 1 0 0,0-1-1 0 0,0 1 1 0 0,0-1-1 0 0,1 0 1 0 0,0 0-1 0 0,0-1 1 0 0,0 1-1 0 0,1-1 1 0 0,0 0-1 0 0,0 0 1 0 0,1-1 0 0 0,0 1-1 0 0,0-1 1 0 0,0 0-1 0 0,1-1 1 0 0,-1 0-1 0 0,1 0 1 0 0,0 0-1 0 0,0-1 1 0 0,1 0-1 0 0,-1 0 1 0 0,2 0-51 0 0,212 41-1345 0 0,-7-57-4285 0 0,-80-17 1858 0 0,-103 20 2668 0 0</inkml:trace>
  <inkml:trace contextRef="#ctx0" brushRef="#br0" timeOffset="45932.135">3835 5795 1016 0 0,'0'0'330'0'0,"-1"12"95"0"0,5-9 5364 0 0,61-97-4597 0 0,35 59-744 0 0,-95 37-437 0 0,-1 0 0 0 0,1 0 0 0 0,-1 0 0 0 0,1 1-1 0 0,-1-1 1 0 0,0 1 0 0 0,0 0 0 0 0,0 0 0 0 0,0 1 0 0 0,0-1-1 0 0,-1 1 1 0 0,0 0 0 0 0,0-1 0 0 0,0 2 0 0 0,0-1 0 0 0,0 0 0 0 0,-1 0-1 0 0,0 1 1 0 0,0 0 0 0 0,0-1 0 0 0,0 1 0 0 0,-1 0 0 0 0,0 0-1 0 0,0 0 1 0 0,0 0 0 0 0,0 0 0 0 0,-1 0 0 0 0,0 0 0 0 0,0 0 0 0 0,-1 3-11 0 0,-48 145 549 0 0,49-152-592 0 0,0-1 17 0 0,44 21 58 0 0,-34-18-41 0 0,-1-2 5 0 0,-1 0 0 0 0,0 0 0 0 0,0 1 0 0 0,0 0 0 0 0,0 0 0 0 0,0 1 0 0 0,0 0 1 0 0,0 0-1 0 0,-1 1 0 0 0,0 0 0 0 0,0 0 0 0 0,0 1 0 0 0,0 0 0 0 0,-1 0 0 0 0,1 1 0 0 0,-1-1 1 0 0,-1 1-1 0 0,1 1 0 0 0,-1-1 0 0 0,0 1 0 0 0,-1 0 0 0 0,1 0 0 0 0,-1 0 0 0 0,-1 1 0 0 0,1-1 1 0 0,1 9 3 0 0,-6-10-16 0 0,0 0 1 0 0,0 0 0 0 0,-1 0 0 0 0,0 1-1 0 0,0-1 1 0 0,0-1 0 0 0,-1 1 0 0 0,0 0 0 0 0,0-1-1 0 0,0 1 1 0 0,-1-1 0 0 0,0 0 0 0 0,0 0-1 0 0,0 0 1 0 0,0-1 0 0 0,-1 0 0 0 0,0 1 0 0 0,0-2-1 0 0,0 1 1 0 0,0 0 0 0 0,-1-1 0 0 0,-1 0 15 0 0,-82 27-3031 0 0,86-30 2879 0 0,1-1 0 0 0,-1 0 1 0 0,0 0-1 0 0,1 0 0 0 0,-1 0 1 0 0,1 0-1 0 0,-1 0 0 0 0,1 0 0 0 0,-1-1 1 0 0,1 0-1 0 0,0 1 0 0 0,0-1 0 0 0,0 0 1 0 0,0 0-1 0 0,0 0 0 0 0,0 0 1 0 0,1 0-1 0 0,-1 0 0 0 0,0-1 0 0 0,1 1 1 0 0,0-1-1 0 0,0 1 0 0 0,0-1 0 0 0,0 1 1 0 0,0-1-1 0 0,0 0 0 0 0,1 1 1 0 0,-1-3 151 0 0,-5-25-1426 0 0</inkml:trace>
  <inkml:trace contextRef="#ctx0" brushRef="#br0" timeOffset="46181.154">4425 5717 1044 0 0,'30'14'4720'0'0,"-27"62"-3493"0"0,-4-60-707 0 0,-10 388 2275 0 0,-30-295-3227 0 0,35-100 126 0 0,0 0-1 0 0,0-1 1 0 0,-1 1 0 0 0,0-2 0 0 0,-1 1 0 0 0,0-1 0 0 0,0 0-1 0 0,0 0 1 0 0,-1-1 0 0 0,0 0 0 0 0,0-1 0 0 0,0 0 0 0 0,-1 0 0 0 0,0-1-1 0 0,0 0 1 0 0,0-1 0 0 0,0 0 0 0 0,-1-1 0 0 0,1 0 0 0 0,-1-1-1 0 0,0 0 1 0 0,-5 0 306 0 0,-32 0-1150 0 0</inkml:trace>
  <inkml:trace contextRef="#ctx0" brushRef="#br0" timeOffset="46428.773">3363 5692 1256 0 0,'-14'10'216'0'0,"2"0"-1"0"0,-1 0 1 0 0,1 2-1 0 0,1-1 1 0 0,0 2-1 0 0,1-1 1 0 0,0 1-1 0 0,1 1 1 0 0,0 0-1 0 0,1 0 1 0 0,1 1-1 0 0,0 0 1 0 0,1 0-1 0 0,1 0 1 0 0,0 1-1 0 0,1 0 1 0 0,1 0-1 0 0,0 0 1 0 0,1 0 0 0 0,1 1-1 0 0,1-1 1 0 0,0 0-1 0 0,1 1 1 0 0,1-1-1 0 0,0 0 1 0 0,1 0-1 0 0,1 0 1 0 0,3 8-216 0 0,8 7 89 0 0,1 0 0 0 0,2-1 1 0 0,1-1-1 0 0,1-1 0 0 0,2-1 1 0 0,1 0-1 0 0,0-2 0 0 0,2-1 1 0 0,1 0-1 0 0,1-2 0 0 0,1-2 1 0 0,1 0-1 0 0,28 14-89 0 0,-11-4-1029 0 0,2-3 0 0 0,0-2 0 0 0,1-2-1 0 0,1-2 1 0 0,41 11 1029 0 0,-27-15-1186 0 0</inkml:trace>
  <inkml:trace contextRef="#ctx0" brushRef="#br0" timeOffset="19282.712">21894 194 1108 0 0,'9'-10'3310'0'0,"9"31"-2334"0"0,-12 52-561 0 0,3 0-1 0 0,4-1 0 0 0,2 0 1 0 0,4-1-1 0 0,3-1 0 0 0,12 22-414 0 0,-28-76-349 0 0,3 13-511 0 0,-6-10-2495 0 0,-3-17 2055 0 0</inkml:trace>
  <inkml:trace contextRef="#ctx0" brushRef="#br0" timeOffset="20163.812">21646 623 1016 0 0,'-72'0'5911'0'0,"339"-67"-4939"0"0,-227 56-1020 0 0,-12 5-7 0 0,-1-2 0 0 0,1 0 0 0 0,-2-2 0 0 0,1-1 0 0 0,-1-1 0 0 0,-1-2 0 0 0,-1 0 0 0 0,14-11 55 0 0,-34 22 20 0 0,-1 0 0 0 0,-1-1-1 0 0,1 1 1 0 0,0-1 0 0 0,-1 0-1 0 0,0 0 1 0 0,0 0 0 0 0,0 0-1 0 0,0 0 1 0 0,-1 0 0 0 0,1 0-1 0 0,-1-1 1 0 0,0 1 0 0 0,0-1-1 0 0,-1 1 1 0 0,1 0 0 0 0,-1-1-1 0 0,0 1 1 0 0,0-1 0 0 0,-1-1-20 0 0,-19-31 255 0 0,13 78-274 0 0,41 187 356 0 0,23 49 379 0 0,-45-395-1533 0 0,25-94-1200 0 0,-27 211 1648 0 0,173 99 540 0 0,-164-93-148 0 0,1 0 0 0 0,0-2 1 0 0,0 0-1 0 0,0-1 0 0 0,1-1 0 0 0,-1-1 0 0 0,0 0 1 0 0,1-2-1 0 0,-1 0 0 0 0,0-2 0 0 0,0 0 0 0 0,-1-1 1 0 0,1-1-1 0 0,-1-1 0 0 0,0 0 0 0 0,-1-2 1 0 0,0 0-1 0 0,0-1 0 0 0,-1-1 0 0 0,0 0 0 0 0,-1-1 1 0 0,2-3-24 0 0,22-54-866 0 0,-43 66 851 0 0,0 0 1 0 0,0 0 0 0 0,0 0 0 0 0,0 0 0 0 0,0 0 0 0 0,-1 1-1 0 0,1-1 1 0 0,-1 1 0 0 0,0 0 0 0 0,0 0 0 0 0,1 0 0 0 0,-1 1-1 0 0,0-1 1 0 0,-1 1 0 0 0,1 0 0 0 0,0 0 0 0 0,0 0-1 0 0,0 1 1 0 0,-1 0 0 0 0,1-1 0 0 0,0 1 0 0 0,0 1 0 0 0,-1-1-1 0 0,1 1 15 0 0,-13-1 94 0 0,1 2 0 0 0,-1 0 0 0 0,1 1-1 0 0,0 0 1 0 0,0 2 0 0 0,0 0 0 0 0,0 0-1 0 0,1 1 1 0 0,0 1 0 0 0,0 1 0 0 0,0 0-1 0 0,1 1 1 0 0,1 1 0 0 0,-1 0 0 0 0,2 0-1 0 0,-1 2 1 0 0,2-1 0 0 0,-1 2 0 0 0,2-1-1 0 0,-4 6-93 0 0,11-14 27 0 0,1 0 0 0 0,0 1 0 0 0,0-1 0 0 0,0 0 0 0 0,1 1 0 0 0,-1-1 0 0 0,1 1 0 0 0,0 0 0 0 0,0-1 0 0 0,1 1 0 0 0,-1 0 0 0 0,1-1 0 0 0,0 1 0 0 0,0 0 0 0 0,1 0 0 0 0,-1-1 0 0 0,1 1 0 0 0,0 0 0 0 0,1-1 0 0 0,-1 1 0 0 0,1-1 0 0 0,-1 0 0 0 0,2 1 0 0 0,-1-1 0 0 0,0 0 0 0 0,1 0 0 0 0,-1 0 0 0 0,1 0 0 0 0,0-1 0 0 0,1 1 0 0 0,-1-1 0 0 0,1 0 0 0 0,-1 0 0 0 0,1 0 0 0 0,0 0 0 0 0,0-1 0 0 0,0 1 0 0 0,0-1 0 0 0,3 1-27 0 0,10 5-206 0 0,-1-1 0 0 0,1 0 0 0 0,0-2 0 0 0,1 0 0 0 0,-1-1 0 0 0,1 0 0 0 0,0-1 0 0 0,0-2 1 0 0,12 1 205 0 0,84-18-3327 0 0,-74 6 1889 0 0</inkml:trace>
  <inkml:trace contextRef="#ctx0" brushRef="#br0" timeOffset="20553.398">23126 519 988 0 0,'33'99'3021'0'0,"-33"-63"-1243"0"0,0-34-1501 0 0,0-2 24 0 0,-11 4 457 0 0,14-16-731 0 0,0 0 0 0 0,1 0 0 0 0,0 0-1 0 0,0 0 1 0 0,2 1 0 0 0,-1 0-1 0 0,1 0 1 0 0,1 0 0 0 0,0 1 0 0 0,8-9-27 0 0,-7 5 30 0 0,1 1-1 0 0,-1-1 1 0 0,2 2 0 0 0,0-1 0 0 0,1 2 0 0 0,0-1 0 0 0,0 1 0 0 0,1 1 0 0 0,1 0 0 0 0,0 1 0 0 0,0 0 0 0 0,1 1-1 0 0,0 1 1 0 0,0 0 0 0 0,0 1 0 0 0,1 0 0 0 0,0 1 0 0 0,1 1 0 0 0,-1 0 0 0 0,1 1-30 0 0,-6 6-3 0 0,0 1 1 0 0,0 0 0 0 0,-1 0-1 0 0,1 1 1 0 0,-1 0-1 0 0,0 1 1 0 0,0 0 0 0 0,-1 0-1 0 0,0 1 1 0 0,0 0-1 0 0,0 1 1 0 0,-1-1 0 0 0,0 1-1 0 0,-1 1 1 0 0,0-1 0 0 0,0 1-1 0 0,-1 0 1 0 0,0 1-1 0 0,1 1 3 0 0,6 8-12 0 0,22 42-30 0 0,36 41-5419 0 0,-58-93 4165 0 0</inkml:trace>
  <inkml:trace contextRef="#ctx0" brushRef="#br0" timeOffset="16258.64">18314 539 2068 0 0,'6'0'586'0'0,"29"-2"-239"0"0,0-2-1 0 0,0-1 1 0 0,0-1 0 0 0,-1-3-1 0 0,0 0 1 0 0,0-3-1 0 0,21-9-346 0 0,-43 17-42 0 0,0 1 0 0 0,0-1 0 0 0,-1-1 0 0 0,1 0 0 0 0,-1-1 0 0 0,0 0 0 0 0,0-1 0 0 0,-1 0 0 0 0,0 0 0 0 0,0-1 0 0 0,-1-1 0 0 0,0 0 0 0 0,0 0 0 0 0,-1 0 0 0 0,0-1 0 0 0,-1 0 0 0 0,0-1 0 0 0,0 0 0 0 0,-1 0 0 0 0,3-9 42 0 0,-10 18-13 0 0,0 0-1 0 0,-1 0 0 0 0,1 0 1 0 0,0 0-1 0 0,-1 0 0 0 0,0 0 0 0 0,1 0 1 0 0,-1 1-1 0 0,0-1 0 0 0,0 1 1 0 0,0-1-1 0 0,0 1 0 0 0,0 0 1 0 0,0 0-1 0 0,0 0 0 0 0,0 0 0 0 0,-1 0 1 0 0,1 0-1 0 0,0 0 0 0 0,-1 1 1 0 0,1-1-1 0 0,0 1 0 0 0,-1 0 1 0 0,1 0-1 0 0,0 0 0 0 0,-1 0 0 0 0,-1 0 14 0 0,4 0 0 0 0,-20 2 95 0 0,1 1 0 0 0,0 1 0 0 0,0 0 0 0 0,0 1 0 0 0,1 2 0 0 0,0-1 0 0 0,0 2-1 0 0,0 1 1 0 0,1 0 0 0 0,1 1 0 0 0,-1 0 0 0 0,2 2 0 0 0,-1 0 0 0 0,2 1 0 0 0,0 0-1 0 0,-5 7-94 0 0,9-10 110 0 0,1 1-1 0 0,0 0 0 0 0,1 1 0 0 0,0 0 0 0 0,1 0 0 0 0,0 1 0 0 0,1 0 0 0 0,0 0 0 0 0,2 0 0 0 0,-1 1 0 0 0,1 0 0 0 0,1 0 0 0 0,1 0 0 0 0,-1 3-109 0 0,5-7 32 0 0,1 1-1 0 0,0-1 1 0 0,0 0 0 0 0,1 0-1 0 0,0 0 1 0 0,0 0-1 0 0,1-1 1 0 0,1 0-1 0 0,0 0 1 0 0,0 0-1 0 0,0-1 1 0 0,1 1-1 0 0,0-2 1 0 0,1 1 0 0 0,0-1-1 0 0,0 0 1 0 0,1-1-1 0 0,0 0 1 0 0,0 0-1 0 0,0-1 1 0 0,0 0-1 0 0,1 0 1 0 0,0-1 0 0 0,0-1-1 0 0,0 0 1 0 0,1 0-1 0 0,-1-1 1 0 0,5 1-32 0 0,6 1-606 0 0,1 0 0 0 0,-1-2 1 0 0,1 0-1 0 0,0-2 1 0 0,0 0-1 0 0,0-1 0 0 0,-1-1 1 0 0,1-2-1 0 0,7-1 606 0 0,17-7-1300 0 0</inkml:trace>
  <inkml:trace contextRef="#ctx0" brushRef="#br0" timeOffset="16630.406">19068 437 1128 0 0,'99'285'6261'0'0,"-98"-284"-6207"0"0,0-1 1 0 0,-1 1 0 0 0,1-1 0 0 0,0 1-1 0 0,0-1 1 0 0,0 1 0 0 0,0-1-1 0 0,0 1 1 0 0,0-1 0 0 0,0 0 0 0 0,0 1-1 0 0,0-1 1 0 0,0 0 0 0 0,0 0 0 0 0,0 0-1 0 0,0 0 1 0 0,0 0 0 0 0,0 0-1 0 0,0 0 1 0 0,0 0 0 0 0,0 0 0 0 0,0 0-1 0 0,0 0 1 0 0,0-1 0 0 0,0 1-1 0 0,-1 0 1 0 0,1-1 0 0 0,0 1 0 0 0,0-1-1 0 0,0 1 1 0 0,0-1 0 0 0,0 0 0 0 0,0 1-1 0 0,-1-1 1 0 0,1 0 0 0 0,0 1-1 0 0,-1-1 1 0 0,1 0 0 0 0,0 0 0 0 0,-1 0-1 0 0,1 1 1 0 0,-1-1 0 0 0,1 0-1 0 0,-1 0 1 0 0,0 0 0 0 0,1 0 0 0 0,-1 0-1 0 0,0 0 1 0 0,0 0 0 0 0,0 0 0 0 0,1 0-1 0 0,-1 0-54 0 0,33-57 341 0 0,-10 8-250 0 0,-9 23-286 0 0,-1 0 0 0 0,-1-1-1 0 0,-1 0 1 0 0,-2-1 0 0 0,-1 0 0 0 0,-1 0-1 0 0,-2-1 1 0 0,1-17 195 0 0,-6 46-1019 0 0,0-17-4782 0 0,0 18 4365 0 0</inkml:trace>
  <inkml:trace contextRef="#ctx0" brushRef="#br0" timeOffset="17035.436">19594 542 1312 0 0,'9'-3'233'0'0,"1"0"1"0"0,-1-1-1 0 0,-1 0 0 0 0,1-1 0 0 0,-1 0 0 0 0,0 0 1 0 0,0-1-1 0 0,0 1 0 0 0,-1-2 0 0 0,0 1 0 0 0,0-1 1 0 0,0 0-1 0 0,-1-1 0 0 0,0 0 0 0 0,-1 1 0 0 0,1-2 1 0 0,-2 1-1 0 0,1-2-233 0 0,-7 7 27 0 0,0 1 1 0 0,-1-1-1 0 0,1 0 1 0 0,-1 1-1 0 0,0 0 1 0 0,0 0-1 0 0,0-1 1 0 0,0 2-1 0 0,0-1 1 0 0,0 0-1 0 0,-1 1 1 0 0,1-1-1 0 0,0 1 1 0 0,-1 0-1 0 0,1 0 1 0 0,-1 0-1 0 0,0 1 1 0 0,1-1-1 0 0,-1 1 1 0 0,1 0-1 0 0,-1 0 1 0 0,0 0-1 0 0,1 0 1 0 0,-1 1-1 0 0,0 0 1 0 0,1-1-1 0 0,-1 1 1 0 0,1 1-1 0 0,0-1 1 0 0,-4 2-28 0 0,-7-1 69 0 0,-1 1 0 0 0,1 1 0 0 0,0 0 1 0 0,0 1-1 0 0,0 1 0 0 0,0 0 0 0 0,1 1 1 0 0,0 0-1 0 0,0 1 0 0 0,1 0 0 0 0,0 1 1 0 0,1 1-1 0 0,0-1 0 0 0,0 2 0 0 0,1 0 1 0 0,0 0-1 0 0,1 1 0 0 0,1 0 0 0 0,-1 0 1 0 0,2 1-1 0 0,0 0 0 0 0,-2 6-69 0 0,9-15 29 0 0,0 1 1 0 0,-1 0-1 0 0,2 0 1 0 0,-1-1-1 0 0,0 1 0 0 0,1 0 1 0 0,0-1-1 0 0,0 1 1 0 0,1 0-1 0 0,-1-1 0 0 0,1 1 1 0 0,0-1-1 0 0,0 0 1 0 0,0 0-1 0 0,1 0 0 0 0,0 0 1 0 0,-1 0-1 0 0,1 0 1 0 0,1-1-1 0 0,-1 1 0 0 0,0-1 1 0 0,1 0-1 0 0,0 0 1 0 0,0 0-1 0 0,0 0 0 0 0,0-1 1 0 0,0 0-1 0 0,0 0 1 0 0,1 0-1 0 0,0 0-29 0 0,140 41-49 0 0,-127-41-312 0 0,1 0 0 0 0,-1-1 0 0 0,1 0 1 0 0,-1-2-1 0 0,1 0 0 0 0,-1-1 0 0 0,0-1 0 0 0,0-1 0 0 0,0-1 1 0 0,0 0-1 0 0,0-1 0 0 0,-1-1 361 0 0,2-5-730 0 0,-2 1-349 0 0</inkml:trace>
  <inkml:trace contextRef="#ctx0" brushRef="#br0" timeOffset="17872.926">19938 552 1632 0 0,'21'128'6153'0'0,"-21"-127"-5831"0"0,-12-1 586 0 0,11-14-909 0 0,1-1 0 0 0,1 1 0 0 0,1 0-1 0 0,0 0 1 0 0,0 0 0 0 0,1 0-1 0 0,1 0 1 0 0,1 1 0 0 0,0 0 0 0 0,0-1-1 0 0,1 2 1 0 0,1-1 0 0 0,0 1-1 0 0,2-2 2 0 0,26-22-482 0 0,-13 67 459 0 0,-3 27-36 0 0,-18-49 66 0 0,0-1-1 0 0,0 1 1 0 0,0-1-1 0 0,1 0 1 0 0,1 0-1 0 0,-1 0 1 0 0,2 0-1 0 0,-1 0 1 0 0,1 0 0 0 0,0-1-1 0 0,0 1 1 0 0,1-1-1 0 0,0 0 1 0 0,0-1-1 0 0,1 1 1 0 0,-1-1-1 0 0,2 0 1 0 0,-1 0-1 0 0,1-1 1 0 0,-1 0 0 0 0,1 0-1 0 0,1-1 1 0 0,-1 0-1 0 0,1 0 1 0 0,0 0-1 0 0,0-1 1 0 0,0 0-1 0 0,0-1 1 0 0,0 0-1 0 0,6 1-6 0 0,-4-4-63 0 0,-1 0 0 0 0,0-1-1 0 0,1 0 1 0 0,-1-1-1 0 0,0 0 1 0 0,0 0-1 0 0,-1-1 1 0 0,1 0 0 0 0,-1-1-1 0 0,1 1 1 0 0,-2-2-1 0 0,1 1 1 0 0,0-1-1 0 0,-1 0 1 0 0,0-1 0 0 0,-1 1-1 0 0,1-2 1 0 0,-1 1-1 0 0,-1-1 1 0 0,1 1-1 0 0,-1-1 1 0 0,-1-1-1 0 0,3-3 64 0 0,4-10-80 0 0,0 0-1 0 0,-2-1 0 0 0,-1 1 0 0 0,0-2 0 0 0,-2 1 0 0 0,0-1 0 0 0,-2 0 0 0 0,1-19 81 0 0,2-155 1312 0 0,-47 122 269 0 0,-3 127-1263 0 0,34-23-247 0 0,1 0-1 0 0,1 0 0 0 0,1 1 0 0 0,2-1 1 0 0,1 1-1 0 0,1 0 0 0 0,1 0 1 0 0,2 1-1 0 0,1-1 0 0 0,1 0 1 0 0,1-1-1 0 0,2 1 0 0 0,8 23-70 0 0,-11-33 73 0 0,-3-17-53 0 0,-1 1 1 0 0,1-1 0 0 0,0 0 0 0 0,-1 1-1 0 0,1-1 1 0 0,0 0 0 0 0,0 1 0 0 0,1-1-1 0 0,-1 1 1 0 0,0-1 0 0 0,1 0 0 0 0,-1 1-1 0 0,1-1 1 0 0,0 0 0 0 0,0 0-1 0 0,0 0 1 0 0,0 1 0 0 0,0-1 0 0 0,1 0-1 0 0,-1 0 1 0 0,0-1 0 0 0,1 1 0 0 0,0 0-1 0 0,-1 0 1 0 0,1-1 0 0 0,0 1 0 0 0,0-1-1 0 0,0 1 1 0 0,0-1 0 0 0,0 0 0 0 0,0 0-1 0 0,0 0 1 0 0,0 0 0 0 0,1 0-1 0 0,-1 0 1 0 0,0-1 0 0 0,0 1 0 0 0,1-1-1 0 0,-1 0 1 0 0,1 1 0 0 0,-1-1 0 0 0,0 0-1 0 0,1 0-20 0 0,120-87 293 0 0,-113 76-297 0 0,1 1 0 0 0,0 0 0 0 0,1 1 0 0 0,0 0 0 0 0,0 0 0 0 0,1 2 0 0 0,0-1 1 0 0,1 2-1 0 0,0 0 0 0 0,-1 0 0 0 0,2 2 0 0 0,9-3 4 0 0,-20 8-13 0 0,1 0 0 0 0,0 0 0 0 0,0 0 0 0 0,-1 0 0 0 0,1 1 0 0 0,0 0 0 0 0,-1 0 1 0 0,0 0-1 0 0,1 1 0 0 0,-1-1 0 0 0,0 1 0 0 0,0 0 0 0 0,-1 0 0 0 0,1 0 0 0 0,-1 1 0 0 0,1-1 1 0 0,-1 1-1 0 0,0 0 0 0 0,0 0 0 0 0,-1 0 0 0 0,1 0 0 0 0,-1 1 0 0 0,0-1 0 0 0,0 1 0 0 0,0-1 0 0 0,-1 1 1 0 0,0 0-1 0 0,0-1 0 0 0,0 1 0 0 0,0 0 0 0 0,-1 0 0 0 0,1 0 0 0 0,-1 0 0 0 0,-1 0 0 0 0,1 0 13 0 0,-26 39-875 0 0,22-41 575 0 0,1-1-1 0 0,-1 1 0 0 0,1-1 1 0 0,-1 0-1 0 0,0 0 0 0 0,0 0 0 0 0,0-1 1 0 0,0 1-1 0 0,0-1 0 0 0,0 0 1 0 0,0 0-1 0 0,-1 0 0 0 0,1-1 0 0 0,0 1 1 0 0,-1-1-1 0 0,1 0 0 0 0,0-1 1 0 0,0 1-1 0 0,-1-1 0 0 0,1 0 0 0 0,0 0 1 0 0,0 0-1 0 0,0 0 0 0 0,0-1 1 0 0,0 1-1 0 0,-3-2 301 0 0,-21-12-1285 0 0</inkml:trace>
  <inkml:trace contextRef="#ctx0" brushRef="#br0" timeOffset="18136.317">20335 297 1348 0 0,'6'-1'6095'0'0,"39"-8"-4572"0"0,64 1-676 0 0,238-38-7904 0 0,-297 32 5693 0 0</inkml:trace>
  <inkml:trace contextRef="#ctx0" brushRef="#br0" timeOffset="10743.895">12395 485 1468 0 0,'-22'103'2359'0'0,"15"66"1126"0"0,8-162-3421 0 0,0 0 1 0 0,-1 0-1 0 0,2 0 0 0 0,-1 0 0 0 0,1 0 0 0 0,0 0 1 0 0,1 0-1 0 0,0-1 0 0 0,0 1 0 0 0,0-1 1 0 0,1 0-1 0 0,0 0 0 0 0,0 0 0 0 0,0 0 1 0 0,1 0-1 0 0,0-1 0 0 0,0 0 0 0 0,0 0 1 0 0,1-1-1 0 0,-1 1 0 0 0,1-1 0 0 0,3 1-64 0 0,19-18-1416 0 0,-25 10 1275 0 0,-1 1 1 0 0,1-1-1 0 0,0 1 0 0 0,-1-1 1 0 0,1 0-1 0 0,-1 0 1 0 0,0 0-1 0 0,0 0 1 0 0,0 0-1 0 0,0 0 1 0 0,-1-1-1 0 0,1 1 0 0 0,-1-1 1 0 0,0 1-1 0 0,0-1 1 0 0,0 1-1 0 0,-1-1 1 0 0,1 0-1 0 0,-1 1 1 0 0,0-1-1 0 0,0 0 0 0 0,0-3 141 0 0,3-20-640 0 0</inkml:trace>
  <inkml:trace contextRef="#ctx0" brushRef="#br0" timeOffset="11022.42">12360 378 3004 0 0,'-3'-4'896'0'0,"1"1"-204"0"0,1-2-100 0 0,1 1-127 0 0,0 1-209 0 0,0 1-28 0 0,0-1-448 0 0,-2 2-124 0 0,2-2-69 0 0,2 0-307 0 0,-2 0-600 0 0,3 1 64 0 0</inkml:trace>
  <inkml:trace contextRef="#ctx0" brushRef="#br0" timeOffset="12111.804">12640 614 1028 0 0,'83'256'4943'0'0,"-78"-213"-3695"0"0,-5-42-964 0 0,-8 14 1323 0 0,-6-140-1441 0 0,13 99-216 0 0,2 0 1 0 0,0-1 0 0 0,2 1-1 0 0,1 0 1 0 0,1 0-1 0 0,1 1 1 0 0,1-1 0 0 0,2 1-1 0 0,0 1 1 0 0,10-18 49 0 0,-18 41-8 0 0,-1 0 1 0 0,1-1-1 0 0,-1 1 0 0 0,1 0 0 0 0,0-1 0 0 0,0 1 1 0 0,-1 0-1 0 0,1 0 0 0 0,0 0 0 0 0,0 0 0 0 0,0 0 1 0 0,0 0-1 0 0,0 0 0 0 0,1 0 0 0 0,-1 0 1 0 0,0 0-1 0 0,0 1 0 0 0,1-1 0 0 0,-1 0 0 0 0,0 1 1 0 0,1-1-1 0 0,-1 1 0 0 0,0-1 0 0 0,1 1 0 0 0,-1 0 1 0 0,1 0-1 0 0,-1 0 0 0 0,1 0 0 0 0,-1 0 1 0 0,0 0-1 0 0,1 0 0 0 0,-1 0 0 0 0,1 0 0 0 0,-1 0 1 0 0,1 1-1 0 0,-1-1 0 0 0,0 1 0 0 0,1-1 0 0 0,-1 1 1 0 0,0 0-1 0 0,0-1 0 0 0,1 1 0 0 0,-1 0 1 0 0,0 0-1 0 0,0 0 0 0 0,0 0 0 0 0,0 0 0 0 0,0 0 1 0 0,0 0-1 0 0,0 0 0 0 0,1 2 8 0 0,45 72-25 0 0,-41-64-28 0 0,80 310 637 0 0,-81-317-629 0 0,1 0 0 0 0,1 0 0 0 0,-1 0 0 0 0,0-1 0 0 0,1 1 0 0 0,0-2 0 0 0,0 1 0 0 0,0-1 0 0 0,0 0 0 0 0,0 0 0 0 0,0-1 0 0 0,0 0 0 0 0,1 0 0 0 0,-1-1 0 0 0,0 0 0 0 0,1 0 0 0 0,-1-1 0 0 0,0 0 0 0 0,1 0 0 0 0,-1 0 0 0 0,0-1 0 0 0,0 0 0 0 0,0-1 0 0 0,0 0 0 0 0,-1 0 0 0 0,1 0 0 0 0,-1-1 0 0 0,0 0 0 0 0,0 0 0 0 0,0 0 0 0 0,0-1 0 0 0,-1 0 0 0 0,1 0 0 0 0,1-3 45 0 0,-2 3-39 0 0,4-3 37 0 0,-1 0-1 0 0,0-1 1 0 0,0 1 0 0 0,-1-2 0 0 0,0 1 0 0 0,0-1-1 0 0,-1 0 1 0 0,0-1 0 0 0,-1 1 0 0 0,0-1 0 0 0,-1 0 0 0 0,0 0-1 0 0,0-4 3 0 0,-4 13 150 0 0,0 2-25 0 0,-21-22 120 0 0,14 25-213 0 0,-1 1 0 0 0,1 0 0 0 0,1 0 1 0 0,-1 1-1 0 0,0-1 0 0 0,1 1 0 0 0,0 1 0 0 0,1-1 1 0 0,-1 1-1 0 0,1 0 0 0 0,0 0 0 0 0,0 1 0 0 0,1 0 1 0 0,0-1-1 0 0,0 1 0 0 0,0 1 0 0 0,1-1 1 0 0,0 0-1 0 0,0 2-32 0 0,-24 155 338 0 0,27-163-335 0 0,0 1-1 0 0,0-1 0 0 0,0 0 0 0 0,0 0 0 0 0,1 0 0 0 0,-1 0 0 0 0,0 0 0 0 0,1 1 0 0 0,-1-1 0 0 0,1 0 0 0 0,0 0 0 0 0,-1 0 0 0 0,1 0 0 0 0,0 0 0 0 0,-1 0 0 0 0,1-1 0 0 0,0 1 0 0 0,0 0 1 0 0,0 0-1 0 0,0 0 0 0 0,0-1 0 0 0,0 1 0 0 0,0-1 0 0 0,0 1 0 0 0,0 0 0 0 0,0-1 0 0 0,0 0 0 0 0,0 1 0 0 0,0-1 0 0 0,1 0 0 0 0,-1 1 0 0 0,0-1 0 0 0,0 0 0 0 0,0 0 0 0 0,1 0 1 0 0,-1 0-1 0 0,0 0 0 0 0,0-1 0 0 0,0 1 0 0 0,1 0 0 0 0,-1 0 0 0 0,0-1 0 0 0,0 1 0 0 0,0-1 0 0 0,0 1 0 0 0,0-1 0 0 0,0 1 0 0 0,0-1 0 0 0,0 0 0 0 0,0 1 0 0 0,0-1 0 0 0,0 0-2 0 0,56-33-24 0 0,-33-2-44 0 0,-2 0-1 0 0,-2-2 1 0 0,-1 0 0 0 0,-2-1-1 0 0,-2-1 1 0 0,-1 0-1 0 0,-3-1 1 0 0,-1 0 0 0 0,-1-1-1 0 0,-3 0 1 0 0,-2-1-1 0 0,-1 1 1 0 0,-2-1 0 0 0,-5-36 68 0 0,5 70 48 0 0,-1-5 82 0 0,1 10-90 0 0,0-1 0 0 0,0 1 0 0 0,-1-1 0 0 0,0 1 0 0 0,0-1 0 0 0,0 1 0 0 0,0-1 0 0 0,-1 1 0 0 0,0-1 0 0 0,0 1 0 0 0,0-1 0 0 0,0 1 0 0 0,-1-1 0 0 0,1 1 0 0 0,-1 0 0 0 0,0 0 0 0 0,0 0 0 0 0,-1 0 0 0 0,1 0 0 0 0,-1 1 0 0 0,-3-4-40 0 0,3 8 11 0 0,1-1 0 0 0,-1 1 0 0 0,0 0 0 0 0,0 0 0 0 0,1 0 1 0 0,-1 0-1 0 0,1 1 0 0 0,-1-1 0 0 0,1 1 0 0 0,-1-1 0 0 0,1 1 0 0 0,0 0 0 0 0,0 0 0 0 0,0 0 1 0 0,0 0-1 0 0,0 0 0 0 0,0 1 0 0 0,1-1 0 0 0,-1 0 0 0 0,1 1 0 0 0,-1-1 0 0 0,1 1 1 0 0,0 0-1 0 0,0-1 0 0 0,0 1 0 0 0,1 0 0 0 0,-1 0 0 0 0,0-1 0 0 0,1 1 0 0 0,0 0 1 0 0,0 0-12 0 0,-8 21 30 0 0,1 1 1 0 0,2-1 0 0 0,0 1 0 0 0,1 0 0 0 0,2 0 0 0 0,1 0 0 0 0,1 0 0 0 0,0 1 0 0 0,2-1-1 0 0,1 0 1 0 0,2 0 0 0 0,2 10-31 0 0,-3-20 23 0 0,0 0-1 0 0,0 0 1 0 0,2 0-1 0 0,0 0 1 0 0,0-1-1 0 0,2 0 0 0 0,-1-1 1 0 0,2 1-1 0 0,0-1 1 0 0,0-1-1 0 0,1 0 1 0 0,1 0-1 0 0,0-1 1 0 0,1 0-1 0 0,0-1 1 0 0,0 0-1 0 0,1-1 1 0 0,0-1-1 0 0,1 0 1 0 0,2 1-23 0 0,-6-6-8 0 0,1 2-52 0 0,-1 0 0 0 0,1-2 1 0 0,0 1-1 0 0,1-1 0 0 0,-1-1 0 0 0,0 0 0 0 0,1-1 0 0 0,0 0 1 0 0,-1 0-1 0 0,1-1 0 0 0,-1-1 0 0 0,1 0 0 0 0,0-1 60 0 0,1-1-41 0 0,-1-2-1 0 0,1 1 1 0 0,-1-2-1 0 0,0 1 1 0 0,0-2 0 0 0,-1 0-1 0 0,0 0 1 0 0,0-1-1 0 0,0 0 1 0 0,-1-1-1 0 0,-1 0 1 0 0,1 0 0 0 0,-2-1-1 0 0,1-1 1 0 0,-1 0-1 0 0,-1 0 1 0 0,0 0-1 0 0,0-1 1 0 0,-1 1-1 0 0,-1-2 1 0 0,0 1 0 0 0,-1-1-1 0 0,0 1 1 0 0,-1-1-1 0 0,0 0 1 0 0,-1-1-1 0 0,0-8 42 0 0,-2 18 15 0 0,0 0-1 0 0,-1 1 1 0 0,1-1-1 0 0,-1 0 1 0 0,0 1-1 0 0,0-1 1 0 0,0 1-1 0 0,-1-1 1 0 0,1 1-1 0 0,-1-1 1 0 0,0 1-1 0 0,0 0 1 0 0,0 0-1 0 0,0 0 0 0 0,-1 0 1 0 0,1 0-1 0 0,-1 1 1 0 0,0-1-1 0 0,1 1 1 0 0,-1-1-1 0 0,-1 1 1 0 0,1 0-1 0 0,0 0 1 0 0,0 0-1 0 0,-1 1 1 0 0,1-1-1 0 0,-1 1 1 0 0,1 0-1 0 0,-1 0 1 0 0,1 0-1 0 0,-1 0 0 0 0,0 1 1 0 0,0 0-1 0 0,0-1-14 0 0,-122 15 450 0 0,118-11-431 0 0,0 0 1 0 0,1 1 0 0 0,-1 0-1 0 0,1 0 1 0 0,0 1 0 0 0,1 0-1 0 0,-1 0 1 0 0,1 1 0 0 0,0 0-1 0 0,0 0 1 0 0,0 0 0 0 0,1 0-1 0 0,0 1 1 0 0,0 0-1 0 0,1 0 1 0 0,0 1 0 0 0,0-1-1 0 0,1 1 1 0 0,0 0 0 0 0,0 0-1 0 0,1 0 1 0 0,0 0 0 0 0,0 0-1 0 0,1 0 1 0 0,0 0 0 0 0,0 1-1 0 0,1-1 1 0 0,0 1-1 0 0,1-1 1 0 0,0 0 0 0 0,0 1-1 0 0,1-1 1 0 0,0 0 0 0 0,0 0-1 0 0,1 0 1 0 0,0 0 0 0 0,3 5-20 0 0,1-5-102 0 0,0 1 1 0 0,1-1 0 0 0,1 0 0 0 0,-1 0 0 0 0,1-1 0 0 0,0-1 0 0 0,1 1 0 0 0,0-1-1 0 0,0-1 1 0 0,0 0 0 0 0,0 0 0 0 0,1-1 0 0 0,0-1 0 0 0,0 0 0 0 0,0 0 0 0 0,0-1-1 0 0,0 0 1 0 0,1-1 0 0 0,-1 0 0 0 0,1-1 0 0 0,-1 0 0 0 0,0-1 0 0 0,1 0 0 0 0,-1-1-1 0 0,0 0 1 0 0,0-1 0 0 0,0-1 0 0 0,0 1 0 0 0,0-1 0 0 0,-1-1 0 0 0,0 0 0 0 0,0-1-1 0 0,0 0 1 0 0,-1 0 0 0 0,0-1 0 0 0,0 0 0 0 0,0-1 0 0 0,-1 1 0 0 0,0-2 0 0 0,6-8 101 0 0,25-43-2230 0 0,-22 27 965 0 0</inkml:trace>
  <inkml:trace contextRef="#ctx0" brushRef="#br0" timeOffset="12361.572">14138 522 2212 0 0,'5'-73'5385'0'0,"-5"71"-5100"0"0,-5 0 613 0 0,10 80-382 0 0,4-1 0 0 0,3 0 0 0 0,3-1-1 0 0,8 18-515 0 0,2 13 319 0 0,33 162-985 0 0,-79-293-3001 0 0,-3-57-63 0 0,16 49 2479 0 0</inkml:trace>
  <inkml:trace contextRef="#ctx0" brushRef="#br0" timeOffset="12639.757">14200 647 1088 0 0,'3'-11'246'0'0,"-1"1"-1"0"0,1-1 1 0 0,1 1 0 0 0,0 0-1 0 0,1 0 1 0 0,0 0 0 0 0,0 1-1 0 0,1-1 1 0 0,0 1 0 0 0,1 1-1 0 0,0-1 1 0 0,0 1 0 0 0,1 1-1 0 0,0-1 1 0 0,0 1 0 0 0,0 0-1 0 0,1 1 1 0 0,1 0-1 0 0,-1 1 1 0 0,1-1 0 0 0,-1 2-1 0 0,1-1 1 0 0,1 2 0 0 0,-1-1-1 0 0,1 1 1 0 0,-1 1 0 0 0,9-1-246 0 0,-12 3 50 0 0,-1 0 1 0 0,0 1 0 0 0,0 0-1 0 0,0 0 1 0 0,0 0 0 0 0,0 1-1 0 0,0 0 1 0 0,-1 0 0 0 0,1 0-1 0 0,0 1 1 0 0,-1 0 0 0 0,0 0-1 0 0,0 0 1 0 0,0 1 0 0 0,0 0-1 0 0,0 0 1 0 0,-1 0 0 0 0,1 0-1 0 0,-1 1 1 0 0,0 0 0 0 0,-1 0-1 0 0,1 0 1 0 0,-1 0 0 0 0,0 0-1 0 0,0 1 1 0 0,-1-1 0 0 0,1 1 0 0 0,-1 0-1 0 0,-1 0 1 0 0,1 0 0 0 0,-1 0-1 0 0,0 0 1 0 0,0 0 0 0 0,-1 0-1 0 0,1 0 1 0 0,-2 0 0 0 0,1 0-1 0 0,0 1 1 0 0,-1-1 0 0 0,0 0-1 0 0,-1 0 1 0 0,0 0 0 0 0,1-1-1 0 0,-2 1 1 0 0,1 0 0 0 0,-1-1-1 0 0,0 1 1 0 0,0-1 0 0 0,0 0-1 0 0,-1 0 1 0 0,1 0 0 0 0,-1 0-1 0 0,-1-1 1 0 0,0 1-51 0 0,-6 3-112 0 0,0 0-1 0 0,-1-1 1 0 0,0 0 0 0 0,0-1-1 0 0,0 0 1 0 0,-1-1 0 0 0,0 0-1 0 0,0-1 1 0 0,0-1 0 0 0,-1 0-1 0 0,1 0 1 0 0,-1-2 0 0 0,1 0-1 0 0,-1 0 1 0 0,-2-1 112 0 0,9 0-270 0 0,-1-1 0 0 0,1 0 0 0 0,-1 0 0 0 0,1 0 0 0 0,0-1 0 0 0,0 0 0 0 0,-1-1 1 0 0,2 1-1 0 0,-1-2 0 0 0,0 1 0 0 0,0 0 0 0 0,1-1 0 0 0,0-1 0 0 0,0 1 0 0 0,0-1 0 0 0,0 0 0 0 0,1 0 0 0 0,0 0 0 0 0,0-1 270 0 0,-12-18-1179 0 0</inkml:trace>
  <inkml:trace contextRef="#ctx0" brushRef="#br0" timeOffset="13278.549">14672 647 2212 0 0,'203'22'3756'0'0,"-162"-20"-3584"0"0,0-2-1 0 0,0-2 1 0 0,0-2 0 0 0,0-1 0 0 0,37-11-172 0 0,-77 16-7 0 0,0 0 0 0 0,-1 0 0 0 0,1 0 0 0 0,0-1 0 0 0,0 1 0 0 0,-1 0 0 0 0,1 0 1 0 0,0-1-1 0 0,-1 1 0 0 0,1 0 0 0 0,-1-1 0 0 0,1 1 0 0 0,0-1 0 0 0,-1 1 0 0 0,1-1 0 0 0,-1 1 1 0 0,1-1-1 0 0,-1 1 0 0 0,1-1 0 0 0,-1 1 0 0 0,0-1 0 0 0,1 0 0 0 0,-1 1 0 0 0,1-1 0 0 0,-1 0 1 0 0,0 1-1 0 0,0-1 0 0 0,0 0 0 0 0,1 0 0 0 0,-1 1 0 0 0,0-1 0 0 0,0 0 0 0 0,0 1 0 0 0,0-1 1 0 0,0 0-1 0 0,0 0 0 0 0,0 1 0 0 0,0-1 0 0 0,-1 0 0 0 0,1 0 0 0 0,0 1 0 0 0,0-1 1 0 0,-1 0-1 0 0,1 1 0 0 0,0-1 0 0 0,-1 0 0 0 0,1 1 0 0 0,0-1 0 0 0,-1 1 0 0 0,1-1 0 0 0,-1 0 1 0 0,1 1-1 0 0,-1-1 0 0 0,1 1 0 0 0,-1 0 0 0 0,0-1 0 0 0,1 1 0 0 0,-1-1 0 0 0,0 1 0 0 0,1 0 1 0 0,-1-1-1 0 0,0 1 0 0 0,1 0 0 0 0,-1 0 0 0 0,0 0 7 0 0,-47-31-311 0 0,45 29 298 0 0,-22-10 5 0 0,-1 2 1 0 0,0 0 0 0 0,0 2 0 0 0,-1 0 0 0 0,0 2 0 0 0,-1 1 0 0 0,1 1 0 0 0,-1 2 0 0 0,0 1 0 0 0,-14 1 7 0 0,37-1 14 0 0,0 1 1 0 0,1 0-1 0 0,-1 1 1 0 0,0-1-1 0 0,0 1 1 0 0,0 0-1 0 0,1 0 1 0 0,-1 0-1 0 0,0 1 1 0 0,1 0-1 0 0,-1 0 1 0 0,1 0-1 0 0,0 0 1 0 0,-1 1-1 0 0,1-1 1 0 0,0 1-1 0 0,1 0 1 0 0,-1 0-1 0 0,0 1 1 0 0,1-1-1 0 0,0 1 1 0 0,0 0-1 0 0,0 0 1 0 0,0 0-1 0 0,1 0 1 0 0,-1 0-1 0 0,0 2-14 0 0,6 3 27 0 0,-1-1-1 0 0,1 0 1 0 0,1-1-1 0 0,0 1 1 0 0,0 0 0 0 0,0-1-1 0 0,1 0 1 0 0,0 0-1 0 0,0 0 1 0 0,1-1-1 0 0,0 0 1 0 0,0 0-1 0 0,1 0 1 0 0,-1-1 0 0 0,1 0-1 0 0,0 0 1 0 0,1 0-27 0 0,176 87-22 0 0,-46-74-3525 0 0,-115-18 2409 0 0</inkml:trace>
  <inkml:trace contextRef="#ctx0" brushRef="#br0" timeOffset="13762.324">15282 585 1428 0 0,'5'1'142'0'0,"-1"0"0"0"0,1 0 1 0 0,-1 1-1 0 0,1 0 0 0 0,-1-1 0 0 0,1 1 0 0 0,-1 1 0 0 0,0-1 1 0 0,0 1-1 0 0,0-1 0 0 0,-1 1 0 0 0,1 0 0 0 0,0 1 0 0 0,-1-1 0 0 0,0 1 1 0 0,0-1-1 0 0,0 1 0 0 0,0 0 0 0 0,-1 0 0 0 0,1 0 0 0 0,-1 0 1 0 0,0 1-1 0 0,0-1 0 0 0,-1 1 0 0 0,1-1 0 0 0,-1 1 0 0 0,0-1 0 0 0,0 1 1 0 0,-1 0-1 0 0,1-1 0 0 0,-1 1 0 0 0,0 0 0 0 0,-1 4-142 0 0,1-5 108 0 0,0 1-1 0 0,0 0 0 0 0,-1-1 0 0 0,1 1 1 0 0,-1 0-1 0 0,0-1 0 0 0,-1 1 1 0 0,1-1-1 0 0,-1 0 0 0 0,0 1 0 0 0,0-1 1 0 0,0 0-1 0 0,0 0 0 0 0,-1 0 1 0 0,0 0-1 0 0,0-1 0 0 0,0 1 1 0 0,0-1-1 0 0,0 1 0 0 0,-1-1 0 0 0,1 0 1 0 0,-1-1-1 0 0,0 1 0 0 0,0-1 1 0 0,0 1-1 0 0,0-1 0 0 0,-1 0 1 0 0,-3 1-108 0 0,7-3 186 0 0,1 0-43 0 0,-19-12 140 0 0,37-84-245 0 0,-11 83-126 0 0,0 0-1 0 0,1 0 1 0 0,0 1-1 0 0,1 1 0 0 0,1-1 1 0 0,0 1-1 0 0,0 1 1 0 0,1 0-1 0 0,0 0 1 0 0,1 1-1 0 0,0 1 1 0 0,0 0-1 0 0,1 1 1 0 0,0 0-1 0 0,0 0 0 0 0,10-2 89 0 0,-18 11-17 0 0,1-1-1 0 0,-1 1 0 0 0,0 0 0 0 0,0 0 1 0 0,-1 1-1 0 0,1-1 0 0 0,0 1 1 0 0,-1 0-1 0 0,0 1 0 0 0,0-1 0 0 0,0 1 1 0 0,0-1-1 0 0,0 1 0 0 0,-1 0 0 0 0,1 1 1 0 0,-1-1-1 0 0,0 1 0 0 0,0-1 0 0 0,-1 1 1 0 0,0 0-1 0 0,0 0 0 0 0,0 0 0 0 0,0 0 1 0 0,-1 0-1 0 0,1 1 0 0 0,-1-1 0 0 0,0 2 18 0 0,8 17-78 0 0,-6-18 45 0 0,-1-1-1 0 0,1 1 1 0 0,0-1-1 0 0,1 0 1 0 0,-1 0-1 0 0,1 0 1 0 0,0 0-1 0 0,0 0 1 0 0,1-1-1 0 0,-1 0 1 0 0,1 0-1 0 0,0 0 1 0 0,0-1 0 0 0,0 1-1 0 0,1-1 1 0 0,-1 0-1 0 0,1-1 1 0 0,-1 1-1 0 0,1-1 1 0 0,0 0-1 0 0,0-1 1 0 0,0 0-1 0 0,0 1 1 0 0,0-2-1 0 0,0 1 1 0 0,1-1 33 0 0,7 2-154 0 0,1-1 1 0 0,0 0-1 0 0,-1-1 1 0 0,1-1-1 0 0,0 0 0 0 0,-1-1 1 0 0,1-1-1 0 0,-1 0 1 0 0,0-1-1 0 0,0 0 0 0 0,0-1 1 0 0,0-1-1 0 0,6-3 154 0 0,22-15-237 0 0,-23 12 201 0 0</inkml:trace>
  <inkml:trace contextRef="#ctx0" brushRef="#br0" timeOffset="14119.962">16044 644 4684 0 0,'-1'0'24'0'0,"0"0"0"0"0,0 0-1 0 0,1 1 1 0 0,-1-1 0 0 0,0 0 0 0 0,0 0-1 0 0,1 0 1 0 0,-1 0 0 0 0,0 0-1 0 0,1 0 1 0 0,-1-1 0 0 0,0 1-1 0 0,0 0 1 0 0,1 0 0 0 0,-1 0-1 0 0,0-1 1 0 0,1 1 0 0 0,-1 0-1 0 0,0-1 1 0 0,1 1 0 0 0,-1 0 0 0 0,0-1-1 0 0,1 1 1 0 0,-1-1 0 0 0,1 1-1 0 0,-1-1 1 0 0,1 1 0 0 0,-1-1-1 0 0,1 0 1 0 0,-1 1 0 0 0,1-1-1 0 0,0 0 1 0 0,-1 1 0 0 0,1-1-1 0 0,0 0 1 0 0,0 1 0 0 0,-1-1 0 0 0,1 0-1 0 0,0 0 1 0 0,0 1 0 0 0,0-1-1 0 0,0 0 1 0 0,0 1 0 0 0,0-1-1 0 0,0 0 1 0 0,0 0 0 0 0,0 1-1 0 0,0-1 1 0 0,0 0 0 0 0,1 0-1 0 0,-1 1 1 0 0,0-1 0 0 0,1 0 0 0 0,-1 1-1 0 0,0-1-23 0 0,-17 5 61 0 0,-1 0-1 0 0,1 1 0 0 0,0 1 1 0 0,0 1-1 0 0,0 1 1 0 0,1 0-1 0 0,1 1 0 0 0,-1 0 1 0 0,1 1-1 0 0,1 1 1 0 0,0 1-1 0 0,0 0 0 0 0,1 0 1 0 0,1 2-1 0 0,-1 1-60 0 0,-4 4 9 0 0,-35 67 404 0 0,91-75-399 0 0,-21-18-120 0 0,-1-1 0 0 0,0-1 0 0 0,0 0 0 0 0,-1-1 0 0 0,0-1 0 0 0,-1-1 0 0 0,0 0 0 0 0,-1-1 0 0 0,-1 0 0 0 0,0-1 0 0 0,0-1 0 0 0,-2 0 0 0 0,10-16 106 0 0,-1-2-67 0 0,-1-1-1 0 0,-2-1 0 0 0,-2-1 0 0 0,-1 0 1 0 0,-2-1-1 0 0,-1 0 0 0 0,-2-1 1 0 0,-2 0-1 0 0,-1 0 0 0 0,-2-1 0 0 0,-1-23 68 0 0,-3 59 80 0 0,0 0-1 0 0,0 0 0 0 0,0 0 0 0 0,0 0 0 0 0,-1 0 0 0 0,0 1 0 0 0,1-1 0 0 0,-1 0 0 0 0,0 0 0 0 0,0 1 1 0 0,-1-1-1 0 0,1 0 0 0 0,0 1 0 0 0,-1-1 0 0 0,0 1 0 0 0,1 0 0 0 0,-1 0 0 0 0,0-1 0 0 0,0 1 0 0 0,0 0 1 0 0,-1 1-1 0 0,1-1 0 0 0,0 0 0 0 0,-1 1 0 0 0,1-1 0 0 0,-1 1 0 0 0,1 0 0 0 0,-1-1 0 0 0,0 1 0 0 0,0 1 1 0 0,1-1-1 0 0,-1 0 0 0 0,-2 1-79 0 0,-34 101 729 0 0,38-82-713 0 0,0 0 0 0 0,1 0-1 0 0,1 0 1 0 0,1 0 0 0 0,1 0-1 0 0,0 0 1 0 0,1-1 0 0 0,1 1-1 0 0,1-1 1 0 0,1 0 0 0 0,0-1-1 0 0,2 0 1 0 0,0 0 0 0 0,10 14-16 0 0,112 123-5198 0 0,-108-134 3746 0 0</inkml:trace>
  <inkml:trace contextRef="#ctx0" brushRef="#br0" timeOffset="14556.619">16397 660 1148 0 0,'21'-4'238'0'0,"0"-2"-1"0"0,0 0 1 0 0,0-1-1 0 0,-1-1 1 0 0,0-1 0 0 0,-1-1-1 0 0,0-1 1 0 0,-1 0-1 0 0,0-2 1 0 0,0 0 0 0 0,-2-1-1 0 0,0 0 1 0 0,0-1-1 0 0,-1-1 1 0 0,-1-1 0 0 0,-1 0-1 0 0,3-6-237 0 0,-15 22-2 0 0,0 0 0 0 0,0 0 0 0 0,0-1 0 0 0,0 1 0 0 0,0-1 0 0 0,-1 1 0 0 0,1 0 0 0 0,0-1 0 0 0,-1 1 0 0 0,0-1 0 0 0,1 0 0 0 0,-1 1 0 0 0,0-1 0 0 0,0 1 0 0 0,0-1 0 0 0,0 1 0 0 0,0-1 0 0 0,0 0 0 0 0,0 1 0 0 0,0-1 0 0 0,-1 1 0 0 0,1-1 0 0 0,0 1 0 0 0,-1-1 0 0 0,0 1 0 0 0,1-1 0 0 0,-1 1 0 0 0,0-1 0 0 0,0 1 0 0 0,0 0 0 0 0,1 0 0 0 0,-1-1 0 0 0,-1 1 0 0 0,1 0 0 0 0,0 0 0 0 0,0 0 0 0 0,0 0 0 0 0,-1 0 0 0 0,1 0 0 0 0,0 0 0 0 0,-1 1 0 0 0,1-1 0 0 0,-1 0 0 0 0,1 1 0 0 0,-1-1 0 0 0,1 1 0 0 0,-1 0 0 0 0,1-1-1 0 0,-1 1 1 0 0,1 0 0 0 0,-1 0 0 0 0,0 0 0 0 0,1 0 0 0 0,-1 0 0 0 0,1 0 0 0 0,-1 1 0 0 0,1-1 0 0 0,-1 0 0 0 0,-1 1 2 0 0,-92 14 172 0 0,80-12-131 0 0,0 0 0 0 0,0 2 1 0 0,0 0-1 0 0,1 0 0 0 0,-1 1 1 0 0,2 1-1 0 0,-1 0 1 0 0,0 1-1 0 0,1 1 0 0 0,1 0 1 0 0,0 1-1 0 0,0 0 0 0 0,1 1 1 0 0,0 0-1 0 0,1 1 0 0 0,0 0 1 0 0,0 0-1 0 0,2 1 0 0 0,0 0 1 0 0,0 1-1 0 0,1 0 0 0 0,1 0 1 0 0,0 0-1 0 0,1 1 0 0 0,0 0 1 0 0,1 1-42 0 0,6-10-47 0 0,1-1 1 0 0,-1 1 0 0 0,1-1 0 0 0,0 0-1 0 0,0 0 1 0 0,0 0 0 0 0,1 0-1 0 0,0-1 1 0 0,0 1 0 0 0,0-1 0 0 0,0 0-1 0 0,1 0 1 0 0,0-1 0 0 0,-1 1 0 0 0,1-1-1 0 0,1 0 1 0 0,-1-1 0 0 0,0 1 0 0 0,1-1-1 0 0,-1 0 1 0 0,1 0 0 0 0,0-1-1 0 0,-1 1 1 0 0,1-1 0 0 0,0 0 0 0 0,0-1-1 0 0,0 0 1 0 0,0 0 46 0 0,35-2-1543 0 0,2-12 203 0 0</inkml:trace>
  <inkml:trace contextRef="#ctx0" brushRef="#br0" timeOffset="15023.623">16687 599 1532 0 0,'0'-1'52'0'0,"0"0"-1"0"0,1-1 1 0 0,-1 1 0 0 0,1 0-1 0 0,-1 0 1 0 0,1 0 0 0 0,-1 0-1 0 0,1 0 1 0 0,0 0-1 0 0,-1 0 1 0 0,1 0 0 0 0,0 0-1 0 0,0 1 1 0 0,-1-1 0 0 0,1 0-1 0 0,0 0 1 0 0,0 1 0 0 0,0-1-1 0 0,0 0 1 0 0,0 1-1 0 0,0-1 1 0 0,0 1 0 0 0,1-1-1 0 0,-1 1 1 0 0,0 0 0 0 0,0-1-1 0 0,0 1 1 0 0,0 0 0 0 0,1 0-1 0 0,-1 0 1 0 0,0 0-1 0 0,0 0 1 0 0,0 0 0 0 0,0 0-1 0 0,1 0 1 0 0,-1 1 0 0 0,0-1-1 0 0,0 0 1 0 0,0 1-1 0 0,0-1 1 0 0,0 1 0 0 0,0-1-1 0 0,0 1 1 0 0,0-1 0 0 0,0 1-1 0 0,0 0 1 0 0,0 0 0 0 0,0-1-1 0 0,0 1 1 0 0,0 0-1 0 0,-1 0 1 0 0,1 0 0 0 0,0 0-1 0 0,-1 0 1 0 0,1 0 0 0 0,0 0-1 0 0,-1 0 1 0 0,1 0 0 0 0,-1 0-1 0 0,0 0 1 0 0,1 1-52 0 0,26 70 476 0 0,-28-49 619 0 0,1-23-1044 0 0,0 1 0 0 0,0-1 0 0 0,1 0 0 0 0,-1 0 0 0 0,0 0 0 0 0,1 0 0 0 0,-1 0 1 0 0,0 0-1 0 0,0 0 0 0 0,1 0 0 0 0,-1 1 0 0 0,0-1 0 0 0,0 0 0 0 0,1 0 0 0 0,-1 0 0 0 0,0 0 0 0 0,0 1 0 0 0,0-1 0 0 0,1 0 0 0 0,-1 0 0 0 0,0 1 1 0 0,0-1-1 0 0,0 0 0 0 0,0 1-51 0 0,156-243-772 0 0,-154 242 787 0 0,0 0 1 0 0,0 0-1 0 0,0 0 0 0 0,0 1 0 0 0,0-1 0 0 0,0 1 1 0 0,0 0-1 0 0,-1 0 0 0 0,1-1 0 0 0,0 1 0 0 0,0 0 1 0 0,0 0-1 0 0,-1 1 0 0 0,1-1 0 0 0,0 0 0 0 0,-1 1 1 0 0,0-1-1 0 0,1 1 0 0 0,-1-1 0 0 0,0 1 0 0 0,1-1 1 0 0,-1 1-1 0 0,0 0 0 0 0,0 0 0 0 0,0 0 0 0 0,-1-1 1 0 0,1 1-1 0 0,0 0 0 0 0,-1 0 0 0 0,1 0 0 0 0,-1 0 1 0 0,0 0-1 0 0,0 0 0 0 0,1 0 0 0 0,-1 0 0 0 0,-1 0 1 0 0,1 1-1 0 0,0-1 0 0 0,0 0 0 0 0,-1 0 0 0 0,1 0 0 0 0,-2 1-15 0 0,9 21 124 0 0,-1-9-100 0 0,0 0-1 0 0,1-1 1 0 0,0 0 0 0 0,1 0-1 0 0,1 0 1 0 0,0-1-1 0 0,1-1 1 0 0,1 0-1 0 0,-1 0 1 0 0,2-1-1 0 0,0 0 1 0 0,0-1 0 0 0,1-1-1 0 0,0 0 1 0 0,1 0-24 0 0,-9-7-71 0 0,-1-1 0 0 0,0 0-1 0 0,1 0 1 0 0,-1 0 0 0 0,1 0 0 0 0,-1-1 0 0 0,1 0 0 0 0,-1 0 0 0 0,1 0 0 0 0,-1 0 0 0 0,1-1 0 0 0,-1 0 0 0 0,0 0 0 0 0,1 0-1 0 0,-1 0 1 0 0,0-1 0 0 0,1 0 0 0 0,-1 1 0 0 0,0-2 0 0 0,0 1 0 0 0,-1 0 0 0 0,1-1 0 0 0,0 0 0 0 0,-1 0 0 0 0,0 0 0 0 0,1 0-1 0 0,-1 0 1 0 0,-1-1 0 0 0,1 1 0 0 0,0-1 0 0 0,-1 0 0 0 0,0 0 0 0 0,1 0 0 0 0,-2 0 0 0 0,1 0 0 0 0,0 0 0 0 0,-1 0 0 0 0,0-1 0 0 0,0 1-1 0 0,0-1 1 0 0,-1 1 0 0 0,1-1 0 0 0,-1 1 0 0 0,0-3 71 0 0,8-23-207 0 0</inkml:trace>
  <inkml:trace contextRef="#ctx0" brushRef="#br0" timeOffset="15269.683">17298 335 4084 0 0,'-26'-211'2079'0'0,"22"195"-1764"0"0,3 9-125 0 0,-1-1 0 0 0,0 1 0 0 0,0-1 0 0 0,0 1 0 0 0,-1 0 0 0 0,0-1 1 0 0,0 2-1 0 0,-1-1 0 0 0,0 0 0 0 0,0 1 0 0 0,-1-1 0 0 0,0 1 0 0 0,0 1 1 0 0,-5-6-191 0 0,-4 13 578 0 0,8 3-544 0 0,1 0 0 0 0,-1 0 0 0 0,1 0 0 0 0,0 1-1 0 0,0 0 1 0 0,1 0 0 0 0,0 0 0 0 0,0 1 0 0 0,0-1 0 0 0,1 1-1 0 0,0 0 1 0 0,0 0 0 0 0,1 0 0 0 0,0 0 0 0 0,0 0 0 0 0,1 1-1 0 0,-1-1 1 0 0,2 1 0 0 0,-1-1 0 0 0,1 1 0 0 0,0-1 0 0 0,1 0 0 0 0,-1 1-1 0 0,2 3-33 0 0,53 183 326 0 0,5-69-792 0 0,4 8-3938 0 0,-56-101 1786 0 0,-8-23 1342 0 0</inkml:trace>
  <inkml:trace contextRef="#ctx0" brushRef="#br0" timeOffset="15438.523">17136 422 888 0 0,'2'0'1552'0'0,"0"-2"-324"0"0,4-1-164 0 0,-1 3-163 0 0,19-6-101 0 0,5 0-108 0 0,6-1-60 0 0,0 2-180 0 0,5-1-212 0 0,-2 0-300 0 0,6 0 8 0 0,-3 0-676 0 0,4 2 52 0 0,2-4 64 0 0,-3-1-837 0 0,-4 2 93 0 0,-4-1 100 0 0</inkml:trace>
  <inkml:trace contextRef="#ctx0" brushRef="#br0" timeOffset="28150.011">12301 1968 1636 0 0,'51'-34'4792'0'0,"-91"35"-3354"0"0,19 0-1359 0 0,-1 0 0 0 0,1 2 0 0 0,0 1 0 0 0,0 0 0 0 0,0 2-1 0 0,1 0 1 0 0,-1 1 0 0 0,2 1 0 0 0,-1 1 0 0 0,1 1 0 0 0,0 1 0 0 0,1 0 0 0 0,1 1 0 0 0,-1 1-1 0 0,2 1 1 0 0,0 0 0 0 0,1 1 0 0 0,0 1 0 0 0,1 0 0 0 0,1 1 0 0 0,-4 8-79 0 0,16-22 6 0 0,-1 0 0 0 0,1 0 0 0 0,-1 1 0 0 0,1-1 1 0 0,0 1-1 0 0,0-1 0 0 0,1 1 0 0 0,-1-1 0 0 0,1 1 0 0 0,-1-1 0 0 0,1 1 1 0 0,0 0-1 0 0,1-1 0 0 0,-1 1 0 0 0,1-1 0 0 0,-1 1 0 0 0,1-1 0 0 0,0 1 0 0 0,0-1 1 0 0,1 1-1 0 0,-1-1 0 0 0,1 0 0 0 0,-1 0 0 0 0,1 0 0 0 0,0 0 0 0 0,1 0 1 0 0,-1 0-1 0 0,0 0 0 0 0,1-1 0 0 0,-1 1 0 0 0,1-1 0 0 0,0 1 0 0 0,0-1 1 0 0,0 0-1 0 0,0 0 0 0 0,0-1 0 0 0,1 1-6 0 0,5 2 4 0 0,0-1 0 0 0,1 0 0 0 0,0 0 1 0 0,0-1-1 0 0,0 0 0 0 0,0-1 0 0 0,0 0 0 0 0,0 0 1 0 0,0-1-1 0 0,0-1 0 0 0,0 0 0 0 0,0 0 0 0 0,6-2-4 0 0,11-4-126 0 0,-1-1-1 0 0,0-1 1 0 0,0-1 0 0 0,-1-2-1 0 0,-1 0 1 0 0,0-1-1 0 0,21-17 127 0 0,-38 13-1001 0 0,-6 19 986 0 0,1 1 1 0 0,-1-1-1 0 0,0 0 1 0 0,1 1-1 0 0,-1-1 1 0 0,1 0-1 0 0,0 0 0 0 0,0 0 1 0 0,0 0-1 0 0,0 0 1 0 0,0 0-1 0 0,0 0 0 0 0,0-1 1 0 0,1 1-1 0 0,-1-1 1 0 0,1 0-1 0 0,-1 1 0 0 0,1-1 1 0 0,-1-1-1 0 0,1 1 1 0 0,0 0-1 0 0,-1 0 0 0 0,1-1 1 0 0,0 0-1 0 0,0 1 1 0 0,1-1 14 0 0,9 2-101 0 0,1-1 1 0 0,-1 0 0 0 0,1-1-1 0 0,0 0 1 0 0,-1-1 0 0 0,1-1-1 0 0,-1 0 1 0 0,1-1 0 0 0,-1 0-1 0 0,0-1 1 0 0,0-1 0 0 0,0 0-1 0 0,-1 0 1 0 0,1-1 0 0 0,-1-1-1 0 0,9-7 101 0 0,26-68-1726 0 0,-43 55 1203 0 0</inkml:trace>
  <inkml:trace contextRef="#ctx0" brushRef="#br0" timeOffset="28583.24">12688 1797 2508 0 0,'2'-211'4361'0'0,"-3"210"-4323"0"0,1-1 0 0 0,-1 1 0 0 0,1 0 0 0 0,-1 0 0 0 0,1 0 0 0 0,-1 0 0 0 0,0 0 0 0 0,1 0-1 0 0,-1 0 1 0 0,0 0 0 0 0,0 0 0 0 0,0 0 0 0 0,0 0 0 0 0,0 1 0 0 0,0-1 0 0 0,0 0 0 0 0,0 1 0 0 0,0-1 0 0 0,0 1-1 0 0,0-1 1 0 0,0 1 0 0 0,-1-1 0 0 0,1 1 0 0 0,0 0 0 0 0,0 0 0 0 0,-1-1 0 0 0,1 1 0 0 0,0 0 0 0 0,0 0-1 0 0,-1 0 1 0 0,1 0 0 0 0,0 1 0 0 0,0-1 0 0 0,0 0 0 0 0,-1 0 0 0 0,1 1 0 0 0,0-1 0 0 0,0 1 0 0 0,0-1 0 0 0,0 1-1 0 0,0-1 1 0 0,0 1 0 0 0,0 0 0 0 0,0 0 0 0 0,0-1 0 0 0,0 1 0 0 0,0 0 0 0 0,0 0 0 0 0,0 0 0 0 0,0 0 0 0 0,1 0-1 0 0,-1 0 1 0 0,0 0 0 0 0,1 0 0 0 0,-1 1-38 0 0,-4 12 106 0 0,0 0 1 0 0,1 0-1 0 0,1 1 0 0 0,0 0 1 0 0,1-1-1 0 0,1 1 0 0 0,0 0 1 0 0,1 0-1 0 0,0 0 0 0 0,2 0 0 0 0,-1 0 1 0 0,2 0-1 0 0,0-1 0 0 0,2 5-106 0 0,24 116 1234 0 0,5-1 0 0 0,45 106-1234 0 0,-80-241 9 0 0,1 1-1 0 0,0-1 1 0 0,0 1 0 0 0,0-1 0 0 0,0 1-1 0 0,0-1 1 0 0,0 1 0 0 0,0-1 0 0 0,0 1-1 0 0,0-1 1 0 0,0 1 0 0 0,0-1 0 0 0,1 1-1 0 0,-1-1 1 0 0,0 1 0 0 0,0-1 0 0 0,0 1-1 0 0,1-1 1 0 0,-1 1 0 0 0,0-1 0 0 0,0 1-1 0 0,1-1 1 0 0,-1 1 0 0 0,0 0 0 0 0,1-1-1 0 0,-1 1 1 0 0,1 0 0 0 0,-1-1 0 0 0,0 1-1 0 0,1 0 1 0 0,-1 0 0 0 0,1-1 0 0 0,-1 1-1 0 0,1 0 1 0 0,-1 0 0 0 0,1 0 0 0 0,-1-1-1 0 0,1 1 1 0 0,-1 0 0 0 0,1 0 0 0 0,-1 0-1 0 0,1 0 1 0 0,-1 0 0 0 0,1 0 0 0 0,-1 0-1 0 0,1 0 1 0 0,-1 0 0 0 0,1 0 0 0 0,-1 1-1 0 0,1-1 1 0 0,-1 0 0 0 0,1 0 0 0 0,-1 0-1 0 0,1 1 1 0 0,-1-1 0 0 0,1 0 0 0 0,-1 1 0 0 0,1-1-1 0 0,-1 0 1 0 0,0 1 0 0 0,1-1 0 0 0,-1 0-1 0 0,0 1 1 0 0,1-1 0 0 0,-1 1 0 0 0,0-1-1 0 0,1 0 1 0 0,-1 1 0 0 0,0 0-9 0 0,17-47-30 0 0,51-137-469 0 0,-64 176 469 0 0,0 0 0 0 0,0 1 0 0 0,1-1-1 0 0,-1 1 1 0 0,1 1 0 0 0,1-1 0 0 0,-1 1-1 0 0,1-1 1 0 0,0 1 0 0 0,0 1-1 0 0,1 0 1 0 0,-1-1 0 0 0,1 2 0 0 0,0-1-1 0 0,0 1 1 0 0,0 0 0 0 0,0 1-1 0 0,1-1 1 0 0,-1 2 0 0 0,1-1 0 0 0,-1 1-1 0 0,1 0 1 0 0,7 0 30 0 0,-11 1 6 0 0,0 1 0 0 0,0 0 0 0 0,0 0 0 0 0,-1 0 0 0 0,1 0 0 0 0,0 1 0 0 0,0-1 0 0 0,-1 1 0 0 0,1 0 0 0 0,-1 0 0 0 0,1 0 0 0 0,-1 1-1 0 0,0-1 1 0 0,0 1 0 0 0,0 0 0 0 0,0 0 0 0 0,-1 0 0 0 0,1 0 0 0 0,-1 0 0 0 0,0 0 0 0 0,0 1 0 0 0,0-1 0 0 0,0 1 0 0 0,0 0 0 0 0,-1-1 0 0 0,0 1 0 0 0,1 0 0 0 0,-1 0 0 0 0,-1 0 0 0 0,1 0 0 0 0,-1 0-1 0 0,1 0 1 0 0,-1 0 0 0 0,0 0 0 0 0,-1 0 0 0 0,1 0 0 0 0,-1 0 0 0 0,1 0 0 0 0,-2 1-6 0 0,-5 6-36 0 0,-1 0-1 0 0,0-1 1 0 0,0 0 0 0 0,-1 0-1 0 0,0-1 1 0 0,-1 0 0 0 0,0-1-1 0 0,0 0 1 0 0,-1-1-1 0 0,0 0 1 0 0,0 0 0 0 0,-1-1-1 0 0,0-1 1 0 0,0 0 0 0 0,0 0-1 0 0,-1-2 1 0 0,1 1-1 0 0,-2-1 37 0 0,13-3-87 0 0,0 0 0 0 0,0 0 0 0 0,0 0 0 0 0,0 0 0 0 0,0 0 0 0 0,0 0 0 0 0,0 0 0 0 0,1-1 0 0 0,-1 1 0 0 0,0 0 0 0 0,0 0 0 0 0,0-1 0 0 0,0 1 0 0 0,0-1 0 0 0,0 1-1 0 0,1-1 1 0 0,-1 1 0 0 0,0-1 0 0 0,0 1 0 0 0,1-1 0 0 0,-1 0 0 0 0,0 1 0 0 0,1-1 0 0 0,-1 0 0 0 0,1 1 0 0 0,-1-1 0 0 0,1 0 0 0 0,-1 0 0 0 0,1 0 0 0 0,0 0 0 0 0,-1 1-1 0 0,1-1 1 0 0,0 0 0 0 0,0 0 0 0 0,-1 0 0 0 0,1 0 0 0 0,0 0 0 0 0,0 0 0 0 0,0 0 0 0 0,0 0 0 0 0,0 0 0 0 0,0 0 0 0 0,1 0 0 0 0,-1 1 0 0 0,0-1 0 0 0,0 0 0 0 0,1 0 0 0 0,-1 0-1 0 0,0 0 1 0 0,1 0 0 0 0,-1 1 0 0 0,1-1 0 0 0,-1 0 0 0 0,1 0 0 0 0,-1 1 0 0 0,1-1 0 0 0,0 0 87 0 0,28-49-3248 0 0,-9 29 1972 0 0,0-1 4 0 0</inkml:trace>
  <inkml:trace contextRef="#ctx0" brushRef="#br0" timeOffset="28862.71">13512 1874 1720 0 0,'-130'174'6147'0'0,"129"-173"-6112"0"0,0 0 1 0 0,0 1 0 0 0,0-1-1 0 0,0 0 1 0 0,0 1 0 0 0,0-1-1 0 0,1 1 1 0 0,-1-1 0 0 0,0 1-1 0 0,1-1 1 0 0,-1 1 0 0 0,1 0-1 0 0,0-1 1 0 0,0 1 0 0 0,0 0-1 0 0,-1-1 1 0 0,1 1 0 0 0,1 0-1 0 0,-1-1 1 0 0,0 1 0 0 0,0 0-1 0 0,1-1 1 0 0,-1 1 0 0 0,1-1-1 0 0,-1 1 1 0 0,1-1 0 0 0,0 1-1 0 0,-1-1 1 0 0,1 1 0 0 0,0-1-1 0 0,0 1 1 0 0,0-1-1 0 0,0 0 1 0 0,0 0 0 0 0,0 1-1 0 0,1-1 1 0 0,-1 0 0 0 0,0 0-1 0 0,1 0 1 0 0,-1-1 0 0 0,0 1-1 0 0,1 0 1 0 0,-1 0 0 0 0,1-1-1 0 0,0 1 1 0 0,-1-1 0 0 0,1 1-1 0 0,-1-1 1 0 0,1 0 0 0 0,0 1-1 0 0,-1-1 1 0 0,1 0 0 0 0,0 0-1 0 0,-1 0 1 0 0,1 0 0 0 0,0-1-1 0 0,1 1-35 0 0,92-8 321 0 0,-87 6-316 0 0,13-1-4 0 0,1-1 1 0 0,-1-1-1 0 0,0-1 1 0 0,0-1-1 0 0,-1 0 1 0 0,0-2-1 0 0,0 0 1 0 0,-1-2-1 0 0,0 0 0 0 0,-1-1 1 0 0,0 0-1 0 0,3-5-1 0 0,-20 15-10 0 0,-1-1 0 0 0,1 1-1 0 0,0 0 1 0 0,-1-1 0 0 0,0 1-1 0 0,1-1 1 0 0,-1 1 0 0 0,0-1 0 0 0,0 1-1 0 0,-1-1 1 0 0,1 1 0 0 0,0 0-1 0 0,-1-1 1 0 0,0 1 0 0 0,1-1-1 0 0,-1 1 1 0 0,0 0 0 0 0,0 0 0 0 0,0-1-1 0 0,0 1 1 0 0,-1 0 0 0 0,1 0-1 0 0,-1 0 1 0 0,1 0 0 0 0,-1 1-1 0 0,0-1 1 0 0,1 0 0 0 0,-1 1 0 0 0,0-1-1 0 0,0 1 1 0 0,0-1 0 0 0,-1 1-1 0 0,1 0 1 0 0,0 0 0 0 0,0 0-1 0 0,-1 0 1 0 0,1 0 0 0 0,0 1 0 0 0,-1-1-1 0 0,1 1 1 0 0,-1-1 0 0 0,1 1-1 0 0,0 0 1 0 0,-1 0 0 0 0,1 0-1 0 0,-1 0 1 0 0,1 1 0 0 0,-1-1 0 0 0,-1 1 10 0 0,-253-12-6632 0 0,204 1 5406 0 0</inkml:trace>
  <inkml:trace contextRef="#ctx0" brushRef="#br0" timeOffset="29247.674">14522 1803 860 0 0,'3'15'4654'0'0,"0"16"-3539"0"0,43 214 1547 0 0,-48-235-6237 0 0,-15-18 1459 0 0,8-2 984 0 0</inkml:trace>
  <inkml:trace contextRef="#ctx0" brushRef="#br0" timeOffset="30248.46">14871 1857 2408 0 0,'17'37'1212'0'0,"-1"-1"1"0"0,-2 2-1 0 0,-1 0 0 0 0,-3 1 0 0 0,0 0 1 0 0,-2 6-1213 0 0,45-186 1204 0 0,-47 130-1215 0 0,0 1 0 0 0,1-1 1 0 0,1 1-1 0 0,0 0 0 0 0,0 1 0 0 0,1 0 1 0 0,0 0-1 0 0,0 1 0 0 0,1 0 1 0 0,0 0-1 0 0,1 2 0 0 0,0-1 0 0 0,0 1 1 0 0,0 0-1 0 0,0 1 0 0 0,2 1 11 0 0,46 30 25 0 0,44 143-82 0 0,-97-166 19 0 0,0-1 0 0 0,0 1 0 0 0,0-1-1 0 0,1 0 1 0 0,-1-1 0 0 0,0 0 0 0 0,1 0 0 0 0,0 0-1 0 0,-1-1 1 0 0,1 0 0 0 0,-1 0 0 0 0,1 0-1 0 0,-1-1 1 0 0,1 0 0 0 0,-1-1 0 0 0,1 1-1 0 0,-1-1 1 0 0,0 0 0 0 0,0-1 0 0 0,0 0 0 0 0,0 0-1 0 0,0 0 1 0 0,0 0 0 0 0,-1-1 38 0 0,2 1-21 0 0,0-1 1 0 0,0 0 0 0 0,-1 0-1 0 0,1 0 1 0 0,-1-1 0 0 0,0 0-1 0 0,0-1 1 0 0,-1 1-1 0 0,1-1 1 0 0,-1 0 0 0 0,-1 0-1 0 0,1 0 1 0 0,-1-1-1 0 0,0 0 1 0 0,0 0 0 0 0,-1 0-1 0 0,0 0 1 0 0,0 0-1 0 0,-1-1 1 0 0,0 1 0 0 0,0-1-1 0 0,0-7 21 0 0,-2 14 106 0 0,0 1 11 0 0,-28-16 322 0 0,19 19-406 0 0,0 0-1 0 0,1 0 1 0 0,-1 1-1 0 0,1 0 1 0 0,0 1 0 0 0,0 0-1 0 0,0 0 1 0 0,1 0-1 0 0,-1 1 1 0 0,1 0-1 0 0,1 1 1 0 0,-1-1-1 0 0,1 1 1 0 0,0 0 0 0 0,1 1-1 0 0,0 0 1 0 0,0 0-1 0 0,0 0 1 0 0,1 0-1 0 0,1 0 1 0 0,-1 1-1 0 0,1 0 1 0 0,1 0-1 0 0,-1 0 1 0 0,2 0 0 0 0,-1 0-1 0 0,1 0 1 0 0,0 10-33 0 0,2-17 5 0 0,0 1 1 0 0,0 0 0 0 0,0 0 0 0 0,1-1 0 0 0,-1 1-1 0 0,0 0 1 0 0,1-1 0 0 0,0 1 0 0 0,0-1 0 0 0,0 0-1 0 0,0 0 1 0 0,0 1 0 0 0,0-1 0 0 0,0-1 0 0 0,1 1-1 0 0,-1 0 1 0 0,1 0 0 0 0,-1-1 0 0 0,1 0-1 0 0,0 1 1 0 0,-1-1 0 0 0,1 0 0 0 0,0 0 0 0 0,0-1-1 0 0,0 1 1 0 0,0 0 0 0 0,0-1 0 0 0,0 0 0 0 0,0 0-1 0 0,0 0 1 0 0,0 0 0 0 0,0 0 0 0 0,0-1 0 0 0,0 1-1 0 0,1-1-5 0 0,9-4-44 0 0,0-1 0 0 0,0 0-1 0 0,-1-1 1 0 0,0 0-1 0 0,0-1 1 0 0,-1 0 0 0 0,0-1-1 0 0,0-1 1 0 0,-1 1 0 0 0,0-1-1 0 0,-1-1 1 0 0,0 0 0 0 0,0 0-1 0 0,-2-1 1 0 0,1 0-1 0 0,-1 0 1 0 0,-1-1 0 0 0,0 0-1 0 0,-1 0 1 0 0,-1-1 0 0 0,0 1-1 0 0,0-1 1 0 0,-1-2 44 0 0,8-45-2 0 0,-2-1 1 0 0,-3-1-1 0 0,-2 1 1 0 0,-4-41 1 0 0,0 95 46 0 0,0 3-6 0 0,0 1 1 0 0,0-1 0 0 0,-1 0-1 0 0,1 1 1 0 0,-1-1 0 0 0,0 1-1 0 0,0-1 1 0 0,-1 1 0 0 0,1 0-1 0 0,-1-1 1 0 0,0 1 0 0 0,0 0-1 0 0,0 0 1 0 0,-1 0 0 0 0,1 1-1 0 0,-1-1 1 0 0,0 0 0 0 0,0 1-1 0 0,-1 0 1 0 0,1 0 0 0 0,0 0-1 0 0,-1 0 1 0 0,0 0 0 0 0,0 1-1 0 0,-2-2-40 0 0,5 4 89 0 0,-21 12 84 0 0,17-1-155 0 0,1-1 0 0 0,1 1 0 0 0,0 0 1 0 0,1 0-1 0 0,0 0 0 0 0,1 0 0 0 0,0 1 0 0 0,0-1 1 0 0,1 0-1 0 0,1 0 0 0 0,0 1 0 0 0,0-1 0 0 0,1 0 1 0 0,1 0-1 0 0,0 0 0 0 0,0 0 0 0 0,1-1 0 0 0,1 1 1 0 0,-1-1-1 0 0,2 0-18 0 0,110 192-236 0 0,-2-100-5239 0 0,-82-88 2572 0 0,-21-11 1427 0 0</inkml:trace>
  <inkml:trace contextRef="#ctx0" brushRef="#br0" timeOffset="30545.545">15981 1959 1676 0 0,'3'-1'4507'0'0,"14"-10"-2971"0"0,75-33 191 0 0,-66 35-1689 0 0,-1-2-1 0 0,0-1 1 0 0,-1-1-1 0 0,0-1 0 0 0,-1 0 1 0 0,-1-2-1 0 0,0-1 1 0 0,-1-1-1 0 0,-1-1 1 0 0,6-8-38 0 0,-25 26-10 0 0,1 1 1 0 0,-1-1 0 0 0,0 0-1 0 0,0 0 1 0 0,0 0-1 0 0,0-1 1 0 0,0 1 0 0 0,0 0-1 0 0,0 0 1 0 0,0 0-1 0 0,0-1 1 0 0,0 1-1 0 0,-1 0 1 0 0,1-1 0 0 0,0 1-1 0 0,-1-1 1 0 0,1 1-1 0 0,-1-1 1 0 0,0 1-1 0 0,0-1 1 0 0,1 1 0 0 0,-1-1-1 0 0,0 1 1 0 0,0-1-1 0 0,0 0 1 0 0,-1 1-1 0 0,1-1 1 0 0,0 1 0 0 0,0-1-1 0 0,-1 1 1 0 0,1-1-1 0 0,-1 1 1 0 0,0 0 0 0 0,1-1-1 0 0,-1 1 1 0 0,0 0-1 0 0,0-1 1 0 0,0 1-1 0 0,0 0 1 0 0,0 0 0 0 0,0 0-1 0 0,0-1 1 0 0,0 1-1 0 0,0 0 1 0 0,0 1-1 0 0,-1-1 1 0 0,1 0 0 0 0,0 0-1 0 0,-1 0 1 0 0,1 1-1 0 0,-1-1 1 0 0,1 1 0 0 0,-1-1-1 0 0,1 1 1 0 0,-1 0-1 0 0,1-1 1 0 0,-1 1-1 0 0,1 0 1 0 0,-1 0 0 0 0,1 0-1 0 0,-1 0 1 0 0,1 0-1 0 0,-1 1 1 0 0,1-1-1 0 0,-1 0 1 0 0,1 1 0 0 0,-1-1-1 0 0,1 1 1 0 0,-1 0 9 0 0,-104 16 196 0 0,81-9-85 0 0,17-7-81 0 0,-1 0 0 0 0,1 1 0 0 0,-1 0 0 0 0,1 0 0 0 0,0 1 0 0 0,0 0 0 0 0,0 1 0 0 0,0 0 0 0 0,1 0 0 0 0,-1 0 0 0 0,1 1 0 0 0,0 0 0 0 0,1 1 0 0 0,-1 0 1 0 0,1 0-1 0 0,0 0 0 0 0,1 0 0 0 0,-1 1 0 0 0,1 0 0 0 0,0 0 0 0 0,0 2-30 0 0,29 40 225 0 0,-12-41-358 0 0,-1-1 0 0 0,1-1-1 0 0,1 0 1 0 0,-1-1 0 0 0,1 0-1 0 0,0-1 1 0 0,0 0 0 0 0,0-1-1 0 0,1-1 1 0 0,-1 0 0 0 0,0-1-1 0 0,1 0 1 0 0,0-1-1 0 0,-1-1 1 0 0,9-1 133 0 0,-15 2-245 0 0,159-24-5029 0 0,-135 17 3975 0 0</inkml:trace>
  <inkml:trace contextRef="#ctx0" brushRef="#br0" timeOffset="30841.509">16632 1715 848 0 0,'18'-46'10364'0'0,"9"121"-8781"0"0,-2-5-1477 0 0,-4 1 1 0 0,-2 0 0 0 0,-4 1 0 0 0,-3 1 0 0 0,0 34-107 0 0,-21-64-1072 0 0,9-42 1036 0 0,-1-1 1 0 0,1 1-1 0 0,-1-1 0 0 0,0 1 1 0 0,1-1-1 0 0,-1 1 0 0 0,1-1 1 0 0,-1 0-1 0 0,0 1 1 0 0,1-1-1 0 0,-1 0 0 0 0,0 1 1 0 0,1-1-1 0 0,-1 0 0 0 0,0 0 1 0 0,0 0-1 0 0,1 0 0 0 0,-1 0 1 0 0,0 0-1 0 0,1 0 0 0 0,-1 0 1 0 0,0 0-1 0 0,0 0 0 0 0,1 0 1 0 0,-1 0-1 0 0,0 0 0 0 0,1-1 1 0 0,-1 1-1 0 0,0 0 1 0 0,1-1-1 0 0,-1 1 0 0 0,0 0 1 0 0,1-1-1 0 0,-1 1 0 0 0,1-1 1 0 0,-1 1-1 0 0,1-1 0 0 0,-1 1 1 0 0,1-1-1 0 0,-1 1 0 0 0,1-1 1 0 0,-1 1-1 0 0,1-1 0 0 0,0 0 1 0 0,-1 1-1 0 0,1-1 0 0 0,0 0 1 0 0,-1 1-1 0 0,1-1 0 0 0,0 0 1 0 0,0 0-1 0 0,0 1 1 0 0,0-1-1 0 0,0 0 0 0 0,0 1 1 0 0,0-1-1 0 0,0 0 36 0 0,-7-16-537 0 0,1-1 0 0 0,1 1 1 0 0,1-1-1 0 0,1 0 0 0 0,0 0 0 0 0,1 0 1 0 0,1 0-1 0 0,1 0 0 0 0,0-1 0 0 0,3-12 537 0 0,-2-20-1531 0 0,-1 14 1017 0 0</inkml:trace>
  <inkml:trace contextRef="#ctx0" brushRef="#br0" timeOffset="31106.21">16743 1758 3124 0 0,'2'-11'193'0'0,"0"0"-1"0"0,0 0 0 0 0,1 0 1 0 0,1 0-1 0 0,0 0 0 0 0,1 1 0 0 0,0 0 1 0 0,0 0-1 0 0,1 0 0 0 0,0 0 1 0 0,1 1-1 0 0,0 0 0 0 0,1 0 1 0 0,-1 1-1 0 0,2 0 0 0 0,-1 1 0 0 0,1-1 1 0 0,0 2-1 0 0,1-1 0 0 0,-1 1 1 0 0,1 1-1 0 0,1 0 0 0 0,-1 0 1 0 0,1 1-1 0 0,-1 0 0 0 0,1 1 1 0 0,0 0-1 0 0,1 1 0 0 0,-1 0 0 0 0,1 0-192 0 0,-5 3 64 0 0,0 0 0 0 0,1 1 0 0 0,-1 0 0 0 0,0 0 0 0 0,0 0-1 0 0,0 1 1 0 0,0 0 0 0 0,-1 0 0 0 0,1 0 0 0 0,-1 1 0 0 0,0 0-1 0 0,0 1 1 0 0,0-1 0 0 0,0 1 0 0 0,-1 0 0 0 0,0 1 0 0 0,0-1-1 0 0,0 1 1 0 0,-1 0 0 0 0,1 0 0 0 0,-2 1 0 0 0,1-1 0 0 0,-1 1-1 0 0,0 0 1 0 0,0 0 0 0 0,-1 0 0 0 0,0 0 0 0 0,0 0 0 0 0,0 0 0 0 0,-1 6-64 0 0,1-7 47 0 0,-1-1 0 0 0,0 1 0 0 0,0 0 1 0 0,0 0-1 0 0,-1 0 0 0 0,0 0 0 0 0,0 0 1 0 0,-1 0-1 0 0,0 0 0 0 0,0 0 1 0 0,0 0-1 0 0,0 0 0 0 0,-1 0 0 0 0,0 0 1 0 0,-1-1-1 0 0,1 1 0 0 0,-1-1 1 0 0,0 0-1 0 0,0 0 0 0 0,-1 0 0 0 0,1 0 1 0 0,-1 0-1 0 0,0-1 0 0 0,0 0 0 0 0,-1 0 1 0 0,1 0-1 0 0,-1 0 0 0 0,0-1 1 0 0,0 1-1 0 0,0-1 0 0 0,-1-1 0 0 0,1 1 1 0 0,-1-1-1 0 0,1 0 0 0 0,-1 0 1 0 0,0 0-1 0 0,-5 0-47 0 0,-1-1-213 0 0,-1 0 0 0 0,1 0 0 0 0,-1-2 0 0 0,1 1 0 0 0,0-2 0 0 0,-1 1 0 0 0,1-2 0 0 0,0 0 0 0 0,0 0 0 0 0,0-1 0 0 0,0-1 0 0 0,1 0 0 0 0,-1 0 0 0 0,-8-7 213 0 0,11 7-383 0 0,1-1-1 0 0,-1 0 1 0 0,2 0-1 0 0,-1 0 1 0 0,1-1-1 0 0,0-1 1 0 0,0 1-1 0 0,0-1 1 0 0,1 0-1 0 0,1 0 1 0 0,-1-1-1 0 0,2 0 1 0 0,-1 0-1 0 0,1 0 1 0 0,0-1 0 0 0,1 1-1 0 0,0-1 1 0 0,-1-9 383 0 0,0-20-1206 0 0</inkml:trace>
  <inkml:trace contextRef="#ctx0" brushRef="#br0" timeOffset="31819.738">17344 1709 1392 0 0,'0'0'586'0'0,"0"0"107"0"0,0 0-16 0 0,0 0-66 0 0,0 0-94 0 0,6 1 34 0 0,18 2-243 0 0,1-1 0 0 0,0-2 0 0 0,0 0 0 0 0,0-2 0 0 0,0-1 0 0 0,0 0 0 0 0,-1-2 0 0 0,0-1 0 0 0,0-1 0 0 0,17-8-308 0 0,-2-20 32 0 0,-39 34-133 0 0,0 1 14 0 0,-3-2 62 0 0,-6-1 36 0 0,0 1 0 0 0,0 0 1 0 0,0 0-1 0 0,0 1 0 0 0,0 0 0 0 0,0 1 0 0 0,0 0 0 0 0,0 0 1 0 0,0 1-1 0 0,0 0 0 0 0,0 1 0 0 0,0 0 0 0 0,0 0 1 0 0,0 1-1 0 0,1 0 0 0 0,-1 0 0 0 0,1 1 0 0 0,0 0 0 0 0,0 1 1 0 0,0 0-1 0 0,1 0 0 0 0,0 1 0 0 0,0-1 0 0 0,0 2 0 0 0,-2 2-11 0 0,5-6 2 0 0,1 0-1 0 0,-1 1 0 0 0,1 0 0 0 0,0-1 0 0 0,0 1 1 0 0,0 1-1 0 0,0-1 0 0 0,1 0 0 0 0,-1 1 1 0 0,1-1-1 0 0,0 1 0 0 0,1-1 0 0 0,-1 1 0 0 0,1 0 1 0 0,0 0-1 0 0,0 0 0 0 0,1 0 0 0 0,-1 0 0 0 0,1 0 1 0 0,0 0-1 0 0,0 0 0 0 0,1 0 0 0 0,-1 0 0 0 0,1 0 1 0 0,0-1-1 0 0,1 1 0 0 0,-1 0 0 0 0,1 0 0 0 0,0-1 1 0 0,0 1-1 0 0,1-1 0 0 0,-1 0 0 0 0,1 1 1 0 0,0-1-1 0 0,0 0 0 0 0,0-1 0 0 0,0 1 0 0 0,1 0 1 0 0,0-1-1 0 0,0 0 0 0 0,0 0 0 0 0,0 0 0 0 0,1 0-1 0 0,8 2-330 0 0,1 0-1 0 0,0 0 0 0 0,0-2 0 0 0,0 0 0 0 0,0 0 0 0 0,1-2 0 0 0,-1 1 0 0 0,1-2 0 0 0,-1 0 0 0 0,1-1 0 0 0,-1 0 0 0 0,0-1 0 0 0,1-1 1 0 0,-1 0-1 0 0,7-3 331 0 0,19-9-1278 0 0</inkml:trace>
  <inkml:trace contextRef="#ctx0" brushRef="#br0" timeOffset="32256.013">18021 1728 860 0 0,'51'130'5477'0'0,"-71"-126"-2735"0"0,16-10-2719 0 0,-1-1 0 0 0,1 1 0 0 0,1-1 0 0 0,-1 0 0 0 0,1 0 1 0 0,0 0-1 0 0,1 0 0 0 0,0 0 0 0 0,0-1 0 0 0,1 1 0 0 0,-1-1 0 0 0,2 1 1 0 0,-1-1-1 0 0,1 0 0 0 0,0 1 0 0 0,1-1 0 0 0,-1 1 0 0 0,2-1 0 0 0,-1 1 0 0 0,1-1 1 0 0,0 1-1 0 0,0 0 0 0 0,1 0 0 0 0,0 0 0 0 0,1 0 0 0 0,-1 0 0 0 0,1 1 0 0 0,0-1 1 0 0,1 1-1 0 0,0 0 0 0 0,0 0 0 0 0,0 1 0 0 0,1 0 0 0 0,-1 0 0 0 0,1 0 0 0 0,0 0 1 0 0,1 1-1 0 0,-1 0 0 0 0,1 1 0 0 0,0-1 0 0 0,0 1 0 0 0,5-2-23 0 0,-6 5-4 0 0,0 0 0 0 0,-1 1 0 0 0,1-1 1 0 0,0 1-1 0 0,-1 0 0 0 0,1 0 0 0 0,-1 1 0 0 0,0-1 0 0 0,1 1 0 0 0,-1 1 0 0 0,0-1 0 0 0,0 1 0 0 0,0 0 0 0 0,0 0 0 0 0,-1 0 0 0 0,1 0 0 0 0,-1 1 0 0 0,0 0 1 0 0,0 0-1 0 0,0 0 4 0 0,160 170-168 0 0,-154-170-42 0 0,0 1-1 0 0,1-1 0 0 0,-1-1 1 0 0,1 0-1 0 0,0-1 0 0 0,0 0 1 0 0,0 0-1 0 0,0-1 1 0 0,0-1-1 0 0,0 0 0 0 0,1 0 1 0 0,-1-1-1 0 0,0 0 0 0 0,0-1 1 0 0,0-1-1 0 0,0 0 0 0 0,-1 0 1 0 0,1-1-1 0 0,4-2 211 0 0,29-6-568 0 0,-4 0-124 0 0,-21 3 426 0 0</inkml:trace>
  <inkml:trace contextRef="#ctx0" brushRef="#br0" timeOffset="32597.852">18786 1757 4120 0 0,'19'-15'714'0'0,"-29"12"165"0"0,-38 14-89 0 0,28-4-598 0 0,1 1 1 0 0,-1 1 0 0 0,1 1 0 0 0,1 0-1 0 0,0 1 1 0 0,0 1 0 0 0,1 1 0 0 0,1 1-1 0 0,-10 10-192 0 0,27-23 0 0 0,1 0 0 0 0,-1 0 0 0 0,0 0 0 0 0,1-1 0 0 0,-1 1 0 0 0,1 0 0 0 0,-1 0 0 0 0,1-1 0 0 0,-1 1 0 0 0,1-1 0 0 0,0 0 0 0 0,-1 1 0 0 0,1-1 0 0 0,-1 0 0 0 0,1 0 0 0 0,0 0-1 0 0,-1 0 1 0 0,1 0 0 0 0,0 0 0 0 0,-1-1 0 0 0,1 1 0 0 0,-1 0 0 0 0,1-1 0 0 0,0 1 0 0 0,-1-1 0 0 0,1 0 0 0 0,-1 1 0 0 0,0-1 0 0 0,1 0 0 0 0,-1 0 0 0 0,1 0 0 0 0,-1 0 0 0 0,0 0 0 0 0,0 0-1 0 0,0-1 1 0 0,0 1 0 0 0,21-13-31 0 0,-1 0-1 0 0,0-1 1 0 0,-2-2-1 0 0,0 0 1 0 0,-1-1-1 0 0,0 0 0 0 0,-2-2 1 0 0,0 0-1 0 0,-1-1 1 0 0,-1 0-1 0 0,-1-1 1 0 0,-1-1-1 0 0,-1 0 0 0 0,-1 0 1 0 0,-1-1-1 0 0,-2 0 1 0 0,0-1-1 0 0,-1 0 0 0 0,-1 0 1 0 0,-2 0-1 0 0,0-1 1 0 0,-2 1-1 0 0,-1-1 1 0 0,-1 1-1 0 0,-2-13 32 0 0,3 35 48 0 0,0 1-1 0 0,1-1 1 0 0,-1 1 0 0 0,0-1 0 0 0,0 1-1 0 0,-1-1 1 0 0,1 1 0 0 0,-1 0 0 0 0,1-1-1 0 0,-1 1 1 0 0,0 0 0 0 0,1-1-1 0 0,-1 1 1 0 0,-1 0 0 0 0,1 0 0 0 0,0-1-1 0 0,0 1 1 0 0,-1 0 0 0 0,1 1 0 0 0,-1-1-1 0 0,0 0 1 0 0,1 0 0 0 0,-1 1-1 0 0,0-1 1 0 0,0 1 0 0 0,0-1 0 0 0,0 1-1 0 0,0 0 1 0 0,-1 0 0 0 0,1 0 0 0 0,0 0-1 0 0,0 0 1 0 0,-1 0 0 0 0,1 1-1 0 0,-1-1 1 0 0,1 1 0 0 0,0-1 0 0 0,-1 1-1 0 0,1 0 1 0 0,-1 0 0 0 0,1 0 0 0 0,-1 1-1 0 0,1-1 1 0 0,-1 0 0 0 0,1 1-1 0 0,0 0 1 0 0,-1-1 0 0 0,1 1 0 0 0,0 0-1 0 0,0 0 1 0 0,-1 1 0 0 0,1-1 0 0 0,0 0-1 0 0,0 1 1 0 0,0-1 0 0 0,0 1-1 0 0,1-1 1 0 0,-1 1 0 0 0,0 0 0 0 0,0 1-48 0 0,-6 5 50 0 0,0 1 1 0 0,0 0-1 0 0,1 0 0 0 0,0 0 1 0 0,0 1-1 0 0,2 0 1 0 0,-1 1-1 0 0,1-1 1 0 0,0 1-1 0 0,1 0 1 0 0,1 0-1 0 0,-1 1 0 0 0,2-1 1 0 0,0 1-1 0 0,0-1 1 0 0,1 1-1 0 0,0 0 1 0 0,1 0-1 0 0,1-1 1 0 0,-1 1-1 0 0,3 8-50 0 0,61 129-1893 0 0,-59-140 1405 0 0,1 0 0 0 0,1 0 0 0 0,0-1 0 0 0,0 0-1 0 0,1 0 1 0 0,0-1 0 0 0,0 1 0 0 0,1-2 0 0 0,0 1-1 0 0,0-1 1 0 0,0-1 0 0 0,1 0 0 0 0,0 0 0 0 0,4 1 488 0 0,13 2-1426 0 0</inkml:trace>
  <inkml:trace contextRef="#ctx0" brushRef="#br0" timeOffset="33267.647">19033 1709 1288 0 0,'114'-9'3908'0'0,"-90"6"-3728"0"0,0-2 1 0 0,-1-1-1 0 0,1 0 1 0 0,-2-2 0 0 0,1 0-1 0 0,-1-2 1 0 0,0 0-1 0 0,-1-2 1 0 0,0 0-1 0 0,6-7-180 0 0,-27 18 4 0 0,-1 0-1 0 0,0-1 0 0 0,1 1 1 0 0,-1 0-1 0 0,0 0 0 0 0,0-1 0 0 0,0 1 1 0 0,0 0-1 0 0,0 0 0 0 0,0 0 1 0 0,0 0-1 0 0,0 0 0 0 0,0 0 1 0 0,-1 0-1 0 0,1 1 0 0 0,0-1 0 0 0,0 0 1 0 0,-1 1-1 0 0,1-1 0 0 0,-1 1 1 0 0,1-1-1 0 0,0 1 0 0 0,-1-1 1 0 0,1 1-1 0 0,-1 0 0 0 0,1 0 0 0 0,-1 0 1 0 0,1 0-1 0 0,-1 0 0 0 0,1 0 1 0 0,-1 0-1 0 0,1 1 0 0 0,-1-1 1 0 0,1 0-1 0 0,-1 1 0 0 0,1-1 1 0 0,0 1-1 0 0,-1 0 0 0 0,1-1 0 0 0,0 1 1 0 0,0 0-1 0 0,-1 0 0 0 0,1 0 1 0 0,-1 0-4 0 0,-15 2 37 0 0,-1 1 0 0 0,1 0 1 0 0,0 1-1 0 0,0 0 0 0 0,0 2 0 0 0,0 0 1 0 0,1 1-1 0 0,1 0 0 0 0,-1 2 1 0 0,1-1-1 0 0,1 2 0 0 0,0 0 1 0 0,0 1-1 0 0,1 0 0 0 0,1 1 1 0 0,0 0-1 0 0,1 1 0 0 0,0 1 0 0 0,1 0 1 0 0,1 0-1 0 0,-2 5-37 0 0,10-17 0 0 0,1 0 0 0 0,0-1 0 0 0,0 1 0 0 0,1 0 0 0 0,-1 0 0 0 0,0-1-1 0 0,1 1 1 0 0,0 0 0 0 0,-1-1 0 0 0,1 1 0 0 0,0-1 0 0 0,0 1 0 0 0,1-1 0 0 0,-1 1 0 0 0,0-1 0 0 0,1 0 0 0 0,0 1 0 0 0,-1-1-1 0 0,1 0 1 0 0,0 0 0 0 0,0 0 0 0 0,0-1 0 0 0,0 1 0 0 0,1 0 0 0 0,-1-1 0 0 0,0 1 0 0 0,1-1 0 0 0,-1 0 0 0 0,1 0 0 0 0,-1 0-1 0 0,1 0 1 0 0,-1 0 0 0 0,1-1 0 0 0,0 1 0 0 0,-1-1 0 0 0,1 0 0 0 0,1 1 0 0 0,107 9-1347 0 0,17-30-2107 0 0,-92 12 2172 0 0</inkml:trace>
  <inkml:trace contextRef="#ctx0" brushRef="#br0" timeOffset="33924.634">19631 1697 944 0 0,'29'77'5206'0'0,"-29"-76"-4940"0"0,-2 20 914 0 0,8-23-1251 0 0,3-11 4 0 0,0 0-1 0 0,1 1 1 0 0,1 0 0 0 0,0 0-1 0 0,0 2 1 0 0,1-1-1 0 0,1 1 1 0 0,-1 1-1 0 0,2 0 1 0 0,-1 1-1 0 0,7-3 68 0 0,52 70-178 0 0,-45-30 288 0 0,-22-21-104 0 0,0-1-1 0 0,1 1 0 0 0,0-1 0 0 0,0 0 1 0 0,1-1-1 0 0,0 1 0 0 0,0-1 0 0 0,1-1 1 0 0,-1 1-1 0 0,1-1 0 0 0,0-1 0 0 0,0 0 1 0 0,1 0-1 0 0,-1 0 0 0 0,1-1 0 0 0,0 0 1 0 0,0-1-1 0 0,0 0 0 0 0,0 0 0 0 0,1-1 1 0 0,-1 0-1 0 0,0-1 0 0 0,1 0 0 0 0,-1 0 1 0 0,7-2-6 0 0,1-2-6 0 0,0-1-1 0 0,-1 0 1 0 0,0-1 0 0 0,0-1 0 0 0,0 0 0 0 0,-1-1 0 0 0,0-1 0 0 0,-1-1 0 0 0,0 0-1 0 0,0 0 1 0 0,-1-2 0 0 0,-1 0 0 0 0,1 0 0 0 0,-2-1 0 0 0,0 0 0 0 0,-1-1 0 0 0,0 0-1 0 0,-1-1 1 0 0,0 0 0 0 0,-2 0 0 0 0,1-1 0 0 0,-2 0 0 0 0,0 0 0 0 0,-1-1 0 0 0,-1 0-1 0 0,-1 1 1 0 0,1-11 6 0 0,-12-120 2087 0 0,3 136-1827 0 0,5 10-202 0 0,0-1-1 0 0,0 1 0 0 0,0 0 0 0 0,-1-1 1 0 0,1 1-1 0 0,0-1 0 0 0,-1 1 0 0 0,1 0 1 0 0,0-1-1 0 0,-1 1 0 0 0,0 0 0 0 0,1 0 1 0 0,-1-1-1 0 0,0 1 0 0 0,1 0 0 0 0,-1 0 1 0 0,0 0-1 0 0,0 0 0 0 0,0 0 0 0 0,0 0 1 0 0,0 0-1 0 0,0 0 0 0 0,0 0 0 0 0,-1 1 1 0 0,1-1-1 0 0,0 0 0 0 0,0 1 0 0 0,-1-1 1 0 0,1 1-1 0 0,0-1 0 0 0,-1 1 0 0 0,1-1 1 0 0,0 1-1 0 0,-1 0 0 0 0,1 0 0 0 0,0 0 1 0 0,-1 0-1 0 0,1 0 0 0 0,-1 0 0 0 0,1 0 1 0 0,0 0-1 0 0,-1 1 0 0 0,1-1 0 0 0,-1 0 1 0 0,1 1-1 0 0,0-1 0 0 0,0 1 0 0 0,-1 0 1 0 0,1-1-1 0 0,0 1 0 0 0,0 0 0 0 0,0 0 1 0 0,0 0-1 0 0,0 0 0 0 0,0-1 0 0 0,-1 2-57 0 0,-4 5 13 0 0,0 0-1 0 0,0 0 1 0 0,1 1-1 0 0,0 0 1 0 0,0 0-1 0 0,1 0 1 0 0,0 1-1 0 0,0-1 0 0 0,1 1 1 0 0,0 0-1 0 0,1 0 1 0 0,0 0-1 0 0,0 0 1 0 0,1 0-1 0 0,0 1 1 0 0,0-1-1 0 0,1 0 0 0 0,1 0 1 0 0,0 1-1 0 0,0-1 1 0 0,0 0-1 0 0,1 0 1 0 0,1 0-1 0 0,-1 0 1 0 0,2 0-1 0 0,-1 0 0 0 0,1-1 1 0 0,0 0-1 0 0,1 0 1 0 0,0 0-1 0 0,0 0 1 0 0,1-1-1 0 0,4 5-12 0 0,38 51-839 0 0,17 37-4803 0 0,-66-84 2902 0 0,-13-1 1324 0 0</inkml:trace>
  <inkml:trace contextRef="#ctx0" brushRef="#br0" timeOffset="34123.692">20150 1680 2128 0 0,'3'-3'1172'0'0,"11"-9"-208"0"0,4-1-156 0 0,1 1-15 0 0,10 1-85 0 0,3 2-216 0 0,0 2-240 0 0,-2-2-196 0 0,9 0 0 0 0,-1 3-580 0 0,-3-3-464 0 0,4 3-385 0 0,1 1 189 0 0,-2 1 48 0 0</inkml:trace>
  <inkml:trace contextRef="#ctx0" brushRef="#br0" timeOffset="35240.226">21127 1803 1076 0 0,'51'24'1374'0'0,"-37"-23"-1167"0"0,1-1 1 0 0,0-1-1 0 0,-1 0 0 0 0,1-1 0 0 0,-1-1 0 0 0,0 0 0 0 0,0-1 0 0 0,0 0 1 0 0,0-2-1 0 0,8-3-207 0 0,-14 5 132 0 0,26-8 151 0 0,-15 6-132 0 0,-1 0-1 0 0,0-2 1 0 0,-1 1 0 0 0,0-2 0 0 0,0-1 0 0 0,-1 0-1 0 0,0-1 1 0 0,0 0 0 0 0,4-6-151 0 0,-20 15 1 0 0,-1 1 0 0 0,1 0 0 0 0,0 0 0 0 0,0 0 0 0 0,-1-1 0 0 0,1 1 1 0 0,0 0-1 0 0,-1 0 0 0 0,1 0 0 0 0,-1 0 0 0 0,0 0 0 0 0,1 0 0 0 0,-1 0 0 0 0,0 0 0 0 0,0 0 0 0 0,1 0 0 0 0,-1 0 0 0 0,0 0 1 0 0,0 0-1 0 0,0 0 0 0 0,0 1 0 0 0,0-1 0 0 0,0 0 0 0 0,-1 1 0 0 0,1-1 0 0 0,0 1 0 0 0,0 0 0 0 0,0-1 0 0 0,0 1 0 0 0,-1 0 1 0 0,1-1-1 0 0,0 1 0 0 0,0 0 0 0 0,-1 0 0 0 0,1 0 0 0 0,0 0 0 0 0,0 0 0 0 0,-1 1 0 0 0,1-1 0 0 0,0 0 0 0 0,0 0 1 0 0,0 1-1 0 0,-1-1 0 0 0,1 1 0 0 0,0-1 0 0 0,0 1 0 0 0,0-1 0 0 0,0 1 0 0 0,0 0 0 0 0,-1 0-1 0 0,1-1 8 0 0,-37 5 100 0 0,0 2 0 0 0,0 1 0 0 0,1 2 0 0 0,0 2-1 0 0,1 1 1 0 0,-29 15-108 0 0,53-24 46 0 0,1 0-1 0 0,0 1 1 0 0,1 0-1 0 0,-1 1 1 0 0,1 0-1 0 0,0 1 1 0 0,0 0-1 0 0,1 1 1 0 0,0 0-1 0 0,0 0 1 0 0,1 1-1 0 0,0 0 1 0 0,1 0-1 0 0,0 1 0 0 0,0 0 1 0 0,1 0-1 0 0,0 1 1 0 0,1-1-1 0 0,-2 7-45 0 0,8-11 9 0 0,1-1 1 0 0,0 0-1 0 0,0 0 0 0 0,0 0 0 0 0,1 0 0 0 0,0-1 0 0 0,0 1 0 0 0,0-1 0 0 0,0 1 0 0 0,1-1 0 0 0,0 0 0 0 0,-1 0 1 0 0,2-1-1 0 0,-1 1 0 0 0,0-1 0 0 0,1 0 0 0 0,-1 0 0 0 0,1 0 0 0 0,0-1 0 0 0,0 0 0 0 0,0 0 0 0 0,0 0 0 0 0,0 0 1 0 0,1-1-1 0 0,-1 0 0 0 0,0 0 0 0 0,1 0 0 0 0,-1-1 0 0 0,1 0 0 0 0,0 0-9 0 0,22 4-640 0 0,0-2 1 0 0,0 0-1 0 0,-1-2 0 0 0,1-1 1 0 0,0-1-1 0 0,0-2 0 0 0,-1 0 1 0 0,0-2-1 0 0,5-3 640 0 0,3-3-1219 0 0</inkml:trace>
  <inkml:trace contextRef="#ctx0" brushRef="#br0" timeOffset="35548.451">21618 1673 1048 0 0,'55'145'3761'0'0,"-38"-115"-3067"0"0,83 121 3097 0 0,-50-178-2565 0 0,133-203-747 0 0,-130 124-3667 0 0,-53 104 1854 0 0,-2-10-2521 0 0,-10-2 2593 0 0</inkml:trace>
  <inkml:trace contextRef="#ctx0" brushRef="#br0" timeOffset="35899.76">22070 1788 836 0 0,'69'1'3784'0'0,"142"-78"-1818"0"0,-212 77-1966 0 0,0-1 1 0 0,0 1-1 0 0,1 0 1 0 0,-1 0-1 0 0,0-1 0 0 0,1 1 1 0 0,-1-1-1 0 0,0 1 1 0 0,1 0-1 0 0,-1-1 1 0 0,0 1-1 0 0,1-1 0 0 0,-1 1 1 0 0,1-1-1 0 0,-1 0 1 0 0,1 1-1 0 0,-1-1 0 0 0,1 1 1 0 0,0-1-1 0 0,-1 0 1 0 0,1 0-1 0 0,0 1 1 0 0,-1-1-1 0 0,1 0 0 0 0,0 1 1 0 0,0-1-1 0 0,0 0 1 0 0,0 0-1 0 0,-1 1 0 0 0,1-1 1 0 0,0 0-1 0 0,1 0 1 0 0,-1 0-1 0 0,0 1 1 0 0,0-1-1 0 0,0 0 0 0 0,0 0 1 0 0,0 1-1 0 0,1-1 1 0 0,-1 0-1 0 0,0 1 0 0 0,1-1 1 0 0,-1 0-1 0 0,0 1 1 0 0,1-1-1 0 0,-1 0 1 0 0,1 1-1 0 0,-1-1 0 0 0,1 1 1 0 0,-1-1-1 0 0,1 1 1 0 0,0-1-1 0 0,-1 1 0 0 0,1-1 1 0 0,0 1-1 0 0,-1 0 1 0 0,1-1-1 0 0,0 1 1 0 0,-1 0-1 0 0,1-1 0 0 0,0 1 1 0 0,0 0-1 0 0,-1 0 1 0 0,2 0-1 0 0,-74 0 62 0 0,-107 61 447 0 0,171-58-461 0 0,1 1 0 0 0,-1 0 0 0 0,1 1 1 0 0,0 0-1 0 0,0 0 0 0 0,0 0 0 0 0,1 1 0 0 0,0 0 1 0 0,0 0-1 0 0,0 0 0 0 0,1 1 0 0 0,0 0 0 0 0,0 0 1 0 0,1 0-1 0 0,0 1 0 0 0,0 0 0 0 0,1-1 0 0 0,0 1 1 0 0,0 0-1 0 0,1 1 0 0 0,-1 2-48 0 0,5-5 25 0 0,0 1-1 0 0,0-1 1 0 0,1 0-1 0 0,0 0 0 0 0,0 0 1 0 0,0 0-1 0 0,1 0 1 0 0,0-1-1 0 0,0 0 1 0 0,0 1-1 0 0,1-2 1 0 0,-1 1-1 0 0,1 0 1 0 0,1-1-1 0 0,-1 0 1 0 0,0 0-1 0 0,1 0 1 0 0,0-1-1 0 0,0 0 1 0 0,0 0-1 0 0,0-1 1 0 0,0 1-1 0 0,1-1 1 0 0,-1-1-1 0 0,5 2-24 0 0,157 7-1909 0 0,-56-42-2170 0 0,-87 18 2767 0 0</inkml:trace>
  <inkml:trace contextRef="#ctx0" brushRef="#br0" timeOffset="36754.859">22489 1758 1164 0 0,'27'125'6223'0'0,"-17"-133"-3347"0"0,14-39-2932 0 0,-18 35 231 0 0,65-122-1113 0 0,-24 222 82 0 0,-45-81 838 0 0,1-1 1 0 0,0 1-1 0 0,0-1 0 0 0,0 0 0 0 0,0 0 1 0 0,1 0-1 0 0,0 0 0 0 0,1-1 1 0 0,-1 1-1 0 0,1-1 0 0 0,0 0 0 0 0,0-1 1 0 0,0 1-1 0 0,1-1 0 0 0,0 0 0 0 0,0 0 1 0 0,0-1-1 0 0,0 0 0 0 0,0 0 1 0 0,1 0-1 0 0,-1-1 0 0 0,1 0 0 0 0,0 0 1 0 0,0-1-1 0 0,0 1 0 0 0,-1-2 0 0 0,1 1 1 0 0,0-1-1 0 0,0 0 0 0 0,0 0 0 0 0,0-1 1 0 0,3 0 17 0 0,5-10-103 0 0,-1-1 1 0 0,0-1 0 0 0,-1 0 0 0 0,-1 0-1 0 0,0-1 1 0 0,0-1 0 0 0,-2 0 0 0 0,0-1-1 0 0,-1 0 1 0 0,0 0 0 0 0,-1-1-1 0 0,-1 0 1 0 0,-1 0 0 0 0,0-1 0 0 0,-1 0-1 0 0,-1 0 1 0 0,-1 0 0 0 0,0 0-1 0 0,-2 0 1 0 0,0-3 102 0 0,15-217 1137 0 0,-16 232-1053 0 0,0 1-1 0 0,0-1 1 0 0,-1 1-1 0 0,0-1 1 0 0,0 1-1 0 0,0-1 1 0 0,-1 1-1 0 0,1-1 1 0 0,-1 1-1 0 0,0 0 1 0 0,-1 0-1 0 0,1 0 1 0 0,-1 0 0 0 0,0 0-1 0 0,-1 1 1 0 0,1-1-1 0 0,-1 1 1 0 0,0 0-1 0 0,0 0 1 0 0,0 0-84 0 0,1 5 20 0 0,-1 0 0 0 0,0 0 0 0 0,1 0-1 0 0,-1 0 1 0 0,1 1 0 0 0,0-1 0 0 0,-1 1 0 0 0,1 0 0 0 0,0 0 0 0 0,0 0 0 0 0,0 0 0 0 0,0 1 0 0 0,1-1-1 0 0,-1 1 1 0 0,1-1 0 0 0,-1 1 0 0 0,1 0 0 0 0,0 0 0 0 0,0 0 0 0 0,0 1 0 0 0,0-1 0 0 0,1 0 0 0 0,-1 1 0 0 0,1-1-1 0 0,0 1 1 0 0,0-1 0 0 0,0 1 0 0 0,1 1-20 0 0,-7 25 49 0 0,2 0-1 0 0,1 1 0 0 0,1 0 1 0 0,2 0-1 0 0,1 0 1 0 0,1 0-1 0 0,2 0 0 0 0,1-1 1 0 0,2 1-1 0 0,0-1 0 0 0,3 0 1 0 0,0 0-1 0 0,2-1 1 0 0,8 16-49 0 0,-18-43 13 0 0,-1 0-1 0 0,0 0 1 0 0,1 0 0 0 0,-1 0 0 0 0,1-1 0 0 0,0 1 0 0 0,-1 0 0 0 0,1 0 0 0 0,0-1 0 0 0,0 1 0 0 0,0 0 0 0 0,1-1 0 0 0,-1 1 0 0 0,0-1 0 0 0,0 0 0 0 0,1 1 0 0 0,-1-1 0 0 0,1 0 0 0 0,-1 0 0 0 0,1 0 0 0 0,0 0 0 0 0,-1 0-1 0 0,1 0 1 0 0,0 0 0 0 0,0-1 0 0 0,-1 1 0 0 0,1-1 0 0 0,0 1 0 0 0,0-1 0 0 0,0 1 0 0 0,0-1 0 0 0,0 0 0 0 0,0 0 0 0 0,0 0 0 0 0,0 0 0 0 0,-1-1 0 0 0,1 1 0 0 0,0 0 0 0 0,0-1 0 0 0,0 1 0 0 0,0-1 0 0 0,0 0 0 0 0,-1 0-1 0 0,1 1 1 0 0,0-1 0 0 0,-1 0 0 0 0,1-1 0 0 0,-1 1 0 0 0,1 0 0 0 0,-1 0 0 0 0,1-1 0 0 0,-1 1 0 0 0,0 0 0 0 0,1-2-13 0 0,22-17-7 0 0,1 2 1 0 0,0 0-1 0 0,2 2 1 0 0,0 0-1 0 0,0 2 0 0 0,1 1 1 0 0,1 1-1 0 0,0 2 1 0 0,1 1-1 0 0,26-5 7 0 0,-51 15 6 0 0,0 0 0 0 0,0 0 0 0 0,-1 1 0 0 0,1-1 0 0 0,0 1 1 0 0,0 0-1 0 0,-1 1 0 0 0,1-1 0 0 0,-1 1 0 0 0,0 0 0 0 0,0 0 0 0 0,0 0 0 0 0,0 0 0 0 0,0 1 0 0 0,0-1 0 0 0,-1 1 0 0 0,0 0 1 0 0,0 0-1 0 0,0 1 0 0 0,0-1 0 0 0,-1 0 0 0 0,0 1 0 0 0,0 0 0 0 0,0-1 0 0 0,0 1 0 0 0,-1 0 0 0 0,1 0 0 0 0,-1 0 1 0 0,-1 0-1 0 0,1 0 0 0 0,-1 0 0 0 0,0 0 0 0 0,0 1 0 0 0,0-1 0 0 0,-1 0 0 0 0,1 0 0 0 0,-1 0 0 0 0,-1 0 0 0 0,1 0 0 0 0,-1 0 1 0 0,0-1-1 0 0,0 1 0 0 0,0 0 0 0 0,0-1 0 0 0,-1 0 0 0 0,0 1-6 0 0,-2 3-62 0 0,-1-1-1 0 0,0-1 1 0 0,0 1-1 0 0,-1-1 1 0 0,1 0 0 0 0,-1 0-1 0 0,0-1 1 0 0,-1 0-1 0 0,1 0 1 0 0,-1-1 0 0 0,0 0-1 0 0,0 0 1 0 0,-1-1 0 0 0,1 0-1 0 0,-9 2 63 0 0,-77 9-3761 0 0,25-30 1037 0 0,34 2 1466 0 0</inkml:trace>
  <inkml:trace contextRef="#ctx0" brushRef="#br0" timeOffset="36957.407">22871 1511 3944 0 0,'-5'-15'7425'0'0,"46"1"-7132"0"0,-37 13 105 0 0,131-19-416 0 0,74 18-5523 0 0,-120 3 2114 0 0,-48-1 2169 0 0</inkml:trace>
  <inkml:trace contextRef="#ctx0" brushRef="#br0" timeOffset="42539.505">13272 3148 1088 0 0,'8'13'768'0'0,"3"5"-252"0"0,-6 5-48 0 0,2-5 100 0 0,1 3-52 0 0,-5-2-16 0 0,-2 5-84 0 0,-1-13-44 0 0,0 7-19 0 0,-12 21-37 0 0,0-17-204 0 0,0-4-112 0 0,-3-1-8 0 0,1-4-745 0 0,-4-5-527 0 0,9-4 28 0 0,9-4 4 0 0</inkml:trace>
  <inkml:trace contextRef="#ctx0" brushRef="#br0" timeOffset="42802.094">13896 3178 1672 0 0,'2'15'828'0'0,"-1"6"-76"0"0,-1-9-180 0 0,0 6-16 0 0,-12 25-40 0 0,7-16-136 0 0,-2-3 17 0 0,3 3-25 0 0,-3 2-36 0 0,1-5-52 0 0,-2 0-144 0 0,1-2-192 0 0,-4 1 0 0 0,5-5-736 0 0,-2-3-513 0 0,0-3-19 0 0,1-6 92 0 0</inkml:trace>
  <inkml:trace contextRef="#ctx0" brushRef="#br0" timeOffset="43252.782">16516 2837 1164 0 0,'25'75'4486'0'0,"-40"46"-3058"0"0,13-114-1416 0 0,-45 115 166 0 0,-15-71-4785 0 0,54-50 3150 0 0</inkml:trace>
  <inkml:trace contextRef="#ctx0" brushRef="#br0" timeOffset="43884.425">17351 3070 1544 0 0,'-37'64'632'0'0,"18"-31"-528"0"0,1-3-236 0 0,1-1-896 0 0</inkml:trace>
  <inkml:trace contextRef="#ctx0" brushRef="#br0" timeOffset="44948.754">21858 2414 976 0 0,'9'30'3756'0'0,"-32"25"-2921"0"0,9-27-321 0 0,-25 64 28 0 0,4-37-4027 0 0,29-49 2191 0 0</inkml:trace>
  <inkml:trace contextRef="#ctx0" brushRef="#br0" timeOffset="45223.087">22466 2491 904 0 0,'5'7'1160'0'0,"-5"2"-248"0"0,-3 0-120 0 0,-2 11-40 0 0,-6-1-108 0 0,-2 1 5 0 0,-1 2-161 0 0,-4 1 4 0 0,1 4-188 0 0,2-2-36 0 0,1-1-336 0 0,-2 3-84 0 0,3 2 16 0 0,0-4-1356 0 0,-1 4 155 0 0,-5-5 101 0 0,1 0 24 0 0</inkml:trace>
  <inkml:trace contextRef="#ctx0" brushRef="#br0" timeOffset="275159.649">1703 7426 964 0 0,'44'-8'6894'0'0,"-5"79"-6885"0"0,-31-50 389 0 0,137 282 257 0 0,-146-303-728 0 0,0-1-1 0 0,0 1 1 0 0,0 0-1 0 0,0 0 1 0 0,0 0-1 0 0,1 0 1 0 0,-1 0 0 0 0,0 0-1 0 0,0 0 1 0 0,0 0-1 0 0,0 1 1 0 0,0-1-1 0 0,0 0 1 0 0,0 0 0 0 0,0 1-1 0 0,1-1 1 0 0,-1 1-1 0 0,0-1 1 0 0,0 1-1 0 0,0-1 1 0 0,1 1-1 0 0,-1-1 1 0 0,0 1 0 0 0,1 0-1 0 0,-1-1 1 0 0,0 1-1 0 0,1 0 1 0 0,-1 0-1 0 0,1-1 1 0 0,-1 1-1 0 0,1 0 1 0 0,0 0 0 0 0,-1 0-1 0 0,1 0 1 0 0,0-1-1 0 0,-1 1 1 0 0,1 0-1 0 0,0 0 1 0 0,0 0-1 0 0,0 0 1 0 0,0 0 0 0 0,0 0-1 0 0,0 0 1 0 0,0 0-1 0 0,0 0 1 0 0,0 0-1 0 0,0-1 1 0 0,1 1 0 0 0,-1 0-1 0 0,0 0 1 0 0,1 0-1 0 0,-1 0 1 0 0,0 0-1 0 0,1-1 1 0 0,-1 1-1 0 0,1 0 1 0 0,0 0 0 0 0,-1-1-1 0 0,1 1 74 0 0,-19-11-1357 0 0,2-4 35 0 0</inkml:trace>
  <inkml:trace contextRef="#ctx0" brushRef="#br0" timeOffset="275625.088">1500 7336 968 0 0,'-13'15'281'0'0,"1"1"1"0"0,1 0-1 0 0,0 0 0 0 0,1 1 0 0 0,1 0 1 0 0,0 1-1 0 0,1 0 0 0 0,2 0 1 0 0,-1 1-1 0 0,2 0 0 0 0,1 0 0 0 0,0 0 1 0 0,1 1-1 0 0,1-1 0 0 0,1 1 1 0 0,1 0-1 0 0,1 9-281 0 0,0-13 100 0 0,0-1 0 0 0,1 1 1 0 0,1 0-1 0 0,0-1 0 0 0,1 0 1 0 0,0 0-1 0 0,2 0 0 0 0,0 0 1 0 0,0-1-1 0 0,1 0 0 0 0,1 0 1 0 0,0-1-1 0 0,1 0 0 0 0,1 0 0 0 0,0-1 1 0 0,0 0-1 0 0,1-1 0 0 0,1 0 1 0 0,0-1-1 0 0,0 0 0 0 0,1-1 1 0 0,0-1-1 0 0,4 2-100 0 0,10 5 108 0 0,0-1 0 0 0,2-1 0 0 0,-1-2 1 0 0,2 0-1 0 0,-1-2 0 0 0,1-2 0 0 0,1 0 0 0 0,-1-2 0 0 0,1-2 1 0 0,0 0-1 0 0,6-2-108 0 0,-19-1 37 0 0,0-1 1 0 0,0 0-1 0 0,0-1 1 0 0,-1-1-1 0 0,1-1 1 0 0,-1 0-1 0 0,0-2 1 0 0,0 1-1 0 0,-1-2 1 0 0,6-3-38 0 0,-5 3 16 0 0,-1 0 0 0 0,1-1 0 0 0,-2 0 1 0 0,1-1-1 0 0,-1-1 0 0 0,-1-1 1 0 0,1 0-1 0 0,-2-1 0 0 0,0 0 1 0 0,0-1-1 0 0,-1-1 0 0 0,-1 0 0 0 0,0 0 1 0 0,-1-1-1 0 0,-1 0 0 0 0,0-1 1 0 0,-1 0-1 0 0,0-1 0 0 0,-2 0 0 0 0,0 0 1 0 0,-1 0-1 0 0,0 0 0 0 0,-2-1 1 0 0,0 0-1 0 0,-1 0 0 0 0,-1 0 1 0 0,0-17-17 0 0,-4 14 24 0 0,-1 1 1 0 0,-1-1 0 0 0,0 1 0 0 0,-2 0 0 0 0,0 1-1 0 0,-1 0 1 0 0,-1 0 0 0 0,-1 0 0 0 0,-1 1 0 0 0,0 1-1 0 0,-1 0 1 0 0,-1 0 0 0 0,-1 1 0 0 0,0 1 0 0 0,-1 0-1 0 0,-1 1 1 0 0,0 1 0 0 0,0 0 0 0 0,-2 2 0 0 0,1 0-1 0 0,-2 0 1 0 0,1 2 0 0 0,-1 0 0 0 0,-1 1 0 0 0,1 1-1 0 0,-1 1 1 0 0,-1 1 0 0 0,1 1 0 0 0,-1 0 0 0 0,-10 1-25 0 0,-102 14-1568 0 0,16 51-4175 0 0,102-47 4488 0 0</inkml:trace>
  <inkml:trace contextRef="#ctx0" brushRef="#br0" timeOffset="273718.697">66 7645 1372 0 0,'0'0'395'0'0,"-21"3"990"0"0,-23 8 127 0 0,161-24 507 0 0,247-51-1718 0 0,-118 34 183 0 0,-216 26-60 0 0,2-1-3031 0 0,-31 5 1390 0 0,0-1 24 0 0,3-2 26 0 0</inkml:trace>
  <inkml:trace contextRef="#ctx0" brushRef="#br0" timeOffset="274155.264">79 8001 1140 0 0,'16'-8'4371'0'0,"71"-26"-3597"0"0,7 12-219 0 0,0 3 0 0 0,2 5 1 0 0,42 1-556 0 0,-9 0 228 0 0,-5-4-1275 0 0,-120 11-3542 0 0,-7 2 3426 0 0</inkml:trace>
  <inkml:trace contextRef="#ctx0" brushRef="#br0" timeOffset="274669.299">511 7440 1184 0 0,'-73'-23'6503'0'0,"109"14"-5434"0"0,-9 5-1032 0 0,0 1 0 0 0,1 1 0 0 0,-1 1 0 0 0,1 1 0 0 0,-1 2 0 0 0,0 0 0 0 0,0 2 0 0 0,0 1 0 0 0,0 2 0 0 0,0 0 0 0 0,-1 2 0 0 0,-1 0 0 0 0,0 2 0 0 0,0 1 0 0 0,-1 1 0 0 0,0 1 0 0 0,15 13-37 0 0,-29-16 24 0 0,-2 1 1 0 0,1 0 0 0 0,-2 1-1 0 0,1-1 1 0 0,-2 1 0 0 0,0 1-1 0 0,0 0 1 0 0,-1-1-1 0 0,-1 1 1 0 0,-1 1 0 0 0,0-1-1 0 0,0 1 1 0 0,-1-1 0 0 0,-1 1-1 0 0,-1 0 1 0 0,0-1-1 0 0,-1 1 1 0 0,0 0 0 0 0,-2-1-1 0 0,1 1 1 0 0,-2-1 0 0 0,0 0-1 0 0,0 0 1 0 0,-1 0-1 0 0,-1-1 1 0 0,-1 0 0 0 0,0 0-1 0 0,0 0 1 0 0,-5 5-25 0 0,-17 27-50 0 0,-3-2 1 0 0,-1 0-1 0 0,-2-3 1 0 0,-2 0-1 0 0,-33 26 50 0 0,70-67-4511 0 0,36-31 1892 0 0,-16 11 1430 0 0</inkml:trace>
  <inkml:trace contextRef="#ctx0" brushRef="#br0" timeOffset="285069.132">4297 6997 1228 0 0,'0'-3'976'0'0,"0"0"-252"0"0,-2 0-204 0 0,2 0-112 0 0,0 2-52 0 0,0-1-376 0 0,-1 1-52 0 0,-1-2-288 0 0,2 1-196 0 0,-1 1-728 0 0</inkml:trace>
  <inkml:trace contextRef="#ctx0" brushRef="#br0" timeOffset="286732.679">7707 7026 1440 0 0,'4'3'4967'0'0,"11"40"-4549"0"0,2-1 1 0 0,1-1 0 0 0,2 0-1 0 0,2-2 1 0 0,12 15-419 0 0,83 177 955 0 0,-119-232-1048 0 0,1 0 0 0 0,0 0 0 0 0,0 0 0 0 0,-1 0 0 0 0,1 0 0 0 0,-1 0 0 0 0,1 0 1 0 0,-1 0-1 0 0,1 0 0 0 0,-1 1 0 0 0,0-1 0 0 0,1 1 0 0 0,-1-1 0 0 0,0 1 0 0 0,1-1 0 0 0,-1 1 0 0 0,0 0 0 0 0,0 0 1 0 0,1 0-1 0 0,-1 0 0 0 0,0 0 0 0 0,1 1 0 0 0,-1-1 0 0 0,0 0 0 0 0,0 1 0 0 0,1-1 0 0 0,-1 1 0 0 0,1-1 0 0 0,-1 1 1 0 0,0 0-1 0 0,1 0 0 0 0,-1 0 0 0 0,1 0 0 0 0,0 0 0 0 0,-1 0 0 0 0,1 0 0 0 0,0 0 0 0 0,0 1 0 0 0,0-1 1 0 0,-1 0-1 0 0,1 1 0 0 0,1-1 0 0 0,-1 1 0 0 0,0-1 0 0 0,0 1 0 0 0,1 0 0 0 0,-1-1 0 0 0,0 1 0 0 0,1 0 0 0 0,0-1 1 0 0,-1 1-1 0 0,1 0 0 0 0,0-1 0 0 0,0 1 0 0 0,0 0 0 0 0,0 0 0 0 0,0 1 93 0 0,-18-26-1359 0 0,3-1 11 0 0</inkml:trace>
  <inkml:trace contextRef="#ctx0" brushRef="#br0" timeOffset="286970.368">7805 6909 1440 0 0,'5'-8'212'0'0,"0"1"0"0"0,1-1 0 0 0,1 2 0 0 0,-1-1 0 0 0,1 1 0 0 0,0 0 1 0 0,0 0-1 0 0,1 1 0 0 0,0-1 0 0 0,0 2 0 0 0,0-1 0 0 0,0 1 0 0 0,1 1 0 0 0,0 0 0 0 0,-1 0 0 0 0,1 0 0 0 0,8 0-212 0 0,-11 5 52 0 0,1 0-1 0 0,-1 0 0 0 0,1 1 1 0 0,-1 0-1 0 0,0 0 0 0 0,0 0 1 0 0,0 1-1 0 0,-1 0 1 0 0,1 0-1 0 0,-1 0 0 0 0,0 1 1 0 0,0 0-1 0 0,-1 0 0 0 0,1 0 1 0 0,-1 0-1 0 0,0 1 1 0 0,0 0-1 0 0,-1 0 0 0 0,0 0 1 0 0,0 0-1 0 0,0 0 1 0 0,-1 1-1 0 0,0-1 0 0 0,0 1 1 0 0,-1 0-1 0 0,0-1 0 0 0,0 1 1 0 0,0 0-1 0 0,-1 0 1 0 0,0 3-52 0 0,1 7 36 0 0,-2-1 1 0 0,1 1-1 0 0,-2-1 1 0 0,0 1-1 0 0,-2-1 1 0 0,1 0 0 0 0,-2 0-1 0 0,0 0 1 0 0,-1 0-1 0 0,0-1 1 0 0,-2 0-1 0 0,1 0 1 0 0,-2-1 0 0 0,0 0-1 0 0,-1 0 1 0 0,0-1-1 0 0,-9 8-36 0 0,10-12-319 0 0,1 0 0 0 0,-2-1 0 0 0,1 0 0 0 0,-1 0 0 0 0,0-1 0 0 0,0-1 0 0 0,-1 0 0 0 0,0 0 0 0 0,0-1 0 0 0,0-1 1 0 0,-1 1-1 0 0,0-2 0 0 0,1 0 0 0 0,-1 0 0 0 0,-9 0 319 0 0,7-2-1228 0 0</inkml:trace>
  <inkml:trace contextRef="#ctx0" brushRef="#br0" timeOffset="284465.05">4049 7366 1516 0 0,'3'-15'1090'0'0,"32"-17"569"0"0,-17 4 1556 0 0,-18 28-3222 0 0,0-21 718 0 0,-3 18-727 0 0,-1-1 0 0 0,0 1-1 0 0,0 1 1 0 0,0-1 0 0 0,-1 0 0 0 0,1 1-1 0 0,0 0 1 0 0,-1 0 0 0 0,0 0 0 0 0,1 1-1 0 0,-1-1 1 0 0,0 1 0 0 0,0 1 0 0 0,0-1 0 0 0,0 0-1 0 0,0 1 1 0 0,1 0 0 0 0,-1 0 0 0 0,0 1-1 0 0,0-1 1 0 0,0 1 0 0 0,-1 0 16 0 0,-8 0-56 0 0,-4 0 28 0 0,1 0 0 0 0,0 2-1 0 0,1 0 1 0 0,-1 0 0 0 0,0 2 0 0 0,1 0 0 0 0,0 1 0 0 0,0 1 0 0 0,1 0 0 0 0,0 1 0 0 0,0 1 0 0 0,1 0 0 0 0,0 1 0 0 0,0 0-1 0 0,1 2 1 0 0,1-1 0 0 0,-7 9 28 0 0,14-15-2 0 0,1 1 0 0 0,-1 0 0 0 0,2 0 0 0 0,-1 0 0 0 0,1 1 0 0 0,0-1 0 0 0,0 1 0 0 0,0 0 0 0 0,1-1 0 0 0,0 1 0 0 0,1 0 0 0 0,-1 0 0 0 0,1 1 0 0 0,1-1-1 0 0,-1 0 1 0 0,1 0 0 0 0,1 0 0 0 0,-1 0 0 0 0,1 1 0 0 0,0-1 0 0 0,1 0 0 0 0,0 0 0 0 0,0 0 0 0 0,0-1 0 0 0,1 1 0 0 0,0-1 0 0 0,0 1 0 0 0,1-1 0 0 0,0 0 0 0 0,0 0-1 0 0,0 0 1 0 0,1-1 0 0 0,0 1 0 0 0,0-1 0 0 0,0 0 0 0 0,1-1 0 0 0,-1 1 0 0 0,1-1 0 0 0,0 0 0 0 0,0-1 0 0 0,1 1 0 0 0,-1-1 0 0 0,1-1 0 0 0,0 1 0 0 0,3 0 2 0 0,6-2 10 0 0,0 0-1 0 0,1-1 1 0 0,-1-1 0 0 0,-1-1 0 0 0,1 0 0 0 0,0-1 0 0 0,0-1 0 0 0,-1 0 0 0 0,0-1-1 0 0,0-1 1 0 0,0 0 0 0 0,-1-1 0 0 0,1-1 0 0 0,-2 0 0 0 0,1-1 0 0 0,-1 0-1 0 0,-1-1 1 0 0,1-1 0 0 0,-2 0 0 0 0,0 0 0 0 0,0-1 0 0 0,-1 0 0 0 0,0-1 0 0 0,-1 0-1 0 0,-1-1 1 0 0,4-8-10 0 0,19-111 86 0 0,-76 75 2 0 0,37 105-105 0 0,60 233 104 0 0,-42-228-87 0 0,-1-23 98 0 0,-2 1 0 0 0,-1-1 0 0 0,-1 1-1 0 0,-2 0 1 0 0,-1 0 0 0 0,-1 0 0 0 0,-1 0 0 0 0,-2 0 0 0 0,-1 0 0 0 0,-2 0 0 0 0,-1-1 0 0 0,-1 1 0 0 0,-1-1 0 0 0,-2 1-98 0 0,8-26 3 0 0,0 0 0 0 0,0 0 0 0 0,0 0 0 0 0,-1 0 0 0 0,0 0 0 0 0,1 0 0 0 0,-1-1 0 0 0,0 0 0 0 0,-1 1 0 0 0,1-1 0 0 0,-1 0 0 0 0,1-1 0 0 0,-1 1 0 0 0,0 0 0 0 0,0-1 0 0 0,0 0 1 0 0,-1 0-1 0 0,1 0 0 0 0,0-1 0 0 0,-1 0 0 0 0,1 1 0 0 0,-1-1 0 0 0,1-1 0 0 0,-1 1 0 0 0,1-1 0 0 0,-1 0 0 0 0,1 0 0 0 0,-1 0 0 0 0,0 0 0 0 0,1-1 0 0 0,-1 0 0 0 0,-2 0-2 0 0,-4-8-368 0 0,0-1 0 0 0,0 0 0 0 0,1 0 0 0 0,0-1 0 0 0,1 0 0 0 0,1-1 1 0 0,-1 0-1 0 0,2 0 0 0 0,0-1 0 0 0,0 0 0 0 0,1 0 0 0 0,1 0 0 0 0,0-1 1 0 0,1 0-1 0 0,0 0 0 0 0,1 0 0 0 0,-1-15 367 0 0,-3-24-1117 0 0</inkml:trace>
  <inkml:trace contextRef="#ctx0" brushRef="#br0" timeOffset="284818.867">4380 7203 1236 0 0,'-9'14'291'0'0,"0"0"0"0"0,1 1 0 0 0,1 0 1 0 0,0 0-1 0 0,1 1 0 0 0,1 0 0 0 0,0 0 0 0 0,1 0 0 0 0,1 1 0 0 0,0-1 0 0 0,2 1 0 0 0,0 0 0 0 0,0 13-291 0 0,2-24 46 0 0,0-1-1 0 0,0 1 0 0 0,1-1 0 0 0,-1 0 1 0 0,1 1-1 0 0,0-1 0 0 0,1 0 0 0 0,-1 0 0 0 0,1 0 1 0 0,0-1-1 0 0,0 1 0 0 0,0-1 0 0 0,1 1 0 0 0,-1-1 1 0 0,1 0-1 0 0,0-1 0 0 0,1 1 0 0 0,-1-1 1 0 0,0 1-1 0 0,1-1 0 0 0,0-1 0 0 0,0 1 0 0 0,0-1 1 0 0,0 0-1 0 0,0 0 0 0 0,0 0 0 0 0,1 0 1 0 0,-1-1-1 0 0,1 0 0 0 0,-1 0 0 0 0,1-1 0 0 0,-1 0 1 0 0,1 0-1 0 0,-1 0 0 0 0,1 0 0 0 0,-1-1 0 0 0,1 0 1 0 0,-1 0-1 0 0,1-1-45 0 0,-2 1-180 0 0,0 0 1 0 0,-1-1 0 0 0,1 1-1 0 0,0-1 1 0 0,0 0-1 0 0,-1 0 1 0 0,1 0-1 0 0,-1-1 1 0 0,0 0 0 0 0,0 1-1 0 0,0-1 1 0 0,0 0-1 0 0,0 0 1 0 0,0 0-1 0 0,-1-1 1 0 0,0 1-1 0 0,1-1 1 0 0,-1 1 0 0 0,-1-1-1 0 0,1 0 1 0 0,0 0-1 0 0,-1-1 180 0 0,5-21-1232 0 0</inkml:trace>
  <inkml:trace contextRef="#ctx0" brushRef="#br0" timeOffset="285413.794">4451 7161 1372 0 0,'43'57'908'0'0,"2"-1"0"0"0,3-2 0 0 0,2-3 0 0 0,11 7-908 0 0,2 2 3095 0 0,-63-60-2677 0 0,15-107 1080 0 0,-14-110-1159 0 0,-1 215-859 0 0,16-2-4687 0 0,-10 12 3975 0 0,3 6 37 0 0</inkml:trace>
  <inkml:trace contextRef="#ctx0" brushRef="#br0" timeOffset="285754.935">5035 7351 1908 0 0,'16'2'357'0'0,"0"-2"0"0"0,0 0 0 0 0,1 0 0 0 0,-1-2 0 0 0,0 0 0 0 0,0-1 0 0 0,0 0 0 0 0,0-1-1 0 0,-1-1 1 0 0,1-1 0 0 0,-1 0 0 0 0,3-3-357 0 0,-16 9-2 0 0,0 0 0 0 0,-1-1 0 0 0,1 0-1 0 0,0 1 1 0 0,0-1 0 0 0,0 0 0 0 0,-1 0 0 0 0,1 0-1 0 0,0 0 1 0 0,-1 0 0 0 0,1 0 0 0 0,-1-1-1 0 0,1 1 1 0 0,-1 0 0 0 0,0-1 0 0 0,0 1 0 0 0,1-1-1 0 0,-1 1 1 0 0,0-1 0 0 0,0 0 0 0 0,0 0 0 0 0,-1 1-1 0 0,1-1 1 0 0,0 0 0 0 0,-1 0 0 0 0,1 0 0 0 0,-1 0-1 0 0,0 0 1 0 0,1 1 0 0 0,-1-1 0 0 0,0 0-1 0 0,0 0 1 0 0,0 0 0 0 0,-1 0 0 0 0,1 0 0 0 0,0 0-1 0 0,-1 0 1 0 0,1 0 0 0 0,-1 0 0 0 0,0 1 0 0 0,1-1-1 0 0,-1 0 1 0 0,0 0 0 0 0,0 1 0 0 0,0-1-1 0 0,0 0 1 0 0,-1 1 0 0 0,0-2 2 0 0,-88-41-813 0 0,76 42 833 0 0,0 0 1 0 0,0 1-1 0 0,0 1 0 0 0,-1 1 1 0 0,1 0-1 0 0,0 0 1 0 0,0 2-1 0 0,0 0 1 0 0,0 0-1 0 0,1 1 0 0 0,-1 1 1 0 0,1 0-1 0 0,0 1 1 0 0,1 0-1 0 0,-1 1 1 0 0,1 1-1 0 0,0 0 0 0 0,1 0 1 0 0,0 1-1 0 0,0 1 1 0 0,1 0-1 0 0,0 0 0 0 0,1 1 1 0 0,-1 2-21 0 0,8-10 15 0 0,1 1-1 0 0,-1 0 1 0 0,1 0 0 0 0,0-1-1 0 0,0 1 1 0 0,0 0 0 0 0,0 0 0 0 0,1 0-1 0 0,0 0 1 0 0,0 0 0 0 0,0 0 0 0 0,0 0-1 0 0,0 0 1 0 0,1 0 0 0 0,0 0-1 0 0,0 0 1 0 0,0 0 0 0 0,0 0 0 0 0,0 0-1 0 0,1-1 1 0 0,0 1 0 0 0,0-1-1 0 0,0 1 1 0 0,0-1 0 0 0,0 1 0 0 0,1-1-1 0 0,-1 0 1 0 0,1 0 0 0 0,0-1 0 0 0,0 1-1 0 0,0 0 1 0 0,0-1 0 0 0,1 0-1 0 0,-1 0 1 0 0,1 0 0 0 0,-1 0 0 0 0,1 0-1 0 0,0-1 1 0 0,2 1-15 0 0,153 40 450 0 0,-131-42-719 0 0,0-1-1 0 0,0-1 1 0 0,0-1 0 0 0,0-2-1 0 0,-1-1 1 0 0,1 0 0 0 0,-1-3 0 0 0,-1 0-1 0 0,0-1 1 0 0,5-5 269 0 0,30-23-1543 0 0,-37 20 825 0 0</inkml:trace>
  <inkml:trace contextRef="#ctx0" brushRef="#br0" timeOffset="286096.38">5555 7206 1324 0 0,'38'58'2820'0'0,"37"87"-935"0"0,-103-158-198 0 0,21 5-1571 0 0,1 0 0 0 0,0-1 0 0 0,0 0-1 0 0,1 0 1 0 0,0 0 0 0 0,0 0 0 0 0,1-1 0 0 0,1 0 0 0 0,-1 0-1 0 0,2 0 1 0 0,-1-1 0 0 0,1-2-116 0 0,1 10 29 0 0,0-1 0 0 0,1 1 0 0 0,-1-1 0 0 0,1 0 0 0 0,0 1 1 0 0,0-1-1 0 0,0 1 0 0 0,1-1 0 0 0,-1 0 0 0 0,1 1 0 0 0,0-1 0 0 0,0 1 0 0 0,0-1 0 0 0,0 1 0 0 0,1-1 0 0 0,-1 1 0 0 0,1 0 0 0 0,0 0 0 0 0,0 0 1 0 0,0 0-1 0 0,0 0 0 0 0,1 0 0 0 0,-1 1 0 0 0,1-1 0 0 0,0 1 0 0 0,-1-1 0 0 0,1 1 0 0 0,0 0 0 0 0,0 0 0 0 0,1 0 0 0 0,-1 1 0 0 0,0-1 0 0 0,1 1 1 0 0,-1 0-1 0 0,1 0-29 0 0,79 33 206 0 0,-65-21-258 0 0,-1 1 0 0 0,0 1 0 0 0,-1 0 0 0 0,0 1 0 0 0,-1 1 0 0 0,-1 1 0 0 0,-1 0 0 0 0,0 0 0 0 0,0 2 52 0 0,36 109-6592 0 0,-48-122 5310 0 0</inkml:trace>
  <inkml:trace contextRef="#ctx0" brushRef="#br0" timeOffset="290117.497">12022 6879 1416 0 0,'-62'15'4247'0'0,"96"-20"-2829"0"0,190-35-929 0 0,-68 11-4662 0 0,-130 25 2932 0 0</inkml:trace>
  <inkml:trace contextRef="#ctx0" brushRef="#br0" timeOffset="290365.046">11982 7062 2296 0 0,'7'3'1096'0'0,"12"7"-192"0"0,7-2-112 0 0,7-1-91 0 0,4-2-61 0 0,0 1-132 0 0,4-3-92 0 0,-1-2-172 0 0,4-1-32 0 0,4 0-256 0 0,-24 0 8 0 0,14 0-8 0 0,9 0-444 0 0,53-21-340 0 0,-47 11-477 0 0,3-4 53 0 0,-3-1 140 0 0,-3-1-128 0 0</inkml:trace>
  <inkml:trace contextRef="#ctx0" brushRef="#br0" timeOffset="292657.335">16357 6567 2128 0 0,'1'61'5891'0'0,"21"136"-4785"0"0,18 79-2408 0 0,-40-275 1200 0 0,0 0 0 0 0,0 0-1 0 0,0 0 1 0 0,0 0 0 0 0,0 0 0 0 0,0 0 0 0 0,0 0 0 0 0,0-1 0 0 0,0 1 0 0 0,-1 0 0 0 0,1 0 0 0 0,0 0 0 0 0,-1 0 0 0 0,1 0 0 0 0,0 0 0 0 0,-1-1-1 0 0,1 1 1 0 0,-1 0 0 0 0,1 0 0 0 0,-1-1 0 0 0,1 1 0 0 0,-1 0 0 0 0,0-1 0 0 0,1 1 0 0 0,-1 0 0 0 0,0-1 0 0 0,0 1 0 0 0,0-1 0 0 0,1 1-1 0 0,-1-1 1 0 0,0 0 0 0 0,0 1 0 0 0,0-1 0 0 0,0 0 0 0 0,0 0 0 0 0,1 1 0 0 0,-1-1 0 0 0,0 0 0 0 0,0 0 0 0 0,0 0 0 0 0,0 0 0 0 0,0 0-1 0 0,0 0 1 0 0,0 0 0 0 0,0-1 0 0 0,0 1 0 0 0,0 0 0 0 0,1 0 0 0 0,-1-1 0 0 0,0 1 102 0 0,-13-9-1203 0 0</inkml:trace>
  <inkml:trace contextRef="#ctx0" brushRef="#br0" timeOffset="292937.944">16514 6411 1172 0 0,'6'-3'108'0'0,"0"1"-1"0"0,0 0 0 0 0,0 0 1 0 0,0 0-1 0 0,0 1 1 0 0,0 0-1 0 0,0 0 1 0 0,1 1-1 0 0,-1 0 0 0 0,0 0 1 0 0,0 0-1 0 0,1 1 1 0 0,-1 0-1 0 0,0 0 1 0 0,0 1-1 0 0,0-1 0 0 0,0 1 1 0 0,0 1-1 0 0,0-1 1 0 0,-1 1-1 0 0,1 0 1 0 0,-1 0-1 0 0,1 1 0 0 0,-1-1 1 0 0,0 1-1 0 0,-1 0 1 0 0,1 1-1 0 0,-1-1 1 0 0,0 1-1 0 0,2 3-107 0 0,3 1 112 0 0,-1 1 0 0 0,0 1 0 0 0,-1-1 0 0 0,0 1 1 0 0,-1 0-1 0 0,0 1 0 0 0,-1 0 0 0 0,0 0 0 0 0,-1 0 0 0 0,0 0 0 0 0,-1 1 0 0 0,0-1 0 0 0,-1 1 1 0 0,0 11-113 0 0,-3-15 50 0 0,-1 0 1 0 0,0 0-1 0 0,-1-1 1 0 0,1 1-1 0 0,-2-1 1 0 0,1 0-1 0 0,-1 0 1 0 0,-1 0-1 0 0,1 0 1 0 0,-1 0-1 0 0,0-1 1 0 0,-1 0-1 0 0,0 0 1 0 0,0-1 0 0 0,-1 0-1 0 0,1 0 1 0 0,-1 0-1 0 0,-1-1 1 0 0,1 0-1 0 0,-1 0 1 0 0,0-1-1 0 0,0 0 1 0 0,-3 1-51 0 0,3 0-149 0 0,-2-1 1 0 0,1-1-1 0 0,0 1 1 0 0,-1-1-1 0 0,1-1 1 0 0,-1 0-1 0 0,0 0 1 0 0,0-1-1 0 0,0-1 1 0 0,0 1-1 0 0,0-1 1 0 0,0-1-1 0 0,1 0 1 0 0,-3-1 148 0 0,-51-22-2460 0 0,43 7 1288 0 0</inkml:trace>
  <inkml:trace contextRef="#ctx0" brushRef="#br0" timeOffset="293231.499">17344 6388 1016 0 0,'12'33'4732'0'0,"10"315"-1038"0"0,-18-326-3886 0 0,8 42 404 0 0,-12-24-4792 0 0,-2-38 3339 0 0,-9 8 40 0 0</inkml:trace>
  <inkml:trace contextRef="#ctx0" brushRef="#br0" timeOffset="294073.036">17372 6412 1316 0 0,'-14'1'4143'0'0,"-11"1"-2473"0"0,85-25-1206 0 0,107 15-330 0 0,-163 9-133 0 0,0 0 0 0 0,0-1 0 0 0,-1 1 0 0 0,1 0 0 0 0,0 1 0 0 0,-1-1 0 0 0,1 0 0 0 0,-1 1 0 0 0,0 0 0 0 0,1 0 0 0 0,-1 0 0 0 0,0 0 0 0 0,0 1 1 0 0,0-1-1 0 0,-1 1 0 0 0,1 0 0 0 0,-1 0 0 0 0,1 0 0 0 0,-1 0 0 0 0,0 0 0 0 0,0 0 0 0 0,0 0 0 0 0,0 1 0 0 0,-1-1 0 0 0,0 1 0 0 0,1 0 0 0 0,-1-1 0 0 0,0 1 0 0 0,-1 0 0 0 0,1-1 0 0 0,-1 1 0 0 0,0 0 0 0 0,1 0 0 0 0,-2 0 0 0 0,1-1 0 0 0,0 1 1 0 0,-1 0-1 0 0,0 0 0 0 0,0-1 0 0 0,0 1 0 0 0,0 0 0 0 0,-2 3-1 0 0,-1 4 22 0 0,-2 0 1 0 0,1 0-1 0 0,-1-1 1 0 0,-1 0 0 0 0,0 0-1 0 0,0 0 1 0 0,-1-1-1 0 0,0 0 1 0 0,-1 0 0 0 0,0-1-1 0 0,-6 4-22 0 0,-29 31 72 0 0,114-39-211 0 0,-55-5 124 0 0,1 1 1 0 0,-1 1-1 0 0,0 0 0 0 0,0 1 0 0 0,0 1 1 0 0,-1 0-1 0 0,1 1 0 0 0,-1 1 0 0 0,1 0 1 0 0,7 4 14 0 0,-20-8 0 0 0,1 1 1 0 0,-1-1 0 0 0,1 0 0 0 0,-1 1-1 0 0,1-1 1 0 0,-1 1 0 0 0,0 0-1 0 0,0-1 1 0 0,0 1 0 0 0,0 0-1 0 0,0 0 1 0 0,0 1 0 0 0,-1-1 0 0 0,1 0-1 0 0,-1 1 1 0 0,1-1 0 0 0,-1 1-1 0 0,0-1 1 0 0,0 1 0 0 0,0-1-1 0 0,0 1 1 0 0,-1 0 0 0 0,1-1 0 0 0,-1 1-1 0 0,1 0 1 0 0,-1 0 0 0 0,0 0-1 0 0,0-1 1 0 0,0 1 0 0 0,-1 0 0 0 0,1 0-1 0 0,-1-1 1 0 0,1 1 0 0 0,-1 0-1 0 0,0 0 1 0 0,0-1 0 0 0,0 1-1 0 0,0-1 1 0 0,-1 1 0 0 0,1-1 0 0 0,-1 0-1 0 0,1 1 1 0 0,-1-1 0 0 0,0 0-1 0 0,0 0 1 0 0,0 0 0 0 0,0 0-1 0 0,0-1 1 0 0,0 1 0 0 0,-1 0 0 0 0,1-1-1 0 0,-1 0 1 0 0,1 1 0 0 0,-1-1-1 0 0,-2 1 0 0 0,-13 8-358 0 0,-1 0 0 0 0,0 0 0 0 0,-1-2-1 0 0,0-1 1 0 0,0 0 0 0 0,-1-1 0 0 0,1-2-1 0 0,-1 0 1 0 0,0-1 0 0 0,-1-1 0 0 0,1-1-1 0 0,-1 0 359 0 0,-4-1-1120 0 0</inkml:trace>
  <inkml:trace contextRef="#ctx0" brushRef="#br0" timeOffset="294351.99">16917 6466 2324 0 0,'-9'16'218'0'0,"0"0"-1"0"0,2 1 1 0 0,-1 0 0 0 0,2 0-1 0 0,1 1 1 0 0,0 0 0 0 0,1 0-1 0 0,0 0 1 0 0,2 0-1 0 0,0 0 1 0 0,1 1 0 0 0,1-1-1 0 0,1 1 1 0 0,1-1 0 0 0,0 0-1 0 0,1 1 1 0 0,1-1-1 0 0,1-1 1 0 0,0 1 0 0 0,2-1-1 0 0,0 0 1 0 0,3 5-218 0 0,11 20 198 0 0,1-1 0 0 0,3-1 1 0 0,1-1-1 0 0,2-1 0 0 0,1-2 1 0 0,2-1-1 0 0,2-1 0 0 0,10 7-198 0 0,-29-28-262 0 0,2 0-1 0 0,-1-1 1 0 0,1 0-1 0 0,1-1 1 0 0,0-1-1 0 0,1-1 1 0 0,0-1-1 0 0,0 0 1 0 0,1-1-1 0 0,-1-1 1 0 0,2-1-1 0 0,-1 0 1 0 0,4-1 262 0 0,44-22-2838 0 0,-36-2 1434 0 0</inkml:trace>
  <inkml:trace contextRef="#ctx0" brushRef="#br0" timeOffset="294599.86">18009 6397 1416 0 0,'7'4'251'0'0,"1"0"0"0"0,-1 1-1 0 0,0 0 1 0 0,0 0 0 0 0,0 0 0 0 0,-1 1-1 0 0,0 0 1 0 0,0 0 0 0 0,0 1 0 0 0,-1 0 0 0 0,0 0-1 0 0,0 0 1 0 0,-1 0 0 0 0,0 1 0 0 0,0 0-1 0 0,-1 0 1 0 0,0 0 0 0 0,1 2-251 0 0,7 11 187 0 0,-1 1-1 0 0,0 0 1 0 0,-2 0 0 0 0,0 0 0 0 0,-2 1-1 0 0,0 1 1 0 0,-2-1 0 0 0,-1 0 0 0 0,0 1-1 0 0,-2 0 1 0 0,-1 0 0 0 0,0-1 0 0 0,-2 1 0 0 0,-1 0-1 0 0,-1-1 1 0 0,-1 1 0 0 0,0-1 0 0 0,-2-1-1 0 0,-1 1 1 0 0,-1-1 0 0 0,-1 0 0 0 0,-1-1-1 0 0,0 0 1 0 0,-2-1 0 0 0,0 0 0 0 0,-11 10-187 0 0,13-18-515 0 0,-1-1 1 0 0,-1-1 0 0 0,0 0 0 0 0,0-1 0 0 0,-1-1 0 0 0,0 0-1 0 0,0 0 1 0 0,-1-1 0 0 0,0-1 0 0 0,0-1 0 0 0,0 0 0 0 0,-1-1-1 0 0,0-1 1 0 0,0 0 0 0 0,0-1 0 0 0,-10 0 514 0 0,3-2-1215 0 0</inkml:trace>
  <inkml:trace contextRef="#ctx0" brushRef="#br0" timeOffset="291495.744">14554 6994 1316 0 0,'-3'29'1675'0'0,"0"4"1225"0"0,13-51-1465 0 0,171-442-14 0 0,-160 422-1411 0 0,-21 38-75 0 0,61 169 138 0 0,95 118-577 0 0,-133-232-2868 0 0,-25-48 2144 0 0,-12 12 75 0 0</inkml:trace>
  <inkml:trace contextRef="#ctx0" brushRef="#br0" timeOffset="291772.261">14706 6888 2336 0 0,'22'-6'940'0'0,"2"-5"-68"0"0,3 5-124 0 0,1-1-83 0 0,0 2-105 0 0,3-1-68 0 0,1-1-40 0 0,3 4-52 0 0,0-2-164 0 0,-3 1-184 0 0,2-4-172 0 0,-4 4 12 0 0,-6-7-868 0 0,2 4 72 0 0,-7-5 71 0 0,-8 1-407 0 0,-6-4 120 0 0</inkml:trace>
  <inkml:trace contextRef="#ctx0" brushRef="#br0" timeOffset="291976.194">14527 6592 1964 0 0,'-13'19'493'0'0,"0"0"1"0"0,2 1-1 0 0,0 0 0 0 0,1 0 0 0 0,2 1 1 0 0,0 1-1 0 0,1-1 0 0 0,1 1 0 0 0,1 1 0 0 0,1-1 1 0 0,1 0-1 0 0,0 1 0 0 0,2 23-493 0 0,3-30 109 0 0,1 0 1 0 0,1-1-1 0 0,0 1 0 0 0,1-1 0 0 0,1 1 0 0 0,0-1 1 0 0,1-1-1 0 0,0 0 0 0 0,1 0 0 0 0,1 0 1 0 0,0-1-1 0 0,1 0 0 0 0,1-1 0 0 0,0 0 0 0 0,0 0 1 0 0,1-1-1 0 0,4 2-109 0 0,137 69-556 0 0,-42-63-2785 0 0,-105-19 3099 0 0,0 0 0 0 0,0 0 0 0 0,0-1-1 0 0,0 0 1 0 0,0 0 0 0 0,0 0 0 0 0,0-1 0 0 0,0 0 0 0 0,-1 0 0 0 0,1-1 0 0 0,-1 1 0 0 0,1-1 0 0 0,-1 0-1 0 0,0-1 1 0 0,0 1 0 0 0,3-4 242 0 0,20-15-1190 0 0</inkml:trace>
  <inkml:trace contextRef="#ctx0" brushRef="#br0" timeOffset="292269.968">15288 6444 1648 0 0,'11'7'244'0'0,"0"0"0"0"0,-1 1 0 0 0,0 0 0 0 0,-1 1 0 0 0,0 0 0 0 0,0 1 0 0 0,-1 0-1 0 0,0 0 1 0 0,-1 0 0 0 0,0 1 0 0 0,-1 0 0 0 0,0 1 0 0 0,-1 0 0 0 0,0-1 0 0 0,-1 2 0 0 0,0-1 0 0 0,-1 0 0 0 0,2 9-244 0 0,6 21 398 0 0,-1 2 1 0 0,-2-1 0 0 0,-1 1 0 0 0,-3 0 0 0 0,-2 0-1 0 0,-1 5-398 0 0,-2-34 81 0 0,-1 0-1 0 0,0 0 0 0 0,-1 0 1 0 0,0-1-1 0 0,-1 1 0 0 0,-1-1 1 0 0,0 0-1 0 0,-1 0 0 0 0,-1-1 0 0 0,0 1 1 0 0,-7 9-81 0 0,9-17-153 0 0,1 0 0 0 0,0 0 0 0 0,-1 0 0 0 0,0-1 0 0 0,-1 0 1 0 0,1 0-1 0 0,-1 0 0 0 0,0 0 0 0 0,0-1 0 0 0,0 0 0 0 0,-1-1 1 0 0,0 1-1 0 0,1-1 0 0 0,-1 0 0 0 0,-6 1 153 0 0,-39-22-3876 0 0,40 3 2706 0 0</inkml:trace>
  <inkml:trace contextRef="#ctx0" brushRef="#br0" timeOffset="290630.065">13616 6646 1060 0 0,'16'-8'2143'0'0,"-16"8"-2074"0"0,1-1 0 0 0,-1 0 0 0 0,0 1 0 0 0,1-1-1 0 0,-1 1 1 0 0,1-1 0 0 0,-1 1 0 0 0,1 0 0 0 0,-1-1 0 0 0,1 1 0 0 0,-1-1-1 0 0,1 1 1 0 0,0 0 0 0 0,-1-1 0 0 0,1 1 0 0 0,0 0 0 0 0,-1 0-1 0 0,1 0 1 0 0,-1-1 0 0 0,1 1 0 0 0,0 0 0 0 0,-1 0 0 0 0,1 0 0 0 0,0 0-1 0 0,-1 0 1 0 0,1 0 0 0 0,0 0 0 0 0,-1 0 0 0 0,1 1 0 0 0,0-1-1 0 0,-1 0 1 0 0,1 0 0 0 0,0 0 0 0 0,-1 1 0 0 0,1-1 0 0 0,0 0-1 0 0,-1 1 1 0 0,1-1 0 0 0,-1 0 0 0 0,1 1 0 0 0,-1-1 0 0 0,1 1 0 0 0,-1-1-1 0 0,1 1 1 0 0,-1-1 0 0 0,0 1 0 0 0,1-1 0 0 0,-1 1 0 0 0,0 0-1 0 0,1-1 1 0 0,-1 1 0 0 0,0 0 0 0 0,0-1 0 0 0,1 1 0 0 0,-1-1-1 0 0,0 1 1 0 0,0 0 0 0 0,0-1 0 0 0,0 1 0 0 0,0 0 0 0 0,0-1 0 0 0,0 1-1 0 0,0 0 1 0 0,0-1 0 0 0,0 1 0 0 0,-1 0 0 0 0,1-1 0 0 0,0 1-1 0 0,0 0-68 0 0,5 39 217 0 0,3 0 0 0 0,1-1-1 0 0,2 0 1 0 0,1 0-1 0 0,2-1 1 0 0,2-1-1 0 0,2-1 1 0 0,11 18-217 0 0,37 86 484 0 0,-40-25-364 0 0,-26-113-193 0 0,0-1 1 0 0,0 1 0 0 0,0 0-1 0 0,-1 0 1 0 0,1 0 0 0 0,-1 0 0 0 0,1-1-1 0 0,-1 1 1 0 0,1 0 0 0 0,-1-1-1 0 0,0 1 1 0 0,0 0 0 0 0,0-1-1 0 0,0 1 1 0 0,0-1 0 0 0,0 1 0 0 0,0-1-1 0 0,0 1 1 0 0,-1-1 0 0 0,1 0-1 0 0,-1 0 1 0 0,1 0 0 0 0,-1 0 0 0 0,1 0-1 0 0,-1 0 1 0 0,1 0 0 0 0,-1 0-1 0 0,0 0 1 0 0,0-1 0 0 0,1 1 0 0 0,-1-1-1 0 0,0 1 1 0 0,0-1 0 0 0,0 0-1 0 0,1 0 1 0 0,-1 0 0 0 0,0 0-1 0 0,0 0 1 0 0,0 0 0 0 0,0 0 0 0 0,1-1-1 0 0,-1 1 1 0 0,0-1 0 0 0,0 1 72 0 0,-78-28-4461 0 0,54 12 3345 0 0</inkml:trace>
  <inkml:trace contextRef="#ctx0" brushRef="#br0" timeOffset="290878.976">13794 6588 928 0 0,'5'-3'111'0'0,"0"0"0"0"0,1 0 0 0 0,-1 1 0 0 0,1-1 0 0 0,-1 2 0 0 0,1-1 0 0 0,0 0 0 0 0,0 1 0 0 0,0 0 0 0 0,0 1 0 0 0,0-1 0 0 0,0 1 0 0 0,0 0 0 0 0,0 1 0 0 0,-1-1 0 0 0,1 1 0 0 0,0 0 0 0 0,0 1 0 0 0,0 0 0 0 0,-1 0 0 0 0,1 0 0 0 0,0 0 0 0 0,-1 1 0 0 0,0 0 0 0 0,0 0 0 0 0,0 0 0 0 0,0 1 0 0 0,0-1 0 0 0,-1 1 0 0 0,1 0 0 0 0,-1 1 0 0 0,0-1 0 0 0,-1 1 0 0 0,1 0 0 0 0,-1 0 0 0 0,0 0 0 0 0,0 0 0 0 0,0 1 0 0 0,-1-1 0 0 0,0 1 0 0 0,0-1 0 0 0,0 2-111 0 0,-1 4 65 0 0,-1 0 1 0 0,0 0 0 0 0,-1 1-1 0 0,0-1 1 0 0,-1 0-1 0 0,0-1 1 0 0,-1 1-1 0 0,0 0 1 0 0,0-1-1 0 0,-1 1 1 0 0,-1-1 0 0 0,0 0-1 0 0,0 0 1 0 0,-1-1-1 0 0,0 0 1 0 0,-1 0-1 0 0,0 0 1 0 0,0-1 0 0 0,-1 0-1 0 0,0 0 1 0 0,0-1-1 0 0,-6 4-65 0 0,-1 1-404 0 0,-1 0-1 0 0,0-1 1 0 0,0-1-1 0 0,-1 0 0 0 0,0-1 1 0 0,-1-1-1 0 0,0-1 1 0 0,0-1-1 0 0,-1 0 1 0 0,0-1-1 0 0,0-1 1 0 0,-6 0 404 0 0,7-3-1214 0 0</inkml:trace>
  <inkml:trace contextRef="#ctx0" brushRef="#br0" timeOffset="287557.261">8913 7416 1324 0 0,'-2'9'371'0'0,"-26"49"4413"0"0,14-87-3336 0 0,12 0-1309 0 0,1-1 0 0 0,2 1 0 0 0,0-1 0 0 0,3 1 1 0 0,0-1-1 0 0,2 1 0 0 0,1 1 0 0 0,1-1 0 0 0,2 1 1 0 0,0 1-1 0 0,2-1 0 0 0,1 2 0 0 0,1 0 0 0 0,2 1 1 0 0,0 0-1 0 0,3 0-139 0 0,-12 12 60 0 0,30-28 112 0 0,-37 41-200 0 0,22 19 16 0 0,127 211 165 0 0,-20-69-1330 0 0,-128-159 1012 0 0,0 0 1 0 0,0 0 0 0 0,0 0 0 0 0,0 0-1 0 0,0 0 1 0 0,0 0 0 0 0,-1 1 0 0 0,1-1-1 0 0,-1 0 1 0 0,1 1 0 0 0,-1-1 0 0 0,0 0-1 0 0,0 1 1 0 0,0-1 0 0 0,0 0 0 0 0,0 1-1 0 0,-1-1 1 0 0,1 0 0 0 0,-1 0 0 0 0,1 1-1 0 0,-1-1 1 0 0,0 0 0 0 0,0 0 0 0 0,0 0-1 0 0,0 0 1 0 0,0 0 0 0 0,-1 0 0 0 0,1 0-1 0 0,-1 0 1 0 0,1 0 0 0 0,-1-1 0 0 0,1 1-1 0 0,-1 0 1 0 0,0-1 0 0 0,0 0 0 0 0,0 1-1 0 0,0-1 165 0 0,-24 14-1216 0 0</inkml:trace>
  <inkml:trace contextRef="#ctx0" brushRef="#br0" timeOffset="287819.843">8989 7294 2880 0 0,'104'-51'5956'0'0,"64"9"-5242"0"0,40-6-6708 0 0,-180 36 4878 0 0</inkml:trace>
  <inkml:trace contextRef="#ctx0" brushRef="#br0" timeOffset="288144.853">9752 7285 1772 0 0,'4'34'3401'0'0,"-18"-45"-867"0"0,7-8-2537 0 0,1 0 1 0 0,1 0-1 0 0,1-1 0 0 0,1 0 1 0 0,0 1-1 0 0,1-1 1 0 0,1 0-1 0 0,1 0 1 0 0,2-13 2 0 0,-2 0-13 0 0,31-164 95 0 0,12 65-10 0 0,-41 131-75 0 0,0 1-1 0 0,0-1 1 0 0,1 1-1 0 0,-1-1 0 0 0,0 1 1 0 0,0 0-1 0 0,0 0 1 0 0,0 0-1 0 0,1 0 0 0 0,-1 0 1 0 0,0 1-1 0 0,0-1 1 0 0,0 1-1 0 0,0-1 0 0 0,0 1 1 0 0,0 0-1 0 0,0 0 1 0 0,0 0-1 0 0,0 0 0 0 0,0 0 1 0 0,0 0-1 0 0,0 0 1 0 0,-1 1-1 0 0,1-1 0 0 0,0 1 1 0 0,-1-1-1 0 0,1 1 1 0 0,-1-1-1 0 0,0 1 0 0 0,1 0 1 0 0,-1 0-1 0 0,0 0 1 0 0,0 0-1 0 0,0 0 0 0 0,-1 0 1 0 0,1 0-1 0 0,0 0 1 0 0,-1 0-1 0 0,1 0 1 0 0,-1 0-1 0 0,0 1 0 0 0,1-1 1 0 0,-1 1 3 0 0,62 167 278 0 0,-44-113-105 0 0,3-1-1 0 0,2-1 0 0 0,2-1 1 0 0,32 48-173 0 0,-38-73-28 0 0,4 7-292 0 0,-11-20-4372 0 0,-15-19 3501 0 0</inkml:trace>
  <inkml:trace contextRef="#ctx0" brushRef="#br0" timeOffset="289590.775">8758 6885 1756 0 0,'-18'12'352'0'0,"1"0"-1"0"0,0 2 0 0 0,1 0 1 0 0,0 1-1 0 0,1 1 0 0 0,1 0 1 0 0,1 1-1 0 0,0 0 0 0 0,1 1 1 0 0,1 1-1 0 0,-1 2-351 0 0,-1 0 151 0 0,1 0 0 0 0,1 2 1 0 0,1-1-1 0 0,1 1 0 0 0,1 1 0 0 0,1-1 0 0 0,1 2 0 0 0,1-1 0 0 0,1 0 0 0 0,2 1 1 0 0,0 0-1 0 0,1 1-151 0 0,35 120 398 0 0,-22-122-596 0 0,1-1-1 0 0,2-1 1 0 0,0 0-1 0 0,2-1 1 0 0,0-1-1 0 0,1 0 0 0 0,1-2 1 0 0,1 0-1 0 0,0-1 1 0 0,2-1-1 0 0,-1-1 1 0 0,2 0-1 0 0,0-2 0 0 0,1-1 1 0 0,0-1-1 0 0,1-1 1 0 0,0-1-1 0 0,0-1 1 0 0,1-1-1 0 0,0-2 1 0 0,0 0-1 0 0,18 0 199 0 0,38 6-1329 0 0</inkml:trace>
  <inkml:trace contextRef="#ctx0" brushRef="#br0" timeOffset="288377.286">10400 6864 2904 0 0,'-9'63'4078'0'0,"3"-36"-3845"0"0,1 1 0 0 0,1-1 0 0 0,2 1 0 0 0,1 0 0 0 0,1 0 0 0 0,1 0 0 0 0,1 0 0 0 0,2-1 0 0 0,5 18-233 0 0,1-2-115 0 0,-1-4-926 0 0,2-14-3324 0 0,-11-24 3179 0 0</inkml:trace>
  <inkml:trace contextRef="#ctx0" brushRef="#br0" timeOffset="288938.67">10411 6957 1472 0 0,'-28'-42'4577'0'0,"27"36"-4503"0"0,1 1 1 0 0,0-1-1 0 0,0 0 0 0 0,0 1 0 0 0,1-1 1 0 0,0 1-1 0 0,0-1 0 0 0,0 1 0 0 0,1 0 0 0 0,0 0 1 0 0,0-1-1 0 0,0 1 0 0 0,0 0 0 0 0,1 0 1 0 0,0 1-1 0 0,0-1 0 0 0,0 1 0 0 0,1-1 0 0 0,0 1 1 0 0,-1 0-1 0 0,1 0 0 0 0,1 1 0 0 0,-1-1 1 0 0,0 1-1 0 0,1 0-74 0 0,-2 1 9 0 0,-1 0 0 0 0,1 0 1 0 0,0 1-1 0 0,-1-1 1 0 0,1 1-1 0 0,0 0 0 0 0,0 0 1 0 0,0 0-1 0 0,0 0 0 0 0,0 0 1 0 0,0 1-1 0 0,1-1 1 0 0,-1 1-1 0 0,0 0 0 0 0,0 0 1 0 0,0 0-1 0 0,0 0 0 0 0,0 1 1 0 0,1-1-1 0 0,-1 1 0 0 0,0 0 1 0 0,0 0-1 0 0,0 0 1 0 0,0 0-1 0 0,-1 0 0 0 0,1 1 1 0 0,0-1-1 0 0,0 1 0 0 0,-1 0 1 0 0,1 0-1 0 0,-1 0 0 0 0,1 0 1 0 0,-1 0-1 0 0,0 0 1 0 0,0 1-1 0 0,0-1 0 0 0,0 1 1 0 0,-1-1-1 0 0,1 1 0 0 0,-1 0 1 0 0,1 0-1 0 0,-1 0 0 0 0,1 2-9 0 0,2 9 24 0 0,-1 0 0 0 0,0 0-1 0 0,0 1 1 0 0,-1-1 0 0 0,-1 1 0 0 0,-1-1-1 0 0,0 1 1 0 0,-1-1 0 0 0,0 1-1 0 0,-1-1 1 0 0,-1 1 0 0 0,-1-1-1 0 0,0 0 1 0 0,0 0 0 0 0,-1 0-1 0 0,-1-1 1 0 0,-7 13-24 0 0,-15 55 218 0 0,71-82-222 0 0,-16 0-40 0 0,-18-1 50 0 0,0 0 0 0 0,1 1 1 0 0,-1 0-1 0 0,0 1 0 0 0,1 0 1 0 0,-1 0-1 0 0,0 1 0 0 0,0 0 1 0 0,1 1-1 0 0,-1 0 0 0 0,0 0 1 0 0,0 1-1 0 0,0 0 0 0 0,-1 1 1 0 0,1 0-1 0 0,-1 0 0 0 0,0 0 1 0 0,0 1-1 0 0,0 1 0 0 0,1 1-6 0 0,-8-3 4 0 0,0 0-1 0 0,-1 1 0 0 0,1-1 1 0 0,-1 1-1 0 0,1-1 0 0 0,-1 0 1 0 0,-1 1-1 0 0,1-1 0 0 0,-1 1 1 0 0,1-1-1 0 0,-1 0 0 0 0,-1 1 1 0 0,1-1-1 0 0,0 0 0 0 0,-1 0 1 0 0,0 0-1 0 0,0 0 1 0 0,0 0-1 0 0,-1 0 0 0 0,1-1 1 0 0,-1 1-1 0 0,0-1 0 0 0,0 0 1 0 0,0 1-1 0 0,0-1 0 0 0,-1-1 1 0 0,1 1-1 0 0,-1 0 0 0 0,0-1 1 0 0,1 0-1 0 0,-2 0-3 0 0,-8 9-241 0 0,-1-1 0 0 0,0-1 0 0 0,-1 0 0 0 0,0-1 0 0 0,0 0 0 0 0,-1-1 0 0 0,1-1 0 0 0,-2-1 0 0 0,1 0 0 0 0,0-1 0 0 0,-1-1 0 0 0,0-1 0 0 0,0 0 241 0 0,-53-24-2579 0 0,43 2 1345 0 0</inkml:trace>
  <inkml:trace contextRef="#ctx0" brushRef="#br0" timeOffset="289187.113">10923 6649 2736 0 0,'8'3'198'0'0,"-1"-1"1"0"0,1 2-1 0 0,-1-1 0 0 0,0 1 0 0 0,0 0 0 0 0,-1 0 1 0 0,1 1-1 0 0,-1 0 0 0 0,0 0 0 0 0,0 1 0 0 0,0 0 0 0 0,-1 0 1 0 0,0 0-1 0 0,0 0 0 0 0,-1 1 0 0 0,1 0 0 0 0,-2 0 1 0 0,1 0-1 0 0,-1 0 0 0 0,0 1 0 0 0,1 4-198 0 0,4 3 255 0 0,16 27 12 0 0,-1 2 1 0 0,-3 0-1 0 0,-2 1 1 0 0,-1 1-1 0 0,-3 1 1 0 0,-2 0-1 0 0,-1 0 1 0 0,1 35-268 0 0,-15-63-10 0 0,0 0 0 0 0,-2-1-1 0 0,0 1 1 0 0,-1-1 0 0 0,-1 0 0 0 0,0 0 0 0 0,-2-1 0 0 0,0 0 0 0 0,-1 0 0 0 0,0-1-1 0 0,-2 0 1 0 0,0-1 0 0 0,0-1 0 0 0,-2 0 0 0 0,1 0 0 0 0,-2-1 0 0 0,0-1 0 0 0,0-1-1 0 0,-1 0 1 0 0,-1-1 0 0 0,-9 5 10 0 0,-13 6-608 0 0,-1-2 0 0 0,0-1 1 0 0,-2-2-1 0 0,1-2 0 0 0,-2-2 0 0 0,0-1 0 0 0,0-3 0 0 0,-1-1 1 0 0,-16-1 607 0 0,-39 2-1246 0 0</inkml:trace>
  <inkml:trace contextRef="#ctx0" brushRef="#br0" timeOffset="298871.481">4022 9234 908 0 0,'16'-14'1274'0'0,"-16"11"-748"0"0,0 3 4 0 0,0 0-26 0 0,0 0-68 0 0,0 0-2 0 0,0 0-64 0 0,0 0 51 0 0,0 0-50 0 0,3-15 519 0 0,28-7 301 0 0,-16 73-531 0 0,42 364-481 0 0,29-123 1210 0 0,-87-293-1422 0 0,1 1 1 0 0,0-1-1 0 0,-1 1 1 0 0,1-1-1 0 0,-1 1 0 0 0,1-1 1 0 0,-1 1-1 0 0,1 0 1 0 0,-1-1-1 0 0,0 1 1 0 0,1 0-1 0 0,-1 0 0 0 0,1-1 1 0 0,-1 1-1 0 0,0 0 1 0 0,1 0-1 0 0,-1 0 0 0 0,0 0 1 0 0,1 0-1 0 0,-1 0 1 0 0,1 0-1 0 0,-1 0 1 0 0,0 0-1 0 0,1 0 0 0 0,-1 0 1 0 0,0 0-1 0 0,1 1 1 0 0,-1-1-1 0 0,1 0 0 0 0,-1 0 1 0 0,0 1-1 0 0,1-1 1 0 0,-1 0-1 0 0,1 1 1 0 0,-1-1-1 0 0,1 0 0 0 0,-1 1 1 0 0,1-1-1 0 0,-1 1 1 0 0,1-1-1 0 0,-1 1 1 0 0,1-1-1 0 0,0 1 0 0 0,-1-1 1 0 0,1 1-1 0 0,0-1 1 0 0,0 1-1 0 0,-1 0 0 0 0,1-1 1 0 0,0 1-1 0 0,0-1 1 0 0,0 1-1 0 0,0 0 1 0 0,0-1-1 0 0,-1 1 0 0 0,1 0 1 0 0,0-1-1 0 0,1 1 1 0 0,-1 0-1 0 0,0-1 33 0 0,-23-67-4954 0 0,14 45 3804 0 0</inkml:trace>
  <inkml:trace contextRef="#ctx0" brushRef="#br0" timeOffset="299211.454">4113 9139 2372 0 0,'2'-5'148'0'0,"1"-1"-1"0"0,0 0 1 0 0,0 1 0 0 0,0 0-1 0 0,1-1 1 0 0,0 1-1 0 0,0 1 1 0 0,0-1 0 0 0,0 0-1 0 0,1 1 1 0 0,-1 0 0 0 0,1 0-1 0 0,1 1 1 0 0,-1-1-1 0 0,0 1 1 0 0,1 0 0 0 0,-1 0-1 0 0,1 1 1 0 0,0 0-1 0 0,0 0 1 0 0,0 0 0 0 0,0 1-1 0 0,2-1-147 0 0,-1 4 71 0 0,0 0 1 0 0,0 0-1 0 0,-1 1 0 0 0,1 0 0 0 0,-1 0 0 0 0,0 1 0 0 0,1-1 0 0 0,-1 1 1 0 0,-1 1-1 0 0,1-1 0 0 0,-1 1 0 0 0,0 0 0 0 0,0 0 0 0 0,0 1 1 0 0,0-1-1 0 0,-1 1 0 0 0,0 0 0 0 0,-1 0 0 0 0,1 1 0 0 0,-1-1 1 0 0,0 1-1 0 0,-1 0 0 0 0,1-1 0 0 0,-1 1 0 0 0,-1 0 0 0 0,1 1-71 0 0,0 6 66 0 0,-1 0-1 0 0,-1 1 0 0 0,0-1 0 0 0,-1 0 0 0 0,0 0 1 0 0,-1 0-1 0 0,0 0 0 0 0,-2 0 0 0 0,1 0 1 0 0,-2 0-1 0 0,0-1 0 0 0,0 0 0 0 0,-1 0 0 0 0,-1 0 1 0 0,0-1-1 0 0,-1 0 0 0 0,0 0 0 0 0,-1-1 1 0 0,0 0-1 0 0,-1-1 0 0 0,0 0 0 0 0,-1 0 0 0 0,0-1 1 0 0,0 0-1 0 0,-1-1 0 0 0,0-1 0 0 0,0 0 1 0 0,-11 4-66 0 0,23-11-143 0 0,1-1 0 0 0,-1 0 0 0 0,0 0 0 0 0,1 0 0 0 0,-1 1 1 0 0,0-1-1 0 0,0 0 0 0 0,0 0 0 0 0,0 0 0 0 0,1 0 1 0 0,-1 0-1 0 0,0 0 0 0 0,-1 1 0 0 0,1-1 0 0 0,0 0 1 0 0,0 0-1 0 0,0 0 0 0 0,0 0 0 0 0,-1 0 0 0 0,1 1 1 0 0,0-1-1 0 0,-1 0 0 0 0,1 0 0 0 0,-1 0 0 0 0,1 1 0 0 0,-1-1 1 0 0,1 0-1 0 0,-1 1 0 0 0,1-1 0 0 0,-1 0 0 0 0,0 1 1 0 0,1-1-1 0 0,-1 1 0 0 0,0-1 0 0 0,1 1 0 0 0,-1-1 1 0 0,0 1-1 0 0,0 0 0 0 0,0-1 0 0 0,0 1 0 0 0,1 0 1 0 0,-1-1-1 0 0,0 1 0 0 0,0 0 0 0 0,0 0 0 0 0,-1 0 143 0 0,20-20-1174 0 0</inkml:trace>
  <inkml:trace contextRef="#ctx0" brushRef="#br0" timeOffset="300067.419">4926 9561 1148 0 0,'3'59'6537'0'0,"-11"-71"-5058"0"0,23-183-159 0 0,111-167-412 0 0,-113 458-776 0 0,-7-57-141 0 0,2 0 0 0 0,1-1 0 0 0,2 0 0 0 0,1 0-1 0 0,3-1 1 0 0,1-1 0 0 0,1 0 0 0 0,2-1 0 0 0,18 25 9 0 0,22 48-2116 0 0,-77-83-564 0 0,-50 6-1218 0 0,39-30 2578 0 0</inkml:trace>
  <inkml:trace contextRef="#ctx0" brushRef="#br0" timeOffset="300285.91">4971 9525 1688 0 0,'17'-6'5219'0'0,"7"-3"-4835"0"0,111-24-289 0 0,13-3-4403 0 0,-111 30 3066 0 0</inkml:trace>
  <inkml:trace contextRef="#ctx0" brushRef="#br0" timeOffset="302708.657">4912 9066 1184 0 0,'-25'8'352'0'0,"0"0"0"0"0,1 2-1 0 0,1 1 1 0 0,-1 1 0 0 0,2 1 0 0 0,0 1 0 0 0,0 0-1 0 0,2 2 1 0 0,0 1 0 0 0,1 0 0 0 0,0 2-1 0 0,1 0 1 0 0,2 0 0 0 0,0 2 0 0 0,1 0-1 0 0,1 1 1 0 0,0 1 0 0 0,-6 18-352 0 0,15-29 77 0 0,1 0 0 0 0,0 0 0 0 0,1 1 0 0 0,1-1 0 0 0,0 1-1 0 0,0 0 1 0 0,2-1 0 0 0,-1 1 0 0 0,2 0 0 0 0,-1 0 0 0 0,2-1 0 0 0,0 1 0 0 0,0 0 0 0 0,1-1 0 0 0,1 0 0 0 0,0 1-1 0 0,1-1 1 0 0,0-1 0 0 0,0 1 0 0 0,2-1 0 0 0,-1 0 0 0 0,1 0 0 0 0,1-1 0 0 0,0 0 0 0 0,0 0 0 0 0,1-1 0 0 0,1 0-1 0 0,-1-1 1 0 0,10 7-77 0 0,20 14-429 0 0,1-1 1 0 0,1-3-1 0 0,1-1 0 0 0,2-2 0 0 0,0-2 0 0 0,1-1 0 0 0,15 2 429 0 0,179 44-3885 0 0,-168-48 2782 0 0</inkml:trace>
  <inkml:trace contextRef="#ctx0" brushRef="#br0" timeOffset="300723.73">5704 9564 1372 0 0,'-4'22'4964'0'0,"-5"-38"-3323"0"0,-5-38-1231 0 0,9-4-144 0 0,3-1-1 0 0,3 0 1 0 0,2 1-1 0 0,9-50-265 0 0,1 32 210 0 0,-11 61-166 0 0,-1-1-1 0 0,2 1 0 0 0,0 0 1 0 0,1-1-1 0 0,0 1 1 0 0,1 1-1 0 0,1-1 1 0 0,1 1-1 0 0,0 0 0 0 0,0 1 1 0 0,4-5-44 0 0,-7 18-2 0 0,-1 1 1 0 0,1 1-1 0 0,-1-1 0 0 0,0 0 1 0 0,0 1-1 0 0,0 0 0 0 0,0-1 1 0 0,0 1-1 0 0,0 1 0 0 0,0-1 1 0 0,0 0-1 0 0,-1 1 0 0 0,1-1 1 0 0,-1 1-1 0 0,0 0 0 0 0,0-1 1 0 0,0 1-1 0 0,0 0 1 0 0,0 1-1 0 0,0-1 0 0 0,-1 0 1 0 0,0 0-1 0 0,0 1 0 0 0,0-1 1 0 0,1 4 1 0 0,139 331-372 0 0,-130-313 9 0 0,21 53-880 0 0,-22-28-3593 0 0,-10-49 3682 0 0</inkml:trace>
  <inkml:trace contextRef="#ctx0" brushRef="#br0" timeOffset="300984.363">6284 9102 1932 0 0,'0'0'77'0'0,"0"1"0"0"0,-1 0 0 0 0,1-1-1 0 0,0 1 1 0 0,-1-1 0 0 0,1 1 0 0 0,0 0 0 0 0,0-1-1 0 0,0 1 1 0 0,-1 0 0 0 0,1-1 0 0 0,0 1 0 0 0,0 0 0 0 0,0-1-1 0 0,0 1 1 0 0,0 0 0 0 0,0 0 0 0 0,0-1 0 0 0,0 1-1 0 0,1 0 1 0 0,-1-1 0 0 0,0 1 0 0 0,0 0 0 0 0,1-1-1 0 0,-1 1 1 0 0,0-1 0 0 0,1 1 0 0 0,-1 0 0 0 0,0-1 0 0 0,1 1-1 0 0,-1-1 1 0 0,1 1 0 0 0,-1-1 0 0 0,1 1 0 0 0,-1-1-1 0 0,1 0 1 0 0,-1 1 0 0 0,1-1 0 0 0,0 0 0 0 0,-1 1-1 0 0,1-1 1 0 0,-1 0 0 0 0,1 1 0 0 0,0-1 0 0 0,-1 0 0 0 0,1 0-1 0 0,0 0 1 0 0,-1 0 0 0 0,1 0 0 0 0,0 0 0 0 0,-1 0-1 0 0,1 0 1 0 0,0 0 0 0 0,0 0 0 0 0,-1 0 0 0 0,1 0-1 0 0,0 0 1 0 0,-1-1 0 0 0,1 1 0 0 0,-1 0 0 0 0,1 0 0 0 0,0-1-1 0 0,-1 1 1 0 0,1-1 0 0 0,-1 1 0 0 0,1 0 0 0 0,-1-1-1 0 0,1 1 1 0 0,-1-1 0 0 0,1 0-77 0 0,1 15-80 0 0,62 327 1582 0 0,-53-281-1824 0 0,-10-34-3768 0 0,-4-19 2883 0 0,-10 1 103 0 0</inkml:trace>
  <inkml:trace contextRef="#ctx0" brushRef="#br0" timeOffset="301651.881">6270 9172 860 0 0,'-19'-18'4160'0'0,"37"-30"-2471"0"0,49-14-537 0 0,-66 61-1072 0 0,15 6-12 0 0,-11 2-64 0 0,0 0-1 0 0,-1 1 0 0 0,1 0 0 0 0,-2 0 1 0 0,1 0-1 0 0,-1 0 0 0 0,-1 1 0 0 0,1-1 0 0 0,-2 1 1 0 0,1 0-1 0 0,-1-1 0 0 0,0 1 0 0 0,-1 0 1 0 0,0 0-1 0 0,0 0 0 0 0,-1 0 0 0 0,0-1 0 0 0,-1 1 1 0 0,0 0-1 0 0,0-1 0 0 0,-1 1 0 0 0,0-1 1 0 0,0 0-1 0 0,-4 7-3 0 0,-11 46-46 0 0,63-57 107 0 0,115-10-134 0 0,-154 7 90 0 0,0 0-1 0 0,0 0 0 0 0,0 1 0 0 0,0-1 0 0 0,-1 1 0 0 0,1 1 0 0 0,-1-1 1 0 0,0 1-1 0 0,1 0 0 0 0,-1 0 0 0 0,0 1 0 0 0,-1 0 0 0 0,1-1 1 0 0,-1 1-1 0 0,0 1 0 0 0,0-1 0 0 0,0 1 0 0 0,0 0 0 0 0,-1-1 1 0 0,0 2-1 0 0,0-1 0 0 0,0 0 0 0 0,0 1 0 0 0,-1-1 0 0 0,0 1 0 0 0,0 2-16 0 0,-3-2 31 0 0,0-1 0 0 0,-1 1 0 0 0,0-1 0 0 0,0 0 0 0 0,0 1 0 0 0,-1-1 0 0 0,1 0 0 0 0,-1 0 0 0 0,-1-1 0 0 0,1 1 0 0 0,-1-1 0 0 0,1 1 0 0 0,-1-1 0 0 0,-1 0 0 0 0,1-1 0 0 0,0 1 0 0 0,-1-1 0 0 0,-2 2-31 0 0,3-2 32 0 0,-10 8-60 0 0,-1 0-1 0 0,0-1 1 0 0,-1-1 0 0 0,0 0 0 0 0,0-1 0 0 0,-1-1-1 0 0,0 0 1 0 0,-1-1 0 0 0,-1-1 28 0 0,15-3-184 0 0,-1-1 1 0 0,0 1-1 0 0,-1-1 1 0 0,1 0-1 0 0,0-1 1 0 0,0 1-1 0 0,0-1 0 0 0,-1 0 1 0 0,1 0-1 0 0,0-1 1 0 0,0 0-1 0 0,0 1 1 0 0,0-2-1 0 0,0 1 1 0 0,0-1-1 0 0,0 1 0 0 0,0-1 1 0 0,0-1-1 0 0,1 1 1 0 0,-1-1-1 0 0,1 1 1 0 0,-1-1-1 0 0,1-1 1 0 0,0 1-1 0 0,0 0 0 0 0,1-1 1 0 0,-1 0-1 0 0,1 0 1 0 0,0 0-1 0 0,0 0 1 0 0,0-1-1 0 0,0 1 1 0 0,0-2 183 0 0,-7-25-1224 0 0</inkml:trace>
  <inkml:trace contextRef="#ctx0" brushRef="#br0" timeOffset="301963.956">6774 8787 936 0 0,'-74'11'3852'0'0,"66"-9"-3693"0"0,0 1 1 0 0,0-1-1 0 0,0 1 1 0 0,1 0-1 0 0,-1 1 1 0 0,1 0 0 0 0,0 0-1 0 0,0 0 1 0 0,0 1-1 0 0,1 0 1 0 0,-1 1-1 0 0,1-1 1 0 0,1 1-1 0 0,-1 0 1 0 0,1 1 0 0 0,0-1-1 0 0,0 1 1 0 0,1 0-1 0 0,0 0 1 0 0,-2 6-160 0 0,7-8 15 0 0,-1 0 0 0 0,2 0 0 0 0,-1 0 1 0 0,1 0-1 0 0,0 0 0 0 0,0-1 0 0 0,0 1 1 0 0,0-1-1 0 0,1 1 0 0 0,0-1 0 0 0,0 0 1 0 0,0 0-1 0 0,0 0 0 0 0,1 0 0 0 0,-1 0 1 0 0,1-1-1 0 0,0 0 0 0 0,0 0 0 0 0,1 0 1 0 0,-1 0-1 0 0,0-1 0 0 0,1 1 0 0 0,0-1 0 0 0,-1 0 1 0 0,1-1-1 0 0,0 1 0 0 0,0-1 0 0 0,4 1-15 0 0,169 20-5691 0 0,-153-22 4417 0 0</inkml:trace>
  <inkml:trace contextRef="#ctx0" brushRef="#br0" timeOffset="302228.707">7331 8586 1360 0 0,'22'31'356'0'0,"-1"1"0"0"0,-2 1 0 0 0,-1 1 0 0 0,-1 1 0 0 0,-2 0 0 0 0,-2 1 0 0 0,-1 0 0 0 0,-2 1 0 0 0,-1 0 0 0 0,-2 1 0 0 0,-2 0 1 0 0,-2 0-1 0 0,0 30-356 0 0,-3-41 140 0 0,-1 1 0 0 0,-1 0 0 0 0,-1-1 0 0 0,-2 1 0 0 0,-1-1 0 0 0,-1 0 0 0 0,-1-1 0 0 0,-1 1 0 0 0,-1-2 0 0 0,-2 1 0 0 0,0-2 0 0 0,-2 1 0 0 0,-1-2 0 0 0,0 0 0 0 0,-2-1 0 0 0,-1 0 0 0 0,0-2 0 0 0,-2 0 0 0 0,0-1 0 0 0,-6 3-140 0 0,-6 3-363 0 0,0-1 1 0 0,-2-3-1 0 0,-1 0 1 0 0,0-2-1 0 0,-1-2 1 0 0,-1-1-1 0 0,-1-2 1 0 0,0-2-1 0 0,0-1 1 0 0,-2-2-1 0 0,1-1 1 0 0,-1-3-1 0 0,-14 0 363 0 0,-7-6-1277 0 0,-48-10 18 0 0</inkml:trace>
  <inkml:trace contextRef="#ctx0" brushRef="#br0" timeOffset="306128.808">7913 9166 856 0 0,'-37'-3'2952'0'0,"15"-13"-1965"0"0,165-16 847 0 0,422-44-790 0 0,-399 67-2706 0 0,-165 9 1047 0 0,-1 0-336 0 0,3 1-164 0 0,7 5-15 0 0</inkml:trace>
  <inkml:trace contextRef="#ctx0" brushRef="#br0" timeOffset="306424.006">8123 9480 2676 0 0,'49'-2'3262'0'0,"84"-31"-1427"0"0,148-31 223 0 0,-92 47-2043 0 0,-187 17-171 0 0,13 14-5663 0 0,-22-15 4509 0 0,1-1 9 0 0</inkml:trace>
  <inkml:trace contextRef="#ctx0" brushRef="#br0" timeOffset="314064.099">10093 9001 1028 0 0,'0'0'469'0'0,"3"-15"1276"0"0,11 3 492 0 0,-14 9-1989 0 0,0 3 33 0 0,0 0 0 0 0,4-3-57 0 0,12-11-25 0 0,-21-39 1846 0 0,3 45-2026 0 0,-6-21 530 0 0,3 40-372 0 0,6 45-30 0 0,2-1 0 0 0,3 0 1 0 0,2 0-1 0 0,2-1 1 0 0,3 0-1 0 0,2-1 0 0 0,2 0 1 0 0,3-1-1 0 0,2-1 1 0 0,13 20-148 0 0,-30-62 251 0 0,-5-9-273 0 0,1 0 1 0 0,0 0 0 0 0,-1 0-1 0 0,1 0 1 0 0,-1 1 0 0 0,1-1-1 0 0,-1 0 1 0 0,1 0 0 0 0,-1 1-1 0 0,1-1 1 0 0,-1 0-1 0 0,1 1 1 0 0,-1-1 0 0 0,0 1-1 0 0,1-1 1 0 0,-1 1 0 0 0,1-1-1 0 0,-1 1 1 0 0,0-1 0 0 0,1 1-1 0 0,-1-1 1 0 0,0 1-1 0 0,0-1 1 0 0,0 1 0 0 0,1-1-1 0 0,-1 1 1 0 0,0-1 0 0 0,0 1-1 0 0,0 0 1 0 0,0-1 0 0 0,0 1-1 0 0,0-1 1 0 0,0 1 0 0 0,0 0-1 0 0,0-1 1 0 0,0 1-1 0 0,0-1 1 0 0,0 1 0 0 0,-1-1-1 0 0,1 1 1 0 0,0 0 0 0 0,0-1-1 0 0,-1 1 1 0 0,1-1 0 0 0,0 1-1 0 0,-1-1 1 0 0,1 1-1 0 0,0-1 1 0 0,-1 0 0 0 0,1 1-1 0 0,-1-1 1 0 0,1 1 0 0 0,0-1-1 0 0,-1 0 1 0 0,1 1 0 0 0,-1-1-1 0 0,1 0 1 0 0,-1 0-1 0 0,0 1 1 0 0,1-1 0 0 0,-1 0-1 0 0,1 0 1 0 0,-1 0 0 0 0,1 0-1 0 0,-1 0 1 0 0,0 0 0 0 0,1 1-1 0 0,-1-2 22 0 0,-107-59-6375 0 0,87 39 5136 0 0</inkml:trace>
  <inkml:trace contextRef="#ctx0" brushRef="#br0" timeOffset="314392.266">10066 8932 1896 0 0,'3'-11'150'0'0,"1"-1"0"0"0,0 1 0 0 0,1-1 0 0 0,0 1 0 0 0,1 1 0 0 0,0-1-1 0 0,0 1 1 0 0,2 0 0 0 0,-1 0 0 0 0,1 1 0 0 0,0 0 0 0 0,1 1 0 0 0,0 0 0 0 0,0 0 0 0 0,1 1-1 0 0,0 0 1 0 0,1 0 0 0 0,-1 1 0 0 0,1 1 0 0 0,0 0 0 0 0,0 0 0 0 0,1 1 0 0 0,0 0 0 0 0,-1 1 0 0 0,1 1-1 0 0,0 0 1 0 0,0 0 0 0 0,2 1-150 0 0,-8 2 33 0 0,0 0-1 0 0,-1 0 1 0 0,1 0-1 0 0,-1 1 0 0 0,0-1 1 0 0,1 1-1 0 0,-1 1 1 0 0,0-1-1 0 0,0 1 1 0 0,0 0-1 0 0,-1 0 0 0 0,1 0 1 0 0,-1 1-1 0 0,1-1 1 0 0,-1 1-1 0 0,0 0 1 0 0,0 0-1 0 0,-1 1 1 0 0,1-1-1 0 0,-1 1 0 0 0,0 0 1 0 0,-1 0-1 0 0,1 0 1 0 0,-1 0-1 0 0,0 0 1 0 0,0 0-1 0 0,0 1 0 0 0,-1-1 1 0 0,0 1-1 0 0,0-1 1 0 0,0 1-1 0 0,-1 0 1 0 0,1-1-1 0 0,-2 1 0 0 0,1 0 1 0 0,0-1-1 0 0,-2 6-32 0 0,-1 3-11 0 0,-1 0 0 0 0,-1 0 0 0 0,0 0 0 0 0,0-1 0 0 0,-2 1 0 0 0,1-2 0 0 0,-2 1 0 0 0,0-1 0 0 0,0 0 0 0 0,-1 0 0 0 0,-1-1 0 0 0,0 0 0 0 0,0-1 0 0 0,-1 0 0 0 0,0-1 0 0 0,-1 0 0 0 0,0 0 0 0 0,0-1 0 0 0,-1-1 0 0 0,0-1 0 0 0,-11 5 11 0 0,-11-36-3929 0 0,31 6 2688 0 0</inkml:trace>
  <inkml:trace contextRef="#ctx0" brushRef="#br0" timeOffset="316379.936">11320 9037 880 0 0,'0'0'324'0'0,"0"0"-36"0"0,0 0 11 0 0,0 0-88 0 0,0 0-39 0 0,0 0-72 0 0,0 0 56 0 0,0 0 64 0 0,0 0 26 0 0,0 0-85 0 0,0 0-22 0 0,0 0 0 0 0,0 0-8 0 0,0 0-11 0 0,0 0-4 0 0,0 0 4 0 0,0 0-50 0 0,0 0-23 0 0,0 0-8 0 0,0 0 45 0 0,0 0-2 0 0,0 0-7 0 0,0 0 36 0 0,0 17 105 0 0,-4 9-106 0 0,0 0 0 0 0,-2-1 1 0 0,-1 0-1 0 0,-2 0 0 0 0,0-1 0 0 0,-1 0 1 0 0,-12 20-111 0 0,13-25 201 0 0,-52 74 2095 0 0,63-145-538 0 0,102-203-1110 0 0,-51 145-481 0 0,65-138 216 0 0,-116 248-390 0 0,1 0 0 0 0,-1 0 0 0 0,0 1-1 0 0,0-1 1 0 0,0 0 0 0 0,1 1 0 0 0,-1 0 0 0 0,0 0 0 0 0,0-1 0 0 0,0 1-1 0 0,0 0 1 0 0,0 1 0 0 0,0-1 0 0 0,0 0 0 0 0,0 0 0 0 0,-1 1 0 0 0,1-1-1 0 0,0 1 1 0 0,-1 0 0 0 0,1 0 0 0 0,-1-1 0 0 0,0 1 0 0 0,0 0 0 0 0,1 0-1 0 0,-1 0 1 0 0,0 0 0 0 0,-1 0 0 0 0,1 0 0 0 0,0 1 0 0 0,-1-1 0 0 0,1 0-1 0 0,-1 0 1 0 0,1 0 7 0 0,6 10-11 0 0,88 104-58 0 0,-76-96 54 0 0,0 1 0 0 0,-1 1 0 0 0,0 0 1 0 0,-2 1-1 0 0,-1 1 0 0 0,-1 1 0 0 0,-1 0 0 0 0,-2 0 1 0 0,4 12 14 0 0,-14-35-159 0 0,0 1 0 0 0,0-1 0 0 0,-1 1 0 0 0,1-1 0 0 0,-1 1 0 0 0,1-1 0 0 0,-1 1 0 0 0,0-1 0 0 0,0 1 0 0 0,0-1 0 0 0,0 1 0 0 0,-1 0 0 0 0,1-1 0 0 0,-1 1 0 0 0,1-1 0 0 0,-1 1 0 0 0,0-1 0 0 0,0 0 0 0 0,0 1 0 0 0,0-1 0 0 0,0 0 0 0 0,-1 0 0 0 0,1 0 0 0 0,-1 0 0 0 0,0 0 0 0 0,1 0 0 0 0,-1 0 0 0 0,0 0 1 0 0,0 0-1 0 0,0-1 0 0 0,0 1 0 0 0,0-1 0 0 0,0 0 0 0 0,-1 0 0 0 0,1 0 0 0 0,0 0 0 0 0,-1 0 0 0 0,1 0 0 0 0,-1 0 0 0 0,1-1 0 0 0,-1 1 0 0 0,1-1 0 0 0,-1 0 0 0 0,-1 0 159 0 0,-12 0-1311 0 0</inkml:trace>
  <inkml:trace contextRef="#ctx0" brushRef="#br0" timeOffset="316615.768">11400 9090 1196 0 0,'4'-4'4739'0'0,"193"-63"-2865"0"0,-60 39-6496 0 0,-128 26 3371 0 0</inkml:trace>
  <inkml:trace contextRef="#ctx0" brushRef="#br0" timeOffset="317374.527">11171 8799 1304 0 0,'-4'-18'5976'0'0,"-31"19"-5411"0"0,17 3-541 0 0,1 1-1 0 0,0 1 1 0 0,0 1-1 0 0,0 0 1 0 0,1 1-1 0 0,0 1 1 0 0,0 1-1 0 0,1 0 1 0 0,0 1-1 0 0,1 0 1 0 0,1 1-1 0 0,-1 1 1 0 0,2 0-1 0 0,0 0 1 0 0,0 2-1 0 0,2-1 1 0 0,0 2-1 0 0,0-1 1 0 0,1 1-1 0 0,1 0 0 0 0,1 1 1 0 0,1 0-1 0 0,-5 16-23 0 0,9-18-15 0 0,0 1 0 0 0,0 0-1 0 0,2 0 1 0 0,0-1-1 0 0,0 1 1 0 0,2 0-1 0 0,0 0 1 0 0,1-1 0 0 0,0 1-1 0 0,2-1 1 0 0,-1 0-1 0 0,2 0 1 0 0,0 0-1 0 0,1-1 1 0 0,0 0 0 0 0,1 0-1 0 0,1-1 1 0 0,0 0-1 0 0,1 0 1 0 0,0-1-1 0 0,1-1 1 0 0,10 9 15 0 0,167 118-5068 0 0,-159-123 3922 0 0</inkml:trace>
  <inkml:trace contextRef="#ctx0" brushRef="#br0" timeOffset="317857.192">11995 8431 1240 0 0,'10'5'222'0'0,"0"1"0"0"0,0-1-1 0 0,-1 1 1 0 0,0 1 0 0 0,0 0 0 0 0,-1 0-1 0 0,1 1 1 0 0,-2 0 0 0 0,1 0 0 0 0,-1 1-1 0 0,-1 0 1 0 0,1 0 0 0 0,-1 1 0 0 0,-1 0-1 0 0,4 9-221 0 0,-3-10 122 0 0,19 30 251 0 0,-2 0 0 0 0,-1 2 1 0 0,-3 1-1 0 0,-1 0 0 0 0,-2 1 0 0 0,-1 1 0 0 0,-3 0 1 0 0,-2 1-1 0 0,-2 0 0 0 0,-1 1 0 0 0,-2 22-373 0 0,-6-49 89 0 0,-2 0 0 0 0,0-1 0 0 0,-1 1 0 0 0,-1-1 0 0 0,0 0 0 0 0,-2 0 0 0 0,0 0 0 0 0,-1-1 0 0 0,-5 7-89 0 0,-75 109-1852 0 0,40-120-3420 0 0,31-29 3982 0 0</inkml:trace>
  <inkml:trace contextRef="#ctx0" brushRef="#br0" timeOffset="319496.537">12731 8926 840 0 0,'-56'32'2393'0'0,"14"-19"484"0"0,46-14-1445 0 0,2 0-1172 0 0,407-89 1122 0 0,-29 37-751 0 0,-327 29-7614 0 0,-40 16 5611 0 0</inkml:trace>
  <inkml:trace contextRef="#ctx0" brushRef="#br0" timeOffset="321652.096">15882 8839 1756 0 0,'4'20'4258'0'0,"-10"-30"-2139"0"0,-9-35-1247 0 0,11-3-667 0 0,3 0-1 0 0,1 0 0 0 0,3 0 0 0 0,2 1 1 0 0,1-1-1 0 0,3 1 0 0 0,2 0 0 0 0,2 1 1 0 0,15-34-205 0 0,-6 37-30 0 0,9 80 30 0 0,234 343-268 0 0,-184-274-1833 0 0,-72-83-2664 0 0,-9-23 3549 0 0</inkml:trace>
  <inkml:trace contextRef="#ctx0" brushRef="#br0" timeOffset="319990.982">14306 8511 848 0 0,'6'-4'5429'0'0,"-43"0"-3465"0"0,8 92-1356 0 0,26-50-454 0 0,2 0-1 0 0,2 0 0 0 0,2 0 0 0 0,1 0 1 0 0,2 0-1 0 0,1-1 0 0 0,2 0 0 0 0,2-1 0 0 0,1 0 1 0 0,11 21-154 0 0,-4 0 178 0 0,8 2-1040 0 0,-36-78-5734 0 0,5 5 5378 0 0</inkml:trace>
  <inkml:trace contextRef="#ctx0" brushRef="#br0" timeOffset="320319.804">14250 8400 1564 0 0,'1'-5'151'0'0,"0"1"0"0"0,1 0-1 0 0,-1 0 1 0 0,1 0 0 0 0,0 0 0 0 0,0 0-1 0 0,0 0 1 0 0,1 0 0 0 0,-1 0-1 0 0,1 1 1 0 0,0-1 0 0 0,0 1 0 0 0,0 0-1 0 0,1 0 1 0 0,-1 0 0 0 0,1 0 0 0 0,0 1-1 0 0,-1 0 1 0 0,1-1 0 0 0,0 1 0 0 0,1 1-1 0 0,-1-1 1 0 0,0 0 0 0 0,0 1 0 0 0,1 0-151 0 0,0 0 47 0 0,0-1 0 0 0,0 2 0 0 0,0-1 0 0 0,0 0 0 0 0,0 1 0 0 0,0 0 1 0 0,0 0-1 0 0,1 1 0 0 0,-1-1 0 0 0,0 1 0 0 0,0 0 0 0 0,0 0 1 0 0,0 1-1 0 0,0 0 0 0 0,-1 0 0 0 0,1 0 0 0 0,0 0 0 0 0,-1 0 0 0 0,0 1 1 0 0,1 0-1 0 0,-1 0 0 0 0,0 0 0 0 0,0 1 0 0 0,-1 0 0 0 0,1-1 1 0 0,-1 1-1 0 0,0 0 0 0 0,0 0 0 0 0,0 1 0 0 0,0-1 0 0 0,-1 1 0 0 0,0-1 1 0 0,1 2-48 0 0,-1 3 37 0 0,0 0 0 0 0,0-1 0 0 0,-1 1 0 0 0,0 0 0 0 0,-1 0 0 0 0,0 0 0 0 0,0 0 0 0 0,-1 0 0 0 0,0-1 0 0 0,0 1 0 0 0,-1 0 0 0 0,0-1 0 0 0,-1 1 0 0 0,0-1 0 0 0,0 1 0 0 0,-1-1 0 0 0,-1 1-37 0 0,-6 9-77 0 0,0 0 0 0 0,-2-1 1 0 0,0-1-1 0 0,0 0 0 0 0,-2-1 0 0 0,0 0 0 0 0,0-1 0 0 0,-1-1 1 0 0,-1 0-1 0 0,-1-1 0 0 0,1-1 0 0 0,-2-1 0 0 0,1-1 0 0 0,-1 0 1 0 0,-1-1-1 0 0,0-2 0 0 0,-9 3 77 0 0,7-23-3839 0 0,24 6 2434 0 0</inkml:trace>
  <inkml:trace contextRef="#ctx0" brushRef="#br0" timeOffset="321031.704">15058 8772 1088 0 0,'-5'23'651'0'0,"-1"0"0"0"0,0 0 1 0 0,-2 0-1 0 0,-1-1 0 0 0,0 0 0 0 0,-2-1 0 0 0,0 0 1 0 0,-2 0-1 0 0,0-1 0 0 0,-9 8-651 0 0,9-76 2720 0 0,69-130-2132 0 0,174-265 198 0 0,-230 442-786 0 0,1 0-1 0 0,-1 1 1 0 0,1-1-1 0 0,0 1 1 0 0,-1-1-1 0 0,1 1 1 0 0,-1-1-1 0 0,1 1 1 0 0,0-1-1 0 0,-1 1 1 0 0,1 0-1 0 0,0-1 1 0 0,0 1-1 0 0,-1 0 1 0 0,1-1-1 0 0,0 1 1 0 0,0 0-1 0 0,0 0 1 0 0,-1 0-1 0 0,1 0 1 0 0,0 0-1 0 0,0 0 1 0 0,0 0-1 0 0,-1 0 1 0 0,1 0-1 0 0,0 0 1 0 0,0 1-1 0 0,-1-1 1 0 0,1 0-1 0 0,0 0 1 0 0,0 1-1 0 0,-1-1 0 0 0,1 0 1 0 0,0 1-1 0 0,-1-1 1 0 0,1 1-1 0 0,0-1 1 0 0,-1 1-1 0 0,1-1 1 0 0,-1 1-1 0 0,1-1 1 0 0,-1 1-1 0 0,1 0 1 0 0,-1-1-1 0 0,1 1 1 0 0,-1 0-1 0 0,0 0 1 0 0,1-1-1 0 0,-1 1 1 0 0,0 0-1 0 0,1 0 1 0 0,-1-1-1 0 0,0 1 1 0 0,0 0-1 0 0,0 0 1 0 0,0-1-1 0 0,0 2 1 0 0,29 55 14 0 0,-27-52-7 0 0,210 288-335 0 0,-211-288 107 0 0,0-1 0 0 0,0 1 1 0 0,0 0-1 0 0,0 0 0 0 0,-1 0 0 0 0,0 0 0 0 0,0-1 0 0 0,0 1 0 0 0,-1 0 0 0 0,1 0 0 0 0,-1 0 0 0 0,0-1 0 0 0,-1 1 0 0 0,1 0 0 0 0,-1-1 0 0 0,0 1 0 0 0,0-1 0 0 0,0 0 0 0 0,-1 0 0 0 0,1 1 0 0 0,-1-2 0 0 0,0 1 0 0 0,0 0 0 0 0,-1 0 1 0 0,1-1-1 0 0,-1 0 0 0 0,0 0 0 0 0,1 0 0 0 0,-1 0 0 0 0,-1-1 0 0 0,1 1 0 0 0,0-1 0 0 0,-1 0 0 0 0,1 0 0 0 0,-1-1 0 0 0,1 1 0 0 0,-1-1 0 0 0,0 0 0 0 0,0 0 0 0 0,-3 0 221 0 0,-27 9-1068 0 0</inkml:trace>
  <inkml:trace contextRef="#ctx0" brushRef="#br0" timeOffset="321278.898">15183 8694 2156 0 0,'5'-3'1080'0'0,"1"1"-192"0"0,-1-1-72 0 0,3 0-107 0 0,9-3-93 0 0,3 0-76 0 0,0 5-124 0 0,3-2-220 0 0,1-2-56 0 0,1 2-220 0 0,4-6 8 0 0,-2 2-580 0 0,5 1 56 0 0,-3-2 52 0 0,0 1 43 0 0,0 2 49 0 0,-4-1-888 0 0,-2 6 36 0 0</inkml:trace>
  <inkml:trace contextRef="#ctx0" brushRef="#br0" timeOffset="323189.006">14940 8356 1196 0 0,'-12'9'369'0'0,"2"-1"1"0"0,0 1-1 0 0,0 1 0 0 0,0 0 0 0 0,1 0 0 0 0,1 1 1 0 0,0 0-1 0 0,0 1 0 0 0,1-1 0 0 0,1 1 1 0 0,0 1-1 0 0,-4 9-369 0 0,8-16 115 0 0,-7 11 97 0 0,-2 1-13 0 0,1 1 0 0 0,1 0 0 0 0,0 0-1 0 0,2 1 1 0 0,0 0 0 0 0,1 1 0 0 0,1-1 0 0 0,1 1 0 0 0,1 0-1 0 0,0 0 1 0 0,2 0 0 0 0,1 1 0 0 0,1 18-199 0 0,4-21 83 0 0,0 0 1 0 0,0 0 0 0 0,2 0-1 0 0,1-1 1 0 0,0 0-1 0 0,1 0 1 0 0,1-1 0 0 0,0 0-1 0 0,2-1 1 0 0,0 0 0 0 0,0-1-1 0 0,3 1-83 0 0,17 13-41 0 0,1-1 1 0 0,2-2-1 0 0,0-1 0 0 0,2-2 1 0 0,1-2-1 0 0,8 3 41 0 0,-4-5-865 0 0,1-1-1 0 0,0-3 1 0 0,1-1-1 0 0,1-2 1 0 0,33 4 865 0 0,14-9-2519 0 0,-67-7 1283 0 0</inkml:trace>
  <inkml:trace contextRef="#ctx0" brushRef="#br0" timeOffset="321898.57">16628 8370 2204 0 0,'-1'23'4576'0'0,"1"53"-3691"0"0,1-24-515 0 0,42 195-776 0 0,-43-245-484 0 0,-3 6-1771 0 0,-8 1 1369 0 0,4-6 14 0 0</inkml:trace>
  <inkml:trace contextRef="#ctx0" brushRef="#br0" timeOffset="322473.662">16591 8358 1492 0 0,'-7'-14'5042'0'0,"39"-42"-4137"0"0,-28 51-851 0 0,1 0-1 0 0,-1 0 1 0 0,1 1-1 0 0,0 0 0 0 0,0 0 1 0 0,1 1-1 0 0,-1-1 1 0 0,1 1-1 0 0,0 0 1 0 0,0 0-1 0 0,0 1 0 0 0,0 0 1 0 0,0 0-1 0 0,0 0 1 0 0,1 1-1 0 0,1 0-53 0 0,-1 4 18 0 0,-2 0 0 0 0,1 0-1 0 0,0 1 1 0 0,-1-1 0 0 0,1 2 0 0 0,-1-1-1 0 0,0 0 1 0 0,-1 1 0 0 0,1 0 0 0 0,-1 0-1 0 0,0 0 1 0 0,0 1 0 0 0,0-1 0 0 0,-1 1-1 0 0,0 0 1 0 0,0 0 0 0 0,0 0 0 0 0,-1 1-1 0 0,0-1 1 0 0,0 0 0 0 0,-1 1-1 0 0,0 0 1 0 0,0-1 0 0 0,0 1 0 0 0,-1 0-1 0 0,0 5-17 0 0,1 5 21 0 0,-1 1 0 0 0,-1 0-1 0 0,-1-1 1 0 0,0 0 0 0 0,-1 1-1 0 0,-1-1 1 0 0,0 0 0 0 0,-2 0-1 0 0,-3 8-20 0 0,8-24-13 0 0,79-3 10 0 0,50-6 184 0 0,-125 9-167 0 0,1 0 1 0 0,0 1 0 0 0,-1-1 0 0 0,0 1 0 0 0,1-1 0 0 0,-1 1-1 0 0,0 0 1 0 0,0 1 0 0 0,0-1 0 0 0,0 0 0 0 0,0 1 0 0 0,0-1-1 0 0,-1 1 1 0 0,1 0 0 0 0,-1 0 0 0 0,0 0 0 0 0,0 0 0 0 0,0 1-1 0 0,0-1 1 0 0,-1 0 0 0 0,1 1 0 0 0,-1-1 0 0 0,0 1 0 0 0,0-1-1 0 0,0 1 1 0 0,0 0 0 0 0,-1 0 0 0 0,0-1 0 0 0,1 1 0 0 0,-1 0-1 0 0,-1 0 1 0 0,1-1 0 0 0,0 1 0 0 0,-1 0 0 0 0,0-1 0 0 0,0 2-15 0 0,-6 7-9 0 0,0 1 0 0 0,-1-2 1 0 0,0 1-1 0 0,-1-1 1 0 0,0 0-1 0 0,-1-1 1 0 0,0 0-1 0 0,-1-1 1 0 0,0 0-1 0 0,-1-1 0 0 0,1 0 1 0 0,-1 0-1 0 0,-1-1 1 0 0,1-1-1 0 0,-14 5 9 0 0,-128 24-3766 0 0,111-56 1325 0 0,27-2 1257 0 0</inkml:trace>
  <inkml:trace contextRef="#ctx0" brushRef="#br0" timeOffset="322737.158">17301 8176 3084 0 0,'2'0'109'0'0,"0"-1"-1"0"0,-1 1 0 0 0,1 0 0 0 0,0 0 0 0 0,-1-1 1 0 0,1 1-1 0 0,0 0 0 0 0,0 1 0 0 0,-1-1 1 0 0,1 0-1 0 0,0 0 0 0 0,-1 1 0 0 0,1-1 1 0 0,0 1-1 0 0,-1-1 0 0 0,1 1 0 0 0,-1 0 1 0 0,1 0-1 0 0,-1-1 0 0 0,1 1 0 0 0,-1 0 1 0 0,0 0-1 0 0,1 1 0 0 0,-1-1 0 0 0,0 0 0 0 0,0 0 1 0 0,0 1-1 0 0,0-1 0 0 0,0 0 0 0 0,0 1 1 0 0,0-1-1 0 0,0 1 0 0 0,0-1 0 0 0,-1 1 1 0 0,1 0-1 0 0,-1-1 0 0 0,1 1 0 0 0,-1 0 1 0 0,0-1-1 0 0,0 1 0 0 0,1 0 0 0 0,-1 0 1 0 0,0-1-1 0 0,-1 1 0 0 0,1 1-108 0 0,5 16-20 0 0,14 43 583 0 0,0-6-271 0 0,-2 1 0 0 0,-3 1 0 0 0,-3 0 0 0 0,-1 1 0 0 0,-1 51-292 0 0,-10-92-20 0 0,-1-1 0 0 0,0 0 0 0 0,-2 0-1 0 0,0 0 1 0 0,-1 0 0 0 0,-1-1 0 0 0,0 1-1 0 0,-1-1 1 0 0,-1-1 0 0 0,0 0 0 0 0,-1 0-1 0 0,-1 0 1 0 0,-1-1 0 0 0,0-1 0 0 0,0 0-1 0 0,-1 0 1 0 0,-1-1 0 0 0,-10 7 20 0 0,-4 3-434 0 0,-1-1-1 0 0,0-1 1 0 0,-2-2 0 0 0,0-1 0 0 0,-1-2 0 0 0,-1 0-1 0 0,0-2 1 0 0,-1-2 0 0 0,-3 0 434 0 0,-156 23-2516 0 0,89-19 1294 0 0</inkml:trace>
  <inkml:trace contextRef="#ctx0" brushRef="#br0" timeOffset="335024.75">8571 10481 1356 0 0,'0'0'448'0'0,"-9"2"2802"0"0,154-38-2131 0 0,52 19-1625 0 0,-125 39-2662 0 0,-66-17 2013 0 0</inkml:trace>
  <inkml:trace contextRef="#ctx0" brushRef="#br0" timeOffset="335307.075">8613 10928 1152 0 0,'24'3'460'0'0,"6"-2"-60"0"0,-12-1-68 0 0,10 0-224 0 0,40-12-52 0 0,-27 3-124 0 0,9-6-112 0 0,-4 3-212 0 0</inkml:trace>
  <inkml:trace contextRef="#ctx0" brushRef="#br0" timeOffset="337947.946">12267 10451 1552 0 0,'14'-1'7719'0'0,"61"-25"-6971"0"0,-22 8-177 0 0,2 2-503 0 0,-1 3 1 0 0,2 3 0 0 0,-1 2 0 0 0,51-1-69 0 0,-59 6-223 0 0,-45 3 109 0 0,15-2-3221 0 0,5-11-653 0 0,-19 13 2811 0 0</inkml:trace>
  <inkml:trace contextRef="#ctx0" brushRef="#br0" timeOffset="340603.044">15527 9887 2016 0 0,'24'81'4045'0'0,"131"284"-2705"0"0,-151-356-3151 0 0,-3-7-1123 0 0,-1-2 1782 0 0</inkml:trace>
  <inkml:trace contextRef="#ctx0" brushRef="#br0" timeOffset="340882.242">15656 9807 1564 0 0,'3'-2'76'0'0,"-1"-1"1"0"0,0 1-1 0 0,1 0 0 0 0,-1 0 1 0 0,1 0-1 0 0,-1 1 0 0 0,1-1 1 0 0,0 1-1 0 0,0-1 0 0 0,0 1 1 0 0,0 0-1 0 0,0 0 0 0 0,0 0 1 0 0,0 0-1 0 0,0 1 0 0 0,0-1 1 0 0,0 1-1 0 0,1 0 0 0 0,-1 0 1 0 0,0 0-1 0 0,0 0 0 0 0,0 1 1 0 0,0-1-1 0 0,0 1 0 0 0,0 0 1 0 0,1 0-1 0 0,-1 0 0 0 0,-1 0 1 0 0,1 0-1 0 0,0 1 0 0 0,0 0 1 0 0,0-1-1 0 0,-1 1 0 0 0,1 0 1 0 0,-1 0-1 0 0,1 0 0 0 0,-1 0 1 0 0,0 1-1 0 0,0-1 0 0 0,0 1 1 0 0,0-1-1 0 0,0 1 0 0 0,-1 0 1 0 0,1 0-1 0 0,-1-1 0 0 0,0 1 1 0 0,0 0-1 0 0,0 0 0 0 0,0 0 1 0 0,0 1-1 0 0,-1-1 0 0 0,1 1-76 0 0,0 2 68 0 0,-1 0-1 0 0,0 0 1 0 0,0 1 0 0 0,0-1-1 0 0,-1 0 1 0 0,0 0 0 0 0,0 0-1 0 0,-1 0 1 0 0,1 0-1 0 0,-1 0 1 0 0,0 0 0 0 0,-1-1-1 0 0,0 1 1 0 0,0-1-1 0 0,0 1 1 0 0,0-1 0 0 0,-1 0-1 0 0,0 0 1 0 0,0 0 0 0 0,0-1-1 0 0,-1 0 1 0 0,1 0-1 0 0,-1 0 1 0 0,0 0 0 0 0,0 0-1 0 0,0-1 1 0 0,-1 0 0 0 0,1 0-1 0 0,-2-1-67 0 0,-109 39-2262 0 0,115-40 1428 0 0,1-1-339 0 0,0 0-56 0 0</inkml:trace>
  <inkml:trace contextRef="#ctx0" brushRef="#br0" timeOffset="341252.609">16287 9824 2736 0 0,'7'9'5451'0'0,"-7"35"-3650"0"0,2 22-1513 0 0,40 87-926 0 0,-45-146-4262 0 0,-19-3 2854 0 0,15-5 858 0 0</inkml:trace>
  <inkml:trace contextRef="#ctx0" brushRef="#br0" timeOffset="341702.414">16316 9803 848 0 0,'15'-24'3878'0'0,"-1"3"-3451"0"0,-12 17-384 0 0,0 1 0 0 0,0-1 0 0 0,1 1 1 0 0,0-1-1 0 0,0 1 0 0 0,0 0 0 0 0,0 0 0 0 0,0 1 0 0 0,0-1 0 0 0,1 1 0 0 0,-1-1 0 0 0,1 1 0 0 0,0 0 1 0 0,0 1-1 0 0,-1-1 0 0 0,1 1 0 0 0,0-1 0 0 0,1 1 0 0 0,-1 0 0 0 0,0 1 0 0 0,0-1 0 0 0,0 1 1 0 0,0-1-1 0 0,1 1 0 0 0,-1 1 0 0 0,0-1 0 0 0,0 0 0 0 0,0 1 0 0 0,1 0 0 0 0,-1 0 0 0 0,0 0 0 0 0,0 1 1 0 0,0 0-1 0 0,-1-1 0 0 0,1 1 0 0 0,0 0 0 0 0,-1 1 0 0 0,1-1 0 0 0,-1 1 0 0 0,1-1 0 0 0,-1 1 0 0 0,0 0 1 0 0,-1 0-1 0 0,1 1 0 0 0,0-1 0 0 0,-1 0 0 0 0,1 1 0 0 0,-1 0 0 0 0,0-1 0 0 0,-1 1 0 0 0,1 0 0 0 0,-1 0 1 0 0,1 0-1 0 0,0 4-43 0 0,-1 0 51 0 0,0 0 0 0 0,-1 0 0 0 0,0 1 0 0 0,0-1 0 0 0,-1 0 0 0 0,0 0 0 0 0,0 0 0 0 0,-1 0 0 0 0,0 0 0 0 0,0 0 0 0 0,-1 0 0 0 0,0-1 0 0 0,0 1 0 0 0,-1-1 0 0 0,0 0 0 0 0,0 0 0 0 0,-1 0 0 0 0,0-1 0 0 0,-4 5-51 0 0,-23 41 602 0 0,31-51-524 0 0,1-1-6 0 0,66 18 13 0 0,-61-18-75 0 0,0 0-1 0 0,0 0 1 0 0,0 1-1 0 0,-1 0 1 0 0,1 0 0 0 0,0 0-1 0 0,0 1 1 0 0,-1-1 0 0 0,1 1-1 0 0,-1 0 1 0 0,1 1 0 0 0,-1-1-1 0 0,0 1 1 0 0,0 0 0 0 0,0 0-1 0 0,0 0 1 0 0,0 0 0 0 0,-1 1-1 0 0,0-1 1 0 0,1 1 0 0 0,-1 0-1 0 0,-1 0 1 0 0,1 0 0 0 0,0 0-1 0 0,0 4-9 0 0,-6-2-37 0 0,-2 0 0 0 0,1 0 0 0 0,-1 0-1 0 0,0-1 1 0 0,0 0 0 0 0,0 0 0 0 0,-1 0 0 0 0,0-1 0 0 0,0 1-1 0 0,0-2 1 0 0,0 1 0 0 0,0-1 0 0 0,-1 1 0 0 0,0-2-1 0 0,0 1 1 0 0,0-1 0 0 0,0 0 0 0 0,-6 1 37 0 0,-5 2-674 0 0,-1 0 1 0 0,0-1-1 0 0,0-1 1 0 0,0-1-1 0 0,0-1 1 0 0,0 0-1 0 0,0-2 0 0 0,0 0 1 0 0,-15-3 673 0 0,-20-11-1133 0 0</inkml:trace>
  <inkml:trace contextRef="#ctx0" brushRef="#br0" timeOffset="341950.921">16018 9807 1368 0 0,'-4'7'196'0'0,"0"0"0"0"0,1 1 0 0 0,0-1 0 0 0,0 1 0 0 0,1-1-1 0 0,0 1 1 0 0,0 0 0 0 0,1 0 0 0 0,0 0 0 0 0,0 0 0 0 0,1 0 0 0 0,0 0 0 0 0,0 0-1 0 0,1 0 1 0 0,0 0 0 0 0,1 0 0 0 0,-1 0 0 0 0,2 0 0 0 0,-1 0 0 0 0,1-1 0 0 0,0 1-1 0 0,0-1 1 0 0,1 0 0 0 0,0 0 0 0 0,1 0 0 0 0,-1 0-196 0 0,147 156 1717 0 0,-111-130-1517 0 0,-14-10-495 0 0,1-1 0 0 0,1-2 1 0 0,0 0-1 0 0,2-2 1 0 0,0-1-1 0 0,1-1 1 0 0,1-2 294 0 0,0-10-2813 0 0,-4-14 1474 0 0</inkml:trace>
  <inkml:trace contextRef="#ctx0" brushRef="#br0" timeOffset="342198.759">16815 9734 1036 0 0,'8'4'295'0'0,"0"1"0"0"0,-1 1-1 0 0,0-1 1 0 0,0 1 0 0 0,0 1-1 0 0,0-1 1 0 0,-1 1 0 0 0,0 0 0 0 0,-1 1-1 0 0,1 0 1 0 0,-2-1 0 0 0,1 1 0 0 0,-1 1-1 0 0,0-1 1 0 0,0 1 0 0 0,-1 0 0 0 0,1 5-295 0 0,9 17 755 0 0,5 5-303 0 0,-2 2 0 0 0,-2 0-1 0 0,-2 1 1 0 0,-1 0 0 0 0,-2 0 0 0 0,-1 1 0 0 0,-3 1 0 0 0,-1-1-1 0 0,-2 9-451 0 0,-2-40-50 0 0,-1-1 0 0 0,0 0 0 0 0,0 1 0 0 0,-1-1 0 0 0,0 0-1 0 0,-1 0 1 0 0,1 0 0 0 0,-2 0 0 0 0,1 0 0 0 0,-1-1 0 0 0,0 0-1 0 0,-1 0 1 0 0,1 0 0 0 0,-1 0 50 0 0,-2 1-361 0 0,1-1 1 0 0,-1 0-1 0 0,0 0 0 0 0,0 0 0 0 0,-1-1 1 0 0,1 0-1 0 0,-2-1 0 0 0,1 0 0 0 0,0 0 0 0 0,-1 0 1 0 0,0-1-1 0 0,0-1 0 0 0,0 0 0 0 0,-1 0 1 0 0,1 0-1 0 0,-1-1 0 0 0,0-1 0 0 0,-3 1 361 0 0,-11-2-1208 0 0</inkml:trace>
  <inkml:trace contextRef="#ctx0" brushRef="#br0" timeOffset="339457.575">14578 10286 2064 0 0,'0'-1'148'0'0,"0"1"0"0"0,0 0 0 0 0,1-1-1 0 0,-1 1 1 0 0,0-1 0 0 0,0 1 0 0 0,1 0-1 0 0,-1 0 1 0 0,0-1 0 0 0,1 1 0 0 0,-1 0 0 0 0,0 0-1 0 0,1-1 1 0 0,-1 1 0 0 0,0 0 0 0 0,1 0-1 0 0,-1 0 1 0 0,0-1 0 0 0,1 1 0 0 0,-1 0 0 0 0,1 0-1 0 0,-1 0 1 0 0,0 0 0 0 0,1 0 0 0 0,-1 0 0 0 0,1 0-1 0 0,-1 0 1 0 0,0 0 0 0 0,1 0 0 0 0,-1 0-1 0 0,1 0 1 0 0,-1 0 0 0 0,0 0 0 0 0,1 1 0 0 0,-1-1-1 0 0,1 0 1 0 0,-1 0 0 0 0,0 0 0 0 0,1 1-1 0 0,-1-1 1 0 0,0 0 0 0 0,1 0 0 0 0,-1 1 0 0 0,0-1-1 0 0,0 0 1 0 0,1 0 0 0 0,-1 1 0 0 0,0-1 0 0 0,0 0-1 0 0,1 1 1 0 0,-1-1 0 0 0,0 1 0 0 0,0-1-148 0 0,3-20-160 0 0,7-37 348 0 0,3 1 1 0 0,2 0-1 0 0,2 1 0 0 0,3 1 1 0 0,3 1-1 0 0,12-21-188 0 0,-35 74 1 0 0,1 1-1 0 0,-1-1 1 0 0,0 1-1 0 0,0-1 1 0 0,0 0-1 0 0,1 1 1 0 0,-1-1-1 0 0,0 1 1 0 0,1-1-1 0 0,-1 0 1 0 0,0 1-1 0 0,1-1 1 0 0,-1 0-1 0 0,0 1 1 0 0,1-1-1 0 0,-1 0 1 0 0,1 1 0 0 0,-1-1-1 0 0,1 0 1 0 0,-1 0-1 0 0,0 0 1 0 0,1 1-1 0 0,-1-1 1 0 0,1 0-1 0 0,-1 0 1 0 0,1 0-1 0 0,-1 0 1 0 0,1 0-1 0 0,-1 0 1 0 0,1 0-1 0 0,-1 0 1 0 0,1 0-1 0 0,-1 0 1 0 0,1 0 0 0 0,-1 0-1 0 0,1-1 1 0 0,-1 1-1 0 0,1 0 1 0 0,-1 0-1 0 0,1 0 1 0 0,-1-1-1 0 0,0 1 1 0 0,1 0-1 0 0,-1 0 1 0 0,1-1-1 0 0,-1 1 1 0 0,0 0-1 0 0,1-1 1 0 0,-1 1-1 0 0,0-1 1 0 0,1 1-1 0 0,2 13-3 0 0,17 44-19 0 0,1-1 1 0 0,3-1-1 0 0,2 0 1 0 0,3-2-1 0 0,5 3 22 0 0,-24-41-406 0 0,15 27-192 0 0,-18-12-3947 0 0,-26-8 2061 0 0,4-11 1274 0 0</inkml:trace>
  <inkml:trace contextRef="#ctx0" brushRef="#br0" timeOffset="339659.996">14650 10140 1760 0 0,'21'-27'4804'0'0,"37"0"-3986"0"0,-54 26-547 0 0,123-30 592 0 0,-34 12-5081 0 0,-82 15 2960 0 0,-5-1 26 0 0</inkml:trace>
  <inkml:trace contextRef="#ctx0" brushRef="#br0" timeOffset="339920.84">14531 9864 944 0 0,'-8'14'333'0'0,"-1"0"0"0"0,2 0 0 0 0,0 1 0 0 0,0 0 0 0 0,2 0 0 0 0,0 1 0 0 0,0-1 0 0 0,2 1 0 0 0,0 0 0 0 0,1 1 0 0 0,0-1 0 0 0,1 0 0 0 0,1 0 0 0 0,1 1 0 0 0,0-1 0 0 0,1 2-333 0 0,1 2 154 0 0,1 1 0 0 0,1 0 0 0 0,1-1 0 0 0,1 0 0 0 0,0-1 0 0 0,1 1 0 0 0,2-1 0 0 0,0-1 0 0 0,1 0 0 0 0,0 0 0 0 0,1-1-1 0 0,11 10-153 0 0,-16-19-279 0 0,0-1 0 0 0,1 0-1 0 0,0-1 1 0 0,0 1-1 0 0,1-1 1 0 0,-1-1-1 0 0,1 0 1 0 0,1 0 0 0 0,-1-1-1 0 0,1 0 1 0 0,-1-1-1 0 0,1 0 1 0 0,0 0-1 0 0,0-1 1 0 0,0 0-1 0 0,1-1 1 0 0,-1 0 0 0 0,1-1 279 0 0,8 0-1242 0 0</inkml:trace>
  <inkml:trace contextRef="#ctx0" brushRef="#br0" timeOffset="340153.158">15208 9878 1152 0 0,'68'276'5093'0'0,"-66"-267"-4997"0"0,-1 0 0 0 0,-1 0 1 0 0,1 0-1 0 0,-1 0 1 0 0,-1 0-1 0 0,0 0 0 0 0,0 0 1 0 0,-1 0-1 0 0,0 0 1 0 0,0-1-1 0 0,-1 1 0 0 0,0 0 1 0 0,-1-1-1 0 0,1 0 1 0 0,-2 0-1 0 0,1 0 0 0 0,-1-1 1 0 0,0 1-1 0 0,-1-1 1 0 0,0 0-1 0 0,0 0 0 0 0,-1-1 1 0 0,1 0-1 0 0,-1 0 1 0 0,-1-1-1 0 0,1 0 0 0 0,-5 2-96 0 0,-117 31-2595 0 0,95-54-66 0 0,20-3 1406 0 0</inkml:trace>
  <inkml:trace contextRef="#ctx0" brushRef="#br0" timeOffset="338653.037">13715 9939 1316 0 0,'0'1'99'0'0,"0"-1"0"0"0,0 1 0 0 0,0-1 0 0 0,-1 1 1 0 0,1-1-1 0 0,0 1 0 0 0,0-1 0 0 0,0 1 0 0 0,0-1 0 0 0,0 1 0 0 0,0 0 0 0 0,0-1 0 0 0,0 1 0 0 0,0-1 0 0 0,0 1 0 0 0,0-1 1 0 0,1 1-1 0 0,-1-1 0 0 0,0 1 0 0 0,0-1 0 0 0,0 1 0 0 0,1-1 0 0 0,-1 1 0 0 0,0-1 0 0 0,1 1 0 0 0,-1-1 0 0 0,0 1 0 0 0,1-1 0 0 0,-1 0 1 0 0,1 1-1 0 0,-1-1 0 0 0,0 0 0 0 0,1 1 0 0 0,-1-1 0 0 0,1 0 0 0 0,-1 1 0 0 0,1-1 0 0 0,-1 0 0 0 0,1 0 0 0 0,-1 0 0 0 0,1 0 1 0 0,0 1-1 0 0,-1-1 0 0 0,1 0 0 0 0,-1 0 0 0 0,1 0 0 0 0,-1 0 0 0 0,1 0 0 0 0,-1 0 0 0 0,1 0 0 0 0,0-1 0 0 0,-1 1 0 0 0,1 0 1 0 0,-1 0-1 0 0,1 0 0 0 0,-1 0 0 0 0,1-1 0 0 0,-1 1 0 0 0,1 0 0 0 0,-1-1 0 0 0,1 1 0 0 0,-1 0 0 0 0,1-1-99 0 0,-4 28-146 0 0,6 11 370 0 0,2 0 0 0 0,2 1 1 0 0,1-2-1 0 0,2 0 0 0 0,2 0 0 0 0,1 0 1 0 0,16 29-225 0 0,43 145-147 0 0,-84-172-5058 0 0,-4-43 3967 0 0</inkml:trace>
  <inkml:trace contextRef="#ctx0" brushRef="#br0" timeOffset="338947.59">13810 9996 1312 0 0,'0'-5'103'0'0,"0"0"-1"0"0,0 1 1 0 0,0-1 0 0 0,1 0 0 0 0,0 0-1 0 0,0 0 1 0 0,0 1 0 0 0,0-1-1 0 0,1 1 1 0 0,0-1 0 0 0,0 1-1 0 0,0-1 1 0 0,1 1 0 0 0,-1 0-1 0 0,1 0 1 0 0,0 0 0 0 0,0 1-1 0 0,0-1 1 0 0,1 1 0 0 0,-1-1-1 0 0,1 1 1 0 0,0 0 0 0 0,0 1-1 0 0,0-1 1 0 0,0 1 0 0 0,0-1-1 0 0,1 1 1 0 0,-1 0 0 0 0,1 1-1 0 0,-1-1 1 0 0,1 1 0 0 0,3 0-103 0 0,71 41 244 0 0,-72-35-178 0 0,1 0 0 0 0,-1 1-1 0 0,0 0 1 0 0,0 0 0 0 0,-1 1 0 0 0,0 0 0 0 0,0 0 0 0 0,0 0 0 0 0,-1 0-1 0 0,0 1 1 0 0,-1 0 0 0 0,0 0 0 0 0,0 1 0 0 0,-1-1 0 0 0,0 1 0 0 0,0 0-1 0 0,-1-1 1 0 0,0 1 0 0 0,1 7-66 0 0,-6-7 80 0 0,1-1 0 0 0,-2 0 0 0 0,1 0 0 0 0,-1 0 0 0 0,0 0 0 0 0,0 0 0 0 0,-1-1 0 0 0,0 0 0 0 0,-1 0-1 0 0,0 0 1 0 0,0-1 0 0 0,0 0 0 0 0,0 0 0 0 0,-1 0 0 0 0,0-1 0 0 0,0 0 0 0 0,-1 0 0 0 0,0-1 0 0 0,1 0 0 0 0,-1 0 0 0 0,-1-1 0 0 0,-5 2-80 0 0,-5 5-91 0 0,-29 9-3119 0 0,47-20 2007 0 0,0-2 71 0 0</inkml:trace>
  <inkml:trace contextRef="#ctx0" brushRef="#br0" timeOffset="336778.78">11154 10460 1236 0 0,'-3'21'534'0'0,"-1"1"0"0"0,0-1-1 0 0,-1 0 1 0 0,-2 0 0 0 0,0 0 0 0 0,-1-1 0 0 0,-1 0-1 0 0,-1 0 1 0 0,-1-1 0 0 0,0-1 0 0 0,-1 0 0 0 0,-1 0-1 0 0,-1-1-533 0 0,13-17 353 0 0,1 0-56 0 0,-2-5-70 0 0,-1-14-160 0 0,0 1-1 0 0,2-1 1 0 0,0 1 0 0 0,1-1-1 0 0,0 0 1 0 0,2 1 0 0 0,0-1-1 0 0,2 1 1 0 0,0-1 0 0 0,0 1-1 0 0,2 0 1 0 0,7-15-67 0 0,2-19 79 0 0,-10 30-68 0 0,0 0 1 0 0,2 1-1 0 0,0-1 0 0 0,2 2 1 0 0,0-1-1 0 0,1 1 1 0 0,1 1-1 0 0,1 0 0 0 0,1 0 1 0 0,0 1-1 0 0,1 1 0 0 0,1 0 1 0 0,1 1-1 0 0,8-6-11 0 0,-20 21-2 0 0,0 1 0 0 0,0-1 0 0 0,0 1 1 0 0,0 0-1 0 0,1 0 0 0 0,-1 0 0 0 0,0 1 0 0 0,0 0 0 0 0,0-1 0 0 0,0 1 0 0 0,0 1 0 0 0,0-1 0 0 0,0 0 0 0 0,-1 1 0 0 0,1 0 0 0 0,0 0 0 0 0,-1 0 0 0 0,1 1 1 0 0,-1-1-1 0 0,0 1 0 0 0,0-1 0 0 0,0 1 0 0 0,0 0 0 0 0,0 0 0 0 0,-1 1 0 0 0,1-1 0 0 0,-1 1 0 0 0,0-1 0 0 0,0 1 0 0 0,0-1 0 0 0,0 1 0 0 0,-1 0 2 0 0,2 1-10 0 0,124 235-173 0 0,-110-197 120 0 0,-22 55-6002 0 0,-8-80 4842 0 0</inkml:trace>
  <inkml:trace contextRef="#ctx0" brushRef="#br0" timeOffset="337029.044">11144 10500 2296 0 0,'36'-42'4285'0'0,"-28"37"-4012"0"0,13-7-121 0 0,0 2 0 0 0,1 0 1 0 0,0 2-1 0 0,1 0 0 0 0,-1 1 0 0 0,2 1 0 0 0,-1 2 1 0 0,15-2-153 0 0,67-15-4158 0 0,-84 14 2741 0 0,-4-1-20 0 0</inkml:trace>
  <inkml:trace contextRef="#ctx0" brushRef="#br0" timeOffset="337311.045">10886 10253 1088 0 0,'-11'4'143'0'0,"1"1"0"0"0,-1 0-1 0 0,1 0 1 0 0,0 1 0 0 0,0 1 0 0 0,1 0-1 0 0,-1 0 1 0 0,2 1 0 0 0,-1 0 0 0 0,1 0-1 0 0,0 1 1 0 0,1 0 0 0 0,0 1 0 0 0,0 0 0 0 0,1 0-1 0 0,1 0 1 0 0,-1 0 0 0 0,2 1 0 0 0,-1 0-1 0 0,1 0 1 0 0,1 0 0 0 0,0 1 0 0 0,1-1-1 0 0,0 1 1 0 0,1 0 0 0 0,0-1 0 0 0,1 1-1 0 0,0 0 1 0 0,1 0 0 0 0,0-1 0 0 0,1 1-1 0 0,0-1 1 0 0,4 10-143 0 0,1-1 31 0 0,2 0 0 0 0,1-1-1 0 0,1 0 1 0 0,0 0 0 0 0,1-1-1 0 0,1-1 1 0 0,1 0 0 0 0,0 0-1 0 0,1-2 1 0 0,1 0 0 0 0,14 10-31 0 0,122 72-3235 0 0,-112-79 2045 0 0</inkml:trace>
  <inkml:trace contextRef="#ctx0" brushRef="#br0" timeOffset="337588.954">11742 10184 1344 0 0,'21'37'427'0'0,"-1"1"-1"0"0,-2 0 1 0 0,-2 2-1 0 0,-2 0 1 0 0,-2 1 0 0 0,-1 0-1 0 0,-2 1 1 0 0,-2 0-1 0 0,-2 0 1 0 0,0 28-427 0 0,-5-57 76 0 0,-1 0 0 0 0,0 0 1 0 0,-1-1-1 0 0,0 1 0 0 0,-1 0 0 0 0,0-1 0 0 0,-1 0 1 0 0,-1 0-1 0 0,0 0 0 0 0,0 0 0 0 0,-1-1 1 0 0,-1 1-1 0 0,0-2 0 0 0,0 1 0 0 0,-1-1 1 0 0,-1 0-1 0 0,1-1 0 0 0,-2 1-76 0 0,-88 25-2860 0 0,76-40 1769 0 0,-16-16-124 0 0</inkml:trace>
  <inkml:trace contextRef="#ctx0" brushRef="#br0" timeOffset="335882.018">10054 10224 1036 0 0,'1'-1'168'0'0,"0"-1"-1"0"0,-1 1 1 0 0,1-1-1 0 0,0 1 1 0 0,0 0-1 0 0,0-1 1 0 0,0 1 0 0 0,0 0-1 0 0,0 0 1 0 0,0 0-1 0 0,0-1 1 0 0,1 1-1 0 0,-1 1 1 0 0,0-1-1 0 0,1 0 1 0 0,-1 0-1 0 0,1 0 1 0 0,-1 1 0 0 0,1-1-1 0 0,-1 1 1 0 0,1-1-1 0 0,-1 1 1 0 0,1-1-1 0 0,-1 1 1 0 0,1 0-1 0 0,0 0 1 0 0,-1 0 0 0 0,1 0-1 0 0,-1 0 1 0 0,1 0-1 0 0,0 1 1 0 0,-1-1-1 0 0,1 0 1 0 0,-1 1-1 0 0,1-1 1 0 0,0 1-168 0 0,16 329 321 0 0,6-213-247 0 0,22 221-2055 0 0,-60-325-521 0 0,6-11 1338 0 0</inkml:trace>
  <inkml:trace contextRef="#ctx0" brushRef="#br0" timeOffset="336208.635">10291 10107 1268 0 0,'8'1'94'0'0,"0"1"1"0"0,-1 0-1 0 0,1 0 0 0 0,-1 1 0 0 0,1-1 0 0 0,-1 2 1 0 0,0-1-1 0 0,0 1 0 0 0,-1 0 0 0 0,1 0 0 0 0,-1 1 1 0 0,0 0-1 0 0,0 0 0 0 0,0 1 0 0 0,-1-1 0 0 0,1 1 1 0 0,-1 1-1 0 0,-1-1 0 0 0,1 1 0 0 0,-1-1 0 0 0,-1 1 1 0 0,1 0-1 0 0,-1 1 0 0 0,0-1 0 0 0,-1 0 0 0 0,1 1 1 0 0,-2 0-1 0 0,1-1 0 0 0,-1 1 0 0 0,0 0 0 0 0,-1 0 1 0 0,0 0-1 0 0,0 0 0 0 0,-1 3-94 0 0,-3 2 88 0 0,0-1 0 0 0,-1 0 0 0 0,-1 0 0 0 0,0-1 0 0 0,-1 0 0 0 0,0 0 0 0 0,0 0 0 0 0,-1-1 0 0 0,-1 0 0 0 0,0 0 1 0 0,0-1-1 0 0,-1 0 0 0 0,0-1 0 0 0,0 0 0 0 0,-1-1 0 0 0,0 0 0 0 0,0-1 0 0 0,-1 0 0 0 0,0 0 0 0 0,-3 0-88 0 0,-55 17-2165 0 0,68-25 850 0 0,-2-6-125 0 0</inkml:trace>
  <inkml:trace contextRef="#ctx0" brushRef="#br0" timeOffset="344220.991">9089 12141 1644 0 0,'0'0'478'0'0,"0"0"-11"0"0,0 0 46 0 0,0 0-23 0 0,0 0 28 0 0,-14-5 2495 0 0,22-2-2956 0 0,0 0 0 0 0,0 0 0 0 0,1 1 0 0 0,0 0 0 0 0,0 0 0 0 0,0 1 0 0 0,1 0 1 0 0,-1 1-1 0 0,1 0 0 0 0,0 1 0 0 0,1 0 0 0 0,-1 0 0 0 0,0 1 0 0 0,1 0 0 0 0,-1 1 0 0 0,1 1 0 0 0,1-1-57 0 0,12-3 130 0 0,-13 2-70 0 0,2-2-250 0 0,0 1 0 0 0,0 0-1 0 0,0 1 1 0 0,0 1 0 0 0,0 0-1 0 0,0 1 1 0 0,1 0 0 0 0,-1 1-1 0 0,0 0 1 0 0,0 1 0 0 0,0 1 0 0 0,0 0-1 0 0,6 2 191 0 0,-18 15-2414 0 0,-13-7 1279 0 0</inkml:trace>
  <inkml:trace contextRef="#ctx0" brushRef="#br0" timeOffset="344405.402">9120 12393 2128 0 0,'35'-3'800'0'0,"-14"3"-224"0"0,11 0-176 0 0,5 0-212 0 0,3 0-16 0 0,0 0-276 0 0,0 0-68 0 0,1 0-148 0 0,1 0-200 0 0,1 0-500 0 0,-1 0 12 0 0</inkml:trace>
  <inkml:trace contextRef="#ctx0" brushRef="#br0" timeOffset="346382.221">11862 11925 876 0 0,'4'3'166'0'0,"-1"0"-1"0"0,0 0 1 0 0,0 0 0 0 0,0 0-1 0 0,0 0 1 0 0,0 0 0 0 0,-1 1-1 0 0,0 0 1 0 0,1-1 0 0 0,-1 1-1 0 0,-1 0 1 0 0,1 0 0 0 0,0 0-1 0 0,-1 0 1 0 0,0 0 0 0 0,0 0-1 0 0,0 1 1 0 0,-1-1 0 0 0,1 0-1 0 0,-1 0 1 0 0,0 5-166 0 0,3 6 502 0 0,14 217 2180 0 0,-82 26-3004 0 0,54-240-3299 0 0,10-18 2477 0 0</inkml:trace>
  <inkml:trace contextRef="#ctx0" brushRef="#br0" timeOffset="347254.381">13163 11654 2204 0 0,'0'0'494'0'0,"0"0"-76"0"0,0 0-12 0 0,0 0 40 0 0,-7-11 374 0 0,-70 72 590 0 0,64-44-1279 0 0,2 0 0 0 0,0 1 0 0 0,1 1 0 0 0,1 0 0 0 0,1 0 0 0 0,0 1 0 0 0,1 0 0 0 0,2 0 0 0 0,0 1 0 0 0,1-1 0 0 0,1 1 0 0 0,1 0 0 0 0,1 0 0 0 0,0 0 0 0 0,2 0 0 0 0,0 0 0 0 0,2 0 0 0 0,0 0 0 0 0,1 0 0 0 0,2 0-131 0 0,-1-4-240 0 0,0-1 0 0 0,1 0 1 0 0,1-1-1 0 0,0 1 0 0 0,1-2 0 0 0,1 1 0 0 0,0-1 0 0 0,1 0 0 0 0,1-1 0 0 0,0 0 0 0 0,0-1 0 0 0,2 0 1 0 0,-1-1-1 0 0,1 0 0 0 0,1-1 0 0 0,6 3 240 0 0,32 10-2596 0 0,-27-19 1332 0 0</inkml:trace>
  <inkml:trace contextRef="#ctx0" brushRef="#br0" timeOffset="347537.383">13829 11723 1452 0 0,'0'0'118'0'0,"0"1"0"0"0,0 0-1 0 0,0 0 1 0 0,-1-1 0 0 0,1 1-1 0 0,0 0 1 0 0,1 0 0 0 0,-1-1 0 0 0,0 1-1 0 0,0 0 1 0 0,0-1 0 0 0,0 1-1 0 0,0 0 1 0 0,1-1 0 0 0,-1 1 0 0 0,0 0-1 0 0,1-1 1 0 0,-1 1 0 0 0,0 0-1 0 0,1-1 1 0 0,-1 1 0 0 0,1-1 0 0 0,-1 1-1 0 0,1-1 1 0 0,-1 1 0 0 0,1-1-1 0 0,0 1 1 0 0,-1-1 0 0 0,1 0 0 0 0,-1 1-1 0 0,1-1 1 0 0,0 0 0 0 0,-1 1-1 0 0,1-1 1 0 0,0 0 0 0 0,-1 0 0 0 0,1 0-1 0 0,0 0 1 0 0,0 1 0 0 0,-1-1-1 0 0,1 0 1 0 0,0 0 0 0 0,-1 0 0 0 0,1-1-1 0 0,0 1 1 0 0,0 0 0 0 0,-1 0-1 0 0,1 0 1 0 0,0 0 0 0 0,-1-1 0 0 0,1 1-1 0 0,0 0 1 0 0,-1-1 0 0 0,1 1-1 0 0,0 0 1 0 0,-1-1 0 0 0,1 1 0 0 0,-1-1-1 0 0,1 1 1 0 0,-1-1 0 0 0,1 0-118 0 0,0 11-368 0 0,63 311 657 0 0,-66-281-5381 0 0,-10-26 3870 0 0</inkml:trace>
  <inkml:trace contextRef="#ctx0" brushRef="#br0" timeOffset="347770.876">14154 11852 2524 0 0,'33'-18'5830'0'0,"29"5"-5459"0"0,-48 11 212 0 0,226-26-3001 0 0,-180 22-1590 0 0,-42 2 2742 0 0</inkml:trace>
  <inkml:trace contextRef="#ctx0" brushRef="#br0" timeOffset="348609.549">15508 11652 1532 0 0,'15'2'5167'0'0,"-9"21"-3338"0"0,-6-12-1722 0 0,10 55 333 0 0,2 50-3422 0 0,-27-93 323 0 0,6-16 1389 0 0</inkml:trace>
  <inkml:trace contextRef="#ctx0" brushRef="#br0" timeOffset="349153.129">15514 11628 1676 0 0,'0'-3'118'0'0,"0"-1"1"0"0,0 0-1 0 0,1 1 0 0 0,0-1 1 0 0,-1 1-1 0 0,1-1 0 0 0,0 0 1 0 0,1 1-1 0 0,-1 0 0 0 0,1-1 1 0 0,-1 1-1 0 0,1 0 0 0 0,0 0 0 0 0,0 0 1 0 0,0 0-1 0 0,1 0 0 0 0,-1 0 1 0 0,1 1-1 0 0,0-1 0 0 0,-1 1 1 0 0,1 0-1 0 0,0 0 0 0 0,0 0 0 0 0,1 0 1 0 0,-1 0-1 0 0,0 1 0 0 0,0-1 1 0 0,3 0-119 0 0,0 0 22 0 0,1 0 1 0 0,-1 1 0 0 0,1 0 0 0 0,-1 0 0 0 0,1 0-1 0 0,0 0 1 0 0,-1 1 0 0 0,1 0 0 0 0,-1 1-1 0 0,1 0 1 0 0,0 0 0 0 0,-1 0 0 0 0,1 0 0 0 0,-1 1-1 0 0,0 0 1 0 0,1 1 0 0 0,-1 0 0 0 0,0 0-1 0 0,-1 0 1 0 0,1 0 0 0 0,0 1 0 0 0,-1 0 0 0 0,4 3-23 0 0,-5-2 73 0 0,0 1 1 0 0,0 0 0 0 0,0-1 0 0 0,-1 1 0 0 0,1 1 0 0 0,-1-1 0 0 0,-1 0 0 0 0,0 1 0 0 0,1 0 0 0 0,-2-1 0 0 0,1 1-1 0 0,-1 0 1 0 0,0 0 0 0 0,-1 0 0 0 0,1 0 0 0 0,-1-1 0 0 0,-1 1 0 0 0,1 0 0 0 0,-1 0 0 0 0,-1 0 0 0 0,1 0 0 0 0,-1-1-1 0 0,0 1 1 0 0,-1 0 0 0 0,1-1 0 0 0,-1 0 0 0 0,0 0 0 0 0,-3 4-74 0 0,7 36 1332 0 0,7-35-1254 0 0,-8-7-69 0 0,1-1 0 0 0,-1 1-1 0 0,0 0 1 0 0,1 0 0 0 0,-2-1-1 0 0,1 1 1 0 0,0 0 0 0 0,-1 0 0 0 0,0-1-1 0 0,0 1 1 0 0,0 0 0 0 0,0-1-1 0 0,0 1 1 0 0,-1-1 0 0 0,0 1 0 0 0,1-1-1 0 0,-1 0 1 0 0,-1 0 0 0 0,1 1-1 0 0,0-2 1 0 0,-1 1 0 0 0,1 0 0 0 0,-1 0-1 0 0,0-1 1 0 0,0 0 0 0 0,0 1 0 0 0,-2 0-9 0 0,-3 4-264 0 0,0 0 1 0 0,0 0-1 0 0,-1-1 1 0 0,1 0 0 0 0,-1 0-1 0 0,-1-1 1 0 0,1-1 0 0 0,-1 1-1 0 0,1-1 1 0 0,-1-1 0 0 0,-1 0-1 0 0,1 0 1 0 0,0-1 0 0 0,-1-1-1 0 0,1 0 1 0 0,-5 0 263 0 0,0-3-1319 0 0,-7-8-104 0 0</inkml:trace>
  <inkml:trace contextRef="#ctx0" brushRef="#br0" timeOffset="349509.715">15365 11532 1184 0 0,'-10'6'249'0'0,"1"1"-1"0"0,0 0 0 0 0,0 0 1 0 0,0 0-1 0 0,1 1 1 0 0,0 1-1 0 0,1-1 0 0 0,0 1 1 0 0,0 1-1 0 0,1-1 1 0 0,0 1-1 0 0,0 0 0 0 0,1 0 1 0 0,1 1-1 0 0,0-1 1 0 0,0 1-1 0 0,1 0 1 0 0,0 0-1 0 0,1 1 0 0 0,0-1 1 0 0,1 0-1 0 0,0 2-248 0 0,1 1 111 0 0,0 0-1 0 0,1-1 1 0 0,0 1-1 0 0,1 0 0 0 0,1-1 1 0 0,0 0-1 0 0,0 0 1 0 0,2 0-1 0 0,-1 0 1 0 0,2 0-1 0 0,0-1 1 0 0,0 0-1 0 0,1 0 1 0 0,0-1-1 0 0,1 0 1 0 0,1 0-1 0 0,0 0 0 0 0,4 3-110 0 0,101 77-977 0 0,20-40-4243 0 0,-108-50 3972 0 0</inkml:trace>
  <inkml:trace contextRef="#ctx0" brushRef="#br0" timeOffset="349853.447">15856 11523 1468 0 0,'15'8'243'0'0,"-1"0"1"0"0,0 0-1 0 0,0 1 0 0 0,-1 1 0 0 0,0 1 1 0 0,-1 0-1 0 0,0 0 0 0 0,-1 1 0 0 0,-1 0 1 0 0,1 1-1 0 0,-2 0 0 0 0,0 1 0 0 0,0 0 0 0 0,-2 1 1 0 0,0-1-1 0 0,0 2 0 0 0,-1-1 0 0 0,-1 0 1 0 0,-1 1-1 0 0,0 0 0 0 0,-1 0 0 0 0,-1 0 1 0 0,0 2-244 0 0,-4-3 81 0 0,-2 0 0 0 0,0-1 0 0 0,0 0 0 0 0,-1 0 0 0 0,-1 0 0 0 0,0 0 0 0 0,-1-1 0 0 0,-1 0 0 0 0,0 0 0 0 0,0-1 0 0 0,-1 0 0 0 0,-1-1 0 0 0,0 0 0 0 0,-1 0 0 0 0,0-1 0 0 0,0-1 0 0 0,-11 8-81 0 0,20-15-182 0 0,-1 1 0 0 0,0 0 0 0 0,1-1 0 0 0,-1 0 0 0 0,0 0 0 0 0,0 1 0 0 0,0-2 0 0 0,-1 1 0 0 0,1 0 0 0 0,0-1 0 0 0,-1 1 0 0 0,1-1 0 0 0,-1 0 0 0 0,1 0 0 0 0,-1 0 0 0 0,1-1 0 0 0,-1 1 0 0 0,0-1 0 0 0,1 0 0 0 0,-1 0 0 0 0,0 0 0 0 0,1-1 0 0 0,-1 1 0 0 0,0-1 0 0 0,1 0 0 0 0,-1 0 0 0 0,1 0 0 0 0,-1 0 0 0 0,1-1 182 0 0,-12-14-1262 0 0</inkml:trace>
  <inkml:trace contextRef="#ctx0" brushRef="#br0" timeOffset="350136.339">16396 11448 1684 0 0,'13'18'304'0'0,"0"1"0"0"0,0 0-1 0 0,-2 1 1 0 0,0 0 0 0 0,-2 1-1 0 0,0 0 1 0 0,-1 0 0 0 0,-2 1-1 0 0,0 0 1 0 0,-1 0 0 0 0,-1 0-1 0 0,-1 1 1 0 0,-1-1 0 0 0,-1 1 0 0 0,-1 0-1 0 0,-1 0 1 0 0,-1-1 0 0 0,-1 1-1 0 0,-1-1 1 0 0,-1 0 0 0 0,-1 0-1 0 0,-1 0 1 0 0,0-1 0 0 0,-9 16-304 0 0,-76 121-12 0 0,5-75-3755 0 0,32-64 1183 0 0,29-18 1322 0 0</inkml:trace>
  <inkml:trace contextRef="#ctx0" brushRef="#br0" timeOffset="348019.627">14791 11670 1868 0 0,'0'0'120'0'0,"0"-1"0"0"0,1 0 0 0 0,-1 1 0 0 0,1-1 1 0 0,-1 0-1 0 0,1 1 0 0 0,-1-1 0 0 0,1 1 0 0 0,-1-1 0 0 0,1 1 0 0 0,0-1 0 0 0,-1 1 0 0 0,1 0 0 0 0,0-1 0 0 0,-1 1 0 0 0,1 0 1 0 0,0-1-1 0 0,-1 1 0 0 0,1 0 0 0 0,0 0 0 0 0,0 0 0 0 0,-1 0 0 0 0,1-1 0 0 0,0 1 0 0 0,0 0 0 0 0,-1 0 0 0 0,1 1 0 0 0,0-1 0 0 0,0 0 1 0 0,-1 0-1 0 0,1 0 0 0 0,0 0 0 0 0,-1 1 0 0 0,1-1 0 0 0,0 0 0 0 0,0 1 0 0 0,-1-1 0 0 0,1 0 0 0 0,-1 1 0 0 0,1-1 0 0 0,0 1 1 0 0,-1-1-1 0 0,1 1 0 0 0,-1-1 0 0 0,1 1 0 0 0,-1-1 0 0 0,1 1 0 0 0,-1 0 0 0 0,0-1 0 0 0,1 1 0 0 0,-1 0 0 0 0,0-1 0 0 0,1 1 0 0 0,-1 0 1 0 0,0 0-1 0 0,0-1 0 0 0,0 1 0 0 0,1 0 0 0 0,-1 0 0 0 0,0-1 0 0 0,0 1 0 0 0,0 0 0 0 0,0 0 0 0 0,0-1 0 0 0,-1 1 0 0 0,1 0 1 0 0,0 0-1 0 0,0-1 0 0 0,-1 1-120 0 0,3 17-204 0 0,70 350 352 0 0,-71-366-347 0 0,0 0-1 0 0,-1 0 0 0 0,1 0 1 0 0,-1 0-1 0 0,1 0 1 0 0,-1 0-1 0 0,0 1 1 0 0,0-1-1 0 0,0 0 0 0 0,0 0 1 0 0,0 0-1 0 0,-1 0 1 0 0,1 1-1 0 0,0-1 0 0 0,-1 0 1 0 0,0 0-1 0 0,1 0 1 0 0,-1 0-1 0 0,0 0 0 0 0,0 0 1 0 0,0 0-1 0 0,0 0 1 0 0,-1-1-1 0 0,1 1 0 0 0,0 0 1 0 0,-1-1-1 0 0,1 1 1 0 0,-1-1-1 0 0,0 1 0 0 0,1-1 1 0 0,-1 0-1 0 0,0 0 1 0 0,0 0-1 0 0,0 0 1 0 0,0 0-1 0 0,-2 1 200 0 0,-3-1-1253 0 0</inkml:trace>
  <inkml:trace contextRef="#ctx0" brushRef="#br0" timeOffset="348329.039">14869 11612 876 0 0,'0'-3'105'0'0,"0"0"0"0"0,0 0-1 0 0,0 0 1 0 0,0 0 0 0 0,1 0 0 0 0,-1 0-1 0 0,1 0 1 0 0,-1 1 0 0 0,1-1-1 0 0,0 0 1 0 0,0 0 0 0 0,1 1 0 0 0,-1-1-1 0 0,1 1 1 0 0,-1-1 0 0 0,1 1 0 0 0,0-1-1 0 0,-1 1 1 0 0,1 0 0 0 0,1 0 0 0 0,-1 0-1 0 0,0 0 1 0 0,0 0 0 0 0,1 1 0 0 0,-1-1-1 0 0,1 1 1 0 0,-1-1 0 0 0,1 1 0 0 0,0 0-1 0 0,-1 0 1 0 0,1 0 0 0 0,0 0-1 0 0,0 1 1 0 0,0-1 0 0 0,0 1 0 0 0,0-1-1 0 0,0 1 1 0 0,0 0 0 0 0,0 0 0 0 0,-1 1-1 0 0,1-1 1 0 0,3 1-105 0 0,-2 1 61 0 0,0-1 0 0 0,0 1-1 0 0,0 0 1 0 0,0 0 0 0 0,0 0 0 0 0,0 0 0 0 0,-1 1-1 0 0,1 0 1 0 0,-1-1 0 0 0,0 1 0 0 0,0 1-1 0 0,0-1 1 0 0,0 0 0 0 0,0 1 0 0 0,-1-1 0 0 0,1 1-1 0 0,-1 0 1 0 0,0 0 0 0 0,0 0 0 0 0,-1 0-1 0 0,1 0 1 0 0,-1 0 0 0 0,0 0 0 0 0,0 1 0 0 0,0-1-1 0 0,0 0 1 0 0,-1 1 0 0 0,0-1 0 0 0,0 1-1 0 0,0-1 1 0 0,-1 0 0 0 0,0 3-61 0 0,-87 98 1024 0 0,43-62-1223 0 0,63-39-5305 0 0,2-11 4231 0 0</inkml:trace>
  <inkml:trace contextRef="#ctx0" brushRef="#br0" timeOffset="345653.294">11262 12171 840 0 0,'24'55'3800'0'0,"-38"35"-2509"0"0,-23 28 1349 0 0,184-543-1459 0 0,-108 355-873 0 0,-38 70-270 0 0,-1 0-39 0 0,24 16-2 0 0,-9 0 8 0 0,-1 1 0 0 0,-1 0-1 0 0,0 1 1 0 0,-2 1-1 0 0,0 0 1 0 0,-1 0 0 0 0,-1 1-1 0 0,0 0 1 0 0,-2 1 0 0 0,4 16-5 0 0,-10-33-3 0 0,31 176-1704 0 0,-73-86-3570 0 0,24-76 4015 0 0</inkml:trace>
  <inkml:trace contextRef="#ctx0" brushRef="#br0" timeOffset="345901.404">11304 12344 1132 0 0,'4'-60'6592'0'0,"38"20"-4980"0"0,76-17-1442 0 0,-22 12-3794 0 0,-68 18 815 0 0,-23 14 1560 0 0</inkml:trace>
  <inkml:trace contextRef="#ctx0" brushRef="#br0" timeOffset="346134.702">11154 11963 948 0 0,'-12'6'290'0'0,"0"1"0"0"0,1 1-1 0 0,0 0 1 0 0,1 0 0 0 0,0 1-1 0 0,0 0 1 0 0,1 1 0 0 0,0 0 0 0 0,0 1-1 0 0,1 0 1 0 0,1 0 0 0 0,0 0 0 0 0,1 1-1 0 0,0 0 1 0 0,0 1 0 0 0,1-1-1 0 0,1 1 1 0 0,0 0 0 0 0,1 0 0 0 0,-1 12-290 0 0,3-7 138 0 0,1-1 0 0 0,1 0 0 0 0,1 1 0 0 0,1-1 0 0 0,0 0 0 0 0,1 0 0 0 0,1 0 1 0 0,0-1-1 0 0,1 0 0 0 0,1 0 0 0 0,1 0 0 0 0,0-1 0 0 0,1 0 0 0 0,0 0 0 0 0,2-1 0 0 0,-1-1 1 0 0,2 0-1 0 0,9 10-138 0 0,-10-13-361 0 0,0 0 0 0 0,0-1 0 0 0,0 0 0 0 0,1 0 0 0 0,1-1 0 0 0,-1-1 1 0 0,1 0-1 0 0,1-1 0 0 0,-1 0 0 0 0,1-1 0 0 0,0-1 0 0 0,0 0 0 0 0,0-1 0 0 0,3 0 361 0 0,8-4-1308 0 0,20-10 20 0 0</inkml:trace>
  <inkml:trace contextRef="#ctx0" brushRef="#br0" timeOffset="344824.501">10386 11936 1300 0 0,'0'-6'1976'0'0,"-12"9"2081"0"0,0 122-3384 0 0,63 139-224 0 0,-18 34-1317 0 0,-55-244-2313 0 0,14-52 1975 0 0,0-6-86 0 0</inkml:trace>
  <inkml:trace contextRef="#ctx0" brushRef="#br0" timeOffset="345135.132">10347 11955 1172 0 0,'6'-4'66'0'0,"-1"-1"0"0"0,1 1 1 0 0,0 0-1 0 0,1 0 0 0 0,-1 1 0 0 0,1-1 0 0 0,-1 2 0 0 0,1-1 1 0 0,0 1-1 0 0,0 0 0 0 0,0 0 0 0 0,0 1 0 0 0,1 0 0 0 0,-1 0 1 0 0,0 0-1 0 0,0 1 0 0 0,1 1 0 0 0,-1-1 0 0 0,0 1 0 0 0,0 0 1 0 0,1 1-1 0 0,-1-1 0 0 0,0 2 0 0 0,-1-1 0 0 0,1 1 0 0 0,0 0 1 0 0,-1 0-1 0 0,1 0 0 0 0,-1 1 0 0 0,0 0 0 0 0,0 1 0 0 0,0-1 1 0 0,-1 1-1 0 0,0 0 0 0 0,0 1 0 0 0,0-1 0 0 0,-1 1 0 0 0,1 0 1 0 0,-1 0-1 0 0,-1 0 0 0 0,1 1 0 0 0,-1-1 0 0 0,0 1 0 0 0,0 0 1 0 0,-1 0-1 0 0,1 3-66 0 0,-5-2 94 0 0,-1 1 1 0 0,1-1 0 0 0,-1 1-1 0 0,0-1 1 0 0,-1 0-1 0 0,0 0 1 0 0,-1-1 0 0 0,1 1-1 0 0,-1-1 1 0 0,-1 0-1 0 0,1 0 1 0 0,-1 0 0 0 0,0-1-1 0 0,-1 0 1 0 0,0 0 0 0 0,0-1-1 0 0,0 0 1 0 0,0 0-1 0 0,-1 0 1 0 0,-6 2-95 0 0,2 1 135 0 0,-108 67 407 0 0,36-34-3145 0 0,80-39 1443 0 0,3-1 30 0 0</inkml:trace>
  <inkml:trace contextRef="#ctx0" brushRef="#br0" timeOffset="350917.116">17181 11579 1644 0 0,'0'0'941'0'0,"-23"2"1434"0"0,11 4-1198 0 0,28-9 607 0 0,12-2-1452 0 0,298-16-516 0 0,-222 43-3712 0 0,-99-16 2651 0 0,-7 0 85 0 0</inkml:trace>
  <inkml:trace contextRef="#ctx0" brushRef="#br0" timeOffset="351149.898">17333 11823 1604 0 0,'10'2'1016'0'0,"-1"-4"-124"0"0,17 1-96 0 0,-13 1-144 0 0,6 0-91 0 0,7 0-61 0 0,31-9-52 0 0,-26 6-52 0 0,6-2 8 0 0,-2 2-172 0 0,0 2-88 0 0,3-4-244 0 0,-1 2 8 0 0,-2-3-560 0 0,4 0-664 0 0,-4-3-9 0 0,2 0 57 0 0,0-1 24 0 0</inkml:trace>
  <inkml:trace contextRef="#ctx0" brushRef="#br0" timeOffset="353762.539">20585 11208 1344 0 0,'5'10'7716'0'0,"-2"75"-6727"0"0,44 231 684 0 0,-14-128-3605 0 0,-40-184-2081 0 0,-5-18 2440 0 0,4-2 365 0 0,-4-3 104 0 0</inkml:trace>
  <inkml:trace contextRef="#ctx0" brushRef="#br0" timeOffset="354025.604">20716 11066 1600 0 0,'6'-1'94'0'0,"0"1"0"0"0,0 0 0 0 0,0 0-1 0 0,0 1 1 0 0,0 0 0 0 0,0 0 0 0 0,0 0 0 0 0,0 1 0 0 0,-1-1-1 0 0,1 1 1 0 0,0 1 0 0 0,-1-1 0 0 0,0 1 0 0 0,0 0 0 0 0,1 0-1 0 0,-2 1 1 0 0,1 0 0 0 0,0-1 0 0 0,-1 2 0 0 0,1-1 0 0 0,-1 0-1 0 0,-1 1 1 0 0,1 0 0 0 0,0 0 0 0 0,-1 0 0 0 0,0 0 0 0 0,-1 0-1 0 0,1 1 1 0 0,-1-1 0 0 0,0 1 0 0 0,0 0 0 0 0,0 0 0 0 0,-1-1-1 0 0,0 1 1 0 0,0 0 0 0 0,-1 0 0 0 0,1 0 0 0 0,-2 0 0 0 0,1 0-1 0 0,0 0 1 0 0,-1 0 0 0 0,0 0 0 0 0,-1 0 0 0 0,1 0 0 0 0,-1 0-1 0 0,0-1 1 0 0,0 1 0 0 0,-1-1 0 0 0,0 1 0 0 0,0-1 0 0 0,0 0-1 0 0,0 0 1 0 0,-2 1-94 0 0,-6 6-25 0 0,-1 0 0 0 0,-1-1 0 0 0,1 0 0 0 0,-2-1 1 0 0,1 0-1 0 0,-1-2 0 0 0,-1 1 0 0 0,1-2 0 0 0,-2 0 0 0 0,1 0 0 0 0,-1-2 0 0 0,-12 4 25 0 0,26-9-1044 0 0,-7-12-1628 0 0,9 3 1318 0 0</inkml:trace>
  <inkml:trace contextRef="#ctx0" brushRef="#br0" timeOffset="354320.034">21282 11168 1892 0 0,'25'1'6442'0'0,"-22"35"-3830"0"0,-5-12-2270 0 0,1 45-337 0 0,3 1 0 0 0,3-1 0 0 0,3-1 0 0 0,5 9-5 0 0,-10-52-2285 0 0,-6-22-3370 0 0,0-7 4451 0 0</inkml:trace>
  <inkml:trace contextRef="#ctx0" brushRef="#br0" timeOffset="355263.848">21391 11171 1588 0 0,'-10'-18'4583'0'0,"10"18"-4548"0"0,1 0-1 0 0,0 0 0 0 0,0 0 0 0 0,0 0 1 0 0,0 0-1 0 0,0-1 0 0 0,0 1 1 0 0,0 0-1 0 0,0 0 0 0 0,0-1 1 0 0,0 1-1 0 0,-1 0 0 0 0,1-1 1 0 0,0 1-1 0 0,0-1 0 0 0,0 1 1 0 0,-1-1-1 0 0,1 0 0 0 0,0 1 1 0 0,-1-1-1 0 0,1 0 0 0 0,0 1 1 0 0,-1-1-1 0 0,1 0 0 0 0,-1 0 0 0 0,1 1 1 0 0,-1-1-1 0 0,1 0 0 0 0,-1 0 1 0 0,0 0-1 0 0,1 0 0 0 0,-1 0 1 0 0,0 0-1 0 0,0 0 0 0 0,0 1 1 0 0,0-1-1 0 0,0 0 0 0 0,0 0 1 0 0,0 0-1 0 0,0 0 0 0 0,0 0 1 0 0,0 0-1 0 0,0 0 0 0 0,0 0 0 0 0,-1 0 1 0 0,1 0-1 0 0,0 1 0 0 0,-1-1 1 0 0,1 0-1 0 0,-1 0 0 0 0,1 0 1 0 0,-1 0-1 0 0,1 1 0 0 0,-1-1 1 0 0,0 0-1 0 0,1 1 0 0 0,-1-1 1 0 0,0 0-1 0 0,1 1 0 0 0,-1-1 1 0 0,0 1-1 0 0,0-1 0 0 0,0 1 0 0 0,1-1 1 0 0,-1 1-1 0 0,0 0-34 0 0,19-7 33 0 0,-29 9 11 0 0,-37 3 16 0 0,47-5-40 0 0,-27-2 323 0 0,28 1-340 0 0,-1 0 1 0 0,0 0-1 0 0,1 0 0 0 0,-1 0 0 0 0,1 1 1 0 0,0-1-1 0 0,-1 0 0 0 0,1 0 0 0 0,0 0 1 0 0,-1-1-1 0 0,1 1 0 0 0,0 0 0 0 0,0 0 1 0 0,0 0-1 0 0,0 0 0 0 0,0 0 1 0 0,0 0-1 0 0,0 0 0 0 0,0 0 0 0 0,1 0 1 0 0,-1 0-1 0 0,0 0 0 0 0,1 0 0 0 0,-1 0 1 0 0,1 0-1 0 0,-1 0 0 0 0,1 0 0 0 0,-1 0 1 0 0,1 0-1 0 0,-1 1 0 0 0,1-1 0 0 0,0 0 1 0 0,0 0-1 0 0,-1 1 0 0 0,1-1 0 0 0,0 0 1 0 0,0 1-1 0 0,0-1 0 0 0,0 1 0 0 0,0-1 1 0 0,0 1-1 0 0,0-1 0 0 0,0 1 0 0 0,0 0 1 0 0,0-1-1 0 0,0 1 0 0 0,0 0 0 0 0,0 0 1 0 0,0 0-1 0 0,0 0 0 0 0,0 0 0 0 0,0 0 1 0 0,0 0-1 0 0,0 0 0 0 0,0 0 0 0 0,0 0 1 0 0,0 1-1 0 0,1-1-3 0 0,75-13 29 0 0,-71 13-29 0 0,0 0 1 0 0,1 0 0 0 0,-1 0 0 0 0,0 1 0 0 0,1 0 0 0 0,-1 0 0 0 0,0 0 0 0 0,0 1 0 0 0,0 0 0 0 0,0 0 0 0 0,0 1 0 0 0,0 0 0 0 0,0 0-1 0 0,-1 0 1 0 0,0 0 0 0 0,1 1 0 0 0,-1 0 0 0 0,-1 0 0 0 0,1 1 0 0 0,0-1 0 0 0,-1 1 0 0 0,0 0 0 0 0,0 0 0 0 0,-1 0 0 0 0,1 1 0 0 0,-1-1 0 0 0,0 1-1 0 0,-1 0 1 0 0,1 0 0 0 0,-1 0 0 0 0,-1 0 0 0 0,1 0 0 0 0,-1 0 0 0 0,0 1 0 0 0,0-1 0 0 0,0 0 0 0 0,-1 1 0 0 0,0-1 0 0 0,-1 1 0 0 0,1-1 0 0 0,-1 0-1 0 0,-5 9 139 0 0,0 0 1 0 0,-1 0 0 0 0,-1-1 0 0 0,0 0 0 0 0,-1-1 0 0 0,-1 0 0 0 0,0-1 0 0 0,0 1 0 0 0,-1-2-1 0 0,-1 0 1 0 0,-11 9-140 0 0,23-20 76 0 0,0 0-39 0 0,39-1-85 0 0,65 8-107 0 0,-101-7 158 0 0,-1 0-1 0 0,0 1 1 0 0,1-1 0 0 0,-1 1-1 0 0,1 0 1 0 0,-1 0 0 0 0,0 0 0 0 0,1 0-1 0 0,-1 0 1 0 0,0 1 0 0 0,0-1 0 0 0,0 0-1 0 0,0 1 1 0 0,0 0 0 0 0,0-1-1 0 0,-1 1 1 0 0,1 0 0 0 0,0 0 0 0 0,-1 0-1 0 0,0 0 1 0 0,1 0 0 0 0,-1 0 0 0 0,0 1-1 0 0,0-1 1 0 0,0 0 0 0 0,0 1-1 0 0,-1-1 1 0 0,1 1 0 0 0,-1-1 0 0 0,1 0-1 0 0,-1 1 1 0 0,0-1 0 0 0,0 1 0 0 0,0-1-1 0 0,0 1 1 0 0,0-1 0 0 0,-1 1-1 0 0,1-1 1 0 0,-1 1 0 0 0,1-1 0 0 0,-2 1-3 0 0,-6 13 60 0 0,-1-2 1 0 0,0 1-1 0 0,-2-1 1 0 0,1-1 0 0 0,-2 0-1 0 0,0-1 1 0 0,0 0-1 0 0,-1 0 1 0 0,0-2 0 0 0,-1 1-1 0 0,-1-2 1 0 0,1 0-1 0 0,-2-1 1 0 0,1 0 0 0 0,-1-1-1 0 0,0-1 1 0 0,-2 1-61 0 0,16-7-90 0 0,1 1 0 0 0,-1 0 0 0 0,1 0 0 0 0,-1 0 0 0 0,1-1 0 0 0,-1 1 0 0 0,1-1 0 0 0,-1 1 1 0 0,1-1-1 0 0,-1 1 0 0 0,0-1 0 0 0,1 0 0 0 0,-1 0 0 0 0,0 0 0 0 0,1 0 0 0 0,-1 0 0 0 0,0 0 0 0 0,1-1 0 0 0,-1 1 1 0 0,0 0-1 0 0,1-1 0 0 0,-1 1 0 0 0,1-1 0 0 0,-1 0 0 0 0,1 1 0 0 0,-1-1 0 0 0,1 0 0 0 0,0 0 0 0 0,-1 0 0 0 0,1 0 1 0 0,0 0-1 0 0,-1 0 0 0 0,1-1 0 0 0,0 1 0 0 0,0 0 0 0 0,0-1 0 0 0,0 1 0 0 0,1 0 0 0 0,-1-1 0 0 0,0 1 0 0 0,0-1 1 0 0,1 1-1 0 0,-1-1 0 0 0,1 0 0 0 0,-1 1 0 0 0,1-1 0 0 0,0 0 0 0 0,0 1 0 0 0,0-1 0 0 0,0 0 0 0 0,0 1 0 0 0,0-1 1 0 0,0 0-1 0 0,0 1 0 0 0,1-2 90 0 0,20-89-4066 0 0,-5 53 2839 0 0</inkml:trace>
  <inkml:trace contextRef="#ctx0" brushRef="#br0" timeOffset="355529.967">21830 10745 948 0 0,'-13'5'355'0'0,"1"1"0"0"0,0 1 0 0 0,0 0 0 0 0,1 0-1 0 0,0 1 1 0 0,0 1 0 0 0,1 0 0 0 0,0 0 0 0 0,1 1 0 0 0,0 1 0 0 0,0-1 0 0 0,1 1-1 0 0,0 1 1 0 0,1-1 0 0 0,1 1 0 0 0,0 1 0 0 0,0-1 0 0 0,1 1 0 0 0,1 0 0 0 0,0 0-1 0 0,1 0 1 0 0,0 0 0 0 0,0 14-355 0 0,5-19-42 0 0,1-1 0 0 0,1 0 0 0 0,-1 0 0 0 0,1 0 0 0 0,0-1 0 0 0,1 1 0 0 0,0-1 0 0 0,0 0 0 0 0,0 0 0 0 0,1-1 0 0 0,-1 1 0 0 0,2-1 0 0 0,-1-1 0 0 0,0 1 0 0 0,1-1 0 0 0,0 0 0 0 0,0 0 0 0 0,0-1 0 0 0,0 0 0 0 0,0 0 0 0 0,1-1 0 0 0,-1 0 0 0 0,1 0 0 0 0,0-1 0 0 0,0 0 0 0 0,-1 0 0 0 0,1-1 0 0 0,7 0 42 0 0,139-10-5139 0 0,-112 1 3932 0 0</inkml:trace>
  <inkml:trace contextRef="#ctx0" brushRef="#br0" timeOffset="355809.814">22255 10926 1612 0 0,'51'11'3229'0'0,"28"103"-1362"0"0,-71-94-1698 0 0,0 0 0 0 0,-1 0 0 0 0,-1 1 1 0 0,-2 0-1 0 0,1 0 0 0 0,-2 1 0 0 0,-1-1 0 0 0,-1 1 0 0 0,-1-1 1 0 0,0 1-1 0 0,-2-1 0 0 0,0 1 0 0 0,-2-1 0 0 0,0 0 0 0 0,-1 0 1 0 0,-1-1-1 0 0,-1 1 0 0 0,-1-1 0 0 0,-1 0 0 0 0,-5 6-169 0 0,4-8-44 0 0,-1-1 0 0 0,0 1 0 0 0,-2-2 0 0 0,0 0 0 0 0,-1 0 0 0 0,0-2 0 0 0,-1 1 0 0 0,-1-2 0 0 0,0 0 0 0 0,-1-1 0 0 0,-1-1 1 0 0,1 0-1 0 0,-18 7 44 0 0,10-8-719 0 0,0-1 1 0 0,-1-1-1 0 0,0 0 1 0 0,0-2-1 0 0,-1-2 1 0 0,0 0-1 0 0,1-2 1 0 0,-1 0 0 0 0,-1-2 718 0 0,-11 0-1230 0 0</inkml:trace>
  <inkml:trace contextRef="#ctx0" brushRef="#br0" timeOffset="356100.513">21009 11070 1256 0 0,'-11'11'396'0'0,"0"1"0"0"0,1 0 0 0 0,1 1 0 0 0,0-1 0 0 0,1 2 1 0 0,0-1-1 0 0,1 1 0 0 0,1 0 0 0 0,0 1 0 0 0,1 0 0 0 0,0 0 0 0 0,1 0 0 0 0,1 0 0 0 0,1 0 0 0 0,0 1 0 0 0,0-1 0 0 0,2 1 0 0 0,1 10-396 0 0,0-8 115 0 0,2-1 0 0 0,0 0 0 0 0,1-1-1 0 0,1 1 1 0 0,0-1 0 0 0,1 0 0 0 0,1 0-1 0 0,0 0 1 0 0,1-1 0 0 0,1-1 0 0 0,1 1-1 0 0,0-1 1 0 0,0-1 0 0 0,1 0 0 0 0,4 3-115 0 0,200 172-2123 0 0,-42-80-2313 0 0,-138-92 3484 0 0</inkml:trace>
  <inkml:trace contextRef="#ctx0" brushRef="#br0" timeOffset="352443.631">19389 11433 1856 0 0,'4'19'4434'0'0,"-26"32"-3815"0"0,18-42-177 0 0,-99 226 3007 0 0,229-554-3617 0 0,-7 126 476 0 0,-116 193-306 0 0,-1-1-1 0 0,1 1 1 0 0,-1 0 0 0 0,1-1-1 0 0,-1 1 1 0 0,1 0-1 0 0,-1 0 1 0 0,1 0-1 0 0,-1 1 1 0 0,1-1-1 0 0,-1 1 1 0 0,1-1-1 0 0,-1 1 1 0 0,0 0 0 0 0,1 0-1 0 0,-1 0 1 0 0,0 0-1 0 0,0 0 1 0 0,0 1-1 0 0,0-1 1 0 0,0 1-1 0 0,0-1 1 0 0,0 1 0 0 0,0 0-1 0 0,0 0 1 0 0,-1 0-1 0 0,1 0 1 0 0,-1 0-1 0 0,1 0 1 0 0,-1 0-1 0 0,0 0 1 0 0,0 0-1 0 0,0 1 1 0 0,0-1 0 0 0,0 0-1 0 0,-1 1 1 0 0,1-1-1 0 0,-1 1 1 0 0,1-1-1 0 0,-1 1-1 0 0,36 75-48 0 0,-4 1 0 0 0,-3 1 0 0 0,11 54 48 0 0,-30-91-767 0 0,-8-15-3686 0 0,-15-15 1908 0 0,3-11 1268 0 0</inkml:trace>
  <inkml:trace contextRef="#ctx0" brushRef="#br0" timeOffset="352630.443">19423 11517 1016 0 0,'39'-49'6874'0'0,"79"21"-6403"0"0,-101 26-127 0 0,108-32-6253 0 0,-107 26 4713 0 0</inkml:trace>
  <inkml:trace contextRef="#ctx0" brushRef="#br0" timeOffset="352907.417">19260 11198 836 0 0,'-16'13'491'0'0,"1"1"0"0"0,1 1 0 0 0,0 0 0 0 0,1 1 0 0 0,1 1 1 0 0,0-1-1 0 0,1 2 0 0 0,1 0 0 0 0,1 0 0 0 0,1 1 0 0 0,0 0 0 0 0,1 0 0 0 0,-4 19-491 0 0,9-25 112 0 0,0-1 0 0 0,0 1 0 0 0,1-1 0 0 0,1 1-1 0 0,0 0 1 0 0,1-1 0 0 0,0 1 0 0 0,1-1 0 0 0,0 1 0 0 0,1-1 0 0 0,0 0-1 0 0,1 0 1 0 0,0 0 0 0 0,1-1 0 0 0,1 1 0 0 0,0-1 0 0 0,0 0 0 0 0,1-1-1 0 0,0 1 1 0 0,1-1 0 0 0,0-1 0 0 0,1 0 0 0 0,1 2-112 0 0,8 5-248 0 0,1 0 0 0 0,1-1 1 0 0,0 0-1 0 0,1-2 0 0 0,0-1 1 0 0,1 0-1 0 0,18 6 248 0 0,101 10-5261 0 0,-119-28 3995 0 0</inkml:trace>
  <inkml:trace contextRef="#ctx0" brushRef="#br0" timeOffset="353171.176">19930 11240 1380 0 0,'16'13'367'0'0,"-2"0"0"0"0,1 1 0 0 0,-2 1-1 0 0,0 0 1 0 0,-1 1 0 0 0,0 0 0 0 0,-2 1 0 0 0,0 0-1 0 0,0 1 1 0 0,-2 0 0 0 0,0 1 0 0 0,-1-1 0 0 0,-1 1-1 0 0,-1 1 1 0 0,-1-1 0 0 0,0 1 0 0 0,-2 0 0 0 0,0 0-1 0 0,-1 0 1 0 0,-1 16-367 0 0,-1-21 53 0 0,0 1 0 0 0,-1-1 0 0 0,-1 1-1 0 0,0-1 1 0 0,-1 0 0 0 0,-1 0 0 0 0,0 0 0 0 0,-1-1 0 0 0,0 1 0 0 0,-1-2-1 0 0,-1 1 1 0 0,0-1 0 0 0,-1 0 0 0 0,-1 0 0 0 0,0-1 0 0 0,0-1-1 0 0,-1 0 1 0 0,-1 0 0 0 0,1-1 0 0 0,-10 5-53 0 0,20-14-127 0 0,0 1 0 0 0,-1-1 1 0 0,1-1-1 0 0,-1 1 0 0 0,1 0 0 0 0,-1 0 0 0 0,0 0 1 0 0,1-1-1 0 0,-1 1 0 0 0,0-1 0 0 0,0 1 0 0 0,1-1 1 0 0,-1 0-1 0 0,0 0 0 0 0,0 0 0 0 0,0 0 0 0 0,1 0 1 0 0,-1 0-1 0 0,0 0 0 0 0,0-1 0 0 0,1 1 0 0 0,-1 0 1 0 0,0-1-1 0 0,0 0 0 0 0,1 1 0 0 0,-1-1 1 0 0,1 0-1 0 0,-1 0 0 0 0,1 0 0 0 0,-1 0 0 0 0,1 0 1 0 0,-1 0-1 0 0,1 0 0 0 0,0-1 0 0 0,0 1 0 0 0,-1 0 1 0 0,1-1-1 0 0,0 1 0 0 0,0-1 0 0 0,0 1 0 0 0,1-1 1 0 0,-1 0-1 0 0,0 1 0 0 0,1-1 0 0 0,-1 0 0 0 0,1 1 1 0 0,-1-1-1 0 0,1 0 0 0 0,0 0 0 0 0,0 1 1 0 0,0-1-1 0 0,0 0 0 0 0,0-1 127 0 0,-1-22-1209 0 0</inkml:trace>
  <inkml:trace contextRef="#ctx0" brushRef="#br0" timeOffset="351572.121">18585 11331 1236 0 0,'10'-8'2598'0'0,"-3"-14"3668"0"0,-26 36-4690 0 0,44 226-1152 0 0,51 91-147 0 0,-70-265-1571 0 0,-38-61-3483 0 0,3-37 2061 0 0,13 14 1462 0 0</inkml:trace>
  <inkml:trace contextRef="#ctx0" brushRef="#br0" timeOffset="351884.636">18679 11196 2328 0 0,'7'-1'102'0'0,"0"0"-1"0"0,0 1 0 0 0,1-1 1 0 0,-1 2-1 0 0,0-1 0 0 0,0 1 0 0 0,0 0 1 0 0,0 0-1 0 0,0 1 0 0 0,0 0 1 0 0,0 0-1 0 0,0 0 0 0 0,0 1 1 0 0,-1 0-1 0 0,0 1 0 0 0,1 0 1 0 0,-1 0-1 0 0,0 0 0 0 0,-1 0 1 0 0,1 1-1 0 0,-1 0 0 0 0,0 0 1 0 0,0 0-1 0 0,-1 1 0 0 0,1 0 1 0 0,-1 0-1 0 0,-1 0 0 0 0,1 0 1 0 0,-1 1-1 0 0,0-1 0 0 0,0 1 1 0 0,-1 0-1 0 0,0 0 0 0 0,0 0 1 0 0,0 0-1 0 0,-1 0 0 0 0,0 0 1 0 0,-1 4-102 0 0,-5 2 148 0 0,-1-1-1 0 0,0 0 1 0 0,-1 1 0 0 0,0-2 0 0 0,-1 1 0 0 0,0-1 0 0 0,-1-1 0 0 0,-1 1 0 0 0,1-1 0 0 0,-1-1 0 0 0,-1 0 0 0 0,0 0 0 0 0,0-1 0 0 0,-1-1 0 0 0,0 0 0 0 0,0 0 0 0 0,-9 2-148 0 0,10-2 63 0 0,-103 46-2640 0 0,112-53 1173 0 0,1-2 76 0 0,-5-7 40 0 0</inkml:trace>
  <inkml:trace contextRef="#ctx0" brushRef="#br0" timeOffset="358272.443">2252 14090 1412 0 0,'3'15'2790'0'0,"14"-13"-2295"0"0,28-12 543 0 0,-95-1-616 0 0,-29 31-2005 0 0,76-19 423 0 0,3-1-90 0 0</inkml:trace>
  <inkml:trace contextRef="#ctx0" brushRef="#br0" timeOffset="358597.822">2953 14155 836 0 0,'19'-2'5422'0'0,"6"-13"-3075"0"0,-26 15-2364 0 0,1 1 0 0 0,-1-1-1 0 0,0 0 1 0 0,0 0 0 0 0,1-1 0 0 0,-1 1 0 0 0,0 0 0 0 0,0 0-1 0 0,1 0 1 0 0,-1 0 0 0 0,0-1 0 0 0,0 1 0 0 0,1 0 0 0 0,-1-1 0 0 0,0 1-1 0 0,1 0 1 0 0,-1-1 0 0 0,1 1 0 0 0,-1-1 0 0 0,0 1 0 0 0,1-1 0 0 0,-1 1-1 0 0,1-1 1 0 0,-1 0 0 0 0,1 1 0 0 0,0-1 0 0 0,-1 0 0 0 0,1 1 0 0 0,-1-1-1 0 0,1 0 1 0 0,0 1 0 0 0,0-1 0 0 0,-1 0 0 0 0,1 0 0 0 0,0 1 0 0 0,0-1-1 0 0,0 0 1 0 0,0 0 0 0 0,0 1 0 0 0,0-1 0 0 0,0 0 0 0 0,0 0 0 0 0,0 1-1 0 0,0-1 1 0 0,1 0 0 0 0,-1 0 0 0 0,0 1 0 0 0,0-1 0 0 0,1 0 0 0 0,-1 1-1 0 0,1-1 1 0 0,-1 0 0 0 0,0 1 0 0 0,1-1 0 0 0,-1 0 17 0 0,-12 0-517 0 0,-52-5-3606 0 0,42 0 2845 0 0</inkml:trace>
  <inkml:trace contextRef="#ctx0" brushRef="#br0" timeOffset="358923.274">2612 13805 1148 0 0,'58'-7'3576'0'0,"-13"-5"-2236"0"0,-37 5-172 0 0,-31 3-607 0 0,-30 3-691 0 0,-1 1-4410 0 0,52 0 3069 0 0</inkml:trace>
  <inkml:trace contextRef="#ctx0" brushRef="#br0" timeOffset="360479.031">5232 13750 1128 0 0,'-82'280'5819'0'0,"52"-201"-4065"0"0,44-117-2126 0 0,-1 0 0 0 0,-3 0 0 0 0,-1-1 0 0 0,-1 0 0 0 0,-3-1 0 0 0,1-34 372 0 0,-7 65 18 0 0,0 1-1 0 0,0 1 1 0 0,-1-1 0 0 0,0 0 0 0 0,-1 0 0 0 0,0 1 0 0 0,0-1 0 0 0,0 1 0 0 0,-1 0 0 0 0,0 0 0 0 0,-1 0 0 0 0,1 0 0 0 0,-1 1 0 0 0,-1 0 0 0 0,1 0 0 0 0,-1 0 0 0 0,0 1-1 0 0,0 0 1 0 0,-1 0 0 0 0,0 0 0 0 0,1 1 0 0 0,-1 0 0 0 0,-1 0 0 0 0,1 1 0 0 0,-1 0 0 0 0,1 0 0 0 0,-1 1 0 0 0,0 0 0 0 0,0 0 0 0 0,0 1 0 0 0,0 0 0 0 0,-8 0-18 0 0,14 2 24 0 0,1 0-1 0 0,-1 0 1 0 0,0 0 0 0 0,0 0 0 0 0,0 1 0 0 0,1-1 0 0 0,-1 1 0 0 0,1-1 0 0 0,-1 1-1 0 0,1 0 1 0 0,-1-1 0 0 0,1 1 0 0 0,0 0 0 0 0,0 0 0 0 0,0 0 0 0 0,0 0 0 0 0,0 0-1 0 0,0 0 1 0 0,1 0 0 0 0,-1 0 0 0 0,1 0 0 0 0,-1 0 0 0 0,1 0 0 0 0,0 1 0 0 0,0-1 0 0 0,0 0-1 0 0,0 0 1 0 0,0 0 0 0 0,0 0 0 0 0,1 1 0 0 0,-1-1 0 0 0,1 0 0 0 0,-1 0 0 0 0,1 0-1 0 0,0 0 1 0 0,0 0 0 0 0,0 0 0 0 0,0 0-24 0 0,8 12 22 0 0,0 1 0 0 0,1-2 0 0 0,1 1-1 0 0,0-1 1 0 0,0-1 0 0 0,1 0 0 0 0,1-1 0 0 0,0 0 0 0 0,1-1-1 0 0,0 0 1 0 0,0-2 0 0 0,1 1 0 0 0,0-2 0 0 0,11 5-22 0 0,145 46-5012 0 0,-139-50 3628 0 0</inkml:trace>
  <inkml:trace contextRef="#ctx0" brushRef="#br0" timeOffset="359819.935">3623 13963 1192 0 0,'-11'15'3074'0'0,"26"52"-2663"0"0,-11-61-342 0 0,-1 1 0 0 0,1-1 0 0 0,0 0-1 0 0,1-1 1 0 0,-1 1 0 0 0,1-1 0 0 0,0 0 0 0 0,1 0 0 0 0,-1 0-1 0 0,1-1 1 0 0,0 1 0 0 0,0-1 0 0 0,0-1 0 0 0,1 1 0 0 0,-1-1 0 0 0,1-1-1 0 0,0 1 1 0 0,0-1 0 0 0,0 0 0 0 0,0 0 0 0 0,0-1 0 0 0,0 0-1 0 0,0 0 1 0 0,0-1 0 0 0,1 0 0 0 0,-1 0 0 0 0,0-1 0 0 0,0 0-1 0 0,0 0 1 0 0,1-1 0 0 0,-1 1 0 0 0,4-3-69 0 0,14-3-19 0 0,0 0 1 0 0,-1-2-1 0 0,0-1 1 0 0,0-1-1 0 0,-1-1 1 0 0,-1-1-1 0 0,0 0 0 0 0,0-2 1 0 0,-2-1-1 0 0,0-1 1 0 0,-1 0-1 0 0,0-1 1 0 0,-2-1-1 0 0,0-1 0 0 0,-1-1 1 0 0,-1 0-1 0 0,-1-1 1 0 0,-1 0-1 0 0,-1-1 1 0 0,0-3 18 0 0,108-230 1426 0 0,-93 212-857 0 0,-26 44-544 0 0,26 99 23 0 0,97 324-693 0 0,-121-414 306 0 0,-1 0-1 0 0,-1 1 1 0 0,0-1-1 0 0,0 1 1 0 0,0-1-1 0 0,-1 1 1 0 0,-1-1-1 0 0,0 0 1 0 0,0 1-1 0 0,-1-1 1 0 0,0 0 0 0 0,0 1-1 0 0,-1-1 1 0 0,-2 4 339 0 0,-10 12-1272 0 0</inkml:trace>
  <inkml:trace contextRef="#ctx0" brushRef="#br0" timeOffset="360086.808">4233 13904 968 0 0,'2'-4'1312'0'0,"-2"1"-240"0"0,1-3-156 0 0,2 1-124 0 0,1 2-63 0 0,0-3-129 0 0,8-4-72 0 0,7-1-24 0 0,0 2-188 0 0,10-1-168 0 0,3 1-304 0 0,6 4 12 0 0,-4-2-980 0 0,4-1 79 0 0,2-2 89 0 0,-1-1-280 0 0,-3 1-64 0 0</inkml:trace>
  <inkml:trace contextRef="#ctx0" brushRef="#br0" timeOffset="363162.01">7832 13576 908 0 0,'2'-2'67'0'0,"0"0"1"0"0,0 0-1 0 0,0 0 1 0 0,-1 0-1 0 0,1 0 0 0 0,0 0 1 0 0,-1 0-1 0 0,0 0 0 0 0,1-1 1 0 0,-1 1-1 0 0,0 0 1 0 0,0-1-1 0 0,0 1 0 0 0,-1-1 1 0 0,1 0-1 0 0,0 1 0 0 0,-1-1 1 0 0,0 1-1 0 0,0-1 1 0 0,1 0-1 0 0,-2 1 0 0 0,1-1 1 0 0,0 0-1 0 0,0 1 0 0 0,-1-1 1 0 0,0 1-1 0 0,1-1 1 0 0,-1 0-1 0 0,0 1 0 0 0,0 0 1 0 0,0-1-1 0 0,-1 1 1 0 0,1 0-1 0 0,0-1 0 0 0,-1 1 1 0 0,0 0-1 0 0,1 0 0 0 0,-1 0 1 0 0,0 0-1 0 0,0 1 1 0 0,0-1-1 0 0,0 0 0 0 0,-1 1 1 0 0,1 0-1 0 0,0-1 0 0 0,-1 1 1 0 0,1 0-1 0 0,0 0 1 0 0,-1 0-1 0 0,1 1 0 0 0,-1-1 1 0 0,0 0-1 0 0,1 1 0 0 0,-3 0-67 0 0,-10-3 110 0 0,1 0-1 0 0,0 2 0 0 0,-1 0 0 0 0,1 1 1 0 0,-1 0-1 0 0,1 1 0 0 0,-1 0 0 0 0,1 1 1 0 0,-1 1-1 0 0,1 1 0 0 0,0 0 0 0 0,1 0 0 0 0,-1 2 1 0 0,1 0-1 0 0,0 0 0 0 0,0 1 0 0 0,1 0 1 0 0,-5 5-110 0 0,7-7 75 0 0,0 1 0 0 0,0 0 0 0 0,1 0 0 0 0,0 1 0 0 0,0 0 0 0 0,1 1 0 0 0,0 0 0 0 0,0 0 0 0 0,1 1 0 0 0,0 0 0 0 0,0 0 0 0 0,1 1 0 0 0,1-1 0 0 0,-1 2 0 0 0,2-1 0 0 0,-1 0 0 0 0,1 1 0 0 0,1 0 0 0 0,0 0 0 0 0,0 0 0 0 0,1 0 0 0 0,0 5-75 0 0,5-10 29 0 0,-1-1-1 0 0,1 0 0 0 0,0 0 0 0 0,0 0 0 0 0,0 0 0 0 0,1 0 1 0 0,-1 0-1 0 0,1-1 0 0 0,1 0 0 0 0,-1 0 0 0 0,0 0 0 0 0,1-1 1 0 0,0 1-1 0 0,0-1 0 0 0,0 0 0 0 0,0 0 0 0 0,0-1 0 0 0,1 1 1 0 0,-1-1-1 0 0,1-1 0 0 0,0 1 0 0 0,-1-1 0 0 0,1 0 0 0 0,0 0 0 0 0,0 0 1 0 0,0-1-1 0 0,0 0 0 0 0,0 0 0 0 0,4-1-28 0 0,17 1 3 0 0,0-1-1 0 0,1-1 1 0 0,-1-1-1 0 0,0-1 1 0 0,0-2-1 0 0,-1-1 1 0 0,0-1-1 0 0,17-7-2 0 0,-41 14-7 0 0,0 0 0 0 0,0 0-1 0 0,-1 0 1 0 0,1 0 0 0 0,0-1-1 0 0,-1 1 1 0 0,1 0 0 0 0,0-1 0 0 0,-1 0-1 0 0,0 1 1 0 0,1-1 0 0 0,-1 0 0 0 0,0 1-1 0 0,0-1 1 0 0,0 0 0 0 0,0 0-1 0 0,0 0 1 0 0,0 0 0 0 0,-1 0 0 0 0,1 0-1 0 0,-1 0 1 0 0,1 0 0 0 0,-1 0-1 0 0,0 0 1 0 0,0 0 0 0 0,0 0 0 0 0,0-1-1 0 0,0 1 1 0 0,0 0 0 0 0,-1 0 0 0 0,1 0 7 0 0,0 0 26 0 0,0 1 36 0 0,0 1-13 0 0,-10-8 30 0 0,14 12 39 0 0,4 0-103 0 0,0-1-1 0 0,0 0 1 0 0,0 0 0 0 0,1-1-1 0 0,-1 0 1 0 0,1-1 0 0 0,-1 1-1 0 0,1-2 1 0 0,0 1 0 0 0,0-1-1 0 0,-1 0 1 0 0,1-1 0 0 0,0 0-1 0 0,-1-1 1 0 0,1 0 0 0 0,-1 0-1 0 0,1 0 1 0 0,1-2-15 0 0,-6 2-38 0 0,0-1 1 0 0,0 1 0 0 0,-1-1-1 0 0,1 1 1 0 0,-1-1-1 0 0,0 0 1 0 0,0 0-1 0 0,0-1 1 0 0,0 1 0 0 0,0-1-1 0 0,0 1 1 0 0,-1-1-1 0 0,0 0 1 0 0,0 0-1 0 0,0 0 1 0 0,0 0 0 0 0,-1 0-1 0 0,0 0 1 0 0,1-1-1 0 0,-1 1 1 0 0,-1 0-1 0 0,1-1 1 0 0,-1 1 0 0 0,0-1-1 0 0,0 1 1 0 0,0-1-1 0 0,0 1 1 0 0,-1 0-1 0 0,0-1 1 0 0,0 1-1 0 0,0 0 1 0 0,-1-1 37 0 0,6-76-305 0 0,2 67 259 0 0,1 0 0 0 0,0 0 1 0 0,1 1-1 0 0,0 0 0 0 0,1 0 0 0 0,1 1 0 0 0,0 0 0 0 0,1 1 1 0 0,0 0-1 0 0,0 1 0 0 0,1 0 0 0 0,1 1 0 0 0,0 0 0 0 0,0 1 0 0 0,0 0 1 0 0,1 1-1 0 0,0 1 0 0 0,1 0 0 0 0,0 1 0 0 0,2 0 46 0 0,-11 3 16 0 0,1 1-1 0 0,-1 0 0 0 0,0 1 1 0 0,0 0-1 0 0,1 0 0 0 0,-1 0 1 0 0,0 0-1 0 0,0 1 0 0 0,0 0 1 0 0,1 1-1 0 0,-1-1 0 0 0,0 1 1 0 0,-1 0-1 0 0,1 1 0 0 0,0-1 1 0 0,0 1-1 0 0,-1 0 0 0 0,0 0 1 0 0,0 1-1 0 0,0 0 0 0 0,0 0 1 0 0,0 0-1 0 0,-1 1 0 0 0,0-1 1 0 0,1 1-1 0 0,-2 0 0 0 0,1 0 1 0 0,-1 0-1 0 0,0 1 0 0 0,0-1 1 0 0,0 1-1 0 0,-1 0 0 0 0,1 0 1 0 0,-1 0-1 0 0,-1 0 0 0 0,1 0 1 0 0,-1 0-1 0 0,-1 0 0 0 0,1 0 1 0 0,-1 1-1 0 0,0-1 0 0 0,0 0 1 0 0,0 0-1 0 0,-2 6-15 0 0,-21 169 1587 0 0,26-179-1566 0 0,-1 1 0 0 0,0-1 0 0 0,1 1 1 0 0,-1-1-1 0 0,1 0 0 0 0,0 0 0 0 0,-1 0 0 0 0,1 0 1 0 0,0 0-1 0 0,0-1 0 0 0,1 1 0 0 0,-1-1 0 0 0,0 0 1 0 0,0 0-1 0 0,1 0 0 0 0,-1-1 0 0 0,0 1 0 0 0,1-1 1 0 0,-1 1-1 0 0,1-1 0 0 0,-1 0 0 0 0,0-1 0 0 0,1 1 1 0 0,-1 0-1 0 0,1-1 0 0 0,-1 0 0 0 0,0 0 0 0 0,0 0 1 0 0,3-1-22 0 0,23-5-66 0 0,0-2 0 0 0,-1 0 0 0 0,0-2 0 0 0,0-1 0 0 0,-1-1 0 0 0,-1-1 0 0 0,0-2 0 0 0,-2 0 0 0 0,1-2 0 0 0,-2-1 0 0 0,0 0-1 0 0,6-9 67 0 0,-28 26-6 0 0,1 1 0 0 0,-1-1 0 0 0,1 1-1 0 0,-1-1 1 0 0,0 1 0 0 0,1-1-1 0 0,-1 0 1 0 0,0 1 0 0 0,0-1-1 0 0,0 0 1 0 0,0 0 0 0 0,-1 0-1 0 0,1 0 1 0 0,0 0 0 0 0,-1 0-1 0 0,1 0 1 0 0,-1 0 0 0 0,0 0-1 0 0,0 0 1 0 0,0 0 0 0 0,0 0-1 0 0,0 0 1 0 0,0 0 0 0 0,0 0-1 0 0,-1 0 1 0 0,1 0 0 0 0,-1 0-1 0 0,1 0 1 0 0,-1 0 0 0 0,0 0-1 0 0,0 0 1 0 0,0 0 0 0 0,0 1-1 0 0,0-1 1 0 0,0 0 0 0 0,0 1-1 0 0,-1-1 1 0 0,1 1 0 0 0,-1-1-1 0 0,1 1 1 0 0,-1-1 0 0 0,0 1-1 0 0,1 0 1 0 0,-1 0 0 0 0,0 0-1 0 0,0 0 1 0 0,0 0 0 0 0,1 0-1 0 0,-1 1 1 0 0,0-1 0 0 0,0 1-1 0 0,0-1 1 0 0,0 1 0 0 0,0 0-1 0 0,-1-1 1 0 0,1 1 0 0 0,0 0-1 0 0,0 1 1 0 0,0-1 0 0 0,0 0-1 0 0,0 0 7 0 0,-13 0 14 0 0,0 1 0 0 0,0 0 0 0 0,0 0 0 0 0,0 2-1 0 0,1 0 1 0 0,-1 0 0 0 0,1 1 0 0 0,-1 1-1 0 0,1 1 1 0 0,1 0 0 0 0,-1 0 0 0 0,-11 9-14 0 0,22-14 5 0 0,0 1-1 0 0,0-1 1 0 0,1 1 0 0 0,-1 0-1 0 0,0-1 1 0 0,1 1 0 0 0,0 0 0 0 0,-1 1-1 0 0,1-1 1 0 0,0 0 0 0 0,0 1-1 0 0,0-1 1 0 0,1 1 0 0 0,-1-1 0 0 0,0 1-1 0 0,1 0 1 0 0,0 0 0 0 0,0 0-1 0 0,-1 0 1 0 0,2 0 0 0 0,-1 0-1 0 0,0 0 1 0 0,1 0 0 0 0,-1 0 0 0 0,1 0-1 0 0,0 0 1 0 0,0 0 0 0 0,0 0-1 0 0,1 1 1 0 0,-1-1 0 0 0,1 0 0 0 0,-1 0-1 0 0,1 0 1 0 0,0 0 0 0 0,0 0-1 0 0,0-1 1 0 0,1 1 0 0 0,-1 0 0 0 0,1 0-1 0 0,0-1 1 0 0,-1 1 0 0 0,1-1-1 0 0,0 1 1 0 0,1-1 0 0 0,1 2-5 0 0,122 78-678 0 0,111-30-5267 0 0,-190-47 4599 0 0</inkml:trace>
  <inkml:trace contextRef="#ctx0" brushRef="#br0" timeOffset="364639.953">11131 13355 1016 0 0,'-1'-2'161'0'0,"0"1"0"0"0,-1-1 0 0 0,1 1 0 0 0,-1-1 0 0 0,1 1 0 0 0,-1-1 0 0 0,1 1 0 0 0,-1 0 0 0 0,0 0 0 0 0,0 0 0 0 0,0 0 0 0 0,0 0 0 0 0,0 0 0 0 0,1 0 0 0 0,-1 1 0 0 0,-1-1 0 0 0,1 1 0 0 0,0 0 0 0 0,0-1 0 0 0,0 1 0 0 0,0 0 0 0 0,0 0 0 0 0,0 0 0 0 0,0 0 0 0 0,0 1 0 0 0,0-1 0 0 0,0 1 0 0 0,0-1 0 0 0,0 1 0 0 0,0 0 0 0 0,0-1 0 0 0,0 1 0 0 0,0 0 0 0 0,0 0 0 0 0,0 0 0 0 0,1 1 0 0 0,-1-1 0 0 0,1 0 0 0 0,-2 2-161 0 0,-59 60 1028 0 0,61-60-985 0 0,0 1 1 0 0,0-1 0 0 0,0 0 0 0 0,0 1-1 0 0,1-1 1 0 0,0 1 0 0 0,0-1-1 0 0,0 0 1 0 0,0 1 0 0 0,0-1 0 0 0,1 1-1 0 0,-1-1 1 0 0,1 1 0 0 0,0-1-1 0 0,0 0 1 0 0,0 0 0 0 0,1 1-1 0 0,-1-1 1 0 0,1 0 0 0 0,0 0 0 0 0,0 0-1 0 0,0-1 1 0 0,0 1 0 0 0,0 0-1 0 0,0-1 1 0 0,1 1 0 0 0,-1-1-1 0 0,1 0 1 0 0,0 0 0 0 0,0 0 0 0 0,0 0-1 0 0,0 0 1 0 0,0-1 0 0 0,0 0-1 0 0,0 1 1 0 0,0-1 0 0 0,1 0 0 0 0,0 0-45 0 0,134 33 579 0 0,-134-33-564 0 0,-2 0-1 0 0,1 0 0 0 0,-1-1 0 0 0,1 1 0 0 0,-1 0 0 0 0,1-1 0 0 0,-1 1 0 0 0,1-1 0 0 0,0 0 0 0 0,-1 0 0 0 0,1 0 0 0 0,0 0 0 0 0,-1 0 0 0 0,1-1 0 0 0,-1 1 0 0 0,1-1 0 0 0,0 0 0 0 0,-1 1 0 0 0,0-1 0 0 0,1 0 0 0 0,-1-1 0 0 0,1 1 0 0 0,-1 0 0 0 0,0-1 0 0 0,0 1 0 0 0,0-1 0 0 0,0 0 0 0 0,0 1-1 0 0,0-1 1 0 0,0 0 0 0 0,-1 0 0 0 0,1-1 0 0 0,-1 1 0 0 0,1 0 0 0 0,-1 0-13 0 0,-86-73 180 0 0,-4 33-2062 0 0,97 20-5296 0 0,-5 19 7631 0 0,9-9-1802 0 0</inkml:trace>
  <inkml:trace contextRef="#ctx0" brushRef="#br0" timeOffset="363904.999">9934 13423 1332 0 0,'-11'-32'3548'0'0,"-51"10"-2633"0"0,49 19-819 0 0,0 1 1 0 0,0 0 0 0 0,-1 1-1 0 0,1 0 1 0 0,0 1 0 0 0,-1 1 0 0 0,1 0-1 0 0,0 1 1 0 0,0 0 0 0 0,0 1 0 0 0,0 0-1 0 0,0 1 1 0 0,1 1 0 0 0,-1 0 0 0 0,1 1-1 0 0,1 0 1 0 0,-1 0 0 0 0,1 2 0 0 0,0-1-1 0 0,0 1 1 0 0,1 1 0 0 0,0 0 0 0 0,1 0-1 0 0,0 1 1 0 0,0 0 0 0 0,1 1 0 0 0,1 0-1 0 0,-1 0 1 0 0,2 1 0 0 0,-1 0-97 0 0,7-9 18 0 0,-1 0 1 0 0,1-1-1 0 0,0 1 1 0 0,0 0-1 0 0,0 0 0 0 0,0 0 1 0 0,0 0-1 0 0,1-1 1 0 0,-1 1-1 0 0,1 0 1 0 0,0 0-1 0 0,-1-1 0 0 0,1 1 1 0 0,1 0-1 0 0,-1-1 1 0 0,0 1-1 0 0,1-1 1 0 0,-1 1-1 0 0,1-1 0 0 0,0 0 1 0 0,-1 0-1 0 0,1 0 1 0 0,0 0-1 0 0,1 0 1 0 0,-1 0-1 0 0,0 0 0 0 0,0-1 1 0 0,1 1-1 0 0,-1-1 1 0 0,1 1-1 0 0,0-1 1 0 0,-1 0-1 0 0,1 0 0 0 0,0 0 1 0 0,-1-1-1 0 0,1 1 1 0 0,0-1-1 0 0,0 1-18 0 0,114 10-803 0 0,2-50-659 0 0,-120 38 1457 0 0,0 0 0 0 0,1 0 0 0 0,-1 0 0 0 0,0 0 0 0 0,0 0 0 0 0,0 0 0 0 0,0 0 0 0 0,0 0 0 0 0,0 0 0 0 0,0 0 0 0 0,0 0 0 0 0,0 0 0 0 0,-1 1 0 0 0,1-1 0 0 0,0 1 0 0 0,0-1 0 0 0,-1 1 0 0 0,1-1 0 0 0,0 1 0 0 0,-1 0 1 0 0,1-1-1 0 0,0 1 0 0 0,-1 0 0 0 0,1 0 0 0 0,0 0 0 0 0,-1 0 0 0 0,1 0 0 0 0,-1 1 0 0 0,1-1 0 0 0,0 0 0 0 0,-1 0 0 0 0,1 1 0 0 0,0-1 0 0 0,0 1 0 0 0,-1 0 0 0 0,1-1 0 0 0,0 1 0 0 0,0 0 0 0 0,-1 0 5 0 0,0 0 13 0 0,0 1 1 0 0,0 0-1 0 0,0-1 0 0 0,1 1 0 0 0,-1 0 1 0 0,1 0-1 0 0,-1 0 0 0 0,1 0 1 0 0,-1 0-1 0 0,1 0 0 0 0,0 0 1 0 0,0 0-1 0 0,0 1 0 0 0,1-1 0 0 0,-1 0 1 0 0,0 1-1 0 0,1-1 0 0 0,-1 0 1 0 0,1 1-1 0 0,0-1 0 0 0,0 1 1 0 0,0-1-1 0 0,0 1 0 0 0,0-1 1 0 0,1 0-1 0 0,-1 1 0 0 0,1-1 0 0 0,-1 1 1 0 0,1-1-1 0 0,0 0 0 0 0,0 0 1 0 0,0 1-1 0 0,0-1 0 0 0,0 0 1 0 0,1 0-1 0 0,-1 0 0 0 0,1 0 0 0 0,-1 0 1 0 0,1-1-1 0 0,0 1 0 0 0,0 0 1 0 0,0-1-1 0 0,-1 1 0 0 0,2-1 1 0 0,-1 0-1 0 0,0 0 0 0 0,0 1 0 0 0,0-1 1 0 0,0-1-1 0 0,1 1 0 0 0,-1 0 1 0 0,0 0-1 0 0,1-1 0 0 0,-1 0 1 0 0,1 1-1 0 0,-1-1 0 0 0,1 0 0 0 0,-1 0 1 0 0,0 0-1 0 0,1-1 0 0 0,1 1-13 0 0,13 5-49 0 0,0-1-1 0 0,0-1 1 0 0,1 0-1 0 0,-1-1 0 0 0,1-1 1 0 0,0-1-1 0 0,-1-1 0 0 0,1 0 1 0 0,-1-1-1 0 0,1-1 1 0 0,-1 0-1 0 0,0-1 0 0 0,0-1 1 0 0,0-1-1 0 0,-1-1 1 0 0,0 0-1 0 0,15-9 50 0 0,-22 8-210 0 0,-1 0 0 0 0,-1 0 0 0 0,1-1 0 0 0,-2 0-1 0 0,1-1 1 0 0,-1 0 0 0 0,0 0 0 0 0,-1 0 0 0 0,-1 0 0 0 0,1-1 0 0 0,-1 0 0 0 0,-1 0-1 0 0,0 0 1 0 0,1-11 210 0 0,3-13-700 0 0</inkml:trace>
  <inkml:trace contextRef="#ctx0" brushRef="#br0" timeOffset="364295.046">10238 13253 2300 0 0,'2'-18'133'0'0,"1"3"29"0"0,-1 1 1 0 0,0 0 0 0 0,-1 0-1 0 0,-1-1 1 0 0,0 1-1 0 0,-1 0 1 0 0,-1-1 0 0 0,0 1-1 0 0,-1 0 1 0 0,0 0-1 0 0,-1 0 1 0 0,-1 1-1 0 0,-6-13-162 0 0,-13 79 800 0 0,21-7-476 0 0,2-1-1 0 0,2 1 0 0 0,2 0 0 0 0,2-1 0 0 0,2 0 0 0 0,2 0 0 0 0,1-1 0 0 0,3 0 1 0 0,2-1-1 0 0,1 0 0 0 0,4 0-323 0 0,-19-42 13 0 0,0 0 0 0 0,0-1 1 0 0,1 1-1 0 0,-1-1 0 0 0,0 1 1 0 0,1-1-1 0 0,-1 1 0 0 0,0-1 1 0 0,1 0-1 0 0,-1 0 0 0 0,1 0 0 0 0,-1 0 1 0 0,1 0-1 0 0,-1 0 0 0 0,0 0 1 0 0,1 0-1 0 0,-1 0 0 0 0,1-1 1 0 0,-1 1-1 0 0,0 0 0 0 0,1-1 0 0 0,-1 1 1 0 0,0-1-1 0 0,0 0 0 0 0,1 0 1 0 0,-1 1-1 0 0,0-1 0 0 0,0 0 1 0 0,0 0-1 0 0,0 0 0 0 0,0 0 0 0 0,0 0 1 0 0,0 0-1 0 0,0 0 0 0 0,0 0 1 0 0,-1-1-1 0 0,1 1 0 0 0,0 0 1 0 0,-1 0-1 0 0,1-1 0 0 0,-1 1 0 0 0,1 0 1 0 0,-1-1-1 0 0,0 1-13 0 0,5-4 43 0 0,46-61-86 0 0,-45 55 16 0 0,1 0 0 0 0,-1 1 0 0 0,2 0 0 0 0,-1 0 0 0 0,1 1 0 0 0,1 0 0 0 0,0 0 0 0 0,0 1 0 0 0,0 0 0 0 0,1 1 0 0 0,1 0 0 0 0,-1 0 0 0 0,1 1 0 0 0,0 0 0 0 0,0 1 0 0 0,1 1 0 0 0,-1-1 0 0 0,1 2 0 0 0,0 0 0 0 0,0 0 0 0 0,10 0 27 0 0,-19 2 17 0 0,0 1 0 0 0,-1 0 0 0 0,1 0 0 0 0,-1 0 0 0 0,1 0 0 0 0,-1 0 0 0 0,1 0 0 0 0,-1 0-1 0 0,1 1 1 0 0,-1 0 0 0 0,1-1 0 0 0,-1 1 0 0 0,1 0 0 0 0,-1 0 0 0 0,0 0 0 0 0,0 0-1 0 0,1 1 1 0 0,-1-1 0 0 0,0 1 0 0 0,0-1 0 0 0,0 1 0 0 0,0 0 0 0 0,-1-1 0 0 0,1 1-1 0 0,0 0 1 0 0,-1 0 0 0 0,1 1 0 0 0,-1-1 0 0 0,0 0 0 0 0,0 0 0 0 0,0 1 0 0 0,0-1 0 0 0,0 0-1 0 0,0 1 1 0 0,-1-1 0 0 0,1 1 0 0 0,-1-1 0 0 0,1 1 0 0 0,-1-1 0 0 0,0 1 0 0 0,0 0-1 0 0,0-1 1 0 0,-1 1 0 0 0,1 0-17 0 0,-11 14-38 0 0,-1-1-1 0 0,0-1 0 0 0,-1 0 1 0 0,-1 0-1 0 0,0-1 1 0 0,-1-1-1 0 0,0-1 0 0 0,-1 0 1 0 0,-1-1-1 0 0,-15 9 39 0 0,34-20-4401 0 0,22-5 2354 0 0,-1-2 763 0 0</inkml:trace>
  <inkml:trace contextRef="#ctx0" brushRef="#br0" timeOffset="360773.528">5819 13582 1452 0 0,'6'2'4842'0'0,"6"53"-3682"0"0,4 60-120 0 0,11 137-2967 0 0,-28-250 1784 0 0,1 0 1 0 0,0 0-1 0 0,0 0 1 0 0,-1 0-1 0 0,0 0 1 0 0,1 0-1 0 0,-1 0 1 0 0,0 0 0 0 0,0 0-1 0 0,0 0 1 0 0,0-1-1 0 0,0 1 1 0 0,0 0-1 0 0,0-1 1 0 0,-1 1-1 0 0,1 0 1 0 0,-1-1 0 0 0,1 0-1 0 0,-1 1 1 0 0,0-1-1 0 0,1 0 1 0 0,-1 0-1 0 0,0 0 1 0 0,0 0-1 0 0,0 0 1 0 0,0 0-1 0 0,0-1 1 0 0,0 1 0 0 0,-1 0 142 0 0,-6-2-1376 0 0</inkml:trace>
  <inkml:trace contextRef="#ctx0" brushRef="#br0" timeOffset="361733.998">5849 13591 1292 0 0,'-19'-21'5778'0'0,"-1"-12"-3650"0"0,19 31-2084 0 0,0 1-38 0 0,0 0-1 0 0,0 0 1 0 0,1-1-1 0 0,-1 1 1 0 0,1 0-1 0 0,-1-1 1 0 0,1 1-1 0 0,-1 0 1 0 0,1-1-1 0 0,-1 1 1 0 0,1 0-1 0 0,0-1 1 0 0,0 1-1 0 0,0-1 1 0 0,0 1-1 0 0,0 0 1 0 0,0-1 0 0 0,0 1-1 0 0,0-1 1 0 0,1 1-1 0 0,-1 0 1 0 0,1-1-1 0 0,-1 1 1 0 0,1 0-1 0 0,-1-1 1 0 0,1 1-1 0 0,0 0 1 0 0,-1 0-1 0 0,1 0 1 0 0,0-1-1 0 0,0 1 1 0 0,0 0-1 0 0,0 0 1 0 0,0 0-1 0 0,0 0 1 0 0,0 1-1 0 0,0-1 1 0 0,1 0-1 0 0,-1 0 1 0 0,0 1-1 0 0,0-1 1 0 0,1 0-1 0 0,-1 1 1 0 0,0 0 0 0 0,1-1-1 0 0,-1 1 1 0 0,2 0-6 0 0,110-30-33 0 0,-107 32 30 0 0,0 1 1 0 0,0 0 0 0 0,0 0-1 0 0,0 1 1 0 0,0-1 0 0 0,-1 1-1 0 0,1 1 1 0 0,-1-1-1 0 0,-1 1 1 0 0,1 0 0 0 0,0 0-1 0 0,-1 0 1 0 0,0 1 0 0 0,0 0-1 0 0,-1-1 1 0 0,0 1-1 0 0,0 0 1 0 0,0 1 0 0 0,-1-1-1 0 0,0 0 1 0 0,0 1-1 0 0,0 0 1 0 0,-1-1 0 0 0,0 1-1 0 0,0 0 1 0 0,-1-1 0 0 0,0 1-1 0 0,0 0 1 0 0,0 0-1 0 0,-1 0 1 0 0,0-1 0 0 0,0 1-1 0 0,-1-1 1 0 0,0 1 0 0 0,-1 1 2 0 0,-53 109 24 0 0,58-116-36 0 0,0 0 1 0 0,-1 1-1 0 0,1-1 1 0 0,0 0-1 0 0,0 0 1 0 0,0 0-1 0 0,0 0 1 0 0,0 0 0 0 0,0-1-1 0 0,0 1 1 0 0,0-1-1 0 0,0 1 1 0 0,0-1-1 0 0,0 0 1 0 0,0 1-1 0 0,0-1 1 0 0,0 0 0 0 0,0 0-1 0 0,1-1 1 0 0,-1 1-1 0 0,0 0 1 0 0,0-1-1 0 0,0 1 1 0 0,0-1-1 0 0,0 0 1 0 0,0 0 0 0 0,0 0-1 0 0,0 0 1 0 0,0 0-1 0 0,0-1 12 0 0,8 0 16 0 0,-4 0-14 0 0,-1 1 0 0 0,0-1 0 0 0,1 1 0 0 0,-1 0 0 0 0,1 1 1 0 0,0-1-1 0 0,-1 1 0 0 0,1 0 0 0 0,-1 0 0 0 0,1 1 0 0 0,-1 0 1 0 0,1 0-1 0 0,-1 0 0 0 0,1 0 0 0 0,-1 1 0 0 0,0 0 0 0 0,1 0 1 0 0,-1 1-1 0 0,0-1 0 0 0,-1 1 0 0 0,1 0 0 0 0,0 0 1 0 0,-1 1-1 0 0,0-1 0 0 0,0 1 0 0 0,0 0 0 0 0,0 0 0 0 0,0 1 1 0 0,-1-1-1 0 0,0 1 0 0 0,0 0 0 0 0,0-1 0 0 0,-1 1 0 0 0,1 1 1 0 0,-1-1-1 0 0,0 0 0 0 0,-1 0 0 0 0,1 1 0 0 0,-1-1 0 0 0,0 1 1 0 0,0-1-1 0 0,-1 5-2 0 0,-3 2 84 0 0,-1 0 1 0 0,-1-1 0 0 0,0 1-1 0 0,-1-1 1 0 0,0 0-1 0 0,0 0 1 0 0,-1-1-1 0 0,0 0 1 0 0,-1 0-1 0 0,-1 0 1 0 0,1-1 0 0 0,-1-1-1 0 0,-1 1 1 0 0,0-1-1 0 0,0-1 1 0 0,0 0-1 0 0,-3 1-84 0 0,2 1-14 0 0,-1 0 0 0 0,1 0 0 0 0,-1-2-1 0 0,-1 1 1 0 0,0-1 0 0 0,0-1 0 0 0,0-1-1 0 0,0 1 1 0 0,-1-2 0 0 0,0 0 0 0 0,-8 1 14 0 0,19-6-156 0 0,0 0 0 0 0,1-1 0 0 0,-1 1-1 0 0,1 0 1 0 0,-1-1 0 0 0,1 0 0 0 0,0 0 0 0 0,-1 1 0 0 0,1-1 0 0 0,0-1 0 0 0,0 1 0 0 0,1 0 0 0 0,-1 0 0 0 0,0-1 0 0 0,1 1 0 0 0,-1-1 0 0 0,1 1 0 0 0,0-1 0 0 0,0 0 0 0 0,0 1 0 0 0,0-1 0 0 0,0 0 0 0 0,1 0 0 0 0,-1 0 0 0 0,1 1 0 0 0,0-1 0 0 0,0 0 0 0 0,0 0 0 0 0,0 0 0 0 0,0 0 0 0 0,1 0 0 0 0,-1 0 0 0 0,1 1-1 0 0,0-1 1 0 0,1-2 156 0 0,10-33-1422 0 0,2 6 24 0 0</inkml:trace>
  <inkml:trace contextRef="#ctx0" brushRef="#br0" timeOffset="362031.588">6499 13329 944 0 0,'-4'-3'246'0'0,"1"1"-1"0"0,-1-1 1 0 0,1 0-1 0 0,-1 1 1 0 0,0 0-1 0 0,0 0 1 0 0,0 0-1 0 0,0 0 1 0 0,-1 1-1 0 0,1 0 1 0 0,0-1-1 0 0,-1 2 1 0 0,1-1-1 0 0,0 0 1 0 0,-1 1-1 0 0,1 0 1 0 0,-1 0 0 0 0,1 0-1 0 0,-1 1 1 0 0,-3 0-246 0 0,1-1 426 0 0,-3 1-267 0 0,-1 0 1 0 0,0 1 0 0 0,0 1 0 0 0,0 0-1 0 0,1 0 1 0 0,0 1 0 0 0,-1 0 0 0 0,1 1-1 0 0,1 0 1 0 0,-1 0 0 0 0,1 1 0 0 0,0 0 0 0 0,0 1-1 0 0,1 0 1 0 0,-1 1 0 0 0,2 0 0 0 0,-1 0-1 0 0,1 0 1 0 0,-3 5-160 0 0,8-8 27 0 0,1 0-1 0 0,-1 1 1 0 0,1-1 0 0 0,0 0-1 0 0,0 0 1 0 0,0 1 0 0 0,1-1-1 0 0,-1 1 1 0 0,2-1-1 0 0,-1 0 1 0 0,0 1 0 0 0,1-1-1 0 0,0 0 1 0 0,0 1 0 0 0,1-1-1 0 0,0 0 1 0 0,-1 0 0 0 0,2 0-1 0 0,-1 0 1 0 0,0 0-1 0 0,1-1 1 0 0,0 1 0 0 0,0-1-1 0 0,1 0 1 0 0,-1 0 0 0 0,1 0-1 0 0,0 0 1 0 0,0 0-1 0 0,0-1 1 0 0,0 0 0 0 0,1 1-1 0 0,0-1-26 0 0,164 67-1722 0 0,4-53-3881 0 0,-148-17 4228 0 0</inkml:trace>
  <inkml:trace contextRef="#ctx0" brushRef="#br0" timeOffset="365572.04">12221 13334 1140 0 0,'0'0'660'0'0,"0"0"-64"0"0,1-19 1344 0 0,0 17-1961 0 0,0 2 64 0 0,-1 0 0 0 0,1 1-1 0 0,-1-1 1 0 0,1 0 0 0 0,-1 0-1 0 0,1 0 1 0 0,-1 0 0 0 0,1 1-1 0 0,-1-1 1 0 0,1 0-1 0 0,-1 0 1 0 0,1 0 0 0 0,-1 0-1 0 0,1 0 1 0 0,-1-1 0 0 0,1 1-1 0 0,-1 0 1 0 0,1 0 0 0 0,-1 0-1 0 0,1 0 1 0 0,-1 0 0 0 0,1-1-1 0 0,-1 1 1 0 0,1 0 0 0 0,-1-1-1 0 0,1 1 1 0 0,-1 0 0 0 0,1-1-1 0 0,-1 1 1 0 0,0 0-1 0 0,1-1 1 0 0,-1 1 0 0 0,0-1-1 0 0,1 1 1 0 0,-1 0 0 0 0,0-1-1 0 0,0 1 1 0 0,1-1 0 0 0,-1 1-1 0 0,0-1 1 0 0,0 1 0 0 0,0-1-1 0 0,0 0 1 0 0,1 1 0 0 0,-1-1-1 0 0,0 1 1 0 0,0-1-43 0 0,1 149 1344 0 0,12 68-75 0 0,-12-212-1259 0 0,0 0-1 0 0,0-1 0 0 0,0 1 0 0 0,0-1 0 0 0,1 1 0 0 0,-1-1 1 0 0,1 0-1 0 0,0 0 0 0 0,0 1 0 0 0,1-1 0 0 0,-1-1 0 0 0,1 1 1 0 0,-1 0-1 0 0,1-1 0 0 0,0 1 0 0 0,0-1 0 0 0,0 0 0 0 0,0 0 1 0 0,0 0-1 0 0,0 0 0 0 0,1 0 0 0 0,-1-1 0 0 0,1 1 0 0 0,-1-1 1 0 0,1 0-1 0 0,0 0 0 0 0,1-1-9 0 0,-1 1-196 0 0,1-1 0 0 0,-1-1 0 0 0,1 1 0 0 0,-1-1 0 0 0,1 0 0 0 0,-1 0 1 0 0,0 0-1 0 0,1-1 0 0 0,-1 1 0 0 0,0-1 0 0 0,0 0 0 0 0,0 0 0 0 0,0-1 0 0 0,0 1 0 0 0,0-1 0 0 0,-1 0 0 0 0,1 0 0 0 0,-1 0 1 0 0,0 0-1 0 0,0 0 0 0 0,0-1 0 0 0,0 0 0 0 0,-1 1 0 0 0,1-1 0 0 0,-1 0 0 0 0,0 0 0 0 0,0 0 0 0 0,-1-1 0 0 0,1 1 1 0 0,-1 0-1 0 0,1-2 196 0 0,3-29-1292 0 0</inkml:trace>
  <inkml:trace contextRef="#ctx0" brushRef="#br0" timeOffset="365819.711">12341 13032 1132 0 0,'-3'-13'1248'0'0,"-1"2"-220"0"0,3 5-232 0 0,-1 0-112 0 0,2 2-188 0 0,-1-2-167 0 0,-3 3-25 0 0,4 0-164 0 0,0 1-48 0 0,0 2-72 0 0,0 0-8 0 0,4 0-452 0 0,-3 0-421 0 0,4 3-419 0 0,-2-1 44 0 0,0 1-140 0 0</inkml:trace>
  <inkml:trace contextRef="#ctx0" brushRef="#br0" timeOffset="367095.397">12584 13233 1576 0 0,'16'28'597'0'0,"0"0"0"0"0,-3 1 0 0 0,0 1 0 0 0,-2-1-1 0 0,-1 2 1 0 0,-1 0 0 0 0,-2 0 0 0 0,-1 0 0 0 0,1 30-597 0 0,-6 62 2986 0 0,-5-113-2451 0 0,10-27-318 0 0,35-78-509 0 0,54-88-1094 0 0,-93 183 1363 0 0,0-1 1 0 0,1 0-1 0 0,-1 1 0 0 0,1 0 0 0 0,-1 0 0 0 0,0 0 1 0 0,1 0-1 0 0,-1 0 0 0 0,1 0 0 0 0,-1 0 0 0 0,1 1 1 0 0,-1 0-1 0 0,0-1 0 0 0,1 1 0 0 0,-1 0 0 0 0,0 0 1 0 0,0 0-1 0 0,1 0 0 0 0,-1 0 0 0 0,0 1 0 0 0,0-1 1 0 0,0 1-1 0 0,-1-1 0 0 0,1 1 0 0 0,0 0 0 0 0,0 0 1 0 0,-1 0-1 0 0,1 0 0 0 0,-1 0 0 0 0,0 0 0 0 0,0 0 1 0 0,0 0-1 0 0,0 0 0 0 0,0 1 0 0 0,0-1 0 0 0,0 0 1 0 0,0 3 22 0 0,5 4-54 0 0,44 70 200 0 0,-45-67-136 0 0,0-1-1 0 0,0 0 1 0 0,1 0-1 0 0,1-1 1 0 0,0 0-1 0 0,0 0 1 0 0,1 0 0 0 0,0-1-1 0 0,0 0 1 0 0,1-1-1 0 0,1 0 1 0 0,-1 0-1 0 0,1-1 1 0 0,1 0-1 0 0,-1-1 1 0 0,1 0-1 0 0,0 0 1 0 0,1-1-1 0 0,-1-1 1 0 0,1 0-1 0 0,0-1 1 0 0,8 2-10 0 0,-11-5-42 0 0,0 1 1 0 0,0-2-1 0 0,1 1 1 0 0,-1-1-1 0 0,0 0 0 0 0,0-1 1 0 0,0 0-1 0 0,0-1 1 0 0,-1 0-1 0 0,1 0 1 0 0,-1-1-1 0 0,1 0 1 0 0,-1 0-1 0 0,0-1 1 0 0,-1 0-1 0 0,1-1 0 0 0,-1 1 1 0 0,0-1-1 0 0,-1-1 1 0 0,1 1-1 0 0,-1-1 1 0 0,0 0-1 0 0,-1-1 1 0 0,0 1-1 0 0,0-1 0 0 0,-1 0 1 0 0,0-1-1 0 0,1 0 42 0 0,-19-63-176 0 0,9 68 212 0 0,-1 1 1 0 0,1 0-1 0 0,-1 1 0 0 0,1-1 0 0 0,-1 1 0 0 0,0 0 0 0 0,0 1 0 0 0,0-1 0 0 0,0 1 0 0 0,0 0 0 0 0,0 1 1 0 0,0-1-1 0 0,0 1 0 0 0,0 1 0 0 0,0-1 0 0 0,-1 1 0 0 0,1 0 0 0 0,0 0 0 0 0,1 1 0 0 0,-1 0 0 0 0,0 0 0 0 0,0 0 1 0 0,1 1-1 0 0,-1-1 0 0 0,1 1 0 0 0,0 1 0 0 0,0-1 0 0 0,0 1 0 0 0,0 0 0 0 0,1 0 0 0 0,-1 0 0 0 0,1 1 1 0 0,0-1-1 0 0,0 1 0 0 0,1 0 0 0 0,-1 0 0 0 0,1 1 0 0 0,1-1 0 0 0,-1 1 0 0 0,1-1 0 0 0,-1 1 0 0 0,2 0 1 0 0,-1 0-1 0 0,1 0 0 0 0,-1 0 0 0 0,2 0 0 0 0,-1 0 0 0 0,1 0 0 0 0,0 1-36 0 0,2-3-7 0 0,1 1 0 0 0,-1-1 0 0 0,1-1 1 0 0,0 1-1 0 0,0 0 0 0 0,1-1 0 0 0,-1 0 0 0 0,1 1 0 0 0,0-1 0 0 0,-1-1 0 0 0,1 1 0 0 0,1 0 1 0 0,-1-1-1 0 0,0 0 0 0 0,0 0 0 0 0,1 0 0 0 0,0-1 0 0 0,-1 0 0 0 0,1 1 0 0 0,0-2 0 0 0,-1 1 1 0 0,1 0-1 0 0,0-1 0 0 0,0 0 0 0 0,-1 0 0 0 0,1 0 0 0 0,4-1 7 0 0,1-3-114 0 0,0 1 0 0 0,0-1-1 0 0,0-1 1 0 0,-1 1 0 0 0,1-2 0 0 0,-1 1 0 0 0,0-1-1 0 0,0-1 1 0 0,-1 0 0 0 0,0 0 0 0 0,0 0 0 0 0,-1-1-1 0 0,0 0 1 0 0,0-1 0 0 0,-1 0 0 0 0,0 0-1 0 0,0 0 1 0 0,-1 0 0 0 0,-1-1 0 0 0,1 0 0 0 0,-2 0-1 0 0,1 0 1 0 0,-1-1 0 0 0,-1 1 0 0 0,0-1 0 0 0,0-1 114 0 0,18-63-6 0 0,-3 0 1 0 0,-3-1 0 0 0,-4-1 0 0 0,0-61 5 0 0,-10 139 1 0 0,0 0 1 0 0,0 1 0 0 0,-1-1-1 0 0,1 0 1 0 0,-1 0 0 0 0,1 0-1 0 0,-1 1 1 0 0,1-1 0 0 0,-1 0-1 0 0,1 0 1 0 0,-1 0 0 0 0,0 0-1 0 0,0 0 1 0 0,0 0-1 0 0,0 0 1 0 0,1 0 0 0 0,-1-1-1 0 0,0 1 1 0 0,0 0 0 0 0,0 0-1 0 0,-1-1 1 0 0,1 1 0 0 0,0-1-1 0 0,0 1 1 0 0,0-1 0 0 0,0 1-1 0 0,-1-1 1 0 0,1 0-1 0 0,0 0 1 0 0,0 1 0 0 0,-1-1-1 0 0,1 0 1 0 0,0 0 0 0 0,0 0-1 0 0,-1 0 1 0 0,1-1 0 0 0,0 1-1 0 0,0 0 1 0 0,-1 0 0 0 0,1-1-1 0 0,0 1 1 0 0,0-1-1 0 0,0 1 1 0 0,0-1 0 0 0,0 1-1 0 0,-1-1 1 0 0,1 0 0 0 0,0 0-1 0 0,0 1 1 0 0,1-1 0 0 0,-1 0-1 0 0,0 0 1 0 0,0 0 0 0 0,0 0-1 0 0,0 0 1 0 0,1 0-1 0 0,-1 0 1 0 0,1 0 0 0 0,-1 0-1 0 0,1-1 1 0 0,-1 1 0 0 0,1 0-1 0 0,-1 0 1 0 0,1 0 0 0 0,0-1-1 0 0,0 1 1 0 0,0 0 0 0 0,0 0-1 0 0,0-1-1 0 0,-10 20 102 0 0,1 1 1 0 0,1-1-1 0 0,0 2 0 0 0,2-1 1 0 0,0 1-1 0 0,2 0 0 0 0,0 0 0 0 0,1 0 1 0 0,1 1-1 0 0,0-1 0 0 0,2 0 1 0 0,1 2-103 0 0,0-7 53 0 0,0 1 0 0 0,1-1 0 0 0,1 0 0 0 0,0 0 1 0 0,2 0-1 0 0,-1 0 0 0 0,2 0 0 0 0,0-1 0 0 0,0 0 0 0 0,2-1 1 0 0,0 1-1 0 0,0-1 0 0 0,1-1 0 0 0,0 0 0 0 0,2 0 1 0 0,-1 0-1 0 0,1-2 0 0 0,1 1 0 0 0,0-1 0 0 0,0-1 0 0 0,1 0 1 0 0,0-1-1 0 0,0 0 0 0 0,1-1 0 0 0,0-1 0 0 0,0 0 1 0 0,1-1-1 0 0,0-1 0 0 0,0 0 0 0 0,6 1-53 0 0,1-2-191 0 0,-1-2-1 0 0,0 0 1 0 0,1-1-1 0 0,-1 0 1 0 0,0-2-1 0 0,0-1 1 0 0,1-1-1 0 0,19-6 192 0 0,-33 8-44 0 0,0-1 0 0 0,0 0 0 0 0,0 0 0 0 0,0 0 0 0 0,0-1 0 0 0,-1-1 0 0 0,0 1 0 0 0,0-1-1 0 0,0-1 1 0 0,0 1 0 0 0,-1-1 0 0 0,0 0 0 0 0,0 0 0 0 0,-1-1 0 0 0,1 0 0 0 0,-2 0 0 0 0,1 0 0 0 0,-1 0 0 0 0,0-1 0 0 0,0 0 0 0 0,-1 0 0 0 0,0 0 0 0 0,1-6 44 0 0,-3 10 23 0 0,0 0 1 0 0,-1 0 0 0 0,0 0-1 0 0,0 0 1 0 0,0-1-1 0 0,0 1 1 0 0,0 0 0 0 0,-1 0-1 0 0,0 0 1 0 0,0 0 0 0 0,0 0-1 0 0,0 0 1 0 0,-1 0 0 0 0,0 0-1 0 0,1 0 1 0 0,-1 1 0 0 0,-1-1-1 0 0,1 0 1 0 0,0 1 0 0 0,-1 0-1 0 0,0 0 1 0 0,0 0 0 0 0,0 0-1 0 0,0 0 1 0 0,0 0-1 0 0,0 1 1 0 0,-1 0 0 0 0,1-1-1 0 0,-1 1 1 0 0,0 1 0 0 0,0-1-1 0 0,0 0 1 0 0,0 1 0 0 0,0 0-1 0 0,0 0 1 0 0,0 0 0 0 0,0 0-1 0 0,0 1 1 0 0,0 0 0 0 0,0 0-1 0 0,-1 0 1 0 0,1 0 0 0 0,0 0-1 0 0,0 1 1 0 0,0 0-1 0 0,0 0 1 0 0,0 0 0 0 0,0 0-1 0 0,0 1 1 0 0,0 0 0 0 0,0-1-1 0 0,1 1 1 0 0,-1 1 0 0 0,1-1-1 0 0,-2 1-23 0 0,-1 1 30 0 0,0 0 0 0 0,1 0-1 0 0,-1 0 1 0 0,1 1 0 0 0,0-1-1 0 0,0 2 1 0 0,0-1-1 0 0,1 0 1 0 0,0 1 0 0 0,0 0-1 0 0,0-1 1 0 0,1 2 0 0 0,0-1-1 0 0,0 0 1 0 0,0 1 0 0 0,1-1-1 0 0,0 1 1 0 0,0 0 0 0 0,1 0-1 0 0,0-1 1 0 0,0 1-1 0 0,1 0 1 0 0,-1 0 0 0 0,2 5-30 0 0,1-4 31 0 0,1 0 0 0 0,1 0 1 0 0,0 0-1 0 0,0 0 1 0 0,0 0-1 0 0,1-1 0 0 0,0 0 1 0 0,0 0-1 0 0,1 0 0 0 0,0-1 1 0 0,0 0-1 0 0,0 0 0 0 0,1 0 1 0 0,0-1-1 0 0,0 0 1 0 0,0 0-1 0 0,1-1 0 0 0,0 0 1 0 0,0 0-1 0 0,0-1 0 0 0,0 0 1 0 0,0 0-1 0 0,1-1 0 0 0,-1 0 1 0 0,1 0-1 0 0,0-1 0 0 0,-1-1 1 0 0,7 1-32 0 0,-1 1-46 0 0,1 0 0 0 0,-1-1 0 0 0,1 0 0 0 0,0-1-1 0 0,-1-1 1 0 0,1-1 0 0 0,-1 0 0 0 0,1 0 0 0 0,-1-1 0 0 0,0-1 0 0 0,0-1 0 0 0,-1 0 0 0 0,1-1 0 0 0,-1 0 0 0 0,0-1 0 0 0,0 0 0 0 0,-1-1 0 0 0,0 0 0 0 0,-1-1 0 0 0,0-1-1 0 0,0 0 1 0 0,-1 0 0 0 0,0-1 0 0 0,-1 0 0 0 0,0-1 0 0 0,-1 0 0 0 0,0 0 0 0 0,-1-1 0 0 0,0 0 0 0 0,-1 0 0 0 0,0-1 0 0 0,-1 0 0 0 0,0-4 46 0 0,13-184 936 0 0,-59 94 1163 0 0,37 161-1392 0 0,65 191-38 0 0,-37-167-909 0 0,-3 1 0 0 0,-4 1 0 0 0,-3 0 0 0 0,1 55 240 0 0,-15-132-160 0 0,1 0-1 0 0,-1 0 0 0 0,0 1 1 0 0,1-1-1 0 0,-1 0 0 0 0,0 0 0 0 0,-1 0 1 0 0,1 1-1 0 0,0-1 0 0 0,-1 0 1 0 0,1 0-1 0 0,-1 0 0 0 0,1 0 1 0 0,-1 1-1 0 0,0-1 0 0 0,0 0 1 0 0,0 0-1 0 0,0-1 0 0 0,-1 1 0 0 0,1 0 1 0 0,0 0-1 0 0,-1-1 0 0 0,1 1 1 0 0,-1 0-1 0 0,0-1 0 0 0,1 0 1 0 0,-1 1-1 0 0,0-1 0 0 0,0 0 0 0 0,0 0 1 0 0,0 0-1 0 0,0 0 0 0 0,0 0 1 0 0,0 0-1 0 0,0-1 0 0 0,0 1 1 0 0,-1-1-1 0 0,1 0 0 0 0,0 1 1 0 0,0-1-1 0 0,-1 0 0 0 0,1 0 0 0 0,0 0 1 0 0,0-1-1 0 0,0 1 0 0 0,-1 0 1 0 0,1-1 160 0 0,-16-7-1224 0 0</inkml:trace>
  <inkml:trace contextRef="#ctx0" brushRef="#br0" timeOffset="367329.966">14461 13338 2008 0 0,'5'-11'213'0'0,"0"0"0"0"0,1 0 0 0 0,0 0 0 0 0,1 0 0 0 0,0 1 0 0 0,0 0 0 0 0,1 1 0 0 0,1-1 0 0 0,-1 2 0 0 0,2-1 0 0 0,-1 1 0 0 0,1 1 0 0 0,0-1 0 0 0,1 2 0 0 0,0-1 0 0 0,0 2 0 0 0,0-1 0 0 0,0 2 0 0 0,1-1 0 0 0,0 1 0 0 0,5 0-213 0 0,-14 6 40 0 0,0 0 0 0 0,0 1-1 0 0,0-1 1 0 0,0 1-1 0 0,-1-1 1 0 0,1 1 0 0 0,-1 0-1 0 0,1 0 1 0 0,-1 0 0 0 0,0 0-1 0 0,-1 1 1 0 0,1-1 0 0 0,0 0-1 0 0,-1 1 1 0 0,0-1-1 0 0,0 1 1 0 0,0 0 0 0 0,0-1-1 0 0,-1 1 1 0 0,1 0 0 0 0,-1-1-1 0 0,0 1 1 0 0,0 0 0 0 0,0 0-1 0 0,0-1 1 0 0,-1 1-1 0 0,0 0 1 0 0,0-1 0 0 0,0 1-1 0 0,0-1 1 0 0,-1 2-40 0 0,-2 7 57 0 0,-1 0-1 0 0,-1-1 1 0 0,0 0 0 0 0,-1 0-1 0 0,0 0 1 0 0,-1-1 0 0 0,0 0-1 0 0,0 0 1 0 0,-1-1 0 0 0,0 0-1 0 0,-1-1 1 0 0,0 0 0 0 0,0 0-1 0 0,-1-1 1 0 0,0-1 0 0 0,0 0-1 0 0,0 0 1 0 0,-1-1 0 0 0,0 0-1 0 0,0-1 1 0 0,-4 0-57 0 0,13-3-625 0 0,1-5-211 0 0,-4-39-3326 0 0,16 23 2849 0 0</inkml:trace>
  <inkml:trace contextRef="#ctx0" brushRef="#br0" timeOffset="367916.697">14823 13368 1460 0 0,'23'-8'3376'0'0,"54"-5"-2584"0"0,-32 7-668 0 0,0-2 1 0 0,-1-2-1 0 0,0-2 1 0 0,0-2-1 0 0,14-8-124 0 0,-3-23-1290 0 0,-59 42 1245 0 0,0-1 1 0 0,0 0-1 0 0,0 1 0 0 0,-1 0 1 0 0,1-1-1 0 0,-1 2 0 0 0,0-1 1 0 0,0 1-1 0 0,0-1 0 0 0,0 1 1 0 0,0 1-1 0 0,0-1 1 0 0,-1 1-1 0 0,1 0 0 0 0,0 0 1 0 0,-1 0-1 0 0,-3 1 45 0 0,-24-6 112 0 0,1 2 0 0 0,-1 1 0 0 0,0 2 0 0 0,0 1 0 0 0,0 2 0 0 0,0 1 0 0 0,0 1 0 0 0,1 2 0 0 0,0 2 0 0 0,0 0 0 0 0,0 2 0 0 0,1 2 0 0 0,-15 8-112 0 0,44-20 20 0 0,0 1 1 0 0,-1 0 0 0 0,1 0 0 0 0,0 0 0 0 0,0 0-1 0 0,0 0 1 0 0,0 1 0 0 0,0-1 0 0 0,0 1 0 0 0,0-1 0 0 0,0 1-1 0 0,0 0 1 0 0,1 0 0 0 0,-1-1 0 0 0,1 1 0 0 0,-1 0-1 0 0,1 1 1 0 0,0-1 0 0 0,0 0 0 0 0,0 0 0 0 0,0 0 0 0 0,0 1-1 0 0,0-1 1 0 0,1 0 0 0 0,-1 1 0 0 0,1-1 0 0 0,-1 1 0 0 0,1-1-1 0 0,0 1 1 0 0,0-1 0 0 0,0 0 0 0 0,1 1 0 0 0,-1-1-1 0 0,0 1 1 0 0,1-1 0 0 0,0 0 0 0 0,-1 1 0 0 0,1-1 0 0 0,0 0-1 0 0,0 0 1 0 0,0 1 0 0 0,1-1 0 0 0,-1 0 0 0 0,0 0-1 0 0,1 0 1 0 0,0 0 0 0 0,-1-1 0 0 0,1 1 0 0 0,0 0 0 0 0,0-1-1 0 0,0 1 1 0 0,0-1 0 0 0,0 0 0 0 0,0 0 0 0 0,0 1 0 0 0,0-1-1 0 0,1-1 1 0 0,-1 1 0 0 0,0 0 0 0 0,1 0 0 0 0,1-1-21 0 0,186 62-344 0 0,9-40-4021 0 0,-158-19 3111 0 0</inkml:trace>
  <inkml:trace contextRef="#ctx0" brushRef="#br0" timeOffset="368771.151">15472 13266 1048 0 0,'4'1'150'0'0,"-1"-1"1"0"0,1 0-1 0 0,-1 1 1 0 0,1-1-1 0 0,-1 1 0 0 0,0 0 1 0 0,1 0-1 0 0,-1 0 1 0 0,0 0-1 0 0,0 1 0 0 0,0 0 1 0 0,0-1-1 0 0,0 1 1 0 0,0 0-1 0 0,0 0 0 0 0,-1 1 1 0 0,1-1-1 0 0,-1 0 1 0 0,1 1-1 0 0,-1 0 0 0 0,0-1 1 0 0,0 1-1 0 0,0 0 1 0 0,-1 0-1 0 0,1 0 0 0 0,-1 1 1 0 0,1-1-1 0 0,-1 0 0 0 0,0 0 1 0 0,0 1-1 0 0,-1-1 1 0 0,1 1-1 0 0,-1-1 0 0 0,1 0 1 0 0,-1 1-1 0 0,0-1 1 0 0,-1 4-151 0 0,-21 56 4075 0 0,31-93-3859 0 0,-6 23-290 0 0,0 0-1 0 0,0 0 0 0 0,1 0 0 0 0,0 0 0 0 0,0 1 1 0 0,1 0-1 0 0,-1 0 0 0 0,1 0 0 0 0,1 0 1 0 0,-1 1-1 0 0,1 0 0 0 0,0 0 0 0 0,0 0 1 0 0,0 1-1 0 0,1 0 0 0 0,0 0 0 0 0,0 1 0 0 0,0 0 1 0 0,0 0-1 0 0,0 0 0 0 0,0 1 0 0 0,1 0 1 0 0,-1 1-1 0 0,1 0 0 0 0,0 0 0 0 0,-1 0 1 0 0,1 1-1 0 0,7 0 75 0 0,-4 3-42 0 0,0 0 1 0 0,0 0-1 0 0,0 1 1 0 0,0 0-1 0 0,-1 1 1 0 0,1 1-1 0 0,-1-1 1 0 0,-1 1-1 0 0,1 1 1 0 0,-1 0-1 0 0,0 0 1 0 0,0 1 41 0 0,2 3-5 0 0,1-1 1 0 0,0-1-1 0 0,1 0 1 0 0,0-1-1 0 0,1 0 1 0 0,-1-1-1 0 0,2-1 1 0 0,-1 0 0 0 0,0-1-1 0 0,1 0 1 0 0,0-1-1 0 0,0-1 1 0 0,1 0-1 0 0,-1-1 1 0 0,1-1-1 0 0,-1 0 1 0 0,11-2 4 0 0,-18 0-4 0 0,0 0 0 0 0,0-1 1 0 0,0 0-1 0 0,-1 0 0 0 0,1-1 0 0 0,-1 1 1 0 0,1-2-1 0 0,-1 1 0 0 0,0-1 0 0 0,0 0 1 0 0,-1-1-1 0 0,1 0 0 0 0,-1 0 1 0 0,0 0-1 0 0,0 0 0 0 0,-1-1 0 0 0,1 0 1 0 0,-1-1-1 0 0,-1 1 0 0 0,1-1 0 0 0,-1 0 1 0 0,0 0-1 0 0,-1 0 0 0 0,0 0 1 0 0,0-1-1 0 0,0 1 0 0 0,-1-1 0 0 0,0 0 1 0 0,-1 0-1 0 0,1 1 0 0 0,-2-1 0 0 0,1-2 4 0 0,-3 2 37 0 0,0 0 1 0 0,-1 1-1 0 0,0-1 0 0 0,0 1 0 0 0,-1-1 0 0 0,0 1 0 0 0,0 0 0 0 0,-1 1 0 0 0,1-1 0 0 0,-2 1 0 0 0,1 0 0 0 0,-1 0 0 0 0,1 1 0 0 0,-2-1 0 0 0,1 1 0 0 0,0 1 0 0 0,-1-1 0 0 0,0 1 0 0 0,0 0 0 0 0,-1 1 1 0 0,1 0-1 0 0,-1 0 0 0 0,1 0 0 0 0,-1 1 0 0 0,0 0 0 0 0,0 1 0 0 0,0-1 0 0 0,0 2 0 0 0,0-1 0 0 0,0 1 0 0 0,0 0 0 0 0,0 1 0 0 0,0 0 0 0 0,0 0 0 0 0,0 1 0 0 0,0 0 0 0 0,0 0 0 0 0,1 1 0 0 0,-1 0 1 0 0,1 0-1 0 0,0 1 0 0 0,0 0 0 0 0,0 0 0 0 0,0 0 0 0 0,1 1 0 0 0,-1 0 0 0 0,-2 4-37 0 0,6-2 16 0 0,0 0 0 0 0,1 0 1 0 0,-1 1-1 0 0,2-1 0 0 0,-1 0 0 0 0,1 1 1 0 0,0 0-1 0 0,1-1 0 0 0,-1 1 0 0 0,2-1 1 0 0,-1 1-1 0 0,1-1 0 0 0,0 1 1 0 0,1-1-1 0 0,-1 1 0 0 0,2-1 0 0 0,-1 0 1 0 0,1 0-1 0 0,0 0 0 0 0,0 0 0 0 0,1 0 1 0 0,0-1-1 0 0,0 1 0 0 0,1-1 0 0 0,-1 0 1 0 0,1 0-1 0 0,1-1 0 0 0,-1 0 0 0 0,1 0 1 0 0,0 0-1 0 0,0 0 0 0 0,0-1 0 0 0,1 0 1 0 0,-1 0-1 0 0,1-1 0 0 0,0 0 0 0 0,0 0 1 0 0,0-1-1 0 0,1 0 0 0 0,-1 0 1 0 0,1 0-1 0 0,-1-1 0 0 0,1 0 0 0 0,6-1-16 0 0,-6-2-71 0 0,-1-1 0 0 0,1 0 0 0 0,-1 0 0 0 0,0-1 0 0 0,0 0 0 0 0,0 0 0 0 0,0-1 0 0 0,-1 1 0 0 0,0-2-1 0 0,0 1 1 0 0,0-1 0 0 0,0 0 0 0 0,-1 0 0 0 0,0 0 0 0 0,-1-1 0 0 0,1 1 0 0 0,-1-1 0 0 0,0 0 0 0 0,-1-1 0 0 0,0 1 0 0 0,0 0-1 0 0,-1-1 1 0 0,1 0 0 0 0,-2 0 0 0 0,1 0 0 0 0,-1-3 71 0 0,11-239-1429 0 0,-39 87 2797 0 0,26 158-1295 0 0,0 0-1 0 0,-1 1 1 0 0,0-1-1 0 0,0 1 0 0 0,0-1 1 0 0,0 1-1 0 0,-1 0 1 0 0,0-1-1 0 0,1 1 0 0 0,-2 1 1 0 0,1-1-1 0 0,0 0 1 0 0,-1 1-1 0 0,1 0 0 0 0,-1 0 1 0 0,0 0-1 0 0,0 0 1 0 0,-1 0-1 0 0,1 1 0 0 0,0 0 1 0 0,-1 0-1 0 0,1 0 1 0 0,-1 0-1 0 0,-3 0-72 0 0,3 4 42 0 0,0 0 0 0 0,1 0 0 0 0,-1 0 0 0 0,1 1 0 0 0,0-1 0 0 0,0 1 1 0 0,0 0-1 0 0,0 1 0 0 0,0-1 0 0 0,1 1 0 0 0,-1-1 0 0 0,1 1 0 0 0,0 0 0 0 0,0 0 0 0 0,1 0 0 0 0,-1 1 0 0 0,1-1 1 0 0,0 1-1 0 0,0-1 0 0 0,0 1 0 0 0,1 0 0 0 0,0 0 0 0 0,-1 1-42 0 0,0 11 7 0 0,1-1-1 0 0,0 0 1 0 0,1 0 0 0 0,0 1 0 0 0,2-1-1 0 0,0 0 1 0 0,1 0 0 0 0,0 0-1 0 0,1 0 1 0 0,1-1 0 0 0,1 0 0 0 0,0 0-1 0 0,0 0 1 0 0,2 0 0 0 0,0-1-1 0 0,8 11-6 0 0,97 132-2862 0 0,-105-146 2484 0 0,75 91-4801 0 0,-67-82 3772 0 0</inkml:trace>
  <inkml:trace contextRef="#ctx0" brushRef="#br0" timeOffset="369411.312">16434 13271 1336 0 0,'208'-38'4098'0'0,"-149"21"-3554"0"0,-35 11-448 0 0,4 0-40 0 0,1-1 1 0 0,-2-1-1 0 0,1-2 0 0 0,-2-1 0 0 0,1-1 0 0 0,22-14-56 0 0,-19-6-626 0 0,-29 31 538 0 0,-3-2-6 0 0,-10-2 122 0 0,1 0 1 0 0,-1 1-1 0 0,0 0 0 0 0,0 1 0 0 0,0 1 1 0 0,0 0-1 0 0,0 0 0 0 0,-1 1 0 0 0,1 1 1 0 0,-1 0-1 0 0,1 0 0 0 0,0 1 0 0 0,-1 1 1 0 0,1 0-1 0 0,0 1 0 0 0,-8 3-28 0 0,11-6 49 0 0,-1 1-1 0 0,1 0 1 0 0,0 0-1 0 0,0 1 1 0 0,-1 1-1 0 0,1-1 1 0 0,1 1-1 0 0,-1 1 1 0 0,0 0-1 0 0,1 0 1 0 0,-1 0-1 0 0,1 1 1 0 0,1 1-1 0 0,-1-1 1 0 0,1 1-1 0 0,0 1 1 0 0,0-1 0 0 0,0 1-1 0 0,1 0 1 0 0,0 0-1 0 0,1 1 1 0 0,0 0-1 0 0,0 0 1 0 0,0 0-1 0 0,1 1 1 0 0,0-1-1 0 0,1 1 1 0 0,0 0-1 0 0,1 0 1 0 0,-2 8-49 0 0,7-7-21 0 0,1-1 0 0 0,0 0 1 0 0,0 0-1 0 0,1 0 0 0 0,0 0 1 0 0,1-1-1 0 0,0 0 0 0 0,0 0 1 0 0,0 0-1 0 0,1-1 0 0 0,1 0 1 0 0,-1 0-1 0 0,1-1 0 0 0,0 0 1 0 0,0 0-1 0 0,1-1 0 0 0,0 0 1 0 0,0-1-1 0 0,0 1 0 0 0,0-2 1 0 0,1 1-1 0 0,0-2 0 0 0,6 2 21 0 0,198 29-2631 0 0,-195-32 2179 0 0</inkml:trace>
  <inkml:trace contextRef="#ctx0" brushRef="#br0" timeOffset="369993.985">17138 13392 2816 0 0,'134'-157'1567'0'0,"-132"158"-1501"0"0,-1-1 0 0 0,0 1 0 0 0,1 0 0 0 0,-1-1 0 0 0,0 1 0 0 0,0 0 1 0 0,0 0-1 0 0,0 0 0 0 0,0 0 0 0 0,0 0 0 0 0,0 0 0 0 0,0 0 0 0 0,0 0 0 0 0,-1 1 0 0 0,1-1 0 0 0,0 0 0 0 0,-1 0 0 0 0,1 1 0 0 0,-1-1 0 0 0,1 0 0 0 0,-1 1 1 0 0,1-1-1 0 0,-1 1 0 0 0,0-1 0 0 0,0 0 0 0 0,0 1 0 0 0,0-1 0 0 0,0 1 0 0 0,0-1 0 0 0,0 0 0 0 0,0 1 0 0 0,-1-1 0 0 0,1 1 0 0 0,-1-1 0 0 0,1 0 0 0 0,-1 1 1 0 0,1-1-1 0 0,-1 0 0 0 0,1 0 0 0 0,-1 1 0 0 0,0-1 0 0 0,0 0 0 0 0,0 0 0 0 0,-1 1-66 0 0,-17 36 1005 0 0,11-23-6 0 0,14-29 26 0 0,65-84-667 0 0,-5 130-442 0 0,-28 0 128 0 0,-18-15-36 0 0,0 0 1 0 0,1-1 0 0 0,0-1 0 0 0,2-1-1 0 0,-1-1 1 0 0,2-1 0 0 0,12 5-9 0 0,-27-16-40 0 0,0 0 0 0 0,0-1 1 0 0,0 0-1 0 0,0 0 0 0 0,0-1 1 0 0,0 0-1 0 0,0-1 0 0 0,0 0 1 0 0,0 0-1 0 0,-1-1 0 0 0,1 0 1 0 0,-1 0-1 0 0,0-1 0 0 0,0 0 1 0 0,0-1-1 0 0,0 1 0 0 0,-1-2 1 0 0,0 1-1 0 0,0-1 0 0 0,0 0 1 0 0,-1 0-1 0 0,1-1 0 0 0,-2 0 1 0 0,1 0-1 0 0,-1 0 0 0 0,0-1 1 0 0,0 0-1 0 0,-1 0 0 0 0,0 0 1 0 0,-1 0-1 0 0,0-1 0 0 0,0 1 1 0 0,-1-1-1 0 0,0 0 0 0 0,0 0 1 0 0,-1-2 39 0 0,22-321-598 0 0,-23 321 706 0 0,-1 0-1 0 0,-1 0 0 0 0,0 0 1 0 0,0 1-1 0 0,-1-1 1 0 0,0 0-1 0 0,-1 1 1 0 0,0 0-1 0 0,-1 0 1 0 0,0 0-1 0 0,-1 1 0 0 0,0-1 1 0 0,-3-3-108 0 0,-25-5 873 0 0,32 17-691 0 0,-1 4-16 0 0,-4 7-119 0 0,1 1 1 0 0,1 0 0 0 0,0 0-1 0 0,1 0 1 0 0,0 0 0 0 0,0 1-1 0 0,1-1 1 0 0,1 1 0 0 0,0 0-1 0 0,0 0 1 0 0,2 0 0 0 0,-1 0-1 0 0,1 0 1 0 0,1 0 0 0 0,0 0-1 0 0,1 0 1 0 0,0 0-1 0 0,1 0 1 0 0,0 0 0 0 0,1-1-1 0 0,4 8-47 0 0,33 95 56 0 0,7 26-1789 0 0,-36-42-3645 0 0,-32-50 2629 0 0,7-38 1491 0 0</inkml:trace>
  <inkml:trace contextRef="#ctx0" brushRef="#br0" timeOffset="370273.58">17615 13133 1600 0 0,'0'-3'289'0'0,"0"-1"1"0"0,1 1-1 0 0,-1-1 0 0 0,1 1 0 0 0,-1 0 1 0 0,1 0-1 0 0,0-1 0 0 0,1 1 0 0 0,-1 0 1 0 0,1 0-1 0 0,-1 0 0 0 0,1 0 0 0 0,0 0 1 0 0,0 1-1 0 0,0-1 0 0 0,0 0 0 0 0,0 1 1 0 0,1 0-1 0 0,-1-1 0 0 0,1 1 0 0 0,0 0 1 0 0,0 0-1 0 0,-1 1 0 0 0,1-1 0 0 0,3-1-289 0 0,138-25-574 0 0,-124 27 474 0 0,153 16-5379 0 0,-151-13 4241 0 0</inkml:trace>
  <inkml:trace contextRef="#ctx0" brushRef="#br0" timeOffset="373826.338">18463 13268 840 0 0,'119'6'2068'0'0,"185"-116"812"0"0,-247 65-2395 0 0,-57 44-513 0 0,-33-9-175 0 0,26 9 221 0 0,0 0 0 0 0,0 1 0 0 0,0 0 1 0 0,0 0-1 0 0,0 1 0 0 0,0-1 0 0 0,0 2 0 0 0,0-1 0 0 0,0 1 1 0 0,0 0-1 0 0,1 0 0 0 0,-1 1 0 0 0,1 0 0 0 0,0 0 1 0 0,-1 0-1 0 0,1 1 0 0 0,1 0 0 0 0,-1 0 0 0 0,1 1 0 0 0,-1 0 1 0 0,1 0-1 0 0,0 0 0 0 0,1 0 0 0 0,0 1 0 0 0,-1-1 1 0 0,2 1-1 0 0,-1 0 0 0 0,1 0 0 0 0,0 1 0 0 0,0-1 0 0 0,0 1 1 0 0,1 0-1 0 0,0-1 0 0 0,0 3-18 0 0,6-2-6 0 0,0-1 0 0 0,1 0 0 0 0,-1 0 0 0 0,1 0 0 0 0,0 0 0 0 0,1-1 0 0 0,-1 0 0 0 0,1 0 0 0 0,0 0 0 0 0,1-1 0 0 0,-1 0 0 0 0,1 0 0 0 0,-1-1 0 0 0,1 1 0 0 0,0-1-1 0 0,1-1 1 0 0,-1 0 0 0 0,0 0 0 0 0,1 0 0 0 0,-1-1 0 0 0,1 0 0 0 0,-1 0 0 0 0,1-1 0 0 0,5 0 6 0 0,110 0-3684 0 0,-65-10 2433 0 0</inkml:trace>
  <inkml:trace contextRef="#ctx0" brushRef="#br0" timeOffset="374135.558">19277 13077 1304 0 0,'13'2'3424'0'0,"25"55"-3205"0"0,-29-42 234 0 0,77 116 2042 0 0,-83-131-2457 0 0,0 1 0 0 0,1 0 0 0 0,-1-1 0 0 0,0 0 0 0 0,0 0 0 0 0,0 0 0 0 0,1 0 0 0 0,-1-1 0 0 0,0 1 0 0 0,0-1 0 0 0,0 1 0 0 0,0-1 0 0 0,0 0 0 0 0,0-1 1 0 0,0 1-1 0 0,0 0 0 0 0,0-1 0 0 0,0 0 0 0 0,-1 1 0 0 0,1-1 0 0 0,0 0 0 0 0,-1 0 0 0 0,0-1 0 0 0,0 1 0 0 0,1 0 0 0 0,-1-1 0 0 0,0 0 0 0 0,-1 1 0 0 0,1-2-38 0 0,0 3 11 0 0,45-65-1388 0 0,-35 12-2301 0 0,-12 42 2760 0 0</inkml:trace>
  <inkml:trace contextRef="#ctx0" brushRef="#br0" timeOffset="374479.957">19842 13149 1660 0 0,'11'2'172'0'0,"-1"-2"-1"0"0,0 1 1 0 0,0-1 0 0 0,1-1-1 0 0,-1 0 1 0 0,0 0-1 0 0,0-1 1 0 0,0-1 0 0 0,0 1-1 0 0,0-2 1 0 0,0 1-1 0 0,-1-1 1 0 0,0-1 0 0 0,0 0-1 0 0,0 0 1 0 0,0-1-1 0 0,-1 0 1 0 0,0 0 0 0 0,0-1-1 0 0,0 0 1 0 0,2-4-172 0 0,-9 10-5 0 0,0 0 0 0 0,0 0 1 0 0,0 0-1 0 0,-1 0 0 0 0,1-1 1 0 0,0 1-1 0 0,-1 0 0 0 0,1-1 1 0 0,-1 1-1 0 0,1 0 0 0 0,-1-1 1 0 0,1 1-1 0 0,-1-1 0 0 0,0 1 1 0 0,0-1-1 0 0,0 1 0 0 0,0 0 1 0 0,0-1-1 0 0,0 1 0 0 0,0-1 1 0 0,0 1-1 0 0,-1-1 0 0 0,1 1 1 0 0,-1-1-1 0 0,1 1 0 0 0,-1 0 1 0 0,1-1-1 0 0,-1 1 0 0 0,0 0 0 0 0,1 0 1 0 0,-1-1-1 0 0,0 1 0 0 0,0 0 1 0 0,0 0-1 0 0,0 0 0 0 0,0 0 1 0 0,0 0-1 0 0,0 0 0 0 0,-1 0 1 0 0,1 1-1 0 0,0-1 0 0 0,0 0 1 0 0,-1 1-1 0 0,1-1 0 0 0,-1 0 1 0 0,1 1-1 0 0,0 0 0 0 0,-1-1 1 0 0,1 1-1 0 0,-1 0 0 0 0,1 0 1 0 0,-1 0-1 0 0,1 0 0 0 0,-1 0 5 0 0,-80-11 441 0 0,69 11-330 0 0,-1 1-1 0 0,1 0 1 0 0,0 1-1 0 0,0 1 0 0 0,0 0 1 0 0,0 1-1 0 0,1 0 0 0 0,-1 1 1 0 0,1 0-1 0 0,0 1 0 0 0,0 0 1 0 0,1 1-1 0 0,0 1 1 0 0,0 0-1 0 0,1 0 0 0 0,0 1 1 0 0,0 0-1 0 0,1 1 0 0 0,-5 6-110 0 0,12-13 34 0 0,0 0 1 0 0,0 0-1 0 0,1 0 0 0 0,0 1 0 0 0,-1-1 0 0 0,1 0 0 0 0,0 0 0 0 0,0 1 1 0 0,1-1-1 0 0,-1 1 0 0 0,1-1 0 0 0,0 1 0 0 0,0-1 0 0 0,0 1 0 0 0,0-1 0 0 0,0 1 1 0 0,1-1-1 0 0,0 0 0 0 0,0 1 0 0 0,0-1 0 0 0,0 1 0 0 0,0-1 0 0 0,0 0 0 0 0,1 0 1 0 0,0 0-1 0 0,0 0 0 0 0,0 0 0 0 0,0 0 0 0 0,0-1 0 0 0,0 1 0 0 0,1 0 1 0 0,-1-1-1 0 0,1 0 0 0 0,-1 0 0 0 0,1 0 0 0 0,0 0 0 0 0,0 0 0 0 0,0 0 0 0 0,0-1 1 0 0,1 1-1 0 0,1 0-34 0 0,144 35-1813 0 0,-69-40-1861 0 0,-31-11 2308 0 0</inkml:trace>
  <inkml:trace contextRef="#ctx0" brushRef="#br0" timeOffset="375281.109">20132 13116 1392 0 0,'1'0'61'0'0,"-1"-1"0"0"0,1 1 1 0 0,0-1-1 0 0,0 1 0 0 0,0-1 0 0 0,0 1 0 0 0,0-1 1 0 0,0 1-1 0 0,0 0 0 0 0,-1-1 0 0 0,1 1 0 0 0,0 0 0 0 0,0 0 1 0 0,0 0-1 0 0,0-1 0 0 0,0 1 0 0 0,0 0 0 0 0,0 1 1 0 0,0-1-1 0 0,0 0 0 0 0,0 0 0 0 0,0 0 0 0 0,0 1 0 0 0,0-1 1 0 0,0 0-1 0 0,0 1 0 0 0,0-1 0 0 0,0 1 0 0 0,0-1 1 0 0,0 1-1 0 0,-1-1 0 0 0,1 1 0 0 0,0 0 0 0 0,0-1 0 0 0,-1 1 1 0 0,1 0-1 0 0,0 0 0 0 0,-1-1 0 0 0,1 1 0 0 0,-1 0 1 0 0,1 0-1 0 0,-1 0 0 0 0,1 0 0 0 0,-1 0 0 0 0,0 0 0 0 0,1 0 1 0 0,-1 0-1 0 0,0 0 0 0 0,0 0 0 0 0,0 0 0 0 0,0 0 1 0 0,0 0-1 0 0,0 0 0 0 0,0 0 0 0 0,0 0 0 0 0,0-1 0 0 0,0 1 1 0 0,0 0-1 0 0,-1 0 0 0 0,1 0 0 0 0,-1 1-61 0 0,7 72 3273 0 0,-6-72-3025 0 0,70-152 961 0 0,-67 151-1221 0 0,0-1 1 0 0,1 1-1 0 0,-1 0 0 0 0,0 0 0 0 0,0 0 0 0 0,1 1 0 0 0,-1-1 0 0 0,0 1 1 0 0,0 0-1 0 0,-1 0 0 0 0,1 0 0 0 0,0 0 0 0 0,-1 0 0 0 0,1 1 1 0 0,-1-1-1 0 0,0 1 0 0 0,1 0 0 0 0,-1-1 0 0 0,-1 1 0 0 0,1 0 1 0 0,0 0-1 0 0,-1 0 0 0 0,1 0 0 0 0,-1 1 0 0 0,0-1 0 0 0,0 0 0 0 0,0 1 1 0 0,-1-1-1 0 0,1 0 0 0 0,-1 3 12 0 0,15 21-33 0 0,-12-20 16 0 0,0-1 0 0 0,0 0 0 0 0,1 1 1 0 0,-1-2-1 0 0,1 1 0 0 0,1 0 0 0 0,-1-1 0 0 0,1 0 0 0 0,0 0 0 0 0,0 0 0 0 0,1-1 0 0 0,-1 1 0 0 0,1-1 0 0 0,0-1 1 0 0,0 1-1 0 0,0-1 0 0 0,1 0 0 0 0,-1 0 0 0 0,1-1 0 0 0,-1 0 0 0 0,1 0 0 0 0,0-1 0 0 0,0 1 0 0 0,0-2 0 0 0,0 1 1 0 0,0-1-1 0 0,0 0 0 0 0,0 0 0 0 0,0-1 0 0 0,0 0 0 0 0,0 0 0 0 0,0 0 0 0 0,4-3 17 0 0,3-8-141 0 0,-1-2 0 0 0,0 0 0 0 0,-1 0-1 0 0,-1-1 1 0 0,-1 0 0 0 0,0-1 0 0 0,0 0 0 0 0,-2-1-1 0 0,0 0 1 0 0,-1 0 0 0 0,0-1 0 0 0,-2 0 0 0 0,0 0-1 0 0,-1 0 1 0 0,-1-1 0 0 0,-1 1 0 0 0,0-1 0 0 0,-1 0 141 0 0,6-23-87 0 0,23-226 3654 0 0,-25 258-2179 0 0,0 37-1111 0 0,-1 49-211 0 0,17 180 388 0 0,-18-253-437 0 0,-1-1-1 0 0,1 1 0 0 0,-1-1 0 0 0,1 0 1 0 0,0 0-1 0 0,0 0 0 0 0,0 0 0 0 0,0 0 0 0 0,0 0 1 0 0,0-1-1 0 0,1 1 0 0 0,-1-1 0 0 0,0 0 1 0 0,1 0-1 0 0,-1-1 0 0 0,1 1 0 0 0,-1-1 1 0 0,1 1-1 0 0,-1-1 0 0 0,1 0 0 0 0,-1 0 0 0 0,1-1 1 0 0,-1 1-1 0 0,1-1 0 0 0,-1 0 0 0 0,1 0 1 0 0,0 0-17 0 0,16 0 23 0 0,52-6 2 0 0,-65 5-28 0 0,1 0 1 0 0,0 0-1 0 0,0 1 0 0 0,0 0 0 0 0,0 1 0 0 0,0 0 0 0 0,0 0 0 0 0,0 0 0 0 0,0 1 0 0 0,0 1 0 0 0,0-1 1 0 0,-1 1-1 0 0,1 0 0 0 0,0 1 0 0 0,-1 0 0 0 0,0 0 0 0 0,0 1 0 0 0,0 0 0 0 0,0 0 0 0 0,0 0 0 0 0,5 6 3 0 0,-9-7 10 0 0,1 0 0 0 0,-1 0 0 0 0,0 1 0 0 0,0-1 0 0 0,0 1 0 0 0,-1 0 0 0 0,1 0 0 0 0,-1 0 0 0 0,0 0 0 0 0,0 0 0 0 0,-1 1-1 0 0,1-1 1 0 0,-1 1 0 0 0,0-1 0 0 0,0 1 0 0 0,0-1 0 0 0,-1 1 0 0 0,1 0 0 0 0,-1-1 0 0 0,0 1 0 0 0,-1-1 0 0 0,1 1 0 0 0,-1 0-1 0 0,0-1 1 0 0,0 1 0 0 0,0-1 0 0 0,-1 0 0 0 0,0 1 0 0 0,1-1 0 0 0,-1 0 0 0 0,-1 0 0 0 0,1 0 0 0 0,-1 0 0 0 0,1 0 0 0 0,-1-1-1 0 0,-2 2-9 0 0,-67 49-1405 0 0,-19-47-3972 0 0,27-39 2760 0 0,37 13 1473 0 0</inkml:trace>
  <inkml:trace contextRef="#ctx0" brushRef="#br0" timeOffset="375535.937">20546 12755 2596 0 0,'10'-29'4987'0'0,"44"11"-3569"0"0,150 25-1638 0 0,-41 18-5044 0 0,-128-21 3991 0 0</inkml:trace>
  <inkml:trace contextRef="#ctx0" brushRef="#br0" timeOffset="397752.979">9874 10965 1088 0 0,'-1'-32'984'0'0,"-2"-44"663"0"0,4 66-956 0 0,0 50-649 0 0,38 301 591 0 0,-17-211-542 0 0,-21-128-59 0 0,1 0 0 0 0,-1 0 0 0 0,0-1 0 0 0,1 1 0 0 0,0 0-1 0 0,-1-1 1 0 0,1 1 0 0 0,0-1 0 0 0,0 1 0 0 0,0-1 0 0 0,0 0 0 0 0,0 0 0 0 0,0 0 0 0 0,0 0 0 0 0,1 0 0 0 0,-1 0 0 0 0,0-1 0 0 0,0 1 0 0 0,1-1 0 0 0,-1 1 0 0 0,0-1 0 0 0,1 0 0 0 0,-1 0-1 0 0,0 0 1 0 0,1 0 0 0 0,-1-1 0 0 0,0 1 0 0 0,1 0 0 0 0,-1-1 0 0 0,0 0 0 0 0,1 0 0 0 0,-1 1 0 0 0,0-1 0 0 0,0 0 0 0 0,0-1 0 0 0,0 1 0 0 0,0 0 0 0 0,0-1-32 0 0,12-2 88 0 0,163-23-108 0 0,-52 3 43 0 0,236-46 109 0 0,176-5-132 0 0,513-18-190 0 0,91-1-413 0 0,299-7 132 0 0,-836 54 110 0 0,-588 46 330 0 0,125-9-147 0 0,0-5 0 0 0,0-6 1 0 0,11-10 177 0 0,546-124-243 0 0,-378 68 488 0 0,-43 51-75 0 0,-100 15 24 0 0,-76 1 318 0 0,-88-51 310 0 0,-17 5-684 0 0,-3 1 0 0 0,-3 0-1 0 0,-3 1 1 0 0,-8-21-138 0 0,19 75-232 0 0,-17-43 563 0 0,-10 37-4334 0 0,22 16 2844 0 0</inkml:trace>
  <inkml:trace contextRef="#ctx0" brushRef="#br0" timeOffset="399948.041">15717 11762 1044 0 0,'0'0'192'0'0,"0"0"-21"0"0,39-1 1815 0 0,-6 2-2013 0 0,-34 1 63 0 0,0-1 0 0 0,1 1 1 0 0,-1 0-1 0 0,0-1 0 0 0,0 1 1 0 0,0-1-1 0 0,0 1 0 0 0,-1-1 0 0 0,1 1 1 0 0,0-1-1 0 0,0 0 0 0 0,-1 1 1 0 0,1-1-1 0 0,-1 0 0 0 0,1 0 1 0 0,-1 0-1 0 0,0 0 0 0 0,1-1 1 0 0,-1 1-1 0 0,0 0 0 0 0,0-1 1 0 0,1 1-1 0 0,-1-1 0 0 0,0 1 1 0 0,0-1-1 0 0,0 0 0 0 0,0 0 0 0 0,0 0 1 0 0,1 0-1 0 0,-1 0 0 0 0,0 0 1 0 0,-1-1-37 0 0,-139 3-1987 0 0,125-2 1294 0 0</inkml:trace>
  <inkml:trace contextRef="#ctx0" brushRef="#br0" timeOffset="402028.895">13595 11438 936 0 0,'3'-17'1491'0'0,"11"-7"1220"0"0,-61 35-2557 0 0,-111 61-201 0 0,35 18-507 0 0,87-57-882 0 0,22-18 205 0 0</inkml:trace>
  <inkml:trace contextRef="#ctx0" brushRef="#br0" timeOffset="403839.735">16093 11313 1112 0 0,'0'0'368'0'0,"-5"-35"2075"0"0,-23 16-2180 0 0,68 0 1353 0 0,88 64-1633 0 0,-10 12 348 0 0,-108-55-332 0 0,0 1 1 0 0,-1 1 0 0 0,0 0-1 0 0,0 0 1 0 0,0 1-1 0 0,0 0 1 0 0,-1 0-1 0 0,1 1 1 0 0,-2 0-1 0 0,1 0 1 0 0,0 1 0 0 0,4 6 0 0 0,23 65 363 0 0,-44-37-94 0 0,-2-29-4588 0 0,5-11 3015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21:43.708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6825 14362 1808 0 0,'-20'-50'7101'0'0,"1"-139"-6070"0"0,21 160-929 0 0,1 0-1 0 0,1 1 1 0 0,1 0 0 0 0,2 0 0 0 0,1 0 0 0 0,1 1 0 0 0,1 0 0 0 0,8-15-102 0 0,-16 37 10 0 0,-1 1 1 0 0,0-1-1 0 0,1 0 0 0 0,0 1 1 0 0,0 0-1 0 0,0 0 0 0 0,1-1 0 0 0,-1 1 1 0 0,1 1-1 0 0,0-1 0 0 0,0 0 1 0 0,1 1-1 0 0,-1-1 0 0 0,1 1 1 0 0,-1 0-1 0 0,1 0 0 0 0,0 1 1 0 0,0-1-1 0 0,1 1 0 0 0,-1-1 1 0 0,0 2-1 0 0,1-1 0 0 0,-1 0 0 0 0,1 1 1 0 0,-1 0-1 0 0,1 0 0 0 0,0 0 1 0 0,0 0-11 0 0,11 13-9 0 0,-1 1 1 0 0,0 0-1 0 0,-1 1 0 0 0,0 1 1 0 0,-1 0-1 0 0,-1 0 1 0 0,-1 2-1 0 0,0-1 0 0 0,-1 1 1 0 0,0 1-1 0 0,-2 0 1 0 0,0 0-1 0 0,-1 1 1 0 0,-1 0-1 0 0,-1 0 0 0 0,0 0 1 0 0,-2 1-1 0 0,0 0 1 0 0,0 17 8 0 0,7 7-55 0 0,0 46-1202 0 0,-10-52-3700 0 0,0-37 3982 0 0,0-1-306 0 0</inkml:trace>
  <inkml:trace contextRef="#ctx0" brushRef="#br0" timeOffset="-1056.52">6108 13927 1652 0 0,'13'-3'680'0'0,"-7"-9"813"0"0,40-34 861 0 0,-64 70-2178 0 0,1 0 1 0 0,1 0-1 0 0,2 2 0 0 0,0 0 0 0 0,2 0 0 0 0,0 1 0 0 0,2 1 0 0 0,0 4-176 0 0,-17 39 187 0 0,-76 192 474 0 0,65-179-1640 0 0,43-96-3014 0 0,3-5 2965 0 0</inkml:trace>
  <inkml:trace contextRef="#ctx0" brushRef="#br0" timeOffset="-733.232">6188 13936 2036 0 0,'18'-16'4017'0'0,"-7"46"-2514"0"0,-8-9-1532 0 0,78 204 675 0 0,74-9-182 0 0,-154-214-571 0 0,0 0 0 0 0,0 0-1 0 0,1-1 1 0 0,-1 1 0 0 0,0 0-1 0 0,-1 0 1 0 0,1 0 0 0 0,0 0-1 0 0,0 1 1 0 0,-1-1 0 0 0,0 0-1 0 0,1 0 1 0 0,-1 0 0 0 0,0 0-1 0 0,0 0 1 0 0,0 1 0 0 0,0-1 0 0 0,0 0-1 0 0,-1 0 1 0 0,1 0 0 0 0,-1 0-1 0 0,1 0 1 0 0,-1 0 0 0 0,0 0-1 0 0,0 0 1 0 0,1 0 0 0 0,-2 0-1 0 0,1 0 1 0 0,0 0 0 0 0,0 0-1 0 0,-1-1 1 0 0,1 1 0 0 0,0 0-1 0 0,-1-1 1 0 0,0 0 0 0 0,1 1-1 0 0,-1-1 1 0 0,0 0 0 0 0,0 0-1 0 0,0 0 1 0 0,0 0 0 0 0,0 0-1 0 0,0 0 1 0 0,0 0 0 0 0,0-1-1 0 0,0 1 1 0 0,0-1 0 0 0,0 1-1 0 0,0-1 1 0 0,0 0 0 0 0,-1 0-1 0 0,1 0 1 0 0,-2 0 107 0 0,-26 9-1373 0 0</inkml:trace>
  <inkml:trace contextRef="#ctx0" brushRef="#br0" timeOffset="-480.104">5962 14408 1336 0 0,'-1'-1'864'0'0,"-1"-1"-136"0"0,2 2 28 0 0,0 0-104 0 0,0-3-48 0 0,2 2-51 0 0,1-1-61 0 0,14-4-40 0 0,6-1-84 0 0,4-2 8 0 0,5 0-224 0 0,2 3-88 0 0,4-2-220 0 0,4 4 16 0 0,-1-4-652 0 0,1 4-629 0 0,-1 1 73 0 0,-2-2 48 0 0</inkml:trace>
  <inkml:trace contextRef="#ctx0" brushRef="#br0" timeOffset="3337.201">5759 13946 964 0 0,'-17'4'520'0'0,"0"0"0"0"0,1 1 1 0 0,-1 1-1 0 0,1 0 0 0 0,0 1 0 0 0,1 1 0 0 0,0 1 0 0 0,0 0 0 0 0,0 1 1 0 0,0 1-521 0 0,6-4 135 0 0,0 1 1 0 0,0-1-1 0 0,0 1 1 0 0,1 1-1 0 0,1 0 1 0 0,-1 0-1 0 0,1 0 1 0 0,1 1 0 0 0,0 0-1 0 0,0 0 1 0 0,1 1-1 0 0,0 0 1 0 0,1 0-1 0 0,0 0 1 0 0,1 0-1 0 0,0 0 1 0 0,1 1 0 0 0,1-1-1 0 0,-1 1 1 0 0,2 0-1 0 0,-1-1 1 0 0,2 1-1 0 0,-1 0 1 0 0,3 6-136 0 0,2 4-18 0 0,1-1 0 0 0,2 0 0 0 0,0 0 0 0 0,1 0 0 0 0,1-1 0 0 0,1-1 0 0 0,0 0 0 0 0,2 0 0 0 0,0-1 0 0 0,1-1 0 0 0,1 0 0 0 0,1-1 0 0 0,0 0 0 0 0,1-2 0 0 0,0 0 0 0 0,15 9 18 0 0,11 5-1051 0 0,1-2 0 0 0,2-1 1 0 0,0-3-1 0 0,2-2 0 0 0,0-2 0 0 0,47 11 1051 0 0,-28-11-1378 0 0</inkml:trace>
  <inkml:trace contextRef="#ctx0" brushRef="#br0" timeOffset="2713.5">4831 14141 1448 0 0,'5'-21'3319'0'0,"-2"11"-720"0"0,-5 24-1610 0 0,-1 31-836 0 0,2 0 0 0 0,2 0 0 0 0,1 0 0 0 0,3-1 0 0 0,2 1-1 0 0,1-1 1 0 0,3 0 0 0 0,1-1 0 0 0,2-1 0 0 0,6 8-153 0 0,38 150 404 0 0,-39-70-1749 0 0,-18-128 535 0 0,-40-19-4613 0 0,25 3 4113 0 0</inkml:trace>
  <inkml:trace contextRef="#ctx0" brushRef="#br0" timeOffset="2993.895">4962 14137 1256 0 0,'5'-5'92'0'0,"1"1"-1"0"0,-1 0 0 0 0,1 1 1 0 0,0-1-1 0 0,0 1 0 0 0,0 0 1 0 0,1 1-1 0 0,-1 0 1 0 0,0 0-1 0 0,1 0 0 0 0,0 0 1 0 0,-1 1-1 0 0,1 1 1 0 0,0-1-1 0 0,0 1 0 0 0,-1 0 1 0 0,1 0-1 0 0,0 1 1 0 0,0 0-1 0 0,-1 0 0 0 0,1 0 1 0 0,0 1-1 0 0,-1 0 1 0 0,0 1-1 0 0,1-1 0 0 0,-1 1 1 0 0,0 0-1 0 0,0 1 1 0 0,-1 0-1 0 0,1-1 0 0 0,-1 2 1 0 0,0-1-1 0 0,0 1 1 0 0,0-1-1 0 0,0 2 0 0 0,2 2-91 0 0,-3-2 117 0 0,0 0-1 0 0,0 0 0 0 0,0 1 0 0 0,-1 0 0 0 0,0-1 1 0 0,0 1-1 0 0,-1 0 0 0 0,1 0 0 0 0,-2 1 0 0 0,1-1 0 0 0,-1 0 1 0 0,0 1-1 0 0,0-1 0 0 0,-1 0 0 0 0,0 1 0 0 0,-1-1 1 0 0,1 1-1 0 0,-1-1 0 0 0,-1 0 0 0 0,1 0 0 0 0,-1 1 1 0 0,-1-1-1 0 0,1 0 0 0 0,-1-1 0 0 0,-1 1 0 0 0,1 0 0 0 0,-1-1 1 0 0,-4 5-117 0 0,-150 158 916 0 0,126-141-1112 0 0,-12 2-2633 0 0,46-41-143 0 0,9-5 1693 0 0</inkml:trace>
  <inkml:trace contextRef="#ctx0" brushRef="#br0" timeOffset="279.877">7514 13967 2200 0 0,'0'1'91'0'0,"0"-1"0"0"0,-1 1 0 0 0,1-1-1 0 0,-1 1 1 0 0,1 0 0 0 0,0-1 0 0 0,0 1-1 0 0,-1 0 1 0 0,1-1 0 0 0,0 1 0 0 0,0 0 0 0 0,0 0-1 0 0,0-1 1 0 0,0 1 0 0 0,0 0 0 0 0,0-1 0 0 0,0 1-1 0 0,0 0 1 0 0,0 0 0 0 0,0-1 0 0 0,0 1-1 0 0,1 0 1 0 0,-1-1 0 0 0,0 1 0 0 0,1 0 0 0 0,-1-1-1 0 0,0 1 1 0 0,1-1 0 0 0,-1 1 0 0 0,0 0 0 0 0,1-1-1 0 0,-1 1 1 0 0,1-1 0 0 0,-1 1 0 0 0,1-1-1 0 0,0 1 1 0 0,-1-1 0 0 0,1 0 0 0 0,-1 1 0 0 0,1-1-1 0 0,0 0 1 0 0,-1 1 0 0 0,1-1 0 0 0,0 0 0 0 0,-1 0-1 0 0,1 0 1 0 0,0 1 0 0 0,0-1 0 0 0,-1 0-1 0 0,1 0 1 0 0,0 0 0 0 0,-1 0 0 0 0,1 0 0 0 0,0-1-1 0 0,0 1 1 0 0,-1 0 0 0 0,1 0 0 0 0,0 0 0 0 0,-1 0-1 0 0,1-1 1 0 0,0 1 0 0 0,-1 0 0 0 0,1-1-1 0 0,0 1-90 0 0,-2 14-77 0 0,9 51 304 0 0,3 0 1 0 0,2-1 0 0 0,3 0 0 0 0,3-1-1 0 0,12 22-227 0 0,-25-62 249 0 0,-20 20-6172 0 0,5-41 4662 0 0</inkml:trace>
  <inkml:trace contextRef="#ctx0" brushRef="#br0" timeOffset="1109.622">7522 14020 1272 0 0,'-20'-17'4347'0'0,"5"-60"-1693"0"0,15 76-2575 0 0,0 1-42 0 0,4-30-100 0 0,-3 29 77 0 0,0 1 0 0 0,0-1-1 0 0,0 0 1 0 0,0 0 0 0 0,-1 0-1 0 0,1 0 1 0 0,0 0 0 0 0,-1 0 0 0 0,1 0-1 0 0,0 0 1 0 0,-1 0 0 0 0,1 0 0 0 0,-1 0-1 0 0,0 0 1 0 0,1 0 0 0 0,-1 0 0 0 0,0-1-1 0 0,0 1 1 0 0,0 0 0 0 0,0 0-1 0 0,0 0 1 0 0,0 0 0 0 0,0-1 0 0 0,0 1-1 0 0,0 0 1 0 0,0 0 0 0 0,-1 0 0 0 0,1 0-1 0 0,0 0 1 0 0,-1 0 0 0 0,1 0-1 0 0,-1-1 1 0 0,1 1 0 0 0,-1 0 0 0 0,0 1-1 0 0,0-1 1 0 0,1 0 0 0 0,-1 0 0 0 0,0 0-1 0 0,0 0 1 0 0,0 0 0 0 0,0 1-1 0 0,0-1 1 0 0,0 0 0 0 0,0 1 0 0 0,0-1-1 0 0,0 1 1 0 0,0-1 0 0 0,0 1 0 0 0,0 0-1 0 0,0-1 1 0 0,0 1 0 0 0,0 0 0 0 0,-1 0-1 0 0,1 0 1 0 0,0 0 0 0 0,0 0-1 0 0,0 0 1 0 0,0 0 0 0 0,-1 0 0 0 0,1 0-1 0 0,0 0 1 0 0,0 1 0 0 0,0-1-14 0 0,107-23-97 0 0,-98 28 100 0 0,-1 0 1 0 0,1 0-1 0 0,-2 0 0 0 0,1 1 1 0 0,0 0-1 0 0,-1 0 0 0 0,0 0 1 0 0,-1 1-1 0 0,1 0 0 0 0,-1 0 1 0 0,0 1-1 0 0,-1 0 0 0 0,0-1 1 0 0,0 1-1 0 0,-1 1 0 0 0,0-1 1 0 0,0 0-1 0 0,-1 1 0 0 0,0-1 0 0 0,-1 1 1 0 0,0 0-1 0 0,0 0 0 0 0,-1-1 1 0 0,0 1-1 0 0,0 0 0 0 0,-1 0 1 0 0,0-1-1 0 0,-1 1 0 0 0,0 0 1 0 0,0-1-1 0 0,-1 1 0 0 0,0-1 1 0 0,0 0-1 0 0,-1 0 0 0 0,0 0 1 0 0,0-1-1 0 0,-1 1 0 0 0,0-1 1 0 0,-3 3-4 0 0,77-14 394 0 0,-56 1-382 0 0,-1-1-10 0 0,0 1-1 0 0,1 0 1 0 0,0 1 0 0 0,-1 1-1 0 0,1 0 1 0 0,0 0-1 0 0,0 2 1 0 0,0-1 0 0 0,-1 2-1 0 0,1-1 1 0 0,0 2-1 0 0,-1 0 1 0 0,1 0 0 0 0,-1 1-1 0 0,0 1 1 0 0,0 0-1 0 0,-1 0 1 0 0,0 2 0 0 0,0-1-1 0 0,0 1 1 0 0,0 1-1 0 0,-1 0 1 0 0,3 3-2 0 0,-10-8 14 0 0,-1 0-1 0 0,1 1 1 0 0,-1-1 0 0 0,0 0 0 0 0,0 1 0 0 0,0 0 0 0 0,0-1-1 0 0,-1 1 1 0 0,0 0 0 0 0,1 0 0 0 0,-1 0 0 0 0,-1 0-1 0 0,1 0 1 0 0,0 0 0 0 0,-1 0 0 0 0,0 0 0 0 0,0 0-1 0 0,0 0 1 0 0,-1 0 0 0 0,1 0 0 0 0,-1 0 0 0 0,0 0-1 0 0,0 0 1 0 0,0 0 0 0 0,-1 0 0 0 0,1-1 0 0 0,-1 1-1 0 0,0 0 1 0 0,0-1 0 0 0,0 1 0 0 0,-1-1 0 0 0,1 0-1 0 0,-3 3-13 0 0,-100 94 440 0 0,95-93-488 0 0,0 0 0 0 0,-1-1-1 0 0,1 1 1 0 0,-1-2 0 0 0,-1 0 0 0 0,1 0-1 0 0,-1-1 1 0 0,0-1 0 0 0,1 0-1 0 0,-2 0 1 0 0,1-1 0 0 0,-8 0 48 0 0,18-3-164 0 0,0 1 0 0 0,0-1 1 0 0,0 0-1 0 0,0 0 0 0 0,1 0 0 0 0,-1 0 0 0 0,0 0 0 0 0,1-1 1 0 0,-1 1-1 0 0,1 0 0 0 0,-1-1 0 0 0,1 0 0 0 0,0 1 1 0 0,0-1-1 0 0,-1 1 0 0 0,1-1 0 0 0,0 0 0 0 0,1 0 1 0 0,-1 0-1 0 0,0 0 0 0 0,0 0 0 0 0,1 0 0 0 0,-1 0 1 0 0,1 0-1 0 0,0 0 0 0 0,-1 0 0 0 0,1 0 0 0 0,0 0 1 0 0,0 0-1 0 0,0 0 0 0 0,1 0 0 0 0,-1 0 0 0 0,0 0 1 0 0,1 0-1 0 0,-1 0 0 0 0,1 0 0 0 0,0 0 0 0 0,0 0 1 0 0,0 1-1 0 0,0-1 0 0 0,0 0 164 0 0,19-31-1489 0 0</inkml:trace>
  <inkml:trace contextRef="#ctx0" brushRef="#br0" timeOffset="1667.391">8103 14389 1552 0 0,'-27'26'5541'0'0,"0"-48"-3763"0"0,19 4-1658 0 0,1 0-1 0 0,1-1 1 0 0,1 0 0 0 0,1 0-1 0 0,0 0 1 0 0,2 0 0 0 0,0 0 0 0 0,1-1-1 0 0,1 1 1 0 0,2-16-120 0 0,-2 16 64 0 0,3-13-44 0 0,2 1 1 0 0,1 0 0 0 0,1 0 0 0 0,2 1 0 0 0,1 0-1 0 0,1 0 1 0 0,2 1 0 0 0,1 1 0 0 0,17-27-21 0 0,-30 50-12 0 0,0 0 0 0 0,1 0 0 0 0,0 1 0 0 0,0-1 0 0 0,0 0 0 0 0,1 1-1 0 0,-1-1 1 0 0,1 1 0 0 0,0 0 0 0 0,0 0 0 0 0,1 0 0 0 0,-1 0 0 0 0,1 1 0 0 0,0-1 0 0 0,0 1 0 0 0,0 0 0 0 0,0 0 0 0 0,1 0 0 0 0,-1 1 0 0 0,1 0 0 0 0,-1 0 0 0 0,1 0-1 0 0,0 0 1 0 0,0 1 0 0 0,0-1 0 0 0,0 1 0 0 0,0 0 0 0 0,0 1 0 0 0,0-1 0 0 0,0 1 0 0 0,0 0 0 0 0,1 1 0 0 0,-1-1 0 0 0,0 1 0 0 0,0 0 0 0 0,0 0 0 0 0,0 1 0 0 0,0-1-1 0 0,0 1 1 0 0,-1 0 0 0 0,1 0 0 0 0,2 2 12 0 0,4 12-1 0 0,0 1 0 0 0,-1 0 0 0 0,0 1 1 0 0,-1 0-1 0 0,-1 1 0 0 0,-1-1 0 0 0,-1 2 0 0 0,-1-1 0 0 0,0 0 0 0 0,-1 1 0 0 0,-1 0 0 0 0,-1 0 0 0 0,-1 0 0 0 0,-1 0 0 0 0,-1 3 1 0 0,15 105 71 0 0,-7-85-226 0 0,6 28-513 0 0,1-28-4390 0 0,-12-40 3730 0 0,1-1-8 0 0</inkml:trace>
  <inkml:trace contextRef="#ctx0" brushRef="#br0" timeOffset="1993.109">9122 13895 984 0 0,'0'0'898'0'0,"-18"5"1805"0"0,-12 7-2019 0 0,1 0 1 0 0,0 2-1 0 0,1 1 0 0 0,1 2 1 0 0,0 0-1 0 0,1 2 0 0 0,1 1 1 0 0,-20 21-685 0 0,42-39 18 0 0,0 1 0 0 0,0 0 0 0 0,1 1 0 0 0,-1-1 0 0 0,1 0 1 0 0,0 1-1 0 0,-1 0 0 0 0,2-1 0 0 0,-1 1 0 0 0,0 0 0 0 0,1 0 0 0 0,0 0 1 0 0,0 0-1 0 0,0 0 0 0 0,0 0 0 0 0,0 0 0 0 0,1 0 0 0 0,0 0 1 0 0,0 1-1 0 0,0-1 0 0 0,0 0 0 0 0,1 0 0 0 0,0 0 0 0 0,0 0 0 0 0,0 0 1 0 0,0 0-1 0 0,0 0 0 0 0,1 0 0 0 0,0 0 0 0 0,0-1 0 0 0,0 1 1 0 0,0 0-1 0 0,0-1 0 0 0,1 0 0 0 0,0 0 0 0 0,0 1 0 0 0,0-2 1 0 0,0 1-1 0 0,0 0 0 0 0,0-1 0 0 0,1 1 0 0 0,-1-1 0 0 0,1 0 0 0 0,-1 0 1 0 0,1 0-1 0 0,0-1 0 0 0,0 1 0 0 0,0-1 0 0 0,0 0 0 0 0,0 0 1 0 0,0 0-1 0 0,4 0-18 0 0,24 5-745 0 0,0-2 1 0 0,0 0-1 0 0,1-2 1 0 0,-1-2 0 0 0,1-1-1 0 0,-1-1 1 0 0,0-2-1 0 0,0-1 1 0 0,0-2 0 0 0,17-6 744 0 0,3-1-1400 0 0</inkml:trace>
  <inkml:trace contextRef="#ctx0" brushRef="#br0" timeOffset="4313.663">9753 13616 1428 0 0,'16'-14'1669'0'0,"5"10"-410"0"0,-15 3-1171 0 0,-1 1-1 0 0,1 0 1 0 0,-1 0 0 0 0,1 0-1 0 0,-1 1 1 0 0,1 0-1 0 0,-1 0 1 0 0,1 0-1 0 0,-1 1 1 0 0,0 0-1 0 0,1 0 1 0 0,-1 0-1 0 0,0 1 1 0 0,-1-1-1 0 0,1 1 1 0 0,0 0-1 0 0,-1 1 1 0 0,0-1 0 0 0,1 1-1 0 0,-1 0 1 0 0,2 2-88 0 0,20 20 251 0 0,-1 1 1 0 0,-1 1-1 0 0,-2 0 1 0 0,0 2 0 0 0,-2 1-1 0 0,-1 0 1 0 0,-2 2-1 0 0,-1 0 1 0 0,-2 1 0 0 0,-1 0-1 0 0,-1 1 1 0 0,-3 0-1 0 0,0 1 1 0 0,-2 0 0 0 0,-2 0-1 0 0,0 32-251 0 0,-28 91 758 0 0,12-122-726 0 0,-1-1 0 0 0,-2 0-1 0 0,-2-1 1 0 0,-1-1 0 0 0,-2 0 0 0 0,-1-1 0 0 0,-2-1 0 0 0,-1-1 0 0 0,-15 16-32 0 0,7-14-645 0 0,-2-1 0 0 0,-1-1 0 0 0,-1-2 0 0 0,-1-2 0 0 0,-2-1 0 0 0,0-2 0 0 0,-2-1 0 0 0,0-3 0 0 0,-2-1 0 0 0,0-1 0 0 0,-1-3 0 0 0,-9 1 645 0 0,-36 5-1161 0 0</inkml:trace>
  <inkml:trace contextRef="#ctx0" brushRef="#br0" timeOffset="6486.42">10932 14053 2132 0 0,'0'0'652'0'0,"0"0"-10"0"0,0 0-40 0 0,0 0-73 0 0,0 0-35 0 0,12-3 424 0 0,93-22 69 0 0,2 5 1 0 0,0 4-1 0 0,86 0-987 0 0,-182 15 12 0 0,56 14-2232 0 0,-113 22-1765 0 0,18-20 2675 0 0</inkml:trace>
  <inkml:trace contextRef="#ctx0" brushRef="#br0" timeOffset="6750.536">11036 14342 924 0 0,'21'2'699'0'0,"0"0"1"0"0,0-2-1 0 0,0 0 0 0 0,0-2 0 0 0,0 0 0 0 0,0-1 1 0 0,-1-1-1 0 0,12-5-699 0 0,22-2 672 0 0,227-29 1059 0 0,-94 31-6664 0 0,-164 11 3465 0 0,6 9-8 0 0</inkml:trace>
  <inkml:trace contextRef="#ctx0" brushRef="#br0" timeOffset="29513.186">14379 13766 1024 0 0,'-12'0'554'0'0,"5"0"3431"0"0,-36 0-1355 0 0,42 0-2412 0 0,23-2 1247 0 0,574-58-29 0 0,-460 49-1124 0 0,-136 11-304 0 0,0 0-56 0 0,0 0-14 0 0,0 0-12 0 0,0 0-62 0 0,10 5-775 0 0,-159 66-6220 0 0,119-60 5817 0 0</inkml:trace>
  <inkml:trace contextRef="#ctx0" brushRef="#br0" timeOffset="29792.952">14478 14045 1272 0 0,'178'-33'5130'0'0,"-43"14"-3599"0"0,0 5 0 0 0,100 5-1531 0 0,-233 9-30 0 0,-2 0-60 0 0,0 0-13 0 0,0 0-44 0 0,9 24-2881 0 0,-11-22 382 0 0,0-1 1426 0 0</inkml:trace>
  <inkml:trace contextRef="#ctx0" brushRef="#br0" timeOffset="-189276.066">693 1947 1700 0 0,'4'8'3969'0'0,"23"-10"-2870"0"0,38-8 19 0 0,368-53-309 0 0,-192 10-7085 0 0,-203 34 5021 0 0</inkml:trace>
  <inkml:trace contextRef="#ctx0" brushRef="#br0" timeOffset="-188891.247">2148 1166 1404 0 0,'-1'0'68'0'0,"-17"-7"7596"0"0,19-3-6204 0 0,-13-1-1483 0 0,-18 34-7960 0 0,21-12 6709 0 0</inkml:trace>
  <inkml:trace contextRef="#ctx0" brushRef="#br0" timeOffset="-188641.256">2125 1536 968 0 0,'11'11'7742'0'0,"-15"-17"-13794"0"0,2 4 4822 0 0</inkml:trace>
  <inkml:trace contextRef="#ctx0" brushRef="#br0" timeOffset="-190859.542">627 945 908 0 0,'0'0'464'0'0,"-3"-2"-87"0"0,-38-54 2242 0 0,36 115-1203 0 0,-18 360-1047 0 0,17-89 1082 0 0,8-328-1430 0 0,0 0-1 0 0,0 0 1 0 0,1 0-1 0 0,-1-1 1 0 0,0 1-1 0 0,1-1 1 0 0,-1 0 0 0 0,1 1-1 0 0,0-1 1 0 0,-1 0-1 0 0,1-1 1 0 0,0 1-1 0 0,0 0 1 0 0,0-1 0 0 0,-1 0-1 0 0,1 1 1 0 0,0-1-1 0 0,0 0 1 0 0,0 0-1 0 0,0-1 1 0 0,-1 1 0 0 0,1-1-1 0 0,0 1 1 0 0,0-1-1 0 0,-1 0 1 0 0,1 0 0 0 0,0 0-1 0 0,1-1-20 0 0,305-61 491 0 0,-243 47-1282 0 0,-66 16 570 0 0,-11-3-4177 0 0,6 1 3021 0 0</inkml:trace>
  <inkml:trace contextRef="#ctx0" brushRef="#br0" timeOffset="-190546.24">570 1233 1004 0 0,'61'-11'3114'0'0,"207"-26"-1370"0"0,-268 37-1864 0 0,0 0 1 0 0,0 1 0 0 0,0-1-1 0 0,0 1 1 0 0,0-1-1 0 0,0 0 1 0 0,1 1-1 0 0,-1-1 1 0 0,0 0-1 0 0,0 1 1 0 0,0-1-1 0 0,0 0 1 0 0,1 1-1 0 0,-1-1 1 0 0,0 0 0 0 0,0 1-1 0 0,1-1 1 0 0,-1 0-1 0 0,0 0 1 0 0,0 1-1 0 0,1-1 1 0 0,-1 0-1 0 0,0 0 1 0 0,1 1-1 0 0,-1-1 1 0 0,0 0 0 0 0,1 0-1 0 0,-1 0 1 0 0,0 0-1 0 0,1 0 120 0 0,-17 4-1262 0 0</inkml:trace>
  <inkml:trace contextRef="#ctx0" brushRef="#br0" timeOffset="-190175.63">509 897 1312 0 0,'55'-31'3296'0'0,"115"-20"-2144"0"0,94 9 623 0 0,-265 43-1803 0 0,0-1-1 0 0,0 1 0 0 0,0-1 1 0 0,0 1-1 0 0,0-1 0 0 0,1 1 1 0 0,-1 0-1 0 0,0 0 0 0 0,0-1 0 0 0,1 1 1 0 0,-1 0-1 0 0,0 0 0 0 0,1 0 1 0 0,-1 0-1 0 0,1-1 0 0 0,-1 1 1 0 0,1 0-1 0 0,-1 0 0 0 0,1 0 1 0 0,0 0-1 0 0,-1 0 0 0 0,1 0 0 0 0,0 0 1 0 0,0 1-1 0 0,0-1 0 0 0,0 0 1 0 0,0 0-1 0 0,0 0 0 0 0,0 0 1 0 0,0 0-1 0 0,0 0 0 0 0,1 0 1 0 0,-1 0-1 0 0,0 0 0 0 0,1 0 0 0 0,-1 0 1 0 0,1 0-1 0 0,-1 0 0 0 0,1 0 1 0 0,-1 0-1 0 0,1-1 0 0 0,-1 1 1 0 0,1 0-1 0 0,0 0 0 0 0,0-1 1 0 0,-1 1-1 0 0,1 0 0 0 0,0-1 0 0 0,0 1 1 0 0,0 0-1 0 0,0-1 0 0 0,0 1 1 0 0,0-1-1 0 0,0 0 0 0 0,0 1 1 0 0,0-1-1 0 0,0 0 0 0 0,0 0 1 0 0,0 1-1 0 0,0-1 0 0 0,0 0 1 0 0,0 0 28 0 0,-22 19-2725 0 0,14-15 1449 0 0</inkml:trace>
  <inkml:trace contextRef="#ctx0" brushRef="#br0" timeOffset="-189804.453">1410 1160 1132 0 0,'-25'78'2216'0'0,"-153"248"759"0"0,170-309-3143 0 0,-15 24 300 0 0,-2-29-4151 0 0,15-12 2807 0 0</inkml:trace>
  <inkml:trace contextRef="#ctx0" brushRef="#br0" timeOffset="-189526.278">943 1332 1100 0 0,'0'1'66'0'0,"0"-1"-1"0"0,1 0 1 0 0,-1 0 0 0 0,0 1-1 0 0,1-1 1 0 0,-1 0 0 0 0,1 0-1 0 0,-1 0 1 0 0,1 0 0 0 0,-1 1 0 0 0,0-1-1 0 0,1 0 1 0 0,-1 0 0 0 0,1 0-1 0 0,-1 0 1 0 0,1 0 0 0 0,-1 0-1 0 0,1 0 1 0 0,-1 0 0 0 0,0 0-1 0 0,1-1 1 0 0,-1 1 0 0 0,1 0-1 0 0,-1 0 1 0 0,1 0 0 0 0,-1 0-1 0 0,0-1 1 0 0,1 1 0 0 0,-1 0-1 0 0,0 0 1 0 0,1-1 0 0 0,-1 1-1 0 0,0 0 1 0 0,1 0 0 0 0,-1-1-1 0 0,0 1 1 0 0,1-1 0 0 0,-1 1-1 0 0,0 0 1 0 0,0-1 0 0 0,1 1-1 0 0,-1 0 1 0 0,0-1 0 0 0,0 1-1 0 0,0-1 1 0 0,0 1 0 0 0,0-1-1 0 0,0 1 1 0 0,0-1 0 0 0,0 1-1 0 0,0 0 1 0 0,0-1 0 0 0,0 1 0 0 0,0-1-1 0 0,0 1 1 0 0,0-1 0 0 0,0 1-1 0 0,0 0 1 0 0,0-1 0 0 0,0 1-1 0 0,0-1 1 0 0,-1 1 0 0 0,1-1-66 0 0,36 18 333 0 0,-36-17-327 0 0,184 82 1023 0 0,-138-65-930 0 0,-1 2 0 0 0,-1 2 0 0 0,0 2 0 0 0,-2 2 0 0 0,3 5-99 0 0,-41-28-164 0 0,0 0 0 0 0,-1 1-1 0 0,1-1 1 0 0,-1 1 0 0 0,0 0-1 0 0,0 0 1 0 0,0 0-1 0 0,0 0 1 0 0,0 1 0 0 0,-1-1-1 0 0,1 1 1 0 0,-1 0 0 0 0,0 0-1 0 0,0 0 1 0 0,-1 0 0 0 0,1 0-1 0 0,-1 0 1 0 0,0 0-1 0 0,0 0 1 0 0,0 0 0 0 0,0 1-1 0 0,-1-1 1 0 0,0 0 0 0 0,0 1-1 0 0,0-1 1 0 0,0 0 0 0 0,-1 3 164 0 0,-14 25-1236 0 0</inkml:trace>
  <inkml:trace contextRef="#ctx0" brushRef="#br0" timeOffset="-182721.986">6045 1016 1316 0 0,'24'-8'3729'0'0,"-40"13"-1737"0"0,5 3-1914 0 0,0 1 0 0 0,1 0-1 0 0,0 1 1 0 0,1 0 0 0 0,0 0-1 0 0,0 1 1 0 0,1 0 0 0 0,1 0-1 0 0,0 1 1 0 0,0 0 0 0 0,1 1-1 0 0,1-1 1 0 0,0 1 0 0 0,0 0-1 0 0,2 0 1 0 0,0 1 0 0 0,0-1-1 0 0,1 1 1 0 0,1-1 0 0 0,0 12-78 0 0,3-21 2 0 0,1 0 0 0 0,0 0 1 0 0,0 0-1 0 0,0-1 0 0 0,0 0 0 0 0,0 0 0 0 0,1 0 1 0 0,0 0-1 0 0,0 0 0 0 0,-1 0 0 0 0,2-1 1 0 0,-1 0-1 0 0,0 0 0 0 0,0 0 0 0 0,1-1 1 0 0,-1 1-1 0 0,1-1 0 0 0,-1 0 0 0 0,1 0 1 0 0,-1 0-1 0 0,1-1 0 0 0,0 0 0 0 0,-1 0 1 0 0,1 0-1 0 0,0 0 0 0 0,-1-1 0 0 0,1 0 1 0 0,-1 0-1 0 0,1 0 0 0 0,-1 0 0 0 0,1-1 1 0 0,-1 0-1 0 0,4-2-2 0 0,6 0-60 0 0,-1-2 0 0 0,0 0 1 0 0,0-1-1 0 0,-1 0 0 0 0,0-1 0 0 0,0 0 1 0 0,-1 0-1 0 0,0-2 0 0 0,0 1 0 0 0,-1-2 1 0 0,0 1-1 0 0,-1-1 0 0 0,0 0 1 0 0,-1-1-1 0 0,-1 0 0 0 0,1-1 0 0 0,-2 1 1 0 0,0-1-1 0 0,0-1 0 0 0,-1 1 0 0 0,-1-1 1 0 0,0 0-1 0 0,-1 0 0 0 0,-1 0 1 0 0,0 0-1 0 0,-1 0 0 0 0,0 0 0 0 0,-1-1 1 0 0,-1-1 59 0 0,-8-192 1010 0 0,-12 139 647 0 0,1 120-1438 0 0,18-29-198 0 0,0 0 0 0 0,1 1 0 0 0,2-1 0 0 0,0 1 0 0 0,2-1 0 0 0,0 0 0 0 0,1 0 0 0 0,2 0 0 0 0,0-1 0 0 0,1 1 0 0 0,1-1 0 0 0,1-1 0 0 0,4 6-21 0 0,-8-14 15 0 0,1-1 1 0 0,1 0 0 0 0,0 0-1 0 0,0-1 1 0 0,1 1 0 0 0,0-2 0 0 0,1 1-1 0 0,0-1 1 0 0,1-1 0 0 0,0 1-1 0 0,0-2 1 0 0,0 1 0 0 0,1-1 0 0 0,0-1-1 0 0,1 0 1 0 0,0-1 0 0 0,-1 0-1 0 0,2-1 1 0 0,-1 0 0 0 0,0 0 0 0 0,1-2-1 0 0,-1 0 1 0 0,8 1-16 0 0,-9-5-17 0 0,0 0-1 0 0,0-1 1 0 0,0 0-1 0 0,0-1 1 0 0,0 0 0 0 0,-1 0-1 0 0,1-1 1 0 0,-1-1-1 0 0,-1 0 1 0 0,1 0 0 0 0,-1-1-1 0 0,0 0 1 0 0,0 0-1 0 0,-1-1 1 0 0,0 0 0 0 0,-1-1-1 0 0,1 0 1 0 0,-2 0-1 0 0,1 0 1 0 0,-1-1 0 0 0,-1 0-1 0 0,0 0 1 0 0,0-1-1 0 0,-1 1 1 0 0,0-1 0 0 0,-1 0-1 0 0,0 0 1 0 0,-1 0-1 0 0,0 0 1 0 0,0-5 17 0 0,-2 13 1 0 0,1 1 1 0 0,0-1 0 0 0,-1 0-1 0 0,0 0 1 0 0,1 1-1 0 0,-1-1 1 0 0,0 0 0 0 0,-1 0-1 0 0,1 1 1 0 0,0-1-1 0 0,-1 0 1 0 0,0 1-1 0 0,1-1 1 0 0,-1 0 0 0 0,0 1-1 0 0,0-1 1 0 0,0 1-1 0 0,-1-1 1 0 0,1 1-1 0 0,-1 0 1 0 0,1 0 0 0 0,-1-1-1 0 0,0 1 1 0 0,0 0-1 0 0,0 0 1 0 0,0 1-1 0 0,0-1 1 0 0,0 0 0 0 0,0 1-1 0 0,-1-1 1 0 0,1 1-1 0 0,-1 0 1 0 0,1 0 0 0 0,-1 0-1 0 0,1 0 1 0 0,-1 0-1 0 0,0 0 1 0 0,1 1-1 0 0,-1-1 1 0 0,-1 1-2 0 0,-94 10 58 0 0,92-9-57 0 0,1 1 0 0 0,-1-1 0 0 0,1 1 0 0 0,0 0 0 0 0,-1 1 0 0 0,1-1 0 0 0,0 1 1 0 0,0 0-1 0 0,1 0 0 0 0,-1 0 0 0 0,1 1 0 0 0,-1 0 0 0 0,1 0 0 0 0,0 0 1 0 0,1 0-1 0 0,-1 1 0 0 0,1-1 0 0 0,-1 1 0 0 0,1 0 0 0 0,1 0 0 0 0,-1 0 0 0 0,1 0 1 0 0,0 1-1 0 0,0-1 0 0 0,0 0 0 0 0,1 1 0 0 0,0 0 0 0 0,0-1 0 0 0,1 1 0 0 0,-1 0 1 0 0,1-1-1 0 0,0 1 0 0 0,1 0 0 0 0,-1-1 0 0 0,1 1 0 0 0,0 0 0 0 0,1-1 0 0 0,-1 1 1 0 0,2 3-2 0 0,3-1-27 0 0,0 0 0 0 0,0 0 0 0 0,0 0 0 0 0,1-1 0 0 0,0 0 0 0 0,1-1 0 0 0,-1 1 0 0 0,1-1 0 0 0,1-1 0 0 0,-1 1 0 0 0,1-1 1 0 0,0-1-1 0 0,0 0 0 0 0,0 0 0 0 0,1-1 0 0 0,-1 0 0 0 0,1 0 0 0 0,0-1 0 0 0,0-1 0 0 0,-1 0 0 0 0,1 0 0 0 0,0 0 0 0 0,0-2 0 0 0,0 1 0 0 0,0-1 1 0 0,0-1-1 0 0,0 1 0 0 0,0-2 0 0 0,-1 1 0 0 0,1-1 0 0 0,-1-1 0 0 0,0 0 0 0 0,0 0 0 0 0,5-4 27 0 0,-7 1-59 0 0,0-1-1 0 0,-1 0 0 0 0,0 0 1 0 0,-1 0-1 0 0,0-1 0 0 0,0 0 1 0 0,-1 0-1 0 0,0 0 1 0 0,0-1-1 0 0,-1 1 0 0 0,0-1 1 0 0,-1 0-1 0 0,0 0 1 0 0,-1 0-1 0 0,0 0 0 0 0,0-3 60 0 0,22-83 205 0 0,-19 86-119 0 0,-4 8-79 0 0,1 1 1 0 0,-1-1 0 0 0,0 1-1 0 0,1-1 1 0 0,-1 1 0 0 0,0-1-1 0 0,1 1 1 0 0,0-1 0 0 0,-1 1-1 0 0,1-1 1 0 0,0 1 0 0 0,0 0-1 0 0,0-1 1 0 0,0 1 0 0 0,0 0-1 0 0,0 0 1 0 0,0 0 0 0 0,0 0-1 0 0,0 0 1 0 0,0 0 0 0 0,1 0-1 0 0,-1 0 1 0 0,0 0 0 0 0,1 1-1 0 0,-1-1 1 0 0,1 0 0 0 0,-1 1-1 0 0,1-1 1 0 0,-1 1 0 0 0,1 0-1 0 0,-1 0 1 0 0,1-1 0 0 0,-1 1-1 0 0,1 0 1 0 0,-1 0 0 0 0,1 0-1 0 0,-1 0 1 0 0,1 1-1 0 0,0-1 1 0 0,-1 0 0 0 0,1 1-1 0 0,-1-1 1 0 0,1 1-8 0 0,11 5 66 0 0,1 1 0 0 0,-1 0 0 0 0,0 1-1 0 0,-1 1 1 0 0,0 0 0 0 0,0 0 0 0 0,-1 1 0 0 0,0 1-1 0 0,-1 0 1 0 0,0 0 0 0 0,-1 1 0 0 0,0 0 0 0 0,2 5-66 0 0,-11-15 50 0 0,1 0 1 0 0,-1 0 0 0 0,-1 0 0 0 0,1 0 0 0 0,0 0 0 0 0,0 0 0 0 0,-1-1 0 0 0,1 1 0 0 0,-1 0-1 0 0,1 0 1 0 0,-1 0 0 0 0,0-1 0 0 0,0 1 0 0 0,0 0 0 0 0,0-1 0 0 0,0 1 0 0 0,0-1 0 0 0,0 1-1 0 0,-1-1 1 0 0,1 1 0 0 0,0-1 0 0 0,-1 0 0 0 0,1 0 0 0 0,-1 0 0 0 0,1 0 0 0 0,-1 0-1 0 0,0 0 1 0 0,0 0 0 0 0,1 0 0 0 0,-2 0-51 0 0,3-1 16 0 0,-3 1 13 0 0,0 0 1 0 0,0-1 0 0 0,0 1 0 0 0,0 0-1 0 0,0-1 1 0 0,0 0 0 0 0,0 0 0 0 0,0 0-1 0 0,1 0 1 0 0,-1 0 0 0 0,0-1-1 0 0,0 1 1 0 0,0-1 0 0 0,0 0 0 0 0,0 0-1 0 0,0 0 1 0 0,1 0 0 0 0,-1 0 0 0 0,0-1-1 0 0,1 1 1 0 0,-1-1 0 0 0,1 0 0 0 0,0 1-1 0 0,-1-1 1 0 0,1 0 0 0 0,0-1 0 0 0,0 1-1 0 0,0 0 1 0 0,1 0 0 0 0,-1-1-1 0 0,0 1 1 0 0,1-1 0 0 0,0 0 0 0 0,-1 1-1 0 0,1-1 1 0 0,0 0 0 0 0,0 0 0 0 0,1 0-1 0 0,-1 0 1 0 0,1 1 0 0 0,-1-1 0 0 0,1 0-1 0 0,0 0 1 0 0,0 0 0 0 0,0 0-1 0 0,1 0 1 0 0,-1 0 0 0 0,0 0 0 0 0,1 0-1 0 0,0 0 1 0 0,0 0 0 0 0,0 1 0 0 0,0-1-1 0 0,0 0 1 0 0,1 1 0 0 0,-1-1 0 0 0,1 0-30 0 0,8-16-417 0 0,0 0 1 0 0,1 1-1 0 0,1 0 1 0 0,0 0-1 0 0,2 1 1 0 0,0 1 0 0 0,1 0-1 0 0,0 1 1 0 0,1 1-1 0 0,7-4 417 0 0,55-57-4406 0 0,-70 65 3208 0 0,-4 3 56 0 0</inkml:trace>
  <inkml:trace contextRef="#ctx0" brushRef="#br0" timeOffset="-184168.31">5316 897 936 0 0,'-16'14'481'0'0,"9"-10"-311"0"0,0 1 0 0 0,0 0 0 0 0,1 0 0 0 0,0 0 0 0 0,0 1 0 0 0,0 0 0 0 0,1 0 0 0 0,0 1 0 0 0,0 0 0 0 0,1-1 0 0 0,0 2 0 0 0,0-1 0 0 0,0 0 0 0 0,1 1 0 0 0,0-1 0 0 0,1 1 0 0 0,-1 1-170 0 0,6-3 82 0 0,-1 0-1 0 0,1 0 1 0 0,0-1 0 0 0,1 1-1 0 0,-1-1 1 0 0,1 1-1 0 0,0-1 1 0 0,1 0 0 0 0,-1-1-1 0 0,1 1 1 0 0,0-1-1 0 0,0 0 1 0 0,0 0 0 0 0,1 0-1 0 0,-1-1 1 0 0,1 1-1 0 0,0-2 1 0 0,0 1 0 0 0,0-1-1 0 0,0 1 1 0 0,1-2 0 0 0,-1 1-1 0 0,0-1 1 0 0,5 1-82 0 0,36 17 497 0 0,-46-19-499 0 0,1 1 1 0 0,-1-1-1 0 0,1 1 1 0 0,-1 0-1 0 0,1 0 1 0 0,-1 0-1 0 0,1-1 1 0 0,-1 1-1 0 0,0 1 1 0 0,0-1 0 0 0,1 0-1 0 0,-1 0 1 0 0,0 0-1 0 0,0 1 1 0 0,0-1-1 0 0,0 0 1 0 0,-1 1-1 0 0,1-1 1 0 0,0 1-1 0 0,0-1 1 0 0,-1 1-1 0 0,1 0 1 0 0,-1-1 0 0 0,1 1-1 0 0,-1-1 1 0 0,0 1-1 0 0,0 0 1 0 0,0-1-1 0 0,0 1 1 0 0,0 0-1 0 0,0-1 1 0 0,0 1-1 0 0,0 0 1 0 0,-1-1-1 0 0,1 1 1 0 0,-1 0-1 0 0,1-1 1 0 0,-1 1 0 0 0,0-1-1 0 0,1 1 1 0 0,-1-1-1 0 0,0 0 1 0 0,0 1-1 0 0,0-1 1 0 0,0 0-1 0 0,0 1 1 0 0,0-1-1 0 0,-1 0 1 0 0,1 0-1 0 0,0 0 1 0 0,-1 0 0 0 0,1 0-1 0 0,0 0 1 0 0,-1 0-1 0 0,-1 0 2 0 0,-86 47-1750 0 0,33-37-384 0 0,41-11 852 0 0</inkml:trace>
  <inkml:trace contextRef="#ctx0" brushRef="#br0" timeOffset="-183888.938">5626 986 904 0 0,'8'21'2620'0'0,"32"97"1602"0"0,-37-109-4290 0 0,3 10 224 0 0,-3-11-4832 0 0,-5-11 3414 0 0</inkml:trace>
  <inkml:trace contextRef="#ctx0" brushRef="#br0" timeOffset="-183621.379">5569 830 860 0 0,'-2'-11'1464'0'0,"0"4"-344"0"0,1 1-148 0 0,1 1-156 0 0,-2 1-163 0 0,2 1-217 0 0,0 0-104 0 0,0-2-112 0 0,-1 1-196 0 0,1-1-8 0 0,0 4-328 0 0,0-1-64 0 0,1 1-32 0 0,-1-1-121 0 0,3 2-527 0 0,2 2 64 0 0,-2-2 36 0 0,5 0 28 0 0</inkml:trace>
  <inkml:trace contextRef="#ctx0" brushRef="#br0" timeOffset="-185302.96">4277 744 1036 0 0,'3'0'366'0'0,"0"0"-311"0"0,-1-1-1 0 0,0 1 1 0 0,0-1 0 0 0,0 0-1 0 0,0 0 1 0 0,-1 0 0 0 0,1 0-1 0 0,0 0 1 0 0,0 0 0 0 0,-1-1-1 0 0,1 1 1 0 0,0 0-1 0 0,-1-1 1 0 0,1 1 0 0 0,-1-1-1 0 0,0 0 1 0 0,0 0 0 0 0,1 1-1 0 0,-1-1 1 0 0,0 0 0 0 0,0 0-1 0 0,-1 0 1 0 0,1 0-1 0 0,0 0 1 0 0,-1 0 0 0 0,1 0-1 0 0,-1 0 1 0 0,0 0 0 0 0,1 0-1 0 0,-1-1 1 0 0,0 1 0 0 0,-1 0-1 0 0,1 0 1 0 0,0 0-1 0 0,0 0 1 0 0,-1 0 0 0 0,1 0-1 0 0,-1 0 1 0 0,0 0 0 0 0,0 0-1 0 0,1 0 1 0 0,-1 0 0 0 0,-1 0-1 0 0,1 0 1 0 0,0 1-1 0 0,0-1 1 0 0,-1 0 0 0 0,1 1-1 0 0,-1-1 1 0 0,1 1 0 0 0,-1-1-1 0 0,1 1 1 0 0,-1 0 0 0 0,0 0-1 0 0,0 0 1 0 0,0 0-1 0 0,0 0 1 0 0,0 0 0 0 0,-1 0-55 0 0,-8-3 25 0 0,0 0 1 0 0,0 1-1 0 0,-1 0 1 0 0,1 1-1 0 0,-1 0 1 0 0,1 1-1 0 0,-1 0 1 0 0,0 1-1 0 0,0 1 1 0 0,1-1 0 0 0,-1 2-1 0 0,1 0 1 0 0,-1 0-1 0 0,1 1 1 0 0,0 0-1 0 0,0 1 1 0 0,-8 4-26 0 0,15-7 10 0 0,-21 4 51 0 0,0 0 0 0 0,1 2 0 0 0,0 1-1 0 0,0 0 1 0 0,1 2 0 0 0,0 1 0 0 0,1 1 0 0 0,0 1 0 0 0,1 0 0 0 0,1 2 0 0 0,0 0 0 0 0,1 2 0 0 0,0 0 0 0 0,2 1-1 0 0,0 0 1 0 0,1 2 0 0 0,0 0 0 0 0,2 1 0 0 0,1 0 0 0 0,0 1 0 0 0,2 0 0 0 0,0 1 0 0 0,2 1 0 0 0,0-1 0 0 0,2 1-1 0 0,1 1 1 0 0,0-1 0 0 0,2 2-61 0 0,5-13-5 0 0,1-1 0 0 0,1 1-1 0 0,0-1 1 0 0,0 1-1 0 0,1-1 1 0 0,1 0 0 0 0,0 0-1 0 0,1-1 1 0 0,0 0 0 0 0,0 0-1 0 0,1 0 1 0 0,1-1-1 0 0,0 0 1 0 0,0 0 0 0 0,1-1-1 0 0,0 0 1 0 0,1-1 0 0 0,0 0-1 0 0,0 0 1 0 0,1-1-1 0 0,0 0 1 0 0,0-1 0 0 0,0 0-1 0 0,1-1 1 0 0,0 0 0 0 0,0-1-1 0 0,0-1 1 0 0,1 0-1 0 0,-1 0 1 0 0,1-1 0 0 0,-1-1-1 0 0,1 0 1 0 0,0-1 0 0 0,2 0 5 0 0,70-3-1345 0 0,39-30-1117 0 0,-73 14 1168 0 0</inkml:trace>
  <inkml:trace contextRef="#ctx0" brushRef="#br0" timeOffset="-184495.42">4701 1001 944 0 0,'0'-3'77'0'0,"-1"-1"-1"0"0,1 1 0 0 0,-1 0 1 0 0,0-1-1 0 0,0 1 1 0 0,0 0-1 0 0,-1 0 1 0 0,1 0-1 0 0,-1 0 1 0 0,0 0-1 0 0,1 0 0 0 0,-1 0 1 0 0,-1 1-1 0 0,1-1 1 0 0,0 1-1 0 0,-1-1 1 0 0,1 1-1 0 0,-1 0 1 0 0,0 0-1 0 0,1 0 0 0 0,-1 0 1 0 0,0 1-1 0 0,0-1 1 0 0,0 1-1 0 0,0 0 1 0 0,-1 0-1 0 0,1 0 1 0 0,0 0-1 0 0,-1 0 1 0 0,1 1-1 0 0,0-1 0 0 0,-1 1 1 0 0,1 0-1 0 0,0 0 1 0 0,-1 0-1 0 0,1 1 1 0 0,-3 0-77 0 0,-131 21 394 0 0,126-17-331 0 0,1-1-1 0 0,-1 2 1 0 0,1 0 0 0 0,1 0 0 0 0,-1 0-1 0 0,1 1 1 0 0,1 1 0 0 0,-1 0-1 0 0,1 0 1 0 0,0 0 0 0 0,1 1-1 0 0,0 0 1 0 0,0 1 0 0 0,1 0 0 0 0,0 0-1 0 0,1 0 1 0 0,0 0 0 0 0,1 1-1 0 0,0 0 1 0 0,1 0 0 0 0,0 0-1 0 0,0 0 1 0 0,1 0 0 0 0,0 5-63 0 0,4-11 35 0 0,-1 0 0 0 0,0 0 0 0 0,1 1 0 0 0,0-1 0 0 0,0-1 0 0 0,0 1 0 0 0,1 0 0 0 0,0 0 0 0 0,0-1 0 0 0,0 0 1 0 0,0 1-1 0 0,1-1 0 0 0,-1-1 0 0 0,1 1 0 0 0,0 0 0 0 0,0-1 0 0 0,1 0 0 0 0,-1 0 0 0 0,1 0 0 0 0,0 0 0 0 0,-1-1 0 0 0,1 0 0 0 0,0 0 0 0 0,0 0 0 0 0,0-1 0 0 0,1 1 0 0 0,-1-1 1 0 0,0-1-1 0 0,0 1 0 0 0,1-1 0 0 0,-1 1 0 0 0,0-2 0 0 0,1 1 0 0 0,-1-1 0 0 0,0 1 0 0 0,1-1 0 0 0,-1-1 0 0 0,0 1 0 0 0,0-1 0 0 0,0 0 0 0 0,4-2-35 0 0,3-5-49 0 0,0-1 0 0 0,-1 0 0 0 0,0-1 0 0 0,0 0 0 0 0,-2-1 0 0 0,1 0 0 0 0,-1 0-1 0 0,-1-1 1 0 0,0-1 0 0 0,-1 1 0 0 0,-1-1 0 0 0,0 0 0 0 0,-1 0 0 0 0,0-1 0 0 0,-1 0 0 0 0,0 0-1 0 0,-1-4 50 0 0,-1 11-48 0 0,-1 7 47 0 0,0 0 0 0 0,-1 0 1 0 0,1 0-1 0 0,0 1 0 0 0,0-1 0 0 0,0 0 0 0 0,-1 1 1 0 0,1-1-1 0 0,0 1 0 0 0,0-1 0 0 0,0 1 1 0 0,0 0-1 0 0,0-1 0 0 0,0 1 0 0 0,0 0 0 0 0,0-1 1 0 0,0 1-1 0 0,0 0 0 0 0,0 0 0 0 0,0 0 0 0 0,0 0 1 0 0,0 0-1 0 0,0 0 0 0 0,1 0 0 0 0,-1 0 1 0 0,0 1-1 0 0,0-1 0 0 0,0 0 0 0 0,0 1 0 0 0,0-1 1 0 0,0 1-1 0 0,-1-1 0 0 0,1 1 0 0 0,0-1 1 0 0,0 1-1 0 0,0-1 0 0 0,0 1 0 0 0,0 0 0 0 0,-1 0 1 0 0,1-1-1 0 0,0 1 0 0 0,-1 0 0 0 0,1 0 0 0 0,-1 0 1 0 0,1 0-1 0 0,-1 0 0 0 0,1 0 0 0 0,-1 0 1 0 0,1 0-1 0 0,-1 0 0 0 0,0 0 0 0 0,0 0 0 0 0,1 0 1 0 0,-1 0-1 0 0,0 0 0 0 0,0 0 0 0 0,0 0 1 0 0,0 0-1 0 0,0 1 1 0 0,42 71-15 0 0,28 103 245 0 0,-77-184 1023 0 0,7-23-1135 0 0,1 0 0 0 0,2-1 0 0 0,1 1 0 0 0,2 0 0 0 0,1 0 0 0 0,1 1 0 0 0,3-3-118 0 0,43-88-159 0 0,-53 121 137 0 0,-1-1 1 0 0,1 1 0 0 0,0-1-1 0 0,0 1 1 0 0,0-1-1 0 0,0 1 1 0 0,0 0 0 0 0,-1-1-1 0 0,1 1 1 0 0,0 0 0 0 0,0 0-1 0 0,0 0 1 0 0,0 0-1 0 0,0 0 1 0 0,0 0 0 0 0,0 0-1 0 0,0 0 1 0 0,0 0 0 0 0,0 0-1 0 0,0 1 1 0 0,0-1-1 0 0,-1 0 1 0 0,1 0 0 0 0,0 1-1 0 0,0-1 1 0 0,0 1-1 0 0,0-1 1 0 0,-1 1 0 0 0,1-1-1 0 0,0 1 1 0 0,0 0 0 0 0,-1-1-1 0 0,1 1 1 0 0,-1 0-1 0 0,1-1 1 0 0,0 1 0 0 0,-1 0-1 0 0,1 0 1 0 0,-1-1 0 0 0,0 1-1 0 0,1 0 1 0 0,-1 0-1 0 0,0 0 1 0 0,1 0 0 0 0,-1 0-1 0 0,0 0 1 0 0,0 0-1 0 0,0 0 1 0 0,0-1 0 0 0,0 1-1 0 0,0 0 1 0 0,0 0 0 0 0,0 0-1 0 0,0 0 1 0 0,0 1 21 0 0,17 59-115 0 0,0 221-1473 0 0,-5-260-972 0 0,-6-22 1332 0 0</inkml:trace>
  <inkml:trace contextRef="#ctx0" brushRef="#br0" timeOffset="-175535.618">13174 432 896 0 0,'-129'36'3527'0'0,"117"-29"-3403"0"0,1 0-1 0 0,0 1 0 0 0,0 0 0 0 0,1 1 0 0 0,0 0 0 0 0,0 0 0 0 0,1 1 0 0 0,0 1 1 0 0,1-1-1 0 0,0 2 0 0 0,1-1 0 0 0,0 1 0 0 0,1 0 0 0 0,0 0 0 0 0,1 0 0 0 0,0 1 0 0 0,1 0 1 0 0,1 0-1 0 0,0 0 0 0 0,1 1 0 0 0,0-1 0 0 0,0 4-123 0 0,2-14 59 0 0,-1 0 0 0 0,1 1 1 0 0,0-1-1 0 0,0 1 0 0 0,0-1 0 0 0,1 1 1 0 0,-1-1-1 0 0,1 1 0 0 0,0-1 1 0 0,0 0-1 0 0,0 1 0 0 0,0-1 0 0 0,0 0 1 0 0,1 0-1 0 0,-1 0 0 0 0,1 0 0 0 0,0 0 1 0 0,0 0-1 0 0,0 0 0 0 0,1-1 0 0 0,-1 1 1 0 0,0-1-1 0 0,3 2-59 0 0,75-26 458 0 0,-74 19-432 0 0,6-6-5 0 0,0-1 0 0 0,0 0-1 0 0,-2-1 1 0 0,1 0-1 0 0,-1-1 1 0 0,-1 0 0 0 0,0 0-1 0 0,0-1 1 0 0,-2 0-1 0 0,1-1 1 0 0,-2 0 0 0 0,0 0-1 0 0,0 0 1 0 0,-2-1-1 0 0,1 1 1 0 0,0-9-21 0 0,66-91-145 0 0,-70 114 139 0 0,1-1-1 0 0,0 1 0 0 0,0 0 1 0 0,0 0-1 0 0,0 0 0 0 0,0 0 1 0 0,0 0-1 0 0,0 0 1 0 0,-1 1-1 0 0,1-1 0 0 0,0 1 1 0 0,0-1-1 0 0,0 1 1 0 0,0 0-1 0 0,-1-1 0 0 0,1 1 1 0 0,0 0-1 0 0,-1 0 0 0 0,1 0 1 0 0,-1 1-1 0 0,1-1 1 0 0,-1 0-1 0 0,0 0 0 0 0,1 1 1 0 0,-1-1-1 0 0,0 1 1 0 0,0-1-1 0 0,0 1 0 0 0,0 0 1 0 0,0-1-1 0 0,0 1 0 0 0,0 0 1 0 0,-1 0-1 0 0,1-1 1 0 0,-1 1-1 0 0,1 0 0 0 0,-1 0 1 0 0,0 1 6 0 0,2 1-12 0 0,80 148-116 0 0,-79-151 145 0 0,1 0 0 0 0,-1 0 1 0 0,1 0-1 0 0,-1-1 0 0 0,1 1 1 0 0,-1-1-1 0 0,1 0 0 0 0,-1 0 0 0 0,1 0 1 0 0,0-1-1 0 0,-1 1 0 0 0,1-1 1 0 0,-1 0-1 0 0,0 0 0 0 0,1 0 0 0 0,-1 0 1 0 0,0-1-1 0 0,1 1 0 0 0,-1-1 1 0 0,0 0-1 0 0,0 0 0 0 0,0 0 0 0 0,-1 0 1 0 0,3-3-18 0 0,3 0 25 0 0,16-11 8 0 0,-2-1 1 0 0,0-1-1 0 0,-2-1 1 0 0,0-1-1 0 0,0 0 1 0 0,-2-2 0 0 0,10-16-34 0 0,-17 17 51 0 0,-17 30-13 0 0,0 5-25 0 0,1-1 0 0 0,0 1 0 0 0,1 0 0 0 0,1 1 0 0 0,1-1 0 0 0,0 1 0 0 0,0-1 0 0 0,1 1 0 0 0,1 0 0 0 0,1-1 0 0 0,0 1 0 0 0,1 0 0 0 0,0-1 0 0 0,2 0 0 0 0,-1 1 0 0 0,2-1 0 0 0,0-1 0 0 0,0 1 0 0 0,1-1 0 0 0,1 0 0 0 0,0 0 0 0 0,1 0 0 0 0,6 7-13 0 0,-12-19 21 0 0,-1 0 0 0 0,0 0 0 0 0,1 0 0 0 0,-1 0 0 0 0,1 0 0 0 0,-1 0 0 0 0,1 0 0 0 0,-1-1 0 0 0,1 1 0 0 0,0-1 0 0 0,-1 1 0 0 0,1-1 0 0 0,0 1 0 0 0,-1-1-1 0 0,1 0 1 0 0,0 0 0 0 0,-1 0 0 0 0,1 0 0 0 0,0 0 0 0 0,-1 0 0 0 0,1-1 0 0 0,0 1 0 0 0,0 0 0 0 0,-1-1 0 0 0,1 1 0 0 0,-1-1 0 0 0,1 0 0 0 0,-1 0 0 0 0,1 1 0 0 0,-1-1 0 0 0,1 0 0 0 0,-1 0 0 0 0,1 0 0 0 0,-1-1 0 0 0,0 1 0 0 0,0 0 0 0 0,0 0 0 0 0,0-1 0 0 0,0 1 0 0 0,0-1 0 0 0,0 1 0 0 0,0-1 0 0 0,0 1 0 0 0,0-1-21 0 0,38-73 230 0 0,-34 55-149 0 0,-2 2-69 0 0,1 1 1 0 0,1-1 0 0 0,0 1 0 0 0,2 0-1 0 0,-1 0 1 0 0,2 0 0 0 0,0 1-1 0 0,1 1 1 0 0,1-1 0 0 0,1 1 0 0 0,0 1-1 0 0,0 0 1 0 0,5-3-13 0 0,-6 14-10 0 0,1 0 0 0 0,0 1 0 0 0,0 0 0 0 0,0 0 0 0 0,0 1 0 0 0,0 1-1 0 0,0 0 1 0 0,0 0 0 0 0,0 1 0 0 0,0 1 0 0 0,0-1 0 0 0,0 2 0 0 0,0 0 0 0 0,0 0 0 0 0,-1 1 0 0 0,0 0 0 0 0,1 1 0 0 0,-2 0-1 0 0,1 0 1 0 0,0 1 0 0 0,-1 1 0 0 0,-1 0 0 0 0,1 0 0 0 0,-1 0 0 0 0,0 1 0 0 0,0 0 0 0 0,-1 1 0 0 0,0 0 0 0 0,-1 0 0 0 0,0 0-1 0 0,0 1 1 0 0,-1 0 10 0 0,-3-7-6 0 0,-1 1 0 0 0,1 0 0 0 0,-1 0 0 0 0,0 0 0 0 0,0 1 0 0 0,0-1 0 0 0,-1 0 0 0 0,1 0 0 0 0,-1 0 0 0 0,0 1 0 0 0,0-1 0 0 0,-1 0 0 0 0,1 0 0 0 0,-1 0 0 0 0,0 1 0 0 0,0-1 0 0 0,0 0-1 0 0,-1 0 1 0 0,0 0 0 0 0,1-1 0 0 0,-1 1 0 0 0,0 0 0 0 0,-1-1 0 0 0,1 1 0 0 0,-1-1 0 0 0,0 1 0 0 0,1-1 0 0 0,-1 0 0 0 0,-1-1 0 0 0,1 1 0 0 0,0 0 0 0 0,-1 0 6 0 0,-122 55-4157 0 0,69-85 137 0 0,40 11 2882 0 0</inkml:trace>
  <inkml:trace contextRef="#ctx0" brushRef="#br0" timeOffset="-174913.344">14958 506 1184 0 0,'15'2'378'0'0,"-1"-1"1"0"0,1 0-1 0 0,-1-1 0 0 0,1 0 0 0 0,-1-1 1 0 0,1-1-1 0 0,-1 0 0 0 0,0-1 0 0 0,0-1 1 0 0,0 0-1 0 0,4-2-378 0 0,21-4 434 0 0,-6 2-242 0 0,-1-1 0 0 0,0-1 0 0 0,0-1 0 0 0,-1-2-1 0 0,0-2 1 0 0,-1 0 0 0 0,22-17-192 0 0,-51 32-6 0 0,0 0 0 0 0,-1 0-1 0 0,1 0 1 0 0,0-1 0 0 0,0 1 0 0 0,-1 0-1 0 0,1 0 1 0 0,-1-1 0 0 0,1 1 0 0 0,0 0-1 0 0,-1-1 1 0 0,1 1 0 0 0,-1-1 0 0 0,1 1-1 0 0,-1 0 1 0 0,1-1 0 0 0,-1 1 0 0 0,1-1 0 0 0,-1 0-1 0 0,1 1 1 0 0,-1-1 0 0 0,0 1 0 0 0,1-1-1 0 0,-1 0 1 0 0,0 1 0 0 0,0-1 0 0 0,1 0-1 0 0,-1 1 1 0 0,0-1 0 0 0,0 0 0 0 0,0 1-1 0 0,0-1 1 0 0,0 0 0 0 0,0 1 0 0 0,0-1 0 0 0,0 0-1 0 0,0 1 1 0 0,0-1 0 0 0,0 0 0 0 0,-1 1-1 0 0,1-1 1 0 0,0 0 0 0 0,0 1 0 0 0,-1-1-1 0 0,1 0 1 0 0,0 1 0 0 0,-1-1 0 0 0,1 1-1 0 0,-1-1 1 0 0,1 1 0 0 0,0-1 0 0 0,-1 1 0 0 0,1-1-1 0 0,-1 1 1 0 0,0-1 0 0 0,1 1 0 0 0,-1-1-1 0 0,1 1 1 0 0,-1 0 0 0 0,0 0 0 0 0,1-1-1 0 0,-1 1 1 0 0,0 0 0 0 0,1 0 0 0 0,-1-1 6 0 0,-56-1-507 0 0,10 11 517 0 0,1 2 0 0 0,0 2 0 0 0,1 1 0 0 0,1 3 0 0 0,0 2 0 0 0,1 1 0 0 0,2 3 1 0 0,-30 20-11 0 0,68-41 18 0 0,1 0 1 0 0,-1 0 0 0 0,0 0 0 0 0,1 0 0 0 0,0 0 0 0 0,-1 0-1 0 0,1 1 1 0 0,0-1 0 0 0,0 1 0 0 0,1-1 0 0 0,-1 1 0 0 0,0 0-1 0 0,1 0 1 0 0,0-1 0 0 0,-1 1 0 0 0,1 0 0 0 0,0 1 0 0 0,1-1-1 0 0,-1 0 1 0 0,0 0 0 0 0,1 0 0 0 0,0 0 0 0 0,0 1-1 0 0,0-1 1 0 0,0 0 0 0 0,0 0 0 0 0,1 0 0 0 0,-1 0 0 0 0,1 1-1 0 0,0-1 1 0 0,0 0 0 0 0,0 0 0 0 0,0 0 0 0 0,1-1 0 0 0,-1 1-1 0 0,1 0 1 0 0,0 0 0 0 0,-1-1 0 0 0,1 1 0 0 0,1-1 0 0 0,-1 1-1 0 0,0-1 1 0 0,0 0 0 0 0,1 0 0 0 0,-1 0 0 0 0,1 0 0 0 0,0-1-1 0 0,0 1 1 0 0,-1-1 0 0 0,1 1 0 0 0,0-1 0 0 0,0 0 0 0 0,0 0-1 0 0,1 0 1 0 0,-1-1 0 0 0,0 1 0 0 0,0-1 0 0 0,2 1-19 0 0,136 31-508 0 0,13-34-3491 0 0,-73-13 2735 0 0</inkml:trace>
  <inkml:trace contextRef="#ctx0" brushRef="#br0" timeOffset="-174662.869">16017 320 1192 0 0,'-61'207'3620'0'0,"-74"98"-2201"0"0,105-282-4866 0 0,16-38 2219 0 0</inkml:trace>
  <inkml:trace contextRef="#ctx0" brushRef="#br0" timeOffset="-174460.399">15661 473 1004 0 0,'27'4'3173'0'0,"241"77"-1338"0"0,-50-12-5648 0 0,-184-60 2450 0 0</inkml:trace>
  <inkml:trace contextRef="#ctx0" brushRef="#br0" timeOffset="-173672.57">16773 338 1240 0 0,'-16'-3'228'0'0,"1"1"0"0"0,-1 0 0 0 0,0 1 0 0 0,1 1 0 0 0,-1 0 0 0 0,0 2 0 0 0,0-1 0 0 0,1 2 0 0 0,0 0 0 0 0,-1 1 0 0 0,1 0 0 0 0,0 2 0 0 0,1-1 0 0 0,-1 2 0 0 0,1 0 0 0 0,1 1 0 0 0,-1 0 0 0 0,1 1 0 0 0,1 0 0 0 0,-1 1 0 0 0,2 1 0 0 0,-1 0 0 0 0,2 0 0 0 0,-1 1 0 0 0,2 0 0 0 0,-5 8-228 0 0,10-17 44 0 0,1 1 1 0 0,0-1-1 0 0,0 1 1 0 0,0 0-1 0 0,1 0 1 0 0,-1 0-1 0 0,1 0 1 0 0,0 0-1 0 0,0 1 1 0 0,0-1-1 0 0,1 1 1 0 0,-1-1-1 0 0,1 1 1 0 0,0-1-1 0 0,1 1 1 0 0,-1 0-1 0 0,1 0 1 0 0,0-1-1 0 0,0 1 1 0 0,0 0 0 0 0,1 0-1 0 0,0-1 1 0 0,0 1-1 0 0,0 0 1 0 0,0-1-1 0 0,1 1 1 0 0,-1-1-1 0 0,1 0 1 0 0,0 1-1 0 0,1-1 1 0 0,-1 0-1 0 0,1 0 1 0 0,0 0-1 0 0,0-1 1 0 0,0 1-1 0 0,0-1 1 0 0,1 1-1 0 0,-1-1 1 0 0,1 0-1 0 0,0 0 1 0 0,0-1-1 0 0,0 1 1 0 0,0-1-1 0 0,0 0 1 0 0,1 0-1 0 0,-1 0 1 0 0,1-1-1 0 0,-1 0 1 0 0,1 0-1 0 0,0 0 1 0 0,-1 0-45 0 0,17-3-54 0 0,0 0 0 0 0,-1-2 1 0 0,0-1-1 0 0,0 0 1 0 0,0-1-1 0 0,0-1 0 0 0,-1-1 1 0 0,0-1-1 0 0,-1 0 1 0 0,0-2-1 0 0,-1 0 0 0 0,0-1 1 0 0,0-1-1 0 0,-1 0 1 0 0,-1-1-1 0 0,0-1 0 0 0,-1 0 1 0 0,-1-1-1 0 0,0 0 1 0 0,-1-1-1 0 0,1-4 54 0 0,-2-17-71 0 0,-11 39 70 0 0,0 0 1 0 0,0-1 0 0 0,0 1-1 0 0,0 0 1 0 0,0-1 0 0 0,0 1-1 0 0,0 0 1 0 0,0-1 0 0 0,-1 1-1 0 0,1 0 1 0 0,0-1 0 0 0,0 1-1 0 0,-1 0 1 0 0,1-1-1 0 0,0 1 1 0 0,-1-1 0 0 0,1 1-1 0 0,0 0 1 0 0,-1-1 0 0 0,1 1-1 0 0,-1-1 1 0 0,1 1 0 0 0,-1-1-1 0 0,1 1 1 0 0,-1-1 0 0 0,1 0-1 0 0,-1 1 1 0 0,0-1 0 0 0,1 0-1 0 0,-1 1 1 0 0,1-1-1 0 0,-1 0 1 0 0,0 0 0 0 0,1 0-1 0 0,-1 1 1 0 0,0-1 0 0 0,1 0-1 0 0,-1 0 1 0 0,0 0 0 0 0,0 0-1 0 0,1 0 1 0 0,-1 0 0 0 0,0 0-1 0 0,1-1 1 0 0,-1 1 0 0 0,0 0-1 0 0,1 0 1 0 0,-1 0-1 0 0,1-1 1 0 0,-1 1 0 0 0,0 0-1 0 0,1-1 1 0 0,-1 1 0 0 0,1-1-1 0 0,-1 1 1 0 0,1 0 0 0 0,-1-1-1 0 0,1 1 1 0 0,-1-1 0 0 0,1 1-1 0 0,-1-1 1 0 0,1 0 0 0 0,0 1-1 0 0,-1-1 1 0 0,1 1-1 0 0,0-1 1 0 0,-1 0 0 0 0,1 1-1 0 0,0-1 1 0 0,0 0 0 0 0,2 10-6 0 0,1-1-1 0 0,1 0 0 0 0,-1 0 1 0 0,1 0-1 0 0,1 0 1 0 0,-1-1-1 0 0,2 0 1 0 0,-1 0-1 0 0,1 0 1 0 0,-1 0-1 0 0,2-1 1 0 0,-1 0-1 0 0,1 0 1 0 0,0-1-1 0 0,0 0 1 0 0,1 0-1 0 0,-1 0 0 0 0,1-1 1 0 0,0 0-1 0 0,0-1 1 0 0,2 0 6 0 0,118 22-5777 0 0,-126-25 4479 0 0</inkml:trace>
  <inkml:trace contextRef="#ctx0" brushRef="#br0" timeOffset="-172752.115">17120 344 1164 0 0,'10'14'363'0'0,"-1"0"1"0"0,-1 0-1 0 0,0 1 0 0 0,0 1 0 0 0,-2-1 1 0 0,0 1-1 0 0,-1 0 0 0 0,0 1 0 0 0,-1-1 0 0 0,-1 1-363 0 0,13 89 3962 0 0,29-228-2438 0 0,-43 115-1572 0 0,1 1 0 0 0,0-1 0 0 0,1 1-1 0 0,0 0 1 0 0,0 0 0 0 0,0 1-1 0 0,0-1 1 0 0,1 1 0 0 0,0 0 0 0 0,0 0-1 0 0,0 1 1 0 0,1-1 0 0 0,0 1 0 0 0,0 0-1 0 0,0 1 1 0 0,1-1 48 0 0,-6 4-76 0 0,45 15-192 0 0,-39-12 273 0 0,-1 0 0 0 0,0 0 0 0 0,0 0 0 0 0,0 1 0 0 0,0 0 0 0 0,-1 0 0 0 0,0 1 0 0 0,0-1 0 0 0,0 1 1 0 0,0 0-1 0 0,0 0 0 0 0,-1 1 0 0 0,0 0 0 0 0,0-1 0 0 0,-1 1 0 0 0,0 1 0 0 0,0-1 0 0 0,0 0 0 0 0,-1 1 1 0 0,1 2-6 0 0,-28-10 406 0 0,20-8-487 0 0,0-1 1 0 0,1 1-1 0 0,0-1 1 0 0,1 0 0 0 0,0 1-1 0 0,1-2 1 0 0,0 1-1 0 0,0 0 1 0 0,1 0 0 0 0,1-1-1 0 0,-1 1 1 0 0,2-8 80 0 0,-1 17-16 0 0,0 0 0 0 0,0-1 0 0 0,0 1 0 0 0,0 0 0 0 0,0 0 0 0 0,0 0-1 0 0,0 0 1 0 0,1-1 0 0 0,-1 1 0 0 0,0 0 0 0 0,1 0 0 0 0,-1 0 0 0 0,1 0 0 0 0,-1 0 0 0 0,1 0 0 0 0,0 0 0 0 0,-1 0 0 0 0,1 0 0 0 0,0 0 0 0 0,0 0 0 0 0,0 0 0 0 0,-1 1 0 0 0,1-1 0 0 0,0 0 0 0 0,0 0 0 0 0,0 1 0 0 0,0-1 0 0 0,0 1 0 0 0,0-1-1 0 0,1 1 1 0 0,-1-1 0 0 0,0 1 0 0 0,0 0 0 0 0,0 0 0 0 0,0-1 0 0 0,0 1 0 0 0,1 0 0 0 0,-1 0 0 0 0,0 0 0 0 0,0 0 0 0 0,0 0 0 0 0,1 0 0 0 0,-1 1 0 0 0,0-1 0 0 0,0 0 0 0 0,0 1 0 0 0,0-1 0 0 0,0 1 0 0 0,0-1 0 0 0,0 1 0 0 0,0-1 0 0 0,0 1 0 0 0,1 0 16 0 0,57 34-416 0 0,-18 8 272 0 0,-37-36 133 0 0,0-1 1 0 0,1 0 0 0 0,0 1 0 0 0,0-2-1 0 0,0 1 1 0 0,0-1 0 0 0,1 1 0 0 0,0-2-1 0 0,0 1 1 0 0,1-1 0 0 0,-1 0 0 0 0,1 0 0 0 0,0 0-1 0 0,0-1 1 0 0,0 0 0 0 0,0-1 0 0 0,1 1-1 0 0,-1-2 1 0 0,1 1 0 0 0,-1-1 0 0 0,1 0-1 0 0,0 0 1 0 0,0-1 0 0 0,-1 0 0 0 0,8-1 10 0 0,0-4-82 0 0,0-1 0 0 0,-1 0 0 0 0,0-1 0 0 0,0-1 0 0 0,-1 0 0 0 0,0-1-1 0 0,0 0 1 0 0,-1-1 0 0 0,0 0 0 0 0,-1-1 0 0 0,0-1 0 0 0,0 1 0 0 0,-2-2 0 0 0,1 1 0 0 0,-2-1 0 0 0,1-1 0 0 0,-2 0 0 0 0,0 0 0 0 0,4-12 82 0 0,27-112 2356 0 0,-34 109 389 0 0,-4 31-1752 0 0,-3 14-934 0 0,0 21 11 0 0,2 1 1 0 0,1-1-1 0 0,2 0 0 0 0,2 1 0 0 0,1-1 1 0 0,2-1-1 0 0,2 1 0 0 0,1-1 1 0 0,2-1-1 0 0,12 26-70 0 0,8 38 104 0 0,56 196-582 0 0,-88-294 432 0 0,0 0 1 0 0,0-1 0 0 0,0 1 0 0 0,0 0-1 0 0,0-1 1 0 0,0 1 0 0 0,0 0-1 0 0,0-1 1 0 0,-1 1 0 0 0,1 0 0 0 0,0-1-1 0 0,0 1 1 0 0,-1 0 0 0 0,1-1-1 0 0,0 1 1 0 0,-1-1 0 0 0,1 1 0 0 0,0 0-1 0 0,-1-1 1 0 0,1 1 0 0 0,-1-1-1 0 0,1 0 1 0 0,-1 1 0 0 0,1-1 0 0 0,-1 1-1 0 0,0-1 1 0 0,1 0 0 0 0,-1 1-1 0 0,1-1 1 0 0,-1 0 0 0 0,0 0-1 0 0,1 1 1 0 0,-1-1 0 0 0,0 0 0 0 0,1 0-1 0 0,-1 0 1 0 0,0 0 0 0 0,1 0-1 0 0,-1 0 1 0 0,0 0 0 0 0,1 0 0 0 0,-1 0-1 0 0,0 0 1 0 0,1 0 0 0 0,-1 0-1 0 0,0-1 1 0 0,1 1 0 0 0,-1 0 0 0 0,0 0-1 0 0,1-1 1 0 0,-1 1 0 0 0,1 0-1 0 0,-1-1 1 0 0,1 1 0 0 0,-1-1 0 0 0,1 1-1 0 0,-1-1 1 0 0,1 1 0 0 0,-1-1-1 0 0,1 1 1 0 0,-1-1 0 0 0,1 1 0 0 0,0-1-1 0 0,-1 0 1 0 0,1 1 0 0 0,0-1-1 0 0,0 1 1 0 0,-1-1 0 0 0,1 0 45 0 0,-53-98-5561 0 0,41 70 4061 0 0</inkml:trace>
  <inkml:trace contextRef="#ctx0" brushRef="#br0" timeOffset="-172488.519">18066 371 1780 0 0,'4'-11'244'0'0,"1"0"0"0"0,1 1 0 0 0,0-1-1 0 0,0 2 1 0 0,1-1 0 0 0,0 1 0 0 0,1 0 0 0 0,0 0-1 0 0,1 1 1 0 0,0 0 0 0 0,0 0 0 0 0,0 1 0 0 0,1 0 0 0 0,0 1-1 0 0,0 0 1 0 0,1 1 0 0 0,0 0 0 0 0,0 0 0 0 0,0 1-1 0 0,0 1 1 0 0,1 0 0 0 0,0 0-244 0 0,-5 5 58 0 0,-1 0-1 0 0,1 0 1 0 0,-1 0 0 0 0,1 1 0 0 0,-1 0-1 0 0,0 1 1 0 0,0-1 0 0 0,0 1-1 0 0,0 0 1 0 0,-1 1 0 0 0,1-1 0 0 0,-1 1-1 0 0,0 0 1 0 0,-1 0 0 0 0,1 1-1 0 0,-1-1 1 0 0,0 1 0 0 0,0 0 0 0 0,-1 0-1 0 0,0 0 1 0 0,0 1 0 0 0,0-1-1 0 0,-1 1 1 0 0,0 0 0 0 0,0-1 0 0 0,-1 1-1 0 0,0 0 1 0 0,0 0 0 0 0,0 0-1 0 0,-1 0 1 0 0,0 0 0 0 0,-1 6-58 0 0,-3-2 56 0 0,0-1-1 0 0,-1 0 1 0 0,0 0 0 0 0,-1 0 0 0 0,0 0-1 0 0,0-1 1 0 0,-1 0 0 0 0,0-1 0 0 0,-1 1-1 0 0,1-1 1 0 0,-2-1 0 0 0,1 0 0 0 0,-1 0-1 0 0,0 0 1 0 0,-1-1 0 0 0,1 0 0 0 0,-1-1-1 0 0,0 0 1 0 0,-1-1 0 0 0,1 0 0 0 0,-3 0-56 0 0,-114 31 367 0 0,123-35-403 0 0,1 0 0 0 0,0 1-1 0 0,-1-1 1 0 0,1 0 0 0 0,-1 0 0 0 0,1-1 0 0 0,-1 1-1 0 0,1-1 1 0 0,0 0 0 0 0,-1 0 0 0 0,1 0 0 0 0,0 0 0 0 0,0 0-1 0 0,0-1 1 0 0,0 1 0 0 0,0-1 0 0 0,0 0 0 0 0,0 0-1 0 0,0 0 1 0 0,1 0 0 0 0,-1-1 0 0 0,1 1 0 0 0,-1-1-1 0 0,1 1 1 0 0,0-1 0 0 0,0 0 0 0 0,0 0 0 0 0,1 0 0 0 0,-1 0-1 0 0,1 0 1 0 0,-1 0 0 0 0,1 0 0 0 0,0-1 0 0 0,0 1-1 0 0,1 0 1 0 0,-1-2 36 0 0,0-2-138 0 0,1 0-1 0 0,0 0 1 0 0,1 0 0 0 0,-1 0-1 0 0,1 0 1 0 0,1 0 0 0 0,-1 0-1 0 0,1 0 1 0 0,0 0 0 0 0,1 0-1 0 0,0 1 1 0 0,0-1-1 0 0,0 1 1 0 0,1 0 0 0 0,0 0-1 0 0,1-1 139 0 0,3-8-331 0 0,171-206-1797 0 0,-155 194 1995 0 0</inkml:trace>
  <inkml:trace contextRef="#ctx0" brushRef="#br0" timeOffset="-172095.902">18330 62 4416 0 0,'14'-15'221'0'0,"50"-32"4111"0"0,-53 99-3812 0 0,25 150-115 0 0,-30-180-390 0 0,65 167 589 0 0,-67-182-560 0 0,0 0 0 0 0,1 0-1 0 0,-1-1 1 0 0,1 0-1 0 0,1 0 1 0 0,-1 0 0 0 0,1-1-1 0 0,0 1 1 0 0,0-1 0 0 0,0-1-1 0 0,1 1 1 0 0,0-1-1 0 0,0-1 1 0 0,0 1 0 0 0,0-1-1 0 0,0 0 1 0 0,1 0-1 0 0,-1-1 1 0 0,1 0 0 0 0,0-1-1 0 0,0 0 1 0 0,0 0-1 0 0,7 0-43 0 0,-4-2-74 0 0,-1-1 1 0 0,1 0-1 0 0,-1-1 0 0 0,0 1 0 0 0,0-2 0 0 0,0 0 0 0 0,0 0 0 0 0,0-1 0 0 0,-1 0 0 0 0,0 0 0 0 0,0-1 0 0 0,0-1 0 0 0,-1 1 0 0 0,0-1 1 0 0,0-1-1 0 0,-1 1 0 0 0,0-1 0 0 0,0-1 0 0 0,-1 1 0 0 0,0-1 0 0 0,0 0 0 0 0,-1-1 0 0 0,0 1 0 0 0,-1-1 0 0 0,0 0 0 0 0,-1 0 0 0 0,0 0 1 0 0,0-1-1 0 0,-1 1 0 0 0,0-1 0 0 0,-1 1 0 0 0,0-6 74 0 0,-1 13-21 0 0,0 0 0 0 0,0 0-1 0 0,0 0 1 0 0,-1 0 0 0 0,1 0 0 0 0,-1 0 0 0 0,1 1-1 0 0,-1-1 1 0 0,0 0 0 0 0,0 0 0 0 0,-1 0 0 0 0,1 1 0 0 0,-1-1-1 0 0,1 1 1 0 0,-1-1 0 0 0,0 1 0 0 0,1-1 0 0 0,-1 1 0 0 0,-1 0-1 0 0,1 0 1 0 0,0 0 0 0 0,0 0 0 0 0,-1 0 0 0 0,1 1 0 0 0,-1-1-1 0 0,0 1 1 0 0,1-1 0 0 0,-1 1 0 0 0,0 0 0 0 0,0 0 0 0 0,0 1-1 0 0,1-1 1 0 0,-1 0 0 0 0,0 1 0 0 0,0 0 0 0 0,0-1 0 0 0,0 1-1 0 0,0 0 1 0 0,0 1 0 0 0,-2-1 21 0 0,-2 3 47 0 0,-1 0 1 0 0,1 0-1 0 0,0 1 1 0 0,0 0-1 0 0,0 0 0 0 0,0 1 1 0 0,1 0-1 0 0,-1 0 1 0 0,1 0-1 0 0,1 1 0 0 0,-1 0 1 0 0,1 0-1 0 0,0 1 1 0 0,0-1-1 0 0,1 1 0 0 0,0 0 1 0 0,0 0-1 0 0,1 0 0 0 0,0 1 1 0 0,0-1-1 0 0,0 1 1 0 0,1 0-1 0 0,0 0 0 0 0,1 0 1 0 0,0 0-1 0 0,0 0 1 0 0,1 0-1 0 0,0 0 0 0 0,0 0 1 0 0,1 0-1 0 0,0 0 1 0 0,0 0-1 0 0,1 0 0 0 0,0 0 1 0 0,0-1-1 0 0,1 1 0 0 0,0-1 1 0 0,0 1-1 0 0,5 5-47 0 0,1-1-42 0 0,2-1 0 0 0,0 0 0 0 0,0-1 0 0 0,1 0 0 0 0,0-1 0 0 0,1 0 0 0 0,0-1 0 0 0,0 0-1 0 0,1-1 1 0 0,0-1 0 0 0,0 0 0 0 0,7 1 42 0 0,-9-3-454 0 0,1-1 1 0 0,-1-1-1 0 0,1 0 0 0 0,-1-1 0 0 0,1 0 1 0 0,0-1-1 0 0,-1 0 0 0 0,1-1 0 0 0,0-1 1 0 0,-1 0-1 0 0,1-1 0 0 0,-1 0 0 0 0,0 0 1 0 0,0-2-1 0 0,4-1 454 0 0,10-7-1297 0 0</inkml:trace>
  <inkml:trace contextRef="#ctx0" brushRef="#br0" timeOffset="-171833.022">19354 318 1804 0 0,'19'6'6770'0'0,"5"36"-10866"0"0,-24-41 2608 0 0,-2-2 14 0 0</inkml:trace>
  <inkml:trace contextRef="#ctx0" brushRef="#br0" timeOffset="-178641.895">10191 342 1192 0 0,'48'-19'7449'0'0,"-28"98"-6525"0"0,21 135 330 0 0,10-3 0 0 0,10-1 0 0 0,15 14-1254 0 0,-51-159 402 0 0,-25-65-547 0 0,0 0-159 0 0,-3-41-2692 0 0,-6-73-2861 0 0,5 66 4237 0 0,1 11 201 0 0</inkml:trace>
  <inkml:trace contextRef="#ctx0" brushRef="#br0" timeOffset="-178300.327">10326 503 964 0 0,'52'-68'2931'0'0,"-46"64"-2839"0"0,0 1 1 0 0,0 0-1 0 0,0 0 1 0 0,1 0-1 0 0,-1 1 1 0 0,1 0 0 0 0,-1 0-1 0 0,1 1 1 0 0,0 0-1 0 0,0 0 1 0 0,0 0-1 0 0,-1 1 1 0 0,1 0-1 0 0,0 1 1 0 0,0-1 0 0 0,0 1-1 0 0,0 0 1 0 0,-1 1-1 0 0,2 0-92 0 0,0 0 34 0 0,0-1 0 0 0,-1 1 1 0 0,1 1-1 0 0,-1-1 0 0 0,1 1 0 0 0,-1 0 0 0 0,0 1 0 0 0,0 0 0 0 0,-1 0 1 0 0,1 0-1 0 0,-1 1 0 0 0,0 0 0 0 0,0 0 0 0 0,-1 1 0 0 0,1 0 0 0 0,-1 0 1 0 0,0 0-1 0 0,-1 0 0 0 0,1 1 0 0 0,-1 0 0 0 0,-1 0 0 0 0,1 0 0 0 0,-1 0 0 0 0,-1 0 1 0 0,1 1-1 0 0,-1-1 0 0 0,0 1 0 0 0,-1 0 0 0 0,0-1 0 0 0,0 1 0 0 0,-1 0 1 0 0,0 0-1 0 0,0 0 0 0 0,0 0 0 0 0,-1-1 0 0 0,-1 1 0 0 0,1 0 0 0 0,-1-1 1 0 0,-1 1-1 0 0,1 0-34 0 0,-4 3-7 0 0,-1 1 0 0 0,0-1 0 0 0,0-1 0 0 0,-1 1 0 0 0,-1-1 1 0 0,1-1-1 0 0,-2 0 0 0 0,1 0 0 0 0,-1 0 0 0 0,0-1 0 0 0,-1-1 0 0 0,0 0 1 0 0,0 0-1 0 0,-1-1 0 0 0,1-1 0 0 0,-1 0 0 0 0,-1 0 0 0 0,1-2 1 0 0,-1 1-1 0 0,1-1 0 0 0,-1-1 0 0 0,-1 0 7 0 0,11-2-152 0 0,0 0 0 0 0,0-1-1 0 0,0 1 1 0 0,1-1 0 0 0,-1 1 0 0 0,0-1 0 0 0,0 0-1 0 0,1 0 1 0 0,-1 0 0 0 0,0 0 0 0 0,1-1 0 0 0,-1 1-1 0 0,1-1 1 0 0,0 0 0 0 0,-1 1 0 0 0,1-1 0 0 0,0 0-1 0 0,0 0 1 0 0,0 0 0 0 0,0-1 0 0 0,1 1 0 0 0,-1 0 0 0 0,1-1-1 0 0,-1 1 1 0 0,1-1 0 0 0,-1 0 152 0 0,-7-21-1311 0 0</inkml:trace>
  <inkml:trace contextRef="#ctx0" brushRef="#br0" timeOffset="-177911.87">10767 428 1184 0 0,'14'2'196'0'0,"-1"0"0"0"0,0 1-1 0 0,0 0 1 0 0,0 1 0 0 0,0 1-1 0 0,-1 0 1 0 0,0 1 0 0 0,0 0-1 0 0,0 1 1 0 0,-1 0 0 0 0,0 1 0 0 0,0 0-1 0 0,-1 1 1 0 0,0 0 0 0 0,0 0-1 0 0,-1 1 1 0 0,0 0 0 0 0,-1 1 0 0 0,0 0-1 0 0,-1 1 1 0 0,0-1 0 0 0,-1 1-1 0 0,0 0 1 0 0,-1 1 0 0 0,-1-1-1 0 0,0 1 1 0 0,0 0 0 0 0,-1 0 0 0 0,-1 1-1 0 0,0 0-195 0 0,-3-8 125 0 0,0 0 0 0 0,-1-1 0 0 0,1 1 0 0 0,-1 0 0 0 0,-1-1 0 0 0,1 1 0 0 0,-1-1-1 0 0,0 0 1 0 0,0 0 0 0 0,0 0 0 0 0,-1 0 0 0 0,0-1 0 0 0,0 1 0 0 0,0-1 0 0 0,0 0 0 0 0,-1 0-1 0 0,1-1 1 0 0,-1 1 0 0 0,0-1 0 0 0,0 0 0 0 0,0 0 0 0 0,-1-1 0 0 0,1 0 0 0 0,-1 1 0 0 0,1-2 0 0 0,-1 1-1 0 0,0-1 1 0 0,-5 1-125 0 0,6-3 26 0 0,1 0 0 0 0,-1-1 0 0 0,0 1 1 0 0,1-1-1 0 0,0 0 0 0 0,-1-1 0 0 0,1 1 0 0 0,0-1 0 0 0,0 1 0 0 0,0-1 0 0 0,1 0 0 0 0,-1-1 0 0 0,1 1 0 0 0,-1-1 0 0 0,1 1 0 0 0,0-1 0 0 0,1 0 0 0 0,-1 0 0 0 0,1-1 1 0 0,-1 1-1 0 0,1 0 0 0 0,1-1 0 0 0,-1 1 0 0 0,0-1 0 0 0,1 0 0 0 0,0 1 0 0 0,0-1 0 0 0,1 0 0 0 0,-1 0 0 0 0,1 1 0 0 0,0-1 0 0 0,0 0 0 0 0,1 0 0 0 0,0-3-26 0 0,4-13-249 0 0,0 0 1 0 0,1 1-1 0 0,2 0 0 0 0,0 0 0 0 0,1 1 0 0 0,0 0 0 0 0,2 0 0 0 0,0 1 0 0 0,1 1 0 0 0,1 0 0 0 0,1 1 0 0 0,0 0 0 0 0,1 1 0 0 0,1 0 1 0 0,0 2-1 0 0,1 0 0 0 0,18-11 249 0 0,17-7-3579 0 0,-41 29 2347 0 0</inkml:trace>
  <inkml:trace contextRef="#ctx0" brushRef="#br0" timeOffset="-177351.271">11388 572 2200 0 0,'17'15'3681'0'0,"66"-13"-2739"0"0,-76-3-919 0 0,1 0 1 0 0,-1 0 0 0 0,0-1 0 0 0,1 0 0 0 0,-1 0 0 0 0,0-1-1 0 0,-1 0 1 0 0,1 0 0 0 0,0-1 0 0 0,-1 0 0 0 0,0 0 0 0 0,1 0-1 0 0,-2-1 1 0 0,1 1 0 0 0,-1-2 0 0 0,1 1 0 0 0,-1 0 0 0 0,-1-1-1 0 0,1 0 1 0 0,-1 0 0 0 0,0-1 0 0 0,0 1 0 0 0,-1-1 0 0 0,0 0-1 0 0,0 0 1 0 0,-1 0 0 0 0,2-6-24 0 0,-6 10-14 0 0,-1 0 0 0 0,0 0 0 0 0,1 1 1 0 0,-1-1-1 0 0,0 1 0 0 0,0-1 0 0 0,-1 1 0 0 0,1 0 0 0 0,0 0 1 0 0,-1 1-1 0 0,1-1 0 0 0,-1 1 0 0 0,1 0 0 0 0,-1 0 0 0 0,0 0 1 0 0,0 0-1 0 0,1 0 0 0 0,-1 1 0 0 0,0 0 0 0 0,0 0 0 0 0,-1 0 14 0 0,-6-1 16 0 0,0 2 0 0 0,0-1 0 0 0,0 1 0 0 0,0 1 0 0 0,1 0 0 0 0,-1 1 0 0 0,0 0 0 0 0,1 0 0 0 0,-1 1 0 0 0,1 1 0 0 0,0-1 0 0 0,1 2 0 0 0,-1-1 0 0 0,1 1 0 0 0,0 1 0 0 0,0 0 0 0 0,1 0 0 0 0,0 1 0 0 0,0 0-1 0 0,1 0 1 0 0,0 0 0 0 0,0 1 0 0 0,1 0 0 0 0,0 1 0 0 0,1 0 0 0 0,0-1 0 0 0,1 1 0 0 0,0 1 0 0 0,0-1 0 0 0,0 5-16 0 0,4-6 27 0 0,1 0 0 0 0,0 1 0 0 0,0-1 0 0 0,1 0 0 0 0,0 0 1 0 0,1 0-1 0 0,0-1 0 0 0,0 1 0 0 0,1 0 0 0 0,0-1 0 0 0,0 0 0 0 0,1 0 0 0 0,0 0 0 0 0,1-1 0 0 0,-1 0 0 0 0,2 0 1 0 0,-1 0-1 0 0,1-1 0 0 0,0 1 0 0 0,0-2 0 0 0,0 1 0 0 0,1-1 0 0 0,0 0 0 0 0,0-1 0 0 0,0 0 0 0 0,1 0 0 0 0,-1-1 1 0 0,1 0-1 0 0,0 0 0 0 0,0-1 0 0 0,0 0 0 0 0,0-1 0 0 0,1 0 0 0 0,-1 0 0 0 0,0-1 0 0 0,0 0 0 0 0,1-1 0 0 0,4 0-27 0 0,2 2-424 0 0,-1 0-1 0 0,0-1 0 0 0,1-1 1 0 0,-1 0-1 0 0,0-1 0 0 0,1-1 1 0 0,-1 0-1 0 0,0-1 0 0 0,-1 0 0 0 0,1-2 1 0 0,-1 1-1 0 0,0-2 0 0 0,10-6 425 0 0,1-3-1498 0 0</inkml:trace>
  <inkml:trace contextRef="#ctx0" brushRef="#br0" timeOffset="-176914.148">11851 504 868 0 0,'0'0'64'0'0,"0"-1"0"0"0,0 0 0 0 0,1 1 0 0 0,-1-1 0 0 0,0 0 0 0 0,1 1 0 0 0,-1-1 0 0 0,1 1 0 0 0,-1-1-1 0 0,1 1 1 0 0,-1-1 0 0 0,1 1 0 0 0,-1-1 0 0 0,1 1 0 0 0,-1-1 0 0 0,1 1 0 0 0,-1-1 0 0 0,1 1 0 0 0,0 0 0 0 0,-1 0 0 0 0,1-1 0 0 0,0 1 0 0 0,-1 0 0 0 0,1 0 0 0 0,0 0 0 0 0,-1-1-1 0 0,1 1 1 0 0,0 0 0 0 0,0 0 0 0 0,-1 0 0 0 0,1 0 0 0 0,0 1 0 0 0,-1-1 0 0 0,1 0 0 0 0,0 0 0 0 0,0 0 0 0 0,-1 0 0 0 0,1 1 0 0 0,0-1 0 0 0,-1 0 0 0 0,1 1 0 0 0,-1-1 0 0 0,1 0-1 0 0,0 1 1 0 0,-1-1 0 0 0,1 1 0 0 0,-1-1 0 0 0,1 1 0 0 0,-1-1 0 0 0,1 1 0 0 0,-1-1 0 0 0,0 1 0 0 0,1 0 0 0 0,-1-1 0 0 0,0 1 0 0 0,1 0 0 0 0,-1-1 0 0 0,0 1 0 0 0,0 0 0 0 0,0-1-1 0 0,1 1 1 0 0,-1 0 0 0 0,0 0-64 0 0,41 43 426 0 0,105 195 2555 0 0,-146-239-2928 0 0,0 1 1 0 0,0 0-1 0 0,0-1 0 0 0,0 1 1 0 0,0 0-1 0 0,0-1 1 0 0,0 1-1 0 0,0-1 1 0 0,1 1-1 0 0,-1 0 0 0 0,0-1 1 0 0,0 1-1 0 0,1-1 1 0 0,-1 1-1 0 0,0-1 0 0 0,1 1 1 0 0,-1-1-1 0 0,1 1 1 0 0,-1-1-1 0 0,0 1 1 0 0,1-1-1 0 0,-1 0 0 0 0,1 1 1 0 0,-1-1-1 0 0,1 1 1 0 0,-1-1-1 0 0,1 0 1 0 0,0 0-1 0 0,-1 1 0 0 0,1-1 1 0 0,-1 0-1 0 0,1 0 1 0 0,0 0-1 0 0,-1 0 0 0 0,1 0 1 0 0,-1 0-1 0 0,1 0 1 0 0,0 0-1 0 0,-1 0 1 0 0,1 0-1 0 0,0 0 0 0 0,-1 0 1 0 0,1 0-1 0 0,-1 0 1 0 0,1 0-1 0 0,0-1 1 0 0,-1 1-1 0 0,1 0 0 0 0,-1 0 1 0 0,1-1-1 0 0,-1 1 1 0 0,1 0-1 0 0,-1-1 0 0 0,1 1 1 0 0,-1-1-1 0 0,1 1 1 0 0,-1-1-1 0 0,0 1 1 0 0,1-1-1 0 0,-1 1 0 0 0,0-1 1 0 0,1 1-1 0 0,-1-1 1 0 0,0 1-1 0 0,1-1 0 0 0,-1 1 1 0 0,0-1-54 0 0,17-55 151 0 0,-12 38 175 0 0,-2 1-376 0 0,1 0 0 0 0,1 0 0 0 0,0 0-1 0 0,1 1 1 0 0,1 0 0 0 0,1 0 0 0 0,0 1 0 0 0,1-1 0 0 0,1 2-1 0 0,0 0 1 0 0,1 0 0 0 0,0 0 0 0 0,1 2 0 0 0,0-1 0 0 0,1 2-1 0 0,1 0 1 0 0,0 0 0 0 0,0 1 0 0 0,1 1 0 0 0,7-3 50 0 0,-13 13-23 0 0,-1 1 1 0 0,1 0-1 0 0,-1 0 1 0 0,0 0-1 0 0,0 2 1 0 0,0-1-1 0 0,0 1 1 0 0,0 0-1 0 0,-1 0 1 0 0,1 1-1 0 0,-1 0 1 0 0,0 0-1 0 0,-1 1 1 0 0,1 0-1 0 0,-1 0 1 0 0,-1 0-1 0 0,1 1 1 0 0,-1 0-1 0 0,0 0 1 0 0,0 0-1 0 0,-1 1 1 0 0,0 0-1 0 0,0 0 0 0 0,-1 0 1 0 0,0 0-1 0 0,-1 0 1 0 0,0 0-1 0 0,1 5 23 0 0,12 18 18 0 0,-8-16-239 0 0,16 31 591 0 0,-3-28-4018 0 0,-24-25-564 0 0,0 3 2916 0 0</inkml:trace>
  <inkml:trace contextRef="#ctx0" brushRef="#br0" timeOffset="-176633.989">12422 255 1744 0 0,'2'-17'5005'0'0,"0"-10"499"0"0,-9 13-4994 0 0,7 14-905 0 0,0 0-99 0 0,0 0-472 0 0,0 0-393 0 0,-17-13-5600 0 0,15 12 5717 0 0</inkml:trace>
  <inkml:trace contextRef="#ctx0" brushRef="#br0" timeOffset="-182133.916">8015 587 1372 0 0,'0'0'169'0'0,"1"0"0"0"0,-1 0 0 0 0,0 0-1 0 0,1 1 1 0 0,-1-1 0 0 0,0 0 0 0 0,1 0-1 0 0,-1 0 1 0 0,0 0 0 0 0,1 0 0 0 0,-1 0 0 0 0,0 0-1 0 0,1 0 1 0 0,-1 0 0 0 0,1 0 0 0 0,-1 0 0 0 0,0 0-1 0 0,1 0 1 0 0,-1 0 0 0 0,0 0 0 0 0,1 0 0 0 0,-1-1-1 0 0,0 1 1 0 0,1 0 0 0 0,-1 0 0 0 0,0 0 0 0 0,0 0-1 0 0,1-1 1 0 0,-1 1 0 0 0,0 0 0 0 0,0 0 0 0 0,1-1-1 0 0,-1 1 1 0 0,0 0 0 0 0,0 0 0 0 0,1-1-169 0 0,114 491 1624 0 0,-58-230-3402 0 0,-75-235-2182 0 0,12-29 2705 0 0</inkml:trace>
  <inkml:trace contextRef="#ctx0" brushRef="#br0" timeOffset="-181858.285">8137 762 1496 0 0,'1'-5'121'0'0,"1"-1"0"0"0,-1 1 0 0 0,2 0 0 0 0,-1-1 0 0 0,0 1-1 0 0,1 0 1 0 0,0 0 0 0 0,0 0 0 0 0,0 1 0 0 0,1-1 0 0 0,0 1 0 0 0,0 0 0 0 0,0 0 0 0 0,0 0-1 0 0,0 0 1 0 0,1 1 0 0 0,0 0 0 0 0,0 0 0 0 0,0 0 0 0 0,0 0 0 0 0,0 1 0 0 0,0 0 0 0 0,1 0-1 0 0,-1 0 1 0 0,1 1 0 0 0,-1 0 0 0 0,1 0 0 0 0,0 0 0 0 0,-1 1 0 0 0,1 0 0 0 0,0 0 0 0 0,0 0-1 0 0,-1 1 1 0 0,1 0 0 0 0,-1 0 0 0 0,1 0 0 0 0,0 1 0 0 0,-1-1 0 0 0,0 1 0 0 0,1 1 0 0 0,1 0-121 0 0,-3-2 26 0 0,1 1 0 0 0,-1-1 1 0 0,0 1-1 0 0,0 0 0 0 0,0 0 0 0 0,0 0 1 0 0,0 1-1 0 0,0-1 0 0 0,-1 1 1 0 0,1 0-1 0 0,-1 0 0 0 0,0 0 1 0 0,0 1-1 0 0,0-1 0 0 0,0 1 1 0 0,-1-1-1 0 0,1 1 0 0 0,-1 0 1 0 0,0 0-1 0 0,0 0 0 0 0,0 0 1 0 0,-1 0-1 0 0,1 1 0 0 0,-1-1 0 0 0,0 0 1 0 0,0 1-1 0 0,-1-1 0 0 0,1 1 1 0 0,-1-1-1 0 0,0 1 0 0 0,0-1 1 0 0,-1 1-1 0 0,1-1 0 0 0,-2 4-26 0 0,-2 0-22 0 0,-1 0 0 0 0,0-1 0 0 0,-1 1 0 0 0,0-1 0 0 0,0 0 0 0 0,0 0 0 0 0,-1-1-1 0 0,0 0 1 0 0,0 0 0 0 0,-1-1 0 0 0,0 0 0 0 0,0 0 0 0 0,0-1 0 0 0,0 0 0 0 0,-6 2 22 0 0,-53-4-3630 0 0,40-14 2312 0 0</inkml:trace>
  <inkml:trace contextRef="#ctx0" brushRef="#br0" timeOffset="-181483.551">8510 794 1076 0 0,'128'-20'3958'0'0,"156"-62"-1641"0"0,-378 133-2465 0 0,49-28 215 0 0,16-10-34 0 0,1 1 1 0 0,1 2-1 0 0,0 0 0 0 0,1 2 0 0 0,1 1 0 0 0,1 1 0 0 0,0 0 0 0 0,0 4-33 0 0,23-23 1 0 0,-1 0 1 0 0,1 0 0 0 0,0 0-1 0 0,0 0 1 0 0,0 0 0 0 0,0 1 0 0 0,0-1-1 0 0,0 0 1 0 0,0 0 0 0 0,0 1-1 0 0,1-1 1 0 0,-1 1 0 0 0,0-1-1 0 0,1 0 1 0 0,-1 1 0 0 0,1-1 0 0 0,0 1-1 0 0,-1 0 1 0 0,1-1 0 0 0,0 1-1 0 0,0-1 1 0 0,0 1 0 0 0,0-1-1 0 0,0 1 1 0 0,0-1 0 0 0,1 1 0 0 0,-1-1-1 0 0,0 1 1 0 0,1-1 0 0 0,-1 1-1 0 0,1-1 1 0 0,0 1 0 0 0,-1-1-1 0 0,1 0 1 0 0,0 1 0 0 0,0-1 0 0 0,0 0-1 0 0,0 0 1 0 0,0 1 0 0 0,0-1-1 0 0,0 0 1 0 0,0 0 0 0 0,0 0-1 0 0,1 0 1 0 0,-1-1 0 0 0,0 1 0 0 0,1 0-1 0 0,-1 0 1 0 0,1-1 0 0 0,-1 1-1 0 0,0-1 1 0 0,1 1 0 0 0,-1-1 0 0 0,1 0-1 0 0,0 0 1 0 0,-1 1 0 0 0,1-1-1 0 0,0 0-1 0 0,99 9-324 0 0,-99-9 301 0 0,172-14-3329 0 0,-130 7 2250 0 0,-6 1 26 0 0</inkml:trace>
  <inkml:trace contextRef="#ctx0" brushRef="#br0" timeOffset="-181173.141">9105 716 1132 0 0,'1'-3'87'0'0,"0"1"0"0"0,0 0-1 0 0,1 0 1 0 0,-1 0 0 0 0,1-1 0 0 0,-1 1 0 0 0,1 1-1 0 0,0-1 1 0 0,-1 0 0 0 0,1 0 0 0 0,0 1 0 0 0,0-1-1 0 0,1 1 1 0 0,-1-1 0 0 0,0 1 0 0 0,0 0 0 0 0,1 0-1 0 0,-1 0 1 0 0,1 0 0 0 0,-1 0 0 0 0,1 1 0 0 0,-1-1-1 0 0,1 1 1 0 0,-1 0 0 0 0,1-1 0 0 0,-1 1 0 0 0,1 0-1 0 0,-1 0 1 0 0,1 1 0 0 0,0-1 0 0 0,-1 1 0 0 0,1-1-1 0 0,-1 1 1 0 0,0 0 0 0 0,1 0 0 0 0,-1 0-1 0 0,1 0 1 0 0,-1 0 0 0 0,0 0 0 0 0,1 1-87 0 0,85 68 945 0 0,-86-66-825 0 0,-1-1-1 0 0,1 1 1 0 0,-1-1-1 0 0,0 1 1 0 0,0 0-1 0 0,0-1 1 0 0,0 1-1 0 0,-1 0 1 0 0,0 0-1 0 0,0 0 1 0 0,0-1 0 0 0,0 1-1 0 0,0 0 1 0 0,-1 0-1 0 0,1 0 1 0 0,-1-1-1 0 0,0 1 1 0 0,0 0-1 0 0,-1-1 1 0 0,1 1-1 0 0,-1-1 1 0 0,0 1-1 0 0,0-1 1 0 0,0 0-1 0 0,0 0 1 0 0,0 0-1 0 0,-1 0 1 0 0,1 0-1 0 0,-1 0 1 0 0,0-1 0 0 0,0 1-1 0 0,0-1 1 0 0,0 0-1 0 0,0 0 1 0 0,-1 0-1 0 0,1 0 1 0 0,0-1-1 0 0,-1 1 1 0 0,0-1-1 0 0,-2 1-119 0 0,-6-30 403 0 0,11 19-461 0 0,1-1 0 0 0,0 0 0 0 0,0 0 0 0 0,0 0 0 0 0,1 0 1 0 0,1 0-1 0 0,0 1 0 0 0,0-1 0 0 0,1 0 0 0 0,0 1 0 0 0,1 0 0 0 0,0 0 0 0 0,0 0 0 0 0,1 0 0 0 0,0 1 1 0 0,0-1-1 0 0,1 1 0 0 0,1 1 0 0 0,2-4 58 0 0,133-126-7284 0 0,-121 119 5951 0 0</inkml:trace>
  <inkml:trace contextRef="#ctx0" brushRef="#br0" timeOffset="-179679.825">8409 1031 1068 0 0,'0'0'966'0'0,"0"0"-196"0"0,2-2-100 0 0,252-124 2192 0 0,671-229-1971 0 0,-878 335-1539 0 0,-84 17-320 0 0,-165 56 659 0 0,102-23 625 0 0,2 4-1 0 0,1 4 1 0 0,2 5 0 0 0,2 3-1 0 0,2 5 1 0 0,-80 59-316 0 0,162-104 28 0 0,0 0 0 0 0,0 1 0 0 0,1 1 1 0 0,0-1-1 0 0,0 1 0 0 0,1 1 0 0 0,0-1 0 0 0,0 1 0 0 0,1 1 0 0 0,0-1 0 0 0,1 1 1 0 0,0 0-1 0 0,0 0 0 0 0,1 1 0 0 0,0 1-28 0 0,5-9 14 0 0,0 0 0 0 0,0 0-1 0 0,0 0 1 0 0,0 0 0 0 0,1 0 0 0 0,-1-1-1 0 0,1 1 1 0 0,0-1 0 0 0,-1 1 0 0 0,1-1-1 0 0,1 0 1 0 0,-1 1 0 0 0,0-1 0 0 0,0 0-1 0 0,1 0 1 0 0,-1-1 0 0 0,1 1 0 0 0,0 0-1 0 0,-1-1 1 0 0,1 0 0 0 0,0 0 0 0 0,0 1-1 0 0,0-2 1 0 0,0 1 0 0 0,0 0 0 0 0,0-1 0 0 0,0 1-1 0 0,0-1 1 0 0,0 0 0 0 0,0 0 0 0 0,0 0-1 0 0,0 0 1 0 0,1-1-14 0 0,38-1 8 0 0,0-3 0 0 0,0-2 0 0 0,0-1 0 0 0,-1-2 0 0 0,0-2 1 0 0,-1-2-1 0 0,-1-1 0 0 0,0-3 0 0 0,7-4-8 0 0,-33 18-116 0 0,1 0 0 0 0,-1-1-1 0 0,0-1 1 0 0,-1 0 0 0 0,1 0 0 0 0,-1-1 0 0 0,0-1 0 0 0,-1 0 0 0 0,0-1 0 0 0,0 0 0 0 0,-1 0 0 0 0,0-1-1 0 0,-1-1 1 0 0,0 0 0 0 0,0 0 0 0 0,-1 0 0 0 0,-1-1 0 0 0,0 0 0 0 0,0-1 0 0 0,-2 0 0 0 0,1 0 0 0 0,1-10 116 0 0,-7 19-59 0 0,-1-1 0 0 0,0 1 0 0 0,0 0 1 0 0,0-1-1 0 0,0 1 0 0 0,-1 0 0 0 0,1 0 1 0 0,-1 0-1 0 0,-1 0 0 0 0,1 0 0 0 0,0 0 1 0 0,-1 1-1 0 0,0-1 0 0 0,0 1 0 0 0,0 0 1 0 0,0 0-1 0 0,0 0 0 0 0,-1 0 1 0 0,1 0-1 0 0,-1 1 0 0 0,-3-2 59 0 0,-31-18-297 0 0</inkml:trace>
  <inkml:trace contextRef="#ctx0" brushRef="#br0" timeOffset="-179511.995">8942 641 3796 0 0,'-336'20'641'0'0,"287"-18"-431"0"0,0 3 1 0 0,1 2-1 0 0,0 1 0 0 0,0 3 1 0 0,1 3-1 0 0,1 1 0 0 0,0 2 1 0 0,1 2-1 0 0,1 2 0 0 0,1 2 1 0 0,-22 16-211 0 0,59-34 28 0 0,-1 1 0 0 0,1 0 0 0 0,1 0 0 0 0,-1 0 0 0 0,1 1 0 0 0,0-1 0 0 0,1 1 0 0 0,-1 1 0 0 0,1-1 0 0 0,1 0 0 0 0,-1 1 0 0 0,2 0 0 0 0,-1 0 0 0 0,1 0 0 0 0,0 0-28 0 0,2-5 12 0 0,0 1 1 0 0,0-1-1 0 0,0 0 1 0 0,1 0-1 0 0,-1 0 1 0 0,1 0-1 0 0,0 0 1 0 0,0 0-1 0 0,0 0 1 0 0,0 0-1 0 0,0-1 1 0 0,1 1-1 0 0,-1 0 1 0 0,1-1-1 0 0,0 1 1 0 0,0-1-1 0 0,0 1 1 0 0,0-1-1 0 0,0 0 1 0 0,0 0 0 0 0,1 0-1 0 0,-1 0 1 0 0,1 0-1 0 0,0-1 1 0 0,-1 1-1 0 0,1-1 1 0 0,0 1-1 0 0,0-1 1 0 0,0 0-1 0 0,0 0 1 0 0,0-1-1 0 0,0 1 1 0 0,2 0-13 0 0,105 14 167 0 0,-81-16-369 0 0,1-1 0 0 0,-2-2 0 0 0,1-1 0 0 0,0-1 0 0 0,-1-1 0 0 0,0-2 0 0 0,0 0 0 0 0,-1-2 0 0 0,-1-1 0 0 0,0-1 0 0 0,0-2 0 0 0,-2 0 0 0 0,0-2 0 0 0,0 0 0 0 0,-2-2-1 0 0,0 0 1 0 0,14-18 202 0 0,-11 0-1340 0 0,-6-2-116 0 0</inkml:trace>
  <inkml:trace contextRef="#ctx0" brushRef="#br0" timeOffset="-179279.137">8313 606 1108 0 0,'-16'7'166'0'0,"0"1"0"0"0,1 0 0 0 0,0 1 0 0 0,0 1 0 0 0,1 0 0 0 0,0 1 0 0 0,1 0 0 0 0,1 1 0 0 0,-1 1 0 0 0,2 0 0 0 0,0 0 0 0 0,0 1 0 0 0,2 1 0 0 0,-1-1 0 0 0,2 2 0 0 0,0-1 0 0 0,1 1 0 0 0,1 0 0 0 0,-4 14-166 0 0,9-25 33 0 0,1 1 1 0 0,-1-1 0 0 0,1 1-1 0 0,1-1 1 0 0,-1 0 0 0 0,1 1-1 0 0,0-1 1 0 0,0 0 0 0 0,0 1-1 0 0,1-1 1 0 0,0 0-1 0 0,0 0 1 0 0,0 0 0 0 0,1-1-1 0 0,-1 1 1 0 0,1 0 0 0 0,0-1-1 0 0,1 0 1 0 0,-1 1 0 0 0,1-1-1 0 0,-1-1 1 0 0,1 1 0 0 0,1-1-1 0 0,-1 1 1 0 0,0-1-1 0 0,1 0 1 0 0,0-1 0 0 0,-1 1-1 0 0,1-1 1 0 0,0 0 0 0 0,0 0-1 0 0,0 0 1 0 0,3 0-34 0 0,170 23 467 0 0,-142-25-475 0 0,0-2 0 0 0,0-2 1 0 0,0-1-1 0 0,-1-2 0 0 0,1-1 0 0 0,8-5 8 0 0,88-39-361 0 0,-131 51 352 0 0,0-1 0 0 0,0 1 0 0 0,0 0 1 0 0,0-1-1 0 0,0 1 0 0 0,-1 0 0 0 0,1-1 0 0 0,0 1 0 0 0,-1-1 0 0 0,1 1 0 0 0,-1-1 0 0 0,1 0 0 0 0,-1 1 0 0 0,0-1 1 0 0,0 0-1 0 0,0 1 0 0 0,0-1 0 0 0,0 1 0 0 0,0-1 0 0 0,0 0 0 0 0,0 1 0 0 0,-1-1 0 0 0,1 1 0 0 0,0-1 0 0 0,-1 0 0 0 0,0 1 1 0 0,1-1-1 0 0,-1 1 0 0 0,0-1 0 0 0,0 1 0 0 0,0 0 0 0 0,0-1 0 0 0,0 1 0 0 0,0 0 0 0 0,0 0 0 0 0,0 0 0 0 0,0 0 1 0 0,-1 0-1 0 0,1 0 0 0 0,0 0 0 0 0,-1 0 0 0 0,1 0 0 0 0,-1 0 0 0 0,1 1 0 0 0,-1-1 0 0 0,1 1 0 0 0,-1-1 0 0 0,1 1 1 0 0,-1 0-1 0 0,0-1 0 0 0,1 1 0 0 0,-1 0 0 0 0,0 0 0 0 0,1 0 0 0 0,-1 0 0 0 0,1 0 0 0 0,-1 1 0 0 0,0-1 0 0 0,1 0 1 0 0,-1 1-1 0 0,1 0 0 0 0,-1-1 0 0 0,0 1 9 0 0,-19-2-123 0 0,0 0 1 0 0,0 2-1 0 0,0 0 1 0 0,1 1 0 0 0,-1 1-1 0 0,0 1 1 0 0,1 1-1 0 0,0 1 1 0 0,-12 5 122 0 0,22-5-1173 0 0,5-1-162 0 0</inkml:trace>
  <inkml:trace contextRef="#ctx0" brushRef="#br0" timeOffset="-167534.078">5545 2675 1920 0 0,'3'-7'8312'0'0,"-2"6"-8261"0"0,0 0 0 0 0,-1 1 1 0 0,1-1-1 0 0,0 0 0 0 0,0 0 1 0 0,-1 1-1 0 0,1-1 0 0 0,-1 0 1 0 0,1 0-1 0 0,-1 0 0 0 0,1 0 1 0 0,-1 0-1 0 0,1 0 0 0 0,-1 0 1 0 0,0 0-1 0 0,1 0 0 0 0,-1 0 1 0 0,0 0-1 0 0,0 0 0 0 0,0 0 1 0 0,0 0-1 0 0,0 0 0 0 0,0-1 1 0 0,0 1-1 0 0,0 0 0 0 0,0 0 1 0 0,-1 0-1 0 0,1 0 0 0 0,0 0 1 0 0,-1 0-1 0 0,1 0 0 0 0,-1 0 1 0 0,1 0-1 0 0,-1 1 0 0 0,1-1 1 0 0,-1 0-1 0 0,0 0 1 0 0,1 0-1 0 0,-1 0 0 0 0,0 1 1 0 0,0-1-1 0 0,0 0 0 0 0,1 1 1 0 0,-1-1-1 0 0,0 1 0 0 0,0-1 1 0 0,0 1-1 0 0,0-1 0 0 0,0 1 1 0 0,0-1-1 0 0,0 1-51 0 0,-6-3-71 0 0,-16-3-2020 0 0,19 15-5675 0 0,4-6 6588 0 0</inkml:trace>
  <inkml:trace contextRef="#ctx0" brushRef="#br0" timeOffset="-167255.259">5585 3037 1236 0 0,'31'-29'6603'0'0,"-58"36"-6618"0"0,12-2-5443 0 0,14-9 4308 0 0</inkml:trace>
  <inkml:trace contextRef="#ctx0" brushRef="#br0" timeOffset="-168503.311">4641 2578 1152 0 0,'0'0'418'0'0,"0"0"-27"0"0,2-3 34 0 0,10 1 3829 0 0,-36 43-4525 0 0,9-16 597 0 0,-243 501 514 0 0,222-476-5199 0 0,34-50 3343 0 0</inkml:trace>
  <inkml:trace contextRef="#ctx0" brushRef="#br0" timeOffset="-168174.181">4685 2627 1380 0 0,'0'1'68'0'0,"0"-1"-1"0"0,-1 1 1 0 0,1-1-1 0 0,0 1 1 0 0,0-1 0 0 0,-1 1-1 0 0,1-1 1 0 0,0 1-1 0 0,0-1 1 0 0,0 1-1 0 0,0 0 1 0 0,0-1-1 0 0,0 1 1 0 0,0-1 0 0 0,0 1-1 0 0,0 0 1 0 0,0-1-1 0 0,0 1 1 0 0,0-1-1 0 0,0 1 1 0 0,1-1 0 0 0,-1 1-1 0 0,0 0 1 0 0,0-1-1 0 0,1 1 1 0 0,-1-1-1 0 0,0 1 1 0 0,1-1 0 0 0,-1 1-1 0 0,0-1 1 0 0,1 0-1 0 0,-1 1 1 0 0,1-1-1 0 0,-1 1 1 0 0,1-1 0 0 0,-1 0-1 0 0,1 1 1 0 0,-1-1-1 0 0,1 0 1 0 0,-1 0-1 0 0,1 1 1 0 0,-1-1-1 0 0,1 0 1 0 0,-1 0 0 0 0,1 0-1 0 0,0 0 1 0 0,-1 0-1 0 0,1 0 1 0 0,-1 0-1 0 0,1 0 1 0 0,-1 0 0 0 0,1 0-1 0 0,0 0 1 0 0,-1 0-1 0 0,1 0 1 0 0,-1 0-1 0 0,1 0 1 0 0,-1-1 0 0 0,1 1-1 0 0,0 0 1 0 0,-1 0-1 0 0,1-1 1 0 0,-1 1-68 0 0,3 18-34 0 0,11 18 330 0 0,1 0-1 0 0,1-1 1 0 0,3-1-1 0 0,0 0 0 0 0,2-2 1 0 0,2 0-1 0 0,1-1 1 0 0,1-2-1 0 0,6 4-295 0 0,64 85 743 0 0,-92-116-839 0 0,0 0 0 0 0,-1 0 0 0 0,1 1 0 0 0,-1 0 0 0 0,0-1 0 0 0,0 1 0 0 0,0 0 0 0 0,0 0 0 0 0,0 0 0 0 0,-1 0 0 0 0,1 0 0 0 0,-1 1 0 0 0,0-1 0 0 0,0 0 0 0 0,0 1 0 0 0,0-1 0 0 0,-1 0 0 0 0,1 1 0 0 0,-1-1 0 0 0,0 1 0 0 0,0-1 0 0 0,0 1 0 0 0,-1-1 0 0 0,1 1 0 0 0,-1-1 0 0 0,0 1 0 0 0,0-1 0 0 0,0 0 0 0 0,0 0 1 0 0,0 1-1 0 0,-1-1 0 0 0,1 0 0 0 0,-1 0 0 0 0,0 0 0 0 0,0 0 0 0 0,0-1 0 0 0,-1 1 0 0 0,1-1 0 0 0,-1 1 0 0 0,1-1 0 0 0,-1 0 0 0 0,0 1 96 0 0,-50 18-2520 0 0,21-16 1250 0 0</inkml:trace>
  <inkml:trace contextRef="#ctx0" brushRef="#br0" timeOffset="-167924.35">4441 3085 1448 0 0,'-28'-6'5697'0'0,"46"-6"-3734"0"0,46-9-1373 0 0,153-15-1143 0 0,12-4-5209 0 0,-190 29 4535 0 0</inkml:trace>
  <inkml:trace contextRef="#ctx0" brushRef="#br0" timeOffset="-159204.11">11510 2207 1272 0 0,'14'23'4869'0'0,"-5"46"-4763"0"0,-8-52 340 0 0,101 368 2697 0 0,-91-341-1807 0 0,-11-43-1142 0 0,0-1-39 0 0,0 0-12 0 0,8-16 52 0 0,-3-2-153 0 0,3-10-46 0 0,0 1 0 0 0,2 0 0 0 0,1 0 0 0 0,1 1 0 0 0,2 0 0 0 0,0 1 0 0 0,1 1 0 0 0,2 1-1 0 0,3-4 5 0 0,62-35-218 0 0,-80 62 200 0 0,6 5 5 0 0,-1 0 0 0 0,1 1 1 0 0,-2 0-1 0 0,1 0 0 0 0,0 1 1 0 0,-1 0-1 0 0,0 0 0 0 0,-1 0 1 0 0,0 1-1 0 0,0 0 0 0 0,0 0 1 0 0,-1 0-1 0 0,0 0 0 0 0,-1 1 0 0 0,0 0 1 0 0,0-1-1 0 0,0 7 13 0 0,13 26-60 0 0,-15-37 60 0 0,1-1 0 0 0,0 0 0 0 0,0 0 0 0 0,0 0 0 0 0,0 0 0 0 0,1 0 0 0 0,-1 0 0 0 0,1 0 0 0 0,0-1 0 0 0,0 0-1 0 0,0 1 1 0 0,0-1 0 0 0,0 0 0 0 0,0 0 0 0 0,1-1 0 0 0,-1 1 0 0 0,0-1 0 0 0,1 1 0 0 0,0-1 0 0 0,-1 0 0 0 0,1-1 0 0 0,-1 1 0 0 0,1 0 0 0 0,0-1 0 0 0,0 0 0 0 0,-1 0 0 0 0,1 0 0 0 0,0-1 0 0 0,0 1 0 0 0,-1-1 0 0 0,2 0 0 0 0,115-37-362 0 0,-99 29 111 0 0,0 0 1 0 0,-1-1-1 0 0,-1-1 1 0 0,1-1-1 0 0,-2-1 0 0 0,0-1 1 0 0,0 0-1 0 0,-2-1 0 0 0,1-1 1 0 0,6-10 250 0 0,-22 25-40 0 0,-1 0 1 0 0,1 0 0 0 0,-1 0-1 0 0,1-1 1 0 0,-1 1 0 0 0,1 0-1 0 0,-1 0 1 0 0,0-1 0 0 0,0 1-1 0 0,0 0 1 0 0,0 0 0 0 0,1-1-1 0 0,-2 1 1 0 0,1 0 0 0 0,0-1-1 0 0,0 1 1 0 0,0 0 0 0 0,-1 0-1 0 0,1-1 1 0 0,0 1-1 0 0,-1 0 1 0 0,1 0 0 0 0,-1 0-1 0 0,0 0 1 0 0,1-1 0 0 0,-1 1-1 0 0,0 0 1 0 0,0 0 0 0 0,1 0-1 0 0,-1 0 1 0 0,0 1 0 0 0,0-1-1 0 0,0 0 1 0 0,0 0 0 0 0,0 0-1 0 0,-1 1 1 0 0,1-1 0 0 0,0 1-1 0 0,0-1 1 0 0,0 1 0 0 0,0-1-1 0 0,-1 1 1 0 0,1 0 0 0 0,0-1-1 0 0,-1 1 1 0 0,1 0-1 0 0,0 0 1 0 0,0 0 0 0 0,-1 0-1 0 0,1 0 1 0 0,0 0 0 0 0,-1 0-1 0 0,1 1 1 0 0,0-1 0 0 0,-1 0 39 0 0,-86 2-796 0 0,78 0 805 0 0,0 0 0 0 0,1 1-1 0 0,0 0 1 0 0,0 1 0 0 0,0-1-1 0 0,0 2 1 0 0,0-1 0 0 0,1 1-1 0 0,0 1 1 0 0,0 0 0 0 0,0 0-1 0 0,1 0 1 0 0,-1 1 0 0 0,2 0 0 0 0,-1 0-1 0 0,1 1 1 0 0,0 0 0 0 0,1 0-1 0 0,0 0 1 0 0,0 1 0 0 0,0 0-1 0 0,1 0 1 0 0,1 0 0 0 0,0 0-1 0 0,0 0 1 0 0,0 1 0 0 0,1 1-9 0 0,3-7 13 0 0,-1-1 0 0 0,1 1 0 0 0,0 0 1 0 0,0-1-1 0 0,0 1 0 0 0,1 0 0 0 0,-1-1 0 0 0,1 0 0 0 0,0 1 1 0 0,0-1-1 0 0,0 0 0 0 0,1 0 0 0 0,-1 0 0 0 0,0 0 0 0 0,1 0 1 0 0,0-1-1 0 0,0 1 0 0 0,0-1 0 0 0,0 0 0 0 0,0 0 0 0 0,0 0 1 0 0,1 0-1 0 0,-1 0 0 0 0,1-1 0 0 0,-1 1 0 0 0,1-1 0 0 0,0 0 0 0 0,-1 0 1 0 0,3 0-14 0 0,117 14 28 0 0,-91-17-107 0 0,0-1 0 0 0,-1-2 0 0 0,1-1 1 0 0,-1-1-1 0 0,-1-2 0 0 0,1-1 0 0 0,-2-2 0 0 0,0 0 1 0 0,0-2-1 0 0,0-2 79 0 0,-24 14-10 0 0,-1-1 0 0 0,0 1 1 0 0,1-1-1 0 0,-1 0 0 0 0,0 0 0 0 0,-1 0 0 0 0,1 0 1 0 0,0-1-1 0 0,-1 1 0 0 0,0-1 0 0 0,0 0 1 0 0,0 0-1 0 0,0 0 0 0 0,-1-1 0 0 0,0 1 1 0 0,1-1-1 0 0,-2 1 0 0 0,1-1 0 0 0,0 0 0 0 0,0-3 10 0 0,-2 7 22 0 0,0 1 139 0 0,-3-3-55 0 0,0 1-80 0 0,-1 0 1 0 0,1-1 0 0 0,-1 2 0 0 0,1-1 0 0 0,-1 0 0 0 0,0 1 0 0 0,1 0 0 0 0,-1 0 0 0 0,0 0-1 0 0,0 0 1 0 0,0 0 0 0 0,0 1 0 0 0,0 0 0 0 0,0 0 0 0 0,0 0 0 0 0,0 0 0 0 0,0 1 0 0 0,0-1-1 0 0,0 1 1 0 0,0 0 0 0 0,0 0 0 0 0,1 0 0 0 0,-1 1 0 0 0,0 0 0 0 0,1-1 0 0 0,-1 1 0 0 0,1 0-1 0 0,-1 1 1 0 0,1-1 0 0 0,0 1 0 0 0,0-1 0 0 0,-1 2-27 0 0,-92 99 106 0 0,70-33 680 0 0,26-69-587 0 0,0-1 1 0 0,20 7 166 0 0,-11-9-306 0 0,1 0 0 0 0,0-1 0 0 0,0 0 0 0 0,-1 0 0 0 0,1-1 0 0 0,-1 0 0 0 0,0-1 0 0 0,-1 0 0 0 0,1-1 0 0 0,-1 1 1 0 0,0-2-1 0 0,7-5-60 0 0,-5 4-2 0 0,119-109 318 0 0,-63 158-396 0 0,-41-38-577 0 0,1-1 0 0 0,-1-1 0 0 0,0-1 0 0 0,0-1 1 0 0,0-1-1 0 0,0-1 0 0 0,0-2 0 0 0,0 0 0 0 0,-1-2 0 0 0,12-4 657 0 0,-3 2-1400 0 0</inkml:trace>
  <inkml:trace contextRef="#ctx0" brushRef="#br0" timeOffset="-158817.63">13348 2353 1360 0 0,'-13'-13'4421'0'0,"-51"30"-3075"0"0,43-9-1093 0 0,0 1 1 0 0,0 0-1 0 0,1 2 1 0 0,1 0-1 0 0,0 1 1 0 0,0 1-1 0 0,1 1 1 0 0,1 0-1 0 0,0 1 1 0 0,1 1 0 0 0,-5 8-254 0 0,20-24 7 0 0,0 1 0 0 0,0 0 0 0 0,0 0 1 0 0,0 0-1 0 0,1 0 0 0 0,-1 0 1 0 0,0 1-1 0 0,0-1 0 0 0,1 0 1 0 0,-1 0-1 0 0,1 0 0 0 0,-1 1 0 0 0,1-1 1 0 0,0 0-1 0 0,-1 0 0 0 0,1 1 1 0 0,0-1-1 0 0,0 0 0 0 0,0 1 0 0 0,0-1 1 0 0,0 0-1 0 0,0 1 0 0 0,0-1 1 0 0,0 0-1 0 0,1 1 0 0 0,-1-1 1 0 0,0 0-1 0 0,1 0 0 0 0,-1 1 0 0 0,1-1 1 0 0,0 0-1 0 0,-1 0 0 0 0,1 0 1 0 0,0 0-1 0 0,0 0 0 0 0,-1 0 0 0 0,1 0 1 0 0,0 0-1 0 0,0 0 0 0 0,0 0 1 0 0,0 0-1 0 0,0-1 0 0 0,1 1 1 0 0,-1 0-1 0 0,0-1 0 0 0,0 1 0 0 0,0-1 1 0 0,1 1-1 0 0,-1-1 0 0 0,0 1 1 0 0,0-1-1 0 0,1 0 0 0 0,-1 0 0 0 0,0 0 1 0 0,1 0-1 0 0,-1 0 0 0 0,0 0 1 0 0,1 0-1 0 0,-1 0 0 0 0,0 0 1 0 0,1 0-1 0 0,-1-1 0 0 0,0 1 0 0 0,0-1 1 0 0,1 1-1 0 0,-1-1 0 0 0,1 0-7 0 0,88-14-74 0 0,-77 11 54 0 0,-1-1 0 0 0,1 0 0 0 0,-1-1 0 0 0,0 0-1 0 0,0 0 1 0 0,-1-2 0 0 0,0 1 0 0 0,0-1 0 0 0,-1-1 0 0 0,0 0-1 0 0,0 0 1 0 0,-1-1 0 0 0,-1-1 0 0 0,1 1 0 0 0,-2-1 0 0 0,1 0 0 0 0,-2-1-1 0 0,1 0 1 0 0,-2 0 0 0 0,1 0 0 0 0,-2-1 0 0 0,0 0 0 0 0,0 0-1 0 0,-1 0 1 0 0,-1 0 0 0 0,0 0 0 0 0,-1-1 0 0 0,0 1 0 0 0,-1-6 20 0 0,1 2 167 0 0,-1 1 0 0 0,-1-1 0 0 0,-1 0 0 0 0,0 1 1 0 0,-1 0-1 0 0,0-1 0 0 0,-2 1 0 0 0,0 0 1 0 0,-1 1-1 0 0,0-1 0 0 0,-5-7-167 0 0,10 21 47 0 0,0 0 0 0 0,0 0 1 0 0,-1 0-1 0 0,1 0 0 0 0,0 0 0 0 0,-1 0 0 0 0,1 1 0 0 0,-1-1 0 0 0,0 0 1 0 0,0 1-1 0 0,1-1 0 0 0,-1 1 0 0 0,0 0 0 0 0,0 0 0 0 0,0 0 1 0 0,0 0-1 0 0,-1 0 0 0 0,1 0 0 0 0,0 0 0 0 0,0 1 0 0 0,-1-1 0 0 0,1 1 1 0 0,0-1-1 0 0,0 1 0 0 0,-1 0 0 0 0,1 0 0 0 0,0 0 0 0 0,-1 0 1 0 0,1 1-1 0 0,0-1 0 0 0,-1 1 0 0 0,1-1 0 0 0,0 1 0 0 0,0 0 0 0 0,0 0 1 0 0,-1 0-1 0 0,1 0 0 0 0,0 0 0 0 0,0 0 0 0 0,0 0 0 0 0,1 1 1 0 0,-1-1-1 0 0,0 1 0 0 0,0 0-47 0 0,-49 94 493 0 0,53-78-773 0 0,0 0 1 0 0,1 1-1 0 0,1-1 0 0 0,0 0 0 0 0,2 0 0 0 0,0-1 0 0 0,1 0 1 0 0,1 0-1 0 0,0 0 0 0 0,1-1 0 0 0,1 0 0 0 0,4 4 280 0 0,57 127-5801 0 0,-58-76 3097 0 0,-12-50 1474 0 0</inkml:trace>
  <inkml:trace contextRef="#ctx0" brushRef="#br0" timeOffset="-164185.633">7145 2407 1100 0 0,'0'0'379'0'0,"2"-3"137"0"0,9-8 47 0 0,-8 8-108 0 0,-3 3-57 0 0,0 0 29 0 0,0 0-44 0 0,4-5-5 0 0,14-18-131 0 0,-57 8 550 0 0,18 14-719 0 0,0 0 0 0 0,0 1-1 0 0,1 2 1 0 0,-1 0 0 0 0,0 1 0 0 0,1 1 0 0 0,-1 1-1 0 0,1 1 1 0 0,1 0 0 0 0,-14 8-78 0 0,24-10 34 0 0,1 0 1 0 0,0 1-1 0 0,0 1 0 0 0,0-1 1 0 0,1 1-1 0 0,0 0 0 0 0,0 1 1 0 0,1 0-1 0 0,-1 0 0 0 0,1 0 1 0 0,1 1-1 0 0,0 0 0 0 0,0 0 1 0 0,0 0-1 0 0,1 1 1 0 0,0-1-1 0 0,1 1 0 0 0,0 0 1 0 0,0 0-1 0 0,1 1 0 0 0,0-1 1 0 0,0 0-1 0 0,1 1 0 0 0,1 2-34 0 0,1 30 348 0 0,2 1-1 0 0,2-2 1 0 0,2 1 0 0 0,2-1-1 0 0,1 0 1 0 0,2-1-1 0 0,16 35-347 0 0,42 181 757 0 0,-69-252-884 0 0,0 0 1 0 0,0-1 0 0 0,-1 1-1 0 0,1 0 1 0 0,-1-1-1 0 0,0 1 1 0 0,0 0-1 0 0,0-1 1 0 0,-1 1-1 0 0,1 0 1 0 0,-1-1-1 0 0,0 1 1 0 0,0-1-1 0 0,0 1 1 0 0,0-1-1 0 0,-1 1 1 0 0,0-1-1 0 0,1 0 1 0 0,-1 1-1 0 0,0-1 1 0 0,0 0 0 0 0,-1 0-1 0 0,1-1 1 0 0,-1 1-1 0 0,1 0 1 0 0,-1-1-1 0 0,0 0 1 0 0,0 1-1 0 0,0-1 1 0 0,0 0-1 0 0,-1-1 1 0 0,1 1-1 0 0,0-1 1 0 0,-1 1-1 0 0,1-1 1 0 0,-2 0 126 0 0,-40-22-2869 0 0,21 2 1648 0 0</inkml:trace>
  <inkml:trace contextRef="#ctx0" brushRef="#br0" timeOffset="-163674.943">6645 2794 1372 0 0,'36'-5'3508'0'0,"33"-12"-2583"0"0,-10 1-499 0 0,636-74-1875 0 0,-675 77 3370 0 0,-45 26-791 0 0,19-4-1093 0 0,1-1 0 0 0,1 2 0 0 0,-1-1 0 0 0,1 0 0 0 0,1 1 1 0 0,0 0-1 0 0,0 0 0 0 0,1 0 0 0 0,0 0 0 0 0,1 0 0 0 0,0 0 0 0 0,1 1 0 0 0,0 2-37 0 0,2-6 10 0 0,0-1-1 0 0,0 0 0 0 0,1 1 1 0 0,0-1-1 0 0,0 0 0 0 0,0 0 1 0 0,1-1-1 0 0,0 1 0 0 0,0-1 1 0 0,0 0-1 0 0,1 0 0 0 0,0 0 1 0 0,0 0-1 0 0,0-1 0 0 0,0 0 0 0 0,1 0 1 0 0,0 0-1 0 0,0-1 0 0 0,0 0 1 0 0,1 1-10 0 0,50 12-2850 0 0,-29-37 308 0 0,-22 6 1392 0 0</inkml:trace>
  <inkml:trace contextRef="#ctx0" brushRef="#br0" timeOffset="-163336.215">7535 2515 1348 0 0,'0'0'533'0'0,"1"-6"7574"0"0,0 4-10068 0 0,-1 11-3578 0 0,1-7 4159 0 0</inkml:trace>
  <inkml:trace contextRef="#ctx0" brushRef="#br0" timeOffset="-163009.26">7618 2632 1132 0 0,'61'18'3306'0'0,"-42"-11"-3105"0"0,-1 1 1 0 0,0 1-1 0 0,-1 1 1 0 0,0 0-1 0 0,-1 1 1 0 0,0 1-1 0 0,0 1 1 0 0,-1 0-1 0 0,-1 1 1 0 0,-1 0-1 0 0,0 1 1 0 0,7 11-202 0 0,-20-25 66 0 0,1 1 0 0 0,-1-1 1 0 0,1 1-1 0 0,-1-1 0 0 0,0 1 0 0 0,1-1 0 0 0,-1 1 1 0 0,0-1-1 0 0,0 1 0 0 0,-1 0 0 0 0,1-1 0 0 0,0 1 0 0 0,0-1 1 0 0,-1 1-1 0 0,1-1 0 0 0,-1 1 0 0 0,1-1 0 0 0,-1 1 1 0 0,1-1-1 0 0,-1 0 0 0 0,0 1 0 0 0,0-1 0 0 0,0 0 1 0 0,0 0-1 0 0,0 1 0 0 0,0-1 0 0 0,0 0 0 0 0,0 0 1 0 0,0 0-1 0 0,-1 0 0 0 0,1 0 0 0 0,0 0 0 0 0,-1-1 1 0 0,1 1-1 0 0,-1 0 0 0 0,1-1 0 0 0,-1 1 0 0 0,1-1 0 0 0,-1 0 1 0 0,1 1-1 0 0,-1-1 0 0 0,1 0 0 0 0,-1 0 0 0 0,1 0 1 0 0,-1 0-1 0 0,0 0 0 0 0,1 0 0 0 0,-1 0 0 0 0,1-1 1 0 0,-1 1-1 0 0,1 0 0 0 0,-1-1 0 0 0,1 1 0 0 0,-1-1 1 0 0,1 0-1 0 0,0 0 0 0 0,-1 0-66 0 0,-1 0-4 0 0,0-1 0 0 0,0 0 0 0 0,0 0 0 0 0,0-1 0 0 0,0 1 0 0 0,1-1 0 0 0,0 1 0 0 0,-1-1 0 0 0,1 0 0 0 0,0 0 0 0 0,0 0 0 0 0,0 0 0 0 0,0 0 0 0 0,1 0 0 0 0,0 0 0 0 0,-1-1 0 0 0,1 1 0 0 0,0-1 0 0 0,0 1 0 0 0,1-1 0 0 0,-1 1 0 0 0,1-1 0 0 0,0 1 0 0 0,0-1 1 0 0,0 1-1 0 0,0-1 0 0 0,1 0 0 0 0,-1 1 0 0 0,1-1 0 0 0,0 1 0 0 0,0-1 4 0 0,14-17-924 0 0,0 1 1 0 0,1 0 0 0 0,1 1-1 0 0,1 1 1 0 0,0 1 0 0 0,1 1-1 0 0,1 0 1 0 0,15-7 923 0 0,-13 6-1263 0 0</inkml:trace>
  <inkml:trace contextRef="#ctx0" brushRef="#br0" timeOffset="-162589.238">8220 2876 1100 0 0,'19'-6'4175'0'0,"6"-35"-3596"0"0,-23 37-361 0 0,9-18-201 0 0,-1-1 1 0 0,-1 0 0 0 0,-1-1-1 0 0,-2 0 1 0 0,0 0-1 0 0,-1 0 1 0 0,-2-1-1 0 0,0 1 1 0 0,-1-12-18 0 0,-2 37-13 0 0,0 0 0 0 0,0 0 1 0 0,0 0-1 0 0,0-1 0 0 0,0 1 1 0 0,-1 0-1 0 0,1 0 0 0 0,0 0 0 0 0,0 0 1 0 0,-1 0-1 0 0,1 0 0 0 0,0-1 0 0 0,-1 1 1 0 0,1 0-1 0 0,-1 0 0 0 0,1 0 1 0 0,-1-1-1 0 0,0 1 0 0 0,1 0 0 0 0,-1-1 1 0 0,0 1-1 0 0,1 0 0 0 0,-1-1 0 0 0,0 1 1 0 0,0-1-1 0 0,0 0 0 0 0,1 1 1 0 0,-1-1-1 0 0,0 1 0 0 0,0-1 0 0 0,0 0 1 0 0,0 0-1 0 0,0 1 0 0 0,0-1 1 0 0,1 0-1 0 0,-1 0 0 0 0,0 0 0 0 0,0 0 1 0 0,0 0-1 0 0,0 0 0 0 0,0 0 0 0 0,0-1 1 0 0,0 1-1 0 0,0 0 0 0 0,0 0 1 0 0,1-1-1 0 0,-1 1 0 0 0,0 0 0 0 0,0-1 1 0 0,0 1-1 0 0,1-1 0 0 0,-1 1 0 0 0,0-1 1 0 0,0 0-1 0 0,1 1 0 0 0,-1-1 1 0 0,0 0-1 0 0,1 1 0 0 0,-1-1 0 0 0,1 0 1 0 0,-1 0-1 0 0,1 0 0 0 0,-1 1 0 0 0,1-1 1 0 0,0 0-1 0 0,-1 0 0 0 0,1 0 1 0 0,0 0-1 0 0,0 0 13 0 0,216 176 1838 0 0,-214-172-1814 0 0,0-1 1 0 0,-1 1-1 0 0,1-1 1 0 0,-1 1-1 0 0,0 0 1 0 0,0-1-1 0 0,0 1 1 0 0,0 0-1 0 0,0 0 1 0 0,0 0-1 0 0,-1 0 1 0 0,0 0-1 0 0,1 0 1 0 0,-1 0-1 0 0,0 0 1 0 0,-1 0-1 0 0,1 0 1 0 0,0-1-1 0 0,-1 1 1 0 0,0 0-1 0 0,0 0 1 0 0,1 0-1 0 0,-2 0 1 0 0,1-1-1 0 0,0 1 1 0 0,0 0-1 0 0,-1-1 1 0 0,0 1-1 0 0,1-1 0 0 0,-1 0 1 0 0,0 1-1 0 0,0-1 1 0 0,0 0-1 0 0,-1 0 1 0 0,1 0-1 0 0,0 0 1 0 0,-1-1-1 0 0,1 1 1 0 0,-1-1-1 0 0,0 0 1 0 0,0 1-25 0 0,-121 36-2287 0 0,63-63-370 0 0,41 0 1371 0 0</inkml:trace>
  <inkml:trace contextRef="#ctx0" brushRef="#br0" timeOffset="-162327.178">8713 2344 896 0 0,'10'-1'6020'0'0,"-25"34"-3535"0"0,18-15-2382 0 0,0-1-1 0 0,1 1 1 0 0,1-1 0 0 0,1 0-1 0 0,0 0 1 0 0,2 0 0 0 0,-1-1-1 0 0,2 0 1 0 0,10 14-103 0 0,22 48 175 0 0,-9 32-776 0 0,-31-107 414 0 0,-1 1 1 0 0,0-1 0 0 0,0 1-1 0 0,0-1 1 0 0,-1 0-1 0 0,1 1 1 0 0,-1-1-1 0 0,1 0 1 0 0,-1 1-1 0 0,0-1 1 0 0,-1 0-1 0 0,1 0 1 0 0,0 0-1 0 0,-1 0 1 0 0,0 0-1 0 0,0 0 1 0 0,0 0-1 0 0,0-1 1 0 0,0 1-1 0 0,0-1 1 0 0,-1 1-1 0 0,1-1 1 0 0,-1 0 0 0 0,0 0-1 0 0,1 0 1 0 0,-1 0-1 0 0,0-1 1 0 0,0 1-1 0 0,0-1 1 0 0,-1 1-1 0 0,1-1 1 0 0,-2 0 186 0 0,-15 4-1266 0 0,8-4 16 0 0</inkml:trace>
  <inkml:trace contextRef="#ctx0" brushRef="#br0" timeOffset="-162078.704">8582 2677 2024 0 0,'23'-28'7693'0'0,"46"6"-7554"0"0,-59 19 344 0 0,118-19-1650 0 0,40-12-4841 0 0,-131 23 4756 0 0</inkml:trace>
  <inkml:trace contextRef="#ctx0" brushRef="#br0" timeOffset="-161672.632">9226 2387 1736 0 0,'16'-12'3077'0'0,"0"23"919"0"0,-7 37-3689 0 0,2 0-1 0 0,2 0 1 0 0,2-1-1 0 0,2-1 1 0 0,2-1-1 0 0,2 0 0 0 0,20 29-306 0 0,-24-47-197 0 0,11 17-316 0 0,-11-14-3127 0 0,-29-39-285 0 0,1-3 2682 0 0</inkml:trace>
  <inkml:trace contextRef="#ctx0" brushRef="#br0" timeOffset="-161255.806">9254 2617 1180 0 0,'23'-30'3350'0'0,"43"7"-3049"0"0,-56 20-11 0 0,215-33 413 0 0,-221 38-667 0 0,-1 0 1 0 0,0 0-1 0 0,0 0 0 0 0,0 0 1 0 0,0 0-1 0 0,0 1 0 0 0,0-1 1 0 0,-1 1-1 0 0,1 0 0 0 0,-1 0 1 0 0,0 0-1 0 0,0 0 0 0 0,0 0 1 0 0,0 1-1 0 0,0-1 0 0 0,-1 1 1 0 0,1-1-1 0 0,-1 1 0 0 0,0-1 1 0 0,0 1-1 0 0,-1 0 0 0 0,1-1 1 0 0,-1 1-1 0 0,1 0 0 0 0,-1 0 1 0 0,0 0-1 0 0,-1-1 0 0 0,1 1 1 0 0,-1 0-1 0 0,0-1 0 0 0,1 1 1 0 0,-2 0-1 0 0,1 0-36 0 0,1 11 254 0 0,0-13-230 0 0,0 0 0 0 0,1 1 0 0 0,0-1 0 0 0,-1 1 0 0 0,1-1 0 0 0,0 0 0 0 0,0 1 0 0 0,0-1 0 0 0,0 0 0 0 0,1 0 0 0 0,-1 0 0 0 0,1 0 0 0 0,-1 0 0 0 0,1 0 0 0 0,0-1 0 0 0,-1 1 0 0 0,1 0 0 0 0,0-1 0 0 0,0 1 1 0 0,0-1-1 0 0,1 0 0 0 0,-1 0 0 0 0,0 0 0 0 0,0 0 0 0 0,1 0 0 0 0,-1 0 0 0 0,0 0 0 0 0,1-1 0 0 0,-1 1 0 0 0,1-1 0 0 0,-1 0 0 0 0,1 0 0 0 0,-1 0 0 0 0,0 0 0 0 0,3 0-24 0 0,84-10 606 0 0,-74 5-560 0 0,58-42 101 0 0,-73 46-251 0 0,-77-28-728 0 0,-13 28-94 0 0,46 1-2929 0 0,35 0 2563 0 0</inkml:trace>
  <inkml:trace contextRef="#ctx0" brushRef="#br0" timeOffset="-160559.06">9999 2681 1440 0 0,'0'1'88'0'0,"0"0"0"0"0,1-1 0 0 0,-1 1-1 0 0,0 0 1 0 0,0 0 0 0 0,0-1 0 0 0,0 1-1 0 0,1 0 1 0 0,-1-1 0 0 0,0 1 0 0 0,1 0 0 0 0,-1-1-1 0 0,1 1 1 0 0,-1 0 0 0 0,0-1 0 0 0,1 1 0 0 0,0-1-1 0 0,-1 1 1 0 0,1-1 0 0 0,-1 1 0 0 0,1-1 0 0 0,-1 0-1 0 0,1 1 1 0 0,0-1 0 0 0,-1 1 0 0 0,1-1-1 0 0,0 0 1 0 0,0 0 0 0 0,-1 1 0 0 0,1-1 0 0 0,0 0-1 0 0,-1 0 1 0 0,1 0 0 0 0,0 0 0 0 0,0 0 0 0 0,-1 0-1 0 0,1 0 1 0 0,0 0 0 0 0,0 0 0 0 0,-1 0 0 0 0,1-1-1 0 0,0 1 1 0 0,0 0 0 0 0,-1 0 0 0 0,1-1-1 0 0,0 1 1 0 0,-1 0 0 0 0,1-1 0 0 0,0 1 0 0 0,-1-1-1 0 0,1 1 1 0 0,-1-1 0 0 0,1 1 0 0 0,-1-1 0 0 0,1 1-1 0 0,-1-1 1 0 0,1 1 0 0 0,-1-1 0 0 0,0 0 0 0 0,1 1-1 0 0,-1-1 1 0 0,0 0 0 0 0,1 1 0 0 0,-1-1 0 0 0,0 0-1 0 0,0 0 1 0 0,0 1-88 0 0,49-49 3 0 0,-46 45 251 0 0,101-146 871 0 0,-102 158-1122 0 0,-1 1 0 0 0,1-1 1 0 0,0 0-1 0 0,1 1 0 0 0,-1-1 0 0 0,2 0 0 0 0,-1 0 0 0 0,1-1 1 0 0,0 1-1 0 0,1-1 0 0 0,0 0 0 0 0,0 0 0 0 0,1 0 0 0 0,-1-1 0 0 0,7 6-3 0 0,126 137 254 0 0,-138-146-231 0 0,-1-1 0 0 0,1 0 0 0 0,-1 0 0 0 0,1 1 0 0 0,-1-1 0 0 0,0 0 0 0 0,0 0 0 0 0,0 0 0 0 0,0 0 0 0 0,0 0 0 0 0,-1 0 0 0 0,1 0 0 0 0,-1-1 0 0 0,1 1 0 0 0,-1 0 0 0 0,0-1 1 0 0,1 1-1 0 0,-1-1 0 0 0,0 0 0 0 0,0 1 0 0 0,0-1 0 0 0,0 0 0 0 0,0 0 0 0 0,0 0 0 0 0,0-1 0 0 0,-1 1 0 0 0,1 0 0 0 0,0-1 0 0 0,0 1 0 0 0,-1-1 0 0 0,1 0 0 0 0,0 0 0 0 0,0 0 0 0 0,-3 0-23 0 0,3 0-9 0 0,0 0 0 0 0,-1 0 0 0 0,1 0 0 0 0,0-1 0 0 0,-1 1 0 0 0,1-1 0 0 0,0 1 0 0 0,0-1 0 0 0,-1 0 0 0 0,1 0-1 0 0,0 0 1 0 0,0 0 0 0 0,0 0 0 0 0,0 0 0 0 0,0-1 0 0 0,0 1 0 0 0,1-1 0 0 0,-1 1 0 0 0,0-1 0 0 0,1 0 0 0 0,-1 1 0 0 0,1-1 0 0 0,-1 0 0 0 0,1 0-1 0 0,0 0 1 0 0,0 0 0 0 0,0-1 0 0 0,0 1 0 0 0,0 0 0 0 0,1 0 0 0 0,-1 0 0 0 0,1-1 0 0 0,-1 1 0 0 0,1 0 0 0 0,0-1 0 0 0,0 1 0 0 0,0 0-1 0 0,0-1 1 0 0,0 1 0 0 0,0 0 0 0 0,1-2 9 0 0,19-88-659 0 0,-10 73 608 0 0,1 1 0 0 0,1 0 0 0 0,1 1 0 0 0,0 0 0 0 0,1 1 0 0 0,1 1 0 0 0,1 0 0 0 0,0 1 0 0 0,1 1 0 0 0,0 0 0 0 0,1 1 0 0 0,0 1 0 0 0,1 1 0 0 0,11-4 51 0 0,-28 13 6 0 0,0 0 0 0 0,0 0 0 0 0,0 0 1 0 0,0 0-1 0 0,0 0 0 0 0,0 1 0 0 0,0-1 1 0 0,0 1-1 0 0,0-1 0 0 0,0 1 0 0 0,0 0 1 0 0,1 0-1 0 0,-1 0 0 0 0,0 0 0 0 0,0 0 1 0 0,0 1-1 0 0,0-1 0 0 0,0 0 0 0 0,0 1 1 0 0,1 0-1 0 0,-1-1 0 0 0,0 1 0 0 0,0 0 1 0 0,-1 0-1 0 0,1 0 0 0 0,0 1 0 0 0,0-1 1 0 0,0 0-1 0 0,-1 1 0 0 0,1-1 0 0 0,-1 1 1 0 0,1-1-1 0 0,-1 1 0 0 0,0 0 0 0 0,1-1 0 0 0,-1 1 1 0 0,0 0-1 0 0,0 0 0 0 0,0 0 0 0 0,0 0 1 0 0,-1 0-1 0 0,1 0 0 0 0,-1 0 0 0 0,1 0 1 0 0,-1 0-1 0 0,1 0 0 0 0,-1 1 0 0 0,0-1 1 0 0,0 0-1 0 0,0 0 0 0 0,-1 0 0 0 0,1 0 1 0 0,0 1-1 0 0,-1-1 0 0 0,0 1-6 0 0,1 6 23 0 0,1-1-1 0 0,0 0 0 0 0,0 1 1 0 0,0-1-1 0 0,1 0 1 0 0,1 0-1 0 0,-1 0 0 0 0,1 0 1 0 0,1 0-1 0 0,-1-1 1 0 0,1 1-1 0 0,0-1 0 0 0,1 0 1 0 0,0 0-1 0 0,0 0 1 0 0,1-1-1 0 0,-1 0 0 0 0,1 0 1 0 0,1-1-1 0 0,-1 1 1 0 0,1-1-1 0 0,0 0 0 0 0,0-1 1 0 0,0 0-1 0 0,7 3-22 0 0,58 25-79 0 0,-95-9-2368 0 0,-91-12-1448 0 0,89-11 2650 0 0</inkml:trace>
  <inkml:trace contextRef="#ctx0" brushRef="#br0" timeOffset="-156533.621">5727 3985 2164 0 0,'27'-8'8457'0'0,"-27"-7"-7758"0"0,-4 15-2770 0 0,0 3-4916 0 0,4-3 5561 0 0</inkml:trace>
  <inkml:trace contextRef="#ctx0" brushRef="#br0" timeOffset="-156253.941">5986 4261 1132 0 0,'24'5'7761'0'0,"-73"-24"-6758"0"0,15 18-6314 0 0,32 1 4666 0 0,1 0-578 0 0,1 0 14 0 0</inkml:trace>
  <inkml:trace contextRef="#ctx0" brushRef="#br0" timeOffset="-157932.942">4661 4132 1348 0 0,'0'-12'1006'0'0,"0"6"2143"0"0,27 47-1577 0 0,-17 16-1452 0 0,3 0-1 0 0,3 0 0 0 0,1-2 1 0 0,4 0-1 0 0,8 14-119 0 0,-29-68-297 0 0,6 13 570 0 0,-8-7-4505 0 0,-10-3 3044 0 0</inkml:trace>
  <inkml:trace contextRef="#ctx0" brushRef="#br0" timeOffset="-156830.261">4773 4159 1544 0 0,'-28'25'4963'0'0,"12"-26"-792"0"0,16 1-4135 0 0,-18-14 183 0 0,26 4-216 0 0,1 1 0 0 0,0 0 0 0 0,1 1 0 0 0,0 0 0 0 0,0 0 0 0 0,1 1 0 0 0,0 1 0 0 0,0-1 0 0 0,0 2 0 0 0,1 0 0 0 0,0 0 0 0 0,0 1 0 0 0,0 0 0 0 0,1 1 0 0 0,-1 1 0 0 0,1 0 0 0 0,-1 0 0 0 0,13 1-3 0 0,-19 2-5 0 0,-1 1-1 0 0,0-1 1 0 0,1 1 0 0 0,-1 0-1 0 0,0 1 1 0 0,0-1 0 0 0,0 1-1 0 0,-1 0 1 0 0,1 0 0 0 0,-1 0-1 0 0,1 1 1 0 0,-1-1 0 0 0,0 1-1 0 0,0 0 1 0 0,-1 1 0 0 0,1-1-1 0 0,-1 1 1 0 0,0-1 0 0 0,0 1-1 0 0,-1 0 1 0 0,1 0 0 0 0,-1 0-1 0 0,0 0 1 0 0,0 0 0 0 0,-1 1-1 0 0,1-1 1 0 0,-1 1 0 0 0,-1-1-1 0 0,1 1 1 0 0,-1-1 0 0 0,0 1-1 0 0,0-1 1 0 0,0 1 0 0 0,-1 0-1 0 0,0-1 1 0 0,0 0 0 0 0,0 1-1 0 0,-1-1 1 0 0,0 0 0 0 0,0 1-1 0 0,0-1 1 0 0,-1 0 5 0 0,-89 131-173 0 0,149-143-373 0 0,-42 2 521 0 0,1 0 1 0 0,-1 2-1 0 0,1-1 0 0 0,0 2 0 0 0,0 0 1 0 0,0 1-1 0 0,0 1 0 0 0,0 0 0 0 0,0 1 1 0 0,0 1-1 0 0,0 0 0 0 0,0 2 0 0 0,0-1 0 0 0,-1 2 1 0 0,1 0-1 0 0,-1 1 0 0 0,-1 0 0 0 0,1 2 1 0 0,2 1 24 0 0,-15-8 17 0 0,0 1 0 0 0,-1-1 0 0 0,1 1 0 0 0,0-1 0 0 0,-1 1 0 0 0,1-1 1 0 0,-1 1-1 0 0,1 0 0 0 0,-1 0 0 0 0,0 0 0 0 0,0 0 0 0 0,0 0 0 0 0,0 0 1 0 0,0 0-1 0 0,0 0 0 0 0,-1 0 0 0 0,1 0 0 0 0,-1 1 0 0 0,1-1 1 0 0,-1 0-1 0 0,0 0 0 0 0,0 1 0 0 0,0-1 0 0 0,0 0 0 0 0,0 0 0 0 0,0 1 1 0 0,-1-1-1 0 0,1 0 0 0 0,-1 0 0 0 0,0 0 0 0 0,0 1 0 0 0,1-1 0 0 0,-1 0 1 0 0,0 0-1 0 0,-1 0 0 0 0,1 0 0 0 0,0-1 0 0 0,-1 1 0 0 0,1 0 0 0 0,-1 0 1 0 0,1-1-1 0 0,-1 1 0 0 0,0-1 0 0 0,0 0 0 0 0,1 1 0 0 0,-1-1 1 0 0,0 0-1 0 0,-1 0-17 0 0,-100 50 542 0 0,95-49-574 0 0,0-1 1 0 0,0 1-1 0 0,1-2 1 0 0,-1 1-1 0 0,0-1 0 0 0,0 0 1 0 0,0-1-1 0 0,0 1 1 0 0,1-2-1 0 0,-1 1 0 0 0,0-1 1 0 0,1 0-1 0 0,-1-1 1 0 0,1 1-1 0 0,0-2 0 0 0,-1 1 1 0 0,2-1-1 0 0,-6-3 32 0 0,8 4-226 0 0,0-1 0 0 0,1 1 0 0 0,-1-1 0 0 0,1 0 0 0 0,0 0 0 0 0,0 0 0 0 0,0 0 0 0 0,0-1 0 0 0,1 1 0 0 0,0-1 0 0 0,0 1 0 0 0,0-1 0 0 0,0 0 1 0 0,1 0-1 0 0,0 0 0 0 0,0 0 0 0 0,0 0 0 0 0,0-5 226 0 0,18-53-2929 0 0,-4 29 1643 0 0</inkml:trace>
  <inkml:trace contextRef="#ctx0" brushRef="#br0" timeOffset="-150197.347">11611 3353 916 0 0,'2'-1'207'0'0,"-2"0"-30"0"0,1-1-1 0 0,0 1 1 0 0,0 0-1 0 0,0 0 1 0 0,0 0 0 0 0,0 0-1 0 0,1 0 1 0 0,-1 0-1 0 0,0 0 1 0 0,0 0 0 0 0,0 1-1 0 0,1-1 1 0 0,-1 0-1 0 0,1 1 1 0 0,-1-1 0 0 0,0 1-1 0 0,1-1 1 0 0,-1 1-1 0 0,1 0 1 0 0,-1 0-1 0 0,1-1 1 0 0,-1 1 0 0 0,1 0-1 0 0,-1 0 1 0 0,1 1-1 0 0,-1-1 1 0 0,1 0 0 0 0,-1 0-1 0 0,0 1 1 0 0,1-1-1 0 0,-1 1 1 0 0,1-1 0 0 0,-1 1-1 0 0,0 0 1 0 0,1-1-1 0 0,-1 1 1 0 0,0 0-1 0 0,0 0 1 0 0,0 0 0 0 0,0 0-1 0 0,1 0 1 0 0,-1 0-1 0 0,-1 0 1 0 0,1 0 0 0 0,0 1-1 0 0,0 0-176 0 0,87 244 1440 0 0,-62-152-910 0 0,-2-1 474 0 0,-14-202-1262 0 0,-7 101 215 0 0,1-1-1 0 0,-1 1 1 0 0,1 0-1 0 0,1 1 0 0 0,0-1 1 0 0,0 1-1 0 0,0 0 1 0 0,1 0-1 0 0,0 0 0 0 0,0 1 1 0 0,1 0-1 0 0,-1 0 1 0 0,2 1-1 0 0,-1 0 0 0 0,0 0 1 0 0,1 1-1 0 0,0-1 1 0 0,3 0 43 0 0,-10 5-74 0 0,12 3-70 0 0,59 88 11 0 0,-70-85 110 0 0,0 0 0 0 0,1 0 0 0 0,-1 0 0 0 0,1 0 0 0 0,0-1 0 0 0,1 1 0 0 0,0-1 0 0 0,0 0 0 0 0,0 0 0 0 0,0 0 0 0 0,1-1-1 0 0,-1 1 1 0 0,1-1 0 0 0,0 0 0 0 0,1-1 0 0 0,-1 1 0 0 0,1-1 0 0 0,-1 0 0 0 0,1-1 0 0 0,0 1 0 0 0,0-1 0 0 0,0 0 0 0 0,1 0 0 0 0,3 0 23 0 0,21-6-351 0 0,0-1 0 0 0,0-2 0 0 0,-1-1 0 0 0,0-1 0 0 0,0-2 0 0 0,-1-1 0 0 0,-1-1 0 0 0,0-1 0 0 0,0-1 0 0 0,-2-2 0 0 0,0-1 0 0 0,-1-1 0 0 0,20-19 351 0 0,-17-6 134 0 0,-28 43-6 0 0,-3-3-42 0 0,-7-1-33 0 0,0-1-1 0 0,0 2 1 0 0,0-1-1 0 0,-1 1 1 0 0,0 1-1 0 0,0 0 1 0 0,0 0-1 0 0,0 1 1 0 0,0 1-1 0 0,-1-1 1 0 0,1 2-1 0 0,0 0 1 0 0,-1 0-1 0 0,1 1 1 0 0,0 1-1 0 0,0-1 1 0 0,0 2-1 0 0,0 0 1 0 0,0 0-1 0 0,0 1 1 0 0,0 0-1 0 0,1 1 1 0 0,0 0-1 0 0,-4 3-52 0 0,6-4 55 0 0,-1 0 0 0 0,1 0 0 0 0,0 1 0 0 0,0 1-1 0 0,0-1 1 0 0,1 1 0 0 0,-1 0 0 0 0,2 1 0 0 0,-1 0-1 0 0,1 0 1 0 0,0 0 0 0 0,0 1 0 0 0,1 0 0 0 0,0 0 0 0 0,0 0-1 0 0,1 1 1 0 0,0-1 0 0 0,1 1 0 0 0,0 0 0 0 0,0 0-1 0 0,1 0 1 0 0,0 1 0 0 0,0-1 0 0 0,1 6-55 0 0,3-7 13 0 0,2 0 1 0 0,-1 0-1 0 0,1 0 1 0 0,0-1 0 0 0,1 1-1 0 0,-1-1 1 0 0,1 0-1 0 0,1 0 1 0 0,0-1-1 0 0,0 0 1 0 0,0 0 0 0 0,0 0-1 0 0,1 0 1 0 0,0-1-1 0 0,0-1 1 0 0,1 1-1 0 0,-1-1 1 0 0,1 0 0 0 0,0-1-1 0 0,0 1 1 0 0,0-2-1 0 0,1 1 1 0 0,-1-1-1 0 0,0 0 1 0 0,1-1-1 0 0,0 0 1 0 0,-1-1 0 0 0,1 1-1 0 0,0-2 1 0 0,-1 1-1 0 0,1-1 1 0 0,2-1-14 0 0,24 1-72 0 0,1-1 1 0 0,0-2-1 0 0,-1-1 1 0 0,0-2-1 0 0,0-2 1 0 0,-1-1 0 0 0,0-2-1 0 0,0-1 1 0 0,-2-1-1 0 0,19-12 72 0 0,-15-12 11 0 0,-36 37 7 0 0,0 1 16 0 0,-3-3 28 0 0,-5 1-45 0 0,1 0 0 0 0,-1 1 0 0 0,0 0 0 0 0,1 0 0 0 0,-1 0 0 0 0,0 1 0 0 0,0 0 0 0 0,1 1 0 0 0,-1 0 0 0 0,0 0 0 0 0,1 0 0 0 0,-1 1 0 0 0,1 1 0 0 0,-1-1 0 0 0,1 1 0 0 0,0 0 0 0 0,0 0 0 0 0,-3 3-17 0 0,0-2 46 0 0,-25 26 190 0 0,101-41-55 0 0,27-35-168 0 0,-22 11-1391 0 0,-23 9-3367 0 0,-36 20 3487 0 0</inkml:trace>
  <inkml:trace contextRef="#ctx0" brushRef="#br0" timeOffset="-149729.668">13313 3535 1520 0 0,'0'-2'82'0'0,"0"1"0"0"0,0-1 0 0 0,-1 1 0 0 0,1-1 0 0 0,0 1 0 0 0,-1-1 0 0 0,1 1 0 0 0,-1-1 0 0 0,1 1 0 0 0,-1 0 0 0 0,0-1 0 0 0,0 1 0 0 0,0 0 0 0 0,0 0 0 0 0,0 0 0 0 0,0-1 0 0 0,0 1 0 0 0,0 0 0 0 0,0 0 0 0 0,0 0 0 0 0,0 1 0 0 0,-1-1 0 0 0,1 0 0 0 0,0 0 0 0 0,-1 1 0 0 0,1-1 0 0 0,-1 1 0 0 0,1-1 0 0 0,-1 1 0 0 0,1 0 0 0 0,-1-1 0 0 0,1 1 0 0 0,-1 0 0 0 0,1 0-1 0 0,-1 0 1 0 0,1 0 0 0 0,-1 0 0 0 0,1 0 0 0 0,-1 1 0 0 0,1-1 0 0 0,-1 0 0 0 0,1 1 0 0 0,0-1 0 0 0,-1 1 0 0 0,1 0 0 0 0,-1-1 0 0 0,1 1 0 0 0,0 0 0 0 0,0 0 0 0 0,-1 0-82 0 0,-3-1 134 0 0,-12 1-20 0 0,0 1 0 0 0,0 1-1 0 0,1 0 1 0 0,-1 2 0 0 0,1-1 0 0 0,0 2-1 0 0,0 0 1 0 0,0 1 0 0 0,1 1 0 0 0,0 0 0 0 0,1 1-1 0 0,0 1 1 0 0,0 0 0 0 0,1 1 0 0 0,0 0-1 0 0,1 1 1 0 0,0 0 0 0 0,1 1 0 0 0,0 0-1 0 0,1 1 1 0 0,-3 7-114 0 0,14-21 14 0 0,0-1 1 0 0,0 1-1 0 0,0 0 0 0 0,0-1 1 0 0,1 1-1 0 0,-1 0 0 0 0,0 0 1 0 0,0 0-1 0 0,0 0 0 0 0,0 0 1 0 0,0 0-1 0 0,1 1 0 0 0,-1-1 0 0 0,0 0 1 0 0,0 1-1 0 0,0-1 0 0 0,0 0 1 0 0,0 1-1 0 0,0-1 0 0 0,0 1 1 0 0,0 0-1 0 0,0-1 0 0 0,0 1 1 0 0,0 0-1 0 0,0 0 0 0 0,0-1 1 0 0,-1 1-1 0 0,1 0 0 0 0,0 0 1 0 0,-1 0-1 0 0,1 0 0 0 0,0 0 0 0 0,-1 0 1 0 0,1 0-1 0 0,-1 0 0 0 0,0 0 1 0 0,1 0-1 0 0,-1 0 0 0 0,0 0 1 0 0,1 1-1 0 0,-1-1 0 0 0,0 0 1 0 0,0 0-1 0 0,0 0 0 0 0,0 0 1 0 0,0 0-1 0 0,0 1 0 0 0,-1-1 1 0 0,1 0-1 0 0,0 0 0 0 0,0 0 0 0 0,-1 0 1 0 0,1 0-1 0 0,-1 0 0 0 0,1 0 1 0 0,-1 0-1 0 0,0 0 0 0 0,1 0 1 0 0,-1 0-1 0 0,0 0 0 0 0,1 0 1 0 0,-1 0-1 0 0,0-1 0 0 0,0 1 1 0 0,0 0-1 0 0,0 0 0 0 0,0-1-14 0 0,89-37 123 0 0,146-155 72 0 0,-156 125 240 0 0,-77 67-385 0 0,26 44 126 0 0,-18-31-285 0 0,1 0-1 0 0,0-1 1 0 0,1 0-1 0 0,0-1 0 0 0,1 0 1 0 0,0-1-1 0 0,1 0 1 0 0,0-1-1 0 0,1-1 1 0 0,-1 0-1 0 0,2 0 0 0 0,-1-2 1 0 0,11 4 109 0 0,130 18-5992 0 0,-132-28 4688 0 0</inkml:trace>
  <inkml:trace contextRef="#ctx0" brushRef="#br0" timeOffset="-148571.942">13788 3592 1520 0 0,'0'0'864'0'0,"37"-1"4073"0"0,-34-3-4881 0 0,0 0-1 0 0,-1-1 1 0 0,0 1-1 0 0,0-1 1 0 0,0 0-1 0 0,-1 1 1 0 0,1-1-1 0 0,-1 0 1 0 0,0 0-1 0 0,0 0 1 0 0,-1 0-1 0 0,0 0 0 0 0,0 0 1 0 0,0 1-1 0 0,0-1 1 0 0,-1 0-1 0 0,1 0 1 0 0,-1 0-1 0 0,-1 0 1 0 0,1 0-1 0 0,-1 1 1 0 0,0-1-1 0 0,0 0 1 0 0,0 1-1 0 0,-1-1-55 0 0,-6-26 8 0 0,-1 2 1 0 0,-1-1-1 0 0,-2 1 0 0 0,-1 1 0 0 0,-1 0 1 0 0,-1 2-1 0 0,-2-1 0 0 0,-1 2 0 0 0,0 0 1 0 0,-2 2-1 0 0,-11-10-8 0 0,-34 3 164 0 0,64 30-150 0 0,-21 12 54 0 0,19 12-29 0 0,28-40-5728 0 0,-21 11 4422 0 0</inkml:trace>
  <inkml:trace contextRef="#ctx0" brushRef="#br0" timeOffset="-148026.941">13811 3512 2408 0 0,'-22'-8'4380'0'0,"-25"29"-3655"0"0,31-11-561 0 0,1 1-1 0 0,0 1 0 0 0,1 0 0 0 0,0 0 0 0 0,1 2 1 0 0,0 0-1 0 0,1 0 0 0 0,1 1 0 0 0,0 0 0 0 0,1 1 0 0 0,1 0 1 0 0,0 1-1 0 0,-1 5-163 0 0,11-21 12 0 0,0 0 0 0 0,0 0 1 0 0,0 0-1 0 0,0-1 0 0 0,0 1 1 0 0,0 0-1 0 0,0 0 0 0 0,1-1 0 0 0,-1 1 1 0 0,0-1-1 0 0,0 1 0 0 0,1-1 1 0 0,-1 1-1 0 0,0-1 0 0 0,1 0 0 0 0,-1 0 1 0 0,0 1-1 0 0,1-1 0 0 0,-1 0 0 0 0,0 0 1 0 0,1 0-1 0 0,-1-1 0 0 0,0 1 1 0 0,1 0-1 0 0,-1 0 0 0 0,0-1 0 0 0,0 1 1 0 0,1-1-1 0 0,-1 1 0 0 0,0-1 1 0 0,0 0-1 0 0,0 1 0 0 0,0-1 0 0 0,1 0 1 0 0,-1 0-1 0 0,0 1 0 0 0,0-1 1 0 0,-1 0-1 0 0,1 0 0 0 0,0 0 0 0 0,0-1 1 0 0,0 1-1 0 0,0 0-12 0 0,19-16-43 0 0,0 0 1 0 0,-2-1 0 0 0,0-1-1 0 0,0-1 1 0 0,-2-1-1 0 0,-1 0 1 0 0,0-1-1 0 0,-2 0 1 0 0,0-2-1 0 0,-2 1 1 0 0,-1-1-1 0 0,0-1 1 0 0,-2 0-1 0 0,-1 0 1 0 0,-1 0-1 0 0,-1-1 1 0 0,-1 0-1 0 0,-1 0 1 0 0,-2 0 0 0 0,-1-22 42 0 0,0 35 92 0 0,-1-1 1 0 0,0 0-1 0 0,-1 1 1 0 0,-1-1 0 0 0,0 1-1 0 0,-1 0 1 0 0,0 0 0 0 0,-1 0-1 0 0,0 1 1 0 0,-1-1-1 0 0,-1 1 1 0 0,0 0 0 0 0,0 1-1 0 0,-7-8-92 0 0,12 17 36 0 0,0-1 1 0 0,0 1-1 0 0,0 0 0 0 0,0 0 0 0 0,-1 0 0 0 0,1 0 1 0 0,-1 1-1 0 0,1-1 0 0 0,-1 1 0 0 0,1-1 0 0 0,-1 1 0 0 0,0 0 1 0 0,0 0-1 0 0,0 0 0 0 0,0 0 0 0 0,0 1 0 0 0,0-1 0 0 0,1 1 1 0 0,-1-1-1 0 0,0 1 0 0 0,-1 0 0 0 0,1 1 0 0 0,0-1 0 0 0,1 0 1 0 0,-1 1-1 0 0,0-1 0 0 0,0 1 0 0 0,0 0 0 0 0,0 0 1 0 0,0 0-1 0 0,1 1 0 0 0,-1-1 0 0 0,0 1 0 0 0,1-1 0 0 0,-1 1 1 0 0,1 0-1 0 0,0 0 0 0 0,-1 0 0 0 0,1 0 0 0 0,0 0 0 0 0,0 1 1 0 0,1-1-1 0 0,-1 0 0 0 0,-1 3-36 0 0,-3 4 59 0 0,0 0 1 0 0,1 0-1 0 0,0 1 0 0 0,0 0 1 0 0,1 0-1 0 0,1 0 0 0 0,0 0 1 0 0,0 1-1 0 0,1-1 0 0 0,0 1 1 0 0,0-1-1 0 0,1 5-59 0 0,2-1-35 0 0,0 1 0 0 0,1-1 0 0 0,1 1 0 0 0,0-1 0 0 0,1 0 0 0 0,0 0 0 0 0,1-1 1 0 0,1 1-1 0 0,0-1 0 0 0,1 0 0 0 0,0 0 0 0 0,1-1 0 0 0,1 0 0 0 0,0-1 0 0 0,2 2 35 0 0,165 150-5385 0 0,-123-120 2456 0 0,-34-25 1751 0 0,-4-5 36 0 0</inkml:trace>
  <inkml:trace contextRef="#ctx0" brushRef="#br0" timeOffset="-152412.9">9287 3604 2272 0 0,'8'-5'1274'0'0,"9"17"2922"0"0,4 96-3733 0 0,4-2 1 0 0,6-1-1 0 0,4-1 1 0 0,9 9-464 0 0,-42-106 132 0 0,-9 3-6373 0 0,3-12 5014 0 0</inkml:trace>
  <inkml:trace contextRef="#ctx0" brushRef="#br0" timeOffset="-151983.628">9284 3907 2200 0 0,'1'0'74'0'0,"-1"0"-1"0"0,0-1 0 0 0,1 1 0 0 0,-1 0 1 0 0,1 0-1 0 0,-1 0 0 0 0,0 0 1 0 0,1-1-1 0 0,-1 1 0 0 0,1 0 1 0 0,-1 0-1 0 0,0-1 0 0 0,1 1 1 0 0,-1 0-1 0 0,0-1 0 0 0,0 1 1 0 0,1 0-1 0 0,-1-1 0 0 0,0 1 1 0 0,0 0-1 0 0,1-1 0 0 0,-1 1 0 0 0,0-1 1 0 0,0 1-1 0 0,0 0 0 0 0,0-1 1 0 0,0 1-1 0 0,1-1 0 0 0,-1 1 1 0 0,0-1-1 0 0,0 1 0 0 0,0 0 1 0 0,0-1-1 0 0,0 1 0 0 0,0-1 1 0 0,0 1-1 0 0,-1-1 0 0 0,1 1 1 0 0,0 0-1 0 0,0-1 0 0 0,0 1 0 0 0,0-1 1 0 0,-1 1-1 0 0,1 0 0 0 0,0-1 1 0 0,0 1-1 0 0,-1-1 0 0 0,1 1 1 0 0,0 0-1 0 0,0-1 0 0 0,-1 1 1 0 0,1 0-1 0 0,0 0 0 0 0,-1-1-73 0 0,65-14 129 0 0,-39 10 174 0 0,254-65-49 0 0,-277 69-251 0 0,0 1-1 0 0,0-1 1 0 0,0 1-1 0 0,0-1 0 0 0,0 1 1 0 0,0-1-1 0 0,0 1 1 0 0,0 0-1 0 0,0 0 0 0 0,0 0 1 0 0,0 0-1 0 0,0 1 1 0 0,0-1-1 0 0,0 0 0 0 0,0 1 1 0 0,0 0-1 0 0,0-1 1 0 0,0 1-1 0 0,0 0 0 0 0,0 0 1 0 0,0 0-1 0 0,-1 0 1 0 0,1 0-1 0 0,0 0 1 0 0,-1 1-1 0 0,1-1 0 0 0,-1 1 1 0 0,1-1-1 0 0,-1 1 1 0 0,0-1-1 0 0,0 1 0 0 0,1 0 1 0 0,-1 0-1 0 0,0-1 1 0 0,-1 1-1 0 0,1 0 0 0 0,0 0 1 0 0,0 0-1 0 0,-1 0 1 0 0,1 0-1 0 0,-1 0 0 0 0,0 0 1 0 0,0 0-1 0 0,1 0 1 0 0,-1 0-1 0 0,-1 0 1 0 0,1 0-1 0 0,0 0 0 0 0,0 0 1 0 0,-1 0-1 0 0,1 0 1 0 0,-1 0-1 0 0,0 0 0 0 0,1 0 1 0 0,-1 0-1 0 0,0 0 1 0 0,-1 1-3 0 0,-1 7-76 0 0,1-9 98 0 0,1 1 0 0 0,-1 0 0 0 0,0 0 0 0 0,1 0 0 0 0,0 0-1 0 0,-1 0 1 0 0,1 0 0 0 0,0 0 0 0 0,0 0 0 0 0,0 0 0 0 0,1 1 0 0 0,-1-1 0 0 0,0 0-1 0 0,1 1 1 0 0,-1-1 0 0 0,1 1 0 0 0,0-1 0 0 0,0 0 0 0 0,0 1 0 0 0,0-1 0 0 0,0 1-1 0 0,1-1 1 0 0,-1 0 0 0 0,1 1 0 0 0,0-1 0 0 0,-1 0 0 0 0,1 1 0 0 0,0-1 0 0 0,0 0-1 0 0,0 0 1 0 0,1 0 0 0 0,-1 0 0 0 0,0 0 0 0 0,1 0 0 0 0,0 0 0 0 0,-1 0 0 0 0,1-1-1 0 0,0 1 1 0 0,0-1 0 0 0,0 1 0 0 0,0-1 0 0 0,0 0 0 0 0,0 1 0 0 0,0-1 0 0 0,0 0-1 0 0,2 0-21 0 0,15-5 57 0 0,0 0-1 0 0,0-1 0 0 0,0-1 1 0 0,-1-1-1 0 0,0 0 0 0 0,0-2 1 0 0,-1 0-1 0 0,15-10-56 0 0,-31 18 0 0 0,-1 1 0 0 0,1 0 0 0 0,0 0 0 0 0,-1 0 0 0 0,1 0 0 0 0,0-1 1 0 0,-1 1-1 0 0,1 0 0 0 0,-1-1 0 0 0,1 1 0 0 0,0 0 0 0 0,-1-1 0 0 0,1 1 0 0 0,-1-1 0 0 0,1 1 0 0 0,-1-1 0 0 0,1 1 0 0 0,-1-1 0 0 0,1 0 0 0 0,-1 1 0 0 0,0-1 1 0 0,1 1-1 0 0,-1-1 0 0 0,0 0 0 0 0,0 1 0 0 0,1-1 0 0 0,-1 0 0 0 0,0 1 0 0 0,0-1 0 0 0,0 0 0 0 0,0 1 0 0 0,0-1 0 0 0,0 0 0 0 0,0 0 0 0 0,0 1 0 0 0,0-1 0 0 0,0 0 1 0 0,0 1-1 0 0,0-1 0 0 0,0 0 0 0 0,-1 1 0 0 0,1-1 0 0 0,0 0 0 0 0,-1 1 0 0 0,1-1 0 0 0,0 0 0 0 0,-1 1 0 0 0,1-1 0 0 0,-1 1 0 0 0,1-1 0 0 0,0 1 0 0 0,-1-1 1 0 0,0 1-1 0 0,1-1 0 0 0,-1 1 0 0 0,1 0 0 0 0,-1-1 0 0 0,0 1 0 0 0,1 0 0 0 0,-1-1 0 0 0,1 1 0 0 0,-1 0 0 0 0,0 0 0 0 0,0-1 0 0 0,1 1 0 0 0,-1 0 0 0 0,0 0 0 0 0,0 0 0 0 0,-49-7-136 0 0,-55 19-114 0 0,99-10-196 0 0,-20 3 424 0 0,12-9-4816 0 0,3-8 3614 0 0</inkml:trace>
  <inkml:trace contextRef="#ctx0" brushRef="#br0" timeOffset="-151374.998">10142 4007 1100 0 0,'14'-21'4870'0'0,"16"-50"-4615"0"0,-28 65 90 0 0,15-43 62 0 0,-14 38-370 0 0,0-1 0 0 0,1 1 0 0 0,0 1 0 0 0,0-1 0 0 0,1 0 0 0 0,1 1 0 0 0,0 0-1 0 0,0 0 1 0 0,1 1 0 0 0,0 0 0 0 0,4-4-37 0 0,-7 12-5 0 0,-1 0-1 0 0,0 0 1 0 0,1 0-1 0 0,-1 1 1 0 0,1 0-1 0 0,-1-1 1 0 0,1 1-1 0 0,-1 0 1 0 0,1 1-1 0 0,-1-1 1 0 0,1 1-1 0 0,-1-1 1 0 0,1 1-1 0 0,-1 0 1 0 0,0 0-1 0 0,1 1 0 0 0,-1-1 1 0 0,0 0-1 0 0,0 1 1 0 0,0 0-1 0 0,0 0 1 0 0,0 0-1 0 0,-1 0 1 0 0,1 1-1 0 0,-1-1 1 0 0,1 1-1 0 0,-1-1 1 0 0,0 1-1 0 0,0 0 1 0 0,0 0-1 0 0,0 0 1 0 0,1 1 5 0 0,0 1 54 0 0,1 0 1 0 0,-1 0-1 0 0,0 0 1 0 0,0 0 0 0 0,0 0-1 0 0,-1 1 1 0 0,1-1-1 0 0,-2 1 1 0 0,1 0 0 0 0,0 0-1 0 0,-1-1 1 0 0,0 1-1 0 0,-1 0 1 0 0,1 0 0 0 0,-1 0-1 0 0,0 0 1 0 0,0 0-1 0 0,-1 0 1 0 0,0 0-1 0 0,0 0 1 0 0,-1 0 0 0 0,1-1-1 0 0,-1 1 1 0 0,0 0-1 0 0,-3 4-54 0 0,-29 48 844 0 0,41-123-1214 0 0,22-12-307 0 0,4 2-1 0 0,3 1 1 0 0,42-64 677 0 0,-67 133 155 0 0,4 25-88 0 0,261 88 345 0 0,-270-106-378 0 0,0 1-1 0 0,0-1 0 0 0,-1 1 1 0 0,1 1-1 0 0,0-1 0 0 0,-1 1 1 0 0,0 0-1 0 0,0 0 0 0 0,0 0 0 0 0,0 1 1 0 0,-1 0-1 0 0,0 0 0 0 0,0 0 1 0 0,0 0-1 0 0,-1 1 0 0 0,1-1 1 0 0,-1 1-1 0 0,-1 0 0 0 0,1 0 1 0 0,-1 0-1 0 0,0 0 0 0 0,0 1 0 0 0,-1-1 1 0 0,1 2-34 0 0,-5-1-29 0 0,-1-1 1 0 0,1 1 0 0 0,-1-1 0 0 0,0 0-1 0 0,0 0 1 0 0,-1-1 0 0 0,0 1-1 0 0,0-1 1 0 0,0 0 0 0 0,-1-1 0 0 0,1 1-1 0 0,-1-1 1 0 0,0 0 0 0 0,-1 0-1 0 0,1-1 1 0 0,-1 0 0 0 0,1 0 0 0 0,-1 0-1 0 0,0-1 1 0 0,0 0 0 0 0,-4 1 28 0 0,-145 19-4792 0 0,126-22 3555 0 0</inkml:trace>
  <inkml:trace contextRef="#ctx0" brushRef="#br0" timeOffset="-153705.061">6983 3908 1160 0 0,'0'0'625'0'0,"0"0"32"0"0,0 0-73 0 0,0 0-32 0 0,0 0-61 0 0,0 0-50 0 0,0 0-103 0 0,0 0-46 0 0,0 0 12 0 0,16-10 377 0 0,-12 9-650 0 0,0 1 1 0 0,0-1-1 0 0,0 1 0 0 0,0 0 0 0 0,1 0 0 0 0,-1 0 0 0 0,0 1 0 0 0,0-1 1 0 0,0 1-1 0 0,0 0 0 0 0,0 1 0 0 0,0-1 0 0 0,0 0 0 0 0,-1 1 0 0 0,1 0 1 0 0,0 0-1 0 0,-1 0 0 0 0,1 1 0 0 0,-1-1 0 0 0,0 1 0 0 0,0-1 1 0 0,0 1-1 0 0,0 0 0 0 0,0 0 0 0 0,-1 1 0 0 0,1-1 0 0 0,-1 0 0 0 0,0 1 1 0 0,0 0-1 0 0,0-1 0 0 0,0 1 0 0 0,-1 0 0 0 0,0 0 0 0 0,1 0 1 0 0,-2 0-1 0 0,1 0 0 0 0,0 2-31 0 0,1 5 44 0 0,0 1 1 0 0,-1 0 0 0 0,0 0-1 0 0,0-1 1 0 0,-2 1-1 0 0,1 0 1 0 0,-2-1-1 0 0,1 1 1 0 0,-2 0 0 0 0,1-1-1 0 0,-2 0 1 0 0,-1 6-45 0 0,-60 97 944 0 0,130-103-908 0 0,149-59-6377 0 0,-182 36 5093 0 0</inkml:trace>
  <inkml:trace contextRef="#ctx0" brushRef="#br0" timeOffset="-153329.5">7438 4075 1268 0 0,'2'0'105'0'0,"1"0"1"0"0,0 0-1 0 0,-1 0 0 0 0,1 0 0 0 0,0 1 1 0 0,-1-1-1 0 0,1 1 0 0 0,-1 0 0 0 0,1 0 1 0 0,-1 0-1 0 0,1 0 0 0 0,-1 0 0 0 0,0 0 1 0 0,1 1-1 0 0,-1-1 0 0 0,0 1 0 0 0,0 0 1 0 0,0-1-1 0 0,0 1 0 0 0,0 0 0 0 0,-1 0 1 0 0,1 0-1 0 0,0 1 0 0 0,-1-1 0 0 0,0 0 1 0 0,1 0-1 0 0,-1 1 0 0 0,0-1 0 0 0,0 1 1 0 0,0-1-1 0 0,-1 1 0 0 0,1 0 0 0 0,-1-1 1 0 0,1 1-1 0 0,-1 0 0 0 0,0-1 0 0 0,0 2-105 0 0,-50 72 2552 0 0,50-114-1256 0 0,3 30-1343 0 0,-1 0 0 0 0,2 0 0 0 0,-1 0 1 0 0,1 1-1 0 0,0-1 0 0 0,0 1 0 0 0,1 0 0 0 0,0 0 0 0 0,0 0 0 0 0,1 1 0 0 0,0 0 0 0 0,0 0 1 0 0,0 0-1 0 0,1 1 0 0 0,0 0 0 0 0,0 0 0 0 0,0 1 0 0 0,1 0 0 0 0,-1 0 0 0 0,1 1 0 0 0,0 0 47 0 0,-6 2-189 0 0,18 4-160 0 0,147 57-2526 0 0,-146-57 2575 0 0</inkml:trace>
  <inkml:trace contextRef="#ctx0" brushRef="#br0" timeOffset="-152909.078">8002 4112 3240 0 0,'93'-15'3421'0'0,"-200"102"-466"0"0,108-86-2956 0 0,-1 0 0 0 0,1 0 0 0 0,-1 0 0 0 0,1 0-1 0 0,-1 0 1 0 0,1-1 0 0 0,0 1 0 0 0,-1 0 0 0 0,1 0 0 0 0,0-1-1 0 0,0 1 1 0 0,0 0 0 0 0,-1-1 0 0 0,1 1 0 0 0,0-1 0 0 0,0 1-1 0 0,0-1 1 0 0,0 1 0 0 0,0-1 0 0 0,0 0 0 0 0,0 1 0 0 0,0-1-1 0 0,0 0 1 0 0,0 0 0 0 0,0 0 0 0 0,0 0 0 0 0,0 0 0 0 0,0 0-1 0 0,1 0 1 0 0,-1 0 0 0 0,0 0 0 0 0,0 0 0 0 0,0-1 0 0 0,0 1-1 0 0,0 0 1 0 0,0-1 0 0 0,0 1 0 0 0,-1-1 0 0 0,1 1 0 0 0,0-1-1 0 0,0 1 1 0 0,0-1 0 0 0,0 0 0 0 0,0 0 1 0 0,9-3-84 0 0,0 0 0 0 0,-1 0 0 0 0,0-1 1 0 0,0 0-1 0 0,0-1 0 0 0,0 0 0 0 0,-1-1 0 0 0,0 1 0 0 0,0-2 0 0 0,-1 1 1 0 0,0-1-1 0 0,0 0 0 0 0,-1 0 0 0 0,0-1 0 0 0,0 0 0 0 0,-1 0 1 0 0,0 0-1 0 0,-1-1 0 0 0,0 1 0 0 0,0-1 0 0 0,-1 0 0 0 0,0-1 1 0 0,-1 1-1 0 0,0 0 0 0 0,-1-1 0 0 0,0-7 84 0 0,1-7 124 0 0,-2 0-1 0 0,0 0 1 0 0,-2 0 0 0 0,-1 0-1 0 0,-1 0 1 0 0,-1 0 0 0 0,-1 1-1 0 0,-1 0 1 0 0,-1 0-1 0 0,-9-18-123 0 0,-49-35 3131 0 0,65 77-2932 0 0,1 0 34 0 0,0 0-48 0 0,-6 61-23 0 0,95 97-1863 0 0,23-7-3705 0 0,-80-109 3282 0 0,-13-16 920 0 0</inkml:trace>
  <inkml:trace contextRef="#ctx0" brushRef="#br0" timeOffset="-146352.134">5141 5465 1312 0 0,'0'0'473'0'0,"0"0"58"0"0,0 0-25 0 0,2-18 600 0 0,-2 17-1075 0 0,0 0 0 0 0,0 0 0 0 0,0 0 0 0 0,0 0 0 0 0,0-1 0 0 0,-1 1 0 0 0,1 0 0 0 0,0 0-1 0 0,0 0 1 0 0,-1 0 0 0 0,1 0 0 0 0,-1 0 0 0 0,1 0 0 0 0,-1 0 0 0 0,1 0 0 0 0,-1 1 0 0 0,0-1-1 0 0,1 0 1 0 0,-1 0 0 0 0,0 0 0 0 0,0 1 0 0 0,0-1 0 0 0,0 0 0 0 0,1 1 0 0 0,-1-1 0 0 0,0 1 0 0 0,0-1-1 0 0,0 1 1 0 0,0-1 0 0 0,0 1 0 0 0,0 0 0 0 0,-1-1 0 0 0,1 1 0 0 0,0 0 0 0 0,0 0 0 0 0,0 0 0 0 0,0 0-1 0 0,0 0 1 0 0,0 0 0 0 0,0 0 0 0 0,0 0 0 0 0,0 0 0 0 0,0 1 0 0 0,0-1 0 0 0,-1 0 0 0 0,1 1-1 0 0,0-1 1 0 0,0 0 0 0 0,1 1 0 0 0,-2 0-31 0 0,-7-1 90 0 0,-4 0 45 0 0,-1 1 1 0 0,1 1 0 0 0,-1 0 0 0 0,1 1-1 0 0,0 0 1 0 0,0 1 0 0 0,0 0 0 0 0,0 1-1 0 0,1 1 1 0 0,0 0 0 0 0,0 1 0 0 0,0 0-1 0 0,1 1 1 0 0,0 0 0 0 0,1 0 0 0 0,0 1-1 0 0,0 1 1 0 0,1 0 0 0 0,0 0 0 0 0,0 1-1 0 0,1 0 1 0 0,1 0 0 0 0,0 1 0 0 0,0 0-1 0 0,2 0 1 0 0,-1 0 0 0 0,1 1 0 0 0,1 0-1 0 0,0 0 1 0 0,1 0 0 0 0,0 5-136 0 0,3-13 30 0 0,0 0 0 0 0,0 0 0 0 0,0 0 0 0 0,0 0 0 0 0,1 0 0 0 0,0-1 0 0 0,0 1 0 0 0,0 0 0 0 0,1 0 0 0 0,-1-1 0 0 0,1 1 0 0 0,0-1 0 0 0,1 1 0 0 0,-1-1 0 0 0,1 0 0 0 0,0 0 0 0 0,0 0 0 0 0,0 0 0 0 0,0 0 0 0 0,1-1 0 0 0,0 0 0 0 0,-1 1 0 0 0,1-1 0 0 0,0-1 0 0 0,1 1 0 0 0,-1-1 0 0 0,0 1 0 0 0,1-1 0 0 0,-1 0 0 0 0,1-1 1 0 0,0 1-1 0 0,2 0-30 0 0,152 21-358 0 0,-159-23 356 0 0,20 1-562 0 0,-1-2-1 0 0,1 0 0 0 0,-1-1 1 0 0,1 0-1 0 0,-1-2 0 0 0,0 0 1 0 0,0-2-1 0 0,0 0 0 0 0,14-7 565 0 0,57-31-2624 0 0,-52 20 1350 0 0</inkml:trace>
  <inkml:trace contextRef="#ctx0" brushRef="#br0" timeOffset="-146013.306">6031 5348 1164 0 0,'15'-28'11618'0'0,"-15"5"-9410"0"0,0 17-1931 0 0,5 9-12316 0 0,-1-1 10875 0 0</inkml:trace>
  <inkml:trace contextRef="#ctx0" brushRef="#br0" timeOffset="-145762.98">6289 5599 3056 0 0,'-34'-25'7295'0'0,"28"15"-9114"0"0,2 7-3300 0 0,1 5 3930 0 0</inkml:trace>
  <inkml:trace contextRef="#ctx0" brushRef="#br0" timeOffset="-137594.305">13177 4294 2340 0 0,'-30'-65'6805'0'0,"72"68"-8031"0"0,58 16-3945 0 0,-76-14 3943 0 0</inkml:trace>
  <inkml:trace contextRef="#ctx0" brushRef="#br0" timeOffset="-134067.441">17467 4261 2336 0 0,'6'-3'157'0'0,"-1"0"0"0"0,1 0 0 0 0,0 1 0 0 0,-1-1 0 0 0,1 1 0 0 0,0 1 0 0 0,1-1 0 0 0,-1 1 0 0 0,0 0 0 0 0,0 1 0 0 0,1 0 0 0 0,-1 0 0 0 0,0 0 0 0 0,0 0 0 0 0,1 1 0 0 0,-1 0 0 0 0,0 0 0 0 0,0 1 0 0 0,0 0 0 0 0,0 0 0 0 0,0 0 0 0 0,-1 1 0 0 0,1 0-1 0 0,-1 0 1 0 0,1 0 0 0 0,-1 1 0 0 0,0 0 0 0 0,2 2-157 0 0,2 0 124 0 0,0 2-1 0 0,0-1 1 0 0,-1 1-1 0 0,0 0 0 0 0,-1 1 1 0 0,0 0-1 0 0,0 0 0 0 0,-1 0 1 0 0,0 1-1 0 0,-1 0 1 0 0,0 0-1 0 0,0 1 0 0 0,-1-1 1 0 0,0 1-1 0 0,0 5-123 0 0,-3-10 105 0 0,-1 1 1 0 0,0-1-1 0 0,0 0 0 0 0,0 0 1 0 0,-1 0-1 0 0,0 1 1 0 0,0-1-1 0 0,0 0 0 0 0,-1 0 1 0 0,0 0-1 0 0,0-1 0 0 0,-1 1 1 0 0,0 0-1 0 0,0-1 0 0 0,0 0 1 0 0,0 1-1 0 0,-1-1 0 0 0,0-1 1 0 0,0 1-1 0 0,0 0 0 0 0,-1-1 1 0 0,1 0-1 0 0,-1 0 0 0 0,0 0 1 0 0,0-1-1 0 0,-1 0 0 0 0,1 0 1 0 0,-1 0-1 0 0,1 0 0 0 0,-1-1 1 0 0,0 0-1 0 0,0 0 0 0 0,0-1 1 0 0,0 0-1 0 0,-6 1-105 0 0,-15-17 530 0 0,23 8-535 0 0,1 1-1 0 0,0 0 0 0 0,0-1 1 0 0,1 1-1 0 0,0-1 1 0 0,0 0-1 0 0,1 0 0 0 0,-1 0 1 0 0,2 0-1 0 0,-1 0 1 0 0,1 0-1 0 0,0 0 0 0 0,0 0 1 0 0,1 0-1 0 0,0 0 1 0 0,0 0-1 0 0,0 0 0 0 0,1 0 1 0 0,0 1-1 0 0,1-1 1 0 0,-1 1-1 0 0,1-1 0 0 0,1 1 1 0 0,-1 0-1 0 0,1 0 1 0 0,0 0-1 0 0,0 1 0 0 0,4-5 6 0 0,16-22-798 0 0,1 1-1 0 0,1 1 1 0 0,2 1-1 0 0,1 1 1 0 0,1 2-1 0 0,1 1 1 0 0,1 2-1 0 0,25-14 799 0 0,4-6-3259 0 0,-41 31 1888 0 0</inkml:trace>
  <inkml:trace contextRef="#ctx0" brushRef="#br0" timeOffset="-133739.127">18118 4295 1576 0 0,'187'-51'3141'0'0,"-159"40"-2894"0"0,117-67 973 0 0,-205 90 317 0 0,23 1-1202 0 0,1 3 1 0 0,0 1 0 0 0,2 1-1 0 0,0 2 1 0 0,1 2 0 0 0,-1 2-336 0 0,-4 33 481 0 0,57-38-487 0 0,-9-16-232 0 0,-1 0 1 0 0,1-1 0 0 0,-1 1-1 0 0,1-2 1 0 0,0 1 0 0 0,-1-2-1 0 0,1 1 1 0 0,0-1 0 0 0,0-1-1 0 0,0 1 1 0 0,0-2 0 0 0,-1 1 0 0 0,1-2-1 0 0,-1 1 1 0 0,10-4 237 0 0,89-32-3929 0 0,-76 24 2728 0 0</inkml:trace>
  <inkml:trace contextRef="#ctx0" brushRef="#br0" timeOffset="-133445.853">18752 3997 1336 0 0,'-41'6'3920'0'0,"37"-3"-3825"0"0,-1 0-1 0 0,1 0 0 0 0,-1 1 0 0 0,1-1 1 0 0,0 1-1 0 0,0 0 0 0 0,0 0 0 0 0,1 0 0 0 0,-1 1 1 0 0,1-1-1 0 0,0 1 0 0 0,0 0 0 0 0,1 0 0 0 0,0 0 1 0 0,0 0-1 0 0,0 0 0 0 0,0 1 0 0 0,1-1 0 0 0,-1 0 1 0 0,2 1-1 0 0,-1-1 0 0 0,0 1 0 0 0,1-1 1 0 0,0 1-1 0 0,0-1 0 0 0,1 1 0 0 0,0-1 0 0 0,0 1 1 0 0,0-1-1 0 0,0 1 0 0 0,1-1 0 0 0,0 0 0 0 0,0 0 1 0 0,1 0-1 0 0,-1 0 0 0 0,1 0 0 0 0,0 0 0 0 0,0-1 1 0 0,1 1-1 0 0,-1-1 0 0 0,1 0 0 0 0,0 0 1 0 0,1 0-95 0 0,105 86 967 0 0,-109-89-970 0 0,0-1 0 0 0,0 1 0 0 0,-1 0 0 0 0,1 0 0 0 0,0-1 0 0 0,0 1 0 0 0,0 0 0 0 0,0 0 0 0 0,-1 0 0 0 0,1 0 0 0 0,0 0 0 0 0,-1 0 0 0 0,1 0 0 0 0,-1 0 0 0 0,1 1 0 0 0,-1-1 0 0 0,0 0 0 0 0,0 0 0 0 0,1 0 0 0 0,-1 0 0 0 0,0 1 0 0 0,0-1 0 0 0,0 0 0 0 0,0 0 0 0 0,0 0 0 0 0,0 0-1 0 0,0 1 1 0 0,-1-1 0 0 0,1 0 0 0 0,0 0 0 0 0,-1 0 0 0 0,1 0 0 0 0,-1 0 0 0 0,1 1 0 0 0,-1-1 0 0 0,1 0 0 0 0,-1 0 0 0 0,0 0 0 0 0,1-1 0 0 0,-1 1 0 0 0,0 0 0 0 0,0 0 0 0 0,0 0 0 0 0,0 0 0 0 0,0-1 0 0 0,0 1 0 0 0,0 0 0 0 0,0-1 0 0 0,0 1 0 0 0,0-1 0 0 0,0 1 0 0 0,0-1 0 0 0,0 0 0 0 0,-1 0 0 0 0,1 1 0 0 0,-1-1 3 0 0,-69 19-970 0 0,63-18 547 0 0,-1 0 1 0 0,1-1-1 0 0,-1 0 1 0 0,1 0 0 0 0,0-1-1 0 0,-1 0 1 0 0,1 0-1 0 0,-1-1 1 0 0,1 0 0 0 0,0 0-1 0 0,0-1 1 0 0,0 0-1 0 0,1-1 1 0 0,-1 1 0 0 0,-5-5 422 0 0,-3-7-1256 0 0</inkml:trace>
  <inkml:trace contextRef="#ctx0" brushRef="#br0" timeOffset="-132734.021">18926 4058 1496 0 0,'9'6'5747'0'0,"-19"38"-5141"0"0,9-41-310 0 0,-2 2-229 0 0,0 1-1 0 0,0-1 1 0 0,0 1-1 0 0,1-1 0 0 0,0 1 1 0 0,0 0-1 0 0,0 0 1 0 0,1 0-1 0 0,0 0 1 0 0,0 0-1 0 0,1 0 0 0 0,0 0 1 0 0,0 0-1 0 0,0 1 1 0 0,0-1-1 0 0,1 0 0 0 0,0 0 1 0 0,1 0-1 0 0,-1 0 1 0 0,1 0-1 0 0,0-1 0 0 0,1 1 1 0 0,-1 0-1 0 0,1-1 1 0 0,0 0-1 0 0,0 0 0 0 0,1 0 1 0 0,0 0-1 0 0,0 0 1 0 0,0 0-1 0 0,0-1 1 0 0,1 0-1 0 0,0 0 0 0 0,-1 0 1 0 0,1-1-1 0 0,1 0 1 0 0,-1 1-1 0 0,1-1-66 0 0,4-3-65 0 0,0-1 0 0 0,0 0 1 0 0,-1 0-1 0 0,1-1 0 0 0,-1 0 0 0 0,1-1 0 0 0,-1 0 0 0 0,0 0 1 0 0,0-1-1 0 0,0 0 0 0 0,0-1 0 0 0,-1 0 0 0 0,0 0 1 0 0,0 0-1 0 0,0-1 0 0 0,-1-1 0 0 0,0 1 0 0 0,0-1 0 0 0,0-1 1 0 0,-1 1-1 0 0,0-1 0 0 0,-1 0 0 0 0,1 0 0 0 0,-2-1 1 0 0,1 1-1 0 0,-1-1 0 0 0,0 0 0 0 0,-1-1 0 0 0,0 1 0 0 0,-1 0 1 0 0,0-1-1 0 0,1-9 65 0 0,47-194 5 0 0,-50 212 104 0 0,0 1-34 0 0,-19 10 289 0 0,13 3-330 0 0,1 1 1 0 0,0 0-1 0 0,1-1 0 0 0,1 2 0 0 0,0-1 0 0 0,1 0 0 0 0,0 0 1 0 0,2 1-1 0 0,-1-1 0 0 0,2 1 0 0 0,0-1 0 0 0,0 1 0 0 0,2-1 1 0 0,-1 0-1 0 0,2 0 0 0 0,1 4-34 0 0,-4-13-15 0 0,-1 0 1 0 0,1 0 0 0 0,1 0-1 0 0,-1 0 1 0 0,1 0-1 0 0,-1 0 1 0 0,1-1-1 0 0,1 1 1 0 0,-1-1-1 0 0,1 1 1 0 0,-1-1-1 0 0,1 0 1 0 0,0 0 0 0 0,1 0-1 0 0,-1 0 1 0 0,1-1-1 0 0,0 1 1 0 0,0-1-1 0 0,0 0 1 0 0,0 0-1 0 0,0 0 1 0 0,1-1-1 0 0,-1 1 1 0 0,1-1 0 0 0,0 0-1 0 0,0-1 1 0 0,-1 1-1 0 0,1-1 1 0 0,0 0-1 0 0,0 0 1 0 0,1-1-1 0 0,-1 1 1 0 0,0-1 0 0 0,0 0-1 0 0,0 0 1 0 0,0-1-1 0 0,4 0 15 0 0,3-4-119 0 0,0 0 1 0 0,0 0-1 0 0,-1-1 0 0 0,0 0 0 0 0,0-1 0 0 0,-1-1 1 0 0,1 1-1 0 0,-2-2 0 0 0,1 1 0 0 0,-1-1 0 0 0,0-1 1 0 0,-1 0-1 0 0,0 0 0 0 0,-1-1 0 0 0,0 1 0 0 0,-1-1 1 0 0,0-1-1 0 0,0 0 0 0 0,-1 1 0 0 0,-1-1 1 0 0,0-1-1 0 0,-1 1 0 0 0,1-9 119 0 0,38-255 2672 0 0,-42 275-2518 0 0,0 1-32 0 0,-23-3 188 0 0,15 18-285 0 0,2 0 0 0 0,0 0 1 0 0,1 1-1 0 0,0 0 0 0 0,1 0 1 0 0,1 0-1 0 0,1 0 0 0 0,0 1 1 0 0,1-1-1 0 0,1 1 0 0 0,0-1 1 0 0,1 1-1 0 0,1-1 0 0 0,1 0 1 0 0,0 0-1 0 0,1 0 0 0 0,1 0 1 0 0,0 0-1 0 0,1-1 0 0 0,1 0 1 0 0,0 0-1 0 0,1-1 0 0 0,1 0 1 0 0,0 0-1 0 0,1-1 0 0 0,0 0 1 0 0,10 9-26 0 0,-16-21-156 0 0,-1 0 1 0 0,0-1 0 0 0,0 1 0 0 0,0-1 0 0 0,1 0 0 0 0,-1 0 0 0 0,0 0-1 0 0,0-1 1 0 0,0 1 0 0 0,1-1 0 0 0,-1 0 0 0 0,0 0 0 0 0,0 0 0 0 0,0 0-1 0 0,0 0 1 0 0,0-1 0 0 0,0 1 0 0 0,-1-1 0 0 0,1 0 0 0 0,0 0 0 0 0,-1 0-1 0 0,1 0 1 0 0,-1 0 0 0 0,0 0 0 0 0,0-1 0 0 0,0 1 0 0 0,0-1 0 0 0,0 0-1 0 0,0 1 1 0 0,-1-1 0 0 0,1 0 0 0 0,-1 0 0 0 0,0 0 0 0 0,0 0 0 0 0,0 0-1 0 0,0 0 1 0 0,-1 0 0 0 0,1-1 0 0 0,-1-1 155 0 0,12-26-1250 0 0,-1-1-11 0 0</inkml:trace>
  <inkml:trace contextRef="#ctx0" brushRef="#br0" timeOffset="-132281.855">19962 3716 1576 0 0,'10'21'7261'0'0,"-10"32"-7254"0"0,-1-37 703 0 0,21 170 144 0 0,0-102-382 0 0,-1-2-1208 0 0,-14-24-6792 0 0,-5-58 6256 0 0</inkml:trace>
  <inkml:trace contextRef="#ctx0" brushRef="#br0" timeOffset="-131908.536">20168 4195 1128 0 0,'31'-43'6288'0'0,"-25"39"-6234"0"0,1 1 0 0 0,-1 1 0 0 0,1-1 0 0 0,0 1-1 0 0,0 0 1 0 0,0 1 0 0 0,0 0 0 0 0,0 0 0 0 0,1 0 0 0 0,-1 1 0 0 0,0 0 0 0 0,0 0 0 0 0,1 1 0 0 0,-1 0-1 0 0,0 0 1 0 0,0 1 0 0 0,0 0 0 0 0,0 0 0 0 0,0 1 0 0 0,-1 0 0 0 0,1 0 0 0 0,-1 0 0 0 0,0 1-1 0 0,2 1-53 0 0,-7-2-41 0 0,0 1 0 0 0,-1 0-1 0 0,1 0 1 0 0,-1 0 0 0 0,0-1-1 0 0,1 1 1 0 0,-2 0 0 0 0,1 0-1 0 0,0 0 1 0 0,-1 0 0 0 0,0 0-1 0 0,0-1 1 0 0,0 1 0 0 0,0 0-1 0 0,-1-1 1 0 0,1 1 0 0 0,-1-1-1 0 0,0 1 1 0 0,0-1 0 0 0,0 0-1 0 0,0 0 1 0 0,-1 0 0 0 0,1 0-1 0 0,-1 0 1 0 0,0 0 0 0 0,0-1-1 0 0,0 1 1 0 0,0-1 0 0 0,0 0-1 0 0,-1 0 1 0 0,1 0 0 0 0,-1 0-1 0 0,1-1 1 0 0,-1 1 0 0 0,1-1-1 0 0,-1 0 1 0 0,0 0 0 0 0,-2 0 41 0 0,-59 9-3833 0 0,44-10 2595 0 0</inkml:trace>
  <inkml:trace contextRef="#ctx0" brushRef="#br0" timeOffset="-131660.453">19869 3944 3036 0 0,'3'-1'992'0'0,"5"-2"-148"0"0,18-6-123 0 0,6 1-165 0 0,1-1-216 0 0,4-1-344 0 0,-2 1 4 0 0,2-2-784 0 0,0-1-565 0 0,1 2 53 0 0,2-5-48 0 0</inkml:trace>
  <inkml:trace contextRef="#ctx0" brushRef="#br0" timeOffset="-135929.368">15272 4354 904 0 0,'0'0'827'0'0,"0"0"-184"0"0,-1-5-165 0 0,0 2-411 0 0,0 1 1 0 0,-1 0-1 0 0,1 0 1 0 0,0 0-1 0 0,-1 0 1 0 0,0 0-1 0 0,1 0 1 0 0,-1 0 0 0 0,0 1-1 0 0,0-1 1 0 0,0 1-1 0 0,0-1 1 0 0,0 1-1 0 0,0 0 1 0 0,-1 0-1 0 0,1 0 1 0 0,0 0 0 0 0,0 0-1 0 0,-1 0 1 0 0,1 1-1 0 0,-1-1 1 0 0,1 1-1 0 0,-1-1 1 0 0,1 1-1 0 0,-1 0 1 0 0,1 0-1 0 0,-1 0 1 0 0,1 1 0 0 0,-1-1-1 0 0,1 0 1 0 0,0 1-1 0 0,-1 0 1 0 0,-1 0-68 0 0,-99 21 1588 0 0,83-16-1204 0 0,15-6-297 0 0,-1 0 0 0 0,1 1 0 0 0,0 0-1 0 0,0 0 1 0 0,0 0 0 0 0,1 0 0 0 0,-1 1 0 0 0,0 0-1 0 0,0 0 1 0 0,1 0 0 0 0,-1 1 0 0 0,1-1-1 0 0,0 1 1 0 0,0 0 0 0 0,0 0 0 0 0,0 1-1 0 0,0-1 1 0 0,1 1 0 0 0,-1 0 0 0 0,1 0 0 0 0,0 0-1 0 0,0 0 1 0 0,1 0 0 0 0,-1 1 0 0 0,1-1-1 0 0,0 1 1 0 0,0 1-87 0 0,5 2 64 0 0,2-1 0 0 0,-1 1 0 0 0,1-1 0 0 0,0 0 0 0 0,1 0 0 0 0,-1-1 0 0 0,1 0 0 0 0,1 0 0 0 0,-1 0-1 0 0,1 0 1 0 0,0-1 0 0 0,0-1 0 0 0,1 1 0 0 0,-1-1 0 0 0,1 0 0 0 0,0-1-64 0 0,-4-1 22 0 0,26 15 120 0 0,-22-14-112 0 0,0 0 0 0 0,0 0 1 0 0,0 1-1 0 0,0 1 0 0 0,-1-1 0 0 0,0 1 1 0 0,0 0-1 0 0,0 1 0 0 0,0-1 0 0 0,-1 2 1 0 0,0-1-1 0 0,0 0 0 0 0,-1 1 0 0 0,1 0 1 0 0,-2 1-1 0 0,1-1 0 0 0,-1 1 0 0 0,0 0 1 0 0,2 6-31 0 0,-9-9 3 0 0,1 0 1 0 0,-1 0-1 0 0,0-1 0 0 0,0 1 1 0 0,-1 0-1 0 0,1-1 1 0 0,-1 0-1 0 0,0 0 1 0 0,0 0-1 0 0,-1-1 1 0 0,1 1-1 0 0,-1-1 0 0 0,0 0 1 0 0,0 0-1 0 0,0 0 1 0 0,0-1-1 0 0,0 0 1 0 0,0 0-1 0 0,-1 0 0 0 0,1-1 1 0 0,-1 0-1 0 0,1 0 1 0 0,-5 1-4 0 0,9-2-1 0 0,-4 2-111 0 0,0 1 0 0 0,-1-1 0 0 0,1 0 0 0 0,-1 0 0 0 0,1 0 0 0 0,-1-1 0 0 0,0 0 0 0 0,1 0 0 0 0,-1 0 0 0 0,0-1 0 0 0,0 0 0 0 0,0 0 0 0 0,0-1-1 0 0,1 1 1 0 0,-1-1 0 0 0,0 0 0 0 0,1-1 0 0 0,-1 0 0 0 0,0 0 0 0 0,1 0 0 0 0,0 0 0 0 0,-1-1 0 0 0,1 0 0 0 0,0 0 0 0 0,1 0 0 0 0,-1 0 0 0 0,0-1 0 0 0,1 0 0 0 0,0 0 0 0 0,0 0-1 0 0,0-1 1 0 0,0 1 0 0 0,1-1 0 0 0,0 0 0 0 0,0 0 0 0 0,0 0 0 0 0,0-1 0 0 0,1 1 0 0 0,-1-4 112 0 0,36-74-3847 0 0,-12 54 2636 0 0</inkml:trace>
  <inkml:trace contextRef="#ctx0" brushRef="#br0" timeOffset="-135509.258">15779 4306 988 0 0,'-3'-11'3606'0'0,"-37"21"-2627"0"0,14 0-738 0 0,1 2 0 0 0,0 0 0 0 0,1 2 0 0 0,0 1 0 0 0,1 1 0 0 0,1 1 0 0 0,0 0 1 0 0,1 2-1 0 0,2 1 0 0 0,0 0 0 0 0,1 1 0 0 0,-3 6-241 0 0,-10 44 634 0 0,31-69-458 0 0,3 1-26 0 0,9-1-158 0 0,-1 0 1 0 0,1 0-1 0 0,0-1 1 0 0,0-1-1 0 0,0 0 1 0 0,0 0-1 0 0,0-2 1 0 0,0 1 0 0 0,0-1-1 0 0,-1-1 1 0 0,1 0-1 0 0,-1-1 1 0 0,0 0-1 0 0,0-1 1 0 0,0 0 0 0 0,0 0-1 0 0,-1-1 1 0 0,0-1-1 0 0,5-4 8 0 0,119-75-627 0 0,-134 85 609 0 0,1 0 0 0 0,0 0 0 0 0,0 0-1 0 0,-1 1 1 0 0,1-1 0 0 0,0 0-1 0 0,0 0 1 0 0,0 1 0 0 0,0-1-1 0 0,0 1 1 0 0,-1-1 0 0 0,1 1 0 0 0,0-1-1 0 0,0 1 1 0 0,0 0 0 0 0,1 0-1 0 0,-1-1 1 0 0,0 1 0 0 0,0 0-1 0 0,0 0 1 0 0,0 0 0 0 0,0 0 0 0 0,0 0-1 0 0,0 0 1 0 0,0 0 0 0 0,0 0-1 0 0,0 1 1 0 0,0-1 0 0 0,0 0 0 0 0,0 1-1 0 0,0-1 1 0 0,0 0 0 0 0,0 1-1 0 0,0 0 1 0 0,0-1 0 0 0,0 1-1 0 0,0-1 1 0 0,-1 1 0 0 0,1 0 0 0 0,0 0-1 0 0,0-1 1 0 0,-1 1 0 0 0,1 0-1 0 0,0 0 19 0 0,9 7 115 0 0,58 34-1243 0 0,-20-18-2744 0 0,-44-23 3383 0 0,5 3-765 0 0</inkml:trace>
  <inkml:trace contextRef="#ctx0" brushRef="#br0" timeOffset="-134686.99">16117 4366 856 0 0,'49'145'5725'0'0,"-55"-85"-2795"0"0,38-119-3052 0 0,-30 51 71 0 0,0 1 1 0 0,0 0-1 0 0,1 1 1 0 0,0-1-1 0 0,1 0 1 0 0,0 1-1 0 0,0 0 1 0 0,0 0-1 0 0,1 0 1 0 0,-1 0-1 0 0,1 1 1 0 0,1-1-1 0 0,-1 1 1 0 0,1 1 0 0 0,0-1-1 0 0,0 1 1 0 0,0 0-1 0 0,1 0 1 0 0,-1 1-1 0 0,1 0 1 0 0,0 0-1 0 0,5-1 51 0 0,56 69-349 0 0,-65-59 414 0 0,-1 1-1 0 0,1 0 0 0 0,-1 1 0 0 0,-1-1 0 0 0,1 0 1 0 0,-1 1-1 0 0,0-1 0 0 0,-1 0 0 0 0,0 1 0 0 0,0-1 0 0 0,0 1 1 0 0,-1-1-1 0 0,0 0 0 0 0,-1 1 0 0 0,1-1 0 0 0,-2 0 1 0 0,1 0-1 0 0,-1 0 0 0 0,0 0 0 0 0,0 0 0 0 0,-1-1 1 0 0,-1 3-65 0 0,1-46 438 0 0,59-93-813 0 0,-53 126 358 0 0,0 0 1 0 0,1 0-1 0 0,0 0 0 0 0,0 0 1 0 0,0 1-1 0 0,0-1 0 0 0,0 1 1 0 0,1 0-1 0 0,0 0 1 0 0,0 0-1 0 0,-1 1 0 0 0,1-1 1 0 0,1 1-1 0 0,-1 0 1 0 0,0 0-1 0 0,1 0 0 0 0,-1 1 1 0 0,1-1-1 0 0,-1 1 0 0 0,1 0 1 0 0,-1 0-1 0 0,1 1 1 0 0,0 0-1 0 0,0 0 0 0 0,-1 0 1 0 0,1 0-1 0 0,0 1 0 0 0,4 0 17 0 0,61 29-208 0 0,-61-24 221 0 0,1-1 0 0 0,0 0 0 0 0,0 0 1 0 0,0-1-1 0 0,0-1 0 0 0,1 1 0 0 0,0-2 1 0 0,-1 1-1 0 0,1-2 0 0 0,0 1 0 0 0,0-1 1 0 0,0-1-1 0 0,0 0 0 0 0,11-2-13 0 0,-8-1 18 0 0,0 0-1 0 0,1-2 0 0 0,-1 1 1 0 0,0-2-1 0 0,-1 0 0 0 0,0 0 1 0 0,0-2-1 0 0,0 1 1 0 0,-1-1-1 0 0,0-1 0 0 0,0-1 1 0 0,1-1-18 0 0,-12 10 2 0 0,0 0 0 0 0,0 1 0 0 0,0-1 0 0 0,0 0 0 0 0,-1 0 0 0 0,1 0 0 0 0,0 0 0 0 0,0 0 0 0 0,0-1 0 0 0,-1 1 1 0 0,1 0-1 0 0,-1 0 0 0 0,1 0 0 0 0,-1-1 0 0 0,1 1 0 0 0,-1 0 0 0 0,0-1 0 0 0,1 1 0 0 0,-1 0 0 0 0,0-1 0 0 0,0 1 0 0 0,0 0 0 0 0,0-1 0 0 0,0 1 0 0 0,-1 0 1 0 0,1 0-1 0 0,0-1 0 0 0,0 1 0 0 0,-1 0 0 0 0,1-1 0 0 0,-1 1 0 0 0,1 0 0 0 0,-1 0 0 0 0,0 0 0 0 0,0 0 0 0 0,1-1 0 0 0,-1 1 0 0 0,0 0 0 0 0,0 0 0 0 0,0 0 0 0 0,0 1 1 0 0,0-1-1 0 0,0 0 0 0 0,0 0 0 0 0,0 1 0 0 0,0-1 0 0 0,-1 0 0 0 0,1 1 0 0 0,0-1 0 0 0,0 1 0 0 0,-1-1 0 0 0,1 1 0 0 0,0 0 0 0 0,0 0 0 0 0,-1-1 0 0 0,1 1 1 0 0,-2 0-3 0 0,-86 1 435 0 0,71 2-357 0 0,1 1 1 0 0,0 1-1 0 0,1 1 1 0 0,-1 0-1 0 0,1 1 1 0 0,1 1-1 0 0,-1 1 1 0 0,1 0-1 0 0,1 1 1 0 0,-13 10-79 0 0,27-17 5 0 0,0-1 0 0 0,0 1 0 0 0,0 0 0 0 0,1 0 0 0 0,-1 0 0 0 0,0-1 0 0 0,1 1 0 0 0,0 0 0 0 0,0 0 0 0 0,0-1 0 0 0,0 1 0 0 0,0-1 0 0 0,0 1 0 0 0,1-1 0 0 0,-1 1 1 0 0,1-1-1 0 0,0 0 0 0 0,0 0 0 0 0,-1 0 0 0 0,2 0 0 0 0,-1 0 0 0 0,0 0 0 0 0,0 0 0 0 0,0-1 0 0 0,1 1 0 0 0,-1-1 0 0 0,1 0 0 0 0,-1 0 0 0 0,1 1 0 0 0,0-2 0 0 0,-1 1 0 0 0,1 0 0 0 0,0 0 0 0 0,0-1 0 0 0,-1 0 0 0 0,1 1 0 0 0,0-1 0 0 0,1 0-5 0 0,287 63-5078 0 0,-228-57 2952 0 0,-39-1 1040 0 0</inkml:trace>
  <inkml:trace contextRef="#ctx0" brushRef="#br0" timeOffset="-138094.879">13024 4591 1204 0 0,'-17'-5'202'0'0,"-1"2"-1"0"0,1 0 1 0 0,0 1-1 0 0,-1 1 1 0 0,1 0-1 0 0,-1 1 1 0 0,1 1-1 0 0,-1 1 1 0 0,1 0-1 0 0,0 2 1 0 0,0 0-1 0 0,0 0 1 0 0,0 2 0 0 0,1 0-1 0 0,0 1 1 0 0,0 0-1 0 0,1 2 1 0 0,0-1-1 0 0,0 2 1 0 0,1 0-1 0 0,0 1 1 0 0,1 0-1 0 0,0 1 1 0 0,1 1-1 0 0,0 0 1 0 0,1 0-1 0 0,0 1 1 0 0,1 1-1 0 0,1 0 1 0 0,0 1-202 0 0,7-14 33 0 0,0 1 0 0 0,1 0-1 0 0,-1 0 1 0 0,1 0 0 0 0,0 0 0 0 0,0 0-1 0 0,0 0 1 0 0,0 1 0 0 0,0-1 0 0 0,1 0-1 0 0,-1 1 1 0 0,1-1 0 0 0,0 0 0 0 0,0 1 0 0 0,0-1-1 0 0,0 0 1 0 0,1 0 0 0 0,-1 1 0 0 0,1-1-1 0 0,0 0 1 0 0,0 0 0 0 0,0 1 0 0 0,0-1-1 0 0,1 0 1 0 0,-1 0 0 0 0,1-1 0 0 0,0 1 0 0 0,0 0-1 0 0,0 0 1 0 0,0-1 0 0 0,0 1 0 0 0,1-1-1 0 0,-1 0 1 0 0,1 0 0 0 0,-1 0 0 0 0,1 0 0 0 0,0 0-1 0 0,0-1 1 0 0,0 1 0 0 0,0-1 0 0 0,0 1-1 0 0,0-1 1 0 0,0 0 0 0 0,1 0 0 0 0,-1-1-1 0 0,0 1 1 0 0,0-1 0 0 0,1 0 0 0 0,-1 1 0 0 0,0-1-1 0 0,1-1 1 0 0,-1 1 0 0 0,0 0-33 0 0,16-2-18 0 0,1 0 1 0 0,-1-1 0 0 0,-1-1-1 0 0,1-1 1 0 0,0 0-1 0 0,-1-2 1 0 0,0 0-1 0 0,-1-1 1 0 0,0 0-1 0 0,0-2 1 0 0,-1 0 0 0 0,0-1-1 0 0,0 0 1 0 0,-1-1-1 0 0,-1-1 1 0 0,0-1-1 0 0,-1 0 1 0 0,0 0 0 0 0,-2-1-1 0 0,3-5 18 0 0,14-22-347 0 0,-6 65 415 0 0,-10-8 54 0 0,-1 1 1 0 0,0 1-1 0 0,-1-1 0 0 0,0 2 0 0 0,-2 0 0 0 0,0 0 0 0 0,-1 0 0 0 0,-1 1 0 0 0,0 0 0 0 0,-2 0 0 0 0,0 0 0 0 0,-1 1 0 0 0,-1-1 0 0 0,-1 1 0 0 0,-1 16-122 0 0,-4-23 75 0 0,0 1 0 0 0,-1-1-1 0 0,-1 0 1 0 0,0 0 0 0 0,0-1-1 0 0,-2 1 1 0 0,1-2 0 0 0,-1 1 0 0 0,-1-1-1 0 0,0 0 1 0 0,-1-1 0 0 0,0 0-1 0 0,0 0 1 0 0,-1-1 0 0 0,-1-1-1 0 0,1 0 1 0 0,-1 0 0 0 0,0-1 0 0 0,-1-1-1 0 0,0 0 1 0 0,0 0 0 0 0,0-2-1 0 0,-1 1 1 0 0,0-2 0 0 0,1 0-1 0 0,-1 0 1 0 0,-4-1-75 0 0,14-2-101 0 0,-1 1 0 0 0,1-1 0 0 0,-1 0 0 0 0,1 0 1 0 0,0-1-1 0 0,-1 1 0 0 0,1-1 0 0 0,-1 0 0 0 0,1 0 0 0 0,0-1 0 0 0,0 1 0 0 0,0-1 0 0 0,-1 0 0 0 0,2 0 0 0 0,-1 0 0 0 0,0 0 0 0 0,0-1 1 0 0,1 0-1 0 0,-1 0 0 0 0,1 0 0 0 0,0 0 0 0 0,0 0 0 0 0,0-1 0 0 0,0 1 0 0 0,1-1 0 0 0,-1 1 0 0 0,1-1 0 0 0,0 0 0 0 0,0 0 1 0 0,1 0-1 0 0,-1-1 0 0 0,1 1 0 0 0,0 0 0 0 0,0-1 0 0 0,-1-3 101 0 0,0-4-466 0 0,1 0-1 0 0,0 0 1 0 0,1-1 0 0 0,0 1 0 0 0,1-1-1 0 0,0 1 1 0 0,1 0 0 0 0,0 0-1 0 0,1 0 1 0 0,1 0 0 0 0,0 0 0 0 0,1-1 466 0 0,17-32-1200 0 0</inkml:trace>
  <inkml:trace contextRef="#ctx0" brushRef="#br0" timeOffset="-137846.203">13374 4475 968 0 0,'-18'15'4989'0'0,"-3"29"-3888"0"0,17-35-452 0 0,2-3-585 0 0,0 0-1 0 0,1 0 1 0 0,-1 0-1 0 0,2-1 1 0 0,-1 1-1 0 0,0 0 1 0 0,1 0-1 0 0,0 0 1 0 0,1 0-1 0 0,-1 0 1 0 0,1 0-1 0 0,0 0 1 0 0,1 0 0 0 0,0 0-1 0 0,-1 0 1 0 0,2-1-1 0 0,-1 1 1 0 0,1-1-1 0 0,0 0 1 0 0,0 1-1 0 0,0-1 1 0 0,0 0-1 0 0,1-1 1 0 0,0 1-1 0 0,0-1 1 0 0,1 0-1 0 0,-1 0 1 0 0,1 0-1 0 0,0 0 1 0 0,0-1-1 0 0,0 0 1 0 0,0 0-1 0 0,0 0 1 0 0,1-1-1 0 0,0 0 1 0 0,-1 0-1 0 0,1 0 1 0 0,0 0-1 0 0,0-1 1 0 0,0 0-1 0 0,0-1 1 0 0,0 1-1 0 0,4-1-63 0 0,-9 1-118 0 0,0 0 1 0 0,0-1-1 0 0,0 1 0 0 0,1 0 0 0 0,-1-1 0 0 0,0 1 0 0 0,1-1 0 0 0,-1 1 1 0 0,1-1-1 0 0,-1 0 0 0 0,0 1 0 0 0,1-1 0 0 0,-1 0 0 0 0,1 0 1 0 0,-1 0-1 0 0,1 0 0 0 0,-1 0 0 0 0,1 0 0 0 0,-1-1 0 0 0,0 1 0 0 0,1 0 1 0 0,-1-1-1 0 0,1 1 0 0 0,-1-1 0 0 0,0 0 0 0 0,1 1 0 0 0,-1-1 1 0 0,0 0-1 0 0,0 0 0 0 0,0 0 0 0 0,0 1 0 0 0,1-1 0 0 0,-1-1 0 0 0,0 1 1 0 0,-1 0-1 0 0,1 0 0 0 0,0 0 0 0 0,0 0 0 0 0,0-1 0 0 0,-1 1 0 0 0,1 0 1 0 0,-1-1-1 0 0,1 1 0 0 0,-1 0 0 0 0,1-1 0 0 0,-1 1 0 0 0,0-1 1 0 0,0 1-1 0 0,1 0 0 0 0,-1-1 0 0 0,0 1 0 0 0,-1-1 0 0 0,1 1 0 0 0,0-1 1 0 0,0 1-1 0 0,0-1 0 0 0,-1 1 0 0 0,1 0 0 0 0,-1-1 0 0 0,1 1 1 0 0,-1 0-1 0 0,0-1 0 0 0,1 1 0 0 0,-1 0 0 0 0,0 0 0 0 0,-1-1 118 0 0,-13-18-1080 0 0</inkml:trace>
  <inkml:trace contextRef="#ctx0" brushRef="#br0" timeOffset="-137003.731">13616 4435 1556 0 0,'154'324'7740'0'0,"-115"-275"-6451"0"0,-39-49-1178 0 0,4-2-49 0 0,10-12-97 0 0,-1 0-1 0 0,0-1 0 0 0,-1 0 1 0 0,-1-1-1 0 0,-1 0 0 0 0,0-1 1 0 0,-1 0-1 0 0,0 0 0 0 0,-2-1 0 0 0,0 0 1 0 0,-1 0-1 0 0,1-7 36 0 0,17-41 150 0 0,-17 45 95 0 0,-7 22-229 0 0,0 0 0 0 0,0-1 0 0 0,1 1 0 0 0,-1-1 1 0 0,0 1-1 0 0,0-1 0 0 0,1 1 0 0 0,-1-1 0 0 0,0 0 1 0 0,1 1-1 0 0,-1-1 0 0 0,0 1 0 0 0,1-1 0 0 0,-1 0 1 0 0,1 1-1 0 0,-1-1 0 0 0,1 0 0 0 0,-1 1 0 0 0,0-1 1 0 0,1 0-1 0 0,-1 0 0 0 0,1 1 0 0 0,0-1 1 0 0,-1 0-1 0 0,1 0 0 0 0,-1 0 0 0 0,1 0 0 0 0,-1 0 1 0 0,1 0-1 0 0,-1 0 0 0 0,1 0 0 0 0,-1 0 0 0 0,1 0 1 0 0,0 0-1 0 0,-1 0 0 0 0,1 0 0 0 0,-1 0 0 0 0,1 0-16 0 0,0 6 9 0 0,1 0 0 0 0,0 0 0 0 0,0-1-1 0 0,0 1 1 0 0,1 0 0 0 0,0-1-1 0 0,0 1 1 0 0,0-1 0 0 0,1 0 0 0 0,-1 0-1 0 0,1 0 1 0 0,1-1 0 0 0,-1 0 0 0 0,1 1-1 0 0,-1-1 1 0 0,1-1 0 0 0,0 1 0 0 0,1-1-1 0 0,-1 0 1 0 0,0 0 0 0 0,1 0-1 0 0,0-1 1 0 0,0 0 0 0 0,0 0 0 0 0,-1 0-1 0 0,2-1 1 0 0,-1 0 0 0 0,0 0 0 0 0,0 0-1 0 0,0-1 1 0 0,0 0 0 0 0,3-1-9 0 0,3 1-16 0 0,0 0-1 0 0,0-1 1 0 0,0-1 0 0 0,0 0 0 0 0,0-1 0 0 0,0 0-1 0 0,0 0 1 0 0,-1-1 0 0 0,0-1 0 0 0,0 0-1 0 0,0-1 1 0 0,0 0 0 0 0,-1 0 0 0 0,0-1 0 0 0,0-1-1 0 0,-1 0 1 0 0,0 0 0 0 0,0 0 0 0 0,-1-1 0 0 0,0-1-1 0 0,-1 1 1 0 0,0-1 0 0 0,1-3 16 0 0,-8 12-14 0 0,1 0-1 0 0,0-1 1 0 0,-1 1-1 0 0,0-1 1 0 0,1 1 0 0 0,-1-1-1 0 0,0 1 1 0 0,0-1-1 0 0,0 1 1 0 0,0-1 0 0 0,0 1-1 0 0,0-1 1 0 0,0 1-1 0 0,0-1 1 0 0,-1 1 0 0 0,1-1-1 0 0,-1 1 1 0 0,1-1-1 0 0,-1 1 1 0 0,1-1 0 0 0,-1 1-1 0 0,0 0 1 0 0,0-1-1 0 0,0 1 1 0 0,1 0 0 0 0,-1 0-1 0 0,0 0 1 0 0,-1 0-1 0 0,1 0 1 0 0,0 0 0 0 0,0 0-1 0 0,0 0 1 0 0,-1 0-1 0 0,1 0 1 0 0,0 1-1 0 0,-1-1 1 0 0,1 0 0 0 0,-1 1-1 0 0,1-1 1 0 0,0 1-1 0 0,-1 0 1 0 0,1-1 0 0 0,-1 1-1 0 0,0 0 1 0 0,1 0-1 0 0,-1 0 1 0 0,1 0 0 0 0,-1 0-1 0 0,1 0 1 0 0,-1 1-1 0 0,1-1 1 0 0,-1 0 0 0 0,1 1-1 0 0,0-1 1 0 0,-1 1-1 0 0,0 0 15 0 0,-91 22-48 0 0,85-21 56 0 0,-1 1 0 0 0,1 0 0 0 0,0 0 0 0 0,0 1 0 0 0,0-1 1 0 0,1 2-1 0 0,-1-1 0 0 0,1 1 0 0 0,0 1 0 0 0,0-1 0 0 0,1 1 0 0 0,0 0 1 0 0,0 0-1 0 0,0 1 0 0 0,1 0 0 0 0,-1 0 0 0 0,2 0 0 0 0,-1 1 1 0 0,1 0-1 0 0,0-1 0 0 0,1 1 0 0 0,0 1 0 0 0,0-1 0 0 0,1 0 0 0 0,0 1 1 0 0,0 0-9 0 0,4-2-13 0 0,0 1 0 0 0,1-1 1 0 0,0 0-1 0 0,0 0 0 0 0,0 0 1 0 0,1-1-1 0 0,0 1 0 0 0,0-1 1 0 0,1 0-1 0 0,0 0 0 0 0,0 0 1 0 0,0-1-1 0 0,1 0 0 0 0,0 0 1 0 0,0 0-1 0 0,0 0 0 0 0,1-1 1 0 0,-1 0-1 0 0,1-1 0 0 0,0 0 1 0 0,0 0-1 0 0,0 0 0 0 0,0-1 1 0 0,7 2 12 0 0,88 14-2051 0 0,3-15-3562 0 0,-91-3 4509 0 0</inkml:trace>
  <inkml:trace contextRef="#ctx0" brushRef="#br0" timeOffset="-140501.157">9907 4793 1080 0 0,'2'-20'3168'0'0,"7"-1"-2818"0"0,-9 22-239 0 0,0-1 0 0 0,1 1 0 0 0,-1-1 0 0 0,1 1 0 0 0,-1-1 0 0 0,0 1 0 0 0,1-1 0 0 0,-1 0 0 0 0,1 1 0 0 0,0-1-1 0 0,-1 1 1 0 0,1-1 0 0 0,-1 0 0 0 0,1 0 0 0 0,-1 1 0 0 0,1-1 0 0 0,0 0 0 0 0,-1 0 0 0 0,1 0 0 0 0,0 1 0 0 0,-1-1 0 0 0,1 0 0 0 0,0 0 0 0 0,-1 0 0 0 0,1 0 0 0 0,0 0 0 0 0,-1 0 0 0 0,1-1 0 0 0,0 1 0 0 0,-1 0 0 0 0,1 0-1 0 0,-1 0 1 0 0,1-1 0 0 0,0 1 0 0 0,-1 0 0 0 0,1-1 0 0 0,-1 1 0 0 0,1 0 0 0 0,-1-1 0 0 0,1 1 0 0 0,-1-1 0 0 0,1 1 0 0 0,-1 0 0 0 0,1-1 0 0 0,-1 0-111 0 0,157 430 2629 0 0,-126-301-3976 0 0,-32-126 1247 0 0,1-1 0 0 0,0 0-1 0 0,-1 0 1 0 0,1 0 0 0 0,-1 0 0 0 0,1 1-1 0 0,-1-1 1 0 0,1 0 0 0 0,-1 0 0 0 0,0 0 0 0 0,1 0-1 0 0,-1 0 1 0 0,0-1 0 0 0,0 1 0 0 0,0 0-1 0 0,0 0 1 0 0,0 0 0 0 0,0-1 0 0 0,0 1-1 0 0,0 0 1 0 0,0-1 0 0 0,0 1 0 0 0,0-1 0 0 0,0 0-1 0 0,0 1 1 0 0,-1-1 0 0 0,1 0 0 0 0,0 1-1 0 0,0-1 1 0 0,0 0 0 0 0,-1 0 0 0 0,1 0 0 0 0,0 0-1 0 0,0 0 1 0 0,-1 0 0 0 0,1-1 0 0 0,0 1-1 0 0,0 0 1 0 0,0-1 0 0 0,0 1 0 0 0,0-1-1 0 0,-1 1 1 0 0,1-1 0 0 0,0 1 0 0 0,0-1 0 0 0,0 0-1 0 0,0 0 101 0 0,-57-26-3266 0 0,35 11 2070 0 0</inkml:trace>
  <inkml:trace contextRef="#ctx0" brushRef="#br0" timeOffset="-140095.734">9838 5077 1624 0 0,'-10'-25'3772'0'0,"38"0"-2307"0"0,-20 20-1486 0 0,27-13 137 0 0,1 2-1 0 0,0 1 1 0 0,1 2 0 0 0,0 1-1 0 0,1 2 1 0 0,6 0-116 0 0,60-9 31 0 0,-102 19-99 0 0,8 3 238 0 0,-2 115 843 0 0,-10-113-984 0 0,1 1 0 0 0,1-1 1 0 0,-1 0-1 0 0,1 0 0 0 0,0 0 0 0 0,0 1 0 0 0,0-1 0 0 0,1 0 1 0 0,0 0-1 0 0,0 0 0 0 0,0 0 0 0 0,0 0 0 0 0,1 0 0 0 0,0 0 1 0 0,0 0-1 0 0,0-1 0 0 0,1 1 0 0 0,0-1 0 0 0,0 1 1 0 0,0-1-1 0 0,0 0 0 0 0,0 0 0 0 0,1 0 0 0 0,0-1 0 0 0,0 1 1 0 0,0-1-1 0 0,0 0 0 0 0,0 0 0 0 0,1-1 0 0 0,-1 1 0 0 0,1-1 1 0 0,3 2-30 0 0,9 0 40 0 0,-1-1 1 0 0,0-1 0 0 0,1 0 0 0 0,-1-1 0 0 0,1-1 0 0 0,0 0 0 0 0,-1-1 0 0 0,1-1 0 0 0,-1-1-1 0 0,0 0 1 0 0,0-1 0 0 0,0-1 0 0 0,0 0 0 0 0,-1-1 0 0 0,1-1-41 0 0,-14 7-2 0 0,-1 0 0 0 0,0 0-1 0 0,0 0 1 0 0,0 0 0 0 0,0 0 0 0 0,0 0-1 0 0,0 0 1 0 0,0-1 0 0 0,0 1 0 0 0,0 0 0 0 0,0-1-1 0 0,0 1 1 0 0,0-1 0 0 0,0 1 0 0 0,0-1-1 0 0,0 1 1 0 0,0-1 0 0 0,0 1 0 0 0,0-1 0 0 0,0 0-1 0 0,-1 0 1 0 0,1 1 0 0 0,0-1 0 0 0,-1 0-1 0 0,1 0 1 0 0,0 0 0 0 0,-1 0 0 0 0,1 0 0 0 0,-1 0-1 0 0,1 0 1 0 0,-1 0 0 0 0,0 0 0 0 0,1 0 0 0 0,-1 0-1 0 0,0 0 1 0 0,0 0 0 0 0,0 0 0 0 0,0 0-1 0 0,0 0 1 0 0,0 0 0 0 0,0-1 0 0 0,0 1 0 0 0,0 0-1 0 0,0 0 1 0 0,-1 0 0 0 0,1 0 0 0 0,0 0-1 0 0,-1 0 1 0 0,1 0 0 0 0,-1 0 0 0 0,1 0 0 0 0,-1 0-1 0 0,1 0 1 0 0,-1 0 0 0 0,0 1 0 0 0,1-1-1 0 0,-1 0 1 0 0,0 0 0 0 0,0 1 0 0 0,0-1 0 0 0,0 0 2 0 0,-68-27-386 0 0,-189-1-973 0 0,207 6-454 0 0,48 2-1893 0 0,17 0 2490 0 0</inkml:trace>
  <inkml:trace contextRef="#ctx0" brushRef="#br0" timeOffset="-139753.081">10865 4798 1480 0 0,'-17'7'568'0'0,"0"2"1"0"0,0-1-1 0 0,1 2 0 0 0,0 0 1 0 0,1 1-1 0 0,0 1 0 0 0,1 0 0 0 0,0 1 1 0 0,1 1-1 0 0,0 0 0 0 0,-4 8-568 0 0,17-18 62 0 0,0-1 1 0 0,0 1-1 0 0,1 0 0 0 0,0 0 0 0 0,-1-1 0 0 0,1 1 0 0 0,1 0 0 0 0,-1-1 0 0 0,0 1 0 0 0,1-1 0 0 0,0 1 0 0 0,0-1 0 0 0,0 0 0 0 0,0 0 1 0 0,0 0-1 0 0,1 0 0 0 0,-1 0 0 0 0,1-1 0 0 0,0 1 0 0 0,0-1 0 0 0,0 1 0 0 0,0-1 0 0 0,0 0 0 0 0,1 0 0 0 0,-1-1 0 0 0,0 1 0 0 0,1-1 1 0 0,-1 1-1 0 0,1-1 0 0 0,0 0 0 0 0,-1 0 0 0 0,1-1 0 0 0,0 1 0 0 0,1-1-62 0 0,-3 1 49 0 0,179 67 1079 0 0,-180-67-1127 0 0,0 0 0 0 0,0-1 1 0 0,0 1-1 0 0,0 0 0 0 0,0 0 0 0 0,0 0 0 0 0,-1 1 1 0 0,1-1-1 0 0,0 0 0 0 0,-1 0 0 0 0,1 0 0 0 0,-1 0 1 0 0,1 1-1 0 0,-1-1 0 0 0,0 0 0 0 0,1 0 0 0 0,-1 1 1 0 0,0-1-1 0 0,0 0 0 0 0,0 1 0 0 0,0-1 0 0 0,0 0 1 0 0,0 1-1 0 0,0-1 0 0 0,-1 0 0 0 0,1 0 0 0 0,0 1 1 0 0,-1-1-1 0 0,1 0 0 0 0,-1 0 0 0 0,1 0 0 0 0,-1 1 1 0 0,0-1-1 0 0,1 0 0 0 0,-1 0 0 0 0,0 0 0 0 0,0 0 1 0 0,0 0-1 0 0,0 0 0 0 0,0 0 0 0 0,0-1 0 0 0,0 1 1 0 0,0 0-1 0 0,0 0 0 0 0,0-1 0 0 0,0 1 0 0 0,0-1 1 0 0,-1 1-1 0 0,1-1 0 0 0,-1 1-1 0 0,-63 30-394 0 0,-51-15-1589 0 0,113-16 1805 0 0,-1 0-1 0 0,1 0 0 0 0,-1-1 0 0 0,1 1 0 0 0,-1-1 1 0 0,1 0-1 0 0,0 0 0 0 0,-1 0 0 0 0,1 0 1 0 0,0-1-1 0 0,0 0 0 0 0,0 1 0 0 0,0-1 0 0 0,0 0 1 0 0,0 0-1 0 0,0 0 0 0 0,1-1 0 0 0,-1 1 1 0 0,1-1-1 0 0,-1 0 0 0 0,1 1 0 0 0,0-1 0 0 0,0 0 1 0 0,0 0-1 0 0,1 0 0 0 0,-1-1 0 0 0,1 1 1 0 0,0 0-1 0 0,0 0 0 0 0,-1-4 179 0 0,-1-19-1207 0 0</inkml:trace>
  <inkml:trace contextRef="#ctx0" brushRef="#br0" timeOffset="-139475.261">11174 4717 1824 0 0,'-19'8'1273'0'0,"-94"69"2243"0"0,113-72-3424 0 0,0 0 1 0 0,0 0 0 0 0,1 0 0 0 0,-1 0 0 0 0,1 0 0 0 0,0 0-1 0 0,1-1 1 0 0,-1 1 0 0 0,1 0 0 0 0,0 0 0 0 0,0-1 0 0 0,0 1-1 0 0,1-1 1 0 0,0 0 0 0 0,-1 0 0 0 0,1 0 0 0 0,1 0 0 0 0,-1 0-1 0 0,1-1 1 0 0,-1 0 0 0 0,1 1 0 0 0,0-1 0 0 0,0 0 0 0 0,1-1-1 0 0,-1 1 1 0 0,0-1 0 0 0,1 0 0 0 0,0 0 0 0 0,2 0-93 0 0,7 8 275 0 0,7 4-56 0 0,-15-11-165 0 0,0 0-1 0 0,0 1 1 0 0,0 0 0 0 0,-1 0 0 0 0,1 0 0 0 0,-1 1-1 0 0,0-1 1 0 0,0 1 0 0 0,-1 0 0 0 0,1 1 0 0 0,-1-1-1 0 0,0 1 1 0 0,-1 0 0 0 0,1 0 0 0 0,-1 0 0 0 0,1 3-54 0 0,-6-3 15 0 0,0 1 0 0 0,0-1 0 0 0,0 0 0 0 0,0 0 0 0 0,-1 0 0 0 0,0-1 0 0 0,-1 1 0 0 0,1-1 0 0 0,-1 1 0 0 0,0-1 0 0 0,0 0 0 0 0,-1-1 0 0 0,1 1 0 0 0,-1-1 0 0 0,0 0 0 0 0,0 0 0 0 0,-1 0 0 0 0,1-1 0 0 0,-1 0 0 0 0,1 0 0 0 0,-1 0 0 0 0,0-1 0 0 0,0 1 0 0 0,-1-2-15 0 0,-120 30-2587 0 0,125-31 2453 0 0,0 0-1 0 0,0-1 0 0 0,0 1 0 0 0,0-1 0 0 0,0 1 1 0 0,0-1-1 0 0,1 1 0 0 0,-1-1 0 0 0,0 0 0 0 0,1 0 0 0 0,-1 0 1 0 0,0 0-1 0 0,1 0 0 0 0,-1 0 0 0 0,1-1 0 0 0,0 1 0 0 0,-1 0 1 0 0,1-1-1 0 0,0 1 0 0 0,0-1 0 0 0,0 0 0 0 0,0 1 1 0 0,0-1-1 0 0,0 0 0 0 0,0 1 0 0 0,0-1 0 0 0,1 0 0 0 0,-1 0 1 0 0,1 0-1 0 0,-1 0 0 0 0,1 0 0 0 0,0 1 0 0 0,0-1 0 0 0,0 0 1 0 0,0 0-1 0 0,0 0 0 0 0,0 0 0 0 0,1 0 0 0 0,-1 0 1 0 0,0 0-1 0 0,1 1 0 0 0,0-3 135 0 0,14-24-1059 0 0</inkml:trace>
  <inkml:trace contextRef="#ctx0" brushRef="#br0" timeOffset="-138913.702">11225 4964 1300 0 0,'64'-5'3358'0'0,"-21"-5"-2913"0"0,0-1 0 0 0,0-3-1 0 0,-1-2 1 0 0,-1-1-1 0 0,-1-2 1 0 0,1-3-445 0 0,-41 23 4 0 0,1-1-1 0 0,0 0 1 0 0,-1 0 0 0 0,1 0-1 0 0,-1 0 1 0 0,1 0 0 0 0,0 0-1 0 0,-1 0 1 0 0,1 0 0 0 0,-1 0-1 0 0,1 0 1 0 0,-1 0 0 0 0,1-1-1 0 0,0 1 1 0 0,-1 0 0 0 0,1 0-1 0 0,-1-1 1 0 0,1 1 0 0 0,-1 0-1 0 0,1 0 1 0 0,-1-1 0 0 0,1 1-1 0 0,-1-1 1 0 0,1 1 0 0 0,-1 0-1 0 0,0-1 1 0 0,1 1 0 0 0,-1-1-1 0 0,0 1 1 0 0,1-1 0 0 0,-1 1-1 0 0,0-1 1 0 0,0 1 0 0 0,1-1-1 0 0,-1 0 1 0 0,0 1 0 0 0,0-1 0 0 0,0 1-1 0 0,0-1 1 0 0,0 1 0 0 0,1-1-1 0 0,-1 0 1 0 0,0 1 0 0 0,-1-1-1 0 0,1 1 1 0 0,0-1 0 0 0,0 0-1 0 0,0 1 1 0 0,0-1 0 0 0,0 1-1 0 0,-1-1 1 0 0,1 1 0 0 0,0-1-1 0 0,0 1 1 0 0,-1-1 0 0 0,1 1-1 0 0,0-1 1 0 0,-1 1 0 0 0,1-1-1 0 0,0 1 1 0 0,-1-1 0 0 0,1 1-1 0 0,-1 0 1 0 0,1-1 0 0 0,-1 1-1 0 0,1 0 1 0 0,-1-1 0 0 0,1 1-1 0 0,-1 0-3 0 0,-40-1-30 0 0,20 6 63 0 0,1 1 0 0 0,0 0 0 0 0,0 2 0 0 0,1 0 1 0 0,0 2-1 0 0,1 0 0 0 0,0 1 0 0 0,0 1 0 0 0,1 0 1 0 0,1 1-1 0 0,0 1 0 0 0,1 1 0 0 0,-11 12-33 0 0,23-23 48 0 0,-1-1 1 0 0,1 1-1 0 0,0-1 0 0 0,0 1 0 0 0,1 0 1 0 0,-1 0-1 0 0,1 0 0 0 0,0 0 0 0 0,0 1 1 0 0,0-1-1 0 0,1 1 0 0 0,-1-1 1 0 0,1 1-1 0 0,0-1 0 0 0,0 1 0 0 0,1 0 1 0 0,0 0-1 0 0,-1-1 0 0 0,1 1 0 0 0,1 0 1 0 0,-1 0-1 0 0,1-1 0 0 0,0 1 0 0 0,0 0 1 0 0,0-1-1 0 0,1 1 0 0 0,-1-1 1 0 0,1 0-1 0 0,0 1 0 0 0,1-1 0 0 0,-1 0 1 0 0,1 0-1 0 0,-1 0 0 0 0,1-1 0 0 0,1 1 1 0 0,-1-1-1 0 0,0 1 0 0 0,1-1 0 0 0,-1 0 1 0 0,1 0-1 0 0,0-1 0 0 0,0 1 1 0 0,0-1-1 0 0,1 0 0 0 0,-1 0 0 0 0,0 0 1 0 0,1 0-1 0 0,-1-1 0 0 0,1 0 0 0 0,0 0 1 0 0,0 0-49 0 0,14-5 63 0 0,-1 0 0 0 0,1-2 1 0 0,-2 0-1 0 0,1-1 1 0 0,-1-1-1 0 0,0 0 1 0 0,0-1-1 0 0,-1-1 0 0 0,0-1 1 0 0,-1 0-1 0 0,0-1 1 0 0,-1-1-1 0 0,0 0 0 0 0,-1-1 1 0 0,-1 0-1 0 0,0-1 1 0 0,-1 0-1 0 0,0-1 1 0 0,-2 0-1 0 0,7-14-63 0 0,3 3 0 0 0,-11 17-10 0 0,1 1-1 0 0,0 0 0 0 0,0 0 0 0 0,1 1 1 0 0,0 0-1 0 0,1 1 0 0 0,-1 0 0 0 0,1 0 1 0 0,1 1-1 0 0,-1 1 0 0 0,1 0 0 0 0,0 1 0 0 0,0 0 1 0 0,1 1-1 0 0,-1 0 0 0 0,1 1 0 0 0,-1 0 1 0 0,1 1-1 0 0,0 0 0 0 0,0 1 0 0 0,1 1 11 0 0,-8-2 2 0 0,-1 1-1 0 0,1 0 0 0 0,-1 0 1 0 0,1 1-1 0 0,0-1 0 0 0,-1 1 0 0 0,1 0 1 0 0,-1 1-1 0 0,1-1 0 0 0,-1 1 1 0 0,0 0-1 0 0,0 1 0 0 0,0-1 1 0 0,0 1-1 0 0,0 0 0 0 0,0 0 0 0 0,-1 0 1 0 0,0 1-1 0 0,1 0 0 0 0,-1 0 1 0 0,-1 0-1 0 0,1 0 0 0 0,0 1 1 0 0,-1-1-1 0 0,0 1 0 0 0,0 0 0 0 0,0 0 1 0 0,-1 0-1 0 0,0 0 0 0 0,0 0 1 0 0,0 0-1 0 0,-1 1 0 0 0,1-1 1 0 0,-1 1-1 0 0,0 0 0 0 0,-1-1 0 0 0,0 1 1 0 0,0-1-1 0 0,0 3-1 0 0,-4 0-16 0 0,0 0 0 0 0,-1-1 0 0 0,0 1 0 0 0,0-1 0 0 0,-1 0 0 0 0,0-1 0 0 0,0 1 0 0 0,-1-1 1 0 0,1-1-1 0 0,-1 1 0 0 0,-1-1 0 0 0,1 0 0 0 0,-1-1 0 0 0,0 1 0 0 0,0-1 16 0 0,-90 19-4837 0 0,47-57 1030 0 0,38 18 2615 0 0</inkml:trace>
  <inkml:trace contextRef="#ctx0" brushRef="#br0" timeOffset="-142564.109">7700 4790 1756 0 0,'0'0'419'0'0,"0"0"92"0"0,0 0-39 0 0,0 0-54 0 0,0 0-86 0 0,3-16 1721 0 0,-2 18-2009 0 0,1 0-1 0 0,-1 1 0 0 0,1-1 0 0 0,-1 1 1 0 0,0-1-1 0 0,0 1 0 0 0,0-1 1 0 0,0 1-1 0 0,0 0 0 0 0,-1-1 0 0 0,1 1 1 0 0,-1 0-1 0 0,0 0 0 0 0,0-1 1 0 0,0 1-1 0 0,0 0 0 0 0,0 0 1 0 0,0-1-1 0 0,-1 1 0 0 0,1 0 0 0 0,-1-1 1 0 0,0 1-1 0 0,0 0 0 0 0,0-1 1 0 0,0 1-1 0 0,-1-1 0 0 0,1 1 0 0 0,0-1 1 0 0,-1 0-44 0 0,-6 33 184 0 0,4 25 144 0 0,2 0 0 0 0,3 0-1 0 0,3 1 1 0 0,2-2-1 0 0,3 1 1 0 0,16 55-328 0 0,-10-23 1462 0 0,-33-109-927 0 0,13 11-537 0 0,0 1 0 0 0,0-1 0 0 0,1-1 0 0 0,0 1 0 0 0,0 0 0 0 0,1-1 0 0 0,0 0 0 0 0,0 0 0 0 0,0 0 0 0 0,1 0 1 0 0,0 0-1 0 0,0-1 0 0 0,1 1 0 0 0,0-1 0 0 0,1 1 0 0 0,-1-1 0 0 0,1 1 0 0 0,1-1 0 0 0,-1 1 0 0 0,1-1 0 0 0,1 1 0 0 0,-1 0 0 0 0,1-1 0 0 0,1 1 1 0 0,-1 0-1 0 0,1 0 0 0 0,0 0 0 0 0,1 1 0 0 0,0-1 0 0 0,0 1 0 0 0,0 0 0 0 0,1 0 0 0 0,0 0 0 0 0,0 1 0 0 0,0-1 0 0 0,1 1 0 0 0,-1 0 0 0 0,1 1 1 0 0,0 0-1 0 0,1 0 0 0 0,-1 0 0 0 0,1 0 0 0 0,0 1 0 0 0,0 0 0 0 0,0 1 0 0 0,2-1 2 0 0,-2 2-11 0 0,0-1 1 0 0,0 2-1 0 0,0-1 0 0 0,0 1 0 0 0,1 0 1 0 0,-1 0-1 0 0,0 1 0 0 0,0 0 0 0 0,0 0 1 0 0,0 1-1 0 0,0-1 0 0 0,0 2 1 0 0,0-1-1 0 0,-1 1 0 0 0,1 0 0 0 0,-1 0 1 0 0,1 1-1 0 0,-1 0 0 0 0,-1 0 1 0 0,1 0-1 0 0,0 1 0 0 0,-1 0 0 0 0,0 0 1 0 0,0 0-1 0 0,0 1 0 0 0,-1 0 0 0 0,0 0 1 0 0,0 0-1 0 0,-1 0 0 0 0,1 0 1 0 0,-1 1-1 0 0,-1 0 0 0 0,1-1 0 0 0,-1 2 11 0 0,-4-1 18 0 0,0 0-1 0 0,-1-1 1 0 0,1 1-1 0 0,-1-1 1 0 0,-1 1-1 0 0,0-1 1 0 0,1 0-1 0 0,-2-1 1 0 0,1 1-1 0 0,-1-1 1 0 0,0 1-1 0 0,0-1 1 0 0,0-1-1 0 0,-1 1 1 0 0,1-1-1 0 0,-1 0 1 0 0,0 0-1 0 0,-1-1 1 0 0,1 0-1 0 0,-1 0 1 0 0,1 0-1 0 0,-2 0-17 0 0,7-3 2 0 0,-18 10-80 0 0,0 0 0 0 0,-1-1 0 0 0,0-1-1 0 0,0-1 1 0 0,-1-1 0 0 0,1-1 0 0 0,-1-1 0 0 0,-1 0 0 0 0,1-2 0 0 0,-3 0 78 0 0,23-2-72 0 0,0 1 0 0 0,0-1 1 0 0,0 0-1 0 0,0 0 0 0 0,0 0 1 0 0,0 0-1 0 0,0 0 0 0 0,0 0 1 0 0,0 0-1 0 0,0 0 0 0 0,0 0 1 0 0,0 0-1 0 0,0 0 1 0 0,0-1-1 0 0,0 1 0 0 0,0 0 1 0 0,0-1-1 0 0,0 1 0 0 0,0-1 1 0 0,0 1-1 0 0,0-1 0 0 0,0 0 1 0 0,1 1-1 0 0,-1-1 0 0 0,0 0 1 0 0,0 1-1 0 0,1-1 0 0 0,-1 0 1 0 0,0 0-1 0 0,1 0 0 0 0,-1 0 1 0 0,1 0-1 0 0,-1 0 1 0 0,1 0-1 0 0,-1 1 0 0 0,1-1 1 0 0,0-1-1 0 0,-1 1 0 0 0,1 0 1 0 0,0 0-1 0 0,0 0 0 0 0,0 0 1 0 0,0 0-1 0 0,0 0 0 0 0,0 0 1 0 0,0 0-1 0 0,0 0 0 0 0,0 0 1 0 0,1 0-1 0 0,-1 0 0 0 0,0 0 1 0 0,1 0-1 0 0,-1 0 1 0 0,1 0-1 0 0,-1 0 0 0 0,1 0 1 0 0,-1 0-1 0 0,1 0 0 0 0,0 1 72 0 0,40-53-3362 0 0,-17 33 2136 0 0</inkml:trace>
  <inkml:trace contextRef="#ctx0" brushRef="#br0" timeOffset="-142161.49">8346 5132 1132 0 0,'-36'42'3501'0'0,"22"-27"-3055"0"0,1 0 0 0 0,0 2 0 0 0,1 0 0 0 0,1 0 0 0 0,1 1 0 0 0,0 0 0 0 0,1 0 0 0 0,2 1 0 0 0,-6 17-446 0 0,13-34 34 0 0,0-1 0 0 0,-1 1 0 0 0,1-1 0 0 0,0 1 0 0 0,0-1-1 0 0,1 1 1 0 0,-1-1 0 0 0,0 1 0 0 0,0-1 0 0 0,1 1 0 0 0,-1-1-1 0 0,1 1 1 0 0,-1-1 0 0 0,1 1 0 0 0,-1-1 0 0 0,1 0 0 0 0,0 1-1 0 0,0-1 1 0 0,0 0 0 0 0,0 0 0 0 0,0 0 0 0 0,0 0 0 0 0,0 1-1 0 0,0-1 1 0 0,0-1 0 0 0,0 1 0 0 0,1 0 0 0 0,-1 0-1 0 0,0 0 1 0 0,1-1 0 0 0,-1 1 0 0 0,1 0 0 0 0,-1-1 0 0 0,1 0-1 0 0,-1 1 1 0 0,1-1 0 0 0,-1 0 0 0 0,1 0 0 0 0,-1 1 0 0 0,1-1-1 0 0,-1 0 1 0 0,1-1 0 0 0,-1 1 0 0 0,1 0 0 0 0,-1 0 0 0 0,1-1-1 0 0,-1 1 1 0 0,1-1-34 0 0,70-13 178 0 0,-68 14-180 0 0,0-1 0 0 0,0 0-1 0 0,0 1 1 0 0,0-1 0 0 0,0-1 0 0 0,-1 1-1 0 0,1-1 1 0 0,0 1 0 0 0,-1-1 0 0 0,1 0 0 0 0,-1 0-1 0 0,0 0 1 0 0,0-1 0 0 0,0 1 0 0 0,0-1-1 0 0,0 0 1 0 0,0 0 0 0 0,0 0 0 0 0,-1 0 0 0 0,0 0-1 0 0,0-1 1 0 0,0 1 0 0 0,0-1 0 0 0,0 1-1 0 0,-1-1 1 0 0,1 0 0 0 0,-1 0 0 0 0,0 1-1 0 0,0-1 1 0 0,0 0 0 0 0,-1 0 0 0 0,1 0 0 0 0,-1 0-1 0 0,0 0 1 0 0,0 0 0 0 0,-1 0 0 0 0,1 0-1 0 0,-1 0 1 0 0,0 0 0 0 0,0 0 0 0 0,0 0 0 0 0,0 1-1 0 0,-1-1 1 0 0,0 0 0 0 0,0 1 2 0 0,-7-5-51 0 0,-2 0 0 0 0,1 1 1 0 0,-1 0-1 0 0,0 1 0 0 0,-1 0 0 0 0,0 1 1 0 0,0 0-1 0 0,0 1 0 0 0,0 0 0 0 0,0 1 1 0 0,-1 0-1 0 0,0 1 0 0 0,1 0 0 0 0,-1 1 1 0 0,-9 1 50 0 0,-64-2-3261 0 0,79-11-556 0 0,19 0 2599 0 0</inkml:trace>
  <inkml:trace contextRef="#ctx0" brushRef="#br0" timeOffset="-141879.269">8522 4906 1196 0 0,'21'-22'6498'0'0,"-11"43"-4954"0"0,101 301-1695 0 0,-111-321 7 0 0,1 0 0 0 0,0 1 0 0 0,-1-1 0 0 0,0 0 0 0 0,1 0 0 0 0,-1 1 0 0 0,0-1-1 0 0,1 0 1 0 0,-1 0 0 0 0,0 1 0 0 0,0-1 0 0 0,0 0 0 0 0,0 1 0 0 0,0-1 0 0 0,0 0-1 0 0,-1 0 1 0 0,1 1 0 0 0,0-1 0 0 0,-1 0 0 0 0,1 0 0 0 0,-1 1 0 0 0,1-1 0 0 0,-1 0-1 0 0,0 0 1 0 0,1 0 0 0 0,-1 0 0 0 0,0 0 0 0 0,0 0 0 0 0,0 0 0 0 0,1 0 0 0 0,-1 0-1 0 0,0 0 1 0 0,0-1 0 0 0,-1 1 0 0 0,1 0 0 0 0,0 0 0 0 0,0-1 0 0 0,0 1 0 0 0,0-1-1 0 0,-1 1 1 0 0,1-1 144 0 0,-17 7-1170 0 0</inkml:trace>
  <inkml:trace contextRef="#ctx0" brushRef="#br0" timeOffset="-141307.908">8426 5132 1240 0 0,'9'-18'3932'0'0,"35"2"-3195"0"0,11 2-738 0 0,0-2 1 0 0,-1-3 0 0 0,-1-2 0 0 0,36-21 0 0 0,-77 37 59 0 0,-2 0 1 0 0,1-1-1 0 0,0-1 1 0 0,-1 0-1 0 0,-1 0 1 0 0,1-1 0 0 0,-1 0-1 0 0,0-1 1 0 0,-1 1-1 0 0,0-2 1 0 0,0 1-1 0 0,-1-1 1 0 0,-1-1-1 0 0,1 1 1 0 0,-2-1-1 0 0,1 0 1 0 0,-1 0-1 0 0,-1-2-59 0 0,27 90 1458 0 0,28 273 861 0 0,-50-412-1888 0 0,-8 58-447 0 0,0-1 0 0 0,0 1-1 0 0,0-1 1 0 0,0 1 0 0 0,1 0 0 0 0,0-1 0 0 0,0 1-1 0 0,0 0 1 0 0,0 0 0 0 0,1 0 0 0 0,-1 0 0 0 0,1 1-1 0 0,0-1 1 0 0,0 1 0 0 0,0-1 0 0 0,1 1 0 0 0,-1 0-1 0 0,1 0 1 0 0,0 1 0 0 0,0-1 0 0 0,0 1 0 0 0,0 0-1 0 0,0 0 1 0 0,0 0 0 0 0,1 1 0 0 0,-1-1 0 0 0,1 1 0 0 0,-1 0-1 0 0,1 0 1 0 0,-1 1 0 0 0,1-1 0 0 0,0 1 0 0 0,-1 0-1 0 0,1 0 1 0 0,-1 1 0 0 0,1-1 0 0 0,0 1 0 0 0,-1 0-1 0 0,1 0 1 0 0,-1 1 0 0 0,3 0 16 0 0,73 62-4303 0 0,-67-51 853 0 0,-10-10 2260 0 0</inkml:trace>
  <inkml:trace contextRef="#ctx0" brushRef="#br0" timeOffset="-125204.971">8638 6672 1784 0 0,'6'9'239'0'0,"-1"0"-1"0"0,0 0 1 0 0,0 1-1 0 0,-1 0 1 0 0,0 0 0 0 0,-1 1-1 0 0,0-1 1 0 0,0 0-1 0 0,-1 1 1 0 0,-1 0-1 0 0,0 0 1 0 0,0-1 0 0 0,-1 1-1 0 0,0 0 1 0 0,-1 0-1 0 0,-1-1 1 0 0,1 1-1 0 0,-1 0 1 0 0,-1-1 0 0 0,0 1-1 0 0,-1-1 1 0 0,0 0-1 0 0,0 0 1 0 0,-1-1-1 0 0,-1 1 1 0 0,1-1 0 0 0,-1 0-1 0 0,-1-1 1 0 0,0 1-1 0 0,0-1 1 0 0,0 0-1 0 0,-1-1 1 0 0,-1 0 0 0 0,1 0-239 0 0,4-7-151 0 0,0 1 1 0 0,0-1 0 0 0,0-1 0 0 0,0 1 0 0 0,0 0 0 0 0,0-1 0 0 0,1 0 0 0 0,-1 0 0 0 0,0 0 0 0 0,1 0 0 0 0,-1 0 0 0 0,0-1-1 0 0,1 0 1 0 0,-1 0 0 0 0,1 0 0 0 0,0 0 0 0 0,0 0 0 0 0,0-1 0 0 0,0 1 0 0 0,0-1 0 0 0,0 0 0 0 0,1 0 0 0 0,-1 0-1 0 0,1 0 1 0 0,0 0 0 0 0,0 0 0 0 0,0-1 0 0 0,0 1 0 0 0,1-1 0 0 0,-1 0 0 0 0,1 1 0 0 0,0-1 0 0 0,0 0 0 0 0,1 0-1 0 0,-1 1 1 0 0,1-1 0 0 0,-1 0 0 0 0,1 0 0 0 0,0 0 0 0 0,1 0 0 0 0,-1 0 0 0 0,1 0 0 0 0,0 1 0 0 0,0-3 150 0 0,-2-28-1116 0 0</inkml:trace>
  <inkml:trace contextRef="#ctx0" brushRef="#br0" timeOffset="-123961.566">10775 6291 1912 0 0,'16'11'3631'0'0,"-13"12"-2383"0"0,-4-15-1065 0 0,-3 23 347 0 0,-2 0 1 0 0,-1-1-1 0 0,-2 0 0 0 0,-1 0 1 0 0,-1-1-1 0 0,-1-1 1 0 0,-9 16-531 0 0,19-41 48 0 0,-131 220 2266 0 0,132-222-2290 0 0,6-37-467 0 0,15-24-665 0 0,-2 0-1 0 0,-3-1 1 0 0,-2-1-1 0 0,-4-1 0 0 0,2-57 1109 0 0,-28 15 359 0 0,15 105-297 0 0,0-1 0 0 0,-1 1 0 0 0,1 0 0 0 0,0-1 0 0 0,-1 1 0 0 0,1 0 0 0 0,-1 0 0 0 0,1 1-1 0 0,0-1 1 0 0,-1 0 0 0 0,1 1 0 0 0,0 0 0 0 0,-1-1 0 0 0,1 1 0 0 0,0 0 0 0 0,0 0 0 0 0,0 0 0 0 0,0 0 0 0 0,0 1 0 0 0,0-1 0 0 0,0 1 0 0 0,0-1 0 0 0,0 1 0 0 0,1-1 0 0 0,-1 1 0 0 0,1 0-1 0 0,-1 0 1 0 0,1 0 0 0 0,-1 0 0 0 0,1 0 0 0 0,0 0 0 0 0,0 0 0 0 0,0 1 0 0 0,0-1 0 0 0,1 0 0 0 0,-1 0 0 0 0,1 1 0 0 0,-1-1 0 0 0,1 0 0 0 0,0 1 0 0 0,0-1 0 0 0,0 2-62 0 0,-1 2 52 0 0,1 0 1 0 0,0 0 0 0 0,0 0-1 0 0,0 0 1 0 0,1 0 0 0 0,0 0-1 0 0,0 0 1 0 0,0 0 0 0 0,1-1 0 0 0,0 1-1 0 0,0 0 1 0 0,0-1 0 0 0,1 1-1 0 0,0-1 1 0 0,0 0 0 0 0,0 0-1 0 0,1 0 1 0 0,0 0 0 0 0,0-1 0 0 0,0 1-1 0 0,0-1 1 0 0,1 0 0 0 0,-1 0-1 0 0,1-1 1 0 0,0 0 0 0 0,4 3-53 0 0,147 76-512 0 0,-88-57-1555 0 0,2-3 1 0 0,0-4 0 0 0,0-2-1 0 0,13-2 2067 0 0,-42-6-1192 0 0</inkml:trace>
  <inkml:trace contextRef="#ctx0" brushRef="#br0" timeOffset="-123402.107">12265 6409 1600 0 0,'8'-27'1771'0'0,"11"-64"1375"0"0,-18 86-3087 0 0,-1-1 1 0 0,0 0-1 0 0,0 1 0 0 0,0-1 1 0 0,-1 1-1 0 0,0-1 0 0 0,0 1 0 0 0,0-1 1 0 0,-1 1-1 0 0,1 0 0 0 0,-1 0 1 0 0,-1 0-1 0 0,1 0 0 0 0,-1 0 0 0 0,0 0 1 0 0,0 0-1 0 0,0 1 0 0 0,-1 0 1 0 0,1-1-1 0 0,-1 1 0 0 0,0 1 0 0 0,0-1 1 0 0,-1 0-1 0 0,-1 0-59 0 0,0 0 61 0 0,-1 0 1 0 0,0 0-1 0 0,-1 1 1 0 0,1 0-1 0 0,-1 0 0 0 0,1 1 1 0 0,-1-1-1 0 0,0 2 0 0 0,0-1 1 0 0,0 1-1 0 0,0 1 0 0 0,0-1 1 0 0,0 1-1 0 0,0 1 0 0 0,0-1 1 0 0,0 1-1 0 0,0 1 1 0 0,0-1-1 0 0,0 1 0 0 0,1 1 1 0 0,-1 0-1 0 0,1 0 0 0 0,-1 0 1 0 0,1 1-1 0 0,0 0 0 0 0,-5 4-61 0 0,-1 0 71 0 0,1 0 0 0 0,1 1-1 0 0,-1 0 1 0 0,2 1-1 0 0,-1 0 1 0 0,1 0 0 0 0,1 1-1 0 0,0 1 1 0 0,0-1-1 0 0,1 2 1 0 0,1-1-1 0 0,0 1 1 0 0,1 0 0 0 0,-3 9-71 0 0,7-18 10 0 0,1 0 0 0 0,0 0 1 0 0,-1-1-1 0 0,2 1 0 0 0,-1 0 1 0 0,0 1-1 0 0,1-1 0 0 0,0 0 0 0 0,0 0 1 0 0,0 0-1 0 0,0 0 0 0 0,1 0 1 0 0,-1 0-1 0 0,1 0 0 0 0,0 0 1 0 0,1 0-1 0 0,-1 0 0 0 0,0-1 1 0 0,1 1-1 0 0,0 0 0 0 0,0-1 1 0 0,0 1-1 0 0,1-1 0 0 0,-1 0 0 0 0,1 1 1 0 0,-1-1-1 0 0,1-1 0 0 0,0 1 1 0 0,0 0-1 0 0,1-1 0 0 0,-1 1 1 0 0,0-1-1 0 0,1 0 0 0 0,-1 0 1 0 0,1 0-1 0 0,0-1 0 0 0,0 1 1 0 0,0-1-1 0 0,0 0 0 0 0,0 0 0 0 0,0 0 1 0 0,0-1-1 0 0,0 0 0 0 0,0 1 1 0 0,0-1-1 0 0,0 0 0 0 0,1-1-10 0 0,25-3-49 0 0,0-1 0 0 0,0-2 0 0 0,0-1-1 0 0,-1-1 1 0 0,0-1 0 0 0,-1-2 0 0 0,0-1 0 0 0,-1-1-1 0 0,0-1 1 0 0,-1-1 0 0 0,6-7 49 0 0,-9 63 41 0 0,45 3-1952 0 0,-14-35-3721 0 0,-45-8 4483 0 0</inkml:trace>
  <inkml:trace contextRef="#ctx0" brushRef="#br0" timeOffset="-122623.256">11617 6258 1248 0 0,'-14'-11'1300'0'0,"-97"61"1306"0"0,95-43-2361 0 0,1 1-1 0 0,0 1 0 0 0,0 1 1 0 0,0 0-1 0 0,1 0 0 0 0,1 2 0 0 0,0-1 1 0 0,1 2-1 0 0,0 0 0 0 0,1 0 0 0 0,0 1 1 0 0,1 0-1 0 0,0 1 0 0 0,2 0 0 0 0,-1 1 1 0 0,2 0-1 0 0,-3 10-244 0 0,9-22 41 0 0,1 1 0 0 0,0-1 0 0 0,0 1 0 0 0,0 0 0 0 0,1-1-1 0 0,0 1 1 0 0,0-1 0 0 0,0 0 0 0 0,0 1 0 0 0,1-1 0 0 0,-1 0 0 0 0,1 0 0 0 0,0 0 0 0 0,0 0 0 0 0,1 0 0 0 0,-1 0 0 0 0,1 0 0 0 0,0-1 0 0 0,0 1 0 0 0,0-1-1 0 0,0 0 1 0 0,1 0 0 0 0,-1 0 0 0 0,1-1 0 0 0,0 1 0 0 0,0-1 0 0 0,0 0 0 0 0,0 0 0 0 0,0 0 0 0 0,1 0-41 0 0,130 34 59 0 0,-87-31-816 0 0,1-3 0 0 0,0-1 0 0 0,0-3 0 0 0,-1-2 0 0 0,22-5 757 0 0,128-44-3598 0 0,-143 32 2451 0 0</inkml:trace>
  <inkml:trace contextRef="#ctx0" brushRef="#br0" timeOffset="-122000.125">12449 6219 2024 0 0,'19'2'2080'0'0,"-1"5"-1813"0"0,1 2 0 0 0,-1 0 1 0 0,0 1-1 0 0,-1 1 0 0 0,0 0 1 0 0,0 1-1 0 0,-2 1 0 0 0,1 1 1 0 0,-2 0-1 0 0,0 1 0 0 0,-1 0 0 0 0,0 1 1 0 0,-1 1-1 0 0,9 17-267 0 0,-19-29 87 0 0,0 0-1 0 0,-1 1 1 0 0,0-1 0 0 0,0 0-1 0 0,-1 0 1 0 0,0 1-1 0 0,0-1 1 0 0,0 0 0 0 0,0 1-1 0 0,-1-1 1 0 0,0 0 0 0 0,0 1-1 0 0,0-1 1 0 0,-1 0-1 0 0,1 0 1 0 0,-1 0 0 0 0,-1 0-1 0 0,1 0 1 0 0,-1-1 0 0 0,0 1-1 0 0,0-1 1 0 0,0 0 0 0 0,0 1-1 0 0,-1-1 1 0 0,0-1-1 0 0,1 1 1 0 0,-1 0 0 0 0,-1-1-1 0 0,1 0 1 0 0,-1 0 0 0 0,1 0-1 0 0,-1-1 1 0 0,0 0-1 0 0,0 1 1 0 0,0-2 0 0 0,0 1-1 0 0,0 0 1 0 0,0-1 0 0 0,0 0-1 0 0,-1-1 1 0 0,1 1-1 0 0,0-1 1 0 0,-1 0 0 0 0,0 0-87 0 0,3 1 12 0 0,1-1-1 0 0,-1 0 1 0 0,1 0 0 0 0,-1 0 0 0 0,0 0 0 0 0,1 0-1 0 0,-1 0 1 0 0,1-1 0 0 0,-1 1 0 0 0,1-1 0 0 0,-1 1-1 0 0,1-1 1 0 0,0 0 0 0 0,-1 0 0 0 0,1 0 0 0 0,0-1 0 0 0,0 1-1 0 0,-1 0 1 0 0,1-1 0 0 0,0 0 0 0 0,0 1 0 0 0,1-1-1 0 0,-1 0 1 0 0,0 0 0 0 0,1 0 0 0 0,-1 0 0 0 0,1 0-1 0 0,-1 0 1 0 0,1-1 0 0 0,0 1 0 0 0,0 0 0 0 0,0-1-1 0 0,0 1 1 0 0,1-1 0 0 0,-1 1 0 0 0,1-1 0 0 0,-1 1 0 0 0,1-1-1 0 0,0 1 1 0 0,0-1-12 0 0,9-95-640 0 0,-2 83 400 0 0,0 0 0 0 0,2 0 1 0 0,-1 1-1 0 0,2 0 1 0 0,0 1-1 0 0,1 0 0 0 0,0 0 1 0 0,0 1-1 0 0,11-7 240 0 0,121-85-5453 0 0,-115 87 4252 0 0,-3 3 18 0 0</inkml:trace>
  <inkml:trace contextRef="#ctx0" brushRef="#br0" timeOffset="-121657.879">13044 6429 1016 0 0,'24'-4'380'0'0,"0"0"0"0"0,0-2 0 0 0,-1 0 0 0 0,0-1 0 0 0,0-2 0 0 0,-1 0 0 0 0,0-2 0 0 0,-1 0 0 0 0,0-1 0 0 0,-1-1 0 0 0,0-1 1 0 0,-1-1-1 0 0,4-5-380 0 0,33-52 701 0 0,-58 69-659 0 0,-1 1 0 0 0,1 0 0 0 0,-1 0-1 0 0,0 0 1 0 0,0 0 0 0 0,0 0 0 0 0,0 1 0 0 0,0 0 0 0 0,0-1 0 0 0,0 1 0 0 0,-1 0-1 0 0,1 0 1 0 0,0 1 0 0 0,-1-1 0 0 0,1 1 0 0 0,0 0 0 0 0,-1 0 0 0 0,1 0-1 0 0,0 0 1 0 0,-1 0 0 0 0,1 1 0 0 0,-1-1 0 0 0,1 1 0 0 0,0 0 0 0 0,-3 1-42 0 0,-23 3 273 0 0,0 2 0 0 0,1 1 1 0 0,0 1-1 0 0,0 1 1 0 0,1 1-1 0 0,0 2 0 0 0,1 1 1 0 0,-20 14-274 0 0,45-28 16 0 0,-1 1 0 0 0,0 0 0 0 0,0 0 0 0 0,1 0 0 0 0,-1 0 0 0 0,1 1 0 0 0,-1-1 0 0 0,1 0 0 0 0,-1 1 0 0 0,1-1 0 0 0,0 1 0 0 0,0-1 0 0 0,-1 1 0 0 0,1 0 0 0 0,0-1 0 0 0,1 1 0 0 0,-1 0 0 0 0,0 0 1 0 0,0 0-1 0 0,1 0 0 0 0,-1-1 0 0 0,1 1 0 0 0,0 0 0 0 0,-1 0 0 0 0,1 0 0 0 0,0 0 0 0 0,0 0 0 0 0,0 0 0 0 0,1 0 0 0 0,-1 0 0 0 0,0 0 0 0 0,1 0 0 0 0,-1 0 0 0 0,1 0 0 0 0,0 0 0 0 0,-1-1 0 0 0,1 1 1 0 0,0 0-1 0 0,0 0 0 0 0,0-1 0 0 0,0 1 0 0 0,1-1 0 0 0,-1 1 0 0 0,0-1 0 0 0,1 1 0 0 0,-1-1 0 0 0,1 0 0 0 0,-1 1 0 0 0,1-1 0 0 0,1 0-16 0 0,95 44 90 0 0,-46-36-1114 0 0,1-1-1 0 0,0-3 1 0 0,0-2-1 0 0,0-3 0 0 0,0-2 1 0 0,0-2-1 0 0,17-5 1025 0 0,-12-1-1212 0 0</inkml:trace>
  <inkml:trace contextRef="#ctx0" brushRef="#br0" timeOffset="-125004.088">9193 6222 2428 0 0,'9'43'5462'0'0,"-7"-13"-4628"0"0,100 352 1170 0 0,-98-370-2511 0 0,-15-9-7178 0 0,1-14 6505 0 0</inkml:trace>
  <inkml:trace contextRef="#ctx0" brushRef="#br0" timeOffset="-124475.688">9260 6259 1604 0 0,'-31'-9'4786'0'0,"23"-49"-3451"0"0,10 53-1319 0 0,0 1-1 0 0,1-1 1 0 0,0 1 0 0 0,0-1 0 0 0,0 1 0 0 0,0 0 0 0 0,1 0 0 0 0,-1 0 0 0 0,1 1-1 0 0,0-1 1 0 0,0 1 0 0 0,0 0 0 0 0,1 0 0 0 0,-1 0 0 0 0,1 1 0 0 0,0-1 0 0 0,0 1-1 0 0,0 0 1 0 0,-1 1 0 0 0,2-1 0 0 0,-1 1 0 0 0,0 0 0 0 0,0 0 0 0 0,0 1-1 0 0,1 0 1 0 0,-1 0 0 0 0,0 0 0 0 0,0 0 0 0 0,0 1 0 0 0,1 0 0 0 0,-1 0 0 0 0,0 0-1 0 0,0 0 1 0 0,0 1 0 0 0,0 0 0 0 0,0 0 0 0 0,-1 1 0 0 0,1-1 0 0 0,-1 1 0 0 0,1 0-1 0 0,-1 0 1 0 0,0 0 0 0 0,0 1 0 0 0,0-1 0 0 0,-1 1 0 0 0,1 0 0 0 0,-1 0 0 0 0,0 1-1 0 0,0-1 1 0 0,0 1 0 0 0,1 3-16 0 0,2 5 25 0 0,-1 0 0 0 0,0 0 0 0 0,0 0 0 0 0,-2 1 1 0 0,0 0-1 0 0,0-1 0 0 0,-1 1 0 0 0,-1 0 0 0 0,0 1 0 0 0,-1-1 0 0 0,-1 0 0 0 0,0 0 0 0 0,0 0 0 0 0,-2 0 0 0 0,0-1 0 0 0,-1 2-25 0 0,-6 44 259 0 0,65-49-313 0 0,-47-11 51 0 0,3-1 16 0 0,0 0 1 0 0,1 1 0 0 0,-1 0-1 0 0,0 1 1 0 0,1 0 0 0 0,-1 1-1 0 0,0 1 1 0 0,1-1 0 0 0,-1 2-1 0 0,0-1 1 0 0,0 2 0 0 0,-1-1-1 0 0,1 1 1 0 0,-1 1 0 0 0,4 2-14 0 0,-13-4 36 0 0,0 1 1 0 0,-1 0 0 0 0,1 0 0 0 0,-1-1 0 0 0,1 1-1 0 0,-1 0 1 0 0,0 0 0 0 0,-1-1 0 0 0,1 1 0 0 0,-1 0-1 0 0,1 0 1 0 0,-1-1 0 0 0,0 1 0 0 0,-1-1 0 0 0,1 1-1 0 0,-1-1 1 0 0,1 1 0 0 0,-1-1 0 0 0,0 0-1 0 0,0 0 1 0 0,0 0 0 0 0,-1 0 0 0 0,1 0 0 0 0,-1 0-1 0 0,0-1 1 0 0,0 1 0 0 0,1-1 0 0 0,-2 1 0 0 0,1-1-1 0 0,0 0 1 0 0,0-1 0 0 0,-1 1 0 0 0,1-1 0 0 0,-1 1-1 0 0,1-1 1 0 0,-1 0 0 0 0,-2 0-37 0 0,5 0 12 0 0,-13 8-50 0 0,0 0 1 0 0,-1-1-1 0 0,0 0 0 0 0,0-2 1 0 0,-1 0-1 0 0,0 0 1 0 0,0-2-1 0 0,0 0 0 0 0,0 0 1 0 0,-1-2-1 0 0,-8 1 38 0 0,22-4-184 0 0,0 1 1 0 0,0-1 0 0 0,0 1-1 0 0,0-1 1 0 0,1 0-1 0 0,-1 0 1 0 0,0-1-1 0 0,1 1 1 0 0,-1 0-1 0 0,0-1 1 0 0,1 1 0 0 0,0-1-1 0 0,-1 0 1 0 0,1 0-1 0 0,0 0 1 0 0,0 0-1 0 0,0 0 1 0 0,0-1-1 0 0,0 1 1 0 0,1-1 0 0 0,-1 1-1 0 0,1-1 1 0 0,-1 1-1 0 0,1-1 1 0 0,0 0-1 0 0,0 0 1 0 0,0 1-1 0 0,1-1 1 0 0,-1 0 0 0 0,1 0-1 0 0,-1 0 1 0 0,1 0-1 0 0,0 0 1 0 0,0 0-1 0 0,0 0 1 0 0,1 0-1 0 0,-1 0 1 0 0,1 0 0 0 0,0 1-1 0 0,-1-1 1 0 0,1 0-1 0 0,1-1 184 0 0,10-42-1040 0 0</inkml:trace>
  <inkml:trace contextRef="#ctx0" brushRef="#br0" timeOffset="-125705.123">7420 6870 1612 0 0,'0'84'6489'0'0,"33"-115"-5433"0"0,4-19-866 0 0,-3-2 1 0 0,-2-1-1 0 0,-3-2 1 0 0,-2 0-1 0 0,-2-2 1 0 0,4-20-191 0 0,29-62 10 0 0,0 23-54 0 0,-57 115 49 0 0,0 1-1 0 0,1-1 0 0 0,-1 1 0 0 0,0 0 1 0 0,1-1-1 0 0,-1 1 0 0 0,0 0 0 0 0,1 0 1 0 0,-1 0-1 0 0,1 0 0 0 0,-1 0 0 0 0,0 0 1 0 0,1 0-1 0 0,-1 0 0 0 0,1 1 1 0 0,-1-1-1 0 0,0 0 0 0 0,1 1 0 0 0,-1-1 1 0 0,0 1-1 0 0,0 0 0 0 0,1-1 0 0 0,-1 1 1 0 0,0 0-1 0 0,0 0 0 0 0,0 0 0 0 0,0 0 1 0 0,0-1-1 0 0,0 2 0 0 0,0-1 1 0 0,0 0-1 0 0,0 0 0 0 0,-1 0 0 0 0,1 0 1 0 0,0 0-1 0 0,-1 1 0 0 0,1-1 0 0 0,-1 0 1 0 0,1 1-1 0 0,-1-1 0 0 0,0 0 1 0 0,1 1-1 0 0,-1-1 0 0 0,0 0 0 0 0,0 2-4 0 0,2 1 10 0 0,189 359 972 0 0,-116-167-3733 0 0,-75-193 2583 0 0,0-1 0 0 0,0 0 0 0 0,0 1 0 0 0,0-1 0 0 0,0 0-1 0 0,-1 1 1 0 0,0-1 0 0 0,1 0 0 0 0,-1 0 0 0 0,0 1-1 0 0,0-1 1 0 0,0 0 0 0 0,0 0 0 0 0,0 0 0 0 0,-1 0 0 0 0,1 0-1 0 0,0 0 1 0 0,-1-1 0 0 0,0 1 0 0 0,1 0 0 0 0,-1-1-1 0 0,0 1 1 0 0,0-1 0 0 0,0 0 0 0 0,0 1 0 0 0,0-1 0 0 0,0 0-1 0 0,0 0 1 0 0,-1 0 0 0 0,1-1 0 0 0,0 1 0 0 0,-1 0 168 0 0,-17 5-1078 0 0</inkml:trace>
  <inkml:trace contextRef="#ctx0" brushRef="#br0" timeOffset="-125456.859">7767 6711 2892 0 0,'3'-5'1016'0'0,"1"1"-124"0"0,0-1-131 0 0,12-7-149 0 0,0 3-120 0 0,2 3-100 0 0,3-6-76 0 0,6 3-124 0 0,2 3-208 0 0,6-1 4 0 0,-1-2-804 0 0,1 1-549 0 0,-3-1 73 0 0,1-6 172 0 0,3 5-192 0 0</inkml:trace>
  <inkml:trace contextRef="#ctx0" brushRef="#br0" timeOffset="-126846.111">5725 6526 2472 0 0,'-3'23'4970'0'0,"3"40"-4173"0"0,0-44-107 0 0,-1-2-571 0 0,1 0-1 0 0,0 0 1 0 0,2-1-1 0 0,-1 1 1 0 0,2-1-1 0 0,0 1 1 0 0,2-1-1 0 0,-1 0 1 0 0,2 0-1 0 0,0-1 0 0 0,1 1 1 0 0,0-1-1 0 0,1-1 1 0 0,1 1-1 0 0,6 7-118 0 0,-13-21-113 0 0,-1 0 0 0 0,1 0 0 0 0,0 0 1 0 0,-1 0-1 0 0,1-1 0 0 0,0 1 0 0 0,-1 0 0 0 0,1-1 0 0 0,0 1 0 0 0,0-1 0 0 0,-1 0 0 0 0,1 1 0 0 0,0-1 0 0 0,0 0 0 0 0,0 0 0 0 0,0 0 0 0 0,-1-1 0 0 0,1 1 0 0 0,0 0 0 0 0,0-1 0 0 0,0 1 0 0 0,-1-1 1 0 0,1 1-1 0 0,0-1 0 0 0,-1 0 0 0 0,1 0 0 0 0,0 0 0 0 0,-1 0 0 0 0,1 0 0 0 0,-1 0 0 0 0,1 0 0 0 0,-1 0 0 0 0,0 0 0 0 0,0-1 0 0 0,1 1 0 0 0,-1-1 0 0 0,0 1 0 0 0,0-1 0 0 0,0 1 0 0 0,-1-1 0 0 0,1 0 1 0 0,0 1-1 0 0,0-1 0 0 0,-1 0 0 0 0,1 0 0 0 0,-1 1 0 0 0,0-1 0 0 0,0 0 0 0 0,1 0 0 0 0,-1 0 0 0 0,0 0 0 0 0,0 1 0 0 0,-1-1 0 0 0,1 0 0 0 0,0 0 0 0 0,-1 0 0 0 0,1 1 0 0 0,-1-1 0 0 0,1 0 0 0 0,-1 0 1 0 0,0 1-1 0 0,0-1 0 0 0,0 0 0 0 0,0 1 113 0 0,1-19-1222 0 0</inkml:trace>
  <inkml:trace contextRef="#ctx0" brushRef="#br0" timeOffset="-126594.795">5709 6319 2736 0 0,'-1'-6'1256'0'0,"-2"0"-148"0"0,3 2-215 0 0,0-1-185 0 0,-2 1-176 0 0,-1-1-188 0 0,3 2-96 0 0,0 0-152 0 0,-2 0-120 0 0,4 5-72 0 0,-2-4 12 0 0,5 5-316 0 0,1-3-188 0 0,0 0-592 0 0,4 2-101 0 0,12-1 53 0 0,-7-1 44 0 0</inkml:trace>
  <inkml:trace contextRef="#ctx0" brushRef="#br0" timeOffset="-126346.261">6321 6316 840 0 0,'-8'5'4194'0'0,"-16"8"-3007"0"0,15-4-932 0 0,0-1 0 0 0,0 1 0 0 0,1 1 0 0 0,1-1 0 0 0,-1 1 0 0 0,2 1 0 0 0,-1-1 0 0 0,1 1-1 0 0,1 0 1 0 0,0 1 0 0 0,0-1 0 0 0,2 1 0 0 0,-1 0 0 0 0,1 0 0 0 0,1 0 0 0 0,0 0 0 0 0,1 1 0 0 0,0-1 0 0 0,1 0-1 0 0,0 1 1 0 0,2 9-255 0 0,3 18 290 0 0,2 1 0 0 0,2-1 0 0 0,2 0 0 0 0,1-1 0 0 0,2 0 0 0 0,2-1 0 0 0,7 11-290 0 0,6 22-288 0 0,9 54-2490 0 0,-38-121 2564 0 0,-1-1 1 0 0,0 0-1 0 0,0 1 1 0 0,-1-1-1 0 0,1 0 1 0 0,-1 0 0 0 0,0 0-1 0 0,1 0 1 0 0,-1 0-1 0 0,0 0 1 0 0,-1-1-1 0 0,1 1 1 0 0,0-1 0 0 0,-1 1-1 0 0,0-1 1 0 0,1 0-1 0 0,-1 0 1 0 0,0 0-1 0 0,0 0 1 0 0,0-1 0 0 0,0 1-1 0 0,0-1 1 0 0,-1 0-1 0 0,1 0 1 0 0,0 0-1 0 0,-1 0 1 0 0,1-1-1 0 0,0 1 1 0 0,-1-1 0 0 0,1 0-1 0 0,-1 0 1 0 0,1 0-1 0 0,-3 0 214 0 0,-16 0-1170 0 0</inkml:trace>
  <inkml:trace contextRef="#ctx0" brushRef="#br0" timeOffset="-126096.738">5911 6880 3608 0 0,'10'-16'1444'0'0,"4"-2"-159"0"0,4 4-297 0 0,4 1-220 0 0,5-1-256 0 0,2 4-320 0 0,3-4-144 0 0,8 5-8 0 0,-2-6-832 0 0,6 3-512 0 0,0-1-77 0 0,1 4 93 0 0,-2-5 56 0 0,2 2 152 0 0</inkml:trace>
  <inkml:trace contextRef="#ctx0" brushRef="#br0" timeOffset="-129703.974">1611 6727 1860 0 0,'0'0'861'0'0,"5"-19"1160"0"0,26-31 836 0 0,14 95-1912 0 0,213 336-31 0 0,-224-339 729 0 0,-34-42-1316 0 0,27-95 301 0 0,79-285-1482 0 0,-104 373 261 0 0,5-11-2005 0 0,0 8-2419 0 0,-5 9 3871 0 0</inkml:trace>
  <inkml:trace contextRef="#ctx0" brushRef="#br0" timeOffset="-129318.248">2380 7014 984 0 0,'22'-1'3642'0'0,"16"-20"-3116"0"0,-19 8-97 0 0,206-116 1485 0 0,-224 128-1903 0 0,0 1 0 0 0,1-1 0 0 0,-1 0 0 0 0,0 0 0 0 0,0 0 0 0 0,0 0 0 0 0,0 0 0 0 0,0 0 0 0 0,0 0-1 0 0,0 0 1 0 0,0 0 0 0 0,-1-1 0 0 0,1 1 0 0 0,0 0 0 0 0,-1 0 0 0 0,1-1 0 0 0,-1 1 0 0 0,1 0 0 0 0,-1-1 0 0 0,1 1 0 0 0,-1-1 0 0 0,0 1 0 0 0,0-1 0 0 0,0 1 0 0 0,0 0 0 0 0,0-1 0 0 0,0 1 0 0 0,0-1 0 0 0,-1 1 0 0 0,1-1 0 0 0,0 1 0 0 0,-1 0 0 0 0,1-1 0 0 0,-1 1 0 0 0,1 0 0 0 0,-1-1 0 0 0,0 1 0 0 0,1 0 0 0 0,-1 0 0 0 0,0 0 0 0 0,0 0 0 0 0,0 0 0 0 0,0 0 0 0 0,0 0 0 0 0,0 0 0 0 0,0 0 0 0 0,-1 0 0 0 0,1 0 0 0 0,0 0 0 0 0,0 1 0 0 0,-1-1 0 0 0,1 1 0 0 0,0-1 0 0 0,-1 1 0 0 0,0-1-11 0 0,-89-10 386 0 0,79 14-358 0 0,0 1 0 0 0,0 0-1 0 0,0 1 1 0 0,0 0 0 0 0,1 1 0 0 0,0 0 0 0 0,0 1 0 0 0,1 0 0 0 0,-1 1-1 0 0,2 0 1 0 0,-1 0 0 0 0,-4 6-28 0 0,11-11 7 0 0,0 0 0 0 0,0 1 0 0 0,0-1 0 0 0,0 1 0 0 0,1 0 0 0 0,0 0 0 0 0,0 0 0 0 0,0 0 0 0 0,0 0 0 0 0,0 1 0 0 0,1-1 0 0 0,0 0 0 0 0,0 1 0 0 0,0-1 0 0 0,0 1 0 0 0,1-1 0 0 0,-1 1 0 0 0,1 0 0 0 0,1-1 0 0 0,-1 1 0 0 0,1-1 0 0 0,-1 1 0 0 0,1-1 0 0 0,0 1 0 0 0,1-1 0 0 0,-1 0 0 0 0,1 1 0 0 0,0-1 0 0 0,0 0 0 0 0,0 0 0 0 0,1 0 0 0 0,-1-1 0 0 0,1 1 0 0 0,0 0 0 0 0,0-1 0 0 0,2 2-7 0 0,6 6-94 0 0,0-1 1 0 0,1 0 0 0 0,1 0-1 0 0,-1-2 1 0 0,1 1-1 0 0,1-1 1 0 0,0-1 0 0 0,0-1-1 0 0,0 0 1 0 0,1-1-1 0 0,-1 0 1 0 0,11 1 93 0 0,116 10-4258 0 0,-117-16 3150 0 0</inkml:trace>
  <inkml:trace contextRef="#ctx0" brushRef="#br0" timeOffset="-128913.12">3012 6921 1768 0 0,'9'1'138'0'0,"1"0"0"0"0,0 1 0 0 0,-1 1 0 0 0,1 0 0 0 0,-1 0 0 0 0,0 1 0 0 0,0 0 0 0 0,0 0 0 0 0,-1 1 0 0 0,1 0-1 0 0,-1 0 1 0 0,0 1 0 0 0,-1 1 0 0 0,1-1 0 0 0,-1 1 0 0 0,-1 0 0 0 0,6 7-138 0 0,-7-9 198 0 0,1 0-1 0 0,-1 0 1 0 0,-1 1-1 0 0,1 0 1 0 0,-1 0-1 0 0,0 0 1 0 0,0 0-1 0 0,0 1 1 0 0,-1-1-1 0 0,0 1 1 0 0,0 0-1 0 0,-1 0 1 0 0,0 0-1 0 0,0 0 1 0 0,-1 1-1 0 0,1 3-197 0 0,-4-9 47 0 0,1 0-1 0 0,-1 0 1 0 0,1 0-1 0 0,-1 0 1 0 0,0 0 0 0 0,0 0-1 0 0,0 0 1 0 0,0-1-1 0 0,0 1 1 0 0,0-1-1 0 0,0 0 1 0 0,0 1-1 0 0,-1-1 1 0 0,1 0-1 0 0,0 0 1 0 0,-1 0-1 0 0,1-1 1 0 0,-1 1 0 0 0,1-1-1 0 0,-1 1 1 0 0,0-1-1 0 0,1 0 1 0 0,-1 0-1 0 0,1 0 1 0 0,-1 0-1 0 0,1 0 1 0 0,-1-1-1 0 0,0 1 1 0 0,1-1-1 0 0,-1 0 1 0 0,1 1 0 0 0,0-1-1 0 0,-1 0 1 0 0,1 0-1 0 0,-1-1-46 0 0,-3-5 22 0 0,0 0 0 0 0,1 0 0 0 0,0 0 0 0 0,0-1 0 0 0,1 0 0 0 0,-1 0 0 0 0,2 0 0 0 0,-1 0 0 0 0,1-1-1 0 0,1 1 1 0 0,0-1 0 0 0,0 0 0 0 0,0 0 0 0 0,1 0 0 0 0,1 1 0 0 0,-1-1 0 0 0,1 0 0 0 0,1 0 0 0 0,0 0 0 0 0,0-1-22 0 0,-1 1 9 0 0,0 1-16 0 0,0 1 0 0 0,0 0 0 0 0,1-1 0 0 0,0 1 0 0 0,0 0 0 0 0,0-1 0 0 0,1 1 0 0 0,1 0 0 0 0,-1 0 0 0 0,1 0 0 0 0,0 0 0 0 0,0 1 0 0 0,1-1 0 0 0,0 1 0 0 0,0 0 0 0 0,1 0 0 0 0,0 0 0 0 0,0 1 0 0 0,0 0 0 0 0,0 0 0 0 0,1 0 0 0 0,0 0 0 0 0,0 1 0 0 0,0 0 0 0 0,0 0 0 0 0,1 1 0 0 0,0 0 0 0 0,0 0 0 0 0,0 0 0 0 0,0 1 0 0 0,0 0 0 0 0,0 0 0 0 0,0 1 0 0 0,1 0 0 0 0,-1 0 0 0 0,0 1 0 0 0,1 0-1 0 0,0 0 8 0 0,4 5-5 0 0,0 1 0 0 0,-1 0 0 0 0,1 1 0 0 0,-1 0 0 0 0,-1 0 0 0 0,0 1 0 0 0,0 1 0 0 0,0 0-1 0 0,-1 0 1 0 0,0 1 0 0 0,-1 0 0 0 0,0 0 0 0 0,-1 1 0 0 0,0 0 0 0 0,0 0 0 0 0,-1 1-1 0 0,-1 0 1 0 0,0 0 0 0 0,1 4 5 0 0,-6-15-111 0 0,1 0 1 0 0,-1 1-1 0 0,0-1 0 0 0,1 0 1 0 0,-1 1-1 0 0,0-1 0 0 0,0 0 1 0 0,0 1-1 0 0,0-1 0 0 0,0 0 1 0 0,0 1-1 0 0,0-1 0 0 0,-1 0 1 0 0,1 1-1 0 0,0-1 0 0 0,-1 0 0 0 0,1 0 1 0 0,-1 1-1 0 0,1-1 0 0 0,-1 0 1 0 0,0 0-1 0 0,1 0 0 0 0,-1 0 1 0 0,0 0-1 0 0,0 0 0 0 0,0 0 1 0 0,0 0-1 0 0,0 0 0 0 0,0 0 0 0 0,0 0 1 0 0,0 0-1 0 0,0-1 0 0 0,0 1 1 0 0,0 0-1 0 0,-1-1 0 0 0,1 1 1 0 0,0-1-1 0 0,0 0 0 0 0,-1 1 1 0 0,1-1-1 0 0,0 0 0 0 0,-1 0 1 0 0,1 0-1 0 0,0 0 0 0 0,-1 0 0 0 0,1 0 1 0 0,0 0-1 0 0,-1 0 0 0 0,1 0 1 0 0,0-1-1 0 0,-1 1 0 0 0,1 0 1 0 0,0-1-1 0 0,-1 0 111 0 0,-9 1-1165 0 0</inkml:trace>
  <inkml:trace contextRef="#ctx0" brushRef="#br0" timeOffset="-128669.038">3285 6639 1756 0 0,'0'-6'1140'0'0,"0"-2"-132"0"0,0 4-252 0 0,0-1-156 0 0,-1 1-135 0 0,-1-2-197 0 0,2 3 16 0 0,-3-3-156 0 0,3 3 52 0 0,0-2-180 0 0,-2 1 0 0 0,4-1-360 0 0,-2 5-449 0 0,0 0-447 0 0,0 0 40 0 0,11-18 28 0 0</inkml:trace>
  <inkml:trace contextRef="#ctx0" brushRef="#br0" timeOffset="-128421.622">3799 6462 1664 0 0,'14'15'4540'0'0,"-30"30"-3602"0"0,11-35-450 0 0,-6 21-173 0 0,2 0-1 0 0,0 0 1 0 0,2 1-1 0 0,2 0 1 0 0,0 0-1 0 0,3 1 1 0 0,0-1 0 0 0,2 1-1 0 0,2-1 1 0 0,1 1-1 0 0,1-1 1 0 0,2 0-1 0 0,1 0 1 0 0,1-1 0 0 0,2 0-1 0 0,10 22-314 0 0,69 185-227 0 0,-88-236 91 0 0,0 1 1 0 0,0-1-1 0 0,0 1 1 0 0,-1-1-1 0 0,1 1 1 0 0,-1-1-1 0 0,1 1 0 0 0,-1-1 1 0 0,0 1-1 0 0,0 0 1 0 0,0-1-1 0 0,0 1 1 0 0,-1-1-1 0 0,1 1 1 0 0,-1 0-1 0 0,1-1 1 0 0,-1 1-1 0 0,0-1 0 0 0,0 0 1 0 0,0 1-1 0 0,0-1 1 0 0,-1 0-1 0 0,1 1 1 0 0,0-1-1 0 0,-1 0 1 0 0,0 0-1 0 0,1 0 1 0 0,-1 0-1 0 0,0-1 0 0 0,0 1 1 0 0,0 0-1 0 0,0-1 1 0 0,-1 1-1 0 0,1-1 1 0 0,0 0-1 0 0,-1 0 1 0 0,1 0-1 0 0,0 0 1 0 0,-1 0-1 0 0,1 0 1 0 0,-1-1-1 0 0,1 1 0 0 0,-1-1 1 0 0,0 0-1 0 0,1 0 1 0 0,-1 0-1 0 0,1 0 1 0 0,-1 0-1 0 0,0 0 1 0 0,1-1-1 0 0,-1 1 1 0 0,1-1-1 0 0,-1 0 0 0 0,1 0 136 0 0,-64-18-2410 0 0,38 7 1212 0 0</inkml:trace>
  <inkml:trace contextRef="#ctx0" brushRef="#br0" timeOffset="-127502.434">3588 6988 1808 0 0,'2'-8'328'0'0,"1"1"-1"0"0,1-1 0 0 0,-1 1 1 0 0,1-1-1 0 0,0 1 0 0 0,1 1 1 0 0,0-1-1 0 0,0 0 1 0 0,0 1-1 0 0,1 0 0 0 0,0 1 1 0 0,0-1-1 0 0,0 1 1 0 0,1 0-1 0 0,1 0-327 0 0,180-76 958 0 0,-24 59-728 0 0,-158 22-93 0 0,0 1 0 0 0,0-1-1 0 0,-1 1 1 0 0,1 0 0 0 0,0 1 0 0 0,0-1-1 0 0,-1 1 1 0 0,1 0 0 0 0,-1 0-1 0 0,0 1 1 0 0,1 0 0 0 0,-1 0 0 0 0,0 0-1 0 0,-1 0 1 0 0,1 1 0 0 0,0 0-1 0 0,0 1-136 0 0,34 22 650 0 0,95 13-2028 0 0,-86-96 1785 0 0,-28 29 103 0 0,13 58-451 0 0,90 65 65 0 0,-118-94-138 0 0,0 0 1 0 0,0 0 0 0 0,0 0-1 0 0,0-1 1 0 0,0 0 0 0 0,0 0-1 0 0,0 0 1 0 0,1 0 0 0 0,-1-1-1 0 0,0 0 1 0 0,0 0 0 0 0,1-1-1 0 0,-1 1 1 0 0,0-1 0 0 0,0 0 0 0 0,0 0-1 0 0,0-1 1 0 0,0 0 0 0 0,0 0-1 0 0,0 0 1 0 0,-1 0 0 0 0,1-1-1 0 0,-1 1 1 0 0,1-1 0 0 0,-1 0-1 0 0,0-1 1 0 0,0 1 0 0 0,2-4 13 0 0,1 0 34 0 0,0 0 0 0 0,0-1 0 0 0,-1 0 0 0 0,0-1 1 0 0,-1 1-1 0 0,0-1 0 0 0,0 0 0 0 0,-1-1 1 0 0,0 1-1 0 0,0-1 0 0 0,-1 0 0 0 0,-1 1 0 0 0,1-1 1 0 0,-2-1-1 0 0,1 1 0 0 0,-2 0 0 0 0,1 0 0 0 0,-1 0 1 0 0,-1-5-35 0 0,1 14 87 0 0,-5-1 30 0 0,92 417 1704 0 0,-86-396-1641 0 0,-1 1 0 0 0,-1-1 0 0 0,0 0-1 0 0,-1 0 1 0 0,-1 0 0 0 0,-1 0 0 0 0,-1-1 0 0 0,-1 1 0 0 0,-3 7-180 0 0,6-19-23 0 0,0-1 0 0 0,0 0 0 0 0,0 1 1 0 0,-1-2-1 0 0,0 1 0 0 0,0 0 0 0 0,0-1 1 0 0,-1 1-1 0 0,0-1 0 0 0,0-1 1 0 0,0 1-1 0 0,0-1 0 0 0,-1 0 0 0 0,0 0 1 0 0,0 0-1 0 0,0-1 0 0 0,0 0 0 0 0,-1 0 1 0 0,1 0-1 0 0,-1-1 0 0 0,1 0 1 0 0,-1 0-1 0 0,0-1 0 0 0,0 0 0 0 0,0 0 1 0 0,0-1-1 0 0,-1 0 23 0 0,-5-4-484 0 0,1 0 1 0 0,1-1-1 0 0,-1 0 1 0 0,0-1-1 0 0,1 0 1 0 0,1-1-1 0 0,-1 0 1 0 0,1-1-1 0 0,0 0 1 0 0,0-1-1 0 0,1 0 1 0 0,1 0-1 0 0,-1-1 1 0 0,2 0-1 0 0,-1-1 0 0 0,1 0 1 0 0,1 0-1 0 0,0 0 1 0 0,0-1-1 0 0,1 1 1 0 0,1-1-1 0 0,-1-3 484 0 0,-10-27-1152 0 0</inkml:trace>
  <inkml:trace contextRef="#ctx0" brushRef="#br0" timeOffset="-120403.979">14364 6177 1848 0 0,'31'0'2499'0'0,"-28"0"-2026"0"0,-3 0-41 0 0,1 3 101 0 0,-36 100 1870 0 0,7-45-1255 0 0,26-53-1085 0 0,-1-1-1 0 0,1 1 0 0 0,1 0 1 0 0,-1 1-1 0 0,1-1 1 0 0,0 0-1 0 0,0 0 1 0 0,0 1-1 0 0,1-1 0 0 0,-1 0 1 0 0,1 1-1 0 0,1-1 1 0 0,-1 0-1 0 0,1 1 0 0 0,0-1 1 0 0,0 0-1 0 0,1 0 1 0 0,-1 0-1 0 0,1 0 1 0 0,0 0-1 0 0,0 0 0 0 0,1 0 1 0 0,0-1-1 0 0,0 1 1 0 0,0-1-1 0 0,0 0 0 0 0,1 1 1 0 0,-1-2-1 0 0,1 1 1 0 0,0 0-1 0 0,0-1 1 0 0,0 0-1 0 0,1 0 0 0 0,-1 0 1 0 0,1 0-1 0 0,0-1 1 0 0,0 1-1 0 0,0-1 0 0 0,0-1 1 0 0,0 1-1 0 0,0-1 1 0 0,3 1-63 0 0,127-7-1274 0 0,-126 3 932 0 0,-1 0 0 0 0,1-1 1 0 0,-1 0-1 0 0,0 0 0 0 0,0-1 0 0 0,0 0 0 0 0,0-1 0 0 0,-1 0 0 0 0,0 0 0 0 0,0 0 0 0 0,0-1 0 0 0,0 0 0 0 0,-1 0 0 0 0,0-1 0 0 0,-1 1 0 0 0,1-1 0 0 0,-1-1 0 0 0,0 1 0 0 0,-1-1 0 0 0,0 0 0 0 0,3-8 342 0 0,0-18-1291 0 0</inkml:trace>
  <inkml:trace contextRef="#ctx0" brushRef="#br0" timeOffset="-119937.369">14468 6057 2136 0 0,'15'21'7737'0'0,"-23"-12"-8069"0"0,4-5-2062 0 0,6-2-1632 0 0,-2-2 2697 0 0</inkml:trace>
  <inkml:trace contextRef="#ctx0" brushRef="#br0" timeOffset="-116376.604">14616 6196 1344 0 0,'0'0'640'0'0,"0"0"-89"0"0,0 0-106 0 0,0 0-7 0 0,0 0-96 0 0,0 0 17 0 0,0 0-7 0 0,3 0-59 0 0,7 3-140 0 0,0 0 0 0 0,0 1 1 0 0,-1 0-1 0 0,1 1 0 0 0,-1 0 0 0 0,0 1 0 0 0,0-1 1 0 0,0 2-1 0 0,-1-1 0 0 0,0 1 0 0 0,-1 0 1 0 0,1 1-1 0 0,-1 0 0 0 0,-1 0 0 0 0,1 1 1 0 0,-1-1-1 0 0,-1 1 0 0 0,0 1 0 0 0,0-1 1 0 0,-1 1-1 0 0,0 0 0 0 0,0 0 0 0 0,-1 0 1 0 0,-1 0-1 0 0,0 0 0 0 0,1 10-153 0 0,-3-18 67 0 0,1 0 0 0 0,-1 0 0 0 0,0 1-1 0 0,0-1 1 0 0,0 0 0 0 0,-1 0 0 0 0,1 1 0 0 0,0-1-1 0 0,-1 0 1 0 0,1 0 0 0 0,-1 0 0 0 0,0 0 0 0 0,0 0-1 0 0,0 0 1 0 0,0 0 0 0 0,0 0 0 0 0,0 0 0 0 0,0 0-1 0 0,-1 0 1 0 0,1-1 0 0 0,-1 1 0 0 0,1 0 0 0 0,-1-1-1 0 0,0 0 1 0 0,1 1 0 0 0,-1-1 0 0 0,0 0 0 0 0,0 0-1 0 0,0 0 1 0 0,0 0 0 0 0,0 0 0 0 0,0 0-1 0 0,0 0 1 0 0,-1-1 0 0 0,1 1 0 0 0,0-1 0 0 0,-2 0-67 0 0,-6-72 78 0 0,62-75-580 0 0,-46 137 434 0 0,-1 0 0 0 0,1 1 0 0 0,1 0 0 0 0,0 0 0 0 0,0 1-1 0 0,1 0 1 0 0,0 0 0 0 0,0 0 0 0 0,0 1 0 0 0,1 1 0 0 0,1-1 0 0 0,7-3 68 0 0,-14 8-25 0 0,1 0 1 0 0,0 0-1 0 0,0 0 1 0 0,0 1-1 0 0,0 0 1 0 0,0-1-1 0 0,0 1 1 0 0,1 1-1 0 0,-1-1 1 0 0,0 1-1 0 0,0-1 1 0 0,1 1-1 0 0,-1 1 1 0 0,0-1-1 0 0,0 0 1 0 0,1 1 0 0 0,-1 0-1 0 0,0 0 1 0 0,0 0-1 0 0,0 1 1 0 0,0-1-1 0 0,0 1 1 0 0,0 0-1 0 0,0 0 1 0 0,-1 0-1 0 0,1 1 1 0 0,-1-1-1 0 0,1 1 1 0 0,-1 0-1 0 0,0 0 1 0 0,0 0-1 0 0,0 0 1 0 0,0 2 24 0 0,1 2-7 0 0,1 1-1 0 0,-1 0 1 0 0,-1 0 0 0 0,1 0 0 0 0,-2 1 0 0 0,1-1-1 0 0,-1 1 1 0 0,0-1 0 0 0,-1 1 0 0 0,0 0 0 0 0,0 0-1 0 0,-1 0 1 0 0,0 4 7 0 0,24 98-80 0 0,-18-108 52 0 0,-1 0 0 0 0,1-1-1 0 0,-1 1 1 0 0,1-1-1 0 0,0-1 1 0 0,0 1-1 0 0,0-1 1 0 0,0 0 0 0 0,0-1-1 0 0,0 1 1 0 0,0-1-1 0 0,0 0 1 0 0,0 0-1 0 0,0-1 1 0 0,0 0-1 0 0,0 0 1 0 0,0-1 0 0 0,0 1-1 0 0,-1-1 1 0 0,1 0-1 0 0,0-1 1 0 0,-1 0-1 0 0,0 0 1 0 0,1 0 0 0 0,-1 0-1 0 0,2-3 29 0 0,5 2-59 0 0,0-2-1 0 0,-1 0 1 0 0,0 0 0 0 0,0-1-1 0 0,0 0 1 0 0,-1-1 0 0 0,0 0-1 0 0,0-1 1 0 0,-1 0 0 0 0,0 0-1 0 0,-1-1 1 0 0,0 0 0 0 0,-1 0-1 0 0,0-1 1 0 0,0 0 0 0 0,-1-1-1 0 0,1-3 60 0 0,-7 13 21 0 0,0 0-1 0 0,0 0 0 0 0,0 1 0 0 0,0-1 0 0 0,-1 0 0 0 0,1 0 1 0 0,0 0-1 0 0,-1 0 0 0 0,0 0 0 0 0,1 1 0 0 0,-1-1 0 0 0,0 0 1 0 0,0 1-1 0 0,0-1 0 0 0,0 0 0 0 0,0 1 0 0 0,0-1 1 0 0,0 1-1 0 0,-1 0 0 0 0,1-1 0 0 0,0 1 0 0 0,-1 0 0 0 0,1 0 1 0 0,-1 0-1 0 0,0 0 0 0 0,1 0 0 0 0,-1 0 0 0 0,0 0 0 0 0,1 1 1 0 0,-1-1-1 0 0,0 0 0 0 0,0 1 0 0 0,0 0 0 0 0,0-1 0 0 0,1 1 1 0 0,-1 0-1 0 0,0 0 0 0 0,0 0 0 0 0,0 0 0 0 0,0 0 1 0 0,0 1-1 0 0,0-1 0 0 0,1 0 0 0 0,-1 1 0 0 0,0 0 0 0 0,0-1-20 0 0,-89 13 649 0 0,82-10-589 0 0,0 0 0 0 0,0 1-1 0 0,0 0 1 0 0,1 0 0 0 0,-1 1 0 0 0,1 0-1 0 0,1 1 1 0 0,-1 0 0 0 0,1 0 0 0 0,0 1-1 0 0,0-1 1 0 0,0 1 0 0 0,1 1 0 0 0,0-1 0 0 0,1 1-1 0 0,0 0 1 0 0,0 1 0 0 0,1-1 0 0 0,0 1-1 0 0,0 0 1 0 0,1 0 0 0 0,0 0 0 0 0,0 0-1 0 0,1 1 1 0 0,1-1 0 0 0,-1 1 0 0 0,2 0-60 0 0,1-5 12 0 0,1 1 1 0 0,0 0-1 0 0,0-1 1 0 0,1 0-1 0 0,-1 0 1 0 0,1 1-1 0 0,0-2 1 0 0,1 1-1 0 0,-1 0 1 0 0,1-1-1 0 0,0 1 1 0 0,0-1-1 0 0,0 0 1 0 0,1 0-1 0 0,-1-1 1 0 0,1 1-1 0 0,0-1 1 0 0,0 0 0 0 0,0-1-1 0 0,1 1 1 0 0,-1-1-1 0 0,1 0 1 0 0,-1 0-1 0 0,1-1 1 0 0,0 1-1 0 0,-1-1 1 0 0,1-1-1 0 0,0 1 1 0 0,0-1-1 0 0,0 0 1 0 0,-1 0-1 0 0,4-1-12 0 0,0 1-49 0 0,0 0-1 0 0,1-1 0 0 0,-1 0 1 0 0,0 0-1 0 0,0-1 0 0 0,0 0 1 0 0,0-1-1 0 0,0 0 1 0 0,0 0-1 0 0,-1-1 0 0 0,0 0 1 0 0,0-1-1 0 0,0 0 0 0 0,0 0 1 0 0,0-1-1 0 0,-1 1 0 0 0,0-2 1 0 0,-1 1-1 0 0,1-1 1 0 0,-1 0-1 0 0,0 0 0 0 0,-1-1 1 0 0,0 1-1 0 0,0-1 0 0 0,-1-1 1 0 0,0 1-1 0 0,0 0 0 0 0,-1-1 1 0 0,0 0-1 0 0,0 0 1 0 0,0-5 49 0 0,8-57-25 0 0,-3 0 1 0 0,-3-1-1 0 0,-4 1 0 0 0,-4-41 25 0 0,1-12 807 0 0,2 122-725 0 0,-10 10 183 0 0,2 22-108 0 0,1 1 0 0 0,2 0 0 0 0,1 0 0 0 0,2 0 1 0 0,1 1-1 0 0,2 22-157 0 0,-1-29 117 0 0,0-9-112 0 0,0 1 1 0 0,2-1-1 0 0,-1 0 0 0 0,2 0 1 0 0,0 0-1 0 0,1 0 0 0 0,1-1 1 0 0,0 1-1 0 0,1-1 0 0 0,0-1 1 0 0,2 1-1 0 0,-1-1 0 0 0,2 0 0 0 0,0 0 1 0 0,1-1-1 0 0,0-1 0 0 0,1 0 1 0 0,0 0-1 0 0,1-1 0 0 0,0 0 1 0 0,0-1-1 0 0,2 0 0 0 0,-1-1 1 0 0,1-1-1 0 0,0 0 0 0 0,1-1 1 0 0,0 0-1 0 0,0-2 0 0 0,0 1 0 0 0,1-2 1 0 0,0 0-1 0 0,0-1 0 0 0,0-1 1 0 0,15 1-6 0 0,-18-5-93 0 0,0-1 0 0 0,1-1-1 0 0,-1 0 1 0 0,0 0 0 0 0,-1-1 0 0 0,1-1 0 0 0,-1 0 0 0 0,0-1 0 0 0,-1 0 0 0 0,1-1 0 0 0,-1 0 0 0 0,-1-1 0 0 0,0 0-1 0 0,0-1 1 0 0,-1 0 0 0 0,0 0 0 0 0,-1-1 0 0 0,0 0 0 0 0,0-1 0 0 0,-1 0 0 0 0,-1 0 0 0 0,0 0 0 0 0,-1-1 0 0 0,0 1-1 0 0,-1-1 1 0 0,0-1 0 0 0,-1 1 0 0 0,-1 0 0 0 0,0-1 0 0 0,-1 0 0 0 0,0 1 0 0 0,-1-12 93 0 0,0 20 17 0 0,0 1 0 0 0,0 0 0 0 0,-1 0 0 0 0,1 0 0 0 0,-1 0 0 0 0,0 0 0 0 0,0 0 0 0 0,0 0 0 0 0,-1 0 0 0 0,1 1 1 0 0,-1-1-1 0 0,0 0 0 0 0,0 1 0 0 0,0-1 0 0 0,-1 1 0 0 0,1 0 0 0 0,-1 0 0 0 0,0 0 0 0 0,0 0 0 0 0,0 0 0 0 0,0 0 0 0 0,0 1 0 0 0,-1 0 0 0 0,1-1 0 0 0,-1 1 0 0 0,1 1 1 0 0,-1-1-1 0 0,0 0 0 0 0,0 1 0 0 0,0 0 0 0 0,0 0 0 0 0,0 0 0 0 0,0 0 0 0 0,0 1 0 0 0,0-1 0 0 0,0 1 0 0 0,0 0 0 0 0,0 1 0 0 0,0-1 0 0 0,0 1 0 0 0,0-1 1 0 0,0 1-1 0 0,0 0 0 0 0,0 1 0 0 0,0-1 0 0 0,0 1 0 0 0,0 0-17 0 0,-4 2 31 0 0,0 0 0 0 0,0 1 1 0 0,0 0-1 0 0,1 0 0 0 0,-1 1 0 0 0,1 0 1 0 0,1 0-1 0 0,-1 1 0 0 0,1 0 0 0 0,0 0 1 0 0,1 0-1 0 0,0 1 0 0 0,0 0 0 0 0,0 0 1 0 0,1 0-1 0 0,0 1 0 0 0,1-1 0 0 0,0 1 0 0 0,0 0 1 0 0,1 0-1 0 0,0 0 0 0 0,1 0 0 0 0,0 0 1 0 0,0 0-1 0 0,1 1 0 0 0,0-1 0 0 0,0 0 1 0 0,1 0-1 0 0,1 0 0 0 0,0 0 0 0 0,0 0 1 0 0,0 0-1 0 0,1 0 0 0 0,0 0 0 0 0,1-1 1 0 0,0 0-1 0 0,0 1 0 0 0,1-1 0 0 0,0-1 1 0 0,1 1-1 0 0,-1-1 0 0 0,1 0 0 0 0,1 0 1 0 0,-1-1-1 0 0,1 0 0 0 0,0 0 0 0 0,1 0 1 0 0,0-1-1 0 0,-1 0 0 0 0,6 2-31 0 0,149 17-861 0 0,-150-25 794 0 0,0 0 0 0 0,1 0 1 0 0,-1-1-1 0 0,0-1 0 0 0,0 0 1 0 0,0-1-1 0 0,-1-1 0 0 0,1 1 1 0 0,-1-2-1 0 0,0 1 0 0 0,0-2 1 0 0,-1 1-1 0 0,0-1 0 0 0,0-1 1 0 0,-1 0-1 0 0,0 0 0 0 0,0-1 0 0 0,-1 0 1 0 0,0-1-1 0 0,0 0 0 0 0,-1 0 1 0 0,0 0-1 0 0,-1-1 0 0 0,-1 0 1 0 0,1 0-1 0 0,-2-1 0 0 0,0 1 1 0 0,3-11 66 0 0,15-190 908 0 0,-50 140 703 0 0,38 245-396 0 0,90 478 1248 0 0,-100-649-2463 0 0,2 9 73 0 0,0 0 0 0 0,-1 0 0 0 0,0 0 0 0 0,-1 0 0 0 0,0 0 0 0 0,-1 0 1 0 0,0 0-1 0 0,0 0 0 0 0,-2-1 0 0 0,1 1 0 0 0,-4 8-73 0 0,4-19 7 0 0,-1-1 0 0 0,1 1 0 0 0,-1-1 0 0 0,1 0 0 0 0,-1 1 0 0 0,1-1 0 0 0,0 0 0 0 0,0 0 0 0 0,-1-1 0 0 0,1 1 0 0 0,0 0 0 0 0,0-1 0 0 0,0 1 0 0 0,0-1 0 0 0,0 0 0 0 0,1 1 0 0 0,-1-1 0 0 0,1 0 0 0 0,-1 0 0 0 0,1 0 0 0 0,-1-1 0 0 0,1 1 0 0 0,0 0 0 0 0,0 0 0 0 0,0-1 0 0 0,0 1 0 0 0,1 0 0 0 0,-1-1 0 0 0,0-1-7 0 0,-10-29-137 0 0,2-1 1 0 0,0-1-1 0 0,3 1 1 0 0,1-2-1 0 0,1 1 1 0 0,2 0-1 0 0,1 0 0 0 0,2-1 137 0 0,-2-35-231 0 0,26-99-100 0 0,-17 143 286 0 0,-5 13 21 0 0,0 1 1 0 0,2 0-1 0 0,-1 0 1 0 0,1 0 0 0 0,1 0-1 0 0,0 1 1 0 0,1 0 0 0 0,0 0-1 0 0,1 1 1 0 0,0 0 0 0 0,1 0-1 0 0,0 1 1 0 0,1 0-1 0 0,0 1 1 0 0,1 0 0 0 0,-1 0-1 0 0,2 1 1 0 0,-1 1 0 0 0,1 0-1 0 0,0 0 1 0 0,3 0 23 0 0,-11 8-2 0 0,1-1-1 0 0,-1 1 1 0 0,0 0 0 0 0,1 0 0 0 0,-1 0-1 0 0,0 0 1 0 0,0 1 0 0 0,0 0-1 0 0,0 0 1 0 0,0 0 0 0 0,0 0 0 0 0,-1 1-1 0 0,1-1 1 0 0,-1 1 0 0 0,1 0 0 0 0,-1 0-1 0 0,0 0 1 0 0,0 1 0 0 0,-1-1 0 0 0,1 1-1 0 0,-1-1 1 0 0,1 1 0 0 0,-1 0-1 0 0,0 0 1 0 0,-1 0 0 0 0,1 0 0 0 0,-1 0-1 0 0,1 1 1 0 0,-1-1 0 0 0,-1 0 0 0 0,1 1-1 0 0,0-1 1 0 0,-1 0 0 0 0,0 1 0 0 0,0-1-1 0 0,-1 1 1 0 0,1-1 0 0 0,-1 0-1 0 0,0 1 1 0 0,-1 3 2 0 0,-2 3 37 0 0,-1-1 0 0 0,-1 0-1 0 0,1 0 1 0 0,-2-1 0 0 0,1 0 0 0 0,-1 0-1 0 0,0 0 1 0 0,-1-1 0 0 0,0 0 0 0 0,-1 0-1 0 0,1-1 1 0 0,-2 0 0 0 0,1-1 0 0 0,-1 0-1 0 0,1 0 1 0 0,-2-1 0 0 0,1 0 0 0 0,0-1-1 0 0,-1 0 1 0 0,0-1 0 0 0,0 0 0 0 0,0-1-1 0 0,0 0 1 0 0,0 0 0 0 0,-1-2-1 0 0,1 1 1 0 0,0-1 0 0 0,-7-1-37 0 0,14 1-15 0 0,1 0 0 0 0,-1 0 1 0 0,0 0-1 0 0,1 0 0 0 0,-1-1 0 0 0,1 1 1 0 0,-1-1-1 0 0,0 0 0 0 0,1 0 0 0 0,-1 0 1 0 0,1-1-1 0 0,0 1 0 0 0,-1-1 0 0 0,1 0 1 0 0,0 0-1 0 0,0 0 0 0 0,0 0 0 0 0,0 0 1 0 0,1-1-1 0 0,-1 1 0 0 0,1-1 0 0 0,-1 0 1 0 0,1 1-1 0 0,0-1 0 0 0,0-1 0 0 0,0 1 1 0 0,0 0-1 0 0,1 0 0 0 0,-1-1 0 0 0,1 1 1 0 0,0 0-1 0 0,0-1 0 0 0,0 0 0 0 0,0 1 1 0 0,1-1-1 0 0,-1 1 0 0 0,1-1 0 0 0,0 0 1 0 0,0 1-1 0 0,1-1 0 0 0,-1 0 0 0 0,1 1 1 0 0,-1-1-1 0 0,1 1 0 0 0,0-1 0 0 0,1 1 1 0 0,-1-1-1 0 0,2-2 15 0 0,7-6-104 0 0,1 0 0 0 0,1 0 0 0 0,0 2 1 0 0,1-1-1 0 0,-1 1 0 0 0,2 1 0 0 0,0 1 0 0 0,0 0 0 0 0,0 0 1 0 0,1 1-1 0 0,0 1 0 0 0,0 1 0 0 0,1 0 0 0 0,-1 1 0 0 0,1 1 1 0 0,0 0-1 0 0,0 1 0 0 0,1 1 0 0 0,5 0 104 0 0,4-3-131 0 0,100-13-403 0 0,-77 12 445 0 0,0-1 0 0 0,-1-3 0 0 0,0-1 0 0 0,-1-3-1 0 0,39-16 90 0 0,-83 28-9 0 0,0 0 0 0 0,0 0-1 0 0,-1-1 1 0 0,1 1-1 0 0,-1 0 1 0 0,1-1 0 0 0,-1 1-1 0 0,1-1 1 0 0,-1 0 0 0 0,0 0-1 0 0,0 0 1 0 0,0 0-1 0 0,0 0 1 0 0,0-1 0 0 0,0 1-1 0 0,0-1 1 0 0,-1 1 0 0 0,1-1-1 0 0,-1 1 1 0 0,0-1-1 0 0,0 0 1 0 0,0 0 0 0 0,0 0-1 0 0,0 1 1 0 0,-1-1 0 0 0,1 0-1 0 0,-1 0 1 0 0,0 0-1 0 0,0 0 1 0 0,0 0 0 0 0,0 0-1 0 0,-1 0 1 0 0,1 0 0 0 0,-1 0-1 0 0,1 0 1 0 0,-1 1-1 0 0,0-1 1 0 0,0 0 0 0 0,0 0-1 0 0,-1 1 1 0 0,1-1 0 0 0,-1 1-1 0 0,1-1 1 0 0,-1 1-1 0 0,0-1 1 0 0,0 1 0 0 0,0 0-1 0 0,0 0 1 0 0,0 0 0 0 0,-1 0-1 0 0,1 1 1 0 0,0-1-1 0 0,-1 0 1 0 0,0 1 0 0 0,1 0-1 0 0,-1 0 1 0 0,0 0 0 0 0,1 0-1 0 0,-1 0 1 0 0,0 0-1 0 0,0 0 1 0 0,0 1 0 0 0,0 0-1 0 0,0 0 1 0 0,0 0 9 0 0,-12-1 13 0 0,1 1-1 0 0,-1 1 1 0 0,1 1 0 0 0,0 0-1 0 0,0 1 1 0 0,0 0 0 0 0,0 1 0 0 0,0 1-1 0 0,1 0 1 0 0,-1 1 0 0 0,2 0-1 0 0,-1 1 1 0 0,1 1 0 0 0,0 0 0 0 0,0 0-1 0 0,1 1 1 0 0,0 1 0 0 0,0 0-1 0 0,1 0 1 0 0,1 1 0 0 0,0 0 0 0 0,0 1-1 0 0,1 0 1 0 0,1 0 0 0 0,0 1-1 0 0,1 0 1 0 0,0 0 0 0 0,1 0 0 0 0,-3 11-13 0 0,7-20 11 0 0,1 0-1 0 0,-1-1 1 0 0,1 1 0 0 0,0 0 0 0 0,0 0 0 0 0,1 0 0 0 0,-1 0 0 0 0,1-1 0 0 0,0 1 0 0 0,0 0 0 0 0,0-1 0 0 0,0 1 0 0 0,1 0 0 0 0,-1-1 0 0 0,1 0 0 0 0,0 1 0 0 0,0-1 0 0 0,0 0 0 0 0,0 0 0 0 0,1 0 0 0 0,-1 0-1 0 0,1 0 1 0 0,0-1 0 0 0,0 1 0 0 0,0-1 0 0 0,0 0 0 0 0,0 0 0 0 0,1 0 0 0 0,-1 0 0 0 0,0 0 0 0 0,1-1 0 0 0,0 0 0 0 0,-1 1 0 0 0,1-1 0 0 0,0-1 0 0 0,-1 1 0 0 0,1 0 0 0 0,1-1-11 0 0,141-4-275 0 0,-122-3 173 0 0,-1-1-1 0 0,0-1 1 0 0,-1-1 0 0 0,0-1 0 0 0,-1-1-1 0 0,0 0 1 0 0,-1-2 0 0 0,0-1-1 0 0,-1 0 1 0 0,-1-1 0 0 0,0-1-1 0 0,5-8 103 0 0,38-48 887 0 0,-61 73-881 0 0,0 0-36 0 0,21 59 332 0 0,-22-55-279 0 0,1 2-1 0 0,-1 0 0 0 0,0 1-1 0 0,0-1 1 0 0,-1 0 0 0 0,0 0-1 0 0,0-1 1 0 0,0 1 0 0 0,-1 0 0 0 0,0-1-1 0 0,0 1 1 0 0,0-1 0 0 0,-1 0-1 0 0,1 0 1 0 0,-1 0 0 0 0,-1-1 0 0 0,1 1-1 0 0,-1 0-21 0 0,6-30-119 0 0,6 10 29 0 0,1 1 0 0 0,1 0-1 0 0,0 1 1 0 0,0 0 0 0 0,1 0 0 0 0,1 1 0 0 0,1 0 0 0 0,-1 1 0 0 0,2 0-1 0 0,-1 1 1 0 0,2 0 0 0 0,-1 1 0 0 0,3 0 90 0 0,-12 8-18 0 0,1 1 1 0 0,0 0-1 0 0,0 0 0 0 0,0 0 1 0 0,0 1-1 0 0,0-1 0 0 0,0 1 1 0 0,0 1-1 0 0,-1-1 1 0 0,1 0-1 0 0,0 1 0 0 0,-1 0 1 0 0,1 0-1 0 0,-1 1 0 0 0,0-1 1 0 0,0 1-1 0 0,0 0 1 0 0,0 0-1 0 0,0 0 0 0 0,-1 1 1 0 0,1-1-1 0 0,1 3 18 0 0,9 6 14 0 0,-6-4-11 0 0,0-1-1 0 0,1 1 1 0 0,0-2-1 0 0,0 1 0 0 0,1-1 1 0 0,0-1-1 0 0,0 1 1 0 0,0-2-1 0 0,1 1 0 0 0,-1-2 1 0 0,1 1-1 0 0,0-2 1 0 0,0 1-1 0 0,0-1 0 0 0,0-1 1 0 0,1 0-1 0 0,-1 0 0 0 0,0-2 1 0 0,10 0-3 0 0,-5-2-21 0 0,-1 0 0 0 0,1-1 0 0 0,-1-1 0 0 0,0 0 0 0 0,0-1 0 0 0,0-1 0 0 0,-1-1 0 0 0,0 0 0 0 0,0 0-1 0 0,-1-1 1 0 0,0-1 0 0 0,-1 0 0 0 0,0-1 0 0 0,0 0 0 0 0,-2-1 0 0 0,1-1 0 0 0,-1 1 0 0 0,-1-1 0 0 0,0-1 0 0 0,0-3 21 0 0,-8 16 13 0 0,-1 0-1 0 0,0 0 1 0 0,1-1-1 0 0,-1 1 1 0 0,0 0 0 0 0,0 0-1 0 0,0-1 1 0 0,0 1-1 0 0,0 0 1 0 0,0 0-1 0 0,0-1 1 0 0,-1 1-1 0 0,1 0 1 0 0,0 0 0 0 0,-1 0-1 0 0,1 0 1 0 0,-1-1-1 0 0,1 1 1 0 0,-1 0-1 0 0,0 0 1 0 0,1 0 0 0 0,-1 0-1 0 0,0 0 1 0 0,0 0-1 0 0,1 0 1 0 0,-1 0-1 0 0,0 1 1 0 0,0-1 0 0 0,0 0-1 0 0,0 0 1 0 0,0 1-1 0 0,-1-1 1 0 0,1 1-1 0 0,0-1 1 0 0,0 1-1 0 0,0-1 1 0 0,0 1 0 0 0,-1 0-1 0 0,1-1 1 0 0,0 1-1 0 0,0 0 1 0 0,0 0-1 0 0,-1 0 1 0 0,1 0 0 0 0,0 0-1 0 0,0 0 1 0 0,-1 0-1 0 0,1 1 1 0 0,0-1-1 0 0,0 0 1 0 0,-2 1-13 0 0,-60 10 658 0 0,44-4-495 0 0,0 1-1 0 0,1 2 1 0 0,0 0-1 0 0,0 0 1 0 0,1 2 0 0 0,1 0-1 0 0,0 1 1 0 0,1 0 0 0 0,0 2-1 0 0,1 0 1 0 0,0 0 0 0 0,2 1-1 0 0,0 1 1 0 0,0 0 0 0 0,2 0-1 0 0,-1 3-162 0 0,10-18 5 0 0,0 1 0 0 0,0 0 0 0 0,0-1 0 0 0,1 1 0 0 0,-1 0 0 0 0,1 0-1 0 0,-1 0 1 0 0,1-1 0 0 0,0 1 0 0 0,0 0 0 0 0,1 0 0 0 0,-1 0 0 0 0,0 0 0 0 0,1-1 0 0 0,0 1 0 0 0,-1 0 0 0 0,1 0-1 0 0,0-1 1 0 0,0 1 0 0 0,1-1 0 0 0,-1 1 0 0 0,1-1 0 0 0,-1 1 0 0 0,1-1 0 0 0,0 0 0 0 0,-1 0 0 0 0,1 0-1 0 0,0 0 1 0 0,1 0 0 0 0,-1 0 0 0 0,0 0 0 0 0,0-1 0 0 0,1 1 0 0 0,-1-1 0 0 0,1 0 0 0 0,0 0 0 0 0,-1 0 0 0 0,1 0-1 0 0,0 0 1 0 0,-1 0 0 0 0,1-1 0 0 0,0 1 0 0 0,0-1 0 0 0,0 0 0 0 0,-1 0 0 0 0,1 0 0 0 0,0 0 0 0 0,0 0-1 0 0,0-1 1 0 0,0 1 0 0 0,-1-1 0 0 0,1 0 0 0 0,0 0 0 0 0,-1 0 0 0 0,1 0 0 0 0,-1 0 0 0 0,1-1 0 0 0,-1 1-1 0 0,1-1-3 0 0,19-7-17 0 0,0-1 1 0 0,-1-2 0 0 0,0 0 0 0 0,-1-1 0 0 0,0-1 0 0 0,-1-1 0 0 0,-1 0 0 0 0,0-2 0 0 0,-1 0 0 0 0,-1-1 0 0 0,-1 0 0 0 0,0-2 0 0 0,-1 1 0 0 0,-2-2 0 0 0,0 0 0 0 0,-1 0 0 0 0,-1-1 0 0 0,-1 0 0 0 0,0-1 0 0 0,-2 0 0 0 0,-1 0 0 0 0,-1-1 0 0 0,-1 0 0 0 0,-1 0 0 0 0,0-21 15 0 0,-10-25 1079 0 0,-9 114-842 0 0,14-21-212 0 0,1 0 1 0 0,0 0-1 0 0,2-1 0 0 0,0 1 0 0 0,2 0 0 0 0,1-1 1 0 0,0 1-1 0 0,2-1 0 0 0,0-1 0 0 0,2 1 0 0 0,0-1 1 0 0,1 0-1 0 0,2-1 0 0 0,0 0 0 0 0,1 0 0 0 0,0-1 1 0 0,2-1-1 0 0,0-1 0 0 0,3 2-25 0 0,-10-13-51 0 0,0 0 1 0 0,0-1-1 0 0,1 1 1 0 0,0-2-1 0 0,0 1 1 0 0,0-1-1 0 0,1 0 1 0 0,-1-1-1 0 0,1 0 1 0 0,0 0-1 0 0,0-1 1 0 0,0 0-1 0 0,0-1 1 0 0,1 0-1 0 0,-1 0 0 0 0,0-1 1 0 0,0 0-1 0 0,0-1 1 0 0,1 0-1 0 0,-1 0 1 0 0,0-1-1 0 0,0 0 1 0 0,0-1-1 0 0,0 0 1 0 0,-1 0-1 0 0,1-1 1 0 0,-1 0-1 0 0,0 0 1 0 0,0-1-1 0 0,0 0 1 0 0,-1-1-1 0 0,0 1 0 0 0,0-1 1 0 0,0-1-1 0 0,0 1 1 0 0,-1-1-1 0 0,-1-1 1 0 0,1 1-1 0 0,-1-1 1 0 0,0 0-1 0 0,-1 0 1 0 0,1 0-1 0 0,-2-1 1 0 0,1 1-1 0 0,-1-1 1 0 0,-1 0-1 0 0,2-5 51 0 0,-2 8-15 0 0,0-1 0 0 0,0 1 1 0 0,0-1-1 0 0,-1 0 0 0 0,0 0 0 0 0,0 1 0 0 0,-1-1 0 0 0,0 0 0 0 0,0 0 1 0 0,-1 0-1 0 0,1 1 0 0 0,-2-1 0 0 0,1 0 0 0 0,-1 0 0 0 0,0 1 1 0 0,0-1-1 0 0,0 1 0 0 0,-1 0 0 0 0,0 0 0 0 0,-1 0 0 0 0,1 0 1 0 0,-1 0-1 0 0,0 1 0 0 0,0-1 0 0 0,-1 1 0 0 0,0 0 0 0 0,0 1 0 0 0,0-1 1 0 0,0 1-1 0 0,-1 0 0 0 0,1 0 0 0 0,-1 1 0 0 0,0 0 0 0 0,-4-2 15 0 0,6 4-1 0 0,0 0 1 0 0,1 0-1 0 0,-1 0 0 0 0,0 1 0 0 0,0-1 0 0 0,0 1 0 0 0,0 0 0 0 0,0 0 0 0 0,0 0 0 0 0,1 1 0 0 0,-1 0 0 0 0,0-1 0 0 0,0 1 1 0 0,0 1-1 0 0,1-1 0 0 0,-1 0 0 0 0,1 1 0 0 0,-1 0 0 0 0,1 0 0 0 0,-1 0 0 0 0,1 0 0 0 0,0 0 0 0 0,0 1 0 0 0,0-1 0 0 0,0 1 1 0 0,1 0-1 0 0,-1 0 0 0 0,1 0 0 0 0,0 0 0 0 0,-1 0 0 0 0,1 1 0 0 0,1-1 0 0 0,-1 1 0 0 0,0-1 0 0 0,1 1 0 0 0,0 0 0 0 0,0 1 1 0 0,-23 144 26 0 0,57-29 15 0 0,-30-119-50 0 0,0 1-1 0 0,0-1 1 0 0,0 1-1 0 0,0-1 1 0 0,0 0-1 0 0,1 0 1 0 0,-1 0-1 0 0,0-1 1 0 0,0 1-1 0 0,1-1 1 0 0,-1 1-1 0 0,0-1 1 0 0,1 0-1 0 0,-1-1 1 0 0,0 1-1 0 0,0 0 1 0 0,1-1 0 0 0,-1 0-1 0 0,0 0 1 0 0,0 0-1 0 0,0 0 1 0 0,0 0-1 0 0,0-1 1 0 0,0 1-1 0 0,0-1 1 0 0,0 0-1 0 0,0 0 1 0 0,-1 0-1 0 0,1 0 1 0 0,-1 0-1 0 0,0-1 1 0 0,1 1-1 0 0,-1-1 1 0 0,1-2 9 0 0,173-147-1216 0 0,-175 152 1209 0 0,1-1 0 0 0,0 1 0 0 0,0 0 1 0 0,0-1-1 0 0,-1 1 0 0 0,1 0 0 0 0,0 0 0 0 0,0 1 0 0 0,0-1 1 0 0,-1 0-1 0 0,1 1 0 0 0,0-1 0 0 0,-1 1 0 0 0,1-1 0 0 0,0 1 0 0 0,-1 0 1 0 0,1-1-1 0 0,0 1 0 0 0,-1 0 0 0 0,1 0 0 0 0,-1 0 0 0 0,0 1 1 0 0,1-1-1 0 0,-1 0 0 0 0,0 0 0 0 0,0 1 0 0 0,0-1 0 0 0,1 1 1 0 0,-2-1-1 0 0,1 1 0 0 0,0-1 0 0 0,0 1 0 0 0,0 0 0 0 0,-1-1 1 0 0,1 1-1 0 0,-1 0 0 0 0,1 0 0 0 0,-1-1 0 0 0,0 3 7 0 0,18 73 102 0 0,-6-80 224 0 0,92-149-457 0 0,-109 187 279 0 0,-9 98 467 0 0,14-131-608 0 0,0 1 1 0 0,1 0-1 0 0,-1 0 1 0 0,0 0-1 0 0,1 0 1 0 0,-1 0-1 0 0,1 0 1 0 0,0-1-1 0 0,0 1 1 0 0,0 0-1 0 0,1-1 1 0 0,-1 1-1 0 0,0-1 1 0 0,1 1-1 0 0,0-1 1 0 0,0 0-1 0 0,-1 1 1 0 0,1-1-1 0 0,1 0 1 0 0,-1 0-1 0 0,0 0 1 0 0,0-1-1 0 0,1 1 1 0 0,-1 0-1 0 0,1-1 1 0 0,-1 0-1 0 0,1 0 1 0 0,0 1-1 0 0,-1-1 1 0 0,1-1-1 0 0,0 1 1 0 0,0 0-1 0 0,0-1 0 0 0,0 1 1 0 0,-1-1-1 0 0,1 0 1 0 0,0 0-1 0 0,0 0 1 0 0,0-1-1 0 0,1 1-7 0 0,115-30 10 0 0,-106 24-36 0 0,0-1 1 0 0,0 0-1 0 0,-1-1 1 0 0,0-1-1 0 0,-1 1 1 0 0,0-2-1 0 0,0 0 1 0 0,-1 0-1 0 0,0-1 1 0 0,0 0-1 0 0,-2-1 1 0 0,1 0-1 0 0,-1 0 1 0 0,-1-1-1 0 0,-1 0 1 0 0,1 0-1 0 0,-2-1 1 0 0,0 0-1 0 0,-1 0 1 0 0,0 0-1 0 0,-1 0 1 0 0,0 0-1 0 0,-2-1 1 0 0,1-2 25 0 0,0-14 120 0 0,-1 1 0 0 0,-1-1-1 0 0,-1 0 1 0 0,-2 0 0 0 0,-1 0 0 0 0,-2 1 0 0 0,-1 0 0 0 0,-1 0 0 0 0,-1 0-1 0 0,-2 1 1 0 0,-1 1 0 0 0,-13-22-120 0 0,25 49 24 0 0,-1-1 0 0 0,1 1 0 0 0,-1-1 0 0 0,1 1 0 0 0,-1 0 0 0 0,0-1 0 0 0,0 1 0 0 0,0 0 0 0 0,0 0 0 0 0,0-1 0 0 0,0 1 0 0 0,0 0 1 0 0,0 0-1 0 0,0 0 0 0 0,0 0 0 0 0,0 0 0 0 0,-1 1 0 0 0,1-1 0 0 0,0 0 0 0 0,-1 1 0 0 0,1-1 0 0 0,-1 0 0 0 0,1 1 0 0 0,-1 0 0 0 0,1-1 0 0 0,-1 1 0 0 0,1 0 0 0 0,-1 0 0 0 0,1 0 0 0 0,-1 0 0 0 0,1 0 0 0 0,-1 0 0 0 0,1 0 0 0 0,-1 0 0 0 0,1 1 0 0 0,-1-1 0 0 0,1 1 0 0 0,-1-1 0 0 0,1 1 0 0 0,0-1 0 0 0,-1 1 0 0 0,1 0 1 0 0,0 0-1 0 0,-1 0 0 0 0,1 0 0 0 0,0 0 0 0 0,0 0 0 0 0,0 0 0 0 0,0 0 0 0 0,0 0 0 0 0,0 0 0 0 0,0 0 0 0 0,0 1 0 0 0,0-1 0 0 0,1 0 0 0 0,-1 1 0 0 0,1-1 0 0 0,-1 1 0 0 0,1-1 0 0 0,-1 1-24 0 0,-32 91 469 0 0,31-70-447 0 0,1 1 0 0 0,1-1 0 0 0,2 1 0 0 0,0-1 1 0 0,1 1-1 0 0,2-1 0 0 0,0 0 0 0 0,2-1 0 0 0,0 1 0 0 0,1-1 0 0 0,1-1 0 0 0,2 0 1 0 0,2 4-23 0 0,36 92-3030 0 0,-50-118 2910 0 0,1 1 1 0 0,0 0 0 0 0,-1 0-1 0 0,1 0 1 0 0,-1-1 0 0 0,1 1-1 0 0,0 0 1 0 0,-1 0 0 0 0,1 0-1 0 0,-1 0 1 0 0,1 0 0 0 0,-1-1-1 0 0,1 1 1 0 0,-1 0 0 0 0,1 0-1 0 0,-1 0 1 0 0,1 0 0 0 0,-1 1 0 0 0,1-1-1 0 0,0 0 1 0 0,-1 0 0 0 0,1 0-1 0 0,-1 0 1 0 0,1 0 0 0 0,-1 0-1 0 0,1 1 1 0 0,0-1 0 0 0,-1 0-1 0 0,1 0 1 0 0,-1 1 0 0 0,1-1-1 0 0,0 0 1 0 0,-1 1 0 0 0,1-1-1 0 0,0 0 1 0 0,-1 1 0 0 0,1-1-1 0 0,0 1 1 0 0,0-1 0 0 0,-1 0-1 0 0,1 1 1 0 0,0-1 0 0 0,0 1-1 0 0,0-1 1 0 0,0 1 0 0 0,0-1-1 0 0,-1 0 1 0 0,1 1 0 0 0,0-1-1 0 0,0 1 1 0 0,0-1 0 0 0,0 1 0 0 0,0-1-1 0 0,0 1 1 0 0,1-1 0 0 0,-1 1-1 0 0,0-1 1 0 0,0 1 0 0 0,0-1-1 0 0,0 0 1 0 0,0 1 0 0 0,1-1-1 0 0,-1 1 120 0 0,-14-9-594 0 0,-6-5-544 0 0</inkml:trace>
  <inkml:trace contextRef="#ctx0" brushRef="#br0" timeOffset="-116128.074">18835 5729 1048 0 0,'10'-2'5908'0'0,"22"-10"-4071"0"0,9-2-1227 0 0,276-65 1336 0 0,-84 26-7565 0 0,-169 32 3188 0 0,-39 10 1260 0 0</inkml:trace>
  <inkml:trace contextRef="#ctx0" brushRef="#br0" timeOffset="-113037.607">19915 5887 1808 0 0,'14'15'977'0'0,"-12"-15"-546"0"0,-2 0-24 0 0,0 0-30 0 0,50 32 1243 0 0,-25-30-1430 0 0,1-1 1 0 0,0-1 0 0 0,-1-1-1 0 0,1-1 1 0 0,-1-1 0 0 0,0-1-1 0 0,0-2 1 0 0,0 0 0 0 0,0-2-1 0 0,-1 0 1 0 0,-1-2 0 0 0,1-1-1 0 0,-1 0 1 0 0,-1-2 0 0 0,-1 0-1 0 0,1-2 1 0 0,2-3-191 0 0,-19 13-30 0 0,1 1 0 0 0,-1-1 0 0 0,0 0 0 0 0,-1 0 1 0 0,1 0-1 0 0,-1 0 0 0 0,0-1 0 0 0,0 0 0 0 0,-1 0 0 0 0,1 0 0 0 0,-2 0 1 0 0,1-1-1 0 0,0 1 0 0 0,-1-1 0 0 0,0 0 0 0 0,-1 1 0 0 0,0-1 0 0 0,1-6 30 0 0,-5 9-36 0 0,1-1 0 0 0,-1 1 0 0 0,0 0 0 0 0,0 0 0 0 0,0 0 0 0 0,-1 0 0 0 0,1 0 0 0 0,-1 1 0 0 0,0-1 0 0 0,0 1 0 0 0,0 0-1 0 0,-1 1 1 0 0,1-1 0 0 0,-1 1 0 0 0,1-1 0 0 0,-1 1 0 0 0,0 1 0 0 0,0-1 0 0 0,0 1 0 0 0,0 0 0 0 0,0 0 0 0 0,0 0 0 0 0,0 1-1 0 0,0-1 1 0 0,0 1 0 0 0,0 1 0 0 0,-1-1 0 0 0,1 1 0 0 0,0 0 0 0 0,0 0 0 0 0,0 0 0 0 0,0 1 0 0 0,0 0 36 0 0,-11 0 63 0 0,0 0 1 0 0,1 2-1 0 0,0 0 1 0 0,0 0-1 0 0,0 2 1 0 0,0 0 0 0 0,1 0-1 0 0,0 1 1 0 0,0 1-1 0 0,0 1 1 0 0,1-1-1 0 0,1 2 1 0 0,0 0-1 0 0,0 1 1 0 0,1 0 0 0 0,0 0-1 0 0,1 1 1 0 0,0 1-1 0 0,1 0 1 0 0,0 0-1 0 0,1 1 1 0 0,1 0-1 0 0,0 0 1 0 0,1 1-1 0 0,0-1 1 0 0,1 1 0 0 0,1 1-1 0 0,1 0-63 0 0,3-10 37 0 0,0 1 0 0 0,1-1 1 0 0,0 1-1 0 0,1-1 0 0 0,-1 1 0 0 0,1-1 0 0 0,0 0 0 0 0,1 0 1 0 0,0 0-1 0 0,0 0 0 0 0,0 0 0 0 0,0-1 0 0 0,1 1 0 0 0,0-1 1 0 0,0 0-1 0 0,1 0 0 0 0,-1 0 0 0 0,1-1 0 0 0,0 1 0 0 0,0-1 0 0 0,1-1 1 0 0,-1 1-1 0 0,1-1 0 0 0,0 0 0 0 0,0 0 0 0 0,0 0 0 0 0,1 0-37 0 0,171 30-249 0 0,9-63-1204 0 0,-174 27 1387 0 0,-1-1-1 0 0,1 0 0 0 0,-1-1 0 0 0,-1 0 0 0 0,1-1 0 0 0,-1 0 0 0 0,0-1 0 0 0,0 0 0 0 0,0-1 1 0 0,-1 0-1 0 0,-1 0 0 0 0,1-1 0 0 0,-1-1 0 0 0,-1 0 0 0 0,0 0 0 0 0,0 0 0 0 0,-1-1 0 0 0,-1 0 1 0 0,1-1-1 0 0,-2 1 0 0 0,0-1 0 0 0,0 0 0 0 0,-1 0 0 0 0,0-1 0 0 0,-1-2 67 0 0,38-123 1396 0 0,-6 213-282 0 0,40 181 395 0 0,-75-253-1493 0 0,0-1-1 0 0,1 0 1 0 0,-1 1-1 0 0,1-1 1 0 0,-1 1-1 0 0,1-1 1 0 0,0 0-1 0 0,-1 0 1 0 0,1 0-1 0 0,1 1 1 0 0,-1-1-1 0 0,0 0 1 0 0,0 0-1 0 0,1 0 1 0 0,-1 0-1 0 0,1-1 1 0 0,0 1-1 0 0,-1 0 1 0 0,1-1-1 0 0,0 1 1 0 0,0-1-1 0 0,0 0 1 0 0,0 1-1 0 0,0-1 1 0 0,0 0-1 0 0,1 0 1 0 0,-1 0-1 0 0,0-1 1 0 0,0 1-1 0 0,1 0 1 0 0,-1-1-1 0 0,1 0 1 0 0,-1 1-1 0 0,0-1 1 0 0,1 0-1 0 0,-1 0 1 0 0,1-1-1 0 0,-1 1 1 0 0,0 0-1 0 0,1-1 1 0 0,-1 1-1 0 0,0-1 1 0 0,1 0-1 0 0,-1 0 1 0 0,0 0-1 0 0,0 0 1 0 0,0 0-1 0 0,0 0 1 0 0,0-1-1 0 0,0 1 1 0 0,0-1-1 0 0,0 1 1 0 0,-1-1-1 0 0,1 0 1 0 0,0 1-1 0 0,-1-1 1 0 0,1 0-1 0 0,-1-1-15 0 0,20-25 36 0 0,-3-1 1 0 0,0-1-1 0 0,-2 0 1 0 0,-1-1-1 0 0,-1-1 0 0 0,-2 0 1 0 0,3-15-37 0 0,8-18 48 0 0,0-3-237 0 0,-26 79 191 0 0,1 1 0 0 0,1-1 0 0 0,0 0-1 0 0,0 0 1 0 0,1 0 0 0 0,1 1 0 0 0,0-1 0 0 0,0 0-1 0 0,1 0 1 0 0,0 0 0 0 0,1 0 0 0 0,1 0 0 0 0,-1-1 0 0 0,2 1-1 0 0,-1-1 1 0 0,2 0 0 0 0,-1 0 0 0 0,1-1 0 0 0,1 1-1 0 0,0-1 1 0 0,0-1 0 0 0,0 1 0 0 0,1-1 0 0 0,0-1 0 0 0,1 0-1 0 0,0 0 1 0 0,0 0 0 0 0,1-1 0 0 0,-1 0 0 0 0,1-1-1 0 0,1 0 1 0 0,-1-1 0 0 0,1 0 0 0 0,-1-1 0 0 0,1 0 0 0 0,0 0-1 0 0,4-1-1 0 0,3-1-52 0 0,0-1-1 0 0,0-1 0 0 0,0 0 1 0 0,-1-1-1 0 0,1-1 0 0 0,-1-1 0 0 0,1-1 1 0 0,-1 0-1 0 0,0-1 0 0 0,-1-1 0 0 0,0 0 1 0 0,0-2-1 0 0,0 0 0 0 0,-1 0 1 0 0,-1-1-1 0 0,1-1 0 0 0,-2-1 0 0 0,1 0 1 0 0,-2 0-1 0 0,0-1 0 0 0,0-1 0 0 0,-1 0 1 0 0,-1-1-1 0 0,0 0 0 0 0,-1 0 1 0 0,1-6 52 0 0,-9 19-2 0 0,0-1 1 0 0,0 0 0 0 0,-1 0 0 0 0,1 0 0 0 0,-1 0 0 0 0,0 0 0 0 0,0 0-1 0 0,0 0 1 0 0,0 1 0 0 0,0-1 0 0 0,-1 0 0 0 0,1 0 0 0 0,-1 0 0 0 0,0 0-1 0 0,0 0 1 0 0,0 1 0 0 0,0-1 0 0 0,0 0 0 0 0,-1 1 0 0 0,1-1 0 0 0,-1 1-1 0 0,0-1 1 0 0,0 1 0 0 0,0 0 0 0 0,0 0 0 0 0,0 0 0 0 0,0 0 0 0 0,0 0-1 0 0,-1 0 1 0 0,1 1 0 0 0,-1-1 0 0 0,1 1 0 0 0,-1-1 0 0 0,0 1 0 0 0,1 0-1 0 0,-1 0 1 0 0,0 0 0 0 0,-2 0 1 0 0,-119-16 8 0 0,114 19-1 0 0,0 0 0 0 0,0 1 0 0 0,0 0 0 0 0,1 1 0 0 0,-1 0 0 0 0,1 1 0 0 0,0-1 0 0 0,0 2 0 0 0,1-1 0 0 0,-1 1 0 0 0,1 1 0 0 0,1-1 0 0 0,-1 2 0 0 0,1-1 0 0 0,0 1 0 0 0,1 0 0 0 0,0 0 1 0 0,0 0-1 0 0,1 1 0 0 0,0 0 0 0 0,0 0 0 0 0,1 0 0 0 0,0 1 0 0 0,1 0 0 0 0,0-1 0 0 0,0 1 0 0 0,1 1-7 0 0,2 0 8 0 0,0 0 1 0 0,0-1 0 0 0,1 1 0 0 0,1 0 0 0 0,0 0 0 0 0,0-1 0 0 0,1 1-1 0 0,0-1 1 0 0,1 0 0 0 0,0 0 0 0 0,1 0 0 0 0,0-1 0 0 0,1 1 0 0 0,0-1-1 0 0,0 0 1 0 0,0-1 0 0 0,1 0 0 0 0,1 0 0 0 0,0 0 0 0 0,0-1 0 0 0,0 0-1 0 0,1 0 1 0 0,-1-1 0 0 0,2-1 0 0 0,-1 1 0 0 0,1-1 0 0 0,-1-1 0 0 0,2 0-1 0 0,-1 0 1 0 0,0-1 0 0 0,1 0 0 0 0,-1-1 0 0 0,1 0 0 0 0,0-1 0 0 0,-1 0-1 0 0,1 0 1 0 0,0-2 0 0 0,0 1 0 0 0,0-1 0 0 0,-1-1 0 0 0,1 0 0 0 0,-1 0-1 0 0,1-1 1 0 0,-1 0 0 0 0,0-1 0 0 0,6-3-9 0 0,3-6-43 0 0,-1-1-1 0 0,0 0 1 0 0,-1-2-1 0 0,-1 0 1 0 0,0-1-1 0 0,-1 0 1 0 0,-1-1-1 0 0,6-11 44 0 0,71-79-299 0 0,-90 107 285 0 0,1 0 0 0 0,-1 1 0 0 0,1-1 0 0 0,-1 1 0 0 0,1 0 0 0 0,-1-1 0 0 0,1 1 0 0 0,-1 0 0 0 0,1 0 0 0 0,0 0 0 0 0,-1 0 1 0 0,1 0-1 0 0,-1 0 0 0 0,1 1 0 0 0,-1-1 0 0 0,1 1 0 0 0,-1-1 0 0 0,1 1 0 0 0,-1-1 0 0 0,0 1 0 0 0,1 0 0 0 0,-1-1 0 0 0,1 1 0 0 0,-1 0 0 0 0,0 0 1 0 0,0 0-1 0 0,0 0 0 0 0,0 0 0 0 0,0 0 0 0 0,0 1 0 0 0,0-1 0 0 0,0 0 0 0 0,0 0 0 0 0,0 1 0 0 0,0-1 0 0 0,-1 1 0 0 0,1-1 0 0 0,-1 1 1 0 0,1-1-1 0 0,-1 1 0 0 0,0-1 0 0 0,1 1 0 0 0,-1-1 0 0 0,0 1 0 0 0,0-1 0 0 0,0 1 0 0 0,0-1 0 0 0,0 1 0 0 0,0-1 0 0 0,-1 1 0 0 0,1 0 1 0 0,-1-1 13 0 0,6 104-120 0 0,-5-104 150 0 0,3 8 36 0 0,70-121-174 0 0,-5-40 290 0 0,-29 244 304 0 0,-34-80-480 0 0,0 1 1 0 0,1 0 0 0 0,1-1 0 0 0,0 0 0 0 0,0-1-1 0 0,1 0 1 0 0,1 0 0 0 0,0 0 0 0 0,0-1 0 0 0,1-1-1 0 0,0 1 1 0 0,1-2 0 0 0,0 1 0 0 0,0-2 0 0 0,1 1-1 0 0,0-2 1 0 0,0 1 0 0 0,1-2 0 0 0,-1 1 0 0 0,1-2 0 0 0,1 0-1 0 0,-1 0 1 0 0,0-2 0 0 0,11 2-7 0 0,-19-4-8 0 0,0-1 0 0 0,0 0-1 0 0,0 0 1 0 0,0 0 0 0 0,-1-1 0 0 0,1 1 0 0 0,0-1-1 0 0,-1 0 1 0 0,1 0 0 0 0,-1-1 0 0 0,0 0 0 0 0,0 1-1 0 0,0-1 1 0 0,0-1 0 0 0,0 1 0 0 0,-1-1 0 0 0,1 1-1 0 0,-1-1 1 0 0,0 0 0 0 0,0 0 0 0 0,0 0 0 0 0,-1 0-1 0 0,1-1 1 0 0,-1 1 0 0 0,0-1 0 0 0,-1 0 0 0 0,1 0 8 0 0,34-138-243 0 0,-34 130 203 0 0,8-259-39 0 0,-60 39 355 0 0,29 200 42 0 0,5 58-158 0 0,14 1-83 0 0,2 0-1 0 0,1 0 1 0 0,1 0-1 0 0,2 0 0 0 0,0-1 1 0 0,2 1-1 0 0,0-1 1 0 0,2 0-1 0 0,1-1 0 0 0,8 17-76 0 0,-6-11 88 0 0,-9-25-77 0 0,-1 1 14 0 0,0-1-1 0 0,0 1 1 0 0,1-1 0 0 0,-1 0-1 0 0,1 0 1 0 0,0 0-1 0 0,1 0 1 0 0,-1 0 0 0 0,1 0-1 0 0,0-1 1 0 0,0 1 0 0 0,1-1-1 0 0,-1 0 1 0 0,1 0-1 0 0,0 0 1 0 0,0 0 0 0 0,0-1-1 0 0,1 1 1 0 0,-1-1-1 0 0,1 0 1 0 0,0-1 0 0 0,0 1-1 0 0,0-1 1 0 0,0 0 0 0 0,0 0-1 0 0,0 0 1 0 0,1-1-25 0 0,314-32 182 0 0,-315 31-171 0 0,0 0-1 0 0,0 1 1 0 0,0 0 0 0 0,0 0-1 0 0,0 0 1 0 0,0 1-1 0 0,0 0 1 0 0,0 0-1 0 0,-1 0 1 0 0,1 0-1 0 0,-1 1 1 0 0,0-1-1 0 0,1 1 1 0 0,-1 1-1 0 0,0-1 1 0 0,-1 0-1 0 0,1 1 1 0 0,-1 0-1 0 0,1 0 1 0 0,-1 0-1 0 0,0 0 1 0 0,-1 0-1 0 0,1 0 1 0 0,-1 1 0 0 0,0 0-1 0 0,0-1 1 0 0,0 1-1 0 0,0 0 1 0 0,-1 0-1 0 0,0 0 1 0 0,0 0-1 0 0,0 0 1 0 0,-1 0-1 0 0,0 0 1 0 0,0 0-1 0 0,0 0 1 0 0,-1 4-11 0 0,-2-1-16 0 0,0 1 0 0 0,-1-1 0 0 0,0 0 0 0 0,-1 0 0 0 0,1-1 0 0 0,-1 0 0 0 0,-1 1 1 0 0,0-2-1 0 0,0 1 0 0 0,0-1 0 0 0,-1 0 0 0 0,1 0 0 0 0,-1 0 0 0 0,-1-1 0 0 0,1 0 0 0 0,-1-1 0 0 0,0 0 0 0 0,0 0 1 0 0,0 0-1 0 0,-1-1 0 0 0,1-1 0 0 0,-1 1 0 0 0,0-1 0 0 0,1-1 0 0 0,-1 1 0 0 0,-7-1 16 0 0,4 0-451 0 0,-1 0 0 0 0,1-1-1 0 0,0 0 1 0 0,-1-1 0 0 0,1-1 0 0 0,0 0-1 0 0,0 0 1 0 0,0-1 0 0 0,0-1 0 0 0,1 0-1 0 0,-1 0 1 0 0,1-1 0 0 0,0-1-1 0 0,0 0 1 0 0,1 0 0 0 0,0-1 0 0 0,0 0-1 0 0,0-1 1 0 0,1 0 0 0 0,-2-3 451 0 0,-12-16-1307 0 0</inkml:trace>
  <inkml:trace contextRef="#ctx0" brushRef="#br0" timeOffset="-112789.075">22584 5405 1792 0 0,'7'4'4103'0'0,"11"-6"-3460"0"0,-13 2-256 0 0,205-40 1824 0 0,-6-23-4847 0 0,-130 39 75 0 0,-40 15 1304 0 0,0 2 43 0 0</inkml:trace>
  <inkml:trace contextRef="#ctx0" brushRef="#br0" timeOffset="-112602.627">23367 5323 2680 0 0,'3'4'1548'0'0,"0"-2"-227"0"0,-1 1-129 0 0,-1-2-152 0 0,3 4-64 0 0,-3-5-228 0 0,-1 1-164 0 0,2-2-200 0 0,-1-1-320 0 0,1-2-392 0 0,3-1 32 0 0,0-1-1280 0 0,6-7 112 0 0,2-5 96 0 0,1-3 43 0 0,0 1 181 0 0,1-4 44 0 0</inkml:trace>
  <inkml:trace contextRef="#ctx0" brushRef="#br0" timeOffset="-109212.242">67 8970 1132 0 0,'-20'3'1323'0'0,"-27"18"814"0"0,78-14-468 0 0,241-17 16 0 0,354-16-1139 0 0,-530 46-1556 0 0,-94 1-2938 0 0,-6-17 2706 0 0</inkml:trace>
  <inkml:trace contextRef="#ctx0" brushRef="#br0" timeOffset="-108921.504">106 9388 1576 0 0,'6'6'3115'0'0,"41"-9"-1877"0"0,87-17-112 0 0,406-53 1321 0 0,-176 54-6419 0 0,-336 11 1543 0 0,-26 2 1196 0 0</inkml:trace>
  <inkml:trace contextRef="#ctx0" brushRef="#br0" timeOffset="-108502.431">834 8820 1240 0 0,'-35'0'4389'0'0,"43"0"-1026"0"0,8-1-3296 0 0,0 0-1 0 0,0 1 0 0 0,0 0 1 0 0,-1 2-1 0 0,1 0 1 0 0,0 1-1 0 0,-1 0 0 0 0,1 1 1 0 0,-1 1-1 0 0,0 0 1 0 0,-1 1-1 0 0,1 1 1 0 0,-1 0-1 0 0,-1 1 0 0 0,1 1 1 0 0,-1 0-1 0 0,-1 1 1 0 0,1 0-1 0 0,-2 0 0 0 0,1 2 1 0 0,-2-1-1 0 0,0 2 1 0 0,0-1-1 0 0,-1 1 1 0 0,0 0-1 0 0,2 7-66 0 0,-3 4 81 0 0,0 0 1 0 0,-2 0-1 0 0,0 1 0 0 0,-2 0 1 0 0,-1 0-1 0 0,-1 1 0 0 0,-1-1 1 0 0,-1 4-82 0 0,-35 145 329 0 0,21-135-260 0 0,-114 242 264 0 0,40-103-5147 0 0,80-154 717 0 0,12-32 2863 0 0</inkml:trace>
  <inkml:trace contextRef="#ctx0" brushRef="#br0" timeOffset="-83559.292">2967 8770 1520 0 0,'0'0'404'0'0,"0"0"-41"0"0,0 0-50 0 0,-5-21 2111 0 0,-14 2-2279 0 0,19-73 4701 0 0,0 91-4825 0 0,11-6-82 0 0,48 241 44 0 0,28 40-58 0 0,-63-250 865 0 0,-1-63-66 0 0,-14 21-849 0 0,123-258 781 0 0,-113 254-782 0 0,-4 54-205 0 0,-8-14 363 0 0,-3-3-50 0 0,1-1-1 0 0,0 1 1 0 0,1-2 0 0 0,1 1-1 0 0,0-1 1 0 0,0 0 0 0 0,2 0-1 0 0,0-1 1 0 0,0 0 0 0 0,1 0-1 0 0,0-1 1 0 0,1-1-1 0 0,0 1 1 0 0,1-2 0 0 0,0 0-1 0 0,1 0 1 0 0,9 4 18 0 0,-16-13 17 0 0,0-1-1 0 0,-1 0 1 0 0,1 0-1 0 0,0 0 1 0 0,-1-1-1 0 0,1 0 1 0 0,-1 0 0 0 0,1 0-1 0 0,-1 0 1 0 0,0-1-1 0 0,0 0 1 0 0,0 0 0 0 0,-1-1-1 0 0,1 1 1 0 0,-1-1-1 0 0,1 0 1 0 0,-1 0-1 0 0,0 0 1 0 0,-1-1 0 0 0,1 1-1 0 0,-1-1 1 0 0,0 0-1 0 0,0 0 1 0 0,-1 0-1 0 0,1-1 1 0 0,-1 1 0 0 0,0-1-1 0 0,0 1 1 0 0,-1-1-1 0 0,0 1 1 0 0,0-1-1 0 0,0 0 1 0 0,-1 0 0 0 0,1 1-1 0 0,-2-1 1 0 0,1-4-17 0 0,-19-116 202 0 0,8 89-177 0 0,-30-38-552 0 0,16 107-7876 0 0,25-27 7210 0 0</inkml:trace>
  <inkml:trace contextRef="#ctx0" brushRef="#br0" timeOffset="-83201.257">3757 8970 1368 0 0,'26'1'3772'0'0,"16"-32"-3237"0"0,-35 26-158 0 0,-2 0-282 0 0,15-10 81 0 0,0 0 0 0 0,-2-1 1 0 0,0-1-1 0 0,-1-1 0 0 0,-1-1 0 0 0,0 0 0 0 0,-1-1 1 0 0,-2 0-1 0 0,0-1 0 0 0,-1-1 0 0 0,-1 0 0 0 0,3-9-176 0 0,-15 29 3 0 0,1 0-1 0 0,-1 0 0 0 0,0 0 0 0 0,1 0 0 0 0,-1 0 0 0 0,0 1 0 0 0,0-1 0 0 0,0 0 0 0 0,0 0 0 0 0,0 1 0 0 0,-1-1 1 0 0,1 1-1 0 0,0-1 0 0 0,-1 1 0 0 0,1 0 0 0 0,-1 0 0 0 0,0-1 0 0 0,1 1 0 0 0,-1 0 0 0 0,0 0 0 0 0,0 0 1 0 0,1 1-1 0 0,-1-1 0 0 0,0 0 0 0 0,0 1 0 0 0,0-1 0 0 0,0 1 0 0 0,0 0 0 0 0,0 0 0 0 0,0 0 0 0 0,0-1 0 0 0,0 2 1 0 0,0-1-1 0 0,0 0 0 0 0,0 0 0 0 0,0 1 0 0 0,0-1 0 0 0,0 1 0 0 0,0-1 0 0 0,0 1 0 0 0,1 0 0 0 0,-2 0-2 0 0,-16 2 11 0 0,0 1 0 0 0,1 1 0 0 0,-1 1 0 0 0,1 0 0 0 0,0 1 0 0 0,1 1 0 0 0,-1 1-1 0 0,2 0 1 0 0,-1 1 0 0 0,1 1 0 0 0,1 0 0 0 0,0 2 0 0 0,1-1 0 0 0,0 2-1 0 0,1 0 1 0 0,0 0 0 0 0,1 2 0 0 0,1-1 0 0 0,0 1 0 0 0,-3 9-11 0 0,13-20-12 0 0,0 0 1 0 0,0-1-1 0 0,1 1 1 0 0,0 0-1 0 0,0 0 1 0 0,0 0-1 0 0,0-1 1 0 0,1 1-1 0 0,0 0 1 0 0,0-1-1 0 0,0 1 0 0 0,0 0 1 0 0,1-1-1 0 0,0 1 1 0 0,0-1-1 0 0,0 0 1 0 0,0 0-1 0 0,1 0 1 0 0,0 0-1 0 0,0 0 1 0 0,0 0-1 0 0,0-1 1 0 0,0 1-1 0 0,1-1 1 0 0,0 0-1 0 0,-1 0 1 0 0,1 0-1 0 0,0-1 1 0 0,1 1-1 0 0,-1-1 1 0 0,0 0-1 0 0,1 0 0 0 0,2 1 12 0 0,158 33-4612 0 0,-146-36 3434 0 0</inkml:trace>
  <inkml:trace contextRef="#ctx0" brushRef="#br0" timeOffset="-82643.541">4530 8431 2064 0 0,'4'-6'434'0'0,"-4"7"-395"0"0,0-1 0 0 0,1 1 0 0 0,-1-1 0 0 0,0 1 0 0 0,1-1 0 0 0,-1 1 0 0 0,0-1 0 0 0,1 1 1 0 0,-1-1-1 0 0,1 1 0 0 0,-1-1 0 0 0,0 1 0 0 0,1-1 0 0 0,-1 0 0 0 0,1 1 0 0 0,-1-1 0 0 0,1 0 0 0 0,0 1 0 0 0,-1-1 1 0 0,1 0-1 0 0,-1 0 0 0 0,1 0 0 0 0,0 0 0 0 0,-1 1 0 0 0,1-1 0 0 0,-1 0 0 0 0,1 0 0 0 0,0 0 0 0 0,-1 0 0 0 0,1 0 1 0 0,-1 0-1 0 0,1-1 0 0 0,0 1 0 0 0,-1 0 0 0 0,1 0 0 0 0,-1 0 0 0 0,1-1 0 0 0,0 1 0 0 0,-1 0 0 0 0,1 0 0 0 0,-1-1 1 0 0,1 1-1 0 0,-1 0 0 0 0,1-1 0 0 0,-1 1 0 0 0,0-1 0 0 0,1 1 0 0 0,-1-1 0 0 0,1 1 0 0 0,-1-1 0 0 0,0 1 0 0 0,1-1 1 0 0,-1 1-1 0 0,0-1 0 0 0,0 1 0 0 0,1-1 0 0 0,-1 0 0 0 0,0 1 0 0 0,0-1 0 0 0,0 1 0 0 0,0-1 0 0 0,0 0 0 0 0,0 0-39 0 0,76 554 2145 0 0,-63-531-791 0 0,4-51-870 0 0,-17 28-526 0 0,90-162-374 0 0,-61 178-214 0 0,27 57 361 0 0,-54-65 251 0 0,1-1-1 0 0,0 0 1 0 0,1-1 0 0 0,-1 1-1 0 0,1 0 1 0 0,0-1 0 0 0,1 0 0 0 0,-1 0-1 0 0,1 0 1 0 0,0-1 0 0 0,0 1-1 0 0,1-1 1 0 0,-1 0 0 0 0,1-1-1 0 0,0 0 1 0 0,0 1 0 0 0,0-2-1 0 0,0 1 1 0 0,1-1 0 0 0,-1 0 0 0 0,0 0-1 0 0,1-1 1 0 0,0 0 0 0 0,1 0 18 0 0,13-3-343 0 0,0 0 0 0 0,0-2 0 0 0,0-1 0 0 0,-1 0 0 0 0,1-2 1 0 0,-1 0-1 0 0,-1-1 0 0 0,1-2 0 0 0,4-3 343 0 0,-2 1-793 0 0</inkml:trace>
  <inkml:trace contextRef="#ctx0" brushRef="#br0" timeOffset="-82224.698">5325 8836 1504 0 0,'0'0'82'0'0,"-1"0"1"0"0,0 0-1 0 0,0 0 0 0 0,0 0 0 0 0,1 0 0 0 0,-1-1 1 0 0,0 1-1 0 0,0 0 0 0 0,1-1 0 0 0,-1 1 0 0 0,0 0 1 0 0,0-1-1 0 0,1 1 0 0 0,-1-1 0 0 0,1 1 0 0 0,-1-1 1 0 0,0 0-1 0 0,1 1 0 0 0,-1-1 0 0 0,1 1 0 0 0,-1-1 1 0 0,1 0-1 0 0,0 1 0 0 0,-1-1 0 0 0,1 0 0 0 0,0 0 1 0 0,-1 1-1 0 0,1-1 0 0 0,0 0 0 0 0,0 0 0 0 0,0 0 1 0 0,-1 1-1 0 0,1-1 0 0 0,0 0 0 0 0,0 0 0 0 0,0 0 1 0 0,1 0-1 0 0,-1 1 0 0 0,0-1 0 0 0,0 0 0 0 0,0 0 1 0 0,0 1-1 0 0,1-1 0 0 0,-1 0 0 0 0,0 0 0 0 0,1 1 1 0 0,-1-1-1 0 0,1 0-82 0 0,-8 4 28 0 0,0 0 0 0 0,1 1 1 0 0,-1-1-1 0 0,1 2 0 0 0,0-1 0 0 0,0 0 0 0 0,1 1 1 0 0,-1 0-1 0 0,1 1 0 0 0,0-1 0 0 0,0 1 1 0 0,1 0-1 0 0,0 0 0 0 0,0 0 0 0 0,0 1 1 0 0,1-1-1 0 0,0 1 0 0 0,0 0 0 0 0,0 0 1 0 0,0 5-29 0 0,3-11-16 0 0,3 20 234 0 0,5-16-195 0 0,-1-1 0 0 0,1 0-1 0 0,0-1 1 0 0,-1 0 0 0 0,2 0-1 0 0,-1 0 1 0 0,0-1 0 0 0,0-1-1 0 0,1 1 1 0 0,-1-1 0 0 0,1-1 0 0 0,-1 0-1 0 0,1 0 1 0 0,0 0 0 0 0,-1-1-1 0 0,0 0 1 0 0,1-1 0 0 0,-1 0-1 0 0,0 0 1 0 0,0-1 0 0 0,0 0-1 0 0,0-1 1 0 0,0 1 0 0 0,-1-2-1 0 0,1 1 1 0 0,-1-1 0 0 0,0 0 0 0 0,0 0-1 0 0,-1-1 1 0 0,0 0 0 0 0,6-6-23 0 0,0-12 65 0 0,-12 24-63 0 0,1 1-1 0 0,-1-1 1 0 0,0 0-1 0 0,0 1 1 0 0,0-1-1 0 0,0 1 1 0 0,1-1-1 0 0,-1 0 1 0 0,0 1-1 0 0,0-1 1 0 0,1 1-1 0 0,-1-1 1 0 0,0 0-1 0 0,1 1 1 0 0,-1-1-1 0 0,0 0 1 0 0,1 0-1 0 0,-1 1 1 0 0,0-1-1 0 0,1 0 1 0 0,-1 0-1 0 0,1 1 1 0 0,-1-1-1 0 0,0 0 1 0 0,1 0-1 0 0,-1 0 1 0 0,1 0-1 0 0,-1 0 1 0 0,1 0-1 0 0,-1 0 1 0 0,1 0-1 0 0,-1 0 1 0 0,0 0-1 0 0,1 0 1 0 0,-1 0-1 0 0,1 0 1 0 0,-1 0-1 0 0,1 0 1 0 0,-1 0-1 0 0,1 0 1 0 0,-1-1-1 0 0,0 1 1 0 0,1 0-1 0 0,-1 0 1 0 0,1 0-1 0 0,-1-1 1 0 0,0 1-1 0 0,1 0 1 0 0,-1-1-1 0 0,0 1 1 0 0,1 0-1 0 0,-1-1 1 0 0,0 1-1 0 0,0 0 1 0 0,1-1-1 0 0,-1 1 1 0 0,0-1-1 0 0,0 1 1 0 0,0 0-1 0 0,1-1 1 0 0,-1 1-1 0 0,0-1 1 0 0,0 1-1 0 0,0-1 1 0 0,0 1-1 0 0,0 0 1 0 0,0-1-2 0 0,85 69-232 0 0,-42-36-3333 0 0,-39-28 2303 0 0</inkml:trace>
  <inkml:trace contextRef="#ctx0" brushRef="#br0" timeOffset="-81599.415">5709 8740 1128 0 0,'2'0'60'0'0,"0"0"1"0"0,-1 0-1 0 0,1 0 0 0 0,0 0 0 0 0,-1 0 0 0 0,1 0 1 0 0,0 0-1 0 0,-1 0 0 0 0,1 1 0 0 0,0-1 0 0 0,-1 0 1 0 0,1 1-1 0 0,-1 0 0 0 0,1-1 0 0 0,-1 1 1 0 0,1 0-1 0 0,-1 0 0 0 0,1 0 0 0 0,-1 0 0 0 0,0 0 1 0 0,1 0-1 0 0,-1 0 0 0 0,0 0 0 0 0,0 0 0 0 0,0 1 1 0 0,0-1-1 0 0,0 1 0 0 0,0-1 0 0 0,0 0 1 0 0,-1 1-1 0 0,1-1 0 0 0,0 1 0 0 0,-1 0 0 0 0,1-1 1 0 0,-1 1-1 0 0,0-1 0 0 0,0 1 0 0 0,1 0 0 0 0,-1-1 1 0 0,0 1-61 0 0,4 5 181 0 0,26 47 297 0 0,-22-39-203 0 0,0 0 0 0 0,0 0 0 0 0,2 0 0 0 0,0-1 0 0 0,0-1 0 0 0,1 0 0 0 0,1 0 0 0 0,0-1 0 0 0,7 4-275 0 0,-17-15 60 0 0,1 0 1 0 0,-1-1 0 0 0,1 0 0 0 0,0 0-1 0 0,-1 0 1 0 0,1 0 0 0 0,-1 0 0 0 0,1 0 0 0 0,0 0-1 0 0,-1-1 1 0 0,1 0 0 0 0,-1 1 0 0 0,1-1-1 0 0,-1 0 1 0 0,1 0 0 0 0,-1 0 0 0 0,0 0-1 0 0,0-1 1 0 0,1 1 0 0 0,-1-1 0 0 0,0 1-1 0 0,0-1 1 0 0,0 0 0 0 0,-1 0 0 0 0,1 0 0 0 0,0 0-1 0 0,-1 0 1 0 0,1-1-61 0 0,106-146 1530 0 0,-14 153-2126 0 0,-56-5 618 0 0,-1-2 0 0 0,1-1 1 0 0,-1-2-1 0 0,-1-2 0 0 0,1-1 1 0 0,-1-2-1 0 0,-1-1 0 0 0,0-2 1 0 0,1-2-23 0 0,-34 16-3 0 0,0 0 0 0 0,-1-1 1 0 0,1 1-1 0 0,0 0 0 0 0,-1-1 1 0 0,1 1-1 0 0,-1-1 0 0 0,1 1 1 0 0,-1-1-1 0 0,1 0 0 0 0,-1 1 1 0 0,1-1-1 0 0,-1 0 0 0 0,0 0 1 0 0,1 0-1 0 0,-1 0 0 0 0,0 0 0 0 0,0-1 1 0 0,0 1-1 0 0,0 0 0 0 0,0 0 1 0 0,0-1-1 0 0,0 1 0 0 0,0-1 1 0 0,0 1-1 0 0,-1-1 0 0 0,1 1 1 0 0,0-1-1 0 0,-1 1 0 0 0,0-1 1 0 0,1 0-1 0 0,-1 1 0 0 0,0-1 0 0 0,0 0 1 0 0,0 1-1 0 0,0-1 0 0 0,0 0 1 0 0,0 1-1 0 0,0-1 0 0 0,-1 1 1 0 0,1-1-1 0 0,0 0 0 0 0,-1 1 1 0 0,0-1-1 0 0,1 1 0 0 0,-1-1 1 0 0,0 1-1 0 0,0-1 0 0 0,1 1 0 0 0,-1 0 1 0 0,0-1-1 0 0,-1 1 0 0 0,1 0 1 0 0,0 0-1 0 0,0 0 0 0 0,0 0 1 0 0,-1 0-1 0 0,1 0 0 0 0,-1 0 1 0 0,1 0-1 0 0,0 0 0 0 0,-1 1 1 0 0,-1-1 2 0 0,-13-4 9 0 0,0 1 1 0 0,0 0-1 0 0,0 2 1 0 0,0 0 0 0 0,-1 1-1 0 0,1 0 1 0 0,-1 1 0 0 0,1 1-1 0 0,0 1 1 0 0,-1 0 0 0 0,1 1-1 0 0,0 1 1 0 0,0 0 0 0 0,1 2-1 0 0,-11 4-9 0 0,20-9 8 0 0,0 1 0 0 0,1 0-1 0 0,0 0 1 0 0,-1 0 0 0 0,1 0-1 0 0,0 1 1 0 0,0 0 0 0 0,1 0 0 0 0,-1 0-1 0 0,0 1 1 0 0,1 0 0 0 0,0 0-1 0 0,0 0 1 0 0,0 0 0 0 0,1 0-1 0 0,-1 1 1 0 0,1 0 0 0 0,0 0-8 0 0,2 12 22 0 0,8-10-197 0 0,0 0 0 0 0,1 0 0 0 0,0-1 0 0 0,0 0 1 0 0,0 0-1 0 0,1-1 0 0 0,0 0 0 0 0,0-1 0 0 0,0 0 0 0 0,0 0 1 0 0,1-1-1 0 0,0 0 0 0 0,-1 0 0 0 0,1-1 0 0 0,0-1 0 0 0,0 0 0 0 0,0 0 1 0 0,0-1-1 0 0,0 0 0 0 0,1-1 0 0 0,-1 0 0 0 0,0 0 0 0 0,5-3 175 0 0,12 4-1174 0 0,0 0-71 0 0,5 0 31 0 0</inkml:trace>
  <inkml:trace contextRef="#ctx0" brushRef="#br0" timeOffset="-79261.448">8166 8281 1428 0 0,'32'0'2957'0'0,"-29"0"-2627"0"0,1-4-11 0 0,16-18 202 0 0,5 29 3608 0 0,-28 72-3837 0 0,53 163 94 0 0,-24-154-124 0 0,13 112-328 0 0,-39-199-66 0 0,-1 0 0 0 0,0 0 0 0 0,0-1 0 0 0,0 1 0 0 0,0 0 0 0 0,1 0 0 0 0,-1-1 0 0 0,0 1 0 0 0,-1 0 0 0 0,1-1 0 0 0,0 1 0 0 0,0-1 0 0 0,0 1 0 0 0,0-1 0 0 0,0 0 0 0 0,0 1 0 0 0,-1-1 0 0 0,1 0 0 0 0,0 0 0 0 0,0 0 0 0 0,0 0 0 0 0,0 0 0 0 0,-1 0 0 0 0,1 0 0 0 0,0 0 0 0 0,0-1 0 0 0,0 1 0 0 0,-1 0 0 0 0,1-1 0 0 0,0 1 0 0 0,0-1 0 0 0,0 1 0 0 0,0-1 0 0 0,0 0 0 0 0,0 1 0 0 0,0-1 0 0 0,0 0 0 0 0,0 0 0 0 0,1 1 0 0 0,-1-1 0 0 0,0 0 0 0 0,0 0 0 0 0,1 0 0 0 0,-1 0 0 0 0,0 0 0 0 0,1 0 0 0 0,-1 0 0 0 0,1 0 0 0 0,-1-1 0 0 0,1 1 0 0 0,0 0 0 0 0,-1 0 0 0 0,1 0 0 0 0,0 0 0 0 0,0-1 0 0 0,0 1 0 0 0,0 0 0 0 0,0-1 132 0 0,-10-20-1218 0 0</inkml:trace>
  <inkml:trace contextRef="#ctx0" brushRef="#br0" timeOffset="-78918.262">8198 8307 1660 0 0,'4'-7'139'0'0,"1"-1"1"0"0,1 2-1 0 0,-1-1 0 0 0,1 1 0 0 0,0-1 0 0 0,1 2 1 0 0,-1-1-1 0 0,1 1 0 0 0,0 0 0 0 0,1 0 0 0 0,-1 1 1 0 0,1 0-1 0 0,0 0 0 0 0,0 1 0 0 0,0 0 0 0 0,0 0 1 0 0,1 1-1 0 0,-1 0 0 0 0,1 1 0 0 0,-1 0 0 0 0,1 0 1 0 0,0 1-1 0 0,-1 0 0 0 0,1 0 0 0 0,0 1 0 0 0,-1 0 1 0 0,1 1-1 0 0,-1 0 0 0 0,1 0 0 0 0,-1 0 0 0 0,0 1 1 0 0,8 4-140 0 0,-8-2 59 0 0,-1 1 1 0 0,0-1 0 0 0,1 1 0 0 0,-2 1 0 0 0,1-1 0 0 0,-1 1 0 0 0,0 0 0 0 0,0 0 0 0 0,-1 1-1 0 0,0 0 1 0 0,0 0 0 0 0,-1 0 0 0 0,0 0 0 0 0,-1 1 0 0 0,1 0 0 0 0,-2 0 0 0 0,1-1 0 0 0,-1 2-1 0 0,-1-1 1 0 0,0 0 0 0 0,0 0 0 0 0,0 0 0 0 0,-1 1 0 0 0,-1-1 0 0 0,0 0 0 0 0,0 0 0 0 0,0 0-1 0 0,-1 0 1 0 0,-1 0 0 0 0,0 0 0 0 0,0 0 0 0 0,0-1 0 0 0,-1 1 0 0 0,-1-1 0 0 0,1 0-1 0 0,-1 0 1 0 0,-1-1 0 0 0,1 1 0 0 0,-1-1 0 0 0,0 0 0 0 0,-1-1 0 0 0,0 0 0 0 0,0 0 0 0 0,0 0-1 0 0,-7 3-59 0 0,6-2-74 0 0,0-1 0 0 0,0 0-1 0 0,-1-1 1 0 0,1 0 0 0 0,-1 0-1 0 0,-1-1 1 0 0,1 0 0 0 0,0 0-1 0 0,-1-1 1 0 0,0 0 0 0 0,0-1-1 0 0,0 0 1 0 0,0-1 0 0 0,0 0 74 0 0,8-2-142 0 0,0 1-1 0 0,0-1 1 0 0,0 0 0 0 0,1 0 0 0 0,-1 0 0 0 0,0 0-1 0 0,0 0 1 0 0,1-1 0 0 0,-1 1 0 0 0,0 0 0 0 0,1-1-1 0 0,0 1 1 0 0,-1-1 0 0 0,1 0 0 0 0,0 1 0 0 0,0-1-1 0 0,-1 0 1 0 0,2 0 0 0 0,-1 0 0 0 0,0 0 0 0 0,0 0-1 0 0,0 0 1 0 0,1 0 0 0 0,-1 0 0 0 0,1 0 0 0 0,0 0-1 0 0,0 0 1 0 0,0 0 0 0 0,-1 0 0 0 0,2 0 0 0 0,-1 0-1 0 0,0 0 1 0 0,0 0 0 0 0,1 0 0 0 0,-1 0 0 0 0,1-2 142 0 0,9-31-1258 0 0</inkml:trace>
  <inkml:trace contextRef="#ctx0" brushRef="#br0" timeOffset="-78655.055">9201 8127 1088 0 0,'-102'74'3582'0'0,"72"-51"-3233"0"0,2 1 0 0 0,0 1 0 0 0,2 2 0 0 0,1 1 0 0 0,1 1 0 0 0,1 1 0 0 0,2 1 0 0 0,1 1 0 0 0,1 0 0 0 0,2 2 0 0 0,-5 16-349 0 0,19-43 13 0 0,0 1-1 0 0,1 0 0 0 0,1 0 0 0 0,-1 0 0 0 0,1 1 0 0 0,1-1 0 0 0,0 0 1 0 0,0 0-1 0 0,0 1 0 0 0,1-1 0 0 0,0 0 0 0 0,1 0 0 0 0,0 0 0 0 0,0 0 0 0 0,0 0 1 0 0,1-1-1 0 0,1 1 0 0 0,-1-1 0 0 0,1 1 0 0 0,0-1 0 0 0,1 0 0 0 0,0-1 1 0 0,0 1-1 0 0,0-1 0 0 0,1 0 0 0 0,0 0 0 0 0,5 3-12 0 0,-2-2-223 0 0,1 0 0 0 0,1-1 1 0 0,-1 0-1 0 0,1-1 0 0 0,0 0 0 0 0,0 0 0 0 0,1-2 1 0 0,-1 1-1 0 0,1-1 0 0 0,0-1 0 0 0,0 0 0 0 0,3-1 223 0 0,131-13-3490 0 0,-94-2 2233 0 0</inkml:trace>
  <inkml:trace contextRef="#ctx0" brushRef="#br0" timeOffset="-77988.088">9361 8613 860 0 0,'-15'34'3843'0'0,"8"-24"-1820"0"0,9-27-8 0 0,11-28-1725 0 0,1-1 1 0 0,3 2-1 0 0,1 0 0 0 0,3 1 0 0 0,1 1 0 0 0,2 1 0 0 0,2 2 0 0 0,10-11-290 0 0,-9 27 114 0 0,-27 23-84 0 0,57 65-11 0 0,141 213 4 0 0,-189-269-260 0 0,0 1-1 0 0,0 0 0 0 0,-1 0 1 0 0,-1 1-1 0 0,1 0 0 0 0,-2 0 1 0 0,0 1-1 0 0,0 0 0 0 0,-1 0 1 0 0,0 0-1 0 0,-1 1 0 0 0,-1 0 1 0 0,2 10 237 0 0,-5-19-254 0 0,-1 0 1 0 0,0-1-1 0 0,0 1 1 0 0,0 0-1 0 0,-1 0 1 0 0,0-1-1 0 0,1 1 0 0 0,-1 0 1 0 0,0-1-1 0 0,-1 0 1 0 0,1 1-1 0 0,0-1 1 0 0,-1 0-1 0 0,0 0 1 0 0,0-1-1 0 0,0 1 1 0 0,0-1-1 0 0,0 1 1 0 0,-1-1-1 0 0,1 0 0 0 0,-1 0 1 0 0,1 0 253 0 0,-19 9-1169 0 0</inkml:trace>
  <inkml:trace contextRef="#ctx0" brushRef="#br0" timeOffset="-77739.246">9499 8643 1392 0 0,'4'-10'5978'0'0,"8"2"-3364"0"0,40-10-3431 0 0,-39 15 1384 0 0,169-63-6974 0 0,-153 52 5188 0 0</inkml:trace>
  <inkml:trace contextRef="#ctx0" brushRef="#br0" timeOffset="-77380.18">10180 8610 2164 0 0,'0'-1'67'0'0,"0"1"0"0"0,0-1 0 0 0,0 0 0 0 0,0 1 0 0 0,0-1 0 0 0,0 1-1 0 0,0-1 1 0 0,0 0 0 0 0,0 1 0 0 0,-1-1 0 0 0,1 1 0 0 0,0-1 0 0 0,0 1 0 0 0,-1-1 0 0 0,1 1-1 0 0,0-1 1 0 0,-1 1 0 0 0,1-1 0 0 0,0 1 0 0 0,-1-1 0 0 0,1 1 0 0 0,-1 0 0 0 0,1-1 0 0 0,-1 1-1 0 0,1-1 1 0 0,-1 1 0 0 0,1 0 0 0 0,-1 0 0 0 0,1-1 0 0 0,-1 1 0 0 0,0 0 0 0 0,1 0 0 0 0,-1 0-1 0 0,1 0 1 0 0,-1-1 0 0 0,0 1 0 0 0,1 0 0 0 0,-1 0 0 0 0,1 0 0 0 0,-1 0 0 0 0,0 1 0 0 0,1-1-1 0 0,-1 0 1 0 0,1 0 0 0 0,-1 0 0 0 0,1 0 0 0 0,-1 1 0 0 0,0-1 0 0 0,1 0 0 0 0,-1 0 0 0 0,1 1-1 0 0,-1-1 1 0 0,1 0 0 0 0,-1 1 0 0 0,1-1 0 0 0,0 1 0 0 0,-1-1 0 0 0,1 0 0 0 0,-1 1 0 0 0,1-1-1 0 0,0 1 1 0 0,-1-1 0 0 0,1 1 0 0 0,0 0 0 0 0,0-1 0 0 0,-1 1 0 0 0,1-1 0 0 0,0 1 0 0 0,0 0-67 0 0,-18-50 392 0 0,15 29-267 0 0,1 0-1 0 0,1-1 1 0 0,1 1-1 0 0,0 0 1 0 0,2 0-1 0 0,0 0 1 0 0,2 0 0 0 0,0 0-1 0 0,1 1 1 0 0,1 0-1 0 0,0-1 1 0 0,2 2-1 0 0,0-1 1 0 0,1 1 0 0 0,1 1-1 0 0,1 0 1 0 0,0 0-1 0 0,2 1 1 0 0,11-12-125 0 0,-23 26 8 0 0,0 1-1 0 0,0 0 1 0 0,1-1-1 0 0,-1 1 1 0 0,0 0 0 0 0,1 0-1 0 0,0 0 1 0 0,-1 0 0 0 0,1 0-1 0 0,-1 0 1 0 0,1 0-1 0 0,0 0 1 0 0,0 1 0 0 0,-1-1-1 0 0,1 1 1 0 0,0-1 0 0 0,0 1-1 0 0,0 0 1 0 0,0 0 0 0 0,0-1-1 0 0,0 1 1 0 0,-1 1-1 0 0,1-1 1 0 0,0 0 0 0 0,0 0-1 0 0,0 1 1 0 0,0-1 0 0 0,-1 1-1 0 0,1-1 1 0 0,0 1 0 0 0,0 0-1 0 0,-1 0 1 0 0,1 0-1 0 0,-1 0 1 0 0,1 0 0 0 0,0 0-1 0 0,-1 0 1 0 0,0 1 0 0 0,1-1-1 0 0,-1 0 1 0 0,0 1 0 0 0,0-1-1 0 0,0 1 1 0 0,0-1-1 0 0,1 2-7 0 0,46 83 76 0 0,-42-75-44 0 0,84 246-696 0 0,-70-144-4150 0 0,-20-106 3558 0 0,0-6-36 0 0</inkml:trace>
  <inkml:trace contextRef="#ctx0" brushRef="#br0" timeOffset="-77104.975">10862 8277 848 0 0,'16'4'7208'0'0,"0"71"-7307"0"0,-12-56 741 0 0,102 389-1060 0 0,-108-381-4162 0 0,-12-14 3403 0 0</inkml:trace>
  <inkml:trace contextRef="#ctx0" brushRef="#br0" timeOffset="-76280.269">10903 8370 1820 0 0,'-20'-8'6164'0'0,"12"-32"-4334"0"0,9 36-1810 0 0,1 1 1 0 0,0 0-1 0 0,0-1 0 0 0,0 1 0 0 0,0 0 0 0 0,0 0 1 0 0,1 0-1 0 0,-1 0 0 0 0,1 1 0 0 0,0-1 0 0 0,0 1 0 0 0,0-1 1 0 0,0 1-1 0 0,0 0 0 0 0,0 0 0 0 0,1 0 0 0 0,-1 1 1 0 0,1-1-1 0 0,-1 1 0 0 0,1 0 0 0 0,0 0 0 0 0,2 0-20 0 0,-1 4 0 0 0,0-1 1 0 0,0 2-1 0 0,0-1 0 0 0,0 0 0 0 0,0 1 0 0 0,-1 0 1 0 0,1 0-1 0 0,-1 1 0 0 0,0-1 0 0 0,-1 1 0 0 0,1 0 1 0 0,-1 0-1 0 0,0 0 0 0 0,0 0 0 0 0,0 0 0 0 0,-1 1 1 0 0,0 0-1 0 0,0-1 0 0 0,0 1 0 0 0,-1 0 0 0 0,0 0 1 0 0,0-1-1 0 0,0 1 0 0 0,-1 4 0 0 0,-14 130-477 0 0,89-119-636 0 0,-67-21 1109 0 0,0 1 0 0 0,-1-1 0 0 0,1 1 1 0 0,0 0-1 0 0,-1 1 0 0 0,0 0 0 0 0,1 0 0 0 0,-1 0 1 0 0,0 1-1 0 0,0 0 0 0 0,0 1 0 0 0,0 0 0 0 0,-1 0 0 0 0,1 0 1 0 0,-1 1-1 0 0,0-1 0 0 0,0 2 0 0 0,-1-1 0 0 0,0 1 1 0 0,0-1-1 0 0,0 1 0 0 0,0 1 0 0 0,-1-1 0 0 0,0 1 1 0 0,-1-1-1 0 0,1 1 0 0 0,-1 0 0 0 0,1 6 4 0 0,-7-5 52 0 0,0 0 1 0 0,0 1-1 0 0,-1-1 0 0 0,0-1 1 0 0,-1 1-1 0 0,0-1 0 0 0,0 0 1 0 0,0 0-1 0 0,-1 0 1 0 0,0-1-1 0 0,-1 0 0 0 0,1 0 1 0 0,-1 0-1 0 0,0-1 0 0 0,0 0 1 0 0,-1 0-1 0 0,0-1 0 0 0,-4 2-52 0 0,-140 43-250 0 0,149-50 78 0 0,-1 1 0 0 0,0-1 0 0 0,1 0-1 0 0,-1 0 1 0 0,1 0 0 0 0,-1-1 0 0 0,1 1 0 0 0,0-1-1 0 0,-1 0 1 0 0,1 0 0 0 0,0 0 0 0 0,0 0 0 0 0,0 0-1 0 0,0-1 1 0 0,1 1 0 0 0,-1-1 0 0 0,1 0 0 0 0,0 0-1 0 0,-1 0 1 0 0,1 0 0 0 0,0 0 0 0 0,1 0 0 0 0,-1-1-1 0 0,1 1 1 0 0,-1-1 0 0 0,1 1 0 0 0,0-1 0 0 0,0 0-1 0 0,1 1 1 0 0,-1-1 0 0 0,1 0 0 0 0,-1 1 0 0 0,1-1 172 0 0,0-16-1212 0 0</inkml:trace>
  <inkml:trace contextRef="#ctx0" brushRef="#br0" timeOffset="-75969.899">11401 8170 2000 0 0,'14'4'264'0'0,"-1"1"0"0"0,1 0 0 0 0,-1 1 0 0 0,-1 0 0 0 0,1 1 0 0 0,-1 0 0 0 0,0 1 0 0 0,-1 1 0 0 0,1-1 0 0 0,-2 2 0 0 0,1 0 0 0 0,-2 0 0 0 0,1 1 0 0 0,-1 0 0 0 0,-1 0 0 0 0,0 1 0 0 0,0 0 0 0 0,-2 1 0 0 0,1-1 0 0 0,-2 2 0 0 0,1-1 0 0 0,-2 0 0 0 0,1 3-264 0 0,-5 0 152 0 0,-1-1 1 0 0,0 1-1 0 0,-2 0 0 0 0,1-1 0 0 0,-2 0 0 0 0,0 0 1 0 0,-1 0-1 0 0,0 0 0 0 0,-1-1 0 0 0,-1 1 1 0 0,0-2-1 0 0,-1 1 0 0 0,-1-1 0 0 0,0 0 1 0 0,0-1-1 0 0,-1 0 0 0 0,-1 0 0 0 0,-11 8-152 0 0,9-12-384 0 0,-5-22-7097 0 0,20 8 6326 0 0</inkml:trace>
  <inkml:trace contextRef="#ctx0" brushRef="#br0" timeOffset="-75704.686">11875 8287 1404 0 0,'10'0'6095'0'0,"46"-11"-4897"0"0,138-24 412 0 0,-64 26-7599 0 0,-127 12 4790 0 0,5 12-20 0 0</inkml:trace>
  <inkml:trace contextRef="#ctx0" brushRef="#br0" timeOffset="-75453.829">11984 8502 2036 0 0,'3'4'1084'0'0,"2"-1"-180"0"0,-1-1-84 0 0,4-2-91 0 0,2 1-93 0 0,16 1-44 0 0,-12-2-64 0 0,10 0-56 0 0,3 0-64 0 0,5 0-220 0 0,2 0-304 0 0,-1 0 4 0 0,1 0-1184 0 0,-2 0-104 0 0,-5 0 35 0 0,-4 0 57 0 0,18-14 12 0 0</inkml:trace>
  <inkml:trace contextRef="#ctx0" brushRef="#br0" timeOffset="-75142.669">13486 7852 1100 0 0,'26'20'5872'0'0,"8"44"-5153"0"0,-23-38-104 0 0,19 89-542 0 0,-31-110-349 0 0,-1 0 0 0 0,1 0 0 0 0,-1 0 0 0 0,0-1 0 0 0,-1 1 0 0 0,1-1 0 0 0,-1 1-1 0 0,1-1 1 0 0,-1 0 0 0 0,-1 0 0 0 0,1 0 0 0 0,0 0 0 0 0,-1-1 0 0 0,0 1 0 0 0,0-1 0 0 0,0 0-1 0 0,0 0 1 0 0,-1 0 0 0 0,1-1 0 0 0,-1 0 0 0 0,-2 1 276 0 0,-11 8-1221 0 0</inkml:trace>
  <inkml:trace contextRef="#ctx0" brushRef="#br0" timeOffset="-74893.008">13214 8271 1440 0 0,'32'2'4927'0'0,"34"-4"-2910"0"0,227-47 475 0 0,-93 20-4742 0 0,-92 13-2928 0 0,-100 14 4074 0 0</inkml:trace>
  <inkml:trace contextRef="#ctx0" brushRef="#br0" timeOffset="-74396.008">13414 8463 1932 0 0,'9'-22'5287'0'0,"-8"32"-3106"0"0,-51 229 521 0 0,50-236-2673 0 0,-1 0 1 0 0,1 0 0 0 0,0 0-1 0 0,1 0 1 0 0,-1 0 0 0 0,0 0-1 0 0,1 0 1 0 0,0 0 0 0 0,-1 0-1 0 0,1 0 1 0 0,0-1 0 0 0,1 1-1 0 0,-1 0 1 0 0,0-1 0 0 0,1 1-1 0 0,0 0 1 0 0,-1-1 0 0 0,1 0-1 0 0,0 0 1 0 0,0 1 0 0 0,0-1-1 0 0,1 0 1 0 0,-1 0 0 0 0,0-1-1 0 0,1 1 1 0 0,-1 0 0 0 0,1-1-1 0 0,0 0 1 0 0,-1 1-1 0 0,1-1 1 0 0,0 0 0 0 0,0-1-1 0 0,0 1 1 0 0,-1 0 0 0 0,1-1-1 0 0,0 1 1 0 0,0-1 0 0 0,0 0-1 0 0,0 0 1 0 0,2 0-30 0 0,115-31 61 0 0,67-73-423 0 0,-139 184 1166 0 0,2-4-1280 0 0,-37-60-338 0 0,-1 1 0 0 0,-1 1 0 0 0,-1-1 0 0 0,0 2 0 0 0,-1-1 0 0 0,-1 1 0 0 0,-1 1 0 0 0,1 7 814 0 0,-21 26-4063 0 0,-3-35 2843 0 0</inkml:trace>
  <inkml:trace contextRef="#ctx0" brushRef="#br0" timeOffset="-73855.679">14404 8130 1576 0 0,'18'1'5797'0'0,"66"5"-4044"0"0,100-17-1769 0 0,-80-1-2074 0 0,-40 10-2320 0 0,-63 2 3144 0 0</inkml:trace>
  <inkml:trace contextRef="#ctx0" brushRef="#br0" timeOffset="-73606.042">14705 8262 1496 0 0,'8'1'1040'0'0,"13"2"-128"0"0,2-1-156 0 0,-12-2-116 0 0,8 0-68 0 0,3 0-35 0 0,4 0-125 0 0,1 0-184 0 0,4 0-268 0 0,-3 0-8 0 0,33-14-352 0 0,-32 5-321 0 0,1-1-559 0 0,-2 1 160 0 0,4-2-84 0 0</inkml:trace>
  <inkml:trace contextRef="#ctx0" brushRef="#br0" timeOffset="-73357.223">15502 7869 1576 0 0,'10'70'9172'0'0,"53"150"-8114"0"0,-25-9-3558 0 0,-39-208 2268 0 0,1-1 1 0 0,-1 1 0 0 0,0-1 0 0 0,0 1 0 0 0,0-1 0 0 0,0 0 0 0 0,0 1 0 0 0,0-1 0 0 0,0 0 0 0 0,-1 0 0 0 0,1 0 0 0 0,-1 0 0 0 0,0 0 0 0 0,1 0 0 0 0,-1 0 0 0 0,0 0 0 0 0,0-1 0 0 0,0 1 0 0 0,-1-1 0 0 0,1 0 0 0 0,0 1 0 0 0,0-1 0 0 0,-1 0 0 0 0,1 0 0 0 0,0-1 0 0 0,-1 1 0 0 0,1 0 0 0 0,-1-1 0 0 0,-2 1 231 0 0,3-1-1326 0 0</inkml:trace>
  <inkml:trace contextRef="#ctx0" brushRef="#br0" timeOffset="-73107.876">15509 7825 948 0 0,'12'-11'391'0'0,"1"-1"0"0"0,0 2 0 0 0,1 0-1 0 0,0 0 1 0 0,0 1 0 0 0,1 1 0 0 0,0 1 0 0 0,1 0 0 0 0,0 1 0 0 0,0 0-1 0 0,0 1 1 0 0,1 1 0 0 0,-1 1 0 0 0,18-1-391 0 0,-30 4 55 0 0,1 1 0 0 0,-1 0 0 0 0,0 0 0 0 0,0 1 0 0 0,1-1 0 0 0,-1 1 0 0 0,0 0 0 0 0,-1 0 0 0 0,1 0 0 0 0,0 0 0 0 0,0 1 0 0 0,-1 0 0 0 0,0-1 0 0 0,1 1 0 0 0,-1 1 0 0 0,0-1 0 0 0,0 0 0 0 0,-1 1 0 0 0,1-1 0 0 0,-1 1 0 0 0,0 0 0 0 0,0 0 0 0 0,0 0 1 0 0,0 0-1 0 0,-1 0 0 0 0,1 0 0 0 0,-1 0 0 0 0,0 1 0 0 0,0-1 0 0 0,-1 0 0 0 0,0 1 0 0 0,1-1 0 0 0,-1 1 0 0 0,-1-1 0 0 0,1 0 0 0 0,-1 1 0 0 0,1-1 0 0 0,-1 1 0 0 0,0-1 0 0 0,-1 0 0 0 0,1 0 0 0 0,-1 0 0 0 0,0 0 0 0 0,0 0 0 0 0,0 0 0 0 0,-1 0 0 0 0,1-1 0 0 0,-1 1 0 0 0,0-1 0 0 0,0 0 0 0 0,-2 2-55 0 0,-9 10 55 0 0,-1 0 0 0 0,0-1 1 0 0,-1 0-1 0 0,-1-2 0 0 0,0 0 0 0 0,0-1 0 0 0,-2 0 0 0 0,1-2 0 0 0,-6 2-55 0 0,-108 34-2869 0 0,103-41-498 0 0,29-4 2165 0 0</inkml:trace>
  <inkml:trace contextRef="#ctx0" brushRef="#br0" timeOffset="-72579.372">16288 8068 1792 0 0,'-17'122'4112'0'0,"13"-112"-3806"0"0,1 0 1 0 0,-1 0-1 0 0,-1 0 1 0 0,0 0-1 0 0,0-1 0 0 0,-1 0 1 0 0,0 0-1 0 0,-1 0 1 0 0,0-1-1 0 0,0 0 1 0 0,-1 0-1 0 0,0-1 0 0 0,0 0 1 0 0,0 0-1 0 0,-7 2-306 0 0,15-8 228 0 0,-4-36 195 0 0,31-43-518 0 0,3 1 0 0 0,3 2 1 0 0,3 1-1 0 0,4 2 0 0 0,3 1 0 0 0,28-33 95 0 0,-24 61 588 0 0,-27 67-284 0 0,96 165 796 0 0,-92-161-1211 0 0,-17-21-161 0 0,0 1-1 0 0,0-1 0 0 0,-1 1 0 0 0,0 0 0 0 0,0 0 0 0 0,-1 1 0 0 0,0-1 0 0 0,-1 1 0 0 0,1 0 0 0 0,-2 1 0 0 0,1-1 0 0 0,-2 1 0 0 0,1 0 273 0 0,-46 44-5333 0 0,19-43 4159 0 0</inkml:trace>
  <inkml:trace contextRef="#ctx0" brushRef="#br0" timeOffset="-72330.137">16403 8061 2500 0 0,'3'-6'362'0'0,"0"0"1"0"0,0 1-1 0 0,0-1 0 0 0,1 1 0 0 0,0 0 0 0 0,0 0 1 0 0,1 0-1 0 0,-1 1 0 0 0,1 0 0 0 0,0-1 0 0 0,0 2 1 0 0,0-1-1 0 0,1 0 0 0 0,-1 1 0 0 0,1 0 0 0 0,0 1 0 0 0,2-1-362 0 0,114-31 1926 0 0,18-11-6121 0 0,-117 16 225 0 0,-22 27 2596 0 0</inkml:trace>
  <inkml:trace contextRef="#ctx0" brushRef="#br0" timeOffset="-72077.737">16243 7704 1180 0 0,'-21'15'532'0'0,"1"2"0"0"0,1 0 1 0 0,0 1-1 0 0,1 1 0 0 0,1 0 0 0 0,1 2 0 0 0,1 0 0 0 0,0 0 1 0 0,2 2-1 0 0,1 0 0 0 0,0 0 0 0 0,2 1 0 0 0,1 0 0 0 0,0 1 1 0 0,2 0-1 0 0,1 0 0 0 0,1 3-532 0 0,7-14 43 0 0,2 1-1 0 0,-1-1 1 0 0,2-1 0 0 0,0 1 0 0 0,0 0-1 0 0,2-1 1 0 0,-1 0 0 0 0,2-1 0 0 0,-1 0-1 0 0,2 0 1 0 0,0 0 0 0 0,0-1 0 0 0,1 0-1 0 0,0-1 1 0 0,1 0 0 0 0,0-1 0 0 0,1 0-1 0 0,0-1 1 0 0,0 0 0 0 0,1-1 0 0 0,0 0-1 0 0,0-1 1 0 0,0 0 0 0 0,1-1-1 0 0,0-1 1 0 0,0 0 0 0 0,0-1 0 0 0,3 0-43 0 0,-5-1-453 0 0,1 0 0 0 0,0-1 0 0 0,0 0 0 0 0,0-1 1 0 0,0 0-1 0 0,0-1 0 0 0,-1 0 0 0 0,1-1 0 0 0,0-1 1 0 0,-1 0-1 0 0,1-1 0 0 0,-1 0 0 0 0,0-1 0 0 0,0 0 1 0 0,-1-1-1 0 0,1 0 0 0 0,-1-1 0 0 0,-1 0 0 0 0,4-3 453 0 0,12-11-1124 0 0</inkml:trace>
  <inkml:trace contextRef="#ctx0" brushRef="#br0" timeOffset="-71891.943">16853 7674 1412 0 0,'8'3'249'0'0,"0"1"0"0"0,0-1 0 0 0,0 2-1 0 0,0-1 1 0 0,0 1 0 0 0,-1 1 0 0 0,0-1 0 0 0,0 1-1 0 0,-1 0 1 0 0,0 1 0 0 0,0-1 0 0 0,0 1 0 0 0,-1 1 0 0 0,0-1-1 0 0,0 1 1 0 0,0 0 0 0 0,-1 0 0 0 0,-1 0 0 0 0,1 0-1 0 0,-1 1 1 0 0,0 1-249 0 0,9 20 583 0 0,-2 0 0 0 0,-1 1 0 0 0,-1 0 0 0 0,-1 0-1 0 0,-2 1 1 0 0,-1 0 0 0 0,0 25-583 0 0,-6-38 29 0 0,0-1 0 0 0,-1 1-1 0 0,0-1 1 0 0,-2 1 0 0 0,0-1 0 0 0,-1-1-1 0 0,-1 1 1 0 0,-1-1 0 0 0,0 0 0 0 0,-1-1 0 0 0,-1 0-1 0 0,-11 14-28 0 0,12-31-4665 0 0,-6-30 2420 0 0,12 10 1030 0 0,2-3 74 0 0</inkml:trace>
  <inkml:trace contextRef="#ctx0" brushRef="#br0" timeOffset="-71501.289">17421 7722 1544 0 0,'0'0'127'0'0,"0"1"-1"0"0,1-1 0 0 0,-1 0 1 0 0,0 1-1 0 0,1-1 0 0 0,-1 0 1 0 0,0 1-1 0 0,1-1 0 0 0,-1 0 1 0 0,1 1-1 0 0,-1-1 1 0 0,0 0-1 0 0,1 0 0 0 0,-1 1 1 0 0,1-1-1 0 0,-1 0 0 0 0,1 0 1 0 0,-1 0-1 0 0,1 0 1 0 0,-1 0-1 0 0,1 0 0 0 0,-1 0 1 0 0,1 0-1 0 0,-1 0 0 0 0,1 0 1 0 0,-1 0-1 0 0,1 0 1 0 0,-1 0-1 0 0,1 0 0 0 0,-1 0 1 0 0,1 0-1 0 0,-1-1 0 0 0,0 1 1 0 0,1 0-1 0 0,-1 0 1 0 0,1-1-1 0 0,-1 1 0 0 0,1 0 1 0 0,-1 0-1 0 0,0-1 0 0 0,1 1 1 0 0,-1 0-1 0 0,0-1 1 0 0,1 1-1 0 0,-1-1 0 0 0,0 1 1 0 0,0 0-1 0 0,1-1 0 0 0,-1 1 1 0 0,0-1-1 0 0,0 1 1 0 0,0-1-1 0 0,1 1 0 0 0,-1-1 1 0 0,0 1-1 0 0,0-1 0 0 0,0 1 1 0 0,0-1-127 0 0,3 48 1360 0 0,-3-43-1274 0 0,49 223 1625 0 0,-8-75-2640 0 0,-41-151 779 0 0,0 0-1 0 0,1-1 1 0 0,-1 1 0 0 0,0 0 0 0 0,1 0 0 0 0,-1 0 0 0 0,0 0-1 0 0,0 0 1 0 0,0 0 0 0 0,0 0 0 0 0,0 0 0 0 0,0 0 0 0 0,0 0-1 0 0,0 0 1 0 0,0 0 0 0 0,0 0 0 0 0,-1 0 0 0 0,1-1 0 0 0,0 1-1 0 0,-1 0 1 0 0,1 0 0 0 0,-1 0 0 0 0,1 0 0 0 0,-1 0 0 0 0,1-1-1 0 0,-1 1 1 0 0,1 0 0 0 0,-1 0 0 0 0,0-1 0 0 0,1 1 0 0 0,-1-1-1 0 0,0 1 1 0 0,0 0 0 0 0,1-1 0 0 0,-1 1 0 0 0,0-1 0 0 0,0 0-1 0 0,0 1 1 0 0,0-1 0 0 0,0 0 0 0 0,0 1 0 0 0,0-1 0 0 0,1 0-1 0 0,-1 0 1 0 0,0 0 0 0 0,0 0 0 0 0,0 0 0 0 0,0 0 0 0 0,0 0-1 0 0,0 0 1 0 0,0 0 0 0 0,0 0 0 0 0,0-1 0 0 0,0 1 0 0 0,0 0-1 0 0,0-1 1 0 0,0 1 150 0 0,-11-7-1302 0 0</inkml:trace>
  <inkml:trace contextRef="#ctx0" brushRef="#br0" timeOffset="-71239.2">17672 7560 1700 0 0,'4'-2'102'0'0,"1"1"1"0"0,-1-1-1 0 0,1 1 0 0 0,-1 1 1 0 0,1-1-1 0 0,0 1 0 0 0,-1-1 1 0 0,1 1-1 0 0,-1 0 0 0 0,1 1 1 0 0,0-1-1 0 0,-1 1 0 0 0,1 0 1 0 0,-1 0-1 0 0,1 1 0 0 0,-1-1 1 0 0,0 1-1 0 0,1 0 0 0 0,-1 0 1 0 0,0 0-1 0 0,0 1 0 0 0,0 0 1 0 0,-1-1-1 0 0,1 1 0 0 0,-1 0 1 0 0,1 1-1 0 0,-1-1 0 0 0,0 1 1 0 0,0-1-1 0 0,-1 1 0 0 0,1 0 1 0 0,-1 0-1 0 0,0 0 0 0 0,0 0 1 0 0,0 1-1 0 0,0-1 0 0 0,-1 0 1 0 0,0 1-1 0 0,0-1 0 0 0,0 1 0 0 0,0 0 1 0 0,-1-1-1 0 0,0 1 0 0 0,0 0 1 0 0,0-1-1 0 0,0 1 0 0 0,-1-1 1 0 0,1 1-1 0 0,-1 0 0 0 0,-1-1 1 0 0,1 0-1 0 0,-1 1 0 0 0,1-1 1 0 0,-1 0-1 0 0,0 0 0 0 0,-1 1 1 0 0,-1 1-103 0 0,-4 6 54 0 0,-1 0 0 0 0,0 0 0 0 0,0-1 0 0 0,-2-1 0 0 0,1 1 0 0 0,-1-2 0 0 0,-1 1 0 0 0,1-1 0 0 0,-2-1 0 0 0,1-1 0 0 0,-1 1 0 0 0,0-2 0 0 0,-1 0 0 0 0,1 0 0 0 0,-1-2 0 0 0,0 1 0 0 0,-2-2-54 0 0,-24-15-5864 0 0,41 4 4649 0 0</inkml:trace>
  <inkml:trace contextRef="#ctx0" brushRef="#br0" timeOffset="-70928.571">18344 7633 1696 0 0,'18'-11'6671'0'0,"-18"30"-4203"0"0,-2 8-2103 0 0,-19 139 1265 0 0,21-40-1599 0 0,0-43-5973 0 0,-12-76 2048 0 0,7-11 2725 0 0</inkml:trace>
  <inkml:trace contextRef="#ctx0" brushRef="#br0" timeOffset="-70107.22">18416 7584 1048 0 0,'-3'1'7381'0'0,"-5"-3"-6632"0"0,9 2-721 0 0,-1 0 0 0 0,0 0 0 0 0,1 0 0 0 0,-1-1 0 0 0,1 1 0 0 0,-1 0 0 0 0,0 0 0 0 0,1 0 0 0 0,-1-1 0 0 0,0 1 0 0 0,1 0 0 0 0,-1-1 0 0 0,0 1 1 0 0,1 0-1 0 0,-1-1 0 0 0,0 1 0 0 0,0 0 0 0 0,1-1 0 0 0,-1 1 0 0 0,0-1 0 0 0,0 1 0 0 0,0 0 0 0 0,0-1 0 0 0,1 1 0 0 0,-1-1 0 0 0,0 1 1 0 0,0-1-1 0 0,0 1 0 0 0,0 0 0 0 0,0-1 0 0 0,0 1 0 0 0,0-1 0 0 0,0 1 0 0 0,0-1 0 0 0,0 1 0 0 0,-1-1 0 0 0,1 1 0 0 0,0 0 0 0 0,0-1 0 0 0,0 1 1 0 0,0-1-1 0 0,-1 1 0 0 0,1 0 0 0 0,0-1 0 0 0,0 1 0 0 0,-1 0 0 0 0,1-1 0 0 0,0 1 0 0 0,-1 0 0 0 0,1-1 0 0 0,0 1 0 0 0,-1 0 0 0 0,1 0 1 0 0,0-1-1 0 0,-1 1 0 0 0,1 0 0 0 0,-1 0 0 0 0,1 0 0 0 0,-1 0 0 0 0,1 0 0 0 0,0-1 0 0 0,-1 1 0 0 0,1 0 0 0 0,-1 0 0 0 0,1 0-28 0 0,5-6 13 0 0,0 0 1 0 0,0 1-1 0 0,1-1 0 0 0,0 1 0 0 0,0 0 0 0 0,0 1 0 0 0,1-1 0 0 0,-1 1 0 0 0,1 1 1 0 0,0-1-1 0 0,1 1 0 0 0,-1 0 0 0 0,0 1 0 0 0,1 0 0 0 0,-1 0 0 0 0,1 0 1 0 0,0 1-1 0 0,0 0 0 0 0,-1 1 0 0 0,1 0 0 0 0,0 0 0 0 0,0 1 0 0 0,0-1 0 0 0,-1 2 1 0 0,1-1-1 0 0,0 1 0 0 0,-1 0 0 0 0,0 1 0 0 0,1 0 0 0 0,-1 0 0 0 0,0 0 0 0 0,0 1 1 0 0,-1 0-1 0 0,1 1 0 0 0,-1-1 0 0 0,0 1 0 0 0,0 0 0 0 0,0 1 0 0 0,-1 0 0 0 0,0-1 1 0 0,0 2-1 0 0,0 0-13 0 0,-2 7-9 0 0,0-1 1 0 0,-2 1 0 0 0,1 0 0 0 0,-2 0-1 0 0,0 0 1 0 0,0 0 0 0 0,-2 0-1 0 0,0 0 1 0 0,0 0 0 0 0,-1-1-1 0 0,-1 1 1 0 0,0-1 0 0 0,-1 0 0 0 0,0 0-1 0 0,-1 0 1 0 0,-1-1 0 0 0,0 0-1 0 0,0 0 1 0 0,-1-1 0 0 0,-1 1-1 0 0,0-2 1 0 0,0 0 0 0 0,-1 0-1 0 0,0 0 1 0 0,-1-1 0 0 0,0-1 0 0 0,-1 0-1 0 0,-6 3 9 0 0,13-6-17 0 0,54 4-269 0 0,-42-9 295 0 0,-1 0 0 0 0,0 1 0 0 0,0 0 0 0 0,0 0 0 0 0,0 0 0 0 0,0 1 1 0 0,0-1-1 0 0,0 2 0 0 0,0-1 0 0 0,-1 0 0 0 0,1 1 0 0 0,-1 0 0 0 0,1 1 0 0 0,-1-1 0 0 0,0 1 0 0 0,0 0 0 0 0,-1 0 0 0 0,1 1 0 0 0,-1-1 0 0 0,0 1 0 0 0,0 0 0 0 0,-1 0 0 0 0,0 0 0 0 0,1 1 0 0 0,-1-1 0 0 0,-1 1-9 0 0,-5 0 8 0 0,0-1 0 0 0,0 0 0 0 0,-1 0 1 0 0,0-1-1 0 0,0 1 0 0 0,0-1 0 0 0,-1 0 0 0 0,1 0 0 0 0,-1 0 1 0 0,0 0-1 0 0,0-1 0 0 0,-1 0 0 0 0,1 0 0 0 0,-1 0 0 0 0,1-1 0 0 0,-1 0 1 0 0,0 0-1 0 0,0 0 0 0 0,0-1 0 0 0,0 0 0 0 0,0 0 0 0 0,-4 0-8 0 0,0 0-361 0 0,-1 1 0 0 0,0-2-1 0 0,1 0 1 0 0,-1 0 0 0 0,0 0-1 0 0,1-2 1 0 0,-1 1 0 0 0,1-1-1 0 0,0-1 1 0 0,-1 0 0 0 0,1 0-1 0 0,0-1 1 0 0,1 0 0 0 0,-1-1-1 0 0,1 0 1 0 0,0-1 0 0 0,0 0-1 0 0,0 0 1 0 0,1-1 0 0 0,0 0-1 0 0,0 0 1 0 0,1-1 0 0 0,-2-2 361 0 0,-15-19-1106 0 0</inkml:trace>
  <inkml:trace contextRef="#ctx0" brushRef="#br0" timeOffset="-69861.994">18019 7477 2040 0 0,'-11'8'296'0'0,"0"0"-1"0"0,1 1 1 0 0,0 0-1 0 0,1 1 0 0 0,-1 0 1 0 0,2 0-1 0 0,0 1 1 0 0,0 0-1 0 0,1 1 1 0 0,0 0-1 0 0,1 0 1 0 0,0 0-1 0 0,1 0 0 0 0,0 1 1 0 0,1 0-1 0 0,1 0 1 0 0,0 1-1 0 0,1-1 1 0 0,0 0-1 0 0,1 1 1 0 0,0-1-1 0 0,1 1 0 0 0,1 7-295 0 0,5-2 126 0 0,1 0 0 0 0,1 0-1 0 0,0 0 1 0 0,2-1 0 0 0,0 0-1 0 0,0-1 1 0 0,2 0 0 0 0,0-1-1 0 0,1 0 1 0 0,1-1 0 0 0,0-1-1 0 0,1 0 1 0 0,1 0 0 0 0,0-2-1 0 0,0 0 1 0 0,17 8-126 0 0,192 87-1517 0 0,-210-102 921 0 0,1 0 0 0 0,-1-1 1 0 0,1-1-1 0 0,0 0 0 0 0,0-1 0 0 0,0-1 1 0 0,0 0-1 0 0,1-1 0 0 0,-1-1 0 0 0,0-1 1 0 0,1 0 595 0 0,39-13-1064 0 0</inkml:trace>
  <inkml:trace contextRef="#ctx0" brushRef="#br0" timeOffset="-69611.651">19101 7530 1580 0 0,'3'-1'130'0'0,"-1"0"0"0"0,1 1 0 0 0,0-1 0 0 0,-1 1 0 0 0,1 0 0 0 0,0 0 0 0 0,0 0 0 0 0,0 0 0 0 0,-1 0 0 0 0,1 1 0 0 0,0-1 0 0 0,-1 1 0 0 0,1 0 0 0 0,0 0 0 0 0,-1 0 0 0 0,1 0 0 0 0,-1 0 0 0 0,1 0 0 0 0,-1 1 0 0 0,0-1 0 0 0,1 1 0 0 0,-1 0 0 0 0,0 0 0 0 0,0-1 0 0 0,0 1 0 0 0,0 1 0 0 0,-1-1 0 0 0,1 0 0 0 0,0 0 0 0 0,-1 1 0 0 0,0-1 0 0 0,1 1 0 0 0,-1-1 0 0 0,0 1 0 0 0,0-1 0 0 0,0 3-130 0 0,26 110 2314 0 0,-24-96-1906 0 0,23 288 2597 0 0,-26-295-3092 0 0,0 1 0 0 0,-1-1 0 0 0,-1 0 0 0 0,0 0 0 0 0,-1 0 0 0 0,0-1-1 0 0,-1 1 1 0 0,-1-1 0 0 0,1 1 0 0 0,-2-1 0 0 0,1-1 0 0 0,-1 1 0 0 0,-1-1 0 0 0,-4 6 87 0 0,-3-1-605 0 0,-1-1 0 0 0,0 0 1 0 0,-1 0-1 0 0,0-2 0 0 0,-1 0 1 0 0,0-1-1 0 0,-1 0 0 0 0,0-2 1 0 0,-1 0-1 0 0,0-1 0 0 0,0-1 1 0 0,-17 4 604 0 0,-29 7-1324 0 0</inkml:trace>
  <inkml:trace contextRef="#ctx0" brushRef="#br0" timeOffset="-64485.47">14905 9426 1664 0 0,'0'0'1106'0'0,"0"0"-68"0"0,17-4 2655 0 0,195-33-1702 0 0,-71 27-5918 0 0,-138 10 2576 0 0,-2 0 43 0 0,5 0 18 0 0</inkml:trace>
  <inkml:trace contextRef="#ctx0" brushRef="#br0" timeOffset="-64222.546">15049 9546 1480 0 0,'7'0'1180'0'0,"17"-2"-92"0"0,-2-1-148 0 0,-6 3-95 0 0,8 0-145 0 0,10 0-96 0 0,3 0-36 0 0,1 0-236 0 0,0 0-312 0 0,1 0-4 0 0,-1 0-776 0 0,1 0-552 0 0,33 9-9 0 0,-39-4 105 0 0,-17-5-40 0 0</inkml:trace>
  <inkml:trace contextRef="#ctx0" brushRef="#br0" timeOffset="-61947.576">18502 8824 1664 0 0,'10'-7'1418'0'0,"-10"6"-1304"0"0,0 0 0 0 0,0 1-1 0 0,1-1 1 0 0,-1 1-1 0 0,0-1 1 0 0,0 0 0 0 0,1 1-1 0 0,-1-1 1 0 0,0 1 0 0 0,1-1-1 0 0,-1 1 1 0 0,1-1 0 0 0,-1 1-1 0 0,0-1 1 0 0,1 1 0 0 0,-1-1-1 0 0,1 1 1 0 0,-1-1 0 0 0,1 1-1 0 0,0 0 1 0 0,-1-1-1 0 0,1 1 1 0 0,-1 0 0 0 0,1 0-1 0 0,0 0 1 0 0,-1-1 0 0 0,1 1-1 0 0,-1 0 1 0 0,1 0 0 0 0,0 0-1 0 0,-1 0 1 0 0,1 0 0 0 0,0 0-1 0 0,-1 0 1 0 0,1 0 0 0 0,0 0-1 0 0,-1 0 1 0 0,1 0 0 0 0,0 1-1 0 0,-1-1 1 0 0,1 0-1 0 0,-1 0 1 0 0,1 1 0 0 0,0-1-1 0 0,-1 0 1 0 0,1 1 0 0 0,-1-1-1 0 0,1 1 1 0 0,-1-1 0 0 0,1 0-1 0 0,-1 1 1 0 0,1-1 0 0 0,-1 1-1 0 0,0-1 1 0 0,1 1 0 0 0,-1 0-1 0 0,0-1 1 0 0,1 1-1 0 0,-1-1 1 0 0,0 1 0 0 0,0 0-1 0 0,0-1 1 0 0,1 1 0 0 0,-1 0-1 0 0,0-1 1 0 0,0 1 0 0 0,0-1-1 0 0,0 1-113 0 0,51 377 3696 0 0,-41-301-5647 0 0,-10-75 920 0 0,-16-1-4832 0 0,-9-27 3468 0 0,10 10 1061 0 0</inkml:trace>
  <inkml:trace contextRef="#ctx0" brushRef="#br0" timeOffset="-61696.076">18715 8695 1192 0 0,'8'-3'138'0'0,"-1"0"0"0"0,1 0 0 0 0,0 1 0 0 0,-1 0 0 0 0,1 1 0 0 0,0-1 0 0 0,0 1 0 0 0,0 1 0 0 0,1-1 1 0 0,-1 2-1 0 0,0-1 0 0 0,0 1 0 0 0,0 0 0 0 0,0 1 0 0 0,0-1 0 0 0,-1 2 0 0 0,1-1 0 0 0,0 1 0 0 0,-1 0 0 0 0,0 1 0 0 0,1 0 0 0 0,-1 0 0 0 0,4 3-138 0 0,-10-3 102 0 0,0-1-1 0 0,0 1 1 0 0,0-1-1 0 0,0 1 1 0 0,-1-1-1 0 0,1 1 1 0 0,-1-1 0 0 0,0 1-1 0 0,0 0 1 0 0,0-1-1 0 0,0 1 1 0 0,-1-1-1 0 0,0 1 1 0 0,1-1 0 0 0,-1 1-1 0 0,-1-1 1 0 0,1 1-1 0 0,0-1 1 0 0,-1 0-1 0 0,0 1 1 0 0,1-1-1 0 0,-1 0 1 0 0,0 0 0 0 0,-1-1-1 0 0,1 1 1 0 0,-1 0-1 0 0,1-1 1 0 0,-1 1-1 0 0,0-1 1 0 0,1 0 0 0 0,-1 0-1 0 0,-1 0 1 0 0,-1 1-102 0 0,-134 68 1559 0 0,37-58-4013 0 0,87-30-1540 0 0,20 13 2604 0 0</inkml:trace>
  <inkml:trace contextRef="#ctx0" brushRef="#br0" timeOffset="-61401.657">19541 8721 1424 0 0,'-8'10'3528'0'0,"-19"9"-2438"0"0,25-18-739 0 0,-33 21 1007 0 0,26-18-1149 0 0,-1 0 0 0 0,1 0 1 0 0,1 1-1 0 0,-1 1 0 0 0,1-1 0 0 0,0 1 0 0 0,0 1 1 0 0,1-1-1 0 0,-1 1 0 0 0,2 0 0 0 0,-1 1 0 0 0,1 0 1 0 0,0 0-1 0 0,0 0 0 0 0,1 1 0 0 0,1 0 0 0 0,-1 0 1 0 0,1 0-1 0 0,1 0 0 0 0,-2 6-209 0 0,9-9-19 0 0,-1 1-1 0 0,2-1 1 0 0,-1 0-1 0 0,1 0 1 0 0,-1-1-1 0 0,2 1 1 0 0,-1-1-1 0 0,0 0 1 0 0,1-1-1 0 0,0 1 1 0 0,0-1-1 0 0,1 0 1 0 0,-1-1-1 0 0,1 1 1 0 0,0-1-1 0 0,-1-1 1 0 0,1 1-1 0 0,1-1 1 0 0,-1 0 0 0 0,0-1-1 0 0,0 0 1 0 0,1 0-1 0 0,-1-1 1 0 0,0 1-1 0 0,1-1 1 0 0,-1-1-1 0 0,1 0 1 0 0,1 0 19 0 0,1 1-457 0 0,0 1 1 0 0,0-1 0 0 0,-1-1-1 0 0,1 0 1 0 0,0 0 0 0 0,-1-1-1 0 0,1 0 1 0 0,-1-1 0 0 0,0 0-1 0 0,0 0 1 0 0,0-1 0 0 0,0 0-1 0 0,0-1 1 0 0,-1 0 0 0 0,0 0-1 0 0,0 0 1 0 0,0-1 0 0 0,1-2 456 0 0,4-7-1360 0 0</inkml:trace>
  <inkml:trace contextRef="#ctx0" brushRef="#br0" timeOffset="-61135.654">19251 8673 2212 0 0,'-16'15'611'0'0,"0"1"0"0"0,0 1 0 0 0,2 0 0 0 0,0 1 0 0 0,1 0 0 0 0,1 1 0 0 0,0 1-1 0 0,2 0 1 0 0,0 1 0 0 0,1-1 0 0 0,2 2 0 0 0,0-1 0 0 0,1 1 0 0 0,1 0 0 0 0,-2 22-611 0 0,10-29 65 0 0,0-1 0 0 0,1 1 0 0 0,1-1 0 0 0,0 0 0 0 0,1-1 1 0 0,1 1-1 0 0,0-1 0 0 0,1 0 0 0 0,0-1 0 0 0,1 0 0 0 0,0 0 0 0 0,1-1 0 0 0,0 0 1 0 0,1-1-1 0 0,0 0 0 0 0,0-1 0 0 0,1 0 0 0 0,1-1 0 0 0,-1 0 0 0 0,1 0 1 0 0,1-2-1 0 0,-1 0 0 0 0,10 3-65 0 0,159 24-5501 0 0,-176-33 5251 0 0,1 0 1 0 0,-1-1 0 0 0,0 1-1 0 0,0-2 1 0 0,0 1 0 0 0,0-1-1 0 0,0 0 1 0 0,0 0 0 0 0,0 0 0 0 0,0-1-1 0 0,-1 0 1 0 0,1 0 0 0 0,-1-1-1 0 0,0 1 1 0 0,0-1 0 0 0,0 0-1 0 0,3-4 250 0 0,15-14-1422 0 0</inkml:trace>
  <inkml:trace contextRef="#ctx0" brushRef="#br0" timeOffset="-60903.413">19907 8610 1996 0 0,'8'1'255'0'0,"0"1"0"0"0,0 0 0 0 0,-1 0 0 0 0,1 1 0 0 0,-1 0 0 0 0,1 0 0 0 0,-1 0 0 0 0,0 1 0 0 0,0 1 0 0 0,-1-1 0 0 0,1 1 0 0 0,-1 0 0 0 0,0 0 0 0 0,-1 1 0 0 0,1 0 0 0 0,-1 0 0 0 0,0 0 0 0 0,0 0 0 0 0,-1 1 0 0 0,0 0 0 0 0,0 0 0 0 0,-1 0 0 0 0,1 0 0 0 0,0 4-255 0 0,4 11 358 0 0,0-1 1 0 0,-2 1-1 0 0,0 0 0 0 0,-1 1 1 0 0,-1-1-1 0 0,-2 1 1 0 0,0 0-1 0 0,-1 3-358 0 0,-2-8 23 0 0,-1 0 0 0 0,-1-1 0 0 0,0 1 0 0 0,-1-1 0 0 0,-1 0 0 0 0,0 0 0 0 0,-2 0 0 0 0,0-1 0 0 0,-1 1 0 0 0,0-2 0 0 0,-1 1 0 0 0,-1-2 0 0 0,0 1 0 0 0,-1-1 0 0 0,-1-1 0 0 0,0 0 0 0 0,-13 11-23 0 0,7-9-629 0 0,0 0 1 0 0,-1-1 0 0 0,0-1 0 0 0,-1 0 0 0 0,0-2 0 0 0,-1-1 0 0 0,0 0-1 0 0,-1-1 1 0 0,0-2 0 0 0,0 0 0 0 0,0-1 0 0 0,-1-2 0 0 0,-15 2 628 0 0,-11-3-1260 0 0</inkml:trace>
  <inkml:trace contextRef="#ctx0" brushRef="#br0" timeOffset="-63445.552">16981 8929 1756 0 0,'-121'61'5515'0'0,"111"-57"-5305"0"0,-1 1 1 0 0,0 0-1 0 0,1 1 1 0 0,0 0-1 0 0,1 1 1 0 0,-1 0-1 0 0,1 0 1 0 0,0 1 0 0 0,1 0-1 0 0,0 1 1 0 0,0-1-1 0 0,1 2 1 0 0,0-1-1 0 0,1 1 1 0 0,0 0-1 0 0,0 0 1 0 0,1 1-1 0 0,0 0 1 0 0,1 0-1 0 0,1 0 1 0 0,-1 0 0 0 0,2 1-1 0 0,-1 0-210 0 0,7-1-66 0 0,-1 0 0 0 0,1-1 0 0 0,0 1 0 0 0,1-1 0 0 0,1 0 0 0 0,-1-1 0 0 0,2 1 0 0 0,-1-1 0 0 0,1 0 0 0 0,0 0 0 0 0,1-1 0 0 0,0 0 0 0 0,1-1 0 0 0,-1 0 0 0 0,1 0 0 0 0,1 0-1 0 0,-1-1 1 0 0,1-1 0 0 0,0 0 0 0 0,0 0 0 0 0,1-1 0 0 0,7 2 66 0 0,176 33-7420 0 0,-167-39 6100 0 0</inkml:trace>
  <inkml:trace contextRef="#ctx0" brushRef="#br0" timeOffset="-62781.16">17283 9279 1316 0 0,'-21'39'4134'0'0,"31"-61"-907"0"0,75-174-2104 0 0,37-13-707 0 0,-121 208-400 0 0,0 0 1 0 0,1 0-1 0 0,-1 0 1 0 0,0 0-1 0 0,1 0 0 0 0,-1 0 1 0 0,1 0-1 0 0,-1 1 1 0 0,1-1-1 0 0,-1 0 1 0 0,1 1-1 0 0,-1-1 1 0 0,1 1-1 0 0,-1 0 1 0 0,1 0-1 0 0,0-1 1 0 0,-1 1-1 0 0,1 0 1 0 0,0 0-1 0 0,-1 0 1 0 0,1 1-1 0 0,0-1 1 0 0,-1 0-1 0 0,1 1 1 0 0,-1-1-1 0 0,1 1 1 0 0,-1-1-1 0 0,1 1 1 0 0,-1 0-1 0 0,1 0 1 0 0,-1-1-1 0 0,1 1 0 0 0,-1 0 1 0 0,0 0-1 0 0,0 0 1 0 0,0 1-1 0 0,1-1 1 0 0,-1 0-1 0 0,0 0 1 0 0,0 1-1 0 0,0-1 1 0 0,-1 0-1 0 0,1 1 1 0 0,0-1-1 0 0,-1 1 1 0 0,1-1-1 0 0,0 1 1 0 0,-1 0-1 0 0,0-1 1 0 0,1 1-1 0 0,-1-1 1 0 0,0 1-1 0 0,0 0 1 0 0,0-1-1 0 0,0 2-16 0 0,0-3-2 0 0,171 287-718 0 0,-182-237-6210 0 0,-5-42 5528 0 0</inkml:trace>
  <inkml:trace contextRef="#ctx0" brushRef="#br0" timeOffset="-62515.323">17461 9099 944 0 0,'30'-26'7653'0'0,"37"8"-6931"0"0,-39 12-221 0 0,-7 1-424 0 0,204-77-7171 0 0,-203 67 5879 0 0</inkml:trace>
  <inkml:trace contextRef="#ctx0" brushRef="#br0" timeOffset="-62255.965">18002 8673 1024 0 0,'9'2'289'0'0,"0"1"0"0"0,0 0 0 0 0,-1 0 0 0 0,1 1 0 0 0,-1 0-1 0 0,1 1 1 0 0,-1 0 0 0 0,0 0 0 0 0,-1 1 0 0 0,0 0 0 0 0,0 0 0 0 0,0 0 0 0 0,0 1 0 0 0,-1 0-1 0 0,0 1 1 0 0,-1-1 0 0 0,1 1 0 0 0,-2 0 0 0 0,1 1 0 0 0,2 6-289 0 0,1 0 215 0 0,0 0-1 0 0,-1 0 1 0 0,0 0 0 0 0,-2 1 0 0 0,0 0-1 0 0,0 1 1 0 0,-2-1 0 0 0,0 1-1 0 0,-1-1 1 0 0,0 1 0 0 0,-2 0 0 0 0,0 0-1 0 0,-1 0 1 0 0,0 0 0 0 0,-1-1-1 0 0,-1 1 1 0 0,-1-1 0 0 0,-1 1-1 0 0,0-1 1 0 0,-1-1 0 0 0,0 1 0 0 0,-1-1-1 0 0,-1 0 1 0 0,-1 0 0 0 0,0-1-1 0 0,-4 5-214 0 0,-3 2 103 0 0,0-1 0 0 0,-2 0-1 0 0,0-1 1 0 0,-1-1-1 0 0,-1-1 1 0 0,0 0 0 0 0,-23 13-103 0 0,41-30-155 0 0,0 1 1 0 0,0 0 0 0 0,0-1-1 0 0,0 0 1 0 0,0 1 0 0 0,0-1-1 0 0,0 0 1 0 0,0 0 0 0 0,0 0 0 0 0,0-1-1 0 0,0 1 1 0 0,0 0 0 0 0,0-1-1 0 0,0 1 1 0 0,0-1 0 0 0,0 0-1 0 0,0 1 1 0 0,0-1 0 0 0,0 0 0 0 0,0 0-1 0 0,1 0 1 0 0,-1-1 0 0 0,0 1-1 0 0,1 0 1 0 0,-1-1 0 0 0,1 1 0 0 0,-1-1-1 0 0,1 1 1 0 0,0-1 0 0 0,0 0-1 0 0,0 1 1 0 0,0-1 0 0 0,0 0-1 0 0,0 0 1 0 0,0 0 0 0 0,0 0 0 0 0,1 0-1 0 0,-1 0 1 0 0,1 0 0 0 0,-1 0-1 0 0,1 0 1 0 0,0 0 0 0 0,0 0-1 0 0,0 0 1 0 0,0 0 0 0 0,0 0 0 0 0,1 0-1 0 0,-1 0 1 0 0,0 0 0 0 0,1 0-1 0 0,0 0 1 0 0,-1 0 0 0 0,1 0 0 0 0,0 0-1 0 0,0 0 1 0 0,0 0 0 0 0,0 1-1 0 0,0-1 1 0 0,2-1 154 0 0,17-42-1221 0 0,-1 7-17 0 0</inkml:trace>
  <inkml:trace contextRef="#ctx0" brushRef="#br0" timeOffset="-63971.879">15953 9021 1748 0 0,'12'8'5707'0'0,"-4"29"-4697"0"0,-7-29-456 0 0,91 357 4111 0 0,-71-287-5018 0 0,-15-26-2947 0 0,-8-50 3120 0 0,0-1-1 0 0,0 0 1 0 0,0 0-1 0 0,0 0 1 0 0,0 0 0 0 0,0 0-1 0 0,0 0 1 0 0,0 0-1 0 0,0-1 1 0 0,0 1 0 0 0,0-1-1 0 0,0 0 1 0 0,-1 0-1 0 0,1 1 1 0 0,0-1 0 0 0,0-1-1 0 0,0 1 1 0 0,-1 0-1 0 0,1 0 1 0 0,0-1 0 0 0,0 1-1 0 0,0-1 1 0 0,0 0-1 0 0,0 0 1 0 0,0 0 0 0 0,0 0-1 0 0,0 0 1 0 0,0 0-1 0 0,0 0 1 0 0,1-1 0 0 0,-1 1-1 0 0,0 0 1 0 0,1-1-1 0 0,-1 0 1 0 0,0-1 180 0 0,-21-13-1189 0 0</inkml:trace>
  <inkml:trace contextRef="#ctx0" brushRef="#br0" timeOffset="-63726.834">16136 8964 1624 0 0,'7'-4'108'0'0,"-1"1"0"0"0,2-1 0 0 0,-1 1 0 0 0,0 1 0 0 0,0 0 0 0 0,1 0 0 0 0,-1 0 0 0 0,1 1 0 0 0,0 0 0 0 0,0 0 0 0 0,-1 1 0 0 0,1 0 0 0 0,0 0 1 0 0,-1 1-1 0 0,1 0 0 0 0,0 0 0 0 0,-1 1 0 0 0,1 0 0 0 0,-1 0 0 0 0,0 1 0 0 0,1 0 0 0 0,-1 1 0 0 0,-1-1 0 0 0,1 1 0 0 0,0 0 0 0 0,-1 1 0 0 0,0-1 0 0 0,0 1 0 0 0,0 1 0 0 0,-1-1 0 0 0,0 1 0 0 0,0 0 0 0 0,0 0 0 0 0,-1 1 0 0 0,0-1 0 0 0,0 1 0 0 0,0 0 0 0 0,-1 0 0 0 0,0 0 0 0 0,0 2-108 0 0,-2 1 65 0 0,-1-1 0 0 0,0 1-1 0 0,-1 0 1 0 0,0-1 0 0 0,-1 1-1 0 0,0 0 1 0 0,0-1 0 0 0,-1 0 0 0 0,0 1-1 0 0,-1-1 1 0 0,0 0 0 0 0,0-1-1 0 0,-1 1 1 0 0,0-1 0 0 0,0 0 0 0 0,-1 0-1 0 0,0-1 1 0 0,-1 1 0 0 0,0-1-1 0 0,0-1 1 0 0,0 1 0 0 0,-1-1 0 0 0,1 0-1 0 0,-2-1 1 0 0,1 0 0 0 0,-1 0-1 0 0,1-1 1 0 0,-1 0 0 0 0,0-1 0 0 0,-1 0-1 0 0,1 0 1 0 0,0-1 0 0 0,-1 0-1 0 0,0-1 1 0 0,1 0 0 0 0,-3 0-65 0 0,10 0-124 0 0,0-1-1 0 0,1 1 1 0 0,-1 0 0 0 0,0-1 0 0 0,0 0 0 0 0,0 1 0 0 0,1-1 0 0 0,-1 0-1 0 0,0 0 1 0 0,0 0 0 0 0,0 0 0 0 0,0 0 0 0 0,0 0 0 0 0,1-1 0 0 0,-1 1-1 0 0,0-1 1 0 0,0 1 0 0 0,0-1 0 0 0,1 0 0 0 0,-1 0 0 0 0,0 1 0 0 0,1-1-1 0 0,-1 0 1 0 0,1-1 0 0 0,-1 1 0 0 0,1 0 0 0 0,-1 0 0 0 0,1-1-1 0 0,0 1 1 0 0,0 0 0 0 0,0-1 0 0 0,0 1 0 0 0,0-1 0 0 0,0 0 0 0 0,0 1-1 0 0,0-1 1 0 0,0 0 0 0 0,1 1 0 0 0,-1-1 0 0 0,1 0 0 0 0,-1 0 0 0 0,1 0-1 0 0,0 0 1 0 0,0 0 124 0 0,4-17-1244 0 0</inkml:trace>
  <inkml:trace contextRef="#ctx0" brushRef="#br0" timeOffset="-66023.712">12409 9540 1496 0 0,'14'7'5904'0'0,"41"-6"-5435"0"0,-40-2 193 0 0,6 1-572 0 0,157 0-324 0 0,-61 0-5078 0 0,-107 0 4069 0 0</inkml:trace>
  <inkml:trace contextRef="#ctx0" brushRef="#br0" timeOffset="-65834.035">12560 9786 1440 0 0,'199'-6'7032'0'0,"94"-36"-9003"0"0,-181 14-2168 0 0,-76 19 2785 0 0</inkml:trace>
  <inkml:trace contextRef="#ctx0" brushRef="#br0" timeOffset="-65574.801">13681 9366 1332 0 0,'2'14'7532'0'0,"-7"41"-5317"0"0,-1 4-1804 0 0,20 36 207 0 0,-12-90-859 0 0,-1 0 1 0 0,1-1 0 0 0,-1 1-1 0 0,0 0 1 0 0,0 0 0 0 0,-1 0-1 0 0,1 0 1 0 0,-1 0 0 0 0,0 0-1 0 0,0 0 1 0 0,-1 0 0 0 0,0 0-1 0 0,0 0 1 0 0,0 0 0 0 0,0-1-1 0 0,-1 1 1 0 0,1 0 0 0 0,-1-1-1 0 0,0 1 1 0 0,-1-1-1 0 0,1 1 1 0 0,-1-1 0 0 0,0 0-1 0 0,0 0 1 0 0,0-1 0 0 0,-1 1-1 0 0,1 0 1 0 0,-1-1 0 0 0,0 0-1 0 0,0 0 1 0 0,0 0 0 0 0,0-1-1 0 0,-1 1 1 0 0,1-1 0 0 0,-1 0-1 0 0,1 0 1 0 0,-1 0 0 0 0,0-1-1 0 0,-2 1 241 0 0,-18 4-1218 0 0</inkml:trace>
  <inkml:trace contextRef="#ctx0" brushRef="#br0" timeOffset="-65371.574">13352 9795 928 0 0,'8'-2'5553'0'0,"16"-6"-4229"0"0,-17 6-690 0 0,275-72 3849 0 0,-185 60-7004 0 0,-1 9-4318 0 0,-95 5 5605 0 0</inkml:trace>
  <inkml:trace contextRef="#ctx0" brushRef="#br0" timeOffset="-64891.248">13673 9849 2612 0 0,'-5'72'6049'0'0,"-6"3"-3985"0"0,-6 84-61 0 0,17-157-1983 0 0,0 1-1 0 0,1-1 1 0 0,-1 0 0 0 0,1 1 0 0 0,-1-1 0 0 0,1 0-1 0 0,0 0 1 0 0,0 0 0 0 0,0 0 0 0 0,0 0 0 0 0,0 0 0 0 0,1 0-1 0 0,-1 0 1 0 0,1 0 0 0 0,-1 0 0 0 0,1-1 0 0 0,0 1-1 0 0,-1-1 1 0 0,1 1 0 0 0,0-1 0 0 0,0 0 0 0 0,0 0-1 0 0,0 1 1 0 0,0-1 0 0 0,0-1 0 0 0,0 1 0 0 0,1 0-1 0 0,-1 0 1 0 0,0-1 0 0 0,1 0 0 0 0,-1 1 0 0 0,0-1 0 0 0,0 0-1 0 0,1 0 1 0 0,-1 0 0 0 0,0 0 0 0 0,1 0 0 0 0,0-1-20 0 0,84-16-134 0 0,-64 6 14 0 0,0-1 0 0 0,0-2 0 0 0,-2 0 0 0 0,0-1 0 0 0,0-1-1 0 0,-2-1 1 0 0,0-1 0 0 0,-1-1 0 0 0,-1 0 0 0 0,10-15 120 0 0,-21 12 1061 0 0,-5 59-536 0 0,57 134-1024 0 0,-18-75-2403 0 0,-21 7-4745 0 0,-19-95 6575 0 0</inkml:trace>
  <inkml:trace contextRef="#ctx0" brushRef="#br0" timeOffset="-67985.451">9540 9885 2156 0 0,'0'18'515'0'0,"-1"0"1"0"0,-1-1-1 0 0,-1 1 0 0 0,0 0 0 0 0,-1-1 1 0 0,-1 0-1 0 0,-1 0 0 0 0,0 0 0 0 0,-1-1 1 0 0,-1 0-1 0 0,0 0 0 0 0,-1-1 0 0 0,-1 0 1 0 0,-1 0-1 0 0,-7 8-515 0 0,-3-12 1833 0 0,19-44-1500 0 0,15-43-538 0 0,-2 32 79 0 0,2 0 0 0 0,2 2 0 0 0,2 0 0 0 0,1 0 1 0 0,2 2-1 0 0,2 0 0 0 0,2 2 0 0 0,27-34 126 0 0,-49 71-1 0 0,-1 1-1 0 0,1-1 1 0 0,0 1-1 0 0,-1-1 1 0 0,1 1-1 0 0,0 0 1 0 0,0 0-1 0 0,-1 0 1 0 0,1 0-1 0 0,0 0 1 0 0,0 0-1 0 0,-1 0 1 0 0,1 0-1 0 0,0 1 1 0 0,0-1-1 0 0,-1 1 1 0 0,1-1-1 0 0,0 1 1 0 0,-1 0-1 0 0,1-1 1 0 0,-1 1 0 0 0,1 0-1 0 0,-1 0 1 0 0,1 0-1 0 0,-1 0 1 0 0,0 1-1 0 0,0-1 1 0 0,1 0-1 0 0,-1 0 1 0 0,0 1-1 0 0,0-1 1 0 0,0 1-1 0 0,0-1 1 0 0,0 1-1 0 0,-1-1 1 0 0,1 1-1 0 0,0 0 1 0 0,-1-1-1 0 0,1 1 1 0 0,-1 0-1 0 0,0-1 1 0 0,1 1 0 0 0,-1 0-1 0 0,0 0 1 0 0,0-1-1 0 0,0 1 1 0 0,0 0-1 0 0,-1 0 1 0 0,1-1-1 0 0,0 2 2 0 0,1 2 11 0 0,125 322 654 0 0,-120-312-989 0 0,18 48 222 0 0,-18-18-4336 0 0,-44-18 601 0 0,24-27 2665 0 0</inkml:trace>
  <inkml:trace contextRef="#ctx0" brushRef="#br0" timeOffset="-67722.999">9547 9923 1148 0 0,'22'-17'6590'0'0,"30"3"-5454"0"0,-35 10-1005 0 0,158-54-5388 0 0,-147 46 3893 0 0</inkml:trace>
  <inkml:trace contextRef="#ctx0" brushRef="#br0" timeOffset="-66521.733">9326 9675 2888 0 0,'-12'7'215'0'0,"1"0"-1"0"0,0 1 1 0 0,1 0 0 0 0,0 1-1 0 0,0 0 1 0 0,1 0-1 0 0,0 1 1 0 0,1 0 0 0 0,0 1-1 0 0,0 0 1 0 0,1 0-1 0 0,1 1 1 0 0,0 0-1 0 0,0 0 1 0 0,1 0 0 0 0,1 1-1 0 0,0-1 1 0 0,1 1-1 0 0,0 0 1 0 0,1 0 0 0 0,1 0-1 0 0,0 1 1 0 0,0-1-1 0 0,1 0 1 0 0,1 0-1 0 0,0 1-214 0 0,5 3 93 0 0,0 0-1 0 0,1 0 1 0 0,0-1 0 0 0,1 0-1 0 0,1 0 1 0 0,1-1-1 0 0,0 0 1 0 0,1 0-1 0 0,1-2 1 0 0,0 1-1 0 0,0-1 1 0 0,2-1-1 0 0,2 2-92 0 0,183 116-900 0 0,132 4-5046 0 0,-263-118 4678 0 0</inkml:trace>
  <inkml:trace contextRef="#ctx0" brushRef="#br0" timeOffset="-67456.596">10195 10016 2616 0 0,'3'6'5777'0'0,"-5"-31"-4720"0"0,5-21-950 0 0,2 1 0 0 0,1 0 0 0 0,3 1 1 0 0,2-1-1 0 0,1 2 0 0 0,3-1 0 0 0,1 2 1 0 0,20-35-108 0 0,2 36-65 0 0,-37 41 80 0 0,-1 0 2 0 0,32 64-108 0 0,63 278-97 0 0,-75-289-772 0 0,-3-26-4364 0 0,-16-27 4172 0 0</inkml:trace>
  <inkml:trace contextRef="#ctx0" brushRef="#br0" timeOffset="-67164.072">10903 9635 2028 0 0,'-81'95'6106'0'0,"73"-83"-5880"0"0,0 0-1 0 0,2 1 1 0 0,0-1-1 0 0,0 1 1 0 0,1 1-1 0 0,0-1 1 0 0,2 1-1 0 0,-1 0 1 0 0,2-1-1 0 0,0 1 1 0 0,0 1-1 0 0,1 5-225 0 0,1-16 5 0 0,1 1 1 0 0,-1-1-1 0 0,1 0 0 0 0,0 0 0 0 0,0 1 0 0 0,1-1 0 0 0,-1 0 1 0 0,1 0-1 0 0,0 0 0 0 0,0 0 0 0 0,0 0 0 0 0,1-1 0 0 0,-1 1 1 0 0,1-1-1 0 0,0 1 0 0 0,0-1 0 0 0,0 0 0 0 0,0 0 0 0 0,1 0 1 0 0,-1-1-1 0 0,1 1 0 0 0,-1-1 0 0 0,4 2-5 0 0,72 3-3951 0 0,24-63-481 0 0,-75 33 3004 0 0</inkml:trace>
  <inkml:trace contextRef="#ctx0" brushRef="#br0" timeOffset="-66912.015">11278 9439 1112 0 0,'60'77'3911'0'0,"-41"-44"-3475"0"0,-2 1 0 0 0,-1 1 0 0 0,-1 0 1 0 0,-3 1-1 0 0,0 0 0 0 0,-3 1 0 0 0,-1 0 0 0 0,-1 1 0 0 0,-3-1 0 0 0,1 38-436 0 0,-6-56-11 0 0,-2 1 0 0 0,0 0-1 0 0,0-1 1 0 0,-2 0 0 0 0,-1 0 0 0 0,0 0-1 0 0,-1-1 1 0 0,-1 0 0 0 0,-1 0 0 0 0,0-1-1 0 0,-1 0 1 0 0,-1-1 0 0 0,-1 0 0 0 0,0 0-1 0 0,-1-1 1 0 0,-1-1 0 0 0,0-1 0 0 0,-1 0-1 0 0,-1 0 1 0 0,1-2 0 0 0,-2 0 0 0 0,0 0-1 0 0,0-2 1 0 0,-1 0 0 0 0,0-1-1 0 0,-7 1 12 0 0,-242 44-5571 0 0,227-52 4255 0 0</inkml:trace>
  <inkml:trace contextRef="#ctx0" brushRef="#br0" timeOffset="-68825.956">8543 9618 2440 0 0,'0'0'586'0'0,"0"0"-67"0"0,0 0-70 0 0,0 0-101 0 0,0 0 12 0 0,0 0 14 0 0,0 0-20 0 0,0 0-20 0 0,0 0-37 0 0,0 0-50 0 0,-2 6 56 0 0,0 15-70 0 0,0 0 0 0 0,1 0 0 0 0,1 0 0 0 0,1 1 1 0 0,1-1-1 0 0,1 0 0 0 0,1 0 0 0 0,1-1 1 0 0,6 18-234 0 0,-1 8 298 0 0,103 319-85 0 0,-114-359-4154 0 0,-11-5 1788 0 0,2-13 982 0 0</inkml:trace>
  <inkml:trace contextRef="#ctx0" brushRef="#br0" timeOffset="-68546.899">8663 9675 1612 0 0,'11'-8'564'0'0,"-7"4"-424"0"0,0 0 0 0 0,0 1 1 0 0,0 0-1 0 0,1 0 0 0 0,-1 0 1 0 0,1 0-1 0 0,0 0 0 0 0,-1 1 1 0 0,1 0-1 0 0,0 0 0 0 0,1 1 0 0 0,-1-1 1 0 0,0 1-1 0 0,0 0 0 0 0,1 0 1 0 0,-1 1-1 0 0,0-1 0 0 0,1 1 1 0 0,-1 1-1 0 0,0-1 0 0 0,1 1 0 0 0,4 1-140 0 0,-4-1 65 0 0,0 1-1 0 0,0 0 0 0 0,-1 1 0 0 0,1-1 1 0 0,-1 1-1 0 0,1 0 0 0 0,-1 1 0 0 0,0-1 1 0 0,0 1-1 0 0,-1 0 0 0 0,1 0 0 0 0,-1 0 1 0 0,0 1-1 0 0,0 0 0 0 0,0 0 0 0 0,0 0 1 0 0,-1 0-1 0 0,0 0 0 0 0,0 1 0 0 0,-1-1 1 0 0,1 1-1 0 0,-1 0 0 0 0,0 0 0 0 0,-1 0 1 0 0,1 0-1 0 0,-1 0 0 0 0,-1 0 0 0 0,1 0 1 0 0,-1 0-1 0 0,0 0 0 0 0,0 0 0 0 0,-1 0 1 0 0,0 1-1 0 0,0-1 0 0 0,0 0 0 0 0,-1 0 1 0 0,1-1-1 0 0,-2 1 0 0 0,1 0-64 0 0,-7 7 21 0 0,0 0-1 0 0,-1 0 1 0 0,0-1-1 0 0,-1 0 1 0 0,0-1 0 0 0,-1 0-1 0 0,-1-1 1 0 0,1-1-1 0 0,-1 0 1 0 0,-1 0 0 0 0,0-1-1 0 0,0-1 1 0 0,0 0-1 0 0,-1-1 1 0 0,0-1 0 0 0,-1 0-1 0 0,1-1 1 0 0,-1-1-1 0 0,1 0 1 0 0,-1-1-21 0 0,14-3-101 0 0,1 0 1 0 0,-1 0-1 0 0,0 0 0 0 0,1 0 1 0 0,-1 0-1 0 0,1 0 0 0 0,-1 0 1 0 0,1 0-1 0 0,0-1 0 0 0,0 1 1 0 0,-1-1-1 0 0,1 1 0 0 0,0-1 1 0 0,0 1-1 0 0,1-1 0 0 0,-1 1 1 0 0,0-1-1 0 0,0 0 0 0 0,1 1 1 0 0,-1-1-1 0 0,1 0 0 0 0,-1 0 1 0 0,1 0-1 0 0,0 1 0 0 0,0-1 1 0 0,0 0-1 0 0,0 0 0 0 0,0 0 0 0 0,0 0 1 0 0,0 1-1 0 0,1-1 0 0 0,-1 0 1 0 0,0 0-1 0 0,1 1 0 0 0,0-1 1 0 0,-1 0-1 0 0,1 1 0 0 0,0-1 1 0 0,0 0-1 0 0,0 1 0 0 0,0-1 1 0 0,0 1-1 0 0,0-1 0 0 0,1 1 1 0 0,-1 0-1 0 0,0 0 0 0 0,1 0 1 0 0,0-1 100 0 0,16-20-1204 0 0</inkml:trace>
  <inkml:trace contextRef="#ctx0" brushRef="#br0" timeOffset="-59846.092">8798 11208 1172 0 0,'-3'-27'4485'0'0,"-3"45"-1697"0"0,-3 45-1569 0 0,4 264-97 0 0,16-284-2077 0 0,-9-38 73 0 0,-21 9-3702 0 0,12-19 3167 0 0,-5-5 9 0 0</inkml:trace>
  <inkml:trace contextRef="#ctx0" brushRef="#br0" timeOffset="-58940.404">8799 11084 928 0 0,'-6'9'6724'0'0,"64"-34"-3321"0"0,-10 1-3458 0 0,-37 20 61 0 0,0-1 0 0 0,0 1 0 0 0,0 1 0 0 0,1 0 0 0 0,-1 0 0 0 0,1 1 0 0 0,0 1 1 0 0,-1 0-1 0 0,1 0 0 0 0,0 1 0 0 0,0 1 0 0 0,0 0 0 0 0,11 3-6 0 0,-15-3 17 0 0,-1 0 0 0 0,1 1 0 0 0,0 0 0 0 0,-1 0 0 0 0,1 1-1 0 0,-1 0 1 0 0,0 1 0 0 0,0-1 0 0 0,0 1 0 0 0,0 0 0 0 0,-1 1 0 0 0,1 0 0 0 0,-1 0 0 0 0,0 0 0 0 0,-1 1-1 0 0,1 0 1 0 0,-1 0 0 0 0,-1 0 0 0 0,1 1 0 0 0,-1 0 0 0 0,0-1 0 0 0,0 1 0 0 0,-1 1 0 0 0,0-1 0 0 0,0 0-1 0 0,-1 1 1 0 0,0 0 0 0 0,0-1 0 0 0,-1 1 0 0 0,0 0 0 0 0,0 0 0 0 0,-1 0 0 0 0,0 0 0 0 0,0 0 0 0 0,-1 0-1 0 0,0 0 1 0 0,0-1 0 0 0,-1 1 0 0 0,0 0 0 0 0,-2 2-17 0 0,-2 2 17 0 0,-2 0 1 0 0,0-1-1 0 0,0 0 0 0 0,-1-1 1 0 0,0 0-1 0 0,-1 0 0 0 0,0-1 1 0 0,0 0-1 0 0,-1 0 0 0 0,0-2 0 0 0,-1 1 1 0 0,0-1-1 0 0,0-1 0 0 0,0 0 1 0 0,-1-1-1 0 0,0 0 0 0 0,0-1 1 0 0,0-1-1 0 0,-1 0 0 0 0,1 0 0 0 0,-3-1-17 0 0,14-2-117 0 0,0 0-1 0 0,0 0 0 0 0,-1 0 0 0 0,1 0 0 0 0,0-1 0 0 0,0 1 0 0 0,-1-1 0 0 0,1 1 0 0 0,0-1 0 0 0,0 0 0 0 0,0 0 0 0 0,0 0 0 0 0,0 0 0 0 0,0 0 0 0 0,0 0 0 0 0,0 0 0 0 0,1-1 0 0 0,-1 1 1 0 0,0-1-1 0 0,1 1 0 0 0,-1-1 0 0 0,1 0 0 0 0,0 0 0 0 0,-1 1 0 0 0,1-1 0 0 0,0 0 0 0 0,0 0 0 0 0,0 0 0 0 0,0 0 0 0 0,1-1 0 0 0,-1 1 0 0 0,0 0 0 0 0,1 0 0 0 0,0 0 0 0 0,-1-1 1 0 0,1 1-1 0 0,0 0 0 0 0,0 0 0 0 0,0-2 118 0 0,11-83-4378 0 0,1 54 3237 0 0</inkml:trace>
  <inkml:trace contextRef="#ctx0" brushRef="#br0" timeOffset="-58523.158">9863 11061 1412 0 0,'12'13'6011'0'0,"51"335"-2954"0"0,-61-342-3063 0 0,-6 5-7088 0 0,0-11 5862 0 0</inkml:trace>
  <inkml:trace contextRef="#ctx0" brushRef="#br0" timeOffset="-57980.191">9923 11073 1912 0 0,'-10'-43'5432'0'0,"14"36"-5379"0"0,-1 1 0 0 0,1 0 1 0 0,1 0-1 0 0,-1 0 0 0 0,1 0 1 0 0,0 1-1 0 0,1 0 1 0 0,-1 0-1 0 0,1 0 0 0 0,0 1 1 0 0,0 0-1 0 0,1 0 0 0 0,-1 0 1 0 0,1 1-1 0 0,6-2-53 0 0,-8 3 9 0 0,0 1 0 0 0,0-1 0 0 0,1 1 1 0 0,-1 1-1 0 0,0-1 0 0 0,0 1 0 0 0,1 0 0 0 0,-1 0 0 0 0,0 0 0 0 0,1 1 1 0 0,-1 0-1 0 0,0 0 0 0 0,0 0 0 0 0,0 1 0 0 0,0 0 0 0 0,0 0 0 0 0,0 0 0 0 0,0 0 1 0 0,-1 1-1 0 0,1 0 0 0 0,-1 0 0 0 0,1 0 0 0 0,-1 0 0 0 0,0 1 0 0 0,-1 0 0 0 0,1-1 1 0 0,0 1-1 0 0,-1 1 0 0 0,0-1 0 0 0,0 0 0 0 0,0 1 0 0 0,-1 0 0 0 0,0-1 1 0 0,0 1-1 0 0,0 0 0 0 0,0 0 0 0 0,-1 1 0 0 0,1-1 0 0 0,-1 0 0 0 0,-1 0 0 0 0,1 0 1 0 0,-1 1-1 0 0,0-1 0 0 0,0 0 0 0 0,0 1 0 0 0,-1 0-9 0 0,-1 6 80 0 0,0 0 0 0 0,0 0 0 0 0,-1 0 0 0 0,-1 0 0 0 0,0-1 0 0 0,0 1 0 0 0,-1-1 0 0 0,-1 0 0 0 0,1-1 0 0 0,-2 1 0 0 0,0-1 0 0 0,0 0 0 0 0,-1-1 0 0 0,-4 4-80 0 0,-13 21 412 0 0,123-64 68 0 0,-88 27-480 0 0,0 0 1 0 0,-1 0 0 0 0,1 1 0 0 0,0 1-1 0 0,0-1 1 0 0,0 2 0 0 0,1-1-1 0 0,-1 1 1 0 0,0 1 0 0 0,0 0 0 0 0,0 1-1 0 0,0-1 1 0 0,-1 2 0 0 0,1-1 0 0 0,0 2-1 0 0,-1-1 1 0 0,0 1 0 0 0,1 1-1 0 0,-2-1 1 0 0,1 2 0 0 0,0-1 0 0 0,5 6-1 0 0,-13-8 13 0 0,-1-1 0 0 0,1 1 1 0 0,-1 0-1 0 0,1-1 1 0 0,-1 1-1 0 0,0 0 0 0 0,0 0 1 0 0,-1-1-1 0 0,1 1 1 0 0,0 0-1 0 0,-1-1 0 0 0,0 1 1 0 0,0 0-1 0 0,0-1 1 0 0,0 1-1 0 0,0-1 0 0 0,0 1 1 0 0,0-1-1 0 0,-1 0 1 0 0,1 0-1 0 0,-1 1 0 0 0,0-1 1 0 0,0 0-1 0 0,0 0 1 0 0,0 0-1 0 0,0-1 0 0 0,0 1 1 0 0,0 0-1 0 0,0-1 0 0 0,-1 0 1 0 0,1 1-1 0 0,-1-1 1 0 0,-1 0-14 0 0,-7 8-130 0 0,0-1 1 0 0,-1-1 0 0 0,0 0-1 0 0,0-1 1 0 0,-1 0 0 0 0,1-1-1 0 0,-1 0 1 0 0,-1-1 0 0 0,1 0-1 0 0,-1-1 1 0 0,1-1 0 0 0,-1 0-1 0 0,-10-1 130 0 0,3-35-4163 0 0,36 4 1778 0 0,-3 10 1257 0 0</inkml:trace>
  <inkml:trace contextRef="#ctx0" brushRef="#br0" timeOffset="-57610.354">10654 11361 1128 0 0,'2'3'32'0'0,"19"23"4537"0"0,-18-43-1156 0 0,-11-14-3338 0 0,3-1 0 0 0,0 0 1 0 0,2 0-1 0 0,2 0 1 0 0,1 0-1 0 0,1-1 1 0 0,1 1-1 0 0,2 0 1 0 0,2 0-1 0 0,1 1 0 0 0,1-1 1 0 0,10-22-76 0 0,-18 51-6 0 0,0 1-1 0 0,1-1 1 0 0,-1 0 0 0 0,1 1 0 0 0,0-1-1 0 0,0 1 1 0 0,0-1 0 0 0,0 1 0 0 0,0 0-1 0 0,1-1 1 0 0,-1 1 0 0 0,0 0 0 0 0,1 0-1 0 0,0 0 1 0 0,0 0 0 0 0,0 0 0 0 0,-1 0 0 0 0,2 1-1 0 0,-1-1 1 0 0,0 1 0 0 0,0-1 0 0 0,0 1-1 0 0,1 0 1 0 0,-1 0 0 0 0,1 0 0 0 0,-1 0-1 0 0,1 0 1 0 0,-1 0 0 0 0,1 1 0 0 0,-1-1-1 0 0,1 1 1 0 0,0 0 0 0 0,-1 0 0 0 0,1 0-1 0 0,0 0 1 0 0,-1 0 0 0 0,1 0 0 0 0,-1 1-1 0 0,1-1 1 0 0,0 1 0 0 0,-1 0 0 0 0,1 0-1 0 0,-1 0 1 0 0,0 0 0 0 0,1 0 0 0 0,-1 1-1 0 0,0-1 1 0 0,0 1 0 0 0,1-1 0 0 0,-1 1-1 0 0,0 0 1 0 0,-1 0 0 0 0,1 0 0 0 0,0 0-1 0 0,-1 0 1 0 0,1 0 0 0 0,-1 0 0 0 0,1 0-1 0 0,-1 1 1 0 0,0 0 6 0 0,8 14 69 0 0,-2 0 0 0 0,0 1-1 0 0,-1 0 1 0 0,-1 0 0 0 0,0 0 0 0 0,-1 1-1 0 0,-2 0 1 0 0,0 0 0 0 0,0 0 0 0 0,-2 0-1 0 0,0 2-68 0 0,10 93 89 0 0,-8-102-463 0 0,14 53-139 0 0,8-37-4895 0 0,-20-28 4076 0 0,-3 0 74 0 0</inkml:trace>
  <inkml:trace contextRef="#ctx0" brushRef="#br0" timeOffset="-57361.106">11396 11018 888 0 0,'-17'4'537'0'0,"0"2"-1"0"0,0 0 1 0 0,0 0 0 0 0,1 2-1 0 0,0 0 1 0 0,1 1 0 0 0,0 0-1 0 0,0 1 1 0 0,1 1-1 0 0,0 1 1 0 0,1 0 0 0 0,0 0-1 0 0,1 1 1 0 0,0 1 0 0 0,1 0-1 0 0,-4 8-536 0 0,13-19 28 0 0,1 0 0 0 0,-1 0-1 0 0,1 0 1 0 0,0 0-1 0 0,0 0 1 0 0,0 1 0 0 0,0-1-1 0 0,0 0 1 0 0,1 1 0 0 0,0-1-1 0 0,-1 1 1 0 0,1-1 0 0 0,0 1-1 0 0,1-1 1 0 0,-1 0 0 0 0,1 1-1 0 0,-1-1 1 0 0,1 0 0 0 0,0 1-1 0 0,0-1 1 0 0,1 0 0 0 0,-1 0-1 0 0,1 0 1 0 0,-1 0 0 0 0,1 0-1 0 0,0 0 1 0 0,0 0 0 0 0,0-1-1 0 0,1 1 1 0 0,-1-1 0 0 0,1 1-1 0 0,-1-1 1 0 0,1 0 0 0 0,0 0-1 0 0,0 0 1 0 0,0 0-1 0 0,0-1 1 0 0,0 1 0 0 0,0-1-1 0 0,0 0-27 0 0,138 27-4702 0 0,-78-31 2138 0 0,-4-13 1314 0 0</inkml:trace>
  <inkml:trace contextRef="#ctx0" brushRef="#br0" timeOffset="-57125.7">11795 10892 1908 0 0,'26'-4'4781'0'0,"15"64"-3770"0"0,-37-54-634 0 0,13 20-119 0 0,-1 1 0 0 0,-2 0 1 0 0,0 1-1 0 0,-2 1 0 0 0,-1 0 1 0 0,-1 1-1 0 0,-1 0 0 0 0,-2 0 1 0 0,-1 1-1 0 0,-2 0 0 0 0,0 8-258 0 0,-3-23 45 0 0,-2 0 0 0 0,1 0 0 0 0,-2 0 0 0 0,0-1 0 0 0,-1 1-1 0 0,0-1 1 0 0,-1 1 0 0 0,-1-1 0 0 0,-1 0 0 0 0,0-1 0 0 0,-3 5-45 0 0,2-7-114 0 0,0 0 0 0 0,-2 0 0 0 0,1-1 0 0 0,-1 0 1 0 0,-1-1-1 0 0,0 0 0 0 0,0 0 0 0 0,-1-1 0 0 0,0 0 0 0 0,-1-1 0 0 0,0-1 1 0 0,0 0-1 0 0,0 0 0 0 0,-1-1 0 0 0,0-1 0 0 0,-1 0 0 0 0,1-1 1 0 0,-1 0-1 0 0,0-1 0 0 0,1 0 0 0 0,-1-2 0 0 0,-4 1 114 0 0,-25 1-803 0 0,1-1 0 0 0,-1-2 0 0 0,1-2 0 0 0,-1-2 0 0 0,1-2 0 0 0,-31-8 803 0 0,-8-7-1191 0 0,2-2 89 0 0</inkml:trace>
  <inkml:trace contextRef="#ctx0" brushRef="#br0" timeOffset="-56752.577">9755 10841 1924 0 0,'-19'16'513'0'0,"1"1"-1"0"0,1 1 1 0 0,0 1-1 0 0,2 0 1 0 0,0 1-1 0 0,1 0 1 0 0,1 2 0 0 0,1-1-1 0 0,1 1 1 0 0,1 1-1 0 0,1 0 1 0 0,1 1-1 0 0,1-1 1 0 0,1 2-1 0 0,1-1 1 0 0,1 5-513 0 0,4-14 113 0 0,1 1 0 0 0,1-1 0 0 0,0 1 0 0 0,1-1 1 0 0,0 0-1 0 0,1 0 0 0 0,1 0 0 0 0,0-1 0 0 0,2 0 0 0 0,-1 0 0 0 0,2 0 0 0 0,-1-1 1 0 0,2 0-1 0 0,0 0 0 0 0,0-1 0 0 0,2 0 0 0 0,-1-1 0 0 0,12 10-113 0 0,5 2-172 0 0,0 0 0 0 0,2-2 0 0 0,1-2-1 0 0,0 0 1 0 0,1-2 0 0 0,1-2 0 0 0,21 8 172 0 0,-15-8-1061 0 0,1-3 1 0 0,0-1 0 0 0,0-1 0 0 0,1-2 0 0 0,0-2 0 0 0,1-2-1 0 0,28-1 1061 0 0,-30-3-1262 0 0</inkml:trace>
  <inkml:trace contextRef="#ctx0" brushRef="#br0" timeOffset="-56207.994">13057 11111 2660 0 0,'-7'-1'5562'0'0,"45"-2"-3817"0"0,15-2-1604 0 0,153-26-1103 0 0,-72 14-5543 0 0,-132 17 5060 0 0</inkml:trace>
  <inkml:trace contextRef="#ctx0" brushRef="#br0" timeOffset="-55959.374">13193 11301 1652 0 0,'3'3'976'0'0,"4"0"-148"0"0,1 0-40 0 0,1-3-116 0 0,22 3-119 0 0,-6 2-49 0 0,9-4-28 0 0,-2-1-52 0 0,3 0-168 0 0,-17 0-96 0 0,9 0-236 0 0,3 0 4 0 0,38-15-476 0 0,-33 8-629 0 0,0-1-131 0 0,-5-2 24 0 0,-1-4-20 0 0</inkml:trace>
  <inkml:trace contextRef="#ctx0" brushRef="#br0" timeOffset="-55708.981">14179 10811 1860 0 0,'0'0'159'0'0,"0"1"0"0"0,0-1-1 0 0,1 1 1 0 0,-1-1 0 0 0,0 1-1 0 0,1-1 1 0 0,-1 1 0 0 0,0-1-1 0 0,1 0 1 0 0,-1 1 0 0 0,0-1-1 0 0,1 1 1 0 0,-1-1 0 0 0,1 0-1 0 0,-1 1 1 0 0,0-1 0 0 0,1 0-1 0 0,-1 0 1 0 0,1 1 0 0 0,-1-1-1 0 0,1 0 1 0 0,-1 0 0 0 0,1 0 0 0 0,-1 0-1 0 0,1 0 1 0 0,0 1 0 0 0,-1-1-1 0 0,1 0 1 0 0,-1 0 0 0 0,1 0-1 0 0,-1-1 1 0 0,1 1 0 0 0,-1 0-1 0 0,1 0 1 0 0,-1 0 0 0 0,1 0-1 0 0,-1 0 1 0 0,1-1 0 0 0,-1 1-1 0 0,1 0 1 0 0,-1 0 0 0 0,1-1-1 0 0,-1 1 1 0 0,1 0 0 0 0,-1-1 0 0 0,1 1-1 0 0,-1 0 1 0 0,0-1 0 0 0,1 1-1 0 0,-1-1 1 0 0,0 1-159 0 0,7 175 1996 0 0,4-101-2625 0 0,-8-54 122 0 0,-2-16 199 0 0,0 0-1 0 0,0 0 1 0 0,0 0-1 0 0,-1 0 1 0 0,1 0 0 0 0,-1 0-1 0 0,0 0 1 0 0,0 0 0 0 0,-1 0-1 0 0,1 0 1 0 0,-1 0 0 0 0,0 0-1 0 0,0 0 1 0 0,0 0 0 0 0,0 0-1 0 0,-1-1 1 0 0,0 1 0 0 0,0 0-1 0 0,0-1 1 0 0,0 1 0 0 0,0-1-1 0 0,0 0 1 0 0,-1 0 0 0 0,0 0-1 0 0,0 0 309 0 0,-8 6-1196 0 0</inkml:trace>
  <inkml:trace contextRef="#ctx0" brushRef="#br0" timeOffset="-55459.194">13932 11354 1312 0 0,'15'3'6641'0'0,"19"-9"-5622"0"0,-33 6-825 0 0,285-54 2769 0 0,-95 34-8671 0 0,-161 17 1818 0 0,-30 3 2675 0 0</inkml:trace>
  <inkml:trace contextRef="#ctx0" brushRef="#br0" timeOffset="-55072.831">14321 11399 848 0 0,'-14'119'7989'0'0,"9"-102"-7653"0"0,2 0-1 0 0,0 0 1 0 0,2 1 0 0 0,-1-1 0 0 0,2 0 0 0 0,0 1-1 0 0,1-1 1 0 0,1 0 0 0 0,3 13-336 0 0,-3-23 64 0 0,1 1-1 0 0,0 0 1 0 0,0-1 0 0 0,0 0-1 0 0,1 1 1 0 0,0-1 0 0 0,1-1-1 0 0,-1 1 1 0 0,1-1 0 0 0,0 1-1 0 0,1-2 1 0 0,0 1-1 0 0,0 0 1 0 0,0-1 0 0 0,0 0-1 0 0,1-1 1 0 0,0 1 0 0 0,0-1-1 0 0,0-1 1 0 0,1 1 0 0 0,-1-1-1 0 0,1-1 1 0 0,-1 1 0 0 0,1-1-1 0 0,0 0 1 0 0,0-1-1 0 0,0 0 1 0 0,0 0 0 0 0,0-1-1 0 0,0 0 1 0 0,1-1 0 0 0,-1 1-1 0 0,0-1 1 0 0,0-1 0 0 0,6-1-64 0 0,2 0 14 0 0,0 0 0 0 0,1-1 0 0 0,-2 0 0 0 0,1-1 0 0 0,-1-1 0 0 0,0 0 0 0 0,0-1 0 0 0,0-1 0 0 0,-1-1 1 0 0,0 0-1 0 0,-1 0 0 0 0,0-1 0 0 0,0-1 0 0 0,-1 0 0 0 0,6-9-14 0 0,-17 20 47 0 0,-1-1-1 0 0,1 0 1 0 0,-1 0-1 0 0,1 0 1 0 0,-1 0-1 0 0,0 0 1 0 0,1 1-1 0 0,-1-1 1 0 0,0 0-1 0 0,0 0 1 0 0,1 0 0 0 0,-1 0-1 0 0,0 0 1 0 0,0 0-1 0 0,0 0 1 0 0,0 0-1 0 0,0 0 1 0 0,-1 0-1 0 0,1 0 1 0 0,0 0 0 0 0,0 0-1 0 0,-1 0 1 0 0,1 1-1 0 0,0-1 1 0 0,-1 0-1 0 0,1 0 1 0 0,-1 0-1 0 0,1 0 1 0 0,-1 1 0 0 0,1-1-1 0 0,-1 0 1 0 0,0 0-1 0 0,1 1 1 0 0,-1-1-1 0 0,0 1 1 0 0,0-1-1 0 0,1 0 1 0 0,-1 1 0 0 0,0-1-1 0 0,0 1 1 0 0,0 0-1 0 0,0-1 1 0 0,1 1-1 0 0,-1 0 1 0 0,-1-1-47 0 0,5 55 519 0 0,91 196-4248 0 0,-93-247 3426 0 0,-1 0 0 0 0,1 0 0 0 0,0 0 0 0 0,-1 0 0 0 0,0-1 0 0 0,0 1 0 0 0,0 0 0 0 0,0 0 0 0 0,0 0 0 0 0,0 0 0 0 0,-1 0 0 0 0,0 0 1 0 0,1 0-1 0 0,-1-1 0 0 0,0 1 0 0 0,0 0 0 0 0,-1-1 0 0 0,1 1 0 0 0,0 0 0 0 0,-1-1 0 0 0,0 0 0 0 0,1 1 0 0 0,-1-1 0 0 0,0 0 0 0 0,0 0 1 0 0,0 0-1 0 0,-1 0 0 0 0,1 0 0 0 0,0-1 0 0 0,-1 1 0 0 0,1-1 0 0 0,-1 1 0 0 0,0-1 0 0 0,1 0 0 0 0,-3 1 303 0 0,-4-3-1340 0 0</inkml:trace>
  <inkml:trace contextRef="#ctx0" brushRef="#br0" timeOffset="-54608.04">15192 10986 1784 0 0,'-18'-1'6649'0'0,"36"-1"-4188"0"0,57-3-2962 0 0,-51 3 1124 0 0,137-5-1759 0 0,-5 6-4726 0 0,-138 1 4948 0 0,7 0-458 0 0</inkml:trace>
  <inkml:trace contextRef="#ctx0" brushRef="#br0" timeOffset="-54359.296">15357 11163 860 0 0,'-2'5'1364'0'0,"5"-4"-264"0"0,2 1-200 0 0,3-2-188 0 0,18 0-27 0 0,-12 0-41 0 0,13 0-104 0 0,4 0-84 0 0,39-15-156 0 0,-30 10-128 0 0,3-2-24 0 0,-1-2-796 0 0,3-2 56 0 0,-2 1 44 0 0,-3-2-781 0 0,0-5 41 0 0,0 2 36 0 0</inkml:trace>
  <inkml:trace contextRef="#ctx0" brushRef="#br0" timeOffset="-54111.193">16453 10635 2656 0 0,'0'1'219'0'0,"0"-1"0"0"0,1 0-1 0 0,-1 1 1 0 0,0-1-1 0 0,1 0 1 0 0,-1 1 0 0 0,0-1-1 0 0,1 0 1 0 0,-1 0 0 0 0,1 1-1 0 0,-1-1 1 0 0,0 0-1 0 0,1 0 1 0 0,-1 0 0 0 0,1 1-1 0 0,-1-1 1 0 0,1 0 0 0 0,-1 0-1 0 0,1 0 1 0 0,-1 0 0 0 0,1 0-1 0 0,-1 0 1 0 0,1 0-1 0 0,-1 0 1 0 0,1 0 0 0 0,-1 0-1 0 0,1 0 1 0 0,-1-1 0 0 0,1 1-1 0 0,-1 0 1 0 0,0 0-1 0 0,1 0 1 0 0,-1 0 0 0 0,1-1-1 0 0,-1 1 1 0 0,1 0 0 0 0,-1-1-219 0 0,6 296 2550 0 0,13-129-3077 0 0,-5-98-4013 0 0,-20-71-665 0 0,5-1 4013 0 0</inkml:trace>
  <inkml:trace contextRef="#ctx0" brushRef="#br0" timeOffset="-53740.056">16521 10623 1028 0 0,'-2'-3'137'0'0,"-1"0"0"0"0,0 0 0 0 0,1 0 0 0 0,-1-1-1 0 0,1 1 1 0 0,0-1 0 0 0,0 1 0 0 0,0-1 0 0 0,1 0 0 0 0,-1 0 0 0 0,1 0-1 0 0,0 0 1 0 0,0 0 0 0 0,1 0 0 0 0,-1 0 0 0 0,1 0 0 0 0,0 0 0 0 0,0 0-1 0 0,0 0 1 0 0,0 0 0 0 0,1 0 0 0 0,-1 0 0 0 0,1 0 0 0 0,0 0 0 0 0,1 0-1 0 0,-1 0 1 0 0,1 0 0 0 0,-1 0 0 0 0,1 1 0 0 0,0-1 0 0 0,1 1 0 0 0,-1-1 0 0 0,0 1-1 0 0,1 0 1 0 0,0 0 0 0 0,0 0 0 0 0,0 0 0 0 0,0 1 0 0 0,0-1 0 0 0,1 1-1 0 0,-1-1 1 0 0,1 1 0 0 0,-1 1 0 0 0,4-3-137 0 0,4-2 71 0 0,0 0 0 0 0,0 0 0 0 0,1 1-1 0 0,-1 1 1 0 0,1 0 0 0 0,0 0 0 0 0,0 1 0 0 0,1 1 0 0 0,-1 0 0 0 0,0 1-1 0 0,1 0 1 0 0,-1 1 0 0 0,1 0 0 0 0,-1 1 0 0 0,1 0 0 0 0,-1 1 0 0 0,0 0-1 0 0,0 1 1 0 0,0 1 0 0 0,0 0 0 0 0,0 0 0 0 0,-1 2 0 0 0,1-1 0 0 0,-1 1-1 0 0,-1 1 1 0 0,1 0 0 0 0,-1 0 0 0 0,-1 1 0 0 0,1 0 0 0 0,-1 1 0 0 0,-1 0 0 0 0,7 7-71 0 0,-12-9 27 0 0,0 0 0 0 0,0 0 0 0 0,0 0 0 0 0,-1 0 0 0 0,1 1 0 0 0,-2-1 0 0 0,1 1 0 0 0,-1-1 0 0 0,-1 1 0 0 0,1-1 0 0 0,-1 1 0 0 0,0-1 0 0 0,-1 1 0 0 0,0 0 0 0 0,0-1 0 0 0,-1 0 0 0 0,0 1 1 0 0,0-1-1 0 0,0 0 0 0 0,-1 0 0 0 0,0 0 0 0 0,-1 0 0 0 0,0 0 0 0 0,0-1 0 0 0,0 0 0 0 0,0 0 0 0 0,-1 0 0 0 0,-5 4-27 0 0,-2 4-3 0 0,-1-1 0 0 0,-1-1 0 0 0,0 0 0 0 0,0-1 0 0 0,-1 0 0 0 0,-1-1 0 0 0,0-1 0 0 0,0-1 0 0 0,-1 0 0 0 0,0-1 0 0 0,-10 3 3 0 0,-52-1-1896 0 0,78-9 1787 0 0,-1 0 0 0 0,0 0 0 0 0,1 0-1 0 0,-1 0 1 0 0,0-1 0 0 0,1 1-1 0 0,-1-1 1 0 0,1 1 0 0 0,-1-1-1 0 0,0 0 1 0 0,1 0 0 0 0,0 1 0 0 0,-1-1-1 0 0,1 0 1 0 0,-1 0 0 0 0,1 0-1 0 0,0-1 1 0 0,0 1 0 0 0,0 0 0 0 0,-1 0-1 0 0,1-1 1 0 0,0 1 0 0 0,1-1-1 0 0,-1 1 1 0 0,0-1 0 0 0,0 1-1 0 0,1-1 1 0 0,-1 1 0 0 0,1-1 0 0 0,-1 0-1 0 0,1 1 1 0 0,-1-1 0 0 0,1 0-1 0 0,0 1 1 0 0,0-1 0 0 0,0 0-1 0 0,0 1 1 0 0,0-1 0 0 0,1 0 0 0 0,-1 1-1 0 0,0-1 1 0 0,1 0 0 0 0,-1 1-1 0 0,1-1 1 0 0,0 1 0 0 0,-1-1 0 0 0,1 0-1 0 0,0 0 110 0 0,13-31-1380 0 0</inkml:trace>
  <inkml:trace contextRef="#ctx0" brushRef="#br0" timeOffset="-53351.386">17618 10560 944 0 0,'2'-18'3542'0'0,"0"5"-819"0"0,-5 22-612 0 0,2 181 421 0 0,15 28-3850 0 0,-14-215 290 0 0,-4 2-3712 0 0,-11-1 2734 0 0,4-13 802 0 0</inkml:trace>
  <inkml:trace contextRef="#ctx0" brushRef="#br0" timeOffset="-52732.538">17651 10523 1228 0 0,'-1'-12'5976'0'0,"50"-41"-5105"0"0,-47 51-860 0 0,0-1 0 0 0,0 1 0 0 0,0 0 0 0 0,0 1 0 0 0,1-1 0 0 0,-1 0 0 0 0,0 1 0 0 0,1-1 0 0 0,-1 1 0 0 0,1-1 0 0 0,0 1 0 0 0,-1 0 0 0 0,1 0 0 0 0,0 1 0 0 0,0-1 0 0 0,-1 0 0 0 0,1 1 0 0 0,0 0 0 0 0,0 0 0 0 0,0-1 0 0 0,0 2 0 0 0,0-1 0 0 0,-1 0 0 0 0,1 1 0 0 0,0-1 0 0 0,0 1 0 0 0,0 0 0 0 0,-1 0 0 0 0,1 0 0 0 0,0 0 0 0 0,-1 0 0 0 0,1 1 0 0 0,-1-1 0 0 0,1 1 0 0 0,-1-1 0 0 0,0 1 0 0 0,0 0 0 0 0,0 0 0 0 0,0 0 0 0 0,0 0 0 0 0,0 1 0 0 0,0-1 0 0 0,-1 0 0 0 0,1 1 0 0 0,-1-1 0 0 0,0 1-1 0 0,0 0 1 0 0,0-1 0 0 0,0 1 0 0 0,0 0 0 0 0,0 0 0 0 0,-1-1 0 0 0,1 4-11 0 0,0 5 24 0 0,-1 0-1 0 0,0 0 0 0 0,0 0 0 0 0,-1 0 0 0 0,-1 0 0 0 0,0 0 0 0 0,0 0 0 0 0,-1 0 0 0 0,0 0 0 0 0,-1-1 0 0 0,-1 0 0 0 0,0 2-23 0 0,-9 25 202 0 0,14-34-198 0 0,0 0 0 0 0,1 0-1 0 0,0 0 1 0 0,0 0 0 0 0,0 0 0 0 0,0 0-1 0 0,0 0 1 0 0,0 0 0 0 0,1 0 0 0 0,-1 0-1 0 0,1-1 1 0 0,0 1 0 0 0,0 0 0 0 0,0-1-1 0 0,0 0 1 0 0,0 0 0 0 0,1 1-1 0 0,-1-1 1 0 0,1 0 0 0 0,-1-1 0 0 0,1 1-1 0 0,0 0 1 0 0,0-1 0 0 0,-1 0 0 0 0,1 1-1 0 0,0-1 1 0 0,0 0 0 0 0,0-1 0 0 0,1 1-1 0 0,-1 0 1 0 0,0-1 0 0 0,0 0 0 0 0,0 0-1 0 0,0 0 1 0 0,0 0 0 0 0,1 0 0 0 0,-1-1-1 0 0,0 1 1 0 0,0-1 0 0 0,0 0 0 0 0,0 0-1 0 0,0 0 1 0 0,2-1-4 0 0,16 3-3 0 0,-14-2 10 0 0,0 0 1 0 0,0 1-1 0 0,0 0 0 0 0,0 0 1 0 0,0 0-1 0 0,0 1 0 0 0,0 0 1 0 0,0 1-1 0 0,0-1 0 0 0,0 1 1 0 0,0 1-1 0 0,0-1 0 0 0,-1 1 1 0 0,0 0-1 0 0,1 1 0 0 0,-1 0 0 0 0,0 0 1 0 0,-1 0-1 0 0,1 0 0 0 0,-1 1 1 0 0,0 0-1 0 0,0 0 0 0 0,0 1 1 0 0,-1-1-1 0 0,0 1 0 0 0,0 0 1 0 0,0 0-1 0 0,-1 0 0 0 0,1 1 1 0 0,-2-1-1 0 0,1 1-7 0 0,-5-2 36 0 0,0 0 1 0 0,-1 0-1 0 0,1 0 1 0 0,-1-1-1 0 0,0 0 1 0 0,-1 1-1 0 0,1-1 1 0 0,-1 0-1 0 0,0-1 1 0 0,0 1-1 0 0,0 0 1 0 0,0-1-1 0 0,0 0 0 0 0,-1 0 1 0 0,0-1-1 0 0,1 1 1 0 0,-1-1-1 0 0,-1 0-36 0 0,-5 5 109 0 0,-4 2-178 0 0,0 0-1 0 0,-1-1 1 0 0,0 0-1 0 0,-1-1 1 0 0,1-1-1 0 0,-1-1 1 0 0,0 0-1 0 0,-1-2 1 0 0,1 1 0 0 0,-15-1 69 0 0,31-4-136 0 0,-1-1 1 0 0,1 0 0 0 0,0 1 0 0 0,0-1 0 0 0,0 0-1 0 0,0 0 1 0 0,0 0 0 0 0,0 1 0 0 0,0-1-1 0 0,1 0 1 0 0,-1 0 0 0 0,1 0 0 0 0,0 0 0 0 0,-1 0-1 0 0,1 0 1 0 0,0-1 0 0 0,0 1 0 0 0,0 0 0 0 0,0 0-1 0 0,1 0 1 0 0,-1 0 0 0 0,0 0 0 0 0,1 0 0 0 0,0 0-1 0 0,-1 0 1 0 0,1 0 0 0 0,0 1 0 0 0,0-1-1 0 0,0 0 1 0 0,0 0 0 0 0,0 0 0 0 0,1 1 0 0 0,-1-1-1 0 0,0 1 1 0 0,1-1 0 0 0,-1 1 0 0 0,1 0 0 0 0,0-1-1 0 0,-1 1 136 0 0,17-24-1193 0 0,4 1-40 0 0</inkml:trace>
  <inkml:trace contextRef="#ctx0" brushRef="#br0" timeOffset="-51741.968">18371 10335 1196 0 0,'28'-1'2198'0'0,"-25"0"-2097"0"0,0 0 0 0 0,0 1 0 0 0,0-1 0 0 0,-1 1 0 0 0,1 0 0 0 0,0 0-1 0 0,0 0 1 0 0,0 1 0 0 0,0-1 0 0 0,0 1 0 0 0,-1-1 0 0 0,1 1 0 0 0,0 0 0 0 0,0 0 0 0 0,-1 0 0 0 0,1 0 0 0 0,-1 1 0 0 0,1-1 0 0 0,-1 1 0 0 0,0-1 0 0 0,1 1 0 0 0,-1 0 0 0 0,0 0 0 0 0,0 0 0 0 0,0 0 0 0 0,0 1-101 0 0,9 11 299 0 0,-1 1 0 0 0,0 1 1 0 0,-1 0-1 0 0,0 1 0 0 0,-1-1 1 0 0,-1 1-1 0 0,-1 1 1 0 0,-1-1-1 0 0,0 1 0 0 0,-1 0 1 0 0,-1 1-1 0 0,-1-1 1 0 0,0 0-1 0 0,-2 1 0 0 0,0-1 1 0 0,-1 1-1 0 0,0-1 0 0 0,-5 18-299 0 0,3-20-29 0 0,-1 0-1 0 0,0 0 0 0 0,-2 0 0 0 0,0-1 1 0 0,0 1-1 0 0,-1-1 0 0 0,-1-1 0 0 0,-1 0 1 0 0,0 0-1 0 0,-1 0 0 0 0,0-1 0 0 0,-1-1 0 0 0,0 0 1 0 0,-1 0-1 0 0,0-1 0 0 0,-1-1 0 0 0,-1 0 1 0 0,1-1-1 0 0,-1 0 0 0 0,-1-1 0 0 0,0 0 30 0 0,-7 0-684 0 0,1-1 1 0 0,-1 0-1 0 0,0-2 0 0 0,-1 0 0 0 0,1-2 0 0 0,-1-1 0 0 0,0 0 0 0 0,1-2 0 0 0,-1 0 0 0 0,0-2 0 0 0,0 0 1 0 0,-3-3 683 0 0,-29-8-1188 0 0</inkml:trace>
  <inkml:trace contextRef="#ctx0" brushRef="#br0" timeOffset="-51479.377">17104 10452 1872 0 0,'-11'12'319'0'0,"0"1"0"0"0,1 0 0 0 0,1 0 0 0 0,0 1-1 0 0,1 0 1 0 0,0 0 0 0 0,1 1 0 0 0,1 0 0 0 0,0 1 0 0 0,1-1 0 0 0,1 1 0 0 0,0 0-1 0 0,1 0 1 0 0,1 0 0 0 0,1 0 0 0 0,0 1 0 0 0,1-1 0 0 0,0 1 0 0 0,2-1-1 0 0,0 1-318 0 0,4 3 97 0 0,2 0-1 0 0,0-1 0 0 0,1 0 0 0 0,0-1 0 0 0,2 0 0 0 0,0 0 1 0 0,1-1-1 0 0,1-1 0 0 0,0 0 0 0 0,1-1 0 0 0,1 0 0 0 0,0-1 1 0 0,16 10-97 0 0,5 1-759 0 0,1-3 1 0 0,1-1-1 0 0,1-2 1 0 0,1-1 0 0 0,0-3-1 0 0,1-1 1 0 0,1-2 0 0 0,0-1-1 0 0,43 4 759 0 0,-47-13-1222 0 0</inkml:trace>
  <inkml:trace contextRef="#ctx0" brushRef="#br0" timeOffset="-50778.485">19066 10452 1736 0 0,'-1'0'119'0'0,"0"0"1"0"0,1 0-1 0 0,-1-1 0 0 0,0 1 1 0 0,1 0-1 0 0,-1 0 0 0 0,0-1 0 0 0,1 1 1 0 0,-1 0-1 0 0,1-1 0 0 0,-1 1 1 0 0,1-1-1 0 0,-1 1 0 0 0,1 0 1 0 0,-1-1-1 0 0,1 0 0 0 0,-1 1 0 0 0,1-1 1 0 0,-1 1-1 0 0,1-1 0 0 0,0 1 1 0 0,-1-1-1 0 0,1 0 0 0 0,0 1 0 0 0,0-1 1 0 0,-1 0-1 0 0,1 1 0 0 0,0-1 1 0 0,0 0-1 0 0,0 1 0 0 0,0-1 1 0 0,0 0-1 0 0,0 1 0 0 0,0-1 0 0 0,0 0 1 0 0,0 0-1 0 0,0 1 0 0 0,1-1 1 0 0,-1 0-1 0 0,0 1 0 0 0,0-1 0 0 0,1 1 1 0 0,-1-1-1 0 0,0 0 0 0 0,1 1 1 0 0,-1-1-1 0 0,0 1 0 0 0,1-1 0 0 0,-1 1 1 0 0,1-1-1 0 0,-1 1 0 0 0,1-1 1 0 0,-1 1-1 0 0,1-1 0 0 0,-1 1 1 0 0,1 0-1 0 0,0-1 0 0 0,-1 1 0 0 0,1 0 1 0 0,0-1-1 0 0,-1 1 0 0 0,1 0 1 0 0,0 0-1 0 0,0 0-119 0 0,-8 7 138 0 0,1 1 1 0 0,1 0-1 0 0,-1 1 0 0 0,1 0 1 0 0,0 0-1 0 0,1 0 1 0 0,0 0-1 0 0,1 0 0 0 0,0 1 1 0 0,0 0-1 0 0,1 0 1 0 0,0-1-1 0 0,1 1 0 0 0,0 0 1 0 0,0 0-1 0 0,1 1 1 0 0,1-1-139 0 0,-2-2 64 0 0,1 23 16 0 0,2 0-1 0 0,0 0 0 0 0,3 0 0 0 0,0-1 0 0 0,2 1 1 0 0,1-1-1 0 0,1-1 0 0 0,2 1 0 0 0,3 4-79 0 0,13 40-1272 0 0,-27-73 1100 0 0,1 0 0 0 0,-1 0 0 0 0,1 0 0 0 0,-1 1 0 0 0,0-1 0 0 0,1 0 0 0 0,-1 0 0 0 0,0 0-1 0 0,0 0 1 0 0,0 1 0 0 0,0-1 0 0 0,0 0 0 0 0,0 0 0 0 0,0 0 0 0 0,0 0 0 0 0,-1 1 0 0 0,1-1 0 0 0,0 0 0 0 0,-1 0 0 0 0,1 0 0 0 0,-1 0 0 0 0,1 0 0 0 0,-1 0 0 0 0,0 0 0 0 0,1 0-1 0 0,-1 0 1 0 0,0 0 0 0 0,0 0 0 0 0,1-1 0 0 0,-1 1 0 0 0,0 0 0 0 0,0 0 0 0 0,0-1 0 0 0,0 1 0 0 0,0 0 0 0 0,0-1 0 0 0,0 1 0 0 0,0-1 0 0 0,0 0 0 0 0,0 1 0 0 0,-1-1-1 0 0,1 0 1 0 0,0 0 0 0 0,0 1 0 0 0,-1-1 172 0 0,-7-2-1202 0 0</inkml:trace>
  <inkml:trace contextRef="#ctx0" brushRef="#br0" timeOffset="-50517.201">19174 10293 1896 0 0,'6'-1'103'0'0,"-1"0"-1"0"0,0 1 0 0 0,0-1 1 0 0,0 1-1 0 0,0 0 1 0 0,1 1-1 0 0,-1-1 1 0 0,0 1-1 0 0,0 0 0 0 0,0 0 1 0 0,0 1-1 0 0,0-1 1 0 0,0 1-1 0 0,0 0 0 0 0,-1 1 1 0 0,1-1-1 0 0,-1 1 1 0 0,0 0-1 0 0,1 0 1 0 0,-1 0-1 0 0,0 0 0 0 0,-1 1 1 0 0,1 0-1 0 0,-1-1 1 0 0,1 2-1 0 0,-1-1 1 0 0,0 0-1 0 0,-1 0 0 0 0,1 1 1 0 0,-1 0-1 0 0,0-1 1 0 0,0 1-1 0 0,0 0 0 0 0,0 4-102 0 0,-2 1 89 0 0,-2 0 0 0 0,1-1 0 0 0,-1 1 0 0 0,-1-1 0 0 0,0 0 0 0 0,0 1 0 0 0,-1-1 0 0 0,0 0 0 0 0,0-1 0 0 0,-1 1 0 0 0,0-1 0 0 0,-1 0 0 0 0,0 0 0 0 0,0-1 0 0 0,-1 1 0 0 0,1-1 0 0 0,-2-1 0 0 0,1 0 0 0 0,-1 0 0 0 0,0 0 0 0 0,0-1 0 0 0,0 0 0 0 0,-1 0 0 0 0,0-1 0 0 0,0 0 0 0 0,0-1 0 0 0,0 0-1 0 0,-1 0 1 0 0,1-1 0 0 0,-9 1-89 0 0,17-3-86 0 0,-19 5-215 0 0,17-13-3838 0 0,13-2 2926 0 0</inkml:trace>
  <inkml:trace contextRef="#ctx0" brushRef="#br0" timeOffset="-50237.664">20064 10364 2136 0 0,'-12'-1'278'0'0,"1"2"0"0"0,-1-1 0 0 0,0 1-1 0 0,1 1 1 0 0,-1 0 0 0 0,1 1 0 0 0,0 0-1 0 0,0 1 1 0 0,0 0 0 0 0,0 1 0 0 0,0 0 0 0 0,1 1-1 0 0,0 0 1 0 0,0 0 0 0 0,1 1 0 0 0,0 0-1 0 0,0 1 1 0 0,0 0 0 0 0,1 1 0 0 0,0-1 0 0 0,1 2-1 0 0,0-1 1 0 0,1 1 0 0 0,-1 0 0 0 0,2 0 0 0 0,0 0-1 0 0,0 1 1 0 0,1 0 0 0 0,0 0 0 0 0,0 1-278 0 0,5-6 21 0 0,-1-1 0 0 0,1 0 0 0 0,0 0 0 0 0,1 0 0 0 0,-1 0 0 0 0,1 0 0 0 0,0 0 0 0 0,0-1 0 0 0,0 1 0 0 0,1 0 1 0 0,0-1-1 0 0,0 0 0 0 0,0 0 0 0 0,0 0 0 0 0,1 0 0 0 0,-1 0 0 0 0,1-1 0 0 0,0 1 0 0 0,0-1 0 0 0,0 0 0 0 0,1 0 0 0 0,-1-1 1 0 0,1 1-1 0 0,0-1 0 0 0,-1 0 0 0 0,1 0 0 0 0,0 0 0 0 0,3-1-21 0 0,142 23-3188 0 0,-142-24 2815 0 0,1 0 0 0 0,-1-1 1 0 0,1 0-1 0 0,-1 0 0 0 0,0-1 0 0 0,0 0 0 0 0,0-1 0 0 0,0 1 0 0 0,0-2 1 0 0,0 1-1 0 0,-1-1 0 0 0,0 0 0 0 0,0-1 0 0 0,6-4 373 0 0,4-8-1096 0 0</inkml:trace>
  <inkml:trace contextRef="#ctx0" brushRef="#br0" timeOffset="-49975.688">19648 10341 1492 0 0,'-7'9'519'0'0,"-4"2"-82"0"0,-1 0 0 0 0,2 1 0 0 0,0 1 0 0 0,0 0 0 0 0,1 0-1 0 0,1 0 1 0 0,0 1 0 0 0,1 1 0 0 0,1-1 0 0 0,0 1 0 0 0,1 0-1 0 0,0 0 1 0 0,1 1 0 0 0,1-1 0 0 0,1 1 0 0 0,0 0 0 0 0,1 0 0 0 0,1 0-1 0 0,0 0 1 0 0,2 10-437 0 0,3-9 101 0 0,0-1-1 0 0,1 0 0 0 0,1-1 1 0 0,0 1-1 0 0,2-1 0 0 0,-1-1 1 0 0,2 1-1 0 0,0-2 0 0 0,1 1 1 0 0,0-1-1 0 0,1-1 0 0 0,0 0 1 0 0,1-1-1 0 0,0 0 0 0 0,1-1 1 0 0,0-1-1 0 0,0 0 0 0 0,1 0 1 0 0,2-1-101 0 0,4 2-471 0 0,0-1 0 0 0,1-1 1 0 0,0-1-1 0 0,0-1 0 0 0,0-1 1 0 0,1 0-1 0 0,0-2 0 0 0,0-1 1 0 0,2-1 470 0 0,-14-1-466 0 0,0 0 1 0 0,0-1 0 0 0,0-1-1 0 0,0 0 1 0 0,0 0 0 0 0,-1-1-1 0 0,1-1 1 0 0,-1 0-1 0 0,0 0 1 0 0,0-1 0 0 0,0 0-1 0 0,3-3 466 0 0,14-10-1198 0 0</inkml:trace>
  <inkml:trace contextRef="#ctx0" brushRef="#br0" timeOffset="-49727.089">20472 10242 928 0 0,'14'13'526'0'0,"-2"1"-1"0"0,1 1 0 0 0,-2 0 1 0 0,0 0-1 0 0,-1 1 1 0 0,0 0-1 0 0,-2 1 0 0 0,0 0 1 0 0,0 1-1 0 0,-2 0 1 0 0,0 0-1 0 0,-1 0 1 0 0,-1 0-1 0 0,-1 1 0 0 0,0 0 1 0 0,-1-1-1 0 0,-2 1 1 0 0,0 0-1 0 0,-1 9-525 0 0,0-7 130 0 0,-1 1-1 0 0,-2-1 1 0 0,0 0 0 0 0,-1 0-1 0 0,0 0 1 0 0,-2-1 0 0 0,-1 0-1 0 0,0 0 1 0 0,-2 0 0 0 0,0-2-1 0 0,-7 10-129 0 0,12-19-242 0 0,-1-1 0 0 0,1-1 0 0 0,-2 1 0 0 0,1-1 0 0 0,-1 0-1 0 0,0-1 1 0 0,0 1 0 0 0,-1-1 0 0 0,0-1 0 0 0,0 1 0 0 0,0-2-1 0 0,-1 1 1 0 0,0-1 0 0 0,0 0 0 0 0,0-1 0 0 0,0 0 0 0 0,-2 0 242 0 0,-118-24-3920 0 0,68 0 2745 0 0,0 0 129 0 0</inkml:trace>
  <inkml:trace contextRef="#ctx0" brushRef="#br0" timeOffset="-41951.178">3260 12437 1348 0 0,'0'0'517'0'0,"0"0"-40"0"0,2-3-61 0 0,8-8-43 0 0,-8 8 5 0 0,3-1-41 0 0,59-71 5318 0 0,-68 129-4655 0 0,1-20-962 0 0,1 0-1 0 0,2 0 1 0 0,2 0-1 0 0,1 0 1 0 0,1 0-1 0 0,2-1 1 0 0,2 0-1 0 0,1 0 1 0 0,5 10-38 0 0,-9-23-222 0 0,24 86-156 0 0,-22-34-4489 0 0,-24-55 2332 0 0,7-16 1382 0 0</inkml:trace>
  <inkml:trace contextRef="#ctx0" brushRef="#br0" timeOffset="-41499.33">3327 12600 1472 0 0,'-16'-17'4052'0'0,"52"-1"-2648"0"0,-22 13-1381 0 0,271-111 1231 0 0,-279 111-1053 0 0,0-1 0 0 0,-1 1 1 0 0,1-1-1 0 0,-1 0 0 0 0,-1 0 0 0 0,1-1 0 0 0,-1 1 0 0 0,0-1 0 0 0,-1 0 0 0 0,1 0 0 0 0,-1 0 0 0 0,-1-1 0 0 0,1 1 0 0 0,-1-4-201 0 0,3-1 779 0 0,-11 21-92 0 0,3 39-809 0 0,1 0 0 0 0,3-1 0 0 0,1 1 1 0 0,3 0-1 0 0,1-1 0 0 0,3 0 0 0 0,9 25 122 0 0,17 112-5274 0 0,-33-154 2381 0 0,-2-21 1615 0 0</inkml:trace>
  <inkml:trace contextRef="#ctx0" brushRef="#br0" timeOffset="-41113.054">3821 12822 2040 0 0,'47'-16'846'0'0,"-2"-3"-1"0"0,0-2 1 0 0,-1-1 0 0 0,-2-3-1 0 0,0-1 1 0 0,18-17-846 0 0,-18-16 614 0 0,-44 58-588 0 0,0-1 0 0 0,-1 0 1 0 0,1 1-1 0 0,0 0 0 0 0,0-1 0 0 0,-1 1 0 0 0,1 0 1 0 0,-1 0-1 0 0,1 0 0 0 0,-1 1 0 0 0,0-1 0 0 0,1 0 0 0 0,-1 1 1 0 0,1 0-1 0 0,-1 0 0 0 0,0 0 0 0 0,1 0 0 0 0,-1 0 1 0 0,0 0-1 0 0,1 1 0 0 0,-1-1 0 0 0,0 1 0 0 0,1 0 1 0 0,-1-1-1 0 0,-1 2-26 0 0,-3-1 17 0 0,-1 1-1 0 0,0-1 1 0 0,1 1 0 0 0,-1 1 0 0 0,1-1 0 0 0,0 1 0 0 0,0 1 0 0 0,0-1 0 0 0,0 1-1 0 0,1 0 1 0 0,-1 1 0 0 0,1-1 0 0 0,0 1 0 0 0,1 1 0 0 0,-1-1 0 0 0,1 1-1 0 0,0 0 1 0 0,0 0 0 0 0,1 0 0 0 0,-1 1 0 0 0,2 0 0 0 0,-1 0 0 0 0,1 0 0 0 0,0 0-1 0 0,0 0 1 0 0,1 1 0 0 0,-1 3-17 0 0,6-5-61 0 0,1-1 0 0 0,0 0 0 0 0,0 1 0 0 0,0-1-1 0 0,1-1 1 0 0,-1 1 0 0 0,1-1 0 0 0,0 0 0 0 0,1 0 0 0 0,-1 0 0 0 0,1-1-1 0 0,0 0 1 0 0,-1 0 0 0 0,1 0 0 0 0,1-1 0 0 0,-1 0 0 0 0,0 0 0 0 0,0 0 0 0 0,1-1-1 0 0,5 1 62 0 0,96 12-5037 0 0,-97-14 3719 0 0</inkml:trace>
  <inkml:trace contextRef="#ctx0" brushRef="#br0" timeOffset="-40678.112">4357 12611 1036 0 0,'10'6'265'0'0,"-2"1"-1"0"0,1 1 1 0 0,-1-1 0 0 0,0 1-1 0 0,0 1 1 0 0,-1 0-1 0 0,0 0 1 0 0,-1 0 0 0 0,0 1-1 0 0,0-1 1 0 0,-1 1-1 0 0,0 1 1 0 0,-1-1 0 0 0,0 1-1 0 0,-1 0 1 0 0,0 0 0 0 0,0 0-1 0 0,-1 3-264 0 0,-2-13 375 0 0,-5 26 3155 0 0,-4-44-2564 0 0,64-176-1933 0 0,-55 194 940 0 0,0 0 0 0 0,0-1 0 0 0,1 1 0 0 0,-1 0 0 0 0,0 0 0 0 0,1 0-1 0 0,-1 0 1 0 0,1 0 0 0 0,-1-1 0 0 0,1 1 0 0 0,0 0 0 0 0,-1 0 0 0 0,1-1 0 0 0,0 1 0 0 0,-1-1 0 0 0,1 1 0 0 0,0 0 0 0 0,0-1 0 0 0,0 1 0 0 0,-1-1 0 0 0,1 0 0 0 0,0 1 0 0 0,0-1 0 0 0,0 0-1 0 0,0 1 1 0 0,0-1 0 0 0,0 0 0 0 0,0 0 0 0 0,0 0 0 0 0,0 0 0 0 0,0 0 0 0 0,0 0 0 0 0,0 0 0 0 0,0 0 0 0 0,0 0 0 0 0,-1 0 0 0 0,1-1 0 0 0,0 1 0 0 0,0 0 0 0 0,0-1 0 0 0,0 1 0 0 0,0-1-1 0 0,0 1 1 0 0,-1-1 0 0 0,1 1 0 0 0,0-1 0 0 0,0 1 0 0 0,-1-1 0 0 0,1 0 0 0 0,0 1 0 0 0,-1-1 0 0 0,1 0 0 0 0,-1 0 0 0 0,1 1 0 0 0,-1-1 0 0 0,1 0 0 0 0,-1 0 0 0 0,1 0 0 0 0,-1 0 0 0 0,0 0-1 0 0,0 0 1 0 0,1 0 0 0 0,-1 0 27 0 0,9 82-373 0 0,-21 13-191 0 0,8-41-3148 0 0,4-52 2391 0 0</inkml:trace>
  <inkml:trace contextRef="#ctx0" brushRef="#br0" timeOffset="-40224.46">4943 12510 1228 0 0,'-6'1'279'0'0,"0"0"0"0"0,0 1 1 0 0,0-1-1 0 0,0 1 0 0 0,1 1 0 0 0,-1-1 0 0 0,1 1 0 0 0,-1-1 0 0 0,1 2 1 0 0,0-1-1 0 0,0 0 0 0 0,0 1 0 0 0,1 0 0 0 0,-1 0 0 0 0,1 1 1 0 0,-2 1-280 0 0,-3 2 153 0 0,1 1 0 0 0,0-1 0 0 0,0 1 0 0 0,1 1 0 0 0,0 0 0 0 0,1 0 0 0 0,0 0 0 0 0,0 1 0 0 0,1-1 0 0 0,0 1 0 0 0,1 0 0 0 0,1 1 0 0 0,-1-1 0 0 0,2 1 0 0 0,0 0 0 0 0,-1 9-153 0 0,6-15 43 0 0,0-1 1 0 0,0 1-1 0 0,0-1 1 0 0,0 0-1 0 0,1 0 0 0 0,0 0 1 0 0,0 0-1 0 0,1 0 1 0 0,-1-1-1 0 0,1 0 1 0 0,0 0-1 0 0,0-1 1 0 0,0 1-1 0 0,0-1 0 0 0,1 0 1 0 0,0 0-1 0 0,-1-1 1 0 0,1 1-1 0 0,0-1 1 0 0,0-1-1 0 0,0 1 1 0 0,0-1-1 0 0,0 0 0 0 0,1-1 1 0 0,-1 1-1 0 0,0-1 1 0 0,0 0-1 0 0,1-1 1 0 0,-1 1-1 0 0,0-1 1 0 0,4-2-44 0 0,15 3-12 0 0,-1-2 0 0 0,0-1 1 0 0,0-1-1 0 0,0-1 1 0 0,0-1-1 0 0,-1-1 0 0 0,0-1 1 0 0,12-6 11 0 0,-27 11-57 0 0,0 0 0 0 0,-1 0 0 0 0,0-1 1 0 0,0 0-1 0 0,0 0 0 0 0,0 0 0 0 0,-1-1 0 0 0,1 0 0 0 0,-1-1 1 0 0,0 1-1 0 0,-1-1 0 0 0,0 0 0 0 0,0-1 0 0 0,0 1 0 0 0,0-1 1 0 0,-1 0-1 0 0,2-4 57 0 0,-7 8-13 0 0,0 0 0 0 0,1 0 0 0 0,-1 0 0 0 0,0 0 0 0 0,0 1 1 0 0,0-1-1 0 0,-1 0 0 0 0,1 1 0 0 0,0-1 0 0 0,-1 1 0 0 0,0-1 0 0 0,0 1 1 0 0,0 0-1 0 0,0-1 0 0 0,0 1 0 0 0,0 0 0 0 0,0 0 0 0 0,-1 1 0 0 0,1-1 0 0 0,-1 0 1 0 0,1 1-1 0 0,-1 0 0 0 0,0-1 0 0 0,0 1 0 0 0,1 0 0 0 0,-1 1 0 0 0,-2-2 13 0 0,-9-3 105 0 0,-1 1 0 0 0,1 0 0 0 0,-1 1-1 0 0,1 1 1 0 0,-1 0 0 0 0,0 1 0 0 0,0 0-1 0 0,0 1 1 0 0,0 1 0 0 0,0 0 0 0 0,0 1 0 0 0,1 1-1 0 0,-1 0 1 0 0,1 1 0 0 0,0 1 0 0 0,-12 5-105 0 0,25-10 7 0 0,0-1 0 0 0,-1 1 0 0 0,1 0 0 0 0,-1 0 0 0 0,1 0 0 0 0,-1 1 0 0 0,1-1 0 0 0,0 0 0 0 0,-1 0 1 0 0,1 1-1 0 0,-1-1 0 0 0,1 1 0 0 0,0-1 0 0 0,0 1 0 0 0,-1-1 0 0 0,1 1 0 0 0,0 0 0 0 0,0 0 0 0 0,0 0 0 0 0,-1 0 1 0 0,1 0-1 0 0,0 0 0 0 0,0 0 0 0 0,1 0 0 0 0,-1 0 0 0 0,0 0 0 0 0,0 0 0 0 0,0 1 0 0 0,1-1 0 0 0,-1 0 1 0 0,1 0-1 0 0,-1 1 0 0 0,1-1 0 0 0,-1 1 0 0 0,1-1 0 0 0,0 0 0 0 0,0 1 0 0 0,0-1 0 0 0,-1 1 0 0 0,1-1 1 0 0,1 0-1 0 0,-1 1 0 0 0,0-1 0 0 0,0 1 0 0 0,0-1 0 0 0,1 0 0 0 0,-1 1 0 0 0,1-1 0 0 0,-1 0 0 0 0,1 1 0 0 0,0-1 1 0 0,-1 0-1 0 0,1 0 0 0 0,0 1 0 0 0,0-1 0 0 0,0 0 0 0 0,0 0 0 0 0,0 0 0 0 0,0 0 0 0 0,0 0 0 0 0,0 0 1 0 0,0-1-1 0 0,0 1 0 0 0,1 0 0 0 0,0 0-7 0 0,89 38 21 0 0,124-6-2834 0 0,-67-15-2086 0 0,-115-12 3469 0 0</inkml:trace>
  <inkml:trace contextRef="#ctx0" brushRef="#br0" timeOffset="-38250.353">7774 12444 1316 0 0,'8'-52'8157'0'0,"-10"86"-5412"0"0,1 128-2503 0 0,15-55-575 0 0,-3-33-2723 0 0,-12-70-1293 0 0,-9-7 2169 0 0,7-2 938 0 0</inkml:trace>
  <inkml:trace contextRef="#ctx0" brushRef="#br0" timeOffset="-39485.148">5874 12761 928 0 0,'0'5'3098'0'0,"21"32"85"0"0,-7-36-3052 0 0,0 0-1 0 0,0-1 0 0 0,0-1 0 0 0,1 0 0 0 0,-1-1 1 0 0,-1-1-1 0 0,1 0 0 0 0,0-1 0 0 0,-1 0 1 0 0,1-1-1 0 0,-1 0 0 0 0,-1-1 0 0 0,1-1 0 0 0,-1 0 1 0 0,0-1-1 0 0,-1 0 0 0 0,1-1 0 0 0,-2 0 1 0 0,1 0-1 0 0,-1-1 0 0 0,-1-1 0 0 0,7-9-130 0 0,266-316-65 0 0,-279 336 58 0 0,1 1 0 0 0,-1 0 0 0 0,0 0 0 0 0,-1 1 0 0 0,1-1 0 0 0,0 1 0 0 0,0-1 0 0 0,0 1 0 0 0,-1 0 0 0 0,1 0-1 0 0,-1 0 1 0 0,0 0 0 0 0,1 0 0 0 0,-1 1 0 0 0,0-1 0 0 0,0 1 0 0 0,0-1 0 0 0,-1 1 0 0 0,1 0 0 0 0,-1 0 0 0 0,1 0 0 0 0,-1 0 0 0 0,0 0 0 0 0,0 0 0 0 0,-1 0 0 0 0,1 0 0 0 0,0 0 0 0 0,-1 0 0 0 0,0 1 0 0 0,0 2 7 0 0,4 4-8 0 0,136 348-812 0 0,-137-353 589 0 0,-1 1 0 0 0,-1-1-1 0 0,1 1 1 0 0,-1-1 0 0 0,0 1 0 0 0,0-1 0 0 0,-1 1-1 0 0,0 0 1 0 0,0-1 0 0 0,0 1 0 0 0,-1 0-1 0 0,1-1 1 0 0,-1 1 0 0 0,-1 0 0 0 0,1-1 0 0 0,-1 0-1 0 0,0 1 1 0 0,0-1 0 0 0,-1 0 0 0 0,1 0-1 0 0,-1 0 1 0 0,0 0 0 0 0,0-1 0 0 0,-1 1-1 0 0,0-1 1 0 0,-1 2 231 0 0,-15 7-1262 0 0</inkml:trace>
  <inkml:trace contextRef="#ctx0" brushRef="#br0" timeOffset="-39243.052">6300 12666 1844 0 0,'2'-6'2079'0'0,"5"-10"2770"0"0,21 10-3475 0 0,73 1-188 0 0,74-6-2965 0 0,86-27-5054 0 0,-214 27 5473 0 0</inkml:trace>
  <inkml:trace contextRef="#ctx0" brushRef="#br0" timeOffset="-38621.887">7218 12680 916 0 0,'2'0'123'0'0,"0"0"1"0"0,0-1-1 0 0,0 2 1 0 0,-1-1-1 0 0,1 0 0 0 0,0 0 1 0 0,0 0-1 0 0,0 1 0 0 0,-1-1 1 0 0,1 1-1 0 0,0 0 1 0 0,0-1-1 0 0,-1 1 0 0 0,1 0 1 0 0,-1 0-1 0 0,1 0 0 0 0,-1 0 1 0 0,1 0-1 0 0,-1 0 1 0 0,1 0-1 0 0,-1 1 0 0 0,0-1 1 0 0,0 1-1 0 0,0-1 1 0 0,0 1-1 0 0,0-1 0 0 0,0 1 1 0 0,0-1-1 0 0,0 1 0 0 0,0 0 1 0 0,-1-1-1 0 0,1 1 1 0 0,-1 0-1 0 0,1 0 0 0 0,-1 0 1 0 0,0-1-1 0 0,0 1 0 0 0,0 0 1 0 0,0 0-1 0 0,0 0 1 0 0,0 1-124 0 0,0 5 100 0 0,-1 1 0 0 0,0-1 0 0 0,0 1 0 0 0,0-1 1 0 0,-1 0-1 0 0,-1 0 0 0 0,1 1 0 0 0,-1-2 0 0 0,-1 1 0 0 0,1 0 1 0 0,-1-1-1 0 0,-1 1 0 0 0,1-1 0 0 0,-1 0 0 0 0,-1 0 1 0 0,1-1-1 0 0,-1 0 0 0 0,0 0 0 0 0,0 0 0 0 0,-1-1 1 0 0,-6 5-101 0 0,-102 42-3735 0 0,114-52 2416 0 0,1 0 6 0 0</inkml:trace>
  <inkml:trace contextRef="#ctx0" brushRef="#br0" timeOffset="-37524.563">7729 12362 968 0 0,'-30'-57'6547'0'0,"28"56"-6529"0"0,1 1-1 0 0,0-1 1 0 0,0 0-1 0 0,0 0 0 0 0,0 1 1 0 0,0-1-1 0 0,0 0 1 0 0,0 0-1 0 0,0 0 1 0 0,0 0-1 0 0,0 0 0 0 0,1-1 1 0 0,-1 1-1 0 0,0 0 1 0 0,1 0-1 0 0,-1-1 1 0 0,1 1-1 0 0,-1 0 1 0 0,1 0-1 0 0,0-1 0 0 0,-1 1 1 0 0,1 0-1 0 0,0-1 1 0 0,0 1-1 0 0,0-1 1 0 0,0 1-1 0 0,0 0 0 0 0,0-1 1 0 0,1 1-1 0 0,-1 0 1 0 0,0-1-1 0 0,1 1 1 0 0,-1 0-1 0 0,1 0 0 0 0,-1-1 1 0 0,1 1-1 0 0,0 0 1 0 0,-1 0-1 0 0,1 0 1 0 0,0 0-1 0 0,0 0 0 0 0,0 0 1 0 0,0 0-1 0 0,0 0 1 0 0,0 0-1 0 0,0 0 1 0 0,0 0-1 0 0,0 0 0 0 0,0 1 1 0 0,0-1-1 0 0,1 1 1 0 0,-1-1-1 0 0,0 1 1 0 0,0-1-1 0 0,1 1 0 0 0,-1-1 1 0 0,0 1-1 0 0,1 0 1 0 0,-1 0-1 0 0,0 0 1 0 0,1 0-1 0 0,-1 0 0 0 0,1 0 1 0 0,0 0-18 0 0,2-2 3 0 0,0 0 1 0 0,1-1-1 0 0,-1 2 1 0 0,1-1 0 0 0,-1 0-1 0 0,1 1 1 0 0,0 0-1 0 0,-1 0 1 0 0,1 0-1 0 0,0 1 1 0 0,0-1 0 0 0,0 1-1 0 0,0 0 1 0 0,-1 1-1 0 0,1-1 1 0 0,0 1-1 0 0,0 0 1 0 0,-1 0-1 0 0,1 1 1 0 0,0-1 0 0 0,-1 1-1 0 0,1 0 1 0 0,-1 0-1 0 0,0 0 1 0 0,0 1-1 0 0,0 0 1 0 0,0-1-1 0 0,0 2 1 0 0,0-1 0 0 0,-1 0-1 0 0,0 1 1 0 0,1-1-1 0 0,-1 1 1 0 0,-1 0-1 0 0,1 0 1 0 0,0 0 0 0 0,-1 0-1 0 0,0 1 1 0 0,0-1-1 0 0,0 1 1 0 0,-1-1-1 0 0,0 1 1 0 0,1 0-1 0 0,-1 2-3 0 0,6 112-4 0 0,68-101-64 0 0,-66-19 77 0 0,-1 2 0 0 0,0-1 0 0 0,0 1 0 0 0,0 0 0 0 0,0 1 1 0 0,0 0-1 0 0,0 0 0 0 0,0 0 0 0 0,0 1 0 0 0,-1 1 0 0 0,1-1 0 0 0,-1 1 0 0 0,0 0 1 0 0,0 1-1 0 0,0 0 0 0 0,-1 0 0 0 0,0 0 0 0 0,0 1 0 0 0,0 0 0 0 0,-1 0 0 0 0,1 1 1 0 0,-2-1-1 0 0,1 1 0 0 0,-1 0 0 0 0,0 0 0 0 0,0 1 0 0 0,-1-1 0 0 0,0 1 1 0 0,0 0-11 0 0,-5 0 88 0 0,0 0-1 0 0,-1-1 0 0 0,0 1 0 0 0,-1-1 0 0 0,0 0 0 0 0,0 0 0 0 0,0 0 0 0 0,-1-1 0 0 0,0 0 0 0 0,0 0 1 0 0,-1 0-1 0 0,1 0 0 0 0,-1-1 0 0 0,0 0 0 0 0,-1 0 0 0 0,0 0 0 0 0,1-1 0 0 0,-1 0 0 0 0,-1-1 0 0 0,1 1 1 0 0,0-1-1 0 0,-6 1-86 0 0,-94 32 528 0 0,105-35-610 0 0,-1-1-1 0 0,1 1 0 0 0,0-1 1 0 0,0 1-1 0 0,-1-1 0 0 0,1 0 0 0 0,0 0 1 0 0,0 0-1 0 0,-1 0 0 0 0,1 0 1 0 0,0-1-1 0 0,0 1 0 0 0,0-1 0 0 0,-1 1 1 0 0,1-1-1 0 0,0 0 0 0 0,0 0 1 0 0,0 0-1 0 0,0 0 0 0 0,0 0 1 0 0,0 0-1 0 0,0 0 0 0 0,1-1 0 0 0,-1 1 1 0 0,0-1-1 0 0,1 0 0 0 0,-1 1 1 0 0,1-1-1 0 0,-1 0 0 0 0,1 0 1 0 0,0 0-1 0 0,0 0 0 0 0,0 0 0 0 0,0 0 1 0 0,0 0-1 0 0,0 0 0 0 0,1 0 1 0 0,-1 0-1 0 0,1-1 0 0 0,-1 1 1 0 0,1 0-1 0 0,0 0 0 0 0,0-1 0 0 0,0 1 1 0 0,0-1 82 0 0,1-3-324 0 0,0-1 1 0 0,0 0 0 0 0,1 1 0 0 0,0-1-1 0 0,0 1 1 0 0,1-1 0 0 0,0 1-1 0 0,0 0 1 0 0,0 0 0 0 0,1 0 0 0 0,-1 1-1 0 0,1-1 1 0 0,1 1 0 0 0,-1 0 0 0 0,1 0-1 0 0,1 0 324 0 0,19-20-1128 0 0</inkml:trace>
  <inkml:trace contextRef="#ctx0" brushRef="#br0" timeOffset="-36860.064">8884 12450 988 0 0,'1'-1'58'0'0,"0"-1"1"0"0,0 0-1 0 0,0 1 1 0 0,0-1-1 0 0,0 0 1 0 0,-1 0-1 0 0,1 0 0 0 0,-1 0 1 0 0,1 0-1 0 0,-1 0 1 0 0,0 0-1 0 0,1 0 0 0 0,-1 0 1 0 0,0 0-1 0 0,0 0 1 0 0,-1 0-1 0 0,1 0 0 0 0,0 0 1 0 0,-1 0-1 0 0,1 0 1 0 0,-1 0-1 0 0,0 1 0 0 0,1-1 1 0 0,-1 0-1 0 0,0 0 1 0 0,0 0-1 0 0,0 1 0 0 0,0-1 1 0 0,-1 1-1 0 0,1-1 1 0 0,0 1-1 0 0,-1-1 0 0 0,1 1 1 0 0,-1 0-1 0 0,1-1 1 0 0,-1 1-1 0 0,0 0 1 0 0,1 0-1 0 0,-1 0 0 0 0,0 0 1 0 0,0 1-1 0 0,0-1 1 0 0,-1 0-59 0 0,-85-27 679 0 0,76 27-571 0 0,0-1 1 0 0,-1 2-1 0 0,1-1 1 0 0,0 2-1 0 0,-1 0 1 0 0,1 0-1 0 0,0 1 0 0 0,-1 1 1 0 0,1 0-1 0 0,0 0 1 0 0,1 1-1 0 0,-1 1 0 0 0,1 0 1 0 0,0 0-1 0 0,0 1 1 0 0,0 1-1 0 0,1 0 1 0 0,0 0-1 0 0,0 1 0 0 0,1 0 1 0 0,0 1-1 0 0,1 0 1 0 0,-2 2-109 0 0,8-8 27 0 0,0-1 1 0 0,1 1 0 0 0,-1-1 0 0 0,0 1-1 0 0,1 0 1 0 0,0 0 0 0 0,0 0 0 0 0,0 0-1 0 0,0 0 1 0 0,0 0 0 0 0,0 0 0 0 0,1 0-1 0 0,-1 0 1 0 0,1 0 0 0 0,0 0 0 0 0,0 1-1 0 0,0-1 1 0 0,1 0 0 0 0,-1 0 0 0 0,1 0-1 0 0,-1 0 1 0 0,1 0 0 0 0,0 0 0 0 0,0 0-1 0 0,1 0 1 0 0,-1 0 0 0 0,1 0 0 0 0,-1-1-1 0 0,1 1 1 0 0,0-1 0 0 0,0 1 0 0 0,0-1-1 0 0,0 1 1 0 0,0-1 0 0 0,1 0 0 0 0,-1 0-1 0 0,1 0 1 0 0,-1-1 0 0 0,1 1 0 0 0,0 0-1 0 0,-1-1 1 0 0,1 0 0 0 0,0 0 0 0 0,0 0-1 0 0,0 0 1 0 0,0 0 0 0 0,0 0 0 0 0,1-1-1 0 0,-1 1 1 0 0,0-1 0 0 0,0 0 0 0 0,0 0-1 0 0,0 0 1 0 0,0-1 0 0 0,0 1 0 0 0,1-1-1 0 0,-1 0 1 0 0,1 0-28 0 0,9 1-26 0 0,0-1 0 0 0,0 0 1 0 0,-1-1-1 0 0,1-1 0 0 0,0 0 0 0 0,-1 0 1 0 0,0-1-1 0 0,0-1 0 0 0,0 0 0 0 0,0-1 0 0 0,-1 0 1 0 0,0 0-1 0 0,2-3 26 0 0,35-57 341 0 0,-35 68-292 0 0,139 71-5037 0 0,-150-73 3615 0 0</inkml:trace>
  <inkml:trace contextRef="#ctx0" brushRef="#br0" timeOffset="-35968.41">9162 12407 1588 0 0,'2'2'205'0'0,"0"1"0"0"0,0 0 0 0 0,-1 0 0 0 0,0 0 0 0 0,1 0 0 0 0,-1 0 0 0 0,0 0 0 0 0,0 0 0 0 0,-1 0 0 0 0,1 0 0 0 0,-1 0 0 0 0,1 0 0 0 0,-1 0 0 0 0,0 1 0 0 0,0-1 0 0 0,-1 0 0 0 0,1 0 0 0 0,-1 0 0 0 0,1 0 0 0 0,-1 1 0 0 0,0-1 0 0 0,0 0 0 0 0,0 0 0 0 0,-1-1 0 0 0,1 1 0 0 0,-1 0 0 0 0,1 0 0 0 0,-1-1 0 0 0,0 1 0 0 0,0-1 0 0 0,0 1 0 0 0,-1-1 0 0 0,1 0 0 0 0,0 0 0 0 0,-1 0 0 0 0,0 0 0 0 0,1 0 0 0 0,-1-1 0 0 0,0 1 0 0 0,0-1 0 0 0,0 0 0 0 0,0 1 0 0 0,-1-1-205 0 0,30-57 1292 0 0,-12 41-1343 0 0,1 0-1 0 0,0 0 1 0 0,1 1-1 0 0,1 1 1 0 0,0 1-1 0 0,0 0 1 0 0,1 2-1 0 0,1 0 1 0 0,9-4 51 0 0,17 69-240 0 0,-41-45 200 0 0,0 0 0 0 0,1 0 0 0 0,0 0 0 0 0,1-1 0 0 0,0 0 1 0 0,0 0-1 0 0,1 0 0 0 0,0-1 0 0 0,0 0 0 0 0,1 0 0 0 0,0-1 0 0 0,1 0 1 0 0,0 0-1 0 0,0-1 0 0 0,0 0 0 0 0,1-1 0 0 0,-1 0 0 0 0,1 0 0 0 0,0-1 1 0 0,1 0-1 0 0,-1-1 0 0 0,1-1 0 0 0,0 1 0 0 0,-1-1 0 0 0,1-1 0 0 0,0 0 1 0 0,3-1 39 0 0,0 2-188 0 0,0 0 0 0 0,0-1 0 0 0,0-1 0 0 0,0-1 0 0 0,-1 1 1 0 0,1-2-1 0 0,0 0 0 0 0,0-1 0 0 0,-1 0 0 0 0,0-1 1 0 0,1-1-1 0 0,-1 0 0 0 0,-1 0 0 0 0,1-2 0 0 0,-1 1 0 0 0,0-2 1 0 0,-1 1-1 0 0,0-2 0 0 0,0 1 0 0 0,2-4 188 0 0,-12 12 41 0 0,0-1-1 0 0,0 0 1 0 0,0 0-1 0 0,0 0 1 0 0,0 0-1 0 0,0 0 1 0 0,0-1-1 0 0,0 1 1 0 0,0 0-1 0 0,-1 0 1 0 0,1 0-1 0 0,0-1 1 0 0,-1 1-1 0 0,1 0 1 0 0,-1-1-1 0 0,1 1 1 0 0,-1-1 0 0 0,0 1-1 0 0,0 0 1 0 0,0-1-1 0 0,1 1 1 0 0,-1-1-1 0 0,-1 1 1 0 0,1-1-1 0 0,0 1 1 0 0,0-1-1 0 0,0 1 1 0 0,-1 0-1 0 0,1-1 1 0 0,-1 1-1 0 0,1 0 1 0 0,-1-1-1 0 0,0 1 1 0 0,1 0-1 0 0,-1 0 1 0 0,0-1-1 0 0,0 1 1 0 0,0 0-1 0 0,0 0 1 0 0,0 0-1 0 0,0 0 1 0 0,0 0-1 0 0,0 0 1 0 0,0 1-1 0 0,0-1 1 0 0,-1 0-1 0 0,1 0 1 0 0,0 1 0 0 0,-1-1-1 0 0,1 1 1 0 0,0-1-1 0 0,-1 1 1 0 0,1 0-1 0 0,0-1 1 0 0,-1 1-1 0 0,1 0 1 0 0,-1 0-1 0 0,1 0 1 0 0,-1 0-1 0 0,1 0 1 0 0,-1 0-1 0 0,1 1 1 0 0,0-1-1 0 0,-1 0 1 0 0,1 1-1 0 0,0-1 1 0 0,-1 1-1 0 0,1-1 1 0 0,-1 1-41 0 0,-4 0 56 0 0,0 0 1 0 0,0 0 0 0 0,0 0-1 0 0,0 1 1 0 0,0 0-1 0 0,0 0 1 0 0,0 1 0 0 0,1-1-1 0 0,-1 1 1 0 0,1 1 0 0 0,0-1-1 0 0,0 1 1 0 0,0 0-1 0 0,0 0 1 0 0,1 0 0 0 0,-1 0-1 0 0,1 1 1 0 0,0 0-1 0 0,1 0 1 0 0,-1 0 0 0 0,-2 6-57 0 0,6-10 45 0 0,0-1-5 0 0,0 0 25 0 0,3 2-9 0 0,-1 0-75 0 0,1 0 0 0 0,0-1-1 0 0,0 0 1 0 0,0 0 0 0 0,0 0 0 0 0,0 0-1 0 0,1 0 1 0 0,-1 0 0 0 0,0-1-1 0 0,0 0 1 0 0,0 1 0 0 0,1-1-1 0 0,-1 0 1 0 0,0-1 0 0 0,0 1 0 0 0,0-1-1 0 0,1 1 1 0 0,-1-1 0 0 0,0 0-1 0 0,0 0 1 0 0,0 0 0 0 0,0-1 0 0 0,0 1-1 0 0,-1-1 1 0 0,1 1 0 0 0,0-1-1 0 0,-1 0 1 0 0,1 0 0 0 0,-1 0 0 0 0,1-1-1 0 0,-1 1 1 0 0,0 0 0 0 0,0-1-1 0 0,0 1 1 0 0,0-2 19 0 0,62-105-896 0 0,-41-158 753 0 0,-23 229 673 0 0,-37-82 2682 0 0,34 161-2063 0 0,14-4-1808 0 0,2 0 0 0 0,2 0 0 0 0,1-2-1 0 0,2 0 1 0 0,1-1 0 0 0,8 9 659 0 0,-14-21-898 0 0,45 99-5156 0 0,-47-93 4778 0 0</inkml:trace>
  <inkml:trace contextRef="#ctx0" brushRef="#br0" timeOffset="-35580.407">10932 12311 1576 0 0,'0'-4'166'0'0,"0"1"1"0"0,-1-1-1 0 0,1 1 0 0 0,-1 0 1 0 0,0-1-1 0 0,0 1 0 0 0,0 0 0 0 0,-1 0 1 0 0,1-1-1 0 0,-1 1 0 0 0,1 0 1 0 0,-1 0-1 0 0,0 1 0 0 0,0-1 0 0 0,-1 0 1 0 0,1 1-1 0 0,-1-1 0 0 0,1 1 1 0 0,-1 0-1 0 0,0-1 0 0 0,1 1 0 0 0,-1 1 1 0 0,0-1-1 0 0,0 0 0 0 0,-1 1 1 0 0,1 0-1 0 0,0-1 0 0 0,0 1 0 0 0,-1 0 1 0 0,1 1-1 0 0,-1-1 0 0 0,1 1 1 0 0,0-1-1 0 0,-1 1 0 0 0,1 0 1 0 0,-1 0-1 0 0,1 1 0 0 0,-1-1 0 0 0,1 1 1 0 0,-1 0-1 0 0,1-1 0 0 0,0 2 1 0 0,-1-1-1 0 0,-1 1-166 0 0,-4-1 115 0 0,0 0 0 0 0,1 1 0 0 0,-1-1-1 0 0,0 2 1 0 0,1-1 0 0 0,0 1 0 0 0,0 0 0 0 0,0 1 0 0 0,0 0 0 0 0,0 0 0 0 0,1 1 0 0 0,0 0 0 0 0,0 0 0 0 0,0 1-1 0 0,1 0 1 0 0,-1 0 0 0 0,1 0 0 0 0,1 1 0 0 0,-1 0 0 0 0,1 0 0 0 0,1 0 0 0 0,-1 1 0 0 0,1 0 0 0 0,0 0 0 0 0,1 0-1 0 0,-2 6-114 0 0,6-9 19 0 0,-1 1 0 0 0,2-1-1 0 0,-1 0 1 0 0,1 0 0 0 0,-1-1-1 0 0,1 1 1 0 0,1 0 0 0 0,-1-1-1 0 0,1 1 1 0 0,0-1 0 0 0,0 0-1 0 0,0 0 1 0 0,0 0 0 0 0,1 0 0 0 0,-1 0-1 0 0,1-1 1 0 0,0 0 0 0 0,0 1-1 0 0,0-1 1 0 0,1-1 0 0 0,-1 1-1 0 0,1-1 1 0 0,0 0 0 0 0,-1 0-1 0 0,1 0 1 0 0,5 1-19 0 0,137 33-918 0 0,-143-35 873 0 0,36 3-1134 0 0,1-1 0 0 0,-1-1 0 0 0,1-3-1 0 0,0-1 1 0 0,-1-2 0 0 0,1-2 0 0 0,17-6 1179 0 0,-19 2-1109 0 0</inkml:trace>
  <inkml:trace contextRef="#ctx0" brushRef="#br0" timeOffset="-34960.024">12284 12419 1808 0 0,'3'-3'99'0'0,"0"0"0"0"0,0 0 0 0 0,-1 0-1 0 0,0-1 1 0 0,1 1 0 0 0,-1 0 0 0 0,0-1 0 0 0,-1 0 0 0 0,1 1-1 0 0,-1-1 1 0 0,1 0 0 0 0,-1 0 0 0 0,-1 0 0 0 0,1 0 0 0 0,0 0-1 0 0,-1 0 1 0 0,0 0 0 0 0,0 0 0 0 0,0 0 0 0 0,0 0 0 0 0,-1 0-1 0 0,1 0 1 0 0,-1 0 0 0 0,0 0 0 0 0,0 0 0 0 0,-1 0 0 0 0,1 1-1 0 0,-1-1 1 0 0,0 0 0 0 0,0 1 0 0 0,0-1 0 0 0,0 1 0 0 0,-1 0-1 0 0,1 0 1 0 0,-1 0 0 0 0,0 0 0 0 0,0 0 0 0 0,0 0 0 0 0,0 1-1 0 0,0 0 1 0 0,-1-1 0 0 0,1 1 0 0 0,-1 1 0 0 0,1-1 0 0 0,-1 0-1 0 0,0 1 1 0 0,-1-1-99 0 0,-10 0 139 0 0,0 0 0 0 0,1 0 0 0 0,-1 2 0 0 0,0 0 0 0 0,0 1-1 0 0,1 0 1 0 0,-1 1 0 0 0,0 0 0 0 0,1 2 0 0 0,0 0 0 0 0,0 0 0 0 0,0 1-1 0 0,0 1 1 0 0,1 0 0 0 0,0 1 0 0 0,0 0 0 0 0,0 1 0 0 0,1 1 0 0 0,1 0-1 0 0,-1 0 1 0 0,1 2 0 0 0,0 0-139 0 0,-58 95 956 0 0,68-103-935 0 0,0 0 0 0 0,0 0 0 0 0,0 0 0 0 0,0 0 0 0 0,1 0 0 0 0,-1 1 0 0 0,1-1 0 0 0,0 0 0 0 0,0 0 0 0 0,0 0 0 0 0,0 0 0 0 0,1 0 0 0 0,-1 0-1 0 0,1 1 1 0 0,0-1 0 0 0,0 0 0 0 0,0-1 0 0 0,0 1 0 0 0,1 0 0 0 0,-1 0 0 0 0,1 0 0 0 0,-1-1 0 0 0,1 1 0 0 0,0-1 0 0 0,0 1 0 0 0,0-1 0 0 0,0 0 0 0 0,1 0 0 0 0,-1 0 0 0 0,1 0-1 0 0,-1 0 1 0 0,1 0 0 0 0,0-1 0 0 0,-1 1 0 0 0,1-1 0 0 0,0 0 0 0 0,0 0 0 0 0,0 0 0 0 0,0 0-21 0 0,9 1-53 0 0,-1 0 0 0 0,1-1 0 0 0,-1 0 0 0 0,1-1 0 0 0,0-1 0 0 0,-1 0 0 0 0,1 0 0 0 0,-1-1 0 0 0,1 0 0 0 0,-1-1 0 0 0,0-1 0 0 0,0 0 0 0 0,0 0 0 0 0,-1-1 0 0 0,1 0 0 0 0,-1-1 0 0 0,-1 0 0 0 0,1-1 0 0 0,-1 0 0 0 0,0 0 0 0 0,0-1 0 0 0,-1 0 0 0 0,0 0 0 0 0,2-5 53 0 0,19-94-139 0 0,-28 106 146 0 0,1 0 0 0 0,-1 0 0 0 0,0 0 0 0 0,1 0 1 0 0,-1 1-1 0 0,0-1 0 0 0,1 1 0 0 0,-1-1 0 0 0,1 1 0 0 0,-1-1 0 0 0,1 1 0 0 0,-1 0 0 0 0,1 0 0 0 0,0 0 0 0 0,-1 0 0 0 0,1 0 0 0 0,-1 0 0 0 0,1 0 0 0 0,-1 0 1 0 0,1 1-1 0 0,-1-1 0 0 0,1 1 0 0 0,-1-1 0 0 0,1 1 0 0 0,-1-1 0 0 0,0 1 0 0 0,1 0 0 0 0,-1 0 0 0 0,0 0 0 0 0,0-1 0 0 0,1 1 0 0 0,-1 0 0 0 0,0 1-7 0 0,1-1 15 0 0,49 18-422 0 0,17 8-994 0 0,-29-3-2281 0 0,-32-16 2427 0 0,-4-1 106 0 0</inkml:trace>
  <inkml:trace contextRef="#ctx0" brushRef="#br0" timeOffset="-34584.957">12643 12225 1724 0 0,'21'22'944'0'0,"-13"-17"-566"0"0,-1 1 0 0 0,0 1 0 0 0,-1-1 0 0 0,0 1 0 0 0,0 1 0 0 0,0-1 0 0 0,0 1 0 0 0,-1 0 0 0 0,-1 0 0 0 0,0 0 0 0 0,0 0 0 0 0,0 1 0 0 0,-1 0 0 0 0,0 0 0 0 0,-1 0 0 0 0,0 0 0 0 0,1 7-378 0 0,-4-14 77 0 0,1 1-1 0 0,-1-1 1 0 0,0 0 0 0 0,0 0-1 0 0,0-1 1 0 0,0 1 0 0 0,-1 0-1 0 0,1 0 1 0 0,0 0 0 0 0,-1-1-1 0 0,1 1 1 0 0,-1-1 0 0 0,0 1-1 0 0,1-1 1 0 0,-1 0 0 0 0,0 1-1 0 0,0-1 1 0 0,0 0 0 0 0,0 0-1 0 0,0 0 1 0 0,0-1 0 0 0,0 1-1 0 0,0 0 1 0 0,0-1 0 0 0,-1 1-1 0 0,1-1 1 0 0,0 0 0 0 0,0 0-1 0 0,0 0 1 0 0,-1 0-1 0 0,1 0 1 0 0,0 0 0 0 0,0-1-1 0 0,0 1 1 0 0,-1-1 0 0 0,1 1-1 0 0,0-1-76 0 0,-1-4-17 0 0,0 0 0 0 0,0-1 0 0 0,0 1 0 0 0,0-1 0 0 0,1 1 0 0 0,0-1 1 0 0,0 0-1 0 0,0 0 0 0 0,1 0 0 0 0,0 0 0 0 0,0 0 0 0 0,1 0 0 0 0,0 0 0 0 0,0 0 0 0 0,0 0 0 0 0,1-1 0 0 0,-1 1 0 0 0,1 0 0 0 0,1 0 0 0 0,-1 0 0 0 0,1 1 0 0 0,0-1 0 0 0,1 0 0 0 0,-1 1 0 0 0,3-3 17 0 0,85-140-2755 0 0,-23 75-2426 0 0,-54 60 3995 0 0</inkml:trace>
  <inkml:trace contextRef="#ctx0" brushRef="#br0" timeOffset="-34155.148">13040 12426 1768 0 0,'164'-93'3412'0'0,"-164"93"-3396"0"0,1 0 0 0 0,0-1 0 0 0,-1 1 1 0 0,1-1-1 0 0,0 1 0 0 0,-1-1 0 0 0,1 1 0 0 0,0-1 1 0 0,-1 1-1 0 0,1-1 0 0 0,-1 1 0 0 0,1-1 0 0 0,-1 0 1 0 0,1 1-1 0 0,-1-1 0 0 0,0 0 0 0 0,1 0 0 0 0,-1 1 1 0 0,0-1-1 0 0,1 0 0 0 0,-1 0 0 0 0,0 0 0 0 0,0 1 1 0 0,0-1-1 0 0,0 0 0 0 0,0 0 0 0 0,0 0 0 0 0,0 1 1 0 0,0-1-1 0 0,0 0 0 0 0,0 0 0 0 0,0 0 0 0 0,-1 1 0 0 0,1-1 1 0 0,0 0-1 0 0,0 0 0 0 0,-1 1 0 0 0,1-1 0 0 0,-1 0 1 0 0,1 0-1 0 0,-1 1 0 0 0,1-1 0 0 0,-1 1 0 0 0,1-1 1 0 0,-1 0-1 0 0,1 1 0 0 0,-1-1 0 0 0,0 1 0 0 0,1-1 1 0 0,-1 1-1 0 0,0 0 0 0 0,1-1 0 0 0,-1 1 0 0 0,0 0 1 0 0,0-1-1 0 0,1 1 0 0 0,-1 0 0 0 0,0 0 0 0 0,0 0 1 0 0,0 0-1 0 0,1-1 0 0 0,-1 1 0 0 0,0 0 0 0 0,0 0 1 0 0,0 1-1 0 0,0-1 0 0 0,1 0 0 0 0,-1 0 0 0 0,0 0 1 0 0,0 1-17 0 0,-73-6 613 0 0,68 5-442 0 0,-21 2 42 0 0,1 2-1 0 0,0 0 1 0 0,0 1-1 0 0,0 2 1 0 0,1 1-1 0 0,0 0 1 0 0,0 2-1 0 0,1 1 1 0 0,-10 7-213 0 0,31-17 26 0 0,1-1 1 0 0,0 1-1 0 0,-1 0 1 0 0,1 0 0 0 0,0 1-1 0 0,0-1 1 0 0,0 0-1 0 0,0 1 1 0 0,0 0-1 0 0,0-1 1 0 0,0 1-1 0 0,0 0 1 0 0,1 0-1 0 0,-1 0 1 0 0,1 0-1 0 0,-1 0 1 0 0,1 0 0 0 0,0 0-1 0 0,0 0 1 0 0,0 1-1 0 0,0-1 1 0 0,0 0-1 0 0,0 1 1 0 0,1-1-1 0 0,-1 1 1 0 0,1-1-1 0 0,0 1 1 0 0,0-1-1 0 0,-1 1 1 0 0,2-1 0 0 0,-1 1-1 0 0,0-1 1 0 0,0 1-1 0 0,1-1 1 0 0,0 1-1 0 0,-1 0-26 0 0,20 10-158 0 0,0-1-1 0 0,0-1 1 0 0,1-1-1 0 0,0-1 1 0 0,0 0-1 0 0,1-2 1 0 0,1 0 0 0 0,-1-2-1 0 0,1 0 1 0 0,0-2-1 0 0,0 0 1 0 0,0-1-1 0 0,0-2 1 0 0,0 0-1 0 0,18-4 159 0 0,125-7-4143 0 0,-117 0 2861 0 0</inkml:trace>
  <inkml:trace contextRef="#ctx0" brushRef="#br0" timeOffset="-33673.326">12536 12210 1300 0 0,'19'-3'580'0'0,"-3"3"-92"0"0,6 3-88 0 0,-9-3-44 0 0,21 12-32 0 0,-10 2-48 0 0,-2 1-324 0 0,-1 0-180 0 0,-5 3-408 0 0,-3 4 36 0 0,-4 1 36 0 0</inkml:trace>
  <inkml:trace contextRef="#ctx0" brushRef="#br0" timeOffset="-27705.662">14092 12314 1056 0 0,'18'-15'1702'0'0,"2"10"12"0"0,20-43 1285 0 0,-7-9 1234 0 0,-48 107-3707 0 0,1 21-399 0 0,3-1 0 0 0,3 2-1 0 0,3-1 1 0 0,3 1 0 0 0,3-1 0 0 0,3 1-1 0 0,3-1 1 0 0,4 0 0 0 0,17 61-127 0 0,-14-41 199 0 0,-50-130-3155 0 0,-32-71-4155 0 0,55 83 5832 0 0</inkml:trace>
  <inkml:trace contextRef="#ctx0" brushRef="#br0" timeOffset="-27366.903">14115 12492 2516 0 0,'-1'-6'243'0'0,"0"0"0"0"0,1 0-1 0 0,-1 0 1 0 0,1 0 0 0 0,1 0 0 0 0,-1 0-1 0 0,1 0 1 0 0,0 0 0 0 0,0 1 0 0 0,1-1-1 0 0,0 0 1 0 0,0 0 0 0 0,0 1-1 0 0,1-1 1 0 0,-1 1 0 0 0,1 0 0 0 0,3-3-243 0 0,3-7 139 0 0,0 1-1 0 0,2 0 1 0 0,0 1 0 0 0,0 0 0 0 0,1 1 0 0 0,1 0 0 0 0,0 1 0 0 0,1 0 0 0 0,0 1 0 0 0,0 1 0 0 0,1 0 0 0 0,0 1 0 0 0,1 1-1 0 0,0 0 1 0 0,0 1 0 0 0,0 0 0 0 0,11-1-139 0 0,-25 6 14 0 0,1 1-1 0 0,-1-1 1 0 0,1 1-1 0 0,0-1 1 0 0,-1 1-1 0 0,1 0 1 0 0,0 0-1 0 0,-1 0 1 0 0,1 0 0 0 0,0 0-1 0 0,-1 0 1 0 0,1 1-1 0 0,-1 0 1 0 0,1-1-1 0 0,0 1 1 0 0,-1 0-1 0 0,0 0 1 0 0,1 0-1 0 0,-1 1 1 0 0,1-1 0 0 0,-1 0-1 0 0,0 1 1 0 0,0 0-1 0 0,0-1 1 0 0,0 1-1 0 0,0 0 1 0 0,0 0-1 0 0,-1 0 1 0 0,1 0-1 0 0,-1 1 1 0 0,1-1 0 0 0,-1 0-1 0 0,0 1 1 0 0,0-1-1 0 0,0 1 1 0 0,0-1-1 0 0,0 1 1 0 0,0-1-1 0 0,-1 1 1 0 0,1 0-1 0 0,-1-1 1 0 0,0 1-1 0 0,0 0 1 0 0,0-1 0 0 0,0 1-1 0 0,0 0 1 0 0,-1-1-1 0 0,0 3-13 0 0,-11 13 6 0 0,-1-1-1 0 0,-1-1 0 0 0,-1 0 1 0 0,-1 0-1 0 0,0-2 0 0 0,0 0 1 0 0,-2-1-1 0 0,1 0 0 0 0,-2-2 1 0 0,1 0-1 0 0,-2-1 0 0 0,1-1 1 0 0,-2-1-1 0 0,1 0 0 0 0,-1-2 1 0 0,0 0-1 0 0,0-2 0 0 0,-7 1-5 0 0,24-4-643 0 0,4-24-1128 0 0,99-42-3043 0 0,-65 48 3528 0 0</inkml:trace>
  <inkml:trace contextRef="#ctx0" brushRef="#br0" timeOffset="-26685.603">14934 12330 1240 0 0,'19'-13'4366'0'0,"-39"-22"-2701"0"0,4 30-1621 0 0,0 1 0 0 0,0 0 0 0 0,0 1 0 0 0,0 1 0 0 0,-1 1 0 0 0,1 1 0 0 0,-1 0 0 0 0,1 1 0 0 0,-1 0 0 0 0,1 1 0 0 0,0 1 0 0 0,0 1 0 0 0,0 0 0 0 0,0 2 0 0 0,1-1 0 0 0,0 2 0 0 0,0 0 0 0 0,1 0 0 0 0,-1 2 0 0 0,2 0 0 0 0,-1 0 0 0 0,1 1 0 0 0,-4 5-44 0 0,4-5 46 0 0,1 0 0 0 0,0 0-1 0 0,1 1 1 0 0,0 1-1 0 0,1 0 1 0 0,0 0 0 0 0,1 1-1 0 0,0 1 1 0 0,1-1-1 0 0,-2 7-45 0 0,11-18 12 0 0,-1 0 0 0 0,1 0 0 0 0,-1 0 0 0 0,1 0 0 0 0,0 0 0 0 0,0 0 0 0 0,0 0 0 0 0,0-1-1 0 0,0 1 1 0 0,1 0 0 0 0,-1 0 0 0 0,0-1 0 0 0,1 1 0 0 0,0-1 0 0 0,-1 1 0 0 0,1-1 0 0 0,0 0-1 0 0,-1 0 1 0 0,1 0 0 0 0,0 0 0 0 0,0 0 0 0 0,0 0 0 0 0,0 0 0 0 0,0 0 0 0 0,0-1 0 0 0,0 1 0 0 0,0-1-1 0 0,0 0 1 0 0,0 1 0 0 0,1-1 0 0 0,-1 0 0 0 0,0 0 0 0 0,0 0 0 0 0,0-1 0 0 0,0 1 0 0 0,2-1-12 0 0,23-2-117 0 0,-1-1 0 0 0,1-1 0 0 0,-1-2 0 0 0,-1 0 0 0 0,1-2 0 0 0,-1-1 0 0 0,-1-1 0 0 0,0-1 0 0 0,0-1 0 0 0,-1-1 0 0 0,-1-1 0 0 0,-1-1 0 0 0,0 0 0 0 0,2-5 117 0 0,-22 21-5 0 0,0 0 1 0 0,0 0-1 0 0,-1-1 1 0 0,1 1-1 0 0,0 0 1 0 0,0-1-1 0 0,-1 1 1 0 0,1-1-1 0 0,0 1 1 0 0,0-1-1 0 0,-1 1 0 0 0,1-1 1 0 0,0 1-1 0 0,-1-1 1 0 0,1 0-1 0 0,-1 1 1 0 0,1-1-1 0 0,-1 0 1 0 0,1 0-1 0 0,-1 1 0 0 0,0-1 1 0 0,1 0-1 0 0,-1 0 1 0 0,0 0-1 0 0,0 1 1 0 0,1-1-1 0 0,-1 0 1 0 0,0 0-1 0 0,0 0 0 0 0,0 0 1 0 0,0 0-1 0 0,0 0 1 0 0,0 1-1 0 0,0-1 1 0 0,0 0-1 0 0,-1 0 1 0 0,1 0-1 0 0,0 0 1 0 0,0 1-1 0 0,-1-1 0 0 0,1 0 1 0 0,-1 0-1 0 0,1 0 1 0 0,0 1-1 0 0,-1-1 1 0 0,1 0-1 0 0,-1 1 1 0 0,0-1-1 0 0,1 0 0 0 0,-1 1 1 0 0,0-1-1 0 0,1 1 5 0 0,-2 1 1 0 0,0 0 0 0 0,1 1 0 0 0,-1-1-1 0 0,0 0 1 0 0,1 1 0 0 0,0 0 0 0 0,-1-1-1 0 0,1 1 1 0 0,0 0 0 0 0,0 0 0 0 0,0 0 0 0 0,0 0-1 0 0,0-1 1 0 0,1 1 0 0 0,-1 1 0 0 0,0-1-1 0 0,1 0 1 0 0,0 0 0 0 0,-1 0 0 0 0,1 0-1 0 0,0 0 1 0 0,0 0 0 0 0,0 0 0 0 0,0 0 0 0 0,1 1-1 0 0,-1-1 1 0 0,1 0 0 0 0,-1 0 0 0 0,1 0-1 0 0,-1 0 1 0 0,1 0 0 0 0,0 0 0 0 0,1 1-1 0 0,1 3-13 0 0,1 0 1 0 0,0-1-1 0 0,0 1 0 0 0,0-1 1 0 0,1 0-1 0 0,0 0 1 0 0,0 0-1 0 0,0-1 1 0 0,0 0-1 0 0,1 0 1 0 0,0 0-1 0 0,0-1 1 0 0,0 1-1 0 0,0-1 0 0 0,0-1 1 0 0,0 1-1 0 0,1-1 1 0 0,-1 0-1 0 0,1-1 1 0 0,0 0-1 0 0,0 0 1 0 0,-1 0 12 0 0,99-11-3199 0 0,-80 2 1940 0 0,-1 1 10 0 0</inkml:trace>
  <inkml:trace contextRef="#ctx0" brushRef="#br0" timeOffset="-26421.66">15328 12285 1792 0 0,'-5'-16'2926'0'0,"-12"24"-580"0"0,-11 32-1353 0 0,25-33-911 0 0,0 1-1 0 0,0 0 1 0 0,1 0-1 0 0,0 0 1 0 0,1 0-1 0 0,0 0 0 0 0,0 0 1 0 0,1 0-1 0 0,-1 1 1 0 0,2-1-1 0 0,-1 0 0 0 0,1 0 1 0 0,1 1-1 0 0,-1-1 1 0 0,2 0-1 0 0,-1-1 1 0 0,1 1-1 0 0,2 6-81 0 0,25 48-4449 0 0,-31-62 1676 0 0,-2-3 1376 0 0</inkml:trace>
  <inkml:trace contextRef="#ctx0" brushRef="#br0" timeOffset="-26174.969">15201 12161 1212 0 0,'-1'-5'824'0'0,"-1"-1"-152"0"0,1 2-240 0 0,-1-1-140 0 0,2 4-24 0 0,-2-4-384 0 0,2 4-128 0 0,0-2-288 0 0,-1 1-640 0 0</inkml:trace>
  <inkml:trace contextRef="#ctx0" brushRef="#br0" timeOffset="-25941.545">15257 12162 1332 0 0,'36'17'709'0'0,"-2"2"-1"0"0,0 0 1 0 0,-2 3 0 0 0,0 1 0 0 0,-1 1-1 0 0,3 6-708 0 0,-21-18 254 0 0,0 1 0 0 0,-1 0 0 0 0,-1 1 0 0 0,0 1 0 0 0,-1-1 0 0 0,-1 2 0 0 0,0-1 0 0 0,-1 1 0 0 0,1 5-254 0 0,-7-16 124 0 0,-1 0 0 0 0,1 0 1 0 0,-1 0-1 0 0,0 0 0 0 0,0 0 0 0 0,-1 0 0 0 0,1 0 1 0 0,-1 0-1 0 0,-1 0 0 0 0,1 1 0 0 0,0-1 1 0 0,-1 0-1 0 0,0 0 0 0 0,0 0 0 0 0,-1 0 0 0 0,0 0 1 0 0,1-1-1 0 0,-2 1 0 0 0,1 0 0 0 0,0-1 0 0 0,-1 1 1 0 0,0-1-1 0 0,0 0 0 0 0,0 0 0 0 0,-1 0 0 0 0,1 0 1 0 0,-1-1-1 0 0,0 1 0 0 0,0-1 0 0 0,0 0 0 0 0,0 0 1 0 0,-1-1-1 0 0,1 1 0 0 0,-1-1 0 0 0,1 0 0 0 0,-1 0 1 0 0,0 0-1 0 0,0-1 0 0 0,0 0 0 0 0,0 0 1 0 0,-3 0-125 0 0,5-2 9 0 0,1 0 0 0 0,0 0 0 0 0,0-1 0 0 0,0 1 0 0 0,0-1 1 0 0,0 0-1 0 0,0 1 0 0 0,0-1 0 0 0,1 0 0 0 0,-1 0 0 0 0,0 0 1 0 0,1 0-1 0 0,0 0 0 0 0,0-1 0 0 0,-1 1 0 0 0,1 0 0 0 0,0-1 1 0 0,1 1-1 0 0,-1-1 0 0 0,0 1 0 0 0,1 0 0 0 0,-1-1 0 0 0,1 0 1 0 0,0 1-1 0 0,0-1 0 0 0,0 1 0 0 0,0-1 0 0 0,0 1 1 0 0,1-1-1 0 0,-1 1 0 0 0,1-1 0 0 0,0 1 0 0 0,0-1-9 0 0,10-22-587 0 0,1 0 0 0 0,1 1 0 0 0,1 1 0 0 0,1 0 1 0 0,1 2-1 0 0,1-1 0 0 0,1 2 0 0 0,1 0 0 0 0,1 1 0 0 0,0 1 0 0 0,1 1 0 0 0,23-13 587 0 0,25-28-3816 0 0,-46 38 2542 0 0</inkml:trace>
  <inkml:trace contextRef="#ctx0" brushRef="#br0" timeOffset="-25289.866">16014 12161 1332 0 0,'0'0'133'0'0,"0"1"0"0"0,0-1-1 0 0,0 0 1 0 0,0 1 0 0 0,0-1 0 0 0,0 1-1 0 0,0-1 1 0 0,0 1 0 0 0,0-1 0 0 0,0 0 0 0 0,0 1-1 0 0,1-1 1 0 0,-1 0 0 0 0,0 1 0 0 0,0-1-1 0 0,0 1 1 0 0,1-1 0 0 0,-1 0 0 0 0,0 1-1 0 0,0-1 1 0 0,1 0 0 0 0,-1 0 0 0 0,0 1 0 0 0,0-1-1 0 0,1 0 1 0 0,-1 1 0 0 0,0-1 0 0 0,1 0-1 0 0,-1 0 1 0 0,0 0 0 0 0,1 1 0 0 0,-1-1-1 0 0,1 0 1 0 0,-1 0 0 0 0,0 0 0 0 0,1 0-1 0 0,-1 0 1 0 0,1 0 0 0 0,-1 0 0 0 0,0 0 0 0 0,1 0-1 0 0,-1 0 1 0 0,1 0 0 0 0,-1 0 0 0 0,0 0-1 0 0,1 0 1 0 0,-1 0 0 0 0,1 0 0 0 0,-1-1-1 0 0,1 1-132 0 0,-7 15-56 0 0,2-4 171 0 0,-1 1-1 0 0,1 0 1 0 0,1 0 0 0 0,0 0-1 0 0,1 1 1 0 0,0-1 0 0 0,1 1-1 0 0,0-1 1 0 0,1 1 0 0 0,0-1 0 0 0,1 1-1 0 0,1 0 1 0 0,0-1 0 0 0,1 0-1 0 0,0 0 1 0 0,0 0 0 0 0,2 0-1 0 0,-1 0 1 0 0,7 11-115 0 0,-3-20-1 0 0,-1 0-1 0 0,1 0 1 0 0,0 0-1 0 0,0-1 1 0 0,0 0 0 0 0,1 0-1 0 0,-1-1 1 0 0,0 0 0 0 0,0-1-1 0 0,1 0 1 0 0,-1 0-1 0 0,0-1 1 0 0,1 0 0 0 0,-1 0-1 0 0,0-1 1 0 0,0 0 0 0 0,0 0-1 0 0,0-1 1 0 0,0 0-1 0 0,-1-1 1 0 0,1 1 0 0 0,-1-1-1 0 0,0-1 1 0 0,0 0 0 0 0,-1 0-1 0 0,1 0 1 0 0,-1 0-1 0 0,0-1 1 0 0,0 0 0 0 0,-1-1-1 0 0,0 1 1 0 0,0-1 0 0 0,0-1 1 0 0,12-47-374 0 0,-17 54 318 0 0,-2-11 120 0 0,1 11-67 0 0,0 0 0 0 0,0 0 1 0 0,-1 0-1 0 0,1 0 1 0 0,0 0-1 0 0,-1 0 1 0 0,1 1-1 0 0,-1-1 0 0 0,1 0 1 0 0,-1 1-1 0 0,1-1 1 0 0,-1 1-1 0 0,0 0 1 0 0,1-1-1 0 0,-1 1 0 0 0,0 0 1 0 0,1 0-1 0 0,-1 0 1 0 0,1 0-1 0 0,-1 0 1 0 0,0 0-1 0 0,1 1 0 0 0,-1-1 1 0 0,0 1-1 0 0,1-1 1 0 0,-1 1-1 0 0,1-1 1 0 0,-1 1-1 0 0,1 0 0 0 0,-1 0 1 0 0,1 0-1 0 0,0-1 1 0 0,-1 2-1 0 0,1-1 1 0 0,0 0-1 0 0,0 0 0 0 0,0 0 1 0 0,0 0-1 0 0,0 1 1 0 0,0-1-1 0 0,0 0 1 0 0,0 1-1 0 0,0-1 1 0 0,1 1-1 0 0,-1-1 0 0 0,1 1 1 0 0,-1-1-1 0 0,0 3 3 0 0,0 1 2 0 0,0 1 1 0 0,0 0-1 0 0,0 0 0 0 0,1 0 0 0 0,-1 0 1 0 0,1 0-1 0 0,1 0 0 0 0,-1 0 1 0 0,1 0-1 0 0,0 0 0 0 0,1 0 0 0 0,-1-1 1 0 0,1 1-1 0 0,1 0 0 0 0,-1-1 0 0 0,0 1 1 0 0,1-1-1 0 0,0 0 0 0 0,1 0 0 0 0,-1 0 1 0 0,1 0-1 0 0,0-1 0 0 0,0 1 0 0 0,0-1 1 0 0,1 0-1 0 0,1 0-2 0 0,-1 0 5 0 0,1-1 0 0 0,0 0 0 0 0,0 0 0 0 0,1-1 0 0 0,-1 0 0 0 0,1 0 1 0 0,-1 0-1 0 0,1-1 0 0 0,-1 0 0 0 0,1-1 0 0 0,0 1 0 0 0,-1-1 0 0 0,1 0 0 0 0,0-1 0 0 0,-1 1 0 0 0,1-1 0 0 0,0-1 1 0 0,-1 1-1 0 0,0-1 0 0 0,1-1 0 0 0,-1 1 0 0 0,0-1 0 0 0,0 0 0 0 0,0 0 0 0 0,0-1 0 0 0,-1 1 0 0 0,1-1 1 0 0,-1 0-1 0 0,0-1 0 0 0,0 0 0 0 0,-1 1 0 0 0,1-2 0 0 0,-1 1 0 0 0,0 0 0 0 0,-1-1 0 0 0,1 0 0 0 0,-1 1 0 0 0,0-1 1 0 0,2-6-6 0 0,35-146-218 0 0,-38 157 213 0 0,1 0 1 0 0,-1 0-1 0 0,0 0 0 0 0,1 1 0 0 0,-1-1 0 0 0,0 1 1 0 0,1 0-1 0 0,-1-1 0 0 0,1 1 0 0 0,-1 0 0 0 0,1 0 1 0 0,-1 1-1 0 0,1-1 0 0 0,-1 0 0 0 0,0 1 1 0 0,1 0-1 0 0,-1-1 0 0 0,0 1 0 0 0,1 0 0 0 0,-1 0 1 0 0,0 0-1 0 0,0 1 0 0 0,0-1 0 0 0,0 0 0 0 0,0 1 1 0 0,0 0-1 0 0,0-1 0 0 0,-1 1 0 0 0,1 0 0 0 0,0 0 1 0 0,-1 0-1 0 0,1 0 0 0 0,-1 0 0 0 0,0 0 5 0 0,3 2-53 0 0,4 3 42 0 0,-1 0-1 0 0,0 1 1 0 0,-1 0-1 0 0,0 0 1 0 0,0 0-1 0 0,-1 1 1 0 0,0 0-1 0 0,-1 0 1 0 0,0 0-1 0 0,0 1 1 0 0,-1 0-1 0 0,0-1 1 0 0,0 1-1 0 0,-1 0 1 0 0,0 4 11 0 0,-17 48-2613 0 0,-19-46-1263 0 0,23-19 2583 0 0</inkml:trace>
  <inkml:trace contextRef="#ctx0" brushRef="#br0" timeOffset="-25105.609">16491 11963 1920 0 0,'-6'-22'5654'0'0,"12"39"-8342"0"0,-4-11 1360 0 0,1 0 42 0 0</inkml:trace>
  <inkml:trace contextRef="#ctx0" brushRef="#br0" timeOffset="-24562.919">16654 12308 2156 0 0,'29'-8'3410'0'0,"15"-16"-3012"0"0,-37 20-88 0 0,-2-1-257 0 0,1 1 0 0 0,0 0 1 0 0,0 0-1 0 0,0 1 0 0 0,0-1 0 0 0,1 1 1 0 0,-1 1-1 0 0,1-1 0 0 0,0 1 0 0 0,-1 0 0 0 0,1 1 1 0 0,0 0-1 0 0,0 0 0 0 0,0 0 0 0 0,1 1 1 0 0,-1 0-1 0 0,0 0 0 0 0,0 1 0 0 0,0 0 1 0 0,0 0-1 0 0,0 0 0 0 0,0 1 0 0 0,-1 0 0 0 0,1 1 1 0 0,0 0-1 0 0,-1 0 0 0 0,0 0 0 0 0,0 1 1 0 0,0-1-1 0 0,0 1 0 0 0,0 1 0 0 0,-1-1 1 0 0,1 1-1 0 0,-1 0 0 0 0,-1 0 0 0 0,1 1 0 0 0,3 5-53 0 0,-4-6 93 0 0,-1 1 0 0 0,0 0 0 0 0,0 0 0 0 0,-1 0 0 0 0,1 1 0 0 0,-1-1 0 0 0,0 1 0 0 0,-1-1 0 0 0,0 1 0 0 0,0-1 0 0 0,0 1 0 0 0,-1 0 0 0 0,0-1 0 0 0,0 1 0 0 0,-1 0 0 0 0,0-1 0 0 0,0 1 0 0 0,0 0 0 0 0,-1-1 0 0 0,0 1 0 0 0,0-1 0 0 0,-1 0 0 0 0,1 0 0 0 0,-1 0 0 0 0,-1 0 0 0 0,1 0 0 0 0,-1-1 0 0 0,0 0 0 0 0,-1 1 0 0 0,1-1 0 0 0,-1-1 0 0 0,0 1 0 0 0,0-1 0 0 0,0 0 0 0 0,-1 0 0 0 0,1 0 0 0 0,-1-1 0 0 0,0 0 0 0 0,-2 1-93 0 0,-40 20 1379 0 0,35-41-1330 0 0,14 10-75 0 0,0 1 0 0 0,1 0 0 0 0,0 0 0 0 0,0 0 0 0 0,0 1 0 0 0,1-1 0 0 0,0 0 0 0 0,0 1 0 0 0,0-1 0 0 0,1 1 0 0 0,-1 0 0 0 0,1 0 0 0 0,0 1 0 0 0,1-1 0 0 0,-1 1 0 0 0,1 0 0 0 0,0 0 0 0 0,3-1 26 0 0,-7 4-4 0 0,73-60-641 0 0,2 3 0 0 0,4 4-1 0 0,67-34 646 0 0,-133 64 179 0 0,-54 24 248 0 0,30 1-354 0 0,-1 0 0 0 0,0 1-1 0 0,1 0 1 0 0,-1 1-1 0 0,1 0 1 0 0,0 0 0 0 0,0 1-1 0 0,0 1 1 0 0,0-1-1 0 0,1 2 1 0 0,-1-1 0 0 0,1 1-1 0 0,1 1 1 0 0,-1 0-1 0 0,1 0 1 0 0,1 0 0 0 0,-1 1-1 0 0,1 0 1 0 0,-4 7-73 0 0,12-11-16 0 0,0 0-1 0 0,0 0 1 0 0,0 0 0 0 0,1-1-1 0 0,0 1 1 0 0,-1 0 0 0 0,1-1-1 0 0,1 1 1 0 0,-1-1 0 0 0,0 0-1 0 0,1 0 1 0 0,0 0-1 0 0,0 0 1 0 0,0 0 0 0 0,0 0-1 0 0,0-1 1 0 0,0 1 0 0 0,1-1-1 0 0,-1 0 1 0 0,1 0 0 0 0,0-1-1 0 0,-1 1 1 0 0,1-1 0 0 0,0 1-1 0 0,0-1 1 0 0,2 0 16 0 0,33 12-1620 0 0,1-1 0 0 0,0-3 0 0 0,1-1 0 0 0,0-2 0 0 0,41 1 1620 0 0,-29-2-1925 0 0,-25-3 683 0 0</inkml:trace>
  <inkml:trace contextRef="#ctx0" brushRef="#br0" timeOffset="-24144.057">18163 12032 1868 0 0,'13'16'5105'0'0,"5"32"-4156"0"0,-15-38-332 0 0,66 134 420 0 0,-85-139-7737 0 0,0-15 5488 0 0</inkml:trace>
  <inkml:trace contextRef="#ctx0" brushRef="#br0" timeOffset="-23893.91">18248 11862 1184 0 0,'0'0'88'0'0,"29"-50"6872"0"0,-11 46-8609 0 0,-2 12-2360 0 0,-9-5 2723 0 0</inkml:trace>
  <inkml:trace contextRef="#ctx0" brushRef="#br0" timeOffset="-22731.551">18578 12042 1540 0 0,'24'32'1568'0'0,"-16"-24"-1068"0"0,0 1-1 0 0,-1 0 0 0 0,0 1 0 0 0,-1 0 0 0 0,0 0 1 0 0,0 0-1 0 0,-1 0 0 0 0,0 1 0 0 0,-1 0 0 0 0,0 0 1 0 0,-1 1-1 0 0,0-1 0 0 0,-1 1 0 0 0,0-1 0 0 0,0 12-499 0 0,-13 12 1345 0 0,11-55-726 0 0,9-3-851 0 0,1 1 1 0 0,1 0 0 0 0,1 1-1 0 0,1 0 1 0 0,1 1 0 0 0,0 0-1 0 0,2 1 1 0 0,0 1 0 0 0,10-8 231 0 0,-23 25-20 0 0,0 0 1 0 0,0 0 0 0 0,1 0 0 0 0,-1 1 0 0 0,0 0-1 0 0,1-1 1 0 0,-1 1 0 0 0,0 0 0 0 0,1 0 0 0 0,-1 1-1 0 0,0-1 1 0 0,1 1 0 0 0,-1 0 0 0 0,0-1 0 0 0,0 2-1 0 0,0-1 1 0 0,1 0 0 0 0,-1 0 0 0 0,0 1 0 0 0,-1 0 0 0 0,1 0-1 0 0,0 0 1 0 0,0 0 0 0 0,-1 0 0 0 0,1 0 0 0 0,-1 1-1 0 0,0-1 1 0 0,0 1 0 0 0,0-1 0 0 0,0 1 0 0 0,0 0-1 0 0,0 0 1 0 0,-1 0 0 0 0,1 0 0 0 0,-1 0 0 0 0,0 0-1 0 0,0 0 1 0 0,0 1 0 0 0,-1-1 0 0 0,1 0 0 0 0,-1 1-1 0 0,1 2 20 0 0,3 2-43 0 0,-1-2 52 0 0,2 0 0 0 0,-1 0 0 0 0,0 0 0 0 0,1-1 0 0 0,0 1-1 0 0,1-1 1 0 0,-1 0 0 0 0,1-1 0 0 0,0 1 0 0 0,0-1 0 0 0,0 0 0 0 0,1-1-1 0 0,-1 0 1 0 0,1 0 0 0 0,0 0 0 0 0,0-1 0 0 0,0 1 0 0 0,0-2 0 0 0,0 1-1 0 0,1-1 1 0 0,-1 0 0 0 0,0-1 0 0 0,1 0 0 0 0,-1 0 0 0 0,0 0 0 0 0,1-1-1 0 0,4-1-8 0 0,4 0-65 0 0,0-1-1 0 0,0 0 1 0 0,0-2-1 0 0,-1 1 1 0 0,0-2-1 0 0,0 0 1 0 0,0-1-1 0 0,-1 0 0 0 0,0-1 1 0 0,0-1-1 0 0,-1 0 1 0 0,4-4 65 0 0,-15 12-4 0 0,0 0-1 0 0,0 1 1 0 0,0-1 0 0 0,0 0-1 0 0,0 0 1 0 0,0 0 0 0 0,0 0 0 0 0,-1-1-1 0 0,1 1 1 0 0,0 0 0 0 0,-1-1 0 0 0,1 1-1 0 0,-1-1 1 0 0,1 0 0 0 0,-1 1-1 0 0,0-1 1 0 0,1 0 0 0 0,-1 0 0 0 0,0 0-1 0 0,0 0 1 0 0,-1 0 0 0 0,1 0 0 0 0,0 0-1 0 0,-1 0 1 0 0,1 0 0 0 0,-1 0 0 0 0,0 0-1 0 0,1 0 1 0 0,-1-1 0 0 0,0 1-1 0 0,0 0 1 0 0,-1 0 0 0 0,1 0 0 0 0,0 0-1 0 0,-1-1 1 0 0,1 1 0 0 0,-1 0 0 0 0,0 0-1 0 0,0 0 1 0 0,1 0 0 0 0,-1 0-1 0 0,-1 1 1 0 0,1-1 0 0 0,0 0 0 0 0,0 0-1 0 0,-1 1 1 0 0,1-1 0 0 0,-1 0 0 0 0,1 1-1 0 0,-1 0 1 0 0,0-1 0 0 0,1 1-1 0 0,-1 0 1 0 0,0 0 0 0 0,0 0 0 0 0,0 0-1 0 0,0 0 1 0 0,0 0 0 0 0,0 1 4 0 0,-8 0 31 0 0,1 0-1 0 0,0 1 1 0 0,0 1 0 0 0,0-1-1 0 0,0 1 1 0 0,0 1 0 0 0,0 0-1 0 0,0 0 1 0 0,1 1 0 0 0,0 0-1 0 0,0 0 1 0 0,0 1 0 0 0,0 0 0 0 0,0 1-1 0 0,1-1 1 0 0,0 1 0 0 0,1 1-1 0 0,-1-1 1 0 0,1 1 0 0 0,0 0-1 0 0,1 1 1 0 0,-1-1 0 0 0,2 1-1 0 0,-1 0 1 0 0,1 1 0 0 0,0-1 0 0 0,1 1-1 0 0,0-1 1 0 0,-2 10-31 0 0,6-14 17 0 0,0 1 0 0 0,1 0-1 0 0,0-1 1 0 0,0 0 0 0 0,0 1 0 0 0,0-1 0 0 0,0 0-1 0 0,1 0 1 0 0,0 0 0 0 0,0 0 0 0 0,0 0 0 0 0,0-1-1 0 0,1 1 1 0 0,-1-1 0 0 0,1 0 0 0 0,0 0 0 0 0,0-1 0 0 0,0 1-1 0 0,0-1 1 0 0,0 1 0 0 0,1-1 0 0 0,-1-1 0 0 0,1 1-1 0 0,-1-1 1 0 0,1 1 0 0 0,0-1 0 0 0,-1-1 0 0 0,1 1-1 0 0,0-1 1 0 0,0 0 0 0 0,0 0 0 0 0,0 0 0 0 0,-1 0-1 0 0,1-1 1 0 0,0 0 0 0 0,0 0 0 0 0,0 0-17 0 0,8-5-9 0 0,0-1 1 0 0,0 0-1 0 0,0-1 0 0 0,-1 0 1 0 0,0 0-1 0 0,-1-2 0 0 0,0 1 1 0 0,0-2-1 0 0,-1 1 0 0 0,0-1 1 0 0,-1-1-1 0 0,0 0 0 0 0,-1 0 1 0 0,0-1-1 0 0,-1 1 0 0 0,-1-2 1 0 0,0 1-1 0 0,-1-1 0 0 0,0 0 1 0 0,-1 0-1 0 0,0 0 0 0 0,-1-1 1 0 0,-1 1-1 0 0,0-1 0 0 0,-2 0 1 0 0,1-10 8 0 0,1 13 21 0 0,0-1 0 0 0,0 0 1 0 0,-1 1-1 0 0,-1-1 0 0 0,0 0 0 0 0,-1 0 1 0 0,0 1-1 0 0,-1-1 0 0 0,0 0 1 0 0,-1 1-1 0 0,-1 0 0 0 0,0 0 1 0 0,0 0-1 0 0,-1 0 0 0 0,-1 0 1 0 0,0 1-1 0 0,-1 0 0 0 0,0 0 1 0 0,0 1-1 0 0,-1 0 0 0 0,0 0 0 0 0,-1 1 1 0 0,0 0-1 0 0,-1 1 0 0 0,0-1 1 0 0,0 2-1 0 0,-1 0 0 0 0,-8-5-21 0 0,14 14 22 0 0,1 0 0 0 0,-1 0 0 0 0,0 0 0 0 0,1 0 0 0 0,-1 1 0 0 0,1 0 0 0 0,0 0 0 0 0,0 0 0 0 0,0 0 0 0 0,0 1 0 0 0,1-1 0 0 0,-1 1 0 0 0,1 0 0 0 0,0 0 0 0 0,0 0 0 0 0,0 1 0 0 0,1-1 0 0 0,0 1 0 0 0,-1-1-1 0 0,2 1 1 0 0,-1 0 0 0 0,0 0 0 0 0,1 0 0 0 0,0 0 0 0 0,0 0 0 0 0,1 0 0 0 0,-1 0 0 0 0,1 0 0 0 0,0 0 0 0 0,1 3-22 0 0,-2 9 49 0 0,0 0-1 0 0,2 0 1 0 0,0-1 0 0 0,1 1-1 0 0,1 0 1 0 0,0-1-1 0 0,1 0 1 0 0,1 0 0 0 0,0 0-1 0 0,1 0 1 0 0,1-1 0 0 0,1 0-1 0 0,0 0 1 0 0,1-1 0 0 0,0 0-1 0 0,1 0 1 0 0,11 10-49 0 0,-6-8-21 0 0,1-2 1 0 0,1 0 0 0 0,0-1-1 0 0,1 0 1 0 0,0-2-1 0 0,1 0 1 0 0,0-1-1 0 0,0-1 1 0 0,1 0 0 0 0,1-2-1 0 0,-1 0 1 0 0,1-2-1 0 0,0 0 1 0 0,1-1 0 0 0,-1-1-1 0 0,11-1 21 0 0,-25-3-30 0 0,1 1 1 0 0,-1-2-1 0 0,0 1 0 0 0,0-1 1 0 0,0 0-1 0 0,0-1 0 0 0,0 1 1 0 0,-1-2-1 0 0,1 1 0 0 0,-1-1 1 0 0,0 1-1 0 0,0-2 1 0 0,0 1-1 0 0,0-1 0 0 0,-1 0 1 0 0,0 0-1 0 0,0 0 0 0 0,0-1 1 0 0,0 1-1 0 0,-1-1 0 0 0,0-1 1 0 0,0 1-1 0 0,-1 0 0 0 0,0-1 1 0 0,0 0-1 0 0,-1 0 0 0 0,1 0 1 0 0,-1 0-1 0 0,-1 0 0 0 0,0 0 1 0 0,0 0-1 0 0,0 0 0 0 0,-1-1 1 0 0,1 1-1 0 0,-2-7 30 0 0,-1 10 10 0 0,0 0 1 0 0,0 0-1 0 0,0-1 0 0 0,0 2 0 0 0,-1-1 1 0 0,0 0-1 0 0,0 1 0 0 0,0-1 0 0 0,0 1 1 0 0,0 0-1 0 0,-1 0 0 0 0,1 0 1 0 0,-1 0-1 0 0,0 1 0 0 0,0-1 0 0 0,0 1 1 0 0,0 0-1 0 0,0 0 0 0 0,0 0 1 0 0,-1 1-1 0 0,1 0 0 0 0,0 0 0 0 0,-1 0 1 0 0,1 0-1 0 0,-1 1 0 0 0,0-1 0 0 0,1 1 1 0 0,-1 0-1 0 0,1 1 0 0 0,-1-1 1 0 0,1 1-1 0 0,-1 0 0 0 0,1 0 0 0 0,-1 0 1 0 0,1 1-1 0 0,0-1 0 0 0,-1 1 0 0 0,1 0 1 0 0,0 0-1 0 0,0 1 0 0 0,1-1 1 0 0,-1 1-1 0 0,0 0 0 0 0,1 0 0 0 0,0 0 1 0 0,-1 1-11 0 0,1-1 4 0 0,-1 0 1 0 0,1 1 0 0 0,0-1 0 0 0,1 1 0 0 0,-1-1-1 0 0,0 1 1 0 0,1 0 0 0 0,0 0 0 0 0,0 1 0 0 0,0-1-1 0 0,1 0 1 0 0,-1 0 0 0 0,1 1 0 0 0,0-1 0 0 0,0 1-1 0 0,0 0 1 0 0,1-1 0 0 0,0 1 0 0 0,0-1 0 0 0,0 1-1 0 0,0 0 1 0 0,1-1 0 0 0,0 1 0 0 0,0-1-1 0 0,0 1 1 0 0,0-1 0 0 0,1 0 0 0 0,-1 1 0 0 0,1-1-1 0 0,1 0 1 0 0,-1 0 0 0 0,0 0 0 0 0,1 0 0 0 0,0-1-1 0 0,3 4-4 0 0,1 2-9 0 0,1 0 0 0 0,0-1 0 0 0,0 0 0 0 0,1 0 0 0 0,0-1 0 0 0,1 0 0 0 0,-1 0 0 0 0,1-1 0 0 0,1-1 0 0 0,-1 0 0 0 0,1 0 0 0 0,0-1-1 0 0,0 0 1 0 0,1-1 9 0 0,1 0-40 0 0,-1 0-1 0 0,1-1 1 0 0,0-1-1 0 0,0 0 0 0 0,0-1 1 0 0,0 0-1 0 0,0-1 1 0 0,0-1-1 0 0,0 0 0 0 0,0-1 1 0 0,0 0-1 0 0,-1-1 1 0 0,1 0-1 0 0,-1-1 1 0 0,0 0-1 0 0,-1-1 0 0 0,1 0 1 0 0,-1-1-1 0 0,-1 0 1 0 0,1-1-1 0 0,-1 0 0 0 0,0-1 1 0 0,-1 0-1 0 0,0-1 1 0 0,0 1-1 0 0,-1-2 0 0 0,-1 1 1 0 0,1-1-1 0 0,-2 0 1 0 0,0-1-1 0 0,0 0 1 0 0,-1 0-1 0 0,0 0 0 0 0,-1 0 1 0 0,0-1-1 0 0,-1 1 1 0 0,-1-1-1 0 0,0 0 0 0 0,-1 0 1 0 0,0 0-1 0 0,-1-1 41 0 0,0-12 1388 0 0,0 16-173 0 0,2 26-694 0 0,-1-7-511 0 0,84 372 1972 0 0,-64-114-3634 0 0,-47-165-1734 0 0,26-101 3271 0 0,-1-1 0 0 0,0 1 0 0 0,1-1-1 0 0,-1 0 1 0 0,0 1 0 0 0,1-1 0 0 0,-1 0 0 0 0,0 1 0 0 0,0-1 0 0 0,0 0 0 0 0,1 0 0 0 0,-1 0 0 0 0,0 0 0 0 0,0 1 0 0 0,0-1 0 0 0,1 0 0 0 0,-1 0 0 0 0,0-1 0 0 0,0 1 0 0 0,0 0 0 0 0,1 0 0 0 0,-1 0 0 0 0,0-1 0 0 0,0 1 0 0 0,1 0 0 0 0,-1 0 0 0 0,0-1 0 0 0,1 1 0 0 0,-1-1 0 0 0,0 1 0 0 0,1-1 0 0 0,-1 1 0 0 0,0-1 0 0 0,1 1 0 0 0,-1-1 0 0 0,1 0 0 0 0,-1 1 0 0 0,1-1 0 0 0,-1 0 0 0 0,1 1 0 0 0,0-1 0 0 0,-1 0 0 0 0,1 1 0 0 0,0-1 0 0 0,0 0 0 0 0,-1 0 0 0 0,1 0 0 0 0,0 1 0 0 0,0-1 0 0 0,0 0 0 0 0,0 0 0 0 0,0 0 0 0 0,0 1 0 0 0,0-1 0 0 0,0 0 0 0 0,0 0 0 0 0,0 0 0 0 0,1 1 0 0 0,-1-1 0 0 0,0 0 0 0 0,1 0 115 0 0,-3-3-184 0 0,-6-23-1108 0 0</inkml:trace>
  <inkml:trace contextRef="#ctx0" brushRef="#br0" timeOffset="-22468.116">20163 12074 1088 0 0,'51'-135'5309'0'0,"-49"132"-5230"0"0,0 0 0 0 0,1 0 0 0 0,0 0 0 0 0,-1 0 0 0 0,1 0 0 0 0,0 1 0 0 0,0-1 0 0 0,1 1 0 0 0,-1 0 0 0 0,0 0 0 0 0,1 0 0 0 0,0 0 0 0 0,-1 1 0 0 0,1-1 0 0 0,0 1 0 0 0,0 0 0 0 0,-1 0 0 0 0,1 0 0 0 0,0 1 0 0 0,0-1 0 0 0,0 1 0 0 0,0 0 0 0 0,0 0 0 0 0,0 1 0 0 0,0-1 0 0 0,0 1 0 0 0,0 0 0 0 0,0 0 0 0 0,0 0 0 0 0,-1 0 0 0 0,1 1 0 0 0,0-1 0 0 0,-1 1 1 0 0,1 1-81 0 0,4 1 89 0 0,-1 1-1 0 0,0 1 1 0 0,0-1-1 0 0,-1 1 1 0 0,0 0-1 0 0,0 0 1 0 0,0 1-1 0 0,0 0 1 0 0,-1 0-1 0 0,-1 0 1 0 0,1 1-1 0 0,-1-1 0 0 0,0 1 1 0 0,-1 0-1 0 0,0 0 1 0 0,0 1-1 0 0,-1-1 1 0 0,0 1-1 0 0,0-1 1 0 0,-1 1-1 0 0,0-1 1 0 0,-1 1-1 0 0,0 3-87 0 0,-2-4 45 0 0,0-1-1 0 0,0 0 1 0 0,-1 0 0 0 0,0 0-1 0 0,-1-1 1 0 0,1 1 0 0 0,-1-1-1 0 0,-1 0 1 0 0,1 0 0 0 0,-1 0-1 0 0,0-1 1 0 0,0 1 0 0 0,-1-1-1 0 0,0 0 1 0 0,1-1 0 0 0,-2 1-1 0 0,1-1 1 0 0,0-1 0 0 0,-1 1-1 0 0,0-1 1 0 0,0 0 0 0 0,0 0-1 0 0,0-1 1 0 0,0 0 0 0 0,0-1-1 0 0,-1 1 1 0 0,1-1 0 0 0,-1-1-1 0 0,1 1 1 0 0,-1-1 0 0 0,-2-1-45 0 0,2 2-213 0 0,0 0 1 0 0,-1-1-1 0 0,1 0 1 0 0,0 0-1 0 0,0-1 1 0 0,0 0-1 0 0,0-1 1 0 0,0 0-1 0 0,0 0 0 0 0,0 0 1 0 0,0-1-1 0 0,0 0 1 0 0,1-1-1 0 0,0 0 1 0 0,0 0-1 0 0,0-1 1 0 0,0 1-1 0 0,-5-6 213 0 0,-11-65-5718 0 0,23 58 4578 0 0</inkml:trace>
  <inkml:trace contextRef="#ctx0" brushRef="#br0" timeOffset="-21810.23">20544 12035 1412 0 0,'130'-30'4467'0'0,"-109"24"-4240"0"0,0 2-153 0 0,-1 0 0 0 0,0-2 0 0 0,0 0 0 0 0,0-1 0 0 0,-1-1 0 0 0,0-1 0 0 0,0-1 0 0 0,-1 0-1 0 0,0-2 1 0 0,-1 0 0 0 0,9-8-74 0 0,-25 18-72 0 0,-1 2 10 0 0,-23-14-36 0 0,10 11 142 0 0,-1 1-1 0 0,0 1 1 0 0,0 0-1 0 0,0 1 1 0 0,0 0-1 0 0,0 1 1 0 0,0 1-1 0 0,0 0 1 0 0,0 1-1 0 0,1 0 1 0 0,-1 1-1 0 0,1 1 1 0 0,0 0-1 0 0,-6 4-43 0 0,13-8 30 0 0,0 1 0 0 0,0 0 1 0 0,0 0-1 0 0,0 0 0 0 0,0 1 0 0 0,1 0 1 0 0,0 0-1 0 0,-1 0 0 0 0,1 1 0 0 0,0 0 0 0 0,0 0 1 0 0,1 0-1 0 0,-1 0 0 0 0,1 1 0 0 0,0 0 1 0 0,0 0-1 0 0,1 0 0 0 0,0 0 0 0 0,-1 1 1 0 0,2-1-1 0 0,-1 1 0 0 0,1 0 0 0 0,0 0 0 0 0,-1 2-30 0 0,5-2 26 0 0,1-1 0 0 0,0 0-1 0 0,0 0 1 0 0,0 0 0 0 0,0 0-1 0 0,1 0 1 0 0,0-1 0 0 0,0 1-1 0 0,0-1 1 0 0,0 0 0 0 0,1 0-1 0 0,-1-1 1 0 0,1 0 0 0 0,0 1-1 0 0,0-1 1 0 0,1-1 0 0 0,-1 1-1 0 0,1-1 1 0 0,-1 0 0 0 0,6 1-26 0 0,28 10-900 0 0,0-2 1 0 0,1-1-1 0 0,1-3 1 0 0,0-1-1 0 0,0-2 1 0 0,34-1 899 0 0,-53-3-1214 0 0</inkml:trace>
  <inkml:trace contextRef="#ctx0" brushRef="#br0" timeOffset="-20999.734">21203 11982 856 0 0,'5'14'4555'0'0,"3"86"-1757"0"0,-24-67-1318 0 0,-6-70-409 0 0,21 26-1095 0 0,1 1 1 0 0,0-1 0 0 0,1 1 0 0 0,0-1 0 0 0,1 1 0 0 0,0-1 0 0 0,1 1-1 0 0,0 0 1 0 0,0 0 0 0 0,1 0 0 0 0,1 0 0 0 0,-1 0 0 0 0,1 1-1 0 0,1 0 1 0 0,0 0 0 0 0,0 1 0 0 0,1-1 0 0 0,0 2 0 0 0,1-1 23 0 0,-2 6-17 0 0,-1 2 0 0 0,1-1 0 0 0,0 1-1 0 0,0 0 1 0 0,0 0 0 0 0,0 0 0 0 0,0 1 0 0 0,0 0 0 0 0,-1 0 0 0 0,1 1 0 0 0,0 0 0 0 0,-1 0 0 0 0,1 0 0 0 0,-1 0 0 0 0,0 1 0 0 0,1 0 0 0 0,-1 0 0 0 0,-1 0 0 0 0,1 1 0 0 0,0 0 0 0 0,-1-1 0 0 0,0 2 0 0 0,3 1 17 0 0,3 2-22 0 0,45 36-53 0 0,-48-35 54 0 0,1-1 1 0 0,-1 0-1 0 0,2-1 0 0 0,-1 0 0 0 0,1 0 1 0 0,0 0-1 0 0,0-1 0 0 0,1-1 1 0 0,0 0-1 0 0,0 0 0 0 0,0-1 1 0 0,0 0-1 0 0,1-1 0 0 0,0 0 1 0 0,0 0-1 0 0,-1-1 0 0 0,1-1 0 0 0,1 0 1 0 0,-1 0-1 0 0,0-1 0 0 0,0-1 1 0 0,0 0-1 0 0,0 0 0 0 0,0-1 1 0 0,5-2 20 0 0,-3 0-81 0 0,0-1 0 0 0,0 0 1 0 0,-1-1-1 0 0,0-1 1 0 0,0 0-1 0 0,0-1 1 0 0,-1 0-1 0 0,0 0 1 0 0,0-1-1 0 0,-1-1 1 0 0,-1 0-1 0 0,1 0 1 0 0,-2-1-1 0 0,5-6 81 0 0,-14 16 8 0 0,1-1 0 0 0,-1 1-1 0 0,1-1 1 0 0,-1 1 0 0 0,0-1 0 0 0,0 1-1 0 0,1 0 1 0 0,-1-1 0 0 0,0 1-1 0 0,0 0 1 0 0,0 0 0 0 0,-1 0 0 0 0,1 0-1 0 0,0 0 1 0 0,0 0 0 0 0,0 0 0 0 0,-1 0-1 0 0,1 0 1 0 0,-1 1 0 0 0,1-1 0 0 0,0 0-1 0 0,-1 1 1 0 0,1 0 0 0 0,-1-1 0 0 0,1 1-1 0 0,-1 0 1 0 0,0-1 0 0 0,1 1 0 0 0,-1 0-1 0 0,1 0 1 0 0,-1 0 0 0 0,1 1 0 0 0,-1-1-1 0 0,1 0 1 0 0,-1 0 0 0 0,0 1-1 0 0,1-1 1 0 0,0 1 0 0 0,-1 0 0 0 0,1-1-1 0 0,-1 1 1 0 0,1 0 0 0 0,0 0 0 0 0,-1 0-1 0 0,1-1 1 0 0,0 2 0 0 0,0-1 0 0 0,0 0-1 0 0,0 0 1 0 0,-1 1-8 0 0,-2-1 48 0 0,-19 6 86 0 0,1 1-1 0 0,0 1 1 0 0,0 0 0 0 0,1 2 0 0 0,1 1 0 0 0,0 0 0 0 0,0 1 0 0 0,1 1-1 0 0,1 1 1 0 0,0 1 0 0 0,2 1 0 0 0,-5 5-134 0 0,-10 31 314 0 0,31-52-311 0 0,-1 0 0 0 0,1 0 0 0 0,-1 0 0 0 0,1 0 0 0 0,-1 0 0 0 0,1 0 0 0 0,0 0 0 0 0,-1 0 0 0 0,1 0 0 0 0,0 0 0 0 0,0 0 0 0 0,0 0 0 0 0,0 0 0 0 0,0 0 0 0 0,0 0 1 0 0,0 0-1 0 0,0 0 0 0 0,1 0 0 0 0,-1 0 0 0 0,0 0 0 0 0,0 0 0 0 0,1 0 0 0 0,-1 0 0 0 0,1 0 0 0 0,-1 0 0 0 0,1 0 0 0 0,-1 0 0 0 0,1 0 0 0 0,0-1 0 0 0,-1 1 0 0 0,1 0 0 0 0,0 0 0 0 0,0-1 1 0 0,0 1-1 0 0,-1 0 0 0 0,1-1 0 0 0,0 1 0 0 0,0-1 0 0 0,0 1 0 0 0,0-1 0 0 0,0 1 0 0 0,0-1 0 0 0,0 0 0 0 0,0 0 0 0 0,0 1 0 0 0,0-1 0 0 0,0 0 0 0 0,0 0 0 0 0,0 0 0 0 0,1 0 0 0 0,-1 0 1 0 0,0 0-1 0 0,0 0 0 0 0,1-1-3 0 0,14-2-74 0 0,1-2 1 0 0,-1 0 0 0 0,1 0 0 0 0,-1-2 0 0 0,-1 0-1 0 0,1 0 1 0 0,-1-2 0 0 0,-1 0 0 0 0,0 0 0 0 0,0-2-1 0 0,-1 0 1 0 0,0 0 0 0 0,0-1 0 0 0,-2-1 0 0 0,1 0-1 0 0,-2 0 1 0 0,0-1 0 0 0,0 0 0 0 0,-2-1 0 0 0,1 0-1 0 0,-2-1 1 0 0,0 1 0 0 0,-1-2 0 0 0,0-1 73 0 0,3-11-22 0 0,-1 0-1 0 0,-1 0 1 0 0,-2 0 0 0 0,-1-1 0 0 0,-1 0 0 0 0,-2 0-1 0 0,-1-2 23 0 0,1 27 70 0 0,-1 0 0 0 0,0 0 0 0 0,0 0 0 0 0,-1 0 0 0 0,0 0 0 0 0,1 0 0 0 0,-2 0 0 0 0,1 0 0 0 0,0 0 0 0 0,-1 0 0 0 0,0 0 0 0 0,0 0 0 0 0,-1 1 0 0 0,1-1 0 0 0,-1 1 0 0 0,0 0 0 0 0,0 0 0 0 0,-1 0 0 0 0,1 0 0 0 0,-1 1 0 0 0,0-1 0 0 0,1 1 0 0 0,-2 0 0 0 0,1 0 0 0 0,0 0 0 0 0,-1 1-1 0 0,1-1 1 0 0,-1 1 0 0 0,0 0 0 0 0,1 0 0 0 0,-2 1-70 0 0,1 3 38 0 0,0 1 1 0 0,0 0-1 0 0,0 0 0 0 0,0 1 0 0 0,1-1 0 0 0,0 1 0 0 0,-1 0 1 0 0,1 0-1 0 0,0 1 0 0 0,1-1 0 0 0,-1 1 0 0 0,1 0 0 0 0,0 0 0 0 0,0 0 1 0 0,0 0-1 0 0,1 0 0 0 0,0 1 0 0 0,0-1 0 0 0,0 1 0 0 0,1-1 0 0 0,0 1 1 0 0,0 0-1 0 0,0 0 0 0 0,1 0 0 0 0,-1-1 0 0 0,2 1 0 0 0,-1 0 0 0 0,0 0 1 0 0,1 0-1 0 0,0-1 0 0 0,1 1 0 0 0,-1 0 0 0 0,1 0-38 0 0,5 12-109 0 0,0 1-1 0 0,1-1 1 0 0,0 0-1 0 0,2 0 1 0 0,0-1 0 0 0,1 0-1 0 0,1-1 1 0 0,0 0-1 0 0,1-1 1 0 0,9 7 109 0 0,-6-6-911 0 0,1-1 1 0 0,1 0 0 0 0,0-1-1 0 0,1-1 1 0 0,1-1 0 0 0,0-1-1 0 0,0 0 1 0 0,1-2 0 0 0,6 2 910 0 0,-5-4-1246 0 0</inkml:trace>
  <inkml:trace contextRef="#ctx0" brushRef="#br0" timeOffset="-20593.961">22165 11928 964 0 0,'122'-31'4262'0'0,"-97"22"-3790"0"0,-16 5-373 0 0,8 0-47 0 0,-1-1 0 0 0,1-1-1 0 0,-2 0 1 0 0,1-1 0 0 0,-1-1 0 0 0,0 0-1 0 0,0-1 1 0 0,-1-1 0 0 0,-1 0 0 0 0,1-1-1 0 0,-2-1 1 0 0,1 0 0 0 0,7-10-52 0 0,-19 21-4 0 0,-1 0-1 0 0,0 0 1 0 0,1 0 0 0 0,-1 0 0 0 0,0 0-1 0 0,1 0 1 0 0,-1 0 0 0 0,0 0-1 0 0,0 0 1 0 0,0 0 0 0 0,0 0 0 0 0,0 0-1 0 0,0 0 1 0 0,0 0 0 0 0,0 0 0 0 0,0 0-1 0 0,-1 0 1 0 0,1 0 0 0 0,0 0-1 0 0,-1 0 1 0 0,1 0 0 0 0,0 0 0 0 0,-1 0-1 0 0,1 0 1 0 0,-1 0 0 0 0,0 1 0 0 0,1-1-1 0 0,-1 0 1 0 0,0 0 0 0 0,1 1-1 0 0,-1-1 1 0 0,0 0 0 0 0,0 1 0 0 0,0-1-1 0 0,0 1 1 0 0,1-1 0 0 0,-1 1 0 0 0,0-1-1 0 0,0 1 1 0 0,0 0 0 0 0,0-1-1 0 0,0 1 1 0 0,0 0 0 0 0,0 0 0 0 0,0 0-1 0 0,0-1 1 0 0,0 1 0 0 0,0 0 0 0 0,0 1-1 0 0,0-1 1 0 0,0 0 0 0 0,0 0-1 0 0,0 0 1 0 0,0 1 0 0 0,0-1 0 0 0,0 0-1 0 0,0 1 1 0 0,0-1 0 0 0,0 1 0 0 0,0-1 4 0 0,-63 11 369 0 0,50-7-301 0 0,1 0 0 0 0,-1 1 0 0 0,1 0 0 0 0,-1 1 0 0 0,1 1-1 0 0,1 0 1 0 0,0 0 0 0 0,0 1 0 0 0,0 1 0 0 0,1 0 0 0 0,0 1 0 0 0,1 0 0 0 0,0 0 0 0 0,1 1 0 0 0,0 0 0 0 0,0 1 0 0 0,1 0 0 0 0,1 1 0 0 0,0-1 0 0 0,1 1 0 0 0,0 1 0 0 0,1-1 0 0 0,0 1 0 0 0,2 0 0 0 0,-1 0 0 0 0,0 12-68 0 0,6-19-29 0 0,1 0 0 0 0,0 0 0 0 0,0-1 0 0 0,1 1 0 0 0,-1-1-1 0 0,1 0 1 0 0,1 0 0 0 0,-1-1 0 0 0,1 1 0 0 0,0-1 0 0 0,1 0 0 0 0,-1 0 0 0 0,1-1 0 0 0,0 1-1 0 0,0-1 1 0 0,0-1 0 0 0,0 1 0 0 0,1-1 0 0 0,0 0 0 0 0,-1-1 0 0 0,1 1 0 0 0,0-1 0 0 0,0-1 0 0 0,1 1-1 0 0,-1-1 1 0 0,0 0 0 0 0,0-1 0 0 0,1 0 0 0 0,-1 0 0 0 0,0 0 0 0 0,0-1 0 0 0,2-1 29 0 0,108-34-3969 0 0,-99 26 2959 0 0</inkml:trace>
  <inkml:trace contextRef="#ctx0" brushRef="#br0" timeOffset="-20002.792">22560 12021 1576 0 0,'3'-9'731'0'0,"-3"6"-627"0"0,0 1 0 0 0,0 0 1 0 0,0-1-1 0 0,0 1 1 0 0,1-1-1 0 0,-1 1 0 0 0,1 0 1 0 0,-1-1-1 0 0,1 1 1 0 0,0 0-1 0 0,0 0 0 0 0,0 0 1 0 0,0-1-1 0 0,0 1 0 0 0,0 0 1 0 0,1 0-1 0 0,-1 0 1 0 0,1 1-1 0 0,-1-1 0 0 0,1 0 1 0 0,0 1-1 0 0,0-1 1 0 0,0 1-1 0 0,-1-1 0 0 0,1 1 1 0 0,1 0-1 0 0,-1 0 0 0 0,0 0 1 0 0,0 0-1 0 0,0 0 1 0 0,1 0-1 0 0,-1 1 0 0 0,0-1 1 0 0,1 1-1 0 0,-1-1 1 0 0,1 1-105 0 0,1 5 179 0 0,0 1 1 0 0,0-1 0 0 0,-1 1 0 0 0,1 0 0 0 0,-1 0 0 0 0,-1 0 0 0 0,1 0 0 0 0,-1 1 0 0 0,0-1-1 0 0,0 1 1 0 0,-1-1 0 0 0,0 1 0 0 0,0 0 0 0 0,-1 0 0 0 0,1 3-180 0 0,31-64 644 0 0,73-55-820 0 0,-102 109 181 0 0,-1 0-1 0 0,0 0 1 0 0,0 1 0 0 0,0-1 0 0 0,0 1-1 0 0,0-1 1 0 0,0 1 0 0 0,0 0 0 0 0,0 0 0 0 0,0 0-1 0 0,0 0 1 0 0,-1 0 0 0 0,1 0 0 0 0,0 0-1 0 0,-1 0 1 0 0,1 1 0 0 0,-1-1 0 0 0,1 1-1 0 0,-1-1 1 0 0,1 1 0 0 0,-1 0 0 0 0,0-1 0 0 0,0 1-1 0 0,0 0 1 0 0,0 0 0 0 0,0 0 0 0 0,0 0-1 0 0,-1 0 1 0 0,1 0 0 0 0,0 0-5 0 0,3 5 14 0 0,0 2 19 0 0,1 0 0 0 0,0 0 0 0 0,0-1 0 0 0,1 0 0 0 0,0 0 0 0 0,1 0 0 0 0,0 0 0 0 0,0-1 0 0 0,1-1 0 0 0,-1 1 0 0 0,1-1 0 0 0,1 0 0 0 0,-1-1 0 0 0,1 0 0 0 0,0-1 0 0 0,0 1 0 0 0,1-2 0 0 0,-1 1 0 0 0,1-1 0 0 0,0-1 0 0 0,-1 0 0 0 0,1 0 0 0 0,0-1 0 0 0,5 0-33 0 0,-5-3-26 0 0,1-1-1 0 0,-1-1 0 0 0,1 0 1 0 0,-1-1-1 0 0,0 1 1 0 0,-1-2-1 0 0,0 0 0 0 0,1 0 1 0 0,-2 0-1 0 0,1-1 1 0 0,-1-1-1 0 0,0 1 0 0 0,0-1 1 0 0,-1 0-1 0 0,0-1 1 0 0,-1 0-1 0 0,0 0 0 0 0,0-1 1 0 0,-1 1-1 0 0,0-1 0 0 0,-1 0 1 0 0,0-1 26 0 0,7-21-63 0 0,-3 0 1 0 0,0 0-1 0 0,-2-1 1 0 0,-2-1-1 0 0,0 1 1 0 0,-3 0 0 0 0,-1-17 62 0 0,1 45 44 0 0,-1 0 1 0 0,0 0 0 0 0,0 0-1 0 0,0 0 1 0 0,0 0 0 0 0,-1 0 0 0 0,0 0-1 0 0,0 0 1 0 0,0 0 0 0 0,-1 0 0 0 0,0 1-1 0 0,0-1 1 0 0,0 0 0 0 0,0 1 0 0 0,-1 0-1 0 0,1-1 1 0 0,-1 1 0 0 0,0 0-1 0 0,0 0 1 0 0,-1 1 0 0 0,1-1 0 0 0,-1 1-1 0 0,0-1 1 0 0,0 1 0 0 0,0 0 0 0 0,0 1-1 0 0,-1-1 1 0 0,1 1 0 0 0,-1 0 0 0 0,0 0-1 0 0,-4-1-44 0 0,3 6 44 0 0,0 1-1 0 0,0-1 1 0 0,0 1-1 0 0,0 1 0 0 0,1-1 1 0 0,-1 1-1 0 0,1 0 1 0 0,0 0-1 0 0,1 1 0 0 0,-1-1 1 0 0,1 1-1 0 0,0 0 1 0 0,1 0-1 0 0,-1 1 0 0 0,1-1 1 0 0,0 1-1 0 0,1-1 1 0 0,0 1-1 0 0,0 0 0 0 0,0 0 1 0 0,1 0-1 0 0,0 0 1 0 0,0 0-1 0 0,1 0 0 0 0,0 1 1 0 0,0-1-1 0 0,1 0 1 0 0,-1 0-1 0 0,2 1-43 0 0,0 8-14 0 0,0-1-1 0 0,2 0 1 0 0,0 1 0 0 0,1-1-1 0 0,0-1 1 0 0,1 1-1 0 0,1-1 1 0 0,0 0 0 0 0,1 0-1 0 0,0-1 1 0 0,1 0-1 0 0,9 10 15 0 0,50 91-6079 0 0,-64-102 3692 0 0,-4-12 1231 0 0</inkml:trace>
  <inkml:trace contextRef="#ctx0" brushRef="#br0" timeOffset="-19737.926">23028 11874 1984 0 0,'0'-4'1456'0'0,"3"-1"-188"0"0,0-1-155 0 0,2 2-169 0 0,11-5-152 0 0,5 0-144 0 0,1 0-212 0 0,7 3-228 0 0,0 0-124 0 0,6 1-280 0 0,5 2 20 0 0,-3 2-736 0 0,-17 1 68 0 0,12 0-713 0 0,4 0 81 0 0,2 0 260 0 0,2 0-36 0 0</inkml:trace>
  <inkml:trace contextRef="#ctx0" brushRef="#br0" timeOffset="-19350.267">23684 11787 888 0 0,'195'3'4635'0'0,"96"-66"-3814"0"0,-289 62-858 0 0,3 0-33 0 0,0 1-1 0 0,0-2 1 0 0,0 1 0 0 0,-1 0 0 0 0,1-1-1 0 0,-1 0 1 0 0,1 0 0 0 0,-1 0 0 0 0,0-1-1 0 0,0 0 1 0 0,0 0 0 0 0,0 0 0 0 0,0 0-1 0 0,-1 0 1 0 0,1-1 0 0 0,-1 1 0 0 0,0-1-1 0 0,2-2 71 0 0,-50-9-329 0 0,24 16 449 0 0,0 1 0 0 0,0 1 0 0 0,0 1 1 0 0,1 1-1 0 0,-1 1 0 0 0,1 0 0 0 0,1 2 0 0 0,-1 0 0 0 0,1 1 0 0 0,0 1 0 0 0,1 1 0 0 0,0 1 0 0 0,1 0 1 0 0,-4 5-121 0 0,18-14 35 0 0,-1-1 0 0 0,1 1 0 0 0,0 0 0 0 0,0 0 0 0 0,1 0 0 0 0,-1 0 0 0 0,1 0 0 0 0,-1 1 1 0 0,1-1-1 0 0,0 1 0 0 0,1-1 0 0 0,-1 1 0 0 0,0 0 0 0 0,1 0 0 0 0,0 0 0 0 0,0 0 0 0 0,0 0 1 0 0,1 0-1 0 0,-1 0 0 0 0,1 0 0 0 0,0 0 0 0 0,0 0 0 0 0,0 0 0 0 0,0 0 0 0 0,1 0 0 0 0,0 0 1 0 0,0 0-1 0 0,0 0 0 0 0,0 0 0 0 0,1 0 0 0 0,-1 0 0 0 0,1-1 0 0 0,0 1 0 0 0,0-1 0 0 0,1 1 1 0 0,-1-1-1 0 0,1 0 0 0 0,-1 0 0 0 0,1 0 0 0 0,0 0 0 0 0,0 0 0 0 0,0-1 0 0 0,1 1 0 0 0,-1-1 1 0 0,0 0-1 0 0,1 0 0 0 0,1 1-35 0 0,16 5-373 0 0,0-1 1 0 0,0-1-1 0 0,1-1 1 0 0,0-1 0 0 0,0-1-1 0 0,0-1 1 0 0,0-1-1 0 0,0 0 1 0 0,0-2 0 0 0,0-1-1 0 0,0 0 1 0 0,0-2-1 0 0,0-1 1 0 0,6-2 372 0 0,6-3-1243 0 0</inkml:trace>
  <inkml:trace contextRef="#ctx0" brushRef="#br0" timeOffset="-19053.006">24525 11726 944 0 0,'26'47'3568'0'0,"70"168"1421"0"0,-60-236-3152 0 0,62-182-558 0 0,-60 106-2092 0 0,-32 74-725 0 0,-5 18-5535 0 0,-1 5 7053 0 0,0 0-1245 0 0</inkml:trace>
  <inkml:trace contextRef="#ctx0" brushRef="#br0" timeOffset="-18742.052">24957 11790 1428 0 0,'26'9'4067'0'0,"28"-19"-3388"0"0,-45 8-278 0 0,225-101 1881 0 0,-234 103-2279 0 0,-1 0 0 0 0,1 0 0 0 0,0-1-1 0 0,-1 1 1 0 0,1 0 0 0 0,0-1-1 0 0,-1 1 1 0 0,1 0 0 0 0,0-1 0 0 0,-1 1-1 0 0,1 0 1 0 0,0-1 0 0 0,0 1-1 0 0,0 0 1 0 0,-1-1 0 0 0,1 1 0 0 0,0-1-1 0 0,0 1 1 0 0,0-1 0 0 0,0 1-1 0 0,0 0 1 0 0,0-1 0 0 0,0 1 0 0 0,0-1-1 0 0,0 1 1 0 0,0-1 0 0 0,0 1-1 0 0,0 0 1 0 0,0-1 0 0 0,0 1 0 0 0,0-1-1 0 0,0 1 1 0 0,1 0 0 0 0,-1-1-1 0 0,0 1 1 0 0,0-1 0 0 0,0 1 0 0 0,1 0-1 0 0,-1-1 1 0 0,0 1 0 0 0,0 0-1 0 0,1-1 1 0 0,-1 1 0 0 0,0 0 0 0 0,1-1-1 0 0,-1 1 1 0 0,1 0 0 0 0,-1 0-1 0 0,0 0 1 0 0,1-1 0 0 0,-1 1-1 0 0,0 0 1 0 0,1 0 0 0 0,-1 0 0 0 0,1 0-1 0 0,-1 0 1 0 0,1 0 0 0 0,-1-1-3 0 0,-37 4 101 0 0,-128 55 554 0 0,159-55-630 0 0,0 0 0 0 0,-1 1-1 0 0,2-1 1 0 0,-1 1 0 0 0,0 0 0 0 0,1 1 0 0 0,0-1 0 0 0,0 1 0 0 0,0 0 0 0 0,1 0 0 0 0,-1 1 0 0 0,1-1 0 0 0,0 1-1 0 0,1 0 1 0 0,0 0 0 0 0,0 0 0 0 0,0 1 0 0 0,0-1 0 0 0,1 1 0 0 0,0-1 0 0 0,1 1 0 0 0,-1 0 0 0 0,1 3-25 0 0,4-4-28 0 0,-1 1 1 0 0,1-1-1 0 0,0 0 1 0 0,1 0 0 0 0,0 0-1 0 0,0 0 1 0 0,0 0 0 0 0,1-1-1 0 0,-1 0 1 0 0,1 0-1 0 0,1 0 1 0 0,-1 0 0 0 0,1-1-1 0 0,-1 0 1 0 0,1 0-1 0 0,0-1 1 0 0,1 1 0 0 0,-1-2-1 0 0,1 1 1 0 0,-1 0 0 0 0,1-1-1 0 0,0 0 1 0 0,0-1-1 0 0,0 0 1 0 0,0 0 0 0 0,0 0-1 0 0,0-1 1 0 0,2 0 27 0 0,8 2-627 0 0,0 0-1 0 0,0-2 1 0 0,0 0 0 0 0,-1-1 0 0 0,1 0 0 0 0,0-2-1 0 0,0 0 1 0 0,-1-1 0 0 0,0 0 0 0 0,1-1 0 0 0,-1-1 627 0 0,3-2-1210 0 0</inkml:trace>
  <inkml:trace contextRef="#ctx0" brushRef="#br0" timeOffset="-17950.092">25433 11817 1240 0 0,'5'-36'4039'0'0,"17"55"-2217"0"0,-15 9 226 0 0,8-39-875 0 0,100-143-1028 0 0,-93 143-230 0 0,-4 35 39 0 0,85 186-28 0 0,-100-205 61 0 0,0-1 0 0 0,0 0-1 0 0,1-1 1 0 0,-1 1-1 0 0,1 0 1 0 0,0-1 0 0 0,0 0-1 0 0,0 0 1 0 0,0 0 0 0 0,0-1-1 0 0,1 1 1 0 0,-1-1 0 0 0,1 0-1 0 0,0 0 1 0 0,-1 0 0 0 0,1-1-1 0 0,0 0 1 0 0,0 0-1 0 0,0 0 1 0 0,0-1 0 0 0,0 1-1 0 0,0-1 1 0 0,1 0 0 0 0,-1-1-1 0 0,0 1 1 0 0,0-1 0 0 0,3-1 13 0 0,7-6-86 0 0,1-2 0 0 0,-1 0 0 0 0,-1 0 1 0 0,0-1-1 0 0,-1-1 0 0 0,0-1 1 0 0,0 0-1 0 0,-2 0 0 0 0,0-1 1 0 0,0 0-1 0 0,-1-1 0 0 0,-1-1 0 0 0,0 1 1 0 0,-1-1-1 0 0,-1-1 0 0 0,-1 1 1 0 0,0-1-1 0 0,-1-1 0 0 0,-1 1 0 0 0,0-1 1 0 0,-2 1-1 0 0,1-11 86 0 0,17-219 306 0 0,-20 242-263 0 0,0 1 0 0 0,0-1 0 0 0,0 1 0 0 0,-1-1 0 0 0,1 1 1 0 0,-1-1-1 0 0,-1 1 0 0 0,1 0 0 0 0,0-1 0 0 0,-1 1 0 0 0,0 0 0 0 0,0 0 0 0 0,0 0 0 0 0,-1 0 0 0 0,1 0 0 0 0,-1 1 0 0 0,0-1 0 0 0,0 1 0 0 0,0-1 1 0 0,-1 1-1 0 0,1 0 0 0 0,-1 1 0 0 0,0-1 0 0 0,1 0 0 0 0,-1 1 0 0 0,0 0 0 0 0,0 0 0 0 0,-1 0 0 0 0,1 1 0 0 0,-3-1-43 0 0,2 5 25 0 0,0 0 0 0 0,-1 1 0 0 0,1 0-1 0 0,0 0 1 0 0,1 0 0 0 0,-1 0 0 0 0,1 1-1 0 0,0 0 1 0 0,0 0 0 0 0,0 0 0 0 0,1 0-1 0 0,0 1 1 0 0,0-1 0 0 0,0 1 0 0 0,1 0 0 0 0,-1 0-1 0 0,1 0 1 0 0,1 0 0 0 0,-1 0 0 0 0,0 6-25 0 0,-2 9 61 0 0,0-1 0 0 0,1 2 0 0 0,1-1 0 0 0,1 0 0 0 0,1 0 0 0 0,1 1 0 0 0,1-1 0 0 0,1 0 0 0 0,0 0 0 0 0,2 0 0 0 0,1-1 0 0 0,0 0 0 0 0,1 0 0 0 0,1 0 0 0 0,1-1 0 0 0,1 0 0 0 0,1 0 0 0 0,1 0-61 0 0,-6-15 17 0 0,0-1 0 0 0,0 1 0 0 0,0-2 0 0 0,0 1 0 0 0,0-1 0 0 0,1 0 0 0 0,-1 0 0 0 0,1 0-1 0 0,0-1 1 0 0,-1 0 0 0 0,1-1 0 0 0,0 1 0 0 0,0-1 0 0 0,0-1 0 0 0,-1 1 0 0 0,1-1 0 0 0,0 0 0 0 0,-1-1 0 0 0,1 1-1 0 0,-1-1 1 0 0,1-1 0 0 0,-1 1 0 0 0,0-1 0 0 0,0 0 0 0 0,0-1 0 0 0,0 1 0 0 0,0-1 0 0 0,-1 0 0 0 0,0-1-1 0 0,0 1 1 0 0,4-5-17 0 0,55-25-57 0 0,95 0-140 0 0,-155 35 208 0 0,0 1 0 0 0,1 0 1 0 0,-2 0-1 0 0,1 0 0 0 0,0 0 0 0 0,0 1 0 0 0,-1 0 0 0 0,1 0 0 0 0,-1-1 0 0 0,0 2 0 0 0,0-1 0 0 0,0 0 0 0 0,0 1 0 0 0,-1-1 0 0 0,1 1 0 0 0,-1 0 0 0 0,0 0 0 0 0,0 0 0 0 0,0 0 0 0 0,-1 0 1 0 0,0 0-1 0 0,1 1 0 0 0,-1-1 0 0 0,-1 0 0 0 0,1 1 0 0 0,-1-1 0 0 0,1 1 0 0 0,-1-1 0 0 0,-1 1 0 0 0,1-1 0 0 0,0 0 0 0 0,-1 1 0 0 0,0-1 0 0 0,0 0 0 0 0,-1 1 0 0 0,1-1 0 0 0,-1 0 0 0 0,0 2-11 0 0,-4 4-23 0 0,0 0-1 0 0,-1 0 1 0 0,0-1-1 0 0,0 0 0 0 0,-1 0 1 0 0,0 0-1 0 0,0-1 0 0 0,-1 0 1 0 0,0-1-1 0 0,-1 0 1 0 0,1 0-1 0 0,-2-1 0 0 0,1-1 1 0 0,0 1-1 0 0,-1-2 0 0 0,0 1 1 0 0,0-1-1 0 0,0-1 1 0 0,-4 0 23 0 0,3 0-458 0 0,0 0 0 0 0,0-1 1 0 0,0-1-1 0 0,0 0 1 0 0,-1 0-1 0 0,1-1 0 0 0,0-1 1 0 0,-1 0-1 0 0,1-1 1 0 0,0 0-1 0 0,0-1 0 0 0,0-1 1 0 0,0 1-1 0 0,1-2 1 0 0,-1 0-1 0 0,1 0 1 0 0,0-1-1 0 0,-1-1 458 0 0,-11-13-1257 0 0</inkml:trace>
  <inkml:trace contextRef="#ctx0" brushRef="#br0" timeOffset="-17684.291">25889 11493 2544 0 0,'6'4'3968'0'0,"28"0"-2828"0"0,184-19 1283 0 0,-14-13-3988 0 0,51-7-4455 0 0,-209 29 4746 0 0</inkml:trace>
  <inkml:trace contextRef="#ctx0" brushRef="#br0" timeOffset="-17421.648">26908 11462 1528 0 0,'3'1'1792'0'0,"-1"1"-424"0"0,1 1-123 0 0,0-2-137 0 0,0 1-104 0 0,-1 1-136 0 0,-1-3-116 0 0,3 1-192 0 0,-1 1-208 0 0,-2 1-188 0 0,1 0-404 0 0,-2-2 24 0 0,2 5-1380 0 0,-2-4 180 0 0,-2-1-4 0 0,2 2 95 0 0,-5 0 73 0 0,0-4 104 0 0</inkml:trace>
  <inkml:trace contextRef="#ctx0" brushRef="#br0" timeOffset="48890.66">14296 2248 1196 0 0,'0'0'131'0'0,"0"0"3"0"0,0 0-25 0 0,0 0 46 0 0,0 0 10 0 0,0 0-19 0 0,0 0 60 0 0,0 0-45 0 0,0 0-96 0 0,0 0-1 0 0,0 0 54 0 0,0 0-92 0 0,0 0 76 0 0,0 0-70 0 0,0 0 24 0 0,0 0 20 0 0,-11 0-87 0 0,6 0 1808 0 0,-8 2-981 0 0,23 0-748 0 0,-1 0 0 0 0,0-1-1 0 0,1 0 1 0 0,-1-1 0 0 0,0 0 0 0 0,1 0 0 0 0,-1-1 0 0 0,0 0 0 0 0,1-1 0 0 0,-1 0-1 0 0,0 0 1 0 0,0-1 0 0 0,3-1-68 0 0,29-6 105 0 0,723-103 1635 0 0,-687 105-1510 0 0,-76 8-212 0 0,-1 0-2 0 0,0 0-12 0 0,0 0 28 0 0,0 0-9 0 0,0 0 4 0 0,25-2-1699 0 0,-26-4 1615 0 0,0 0 0 0 0,0-1-1 0 0,-1 1 1 0 0,0 0 0 0 0,0 0-1 0 0,0 1 1 0 0,-1-1 0 0 0,0 0 0 0 0,0 1-1 0 0,-1 0 1 0 0,1-1 0 0 0,-1 1-1 0 0,0 1 1 0 0,-1-1 0 0 0,1 1-1 0 0,-1-1 1 0 0,0 1 0 0 0,0 0 0 0 0,-1 0 57 0 0,-80-52 2848 0 0,17 52-1969 0 0,67 4-837 0 0,-22 12 11 0 0,24-12-38 0 0,0 0-28 0 0,0 0 36 0 0,0 0 7 0 0,9 8 44 0 0,48 6 38 0 0,-35-10-79 0 0,-1 1 0 0 0,0 0-1 0 0,0 2 1 0 0,0 0 0 0 0,-1 1 0 0 0,0 2 0 0 0,-1 0 0 0 0,0 0-1 0 0,0 2 1 0 0,7 7-33 0 0,-24-17 21 0 0,1 1 0 0 0,-1 0-1 0 0,1 0 1 0 0,-1 0 0 0 0,0 1 0 0 0,-1-1-1 0 0,1 0 1 0 0,0 1 0 0 0,-1-1-1 0 0,0 1 1 0 0,0-1 0 0 0,0 1-1 0 0,0 0 1 0 0,-1-1 0 0 0,1 1 0 0 0,-1 0-1 0 0,0 0 1 0 0,0 0 0 0 0,0-1-1 0 0,-1 1 1 0 0,1 0 0 0 0,-1-1 0 0 0,0 1-1 0 0,0 0 1 0 0,0-1 0 0 0,0 1-1 0 0,-1-1 1 0 0,0 1 0 0 0,1-1-1 0 0,-1 0 1 0 0,0 0 0 0 0,-1 0 0 0 0,1 0-1 0 0,-1 0 1 0 0,-1 2-21 0 0,-103 89 513 0 0,-39 1-489 0 0,202-112-8486 0 0,-35 6 7166 0 0</inkml:trace>
  <inkml:trace contextRef="#ctx0" brushRef="#br0" timeOffset="49905.477">15949 2099 936 0 0,'6'34'4322'0'0,"-38"47"-4188"0"0,23-60 393 0 0,-33 63 1337 0 0,37-68-533 0 0,8-22-129 0 0,121-252-811 0 0,18-1-14 0 0,-104 205-293 0 0,-38 54-94 0 0,0 0 22 0 0,6 34 27 0 0,-1 21-50 0 0,3-1-1 0 0,2 0 1 0 0,3-1-1 0 0,2 0 1 0 0,8 15 11 0 0,43 46-2 0 0,-107-132-7960 0 0,21 3 6530 0 0</inkml:trace>
  <inkml:trace contextRef="#ctx0" brushRef="#br0" timeOffset="50155.072">15872 2111 1192 0 0,'21'-4'5143'0'0,"94"-22"-4069"0"0,117-26-4979 0 0,-205 47 2601 0 0</inkml:trace>
  <inkml:trace contextRef="#ctx0" brushRef="#br0" timeOffset="50403.88">16565 1868 924 0 0,'13'1'3937'0'0,"17"1"-2748"0"0,54-12-181 0 0,22-1-3739 0 0,-103 11 1455 0 0,1 3-3 0 0</inkml:trace>
  <inkml:trace contextRef="#ctx0" brushRef="#br0" timeOffset="50699.597">16601 2059 968 0 0,'8'1'528'0'0,"12"1"-80"0"0,-1-1-24 0 0,-8-1-52 0 0,3 0-160 0 0,4 0-180 0 0,3 0 80 0 0,22-12-140 0 0,-19 9-112 0 0,-3-1-96 0 0,0-2-468 0 0,-1-2 20 0 0</inkml:trace>
  <inkml:trace contextRef="#ctx0" brushRef="#br0" timeOffset="51226.927">17302 1619 1256 0 0,'-2'-8'2755'0'0,"-49"15"-2110"0"0,44-6-566 0 0,1 0 0 0 0,-1 1-1 0 0,1 0 1 0 0,0 0 0 0 0,0 1-1 0 0,0 0 1 0 0,0 0 0 0 0,0 0-1 0 0,0 1 1 0 0,1-1 0 0 0,0 2-1 0 0,-1-1 1 0 0,2 0-1 0 0,-1 1 1 0 0,0 0 0 0 0,1 0-1 0 0,0 0 1 0 0,0 1 0 0 0,1-1-1 0 0,-1 1 1 0 0,1 0 0 0 0,0 0-1 0 0,1 0 1 0 0,-1 1 0 0 0,1 1-79 0 0,61 90 1200 0 0,-53-90-1126 0 0,0-2-39 0 0,0 0-1 0 0,-1 0 1 0 0,0 0 0 0 0,0 0-1 0 0,0 1 1 0 0,-1 0 0 0 0,0 0-1 0 0,0 0 1 0 0,-1 1-1 0 0,0-1 1 0 0,0 1 0 0 0,-1 0-1 0 0,0 0 1 0 0,0 0-1 0 0,-1 0 1 0 0,0 0 0 0 0,0 0-1 0 0,-1 0 1 0 0,0 0 0 0 0,0 0-1 0 0,-1 0 1 0 0,-1 7-35 0 0,-10 10 29 0 0,-1 0 1 0 0,-1-1-1 0 0,-1-1 1 0 0,-1 0-1 0 0,-1-1 1 0 0,-1 0-1 0 0,-1-2 1 0 0,-1 0-1 0 0,-3 1-29 0 0,23-21 27 0 0,132-67 490 0 0,-128 71-512 0 0,0-1 1 0 0,0 1 0 0 0,0 0-1 0 0,0 0 1 0 0,-1 1 0 0 0,1-1-1 0 0,-1 1 1 0 0,-1 0 0 0 0,1-1-1 0 0,0 1 1 0 0,-1 1 0 0 0,0-1-1 0 0,0 0 1 0 0,-1 0 0 0 0,0 1-1 0 0,0-1 1 0 0,0 1 0 0 0,0-1-1 0 0,-1 1 1 0 0,0-1 0 0 0,0 1-1 0 0,0 0 1 0 0,-1-1 0 0 0,-1 5-6 0 0,2-5 8 0 0,1 28-114 0 0,17 120 132 0 0,-16-147-151 0 0,0-1-1 0 0,0 0 1 0 0,1-1 0 0 0,0 1-1 0 0,0 0 1 0 0,0-1 0 0 0,0 1-1 0 0,1-1 1 0 0,-1 0 0 0 0,1 0-1 0 0,0-1 1 0 0,1 1 0 0 0,-1-1 0 0 0,0 0-1 0 0,1 0 1 0 0,0 0 0 0 0,0-1-1 0 0,0 1 1 0 0,0-1 0 0 0,0 0-1 0 0,0-1 1 0 0,0 1 0 0 0,1-1-1 0 0,-1 0 1 0 0,0-1 0 0 0,1 1 0 0 0,0-1 125 0 0,49-2-2892 0 0,-8-11 1427 0 0</inkml:trace>
  <inkml:trace contextRef="#ctx0" brushRef="#br0" timeOffset="53955.272">17550 1883 936 0 0,'0'0'363'0'0,"0"0"-63"0"0,0 0-61 0 0,0 0-4 0 0,0 0-52 0 0,0 0-17 0 0,0 0-46 0 0,0 0 25 0 0,0 0 56 0 0,0 0-29 0 0,0 0-29 0 0,0 0 50 0 0,0 0 11 0 0,0 0-20 0 0,0 0-22 0 0,0 0 0 0 0,0-20 684 0 0,0 5 1522 0 0,0 15-2189 0 0,0 0-69 0 0,0 0-50 0 0,0 0 10 0 0,0 0 2 0 0,0 0 34 0 0,0 0 22 0 0,4 9 294 0 0,66 271-410 0 0,-36-153 405 0 0,-34-132-271 0 0,-1-6-135 0 0,1-1 1 0 0,0 0-1 0 0,1 0 1 0 0,1 0-1 0 0,0 1 0 0 0,0-1 1 0 0,1 1-1 0 0,1-1 1 0 0,0 1-1 0 0,0 0 1 0 0,7-9-12 0 0,120-106-544 0 0,-107 30 765 0 0,-22 61 230 0 0,-1 16 138 0 0,-1 19-578 0 0,0 1-1 0 0,1-1 0 0 0,-1 0 0 0 0,0 0 1 0 0,1 0-1 0 0,-1 0 0 0 0,0 0 0 0 0,1 0 1 0 0,-1 0-1 0 0,0 1 0 0 0,1-1 1 0 0,-1 0-1 0 0,1 0 0 0 0,-1 0 0 0 0,0 0 1 0 0,1-1-1 0 0,-1 1 0 0 0,0 0 0 0 0,1 0-10 0 0,63 199-48 0 0,-23-105 458 0 0,-50-91-1404 0 0,-12-9-4982 0 0,19 1 4518 0 0</inkml:trace>
  <inkml:trace contextRef="#ctx0" brushRef="#br0" timeOffset="54403.814">18336 1719 1280 0 0,'-17'23'4855'0'0,"14"-18"-4800"0"0,1 0-1 0 0,-1 0 0 0 0,1 1 1 0 0,0-1-1 0 0,0 0 1 0 0,0 1-1 0 0,1-1 0 0 0,0 1 1 0 0,0 0-1 0 0,0 0 1 0 0,1-1-1 0 0,0 1 0 0 0,0 0 1 0 0,0-1-1 0 0,1 1 1 0 0,0 0-1 0 0,0 1-54 0 0,114 217 1934 0 0,-114-223-2035 0 0,0 0-1 0 0,0 0 0 0 0,-1 0 1 0 0,1 0-1 0 0,0 0 1 0 0,-1 0-1 0 0,1 1 0 0 0,-1-1 1 0 0,1 0-1 0 0,-1 0 1 0 0,1 0-1 0 0,-1 1 0 0 0,0-1 1 0 0,0 0-1 0 0,1 0 1 0 0,-1 1-1 0 0,0-1 1 0 0,0 0-1 0 0,0 1 0 0 0,0-1 1 0 0,-1 0-1 0 0,1 0 1 0 0,0 1-1 0 0,-1-1 0 0 0,1 0 1 0 0,0 0-1 0 0,-1 0 1 0 0,0 1-1 0 0,1-1 0 0 0,-1 0 1 0 0,0 0-1 0 0,1 0 1 0 0,-1 0-1 0 0,0 0 0 0 0,0 0 1 0 0,0 0-1 0 0,0 0 1 0 0,0-1-1 0 0,0 1 1 0 0,0 0-1 0 0,0 0 0 0 0,0-1 1 0 0,0 1-1 0 0,0-1 1 0 0,-1 1-1 0 0,1-1 0 0 0,0 0 1 0 0,0 1-1 0 0,0-1 1 0 0,-1 0-1 0 0,1 0 0 0 0,0 0 1 0 0,-1 1-1 0 0,1-2 1 0 0,0 1-1 0 0,0 0 0 0 0,-1 0 1 0 0,1 0-1 0 0,0 0 102 0 0,-6-3-1288 0 0</inkml:trace>
  <inkml:trace contextRef="#ctx0" brushRef="#br0" timeOffset="54960.116">18171 1784 1372 0 0,'-33'6'4408'0'0,"42"-14"-1700"0"0,160-33-1456 0 0,-67 31-1223 0 0,-101 10-86 0 0,9 14-280 0 0,-30-6-697 0 0,16-9-4442 0 0,4 0 4175 0 0</inkml:trace>
  <inkml:trace contextRef="#ctx0" brushRef="#br0" timeOffset="55256.282">18757 1952 1132 0 0,'36'95'4227'0'0,"-36"-87"-4103"0"0,-1 0 0 0 0,0 0-1 0 0,-1 0 1 0 0,1 0 0 0 0,-1-1 0 0 0,-1 1-1 0 0,1-1 1 0 0,-2 0 0 0 0,1 1 0 0 0,-1-1-1 0 0,0-1 1 0 0,0 1 0 0 0,0-1 0 0 0,-1 1-1 0 0,0-1 1 0 0,-1 0 0 0 0,1-1 0 0 0,-2 1-124 0 0,-46 41-37 0 0,50-45-4559 0 0,17-13 3254 0 0</inkml:trace>
  <inkml:trace contextRef="#ctx0" brushRef="#br0" timeOffset="56307.695">19146 1689 1520 0 0,'2'-1'6586'0'0,"-11"-6"-5086"0"0,4 2-1123 0 0,4 27-404 0 0,85 227-45 0 0,-85-185 475 0 0,8-96-556 0 0,8 2 96 0 0,2 1 1 0 0,1 0 0 0 0,1 1-1 0 0,1 1 1 0 0,2 1 0 0 0,14-13 56 0 0,-32 35 29 0 0,-1-1 1 0 0,1 0-1 0 0,-1 0 0 0 0,0 0 1 0 0,0 0-1 0 0,-1 0 1 0 0,1 0-1 0 0,-1-1 1 0 0,0 1-1 0 0,-1-1 1 0 0,1 0-1 0 0,-1 0 1 0 0,0 1-1 0 0,-1-1 1 0 0,1 0-1 0 0,-1 0 1 0 0,0 0-1 0 0,-1 0 1 0 0,0-1-30 0 0,1 5 97 0 0,5-23 306 0 0,28 233-213 0 0,-31-204-318 0 0,11 46-3093 0 0,-16-54-963 0 0,0-1 2895 0 0</inkml:trace>
  <inkml:trace contextRef="#ctx0" brushRef="#br0" timeOffset="56942.263">19656 1611 1796 0 0,'34'18'5367'0'0,"8"81"-5578"0"0,-38-87 590 0 0,39 123 124 0 0,-43-133-426 0 0,-27 41 122 0 0,37-86-719 0 0,121-105 926 0 0,-35 51 384 0 0,-86 82-190 0 0,-7 16-211 0 0,0 14-392 0 0,62 165-114 0 0,-49-137-1512 0 0,-15-42 787 0 0,-1-1 10 0 0,-11 3-2482 0 0,7-6 1988 0 0</inkml:trace>
  <inkml:trace contextRef="#ctx0" brushRef="#br0" timeOffset="57519.908">20219 1463 1484 0 0,'0'0'578'0'0,"27"-7"3219"0"0,7 113-3195 0 0,-35-100-559 0 0,1 1 0 0 0,1-1 0 0 0,-1 0 0 0 0,1 1 0 0 0,0-1 0 0 0,0 0 0 0 0,1 0 0 0 0,0 0 0 0 0,0 0 0 0 0,1 0 0 0 0,-1 0 0 0 0,1 0 0 0 0,0-1 0 0 0,1 0 0 0 0,-1 1 0 0 0,1-1 0 0 0,0 0 0 0 0,1-1 0 0 0,-1 1 0 0 0,5 3-43 0 0,-6-6 16 0 0,10 4 125 0 0,0 1 0 0 0,-1 0 0 0 0,0 1 0 0 0,0 1 0 0 0,0 0 0 0 0,-1 0 0 0 0,-1 1 0 0 0,0 1 0 0 0,0 0 0 0 0,-1 0 0 0 0,0 1 0 0 0,-1 0 0 0 0,0 0 0 0 0,-1 1 1 0 0,-1 0-1 0 0,0 0 0 0 0,0 1 0 0 0,-2-1 0 0 0,1 1 0 0 0,-2 0 0 0 0,2 10-141 0 0,-27 39 433 0 0,-3-29-3278 0 0,3-29-2155 0 0,9-5 3777 0 0</inkml:trace>
  <inkml:trace contextRef="#ctx0" brushRef="#br0" timeOffset="58608.321">14169 3376 1316 0 0,'-22'4'3110'0'0,"-21"20"-1162"0"0,43-24-1595 0 0,64-21 1867 0 0,545-109-1103 0 0,-572 96-2319 0 0,-37 33 935 0 0,0 1 9 0 0,-11-25-188 0 0,-59-47 156 0 0,70 72 288 0 0,0 0 52 0 0,18 9 67 0 0,-8-4-61 0 0,0 0 1 0 0,-1 1-1 0 0,0 0 1 0 0,0 0-1 0 0,0 1 0 0 0,-1 0 1 0 0,0 1-1 0 0,0 0 1 0 0,0 0-1 0 0,-1 1 0 0 0,-1-1 1 0 0,0 1-1 0 0,0 1 1 0 0,0-1-1 0 0,-1 1 0 0 0,-1 0 1 0 0,0 1-1 0 0,0-1 1 0 0,-1 0-1 0 0,0 1 0 0 0,-1 0 1 0 0,0 2-57 0 0,-56 102 650 0 0,-14-71-3628 0 0,67-44 2504 0 0,-5 1 182 0 0,3-4-3294 0 0,-2-12 2095 0 0</inkml:trace>
  <inkml:trace contextRef="#ctx0" brushRef="#br0" timeOffset="58904.848">15192 3071 1060 0 0,'3'-9'1579'0'0,"7"-9"4344"0"0,-2 37-4888 0 0,111 352-487 0 0,-119-370-682 0 0,1 0-1 0 0,-1-1 1 0 0,0 1 0 0 0,1 0 0 0 0,-1 0-1 0 0,0 0 1 0 0,1 0 0 0 0,-1 0 0 0 0,0 0 0 0 0,0-1-1 0 0,0 1 1 0 0,0 0 0 0 0,0 0 0 0 0,0 0-1 0 0,0 0 1 0 0,0 0 0 0 0,0 0 0 0 0,-1 0-1 0 0,1 0 1 0 0,0 0 0 0 0,0-1 0 0 0,-1 1-1 0 0,1 0 1 0 0,-1 0 0 0 0,1 0 0 0 0,-1-1-1 0 0,1 1 1 0 0,-1 0 0 0 0,1 0 0 0 0,-1-1 0 0 0,0 1-1 0 0,1 0 1 0 0,-1-1 0 0 0,0 1 0 0 0,0-1-1 0 0,1 1 1 0 0,-1-1 0 0 0,0 1 0 0 0,0-1-1 0 0,0 0 1 0 0,0 1 0 0 0,0-1 0 0 0,1 0-1 0 0,-1 0 1 0 0,0 0 0 0 0,0 0 0 0 0,0 1-1 0 0,0-1 1 0 0,0 0 0 0 0,0-1 134 0 0,-12-5-1257 0 0</inkml:trace>
  <inkml:trace contextRef="#ctx0" brushRef="#br0" timeOffset="59444.02">15201 3092 1336 0 0,'53'-57'1720'0'0,"-51"54"-1694"0"0,0 1-1 0 0,1-1 1 0 0,-1 1-1 0 0,1 0 0 0 0,0 0 1 0 0,-1 0-1 0 0,1 0 1 0 0,0 1-1 0 0,0-1 1 0 0,0 1-1 0 0,1-1 0 0 0,-1 1 1 0 0,0 0-1 0 0,0 1 1 0 0,1-1-1 0 0,-1 0 1 0 0,0 1-1 0 0,1 0 0 0 0,-1-1 1 0 0,0 2-1 0 0,1-1 1 0 0,-1 0-1 0 0,1 1 0 0 0,-1-1 1 0 0,0 1-1 0 0,1 0 1 0 0,-1 0-1 0 0,0 0 1 0 0,0 0-1 0 0,0 1 0 0 0,0-1 1 0 0,0 1-1 0 0,0 0 1 0 0,0 0-1 0 0,-1 0 1 0 0,1 0-1 0 0,0 1-25 0 0,34 83 315 0 0,-27-39 297 0 0,81-15 746 0 0,-84-31-1313 0 0,0 0 0 0 0,0 0 1 0 0,-1 1-1 0 0,1-1 0 0 0,0 1 0 0 0,-1 1 0 0 0,1-1 1 0 0,-1 1-1 0 0,0 0 0 0 0,0 1 0 0 0,0-1 0 0 0,-1 1 1 0 0,1 1-1 0 0,-1-1 0 0 0,0 1 0 0 0,0-1 0 0 0,0 2 1 0 0,-1-1-1 0 0,0 0 0 0 0,0 1 0 0 0,0 0 1 0 0,0 0-1 0 0,-1 0 0 0 0,0 0 0 0 0,-1 0 0 0 0,2 4-45 0 0,-7-2 37 0 0,-1 0 0 0 0,0-1 0 0 0,0 1 0 0 0,0-1 0 0 0,-1 0-1 0 0,0 0 1 0 0,-1 0 0 0 0,1-1 0 0 0,-1 0 0 0 0,0 0 0 0 0,-1-1 0 0 0,1 1 0 0 0,-1-1-1 0 0,-1-1 1 0 0,1 1 0 0 0,0-1 0 0 0,-1 0 0 0 0,0-1 0 0 0,-2 1-37 0 0,2 0 12 0 0,-146 41-271 0 0,151-45 133 0 0,0 0 1 0 0,1 0 0 0 0,-1 0-1 0 0,1 0 1 0 0,-1-1-1 0 0,1 1 1 0 0,-1-1 0 0 0,1 1-1 0 0,-1-1 1 0 0,1 0-1 0 0,-1 0 1 0 0,1 0 0 0 0,0-1-1 0 0,-1 1 1 0 0,1 0-1 0 0,0-1 1 0 0,0 1 0 0 0,0-1-1 0 0,0 0 1 0 0,0 0-1 0 0,1 0 1 0 0,-1 0 0 0 0,1 0-1 0 0,-1 0 1 0 0,1 0-1 0 0,-1 0 1 0 0,1-1 0 0 0,0 1-1 0 0,0-1 1 0 0,0 1-1 0 0,1-1 1 0 0,-1 1 0 0 0,1-1-1 0 0,-1 1 1 0 0,1-1 0 0 0,0 1-1 0 0,0-1 1 0 0,0 0-1 0 0,0 1 1 0 0,0-1 125 0 0,11-32-1231 0 0</inkml:trace>
  <inkml:trace contextRef="#ctx0" brushRef="#br0" timeOffset="59692.878">15869 3017 1576 0 0,'10'1'3539'0'0,"28"-4"-2769"0"0,155-30-173 0 0,-130 26-4742 0 0,-62 7 2856 0 0</inkml:trace>
  <inkml:trace contextRef="#ctx0" brushRef="#br0" timeOffset="59879.681">15950 3205 1140 0 0,'0'1'980'0'0,"3"-1"-284"0"0,2 0-36 0 0,2 0-64 0 0,1-1-232 0 0,12-4-100 0 0,-2 1-32 0 0,4-4-32 0 0,2 2-112 0 0,0 0-8 0 0,0-1-276 0 0,4-1-140 0 0,-4-2-60 0 0,1-4-508 0 0,1 2 48 0 0,-2-4 36 0 0,3 2-4 0 0</inkml:trace>
  <inkml:trace contextRef="#ctx0" brushRef="#br0" timeOffset="60328.716">16662 2743 1008 0 0,'-17'-8'3534'0'0,"-23"29"-2773"0"0,40-21-695 0 0,-9 5 58 0 0,1 1-1 0 0,0-1 1 0 0,0 1-1 0 0,0 0 1 0 0,1 1-1 0 0,0 0 1 0 0,1 0-1 0 0,-1 1 1 0 0,1 0-1 0 0,1 0 1 0 0,-1 0-1 0 0,1 0 1 0 0,1 1-1 0 0,0 0 1 0 0,0 0-1 0 0,0 0 1 0 0,1 1 0 0 0,1-1-1 0 0,-1 4-123 0 0,4-7 73 0 0,1 0-1 0 0,-1 0 0 0 0,1 0 1 0 0,0-1-1 0 0,1 1 1 0 0,-1-1-1 0 0,1 1 1 0 0,0-1-1 0 0,1 0 1 0 0,-1 0-1 0 0,1-1 1 0 0,0 1-1 0 0,0-1 1 0 0,0 1-1 0 0,1-1 1 0 0,0 0-1 0 0,0-1 1 0 0,0 1-1 0 0,0-1 1 0 0,0 0-1 0 0,0-1 1 0 0,5 2-73 0 0,52 44 526 0 0,-61-43-515 0 0,0 0 1 0 0,0 0-1 0 0,0 1 1 0 0,-1-1-1 0 0,0 0 1 0 0,0 0-1 0 0,0 1 1 0 0,-1-1-1 0 0,0 0 1 0 0,0 0-1 0 0,0 0 1 0 0,-1 0-1 0 0,1 0 1 0 0,-1 0-1 0 0,0 0 1 0 0,-1 0-1 0 0,1-1 1 0 0,-1 1-1 0 0,0-1 1 0 0,0 0-1 0 0,0 1 1 0 0,-1-2-1 0 0,1 1 1 0 0,-1 0-1 0 0,0-1 1 0 0,0 1-1 0 0,0-1 0 0 0,-1 0 1 0 0,1-1-1 0 0,-1 1 1 0 0,-2 0-12 0 0,-83 50 621 0 0,89-52-554 0 0,24-24 212 0 0,-16 25-274 0 0,-1-1 0 0 0,0 1 1 0 0,1-1-1 0 0,-1 2 0 0 0,0-1 0 0 0,0 1 0 0 0,0 0 0 0 0,-1 0 0 0 0,1 1 0 0 0,-1-1 0 0 0,1 1 0 0 0,-1 1 0 0 0,0-1 0 0 0,-1 1 0 0 0,1-1 0 0 0,-1 1 0 0 0,0 1 1 0 0,0-1-1 0 0,-1 0 0 0 0,1 1 0 0 0,-1 0 0 0 0,0 0 0 0 0,-1 0 0 0 0,0 0 0 0 0,2 6-5 0 0,54 71-611 0 0,0-56-4809 0 0,-20-46 2776 0 0,-20 2 1504 0 0</inkml:trace>
  <inkml:trace contextRef="#ctx0" brushRef="#br0" timeOffset="61277.861">16957 2974 1048 0 0,'0'0'802'0'0,"0"0"4"0"0,0 0-79 0 0,0 0-87 0 0,3-22 2725 0 0,19-8-1134 0 0,11 125-168 0 0,32 108-3424 0 0,-64-194 955 0 0,-13-2-6149 0 0,7-8 5211 0 0</inkml:trace>
  <inkml:trace contextRef="#ctx0" brushRef="#br0" timeOffset="61665.719">17029 3194 1348 0 0,'36'-88'5153'0'0,"89"-3"-3808"0"0,-95 73-857 0 0,25-11-305 0 0,-44 24-140 0 0,0 0 1 0 0,-1 0-1 0 0,1-1 1 0 0,-1 0 0 0 0,0-1-1 0 0,-1 0 1 0 0,0-1 0 0 0,0 0-1 0 0,0-1 1 0 0,-1 1 0 0 0,-1-1-1 0 0,7-10-43 0 0,20-59 2169 0 0,-18 132-1868 0 0,68 237-1240 0 0,-68-246-961 0 0,-15-44 678 0 0,-1-1-184 0 0,0 0 52 0 0,-1 1 60 0 0,-2 1 35 0 0</inkml:trace>
  <inkml:trace contextRef="#ctx0" brushRef="#br0" timeOffset="62257.4">17710 2914 1684 0 0,'8'-11'1201'0'0,"-8"11"-1083"0"0,0 1 0 0 0,0-1 0 0 0,0 1 1 0 0,0-1-1 0 0,0 1 0 0 0,0-1 0 0 0,0 1 1 0 0,0-1-1 0 0,0 1 0 0 0,1-1 1 0 0,-1 1-1 0 0,0-1 0 0 0,0 1 0 0 0,1-1 1 0 0,-1 0-1 0 0,0 1 0 0 0,1-1 0 0 0,-1 1 1 0 0,0-1-1 0 0,1 0 0 0 0,-1 1 1 0 0,0-1-1 0 0,1 0 0 0 0,-1 1 0 0 0,1-1 1 0 0,-1 0-1 0 0,1 0 0 0 0,-1 0 0 0 0,1 1 1 0 0,-1-1-1 0 0,0 0 0 0 0,1 0 0 0 0,-1 0 1 0 0,1 0-1 0 0,-1 0 0 0 0,1 0 1 0 0,-1 0-1 0 0,1 0 0 0 0,0 0 0 0 0,-1 0-118 0 0,77 269 896 0 0,-77-269-907 0 0,1 1 1 0 0,-1-1-1 0 0,0 1 0 0 0,0-1 0 0 0,0 1 0 0 0,1-1 0 0 0,-1 1 0 0 0,0-1 0 0 0,0 1 0 0 0,0-1 0 0 0,0 1 0 0 0,0-1 0 0 0,0 1 0 0 0,0 0 0 0 0,0-1 0 0 0,0 1 0 0 0,0-1 0 0 0,0 1 0 0 0,-1-1 0 0 0,1 1 0 0 0,0-1 1 0 0,0 1-1 0 0,0-1 0 0 0,-1 1 0 0 0,1-1 0 0 0,0 1 0 0 0,-1-1 0 0 0,1 1 0 0 0,0-1 0 0 0,-1 0 0 0 0,1 1 0 0 0,-1-1 0 0 0,1 0 0 0 0,0 1 0 0 0,-1-1 0 0 0,1 0 0 0 0,-1 1 0 0 0,1-1 0 0 0,-1 0 0 0 0,1 0 0 0 0,-1 0 0 0 0,1 1 1 0 0,-1-1-1 0 0,1 0 0 0 0,-1 0 0 0 0,0 0 0 0 0,1 0 0 0 0,-1 0 0 0 0,1 0 0 0 0,-1 0 0 0 0,1 0 0 0 0,-1 0 0 0 0,1 0 0 0 0,-1 0 0 0 0,1-1 0 0 0,-1 1 0 0 0,1 0 0 0 0,-1 0 0 0 0,1 0 0 0 0,-1-1 0 0 0,1 1 0 0 0,-1 0 0 0 0,1-1 1 0 0,-1 1-1 0 0,1 0 0 0 0,-1-1 0 0 0,1 1 0 0 0,0 0 0 0 0,-1-1 0 0 0,1 0 11 0 0,-39-21-506 0 0,37 16 536 0 0,-1 1-1 0 0,1-1 1 0 0,1 1 0 0 0,-1-1 0 0 0,1 1 0 0 0,0-1 0 0 0,0 0 0 0 0,1 0 0 0 0,0 0 0 0 0,0 1 0 0 0,0-1 0 0 0,1 0 0 0 0,0 0-1 0 0,0 1 1 0 0,0-1 0 0 0,1 0 0 0 0,-1 1 0 0 0,1-1 0 0 0,1 1 0 0 0,-1 0 0 0 0,1 0 0 0 0,0 0 0 0 0,0 0 0 0 0,1 0 0 0 0,-1 0-1 0 0,1 1 1 0 0,0 0 0 0 0,0 0 0 0 0,0 0 0 0 0,1 0 0 0 0,-1 1 0 0 0,1-1 0 0 0,0 1 0 0 0,1 0-30 0 0,14-18 164 0 0,112-102 564 0 0,-122 106-118 0 0,-8 53-686 0 0,60 165-1192 0 0,-77-170-4448 0 0,11-31 4594 0 0</inkml:trace>
  <inkml:trace contextRef="#ctx0" brushRef="#br0" timeOffset="62460.357">18254 3127 1344 0 0,'5'5'126'0'0,"-1"0"0"0"0,0 1 0 0 0,0-1 0 0 0,-1 1 0 0 0,1 0 0 0 0,-1 0 1 0 0,-1 1-1 0 0,1-1 0 0 0,-1 0 0 0 0,0 1 0 0 0,0 0 0 0 0,-1-1 0 0 0,0 1 0 0 0,0 0 0 0 0,-1 0 0 0 0,0 0 0 0 0,0-1 0 0 0,-1 1 0 0 0,1 0 0 0 0,-1 0 0 0 0,-1-1 0 0 0,1 1 0 0 0,-1 0 0 0 0,0-1 0 0 0,-1 0 1 0 0,0 1-1 0 0,0-1 0 0 0,0 0 0 0 0,-1 0 0 0 0,1-1 0 0 0,-2 1 0 0 0,1-1 0 0 0,0 0 0 0 0,-1 0 0 0 0,0 0 0 0 0,0-1 0 0 0,-1 0 0 0 0,1 0 0 0 0,-1 0 0 0 0,0 0 0 0 0,0-1 0 0 0,0 0 0 0 0,0 0 1 0 0,0-1-1 0 0,-1 0 0 0 0,-3 1-126 0 0,7-2 22 0 0,-1 1-166 0 0,0-1-1 0 0,0 1 0 0 0,0-1 0 0 0,0 0 1 0 0,0 0-1 0 0,0 0 0 0 0,0-1 0 0 0,0 1 1 0 0,0-1-1 0 0,0 0 0 0 0,0 0 1 0 0,0-1-1 0 0,-1 1 0 0 0,1-1 0 0 0,0 0 1 0 0,0 0-1 0 0,0 0 0 0 0,0-1 1 0 0,1 1-1 0 0,-1-1 0 0 0,0 0 0 0 0,1 0 1 0 0,-1 0-1 0 0,1 0 0 0 0,-1-1 0 0 0,1 0 1 0 0,0 1-1 0 0,0-1 0 0 0,0 0 145 0 0,-4-14-1356 0 0</inkml:trace>
  <inkml:trace contextRef="#ctx0" brushRef="#br0" timeOffset="62816.637">18498 2845 888 0 0,'10'-11'3183'0'0,"-10"11"-3091"0"0,0 1 0 0 0,0-1 0 0 0,0 1 0 0 0,0-1 0 0 0,0 1 0 0 0,0-1 0 0 0,0 1 0 0 0,0 0 1 0 0,0-1-1 0 0,0 1 0 0 0,0-1 0 0 0,0 1 0 0 0,1-1 0 0 0,-1 0 0 0 0,0 1 0 0 0,0-1 0 0 0,0 1 0 0 0,1-1 0 0 0,-1 1 0 0 0,0-1 0 0 0,1 0 0 0 0,-1 1 0 0 0,0-1 0 0 0,1 1 1 0 0,-1-1-1 0 0,1 0 0 0 0,-1 1 0 0 0,0-1 0 0 0,1 0 0 0 0,-1 0 0 0 0,1 1 0 0 0,-1-1 0 0 0,1 0 0 0 0,-1 0 0 0 0,1 0 0 0 0,-1 0 0 0 0,1 0 0 0 0,-1 0 0 0 0,1 0 0 0 0,-1 0 1 0 0,1 0-1 0 0,-1 0 0 0 0,1 0 0 0 0,-1 0 0 0 0,1 0 0 0 0,-1 0 0 0 0,1 0 0 0 0,-1 0 0 0 0,1 0 0 0 0,-1-1 0 0 0,1 1 0 0 0,-1 0 0 0 0,1 0 0 0 0,-1-1 0 0 0,1 1 1 0 0,-1 0-1 0 0,0 0 0 0 0,1-1 0 0 0,-1 1 0 0 0,0-1 0 0 0,1 1 0 0 0,-1 0-92 0 0,73 220 625 0 0,-53-164-2384 0 0,-20-55 945 0 0,0-1-46 0 0,0 0-363 0 0,-12 4-1203 0 0,5-8 1280 0 0</inkml:trace>
  <inkml:trace contextRef="#ctx0" brushRef="#br0" timeOffset="63077.278">18363 2833 2984 0 0,'-1'1'1020'0'0,"-1"-2"-56"0"0,-1 1-111 0 0,1-2-53 0 0,2 1-96 0 0,2-1-92 0 0,3 1-52 0 0,11-10-136 0 0,0 4-108 0 0,3-1-204 0 0,5-1-240 0 0,-2 2-116 0 0,9-2 28 0 0,1-5-768 0 0,-2 4-524 0 0,-1-1 83 0 0,4 1 57 0 0,-4-4 76 0 0</inkml:trace>
  <inkml:trace contextRef="#ctx0" brushRef="#br0" timeOffset="63325.244">18928 2666 2672 0 0,'25'20'4316'0'0,"-3"45"-3776"0"0,-16-42-69 0 0,94 208-853 0 0,-99-229-560 0 0,-4 7-1667 0 0,-10 1 1362 0 0,5-5 28 0 0</inkml:trace>
  <inkml:trace contextRef="#ctx0" brushRef="#br0" timeOffset="63588.284">18994 2980 1172 0 0,'171'-173'5894'0'0,"-91"103"-4482"0"0,-78 69-1359 0 0,-1 0 0 0 0,0 1 0 0 0,1-1 1 0 0,-1 0-1 0 0,0 0 0 0 0,0 0 0 0 0,0 0 0 0 0,0 0 0 0 0,0 0 0 0 0,0 0 0 0 0,0-1 0 0 0,0 1 0 0 0,0 0 0 0 0,0 0 1 0 0,0-1-1 0 0,-1 1 0 0 0,1-1 0 0 0,-1 1 0 0 0,1 0 0 0 0,-1-1 0 0 0,1 1 0 0 0,-1-1 0 0 0,0 0 0 0 0,0 1 1 0 0,0-1-1 0 0,0 1 0 0 0,0-1 0 0 0,0 1 0 0 0,0-1 0 0 0,0 1 0 0 0,-1-1 0 0 0,1 1 0 0 0,-1-1 0 0 0,1 1 1 0 0,-1-1-1 0 0,1 1 0 0 0,-1 0 0 0 0,0-1 0 0 0,0 0-53 0 0,-11 44 201 0 0,43 48-295 0 0,-1-2-5698 0 0,-30-87 4537 0 0,0-1-18 0 0</inkml:trace>
  <inkml:trace contextRef="#ctx0" brushRef="#br0" timeOffset="64291.933">19374 2509 2136 0 0,'1'-2'107'0'0,"-1"1"-1"0"0,1-1 0 0 0,0 1 0 0 0,-1 0 1 0 0,1 0-1 0 0,0-1 0 0 0,0 1 1 0 0,0 0-1 0 0,0 0 0 0 0,0 0 1 0 0,0 0-1 0 0,0 0 0 0 0,0 0 1 0 0,0 0-1 0 0,0 0 0 0 0,1 1 1 0 0,-1-1-1 0 0,0 0 0 0 0,1 1 1 0 0,-1-1-1 0 0,0 1 0 0 0,1-1 1 0 0,-1 1-1 0 0,0-1 0 0 0,1 1 1 0 0,-1 0-1 0 0,1 0 0 0 0,-1 0 1 0 0,1 0-1 0 0,-1 0 0 0 0,1 0 1 0 0,-1 0-1 0 0,1 1 0 0 0,-1-1 1 0 0,0 0-1 0 0,1 1 0 0 0,-1-1 0 0 0,1 1 1 0 0,-1 0-1 0 0,0-1 0 0 0,0 1 1 0 0,1 0-1 0 0,-1 0 0 0 0,0 0 1 0 0,0 0-1 0 0,0 0 0 0 0,0 0 1 0 0,0 0-1 0 0,0 0 0 0 0,0 0 1 0 0,0 0-1 0 0,-1 1 0 0 0,1-1 1 0 0,0 0-1 0 0,0 2-106 0 0,47 77 267 0 0,-46-74 13 0 0,4 7-186 0 0,1 1-1 0 0,1-1 1 0 0,0 0-1 0 0,0-1 1 0 0,1 1 0 0 0,1-2-1 0 0,0 1 1 0 0,1-2-1 0 0,0 1 1 0 0,0-1-1 0 0,1-1 1 0 0,2 1-94 0 0,7 4 160 0 0,-8-7-49 0 0,-1-1 0 0 0,-1 2 1 0 0,1 0-1 0 0,-1 0 0 0 0,0 1 1 0 0,-1 0-1 0 0,0 1 0 0 0,-1 0 0 0 0,0 1 1 0 0,0 0-1 0 0,-1 0 0 0 0,0 1 1 0 0,-1 0-1 0 0,-1 0 0 0 0,0 1 0 0 0,-1-1 1 0 0,1 2-112 0 0,-4-2-40 0 0,0 0-1 0 0,-1 0 1 0 0,-1 0 0 0 0,0 1 0 0 0,0-1 0 0 0,-1 0 0 0 0,-1 0-1 0 0,0 0 1 0 0,0 0 0 0 0,-1-1 0 0 0,-1 1 0 0 0,0-1 0 0 0,-1 3 40 0 0,1-3-295 0 0,-30 28-8012 0 0,28-38 7193 0 0</inkml:trace>
  <inkml:trace contextRef="#ctx0" brushRef="#br0" timeOffset="65268.807">20528 4043 1556 0 0,'-14'15'2001'0'0,"11"-15"-1158"0"0,3 0-49 0 0,0 0-85 0 0,0 0-66 0 0,0 0-57 0 0,25-7 437 0 0,162-41 133 0 0,2 8 0 0 0,35 4-1156 0 0,38-4-2221 0 0,-233 13-2305 0 0,-29 26 3226 0 0,0 1-32 0 0</inkml:trace>
  <inkml:trace contextRef="#ctx0" brushRef="#br0" timeOffset="65548.627">21360 3716 1216 0 0,'-44'-54'6805'0'0,"52"63"-6719"0"0,0 0 0 0 0,0 0 1 0 0,0 1-1 0 0,-2-1 0 0 0,1 2 1 0 0,-1-1-1 0 0,0 1 0 0 0,-1 0 1 0 0,-1 0-1 0 0,1 0 0 0 0,-2 1 1 0 0,0-1-1 0 0,0 1 1 0 0,-1 0-1 0 0,0 0 0 0 0,-1 0 1 0 0,-1 0-1 0 0,0 0 0 0 0,0 0 1 0 0,-1 0-1 0 0,-1 0 0 0 0,0 0 1 0 0,0 0-1 0 0,-3 6-86 0 0,-60 93 94 0 0,1-67-2852 0 0,62-43 1305 0 0,-8-32-1153 0 0,12 5 1352 0 0</inkml:trace>
  <inkml:trace contextRef="#ctx0" brushRef="#br0" timeOffset="66291.986">21963 3446 1932 0 0,'-8'3'231'0'0,"0"0"0"0"0,1 1 0 0 0,-1 0-1 0 0,1 0 1 0 0,-1 1 0 0 0,1-1 0 0 0,0 2 0 0 0,1-1-1 0 0,-1 1 1 0 0,1 0 0 0 0,1 0 0 0 0,-1 1-1 0 0,1-1 1 0 0,0 1 0 0 0,0 0 0 0 0,1 1 0 0 0,0-1-1 0 0,0 1 1 0 0,0 1-231 0 0,5-3 90 0 0,1-1-1 0 0,-1 0 1 0 0,1 0-1 0 0,0 1 0 0 0,0-1 1 0 0,0-1-1 0 0,1 1 1 0 0,0 0-1 0 0,0-1 1 0 0,0 1-1 0 0,1-1 1 0 0,-1 0-1 0 0,1 0 0 0 0,0 0 1 0 0,0-1-1 0 0,0 1 1 0 0,1-1-1 0 0,-1 0 1 0 0,1 0-1 0 0,0 0 1 0 0,0-1-1 0 0,2 1-89 0 0,28 23 401 0 0,-30-22-381 0 0,-1-1-1 0 0,0 1 1 0 0,-1 1 0 0 0,1-1-1 0 0,-1 0 1 0 0,1 1 0 0 0,-1 0-1 0 0,-1 0 1 0 0,1 0 0 0 0,-1 0-1 0 0,1 0 1 0 0,-2 0-1 0 0,1 1 1 0 0,0-1 0 0 0,-1 1-1 0 0,0-1 1 0 0,-1 1 0 0 0,1-1-1 0 0,-1 1 1 0 0,0 0 0 0 0,0-1-1 0 0,-1 1 1 0 0,1 0 0 0 0,-1-1-1 0 0,-1 1 1 0 0,1 0-20 0 0,-10 14 70 0 0,-1 0 0 0 0,-1-1 0 0 0,-1-1 1 0 0,0 0-1 0 0,-2 0 0 0 0,0-2 0 0 0,0 0 1 0 0,-2-1-1 0 0,1 0 0 0 0,-2-2 0 0 0,0 0 0 0 0,-1-1 1 0 0,-12 5-71 0 0,51-45 290 0 0,-11 23-277 0 0,-1 0 0 0 0,1 0-1 0 0,0 1 1 0 0,1 0 0 0 0,-1 1 0 0 0,1 0 0 0 0,-1 0 0 0 0,1 1 0 0 0,0 0 0 0 0,0 0 0 0 0,0 1 0 0 0,0 0 0 0 0,0 1 0 0 0,3 0-13 0 0,-6 2 3 0 0,-1 1-1 0 0,0 0 1 0 0,0 1-1 0 0,0-1 1 0 0,0 1-1 0 0,0 0 1 0 0,-1 0 0 0 0,0 0-1 0 0,0 1 1 0 0,0-1-1 0 0,0 1 1 0 0,-1 0 0 0 0,0 0-1 0 0,0 1 1 0 0,0-1-1 0 0,0 1 1 0 0,-1-1-1 0 0,0 1 1 0 0,0 0 0 0 0,-1 0-1 0 0,0 0 1 0 0,0 0-1 0 0,0 0 1 0 0,0 0 0 0 0,-1 0-1 0 0,0 0 1 0 0,-1 0-1 0 0,1 0-2 0 0,5 24 19 0 0,-2-13-187 0 0,11 30-855 0 0,13-34-4978 0 0,-26-13 4745 0 0</inkml:trace>
  <inkml:trace contextRef="#ctx0" brushRef="#br0" timeOffset="69073.288">22512 3734 2128 0 0,'0'0'626'0'0,"0"0"-20"0"0,-2-20 959 0 0,-4-33 2281 0 0,6 53-3713 0 0,0 0 9 0 0,0 0 5 0 0,0 0 37 0 0,0 0-23 0 0,0 0-25 0 0,0 0-24 0 0,-6-27 1143 0 0,2 32-1279 0 0,1 0 0 0 0,1 1-1 0 0,-1 0 1 0 0,1 0 0 0 0,0-1 0 0 0,0 1 0 0 0,0 1-1 0 0,1-1 1 0 0,0 0 0 0 0,0 0 0 0 0,1 0-1 0 0,0 0 1 0 0,0 1 0 0 0,0-1 0 0 0,1 0 0 0 0,0 3 24 0 0,-1-3-38 0 0,39 131 81 0 0,13 17-1156 0 0,-52-153 204 0 0,0-1-450 0 0,-14 0-2708 0 0,0-14 2820 0 0</inkml:trace>
  <inkml:trace contextRef="#ctx0" brushRef="#br0" timeOffset="69461.051">22485 3871 1148 0 0,'21'-20'4503'0'0,"25"-2"-4074"0"0,-29 16 84 0 0,12-7-342 0 0,0-1 0 0 0,-1-2 0 0 0,0 0-1 0 0,-1-2 1 0 0,-1-1 0 0 0,22-21-171 0 0,0-10 3468 0 0,-51 116-2402 0 0,30 58-944 0 0,-8-63-1796 0 0,-10 0-4340 0 0,-12-57 4791 0 0,-9 7 48 0 0</inkml:trace>
  <inkml:trace contextRef="#ctx0" brushRef="#br0" timeOffset="69738.802">23069 3677 1588 0 0,'12'-14'2782'0'0,"-6"30"1237"0"0,13 140-2968 0 0,40-33-1544 0 0,-70-102-5621 0 0,3-20 4897 0 0</inkml:trace>
  <inkml:trace contextRef="#ctx0" brushRef="#br0" timeOffset="70082.334">23080 3847 924 0 0,'182'-178'5669'0'0,"-141"137"-1962"0"0,-49 37-3568 0 0,8 14-7 0 0,84 178-397 0 0,-74-162-369 0 0,4 12-428 0 0,-10-8-4772 0 0,-4-24 4702 0 0</inkml:trace>
  <inkml:trace contextRef="#ctx0" brushRef="#br0" timeOffset="70344.599">23599 3919 1128 0 0,'5'7'355'0'0,"-2"-3"-159"0"0,1 0 1 0 0,-1 0-1 0 0,0 1 0 0 0,0-1 0 0 0,-1 1 1 0 0,1-1-1 0 0,-1 1 0 0 0,0 0 0 0 0,-1 0 1 0 0,1 0-1 0 0,-1 0 0 0 0,0 0 1 0 0,0 0-1 0 0,0 0 0 0 0,-1 0 0 0 0,1 0 1 0 0,-2 1-1 0 0,1-1 0 0 0,0 0 0 0 0,-1 2-196 0 0,-2 0 39 0 0,0 0 0 0 0,-1-1 0 0 0,0 1 0 0 0,0 0 0 0 0,0-1 0 0 0,-1 0 0 0 0,0 0 0 0 0,0 0 0 0 0,-1-1 0 0 0,1 0-1 0 0,-1 0 1 0 0,0 0 0 0 0,-1-1 0 0 0,1 0 0 0 0,-1 0 0 0 0,0 0 0 0 0,0-1 0 0 0,0 0 0 0 0,0-1 0 0 0,0 1-1 0 0,-1-1 1 0 0,1-1 0 0 0,-1 1 0 0 0,1-1 0 0 0,-1-1 0 0 0,-5 1-39 0 0,11-2-127 0 0,-1 1-1 0 0,1-1 1 0 0,-1 0-1 0 0,1 0 1 0 0,-1 0 0 0 0,1 0-1 0 0,-1 0 1 0 0,1 0-1 0 0,0 0 1 0 0,0-1 0 0 0,0 0-1 0 0,0 1 1 0 0,0-1-1 0 0,0 0 1 0 0,0 0 0 0 0,1 0-1 0 0,-1 0 1 0 0,0 0-1 0 0,1 0 1 0 0,0 0 0 0 0,-1-1-1 0 0,1 1 1 0 0,0 0-1 0 0,0-1 1 0 0,1 1 0 0 0,-1-1-1 0 0,0-1 128 0 0,0-16-1292 0 0</inkml:trace>
  <inkml:trace contextRef="#ctx0" brushRef="#br0" timeOffset="70593.21">24148 3515 1368 0 0,'31'-7'6583'0'0,"-14"39"-4288"0"0,-11-8-2191 0 0,67 124 455 0 0,-61-125-544 0 0,-25 19-7711 0 0,-5-35 6468 0 0</inkml:trace>
  <inkml:trace contextRef="#ctx0" brushRef="#br0" timeOffset="70825.034">23991 3569 2164 0 0,'-4'-2'616'0'0,"3"-8"4533"0"0,11 5-5231 0 0,206-44 1787 0 0,-23 10-7703 0 0,-178 33 4700 0 0</inkml:trace>
  <inkml:trace contextRef="#ctx0" brushRef="#br0" timeOffset="71088.455">24801 3374 860 0 0,'29'29'4915'0'0,"-2"39"-3538"0"0,-12-23-640 0 0,-4-22-707 0 0,0 1-1 0 0,-2 0 0 0 0,-1 1 0 0 0,-1 0 1 0 0,-1 0-1 0 0,-2 1 0 0 0,1 11-29 0 0,-5-35-1057 0 0,-2 6-1628 0 0,-8 3 1429 0 0,3-6 16 0 0</inkml:trace>
  <inkml:trace contextRef="#ctx0" brushRef="#br0" timeOffset="71431.805">24671 3421 836 0 0,'0'0'160'0'0,"1"-1"1"0"0,-1 1-1 0 0,0 0 0 0 0,0 0 1 0 0,1 0-1 0 0,-1-1 0 0 0,0 1 1 0 0,0 0-1 0 0,1 0 0 0 0,-1-1 1 0 0,0 1-1 0 0,0 0 0 0 0,0 0 1 0 0,1-1-1 0 0,-1 1 0 0 0,0 0 1 0 0,0-1-1 0 0,0 1 1 0 0,0 0-1 0 0,0-1 0 0 0,0 1 1 0 0,1 0-1 0 0,-1-1 0 0 0,0 1 1 0 0,0 0-1 0 0,0-1 0 0 0,0 1 1 0 0,0 0-1 0 0,0-1 0 0 0,-1 1 1 0 0,1 0-1 0 0,0-1 0 0 0,0 1 1 0 0,0 0-1 0 0,0-1 0 0 0,0 1 1 0 0,0 0-1 0 0,0-1 0 0 0,-1 1 1 0 0,1 0-1 0 0,0 0 0 0 0,0-1 1 0 0,-1 1-1 0 0,1 0 0 0 0,0 0 1 0 0,0-1-1 0 0,-1 1 0 0 0,1 0-160 0 0,10-3-135 0 0,336-82 2288 0 0,-287 75-3232 0 0,-57 9 513 0 0,-2 1-283 0 0,-1-6-4247 0 0,-3 2 3820 0 0</inkml:trace>
  <inkml:trace contextRef="#ctx0" brushRef="#br0" timeOffset="72006.998">25253 3163 1392 0 0,'10'-14'3333'0'0,"35"10"-1229"0"0,-47 98-1339 0 0,-6-58-474 0 0,7-30-224 0 0,-1-1-5 0 0,1 0 1 0 0,0 1-1 0 0,-1-1 0 0 0,2 1 0 0 0,-1 0 0 0 0,1-1 0 0 0,0 1 1 0 0,0 0-1 0 0,0-1 0 0 0,1 1 0 0 0,0 0 0 0 0,0-1 1 0 0,0 1-1 0 0,1-1 0 0 0,0 1 0 0 0,0-1 0 0 0,0 0 0 0 0,1 0 1 0 0,0 0-1 0 0,0 0 0 0 0,0 0 0 0 0,0-1 0 0 0,1 0 1 0 0,-1 1-1 0 0,1-1 0 0 0,5 3-62 0 0,24 17 226 0 0,-20-16-135 0 0,0 0 0 0 0,0 1 0 0 0,-1 0 0 0 0,0 0-1 0 0,-1 2 1 0 0,0-1 0 0 0,-1 1 0 0 0,0 1 0 0 0,0 0 0 0 0,-1 0 0 0 0,-1 1 0 0 0,0 0 0 0 0,-1 1-1 0 0,0 0 1 0 0,-1 0 0 0 0,-1 0 0 0 0,0 1 0 0 0,0 3-91 0 0,-1 3 138 0 0,-2-1 0 0 0,0 1-1 0 0,-2 0 1 0 0,0-1 0 0 0,-1 1 0 0 0,-1-1-1 0 0,-1 1 1 0 0,-1-1 0 0 0,-1 0 0 0 0,0 0 0 0 0,-6 11-138 0 0,7-16-39 0 0,-3 4-2362 0 0,-5-21-5226 0 0,6-1 6175 0 0</inkml:trace>
  <inkml:trace contextRef="#ctx0" brushRef="#br0" timeOffset="85884.577">12620 13390 964 0 0,'0'0'403'0'0,"0"0"-35"0"0,0 0-123 0 0,0 0-15 0 0,0 0-36 0 0,0 0 21 0 0,0 0-10 0 0,0 0 29 0 0,0 0-71 0 0,0 0-6 0 0,0 0-5 0 0,0 0-6 0 0,0 0-36 0 0,0 0-19 0 0,0 0-15 0 0,0 0 26 0 0,0 0 103 0 0,0 0 7 0 0,0 0-29 0 0,0 0-30 0 0,0 0 1 0 0,0 0 93 0 0,0 0 14 0 0,0 0-27 0 0,0 0-114 0 0,0 0-16 0 0,0 0 50 0 0,0 0-16 0 0,0 0 26 0 0,0 0-21 0 0,0 0-19 0 0,0 0-73 0 0,6-4 20 0 0,24-49 449 0 0,-29-66 1262 0 0,-1 117-1699 0 0,-1-37 399 0 0,-1 61-598 0 0,16 149 69 0 0,24 34 30 0 0,2-53 647 0 0,-38-144-606 0 0,-1-7-18 0 0,-1 0-1 0 0,1 1 1 0 0,-1-1 0 0 0,0 0-1 0 0,1 1 1 0 0,-1-1-1 0 0,0 0 1 0 0,0 1 0 0 0,0-1-1 0 0,0 1 1 0 0,0-1 0 0 0,0 1-1 0 0,0-1 1 0 0,0 0-1 0 0,0 1 1 0 0,-1-1 0 0 0,1 0-1 0 0,-1 1 1 0 0,1-1 0 0 0,-1 0-1 0 0,1 1 1 0 0,-1-1-1 0 0,0 0 1 0 0,0 0 0 0 0,0 0-1 0 0,1 0 1 0 0,-1 1 0 0 0,0-1-1 0 0,0 0 1 0 0,-1-1-1 0 0,1 1 1 0 0,0 0 0 0 0,0 0-1 0 0,0 0 1 0 0,0-1-1 0 0,-1 1 1 0 0,1-1 0 0 0,0 1-1 0 0,-1-1 1 0 0,1 1-6 0 0,-184 57-153 0 0,174-52 32 0 0,41-8 85 0 0,-24 2 43 0 0,307-28-777 0 0,-312 28 409 0 0,-22 6-5065 0 0,-1-6 4103 0 0</inkml:trace>
  <inkml:trace contextRef="#ctx0" brushRef="#br0" timeOffset="86320.77">12705 13242 1360 0 0,'-1'1'77'0'0,"1"0"-1"0"0,-1-1 1 0 0,0 1 0 0 0,0-1-1 0 0,0 1 1 0 0,0-1 0 0 0,0 1-1 0 0,0-1 1 0 0,1 0 0 0 0,-1 0-1 0 0,0 1 1 0 0,0-1 0 0 0,0 0-1 0 0,0 0 1 0 0,0 0 0 0 0,0 0-1 0 0,0 0 1 0 0,0 0-1 0 0,0 0 1 0 0,0 0 0 0 0,0-1-1 0 0,0 1 1 0 0,0 0 0 0 0,0-1-1 0 0,0 1 1 0 0,0 0 0 0 0,0-1-1 0 0,0 1 1 0 0,1-1 0 0 0,-1 1-1 0 0,0-1 1 0 0,0 0 0 0 0,1 1-1 0 0,-1-1 1 0 0,0 0 0 0 0,1 0-1 0 0,-1 1 1 0 0,0-1 0 0 0,1 0-1 0 0,-1 0 1 0 0,1 0-1 0 0,0 0 1 0 0,-1 0 0 0 0,1 1-1 0 0,0-1 1 0 0,-1 0 0 0 0,1 0-1 0 0,0 0 1 0 0,0 0 0 0 0,0 0-1 0 0,0 0 1 0 0,0 0 0 0 0,0 0-1 0 0,0 0 1 0 0,0 0 0 0 0,0 0-1 0 0,0 0 1 0 0,1 0 0 0 0,-1-1-77 0 0,-9 8 49 0 0,0 0 1 0 0,1 1-1 0 0,0 0 1 0 0,0 0 0 0 0,0 1-1 0 0,1 0 1 0 0,0 0 0 0 0,1 0-1 0 0,-1 1 1 0 0,2 0 0 0 0,-1 1-1 0 0,-2 7-49 0 0,-19 79-3553 0 0,25-83 2512 0 0</inkml:trace>
  <inkml:trace contextRef="#ctx0" brushRef="#br0" timeOffset="86820.764">12288 14101 1452 0 0,'6'9'3618'0'0,"62"-9"-2035"0"0,1016-146 1549 0 0,-987 142-4030 0 0,-98 4 849 0 0,1 0 1 0 0,0 0 0 0 0,-1 1-1 0 0,1-1 1 0 0,0 0-1 0 0,-1 1 1 0 0,1-1 0 0 0,0 1-1 0 0,0-1 1 0 0,0 0-1 0 0,-1 1 1 0 0,1-1 0 0 0,0 1-1 0 0,0-1 1 0 0,0 0-1 0 0,0 1 1 0 0,0-1 0 0 0,0 1-1 0 0,0-1 1 0 0,0 1-1 0 0,0-1 1 0 0,0 0 0 0 0,0 1-1 0 0,0-1 1 0 0,0 1-1 0 0,0-1 1 0 0,0 1 0 0 0,0-1-1 0 0,0 0 1 0 0,1 1-1 0 0,-1-1 1 0 0,0 1 0 0 0,0-1-1 0 0,0 0 1 0 0,1 1-1 0 0,-1-1 1 0 0,0 0 0 0 0,1 1-1 0 0,-1-1 1 0 0,0 0-1 0 0,1 1 1 0 0,-1-1 0 0 0,0 0-1 0 0,1 0 1 0 0,-1 1-1 0 0,0-1 1 0 0,1 0 0 0 0,-1 0-1 0 0,1 0 1 0 0,-1 0-1 0 0,0 0 1 0 0,1 1 0 0 0,-1-1-1 0 0,1 0 1 0 0,-1 0-1 0 0,1 0 1 0 0,-1 0 0 0 0,1 0-1 0 0,-1 0 49 0 0,-34 16-2482 0 0,12-8 1013 0 0</inkml:trace>
  <inkml:trace contextRef="#ctx0" brushRef="#br0" timeOffset="184798.634">12553 14363 964 0 0,'18'-2'533'0'0,"-6"-11"818"0"0,-10 13-1217 0 0,-2 0 40 0 0,0 0-11 0 0,25-17 502 0 0,-80 264 819 0 0,37-189-1270 0 0,-73 218 956 0 0,70-222-647 0 0,21-54-509 0 0,0 0-10 0 0,0 0 40 0 0,0 0-8 0 0,38 17-5 0 0,28-23 11 0 0,0-2 1 0 0,-1-3-1 0 0,0-2 0 0 0,-1-4 1 0 0,0-2-1 0 0,47-23-42 0 0,-100 38 14 0 0,-6 3-10 0 0,0 0-1 0 0,1 0 1 0 0,-1-1-1 0 0,0 0 1 0 0,0 0-1 0 0,0 0 1 0 0,0-1-1 0 0,0 0 1 0 0,-1 0-1 0 0,1 0 1 0 0,-1 0-1 0 0,1-1 1 0 0,-1 1-1 0 0,-1-1 1 0 0,1 0-1 0 0,0 0 1 0 0,-1-1-1 0 0,0 1 1 0 0,0-1-1 0 0,0 0 1 0 0,0 1-1 0 0,0-3-3 0 0,-3-70 502 0 0,0 76-405 0 0,-2-18 314 0 0,-47 131-275 0 0,36-48 134 0 0,2 1 0 0 0,4 0-1 0 0,2 0 1 0 0,3 1 0 0 0,3 1-270 0 0,8 72 573 0 0,-1-86 916 0 0,-8-52-1382 0 0,0-1-34 0 0,0 4 171 0 0,-3 18-4745 0 0,-86 13-1397 0 0,55-30 4455 0 0</inkml:trace>
  <inkml:trace contextRef="#ctx0" brushRef="#br0" timeOffset="196863.163">16051 13474 848 0 0,'-31'-38'1859'0'0,"33"-15"1533"0"0,28 517-1302 0 0,21-259-1115 0 0,-25-124-1146 0 0,-39-92-5667 0 0,6-4 4439 0 0</inkml:trace>
  <inkml:trace contextRef="#ctx0" brushRef="#br0" timeOffset="197220.586">16045 13421 1060 0 0,'0'-6'109'0'0,"1"0"0"0"0,0 0-1 0 0,0 0 1 0 0,1 0 0 0 0,0 0-1 0 0,0 0 1 0 0,0 1 0 0 0,0-1 0 0 0,1 1-1 0 0,0-1 1 0 0,0 1 0 0 0,1 0-1 0 0,0 0 1 0 0,0 0 0 0 0,0 1 0 0 0,0 0-1 0 0,0-1 1 0 0,1 1 0 0 0,0 1 0 0 0,0-1-1 0 0,0 1 1 0 0,0 0 0 0 0,1 0-1 0 0,-1 0 1 0 0,1 1 0 0 0,0 0 0 0 0,-1 0-1 0 0,1 0 1 0 0,0 1 0 0 0,0 0 0 0 0,0 0-1 0 0,0 0 1 0 0,1 1 0 0 0,-1 0-1 0 0,0 0 1 0 0,0 1 0 0 0,0-1 0 0 0,0 2-1 0 0,0-1 1 0 0,0 0 0 0 0,0 1-1 0 0,0 0 1 0 0,4 3-109 0 0,2 0 44 0 0,-1 1-1 0 0,0 1 1 0 0,-1 0 0 0 0,1 0-1 0 0,-1 1 1 0 0,-1 0-1 0 0,1 1 1 0 0,-2 0 0 0 0,1 1-1 0 0,-1-1 1 0 0,0 2 0 0 0,-1-1-1 0 0,-1 1 1 0 0,1 0-1 0 0,-2 0 1 0 0,1 1 0 0 0,-2 0-1 0 0,1 0 1 0 0,-2 0-1 0 0,0 0 1 0 0,0 1 0 0 0,-1-1-1 0 0,0 1 1 0 0,-1 11-44 0 0,-4-12 45 0 0,-1 0 0 0 0,0-1 0 0 0,0 1 0 0 0,-1-1 0 0 0,-1 0 0 0 0,0 0 1 0 0,0-1-1 0 0,-1 0 0 0 0,0 0 0 0 0,-1 0 0 0 0,0-1 0 0 0,0 0 0 0 0,-1-1 0 0 0,-1 0 0 0 0,1 0 0 0 0,-1-1 0 0 0,0 0 0 0 0,-1 0 1 0 0,0-2-1 0 0,0 1 0 0 0,0-1 0 0 0,-1-1 0 0 0,1 0 0 0 0,-1-1 0 0 0,0 0 0 0 0,0 0 0 0 0,0-2 0 0 0,0 1 0 0 0,-3-1-45 0 0,15-1-81 0 0,-1 0 0 0 0,0 1-1 0 0,0-1 1 0 0,0 0-1 0 0,0 0 1 0 0,0 1 0 0 0,0-1-1 0 0,0 0 1 0 0,0 0-1 0 0,0 0 1 0 0,0 0-1 0 0,0 0 1 0 0,0 0 0 0 0,0-1-1 0 0,0 1 1 0 0,0 0-1 0 0,0 0 1 0 0,0-1 0 0 0,0 1-1 0 0,1 0 1 0 0,-1-1-1 0 0,0 1 1 0 0,0-1-1 0 0,0 1 1 0 0,0-1 0 0 0,1 0-1 0 0,-1 1 1 0 0,0-1-1 0 0,1 0 1 0 0,-1 0 0 0 0,0 1-1 0 0,1-1 1 0 0,-1 0-1 0 0,1 0 1 0 0,-1 0 0 0 0,1 0-1 0 0,0 1 1 0 0,-1-1-1 0 0,1 0 1 0 0,0 0-1 0 0,-1 0 1 0 0,1 0 0 0 0,0 0-1 0 0,0 0 1 0 0,0 0-1 0 0,0 0 1 0 0,0 0 0 0 0,0 0-1 0 0,0 0 1 0 0,1 0-1 0 0,-1 0 1 0 0,0 0-1 0 0,0 0 1 0 0,1 0 0 0 0,-1 0 81 0 0,11-15-1240 0 0</inkml:trace>
  <inkml:trace contextRef="#ctx0" brushRef="#br0" timeOffset="197856.87">16885 13708 1388 0 0,'3'3'199'0'0,"0"0"1"0"0,0 0-1 0 0,0 1 1 0 0,0 0-1 0 0,0-1 0 0 0,-1 1 1 0 0,0 0-1 0 0,0 0 0 0 0,0 0 1 0 0,0 1-1 0 0,0-1 0 0 0,-1 0 1 0 0,0 1-1 0 0,0-1 0 0 0,0 1 1 0 0,-1-1-1 0 0,1 1 0 0 0,-1 0 1 0 0,0-1-1 0 0,-1 1 1 0 0,1-1-1 0 0,-1 2-199 0 0,-9 22 693 0 0,3-11 464 0 0,23-35-664 0 0,197-315 521 0 0,-153 252-838 0 0,-60 81-144 0 0,-5 90 149 0 0,12 89-222 0 0,63-44-267 0 0,-69-134 149 0 0,1 1 0 0 0,-1-1 0 0 0,0 0 0 0 0,1 1 0 0 0,-1-1 0 0 0,0 1 0 0 0,0-1-1 0 0,0 1 1 0 0,0-1 0 0 0,0 1 0 0 0,0 0 0 0 0,-1 0 0 0 0,1-1 0 0 0,0 1 0 0 0,-1 0 0 0 0,1 0 0 0 0,-1 0 0 0 0,0 0 0 0 0,0-1 0 0 0,0 1 0 0 0,0 0 0 0 0,0 0 0 0 0,0 0 0 0 0,0 0 0 0 0,0 0 0 0 0,-1 0 0 0 0,1-1-1 0 0,-1 1 1 0 0,0 0 0 0 0,1 0 0 0 0,-1-1 0 0 0,0 1 0 0 0,0 0 0 0 0,0-1 0 0 0,0 1 0 0 0,0-1 0 0 0,0 1 0 0 0,-1-1 0 0 0,1 1 0 0 0,-2 0 159 0 0,-18 5-1313 0 0</inkml:trace>
  <inkml:trace contextRef="#ctx0" brushRef="#br0" timeOffset="198104.545">16928 13772 1496 0 0,'105'-63'4491'0'0,"78"12"-2823"0"0,-177 50-1608 0 0,172-40-4460 0 0,-165 37 3289 0 0</inkml:trace>
  <inkml:trace contextRef="#ctx0" brushRef="#br0" timeOffset="198366.974">16712 13430 1676 0 0,'-11'3'187'0'0,"0"0"1"0"0,0 1-1 0 0,1 0 0 0 0,-1 1 0 0 0,1 0 0 0 0,0 1 1 0 0,1 0-1 0 0,-1 0 0 0 0,1 1 0 0 0,1 1 0 0 0,-1-1 1 0 0,1 1-1 0 0,0 1 0 0 0,1-1 0 0 0,0 1 0 0 0,0 1 0 0 0,1-1 1 0 0,0 1-1 0 0,1 0 0 0 0,0 0 0 0 0,1 1 0 0 0,0-1 1 0 0,0 1-1 0 0,1 0 0 0 0,1 0 0 0 0,-1 7-187 0 0,6-4 59 0 0,0 1-1 0 0,1-1 1 0 0,1 0-1 0 0,0 0 1 0 0,1 0-1 0 0,0-1 1 0 0,1 0-1 0 0,1 0 1 0 0,0 0-1 0 0,1-1 1 0 0,0-1-1 0 0,1 1 1 0 0,0-1-1 0 0,1-1 1 0 0,0 0-1 0 0,0-1 1 0 0,1 0-1 0 0,1 0 1 0 0,7 3-59 0 0,0 2-426 0 0,1-1 0 0 0,0-1 0 0 0,1-1 0 0 0,0-1 0 0 0,0 0 1 0 0,1-2-1 0 0,0-1 0 0 0,1-1 0 0 0,0-1 0 0 0,0-1 0 0 0,14 1 426 0 0,-17-5-1442 0 0</inkml:trace>
  <inkml:trace contextRef="#ctx0" brushRef="#br0" timeOffset="198629.121">17296 13328 1600 0 0,'24'30'512'0'0,"-2"1"1"0"0,-1 1-1 0 0,-1 1 0 0 0,-2 0 0 0 0,-1 2 0 0 0,-2 0 1 0 0,-2 0-1 0 0,4 18-512 0 0,19 171 1893 0 0,-36-217-1835 0 0,-1 1-1 0 0,0-1 1 0 0,0 0-1 0 0,-1 1 0 0 0,0-1 1 0 0,0 0-1 0 0,-1 0 1 0 0,0 0-1 0 0,0-1 0 0 0,-1 1 1 0 0,1-1-1 0 0,-1 1 1 0 0,-1-1-1 0 0,1-1 0 0 0,-1 1-57 0 0,0 2 85 0 0,-1 0-66 0 0,-1 0-1 0 0,0 0 0 0 0,0-1 1 0 0,0 0-1 0 0,-1 0 0 0 0,0-1 1 0 0,0 0-1 0 0,-1 0 0 0 0,0-1 0 0 0,0 0 1 0 0,0 0-1 0 0,0-1 0 0 0,-1 0 1 0 0,1-1-1 0 0,-1 0 0 0 0,0-1 1 0 0,0 0-1 0 0,-8 1-18 0 0,15-4-197 0 0,-1 0 0 0 0,1 1 0 0 0,0-1-1 0 0,0-1 1 0 0,0 1 0 0 0,0 0 0 0 0,0-1 0 0 0,0 0 0 0 0,0 0 0 0 0,0 1 0 0 0,1-2 0 0 0,-1 1-1 0 0,1 0 1 0 0,-1 0 0 0 0,1-1 0 0 0,0 0 0 0 0,0 1 0 0 0,0-1 0 0 0,0 0 0 0 0,0 0 0 0 0,1 0 0 0 0,0 0-1 0 0,-1 0 1 0 0,1 0 0 0 0,0 0 0 0 0,0-1 0 0 0,1 1 0 0 0,-1 0 0 0 0,1-1 0 0 0,-1 1 0 0 0,1 0 0 0 0,0-2 197 0 0,0-11-1280 0 0</inkml:trace>
  <inkml:trace contextRef="#ctx0" brushRef="#br0" timeOffset="198942.682">18022 13478 1468 0 0,'-10'5'4567'0'0,"4"5"-4505"0"0,2 0-1 0 0,-1 0 0 0 0,1 0 1 0 0,1 1-1 0 0,0-1 1 0 0,0 1-1 0 0,1 0 0 0 0,1 0 1 0 0,-1 0-1 0 0,2 0 1 0 0,0 1-1 0 0,0-1 0 0 0,1 0 1 0 0,0 0-1 0 0,1 0 1 0 0,0 0-1 0 0,1-1 1 0 0,0 1-1 0 0,1 0 0 0 0,0-1 1 0 0,0 0-1 0 0,1 0 1 0 0,1 0-1 0 0,0-1 0 0 0,0 0 1 0 0,1 0-1 0 0,0 0 1 0 0,0-1-1 0 0,1 0 0 0 0,1 1-61 0 0,-10-10-89 0 0,0 1 0 0 0,1 0 0 0 0,-1 0-1 0 0,0 0 1 0 0,0 0 0 0 0,1 0-1 0 0,-1 0 1 0 0,0 0 0 0 0,0 0 0 0 0,1 0-1 0 0,-1 0 1 0 0,0 0 0 0 0,1 0 0 0 0,-1 1-1 0 0,0-1 1 0 0,1 0 0 0 0,-1 0-1 0 0,0 1 1 0 0,1-1 0 0 0,-1 1 0 0 0,0-1-1 0 0,1 0 1 0 0,-1 1 0 0 0,1-1 0 0 0,-1 1-1 0 0,1-1 1 0 0,-1 1 0 0 0,1 0-1 0 0,-1-1 1 0 0,1 1 0 0 0,0-1 0 0 0,-1 1-1 0 0,1 0 1 0 0,0-1 0 0 0,-1 1 0 0 0,1 0-1 0 0,0 0 1 0 0,0-1 0 0 0,0 1-1 0 0,0 0 1 0 0,0-1 0 0 0,0 1 0 0 0,0 0-1 0 0,0 0 1 0 0,0-1 0 0 0,0 1-1 0 0,0 0 1 0 0,0 0 0 0 0,0-1 0 0 0,0 1-1 0 0,1 0 1 0 0,-1-1 0 0 0,0 1 0 0 0,1 0-1 0 0,-1-1 1 0 0,0 1 0 0 0,1-1-1 0 0,-1 1 1 0 0,1 0 0 0 0,0 0 89 0 0,-26-6-1413 0 0</inkml:trace>
  <inkml:trace contextRef="#ctx0" brushRef="#br0" timeOffset="199189.814">18018 13278 1356 0 0,'3'-2'77'0'0,"0"0"-1"0"0,1 0 0 0 0,-1 0 1 0 0,1 0-1 0 0,-1 0 1 0 0,1 1-1 0 0,0 0 0 0 0,0 0 1 0 0,-1 0-1 0 0,1 0 1 0 0,0 0-1 0 0,0 1 0 0 0,0-1 1 0 0,0 1-1 0 0,0 0 1 0 0,0 1-1 0 0,0-1 0 0 0,0 1 1 0 0,0-1-1 0 0,0 1 1 0 0,0 1-1 0 0,0-1 0 0 0,-1 0 1 0 0,1 1-1 0 0,0 0 1 0 0,-1 0-1 0 0,1 0 0 0 0,-1 0 1 0 0,0 0-1 0 0,0 1 1 0 0,0-1-1 0 0,0 1 0 0 0,0 0 1 0 0,0 0-1 0 0,-1 0 1 0 0,0 0-1 0 0,1 1 0 0 0,-1-1 1 0 0,0 0-1 0 0,-1 1 1 0 0,1 0-1 0 0,1 2-76 0 0,-2 4 68 0 0,0-1 0 0 0,0 1 0 0 0,-1 0 0 0 0,-1-1 1 0 0,1 1-1 0 0,-1 0 0 0 0,-1-1 0 0 0,0 1 0 0 0,0-1 0 0 0,-1 0 0 0 0,0 0 0 0 0,-1 0 0 0 0,1 0 0 0 0,-2 0 0 0 0,0-1 1 0 0,0 0-1 0 0,0 0 0 0 0,-1 0 0 0 0,0 0 0 0 0,0-1 0 0 0,-1 0 0 0 0,0 0 0 0 0,0-1 0 0 0,-4 2-68 0 0,-5 6 36 0 0,-2 0 0 0 0,0-1 0 0 0,-1-1 0 0 0,0 0-1 0 0,-1-2 1 0 0,0 0 0 0 0,0-1 0 0 0,-1-2-1 0 0,0 0 1 0 0,-6 1-36 0 0,25-7-89 0 0,1-1-1 0 0,0 1 0 0 0,0-1 1 0 0,-1 1-1 0 0,1-1 1 0 0,0 1-1 0 0,-1-1 0 0 0,1 0 1 0 0,0 1-1 0 0,-1-1 1 0 0,1 0-1 0 0,0 0 0 0 0,-1 0 1 0 0,1 0-1 0 0,-1 0 0 0 0,1-1 1 0 0,0 1-1 0 0,-1 0 1 0 0,1 0-1 0 0,0-1 0 0 0,0 1 1 0 0,-1-1-1 0 0,1 0 1 0 0,0 1-1 0 0,0-1 0 0 0,-1 0 1 0 0,1 1-1 0 0,0-1 1 0 0,0 0-1 0 0,0 0 0 0 0,0 0 1 0 0,0 0-1 0 0,0 0 0 0 0,1 0 1 0 0,-1 0-1 0 0,0-1 1 0 0,0 1-1 0 0,1 0 0 0 0,-1 0 1 0 0,1-1-1 0 0,-1 1 1 0 0,1 0-1 0 0,0-1 0 0 0,-1 1 1 0 0,1 0-1 0 0,0-1 1 0 0,0 1 89 0 0,9-15-1398 0 0</inkml:trace>
  <inkml:trace contextRef="#ctx0" brushRef="#br0" timeOffset="199471.733">18698 13332 1372 0 0,'2'-3'4311'0'0,"1"24"-2956"0"0,22 432-162 0 0,-25-452-1280 0 0,-1 0-1 0 0,1 0 1 0 0,0 0-1 0 0,-1 0 1 0 0,1-1-1 0 0,0 1 1 0 0,-1 0-1 0 0,1 0 1 0 0,-1-1-1 0 0,0 1 1 0 0,1 0-1 0 0,-1-1 1 0 0,1 1-1 0 0,-1 0 1 0 0,0-1-1 0 0,1 1 1 0 0,-1-1-1 0 0,0 1 1 0 0,0-1-1 0 0,0 1 1 0 0,1-1-1 0 0,-1 0 1 0 0,0 1-1 0 0,0-1 1 0 0,0 0-1 0 0,0 0 1 0 0,0 0-1 0 0,1 1 1 0 0,-1-1-1 0 0,0 0 0 0 0,0 0 1 0 0,0 0-1 0 0,0-1 1 0 0,0 1-1 0 0,0 0 1 0 0,0 0-1 0 0,0 0 1 0 0,1-1-1 0 0,-1 1 1 0 0,0 0-1 0 0,0-1 1 0 0,0 1-1 0 0,1-1 1 0 0,-1 1-1 0 0,0-1 1 0 0,0 1-1 0 0,1-1 1 0 0,-1 1-1 0 0,0-1 1 0 0,1 0-1 0 0,-1 1 1 0 0,1-1-1 0 0,-1 0 1 0 0,1 0-1 0 0,-1 1 1 0 0,1-1-1 0 0,0 0 1 0 0,-1 0 87 0 0,-17-15-1352 0 0</inkml:trace>
  <inkml:trace contextRef="#ctx0" brushRef="#br0" timeOffset="199983.531">18754 13344 1028 0 0,'1'-3'137'0'0,"1"-1"-1"0"0,0 0 1 0 0,0 1 0 0 0,0-1-1 0 0,0 1 1 0 0,0-1 0 0 0,1 1-1 0 0,0 0 1 0 0,-1 0-1 0 0,1 0 1 0 0,1 1 0 0 0,-1-1-1 0 0,0 1 1 0 0,0-1 0 0 0,1 1-1 0 0,0 0 1 0 0,-1 0-1 0 0,1 1 1 0 0,0-1 0 0 0,0 1-1 0 0,0 0 1 0 0,0 0 0 0 0,0 0-1 0 0,0 0 1 0 0,0 1 0 0 0,0 0-1 0 0,0 0 1 0 0,0 0-1 0 0,1 0-136 0 0,-1 0 24 0 0,0 1-1 0 0,0 0 1 0 0,0 0-1 0 0,0 0 0 0 0,0 0 1 0 0,0 1-1 0 0,0-1 1 0 0,0 1-1 0 0,0 0 0 0 0,-1 0 1 0 0,1 1-1 0 0,-1-1 0 0 0,1 1 1 0 0,-1 0-1 0 0,0-1 1 0 0,0 1-1 0 0,0 1 0 0 0,-1-1 1 0 0,1 0-1 0 0,-1 1 1 0 0,0-1-1 0 0,0 1 0 0 0,0 0 1 0 0,0 0-1 0 0,0-1 0 0 0,-1 1 1 0 0,0 1-1 0 0,0-1 1 0 0,0 0-1 0 0,0 0 0 0 0,-1 0 1 0 0,1 0-1 0 0,-1 0 1 0 0,0 1-1 0 0,-1-1 0 0 0,1 0 1 0 0,-1 0-1 0 0,1 0 0 0 0,-1 1 1 0 0,-1 1-24 0 0,-81 150 1973 0 0,82-155-1754 0 0,43 7 234 0 0,-29-7-365 0 0,1-1-42 0 0,-1 1 0 0 0,1 0 0 0 0,-1 0 0 0 0,1 2 0 0 0,-1 0 0 0 0,0 0 0 0 0,1 1 0 0 0,-2 0 0 0 0,1 2 0 0 0,0-1 0 0 0,-1 1 0 0 0,0 1 0 0 0,-1 0 1 0 0,8 7-47 0 0,-17-13 4 0 0,-1 1 1 0 0,1 0 0 0 0,-1 0 0 0 0,1 0 0 0 0,-1 0 0 0 0,0 0-1 0 0,0 1 1 0 0,0-1 0 0 0,0 0 0 0 0,0 0 0 0 0,-1 1 0 0 0,1-1 0 0 0,-1 1-1 0 0,1-1 1 0 0,-1 0 0 0 0,0 1 0 0 0,0-1 0 0 0,0 1 0 0 0,0-1-1 0 0,0 1 1 0 0,-1-1 0 0 0,1 0 0 0 0,-1 1 0 0 0,1-1 0 0 0,-1 1 0 0 0,0-1-1 0 0,0 0 1 0 0,0 0 0 0 0,0 0 0 0 0,-1 0 0 0 0,1 0 0 0 0,-1 0-1 0 0,1 0 1 0 0,-1 0 0 0 0,1 0 0 0 0,-1 0 0 0 0,0-1 0 0 0,0 1-1 0 0,0-1 1 0 0,0 1 0 0 0,0-1 0 0 0,-1 0-5 0 0,-92 56-244 0 0,79-49-154 0 0,0-1-1 0 0,0-1 1 0 0,-1 0 0 0 0,0-1-1 0 0,0-1 1 0 0,0-1 0 0 0,0 0 0 0 0,-1-2-1 0 0,1 1 1 0 0,-1-2 0 0 0,1-1-1 0 0,-1 0 1 0 0,1-1 0 0 0,0-1 0 0 0,0 0-1 0 0,-11-4 399 0 0,-4-10-1326 0 0</inkml:trace>
  <inkml:trace contextRef="#ctx0" brushRef="#br0" timeOffset="200263.159">18322 13402 1356 0 0,'-9'5'135'0'0,"1"0"1"0"0,-1 1-1 0 0,2 1 0 0 0,-1-1 0 0 0,1 1 0 0 0,0 0 0 0 0,0 1 1 0 0,1 0-1 0 0,0 0 0 0 0,0 0 0 0 0,1 1 0 0 0,0 0 1 0 0,0 0-1 0 0,1 0 0 0 0,1 0 0 0 0,-1 1 0 0 0,2 0 1 0 0,-1-1-1 0 0,1 1 0 0 0,1 0 0 0 0,0 0 0 0 0,0 0 0 0 0,1 0 1 0 0,0 1-1 0 0,0-1 0 0 0,2 0 0 0 0,-1 0 0 0 0,1 0 1 0 0,0-1-1 0 0,1 1 0 0 0,0 0 0 0 0,1-1 0 0 0,0 0 1 0 0,4 7-136 0 0,9 4 37 0 0,0 0 1 0 0,2-1 0 0 0,0 0 0 0 0,1-2 0 0 0,1 0-1 0 0,0-2 1 0 0,2 0 0 0 0,-1-1 0 0 0,2-1-1 0 0,0-2 1 0 0,0 0 0 0 0,1-1 0 0 0,0-2 0 0 0,18 4-38 0 0,224 28-3977 0 0,-238-40 2548 0 0</inkml:trace>
  <inkml:trace contextRef="#ctx0" brushRef="#br0" timeOffset="200510.227">19206 13283 1216 0 0,'17'12'359'0'0,"-2"1"0"0"0,0 1 0 0 0,-1 0-1 0 0,0 1 1 0 0,-1 0 0 0 0,-1 1 0 0 0,0 0 0 0 0,-1 1 0 0 0,-1 1-1 0 0,-1 0 1 0 0,0 0 0 0 0,-1 0 0 0 0,-1 1 0 0 0,-1 0 0 0 0,-1 1-1 0 0,0 0 1 0 0,-2-1 0 0 0,0 1 0 0 0,-1 0 0 0 0,-1 13-359 0 0,-2-23 30 0 0,0 0 1 0 0,0 0-1 0 0,-1 0 1 0 0,0 0-1 0 0,-1 0 1 0 0,0 0-1 0 0,-1 0 1 0 0,0-1-1 0 0,0 0 1 0 0,-1 0-1 0 0,0 0 1 0 0,0 0-1 0 0,-1-1 1 0 0,-1 0-1 0 0,1 0 1 0 0,-1-1-1 0 0,-1 0 1 0 0,1 0-1 0 0,-1 0 1 0 0,0-1-1 0 0,-1 0 1 0 0,1-1-1 0 0,-1 0 1 0 0,-5 2-31 0 0,-7 4-595 0 0,-1-2 0 0 0,0 0 0 0 0,0-1-1 0 0,-1-2 1 0 0,0 0 0 0 0,0-1 0 0 0,0-2 0 0 0,-1 0 0 0 0,-22-1 595 0 0,10-5-1285 0 0,-25-13 5 0 0</inkml:trace>
  <inkml:trace contextRef="#ctx0" brushRef="#br0" timeOffset="201022.432">18024 13323 1016 0 0,'-14'14'352'0'0,"-1"-2"36"0"0,6 0-224 0 0,-4 1-224 0 0,6 4-212 0 0</inkml:trace>
  <inkml:trace contextRef="#ctx0" brushRef="#br0" timeOffset="201938.662">19709 13341 1688 0 0,'3'-3'757'0'0,"36"-43"3059"0"0,-31 151-1310 0 0,-5-64-2408 0 0,1 0 0 0 0,3 0 0 0 0,2 0 0 0 0,1-1 0 0 0,2-1 0 0 0,1 0 0 0 0,3 0 0 0 0,6 9-98 0 0,-16-32 45 0 0,-5-15-176 0 0,-1 0 1 0 0,0 1 0 0 0,0-1-1 0 0,0 0 1 0 0,1 0-1 0 0,-1 1 1 0 0,0-1 0 0 0,-1 0-1 0 0,1 0 1 0 0,0 1 0 0 0,0-1-1 0 0,0 0 1 0 0,-1 0 0 0 0,1 1-1 0 0,-1-1 1 0 0,1 0 0 0 0,-1 0-1 0 0,1 0 1 0 0,-1 0 0 0 0,0 0-1 0 0,0 0 1 0 0,1 0 0 0 0,-1 0-1 0 0,0 0 1 0 0,0 0 0 0 0,0 0-1 0 0,0 0 1 0 0,0 0 0 0 0,0-1-1 0 0,0 1 1 0 0,0 0-1 0 0,0-1 1 0 0,-1 1 0 0 0,1-1-1 0 0,0 1 1 0 0,0-1 0 0 0,0 0-1 0 0,-1 0 1 0 0,1 1 0 0 0,0-1-1 0 0,0 0 1 0 0,-1 0 0 0 0,1 0-1 0 0,0 0 1 0 0,-1 0 0 0 0,1-1-1 0 0,0 1 1 0 0,0 0 0 0 0,-1 0-1 0 0,1-1 1 0 0,0 1 0 0 0,0-1-1 0 0,0 1 1 0 0,-1-1 130 0 0,-11 1-1297 0 0</inkml:trace>
  <inkml:trace contextRef="#ctx0" brushRef="#br0" timeOffset="202250.798">19856 13289 1060 0 0,'3'-4'155'0'0,"-1"0"0"0"0,1 1 1 0 0,0-1-1 0 0,1 1 0 0 0,-1 0 0 0 0,0 0 0 0 0,1 0 0 0 0,0 0 0 0 0,-1 0 1 0 0,1 1-1 0 0,0 0 0 0 0,1 0 0 0 0,-1 0 0 0 0,0 0 0 0 0,1 1 0 0 0,-1-1 1 0 0,0 1-1 0 0,1 0 0 0 0,0 1 0 0 0,-1-1 0 0 0,1 1 0 0 0,-1 0 0 0 0,5 0-155 0 0,0-1 61 0 0,-1-1-1 0 0,1 2 0 0 0,-1-1 0 0 0,1 2 1 0 0,0-1-1 0 0,-1 1 0 0 0,1 0 0 0 0,0 1 0 0 0,-1 0 1 0 0,0 0-1 0 0,1 1 0 0 0,-1 0 0 0 0,0 0 1 0 0,0 1-1 0 0,-1 0 0 0 0,1 0 0 0 0,-1 1 1 0 0,0 0-1 0 0,0 0 0 0 0,0 1 0 0 0,-1 0 0 0 0,0 0 1 0 0,0 0-1 0 0,-1 1 0 0 0,1 0 0 0 0,-1 0 1 0 0,-1 1-1 0 0,0-1 0 0 0,0 1 0 0 0,0 0 0 0 0,-1 0 1 0 0,0 0-1 0 0,0 0 0 0 0,-1 1 0 0 0,0-1 1 0 0,0 7-61 0 0,-3-10 35 0 0,0 1 1 0 0,-1-1-1 0 0,0 1 0 0 0,0-1 1 0 0,0 1-1 0 0,-1-1 1 0 0,1 0-1 0 0,-1 0 1 0 0,-1-1-1 0 0,1 1 1 0 0,-1 0-1 0 0,1-1 1 0 0,-1 0-1 0 0,0 0 0 0 0,-1 0 1 0 0,1-1-1 0 0,-1 1 1 0 0,1-1-1 0 0,-1 0 1 0 0,0 0-1 0 0,0-1 1 0 0,-1 1-1 0 0,0-1-35 0 0,-130 50 170 0 0,130-49-387 0 0,0-1-1 0 0,0 0 1 0 0,0 0 0 0 0,0 0-1 0 0,0-1 1 0 0,-1 0 0 0 0,1 0-1 0 0,-1 0 1 0 0,1-1 0 0 0,-1 0-1 0 0,1 0 1 0 0,-1-1-1 0 0,1 0 1 0 0,-1 0 0 0 0,1 0-1 0 0,0-1 1 0 0,0 0 0 0 0,-1 0-1 0 0,1-1 1 0 0,1 1 0 0 0,-1-1-1 0 0,-3-3 218 0 0,3-5-1220 0 0</inkml:trace>
  <inkml:trace contextRef="#ctx0" brushRef="#br0" timeOffset="202593.139">20973 13365 1108 0 0,'-41'11'609'0'0,"1"2"-1"0"0,1 1 1 0 0,0 3-1 0 0,0 0 1 0 0,2 3 0 0 0,1 1-1 0 0,0 1 1 0 0,2 3-1 0 0,-8 7-608 0 0,-2 40 600 0 0,65-46-382 0 0,-11-20-348 0 0,1 0 1 0 0,0-1-1 0 0,0 0 0 0 0,0-1 1 0 0,1 0-1 0 0,-1-1 1 0 0,1 0-1 0 0,0-1 0 0 0,0 0 1 0 0,0-1-1 0 0,0 0 1 0 0,0-1-1 0 0,0-1 1 0 0,0 0-1 0 0,5-1 130 0 0,20 2-1749 0 0,-3-3 379 0 0,26-9-34 0 0</inkml:trace>
  <inkml:trace contextRef="#ctx0" brushRef="#br0" timeOffset="202887.184">20296 13535 1388 0 0,'-11'30'772'0'0,"6"3"-100"0"0,5-13 8 0 0,0 5-68 0 0,11 35-100 0 0,5-31-116 0 0,7 1-44 0 0,9-5-3 0 0,6 1-125 0 0,7-5-160 0 0,3-3 0 0 0,3-5-628 0 0,0-1-729 0 0,-3-6 69 0 0,0-4-68 0 0</inkml:trace>
  <inkml:trace contextRef="#ctx0" brushRef="#br0" timeOffset="203136.241">21170 13245 1808 0 0,'13'12'343'0'0,"-1"0"1"0"0,0 1-1 0 0,0 0 0 0 0,-1 1 1 0 0,-1 0-1 0 0,0 0 0 0 0,-1 1 0 0 0,-1 1 1 0 0,-1-1-1 0 0,0 1 0 0 0,0 1 0 0 0,-2-1 1 0 0,0 1-1 0 0,-1 0 0 0 0,-1 0 1 0 0,0 0-1 0 0,-1 1 0 0 0,-1-1 0 0 0,-1 0 1 0 0,0 1-1 0 0,-2-1 0 0 0,-1 11-343 0 0,1-6 82 0 0,-1 1 0 0 0,0-1 0 0 0,-2 0 0 0 0,0 0 0 0 0,-2-1 0 0 0,0 1 0 0 0,-2-2 0 0 0,0 1 0 0 0,-1-1 0 0 0,-1 0 0 0 0,-4 4-82 0 0,6-11-519 0 0,0 0 0 0 0,0-1 0 0 0,-1 0 1 0 0,-1 0-1 0 0,0-1 0 0 0,0-1 1 0 0,-1 0-1 0 0,-1 0 0 0 0,1-1 0 0 0,-12 5 519 0 0,-35 2-2782 0 0,42-15 1394 0 0</inkml:trace>
  <inkml:trace contextRef="#ctx0" brushRef="#br0" timeOffset="204314.133">21816 13429 1036 0 0,'-17'0'761'0'0,"13"0"-91"0"0,-13 0 565 0 0,-1-3 815 0 0,54-2-404 0 0,-9 1-1503 0 0,-4-1-40 0 0,354-64 2041 0 0,-125 51-4453 0 0,-245 41-2602 0 0,-13-19 3655 0 0</inkml:trace>
  <inkml:trace contextRef="#ctx0" brushRef="#br0" timeOffset="204577.635">21802 13765 1932 0 0,'60'3'3352'0'0,"265"-50"-463"0"0,-293 44-2733 0 0,15-4 5 0 0,0 3 1 0 0,1 2-1 0 0,-1 1 1 0 0,1 3-1 0 0,-1 2 1 0 0,8 3-162 0 0,-51-6-23 0 0,118 51-864 0 0,-108-41-4621 0 0,-14-11 4112 0 0</inkml:trace>
  <inkml:trace contextRef="#ctx0" brushRef="#br0" timeOffset="206398.383">23423 12932 936 0 0,'0'0'333'0'0,"0"0"9"0"0,13-3 305 0 0,-6-27 1747 0 0,11 17-2165 0 0,-14-2 2180 0 0,-6 38-2311 0 0,25 159 623 0 0,75 70 482 0 0,-97-251-1316 0 0,-1 0 0 0 0,1 0 0 0 0,0 0 0 0 0,0-1 0 0 0,-1 1 0 0 0,1 0 0 0 0,-1 0 0 0 0,1 0 0 0 0,-1 0 0 0 0,1 0 0 0 0,-1 0 0 0 0,0 0 0 0 0,1 0 0 0 0,-1 0 0 0 0,0 0-1 0 0,0 0 1 0 0,0 0 0 0 0,0 0 0 0 0,0 1 0 0 0,0-1 0 0 0,0 0 0 0 0,0 0 0 0 0,0 0 0 0 0,0 0 0 0 0,-1 0 0 0 0,1 0 0 0 0,0 0 0 0 0,-1 0 0 0 0,1 0 0 0 0,-1 0 0 0 0,1 0 0 0 0,-1 0 0 0 0,1 0 0 0 0,-1 0 0 0 0,0-1 0 0 0,1 1 0 0 0,-1 0-1 0 0,0 0 1 0 0,0-1 0 0 0,0 1 0 0 0,0 0 0 0 0,1-1 0 0 0,-1 1 0 0 0,0-1 0 0 0,0 1 0 0 0,0-1 0 0 0,0 0 0 0 0,0 1 0 0 0,0-1 0 0 0,0 0 0 0 0,0 1 0 0 0,-1-1 0 0 0,1 0 0 0 0,0 0 0 0 0,0 0 0 0 0,0 0 0 0 0,0 0 0 0 0,0-1 113 0 0,-7 3-1332 0 0</inkml:trace>
  <inkml:trace contextRef="#ctx0" brushRef="#br0" timeOffset="206818.379">23088 13547 1128 0 0,'-7'3'499'0'0,"-13"6"1262"0"0,31-5 188 0 0,907-83 2514 0 0,-395 52-6163 0 0,-518 26 1473 0 0,-1 0-684 0 0,-2 1-3027 0 0,-6-1 2670 0 0</inkml:trace>
  <inkml:trace contextRef="#ctx0" brushRef="#br0" timeOffset="207577.31">23693 13861 1248 0 0,'0'0'357'0'0,"0"0"-38"0"0,-2-21 984 0 0,-3 16-1241 0 0,-1 0-1 0 0,0 1 1 0 0,0 0 0 0 0,-1 1 0 0 0,1-1-1 0 0,-1 1 1 0 0,0 1 0 0 0,0-1 0 0 0,0 1-1 0 0,0 0 1 0 0,0 1 0 0 0,0-1 0 0 0,-1 1-1 0 0,1 1 1 0 0,0 0 0 0 0,-1 0 0 0 0,1 0-1 0 0,0 1 1 0 0,-1 0 0 0 0,-4 1-62 0 0,-11-1 206 0 0,2 0-80 0 0,0 1 0 0 0,1 1-1 0 0,-1 0 1 0 0,1 2 0 0 0,0 1-1 0 0,0 0 1 0 0,1 1 0 0 0,0 1-1 0 0,0 1 1 0 0,1 1 0 0 0,0 1-1 0 0,1 0 1 0 0,-13 11-126 0 0,28-21 19 0 0,0 0 0 0 0,0 1 0 0 0,0-1 1 0 0,0 1-1 0 0,0 0 0 0 0,0-1 0 0 0,0 1 0 0 0,1 0 0 0 0,-1 0 1 0 0,1 0-1 0 0,0 0 0 0 0,-1 0 0 0 0,1 1 0 0 0,0-1 0 0 0,0 0 1 0 0,0 1-1 0 0,1-1 0 0 0,-1 0 0 0 0,1 1 0 0 0,-1-1 1 0 0,1 1-1 0 0,0-1 0 0 0,-1 1 0 0 0,1-1 0 0 0,1 1 0 0 0,-1-1 1 0 0,0 1-1 0 0,1-1 0 0 0,-1 0 0 0 0,1 1 0 0 0,0-1 0 0 0,-1 1 1 0 0,1-1-1 0 0,0 0 0 0 0,1 0 0 0 0,-1 0 0 0 0,0 1 0 0 0,1-1 1 0 0,-1 0-1 0 0,1-1 0 0 0,-1 1 0 0 0,1 0 0 0 0,0 0 0 0 0,1 0-19 0 0,104 44 353 0 0,92-30-5217 0 0,-169-16 3586 0 0</inkml:trace>
  <inkml:trace contextRef="#ctx0" brushRef="#br0" timeOffset="208045.215">23741 13886 1344 0 0,'-206'195'4429'0'0,"189"-182"-4227"0"0,0 1 0 0 0,2 0 0 0 0,-1 1 0 0 0,2 1 0 0 0,0 0 0 0 0,1 1-1 0 0,1 0 1 0 0,0 1 0 0 0,2 1 0 0 0,0-1 0 0 0,1 2 0 0 0,1-1 0 0 0,0 1 0 0 0,2 0 0 0 0,0 1-1 0 0,1 1-201 0 0,7-17 40 0 0,0 1-1 0 0,0-1 1 0 0,1 1-1 0 0,-1-1 1 0 0,1 0-1 0 0,0 1 1 0 0,1-2-1 0 0,-1 1 1 0 0,1 0-1 0 0,0-1 1 0 0,0 1-1 0 0,0-1 1 0 0,1 0-1 0 0,-1-1 1 0 0,1 1-1 0 0,0-1 1 0 0,0 0-1 0 0,0 0 1 0 0,1 0-1 0 0,-1-1 1 0 0,1 0-1 0 0,-1 0 1 0 0,1 0-1 0 0,0-1 1 0 0,0 0-1 0 0,0 0 1 0 0,0 0-1 0 0,-1-1 1 0 0,1 0-1 0 0,0 0 1 0 0,2-1-40 0 0,13 3 25 0 0,0-1-1 0 0,-1-1 1 0 0,1-1 0 0 0,0-1 0 0 0,-1-1 0 0 0,1-1 0 0 0,-1 0 0 0 0,0-2 0 0 0,0 0 0 0 0,-1-1 0 0 0,0-1-1 0 0,0-1 1 0 0,-1-1 0 0 0,17-11-25 0 0,-32 19-6 0 0,1 0 1 0 0,-1-1-1 0 0,0 1 0 0 0,-1-1 0 0 0,1 1 0 0 0,0-1 0 0 0,-1 0 0 0 0,0 0 0 0 0,1 0 0 0 0,-1-1 0 0 0,0 1 1 0 0,-1 0-1 0 0,1-1 0 0 0,-1 1 0 0 0,1-1 0 0 0,-1 0 0 0 0,0 1 0 0 0,0-1 0 0 0,-1 0 0 0 0,1 0 1 0 0,-1 0-1 0 0,0 0 0 0 0,0 1 0 0 0,0-1 0 0 0,0 0 0 0 0,-1 0 0 0 0,0 0 0 0 0,1 1 0 0 0,-1-1 0 0 0,-1 0 1 0 0,1 1-1 0 0,0-1 0 0 0,-1 1 0 0 0,0-1 0 0 0,0 1 0 0 0,0 0 0 0 0,0-1 0 0 0,0 1 0 0 0,-1 0 1 0 0,1 1-1 0 0,-1-1 0 0 0,0 0 0 0 0,0 1 0 0 0,0 0 0 0 0,0-1 0 0 0,-1 1 0 0 0,1 0 0 0 0,0 1 0 0 0,-1-1 1 0 0,-1 0 5 0 0,-17-8-417 0 0,-1 1 1 0 0,-1 0-1 0 0,0 2 0 0 0,0 1 1 0 0,-1 1-1 0 0,1 1 1 0 0,-1 1-1 0 0,-22 0 417 0 0,-25-11-4009 0 0,55 5 2645 0 0</inkml:trace>
  <inkml:trace contextRef="#ctx0" brushRef="#br0" timeOffset="212971.027">15053 13079 888 0 0,'0'0'411'0'0,"0"0"-3"0"0,0 0-104 0 0,-3-21 964 0 0,3 19-1181 0 0,-1-1 1 0 0,1 1-1 0 0,-1-1 1 0 0,1 1-1 0 0,0-1 0 0 0,0 0 1 0 0,0 1-1 0 0,0-1 0 0 0,0 1 1 0 0,0-1-1 0 0,1 1 1 0 0,-1-1-1 0 0,1 1 0 0 0,0-1 1 0 0,0 1-1 0 0,0 0 1 0 0,0-1-1 0 0,0 1 0 0 0,0 0 1 0 0,1 0-1 0 0,-1 0 0 0 0,1 0 1 0 0,0 0-1 0 0,-1 0 1 0 0,1 0-1 0 0,0 0 0 0 0,0 1 1 0 0,0-1-1 0 0,0 1 1 0 0,2-1-88 0 0,25-20 2817 0 0,-72 243-2468 0 0,21-146-162 0 0,-29 119 288 0 0,-13 47 1030 0 0,-20 171-1505 0 0,46-109 630 0 0,38-197 155 0 0,0-104-890 0 0,0-2-76 0 0,-12 9-5079 0 0,1-4 1128 0 0,11-9 2845 0 0</inkml:trace>
  <inkml:trace contextRef="#ctx0" brushRef="#br0" timeOffset="214576.867">14520 13970 888 0 0,'0'0'237'0'0,"0"0"-70"0"0,0 0-48 0 0,0 0-11 0 0,0 0 4 0 0,0 0 12 0 0,0 0-39 0 0,0 0 25 0 0,0 0 10 0 0,-21 2 124 0 0,5 14 1091 0 0,44-18-123 0 0,-10 0-1332 0 0,556-51 2243 0 0,-354 52-968 0 0,-218 1-1315 0 0,-2 0-235 0 0,2 10-4043 0 0,-8-11 3100 0 0</inkml:trace>
  <inkml:trace contextRef="#ctx0" brushRef="#br0" timeOffset="215150.059">14798 13757 1120 0 0,'16'-1'3019'0'0,"89"-9"-2062"0"0,373-37 768 0 0,-464 56-2542 0 0,-46 7-2707 0 0,31-15 3353 0 0,-12 3-1250 0 0</inkml:trace>
  <inkml:trace contextRef="#ctx0" brushRef="#br0" timeOffset="221156.213">1434 16135 1280 0 0,'0'0'607'0'0,"0"0"-72"0"0,0 0 28 0 0,0 0-16 0 0,0 0-54 0 0,-3-3 18 0 0,-28-21 1196 0 0,46 47-447 0 0,-8-18-1201 0 0,1 1 1 0 0,1-1 0 0 0,-1-1 0 0 0,1 1 0 0 0,-1-2-1 0 0,1 1 1 0 0,0-1 0 0 0,1 0 0 0 0,-1-1 0 0 0,0 0-1 0 0,1-1 1 0 0,0 1 0 0 0,-1-2 0 0 0,1 0 0 0 0,-1 0-1 0 0,4-1-59 0 0,-13 1 66 0 0,-23-18 73 0 0,-104-16-228 0 0,118 25-1224 0 0,7 7-2519 0 0,2 2 2430 0 0</inkml:trace>
  <inkml:trace contextRef="#ctx0" brushRef="#br0" timeOffset="221544.54">2194 16180 1448 0 0,'7'0'3092'0'0,"31"-21"1880"0"0,-40 19-5057 0 0,-1 0 0 0 0,1 0 0 0 0,-1 0-1 0 0,1 1 1 0 0,-1-1 0 0 0,1 1 0 0 0,-1 0-1 0 0,0 0 1 0 0,0 0 0 0 0,1 0 0 0 0,-1 0-1 0 0,0 0 1 0 0,0 1 0 0 0,0-1 0 0 0,0 1 0 0 0,0 0-1 0 0,0 0 1 0 0,0 0 0 0 0,0 0 0 0 0,0 1-1 0 0,0-1 1 0 0,0 1 0 0 0,1 0 0 0 0,-1 0 0 0 0,0 0 85 0 0,-9-1-1247 0 0,-34 0-1666 0 0,21 0 1495 0 0</inkml:trace>
  <inkml:trace contextRef="#ctx0" brushRef="#br0" timeOffset="221883.017">1744 15922 1312 0 0,'-15'-16'5180'0'0,"2"2"-3405"0"0,-12 20-5495 0 0,22-5 2386 0 0,0 1-75 0 0</inkml:trace>
  <inkml:trace contextRef="#ctx0" brushRef="#br0" timeOffset="222678.326">2901 15775 1004 0 0,'0'0'711'0'0,"2"-22"2680"0"0,3 4-3148 0 0,2 35 1386 0 0,59 344-2076 0 0,-89-304-2672 0 0,13-49 1743 0 0</inkml:trace>
  <inkml:trace contextRef="#ctx0" brushRef="#br0" timeOffset="223082.104">2860 16037 1172 0 0,'371'-106'2620'0'0,"-364"103"-2533"0"0,0 0 1 0 0,-1 0 0 0 0,1-1 0 0 0,-1 0-1 0 0,0 0 1 0 0,0 0 0 0 0,-1-1 0 0 0,1 0-1 0 0,-1 0 1 0 0,0 0 0 0 0,-1-1-1 0 0,1 1 1 0 0,-1-1 0 0 0,0-1 0 0 0,0 1-1 0 0,-1 0 1 0 0,0-1 0 0 0,0 0 0 0 0,0 1-1 0 0,-1-1 1 0 0,0 0 0 0 0,0 0-1 0 0,-1-1 1 0 0,0 0-88 0 0,-1 6 384 0 0,-2-19 931 0 0,1 20-1287 0 0,0-1 0 0 0,1 1 0 0 0,-1 0-1 0 0,0-1 1 0 0,0 1 0 0 0,0 0 0 0 0,1 0 0 0 0,-2-1-1 0 0,1 1 1 0 0,0 0 0 0 0,0 0 0 0 0,0 0 0 0 0,0 0 0 0 0,-1 1-1 0 0,1-1 1 0 0,0 0 0 0 0,-1 0 0 0 0,1 1 0 0 0,0-1 0 0 0,-1 1-1 0 0,1-1 1 0 0,-1 1 0 0 0,1 0 0 0 0,-1-1 0 0 0,1 1 0 0 0,-1 0-1 0 0,1 0 1 0 0,-1 0 0 0 0,1 0 0 0 0,-1 0 0 0 0,1 1 0 0 0,-1-1-1 0 0,1 0 1 0 0,-1 1 0 0 0,1-1 0 0 0,-1 1 0 0 0,1 0-1 0 0,0-1 1 0 0,-1 1 0 0 0,1 0 0 0 0,0 0 0 0 0,-1-1 0 0 0,1 1-1 0 0,0 0 1 0 0,0 1 0 0 0,0-1 0 0 0,0 0 0 0 0,0 0 0 0 0,0 0-1 0 0,0 0 1 0 0,0 1 0 0 0,1-1 0 0 0,-1 1 0 0 0,0-1 0 0 0,1 0-1 0 0,-1 1 1 0 0,1-1 0 0 0,0 1 0 0 0,-1-1 0 0 0,1 1 0 0 0,0 0-28 0 0,-21 170 325 0 0,21-140-328 0 0,14 43-332 0 0,1-10-1254 0 0,-19-18-2406 0 0,-7-17 2502 0 0</inkml:trace>
  <inkml:trace contextRef="#ctx0" brushRef="#br0" timeOffset="223470.818">3458 16115 1496 0 0,'26'-5'377'0'0,"0"-2"-1"0"0,-1-1 0 0 0,1-1 1 0 0,-2-1-1 0 0,1-1 0 0 0,-2-1 1 0 0,1-1-1 0 0,-2-1 0 0 0,0-1 1 0 0,-1-1-1 0 0,0-1 1 0 0,16-18-377 0 0,-36 34 16 0 0,0 0 1 0 0,0 0-1 0 0,-1-1 1 0 0,1 1-1 0 0,-1 0 1 0 0,1-1 0 0 0,-1 1-1 0 0,1 0 1 0 0,-1-1-1 0 0,0 1 1 0 0,1 0-1 0 0,-1-1 1 0 0,0 1 0 0 0,0-1-1 0 0,0 1 1 0 0,0 0-1 0 0,0-1 1 0 0,-1 1-1 0 0,1-1 1 0 0,0 1 0 0 0,-1 0-1 0 0,1-1 1 0 0,-1 1-1 0 0,1 0 1 0 0,-1 0-1 0 0,0-1 1 0 0,1 1 0 0 0,-1 0-1 0 0,0 0 1 0 0,0 0-1 0 0,0 0 1 0 0,0 0 0 0 0,0 0-1 0 0,0 0 1 0 0,0 0-1 0 0,0 0 1 0 0,0 0-1 0 0,0 1 1 0 0,-1-1 0 0 0,1 0-1 0 0,0 1 1 0 0,0-1-1 0 0,-1 1 1 0 0,1-1-1 0 0,0 1 1 0 0,-1 0 0 0 0,1 0-1 0 0,-1-1 1 0 0,1 1-1 0 0,0 0 1 0 0,-1 0-1 0 0,1 0 1 0 0,-1 1 0 0 0,1-1-1 0 0,0 0 1 0 0,-1 0-1 0 0,1 1 1 0 0,0-1-1 0 0,-1 1 1 0 0,1-1 0 0 0,0 1-1 0 0,-1 0 1 0 0,1-1-1 0 0,0 1-16 0 0,-94 8 126 0 0,82-8-106 0 0,1 1 0 0 0,0 0 1 0 0,0 1-1 0 0,0 0 0 0 0,0 0 1 0 0,0 2-1 0 0,1-1 0 0 0,-1 2 1 0 0,1-1-1 0 0,1 1 0 0 0,-1 1 0 0 0,1 0 1 0 0,0 1-1 0 0,1 0 0 0 0,-1 0 1 0 0,2 1-1 0 0,-1 0 0 0 0,1 0 1 0 0,1 1-1 0 0,-1 0 0 0 0,1 2-20 0 0,8-8-10 0 0,0 0-1 0 0,1 0 0 0 0,-1-1 0 0 0,1 1 0 0 0,0 0 1 0 0,0 0-1 0 0,0-1 0 0 0,0 1 0 0 0,0-1 1 0 0,1 0-1 0 0,0 0 0 0 0,-1 0 0 0 0,1 0 0 0 0,0 0 1 0 0,1 0-1 0 0,-1-1 0 0 0,0 1 0 0 0,1-1 1 0 0,-1 0-1 0 0,1 0 0 0 0,0-1 0 0 0,0 1 0 0 0,0-1 1 0 0,0 0-1 0 0,0 1 0 0 0,0-2 0 0 0,0 1 0 0 0,0 0 1 0 0,0-1 10 0 0,164-3-4413 0 0,-136-7 2997 0 0</inkml:trace>
  <inkml:trace contextRef="#ctx0" brushRef="#br0" timeOffset="223890.758">3925 16000 1152 0 0,'32'122'4026'0'0,"-48"-93"-2701"0"0,28-51 59 0 0,120-116-1944 0 0,-130 139 529 0 0,0 0-1 0 0,0 0 1 0 0,0 0 0 0 0,0 0 0 0 0,-1 0 0 0 0,1 0 0 0 0,0 1 0 0 0,-1-1 0 0 0,1 1 0 0 0,-1-1 0 0 0,1 1 0 0 0,-1-1-1 0 0,0 1 1 0 0,1 0 0 0 0,-1 0 0 0 0,0-1 0 0 0,0 1 0 0 0,0 0 0 0 0,-1 0 0 0 0,1 0 0 0 0,0 0 0 0 0,-1 0 0 0 0,1 0-1 0 0,-1 1 1 0 0,0-1 0 0 0,0 0 0 0 0,1 0 0 0 0,-1 0 0 0 0,-1 0 0 0 0,1 0 0 0 0,0 0 0 0 0,0 0 0 0 0,-1 1-1 0 0,0-1 1 0 0,1 0 0 0 0,-2 1 31 0 0,9 37-106 0 0,-6-34-80 0 0,1 0 1 0 0,0 0-1 0 0,0 0 1 0 0,1 0-1 0 0,0-1 1 0 0,0 1-1 0 0,0-1 1 0 0,1 1-1 0 0,-1-1 1 0 0,1 0-1 0 0,0 0 1 0 0,1-1 0 0 0,-1 1-1 0 0,1-1 1 0 0,0 0-1 0 0,0 0 1 0 0,0-1-1 0 0,4 2 186 0 0,3 0-1430 0 0</inkml:trace>
  <inkml:trace contextRef="#ctx0" brushRef="#br0" timeOffset="224294.718">4567 16040 948 0 0,'-9'5'218'0'0,"1"-1"1"0"0,0 1-1 0 0,0 1 1 0 0,1-1-1 0 0,-1 1 1 0 0,1 0-1 0 0,0 1 0 0 0,1 0 1 0 0,0 0-1 0 0,0 1 1 0 0,0-1-1 0 0,1 1 0 0 0,0 0 1 0 0,1 1-1 0 0,0-1 1 0 0,0 1-1 0 0,1 0 0 0 0,0 0 1 0 0,-1 6-219 0 0,6-10 56 0 0,1-1 1 0 0,1 1-1 0 0,-1-1 0 0 0,0 0 1 0 0,1 0-1 0 0,0 0 1 0 0,0 0-1 0 0,1-1 0 0 0,-1 0 1 0 0,0 1-1 0 0,1-2 1 0 0,0 1-1 0 0,0 0 0 0 0,0-1 1 0 0,0 0-1 0 0,0 0 1 0 0,0-1-1 0 0,1 1 0 0 0,-1-1 1 0 0,1 0-1 0 0,-1-1 1 0 0,0 1-1 0 0,1-1 0 0 0,-1 0 1 0 0,1 0-1 0 0,-1-1 1 0 0,1 0-1 0 0,-1 0 0 0 0,3-1-56 0 0,-7 2 11 0 0,51-3 130 0 0,-1-4-1 0 0,0-1 1 0 0,0-3 0 0 0,-1-1-1 0 0,7-6-140 0 0,-56 18 5 0 0,8-1-7 0 0,-1-1 0 0 0,1-1 0 0 0,-1 1 1 0 0,0-1-1 0 0,0-1 0 0 0,0 1 0 0 0,0-1 1 0 0,0-1-1 0 0,-1 1 0 0 0,0-1 0 0 0,0-1 0 0 0,0 1 1 0 0,-1-1-1 0 0,0-1 0 0 0,0 1 0 0 0,4-6 2 0 0,-59-20 146 0 0,30 29-58 0 0,1 1 0 0 0,-1 1 0 0 0,0 0 0 0 0,1 2 0 0 0,-1 0 0 0 0,0 1 0 0 0,1 1 1 0 0,0 1-1 0 0,-1 0 0 0 0,1 2 0 0 0,1 0 0 0 0,-1 0 0 0 0,-7 6-88 0 0,23-12-3 0 0,1 1-1 0 0,0-1 1 0 0,0 0-1 0 0,-1 1 1 0 0,1-1-1 0 0,0 1 1 0 0,0-1-1 0 0,0 1 1 0 0,0 0-1 0 0,0 0 1 0 0,0-1-1 0 0,0 1 1 0 0,0 0-1 0 0,0 0 1 0 0,0 0-1 0 0,0 0 1 0 0,0 0-1 0 0,1 0 1 0 0,-1 0-1 0 0,0 0 1 0 0,1 0-1 0 0,-1 0 1 0 0,1 1-1 0 0,-1-1 1 0 0,1 0-1 0 0,-1 0 1 0 0,1 1-1 0 0,0-1 1 0 0,0 0-1 0 0,0 0 1 0 0,0 1-1 0 0,0-1 1 0 0,0 0 0 0 0,0 1-1 0 0,0-1 1 0 0,0 0-1 0 0,0 0 1 0 0,1 1-1 0 0,-1-1 1 0 0,1 0-1 0 0,-1 0 1 0 0,1 0-1 0 0,-1 1 1 0 0,1-1-1 0 0,0 0 1 0 0,-1 0-1 0 0,1 0 1 0 0,0 0-1 0 0,0 0 1 0 0,0 0-1 0 0,0 0 1 0 0,0-1-1 0 0,0 1 1 0 0,0 0-1 0 0,0 0 1 0 0,0-1-1 0 0,0 1 1 0 0,0-1-1 0 0,0 1 1 0 0,1-1-1 0 0,-1 1 1 0 0,0-1-1 0 0,1 0 4 0 0,79 34-1764 0 0,28-19-2422 0 0,-67-15 2630 0 0</inkml:trace>
  <inkml:trace contextRef="#ctx0" brushRef="#br0" timeOffset="224916.837">5402 16205 1088 0 0,'59'19'4883'0'0,"42"-63"-4205"0"0,-93 39-376 0 0,31-20-64 0 0,-2-3 1 0 0,-2 0-1 0 0,0-3 1 0 0,-2-1 0 0 0,-1-1-1 0 0,20-28-238 0 0,63-63 329 0 0,-32 35-78 0 0,-81 90-251 0 0,0 0-1 0 0,1 0 1 0 0,-1 1 0 0 0,0-1-1 0 0,0 0 1 0 0,0 1-1 0 0,0-1 1 0 0,-1 1 0 0 0,1 0-1 0 0,0 0 1 0 0,0 0 0 0 0,-1 0-1 0 0,0 0 1 0 0,1 0-1 0 0,-1 0 1 0 0,0 0 0 0 0,0 1-1 0 0,0-1 1 0 0,0 0-1 0 0,0 1 1 0 0,-1-1 0 0 0,1 0-1 0 0,-1 1 1 0 0,1-1 0 0 0,-1 1-1 0 0,0-1 1 0 0,0 1-1 0 0,-1 1 1 0 0,3 3 8 0 0,74 217 56 0 0,-45-27-2104 0 0,-31-192 1897 0 0,-1 0-1 0 0,0 0 0 0 0,0 0 0 0 0,0 0 0 0 0,-1 0 1 0 0,0-1-1 0 0,0 1 0 0 0,0 0 0 0 0,0-1 0 0 0,-1 1 1 0 0,1-1-1 0 0,-1 0 0 0 0,0 0 0 0 0,-1 0 1 0 0,1 0-1 0 0,-1-1 0 0 0,0 1 0 0 0,1-1 0 0 0,-2 0 1 0 0,1 0-1 0 0,0 0 0 0 0,0-1 0 0 0,-2 1 144 0 0,-11 4-1208 0 0</inkml:trace>
  <inkml:trace contextRef="#ctx0" brushRef="#br0" timeOffset="225198.682">5821 16060 3396 0 0,'27'-35'5601'0'0,"50"10"-5656"0"0,-71 23 219 0 0,136-23-1293 0 0,51-14-4374 0 0,-158 28 4017 0 0</inkml:trace>
  <inkml:trace contextRef="#ctx0" brushRef="#br0" timeOffset="225752.924">6650 16112 1312 0 0,'19'36'3754'0'0,"-51"34"-2693"0"0,4-38-471 0 0,-109 47 176 0 0,73-68-3449 0 0,55-13 1348 0 0,-1-9-66 0 0</inkml:trace>
  <inkml:trace contextRef="#ctx0" brushRef="#br0" timeOffset="226063.505">7286 15863 964 0 0,'-24'71'5780'0'0,"10"25"-3622"0"0,6 10-3453 0 0,6-5-3285 0 0,2-100 3085 0 0</inkml:trace>
  <inkml:trace contextRef="#ctx0" brushRef="#br0" timeOffset="226766.057">7255 15859 1272 0 0,'-11'-3'4429'0'0,"12"-22"-3406"0"0,6 17-981 0 0,-1 1 0 0 0,1 0 0 0 0,0 0 0 0 0,1 1 0 0 0,0-1 0 0 0,0 2 0 0 0,0-1 0 0 0,1 1 0 0 0,0 1 0 0 0,-1-1 0 0 0,2 1 0 0 0,-1 1 0 0 0,1 0-42 0 0,-6 2 7 0 0,-1 0 0 0 0,1 0 0 0 0,0 1 0 0 0,-1-1 0 0 0,1 1 0 0 0,0 0 0 0 0,-1 0 0 0 0,1 1 0 0 0,0-1 0 0 0,-1 1 0 0 0,1 0 0 0 0,0 0 0 0 0,-1 0 0 0 0,1 0 0 0 0,-1 1 0 0 0,1-1 0 0 0,-1 1 0 0 0,0 0 0 0 0,0 0 0 0 0,0 0 0 0 0,0 0 0 0 0,0 1 0 0 0,0-1 0 0 0,-1 1 0 0 0,1-1 0 0 0,-1 1 0 0 0,1 0 0 0 0,-1 0 0 0 0,0 0 0 0 0,0 1 0 0 0,-1-1 0 0 0,1 0 0 0 0,-1 1 0 0 0,1-1 0 0 0,-1 1 0 0 0,0 1-7 0 0,1 6-3 0 0,0 0 1 0 0,-1-1-1 0 0,-1 1 1 0 0,0 0-1 0 0,0 0 1 0 0,-1 0-1 0 0,0-1 1 0 0,-1 1-1 0 0,0 0 1 0 0,-1-1-1 0 0,0 0 0 0 0,-1 1 1 0 0,0-1-1 0 0,-2 4 3 0 0,0 1-43 0 0,6-15 87 0 0,0 0-4 0 0,5 3-70 0 0,30 15 30 0 0,-29-17 21 0 0,0 1 1 0 0,1 0 0 0 0,-1 1 0 0 0,0-1-1 0 0,-1 1 1 0 0,1 0 0 0 0,0 1 0 0 0,-1-1-1 0 0,0 1 1 0 0,0 0 0 0 0,0 1-1 0 0,0-1 1 0 0,-1 1 0 0 0,0 0 0 0 0,0 0-1 0 0,0 0 1 0 0,0 1 0 0 0,-1-1 0 0 0,0 1-1 0 0,0 0 1 0 0,0 0 0 0 0,-1 1-22 0 0,-66 57 1048 0 0,51-55-997 0 0,0 0 0 0 0,-1-1 0 0 0,-1-1-1 0 0,1-1 1 0 0,-1 0 0 0 0,0 0-1 0 0,-1-2 1 0 0,1 0 0 0 0,-1-1-1 0 0,-15 2-50 0 0,29-7-178 0 0,1-1 1 0 0,0 1-1 0 0,0-1 0 0 0,0 1 0 0 0,0-1 1 0 0,0 1-1 0 0,0-1 0 0 0,1 0 0 0 0,-1 1 1 0 0,1-1-1 0 0,0 0 0 0 0,0 0 0 0 0,0 1 1 0 0,0-1-1 0 0,0 0 0 0 0,1 1 0 0 0,-1-1 1 0 0,1 0-1 0 0,0 1 0 0 0,0-1 0 0 0,0 1 1 0 0,0-1-1 0 0,0 1 0 0 0,0-1 0 0 0,1 1 1 0 0,-1 0-1 0 0,1 0 0 0 0,-1-1 0 0 0,1 1 1 0 0,0 0-1 0 0,0 1 0 0 0,0-1 0 0 0,0 0 1 0 0,0 0-1 0 0,2 0 178 0 0,17-21-1353 0 0</inkml:trace>
  <inkml:trace contextRef="#ctx0" brushRef="#br0" timeOffset="227591.82">8294 15754 1460 0 0,'-55'137'3159'0'0,"-118"132"459"0"0,152-239-3026 0 0,7-9 775 0 0,21-48-973 0 0,9-20-727 0 0,-2 0-1 0 0,-1-2 0 0 0,-3 0 1 0 0,-2 0-1 0 0,-3 0 0 0 0,-1-1 1 0 0,-2-3 333 0 0,-3 47-13 0 0,1 0 1 0 0,-1-1-1 0 0,1 1 1 0 0,-2 0 0 0 0,1 0-1 0 0,-1 0 1 0 0,0 1-1 0 0,0-1 1 0 0,0 0-1 0 0,-1 1 1 0 0,0-1 0 0 0,0 1-1 0 0,-1 0 1 0 0,1 0-1 0 0,-1 0 1 0 0,0 0-1 0 0,0 1 1 0 0,-1 0-1 0 0,1 0 1 0 0,-1 0 0 0 0,0 0-1 0 0,0 1 1 0 0,-6-3 12 0 0,8 7-2 0 0,0 0 1 0 0,0 1-1 0 0,1-1 1 0 0,-1 1-1 0 0,0 0 1 0 0,0 0-1 0 0,1 0 1 0 0,-1 0-1 0 0,1 0 1 0 0,0 1-1 0 0,0-1 1 0 0,0 1-1 0 0,0 0 1 0 0,0-1-1 0 0,0 1 1 0 0,1 0-1 0 0,-1 0 1 0 0,1 0-1 0 0,0 0 1 0 0,0 0-1 0 0,0 0 1 0 0,0 1-1 0 0,1-1 1 0 0,-1 0-1 0 0,1 0 1 0 0,0 1 0 0 0,0-1-1 0 0,0 0 1 0 0,0 1-1 0 0,0 0 2 0 0,5 9 28 0 0,0 1 1 0 0,0-1-1 0 0,1 0 0 0 0,1 0 1 0 0,0-1-1 0 0,0 0 0 0 0,2 0 1 0 0,-1-1-1 0 0,1 0 0 0 0,1 0 1 0 0,0-1-1 0 0,1 0 0 0 0,0-1 1 0 0,0 0-1 0 0,1-1 0 0 0,0 0 1 0 0,0-1-1 0 0,1-1 0 0 0,0 1 0 0 0,0-2 1 0 0,9 3-29 0 0,17 12-878 0 0,1-1 1 0 0,0-3-1 0 0,1-1 0 0 0,1-2 1 0 0,0-1-1 0 0,17 0 878 0 0,-20-7-1393 0 0</inkml:trace>
  <inkml:trace contextRef="#ctx0" brushRef="#br0" timeOffset="227854.732">9070 15613 1780 0 0,'-26'3'611'0'0,"1"1"-1"0"0,-1 1 1 0 0,1 1 0 0 0,1 2-1 0 0,-1 0 1 0 0,1 2 0 0 0,1 0-1 0 0,0 2 1 0 0,-21 14-611 0 0,40-24 49 0 0,1 1 0 0 0,0 0 1 0 0,0 0-1 0 0,0 0 0 0 0,1 0 0 0 0,-1 0 1 0 0,1 1-1 0 0,-1-1 0 0 0,1 1 0 0 0,0 0 1 0 0,0 0-1 0 0,1 0 0 0 0,-1 0 0 0 0,1 0 1 0 0,0 0-1 0 0,0 0 0 0 0,0 0 0 0 0,1 0 1 0 0,-1 1-1 0 0,1-1 0 0 0,0 0 0 0 0,0 0 0 0 0,1 0 1 0 0,-1 1-1 0 0,1-1 0 0 0,0 0 0 0 0,0 0 1 0 0,0 0-1 0 0,1 0 0 0 0,-1 0 0 0 0,1 0 1 0 0,0 0-1 0 0,0-1 0 0 0,1 1 0 0 0,-1-1 1 0 0,1 1-1 0 0,-1-1 0 0 0,1 0 0 0 0,0 0 0 0 0,0 0 1 0 0,1 0-1 0 0,-1-1 0 0 0,0 1 0 0 0,1-1 1 0 0,0 0-1 0 0,-1 0 0 0 0,1 0 0 0 0,0-1 1 0 0,0 1-1 0 0,0-1 0 0 0,0 0 0 0 0,0 0 1 0 0,3 0-50 0 0,212 52-1484 0 0,9-42-4314 0 0,-193-11 4462 0 0</inkml:trace>
  <inkml:trace contextRef="#ctx0" brushRef="#br0" timeOffset="228526.246">10105 15802 936 0 0,'2'0'83'0'0,"-1"0"0"0"0,1 0-1 0 0,0 0 1 0 0,0 0 0 0 0,-1 0 0 0 0,1-1 0 0 0,0 1-1 0 0,0 0 1 0 0,-1-1 0 0 0,1 0 0 0 0,-1 1-1 0 0,1-1 1 0 0,0 0 0 0 0,-1 0 0 0 0,1 0 0 0 0,-1 0-1 0 0,0 0 1 0 0,1 0 0 0 0,-1 0 0 0 0,0 0-1 0 0,1 0 1 0 0,-1-1 0 0 0,0 1 0 0 0,0-1 0 0 0,0 1-1 0 0,0-1 1 0 0,-1 1 0 0 0,1-1 0 0 0,0 1-1 0 0,-1-1 1 0 0,1 0 0 0 0,-1 1 0 0 0,1-1-1 0 0,-1 0 1 0 0,0 1 0 0 0,1-1 0 0 0,-1 0 0 0 0,0 0-1 0 0,0 1 1 0 0,-1-1 0 0 0,1 0 0 0 0,0 0-1 0 0,0 1 1 0 0,-1-1 0 0 0,1 0 0 0 0,-1 1 0 0 0,0-1-1 0 0,1 0 1 0 0,-1 1 0 0 0,0-1 0 0 0,0 1-1 0 0,0-1 1 0 0,0 1 0 0 0,0 0 0 0 0,0-1 0 0 0,-1 1-1 0 0,1 0 1 0 0,0 0 0 0 0,-1 0 0 0 0,1 0-1 0 0,0 0 1 0 0,-1 0 0 0 0,1 0 0 0 0,-1 0 0 0 0,0 1-83 0 0,-13-4 93 0 0,-1 1 1 0 0,1 0 0 0 0,0 1 0 0 0,-1 1-1 0 0,0 1 1 0 0,1 0 0 0 0,-1 1 0 0 0,1 0-1 0 0,-1 1 1 0 0,1 1 0 0 0,-1 1 0 0 0,1 0 0 0 0,1 1-1 0 0,-1 1 1 0 0,1 0 0 0 0,-3 2-94 0 0,11-6 35 0 0,-1 0-3 0 0,0 0-1 0 0,-1 1 1 0 0,1-1 0 0 0,0 2-1 0 0,0-1 1 0 0,1 1-1 0 0,-1 0 1 0 0,1 0 0 0 0,0 1-1 0 0,0 0 1 0 0,0 0 0 0 0,1 1-1 0 0,-1-1 1 0 0,1 1 0 0 0,1 0-1 0 0,-1 0 1 0 0,1 1-1 0 0,-2 4-31 0 0,6-10 58 0 0,4 3 8 0 0,9 2-54 0 0,0-1 1 0 0,1 0-1 0 0,-1-1 1 0 0,1 0 0 0 0,0-1-1 0 0,0-1 1 0 0,0 0-1 0 0,1-1 1 0 0,-1 0-1 0 0,0-1 1 0 0,0-1 0 0 0,1-1-1 0 0,-1 0 1 0 0,0 0-1 0 0,0-1 1 0 0,0-1-1 0 0,-1-1 1 0 0,1 0 0 0 0,9-5-13 0 0,-14 7-6 0 0,-2 2-3 0 0,-1 0-1 0 0,1-1 1 0 0,0 0-1 0 0,-1-1 0 0 0,0 1 1 0 0,0-1-1 0 0,0 0 1 0 0,0-1-1 0 0,0 1 1 0 0,0-1-1 0 0,-1-1 1 0 0,0 1-1 0 0,0-1 1 0 0,0 1-1 0 0,0-2 0 0 0,2-2 10 0 0,-7 7 1 0 0,-20-29 404 0 0,74 73-166 0 0,-6-14-598 0 0,41 28-4310 0 0,-79-51 3339 0 0,-2-3 6 0 0</inkml:trace>
  <inkml:trace contextRef="#ctx0" brushRef="#br0" timeOffset="228883.106">10519 15767 1120 0 0,'26'132'5449'0'0,"-44"-103"-2449"0"0,11-54-740 0 0,22-15-2472 0 0,3 0 0 0 0,1 1 1 0 0,2 1-1 0 0,1 1 0 0 0,23-28 212 0 0,1-4-2353 0 0,-16 1-3061 0 0,-29 60 4167 0 0</inkml:trace>
  <inkml:trace contextRef="#ctx0" brushRef="#br0" timeOffset="229211.912">10871 15887 1132 0 0,'26'-1'394'0'0,"0"-2"0"0"0,0-1 0 0 0,-1-1 0 0 0,0-1 0 0 0,0-2 0 0 0,0 0 0 0 0,-1-1 0 0 0,0-2 0 0 0,-1 0 0 0 0,0-2 0 0 0,-1 0 0 0 0,-1-1 0 0 0,16-14-394 0 0,-17-3 521 0 0,-20 30-389 0 0,-61-10 474 0 0,43 13-517 0 0,1 1 0 0 0,0 0 0 0 0,0 1 0 0 0,0 0 0 0 0,0 2 0 0 0,1 0 0 0 0,-1 1 0 0 0,2 1 0 0 0,-1 0 0 0 0,1 1 0 0 0,0 0 0 0 0,1 2-1 0 0,-5 4-88 0 0,17-14 14 0 0,0 1-1 0 0,1-1 0 0 0,-1 1 1 0 0,0 0-1 0 0,0 0 0 0 0,1 0 1 0 0,0 0-1 0 0,-1 0 0 0 0,1 0 0 0 0,0 0 1 0 0,0 0-1 0 0,0 1 0 0 0,0-1 1 0 0,0 0-1 0 0,0 1 0 0 0,1-1 1 0 0,-1 0-1 0 0,1 1 0 0 0,0-1 0 0 0,0 1 1 0 0,0-1-1 0 0,0 1 0 0 0,0-1 1 0 0,0 1-1 0 0,1-1 0 0 0,-1 1 1 0 0,1-1-1 0 0,0 0 0 0 0,-1 1 0 0 0,1-1 1 0 0,0 0-1 0 0,1 0 0 0 0,-1 1 1 0 0,0-1-1 0 0,0 0 0 0 0,1 0 1 0 0,0 0-1 0 0,-1-1 0 0 0,1 1 0 0 0,0 0 1 0 0,0-1-1 0 0,0 1 0 0 0,0-1 1 0 0,0 1-1 0 0,0-1 0 0 0,0 0 1 0 0,0 0-1 0 0,2 1-13 0 0,118 39 16 0 0,225-19-6046 0 0,-314-22 4604 0 0</inkml:trace>
  <inkml:trace contextRef="#ctx0" brushRef="#br0" timeOffset="229832.713">10337 15671 1292 0 0,'110'10'3155'0'0,"-96"-7"-3051"0"0,-1 0 0 0 0,0 1 0 0 0,0 0 0 0 0,0 2 0 0 0,0-1 0 0 0,-1 1 0 0 0,0 1 0 0 0,0 0 0 0 0,-1 1 0 0 0,0 0 0 0 0,0 1 0 0 0,0 0 0 0 0,-1 1 0 0 0,-1 0 0 0 0,0 0 0 0 0,6 10-104 0 0,-7-12 121 0 0,-2 0 0 0 0,1 1 1 0 0,-1 0-1 0 0,0 0 0 0 0,-1 0 1 0 0,0 1-1 0 0,0 0 0 0 0,-1 0 1 0 0,0 0-1 0 0,-1 0 0 0 0,0 1 1 0 0,-1-1-1 0 0,0 1 0 0 0,-1 0 1 0 0,0 0-1 0 0,0-1 0 0 0,-1 1 1 0 0,-1 0-1 0 0,0 0 0 0 0,0 0 1 0 0,-1-1-1 0 0,-1 1 0 0 0,0-1 1 0 0,0 1-1 0 0,-1-1 1 0 0,0 0-1 0 0,0 0 0 0 0,-1-1 1 0 0,-1 1-1 0 0,0-1 0 0 0,0-1 1 0 0,-1 1-1 0 0,0-1 0 0 0,0 0 1 0 0,-1 0-122 0 0,7-6 29 0 0,-1-1-1 0 0,1 1 1 0 0,-1-1 0 0 0,1 1 0 0 0,-1-1 0 0 0,0 0 0 0 0,1 0 0 0 0,-1 0 0 0 0,0 0 0 0 0,0 0 0 0 0,0 0 0 0 0,0-1 0 0 0,0 1 0 0 0,0 0 0 0 0,0-1 0 0 0,0 0 0 0 0,0 1 0 0 0,0-1-1 0 0,0 0 1 0 0,0 0 0 0 0,-1 0 0 0 0,1 0 0 0 0,0-1 0 0 0,0 1 0 0 0,0 0 0 0 0,0-1 0 0 0,0 0 0 0 0,0 1 0 0 0,0-1 0 0 0,0 0 0 0 0,0 0 0 0 0,1 0 0 0 0,-1 0 0 0 0,0 0-1 0 0,0-1 1 0 0,1 1 0 0 0,-1-1 0 0 0,1 1 0 0 0,-1-1 0 0 0,0 0-29 0 0,-11-93 298 0 0,19 73-381 0 0,1 1-1 0 0,1 1 1 0 0,1-1-1 0 0,1 1 1 0 0,1 1-1 0 0,0 0 1 0 0,2 0-1 0 0,0 1 1 0 0,1 1-1 0 0,0 0 1 0 0,2 1-1 0 0,0 0 1 0 0,10-6 83 0 0,-9 8-706 0 0,0 1 1 0 0,1 0 0 0 0,1 1-1 0 0,0 1 1 0 0,0 1-1 0 0,1 1 1 0 0,0 1-1 0 0,20-6 706 0 0,-17 11-2418 0 0,-21 3 1200 0 0</inkml:trace>
  <inkml:trace contextRef="#ctx0" brushRef="#br0" timeOffset="230593.564">11887 15818 1664 0 0,'1'-1'56'0'0,"-1"0"0"0"0,0 0 0 0 0,0 0-1 0 0,0 0 1 0 0,1 0 0 0 0,-1 0 0 0 0,1 0 0 0 0,-1 0 0 0 0,1 0-1 0 0,-1 0 1 0 0,1 0 0 0 0,-1 0 0 0 0,1 0 0 0 0,0 0 0 0 0,-1 0-1 0 0,1 0 1 0 0,0 1 0 0 0,0-1 0 0 0,0 0 0 0 0,0 0 0 0 0,0 1-1 0 0,0-1 1 0 0,0 1 0 0 0,0-1 0 0 0,0 1 0 0 0,0-1 0 0 0,0 1-1 0 0,0 0 1 0 0,0 0 0 0 0,0-1 0 0 0,0 1 0 0 0,0 0 0 0 0,0 0-1 0 0,1 0 1 0 0,-1 0 0 0 0,0 0 0 0 0,0 0 0 0 0,0 0 0 0 0,0 1-1 0 0,0-1 1 0 0,0 0 0 0 0,0 1 0 0 0,0-1 0 0 0,0 1 0 0 0,0-1-1 0 0,0 1 1 0 0,0-1 0 0 0,0 1 0 0 0,0 0 0 0 0,0-1 0 0 0,0 1-1 0 0,0 0 1 0 0,-1 0 0 0 0,1-1 0 0 0,0 1 0 0 0,-1 0 0 0 0,1 0-1 0 0,0 0 1 0 0,-1 0 0 0 0,1 0 0 0 0,-1 0 0 0 0,1 0 0 0 0,-1 0-1 0 0,0 0 1 0 0,0 0 0 0 0,1 1 0 0 0,-1-1 0 0 0,0 0 0 0 0,0 0-56 0 0,8 8 169 0 0,0 0 0 0 0,-1 0 0 0 0,0 1 0 0 0,-1 0 1 0 0,0 0-1 0 0,0 0 0 0 0,-1 1 0 0 0,-1 0 0 0 0,0 0 1 0 0,0 0-1 0 0,-1 1 0 0 0,0-1 0 0 0,-1 1 0 0 0,0 4-169 0 0,-3-12 104 0 0,-1 1 0 0 0,0-1 0 0 0,0 1 0 0 0,0-1 0 0 0,0 1 0 0 0,-1-1 0 0 0,1 0 0 0 0,-1 0 0 0 0,0 0 0 0 0,0-1 0 0 0,-1 1 1 0 0,1-1-1 0 0,-1 0 0 0 0,0 0 0 0 0,1 0 0 0 0,-2 0 0 0 0,1 0 0 0 0,0-1 0 0 0,0 0 0 0 0,-1 0 0 0 0,1 0 0 0 0,-1-1 0 0 0,1 1 0 0 0,-1-1 0 0 0,0 0 0 0 0,0 0-104 0 0,3-1 143 0 0,2 0-10 0 0,-10-27 89 0 0,15 7-368 0 0,0 0 0 0 0,1 1 0 0 0,1 0 0 0 0,0 0 0 0 0,2 0-1 0 0,0 1 1 0 0,1 0 0 0 0,1 1 0 0 0,0 1 0 0 0,1-1 0 0 0,1 2 0 0 0,1 0-1 0 0,0 0 1 0 0,1 1 0 0 0,1 1 0 0 0,0 1 0 0 0,0 0 0 0 0,1 1-1 0 0,6-2 147 0 0,-20 12-13 0 0,-1 1-1 0 0,1 0 0 0 0,-1 0 0 0 0,1 1 0 0 0,-1-1 0 0 0,0 0 0 0 0,1 1 0 0 0,-1-1 0 0 0,0 1 0 0 0,1 0 1 0 0,-1 0-1 0 0,0 0 0 0 0,0 0 0 0 0,0 0 0 0 0,1 1 0 0 0,-1-1 0 0 0,-1 1 0 0 0,1-1 0 0 0,0 1 1 0 0,0 0-1 0 0,-1-1 0 0 0,1 1 0 0 0,0 0 0 0 0,-1 0 0 0 0,0 0 0 0 0,0 0 0 0 0,1 0 0 0 0,-1 1 0 0 0,0-1 1 0 0,-1 0-1 0 0,1 1 0 0 0,0-1 0 0 0,-1 0 0 0 0,1 1 0 0 0,-1-1 0 0 0,0 1 0 0 0,0-1 0 0 0,0 0 0 0 0,0 1 1 0 0,0-1-1 0 0,0 1 0 0 0,-1-1 0 0 0,1 1 0 0 0,-1-1 0 0 0,0 0 0 0 0,0 0 0 0 0,0 1 0 0 0,0-1 14 0 0,6 38 7 0 0,-3-30-57 0 0,0 1 1 0 0,1-1-1 0 0,0 0 1 0 0,1 0-1 0 0,0 0 1 0 0,0-1-1 0 0,1 1 1 0 0,0-1-1 0 0,1 0 1 0 0,0 0-1 0 0,0-1 1 0 0,1 0-1 0 0,0 0 1 0 0,1 0-1 0 0,0-1 1 0 0,0 0-1 0 0,0-1 1 0 0,1 0-1 0 0,0 0 1 0 0,0-1-1 0 0,0 0 1 0 0,1 0-1 0 0,0-1 1 0 0,-1 0-1 0 0,2-1 1 0 0,-1 0-1 0 0,0-1 1 0 0,2 0 49 0 0,58 2-3358 0 0,-51-4 1891 0 0</inkml:trace>
  <inkml:trace contextRef="#ctx0" brushRef="#br0" timeOffset="230840.809">12750 15919 1412 0 0,'-91'6'3318'0'0,"81"-2"-3155"0"0,-7 0 39 0 0,0 2 1 0 0,1 0-1 0 0,0 1 0 0 0,0 0 0 0 0,0 1 0 0 0,1 1 1 0 0,0 1-1 0 0,1 0 0 0 0,0 1 0 0 0,-1 2-202 0 0,14-12 17 0 0,0 0-1 0 0,0 0 0 0 0,0 0 0 0 0,0 1 1 0 0,0-1-1 0 0,0 0 0 0 0,0 1 1 0 0,0-1-1 0 0,0 1 0 0 0,1-1 1 0 0,-1 1-1 0 0,0-1 0 0 0,1 1 0 0 0,0 0 1 0 0,-1-1-1 0 0,1 1 0 0 0,0-1 1 0 0,0 1-1 0 0,0 0 0 0 0,0-1 1 0 0,0 1-1 0 0,0 0 0 0 0,0-1 0 0 0,0 1 1 0 0,1 0-1 0 0,-1-1 0 0 0,1 1 1 0 0,-1-1-1 0 0,1 1 0 0 0,0 0 1 0 0,0-1-1 0 0,-1 0 0 0 0,1 1 0 0 0,0-1 1 0 0,0 0-1 0 0,0 1 0 0 0,1-1 1 0 0,-1 0-1 0 0,0 0 0 0 0,0 0 0 0 0,1 0 1 0 0,-1 0-1 0 0,0 0 0 0 0,1 0 1 0 0,-1 0-1 0 0,1-1 0 0 0,-1 1 1 0 0,1 0-1 0 0,0-1 0 0 0,-1 0 0 0 0,1 1 1 0 0,0-1-1 0 0,-1 0 0 0 0,1 0 1 0 0,0 0-1 0 0,0 0-16 0 0,104 11-283 0 0,-98-10 269 0 0,10-1-142 0 0,0 0 0 0 0,0-1 0 0 0,1-1-1 0 0,-1 0 1 0 0,0-2 0 0 0,-1 0 0 0 0,1-1-1 0 0,-1 0 1 0 0,1-2 156 0 0,51-32-873 0 0,-72 26 541 0 0,-18 0 287 0 0,-5 3 2 0 0</inkml:trace>
  <inkml:trace contextRef="#ctx0" brushRef="#br0" timeOffset="231088.371">12750 15976 4960 0 0,'-34'-6'164'0'0,"14"6"20"0"0,-40-9-40 0 0,25 4-3 0 0,2 1-5 0 0,4-2 0 0 0,5 1-124 0 0,3 1 0 0 0,10-2 8 0 0,4 1-248 0 0,7-2-197 0 0,0 7-223 0 0,24-29-468 0 0,0 13 44 0 0,4-1-360 0 0</inkml:trace>
  <inkml:trace contextRef="#ctx0" brushRef="#br0" timeOffset="231380.135">13219 15556 1096 0 0,'-56'-48'10084'0'0,"42"84"-8560"0"0,45 141-644 0 0,-14-123-877 0 0,24 156-4058 0 0,-42-205 3770 0 0,1 0 1 0 0,-1 0-1 0 0,-1 0 1 0 0,1 0-1 0 0,-1 0 1 0 0,0 0-1 0 0,0 0 1 0 0,0 0-1 0 0,-1-1 1 0 0,1 1-1 0 0,-1-1 1 0 0,0 0-1 0 0,-1 0 1 0 0,1 0-1 0 0,-1 0 1 0 0,1 0 0 0 0,-1-1-1 0 0,0 1 1 0 0,-1-1-1 0 0,1 0 1 0 0,-4 1 284 0 0,-15 7-1438 0 0</inkml:trace>
  <inkml:trace contextRef="#ctx0" brushRef="#br0" timeOffset="231381.135">12843 15859 1468 0 0,'112'-64'6809'0'0,"87"50"-5068"0"0,-142 15-2196 0 0,174 14-5248 0 0,-194-15 4405 0 0,-1 0 16 0 0</inkml:trace>
  <inkml:trace contextRef="#ctx0" brushRef="#br0" timeOffset="232325.132">14238 15547 1148 0 0,'14'-38'4116'0'0,"2"21"-3672"0"0,-22 36-287 0 0,0 1 1 0 0,1 0 0 0 0,1 0-1 0 0,1 0 1 0 0,1 0-1 0 0,1 1 1 0 0,1-1-1 0 0,0 1 1 0 0,2-1-1 0 0,0 0 1 0 0,1 0 0 0 0,1 1-1 0 0,1-2 1 0 0,1 1-1 0 0,1-1 1 0 0,5 11-158 0 0,24 117 212 0 0,-34-137-504 0 0,2 15-218 0 0,-16-22-3989 0 0,-4-12 3203 0 0</inkml:trace>
  <inkml:trace contextRef="#ctx0" brushRef="#br0" timeOffset="233305.514">14336 15359 944 0 0,'75'-54'2447'0'0,"-74"54"-2194"0"0,28 14 307 0 0,-19-4-449 0 0,1 0 1 0 0,-2 0-1 0 0,0 1 1 0 0,0 0-1 0 0,-1 0 1 0 0,0 1 0 0 0,-1 1-1 0 0,-1-1 1 0 0,0 1-1 0 0,0 0 1 0 0,-1 0-1 0 0,2 12-111 0 0,6 9 154 0 0,78 216 2209 0 0,-65-286-860 0 0,-20 22-1447 0 0,11-28-29 0 0,1 1 0 0 0,2 1 0 0 0,1 0 0 0 0,3 2 0 0 0,1 0 0 0 0,1 2 0 0 0,2 1 0 0 0,2 1 0 0 0,28-24-27 0 0,-58 57-9 0 0,1 1 1 0 0,-1-1-1 0 0,1 0 1 0 0,0 1 0 0 0,0-1-1 0 0,-1 1 1 0 0,1-1-1 0 0,0 1 1 0 0,0-1-1 0 0,0 1 1 0 0,0-1-1 0 0,0 1 1 0 0,-1 0-1 0 0,1 0 1 0 0,0-1-1 0 0,0 1 1 0 0,0 0-1 0 0,0 0 1 0 0,0 0-1 0 0,0 0 1 0 0,0 0-1 0 0,0 0 1 0 0,0 0 0 0 0,0 0-1 0 0,0 1 1 0 0,0-1-1 0 0,0 0 1 0 0,-1 0-1 0 0,1 1 1 0 0,0-1-1 0 0,0 1 1 0 0,0-1-1 0 0,0 1 1 0 0,-1-1-1 0 0,1 1 1 0 0,0-1-1 0 0,0 1 1 0 0,-1 0-1 0 0,1-1 1 0 0,0 1-1 0 0,-1 0 1 0 0,1 0 0 0 0,-1 0-1 0 0,1-1 1 0 0,-1 1-1 0 0,0 0 1 0 0,1 0-1 0 0,-1 0 1 0 0,0 0-1 0 0,1 0 1 0 0,-1 0-1 0 0,0 0 1 0 0,0-1-1 0 0,0 1 1 0 0,0 0-1 0 0,0 0 1 0 0,0 0-1 0 0,0 0 1 0 0,0 1 8 0 0,4 70-15 0 0,-4-63-19 0 0,5 477 106 0 0,-6-482-151 0 0,1 1-1 0 0,-1 0 1 0 0,1-1-1 0 0,0 1 1 0 0,1-1-1 0 0,-1 1 1 0 0,1 0-1 0 0,0-1 1 0 0,0 1-1 0 0,1-1 1 0 0,-1 1-1 0 0,1-1 1 0 0,0 0-1 0 0,0 0 1 0 0,0 1-1 0 0,1-1 1 0 0,-1-1-1 0 0,1 1 1 0 0,0 0-1 0 0,0-1 1 0 0,0 1-1 0 0,1-1 1 0 0,-1 0-1 0 0,1 0 1 0 0,0-1-1 0 0,0 1 1 0 0,0-1-1 0 0,0 1 1 0 0,0-1-1 0 0,0-1 1 0 0,1 1-1 0 0,-1 0 1 0 0,1-1 79 0 0,-4-1-161 0 0,4-3 26 0 0,10-8 135 0 0,1-1 1 0 0,-1-1 0 0 0,-1 0-1 0 0,0-1 1 0 0,-1 0 0 0 0,-1-1-1 0 0,0-1 1 0 0,-1 0 0 0 0,-1-1 0 0 0,5-10-1 0 0,60-79 945 0 0,-58 83-378 0 0,-16 38 584 0 0,-40 167-758 0 0,39-178-380 0 0,1 1 0 0 0,-1 0 0 0 0,1 0 1 0 0,0-1-1 0 0,0 1 0 0 0,0 0 0 0 0,1-1 1 0 0,0 1-1 0 0,0-1 0 0 0,0 1 0 0 0,0-1 1 0 0,1 0-1 0 0,-1 0 0 0 0,1 0 0 0 0,0 0 1 0 0,0-1-1 0 0,1 1 0 0 0,-1-1 0 0 0,1 0 1 0 0,-1 0-1 0 0,1 0 0 0 0,0 0 0 0 0,0-1 1 0 0,1 0-1 0 0,-1 1 0 0 0,0-2 0 0 0,1 1 1 0 0,0 0-1 0 0,-1-1 0 0 0,1 0 0 0 0,0 0 0 0 0,-1 0 1 0 0,1-1-1 0 0,5 1-13 0 0,160-16-246 0 0,-157 10 180 0 0,1 0 0 0 0,-1-1 0 0 0,-1 0 0 0 0,1-1 0 0 0,-1-1 0 0 0,0 0 0 0 0,-1-1 0 0 0,0 0 0 0 0,0 0 0 0 0,-1-1 0 0 0,0-1 0 0 0,-1 1 0 0 0,0-2 0 0 0,-1 1 0 0 0,0-1 0 0 0,-1 0 0 0 0,0-1 0 0 0,-1 0-1 0 0,0 0 1 0 0,2-10 66 0 0,-8 21 20 0 0,1 1 0 0 0,-1 0-1 0 0,1-1 1 0 0,-1 1 0 0 0,0 0-1 0 0,0-1 1 0 0,1 1 0 0 0,-1-1-1 0 0,0 1 1 0 0,0-1-1 0 0,-1 1 1 0 0,1 0 0 0 0,0-1-1 0 0,0 1 1 0 0,-1 0 0 0 0,1-1-1 0 0,-1 1 1 0 0,1 0 0 0 0,-1-1-1 0 0,1 1 1 0 0,-1 0-1 0 0,0 0 1 0 0,0 0 0 0 0,1-1-1 0 0,-1 1 1 0 0,0 0 0 0 0,0 0-1 0 0,0 0 1 0 0,0 0 0 0 0,0 1-1 0 0,-1-1 1 0 0,1 0-1 0 0,0 0 1 0 0,0 1 0 0 0,-1-1-1 0 0,1 1 1 0 0,0-1 0 0 0,-1 1-1 0 0,1-1 1 0 0,0 1 0 0 0,-1 0-1 0 0,1 0 1 0 0,0-1 0 0 0,-1 1-1 0 0,1 0 1 0 0,-1 0-1 0 0,1 1 1 0 0,0-1 0 0 0,-1 0-1 0 0,1 0 1 0 0,-1 1 0 0 0,1-1-1 0 0,0 1 1 0 0,0-1 0 0 0,-1 1-20 0 0,1 2 9 0 0,0 1 1 0 0,0-1 0 0 0,1 1 0 0 0,-1 0 0 0 0,1-1 0 0 0,0 1 0 0 0,0-1 0 0 0,0 1 0 0 0,0 0-1 0 0,1-1 1 0 0,0 1 0 0 0,0-1 0 0 0,0 1 0 0 0,0-1 0 0 0,0 1 0 0 0,0-1 0 0 0,1 0 0 0 0,0 1-1 0 0,0-1 1 0 0,0 0 0 0 0,0 0 0 0 0,0 0 0 0 0,0-1 0 0 0,3 3-10 0 0,4 5-209 0 0,1-2 0 0 0,-1 1 0 0 0,1-1 0 0 0,1-1-1 0 0,-1 1 1 0 0,2-2 0 0 0,-1 0 0 0 0,0 0 0 0 0,1-1 0 0 0,0 0 0 0 0,0-1 0 0 0,1-1 0 0 0,-1 0 0 0 0,1 0-1 0 0,0-1 1 0 0,-1-1 0 0 0,1 0 0 0 0,4-1 209 0 0,39-21-2832 0 0,-33 6 1395 0 0</inkml:trace>
  <inkml:trace contextRef="#ctx0" brushRef="#br0" timeOffset="233538.33">16187 15299 1652 0 0,'-29'-75'4558'0'0,"9"90"-3153"0"0,12 16-1260 0 0,1-1-1 0 0,1 1 1 0 0,1 1-1 0 0,2-1 0 0 0,2 1 1 0 0,0 0-1 0 0,2-1 1 0 0,2 1-1 0 0,1-1 0 0 0,1 1 1 0 0,1-1-1 0 0,2-1 1 0 0,7 16-145 0 0,-3 8 59 0 0,0-8-329 0 0,5 35-763 0 0,-12-24-2406 0 0,-8-44 2101 0 0,-12 6 38 0 0</inkml:trace>
  <inkml:trace contextRef="#ctx0" brushRef="#br0" timeOffset="234099.766">16033 15700 2808 0 0,'16'-28'3350'0'0,"61"-9"-2118"0"0,0 15-1338 0 0,1 4-1 0 0,1 3 1 0 0,0 4 0 0 0,20 1 106 0 0,-98 10 23 0 0,1 1 0 0 0,-1-1 0 0 0,0 1 1 0 0,1 0-1 0 0,-1-1 0 0 0,0 1 0 0 0,0 0 1 0 0,1 0-1 0 0,-1-1 0 0 0,0 1 0 0 0,0 0 1 0 0,0 0-1 0 0,0 0 0 0 0,0 1 0 0 0,0-1 1 0 0,0 0-1 0 0,-1 0 0 0 0,1 0 0 0 0,0 1 1 0 0,-1-1-1 0 0,1 0 0 0 0,0 1 0 0 0,-1-1 1 0 0,0 1-1 0 0,1-1 0 0 0,-1 1 0 0 0,0-1 1 0 0,0 0-1 0 0,0 1 0 0 0,0-1 0 0 0,0 1 1 0 0,0-1-1 0 0,0 1 0 0 0,0-1 0 0 0,-1 1 1 0 0,1-1-1 0 0,0 0 0 0 0,-1 1 0 0 0,1-1 1 0 0,-1 0-1 0 0,0 1 0 0 0,0-1 0 0 0,1 0 1 0 0,-1 0-1 0 0,0 1 0 0 0,0-1 0 0 0,0 0 1 0 0,0 0-1 0 0,0 0 0 0 0,0 0 0 0 0,0 0 1 0 0,-1 0-24 0 0,-8 31 62 0 0,8-24-40 0 0,1 0 0 0 0,1-1 0 0 0,-1 1 0 0 0,1 0 1 0 0,0 0-1 0 0,1 0 0 0 0,0-1 0 0 0,0 1 0 0 0,1 0 0 0 0,0-1 0 0 0,0 1 0 0 0,1-1 0 0 0,0 0 1 0 0,0 0-1 0 0,0 0 0 0 0,1 0 0 0 0,0 0 0 0 0,1-1 0 0 0,0 0 0 0 0,0 0 0 0 0,0 0 0 0 0,0 0 0 0 0,1-1 1 0 0,0 0-1 0 0,0 0 0 0 0,0-1 0 0 0,1 1 0 0 0,0-1 0 0 0,0-1 0 0 0,0 1 0 0 0,0-1 0 0 0,0-1 0 0 0,1 1 1 0 0,-1-1-1 0 0,1 0 0 0 0,-1-1 0 0 0,1 0 0 0 0,0 0 0 0 0,0-1 0 0 0,1 0-22 0 0,-2 1-76 0 0,1-1-1 0 0,-1 0 0 0 0,1 0 1 0 0,-1-1-1 0 0,1 1 1 0 0,-1-2-1 0 0,0 1 0 0 0,0-1 1 0 0,1 0-1 0 0,-1-1 1 0 0,0 0-1 0 0,-1 0 0 0 0,1 0 1 0 0,-1-1-1 0 0,1 0 1 0 0,-1 0-1 0 0,0-1 0 0 0,0 0 1 0 0,-1 0-1 0 0,0 0 0 0 0,0 0 1 0 0,0-1-1 0 0,0 0 1 0 0,-1 0-1 0 0,0 0 0 0 0,0-1 1 0 0,-1 1-1 0 0,1-1 1 0 0,-2 0-1 0 0,1 0 0 0 0,-1 0 1 0 0,0 0-1 0 0,0-1 1 0 0,-1 1-1 0 0,0-1 0 0 0,0 1 1 0 0,-1 0-1 0 0,0-7 77 0 0,-18-72 2186 0 0,27 107-2122 0 0,0 0-1 0 0,2-1 0 0 0,0-1 1 0 0,1 0-1 0 0,1 0 0 0 0,0-2 1 0 0,1 1-1 0 0,6 3-63 0 0,65 46-1388 0 0,16-33-3619 0 0,-78-34 3628 0 0</inkml:trace>
  <inkml:trace contextRef="#ctx0" brushRef="#br0" timeOffset="234487.183">17478 15637 1532 0 0,'-1'-2'111'0'0,"-1"0"-1"0"0,0 0 1 0 0,0 0 0 0 0,0 0-1 0 0,-1 0 1 0 0,1 1 0 0 0,0-1-1 0 0,-1 1 1 0 0,1 0 0 0 0,-1 0-1 0 0,1 0 1 0 0,-1 0-1 0 0,1 0 1 0 0,-1 0 0 0 0,0 1-1 0 0,1-1 1 0 0,-1 1 0 0 0,0 0-1 0 0,0 0 1 0 0,1 0 0 0 0,-1 0-1 0 0,0 0 1 0 0,0 0-1 0 0,1 1 1 0 0,-1-1 0 0 0,0 1-1 0 0,1 0 1 0 0,-1 0 0 0 0,1 0-1 0 0,-1 0 1 0 0,1 1 0 0 0,-1-1-1 0 0,1 0 1 0 0,0 1-1 0 0,0 0-110 0 0,-9 3 143 0 0,1 0 0 0 0,0 1 0 0 0,1 1 0 0 0,-1-1 0 0 0,1 1 0 0 0,1 1 0 0 0,-1 0 0 0 0,1 0 0 0 0,1 1 0 0 0,0 0 0 0 0,0 0 0 0 0,0 0 0 0 0,1 1 0 0 0,1 0 0 0 0,0 0 0 0 0,0 1 0 0 0,1 0 0 0 0,0-1 0 0 0,1 1 0 0 0,-1 5-143 0 0,4-14 179 0 0,2 0-156 0 0,0 0-1 0 0,1 0 0 0 0,-1 0 0 0 0,1-1 1 0 0,-1 1-1 0 0,1-1 0 0 0,0 0 0 0 0,0 0 0 0 0,-1 0 1 0 0,1 0-1 0 0,0 0 0 0 0,0-1 0 0 0,0 1 1 0 0,0-1-1 0 0,0 0 0 0 0,0 0 0 0 0,0 0 0 0 0,0 0 1 0 0,0 0-1 0 0,0-1 0 0 0,0 1 0 0 0,0-1 1 0 0,0 0-1 0 0,0 0 0 0 0,0 0 0 0 0,-1 0 1 0 0,1 0-1 0 0,0-1 0 0 0,-1 1 0 0 0,1-1-22 0 0,-2 1 4 0 0,120-57-75 0 0,-120 57 93 0 0,0 0 0 0 0,1 0 1 0 0,-1 1-1 0 0,0-1 0 0 0,1 0 1 0 0,-1 1-1 0 0,0-1 0 0 0,1 1 0 0 0,-1-1 1 0 0,1 1-1 0 0,-1 0 0 0 0,1 0 1 0 0,-1-1-1 0 0,1 1 0 0 0,-1 0 0 0 0,1 0 1 0 0,-1 1-1 0 0,0-1 0 0 0,1 0 1 0 0,-1 0-1 0 0,1 1 0 0 0,-1-1 1 0 0,1 1-1 0 0,-1-1 0 0 0,0 1 0 0 0,1 0 1 0 0,-1-1-1 0 0,0 1 0 0 0,0 0 1 0 0,0 0-1 0 0,1 0 0 0 0,-1 0 0 0 0,0 0 1 0 0,0 0-1 0 0,0 0 0 0 0,0 0 1 0 0,-1 1-1 0 0,1-1 0 0 0,0 0 0 0 0,0 0 1 0 0,-1 1-1 0 0,1 0-22 0 0,15 16 31 0 0,1-2-44 0 0,-12-10-158 0 0,1 1-1 0 0,0-1 0 0 0,0 0 0 0 0,1 0 1 0 0,0-1-1 0 0,0 0 0 0 0,0 0 0 0 0,0-1 1 0 0,1 0-1 0 0,0 0 0 0 0,0 0 1 0 0,0-1-1 0 0,0-1 0 0 0,0 1 0 0 0,1-1 172 0 0,-7-2-524 0 0,31-31-1389 0 0,-20-19 1089 0 0,-8 17 412 0 0</inkml:trace>
  <inkml:trace contextRef="#ctx0" brushRef="#br0" timeOffset="235347.067">17715 15538 2912 0 0,'18'-186'2065'0'0,"-12"65"2205"0"0,-6 120-4069 0 0,6 5 470 0 0,-30 222 190 0 0,25-197-785 0 0,26 170 112 0 0,-25-190-184 0 0,2 18-63 0 0,1 0 1 0 0,1 0-1 0 0,2 0 0 0 0,1-1 1 0 0,0 0-1 0 0,2-1 1 0 0,5 7 58 0 0,-14-32-49 0 0,-1 1-1 0 0,1-1 1 0 0,0 1 0 0 0,0-1 0 0 0,0 0 0 0 0,0 1 0 0 0,0-1 0 0 0,0 0 0 0 0,0 0 0 0 0,0-1-1 0 0,0 1 1 0 0,0 0 0 0 0,0-1 0 0 0,0 1 0 0 0,0-1 0 0 0,0 1 0 0 0,0-1 0 0 0,-1 0 0 0 0,1 0-1 0 0,0 0 1 0 0,0 0 0 0 0,-1 0 0 0 0,1 0 0 0 0,-1 0 0 0 0,1-1 0 0 0,-1 1 0 0 0,1-1 0 0 0,-1 1-1 0 0,0-1 1 0 0,0 1 0 0 0,0-1 0 0 0,0 0 0 0 0,0 0 0 0 0,0 1 0 0 0,0-1 0 0 0,0 0 0 0 0,-1 0-1 0 0,1 0 1 0 0,-1 0 0 0 0,1 0 0 0 0,-1 0 0 0 0,0 0 0 0 0,0 0 0 0 0,0 0 0 0 0,0 0 0 0 0,0 0-1 0 0,-1-2 50 0 0,167-533 96 0 0,-127 421 1372 0 0,-34 180-453 0 0,-5-53-977 0 0,-4 20 17 0 0,2 0 0 0 0,1 1-1 0 0,2-1 1 0 0,1 0 0 0 0,2 0 0 0 0,0 0-1 0 0,2 0 1 0 0,2 0 0 0 0,1-1-1 0 0,1 0 1 0 0,1-1 0 0 0,2 0 0 0 0,1-1-1 0 0,1-1 1 0 0,1 0 0 0 0,11 13-55 0 0,-24-36-31 0 0,0-1-1 0 0,0 0 1 0 0,0 0 0 0 0,1 0 0 0 0,-1 0 0 0 0,1 0-1 0 0,-1-1 1 0 0,1 0 0 0 0,0 1 0 0 0,0-1 0 0 0,0-1-1 0 0,0 1 1 0 0,0-1 0 0 0,1 1 0 0 0,-1-1 0 0 0,0 0-1 0 0,1-1 1 0 0,-1 1 0 0 0,0-1 0 0 0,1 0 0 0 0,-1 0-1 0 0,1 0 1 0 0,-1-1 0 0 0,4 0 31 0 0,2-8-66 0 0,0-1 1 0 0,0-1-1 0 0,-1 0 0 0 0,-1 0 1 0 0,1 0-1 0 0,-2-1 0 0 0,0-1 1 0 0,0 1-1 0 0,-1-1 0 0 0,-1 0 1 0 0,0 0-1 0 0,-1-1 0 0 0,0 1 1 0 0,-1-1-1 0 0,0 0 0 0 0,-2 0 1 0 0,1 0-1 0 0,-2 0 0 0 0,0 0 1 0 0,0-1 65 0 0,-11-42 754 0 0,-5 84-518 0 0,13-22-224 0 0,1 1-1 0 0,0 0 1 0 0,0 0-1 0 0,0 0 0 0 0,1 0 1 0 0,0 0-1 0 0,0 0 1 0 0,1 0-1 0 0,0 0 0 0 0,0 0 1 0 0,0 1-1 0 0,1-1 1 0 0,0 0-1 0 0,0 0 1 0 0,0 0-1 0 0,1 0 0 0 0,0 0 1 0 0,0 0-1 0 0,0-1 1 0 0,1 1-1 0 0,0-1 0 0 0,0 1 1 0 0,1-1-1 0 0,-1 0 1 0 0,1 0-1 0 0,0-1 1 0 0,0 1-1 0 0,1-1 0 0 0,-1 0 1 0 0,1 0-1 0 0,0 0 1 0 0,0 0-1 0 0,0-1 0 0 0,1 0 1 0 0,-1 0-1 0 0,1-1 1 0 0,0 0-1 0 0,-1 1 0 0 0,1-2 1 0 0,0 1-1 0 0,0-1 1 0 0,3 1-12 0 0,-1-1-17 0 0,0 0 1 0 0,1-1 0 0 0,-1 1 0 0 0,0-1-1 0 0,0-1 1 0 0,0 0 0 0 0,0 0 0 0 0,0 0-1 0 0,0-1 1 0 0,0 0 0 0 0,-1-1 0 0 0,1 0-1 0 0,-1 0 1 0 0,1 0 0 0 0,-1-1 0 0 0,0 0-1 0 0,0-1 1 0 0,-1 1 0 0 0,1-1 0 0 0,-1-1-1 0 0,0 1 1 0 0,-1-1 0 0 0,1 0 0 0 0,-1 0-1 0 0,0-1 1 0 0,-1 1 0 0 0,1-1 0 0 0,-1 0-1 0 0,-1-1 1 0 0,1 1 0 0 0,-1-1 0 0 0,-1 1-1 0 0,1-1 1 0 0,-1 0 0 0 0,0-5 16 0 0,20-105 1659 0 0,-20 212-995 0 0,2-59-616 0 0,-2 1-1 0 0,-1-1 0 0 0,-2 0 1 0 0,-1 1-1 0 0,-2-1 1 0 0,-1 0-1 0 0,-2-1 1 0 0,-1 1-1 0 0,-2-1 0 0 0,-1-1 1 0 0,-2 0-1 0 0,-1 0 1 0 0,-8 11-48 0 0,4-21-87 0 0,-1 0 0 0 0,-1-1 1 0 0,0-1-1 0 0,-2-1 1 0 0,0 0-1 0 0,-1-2 0 0 0,-1-1 1 0 0,-1-1-1 0 0,0-1 1 0 0,-1-1-1 0 0,-1-1 0 0 0,-21 7 87 0 0,12-8-684 0 0,-1-1-1 0 0,0-1 0 0 0,0-2 1 0 0,-1-2-1 0 0,0-1 0 0 0,0-2 685 0 0,31-3-282 0 0,-1 0 1 0 0,1 0-1 0 0,0 0 0 0 0,0-1 0 0 0,0 0 0 0 0,0 0 0 0 0,0-1 0 0 0,0 0 0 0 0,0 0 0 0 0,0 0 0 0 0,0-1 0 0 0,1 0 0 0 0,0-1 0 0 0,-1 1 0 0 0,1-1 0 0 0,0 0 0 0 0,1-1 0 0 0,-1 0 0 0 0,1 0 0 0 0,0 0 0 0 0,0 0 0 0 0,-2-5 282 0 0,-11-22-1526 0 0</inkml:trace>
  <inkml:trace contextRef="#ctx0" brushRef="#br0" timeOffset="236368.567">19773 15481 1008 0 0,'0'0'531'0'0,"0"0"-3"0"0,0 0-5 0 0,17 6 2376 0 0,-67 182-275 0 0,50-181-2579 0 0,-1 1 0 0 0,1-1 1 0 0,1 1-1 0 0,-1 0 0 0 0,1-1 1 0 0,1 1-1 0 0,-1-1 0 0 0,1 1 1 0 0,1-1-1 0 0,-1 0 0 0 0,1 0 1 0 0,0 0-1 0 0,1 0 0 0 0,0 0 1 0 0,0-1-1 0 0,0 0 0 0 0,1 0 1 0 0,0 0-1 0 0,0 0 0 0 0,0-1 0 0 0,1 1 1 0 0,0-2-1 0 0,0 1 0 0 0,0-1 1 0 0,1 1-1 0 0,-1-2 0 0 0,1 1 1 0 0,0-1-1 0 0,0 0 0 0 0,0 0 1 0 0,0-1-1 0 0,1 0 0 0 0,-1 0 1 0 0,1-1-1 0 0,-1 0 0 0 0,1 0 1 0 0,0-1-1 0 0,6 0-45 0 0,-10 1-174 0 0,1 1 0 0 0,-1-1 1 0 0,1-1-1 0 0,0 1 0 0 0,-1 0 0 0 0,1-1 0 0 0,0 0 1 0 0,-1 0-1 0 0,1-1 0 0 0,-1 1 0 0 0,1-1 1 0 0,0 0-1 0 0,-1 0 0 0 0,1 0 0 0 0,-1-1 1 0 0,0 0-1 0 0,0 0 0 0 0,1 0 0 0 0,-1 0 0 0 0,0 0 1 0 0,0-1-1 0 0,-1 0 0 0 0,1 0 0 0 0,-1 0 1 0 0,1 0-1 0 0,-1-1 0 0 0,0 1 0 0 0,0-1 0 0 0,-1 0 1 0 0,1 0-1 0 0,-1 0 0 0 0,1 0 0 0 0,-1 0 1 0 0,-1 0-1 0 0,1 0 0 0 0,0-4 174 0 0,-1-9-1243 0 0</inkml:trace>
  <inkml:trace contextRef="#ctx0" brushRef="#br0" timeOffset="236609.003">19962 15217 2420 0 0,'0'-8'1056'0'0,"0"1"-124"0"0,0 1-176 0 0,-2 0-127 0 0,2 1-193 0 0,0 1-176 0 0,0 1-244 0 0,0-2-4 0 0,2 4-488 0 0,1-1-289 0 0,-3 4 73 0 0,5-2 40 0 0,-2 1-652 0 0,0 2-36 0 0</inkml:trace>
  <inkml:trace contextRef="#ctx0" brushRef="#br0" timeOffset="237022.153">20135 15367 1268 0 0,'15'45'1140'0'0,"-1"0"1"0"0,-2 1-1 0 0,-3 1 0 0 0,-1 0 0 0 0,-3 0 1 0 0,-1 0-1 0 0,-3 1 0 0 0,-2 21-1140 0 0,1-68 161 0 0,0 5 39 0 0,118-277-1121 0 0,-83 215 413 0 0,-35 56 414 0 0,0 0 62 0 0,18 44-65 0 0,-10 0 47 0 0,-8-32 41 0 0,0-1-1 0 0,1 1 1 0 0,0-1 0 0 0,1 0 0 0 0,0 1 0 0 0,0-1-1 0 0,2 0 1 0 0,-1 0 0 0 0,1-1 0 0 0,1 1-1 0 0,0-1 1 0 0,0 0 0 0 0,1 0 0 0 0,0 0-1 0 0,1-1 1 0 0,0 0 0 0 0,0 0 0 0 0,1-1 0 0 0,1 0-1 0 0,-1-1 1 0 0,1 1 0 0 0,0-1 0 0 0,1-1-1 0 0,-1 0 1 0 0,6 2 9 0 0,-6-5-184 0 0,0 0 0 0 0,1-1 0 0 0,-1 0 0 0 0,1 0 0 0 0,0-1 0 0 0,-1 0 0 0 0,1-1 0 0 0,0 0 0 0 0,0-1 0 0 0,-1 0 0 0 0,1 0 0 0 0,-1-1 0 0 0,1 0 0 0 0,-1-1 0 0 0,0 0 0 0 0,1-1 0 0 0,-1 1 0 0 0,-1-2 0 0 0,1 1 0 0 0,-1-1 0 0 0,0-1 0 0 0,0 1 0 0 0,0-1 0 0 0,-1-1 0 0 0,0 1 0 0 0,5-7 184 0 0,6-9-818 0 0</inkml:trace>
  <inkml:trace contextRef="#ctx0" brushRef="#br0" timeOffset="237894.105">20842 15610 2484 0 0,'4'-18'251'0'0,"-1"0"0"0"0,0 0 0 0 0,-1 0 0 0 0,-1 0 0 0 0,-1 0 0 0 0,-1 0 0 0 0,0 0 0 0 0,-1 0 0 0 0,-1 0 0 0 0,-1 0 0 0 0,0 1 1 0 0,-1-1-1 0 0,-1 1 0 0 0,-4-6-251 0 0,9 20 31 0 0,0 1-1 0 0,0 0 1 0 0,0 0 0 0 0,0 0 0 0 0,-1 0 0 0 0,1 0 0 0 0,0 0 0 0 0,-1 0 0 0 0,0 1 0 0 0,1-1 0 0 0,-1 0 0 0 0,0 1 0 0 0,0-1 0 0 0,0 1 0 0 0,0 0 0 0 0,0 0 0 0 0,0 0 0 0 0,0 0 0 0 0,0 0 0 0 0,-1 0 0 0 0,1 0-1 0 0,0 1 1 0 0,0-1 0 0 0,-1 1 0 0 0,1 0 0 0 0,0-1 0 0 0,-1 1 0 0 0,1 0 0 0 0,-1 0 0 0 0,1 1 0 0 0,0-1 0 0 0,-1 1 0 0 0,1-1 0 0 0,0 1 0 0 0,0-1 0 0 0,-1 1 0 0 0,1 0 0 0 0,0 0 0 0 0,0 0 0 0 0,0 1 0 0 0,0-1 0 0 0,0 0-1 0 0,0 1 1 0 0,0-1 0 0 0,1 1 0 0 0,-1 0 0 0 0,0-1 0 0 0,0 3-31 0 0,-62 103 723 0 0,56-87-612 0 0,1 0 0 0 0,1 1 1 0 0,1 0-1 0 0,1 0 0 0 0,1 0 0 0 0,1 0 1 0 0,1 0-1 0 0,0 1 0 0 0,2-1 0 0 0,0 0 1 0 0,2 1-1 0 0,0-1 0 0 0,1 0 1 0 0,2-1-1 0 0,0 1 0 0 0,1-1 0 0 0,0 0 1 0 0,2 0-1 0 0,3 3-111 0 0,-11-21-11 0 0,0 1 1 0 0,1 0-1 0 0,0-1 1 0 0,-1 1-1 0 0,1-1 1 0 0,0 0-1 0 0,0 1 0 0 0,0-1 1 0 0,0 0-1 0 0,1 0 1 0 0,-1 0-1 0 0,0 0 1 0 0,1-1-1 0 0,0 1 1 0 0,-1-1-1 0 0,1 0 0 0 0,0 1 1 0 0,0-1-1 0 0,0 0 1 0 0,-1-1-1 0 0,1 1 1 0 0,0 0-1 0 0,0-1 1 0 0,0 0-1 0 0,0 0 0 0 0,0 0 1 0 0,0 0-1 0 0,0 0 1 0 0,0 0-1 0 0,0-1 1 0 0,0 1-1 0 0,0-1 0 0 0,0 0 1 0 0,0 0-1 0 0,0 0 1 0 0,0 0-1 0 0,-1-1 1 0 0,1 1-1 0 0,0-1 1 0 0,-1 0-1 0 0,0 1 0 0 0,1-1 1 0 0,-1 0-1 0 0,0 0 1 0 0,0-1-1 0 0,0 1 1 0 0,0-1 10 0 0,72-127-1986 0 0,-58 51 1484 0 0,-2 0-1 0 0,-4 0 0 0 0,-4-1 1 0 0,-3 0-1 0 0,-5-41 503 0 0,2 70 505 0 0,-43-171 1261 0 0,43 222-1754 0 0,0 1 1 0 0,0-1-1 0 0,0 1 1 0 0,0-1-1 0 0,0 0 1 0 0,0 1-1 0 0,-1-1 1 0 0,1 0-1 0 0,0 1 1 0 0,0-1-1 0 0,0 0 1 0 0,-1 1-1 0 0,1-1 1 0 0,0 0-1 0 0,-1 1 1 0 0,1-1-1 0 0,0 0 1 0 0,-1 0-1 0 0,1 1 1 0 0,0-1-1 0 0,-1 0 1 0 0,1 0-1 0 0,0 0 1 0 0,-1 1-1 0 0,1-1 1 0 0,-1 0-1 0 0,1 0 1 0 0,0 0-1 0 0,-1 0 1 0 0,1 0-1 0 0,-1 0 1 0 0,1 0-1 0 0,0 0 1 0 0,-1 0-1 0 0,1 0 1 0 0,-1 0-1 0 0,1 0 1 0 0,0 0-1 0 0,-1 0 1 0 0,1-1-1 0 0,-1 1 1 0 0,1 0-1 0 0,0 0 1 0 0,-1 0-1 0 0,1 0 1 0 0,0-1-1 0 0,-1 1 1 0 0,1 0-1 0 0,0 0 1 0 0,-1-1-1 0 0,1 1 1 0 0,0 0-1 0 0,0-1-12 0 0,-12 42 169 0 0,8 2 36 0 0,2 0-1 0 0,2 0 1 0 0,1 0-1 0 0,3-1 1 0 0,1 1-1 0 0,2-1 1 0 0,2 0-1 0 0,2 0 1 0 0,1-1-1 0 0,3-1 1 0 0,1 0-1 0 0,16 28-204 0 0,-22-50-5 0 0,1 0-1 0 0,0-1 0 0 0,1 0 0 0 0,1-1 1 0 0,1 0-1 0 0,0-1 0 0 0,1-1 0 0 0,0 0 0 0 0,1-1 1 0 0,1-1-1 0 0,0-1 0 0 0,17 10 6 0 0,-25-17-77 0 0,0 1 0 0 0,0-1 0 0 0,0-1 0 0 0,0 1-1 0 0,1-2 1 0 0,-1 1 0 0 0,1-1 0 0 0,0-1 0 0 0,0 0 0 0 0,0 0 0 0 0,0-1-1 0 0,-1 0 1 0 0,1 0 0 0 0,0-1 0 0 0,0-1 0 0 0,0 0 0 0 0,-1 0 0 0 0,1-1-1 0 0,-1 0 1 0 0,0 0 0 0 0,1-1 0 0 0,-2-1 0 0 0,1 0 0 0 0,0 0-1 0 0,-1 0 1 0 0,0-1 0 0 0,5-5 77 0 0,-4 3-103 0 0,-1 0 0 0 0,0-1 0 0 0,-1 0 0 0 0,0 0 0 0 0,0 0 0 0 0,-1-1 0 0 0,-1 0 0 0 0,1-1 0 0 0,-1 1 0 0 0,-1-1 0 0 0,0 0 0 0 0,-1 0 0 0 0,0-1 0 0 0,-1 1 0 0 0,2-11 103 0 0,-6 15 52 0 0,1 1 0 0 0,-1 0 0 0 0,-1 0 0 0 0,1 1 0 0 0,-1-1 0 0 0,0 0 0 0 0,0 1 0 0 0,-1 0 0 0 0,0-1 0 0 0,0 2 0 0 0,0-1 1 0 0,0 0-1 0 0,-1 1 0 0 0,0 0 0 0 0,1 0 0 0 0,-2 0 0 0 0,1 0 0 0 0,0 1 0 0 0,-1 0 0 0 0,1 0 0 0 0,-1 1 0 0 0,0-1 0 0 0,0 1 0 0 0,0 0 0 0 0,0 1 1 0 0,-1 0-1 0 0,1 0 0 0 0,0 0 0 0 0,-1 1 0 0 0,-4 0-52 0 0,3-1 47 0 0,0 2 1 0 0,0-1-1 0 0,0 1 0 0 0,0 1 1 0 0,0-1-1 0 0,0 1 1 0 0,0 1-1 0 0,1-1 0 0 0,-1 1 1 0 0,1 1-1 0 0,-1-1 1 0 0,1 1-1 0 0,0 1 0 0 0,1-1 1 0 0,-1 1-1 0 0,1 0 1 0 0,0 1-1 0 0,0-1 0 0 0,1 1 1 0 0,-1 0-1 0 0,1 1 1 0 0,1-1-1 0 0,-1 1 0 0 0,1 0 1 0 0,0 0-1 0 0,1 0 1 0 0,-1 1-1 0 0,2-1 0 0 0,-1 1 1 0 0,1 0-1 0 0,0 0 1 0 0,-1 8-48 0 0,6-9 12 0 0,0 1 1 0 0,0 0-1 0 0,0-1 1 0 0,1 0-1 0 0,0 1 1 0 0,0-1-1 0 0,1-1 1 0 0,0 1-1 0 0,0-1 1 0 0,0 0-1 0 0,1 0 0 0 0,0 0 1 0 0,0-1-1 0 0,1 0 1 0 0,-1 0-1 0 0,1-1 1 0 0,0 0-1 0 0,1 0 1 0 0,-1 0-1 0 0,1-1 1 0 0,-1 0-1 0 0,1-1 1 0 0,0 1-1 0 0,0-1 1 0 0,0-1-1 0 0,0 0 1 0 0,0 0-1 0 0,0-1 1 0 0,1 0-1 0 0,7 0-12 0 0,1 1-174 0 0,1 0 0 0 0,-1-1-1 0 0,0 0 1 0 0,1-2-1 0 0,-1 0 1 0 0,0 0 0 0 0,0-2-1 0 0,0 0 1 0 0,-1-1-1 0 0,1-1 1 0 0,-1-1-1 0 0,0 0 1 0 0,-1-1 0 0 0,0 0-1 0 0,0-1 1 0 0,-1-1-1 0 0,0-1 1 0 0,0 0 0 0 0,-1 0-1 0 0,-1-2 1 0 0,0 1-1 0 0,-1-1 1 0 0,0-1 0 0 0,-1 0-1 0 0,0-1 1 0 0,1-4 174 0 0,-1-1 264 0 0,-2 0-1 0 0,0 0 1 0 0,-1-1 0 0 0,-1 0 0 0 0,0 0-1 0 0,-2 0 1 0 0,-1-1 0 0 0,-1 0-1 0 0,0-19-263 0 0,-2 40 18 0 0,0 0 0 0 0,-1 0 0 0 0,1 0-1 0 0,0 0 1 0 0,-1 0 0 0 0,1 0 0 0 0,-1 1-1 0 0,0-1 1 0 0,1 0 0 0 0,-1 0 0 0 0,1 1-1 0 0,-1-1 1 0 0,0 0 0 0 0,0 1-1 0 0,1-1 1 0 0,-1 1 0 0 0,0-1 0 0 0,0 1-1 0 0,0-1 1 0 0,0 1 0 0 0,0 0 0 0 0,1-1-1 0 0,-1 1 1 0 0,0 0 0 0 0,0 0-1 0 0,0 0 1 0 0,0-1 0 0 0,0 1 0 0 0,0 0-1 0 0,0 0 1 0 0,0 1 0 0 0,0-1 0 0 0,0 0-1 0 0,0 0 1 0 0,0 0 0 0 0,0 0 0 0 0,0 1-1 0 0,1-1 1 0 0,-1 1 0 0 0,0-1-1 0 0,0 0 1 0 0,0 1 0 0 0,0 0 0 0 0,1-1-1 0 0,-1 1 1 0 0,0-1 0 0 0,0 1 0 0 0,1 0-1 0 0,-1-1 1 0 0,1 1 0 0 0,-1 0 0 0 0,1 0-1 0 0,-1 0 1 0 0,1-1 0 0 0,-1 1-1 0 0,1 0 1 0 0,-1 0 0 0 0,1 0 0 0 0,0 0-1 0 0,0 0 1 0 0,-1 0 0 0 0,1 0-18 0 0,-5 11 101 0 0,0 1-1 0 0,1 0 1 0 0,0 0 0 0 0,1 0 0 0 0,1 0-1 0 0,0 1 1 0 0,0-1 0 0 0,2 1 0 0 0,-1-1-1 0 0,2 1 1 0 0,1 11-101 0 0,-1 15 292 0 0,49 277 651 0 0,-33-116-2495 0 0,-39-152-2407 0 0,5-52 875 0 0,3-5 1787 0 0</inkml:trace>
  <inkml:trace contextRef="#ctx0" brushRef="#br0" timeOffset="238144.667">21728 15599 1076 0 0,'4'-13'256'0'0,"0"0"-1"0"0,0 0 1 0 0,1 0-1 0 0,1 0 1 0 0,0 1-1 0 0,1 0 1 0 0,0 0-1 0 0,1 1 1 0 0,0 0-1 0 0,1 0 1 0 0,0 1-1 0 0,1 0 1 0 0,0 0-1 0 0,1 1 1 0 0,-1 1-1 0 0,2 0 1 0 0,-1 0 0 0 0,1 1-1 0 0,0 1 1 0 0,1 0-1 0 0,-1 0 1 0 0,1 1-1 0 0,0 1 1 0 0,9-2-256 0 0,-17 7 61 0 0,-1-1 1 0 0,1 1 0 0 0,-1 0 0 0 0,1 1 0 0 0,-1-1-1 0 0,0 1 1 0 0,1-1 0 0 0,-1 1 0 0 0,0 1-1 0 0,0-1 1 0 0,0 0 0 0 0,0 1 0 0 0,-1 0-1 0 0,1 0 1 0 0,-1 0 0 0 0,1 1 0 0 0,-1-1-1 0 0,0 1 1 0 0,-1-1 0 0 0,1 1 0 0 0,0 0 0 0 0,-1 0-1 0 0,0 0 1 0 0,0 1 0 0 0,0-1 0 0 0,-1 0-1 0 0,1 1 1 0 0,-1-1 0 0 0,0 1 0 0 0,-1-1-1 0 0,1 1 1 0 0,-1 0 0 0 0,0-1 0 0 0,0 1 0 0 0,0 0-1 0 0,0-1 1 0 0,-1 1 0 0 0,0-1 0 0 0,0 1-1 0 0,0-1 1 0 0,-1 1 0 0 0,1-1 0 0 0,-1 0-1 0 0,0 1 1 0 0,0-1 0 0 0,-1 0 0 0 0,1 0 0 0 0,-1-1-1 0 0,0 1 1 0 0,0 0 0 0 0,0-1 0 0 0,0 0-1 0 0,-1 0 1 0 0,1 0 0 0 0,-1 0 0 0 0,0 0-1 0 0,0-1 1 0 0,0 1 0 0 0,0-1-62 0 0,-12 9 27 0 0,-1 0 0 0 0,0-1 0 0 0,0-1 0 0 0,-1 0 0 0 0,0-2 0 0 0,0 0 0 0 0,-1-1 0 0 0,0 0 0 0 0,0-2 0 0 0,-1 0 0 0 0,1-2 0 0 0,-1 0 0 0 0,-2-1-27 0 0,-45-16-1243 0 0,65 14 1081 0 0,0 0-1 0 0,0-1 1 0 0,0 1-1 0 0,0 0 1 0 0,1-1-1 0 0,-1 1 1 0 0,0-1-1 0 0,1 0 1 0 0,0 0-1 0 0,-1 1 1 0 0,1-1-1 0 0,0 0 1 0 0,0 0-1 0 0,0 0 1 0 0,0 0 0 0 0,0 0-1 0 0,0-1 1 0 0,1 1-1 0 0,-1 0 1 0 0,1 0-1 0 0,0 0 1 0 0,-1-1-1 0 0,1 1 1 0 0,0 0-1 0 0,0 0 1 0 0,0-1-1 0 0,1 1 1 0 0,-1 0-1 0 0,0 0 1 0 0,1-1-1 0 0,0 1 1 0 0,-1 0-1 0 0,1 0 1 0 0,0 0-1 0 0,0 0 1 0 0,0 0-1 0 0,0 0 1 0 0,1 0-1 0 0,0 0 163 0 0,15-20-1424 0 0</inkml:trace>
  <inkml:trace contextRef="#ctx0" brushRef="#br0" timeOffset="238704.294">22264 15481 1756 0 0,'9'0'3323'0'0,"22"-3"-2393"0"0,18-2-819 0 0,0-2 1 0 0,0-2-1 0 0,-1-2 1 0 0,0-3-1 0 0,-1-1 1 0 0,0-3-1 0 0,21-12-111 0 0,-38 1-1084 0 0,-55 17 478 0 0,-1 8 692 0 0,0 2 1 0 0,0 1-1 0 0,0 1 0 0 0,0 1 0 0 0,0 2 1 0 0,0 0-1 0 0,1 2 0 0 0,-1 0 0 0 0,1 2 1 0 0,-13 6-87 0 0,31-11 38 0 0,-2-1 38 0 0,0 1 1 0 0,1 0-1 0 0,-1 0 1 0 0,1 1-1 0 0,-1 0 1 0 0,1 1-1 0 0,0 0 1 0 0,0 0-1 0 0,1 0 1 0 0,-1 1-1 0 0,1 0 1 0 0,0 1-1 0 0,1 0 1 0 0,-1 0-1 0 0,1 0 1 0 0,0 1-1 0 0,0 0 1 0 0,1 0-1 0 0,0 1-76 0 0,21 23 516 0 0,-6-21-559 0 0,1-1 0 0 0,0 0 1 0 0,1-1-1 0 0,0 0 1 0 0,0-1-1 0 0,1-1 0 0 0,0 0 1 0 0,0 0-1 0 0,0-1 0 0 0,1-1 1 0 0,-1 0-1 0 0,1-1 1 0 0,0-1-1 0 0,0 0 0 0 0,2 0 43 0 0,133 16-4767 0 0,-105-15 3353 0 0</inkml:trace>
  <inkml:trace contextRef="#ctx0" brushRef="#br0" timeOffset="239530.69">22928 15455 968 0 0,'2'2'187'0'0,"0"-1"0"0"0,-1 1 0 0 0,1 0 0 0 0,-1-1 0 0 0,0 1 0 0 0,0 0 0 0 0,1 0 0 0 0,-1 0 0 0 0,0 0 0 0 0,-1 0 0 0 0,1 0 0 0 0,0 0 0 0 0,0 0 0 0 0,-1 0 0 0 0,0 0 0 0 0,1 1 0 0 0,-1-1 0 0 0,0 0 0 0 0,0 0 0 0 0,0 0 0 0 0,0 1 0 0 0,0-1 0 0 0,-1 0 0 0 0,1 0 0 0 0,-1 0 0 0 0,1 0 0 0 0,-1 1 0 0 0,0-1 0 0 0,0 0 0 0 0,0 0 0 0 0,0 0 0 0 0,0-1 0 0 0,0 1 0 0 0,-1 0 0 0 0,1 0 0 0 0,0-1 0 0 0,-1 1-187 0 0,-47 42 3108 0 0,49-44-2913 0 0,7-15-15 0 0,13-8-374 0 0,1 2-1 0 0,0 0 0 0 0,2 1 0 0 0,0 1 0 0 0,2 1 0 0 0,-1 1 0 0 0,2 1 1 0 0,3 1 194 0 0,-26 13-23 0 0,-1 0 0 0 0,1 1 1 0 0,0-1-1 0 0,0 1 1 0 0,0 0-1 0 0,0 0 1 0 0,0 0-1 0 0,0 1 1 0 0,0-1-1 0 0,1 1 0 0 0,-1-1 1 0 0,0 1-1 0 0,0 0 1 0 0,0 0-1 0 0,1 1 1 0 0,-1-1-1 0 0,0 1 1 0 0,0-1-1 0 0,0 1 0 0 0,0 0 1 0 0,0 0-1 0 0,0 0 1 0 0,0 1-1 0 0,0-1 1 0 0,0 1-1 0 0,-1 0 1 0 0,1-1-1 0 0,-1 1 0 0 0,1 0 1 0 0,-1 1-1 0 0,0-1 1 0 0,1 0-1 0 0,-1 1 1 0 0,0-1-1 0 0,0 2 23 0 0,63 114-61 0 0,-59-111-2 0 0,1 0 0 0 0,0 0 1 0 0,0 0-1 0 0,1-1 0 0 0,-1 0 0 0 0,1 0 0 0 0,1-1 1 0 0,-1 0-1 0 0,1-1 0 0 0,0 0 0 0 0,0 0 1 0 0,0-1-1 0 0,0 0 0 0 0,0 0 0 0 0,1-1 1 0 0,0 0-1 0 0,-1-1 0 0 0,1 0 0 0 0,0-1 1 0 0,0 0-1 0 0,-1 0 0 0 0,1-1 0 0 0,0-1 1 0 0,-1 1-1 0 0,1-1 0 0 0,-1-1 0 0 0,0 0 0 0 0,1 0 1 0 0,-1-1-1 0 0,-1 0 0 0 0,1-1 0 0 0,0 0 1 0 0,-1 0-1 0 0,0 0 0 0 0,-1-1 0 0 0,1-1 1 0 0,0 0 62 0 0,31-69-170 0 0,-92 28 1045 0 0,44 45-790 0 0,1 1 0 0 0,0 0 0 0 0,-1 0 0 0 0,0 1 0 0 0,1-1 1 0 0,-1 2-1 0 0,0 0 0 0 0,1 0 0 0 0,-1 0 0 0 0,0 1 0 0 0,1 0 0 0 0,-1 1 0 0 0,1 0 0 0 0,-1 0 0 0 0,1 1 0 0 0,0 0 0 0 0,0 0 1 0 0,0 1-1 0 0,0 0 0 0 0,1 1 0 0 0,0 0 0 0 0,-1 0 0 0 0,2 0 0 0 0,-1 1 0 0 0,1 0 0 0 0,0 0 0 0 0,0 0 0 0 0,0 1 1 0 0,1 0-1 0 0,0 0 0 0 0,1 1 0 0 0,-1-1 0 0 0,1 1 0 0 0,1 0 0 0 0,-1 0 0 0 0,2 0 0 0 0,-1 1 0 0 0,1-1 0 0 0,0 1 0 0 0,1-1 1 0 0,0 1-1 0 0,0 1-85 0 0,1-7 7 0 0,0 0 1 0 0,0 0-1 0 0,0 1 1 0 0,1-1 0 0 0,-1 0-1 0 0,1 0 1 0 0,0 0-1 0 0,0 0 1 0 0,0 0 0 0 0,0 0-1 0 0,1-1 1 0 0,-1 1-1 0 0,1 0 1 0 0,0-1 0 0 0,-1 1-1 0 0,1-1 1 0 0,0 1-1 0 0,1-1 1 0 0,-1 0 0 0 0,0 0-1 0 0,1 0 1 0 0,-1 0-1 0 0,1 0 1 0 0,-1 0 0 0 0,1-1-1 0 0,0 1 1 0 0,0-1-1 0 0,0 0 1 0 0,0 0-1 0 0,0 0 1 0 0,0 0 0 0 0,0-1-1 0 0,0 1 1 0 0,0-1-1 0 0,0 0 1 0 0,0 1 0 0 0,0-2-1 0 0,2 1-7 0 0,121-32-329 0 0,-114 24 231 0 0,-1-1 0 0 0,0 0 1 0 0,0-1-1 0 0,-1 0 0 0 0,0-1 0 0 0,0 0 1 0 0,-1-1-1 0 0,-1 0 0 0 0,0 0 0 0 0,-1-1 1 0 0,0 1-1 0 0,-1-2 0 0 0,0 1 0 0 0,-1-1 1 0 0,-1 0-1 0 0,0 0 0 0 0,1-8 98 0 0,19-249 329 0 0,-24 262-201 0 0,-1 0 0 0 0,0 1 0 0 0,0-1-1 0 0,0 0 1 0 0,-1 1 0 0 0,-1-1 0 0 0,1 1-1 0 0,-1 0 1 0 0,-1 0 0 0 0,0 0 0 0 0,0 0-1 0 0,0 1 1 0 0,-1 0 0 0 0,0-1 0 0 0,0 2-1 0 0,-1-1 1 0 0,0 0 0 0 0,0 1 0 0 0,-6-4-128 0 0,11 11 19 0 0,0-1-1 0 0,0 0 1 0 0,0 1 0 0 0,0-1 0 0 0,0 1-1 0 0,0-1 1 0 0,0 1 0 0 0,0 0 0 0 0,0-1 0 0 0,0 1-1 0 0,1 0 1 0 0,-1 0 0 0 0,0 0 0 0 0,0-1 0 0 0,1 1-1 0 0,-1 0 1 0 0,0 0 0 0 0,1 0 0 0 0,-1 0-1 0 0,1 0 1 0 0,-1 0 0 0 0,1 0 0 0 0,0 0 0 0 0,-1 0-1 0 0,1 1 1 0 0,0-1 0 0 0,0 0 0 0 0,0 0 0 0 0,0 0-1 0 0,0 0 1 0 0,0 0 0 0 0,0 0 0 0 0,0 1 0 0 0,0-1-1 0 0,0 0 1 0 0,1 0 0 0 0,-1 0 0 0 0,0 0-1 0 0,1 0 1 0 0,-1 0 0 0 0,1 0 0 0 0,-1 0 0 0 0,1 0-1 0 0,0 1-18 0 0,0 8 111 0 0,2 17-301 0 0,1 0 1 0 0,1 0-1 0 0,1-1 1 0 0,1 0 0 0 0,2 0-1 0 0,1-1 1 0 0,1 0 0 0 0,5 8 189 0 0,42 118-4821 0 0,-31-40 793 0 0,-18-79 2751 0 0</inkml:trace>
  <inkml:trace contextRef="#ctx0" brushRef="#br0" timeOffset="240075.765">23901 15422 1652 0 0,'55'-4'2908'0'0,"16"0"-2569"0"0,-1-3 0 0 0,-1-3 0 0 0,0-3 0 0 0,66-22-339 0 0,-134 35-5 0 0,2 0-33 0 0,0-1 0 0 0,-1 1 0 0 0,1-1-1 0 0,0 1 1 0 0,0-1 0 0 0,0 0 0 0 0,0 0 0 0 0,-1 0 0 0 0,1-1 0 0 0,0 1 0 0 0,-1-1-1 0 0,1 1 1 0 0,-1-1 0 0 0,0 0 0 0 0,1 0 0 0 0,-1 0 0 0 0,0 0 0 0 0,0 0 0 0 0,0-1-1 0 0,-1 1 1 0 0,1-1 0 0 0,0 1 0 0 0,-1-1 0 0 0,0 1 0 0 0,1-2 38 0 0,-2 3-180 0 0,-4-1 24 0 0,-9-2 154 0 0,-1 1 1 0 0,0 0-1 0 0,0 1 1 0 0,0 0-1 0 0,0 1 1 0 0,0 1-1 0 0,0 0 1 0 0,0 1-1 0 0,0 1 1 0 0,0 0-1 0 0,0 0 0 0 0,1 2 1 0 0,-1-1-1 0 0,-9 5 2 0 0,7-3 1 0 0,10-4 14 0 0,-14 2 9 0 0,0 2 0 0 0,1 0-1 0 0,-1 1 1 0 0,1 0 0 0 0,0 2 0 0 0,1 0 0 0 0,-1 2 0 0 0,2 0 0 0 0,-1 0 0 0 0,2 2 0 0 0,-1 0-1 0 0,-2 4-23 0 0,18-15 2 0 0,0 1 0 0 0,0-1 0 0 0,0 0-1 0 0,0 0 1 0 0,0 1 0 0 0,0-1 0 0 0,0 1-1 0 0,0-1 1 0 0,1 1 0 0 0,-1-1-1 0 0,1 1 1 0 0,-1-1 0 0 0,1 1 0 0 0,0 0-1 0 0,-1-1 1 0 0,1 1 0 0 0,0 0 0 0 0,0-1-1 0 0,0 1 1 0 0,0-1 0 0 0,0 1-1 0 0,1 0 1 0 0,-1-1 0 0 0,0 1 0 0 0,1 0-1 0 0,-1-1 1 0 0,1 1 0 0 0,0-1 0 0 0,-1 1-1 0 0,1-1 1 0 0,0 0 0 0 0,0 1-1 0 0,0-1 1 0 0,0 0 0 0 0,0 1 0 0 0,0-1-1 0 0,0 0 1 0 0,1 0 0 0 0,-1 0 0 0 0,0 0-1 0 0,1 0 1 0 0,-1 0 0 0 0,1 0 0 0 0,-1-1-1 0 0,1 1 1 0 0,-1 0 0 0 0,1-1-1 0 0,-1 0 1 0 0,1 1-2 0 0,82 23-835 0 0,-18-22-971 0 0,-45-2 548 0 0</inkml:trace>
  <inkml:trace contextRef="#ctx0" brushRef="#br0" timeOffset="240649.044">24500 15439 848 0 0,'13'26'5034'0'0,"-16"-12"-3819"0"0,8-32-443 0 0,-2 10-786 0 0,2-1 0 0 0,-1 0 0 0 0,1 1 0 0 0,0 0-1 0 0,1 1 1 0 0,0-1 0 0 0,0 1 0 0 0,1 0 0 0 0,0 0-1 0 0,0 1 1 0 0,0 0 0 0 0,1 0 0 0 0,3-1 14 0 0,-6 7 12 0 0,-1 1 1 0 0,1 0-1 0 0,-1-1 0 0 0,1 2 1 0 0,-1-1-1 0 0,0 1 1 0 0,1-1-1 0 0,-1 1 0 0 0,0 0 1 0 0,0 1-1 0 0,0-1 1 0 0,-1 1-1 0 0,1-1 1 0 0,-1 1-1 0 0,1 0 0 0 0,-1 1 1 0 0,0-1-1 0 0,0 0 1 0 0,0 1-1 0 0,0 0 0 0 0,-1 0 1 0 0,0-1-1 0 0,0 2 1 0 0,0-1-1 0 0,0 0 1 0 0,0 0-1 0 0,-1 0 0 0 0,0 1 1 0 0,1 2-13 0 0,23 34 133 0 0,-22-35-115 0 0,1-1 0 0 0,0 0 0 0 0,0 0 0 0 0,0 0-1 0 0,0-1 1 0 0,1 0 0 0 0,0 1 0 0 0,0-2 0 0 0,0 1 0 0 0,0 0-1 0 0,1-1 1 0 0,-1 0 0 0 0,1 0 0 0 0,0-1 0 0 0,0 0 0 0 0,0 0 0 0 0,0 0-1 0 0,0-1 1 0 0,0 1 0 0 0,0-2 0 0 0,1 1 0 0 0,-1-1 0 0 0,0 1 0 0 0,1-2-1 0 0,-1 1 1 0 0,0-1 0 0 0,2 0-18 0 0,5-3-84 0 0,0-1 0 0 0,-1-1 0 0 0,1 1-1 0 0,-1-2 1 0 0,-1 0 0 0 0,1 0 0 0 0,-1-1 0 0 0,0 0 0 0 0,-1-1-1 0 0,0-1 1 0 0,-1 1 0 0 0,1-1 0 0 0,-2-1 0 0 0,0 0 0 0 0,0 0-1 0 0,-1 0 1 0 0,0-1 0 0 0,-1 0 0 0 0,0-1 0 0 0,-1 1 0 0 0,2-8 84 0 0,-1 1-91 0 0,-1 0 0 0 0,-1 0-1 0 0,0 0 1 0 0,-1-1 0 0 0,-1 1 0 0 0,-1-1 0 0 0,-1 0 0 0 0,-1 1 0 0 0,0-1 0 0 0,-2 0 0 0 0,0 1 0 0 0,-2-4 91 0 0,-1 4 181 0 0,-40-59 2308 0 0,45 78-2237 0 0,1 0 22 0 0,-23 45 580 0 0,16 134 779 0 0,43-3-913 0 0,-10-85-1687 0 0,-14 0-3484 0 0,-38-63 276 0 0,18-26 2921 0 0</inkml:trace>
  <inkml:trace contextRef="#ctx0" brushRef="#br0" timeOffset="240898.615">24940 15278 2056 0 0,'16'-9'1176'0'0,"-2"-1"-204"0"0,5 4-152 0 0,-1 0-71 0 0,3 3-101 0 0,6-2-172 0 0,0 2-292 0 0,8 3-184 0 0,4 0-4 0 0,-23 0-692 0 0,11 0-633 0 0,7 0-43 0 0,2 0 132 0 0,36 15-4 0 0</inkml:trace>
  <inkml:trace contextRef="#ctx0" brushRef="#br0" timeOffset="241347.933">25860 15392 1816 0 0,'143'-13'4090'0'0,"75"-34"-3421"0"0,-154 31-621 0 0,-53 14-215 0 0,1 0-1 0 0,-1-1 0 0 0,0 0 1 0 0,0-1-1 0 0,-1-1 0 0 0,1 1 1 0 0,-1-1-1 0 0,0-1 0 0 0,0 0 0 0 0,-1 0 1 0 0,1-1-1 0 0,-1-1 0 0 0,-1 1 1 0 0,1-2 167 0 0,-9 6-33 0 0,-1 0 0 0 0,0 0 0 0 0,0-1 0 0 0,0 1 1 0 0,0 0-1 0 0,0 0 0 0 0,0 1 0 0 0,-1-1 0 0 0,0 0 1 0 0,1 0-1 0 0,-1 1 0 0 0,0-1 0 0 0,0 1 0 0 0,-1-1 1 0 0,1 1-1 0 0,0 0 0 0 0,-1 0 0 0 0,0 0 0 0 0,1 0 1 0 0,-1 1-1 0 0,0-1 0 0 0,0 1 0 0 0,0-1 0 0 0,0 1 0 0 0,0 0 1 0 0,0 0-1 0 0,0 0 0 0 0,0 1 0 0 0,0-1 0 0 0,0 1 1 0 0,-1 0-1 0 0,1 0 0 0 0,-1 0 33 0 0,-18-2 174 0 0,1 1-1 0 0,0 1 1 0 0,-1 1 0 0 0,1 2-1 0 0,0-1 1 0 0,0 2 0 0 0,0 1 0 0 0,0 1-1 0 0,-8 3-173 0 0,9-3 240 0 0,2-1-65 0 0,2 0 0 0 0,-1 2 0 0 0,1-1 0 0 0,0 2 0 0 0,0 0 0 0 0,1 1 0 0 0,0 1 0 0 0,0 0 0 0 0,1 1 0 0 0,0 1-175 0 0,10-8 50 0 0,0-1 0 0 0,1 1 0 0 0,-1 0 0 0 0,1 0 0 0 0,0 1-1 0 0,0-1 1 0 0,0 1 0 0 0,1-1 0 0 0,0 1 0 0 0,-1 0 0 0 0,2 0 0 0 0,-1 0-1 0 0,1 0 1 0 0,-1 0 0 0 0,1 0 0 0 0,1 1 0 0 0,-1-1 0 0 0,1 0 0 0 0,0 0-1 0 0,0 1 1 0 0,0-1 0 0 0,1 0 0 0 0,0 0 0 0 0,0 1 0 0 0,0-1 0 0 0,1 0-1 0 0,0 0 1 0 0,0 0 0 0 0,0-1 0 0 0,0 1 0 0 0,1 0 0 0 0,0-1 0 0 0,0 0-1 0 0,1 2-49 0 0,8 6-48 0 0,0-1 0 0 0,0 0-1 0 0,1-1 1 0 0,1 0-1 0 0,0-1 1 0 0,0-1-1 0 0,1 0 1 0 0,0-1 0 0 0,0 0-1 0 0,0-2 1 0 0,1 0-1 0 0,0 0 1 0 0,0-1 0 0 0,0-1-1 0 0,1-1 1 0 0,14 0 48 0 0,127 4-4679 0 0,-129-6 3211 0 0</inkml:trace>
  <inkml:trace contextRef="#ctx0" brushRef="#br0" timeOffset="241643.022">26657 15262 1036 0 0,'4'22'2852'0'0,"66"282"2536"0"0,-69-304-5342 0 0,-1-1 0 0 0,1 0 0 0 0,-1 1 0 0 0,1-1 0 0 0,-1 1 0 0 0,1-1 0 0 0,-1 1 0 0 0,1-1 0 0 0,-1 1 0 0 0,1 0 0 0 0,0-1 0 0 0,-1 1 0 0 0,1-1 0 0 0,0 1 0 0 0,-1 0 0 0 0,1 0 0 0 0,0-1 0 0 0,-1 1 0 0 0,1 0 0 0 0,0 0 0 0 0,0 0 0 0 0,-1 0 0 0 0,1 0 0 0 0,0 0 0 0 0,0 0 0 0 0,-1 0 0 0 0,1 0 0 0 0,0 0 0 0 0,0 1 0 0 0,-1-1 0 0 0,1 0 0 0 0,0 0 0 0 0,-1 1 0 0 0,1-1 0 0 0,0 0 0 0 0,-1 1 0 0 0,1-1 0 0 0,-1 1 0 0 0,1-1 0 0 0,0 1 0 0 0,-1-1 0 0 0,1 1 0 0 0,-1-1 0 0 0,1 1 0 0 0,-1-1 0 0 0,0 1 0 0 0,1 0 0 0 0,-1-1 0 0 0,0 1 0 0 0,1 0 0 0 0,-1-1 0 0 0,0 1 0 0 0,0 0 0 0 0,1-1 0 0 0,-1 1 0 0 0,0 0 0 0 0,0 0 0 0 0,0-1 0 0 0,0 1 0 0 0,0 0 0 0 0,0 0-46 0 0,140-206 436 0 0,-30 38-2568 0 0,-89 118-263 0 0,-13 15-2554 0 0,-8 32 3499 0 0</inkml:trace>
  <inkml:trace contextRef="#ctx0" brushRef="#br0" timeOffset="242030.743">27167 15437 936 0 0,'211'-114'4241'0'0,"-166"83"-3638"0"0,-44 31-593 0 0,-1 0 1 0 0,1 0-1 0 0,0 0 1 0 0,-1-1-1 0 0,1 1 0 0 0,-1 0 1 0 0,1 0-1 0 0,-1-1 1 0 0,1 1-1 0 0,-1-1 1 0 0,1 1-1 0 0,-1 0 0 0 0,1-1 1 0 0,-1 1-1 0 0,0-1 1 0 0,1 1-1 0 0,-1-1 1 0 0,0 0-1 0 0,1 1 1 0 0,-1-1-1 0 0,0 1 0 0 0,0-1 1 0 0,1 1-1 0 0,-1-1 1 0 0,0 0-1 0 0,0 1 1 0 0,0-1-1 0 0,0 1 0 0 0,0-1 1 0 0,0 0-1 0 0,0 1 1 0 0,0-1-1 0 0,0 0 1 0 0,0 1-1 0 0,0-1 0 0 0,0 1 1 0 0,0-1-1 0 0,-1 0 1 0 0,1 1-1 0 0,0-1 1 0 0,0 1-1 0 0,-1-1 0 0 0,1 1 1 0 0,0-1-1 0 0,-1 0 1 0 0,1 1-1 0 0,-1 0 1 0 0,1-1-1 0 0,-1 1 0 0 0,1-1 1 0 0,-1 1-1 0 0,1-1 1 0 0,-1 1-1 0 0,1 0 1 0 0,-1 0-1 0 0,1-1 1 0 0,-1 1-1 0 0,1 0 0 0 0,-1 0 1 0 0,0-1-1 0 0,1 1 1 0 0,-1 0-1 0 0,0 0 1 0 0,1 0-1 0 0,-1 0 0 0 0,1 0 1 0 0,-1 0-1 0 0,0 0 1 0 0,0 0-11 0 0,-50-8 810 0 0,35 7-652 0 0,1 0 0 0 0,-1 2 0 0 0,0-1-1 0 0,0 2 1 0 0,1 0 0 0 0,-1 1 0 0 0,1 1 0 0 0,0 1 0 0 0,0 0 0 0 0,0 0-1 0 0,1 1 1 0 0,0 1 0 0 0,0 1 0 0 0,0 0 0 0 0,1 1 0 0 0,0 0 0 0 0,1 1-1 0 0,0 0 1 0 0,1 1 0 0 0,0 0 0 0 0,-7 10-158 0 0,15-16 31 0 0,0 0 0 0 0,1 0 0 0 0,-1 1 0 0 0,1-1 0 0 0,0 1 0 0 0,1 0 1 0 0,-1-1-1 0 0,1 1 0 0 0,1 0 0 0 0,-1 0 0 0 0,1 0 0 0 0,0-1 0 0 0,0 1 0 0 0,0 0 0 0 0,1 0 0 0 0,0 0 0 0 0,0-1 0 0 0,0 1 1 0 0,1 0-1 0 0,0-1 0 0 0,0 1 0 0 0,1-1 0 0 0,-1 0 0 0 0,1 0 0 0 0,0 0 0 0 0,0 0 0 0 0,1 0 0 0 0,0 0 0 0 0,-1-1 0 0 0,2 0 1 0 0,-1 0-1 0 0,0 0 0 0 0,4 2-31 0 0,6 6-213 0 0,1-1 0 0 0,0-1 0 0 0,1 0-1 0 0,0 0 1 0 0,0-2 0 0 0,1 0 0 0 0,0-1 0 0 0,1-1 0 0 0,0 0 0 0 0,1-1 213 0 0,143 7-6712 0 0,-141-12 5352 0 0</inkml:trace>
  <inkml:trace contextRef="#ctx0" brushRef="#br0" timeOffset="242896.092">27618 15392 1388 0 0,'29'27'3127'0'0,"2"145"811"0"0,-31-172-3912 0 0,0 1 1 0 0,0 0-1 0 0,0 0 0 0 0,0-1 1 0 0,0 1-1 0 0,0 0 0 0 0,0 0 1 0 0,0-1-1 0 0,0 1 0 0 0,0 0 1 0 0,0 0-1 0 0,0-1 1 0 0,-1 1-1 0 0,1 0 0 0 0,0 0 1 0 0,-1-1-1 0 0,1 1 0 0 0,0 0 1 0 0,-1-1-1 0 0,1 1 1 0 0,-1 0-1 0 0,1-1 0 0 0,-1 1 1 0 0,1-1-1 0 0,-1 1 0 0 0,1-1 1 0 0,-1 1-1 0 0,0-1 0 0 0,1 1 1 0 0,-1-1-1 0 0,0 0 1 0 0,1 1-1 0 0,-1-1 0 0 0,0 0 1 0 0,1 0-1 0 0,-1 1 0 0 0,0-1 1 0 0,0 0-1 0 0,1 0 1 0 0,-1 0-1 0 0,0 0 0 0 0,0 0 1 0 0,1 0-1 0 0,-1 0 0 0 0,0 0 1 0 0,0 0-1 0 0,0 0 0 0 0,1-1 1 0 0,-1 1-1 0 0,0 0 1 0 0,1 0-1 0 0,-1-1 0 0 0,0 1 1 0 0,1 0-1 0 0,-1-1 0 0 0,0 1 1 0 0,1-1-1 0 0,-1 1 1 0 0,0-1-1 0 0,1 1 0 0 0,-1-1 1 0 0,1 1-27 0 0,-1-15 34 0 0,2 1 0 0 0,0 0 1 0 0,0-1-1 0 0,1 1 0 0 0,1 0 1 0 0,0 0-1 0 0,1 1 0 0 0,1-1 1 0 0,0 1-1 0 0,0-1 0 0 0,2 2 1 0 0,0-1-1 0 0,0 1 0 0 0,6-7-34 0 0,65-89-103 0 0,-76 108 99 0 0,0-1 0 0 0,1 1 0 0 0,-1 0 0 0 0,0 0 0 0 0,0 0 1 0 0,1 0-1 0 0,-1 0 0 0 0,0 0 0 0 0,0 0 0 0 0,1 1 0 0 0,-1-1 0 0 0,0 1 0 0 0,0 0 0 0 0,0-1 1 0 0,0 1-1 0 0,0 0 0 0 0,0 0 0 0 0,0 0 0 0 0,0 1 0 0 0,0-1 0 0 0,0 0 0 0 0,0 1 0 0 0,-1-1 1 0 0,1 1-1 0 0,-1 0 0 0 0,1 0 0 0 0,-1-1 0 0 0,1 1 0 0 0,-1 0 0 0 0,0 0 0 0 0,0 0 0 0 0,0 0 1 0 0,0 0-1 0 0,-1 0 0 0 0,1 1 0 0 0,0-1 0 0 0,-1 0 0 0 0,0 0 0 0 0,1 1 0 0 0,-1 0 4 0 0,1-1-1 0 0,61 245 413 0 0,-61-243-418 0 0,0-1 0 0 0,0 0 0 0 0,1 0 0 0 0,-1 0 0 0 0,1 0-1 0 0,0 0 1 0 0,0 0 0 0 0,0-1 0 0 0,0 1 0 0 0,0 0 0 0 0,1-1 0 0 0,-1 0-1 0 0,1 1 1 0 0,0-1 0 0 0,-1 0 0 0 0,1-1 0 0 0,0 1 0 0 0,0 0 0 0 0,0-1-1 0 0,1 1 1 0 0,-1-1 0 0 0,0 0 0 0 0,0 0 0 0 0,1-1 0 0 0,-1 1 0 0 0,0 0-1 0 0,1-1 1 0 0,-1 0 0 0 0,1 0 0 0 0,-1 0 0 0 0,0 0 0 0 0,1-1 0 0 0,-1 1-1 0 0,0-1 1 0 0,1 0 0 0 0,-1 0 0 0 0,0 0 0 0 0,0 0 0 0 0,1-1 0 0 0,-1 1-1 0 0,0-1 1 0 0,1-1 6 0 0,106-102-1204 0 0,32-179-437 0 0,-124 241 1667 0 0,18-128 916 0 0,-36 170-909 0 0,0-1 0 0 0,0 0 0 0 0,-1 0 0 0 0,1 0 0 0 0,-1 0 0 0 0,1 1 0 0 0,-1-1 0 0 0,1 0 0 0 0,-1 1 0 0 0,0-1 0 0 0,0 0 0 0 0,0 1 0 0 0,0-1 0 0 0,0 1 0 0 0,0-1 1 0 0,-1 1-1 0 0,1 0 0 0 0,0-1 0 0 0,-1 1 0 0 0,1 0 0 0 0,-1 0 0 0 0,1 0 0 0 0,-1 0 0 0 0,0 0 0 0 0,1 1 0 0 0,-1-1 0 0 0,0 0 0 0 0,0 1 0 0 0,1-1 0 0 0,-1 1 0 0 0,0-1 0 0 0,0 1 0 0 0,0 0 0 0 0,0 0 0 0 0,1 0 0 0 0,-1 0 0 0 0,0 0 1 0 0,0 0-1 0 0,-2 1-33 0 0,-12 19 92 0 0,0 1 0 0 0,2 0 0 0 0,0 1 0 0 0,2 0 0 0 0,0 1 0 0 0,1 1 0 0 0,1-1 0 0 0,2 2 0 0 0,0-1 0 0 0,2 1 0 0 0,0 0 0 0 0,2 1 0 0 0,1-1 0 0 0,1 1 0 0 0,1 0 0 0 0,1 0 0 0 0,2-1 0 0 0,0 1 0 0 0,2 0 0 0 0,0-1 0 0 0,2 0 0 0 0,1 0 0 0 0,4 8-92 0 0,-8-32 3 0 0,0 0 1 0 0,0-1-1 0 0,0 1 1 0 0,0 0-1 0 0,0-1 0 0 0,0 0 1 0 0,0 1-1 0 0,1-1 1 0 0,-1-1-1 0 0,0 1 1 0 0,0 0-1 0 0,0-1 1 0 0,0 1-1 0 0,0-1 1 0 0,0 0-1 0 0,0 0 0 0 0,0 0 1 0 0,0-1-1 0 0,0 1 1 0 0,0-1-1 0 0,-1 1 1 0 0,1-1-1 0 0,-1 0 1 0 0,1 0-1 0 0,-1 0 1 0 0,0 0-1 0 0,0-1 1 0 0,0 1-1 0 0,0-1 0 0 0,0 1 1 0 0,0-1-1 0 0,-1 1 1 0 0,2-3-4 0 0,24-24-13 0 0,1 2 0 0 0,2 1 0 0 0,0 2 0 0 0,2 1 0 0 0,1 1 0 0 0,0 1 0 0 0,2 2 0 0 0,12-4 13 0 0,-42 20 8 0 0,-1 0 1 0 0,0 1-1 0 0,1-1 0 0 0,0 1 1 0 0,-1 0-1 0 0,1 0 1 0 0,0 0-1 0 0,0 0 0 0 0,0 1 1 0 0,0 0-1 0 0,0 0 1 0 0,1 1-1 0 0,-1-1 1 0 0,0 1-1 0 0,0 0 0 0 0,0 1 1 0 0,1-1-1 0 0,-1 1 1 0 0,0 0-1 0 0,0 0 0 0 0,0 1 1 0 0,0-1-1 0 0,0 1 1 0 0,0 0-1 0 0,-1 1 0 0 0,1-1 1 0 0,-1 1-1 0 0,1 0 1 0 0,-1 0-1 0 0,0 0 0 0 0,0 0 1 0 0,0 1-1 0 0,-1 0 1 0 0,1 0-1 0 0,-1 0 1 0 0,0 0-1 0 0,0 0 0 0 0,0 1 1 0 0,-1-1-1 0 0,1 1 1 0 0,-1 0-1 0 0,0-1 0 0 0,-1 1 1 0 0,1 2-9 0 0,-2-1 22 0 0,-1-1 0 0 0,0 0 0 0 0,-1 0 1 0 0,1 1-1 0 0,-1-1 0 0 0,0 0 0 0 0,0 0 0 0 0,-1-1 1 0 0,1 1-1 0 0,-1 0 0 0 0,0-1 0 0 0,-1 1 0 0 0,1-1 1 0 0,-1 0-1 0 0,1 0 0 0 0,-1-1 0 0 0,0 1 0 0 0,-1-1 1 0 0,1 0-1 0 0,-1 0 0 0 0,1 0 0 0 0,-1 0 0 0 0,0-1 1 0 0,0 0-1 0 0,-1 0-22 0 0,-134 39-1415 0 0,123-39 935 0 0,-1 0 1 0 0,0-2 0 0 0,1 0-1 0 0,-1-1 1 0 0,1 0-1 0 0,-1-1 1 0 0,1-1 0 0 0,-1-1-1 0 0,1-1 1 0 0,1 0 0 0 0,-1-1-1 0 0,1-1 1 0 0,0-1-1 0 0,0 0 1 0 0,1-1 0 0 0,0 0-1 0 0,-10-9 480 0 0,2-2-1132 0 0</inkml:trace>
  <inkml:trace contextRef="#ctx0" brushRef="#br0" timeOffset="243098.186">28106 15241 2796 0 0,'4'0'1112'0'0,"-1"0"-76"0"0,5-2-71 0 0,19 2-37 0 0,-14 0-112 0 0,12 0-176 0 0,9 0-32 0 0,40-13-196 0 0,-38 7-276 0 0,3 1-272 0 0,1-1 16 0 0,5-6-692 0 0,-1 0-660 0 0,1-3 56 0 0,-5 2 35 0 0,2 1 61 0 0,-4 0 0 0 0</inkml:trace>
  <inkml:trace contextRef="#ctx0" brushRef="#br0" timeOffset="243266.427">28959 15112 1004 0 0,'44'3'11429'0'0,"-27"-6"-9857"0"0,-21 9-8742 0 0,-11 7 5533 0 0,-36 0-1128 0 0,15-6 1280 0 0</inkml:trace>
  <inkml:trace contextRef="#ctx0" brushRef="#br0" timeOffset="258758.684">4397 14315 1204 0 0,'0'0'407'0'0,"0"0"-10"0"0,0 0-19 0 0,0 0 28 0 0,0 0-60 0 0,0 0-65 0 0,0 0-36 0 0,0 0-11 0 0,0 0 32 0 0,0 0-2 0 0,0 0-36 0 0,0 0 15 0 0,0 0-60 0 0,0 0-38 0 0,0 0-52 0 0,0 0 11 0 0,0 0 27 0 0,0 0-16 0 0,0 0-18 0 0,0 0-6 0 0,0 0-14 0 0,0 0-55 0 0,0 0 28 0 0,0 0-55 0 0,0 0-14 0 0,0 0 10 0 0,0 0 52 0 0,0 0 19 0 0,0 0 17 0 0,0 0-17 0 0,0 0 64 0 0,0 0-1 0 0,0 0-33 0 0,0 0 34 0 0,-5-17 1274 0 0,-12 12-1369 0 0,0 1 0 0 0,0 0 0 0 0,0 1 1 0 0,-1 1-1 0 0,1 0 0 0 0,-1 2 0 0 0,1 0 0 0 0,-1 1 1 0 0,-11 2-32 0 0,-31-1 116 0 0,-165-31 123 0 0,176 22-441 0 0,48 7-17 0 0,1 0-258 0 0,0 0-179 0 0,0 0-282 0 0,-11 0-2974 0 0,3 0 2619 0 0</inkml:trace>
  <inkml:trace contextRef="#ctx0" brushRef="#br0" timeOffset="259241.96">4336 14623 1424 0 0,'-6'-2'3430'0'0,"-49"-11"-2027"0"0,-279 0 1686 0 0,243 5-2500 0 0,89 8-734 0 0,-29-12-5098 0 0,28 6 3822 0 0,2 1-89 0 0</inkml:trace>
  <inkml:trace contextRef="#ctx0" brushRef="#br0" timeOffset="261247.707">3892 14570 988 0 0,'0'0'132'0'0,"0"0"49"0"0,0 0-1 0 0,-22-1 623 0 0,-35-5 1340 0 0,51 6-4443 0 0,4 0 1033 0 0</inkml:trace>
  <inkml:trace contextRef="#ctx0" brushRef="#br1" timeOffset="292016.789">1722 14324 1372 0 0,'0'0'398'0'0,"0"0"-4"0"0,16-3 486 0 0,8-40 1619 0 0,-24 42-2434 0 0,1 1 1 0 0,0 0-1 0 0,-1-1 1 0 0,1 1-1 0 0,0 0 1 0 0,-1-1-1 0 0,1 1 1 0 0,-1-1 0 0 0,1 1-1 0 0,-1-1 1 0 0,1 1-1 0 0,-1-1 1 0 0,1 1-1 0 0,-1-1 1 0 0,1 1-1 0 0,-1-1 1 0 0,0 0 0 0 0,1 1-1 0 0,-1-1 1 0 0,0 0-1 0 0,0 1 1 0 0,1-1-1 0 0,-1 0 1 0 0,0 1-1 0 0,0-1 1 0 0,0 0-1 0 0,0 0 1 0 0,0 1 0 0 0,0-1-1 0 0,0 0 1 0 0,0 0-1 0 0,0 1 1 0 0,0-1-1 0 0,0 0 1 0 0,-1 1-1 0 0,1-1 1 0 0,0 0 0 0 0,0 1-1 0 0,-1-1 1 0 0,1 0-1 0 0,-1 1 1 0 0,1-1-1 0 0,0 0 1 0 0,-1 1-1 0 0,1-1 1 0 0,-1 1 0 0 0,1-1-1 0 0,-1 1 1 0 0,1-1-1 0 0,-1 1 1 0 0,0 0-1 0 0,1-1 1 0 0,-1 1-1 0 0,0 0 1 0 0,1-1 0 0 0,-1 1-1 0 0,0 0 1 0 0,1 0-1 0 0,-1-1 1 0 0,0 1-1 0 0,1 0 1 0 0,-1 0-1 0 0,0 0 1 0 0,0 0 0 0 0,1 0-1 0 0,-1 0 1 0 0,0 0-1 0 0,0 0-65 0 0,-10 56-35 0 0,2 1-1 0 0,2 0 0 0 0,3 0 1 0 0,2 0-1 0 0,4 19 36 0 0,-2-35-5 0 0,24 103 149 0 0,-15-105 205 0 0,1 13-3621 0 0,-15-55-744 0 0,2-2 2714 0 0</inkml:trace>
  <inkml:trace contextRef="#ctx0" brushRef="#br1" timeOffset="292469.057">1754 14270 1240 0 0,'-4'-64'3734'0'0,"8"54"-3638"0"0,0 0 0 0 0,1 0 1 0 0,1 1-1 0 0,-1-1 0 0 0,1 1 0 0 0,1 1 1 0 0,0-1-1 0 0,0 1 0 0 0,1 0 0 0 0,0 1 1 0 0,0 0-1 0 0,1 0 0 0 0,-1 1 0 0 0,3-1-96 0 0,-5 2 28 0 0,1 0 1 0 0,-1 1-1 0 0,1-1 0 0 0,0 1 0 0 0,1 1 1 0 0,-1-1-1 0 0,1 1 0 0 0,-1 1 0 0 0,1-1 1 0 0,0 1-1 0 0,0 0 0 0 0,0 1 0 0 0,0 0 0 0 0,0 1 1 0 0,0-1-1 0 0,0 1 0 0 0,0 1 0 0 0,0 0 1 0 0,0 0-1 0 0,0 0 0 0 0,0 1 0 0 0,0 0 1 0 0,-1 1-1 0 0,1 0 0 0 0,-1 0 0 0 0,1 0 0 0 0,-1 1 1 0 0,0 0-1 0 0,0 1 0 0 0,-1-1 0 0 0,1 1 1 0 0,-1 0-1 0 0,0 1 0 0 0,-1 0 0 0 0,1 0 1 0 0,-1 0-1 0 0,0 1 0 0 0,-1-1 0 0 0,1 1 0 0 0,-1 0 1 0 0,0 2-29 0 0,-2 0 39 0 0,0 1 1 0 0,-1 0 0 0 0,0 0-1 0 0,-1 0 1 0 0,0 0 0 0 0,0-1-1 0 0,-1 1 1 0 0,-1 0 0 0 0,1 0 0 0 0,-1-1-1 0 0,-1 1 1 0 0,0-1 0 0 0,0 0-1 0 0,-1 1 1 0 0,0-2 0 0 0,-1 1-1 0 0,0 0 1 0 0,0-1 0 0 0,-1 0-1 0 0,0 0 1 0 0,0-1 0 0 0,-5 5-40 0 0,-170 142 665 0 0,178-151-640 0 0,0-1-126 0 0,1 1-1 0 0,0-1 0 0 0,-1 1 0 0 0,0-1 0 0 0,1 0 0 0 0,-1 0 0 0 0,0 0 0 0 0,0 0 0 0 0,0-1 0 0 0,0 1 0 0 0,-1-1 0 0 0,1 0 0 0 0,0 0 0 0 0,0 0 0 0 0,-1 0 0 0 0,1 0 0 0 0,-1-1 0 0 0,1 0 0 0 0,-1 1 0 0 0,1-1 0 0 0,-1 0 0 0 0,1-1 0 0 0,-1 1 0 0 0,1-1 0 0 0,0 0 0 0 0,-1 1 0 0 0,1-1 0 0 0,-1-1 102 0 0,10-23-2981 0 0,3 7 1531 0 0</inkml:trace>
  <inkml:trace contextRef="#ctx0" brushRef="#br1" timeOffset="292843.062">2509 14047 1484 0 0,'-19'5'304'0'0,"0"1"1"0"0,0 1-1 0 0,1 1 0 0 0,0 0 1 0 0,0 2-1 0 0,1 0 0 0 0,0 0 0 0 0,1 2 1 0 0,0 0-1 0 0,1 1 0 0 0,0 1 0 0 0,1 0 1 0 0,-1 3-305 0 0,-1 4 114 0 0,1 0-1 0 0,1 1 1 0 0,0 0 0 0 0,2 1 0 0 0,1 1 0 0 0,1 0 0 0 0,0 0 0 0 0,2 1 0 0 0,1 0 0 0 0,1 1-1 0 0,2-1 1 0 0,0 1 0 0 0,2 0 0 0 0,0 0 0 0 0,2 3-114 0 0,1-13-8 0 0,1-1 1 0 0,1-1-1 0 0,0 1 0 0 0,1 0 1 0 0,1-1-1 0 0,0 1 0 0 0,1-1 0 0 0,1-1 1 0 0,0 1-1 0 0,1-1 0 0 0,0 0 1 0 0,1-1-1 0 0,0 0 0 0 0,1-1 1 0 0,4 5 7 0 0,68 48-4425 0 0,-70-59 3269 0 0</inkml:trace>
  <inkml:trace contextRef="#ctx0" brushRef="#br1" timeOffset="293322.932">2589 14285 860 0 0,'0'0'178'0'0,"0"1"0"0"0,0-1 0 0 0,0 1-1 0 0,0-1 1 0 0,0 0 0 0 0,0 1 0 0 0,0-1 0 0 0,1 0 0 0 0,-1 1-1 0 0,0-1 1 0 0,0 0 0 0 0,0 1 0 0 0,0-1 0 0 0,0 0 0 0 0,1 1-1 0 0,-1-1 1 0 0,0 0 0 0 0,0 0 0 0 0,1 1 0 0 0,-1-1 0 0 0,0 0-1 0 0,0 0 1 0 0,1 1 0 0 0,-1-1 0 0 0,0 0 0 0 0,1 0 0 0 0,-1 0-1 0 0,0 0 1 0 0,1 1 0 0 0,-1-1 0 0 0,0 0 0 0 0,1 0 0 0 0,-1 0-1 0 0,0 0 1 0 0,1 0 0 0 0,-1 0 0 0 0,0 0 0 0 0,1 0 0 0 0,-1 0-1 0 0,1 0-177 0 0,-6 27 81 0 0,18 110 146 0 0,24 24-141 0 0,-28-57-2938 0 0,-24-69 683 0 0,5-23 919 0 0</inkml:trace>
  <inkml:trace contextRef="#ctx0" brushRef="#br1" timeOffset="293754.699">2584 14558 1324 0 0,'275'-105'2519'0'0,"-212"53"-1781"0"0,-28 13 2754 0 0,-60 43-1565 0 0,17 5-1906 0 0,1 1 0 0 0,0 0 1 0 0,1 0-1 0 0,0 0 0 0 0,1 1 0 0 0,0 0 0 0 0,0 0 0 0 0,1 0 0 0 0,1 1 0 0 0,0-1 0 0 0,0 1 1 0 0,1 0-1 0 0,1 0 0 0 0,0-1 0 0 0,0 1 0 0 0,1 0 0 0 0,1 0 0 0 0,1 3-21 0 0,35 156-4269 0 0,-29-151 1631 0 0,-7-18 1397 0 0</inkml:trace>
  <inkml:trace contextRef="#ctx0" brushRef="#br1" timeOffset="294094.846">3141 14369 1448 0 0,'-1'96'1685'0'0,"33"122"-2540"0"0,-32-209-387 0 0</inkml:trace>
  <inkml:trace contextRef="#ctx0" brushRef="#br1" timeOffset="294467.759">3082 14663 1016 0 0,'4'-5'250'0'0,"0"0"0"0"0,0 0 0 0 0,0 1 0 0 0,1-1 0 0 0,0 1 0 0 0,0 0 0 0 0,0 0 0 0 0,0 1 0 0 0,0 0 0 0 0,1 0 0 0 0,0 0-1 0 0,0 0 1 0 0,-1 1 0 0 0,1 0 0 0 0,1 0 0 0 0,1 0-250 0 0,11-5 450 0 0,201-62 1545 0 0,-218 69-1941 0 0,-1-1-1 0 0,1 1 1 0 0,0-1-1 0 0,-1 0 1 0 0,1 1 0 0 0,-1-1-1 0 0,1 0 1 0 0,-1 0-1 0 0,1 0 1 0 0,-1 0 0 0 0,1 0-1 0 0,-1-1 1 0 0,0 1-1 0 0,0 0 1 0 0,0-1 0 0 0,1 1-1 0 0,-1-1 1 0 0,-1 1-1 0 0,1-1 1 0 0,0 1 0 0 0,0-1-1 0 0,-1 0 1 0 0,1 1-1 0 0,0-1 1 0 0,-1 0 0 0 0,0 1-1 0 0,1-1 1 0 0,-1 0-1 0 0,0 0 1 0 0,0 1 0 0 0,0-1-1 0 0,0 0 1 0 0,0 0 0 0 0,-1 0-1 0 0,1 1 1 0 0,0-1-1 0 0,-1 0 1 0 0,1 1 0 0 0,-1-1-1 0 0,0 0 1 0 0,1 1-1 0 0,-1-1 1 0 0,0 1 0 0 0,0-1-1 0 0,0 1 1 0 0,0-1-1 0 0,-1 1 1 0 0,1 0 0 0 0,0-1-1 0 0,0 1 1 0 0,-1 0-1 0 0,1 0 1 0 0,-1 0 0 0 0,1 0-1 0 0,-1 0 1 0 0,1 0-1 0 0,-1 1 1 0 0,0-1 0 0 0,1 0-1 0 0,-1 1 1 0 0,0 0-1 0 0,1-1 1 0 0,-1 1 0 0 0,0 0-1 0 0,0 0 1 0 0,0-1-1 0 0,1 2 1 0 0,-1-1-54 0 0,-19 71 288 0 0,53 109-1052 0 0,-4-71-2259 0 0,-27-84-1009 0 0,-1-25 2730 0 0</inkml:trace>
  <inkml:trace contextRef="#ctx0" brushRef="#br1" timeOffset="295088.542">3400 14171 2380 0 0,'17'-17'3883'0'0,"31"22"-2935"0"0,-28 8-842 0 0,-1 2 1 0 0,-1 0 0 0 0,0 1-1 0 0,-1 1 1 0 0,-1 1-1 0 0,-1 0 1 0 0,0 1 0 0 0,-1 0-1 0 0,-1 2 1 0 0,-2-1-1 0 0,1 1 1 0 0,-2 1 0 0 0,-1 0-1 0 0,-1 0 1 0 0,-1 1 0 0 0,-1 0-1 0 0,0 0 1 0 0,-2 1-1 0 0,-1 0 1 0 0,-1-1 0 0 0,-1 1-1 0 0,-1 3-106 0 0,1-5 93 0 0,-1 1-1 0 0,0-1 1 0 0,-2 1-1 0 0,-1-1 1 0 0,-1 0-1 0 0,-1 0 1 0 0,-1 0-1 0 0,0 0 1 0 0,-10 18-93 0 0,6-16-143 0 0,0-1 0 0 0,-2 0 0 0 0,-1-1-1 0 0,-1 0 1 0 0,0-1 0 0 0,-2-1 0 0 0,-11 12 143 0 0,19-23-408 0 0,-1-1 1 0 0,1 0-1 0 0,-2-1 1 0 0,1 1-1 0 0,-1-2 1 0 0,0 1-1 0 0,0-1 0 0 0,-1-1 1 0 0,1 0-1 0 0,-1-1 1 0 0,-1 0-1 0 0,1 0 1 0 0,0-1-1 0 0,-1-1 0 0 0,0 0 1 0 0,0 0-1 0 0,0-1 408 0 0,-9-1-1202 0 0</inkml:trace>
  <inkml:trace contextRef="#ctx0" brushRef="#br1" timeOffset="296536.19">906 14372 1148 0 0,'0'0'629'0'0,"0"0"-76"0"0,-24 3 1571 0 0,-6 10 735 0 0,146-35-2069 0 0,267-23-944 0 0,-404 69-4961 0 0,5-16 3741 0 0</inkml:trace>
  <inkml:trace contextRef="#ctx0" brushRef="#br1" timeOffset="296812.907">911 14624 1228 0 0,'14'6'4585'0'0,"42"-4"-4203"0"0,-51-2-58 0 0,234-23-3333 0 0,-217 22 1671 0 0</inkml:trace>
  <inkml:trace contextRef="#ctx0" brushRef="#br1" timeOffset="297431.981">434 14206 1108 0 0,'3'-10'1497'0'0,"6"-12"2315"0"0,-5 43-2852 0 0,25 170-166 0 0,-10-42-1087 0 0,-20-144 39 0 0,-1 0 1 0 0,1 0-1 0 0,-1 0 1 0 0,0 0-1 0 0,0 0 0 0 0,-1 0 1 0 0,1 0-1 0 0,-1-1 1 0 0,0 1-1 0 0,-1-1 0 0 0,1 0 1 0 0,-1 0-1 0 0,1 0 1 0 0,-1-1-1 0 0,0 1 0 0 0,-1-1 1 0 0,1 0-1 0 0,-1 0 1 0 0,-1 1 253 0 0,-18 8-1316 0 0</inkml:trace>
  <inkml:trace contextRef="#ctx0" brushRef="#br1" timeOffset="297712.639">42 14734 1428 0 0,'-7'8'3080'0'0,"16"-6"422"0"0,-2-2-3645 0 0,361-68 3120 0 0,-203 42-3171 0 0,-52 20-3304 0 0,-82 25-601 0 0,-39-14 2814 0 0</inkml:trace>
  <inkml:trace contextRef="#ctx0" brushRef="#br1" timeOffset="298288.193">119 14993 1160 0 0,'9'23'567'0'0,"-1"-1"1"0"0,-1 1-1 0 0,-1 1 1 0 0,-2-1-1 0 0,0 1 0 0 0,-1 0 1 0 0,-1 0-1 0 0,-1 0 1 0 0,-3 23-568 0 0,11 103 1517 0 0,-7-148-1461 0 0,1 0-1 0 0,-1 1 1 0 0,0-1 0 0 0,1 0-1 0 0,-1 0 1 0 0,1 0-1 0 0,0 0 1 0 0,0 0 0 0 0,0-1-1 0 0,0 1 1 0 0,0-1 0 0 0,0 0-1 0 0,0 0 1 0 0,0 0-1 0 0,0 0 1 0 0,0-1 0 0 0,1 1-1 0 0,-1-1 1 0 0,0 0 0 0 0,0 0-1 0 0,1 0 1 0 0,-1 0-1 0 0,0-1 1 0 0,1 1 0 0 0,-1-1-1 0 0,0 0 1 0 0,0 0 0 0 0,0 0-1 0 0,0 0 1 0 0,0 0-1 0 0,0-1 1 0 0,0 1 0 0 0,0-1-1 0 0,-1 0 1 0 0,2-1-56 0 0,-1 2 13 0 0,24-9 183 0 0,0-1 1 0 0,0-1 0 0 0,-2-2-1 0 0,1 0 1 0 0,-2-2 0 0 0,0 0-1 0 0,-1-2 1 0 0,3-4-197 0 0,-27 24 37 0 0,0-1 1 0 0,1 0-1 0 0,-1 0 0 0 0,1 0 1 0 0,-1 0-1 0 0,1 1 0 0 0,0-1 1 0 0,-1 0-1 0 0,1 0 0 0 0,0 1 0 0 0,0-1 1 0 0,0 0-1 0 0,0 0 0 0 0,0 1 1 0 0,0-1-1 0 0,0 0 0 0 0,0 1 1 0 0,1-1-1 0 0,-1 0 0 0 0,0 0 1 0 0,1 0-1 0 0,-1 1 0 0 0,1-1 1 0 0,-1 0-1 0 0,1 0 0 0 0,0 0 0 0 0,-1 0 1 0 0,1 0-1 0 0,0 0 0 0 0,0 0 1 0 0,0 0-1 0 0,0 0 0 0 0,0 0 1 0 0,0-1-1 0 0,0 1 0 0 0,0 0 1 0 0,0 0-1 0 0,0-1 0 0 0,0 1 1 0 0,0-1-1 0 0,1 1 0 0 0,-1-1 0 0 0,0 0 1 0 0,0 1-1 0 0,1-1 0 0 0,-1 0 1 0 0,0 0-1 0 0,0 0 0 0 0,1 0 1 0 0,-1 0-1 0 0,0 0 0 0 0,0 0 1 0 0,1 0-1 0 0,-1-1 0 0 0,0 1 1 0 0,0 0-1 0 0,1-1 0 0 0,-1 1 0 0 0,0-1 1 0 0,0 1-1 0 0,0-1 0 0 0,0 0 1 0 0,0 1-1 0 0,0-1 0 0 0,0 0 1 0 0,0 0-1 0 0,0 0 0 0 0,0 0 1 0 0,0 0-38 0 0,2 18 33 0 0,19 253-944 0 0,-20-88-5324 0 0,-2-173 5646 0 0,-15 73-2130 0 0,7-57 1444 0 0</inkml:trace>
  <inkml:trace contextRef="#ctx0" brushRef="#br1" timeOffset="315374.863">19131 2218 1240 0 0,'0'0'216'0'0,"0"0"-41"0"0,0 0 14 0 0,0 0-7 0 0,0 0 27 0 0,0 0 32 0 0,0 0-11 0 0,0 0-64 0 0,-17 2 582 0 0,12 12 822 0 0,31-11-64 0 0,-24-3-1541 0 0,125-28 447 0 0,50-13-464 0 0,94-30-18 0 0,-92 31 78 0 0,67 0 536 0 0,-235 37-101 0 0,21-4 1183 0 0,-36 13-5204 0 0,-5-6 1050 0 0,-7-4 1382 0 0</inkml:trace>
  <inkml:trace contextRef="#ctx0" brushRef="#br1" timeOffset="317236.511">17117 3649 1256 0 0,'0'0'302'0'0,"0"0"-39"0"0,0 0-54 0 0,0 0 21 0 0,-15 2 2178 0 0,140-28-1182 0 0,301-93 257 0 0,-202 70-922 0 0,-90-1 1147 0 0,5-2-1528 0 0,-143 55-143 0 0,-15 7-654 0 0,1-18-5135 0 0,15 6 4614 0 0</inkml:trace>
  <inkml:trace contextRef="#ctx0" brushRef="#br1" timeOffset="318932.853">22524 4387 1600 0 0,'-4'14'1138'0'0,"4"-13"-1102"0"0,-1-1 0 0 0,1 1-1 0 0,0-1 1 0 0,-1 1-1 0 0,1-1 1 0 0,0 1 0 0 0,0 0-1 0 0,0-1 1 0 0,0 1 0 0 0,0-1-1 0 0,0 1 1 0 0,0 0-1 0 0,0-1 1 0 0,0 1 0 0 0,0-1-1 0 0,0 1 1 0 0,0 0 0 0 0,0-1-1 0 0,0 1 1 0 0,0-1-1 0 0,1 1 1 0 0,-1-1 0 0 0,0 1-1 0 0,0 0 1 0 0,1-1 0 0 0,-1 1-1 0 0,0-1 1 0 0,1 1-1 0 0,-1-1 1 0 0,1 0 0 0 0,-1 1-1 0 0,1-1 1 0 0,-1 1 0 0 0,0-1-1 0 0,1 0 1 0 0,0 1-1 0 0,-1-1 1 0 0,1 0 0 0 0,-1 1-1 0 0,1-1 1 0 0,-1 0 0 0 0,1 0-1 0 0,-1 0 1 0 0,1 0-1 0 0,0 0 1 0 0,-1 1 0 0 0,1-1-1 0 0,0 0 1 0 0,-1 0 0 0 0,1 0-1 0 0,-1 0 1 0 0,1-1-1 0 0,0 1 1 0 0,-1 0 0 0 0,1 0-1 0 0,-1 0 1 0 0,1 0 0 0 0,-1-1-1 0 0,1 1 1 0 0,0 0-1 0 0,-1-1 1 0 0,1 1 0 0 0,-1 0-1 0 0,1-1 1 0 0,-1 1 0 0 0,0 0-1 0 0,1-1 1 0 0,-1 1-1 0 0,1-1-35 0 0,380-36 1655 0 0,12-1-277 0 0,-301 29-1066 0 0,10-9 431 0 0,-31 7 75 0 0,-70 11-748 0 0,-1 0-10 0 0,0 0 33 0 0,0 0-12 0 0,0 0-19 0 0,0 0 32 0 0,0 0-7 0 0,0 0-14 0 0,0 0 22 0 0,0 0 16 0 0,0 0-18 0 0,0 0-12 0 0,0 0-25 0 0,13-1-406 0 0,-20-2-4260 0 0,-29-18 1002 0 0,23 4 2446 0 0</inkml:trace>
  <inkml:trace contextRef="#ctx0" brushRef="#br0" timeOffset="603434.965">20914 7365 1272 0 0,'0'0'377'0'0,"0"0"-40"0"0,-21-1 897 0 0,20 0-1278 0 0,1 1 69 0 0,0 0 1 0 0,1-1-1 0 0,-1 1 1 0 0,0 0 0 0 0,0-1-1 0 0,1 1 1 0 0,-1 0-1 0 0,0-1 1 0 0,0 1-1 0 0,0 0 1 0 0,1-1-1 0 0,-1 1 1 0 0,0-1-1 0 0,0 1 1 0 0,0 0-1 0 0,0-1 1 0 0,0 1-1 0 0,0-1 1 0 0,0 1 0 0 0,0-1-1 0 0,0 1 1 0 0,0 0-1 0 0,0-1 1 0 0,0 1-1 0 0,0-1 1 0 0,-1 1-1 0 0,1 0 1 0 0,0-1-1 0 0,0 1 1 0 0,0 0-1 0 0,0-1 1 0 0,-1 1-1 0 0,1-1 1 0 0,0 1 0 0 0,-1 0-1 0 0,1 0 1 0 0,0-1-1 0 0,0 1 1 0 0,-1 0-1 0 0,1-1 1 0 0,0 1-1 0 0,-1 0 1 0 0,1 0-1 0 0,-1 0 1 0 0,1-1-1 0 0,-1 1-25 0 0,90-24 125 0 0,0 5-1 0 0,1 2 0 0 0,0 5 1 0 0,1 4-1 0 0,1 4 0 0 0,38 5-124 0 0,43 43 230 0 0,-161-40-171 0 0,-1 1 0 0 0,0 1 0 0 0,0 0 0 0 0,0 1 0 0 0,-1 0 0 0 0,0 0 0 0 0,0 1 0 0 0,-1 1 0 0 0,0-1-1 0 0,0 1 1 0 0,-1 1 0 0 0,0 0 0 0 0,-1 0 0 0 0,0 0 0 0 0,-1 1 0 0 0,0 0 0 0 0,-1 0 0 0 0,0 1-1 0 0,0 0 1 0 0,-1-1 0 0 0,-1 3-59 0 0,211 779 1528 0 0,-159-603-1271 0 0,-9 2 1 0 0,6 82-258 0 0,45 223 522 0 0,-39-209-363 0 0,-31-50-394 0 0,12-97 348 0 0,-25-42-185 0 0,-14-97 128 0 0,0 35-102 0 0,0-31 61 0 0,1-1 1 0 0,-1 1-1 0 0,-1-1 1 0 0,1 1-1 0 0,-1-1 0 0 0,0 1 1 0 0,0-1-1 0 0,0 0 1 0 0,-1 1-1 0 0,1-1 1 0 0,-1 0-1 0 0,-1 0 0 0 0,1 0 1 0 0,-1-1-1 0 0,0 1 1 0 0,0 0-1 0 0,0-1 1 0 0,-1 0-1 0 0,1 0 0 0 0,-1 0 1 0 0,0 0-1 0 0,0 0 1 0 0,-1-1-1 0 0,1 0 1 0 0,-1 0-1 0 0,1 0 1 0 0,-4 1-16 0 0,-41 21-13 0 0,-1-2 1 0 0,-2-3 0 0 0,0-1 0 0 0,-1-3 0 0 0,-1-2 0 0 0,0-3 0 0 0,0-2-1 0 0,-1-2 1 0 0,0-3 0 0 0,-52-2 12 0 0,95-2-54 0 0,2 2-227 0 0,0 0 0 0 0,-1-1-1 0 0,1 0 1 0 0,0-1 0 0 0,0 0 0 0 0,0 0 0 0 0,0-1 0 0 0,0 0 0 0 0,0-1 0 0 0,0 0 0 0 0,0-1 0 0 0,0 0 0 0 0,1-1 0 0 0,-1 0 0 0 0,1 0-1 0 0,0-1 1 0 0,0 0 0 0 0,1 0 0 0 0,-1-1 0 0 0,1-1 0 0 0,0 1 0 0 0,1-1 0 0 0,-3-4 281 0 0,3-19-1303 0 0</inkml:trace>
  <inkml:trace contextRef="#ctx0" brushRef="#br0" timeOffset="604722.288">23580 7398 1128 0 0,'-58'-1'2642'0'0,"109"-59"-2036"0"0,-31 44-523 0 0,1 0 0 0 0,0 1 1 0 0,1 1-1 0 0,0 1 0 0 0,1 1 1 0 0,1 1-1 0 0,0 1 0 0 0,0 1 0 0 0,1 1 1 0 0,0 1-1 0 0,0 1 0 0 0,1 2 1 0 0,0 0-1 0 0,0 2 0 0 0,0 1 1 0 0,13 1-84 0 0,-35 0 10 0 0,0 0 1 0 0,1 1 0 0 0,-1-1 0 0 0,0 1 0 0 0,0 0 0 0 0,1 0 0 0 0,-1 0 0 0 0,0 0 0 0 0,0 1 0 0 0,0 0-1 0 0,0 0 1 0 0,0 0 0 0 0,-1 0 0 0 0,1 1 0 0 0,-1-1 0 0 0,1 1 0 0 0,-1 0 0 0 0,0 0 0 0 0,0 0 0 0 0,0 0 0 0 0,-1 1-1 0 0,1-1 1 0 0,-1 1 0 0 0,1-1 0 0 0,-1 1 0 0 0,0 0 0 0 0,-1 0 0 0 0,1 0 0 0 0,-1 0 0 0 0,0 0 0 0 0,0 1 0 0 0,0-1-1 0 0,0 1-10 0 0,-11 138 3 0 0,-75 46 582 0 0,202-201 491 0 0,-112 13-1069 0 0,1 1 0 0 0,0 0 0 0 0,0 0 0 0 0,-1 1 0 0 0,0-1 0 0 0,1 1 0 0 0,-1 0 0 0 0,0 1 0 0 0,0-1 0 0 0,-1 1 0 0 0,1 0 0 0 0,-1 0 0 0 0,0 0 0 0 0,0 1 0 0 0,0 0 0 0 0,-1 0 0 0 0,1 0 0 0 0,-1 0-1 0 0,0 0 1 0 0,-1 0 0 0 0,1 1 0 0 0,-1-1 0 0 0,0 1 0 0 0,0 0 0 0 0,-1 0 0 0 0,0 0 0 0 0,0-1 0 0 0,0 1 0 0 0,-1 0 0 0 0,0 0 0 0 0,0 0 0 0 0,0 0 0 0 0,-1 0 0 0 0,0 0 0 0 0,0 0 0 0 0,-1 0 0 0 0,1 0 0 0 0,-1-1 0 0 0,0 1 0 0 0,-1 0 0 0 0,1-1 0 0 0,-1 0 0 0 0,0 0 0 0 0,-3 3-7 0 0,-2 2 6 0 0,-1-1 1 0 0,0 0-1 0 0,-1 0 1 0 0,0 0 0 0 0,-1-2-1 0 0,1 1 1 0 0,-1-1-1 0 0,-1-1 1 0 0,1 0-1 0 0,-1 0 1 0 0,0-2-1 0 0,-1 1 1 0 0,1-1 0 0 0,-1-1-1 0 0,0 0 1 0 0,0-1-1 0 0,0-1 1 0 0,0 0-1 0 0,-11 0-6 0 0,22-1-62 0 0,0 0 0 0 0,0 0 0 0 0,0 0 0 0 0,0-1 0 0 0,1 1 0 0 0,-1 0 0 0 0,0-1 0 0 0,0 1 0 0 0,0-1 0 0 0,1 0 0 0 0,-1 1 0 0 0,0-1 0 0 0,1 0 0 0 0,-1 0 0 0 0,1 0 0 0 0,-1 0 0 0 0,1 0 0 0 0,-1-1 0 0 0,1 1 0 0 0,0 0 0 0 0,0-1 0 0 0,-1 1 0 0 0,1-1 0 0 0,0 1 0 0 0,0-1 0 0 0,1 1 0 0 0,-1-1 0 0 0,0 0 0 0 0,0 0 0 0 0,1 1 0 0 0,-1-1 0 0 0,1 0 0 0 0,0 0 0 0 0,-1 0 0 0 0,1 1 0 0 0,0-1 0 0 0,0 0 0 0 0,0 0 0 0 0,0 0 0 0 0,0 0 0 0 0,1 1 0 0 0,-1-1 0 0 0,1 0 0 0 0,-1 0 0 0 0,1 0 0 0 0,-1 1 0 0 0,1-1 0 0 0,0 0 0 0 0,0 1 0 0 0,0-1 0 0 0,0 1 0 0 0,0-1 0 0 0,0 1 0 0 0,0-1 0 0 0,1 1 0 0 0,-1 0 0 0 0,1-1 62 0 0,13-14-1163 0 0,2 0 37 0 0</inkml:trace>
  <inkml:trace contextRef="#ctx0" brushRef="#br0" timeOffset="605464.535">24399 8107 1360 0 0,'-97'-10'1349'0'0,"55"15"-919"0"0,0 2 0 0 0,0 2 0 0 0,1 2 0 0 0,1 1 0 0 0,0 2 0 0 0,1 2 0 0 0,0 2 0 0 0,-7 6-430 0 0,42-22 47 0 0,1 0 0 0 0,-1 0 0 0 0,1 0 0 0 0,-1 1-1 0 0,1-1 1 0 0,0 1 0 0 0,0 0 0 0 0,0 0 0 0 0,0 0 0 0 0,0 0 0 0 0,1 1-1 0 0,0-1 1 0 0,-1 1 0 0 0,1 0 0 0 0,1-1 0 0 0,-1 1 0 0 0,0 0-1 0 0,1 0 1 0 0,0 0 0 0 0,0 0 0 0 0,0 0 0 0 0,0 0 0 0 0,1 1-1 0 0,0-1 1 0 0,0 0 0 0 0,0 0 0 0 0,0 3-47 0 0,11 5 19 0 0,0-1-1 0 0,0 0 1 0 0,1-1 0 0 0,0 0-1 0 0,1-1 1 0 0,0 0 0 0 0,0-1-1 0 0,1-1 1 0 0,0 0 0 0 0,1-1-1 0 0,-1 0 1 0 0,1-2-1 0 0,0 1 1 0 0,1-2 0 0 0,-1 0-1 0 0,14 1-18 0 0,-15-1-103 0 0,130 24-3996 0 0,-125-26 2881 0 0</inkml:trace>
  <inkml:trace contextRef="#ctx0" brushRef="#br0" timeOffset="605945.137">24608 8652 1860 0 0,'22'-8'572'0'0,"78"-2"1332"0"0,-94 14-1852 0 0,0 0 0 0 0,0 1 0 0 0,0-1 1 0 0,-1 1-1 0 0,0 0 0 0 0,0 0 0 0 0,0 1 0 0 0,-1 0 1 0 0,0 0-1 0 0,0 0 0 0 0,0 0 0 0 0,-1 0 0 0 0,1 1 1 0 0,-2 0-1 0 0,1 0 0 0 0,-1-1 0 0 0,0 1 0 0 0,0 1 1 0 0,-1-1-1 0 0,0 0 0 0 0,0 0 0 0 0,-1 0 0 0 0,0 1 1 0 0,0-1-1 0 0,-1 0 0 0 0,0 0 0 0 0,0 1 0 0 0,0-1 1 0 0,-1 0-1 0 0,0 0 0 0 0,-1-1 0 0 0,0 1 0 0 0,0 0 1 0 0,0-1-1 0 0,-1 1 0 0 0,1-1 0 0 0,-2 0 0 0 0,1-1 1 0 0,-1 1-1 0 0,1-1 0 0 0,-2 1 0 0 0,1-1 0 0 0,0-1 1 0 0,-2 1-53 0 0,-122 110 2391 0 0,170-115-1821 0 0,205-55-2102 0 0,-125 19-3132 0 0,-99 29 3470 0 0</inkml:trace>
  <inkml:trace contextRef="#ctx0" brushRef="#br0" timeOffset="607438.236">25049 8032 2272 0 0,'-22'4'1692'0'0,"-27"19"437"0"0,160-45-556 0 0,200-30-895 0 0,3 13-1 0 0,173 6-677 0 0,-307 29 211 0 0,-178 4-191 0 0,8 2-559 0 0,-41-29-5582 0 0,20 13 5025 0 0</inkml:trace>
  <inkml:trace contextRef="#ctx0" brushRef="#br0" timeOffset="607702.267">26249 7681 1496 0 0,'1'-2'106'0'0,"1"1"0"0"0,0-1-1 0 0,0 1 1 0 0,0-1 0 0 0,0 1-1 0 0,1-1 1 0 0,-1 1 0 0 0,0 0 0 0 0,1 0-1 0 0,-1 0 1 0 0,0 1 0 0 0,1-1-1 0 0,-1 0 1 0 0,1 1 0 0 0,-1 0 0 0 0,1-1-1 0 0,-1 1 1 0 0,1 0 0 0 0,-1 0 0 0 0,1 0-1 0 0,-1 1 1 0 0,1-1 0 0 0,-1 1-1 0 0,1-1 1 0 0,-1 1 0 0 0,1 0 0 0 0,-1 0-1 0 0,0 0 1 0 0,1 0 0 0 0,-1 1-1 0 0,0-1 1 0 0,0 0 0 0 0,0 1 0 0 0,0-1-1 0 0,0 1 1 0 0,0 0-106 0 0,65 71 791 0 0,-62-58-709 0 0,-1 1 0 0 0,0 0 0 0 0,-1 0 0 0 0,0 0 0 0 0,-2 0 0 0 0,0 1 0 0 0,-1-1 0 0 0,0 1 0 0 0,-1-1 0 0 0,-1 0 0 0 0,-1 0 1 0 0,0 0-1 0 0,-1 0 0 0 0,-1 0 0 0 0,0-1 0 0 0,-1 0 0 0 0,-1 0 0 0 0,-1 0 0 0 0,0-1 0 0 0,0 0 0 0 0,-1 0 0 0 0,-1-1 0 0 0,0-1 0 0 0,-1 1 1 0 0,-1-2-1 0 0,0 0 0 0 0,0 0 0 0 0,-12 8-82 0 0,-9 28-2841 0 0,33-46 1566 0 0,1-2 128 0 0,4-1-49 0 0</inkml:trace>
  <inkml:trace contextRef="#ctx0" brushRef="#br0" timeOffset="609389.168">26845 7552 1196 0 0,'-91'7'2828'0'0,"90"-6"-2636"0"0,1-1-4 0 0,0 0-6 0 0,0 0 56 0 0,-27-17 1344 0 0,55 2-1531 0 0,1 1 1 0 0,0 1-1 0 0,1 1 1 0 0,0 2 0 0 0,1 1-1 0 0,0 2 1 0 0,1 1-1 0 0,-1 1 1 0 0,1 1-1 0 0,0 2 1 0 0,12 2-52 0 0,-38 0 4 0 0,-1 0 0 0 0,0 0 0 0 0,0 1 0 0 0,1-1 0 0 0,-1 2 0 0 0,0-1 0 0 0,0 0 0 0 0,0 1 0 0 0,0 0 0 0 0,0 0 0 0 0,-1 0 0 0 0,1 1 0 0 0,-1 0 0 0 0,1-1 0 0 0,-1 2 0 0 0,0-1 0 0 0,0 0 0 0 0,0 1 0 0 0,-1 0 0 0 0,1 0 0 0 0,-1 0 0 0 0,0 0 0 0 0,0 0 0 0 0,0 1 0 0 0,-1 0 0 0 0,1-1 0 0 0,-1 1 0 0 0,0 0 0 0 0,-1 0 0 0 0,1 0 0 0 0,-1 0 0 0 0,0 0 0 0 0,0 0 0 0 0,0 1 0 0 0,-1-1 0 0 0,0 0 0 0 0,0 0 0 0 0,0 1 0 0 0,-2 2-4 0 0,-2 18-22 0 0,-2-1 0 0 0,-1 0 1 0 0,-2-1-1 0 0,0 1 1 0 0,-1-1-1 0 0,-1-1 0 0 0,-2 0 1 0 0,0-1-1 0 0,-1 0 1 0 0,-2-1-1 0 0,0-1 0 0 0,-1 0 1 0 0,-1-1-1 0 0,0-1 1 0 0,-7 4 21 0 0,-24 28 430 0 0,48-49-420 0 0,20-1 24 0 0,63-11-30 0 0,-72 8-2 0 0,0 0 0 0 0,1 0 1 0 0,0 1-1 0 0,-1 0 0 0 0,1 1 0 0 0,0 0 1 0 0,0 0-1 0 0,0 2 0 0 0,0-1 1 0 0,0 1-1 0 0,-1 1 0 0 0,1 0 0 0 0,0 0 1 0 0,-1 1-1 0 0,0 0 0 0 0,1 1 1 0 0,-1 1-1 0 0,-1-1 0 0 0,1 1 0 0 0,-1 1 1 0 0,0 0-1 0 0,0 0 0 0 0,4 4-2 0 0,-10-6 3 0 0,0 0 0 0 0,0 0-1 0 0,-1 0 1 0 0,1 1 0 0 0,-1-1 0 0 0,0 1-1 0 0,0-1 1 0 0,-1 1 0 0 0,1 0-1 0 0,-1 0 1 0 0,0 0 0 0 0,0-1-1 0 0,-1 1 1 0 0,1 0 0 0 0,-1 0-1 0 0,0 0 1 0 0,-1 0 0 0 0,1 0 0 0 0,-1 0-1 0 0,0 0 1 0 0,0 0 0 0 0,0-1-1 0 0,-1 1 1 0 0,0 0 0 0 0,0-1-1 0 0,0 1 1 0 0,0-1 0 0 0,-1 0 0 0 0,0 0-1 0 0,1 0 1 0 0,-2 0 0 0 0,1 0-1 0 0,0 0 1 0 0,-1-1 0 0 0,1 0-1 0 0,-2 1-2 0 0,-156 96 337 0 0,-14-69-624 0 0,174-31 211 0 0,-1 0-1 0 0,0 0 1 0 0,0 0 0 0 0,1 0 0 0 0,-1 0-1 0 0,0-1 1 0 0,1 1 0 0 0,-1-1 0 0 0,1 1-1 0 0,-1-1 1 0 0,0 0 0 0 0,1 0 0 0 0,-1 1-1 0 0,1-1 1 0 0,0 0 0 0 0,-1 0-1 0 0,1-1 1 0 0,0 1 0 0 0,-1 0 0 0 0,1 0-1 0 0,0-1 1 0 0,0 1 0 0 0,0 0 0 0 0,0-1-1 0 0,0 1 1 0 0,1-1 0 0 0,-1 1-1 0 0,0-1 1 0 0,1 1 0 0 0,-1-1 0 0 0,1 0-1 0 0,-1 1 1 0 0,1-1 0 0 0,0 0 0 0 0,0 0-1 0 0,0 1 1 0 0,0-1 0 0 0,0 0 0 0 0,0 1-1 0 0,0-1 1 0 0,1 0 0 0 0,-1 1-1 0 0,0-1 1 0 0,1 0 0 0 0,0 1 0 0 0,-1-1-1 0 0,1 1 1 0 0,0-1 0 0 0,0 1 0 0 0,0-1-1 0 0,0 1 1 0 0,0-1 0 0 0,0 1 0 0 0,0 0-1 0 0,0 0 1 0 0,1-1 76 0 0,12-20-1203 0 0</inkml:trace>
  <inkml:trace contextRef="#ctx0" brushRef="#br0" timeOffset="616671.104">23959 6712 1060 0 0,'0'0'405'0'0,"0"0"-162"0"0,0 0-13 0 0,0 0-70 0 0,0 0-37 0 0,0 0 40 0 0,-20-2 412 0 0,2-2-517 0 0,0 1 0 0 0,-1 0-1 0 0,1 1 1 0 0,-1 1 0 0 0,0 1 0 0 0,1 0 0 0 0,-1 2-1 0 0,1 0 1 0 0,-1 1 0 0 0,1 1 0 0 0,0 0 0 0 0,0 2 0 0 0,1 0-1 0 0,-1 1 1 0 0,1 1 0 0 0,1 0 0 0 0,-1 1 0 0 0,-2 3-58 0 0,-9 8 57 0 0,1 2 0 0 0,2 0 0 0 0,0 2-1 0 0,1 0 1 0 0,1 2 0 0 0,1 1 0 0 0,2 0 0 0 0,1 1 0 0 0,1 2 0 0 0,1 0 0 0 0,2 0 0 0 0,1 2 0 0 0,1 0 0 0 0,0 5-57 0 0,-16 27 149 0 0,1 5-121 0 0,2 2 0 0 0,4 1-1 0 0,3 1 1 0 0,3 1 0 0 0,3 0-1 0 0,3 2-27 0 0,2 386 840 0 0,35-176-621 0 0,-14-204-281 0 0,3-1-1 0 0,4-1 1 0 0,3-1-1 0 0,3 0 1 0 0,4-2-1 0 0,4-2 1 0 0,2-1-1 0 0,4-1 1 0 0,3-3 0 0 0,15 16 62 0 0,3-13 46 0 0,2-3 0 0 0,4-3 0 0 0,2-3 1 0 0,3-3-1 0 0,78 50-46 0 0,-65-54 59 0 0,3-5 0 0 0,2-3-1 0 0,2-4 1 0 0,1-4 0 0 0,3-5 0 0 0,1-3 0 0 0,1-5 0 0 0,1-4-1 0 0,2-5 1 0 0,0-3 0 0 0,0-6 0 0 0,56-2-59 0 0,21 2 114 0 0,0-8-1 0 0,116-16-113 0 0,-126-8 105 0 0,-1-7-1 0 0,-2-8 1 0 0,-1-7-1 0 0,109-46-104 0 0,-138 32-19 0 0,-2-6 0 0 0,-4-6-1 0 0,-2-5 1 0 0,25-26 19 0 0,-49 27 102 0 0,-3-4-1 0 0,-4-5 1 0 0,-4-4 0 0 0,-3-3-1 0 0,-5-5 1 0 0,1-8-102 0 0,-22 10 72 0 0,-4-1 0 0 0,-4-4 0 0 0,37-93-72 0 0,-68 138 12 0 0,-1 0 0 0 0,-3-2 1 0 0,-3-1-1 0 0,-2 0 0 0 0,-2-1 0 0 0,-3-1 0 0 0,-2 0 0 0 0,-3 0 0 0 0,-3-7-12 0 0,-46-124 67 0 0,22 145-86 0 0,-1 1-1 0 0,-2 1 1 0 0,-2 1 0 0 0,-2 1-1 0 0,-2 2 1 0 0,-1 1-1 0 0,-2 1 1 0 0,-1 2 0 0 0,-2 2-1 0 0,-1 1 1 0 0,-1 2 0 0 0,-2 1-1 0 0,-1 3 1 0 0,0 1-1 0 0,-2 2 1 0 0,-1 2 0 0 0,-31-8 19 0 0,-31-11-12 0 0,-1 6 0 0 0,-2 4 0 0 0,-50-5 12 0 0,-124-31 44 0 0,165 34-81 0 0,-1 5-1 0 0,-2 6 1 0 0,0 4 0 0 0,-106 2 37 0 0,-571-23-286 0 0,-256 25-234 0 0,769 3 390 0 0,221 10-75 0 0,-1 3 0 0 0,2 3 0 0 0,-1 3 0 0 0,-53 16 205 0 0,-28 2-3256 0 0,100-22 2032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27:50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1044 0 0,'0'4'572'0'0,"2"1"-84"0"0,1-1-212 0 0,0-1-248 0 0,-3 0-384 0 0,3 0 28 0 0,-1 2 28 0 0,-1-2 8 0 0,1-2 28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27:50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1180 0 0,'0'3'1144'0'0,"2"0"-364"0"0,-4-2-476 0 0,4 1-44 0 0,-4 1-1588 0 0,2-3-36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28:42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1024 0 0,'20'-5'3917'0'0,"-9"47"-3296"0"0,-7-19-432 0 0,70 200-933 0 0,-71-208-1057 0 0,-3-9 539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26:24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291 39 840 0 0,'0'0'151'0'0,"0"0"-43"0"0,0 0 14 0 0,0 0-28 0 0,0 0 115 0 0,0 0 6 0 0,-13 0 808 0 0,316-26-363 0 0,204 13-660 0 0,-210 23 93 0 0,-64-8-27 0 0,351 22 331 0 0,392 28-29 0 0,-449-63-184 0 0,-22-19 289 0 0,-262 27-636 0 0,-222 21-2129 0 0,-26-15 1060 0 0</inkml:trace>
  <inkml:trace contextRef="#ctx0" brushRef="#br0" timeOffset="2169.975">351 87 1132 0 0,'6'-4'2296'0'0,"-20"214"-1758"0"0,12-49-352 0 0,-84 360 452 0 0,55-297-208 0 0,-97 167-196 0 0,107-277-135 0 0,6 0 0 0 0,4 1 1 0 0,6 0-1 0 0,6 68-99 0 0,-1-129 142 0 0,-26-3 254 0 0,7 3 495 0 0,63-55-499 0 0,246-8-191 0 0,-53-14 262 0 0,0 9 1 0 0,47 11-464 0 0,-47 24-37 0 0,348 18 46 0 0,484-39 152 0 0,-848-19-167 0 0,1032 16 158 0 0,-1252 3-248 0 0,5 0-172 0 0,-1-2-2296 0 0,15-12-733 0 0,-19 10 2055 0 0</inkml:trace>
  <inkml:trace contextRef="#ctx0" brushRef="#br0" timeOffset="3851.194">4524 107 948 0 0,'0'0'359'0'0,"0"0"-109"0"0,0 0 14 0 0,-4-20 778 0 0,-15-22 1087 0 0,-5 204-239 0 0,-49 334-1416 0 0,35-181-444 0 0,-11 7 127 0 0,46-89 137 0 0,16-121 148 0 0,-13 550 1325 0 0,0-661-1781 0 0,-20 70-1651 0 0,-22-55-3554 0 0,34-16 4015 0 0</inkml:trace>
  <inkml:trace contextRef="#ctx0" brushRef="#br0" timeOffset="32147.106">144 1707 944 0 0,'0'0'173'0'0,"0"0"9"0"0,0 0-70 0 0,0 0 34 0 0,0 0-65 0 0,0 0-44 0 0,0 0-21 0 0,0 0-28 0 0,0 0 21 0 0,0 0 56 0 0,0 0 115 0 0,0 0-56 0 0,0 0-7 0 0,0 0 1 0 0,-16-2 1781 0 0,127-12-1691 0 0,-82 15-81 0 0,223 17-76 0 0,278 45 122 0 0,-213-42-38 0 0,-178-13-116 0 0,312-8 77 0 0,-326 7-166 0 0,41 11 135 0 0,142-4-87 0 0,445 10 73 0 0,-604-33-168 0 0,546 9 124 0 0,-638 12 88 0 0,92-12 757 0 0,-147 0-775 0 0,23 2 807 0 0,-16 1-1359 0 0,-20-4-2926 0 0,5 0 2239 0 0</inkml:trace>
  <inkml:trace contextRef="#ctx0" brushRef="#br0" timeOffset="33766.829">528 2030 888 0 0,'0'0'391'0'0,"0"0"-113"0"0,0 0 21 0 0,0 0-53 0 0,0 0-84 0 0,0 0 6 0 0,0 0 52 0 0,0 0 8 0 0,0 0-42 0 0,0 0 32 0 0,0 0-74 0 0,0 0-16 0 0,0 0-44 0 0,0 0 72 0 0,0 0-27 0 0,0 0 31 0 0,0 0-2 0 0,-18-3 249 0 0,25-3-350 0 0,0 1-1 0 0,0-1 1 0 0,1 1 0 0 0,0 0 0 0 0,0 1 0 0 0,0-1-1 0 0,0 2 1 0 0,1-1 0 0 0,0 1 0 0 0,-1 1 0 0 0,1-1-1 0 0,0 2 1 0 0,0-1 0 0 0,0 1 0 0 0,1 0 0 0 0,8 1-57 0 0,-15-1 2 0 0,1 0 0 0 0,-1 0 0 0 0,1 0 0 0 0,0 1 0 0 0,-1-1 0 0 0,1 1 1 0 0,0 0-1 0 0,0 0 0 0 0,-1 0 0 0 0,1 0 0 0 0,0 1 0 0 0,-1 0 0 0 0,1-1 1 0 0,-1 1-1 0 0,1 1 0 0 0,-1-1 0 0 0,1 0 0 0 0,-1 1 0 0 0,0 0 0 0 0,1 0 1 0 0,-1 0-1 0 0,0 0 0 0 0,0 0 0 0 0,-1 0 0 0 0,1 1 0 0 0,0 0 1 0 0,-1-1-1 0 0,1 1 0 0 0,-1 0 0 0 0,0 0 0 0 0,0 0 0 0 0,0 1 0 0 0,-1-1 1 0 0,1 0-1 0 0,-1 1 0 0 0,1-1 0 0 0,-1 1 0 0 0,0-1 0 0 0,-1 1 0 0 0,1 0 1 0 0,-1-1-1 0 0,1 1 0 0 0,-1 0 0 0 0,0-1 0 0 0,-1 1-2 0 0,-5 12 21 0 0,-1-1 0 0 0,0 0 0 0 0,-1-1 0 0 0,-1 1-1 0 0,0-2 1 0 0,-1 1 0 0 0,-1-1 0 0 0,0-1 0 0 0,-1 0 0 0 0,0 0-1 0 0,0-1 1 0 0,-15 9-21 0 0,28-19 28 0 0,-1 1 1 0 0,1 0-1 0 0,0-1 0 0 0,0 1 0 0 0,0-1 1 0 0,0 1-1 0 0,0-1 0 0 0,1 1 0 0 0,-1-1 0 0 0,0 0 1 0 0,1 0-1 0 0,-1 0 0 0 0,1 0 0 0 0,-1 0 0 0 0,1 0 1 0 0,-1 0-1 0 0,1 0 0 0 0,0 0 0 0 0,-1-1 1 0 0,1 1-1 0 0,0-1 0 0 0,0 1 0 0 0,0-1 0 0 0,-1 0 1 0 0,1 0-1 0 0,0 1 0 0 0,0-1 0 0 0,0-1 1 0 0,-1 1-1 0 0,1 0 0 0 0,0 0 0 0 0,0-1 0 0 0,0 1 1 0 0,-1-1-1 0 0,2 1-28 0 0,-2 0 38 0 0,255 5 358 0 0,-202 8-464 0 0,-42-9 44 0 0,-6 4-283 0 0,-22-4 284 0 0,5-4-953 0 0,3-2-2614 0 0,8 2 2295 0 0</inkml:trace>
  <inkml:trace contextRef="#ctx0" brushRef="#br0" timeOffset="34332.053">1420 2114 1248 0 0,'-4'-1'155'0'0,"0"0"0"0"0,0 1 0 0 0,0-1 0 0 0,0 1 0 0 0,0 0 0 0 0,1 0 0 0 0,-1 0 0 0 0,0 1 1 0 0,0-1-1 0 0,0 1 0 0 0,0 0 0 0 0,1 0 0 0 0,-1 1 0 0 0,0-1 0 0 0,1 1 0 0 0,-1-1 0 0 0,1 1 0 0 0,0 0 0 0 0,-1 0 0 0 0,1 1 0 0 0,0-1 0 0 0,0 1 0 0 0,1-1 0 0 0,-1 1 0 0 0,0 0 0 0 0,1 0 0 0 0,0 0 0 0 0,-1 1 0 0 0,1-1 0 0 0,1 0 0 0 0,-1 1 1 0 0,0 0-1 0 0,1 0-155 0 0,0-3 228 0 0,5 19 452 0 0,5-13-633 0 0,0 0 0 0 0,1-1 0 0 0,0 0 1 0 0,0-1-1 0 0,0 0 0 0 0,0-1 0 0 0,1 0 0 0 0,0-1 0 0 0,0 0 0 0 0,0-1 0 0 0,0 0 0 0 0,0 0 0 0 0,0-1 0 0 0,0-1 0 0 0,1 0 0 0 0,-1 0 0 0 0,0-1 0 0 0,4-1-47 0 0,2 2 11 0 0,-14 0-17 0 0,0 1 0 0 0,1-1 1 0 0,-1 0-1 0 0,0 0 0 0 0,1-1 0 0 0,-1 1 1 0 0,0-1-1 0 0,0 0 0 0 0,1 1 1 0 0,-1-2-1 0 0,0 1 0 0 0,0 0 0 0 0,0 0 1 0 0,0-1-1 0 0,0 0 0 0 0,0 1 1 0 0,-1-1-1 0 0,1 0 0 0 0,0-1 1 0 0,-1 1-1 0 0,0 0 0 0 0,1-1 0 0 0,-1 1 1 0 0,0-1-1 0 0,0 0 0 0 0,-1 0 1 0 0,1 1-1 0 0,0-1 0 0 0,-1 0 0 0 0,0-1 6 0 0,-73-39-348 0 0,-33 18 24 0 0,61 22-2713 0 0,42 3 2435 0 0</inkml:trace>
  <inkml:trace contextRef="#ctx0" brushRef="#br0" timeOffset="34771.685">1856 2145 1820 0 0,'-3'1'83'0'0,"0"0"0"0"0,0 0-1 0 0,0 0 1 0 0,0 1 0 0 0,0-1-1 0 0,0 1 1 0 0,0-1 0 0 0,0 1-1 0 0,0 0 1 0 0,1 0 0 0 0,-1 0-1 0 0,1 1 1 0 0,-1-1 0 0 0,1 1-1 0 0,0-1 1 0 0,0 1 0 0 0,0 0-1 0 0,0-1 1 0 0,1 1 0 0 0,-1 0-1 0 0,1 0 1 0 0,0 0 0 0 0,0 1-1 0 0,0-1 1 0 0,0 0 0 0 0,0 0-1 0 0,1 1 1 0 0,-1-1 0 0 0,1 0-1 0 0,0 1 1 0 0,0-1 0 0 0,0 0-1 0 0,0 1 1 0 0,1-1 0 0 0,0 0-1 0 0,-1 0 1 0 0,1 1 0 0 0,0-1-1 0 0,0 0 1 0 0,1 0 0 0 0,-1 0-1 0 0,1 0 1 0 0,0 0 0 0 0,-1 0 0 0 0,2 0-83 0 0,4 3 61 0 0,1 0 0 0 0,0-1 1 0 0,0 0-1 0 0,1 0 1 0 0,-1-1-1 0 0,1 0 1 0 0,0-1-1 0 0,0 0 0 0 0,1 0 1 0 0,-1-1-1 0 0,0 0 1 0 0,1 0-1 0 0,-1-1 1 0 0,1-1-1 0 0,0 0 1 0 0,-1 0-1 0 0,1 0 0 0 0,-1-2 1 0 0,1 1-1 0 0,-1-1 1 0 0,1 0-1 0 0,-1-1 1 0 0,0 0-1 0 0,0 0 1 0 0,0-1-1 0 0,1-2-61 0 0,-8 5-1 0 0,-1 0 1 0 0,1-1-1 0 0,-1 1 0 0 0,0-1 1 0 0,0 0-1 0 0,0 1 0 0 0,0-1 1 0 0,0 0-1 0 0,0 0 1 0 0,0 0-1 0 0,0 0 0 0 0,-1 0 1 0 0,1 0-1 0 0,-1 0 0 0 0,1 0 1 0 0,-1 0-1 0 0,0 0 0 0 0,0 0 1 0 0,0 0-1 0 0,0 0 1 0 0,0 0-1 0 0,0 0 0 0 0,0 0 1 0 0,-1 0-1 0 0,1 0 0 0 0,-1 0 1 0 0,0 0-1 0 0,1 0 0 0 0,-1 1 1 0 0,0-1-1 0 0,0 0 0 0 0,0 0 1 0 0,0 1-1 0 0,-1-1 1 0 0,1 0-1 0 0,0 1 0 0 0,-1-1 1 0 0,1 1-1 0 0,-1 0 0 0 0,1-1 1 0 0,-1 1-1 0 0,0 0 0 0 0,0 0 1 0 0,0 0 0 0 0,-81-47-197 0 0,-37 25-2610 0 0,118 23 1658 0 0,2-2-28 0 0</inkml:trace>
  <inkml:trace contextRef="#ctx0" brushRef="#br0" timeOffset="35133.12">2344 2162 1036 0 0,'-25'18'1406'0'0,"21"-16"-1218"0"0,0 0-1 0 0,0 0 1 0 0,-1 1-1 0 0,1 0 1 0 0,1-1-1 0 0,-1 2 1 0 0,0-1-1 0 0,1 0 1 0 0,0 1-1 0 0,-1-1 1 0 0,1 1-1 0 0,1 0 1 0 0,-1 0-1 0 0,1 0 1 0 0,-1 1-1 0 0,1-1 1 0 0,0 0-1 0 0,1 1 1 0 0,-2 2-188 0 0,7-2 65 0 0,-1 0 0 0 0,1 0 0 0 0,0 0 0 0 0,0-1 0 0 0,0 1 1 0 0,0-1-1 0 0,1 0 0 0 0,0 0 0 0 0,0-1 0 0 0,0 1 0 0 0,0-1 0 0 0,0 0 1 0 0,1-1-1 0 0,0 1 0 0 0,-1-1 0 0 0,1 0 0 0 0,0 0 0 0 0,0-1 1 0 0,0 0-1 0 0,0 0 0 0 0,0 0 0 0 0,0-1 0 0 0,0 0 0 0 0,0 0 1 0 0,1-1-1 0 0,1 0-65 0 0,22 2 123 0 0,-21 0-89 0 0,1 0-1 0 0,-1 0 0 0 0,0-1 0 0 0,1 0 1 0 0,-1-1-1 0 0,1 0 0 0 0,-1-1 1 0 0,0 0-1 0 0,0 0 0 0 0,0-1 0 0 0,0 0 1 0 0,0-1-1 0 0,0 0 0 0 0,-1 0 0 0 0,6-4-33 0 0,-13 7 7 0 0,0-1 0 0 0,1 1 0 0 0,-1-1 0 0 0,0 1 0 0 0,0-1 0 0 0,-1 0 0 0 0,1 1 0 0 0,0-1-1 0 0,0 0 1 0 0,-1 1 0 0 0,1-1 0 0 0,-1 0 0 0 0,0 0 0 0 0,1 0 0 0 0,-1 1 0 0 0,0-1 0 0 0,0 0 0 0 0,0 0-1 0 0,0 0 1 0 0,0 0 0 0 0,-1 1 0 0 0,1-1 0 0 0,0 0 0 0 0,-1 0 0 0 0,0 0 0 0 0,1 1 0 0 0,-1-1-1 0 0,0 0 1 0 0,0 1 0 0 0,0-1 0 0 0,0 1 0 0 0,0-1 0 0 0,0 1 0 0 0,0-1 0 0 0,-1 1 0 0 0,1 0 0 0 0,0 0-1 0 0,-1-1 1 0 0,1 1 0 0 0,-1 0 0 0 0,1 0 0 0 0,-1 0 0 0 0,0 1 0 0 0,1-1 0 0 0,-1 0 0 0 0,-1 0-7 0 0,0-1 20 0 0,-171-68-1631 0 0,98 49-2354 0 0,52 13 2518 0 0</inkml:trace>
  <inkml:trace contextRef="#ctx0" brushRef="#br0" timeOffset="36466.772">930 815 968 0 0,'3'-17'1387'0'0,"26"-19"-592"0"0,-65-6-251 0 0,24 36-516 0 0,-1-1-1 0 0,1 2 1 0 0,-1 0-1 0 0,0 0 1 0 0,0 2-1 0 0,-1-1 1 0 0,1 2-1 0 0,-1 0 1 0 0,0 0-1 0 0,0 1 1 0 0,1 1-1 0 0,-1 0 1 0 0,0 1-1 0 0,0 0 1 0 0,1 2-1 0 0,-1-1 1 0 0,1 2-1 0 0,-13 3-27 0 0,20-5 14 0 0,0-1 0 0 0,0 1 0 0 0,0 0 0 0 0,0 0 0 0 0,0 1 0 0 0,0-1 0 0 0,0 1 0 0 0,1 1 0 0 0,0-1 0 0 0,0 1-1 0 0,0 0 1 0 0,0 0 0 0 0,0 0 0 0 0,1 1 0 0 0,-1 0 0 0 0,1-1 0 0 0,1 2 0 0 0,-1-1 0 0 0,1 0 0 0 0,-1 1 0 0 0,2-1 0 0 0,-1 1 0 0 0,1 0 0 0 0,0 0 0 0 0,0 0 0 0 0,-1 5-14 0 0,6-5 9 0 0,0-1 1 0 0,0 1-1 0 0,1-1 1 0 0,0 0-1 0 0,0 0 1 0 0,0-1 0 0 0,0 1-1 0 0,1-1 1 0 0,0 0-1 0 0,-1 0 1 0 0,2 0-1 0 0,-1-1 1 0 0,0 0-1 0 0,1 0 1 0 0,-1 0 0 0 0,1 0-1 0 0,0-1 1 0 0,0 0-1 0 0,0-1 1 0 0,0 1-1 0 0,0-1 1 0 0,1 0-1 0 0,-1-1 1 0 0,0 1-1 0 0,0-1 1 0 0,1 0 0 0 0,-1-1-1 0 0,0 0 1 0 0,0 0-1 0 0,0 0 1 0 0,1-1-10 0 0,10-1 6 0 0,0-2 0 0 0,-1 0 0 0 0,0-1 1 0 0,0 0-1 0 0,0-1 0 0 0,-1-1 0 0 0,0 0 0 0 0,-1-2 1 0 0,0 1-1 0 0,0-2 0 0 0,-1 0 0 0 0,0 0 0 0 0,4-6-6 0 0,-55 131 2121 0 0,22-73-1798 0 0,1 0-1 0 0,2 2 1 0 0,3 0-1 0 0,1 0 1 0 0,2 1-1 0 0,1 0 1 0 0,3 0 0 0 0,2 25-323 0 0,1-68-54 0 0,0 9-2284 0 0,3-24-2363 0 0,-3 7 3476 0 0</inkml:trace>
  <inkml:trace contextRef="#ctx0" brushRef="#br0" timeOffset="37142.084">1312 1110 968 0 0,'0'0'718'0'0,"0"0"-126"0"0,-15-22 2288 0 0,7 7-2727 0 0,1 0 0 0 0,1 0 0 0 0,0-1 0 0 0,1 0 1 0 0,1 0-1 0 0,1 0 0 0 0,0 0 0 0 0,1-1 0 0 0,0 1 0 0 0,2-1 1 0 0,1-16-154 0 0,0 24 27 0 0,0 1 1 0 0,1-1 0 0 0,0 0 0 0 0,0 1 0 0 0,1 0 0 0 0,1-1 0 0 0,-1 1 0 0 0,1 0-1 0 0,0 0 1 0 0,1 1 0 0 0,0 0 0 0 0,0-1 0 0 0,1 2 0 0 0,0-1 0 0 0,0 1 0 0 0,0-1-1 0 0,1 2 1 0 0,0-1 0 0 0,0 1 0 0 0,6-3-28 0 0,-12 7 2 0 0,0 1 1 0 0,0-1-1 0 0,0 1 1 0 0,0-1-1 0 0,0 1 0 0 0,0-1 1 0 0,0 1-1 0 0,0 0 1 0 0,0 0-1 0 0,0-1 0 0 0,0 1 1 0 0,0 0-1 0 0,0 0 0 0 0,0 0 1 0 0,0 0-1 0 0,0 0 1 0 0,0 0-1 0 0,0 1 0 0 0,1-1 1 0 0,-1 0-1 0 0,0 1 1 0 0,0-1-1 0 0,0 0 0 0 0,0 1 1 0 0,-1-1-1 0 0,1 1 0 0 0,0-1 1 0 0,0 1-1 0 0,0 0 1 0 0,0-1-1 0 0,0 1 0 0 0,-1 0 1 0 0,1 0-1 0 0,0 0 1 0 0,-1-1-1 0 0,1 1 0 0 0,0 0 1 0 0,-1 0-1 0 0,1 0 1 0 0,-1 0-1 0 0,0 0 0 0 0,1 0 1 0 0,-1 0-1 0 0,0 0 0 0 0,1 0 1 0 0,-1 0-1 0 0,0 0 1 0 0,0 1-1 0 0,0-1 0 0 0,0 0 1 0 0,0 0-1 0 0,0 0-2 0 0,0 67-69 0 0,-124 231 73 0 0,95-171 448 0 0,32-122-426 0 0,-1 1-1 0 0,1-1 0 0 0,1 0 0 0 0,-1 1 0 0 0,1-1 1 0 0,0-1-1 0 0,0 1 0 0 0,1-1 0 0 0,0 1 0 0 0,0-1 1 0 0,0-1-1 0 0,0 1 0 0 0,1-1 0 0 0,0 0 0 0 0,0 0 0 0 0,0 0 1 0 0,0-1-1 0 0,1 0 0 0 0,-1 0 0 0 0,1-1 0 0 0,0 0 1 0 0,0 0-1 0 0,-1 0 0 0 0,1-1 0 0 0,0 0 0 0 0,1-1 1 0 0,-1 1-1 0 0,0-1 0 0 0,0-1 0 0 0,0 1 0 0 0,0-1 1 0 0,0-1-1 0 0,4 0-25 0 0,-10 2-3 0 0,1 0 0 0 0,-1 0 0 0 0,1 0 0 0 0,-1 0 1 0 0,0 0-1 0 0,1 0 0 0 0,-1 0 0 0 0,1 0 0 0 0,-1 0 0 0 0,0-1 0 0 0,1 1 1 0 0,-1-1-1 0 0,0 1 0 0 0,1-1 0 0 0,-1 1 0 0 0,0-1 0 0 0,0 0 0 0 0,0 0 1 0 0,0 0-1 0 0,1 1 0 0 0,-1-1 0 0 0,0 0 0 0 0,0 0 0 0 0,-1 0 0 0 0,1-1 1 0 0,0 1-1 0 0,0 0 0 0 0,0 0 0 0 0,-1 0 0 0 0,1-1 0 0 0,-1 1 0 0 0,1 0 1 0 0,-1-1-1 0 0,1 1 0 0 0,-1 0 0 0 0,0-1 0 0 0,0 1 0 0 0,1-1 1 0 0,-1 1-1 0 0,0 0 0 0 0,0-1 0 0 0,0 1 0 0 0,-1-1 0 0 0,1 1 0 0 0,0 0 1 0 0,-1-1-1 0 0,1 1 0 0 0,0 0 0 0 0,-1-1 0 0 0,0 1 0 0 0,1 0 0 0 0,-2-1 3 0 0,-38-66-359 0 0,-90-11-146 0 0,73 54-682 0 0,40 14 31 0 0,14 6-1686 0 0,3 5 1509 0 0</inkml:trace>
  <inkml:trace contextRef="#ctx0" brushRef="#br0" timeOffset="37597.506">1796 1073 888 0 0,'-15'8'3876'0'0,"-62"48"-2983"0"0,36 19 92 0 0,41-73-839 0 0,3 2-7 0 0,4 0-119 0 0,-1 0 1 0 0,1 0 0 0 0,-1 0-1 0 0,1-1 1 0 0,0 0 0 0 0,0 0-1 0 0,0-1 1 0 0,1 1 0 0 0,-1-2-1 0 0,1 1 1 0 0,-1-1 0 0 0,1 0-1 0 0,-1-1 1 0 0,1 0 0 0 0,0 0-1 0 0,-1-1 1 0 0,1 1 0 0 0,-1-2-1 0 0,1 1 1 0 0,-1-1 0 0 0,0 0-1 0 0,1-1 1 0 0,-1 0 0 0 0,0 0-1 0 0,0 0 1 0 0,-1-1 0 0 0,1 0-1 0 0,3-3-20 0 0,-8 5-20 0 0,0 0 0 0 0,0 0 0 0 0,-1 0 0 0 0,1 0 0 0 0,-1-1 0 0 0,1 1 0 0 0,-1 0 0 0 0,0-1-1 0 0,0 1 1 0 0,0-1 0 0 0,0 1 0 0 0,-1-1 0 0 0,1 0 0 0 0,0 1 0 0 0,-1-1 0 0 0,0 0 0 0 0,0 1 0 0 0,0-1 0 0 0,0 0-1 0 0,0 1 1 0 0,0-1 0 0 0,-1 0 0 0 0,1 1 0 0 0,-1-1 0 0 0,0 0 0 0 0,0 1 0 0 0,0-1 0 0 0,0 1 0 0 0,0 0 0 0 0,-1-1-1 0 0,1 1 1 0 0,-1 0 0 0 0,1 0 0 0 0,-1 0 0 0 0,0 0 0 0 0,0 0 0 0 0,0 0 20 0 0,-81-67-295 0 0,-81 10-1896 0 0,157 58 1559 0 0</inkml:trace>
  <inkml:trace contextRef="#ctx0" brushRef="#br0" timeOffset="38036.682">2138 1107 1708 0 0,'-23'21'1438'0'0,"16"-16"-1237"0"0,1-1 0 0 0,0 1 1 0 0,0 0-1 0 0,0 1 0 0 0,1-1 0 0 0,-1 1 0 0 0,2 0 1 0 0,-1 1-1 0 0,1-1 0 0 0,-1 1 0 0 0,2 0 1 0 0,-1 0-1 0 0,1 0 0 0 0,0 0 0 0 0,1 0 1 0 0,-1 1-1 0 0,2 0 0 0 0,-1-1 0 0 0,0 5-201 0 0,5-7 50 0 0,0-1-1 0 0,-1 1 0 0 0,1-1 1 0 0,1 1-1 0 0,-1-1 0 0 0,1 0 0 0 0,0 0 1 0 0,0-1-1 0 0,0 1 0 0 0,0-1 1 0 0,0 0-1 0 0,1 0 0 0 0,0 0 1 0 0,-1 0-1 0 0,1-1 0 0 0,0 0 1 0 0,0 0-1 0 0,0 0 0 0 0,1-1 1 0 0,-1 0-1 0 0,0 0 0 0 0,1 0 0 0 0,-1-1 1 0 0,0 1-1 0 0,6-1-49 0 0,-6 1 3 0 0,0 0 0 0 0,-1 0 1 0 0,1 0-1 0 0,0-1 0 0 0,1 1 0 0 0,-1-1 0 0 0,0 0 0 0 0,0-1 0 0 0,0 1 1 0 0,0-1-1 0 0,0 0 0 0 0,-1 0 0 0 0,1-1 0 0 0,0 1 0 0 0,0-1 1 0 0,-1 0-1 0 0,1-1 0 0 0,-1 1 0 0 0,1-1 0 0 0,-1 1 0 0 0,0-1 1 0 0,0-1-1 0 0,-1 1 0 0 0,1 0 0 0 0,0-1 0 0 0,-1 0 0 0 0,0 0 0 0 0,0 0 1 0 0,0 0-1 0 0,-1 0 0 0 0,1-1 0 0 0,-1 1 0 0 0,0-1 0 0 0,1-3-3 0 0,-7-1-52 0 0,0 0-1 0 0,0 0 0 0 0,0 1 0 0 0,-1-1 0 0 0,-1 1 0 0 0,1 0 1 0 0,-2 0-1 0 0,1 1 0 0 0,-1 0 0 0 0,0 0 0 0 0,0 0 0 0 0,-1 1 1 0 0,1 0-1 0 0,-1 1 0 0 0,-1 0 0 0 0,1 0 0 0 0,-1 0 0 0 0,0 1 1 0 0,0 1-1 0 0,0-1 0 0 0,-1 1 0 0 0,1 1 0 0 0,-1 0 0 0 0,-1 0 53 0 0,-33-2-3139 0 0,43 4 2421 0 0</inkml:trace>
  <inkml:trace contextRef="#ctx0" brushRef="#br0" timeOffset="38413.36">2624 1176 2412 0 0,'-28'22'1594'0'0,"24"-20"-1441"0"0,0 1 0 0 0,-1-1 0 0 0,1 1 0 0 0,0 0 0 0 0,0 0 0 0 0,1 0 0 0 0,-1 1 0 0 0,1-1 0 0 0,-1 1 0 0 0,1 0 0 0 0,0 0 0 0 0,1 0 1 0 0,-1 1-1 0 0,1-1 0 0 0,-1 0 0 0 0,1 1 0 0 0,1 0 0 0 0,-1-1 0 0 0,1 1 0 0 0,-1 2-153 0 0,7 0 74 0 0,-1 0 1 0 0,1 0 0 0 0,1-1-1 0 0,-1 0 1 0 0,1 0 0 0 0,0 0-1 0 0,1 0 1 0 0,-1-1-1 0 0,1 0 1 0 0,0-1 0 0 0,1 1-1 0 0,-1-1 1 0 0,1-1 0 0 0,-1 1-1 0 0,1-1 1 0 0,0-1 0 0 0,0 1-1 0 0,0-2 1 0 0,1 1 0 0 0,-1-1-1 0 0,0 0 1 0 0,1-1-1 0 0,0 1-74 0 0,1 0 50 0 0,-1 0-1 0 0,1 0 1 0 0,-1-1-1 0 0,1 0 1 0 0,-1-1-1 0 0,1 0 1 0 0,-1-1-1 0 0,0 0 1 0 0,0 0-1 0 0,1-1 1 0 0,-1 0-1 0 0,-1 0 1 0 0,1-1-1 0 0,1-1-49 0 0,-9 5 3 0 0,1-1 0 0 0,-1 1 0 0 0,0-1 0 0 0,0 1 0 0 0,0-1 0 0 0,0 0 0 0 0,0 1 0 0 0,0-1 0 0 0,0 0 0 0 0,0 0 0 0 0,0 0 0 0 0,0 0 0 0 0,0 0 0 0 0,0 0 0 0 0,-1 0 0 0 0,1 0 0 0 0,0 0 0 0 0,-1 0 0 0 0,1 0 0 0 0,-1-1 0 0 0,1 1 0 0 0,-1 0 0 0 0,1 0 0 0 0,-1-1 0 0 0,0 1 0 0 0,0 0 0 0 0,0 0 0 0 0,0-1 0 0 0,0 1 0 0 0,0 0 0 0 0,0-1 0 0 0,0 1 0 0 0,0 0 0 0 0,0 0 0 0 0,-1-1 0 0 0,1 1 0 0 0,0 0 0 0 0,-1 0 1 0 0,0 0-1 0 0,1-1 0 0 0,-1 1 0 0 0,1 0 0 0 0,-1 0 0 0 0,0 0 0 0 0,0 0 0 0 0,0 0 0 0 0,0 0 0 0 0,0 0 0 0 0,0 1 0 0 0,0-1 0 0 0,0 0 0 0 0,0 0-3 0 0,-61-42-147 0 0,-45 11-1733 0 0,57 21-2597 0 0,41 9 3192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28:42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0 984 0 0,'-12'30'508'0'0,"-3"-1"8"0"0,4-2-16 0 0,-7-3-144 0 0,2 1-4 0 0,-3-2-40 0 0,0-1-32 0 0,-3-1-60 0 0,2-1-24 0 0,-4-2-276 0 0,2-9-236 0 0,0 0-440 0 0,1-3 40 0 0,21-6-664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28:44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1 1896 0 0,'4'25'528'0'0,"-5"2"-64"0"0,1-12-68 0 0,0 6 20 0 0,-19 29-32 0 0,7-23-144 0 0,-2-2-24 0 0,-2 2-368 0 0,-2-3-336 0 0,-1-4-752 0 0,-6-2 8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28:44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 1160 0 0,'6'-1'784'0'0,"1"1"-140"0"0,14-5-196 0 0,4 1-80 0 0,4-1-48 0 0,0-1-424 0 0,1-1-248 0 0,4-4-252 0 0,-2 4 36 0 0,-2-1 28 0 0,4 1 32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28:44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1268 0 0,'7'1'768'0'0,"-3"-1"-200"0"0,6 2-68 0 0,0-2-364 0 0,12-2-84 0 0,-9 2-140 0 0,4 0-224 0 0,27-13-296 0 0,-19 2 36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28:45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1540 0 0,'3'0'632'0'0,"-2"1"-160"0"0,3 1-60 0 0,-1-4-448 0 0,2 1-144 0 0,-1-1-232 0 0,0 1-780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28:45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 1068 0 0,'-15'27'520'0'0,"3"0"-100"0"0,-8 0-212 0 0,6-5-100 0 0,-4 2-192 0 0,-2-3-212 0 0,2-6-712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28:46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0 718 1496 0 0,'22'-20'1518'0'0,"21"-32"-1205"0"0,-3-2-1 0 0,-2-2 0 0 0,-3-1 1 0 0,-2-2-1 0 0,25-62-312 0 0,-7 17 210 0 0,49-91 1053 0 0,-99 196-1251 0 0,1-1 1 0 0,0 1-1 0 0,0-1 0 0 0,0 1 0 0 0,0 0 1 0 0,0 0-1 0 0,0-1 0 0 0,-1 1 0 0 0,1 0 1 0 0,0 1-1 0 0,-1-1 0 0 0,1 0 0 0 0,-1 0 0 0 0,1 1 1 0 0,-1-1-1 0 0,0 1 0 0 0,0-1 0 0 0,1 1 1 0 0,-1 0-1 0 0,0-1 0 0 0,0 1 0 0 0,-1 0 1 0 0,1 0-1 0 0,0 0 0 0 0,0-1 0 0 0,-1 1 1 0 0,1 0-1 0 0,-1 0 0 0 0,0 0 0 0 0,0 0 0 0 0,0 0 1 0 0,1 0-1 0 0,-2 0 0 0 0,1 0 0 0 0,0 0 1 0 0,0 0-1 0 0,-1 0 0 0 0,0 2-12 0 0,4 6 41 0 0,59 153-127 0 0,18 81 121 0 0,-79-237-197 0 0,0-1 0 0 0,0 0 1 0 0,-1 1-1 0 0,1-1 0 0 0,-2 1 0 0 0,1-1 1 0 0,-1 1-1 0 0,0-1 0 0 0,0 0 0 0 0,-1 0 1 0 0,1 1-1 0 0,-1-1 0 0 0,-1 0 0 0 0,1 0 1 0 0,-1-1-1 0 0,0 1 0 0 0,-1 0 0 0 0,1-1 0 0 0,-1 0 1 0 0,0 0-1 0 0,-2 2 162 0 0,-17 9-1323 0 0</inkml:trace>
  <inkml:trace contextRef="#ctx0" brushRef="#br0" timeOffset="278.655">183 471 1792 0 0,'10'-2'5394'0'0,"26"-5"-5209"0"0,-21 4 274 0 0,115-21 31 0 0,113-26-6030 0 0,-215 40 4120 0 0</inkml:trace>
  <inkml:trace contextRef="#ctx0" brushRef="#br0" timeOffset="558.403">706 354 1336 0 0,'67'72'3174'0'0,"-24"60"-1263"0"0,-43-131-1767 0 0,0-1 3 0 0,-16-1 474 0 0,12-8-605 0 0,1 0 0 0 0,-1 0 0 0 0,2 0 0 0 0,0 0 0 0 0,0-1 0 0 0,0 1 1 0 0,1 0-1 0 0,1-1 0 0 0,0 1 0 0 0,0-1 0 0 0,0 1 0 0 0,1-1 0 0 0,1 1 1 0 0,0-1-1 0 0,0 1 0 0 0,1 0 0 0 0,0 0 0 0 0,0 0 0 0 0,1 0 0 0 0,0 1 1 0 0,1-1-1 0 0,0 1 0 0 0,0 0 0 0 0,1 1 0 0 0,0-1 0 0 0,0 1 0 0 0,1 0 0 0 0,0 1 1 0 0,0-1-1 0 0,0 2 0 0 0,1-1 0 0 0,0 1 0 0 0,0 0 0 0 0,0 0 0 0 0,6-1-16 0 0,-8 4-25 0 0,0 0-1 0 0,1 0 1 0 0,-1 1-1 0 0,1 0 0 0 0,-1 1 1 0 0,1-1-1 0 0,0 1 1 0 0,-1 0-1 0 0,1 1 0 0 0,-1 0 1 0 0,1 0-1 0 0,-1 0 1 0 0,1 1-1 0 0,-1 0 0 0 0,0 0 1 0 0,0 0-1 0 0,0 1 1 0 0,0 0-1 0 0,0 0 0 0 0,0 1 1 0 0,-1-1-1 0 0,0 1 0 0 0,0 0 1 0 0,0 1-1 0 0,3 3 26 0 0,95 137-2837 0 0,-94-125 1605 0 0,-2-1-44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28:43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1 637 1416 0 0,'16'-22'3615'0'0,"-3"6"-3342"0"0,18-39 67 0 0,-2-1 0 0 0,-3-1 1 0 0,-3-2-1 0 0,-2 0 0 0 0,-3-2 0 0 0,-2 0 1 0 0,-3-1-1 0 0,-1-10-340 0 0,-11 66 44 0 0,2-9 40 0 0,5-20 310 0 0,-3 61-251 0 0,-2 7-195 0 0,1 0 0 0 0,1 0 0 0 0,2 0 0 0 0,2-1 0 0 0,0 0 0 0 0,3-1-1 0 0,0 0 1 0 0,2 0 0 0 0,5 6 52 0 0,-10-21-342 0 0,12 29-483 0 0,-16-12-3125 0 0,-5-26 2637 0 0</inkml:trace>
  <inkml:trace contextRef="#ctx0" brushRef="#br0" timeOffset="278.317">92 447 1664 0 0,'9'-3'4733'0'0,"13"-9"-3809"0"0,0 0-727 0 0,91-29 303 0 0,37-17-5225 0 0,-129 44 3328 0 0</inkml:trace>
  <inkml:trace contextRef="#ctx0" brushRef="#br0" timeOffset="698.94">513 195 1112 0 0,'7'-7'304'0'0,"-6"4"-227"0"0,1 0-1 0 0,-1 1 1 0 0,1-1-1 0 0,-1 1 1 0 0,1 0 0 0 0,0-1-1 0 0,0 1 1 0 0,0 0-1 0 0,0 0 1 0 0,0 0 0 0 0,0 1-1 0 0,1-1 1 0 0,-1 0-1 0 0,1 1 1 0 0,-1-1-1 0 0,1 1 1 0 0,0 0 0 0 0,-1 0-1 0 0,1 0 1 0 0,0 0-1 0 0,0 1 1 0 0,-1-1 0 0 0,1 1-1 0 0,0-1 1 0 0,0 1-1 0 0,0 0 1 0 0,0 0-1 0 0,0 1 1 0 0,0-1 0 0 0,0 0-1 0 0,-1 1 1 0 0,1 0-1 0 0,0 0 1 0 0,0 0 0 0 0,-1 0-1 0 0,1 0 1 0 0,0 0-1 0 0,-1 1 1 0 0,1-1 0 0 0,-1 1-1 0 0,0-1 1 0 0,1 1-1 0 0,-1 0 1 0 0,0 0-1 0 0,2 3-76 0 0,3 9 120 0 0,0 2-1 0 0,-1-1 0 0 0,-1 1 0 0 0,0 0 0 0 0,-1 0 0 0 0,-1 0 0 0 0,0 1 0 0 0,-1-1 0 0 0,-1 1 0 0 0,-1-1 0 0 0,0 1 0 0 0,-1-1 0 0 0,-1 1 0 0 0,0-1 0 0 0,-2 1 0 0 0,0-1 1 0 0,0 0-1 0 0,-1 0 0 0 0,-2 0-119 0 0,6-10 41 0 0,0-5-30 0 0,0-1 0 0 0,0 1 0 0 0,1 0 0 0 0,-1-1 0 0 0,0 1 0 0 0,1-1 0 0 0,-1 1 0 0 0,1 0 0 0 0,-1 0 0 0 0,1-1 1 0 0,-1 1-1 0 0,1 0 0 0 0,-1 0 0 0 0,1 0 0 0 0,0 0 0 0 0,0-1 0 0 0,-1 1 0 0 0,1 0 0 0 0,0 0 0 0 0,0 0 0 0 0,0 0 0 0 0,0 0 0 0 0,0 0 0 0 0,0 0 0 0 0,0 0 0 0 0,0-1 0 0 0,0 1 0 0 0,0 0 0 0 0,1 0 0 0 0,-1 0 1 0 0,0 0-1 0 0,1 0 0 0 0,-1-1 0 0 0,0 1 0 0 0,1 0 0 0 0,-1 0 0 0 0,1 0 0 0 0,0-1 0 0 0,-1 1 0 0 0,1 0 0 0 0,-1-1 0 0 0,1 1 0 0 0,0-1 0 0 0,0 1 0 0 0,-1-1 0 0 0,1 1 0 0 0,0-1 0 0 0,0 1 0 0 0,0-1 0 0 0,-1 1 1 0 0,1-1-1 0 0,0 0 0 0 0,0 0 0 0 0,0 0 0 0 0,0 1 0 0 0,0-1 0 0 0,0 0 0 0 0,-1 0 0 0 0,1 0 0 0 0,0 0 0 0 0,1 0-11 0 0,192-98-3837 0 0,-159 80 2554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28:41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0 608 896 0 0,'0'0'331'0'0,"0"0"-32"0"0,0 0 42 0 0,0 0-66 0 0,0 0-89 0 0,0 0-66 0 0,0 0-12 0 0,0 0 49 0 0,0 0-75 0 0,0 0-33 0 0,3 19 5 0 0,10 9 26 0 0,-13-25-30 0 0,1 1 1 0 0,-1-1 0 0 0,1 0-1 0 0,0 0 1 0 0,0 1 0 0 0,1-1-1 0 0,-1 0 1 0 0,0 0 0 0 0,1 0-1 0 0,0-1 1 0 0,0 1 0 0 0,0 0-1 0 0,0-1 1 0 0,0 1 0 0 0,0-1-1 0 0,1 0 1 0 0,-1 1 0 0 0,1-1-1 0 0,0 0 1 0 0,0-1 0 0 0,-1 1-1 0 0,1 0 1 0 0,0-1 0 0 0,0 0-1 0 0,1 1 1 0 0,-1-1 0 0 0,3 0-51 0 0,111-77 765 0 0,-68 28-649 0 0,-1-2 0 0 0,-3-2 0 0 0,-1-2 0 0 0,-4-2 0 0 0,-2-1 1 0 0,13-28-117 0 0,100-143 523 0 0,-151 228-524 0 0,0-1 1 0 0,0 0-1 0 0,0 0 1 0 0,0 1 0 0 0,1-1-1 0 0,-1 0 1 0 0,0 1 0 0 0,1-1-1 0 0,-1 0 1 0 0,0 1-1 0 0,1-1 1 0 0,-1 0 0 0 0,1 1-1 0 0,-1-1 1 0 0,1 1 0 0 0,-1-1-1 0 0,1 1 1 0 0,0-1-1 0 0,-1 1 1 0 0,1-1 0 0 0,-1 1-1 0 0,1-1 1 0 0,0 1 0 0 0,0 0-1 0 0,-1 0 1 0 0,1-1 0 0 0,0 1-1 0 0,-1 0 1 0 0,1 0-1 0 0,0 0 1 0 0,0 0 0 0 0,-1-1-1 0 0,1 1 1 0 0,0 0 0 0 0,0 1-1 0 0,0-1 1 0 0,-1 0-1 0 0,1 0 1 0 0,0 0 0 0 0,0 0-1 0 0,-1 1 1 0 0,1-1 0 0 0,0 0-1 0 0,-1 0 1 0 0,1 1-1 0 0,0-1 1 0 0,-1 1 0 0 0,1-1-1 0 0,0 1 1 0 0,-1-1 0 0 0,1 1-1 0 0,-1-1 1 0 0,1 1-1 0 0,-1-1 1 0 0,1 1 0 0 0,-1 0-1 0 0,0-1 1 0 0,1 1 0 0 0,-1 0-1 0 0,0-1 1 0 0,1 1-1 0 0,-1 0 1 0 0,0-1 0 0 0,0 1-1 0 0,1 0 1 0 0,-1 0 0 0 0,0-1-1 0 0,0 2 1 0 0,10 70 83 0 0,-8-49-79 0 0,6 13-113 0 0,1 0 0 0 0,1-1 0 0 0,3-1 0 0 0,0 1 0 0 0,2-2 1 0 0,2 0-1 0 0,1-1 0 0 0,1-1 0 0 0,18 21 109 0 0,-13 5-2813 0 0,-23-56 1526 0 0</inkml:trace>
  <inkml:trace contextRef="#ctx0" brushRef="#br0" timeOffset="294.376">507 458 1076 0 0,'-12'1'1054'0'0,"-5"-1"989"0"0,27-4-1076 0 0,55-15-585 0 0,189-38-2709 0 0,-234 56 1116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28:49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16 1228 0 0,'10'-3'242'0'0,"-2"-1"534"0"0,-5-1 416 0 0,-6 2-199 0 0,3 3-970 0 0,14 12 21 0 0,-3 13 20 0 0,-10 6-7 0 0,-7 15 6 0 0,3-26-45 0 0,0 33 31 0 0,2 0-1 0 0,3 1 0 0 0,2-1 0 0 0,2 0 1 0 0,3 1-49 0 0,-1 4 50 0 0,1 44 1762 0 0,-5-118-1706 0 0,1 0 0 0 0,0 1 0 0 0,1 0 0 0 0,1 0 1 0 0,1 1-1 0 0,0 0 0 0 0,1 0 0 0 0,0 0 0 0 0,1 2 0 0 0,0-1 0 0 0,1 1 0 0 0,0 0 0 0 0,2 1-106 0 0,88-47 123 0 0,-98 57-132 0 0,0-1-1 0 0,0 1 0 0 0,1 0 1 0 0,-1 0-1 0 0,0 0 1 0 0,1 0-1 0 0,-1 1 0 0 0,1-1 1 0 0,-1 1-1 0 0,1 0 0 0 0,-1 0 1 0 0,1 0-1 0 0,-1 0 1 0 0,0 1-1 0 0,1 0 0 0 0,-1-1 1 0 0,1 1-1 0 0,-1 1 0 0 0,0-1 1 0 0,0 0-1 0 0,1 1 1 0 0,-1-1-1 0 0,0 1 0 0 0,0 0 1 0 0,-1 0-1 0 0,1 0 1 0 0,0 1-1 0 0,-1-1 0 0 0,1 0 1 0 0,-1 1-1 0 0,1 1 10 0 0,-2 3-17 0 0,0 0-1 0 0,0 0 1 0 0,0 0 0 0 0,-1 0-1 0 0,0 0 1 0 0,0 1-1 0 0,-1-1 1 0 0,0 0 0 0 0,0 0-1 0 0,-1 0 1 0 0,0 0-1 0 0,0 0 1 0 0,0 0 0 0 0,-1-1-1 0 0,0 1 1 0 0,-1-1 0 0 0,1 1-1 0 0,-1-1 1 0 0,0 0-1 0 0,-1-1 1 0 0,1 1 0 0 0,-1-1-1 0 0,0 0 1 0 0,-1 0-1 0 0,1 0 1 0 0,-4 1 17 0 0,-16 18-20 0 0,-1-2 1 0 0,-1-1-1 0 0,0-1 1 0 0,-2-2-1 0 0,0 0 1 0 0,-1-2-1 0 0,0-2 1 0 0,-2 0-1 0 0,-17 4 20 0 0,42-15 14 0 0,1 0-1 0 0,-1-1 1 0 0,0 0-1 0 0,-1 0 1 0 0,1 0-1 0 0,0-1 1 0 0,0 0 0 0 0,-1 0-1 0 0,1-1 1 0 0,0 0-1 0 0,-1 0 1 0 0,1-1-1 0 0,0 0 1 0 0,-1 0 0 0 0,1-1-1 0 0,0 0 1 0 0,0 0-1 0 0,0 0 1 0 0,0-1-1 0 0,-1-1-13 0 0,8 0-1 0 0,0 0-1 0 0,0 0 0 0 0,0 0 0 0 0,1 0 0 0 0,0 0 0 0 0,0 1 0 0 0,0-1 1 0 0,0 0-1 0 0,0 1 0 0 0,1-1 0 0 0,0 1 0 0 0,0-1 0 0 0,0 1 0 0 0,0 0 0 0 0,0 0 1 0 0,1 0-1 0 0,-1 0 0 0 0,1 0 0 0 0,0 0 0 0 0,0 1 0 0 0,0-1 0 0 0,0 1 1 0 0,0 0-1 0 0,0 0 0 0 0,1 0 0 0 0,-1 0 0 0 0,1 1 0 0 0,-1 0 0 0 0,2-1 2 0 0,3-3 38 0 0,42-25-138 0 0,2 3-1 0 0,0 2 0 0 0,2 2 0 0 0,1 3 0 0 0,0 2 0 0 0,22-3 101 0 0,66-23-193 0 0,-105 31 147 0 0,-8 5 32 0 0,0-1 0 0 0,-1-2 1 0 0,-1-1-1 0 0,1-1 0 0 0,-2-1 0 0 0,0-2 1 0 0,-1-1-1 0 0,0 0 0 0 0,3-6 14 0 0,-27 21-3 0 0,1 0-1 0 0,-1 0 0 0 0,0 0 1 0 0,0 0-1 0 0,0 0 0 0 0,0 0 1 0 0,0-1-1 0 0,-1 1 1 0 0,1-1-1 0 0,-1 1 0 0 0,0-1 1 0 0,1 0-1 0 0,-1 0 0 0 0,0 1 1 0 0,-1-1-1 0 0,1 0 0 0 0,0 0 1 0 0,-1 0-1 0 0,0 0 1 0 0,1 0-1 0 0,-1 0 0 0 0,0 0 1 0 0,-1 0-1 0 0,1 0 0 0 0,0 0 1 0 0,-1 0-1 0 0,0 0 0 0 0,0 1 1 0 0,0-1-1 0 0,0 0 0 0 0,0 0 1 0 0,0 1-1 0 0,-1-1 1 0 0,1 1-1 0 0,-1-1 0 0 0,0 1 1 0 0,0-1-1 0 0,1 1 0 0 0,-2 0 1 0 0,1 0-1 0 0,0 0 0 0 0,0 0 1 0 0,-1 0-1 0 0,1 1 1 0 0,-1-1-1 0 0,1 1 0 0 0,-1 0 1 0 0,0-1-1 0 0,0 1 0 0 0,1 0 1 0 0,-1 1-1 0 0,0-1 0 0 0,0 0 1 0 0,0 1-1 0 0,0 0 1 0 0,0-1-1 0 0,0 1 0 0 0,0 0 1 0 0,-1 1 3 0 0,-9-4 10 0 0,0 2 1 0 0,1-1-1 0 0,-1 2 0 0 0,0 0 1 0 0,0 0-1 0 0,0 1 1 0 0,0 1-1 0 0,0 0 1 0 0,1 1-1 0 0,-1 0 1 0 0,1 1-1 0 0,0 0 1 0 0,0 1-1 0 0,0 0 1 0 0,1 1-1 0 0,-1 1 1 0 0,2-1-1 0 0,-1 2 1 0 0,1 0-1 0 0,0 0 1 0 0,-5 6-11 0 0,13-12 4 0 0,0 1 0 0 0,1 0 0 0 0,-1 0 0 0 0,1 0 1 0 0,0-1-1 0 0,-1 1 0 0 0,2 0 0 0 0,-1 1 0 0 0,0-1 0 0 0,0 0 1 0 0,1 0-1 0 0,0 0 0 0 0,0 0 0 0 0,0 0 0 0 0,0 1 1 0 0,0-1-1 0 0,1 0 0 0 0,-1 0 0 0 0,1 0 0 0 0,0 0 1 0 0,0 0-1 0 0,0 0 0 0 0,0 0 0 0 0,0 0 0 0 0,1 0 1 0 0,-1 0-1 0 0,1-1 0 0 0,0 1 0 0 0,0 0 0 0 0,0-1 0 0 0,0 0 1 0 0,0 1-1 0 0,1-1 0 0 0,-1 0 0 0 0,1 0 0 0 0,-1-1 1 0 0,2 2-5 0 0,107 54-17 0 0,151-25-2284 0 0,-205-34 1132 0 0,47-10-276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25:26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67 256 1356 0 0,'-23'4'2510'0'0,"-21"15"-29"0"0,73-32-1437 0 0,232-25-211 0 0,-215 35-780 0 0,259-3-2785 0 0,-262 6 479 0 0,-41 0 857 0 0</inkml:trace>
  <inkml:trace contextRef="#ctx0" brushRef="#br0" timeOffset="251.107">128 495 1240 0 0,'164'-44'6520'0'0,"113"31"-9556"0"0,-250 10 1757 0 0,12-8-6 0 0</inkml:trace>
  <inkml:trace contextRef="#ctx0" brushRef="#br0" timeOffset="705.471">582 19 1832 0 0,'-6'-9'2689'0'0,"6"9"-2610"0"0,0 0 0 0 0,1 0-1 0 0,-1 0 1 0 0,0 0 0 0 0,1 0 0 0 0,-1 0 0 0 0,0 0 0 0 0,1 0 0 0 0,-1 0 0 0 0,0 0 0 0 0,1 0 0 0 0,-1 0 0 0 0,0 0-1 0 0,1 0 1 0 0,-1 0 0 0 0,0-1 0 0 0,1 1 0 0 0,-1 0 0 0 0,0 0 0 0 0,1 0 0 0 0,-1-1 0 0 0,0 1 0 0 0,0 0 0 0 0,1 0-1 0 0,-1-1 1 0 0,0 1 0 0 0,0 0 0 0 0,0 0 0 0 0,1-1 0 0 0,-1 1 0 0 0,0 0 0 0 0,0-1 0 0 0,0 1 0 0 0,0 0 0 0 0,0-1-1 0 0,0 1 1 0 0,0 0 0 0 0,0-1 0 0 0,1 1 0 0 0,-1 0 0 0 0,0-1 0 0 0,0 1 0 0 0,0 0 0 0 0,-1-1 0 0 0,1 1 0 0 0,0 0-1 0 0,0-1-78 0 0,24 10 64 0 0,-2 1-1 0 0,1 1 0 0 0,-1 0 0 0 0,-1 2 1 0 0,0 1-1 0 0,0 0 0 0 0,15 16-63 0 0,-25-22 56 0 0,0 1-1 0 0,0-1 1 0 0,-1 2 0 0 0,-1-1 0 0 0,0 2-1 0 0,0-1 1 0 0,-1 1 0 0 0,0 0-1 0 0,0 1 1 0 0,-2 0 0 0 0,1 0-1 0 0,-2 0 1 0 0,1 1 0 0 0,-2 0-1 0 0,0 0 1 0 0,0 0 0 0 0,-1 0-1 0 0,-1 1 1 0 0,0-1 0 0 0,-1 1 0 0 0,0 0-1 0 0,-1-1 1 0 0,-1 1 0 0 0,0 0-1 0 0,-2 1-55 0 0,-117 289-507 0 0,93-244-1713 0 0,5-28-1809 0 0,21-32 2813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27:18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 1316 0 0,'10'-1'7015'0'0,"24"-6"-6016"0"0,-10 1-471 0 0,223-27 2019 0 0,-80 27-8139 0 0,-163 17 1412 0 0,-10-8 2883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28:50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6 136 880 0 0,'12'4'121'0'0,"-1"0"0"0"0,1 1 1 0 0,-1 0-1 0 0,0 1 0 0 0,0 0 0 0 0,-1 1 0 0 0,0 0 0 0 0,0 1 0 0 0,-1 0 1 0 0,0 0-1 0 0,0 1 0 0 0,-1 0 0 0 0,0 1 0 0 0,0-1 0 0 0,-1 2 0 0 0,0-1 1 0 0,-1 1-1 0 0,-1 0 0 0 0,1 0 0 0 0,-2 1 0 0 0,0-1 0 0 0,0 1 1 0 0,-1 0-1 0 0,2 12-121 0 0,-7-19 107 0 0,0-1 1 0 0,0 1 0 0 0,-1-1-1 0 0,1 1 1 0 0,-1-1-1 0 0,0 0 1 0 0,0 0 0 0 0,-1 0-1 0 0,1 0 1 0 0,-1-1 0 0 0,0 1-1 0 0,0-1 1 0 0,0 0 0 0 0,0 0-1 0 0,0 0 1 0 0,-1-1-1 0 0,1 0 1 0 0,-1 1 0 0 0,0-2-1 0 0,0 1 1 0 0,0 0 0 0 0,0-1-1 0 0,0 0 1 0 0,0 0 0 0 0,0-1-1 0 0,0 1 1 0 0,0-1-1 0 0,0 0 1 0 0,0-1 0 0 0,0 1-1 0 0,0-1 1 0 0,-1 0-108 0 0,1-1 38 0 0,1-1 0 0 0,-1 0-1 0 0,0 0 1 0 0,1-1 0 0 0,0 1 0 0 0,0-1 0 0 0,0 0-1 0 0,0 0 1 0 0,1 0 0 0 0,0 0 0 0 0,0-1 0 0 0,0 1 0 0 0,0-1-1 0 0,0 0 1 0 0,1 0 0 0 0,0 0 0 0 0,0 0 0 0 0,1 0-1 0 0,-1 0 1 0 0,1 0 0 0 0,0-1 0 0 0,0 1 0 0 0,1-1-1 0 0,0 1 1 0 0,0-1 0 0 0,0 1 0 0 0,0 0 0 0 0,2-5-38 0 0,-1-6 37 0 0,1 0 0 0 0,0 0 0 0 0,2 0 0 0 0,0 0 0 0 0,0 1 0 0 0,2-1 1 0 0,-1 1-1 0 0,2 1 0 0 0,6-11-37 0 0,-9 15-23 0 0,1 1 1 0 0,0 0 0 0 0,0 1-1 0 0,1-1 1 0 0,0 1-1 0 0,1 0 1 0 0,-1 0-1 0 0,2 1 1 0 0,-1 0 0 0 0,1 0-1 0 0,0 1 1 0 0,0 0-1 0 0,1 0 1 0 0,-1 1-1 0 0,1 0 1 0 0,1 1 0 0 0,-1 0-1 0 0,1 0 1 0 0,-1 1-1 0 0,1 0 1 0 0,0 1-1 0 0,1 0 23 0 0,1 6-25 0 0,0 1 0 0 0,0 1 0 0 0,0 0 0 0 0,-1 1 0 0 0,0 0-1 0 0,0 0 1 0 0,-1 1 0 0 0,0 1 0 0 0,0 0 0 0 0,-1 0-1 0 0,0 1 1 0 0,-1 0 0 0 0,0 0 0 0 0,0 1 0 0 0,-1 0 0 0 0,-1 1-1 0 0,3 5 26 0 0,107 169-1184 0 0,-85-173-2437 0 0,-18-13 2227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28:59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1260 0 0,'-4'9'2849'0'0,"-1"1"5117"0"0,4-12-10174 0 0,1-4-4860 0 0,0 6 5813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28:56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1 557 1312 0 0,'15'18'3093'0'0,"70"-16"-2138"0"0,-36-10-987 0 0,0-2 0 0 0,-1-2-1 0 0,0-3 1 0 0,-1-1 0 0 0,-1-2-1 0 0,-1-3 1 0 0,-1-1 0 0 0,0-3-1 0 0,3-4 33 0 0,-3-31-712 0 0,-45 58 703 0 0,0 1 0 0 0,0-1 0 0 0,-1 1-1 0 0,1 0 1 0 0,0-1 0 0 0,-1 1 0 0 0,1 0 0 0 0,-1 0 0 0 0,0 0-1 0 0,1 0 1 0 0,-1 0 0 0 0,0 0 0 0 0,1 1 0 0 0,-1-1 0 0 0,0 0-1 0 0,0 1 1 0 0,1-1 0 0 0,-1 1 0 0 0,0 0 0 0 0,0 0 0 0 0,0-1-1 0 0,0 1 1 0 0,0 1 0 0 0,0-1 0 0 0,1 0 0 0 0,-1 0 0 0 0,0 1 0 0 0,0-1-1 0 0,0 1 1 0 0,0-1 0 0 0,0 1 9 0 0,-6 0-5 0 0,-6-2 80 0 0,0 1 0 0 0,0 0-1 0 0,1 1 1 0 0,-1 1-1 0 0,0 0 1 0 0,0 1-1 0 0,1 0 1 0 0,0 1-1 0 0,0 1 1 0 0,0 0 0 0 0,0 0-1 0 0,1 1 1 0 0,-1 1-1 0 0,2 1 1 0 0,-1-1-1 0 0,1 2 1 0 0,0-1 0 0 0,1 2-1 0 0,0-1 1 0 0,0 1-1 0 0,1 1 1 0 0,0 0-1 0 0,1 0 1 0 0,1 1 0 0 0,0-1-1 0 0,0 2 1 0 0,1-1-1 0 0,0 1 1 0 0,1 0-1 0 0,1 0 1 0 0,-2 9-75 0 0,8-13 14 0 0,1 0 1 0 0,0 0-1 0 0,1 0 0 0 0,0-1 1 0 0,0 0-1 0 0,1 1 0 0 0,0-2 1 0 0,0 1-1 0 0,1 0 0 0 0,0-1 1 0 0,0 0-1 0 0,1 0 0 0 0,0-1 1 0 0,0 0-1 0 0,0 0 0 0 0,1-1 1 0 0,0 0-1 0 0,0 0 0 0 0,0-1 1 0 0,1 0-1 0 0,-1 0 0 0 0,1-1 1 0 0,0 0-1 0 0,0 0 0 0 0,0-1 1 0 0,0-1-1 0 0,1 1 0 0 0,-1-2 1 0 0,0 1-1 0 0,1-1 0 0 0,-1 0 1 0 0,3-1-15 0 0,134-18-3223 0 0,-110 5 2423 0 0</inkml:trace>
  <inkml:trace contextRef="#ctx0" brushRef="#br0" timeOffset="296.655">748 440 1772 0 0,'14'16'1827'0'0,"86"189"635"0"0,-81-213 2543 0 0,12-75-4678 0 0,-25 67 21 0 0,41-85-1798 0 0,15 11-3901 0 0,-50 79 3485 0 0,-8 7 588 0 0</inkml:trace>
  <inkml:trace contextRef="#ctx0" brushRef="#br0" timeOffset="666.953">1275 519 1288 0 0,'4'-1'142'0'0,"12"-1"301"0"0,1-2 1 0 0,-1 0-1 0 0,0 0 0 0 0,-1-2 0 0 0,1 0 1 0 0,-1 0-1 0 0,0-2 0 0 0,-1 0 0 0 0,6-4-443 0 0,-56-5 1456 0 0,21 16-1375 0 0,-1 0 1 0 0,1 1 0 0 0,-1 1 0 0 0,0 0-1 0 0,1 1 1 0 0,-1 1 0 0 0,1 1 0 0 0,0 0-1 0 0,0 0 1 0 0,0 2 0 0 0,1 0 0 0 0,0 0 0 0 0,0 2-1 0 0,0 0 1 0 0,1 0 0 0 0,0 1 0 0 0,1 1-1 0 0,0 0 1 0 0,-7 7-82 0 0,17-14 10 0 0,0-1 0 0 0,0 0-1 0 0,0 0 1 0 0,1 1 0 0 0,-1-1 0 0 0,0 1-1 0 0,1-1 1 0 0,0 1 0 0 0,-1 0 0 0 0,1 0-1 0 0,0 0 1 0 0,1-1 0 0 0,-1 1 0 0 0,0 0-1 0 0,1 0 1 0 0,0 0 0 0 0,-1 0 0 0 0,1 0-1 0 0,0 0 1 0 0,1 0 0 0 0,-1 0 0 0 0,0 0-1 0 0,1 0 1 0 0,0 0 0 0 0,0 0-1 0 0,0 0 1 0 0,0-1 0 0 0,0 1 0 0 0,0 0-1 0 0,1-1 1 0 0,-1 1 0 0 0,1 0 0 0 0,0-1-1 0 0,0 0 1 0 0,0 0 0 0 0,0 1 0 0 0,0-1-1 0 0,0 0 1 0 0,0 0 0 0 0,1-1 0 0 0,-1 1-1 0 0,2 0-9 0 0,121 39-725 0 0,57-61-3545 0 0,-158 14 3000 0 0</inkml:trace>
  <inkml:trace contextRef="#ctx0" brushRef="#br0" timeOffset="1476.34">1558 551 1576 0 0,'1'-1'53'0'0,"0"0"-1"0"0,0 0 1 0 0,0 0-1 0 0,0 0 1 0 0,0 0-1 0 0,0 0 1 0 0,0 0-1 0 0,0 0 1 0 0,1 1-1 0 0,-1-1 1 0 0,0 1-1 0 0,0-1 1 0 0,1 1-1 0 0,-1-1 1 0 0,0 1-1 0 0,1 0 1 0 0,-1-1-1 0 0,1 1 1 0 0,-1 0-1 0 0,0 0 1 0 0,1 0-1 0 0,-1 0 1 0 0,1 0-1 0 0,-1 1 1 0 0,0-1-1 0 0,1 0 1 0 0,-1 1-1 0 0,0-1 1 0 0,1 0-1 0 0,-1 1 1 0 0,0 0-1 0 0,0-1 1 0 0,1 1-1 0 0,-1 0 1 0 0,0 0-1 0 0,0 0 1 0 0,0-1-1 0 0,0 1 1 0 0,0 0-1 0 0,0 0 1 0 0,0 1-1 0 0,0-1 1 0 0,-1 0-1 0 0,1 0 1 0 0,0 0-1 0 0,0 1 1 0 0,-1-1-1 0 0,1 0 1 0 0,-1 0-1 0 0,0 1 1 0 0,1-1-1 0 0,-1 0 1 0 0,0 1-1 0 0,0-1 1 0 0,1 1-1 0 0,-1-1 1 0 0,0 0-1 0 0,-1 1 1 0 0,1-1-1 0 0,0 1 1 0 0,0-1-1 0 0,0 0 1 0 0,-1 1-1 0 0,1-1 1 0 0,-1 0-1 0 0,1 1 1 0 0,-1-1-1 0 0,0 1-52 0 0,1-1 197 0 0,-2 32 1393 0 0,88-187-1434 0 0,-34 110-808 0 0,-5 134 520 0 0,-37-57 147 0 0,-8-29-21 0 0,-1 2-13 0 0,0 0 0 0 0,1 0-1 0 0,0-1 1 0 0,0 1-1 0 0,1 0 1 0 0,-1-1 0 0 0,1 1-1 0 0,0-1 1 0 0,1 0 0 0 0,-1 0-1 0 0,1 0 1 0 0,0-1-1 0 0,0 1 1 0 0,0-1 0 0 0,1 0-1 0 0,0 0 1 0 0,0 0 0 0 0,0-1-1 0 0,0 0 1 0 0,0 0-1 0 0,1 0 1 0 0,-1-1 0 0 0,1 1-1 0 0,0-1 1 0 0,0-1 0 0 0,-1 1-1 0 0,5 0 20 0 0,99-81-926 0 0,-93 58 762 0 0,-1-2-1 0 0,-1 0 1 0 0,-1-1-1 0 0,-1 0 1 0 0,-1-1-1 0 0,-1 0 1 0 0,-1 0-1 0 0,-1-1 1 0 0,-1 0-1 0 0,0-11 165 0 0,-7 37 0 0 0,34-233 1156 0 0,-35 229-1061 0 0,1 0 0 0 0,-1 0 0 0 0,0 0 0 0 0,0 0-1 0 0,-1 1 1 0 0,1-1 0 0 0,-1 0 0 0 0,0 0 0 0 0,0 1-1 0 0,0-1 1 0 0,0 1 0 0 0,-1 0 0 0 0,1 0 0 0 0,-1 0-1 0 0,0 0 1 0 0,0 0 0 0 0,0 0 0 0 0,0 1 0 0 0,0 0-1 0 0,-1-1 1 0 0,1 1 0 0 0,-1 0-95 0 0,-28 49 263 0 0,26-22-220 0 0,1 0-1 0 0,2 0 0 0 0,0 0 1 0 0,2 0-1 0 0,0 0 0 0 0,2 1 1 0 0,1-1-1 0 0,1 0 1 0 0,1 0-1 0 0,1 0 0 0 0,6 16-42 0 0,26 90 706 0 0,23-140-28 0 0,-52 3-678 0 0,0 0 0 0 0,1 1 0 0 0,-1 0 0 0 0,1 0-1 0 0,0 1 1 0 0,0 0 0 0 0,1 0 0 0 0,-1 1 0 0 0,1 1-1 0 0,-1 0 1 0 0,1 0 0 0 0,0 1 0 0 0,0 0-1 0 0,0 0 1 0 0,0 1 0 0 0,0 1 0 0 0,-1-1 0 0 0,1 2-1 0 0,0-1 1 0 0,0 1 0 0 0,-1 1 0 0 0,1 0-1 0 0,-1 0 1 0 0,0 1 0 0 0,0 0 0 0 0,0 1 0 0 0,0 0-1 0 0,-1 0 1 0 0,0 1 0 0 0,0 0 0 0 0,0 0 0 0 0,-1 1-1 0 0,0 0 1 0 0,0 0 0 0 0,-1 1 0 0 0,0 0-1 0 0,1 1 1 0 0,-5-5-9 0 0,-1-1 0 0 0,1 0 0 0 0,-1 0 0 0 0,0 1 0 0 0,-1-1 0 0 0,1 0 0 0 0,0 1-1 0 0,-1-1 1 0 0,0 1 0 0 0,0-1 0 0 0,0 1 0 0 0,0-1 0 0 0,-1 1 0 0 0,1-1 0 0 0,-1 0-1 0 0,0 1 1 0 0,0-1 0 0 0,0 0 0 0 0,0 1 0 0 0,-1-1 0 0 0,1 0 0 0 0,-1 0 0 0 0,0 0-1 0 0,0 0 1 0 0,0 0 0 0 0,0-1 0 0 0,0 1 0 0 0,-1-1 0 0 0,1 1 0 0 0,-1-1 0 0 0,1 0-1 0 0,-1 0 1 0 0,0 0 0 0 0,0 0 0 0 0,0 0 0 0 0,0-1 0 0 0,0 0 0 0 0,-1 1 0 0 0,1-1-1 0 0,-2 0 10 0 0,-136 29-3870 0 0,119-30 2500 0 0,-4 0-4 0 0</inkml:trace>
  <inkml:trace contextRef="#ctx0" brushRef="#br0" timeOffset="1757.035">2001 254 1756 0 0,'34'-11'5986'0'0,"44"1"-5297"0"0,-32 5-341 0 0,248-11-6305 0 0,-253 11 4575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28:50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2 464 964 0 0,'5'23'995'0'0,"-1"-15"-900"0"0,0 1 1 0 0,-1-1-1 0 0,0 1 0 0 0,0 0 1 0 0,0 0-1 0 0,-1 0 0 0 0,-1 1 1 0 0,0-1-1 0 0,0 0 0 0 0,-1 1 1 0 0,0-1-1 0 0,0 1 0 0 0,-1-1 1 0 0,-1 5-96 0 0,-27 185 2138 0 0,32-195-2134 0 0,0-1-1 0 0,1 1 0 0 0,-1-1 0 0 0,0 0 0 0 0,1 0 0 0 0,0-1 1 0 0,0 1-1 0 0,-1-1 0 0 0,2 0 0 0 0,-1 1 0 0 0,0-2 0 0 0,0 1 1 0 0,1-1-1 0 0,-1 1 0 0 0,0-1 0 0 0,1 0 0 0 0,-1-1 0 0 0,1 1 1 0 0,0-1-1 0 0,-1 0 0 0 0,1 0 0 0 0,-1 0 0 0 0,1-1 0 0 0,0 1 1 0 0,-1-1-1 0 0,1 0 0 0 0,-1-1 0 0 0,0 1 0 0 0,1-1 0 0 0,-1 0 1 0 0,2-1-4 0 0,69-48-2292 0 0,-60 26 1017 0 0</inkml:trace>
  <inkml:trace contextRef="#ctx0" brushRef="#br0" timeOffset="358.833">56 280 1240 0 0,'-21'-8'5848'0'0,"2"2"-3932"0"0,15 14-7674 0 0,2-4 4472 0 0</inkml:trace>
  <inkml:trace contextRef="#ctx0" brushRef="#br0" timeOffset="1167.74">349 650 968 0 0,'9'7'142'0'0,"-2"1"-1"0"0,1 0 1 0 0,-1 0 0 0 0,0 1-1 0 0,0-1 1 0 0,-1 2-1 0 0,-1-1 1 0 0,1 1 0 0 0,-2-1-1 0 0,1 1 1 0 0,-1 1-1 0 0,-1-1 1 0 0,0 0 0 0 0,0 1-1 0 0,-1 0 1 0 0,0 0-1 0 0,-1-1 1 0 0,0 11-142 0 0,-1-16 167 0 0,0 1-1 0 0,0-1 1 0 0,-1 0 0 0 0,1 1 0 0 0,-1-1-1 0 0,-1 0 1 0 0,1 0 0 0 0,-1 0-1 0 0,1 0 1 0 0,-1 0 0 0 0,-1 0 0 0 0,1 0-1 0 0,-1-1 1 0 0,0 1 0 0 0,0-1 0 0 0,0 0-1 0 0,-4 4-166 0 0,6-9 42 0 0,-1 0-1 0 0,1 0 1 0 0,0 0-1 0 0,0 0 1 0 0,0 0-1 0 0,-1 0 1 0 0,1-1-1 0 0,0 1 1 0 0,1 0-1 0 0,-1-1 1 0 0,0 1-1 0 0,0 0 1 0 0,0-1-1 0 0,1 1 1 0 0,-1-1 0 0 0,1 1-1 0 0,-1-1 1 0 0,1 0-1 0 0,0 1 1 0 0,0-1-1 0 0,0 1 1 0 0,-1-1-1 0 0,1 0 1 0 0,1 1-1 0 0,-1-1 1 0 0,0 0-1 0 0,0 1 1 0 0,1-1-1 0 0,-1 1 1 0 0,1-1-1 0 0,-1 1 1 0 0,1-1-1 0 0,0 0-41 0 0,-1 1 33 0 0,5-29-119 0 0,0 0 0 0 0,3 0 0 0 0,0 1 0 0 0,2 0 1 0 0,1 1-1 0 0,1 0 0 0 0,1 0 0 0 0,2 2 0 0 0,1 0 0 0 0,1 0 0 0 0,6-5 86 0 0,46-27-880 0 0,-68 58 800 0 0,-1 0-6 0 0,0 0 9 0 0,5 358-793 0 0,-5-354 880 0 0,0-1-1 0 0,1 0 1 0 0,-1 1 0 0 0,1-1 0 0 0,0 0-1 0 0,0 1 1 0 0,0-1 0 0 0,0 0 0 0 0,0 0-1 0 0,1 0 1 0 0,-1 0 0 0 0,1 0 0 0 0,0 0-1 0 0,0-1 1 0 0,0 1 0 0 0,0 0 0 0 0,1-1-1 0 0,-1 0 1 0 0,1 1 0 0 0,-1-1 0 0 0,1 0-1 0 0,0 0 1 0 0,0-1 0 0 0,0 1 0 0 0,0-1-1 0 0,0 1 1 0 0,0-1 0 0 0,0 0 0 0 0,0 0-1 0 0,1 0 1 0 0,-1 0 0 0 0,0-1 0 0 0,1 0-1 0 0,-1 1 1 0 0,0-1 0 0 0,1 0 0 0 0,-1-1-1 0 0,0 1 1 0 0,1 0 0 0 0,0-1-10 0 0,162-89-41 0 0,-134 60 113 0 0,-32 29-240 0 0,0 1-22 0 0,-8 27-2723 0 0,5-24 2307 0 0</inkml:trace>
  <inkml:trace contextRef="#ctx0" brushRef="#br0" timeOffset="2238.195">1105 634 1348 0 0,'-15'5'155'0'0,"1"1"-1"0"0,0 1 1 0 0,0 0 0 0 0,1 1 0 0 0,0 1-1 0 0,1 0 1 0 0,0 0 0 0 0,0 1-1 0 0,1 1 1 0 0,0 0 0 0 0,1 0-1 0 0,0 1 1 0 0,1 1 0 0 0,0-1-1 0 0,1 2 1 0 0,0-1 0 0 0,1 1-1 0 0,1 0 1 0 0,0 0 0 0 0,-2 11-155 0 0,7-24 18 0 0,1 0 1 0 0,-1 1-1 0 0,0-1 1 0 0,1 1-1 0 0,-1 0 1 0 0,1-1-1 0 0,0 1 1 0 0,-1-1-1 0 0,1 1 1 0 0,0-1-1 0 0,0 1 1 0 0,0 0-1 0 0,0-1 1 0 0,1 1 0 0 0,-1 0-1 0 0,0-1 1 0 0,1 1-1 0 0,-1-1 1 0 0,1 1-1 0 0,-1-1 1 0 0,1 1-1 0 0,0-1 1 0 0,-1 1-1 0 0,1-1 1 0 0,0 0-1 0 0,0 1 1 0 0,0-1-1 0 0,0 0 1 0 0,0 0-1 0 0,1 0 1 0 0,-1 0-1 0 0,0 0 1 0 0,0 0-1 0 0,1 0 1 0 0,-1 0-1 0 0,1 0 1 0 0,-1-1-1 0 0,0 1 1 0 0,1 0-1 0 0,0-1 1 0 0,-1 1 0 0 0,1-1-1 0 0,-1 0 1 0 0,1 0-1 0 0,-1 1 1 0 0,1-1-1 0 0,0 0 1 0 0,-1 0-1 0 0,1-1 1 0 0,1 1-19 0 0,77-25 257 0 0,-59 8-319 0 0,0 0 1 0 0,-1-1 0 0 0,-2-2-1 0 0,0 0 1 0 0,0 0 0 0 0,-2-2-1 0 0,-1 0 1 0 0,-1-1 0 0 0,0 0-1 0 0,-2-1 1 0 0,-1-1 0 0 0,-1 0 0 0 0,-1 0-1 0 0,-1-1 1 0 0,-1 0 0 0 0,-2-1-1 0 0,0 1 1 0 0,-2-1 0 0 0,-1 0 61 0 0,-1-121 1745 0 0,-21 143-1640 0 0,13 26-100 0 0,1 0-1 0 0,2 0 1 0 0,0 1 0 0 0,0-1-1 0 0,2 1 1 0 0,1 0 0 0 0,1 0 0 0 0,1 0-1 0 0,0 0 1 0 0,2 0 0 0 0,1 0-1 0 0,0-1 1 0 0,2 0 0 0 0,0 0 0 0 0,1 0-1 0 0,3 2-4 0 0,-5-12 24 0 0,1-1-1 0 0,0 0 1 0 0,1 0 0 0 0,0 0-1 0 0,0-1 1 0 0,1 0-1 0 0,0-1 1 0 0,1 0-1 0 0,0 0 1 0 0,0 0-1 0 0,0-1 1 0 0,1-1 0 0 0,0 0-1 0 0,1 0 1 0 0,-1-1-1 0 0,1 0 1 0 0,0-1-1 0 0,0 0 1 0 0,1-1 0 0 0,-1 0-1 0 0,1-1 1 0 0,0 0-1 0 0,0-1 1 0 0,-1 0-1 0 0,1-1 1 0 0,0 0-1 0 0,0-1 1 0 0,0 0 0 0 0,-1-1-1 0 0,1 0 1 0 0,-1-1-1 0 0,1 0 1 0 0,-1-1-1 0 0,0 0 1 0 0,10-6-24 0 0,-8 3 2 0 0,-1 0 0 0 0,0-1 1 0 0,0 0-1 0 0,0-1 0 0 0,-1 0 0 0 0,0-1 1 0 0,-1 0-1 0 0,0-1 0 0 0,-1 0 0 0 0,0 0 1 0 0,-1-1-1 0 0,0 0 0 0 0,-1-1 0 0 0,0 0 1 0 0,-1 0-1 0 0,0 0 0 0 0,0-6-2 0 0,-6 20 8 0 0,-1 0-1 0 0,0-1 1 0 0,1 1-1 0 0,-1 0 1 0 0,0-1-1 0 0,1 1 1 0 0,-1-1 0 0 0,0 1-1 0 0,0-1 1 0 0,1 1-1 0 0,-1-1 1 0 0,0 0-1 0 0,0 1 1 0 0,0-1 0 0 0,0 0-1 0 0,0 0 1 0 0,1 1-1 0 0,-1-1 1 0 0,0 0-1 0 0,0 0 1 0 0,0 0 0 0 0,0 0-1 0 0,0 0 1 0 0,0 0-1 0 0,0-1 1 0 0,0 1-1 0 0,1 0 1 0 0,-1 0 0 0 0,0-1-1 0 0,0 1 1 0 0,0 0-1 0 0,0-1 1 0 0,1 1-1 0 0,-1-1 1 0 0,0 1 0 0 0,0-1-1 0 0,1 1 1 0 0,-1-1-1 0 0,0 0 1 0 0,1 1-1 0 0,-1-1 1 0 0,1 0 0 0 0,-1 1-1 0 0,1-1 1 0 0,-1 0-1 0 0,1 0 1 0 0,-1 0-1 0 0,1 1 1 0 0,0-1 0 0 0,-1 0-1 0 0,1 0 1 0 0,0 0-1 0 0,0 0 1 0 0,0 0-1 0 0,0 0 1 0 0,0 0 0 0 0,0 1-1 0 0,0-1 1 0 0,0 0-1 0 0,0 0 1 0 0,0 0-1 0 0,0 0 1 0 0,0 0 0 0 0,1 0-1 0 0,-1 1 1 0 0,0-1-1 0 0,1 0 1 0 0,-1 0 0 0 0,1 0-1 0 0,-1 0-7 0 0,-64 36 31 0 0,58-32-46 0 0,1 1 0 0 0,0 0-1 0 0,0 0 1 0 0,0 0 0 0 0,1 1 0 0 0,-1 0 0 0 0,1 0 0 0 0,0 0 0 0 0,1 0 0 0 0,-1 1 0 0 0,1-1 0 0 0,0 1 0 0 0,0 0 0 0 0,1 0 0 0 0,0 0-1 0 0,0 0 1 0 0,0 0 0 0 0,1 1 0 0 0,0-1 0 0 0,0 0 0 0 0,0 7 15 0 0,4-9-12 0 0,0 0 0 0 0,0 0 0 0 0,1 0 0 0 0,-1 0 0 0 0,1 0 0 0 0,0-1 0 0 0,0 1 0 0 0,0-1 0 0 0,0 0 0 0 0,1-1 0 0 0,-1 1 0 0 0,1-1 0 0 0,0 1 0 0 0,0-1 0 0 0,0-1 0 0 0,0 1 0 0 0,0-1 0 0 0,0 0 0 0 0,0 0 0 0 0,0 0 0 0 0,0-1 0 0 0,1 0 0 0 0,-1 0 0 0 0,0 0 0 0 0,0-1 0 0 0,1 1 0 0 0,-1-1 0 0 0,1-1 12 0 0,12 0-59 0 0,1-1 0 0 0,0-1 1 0 0,-1-1-1 0 0,0-1 0 0 0,0 0 0 0 0,0-2 1 0 0,-1 0-1 0 0,0 0 0 0 0,-1-2 0 0 0,1 0 1 0 0,-2-1-1 0 0,0 0 0 0 0,0-1 0 0 0,7-9 59 0 0,-11 6 121 0 0,0-1 0 0 0,-2 0 0 0 0,1-1-1 0 0,-2 1 1 0 0,-1-2 0 0 0,0 1 0 0 0,-1-1 0 0 0,-1 0 0 0 0,0 0-1 0 0,-1-1 1 0 0,-2 1 0 0 0,0-1 0 0 0,0 1 0 0 0,-2-1-1 0 0,-1-7-120 0 0,1 26 7 0 0,0-1 0 0 0,-1 1-1 0 0,1-1 1 0 0,-1 1-1 0 0,1-1 1 0 0,0 0 0 0 0,-1 1-1 0 0,1-1 1 0 0,-1 1-1 0 0,1 0 1 0 0,-1-1 0 0 0,0 1-1 0 0,1-1 1 0 0,-1 1-1 0 0,1 0 1 0 0,-1 0-1 0 0,0-1 1 0 0,1 1 0 0 0,-1 0-1 0 0,0 0 1 0 0,1 0-1 0 0,-1-1 1 0 0,0 1 0 0 0,1 0-1 0 0,-1 0 1 0 0,0 0-1 0 0,1 0 1 0 0,-1 0 0 0 0,0 1-1 0 0,0-1 1 0 0,1 0-1 0 0,-1 0 1 0 0,1 0 0 0 0,-1 0-1 0 0,0 1 1 0 0,1-1-1 0 0,-1 0 1 0 0,0 1 0 0 0,1-1-1 0 0,-1 1 1 0 0,1-1-1 0 0,-1 0 1 0 0,1 1 0 0 0,-1-1-1 0 0,1 1 1 0 0,-1-1-1 0 0,1 1 1 0 0,0 0-1 0 0,-1-1 1 0 0,1 1 0 0 0,0-1-1 0 0,-1 1 1 0 0,1 0-1 0 0,0-1 1 0 0,0 1 0 0 0,-1 0-1 0 0,1-1 1 0 0,0 1-1 0 0,0 0 1 0 0,0-1 0 0 0,0 1-1 0 0,0 0 1 0 0,0 0-7 0 0,-20 153 208 0 0,21-115-201 0 0,57 270 462 0 0,2-62-246 0 0,-95-287-3476 0 0,-14-32-51 0 0,37 46 1969 0 0</inkml:trace>
  <inkml:trace contextRef="#ctx0" brushRef="#br0" timeOffset="2518.441">2026 655 1028 0 0,'2'-12'173'0'0,"0"1"0"0"0,0 0 0 0 0,1 0-1 0 0,1 0 1 0 0,0 0 0 0 0,0 1 0 0 0,1-1 0 0 0,0 1 0 0 0,1 0 0 0 0,0 1-1 0 0,1-1 1 0 0,0 1 0 0 0,0 1 0 0 0,1-1 0 0 0,0 1 0 0 0,0 1 0 0 0,1-1-1 0 0,0 1 1 0 0,1 1 0 0 0,-1 0 0 0 0,1 0 0 0 0,0 1 0 0 0,1 0-1 0 0,1 0-172 0 0,-7 6 36 0 0,0 0-1 0 0,0 0 0 0 0,-1 1 1 0 0,1-1-1 0 0,-1 1 0 0 0,1 1 0 0 0,-1-1 1 0 0,0 0-1 0 0,0 1 0 0 0,0 0 1 0 0,0 0-1 0 0,0 0 0 0 0,-1 1 0 0 0,1-1 1 0 0,-1 1-1 0 0,0 0 0 0 0,0-1 0 0 0,0 2 1 0 0,-1-1-1 0 0,1 0 0 0 0,-1 0 1 0 0,0 1-1 0 0,0-1 0 0 0,-1 1 0 0 0,1 0 1 0 0,-1-1-1 0 0,0 1 0 0 0,0 0 0 0 0,-1 0 1 0 0,1 0-1 0 0,-1 0 0 0 0,0 0 1 0 0,-1 2-36 0 0,-2 1 31 0 0,-1-1 1 0 0,0 1 0 0 0,0-1 0 0 0,-1 0 0 0 0,1 0-1 0 0,-2-1 1 0 0,1 1 0 0 0,-1-1 0 0 0,0 0 0 0 0,0 0-1 0 0,0-1 1 0 0,-1 0 0 0 0,0 0 0 0 0,0-1 0 0 0,-1 0-1 0 0,1 0 1 0 0,-1 0 0 0 0,1-1 0 0 0,-1 0 0 0 0,-6 1-32 0 0,11-4-153 0 0,0 1 0 0 0,0 0 0 0 0,0 0 0 0 0,0-1 0 0 0,0 0 0 0 0,0 1 0 0 0,0-1 0 0 0,0-1 0 0 0,-1 1 0 0 0,1 0-1 0 0,0-1 1 0 0,0 1 0 0 0,0-1 0 0 0,0 0 0 0 0,0 0 0 0 0,0 0 0 0 0,1 0 0 0 0,-1-1 0 0 0,0 1 0 0 0,0-1 0 0 0,1 0 0 0 0,-1 0 0 0 0,1 0 0 0 0,0 0 0 0 0,-1 0 0 0 0,0-1 153 0 0,-5-6-1314 0 0</inkml:trace>
  <inkml:trace contextRef="#ctx0" brushRef="#br0" timeOffset="2858.332">2505 532 916 0 0,'24'6'3435'0'0,"28"-16"-2904"0"0,-26 3-182 0 0,157-37 625 0 0,-275 60-852 0 0,64-7-80 0 0,16-6-17 0 0,0 0-1 0 0,0 0 0 0 0,1 1 0 0 0,-1 0 0 0 0,1 1 1 0 0,0 1-1 0 0,0-1 0 0 0,1 2 0 0 0,-1-1 1 0 0,1 2-1 0 0,1-1 0 0 0,-1 1 0 0 0,2 1 0 0 0,-1 0 1 0 0,-6 9-25 0 0,15-16-25 0 0,1 1 1 0 0,-1 0-1 0 0,1-1 1 0 0,0 1-1 0 0,0-1 1 0 0,0 1-1 0 0,0-1 1 0 0,1 1-1 0 0,-1-1 1 0 0,1 0-1 0 0,-1 1 1 0 0,1-1-1 0 0,0 0 1 0 0,0 0 0 0 0,0 0-1 0 0,0-1 1 0 0,0 1-1 0 0,0 0 1 0 0,0-1-1 0 0,1 1 1 0 0,-1-1-1 0 0,0 0 1 0 0,1 0-1 0 0,-1 0 1 0 0,1 0-1 0 0,0 0 1 0 0,-1-1-1 0 0,1 1 1 0 0,0-1-1 0 0,-1 1 1 0 0,1-1-1 0 0,0 0 1 0 0,0 0 0 0 0,2-1 24 0 0,107 11-3265 0 0,-88-10 1909 0 0</inkml:trace>
  <inkml:trace contextRef="#ctx0" brushRef="#br0" timeOffset="3651.977">2993 548 916 0 0,'0'0'86'0'0,"0"-1"-1"0"0,0 0 1 0 0,0 1-1 0 0,0-1 1 0 0,0 0-1 0 0,0 0 1 0 0,0 1 0 0 0,0-1-1 0 0,0 0 1 0 0,0 1-1 0 0,0-1 1 0 0,1 0-1 0 0,-1 1 1 0 0,0-1-1 0 0,1 1 1 0 0,-1-1 0 0 0,0 0-1 0 0,1 1 1 0 0,-1-1-1 0 0,1 1 1 0 0,-1-1-1 0 0,1 1 1 0 0,-1-1-1 0 0,1 1 1 0 0,-1 0 0 0 0,1-1-1 0 0,-1 1 1 0 0,1 0-1 0 0,0-1 1 0 0,-1 1-1 0 0,1 0 1 0 0,0 0-1 0 0,-1-1 1 0 0,1 1 0 0 0,0 0-1 0 0,-1 0 1 0 0,1 0-1 0 0,0 0 1 0 0,-1 0-1 0 0,1 0 1 0 0,0 0-1 0 0,-1 0 1 0 0,1 0-1 0 0,0 0 1 0 0,-1 0 0 0 0,1 1-1 0 0,0-1 1 0 0,-1 0-1 0 0,1 0 1 0 0,0 1-1 0 0,-1-1 1 0 0,1 0-1 0 0,-1 1 1 0 0,1-1 0 0 0,-1 1-1 0 0,1-1 1 0 0,-1 1-1 0 0,1-1 1 0 0,-1 1-1 0 0,1-1 1 0 0,0 1-86 0 0,23 43 348 0 0,-22-41-293 0 0,-1-1 0 0 0,0 1 0 0 0,0-1 0 0 0,0 1 0 0 0,0-1 0 0 0,0 1 0 0 0,0 0 0 0 0,-1-1 0 0 0,1 1 0 0 0,-1 0 0 0 0,0-1 0 0 0,0 1 0 0 0,0 0 0 0 0,0 0 0 0 0,0-1 0 0 0,-1 1 0 0 0,1 0 0 0 0,-1 0 0 0 0,0-1 0 0 0,0 1 0 0 0,0-1 0 0 0,0 1 0 0 0,0-1 0 0 0,0 1 0 0 0,-1-1 0 0 0,0 1-55 0 0,15-42-224 0 0,-11 33 177 0 0,0 1-1 0 0,0-1 1 0 0,1 1-1 0 0,0-1 0 0 0,0 1 1 0 0,1 0-1 0 0,-1 1 1 0 0,1-1-1 0 0,0 0 1 0 0,0 1-1 0 0,1 0 0 0 0,-1 0 1 0 0,1 0-1 0 0,0 1 1 0 0,0 0-1 0 0,0 0 1 0 0,0 0-1 0 0,1 0 0 0 0,-1 1 1 0 0,1 0-1 0 0,0 0 1 0 0,-1 0-1 0 0,1 1 1 0 0,0 0-1 0 0,0 0 0 0 0,0 0 1 0 0,0 1-1 0 0,0 0 1 0 0,0 0-1 0 0,0 1 0 0 0,0-1 1 0 0,0 1-1 0 0,0 1 1 0 0,0-1-1 0 0,-1 1 1 0 0,1 0-1 0 0,0 0 0 0 0,-1 0 1 0 0,2 2 47 0 0,146 123-666 0 0,-147-124 630 0 0,0 1 0 0 0,0-1 1 0 0,0-1-1 0 0,0 1 0 0 0,1-1 0 0 0,-1 0 1 0 0,1 0-1 0 0,0-1 0 0 0,0 0 1 0 0,0 0-1 0 0,-1-1 0 0 0,1 0 0 0 0,0 0 1 0 0,0 0-1 0 0,0-1 0 0 0,0 0 0 0 0,-1-1 1 0 0,1 1-1 0 0,0-1 0 0 0,-1 0 1 0 0,0-1-1 0 0,1 0 0 0 0,-1 0 0 0 0,0 0 1 0 0,0-1-1 0 0,-1 1 0 0 0,1-1 0 0 0,-1-1 1 0 0,0 1-1 0 0,0-1 0 0 0,0 0 0 0 0,0 0 1 0 0,-1-1-1 0 0,1-1 36 0 0,-4 5 1 0 0,0 0 0 0 0,0 0 1 0 0,0 0-1 0 0,-1 0 0 0 0,1 0 0 0 0,-1-1 1 0 0,1 1-1 0 0,-1 0 0 0 0,0 0 0 0 0,0 0 0 0 0,0-1 1 0 0,0 1-1 0 0,0 0 0 0 0,-1 0 0 0 0,1 0 1 0 0,-1-1-1 0 0,1 1 0 0 0,-1 0 0 0 0,0 0 0 0 0,0 0 1 0 0,0 0-1 0 0,0 0 0 0 0,0 0 0 0 0,0 0 0 0 0,0 1 1 0 0,-1-1-1 0 0,1 0 0 0 0,-1 1 0 0 0,1-1 1 0 0,-1 1-1 0 0,0-1 0 0 0,1 1 0 0 0,-1 0 0 0 0,0 0 1 0 0,0-1-1 0 0,0 1 0 0 0,0 1 0 0 0,0-1 1 0 0,0 0-1 0 0,0 0 0 0 0,-1 1-1 0 0,-93-20 795 0 0,90 19-759 0 0,1 0-1 0 0,-1 1 0 0 0,0-1 1 0 0,0 1-1 0 0,0 0 0 0 0,0 1 1 0 0,0-1-1 0 0,0 1 0 0 0,1 1 1 0 0,-1-1-1 0 0,0 1 0 0 0,1 0 1 0 0,-1 0-1 0 0,1 0 0 0 0,-1 1 1 0 0,1 0-1 0 0,0 0 0 0 0,0 0 1 0 0,1 1-1 0 0,-1-1 1 0 0,1 1-1 0 0,-1 0 0 0 0,1 1 1 0 0,1-1-1 0 0,-1 1 0 0 0,0-1 1 0 0,1 1-1 0 0,0 0 0 0 0,0 1 1 0 0,1-1-1 0 0,-1 0 0 0 0,1 1 1 0 0,0-1-1 0 0,1 1 0 0 0,-1 0-35 0 0,5-2 9 0 0,-1-1 0 0 0,1 0-1 0 0,0 0 1 0 0,0 0 0 0 0,0 0-1 0 0,0 0 1 0 0,0 0 0 0 0,0-1-1 0 0,1 0 1 0 0,0 1 0 0 0,-1-1-1 0 0,1 0 1 0 0,0-1 0 0 0,0 1 0 0 0,0-1-1 0 0,0 0 1 0 0,0 0 0 0 0,0 0-1 0 0,0 0 1 0 0,0-1 0 0 0,1 0-1 0 0,-1 1 1 0 0,0-2 0 0 0,0 1-1 0 0,0 0 1 0 0,1-1 0 0 0,-1 0 0 0 0,0 0-1 0 0,0 0 1 0 0,0 0 0 0 0,1-1-9 0 0,11-3-36 0 0,-1-1 0 0 0,1 0 1 0 0,-1-1-1 0 0,0 0 1 0 0,0-1-1 0 0,-1-1 0 0 0,0 0 1 0 0,0-1-1 0 0,-1-1 1 0 0,-1 0-1 0 0,0-1 0 0 0,0 0 1 0 0,-1-1-1 0 0,-1 0 1 0 0,0 0-1 0 0,-1-1 0 0 0,0-1 1 0 0,-1 0-1 0 0,-1 0 1 0 0,0 0-1 0 0,-1-1 0 0 0,-1 0 1 0 0,0 0-1 0 0,-2 0 1 0 0,1-1-1 0 0,-2 1 0 0 0,0-1 1 0 0,-1-11 35 0 0,-35-142 1134 0 0,31 161-976 0 0,0 1-1 0 0,-1 0 1 0 0,0 0 0 0 0,0 1 0 0 0,0-1-1 0 0,-1 1 1 0 0,0 0 0 0 0,-1 0 0 0 0,0 0-1 0 0,0 1 1 0 0,0 0 0 0 0,-1 0 0 0 0,1 0-1 0 0,-1 1 1 0 0,-1 0 0 0 0,1 1 0 0 0,-1-1 0 0 0,-8-2-158 0 0,13 9 24 0 0,0 0 0 0 0,0 0 0 0 0,0 0 1 0 0,1 0-1 0 0,-1 0 0 0 0,0 1 1 0 0,1 0-1 0 0,0-1 0 0 0,-1 1 0 0 0,1 0 1 0 0,0 0-1 0 0,1 0 0 0 0,-1 0 1 0 0,0 1-1 0 0,1-1 0 0 0,0 0 1 0 0,0 1-1 0 0,0-1 0 0 0,0 0 0 0 0,0 1 1 0 0,1 0-1 0 0,0-1 0 0 0,-1 1 1 0 0,1-1-1 0 0,1 1-24 0 0,2 25-301 0 0,1-1 1 0 0,2 0-1 0 0,1-1 1 0 0,1 1-1 0 0,1-1 1 0 0,2-1-1 0 0,0 0 1 0 0,2-1-1 0 0,1 0 1 0 0,1 0-1 0 0,1-2 1 0 0,14 17 300 0 0,-5-3-1543 0 0,-1 1 181 0 0,-2 0 36 0 0</inkml:trace>
  <inkml:trace contextRef="#ctx0" brushRef="#br0" timeOffset="4318.883">4050 533 1424 0 0,'90'-10'2222'0'0,"159"-67"-1235"0"0,-226 48-1176 0 0,-23 28 50 0 0,-5-1 57 0 0,-9-3 122 0 0,0 1 0 0 0,0 1-1 0 0,-1 0 1 0 0,1 1 0 0 0,-1 0 0 0 0,1 1 0 0 0,-1 1 0 0 0,1 0-1 0 0,-1 1 1 0 0,0 1 0 0 0,1 0 0 0 0,0 1 0 0 0,-1 0-1 0 0,1 2 1 0 0,0-1 0 0 0,1 2 0 0 0,-1 0 0 0 0,1 0-1 0 0,0 1 1 0 0,1 1 0 0 0,0 0 0 0 0,0 1 0 0 0,1 0-1 0 0,0 0 1 0 0,0 2 0 0 0,1-1 0 0 0,-3 5-40 0 0,12-13-2 0 0,-1 0 1 0 0,1 1-1 0 0,0-1 1 0 0,-1 1-1 0 0,1-1 1 0 0,0 1-1 0 0,1-1 1 0 0,-1 1-1 0 0,0 0 1 0 0,1-1-1 0 0,-1 1 1 0 0,1 0-1 0 0,0-1 1 0 0,0 1-1 0 0,0 0 1 0 0,0-1-1 0 0,1 1 1 0 0,-1 0-1 0 0,1-1 1 0 0,-1 1-1 0 0,1 0 1 0 0,0-1-1 0 0,0 1 1 0 0,0-1-1 0 0,1 0 1 0 0,-1 1-1 0 0,0-1 1 0 0,1 0-1 0 0,-1 1 1 0 0,1-1-1 0 0,0 0 1 0 0,0 0-1 0 0,0-1 1 0 0,0 1-1 0 0,0 0 1 0 0,0-1-1 0 0,1 1 1 0 0,-1-1-1 0 0,0 0 1 0 0,2 1 1 0 0,103 35-606 0 0,3-33-1898 0 0,-80-4 1216 0 0</inkml:trace>
  <inkml:trace contextRef="#ctx0" brushRef="#br0" timeOffset="4927.066">4508 553 1240 0 0,'3'0'104'0'0,"-1"0"1"0"0,1 0-1 0 0,-1 0 1 0 0,1 0-1 0 0,0 1 0 0 0,-1-1 1 0 0,1 1-1 0 0,-1 0 0 0 0,0 0 1 0 0,1 0-1 0 0,-1 0 0 0 0,0 0 1 0 0,1 1-1 0 0,-1-1 0 0 0,0 1 1 0 0,0-1-1 0 0,0 1 1 0 0,0 0-1 0 0,0-1 0 0 0,-1 1 1 0 0,1 0-1 0 0,0 0 0 0 0,-1 1 1 0 0,1-1-1 0 0,-1 0 0 0 0,0 0 1 0 0,0 1-1 0 0,0-1 1 0 0,0 1-1 0 0,0-1 0 0 0,-1 1 1 0 0,1-1-1 0 0,-1 1 0 0 0,1-1 1 0 0,-1 1-1 0 0,0-1 0 0 0,0 1 1 0 0,0 0-1 0 0,-1-1 0 0 0,1 1 1 0 0,0-1-1 0 0,-1 2-104 0 0,38-51 1267 0 0,-29 35-1317 0 0,0 0 0 0 0,1 0 0 0 0,1 1 0 0 0,0 0 0 0 0,0 1 0 0 0,1 0 0 0 0,1 0 0 0 0,-1 1 1 0 0,1 1-1 0 0,13-7 50 0 0,-1 30-2 0 0,120 180-629 0 0,-140-192 627 0 0,1-1 0 0 0,-1 0 0 0 0,1 1 0 0 0,-1-1 0 0 0,1-1 0 0 0,0 1 0 0 0,0-1 0 0 0,0 0 0 0 0,0 0 0 0 0,0 0 0 0 0,0 0 0 0 0,0-1 0 0 0,0 0-1 0 0,0 0 1 0 0,0-1 0 0 0,0 1 0 0 0,0-1 0 0 0,0 0 0 0 0,0-1 0 0 0,0 1 0 0 0,0-1 0 0 0,-1 0 0 0 0,1 0 0 0 0,0 0 0 0 0,-1-1 0 0 0,0 1 0 0 0,1-1 0 0 0,0-1 4 0 0,104-102 194 0 0,-98 88-106 0 0,-2-2 0 0 0,-1 1 0 0 0,0-2 0 0 0,-1 1 0 0 0,-1-1 0 0 0,-2 1 0 0 0,0-2 0 0 0,0 1 0 0 0,-2 0 0 0 0,-1-1 0 0 0,-1 1 0 0 0,-2-17-88 0 0,2 28 111 0 0,0 0 0 0 0,-1-1 1 0 0,-1 1-1 0 0,0 0 0 0 0,0 1 1 0 0,-1-1-1 0 0,0 0 0 0 0,-1 1 1 0 0,0-1-1 0 0,-1 1 0 0 0,0 0 1 0 0,0 0-1 0 0,0 1 0 0 0,-1 0 1 0 0,-1 0-1 0 0,1 0 0 0 0,-2 0-111 0 0,-25 27 558 0 0,31-16-561 0 0,-3 6 25 0 0,1 1 0 0 0,0-1 0 0 0,1 0 0 0 0,0 1 0 0 0,0 0 0 0 0,1-1 0 0 0,1 1 0 0 0,0 0 0 0 0,0 0 0 0 0,0 0 0 0 0,1 0 0 0 0,1 0 0 0 0,0 0-1 0 0,0 0 1 0 0,1 0 0 0 0,0 0 0 0 0,1 0 0 0 0,0-1 0 0 0,1 1 0 0 0,0-1 0 0 0,0 0-22 0 0,112 180-429 0 0,-82-149-237 0 0,33 54-5066 0 0,-65-87 4432 0 0</inkml:trace>
  <inkml:trace contextRef="#ctx0" brushRef="#br0" timeOffset="5176.581">5097 464 1996 0 0,'9'-12'1228'0'0,"6"-3"-188"0"0,-1 3-152 0 0,-1 2-211 0 0,6 1-245 0 0,4 0-188 0 0,-1 4-256 0 0,4-1 4 0 0,4 0-692 0 0,-1 6 67 0 0,3-3-803 0 0,0 0 32 0 0,-2 0 180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29:06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1 114 1080 0 0,'151'215'2112'0'0,"-36"-38"147"0"0,-111-178-2185 0 0,0 0-1 0 0,0 0 0 0 0,-1 0 1 0 0,1 0-1 0 0,0 0 0 0 0,-1-1 1 0 0,1 0-1 0 0,-1 1 0 0 0,1-1 1 0 0,-1 0-1 0 0,0-1 0 0 0,0 1 1 0 0,0-1-1 0 0,0 1 1 0 0,-1-1-1 0 0,1 0 0 0 0,0 0 1 0 0,-1 0-1 0 0,0 0 0 0 0,0-1 1 0 0,0 1-1 0 0,0 0 0 0 0,-1-1 1 0 0,1 0-1 0 0,0-2-73 0 0,1 1 137 0 0,117-254 308 0 0,-84 302-866 0 0,-29-28 430 0 0,2 0-1 0 0,0-1 1 0 0,0 0 0 0 0,1-1-1 0 0,1 0 1 0 0,0 0-1 0 0,1-1 1 0 0,0 0 0 0 0,1-1-1 0 0,1-1 1 0 0,-1 0 0 0 0,1-1-1 0 0,1 0 1 0 0,0-1-1 0 0,0-1 1 0 0,1 0 0 0 0,-1-1-1 0 0,4 0-8 0 0,-9-5-41 0 0,-1 0-1 0 0,1-1 1 0 0,0 0 0 0 0,0 0-1 0 0,0-1 1 0 0,0 0-1 0 0,-1-1 1 0 0,1 0-1 0 0,-1-1 1 0 0,1 0 0 0 0,-1 0-1 0 0,0-1 1 0 0,0 0-1 0 0,0-1 1 0 0,-1 0-1 0 0,1 0 1 0 0,-1-1 0 0 0,-1 0-1 0 0,1 0 1 0 0,-1-1-1 0 0,0 0 1 0 0,0 0-1 0 0,-1-1 1 0 0,0 0-1 0 0,0 0 1 0 0,-1 0 0 0 0,0 0-1 0 0,-1-1 1 0 0,1 0-1 0 0,-2 0 1 0 0,1-1-1 0 0,-1 1 1 0 0,-1 0 0 0 0,1-5 41 0 0,-1 7-30 0 0,-1 0 0 0 0,0 0 1 0 0,-1 0-1 0 0,1 0 1 0 0,-1-1-1 0 0,-1 1 0 0 0,1 0 1 0 0,-1 0-1 0 0,0 0 1 0 0,-1 0-1 0 0,0 0 1 0 0,0 1-1 0 0,0-1 0 0 0,-1 0 1 0 0,0 1-1 0 0,0-1 1 0 0,0 1-1 0 0,-1 0 0 0 0,0 0 1 0 0,-1 1-1 0 0,1-1 1 0 0,-1 1-1 0 0,0 0 1 0 0,0 0-1 0 0,-1 0 0 0 0,1 1 1 0 0,-1 0-1 0 0,0 0 1 0 0,0 1-1 0 0,0-1 0 0 0,-1 1 1 0 0,-6-2 29 0 0,12 6 1 0 0,-1 0 1 0 0,0 0 0 0 0,0 0-1 0 0,1 0 1 0 0,-1 0 0 0 0,0 0-1 0 0,1 0 1 0 0,0 1 0 0 0,-1-1-1 0 0,1 0 1 0 0,0 1 0 0 0,-1-1-1 0 0,1 1 1 0 0,0 0 0 0 0,0-1-1 0 0,0 1 1 0 0,0 0 0 0 0,1 0-1 0 0,-1 0 1 0 0,0-1 0 0 0,1 1-1 0 0,-1 0 1 0 0,1 0 0 0 0,0 0-1 0 0,0 0 1 0 0,-1 0 0 0 0,1 0-1 0 0,1 0 1 0 0,-1 0 0 0 0,0 0-1 0 0,0 0 1 0 0,1 0 0 0 0,-1 0-1 0 0,1 0 1 0 0,-1-1 0 0 0,1 1-1 0 0,0 0 1 0 0,0 0 0 0 0,0-1-1 0 0,0 1 1 0 0,0 0 0 0 0,0-1-1 0 0,0 1 1 0 0,1-1 0 0 0,-1 1-1 0 0,1-1 1 0 0,-1 0 0 0 0,1 0-1 0 0,-1 1 1 0 0,1-1 0 0 0,0 0-1 0 0,0 0-1 0 0,7 7 81 0 0,1 0 0 0 0,0 0 0 0 0,0-1 0 0 0,1 0-1 0 0,0 0 1 0 0,0-2 0 0 0,1 1 0 0 0,0-1-1 0 0,0-1 1 0 0,0 0 0 0 0,0-1 0 0 0,1 0 0 0 0,-1-1-1 0 0,1 0 1 0 0,-1-1 0 0 0,1-1 0 0 0,0 0-1 0 0,3-1-80 0 0,230-37 772 0 0,-224 33-809 0 0,-1 0 1 0 0,0-1-1 0 0,-1-2 1 0 0,0 0-1 0 0,0-1 0 0 0,0-1 1 0 0,-1 0-1 0 0,-1-2 0 0 0,0 0 1 0 0,0-1-1 0 0,-2-1 1 0 0,4-5 36 0 0,-19 19-16 0 0,0-1 0 0 0,0 0 1 0 0,-1 1-1 0 0,1-1 0 0 0,-1 0 1 0 0,1 0-1 0 0,-1 0 0 0 0,1 0 1 0 0,-1 0-1 0 0,1 0 1 0 0,-1 1-1 0 0,0-1 0 0 0,0 0 1 0 0,1 0-1 0 0,-1 0 0 0 0,0 0 1 0 0,0 0-1 0 0,0 0 0 0 0,0 0 1 0 0,0 0-1 0 0,0 0 0 0 0,0 0 1 0 0,-1 0-1 0 0,1 0 0 0 0,0 0 1 0 0,0 0-1 0 0,-1 0 1 0 0,1 0-1 0 0,-1 0 0 0 0,1 0 1 0 0,-1 0-1 0 0,1 1 0 0 0,-1-1 1 0 0,1 0-1 0 0,-1 0 0 0 0,0 0 1 0 0,1 1-1 0 0,-1-1 0 0 0,0 0 1 0 0,0 1-1 0 0,0-1 0 0 0,1 1 1 0 0,-1-1-1 0 0,0 1 1 0 0,0-1-1 0 0,0 1 0 0 0,0 0 1 0 0,0-1-1 0 0,0 1 0 0 0,0 0 1 0 0,0 0-1 0 0,0 0 0 0 0,0 0 1 0 0,0 0-1 0 0,0 0 0 0 0,0 0 1 0 0,0 0-1 0 0,0 0 0 0 0,0 0 1 0 0,0 0-1 0 0,0 1 16 0 0,-79 0-280 0 0,68 0 305 0 0,0 1-1 0 0,0 0 1 0 0,1 1 0 0 0,-1 0-1 0 0,1 1 1 0 0,0 0 0 0 0,0 1-1 0 0,0 0 1 0 0,0 0 0 0 0,1 2 0 0 0,0-1-1 0 0,1 1 1 0 0,-1 0 0 0 0,1 1-1 0 0,0 0 1 0 0,1 1 0 0 0,0 0-1 0 0,0 0 1 0 0,1 0 0 0 0,1 1-1 0 0,-1 0 1 0 0,1 1 0 0 0,1-1 0 0 0,0 1-1 0 0,1 0 1 0 0,0 1-25 0 0,8-4 1 0 0,0 1 1 0 0,1-1-1 0 0,0 0 1 0 0,1 0-1 0 0,-1-1 1 0 0,2 0-1 0 0,-1 0 1 0 0,1 0-1 0 0,0-1 1 0 0,0 0-1 0 0,1 0 1 0 0,0-1-1 0 0,0 0 1 0 0,0 0-1 0 0,0-1 1 0 0,1 0-1 0 0,0 0 1 0 0,0-1-1 0 0,0 0 1 0 0,0-1-1 0 0,0 0 1 0 0,1 0-1 0 0,-1-1 1 0 0,0 0-1 0 0,10-1-1 0 0,219 13-4098 0 0,-192-13 2829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29:08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15 888 0 0,'8'-15'2658'0'0,"-8"16"-2574"0"0,0-1 1 0 0,0 0 0 0 0,0 1-1 0 0,0-1 1 0 0,0 1 0 0 0,1-1-1 0 0,-1 0 1 0 0,0 1 0 0 0,0-1-1 0 0,0 0 1 0 0,1 1 0 0 0,-1-1-1 0 0,0 0 1 0 0,1 1 0 0 0,-1-1-1 0 0,0 0 1 0 0,1 0 0 0 0,-1 1-1 0 0,0-1 1 0 0,1 0 0 0 0,-1 0-1 0 0,0 0 1 0 0,1 0 0 0 0,-1 1-1 0 0,1-1 1 0 0,-1 0 0 0 0,0 0 0 0 0,1 0-1 0 0,-1 0 1 0 0,1 0 0 0 0,-1 0-1 0 0,0 0 1 0 0,1 0 0 0 0,-1 0-1 0 0,1 0 1 0 0,-1 0 0 0 0,1 0-1 0 0,-1 0 1 0 0,0-1 0 0 0,1 1-1 0 0,-1 0 1 0 0,0 0 0 0 0,1 0-1 0 0,-1 0 1 0 0,1-1 0 0 0,-1 1-85 0 0,116 375 1741 0 0,-76-256-3825 0 0,-40-118 815 0 0,-3 7-1210 0 0,-14-2 1233 0 0</inkml:trace>
  <inkml:trace contextRef="#ctx0" brushRef="#br0" timeOffset="451.449">0 273 1648 0 0,'44'-21'1778'0'0,"0"5"-1558"0"0,1 2 1 0 0,1 2-1 0 0,0 2 1 0 0,1 1-1 0 0,-1 3 1 0 0,1 2-1 0 0,7 2-220 0 0,-49 2 12 0 0,0 1 0 0 0,0 0 0 0 0,0 0 1 0 0,-1 0-1 0 0,1 1 0 0 0,0-1 0 0 0,-1 1 0 0 0,1 0 0 0 0,-1 1 0 0 0,1-1 0 0 0,-1 1 1 0 0,0 0-1 0 0,0 0 0 0 0,0 0 0 0 0,0 0 0 0 0,-1 1 0 0 0,1-1 0 0 0,-1 1 0 0 0,0 0 1 0 0,0 0-1 0 0,-1 0 0 0 0,1 1 0 0 0,-1-1 0 0 0,0 1 0 0 0,0-1 0 0 0,0 1 0 0 0,0 0 1 0 0,-1 0-1 0 0,0-1 0 0 0,0 1 0 0 0,0 0 0 0 0,-1 0 0 0 0,0 0 0 0 0,0 0 0 0 0,0 0 1 0 0,0 0-1 0 0,-1 0 0 0 0,-1 4-12 0 0,2 14 192 0 0,-1-20-156 0 0,0-1 1 0 0,0 1-1 0 0,0 0 0 0 0,0-1 1 0 0,1 1-1 0 0,0 0 1 0 0,-1 0-1 0 0,1 0 1 0 0,0 0-1 0 0,0 0 0 0 0,1-1 1 0 0,-1 1-1 0 0,0 0 1 0 0,1 0-1 0 0,0 0 1 0 0,0-1-1 0 0,-1 1 1 0 0,2 0-1 0 0,-1-1 0 0 0,0 1 1 0 0,0-1-1 0 0,1 1 1 0 0,0-1-1 0 0,-1 0 1 0 0,1 0-1 0 0,0 1 0 0 0,0-1 1 0 0,0 0-1 0 0,0-1 1 0 0,1 1-1 0 0,-1 0 1 0 0,0-1-1 0 0,1 1 1 0 0,-1-1-1 0 0,1 0 0 0 0,0 0 1 0 0,-1 0-1 0 0,1 0 1 0 0,0 0-1 0 0,0 0 1 0 0,-1-1-1 0 0,1 1 0 0 0,0-1 1 0 0,0 0-1 0 0,2 0-36 0 0,12-2 55 0 0,0-1-1 0 0,-1 0 1 0 0,1-2 0 0 0,-1 0-1 0 0,0 0 1 0 0,0-2-1 0 0,-1 0 1 0 0,0 0-1 0 0,0-2 1 0 0,0 0 0 0 0,-1 0-1 0 0,4-6-54 0 0,-16 14-3 0 0,0 0 0 0 0,0 0 0 0 0,0 0 1 0 0,0-1-1 0 0,0 1 0 0 0,0-1 0 0 0,0 1 0 0 0,-1-1 0 0 0,1 0 0 0 0,-1 0 1 0 0,1 1-1 0 0,-1-1 0 0 0,0 0 0 0 0,0 0 0 0 0,0-1 0 0 0,0 1 0 0 0,0 0 0 0 0,0 0 1 0 0,0 0-1 0 0,-1-1 0 0 0,1 1 0 0 0,-1 0 0 0 0,0 0 0 0 0,0-1 0 0 0,0 1 1 0 0,0 0-1 0 0,0-1 0 0 0,0 1 0 0 0,0 0 0 0 0,-1-1 0 0 0,1 1 0 0 0,-1 0 0 0 0,0 0 1 0 0,0-1-1 0 0,1 1 0 0 0,-1 0 0 0 0,-1 0 0 0 0,1 0 0 0 0,0 0 0 0 0,0 0 1 0 0,-1 0-1 0 0,1 1 0 0 0,-1-1 0 0 0,0 0 0 0 0,1 1 0 0 0,-1-1 0 0 0,0 1 1 0 0,0 0-1 0 0,0-1 0 0 0,0 1 0 0 0,0 0 0 0 0,0 0 0 0 0,0 0 0 0 0,-1 1 0 0 0,1-1 1 0 0,0 0-1 0 0,-2 1 3 0 0,-13-4-258 0 0,0 0 0 0 0,0 2 0 0 0,-1 0 0 0 0,1 1 0 0 0,-1 0 0 0 0,1 2 0 0 0,0 0 0 0 0,-1 1 0 0 0,1 0 0 0 0,0 2 0 0 0,-5 2 258 0 0,2-3-665 0 0,-9 1-642 0 0,1-2 28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29:07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1 524 848 0 0,'33'30'511'0'0,"-18"-19"-298"0"0,-1 1 1 0 0,0 0 0 0 0,-1 1-1 0 0,0 1 1 0 0,-1 0-1 0 0,0 0 1 0 0,-2 1 0 0 0,0 1-1 0 0,0 0 1 0 0,-1 0-1 0 0,-1 1 1 0 0,-1 0 0 0 0,2 9-214 0 0,-8-24 64 0 0,-1 1 0 0 0,0-1 0 0 0,0 1 0 0 0,0-1 0 0 0,-1 1 0 0 0,1 0 0 0 0,-1-1 0 0 0,1 1 0 0 0,-1-1 0 0 0,0 1 0 0 0,0-1 0 0 0,0 0 0 0 0,0 1 0 0 0,0-1 1 0 0,-1 0-1 0 0,1 0 0 0 0,-1 1 0 0 0,1-1 0 0 0,-1-1 0 0 0,0 1 0 0 0,0 0 0 0 0,0 0 0 0 0,0-1 0 0 0,0 1 0 0 0,0-1 0 0 0,0 1 0 0 0,0-1 0 0 0,-1 0 0 0 0,1 0 0 0 0,-1 0 0 0 0,1 0 0 0 0,-1 0 0 0 0,1-1 1 0 0,-1 1-1 0 0,1-1 0 0 0,-1 0 0 0 0,1 1 0 0 0,-1-1 0 0 0,0-1 0 0 0,1 1 0 0 0,-1 0 0 0 0,1 0 0 0 0,-1-1 0 0 0,1 0 0 0 0,-1 1 0 0 0,1-1 0 0 0,-1 0 0 0 0,1 0 0 0 0,-1 0 0 0 0,1-1 0 0 0,0 1 0 0 0,0 0 1 0 0,0-1-1 0 0,0 0 0 0 0,0 1 0 0 0,-1-2-64 0 0,-3-4 42 0 0,0-1 0 0 0,0 0 0 0 0,1 0 0 0 0,0 0 0 0 0,0-1 0 0 0,1 0 0 0 0,0 1 0 0 0,0-2 0 0 0,1 1 0 0 0,0 0 1 0 0,1-1-1 0 0,0 1 0 0 0,1-1 0 0 0,0 0 0 0 0,0 0 0 0 0,1 1 0 0 0,0-1 0 0 0,1 0 0 0 0,0 0 0 0 0,1 1 0 0 0,-1-1 0 0 0,2 1 0 0 0,0-1 1 0 0,0 1-1 0 0,0 0 0 0 0,1 0 0 0 0,1 0 0 0 0,3-5-42 0 0,-6 6 3 0 0,1-1 0 0 0,0 1 0 0 0,1-1 0 0 0,0 1 0 0 0,0 0 0 0 0,1 0 0 0 0,0 0 0 0 0,0 1 0 0 0,1 0 0 0 0,0 0 0 0 0,0 0 0 0 0,0 1 1 0 0,1 0-1 0 0,0 0 0 0 0,1 1 0 0 0,-1 0 0 0 0,1 0 0 0 0,0 0 0 0 0,0 1 0 0 0,0 0 0 0 0,1 1 0 0 0,-1 0 0 0 0,1 0 0 0 0,0 1 0 0 0,0 0 0 0 0,0 1 0 0 0,0 0 0 0 0,0 0 0 0 0,0 1 0 0 0,0 0 0 0 0,0 1 1 0 0,1-1-1 0 0,-1 2 0 0 0,0 0 0 0 0,-1 0 0 0 0,1 0 0 0 0,0 1 0 0 0,1 1-3 0 0,10 9-99 0 0,-1 0-1 0 0,-1 2 1 0 0,0 0 0 0 0,-1 1 0 0 0,-1 1-1 0 0,-1 0 1 0 0,0 1 0 0 0,-1 1 0 0 0,-1 0-1 0 0,0 1 1 0 0,-2 0 0 0 0,-1 1 0 0 0,0 0-1 0 0,-1 1 1 0 0,0 6 99 0 0,-1-18-565 0 0,-4-5-3624 0 0,-4-5 2763 0 0</inkml:trace>
  <inkml:trace contextRef="#ctx0" brushRef="#br0" timeOffset="435.261">855 575 1184 0 0,'118'-62'1473'0'0,"34"-71"-424"0"0,-151 132-1042 0 0,0 0 1 0 0,-1 0-1 0 0,1 0 1 0 0,0 0 0 0 0,-1 0-1 0 0,1 0 1 0 0,-1 0-1 0 0,1 0 1 0 0,-1 0 0 0 0,1-1-1 0 0,-1 1 1 0 0,0 0-1 0 0,1 0 1 0 0,-1 0 0 0 0,0 0-1 0 0,0-1 1 0 0,0 1-1 0 0,0 0 1 0 0,0 0-1 0 0,0-1 1 0 0,-1 1 0 0 0,1 0-1 0 0,0 0 1 0 0,-1 0-1 0 0,1 0 1 0 0,0-1 0 0 0,-1 1-1 0 0,1 0 1 0 0,-1 0-1 0 0,0 0 1 0 0,1 0 0 0 0,-1 0-1 0 0,0 0 1 0 0,0 0-1 0 0,0 0 1 0 0,0 1 0 0 0,1-1-1 0 0,-1 0 1 0 0,0 0-1 0 0,0 1 1 0 0,0-1-1 0 0,-1 1 1 0 0,1-1 0 0 0,0 1-1 0 0,0-1 1 0 0,0 1-1 0 0,0-1 1 0 0,0 1 0 0 0,-1 0-1 0 0,1 0 1 0 0,0 0-1 0 0,0 0 1 0 0,-1 0 0 0 0,1 0-1 0 0,0 0 1 0 0,0 0-1 0 0,-1 0-7 0 0,-87 4 374 0 0,74-2-272 0 0,0 1 0 0 0,0 1-1 0 0,0 0 1 0 0,1 1 0 0 0,-1 1 0 0 0,1 0-1 0 0,0 1 1 0 0,1 0 0 0 0,0 1-1 0 0,0 1 1 0 0,0 0 0 0 0,1 1-1 0 0,1 0 1 0 0,0 1 0 0 0,0 0 0 0 0,1 1-1 0 0,-8 11-101 0 0,17-20 31 0 0,0 1-1 0 0,0-1 0 0 0,0 1 1 0 0,1-1-1 0 0,-1 1 0 0 0,1-1 1 0 0,0 1-1 0 0,0-1 1 0 0,0 1-1 0 0,1-1 0 0 0,-1 1 1 0 0,1-1-1 0 0,0 1 1 0 0,0-1-1 0 0,0 0 0 0 0,0 1 1 0 0,0-1-1 0 0,1 0 0 0 0,0 0 1 0 0,-1 0-1 0 0,1 0 1 0 0,0 0-1 0 0,1 0 0 0 0,-1 0 1 0 0,0-1-1 0 0,1 1 0 0 0,0-1 1 0 0,-1 0-1 0 0,1 0 1 0 0,0 0-1 0 0,0 0 0 0 0,0 0 1 0 0,0-1-1 0 0,1 1 0 0 0,-1-1 1 0 0,1 1-31 0 0,127 36 76 0 0,113-29-4557 0 0,-179-22 3199 0 0</inkml:trace>
  <inkml:trace contextRef="#ctx0" brushRef="#br0" timeOffset="840.76">1419 537 1036 0 0,'188'-77'3038'0'0,"-25"-19"-2522"0"0,-163 96-514 0 0,1-1-1 0 0,0 1 0 0 0,-1 0 0 0 0,1 0 0 0 0,0-1 0 0 0,-1 1 0 0 0,1 0 0 0 0,0-1 0 0 0,-1 1 0 0 0,1-1 0 0 0,-1 1 0 0 0,1-1 1 0 0,-1 1-1 0 0,1-1 0 0 0,-1 1 0 0 0,0-1 0 0 0,1 1 0 0 0,-1-1 0 0 0,0 0 0 0 0,1 1 0 0 0,-1-1 0 0 0,0 0 0 0 0,0 1 1 0 0,1-1-1 0 0,-1 0 0 0 0,0 1 0 0 0,0-1 0 0 0,0 0 0 0 0,0 1 0 0 0,0-1 0 0 0,0 0 0 0 0,0 0 0 0 0,0 1 0 0 0,0-1 1 0 0,0 0-1 0 0,0 1 0 0 0,-1-1 0 0 0,1 0 0 0 0,0 1 0 0 0,0-1 0 0 0,-1 0 0 0 0,1 1 0 0 0,0-1 0 0 0,-1 1 0 0 0,1-1 0 0 0,-1 1 1 0 0,1-1-1 0 0,-1 1 0 0 0,1-1 0 0 0,-1 1 0 0 0,1-1 0 0 0,-1 1 0 0 0,1-1 0 0 0,-1 1 0 0 0,0 0 0 0 0,1-1 0 0 0,-1 1 1 0 0,0 0-1 0 0,1 0 0 0 0,-1 0 0 0 0,0-1 0 0 0,1 1 0 0 0,-1 0 0 0 0,0 0 0 0 0,1 0 0 0 0,-1 0 0 0 0,0 0 0 0 0,0 0-1 0 0,-60-2 185 0 0,51 2-158 0 0,-14-1 113 0 0,1 0 0 0 0,-1 2-1 0 0,0 0 1 0 0,1 2 0 0 0,0 0-1 0 0,-1 2 1 0 0,1 0 0 0 0,1 2-1 0 0,-1 0 1 0 0,1 2-1 0 0,1 0 1 0 0,-1 2 0 0 0,2 0-1 0 0,-19 14-139 0 0,36-24 11 0 0,1 1-1 0 0,-1 0 0 0 0,1 0 1 0 0,0 0-1 0 0,0 0 0 0 0,0 0 1 0 0,0 1-1 0 0,0-1 1 0 0,1 1-1 0 0,-1-1 0 0 0,1 1 1 0 0,0-1-1 0 0,-1 1 0 0 0,1 0 1 0 0,0 0-1 0 0,0-1 0 0 0,1 1 1 0 0,-1 0-1 0 0,1 0 0 0 0,-1 0 1 0 0,1 0-1 0 0,0 0 1 0 0,0 0-1 0 0,0 0 0 0 0,1 0 1 0 0,-1 0-1 0 0,1 0 0 0 0,-1 0 1 0 0,1 0-1 0 0,0-1 0 0 0,0 1 1 0 0,1 0-1 0 0,-1 0 0 0 0,0-1 1 0 0,1 1-1 0 0,-1-1 1 0 0,1 1-1 0 0,0-1 0 0 0,0 0 1 0 0,0 0-1 0 0,0 0 0 0 0,0 0 1 0 0,1 0-1 0 0,-1 0 0 0 0,1 0 1 0 0,-1-1-1 0 0,1 0 0 0 0,-1 1 1 0 0,1-1-1 0 0,0 0 1 0 0,0 0-1 0 0,0 0 0 0 0,-1 0 1 0 0,1-1-1 0 0,0 1 0 0 0,1-1-10 0 0,33 7-378 0 0,0-1-1 0 0,0-2 1 0 0,0-2-1 0 0,1-1 1 0 0,-1-2-1 0 0,1-2 1 0 0,-1-1-1 0 0,0-2 1 0 0,0-1-1 0 0,25-10 379 0 0,-12 3-1190 0 0</inkml:trace>
  <inkml:trace contextRef="#ctx0" brushRef="#br0" timeOffset="1243.036">2215 416 1720 0 0,'16'-5'1534'0'0,"-27"7"-139"0"0,-28 7-366 0 0,17-3-777 0 0,-1 2-1 0 0,2 1 1 0 0,-1 0 0 0 0,1 2-1 0 0,0 0 1 0 0,1 2 0 0 0,1 0 0 0 0,0 1-1 0 0,1 1 1 0 0,0 1 0 0 0,-7 8-252 0 0,26-24 2 0 0,-1 0 0 0 0,1 0 0 0 0,-1-1 1 0 0,1 1-1 0 0,-1 0 0 0 0,0 0 0 0 0,1 0 1 0 0,-1 0-1 0 0,1 0 0 0 0,-1 0 0 0 0,1 0 1 0 0,-1 0-1 0 0,1 0 0 0 0,-1 0 0 0 0,0 1 1 0 0,1-1-1 0 0,-1 0 0 0 0,1 0 0 0 0,-1 0 1 0 0,0 0-1 0 0,1 1 0 0 0,-1-1 0 0 0,1 0 0 0 0,-1 0 1 0 0,0 1-1 0 0,1-1 0 0 0,-1 0 0 0 0,0 1 1 0 0,1-1-1 0 0,-1 0 0 0 0,0 1 0 0 0,0-1 1 0 0,0 1-1 0 0,1-1 0 0 0,-1 0 0 0 0,0 1 1 0 0,0-1-1 0 0,0 1 0 0 0,0-1 0 0 0,1 0 1 0 0,-1 1-1 0 0,0-1 0 0 0,0 1 0 0 0,0-1 0 0 0,0 1 1 0 0,0-1-1 0 0,0 1 0 0 0,0-1 0 0 0,-1 0 1 0 0,1 1-1 0 0,0-1 0 0 0,0 1-2 0 0,44-17-60 0 0,-30 10-16 0 0,-1 0 1 0 0,1-1-1 0 0,-2-1 0 0 0,1 0 0 0 0,-1-1 0 0 0,0 0 0 0 0,0-1 0 0 0,-1-1 0 0 0,-1 1 0 0 0,0-2 0 0 0,0 1 0 0 0,-1-1 0 0 0,-1-1 0 0 0,0 0 0 0 0,-1 0 0 0 0,0 0 0 0 0,-1-1 0 0 0,0 0 0 0 0,-1 0 0 0 0,-1-1 0 0 0,0 1 0 0 0,-1-1 1 0 0,0 0-1 0 0,-2 0 0 0 0,1-12 76 0 0,-2 14 221 0 0,0-1 0 0 0,-1 0 1 0 0,-1 0-1 0 0,0 1 1 0 0,0-1-1 0 0,-2 1 1 0 0,0 0-1 0 0,0 0 0 0 0,-1 0 1 0 0,-1 0-1 0 0,0 1 1 0 0,0 0-1 0 0,-2 0 1 0 0,1 0-1 0 0,-1 1 0 0 0,-1 1 1 0 0,0-1-1 0 0,-1 1 1 0 0,-7-6-222 0 0,15 17 30 0 0,0-1-1 0 0,0 1 1 0 0,0 0 0 0 0,0 0 0 0 0,1 0 0 0 0,-1 0 0 0 0,0 1-1 0 0,1-1 1 0 0,-1 0 0 0 0,1 1 0 0 0,-1-1 0 0 0,1 1 0 0 0,0-1 0 0 0,-1 1-1 0 0,1 0 1 0 0,0 0 0 0 0,0-1 0 0 0,0 1 0 0 0,1 0 0 0 0,-1 0 0 0 0,0 0-1 0 0,1 0 1 0 0,-1 0 0 0 0,1 0 0 0 0,0 0 0 0 0,-1 0 0 0 0,1 0 0 0 0,0 0-1 0 0,0 0 1 0 0,1 0 0 0 0,-1 0 0 0 0,0 0 0 0 0,1 0 0 0 0,-1 0-1 0 0,1 0 1 0 0,-1 0 0 0 0,1 0 0 0 0,0 0 0 0 0,0 0 0 0 0,1 1-30 0 0,115 238-814 0 0,-22-59-3105 0 0,-54-78-169 0 0,-34-75 2851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29:03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519 51 984 0 0,'6'-25'3934'0'0,"29"108"-3831"0"0,71 273 679 0 0,-101-339-654 0 0,-1-12-247 0 0,-1 0 0 0 0,-1 1 1 0 0,1-1-1 0 0,-1 1 0 0 0,0 0 0 0 0,0 0 0 0 0,0 0 0 0 0,-1 0 1 0 0,0 0-1 0 0,0 0 0 0 0,-1 0 0 0 0,0 1 0 0 0,0-1 1 0 0,0 0-1 0 0,-1 0 0 0 0,0 0 0 0 0,0 0 0 0 0,0 0 1 0 0,-1 0-1 0 0,0 0 0 0 0,0 0 0 0 0,-1 0 0 0 0,1-1 0 0 0,-1 1 1 0 0,0-1-1 0 0,-1 0 0 0 0,1 0 0 0 0,-2 1 119 0 0,-15 5-1248 0 0</inkml:trace>
  <inkml:trace contextRef="#ctx0" brushRef="#br0" timeOffset="918.678">1 275 1356 0 0,'0'-1'56'0'0,"0"-1"0"0"0,-1 1 1 0 0,1-1-1 0 0,0 1 0 0 0,0 0 0 0 0,0-1 0 0 0,1 1 1 0 0,-1 0-1 0 0,0-1 0 0 0,1 1 0 0 0,-1 0 0 0 0,0-1 1 0 0,1 1-1 0 0,-1 0 0 0 0,1-1 0 0 0,0 1 0 0 0,0 0 0 0 0,-1 0 1 0 0,1 0-1 0 0,0 0 0 0 0,0 0 0 0 0,0 0 0 0 0,0 0 1 0 0,0 0-1 0 0,0 0 0 0 0,0 0 0 0 0,0 0 0 0 0,1 1 0 0 0,-1-1 1 0 0,0 1-1 0 0,0-1 0 0 0,1 0 0 0 0,-1 1 0 0 0,0 0 1 0 0,1-1-1 0 0,-1 1 0 0 0,0 0 0 0 0,1 0 0 0 0,-1 0 1 0 0,1 0-1 0 0,-1 0-56 0 0,5-4 194 0 0,47-22 90 0 0,1 1 0 0 0,1 3 0 0 0,1 3 0 0 0,1 2-1 0 0,1 3 1 0 0,34-4-284 0 0,-61 11 25 0 0,331-62-695 0 0,-339 54 1391 0 0,33 247-593 0 0,-1-2 227 0 0,-40-170 82 0 0,-15-59-377 0 0,0-1 53 0 0,-29-22-267 0 0,26 12 93 0 0,1-1 0 0 0,0 0 0 0 0,0 0 0 0 0,2 0-1 0 0,-1 0 1 0 0,1 0 0 0 0,1 1 0 0 0,0-1 0 0 0,0 0 0 0 0,1 0 0 0 0,1 0 0 0 0,0 1 0 0 0,0-1-1 0 0,1 1 1 0 0,0 0 0 0 0,1 0 0 0 0,0 0 0 0 0,1 1 0 0 0,0 0 0 0 0,2-3 61 0 0,-6 12-12 0 0,1 0 1 0 0,-1 0-1 0 0,1 1 1 0 0,-1-1-1 0 0,1 0 1 0 0,-1 1 0 0 0,1-1-1 0 0,-1 1 1 0 0,1 0-1 0 0,-1 0 1 0 0,0 0-1 0 0,1 0 1 0 0,-1 0-1 0 0,0 1 1 0 0,0-1-1 0 0,0 1 1 0 0,0-1-1 0 0,0 1 1 0 0,0 0-1 0 0,0 0 1 0 0,-1-1 0 0 0,1 1-1 0 0,-1 1 1 0 0,1-1-1 0 0,-1 0 1 0 0,0 0-1 0 0,0 0 1 0 0,0 1-1 0 0,0-1 1 0 0,1 3 11 0 0,5 6 32 0 0,0-1 1 0 0,1 1-1 0 0,1-1 1 0 0,0-1-1 0 0,0 0 1 0 0,1 0-1 0 0,0-1 1 0 0,0 0-1 0 0,1 0 1 0 0,0-1-1 0 0,0-1 1 0 0,1 0-1 0 0,-1-1 0 0 0,1 0 1 0 0,1 0-1 0 0,-1-1 1 0 0,1-1-1 0 0,-1 0 1 0 0,1-1-1 0 0,0 0 1 0 0,7-1-33 0 0,-11-3-10 0 0,0-1 0 0 0,0 1-1 0 0,-1-2 1 0 0,1 1 0 0 0,-1-1 0 0 0,0 0 0 0 0,0-1 0 0 0,0 0-1 0 0,-1 0 1 0 0,0-1 0 0 0,0 0 0 0 0,0 0 0 0 0,-1-1 0 0 0,0 0-1 0 0,0 0 1 0 0,0 0 0 0 0,-1 0 0 0 0,0-1 0 0 0,-1 0 0 0 0,0 0-1 0 0,0-1 1 0 0,-1 1 0 0 0,0-1 0 0 0,0 1 0 0 0,-1-1 0 0 0,0 0-1 0 0,0 0 1 0 0,-1 0 0 0 0,0 0 0 0 0,-1-1 0 0 0,0 1 0 0 0,-1 0-1 0 0,0-3 11 0 0,1 11 8 0 0,0 0-1 0 0,-1 0 0 0 0,1-1 0 0 0,0 1 0 0 0,-1 0 0 0 0,1 0 0 0 0,-1-1 0 0 0,1 1 0 0 0,-1 0 0 0 0,0 0 0 0 0,1 0 0 0 0,-1 0 1 0 0,0 0-1 0 0,0 0 0 0 0,0 0 0 0 0,0 0 0 0 0,0 0 0 0 0,0 0 0 0 0,0 1 0 0 0,0-1 0 0 0,0 0 0 0 0,0 1 0 0 0,0-1 0 0 0,0 1 0 0 0,-1-1 1 0 0,1 1-1 0 0,0-1 0 0 0,0 1 0 0 0,-1 0 0 0 0,1 0 0 0 0,0 0 0 0 0,-1-1 0 0 0,1 1 0 0 0,0 1 0 0 0,0-1 0 0 0,-1 0 0 0 0,1 0 1 0 0,0 0-1 0 0,-1 1 0 0 0,1-1 0 0 0,0 0 0 0 0,0 1 0 0 0,0-1 0 0 0,-1 1 0 0 0,1 0 0 0 0,0-1 0 0 0,0 1 0 0 0,0 0 0 0 0,0 0 0 0 0,-1 0-7 0 0,-62 33 341 0 0,60-32-334 0 0,-1 0-1 0 0,1 1 1 0 0,-1-1-1 0 0,1 1 1 0 0,0 0-1 0 0,0 0 1 0 0,1 1 0 0 0,-1-1-1 0 0,1 1 1 0 0,-1 0-1 0 0,1 0 1 0 0,0 0-1 0 0,0 0 1 0 0,1 1-1 0 0,0-1 1 0 0,-1 1-1 0 0,1-1 1 0 0,1 1-1 0 0,-1 0 1 0 0,1 0 0 0 0,0 0-1 0 0,0-1 1 0 0,0 1-1 0 0,1 1 1 0 0,-1-1-1 0 0,1 0 1 0 0,0 0-1 0 0,1 0 1 0 0,-1 0-1 0 0,1 0 1 0 0,0 0 0 0 0,1 0-1 0 0,-1-1 1 0 0,1 1-1 0 0,0 0 1 0 0,0-1-1 0 0,0 1 1 0 0,1-1-1 0 0,-1 1 1 0 0,1-1-1 0 0,0 0 1 0 0,1 1-7 0 0,4 0-139 0 0,0 1-1 0 0,1-1 1 0 0,-1 0 0 0 0,1 0 0 0 0,0-1-1 0 0,0-1 1 0 0,0 1 0 0 0,1-1-1 0 0,-1-1 1 0 0,1 0 0 0 0,0 0 0 0 0,0-1-1 0 0,-1 0 1 0 0,1-1 0 0 0,0 0 0 0 0,0-1-1 0 0,0 0 1 0 0,0 0 0 0 0,-1-1-1 0 0,1 0 1 0 0,-1-1 0 0 0,1 0 0 0 0,-1 0-1 0 0,0-1 1 0 0,0 0 0 0 0,0-1 0 0 0,3-2 139 0 0,8-4-1206 0 0</inkml:trace>
  <inkml:trace contextRef="#ctx0" brushRef="#br0" timeOffset="1231.005">1713 332 1048 0 0,'36'72'1778'0'0,"14"23"-620"0"0,-49-94-866 0 0,-1-1 80 0 0,-5-5-273 0 0,2 1-1 0 0,-1-1 1 0 0,1 0-1 0 0,-1-1 0 0 0,2 1 1 0 0,-1-1-1 0 0,0 1 0 0 0,1-1 1 0 0,0 0-1 0 0,0 0 0 0 0,1 0 1 0 0,0 0-1 0 0,0 0 0 0 0,0 0 1 0 0,1 0-1 0 0,0 0 1 0 0,0-3-99 0 0,24-125 734 0 0,-22 133-733 0 0,1-1 0 0 0,-1 1 0 0 0,1 0 0 0 0,-1 0 0 0 0,1 0 0 0 0,-1 0 0 0 0,1 0 0 0 0,0 1 1 0 0,-1-1-1 0 0,1 1 0 0 0,0 0 0 0 0,0-1 0 0 0,-1 1 0 0 0,1 1 0 0 0,0-1 0 0 0,0 0 0 0 0,-1 1 0 0 0,1-1 0 0 0,0 1 0 0 0,-1 0 0 0 0,1 0 0 0 0,-1 0 0 0 0,1 0 0 0 0,-1 0 0 0 0,1 1 0 0 0,-1-1 0 0 0,0 1 0 0 0,0-1 0 0 0,1 1 0 0 0,-1 0 0 0 0,0 0 0 0 0,-1 0 0 0 0,1 0 0 0 0,0 0 0 0 0,-1 1 0 0 0,1-1 0 0 0,-1 0 0 0 0,0 1 0 0 0,1 0-1 0 0,6 4 2 0 0,125 131-4131 0 0,-122-121 2837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29:12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1516 9 840 0 0,'0'-1'1044'0'0,"0"1"-180"0"0,0-2-96 0 0,0 2-60 0 0,0-1-76 0 0,-1-1-112 0 0,2 2-83 0 0,-2-1-69 0 0,1 1-152 0 0,0-2-224 0 0,0 4 0 0 0,1-1-116 0 0,6 1-288 0 0,-4-1-269 0 0,5-1-647 0 0,0 0 60 0 0,3 0-172 0 0</inkml:trace>
  <inkml:trace contextRef="#ctx0" brushRef="#br0" timeOffset="266.571">2059 23 1196 0 0,'-8'4'229'0'0,"0"0"-1"0"0,1 1 0 0 0,0 0 1 0 0,0 0-1 0 0,0 1 1 0 0,0 0-1 0 0,1 0 0 0 0,0 1 1 0 0,0-1-1 0 0,1 1 1 0 0,0 1-1 0 0,0-1 0 0 0,1 1 1 0 0,0-1-1 0 0,0 1 1 0 0,1 1-1 0 0,0-1 1 0 0,0 0-1 0 0,1 1 0 0 0,0-1 1 0 0,0 1-1 0 0,1 0 1 0 0,0 0-1 0 0,1-1 0 0 0,0 1 1 0 0,0 0-1 0 0,1 0 1 0 0,0 0-1 0 0,1 3-228 0 0,192 437 2130 0 0,-192-447-2273 0 0,-1 0 1 0 0,1 1 0 0 0,0-1-1 0 0,-1 1 1 0 0,1-1 0 0 0,-1 1-1 0 0,0 0 1 0 0,0-1-1 0 0,0 1 1 0 0,0 0 0 0 0,0 0-1 0 0,-1-1 1 0 0,1 1 0 0 0,-1 0-1 0 0,0 0 1 0 0,0 0 0 0 0,0 0-1 0 0,0 0 1 0 0,0 0 0 0 0,-1 0-1 0 0,1-1 1 0 0,-1 1 0 0 0,0 0-1 0 0,0 0 1 0 0,0 0 0 0 0,0-1-1 0 0,0 1 1 0 0,-1-1 0 0 0,1 1-1 0 0,-1-1 1 0 0,0 1-1 0 0,1-1 1 0 0,-1 0 0 0 0,0 0-1 0 0,0 0 1 0 0,-1 0 0 0 0,1 0-1 0 0,0 0 1 0 0,-1-1 0 0 0,1 1-1 0 0,-1-1 1 0 0,1 1 0 0 0,-1-1-1 0 0,0 0 1 0 0,1 0 0 0 0,-1 0-1 0 0,0-1 1 0 0,-2 1 142 0 0,-11-1-1469 0 0</inkml:trace>
  <inkml:trace contextRef="#ctx0" brushRef="#br0" timeOffset="-1088.04">1 458 988 0 0,'0'0'584'0'0,"0"0"-78"0"0,0 0-86 0 0,0 0-67 0 0,0 0-68 0 0,0 0-41 0 0,0 0-47 0 0,0 4-40 0 0,0 1-105 0 0,0 0 0 0 0,0 0 0 0 0,1 0 0 0 0,0 0-1 0 0,0 0 1 0 0,1 0 0 0 0,-1 0 0 0 0,1 0 0 0 0,0-1 0 0 0,0 1 0 0 0,0-1 0 0 0,1 0 0 0 0,0 1 0 0 0,0-1 0 0 0,0 0 0 0 0,0-1 0 0 0,1 1 0 0 0,-1 0 0 0 0,2 0-52 0 0,135 91 1613 0 0,-71-77 451 0 0,-39-40-1586 0 0,-17 5-417 0 0,-1 0 0 0 0,-1 0 0 0 0,-1-1 0 0 0,0 0 0 0 0,-1-1 0 0 0,-1 0 0 0 0,-1-1 0 0 0,-1 0 0 0 0,0 0 0 0 0,-1 0 0 0 0,-2-1 0 0 0,0 1 1 0 0,-1-1-1 0 0,-1 0 0 0 0,-2-17-61 0 0,1 25-137 0 0,2-16 231 0 0,5 17-3954 0 0,3 23 1615 0 0,-4-6 1197 0 0</inkml:trace>
  <inkml:trace contextRef="#ctx0" brushRef="#br0" timeOffset="-716.446">611 525 1896 0 0,'131'-55'2643'0'0,"12"-26"-1764"0"0,-143 80-884 0 0,-1-1 1 0 0,1 1 0 0 0,0 0-1 0 0,-1-1 1 0 0,0 1 0 0 0,1 0-1 0 0,-1-1 1 0 0,0 1 0 0 0,0 0-1 0 0,1 0 1 0 0,-1 0 0 0 0,0 0-1 0 0,0 0 1 0 0,0 0-1 0 0,0 0 1 0 0,-1 0 0 0 0,1 0-1 0 0,0 0 1 0 0,0 0 0 0 0,-1 1-1 0 0,1-1 1 0 0,0 1 0 0 0,-1-1-1 0 0,1 1 1 0 0,0-1-1 0 0,-1 1 1 0 0,1 0 0 0 0,-1-1-1 0 0,1 1 1 0 0,0 0 0 0 0,-1 0-1 0 0,1 0 1 0 0,-1 0 0 0 0,1 1-1 0 0,-1-1 1 0 0,1 0-1 0 0,-1 1 5 0 0,-22-1 148 0 0,1 1 0 0 0,-1 1 0 0 0,1 2 0 0 0,0 0 0 0 0,0 1-1 0 0,0 1 1 0 0,-20 9-148 0 0,36-13 35 0 0,1-1 0 0 0,-1 1 0 0 0,0 0 0 0 0,0 1 0 0 0,1 0 0 0 0,0 0 0 0 0,-1 0 0 0 0,1 1 0 0 0,1 0 0 0 0,-1 0 0 0 0,0 1 0 0 0,1-1 0 0 0,0 1 0 0 0,0 0 1 0 0,0 0-1 0 0,1 1 0 0 0,0 0 0 0 0,0 0 0 0 0,0 0 0 0 0,1 0 0 0 0,-1 0 0 0 0,2 1 0 0 0,-3 4-35 0 0,9-5 29 0 0,0 0 0 0 0,0-1 0 0 0,0 1 0 0 0,1-1 0 0 0,-1 0 0 0 0,1 0 0 0 0,0 0 0 0 0,1-1 0 0 0,-1 1 1 0 0,1-1-1 0 0,0-1 0 0 0,0 1 0 0 0,0-1 0 0 0,1 0 0 0 0,-1-1 0 0 0,1 1 0 0 0,-1-1 0 0 0,1 0 0 0 0,0-1-29 0 0,240 27-4265 0 0,-210-28 2973 0 0</inkml:trace>
  <inkml:trace contextRef="#ctx0" brushRef="#br0" timeOffset="-263.145">1108 350 1708 0 0,'16'10'160'0'0,"-2"2"0"0"0,1-1 0 0 0,-1 2 0 0 0,-1 0 0 0 0,0 0 0 0 0,-1 1 0 0 0,-1 1 0 0 0,0 0 0 0 0,-1 0 0 0 0,0 1 0 0 0,3 10-160 0 0,4 2 203 0 0,19 47 1589 0 0,-36-74-1350 0 0,-12 19 872 0 0,9-20-1248 0 0,1 0 0 0 0,-1 0 0 0 0,1 0 0 0 0,-1 0 0 0 0,1 0 1 0 0,-1-1-1 0 0,1 1 0 0 0,-1-1 0 0 0,1 0 0 0 0,0 0 0 0 0,-1 0 0 0 0,1 0 1 0 0,0 0-1 0 0,0 0 0 0 0,-1-1 0 0 0,1 1 0 0 0,0-1 0 0 0,0 1 0 0 0,1-1 1 0 0,-1 0-1 0 0,0 0 0 0 0,1 1 0 0 0,-1-1 0 0 0,1-1 0 0 0,-1 1 0 0 0,1 0 1 0 0,0 0-1 0 0,0 0 0 0 0,0-1 0 0 0,0 1 0 0 0,0 0 0 0 0,1-1 0 0 0,-1 1 1 0 0,1-1-1 0 0,-1 1 0 0 0,1-1 0 0 0,0 1 0 0 0,0-2-66 0 0,0-7-27 0 0,0 1 0 0 0,1-1-1 0 0,0 1 1 0 0,1 0 0 0 0,0-1 0 0 0,1 1-1 0 0,0 0 1 0 0,0 0 0 0 0,1 0-1 0 0,0 1 1 0 0,1 0 0 0 0,0-1 0 0 0,1 1-1 0 0,0 1 1 0 0,0-1 0 0 0,1 1 0 0 0,0 0-1 0 0,0 1 1 0 0,1 0 0 0 0,0 0-1 0 0,0 0 1 0 0,0 1 0 0 0,1 1 0 0 0,0-1-1 0 0,0 1 1 0 0,1 1 0 0 0,-1 0 0 0 0,1 0-1 0 0,0 1 1 0 0,0 0 0 0 0,0 0-1 0 0,1 1 1 0 0,3 0 27 0 0,-4 5-28 0 0,-1 0 0 0 0,1 0-1 0 0,-1 0 1 0 0,0 1 0 0 0,0 1-1 0 0,0-1 1 0 0,0 2 0 0 0,-1-1 0 0 0,0 1-1 0 0,0 0 1 0 0,0 1 0 0 0,-1 0-1 0 0,0 0 1 0 0,0 0 0 0 0,-1 1 0 0 0,0 0-1 0 0,0 1 1 0 0,-1-1 0 0 0,0 1-1 0 0,-1 0 1 0 0,0 0 0 0 0,0 0 0 0 0,-1 1-1 0 0,0-1 1 0 0,0 1 0 0 0,-1 0-1 0 0,-1 0 1 0 0,1 8 28 0 0,-5-14-3368 0 0,-17-17 1378 0 0,3-4 652 0 0</inkml:trace>
  <inkml:trace contextRef="#ctx0" brushRef="#br0" timeOffset="863.081">1782 491 1404 0 0,'73'-72'3624'0'0,"-53"56"-3507"0"0,0 1-1 0 0,0 2 0 0 0,1 0 0 0 0,1 1 0 0 0,0 1 0 0 0,1 1 0 0 0,0 1 0 0 0,1 1 0 0 0,-1 1 1 0 0,2 1-1 0 0,-1 1 0 0 0,0 1 0 0 0,1 1 0 0 0,3 1-116 0 0,-19 6 0 0 0,0-1-1 0 0,0 1 1 0 0,-1 0 0 0 0,0 1 0 0 0,0 0-1 0 0,0 0 1 0 0,-1 1 0 0 0,1 0 0 0 0,-1 0 0 0 0,-1 0-1 0 0,1 1 1 0 0,-1 0 0 0 0,0 1 0 0 0,-1-1-1 0 0,1 1 1 0 0,-2 0 0 0 0,1 1 0 0 0,-1-1-1 0 0,0 1 1 0 0,-1 0 0 0 0,0 0 0 0 0,1 4 0 0 0,-1-10 40 0 0,0 0 1 0 0,0-1-1 0 0,0 0 1 0 0,1 0 0 0 0,-1 0-1 0 0,1 0 1 0 0,-1 0 0 0 0,1-1-1 0 0,0 0 1 0 0,0 1-1 0 0,0-1 1 0 0,0-1 0 0 0,0 1-1 0 0,0-1 1 0 0,0 1 0 0 0,0-1-1 0 0,0 0 1 0 0,0-1-1 0 0,-1 1 1 0 0,1-1 0 0 0,0 1-1 0 0,0-1 1 0 0,0 0-1 0 0,0-1 1 0 0,0 1 0 0 0,-1-1-1 0 0,1 1 1 0 0,-1-1 0 0 0,1 0-1 0 0,0-1-40 0 0,-3 3 4 0 0,26-11 141 0 0,0-1 0 0 0,-1-2 0 0 0,-1 0-1 0 0,0-1 1 0 0,-1-2 0 0 0,0-1 0 0 0,-1 0-1 0 0,2-5-144 0 0,-24 22 16 0 0,-1 1 0 0 0,0 0 0 0 0,1-1 0 0 0,-1 1 0 0 0,1-1 0 0 0,-1 1-1 0 0,0 0 1 0 0,0-1 0 0 0,1 1 0 0 0,-1-1 0 0 0,0 1 0 0 0,0-1 0 0 0,1 1-1 0 0,-1-1 1 0 0,0 1 0 0 0,0-1 0 0 0,0 1 0 0 0,0-1 0 0 0,0 0 0 0 0,0 1-1 0 0,0-1 1 0 0,0 1 0 0 0,0-1 0 0 0,0 1 0 0 0,0-1 0 0 0,0 1 0 0 0,0-1-1 0 0,-1 1 1 0 0,1-1 0 0 0,0 1 0 0 0,0-1 0 0 0,-1 1 0 0 0,1-1 0 0 0,0 1-1 0 0,0-1 1 0 0,-1 1 0 0 0,1 0 0 0 0,0-1 0 0 0,-1 1 0 0 0,1 0 0 0 0,-1-1-1 0 0,1 1 1 0 0,-1 0 0 0 0,1-1 0 0 0,0 1 0 0 0,-1 0 0 0 0,1 0 0 0 0,-1-1-1 0 0,1 1 1 0 0,-1 0 0 0 0,1 0 0 0 0,-1 0 0 0 0,0 0 0 0 0,1 0 0 0 0,-1 0-1 0 0,1 0 1 0 0,-1 0 0 0 0,1 0 0 0 0,-1 0 0 0 0,1 0 0 0 0,-1 0 0 0 0,1 0-1 0 0,-1 0 1 0 0,1 0-16 0 0,-1 0 34 0 0,4 21-85 0 0,37 119-71 0 0,-18-71 252 0 0,-2 2 1 0 0,-4 0-1 0 0,-2 1 1 0 0,-4 0 0 0 0,0 43-131 0 0,-11-101 28 0 0,0 0 0 0 0,-1 0 1 0 0,0 0-1 0 0,-1 0 1 0 0,0-1-1 0 0,-2 1 0 0 0,1-1 1 0 0,-2 0-1 0 0,1 0 1 0 0,-2-1-1 0 0,0 1 0 0 0,-5 6-28 0 0,9-14 5 0 0,1 0-1 0 0,0 0 1 0 0,-1 0-1 0 0,0-1 1 0 0,0 1-1 0 0,-1-1 1 0 0,1 0 0 0 0,-1 0-1 0 0,0 0 1 0 0,0-1-1 0 0,0 1 1 0 0,0-1-1 0 0,-1 0 1 0 0,1 0-1 0 0,-1 0 1 0 0,0-1-1 0 0,0 0 1 0 0,0 0-1 0 0,0 0 1 0 0,0 0-1 0 0,-1-1 1 0 0,1 0-1 0 0,0 0 1 0 0,-1 0-1 0 0,1-1 1 0 0,0 0 0 0 0,-1 0-1 0 0,1 0 1 0 0,-1-1-1 0 0,1 1 1 0 0,0-1-1 0 0,-1-1 1 0 0,1 1-1 0 0,0-1 1 0 0,0 0-1 0 0,0 0 1 0 0,0 0-1 0 0,0-1 1 0 0,1 1-1 0 0,-1-1 1 0 0,1-1-1 0 0,-1 1 1 0 0,1 0-1 0 0,0-1 1 0 0,1 0 0 0 0,-1 0-1 0 0,0 0 1 0 0,1-1-1 0 0,0 1 1 0 0,0-1-1 0 0,1 1 1 0 0,-1-2-5 0 0,-4-12-68 0 0,1 0 1 0 0,1 0-1 0 0,1-1 1 0 0,1 0 0 0 0,0 0-1 0 0,1 0 1 0 0,1 0-1 0 0,1 0 1 0 0,1 0-1 0 0,0 0 1 0 0,2 0 0 0 0,0 0-1 0 0,1 0 1 0 0,1 1-1 0 0,0 0 1 0 0,8-14 67 0 0,0 4-199 0 0,1 1 0 0 0,2 1 0 0 0,0 1 0 0 0,2 0 0 0 0,1 1 0 0 0,1 1 0 0 0,1 1 0 0 0,0 0 0 0 0,18-11 199 0 0,133-98-5710 0 0,-138 105 4436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29:13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38 684 904 0 0,'-2'-1'114'0'0,"0"0"-1"0"0,-1 0 1 0 0,1 0-1 0 0,0 0 1 0 0,0-1-1 0 0,0 0 1 0 0,0 1 0 0 0,0-1-1 0 0,0 0 1 0 0,0 0-1 0 0,1 0 1 0 0,-1 0-1 0 0,1 0 1 0 0,-1 0-1 0 0,1 0 1 0 0,0 0-1 0 0,0-1 1 0 0,0 1 0 0 0,0-1-1 0 0,0 1 1 0 0,1 0-1 0 0,-1-1 1 0 0,1 1-1 0 0,-1-1 1 0 0,1 0-1 0 0,0 1 1 0 0,0-1 0 0 0,0 1-1 0 0,0-1 1 0 0,1 1-1 0 0,-1-1 1 0 0,1 1-1 0 0,-1-1 1 0 0,1 1-1 0 0,0-1 1 0 0,0 1 0 0 0,0 0-1 0 0,0-1 1 0 0,0 1-1 0 0,1 0 1 0 0,0-1-114 0 0,75-79 1036 0 0,-67 78-1002 0 0,1 0-1 0 0,0 1 1 0 0,0 0 0 0 0,0 0 0 0 0,1 1-1 0 0,-1 0 1 0 0,0 1 0 0 0,1 1 0 0 0,-1 0-1 0 0,1 0 1 0 0,-1 1 0 0 0,0 1 0 0 0,1 0-1 0 0,-1 0 1 0 0,0 1 0 0 0,0 0 0 0 0,0 1-1 0 0,-1 1 1 0 0,1-1 0 0 0,-1 2 0 0 0,0-1-1 0 0,0 1 1 0 0,-1 1 0 0 0,0 0 0 0 0,0 0-1 0 0,-1 1 1 0 0,1 0 0 0 0,-2 0 0 0 0,1 1-1 0 0,-1 0 1 0 0,-1 1 0 0 0,1-1 0 0 0,-2 1-1 0 0,1 0 1 0 0,-1 1 0 0 0,-1-1 0 0 0,0 1-1 0 0,-1 0 1 0 0,0 0 0 0 0,0 0 0 0 0,-1 0-1 0 0,0 1 1 0 0,-1-1 0 0 0,-1 1 0 0 0,0 0-34 0 0,-2 4 119 0 0,-2 0 1 0 0,1 0-1 0 0,-2-1 1 0 0,0 1-1 0 0,-1-1 1 0 0,-1 0-1 0 0,0 0 0 0 0,-1-1 1 0 0,0 0-1 0 0,-1 0 1 0 0,-1-1-1 0 0,0-1 1 0 0,-1 1-1 0 0,0-1 1 0 0,-2-1-120 0 0,-64 90 1349 0 0,135-84-541 0 0,337-80-574 0 0,-286 38-1022 0 0,-108 24 520 0 0,-1 1-56 0 0,0 0-61 0 0,-6-4-139 0 0,1-1 1 0 0,0 0-1 0 0,1-1 1 0 0,-1 1-1 0 0,1-1 0 0 0,0 0 1 0 0,0 0-1 0 0,1 0 1 0 0,0-1-1 0 0,0 1 0 0 0,0-1 1 0 0,1 0-1 0 0,0 1 1 0 0,1-1-1 0 0,-1 0 524 0 0,-3-17-1475 0 0</inkml:trace>
  <inkml:trace contextRef="#ctx0" brushRef="#br0" timeOffset="578.499">373 0 936 0 0,'17'11'290'0'0,"-1"1"0"0"0,0 0 0 0 0,-1 1 0 0 0,0 1 0 0 0,-1 0 0 0 0,-1 1-1 0 0,0 0 1 0 0,-1 1 0 0 0,0 1 0 0 0,-2 0 0 0 0,7 14-290 0 0,-14-27 114 0 0,1 1 1 0 0,-2 0-1 0 0,1 0 0 0 0,0 0 0 0 0,-1 1 1 0 0,0-1-1 0 0,-1 1 0 0 0,1-1 1 0 0,-1 1-1 0 0,0-1 0 0 0,0 1 0 0 0,-1 0 1 0 0,1-1-1 0 0,-1 1 0 0 0,-1 0 1 0 0,1 0-1 0 0,-1-1 0 0 0,0 1 0 0 0,0 0 1 0 0,0-1-1 0 0,-1 1 0 0 0,0-1 1 0 0,0 0-1 0 0,-1 0 0 0 0,1 1 0 0 0,-1-2 1 0 0,0 1-1 0 0,-1 0 0 0 0,0 1-114 0 0,2-7 40 0 0,0 1 0 0 0,0-1 0 0 0,1 1 0 0 0,-1-1-1 0 0,0 0 1 0 0,1 0 0 0 0,-1 0 0 0 0,0 0 0 0 0,1 0 0 0 0,-1 0-1 0 0,1 0 1 0 0,-1-1 0 0 0,1 1 0 0 0,0-1 0 0 0,0 1-1 0 0,0-1 1 0 0,-1 1 0 0 0,1-1 0 0 0,1 1 0 0 0,-1-1 0 0 0,0 0-1 0 0,0 0 1 0 0,1 1 0 0 0,-1-1 0 0 0,1 0 0 0 0,-1 0-1 0 0,1 0 1 0 0,0 0 0 0 0,0 0 0 0 0,-1 0 0 0 0,2 1 0 0 0,-1-1-1 0 0,0 0 1 0 0,0 0 0 0 0,0 0 0 0 0,1 0 0 0 0,-1 0-1 0 0,1 1 1 0 0,0-1 0 0 0,-1 0 0 0 0,1 0 0 0 0,0 0-40 0 0,-1-5 73 0 0,4-8-80 0 0,0-1 1 0 0,1 1-1 0 0,0 0 1 0 0,1 0-1 0 0,1 1 1 0 0,0 0-1 0 0,1 0 1 0 0,1 0-1 0 0,0 1 1 0 0,0 1-1 0 0,2-1 1 0 0,-1 2-1 0 0,2-1 1 0 0,-1 2-1 0 0,2-1 1 0 0,-1 2-1 0 0,1-1 0 0 0,11-4 7 0 0,-20 11-1 0 0,-1 1 0 0 0,1 0 0 0 0,0 0 0 0 0,0 1-1 0 0,0-1 1 0 0,0 1 0 0 0,0 0 0 0 0,1 0-1 0 0,-1 0 1 0 0,0 1 0 0 0,0-1 0 0 0,1 1 0 0 0,-1 0-1 0 0,0 0 1 0 0,0 1 0 0 0,1-1 0 0 0,-1 1-1 0 0,0 0 1 0 0,0 0 0 0 0,0 0 0 0 0,0 1 0 0 0,0 0-1 0 0,0-1 1 0 0,0 1 0 0 0,0 1 0 0 0,-1-1-1 0 0,1 0 1 0 0,-1 1 0 0 0,0 0 0 0 0,3 2 1 0 0,72 113 73 0 0,-48-64-223 0 0,-21-39-3 0 0,49 68-1527 0 0,-10-40-2943 0 0,-39-38 3317 0 0</inkml:trace>
  <inkml:trace contextRef="#ctx0" brushRef="#br0" timeOffset="1392.881">1406 642 1520 0 0,'-78'38'3703'0'0,"77"-36"-193"0"0,82-11-2789 0 0,432-75 191 0 0,-512 84-1485 0 0,2-1 1209 0 0,-1 0-7486 0 0,-2-7 5543 0 0</inkml:trace>
  <inkml:trace contextRef="#ctx0" brushRef="#br0" timeOffset="1906.974">2162 411 1496 0 0,'4'1'153'0'0,"0"-1"-1"0"0,0 1 1 0 0,0 0-1 0 0,1 0 1 0 0,-1 0-1 0 0,0 0 1 0 0,0 1-1 0 0,0-1 1 0 0,-1 1 0 0 0,1 0-1 0 0,0 1 1 0 0,-1-1-1 0 0,1 0 1 0 0,-1 1-1 0 0,0 0 1 0 0,0 0-1 0 0,0 0 1 0 0,0 0-1 0 0,2 4-152 0 0,11 11 155 0 0,0 2-1 0 0,-2-1 0 0 0,0 2 0 0 0,-1 0 1 0 0,-1 1-1 0 0,-1 0 0 0 0,-1 1 1 0 0,-1 0-1 0 0,-1 0 0 0 0,-1 1 0 0 0,-1 0 1 0 0,-1 0-1 0 0,-1 5-154 0 0,-3-25 89 0 0,-1 0 0 0 0,0 0 0 0 0,0-1 1 0 0,0 1-1 0 0,0 0 0 0 0,-1 0 0 0 0,1-1 0 0 0,-1 1 0 0 0,0 0 0 0 0,0-1 1 0 0,-1 1-1 0 0,1-1 0 0 0,-1 1 0 0 0,1-1 0 0 0,-1 0 0 0 0,0 1 0 0 0,0-1 1 0 0,-1 0-1 0 0,1 0 0 0 0,-1-1 0 0 0,1 1 0 0 0,-1 0 0 0 0,0-1 0 0 0,0 0 1 0 0,0 0-1 0 0,0 0 0 0 0,0 0 0 0 0,-1 0 0 0 0,1 0 0 0 0,-1-1 0 0 0,1 0 1 0 0,-1 1-1 0 0,1-1 0 0 0,-2-1-89 0 0,4 0 250 0 0,-17-15 333 0 0,16 6-560 0 0,1 0 0 0 0,0 0 0 0 0,1 0 0 0 0,0 1 0 0 0,0-1 0 0 0,1 0 0 0 0,0 0 0 0 0,1 0 0 0 0,0 0 0 0 0,0 1-1 0 0,1-1 1 0 0,0 1 0 0 0,0 0 0 0 0,1 0 0 0 0,0 0 0 0 0,1 0 0 0 0,-1 0 0 0 0,1 1 0 0 0,1 0 0 0 0,0 0 0 0 0,2-2-23 0 0,2-5-38 0 0,0 0 1 0 0,1 1 0 0 0,0 0-1 0 0,1 1 1 0 0,1 0 0 0 0,-1 1-1 0 0,2 1 1 0 0,0 0 0 0 0,0 0-1 0 0,0 2 1 0 0,1 0 0 0 0,1 0-1 0 0,-1 2 1 0 0,1 0 0 0 0,0 0-1 0 0,1 2 1 0 0,-1 0 0 0 0,1 1-1 0 0,7-1 38 0 0,-15 8-15 0 0,-1-1 1 0 0,1 2-1 0 0,-1-1 0 0 0,0 1 0 0 0,0 0 1 0 0,-1 0-1 0 0,1 1 0 0 0,-1 0 0 0 0,-1 1 1 0 0,1-1-1 0 0,-1 1 0 0 0,0 1 0 0 0,0-1 1 0 0,-1 1-1 0 0,0 0 0 0 0,-1 0 0 0 0,1 0 1 0 0,-2 1-1 0 0,1 0 0 0 0,-1-1 0 0 0,2 9 15 0 0,9 18-168 0 0,10 25-147 0 0,-17-23-3414 0 0,-7-37 2328 0 0,0 0-23 0 0,0 0 139 0 0</inkml:trace>
  <inkml:trace contextRef="#ctx0" brushRef="#br0" timeOffset="2220.859">3099 554 1528 0 0,'1'3'4948'0'0,"1"1"-2889"0"0,166-12-1142 0 0,88-51-7867 0 0,-223 47 5696 0 0</inkml:trace>
  <inkml:trace contextRef="#ctx0" brushRef="#br0" timeOffset="2485.004">3754 279 1448 0 0,'1'50'7986'0'0,"40"60"-7936"0"0,-19-56 614 0 0,-4-4-634 0 0,-7-25-513 0 0,-1 2 0 0 0,-1-1 1 0 0,-2 1-1 0 0,-1 1 0 0 0,-1-1 0 0 0,-1 1 0 0 0,-1 7 483 0 0,-24 18-3592 0 0,14-50 2322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27:19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1280 0 0,'16'3'4922'0'0,"13"-5"-3899"0"0,177-13 983 0 0,0 4-6175 0 0,-152 5 1407 0 0,-34 3 1490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29:18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46 1468 0 0,'0'0'128'0'0,"0"-1"0"0"0,-1 1-1 0 0,1-1 1 0 0,0 1 0 0 0,-1-1-1 0 0,1 1 1 0 0,0-1 0 0 0,0 1-1 0 0,0-1 1 0 0,-1 1 0 0 0,1-1 0 0 0,0 0-1 0 0,0 1 1 0 0,0-1 0 0 0,0 1-1 0 0,0-1 1 0 0,0 1 0 0 0,0-1 0 0 0,0 0-1 0 0,0 1 1 0 0,1-1 0 0 0,-1 1-1 0 0,0-1 1 0 0,0 1 0 0 0,0-1 0 0 0,1 0-1 0 0,-1 1 1 0 0,0-1 0 0 0,1 1-1 0 0,-1-1 1 0 0,0 1 0 0 0,1 0-1 0 0,-1-1 1 0 0,1 1 0 0 0,-1-1 0 0 0,0 1-1 0 0,1 0 1 0 0,-1-1 0 0 0,1 1-1 0 0,-1 0 1 0 0,1-1 0 0 0,0 1 0 0 0,-1 0-1 0 0,1 0 1 0 0,-1 0 0 0 0,1 0-1 0 0,-1-1 1 0 0,1 1 0 0 0,0 0-1 0 0,-1 0 1 0 0,1 0 0 0 0,-1 0 0 0 0,1 0-1 0 0,0 0 1 0 0,-1 0 0 0 0,1 1-1 0 0,-1-1 1 0 0,1 0 0 0 0,-1 0 0 0 0,1 0-1 0 0,-1 1 1 0 0,1-1 0 0 0,-1 0-1 0 0,1 1-127 0 0,0-2-30 0 0,-1 0 0 0 0,0 1 1 0 0,1-1-1 0 0,-1 0 0 0 0,0 0 0 0 0,0 1 0 0 0,0-1 0 0 0,0 0 0 0 0,1 0 0 0 0,-1 1 0 0 0,0-1 0 0 0,0 0 0 0 0,0 0 0 0 0,-1 1 0 0 0,1-1 0 0 0,0 0 0 0 0,0 0 0 0 0,0 1 0 0 0,0-1 0 0 0,-1 0 0 0 0,1 0 0 0 0,0 1 0 0 0,-1-1 1 0 0,1 0-1 0 0,0 1 0 0 0,-1-1 0 0 0,1 1 0 0 0,-1-1 0 0 0,1 0 0 0 0,-1 1 0 0 0,0-1 0 0 0,1 1 0 0 0,-1-1 0 0 0,1 1 0 0 0,-1 0 0 0 0,0-1 0 0 0,1 1 0 0 0,-1 0 0 0 0,0-1 0 0 0,0 1 0 0 0,1 0 0 0 0,-1 0 0 0 0,0-1 0 0 0,1 1 1 0 0,-1 0-1 0 0,0 0 0 0 0,0 0 0 0 0,0 0 0 0 0,1 0 0 0 0,-1 0 0 0 0,0 0 0 0 0,0 1 0 0 0,1-1 0 0 0,-1 0 0 0 0,0 0 0 0 0,1 0 0 0 0,-1 1 0 0 0,0-1 0 0 0,0 0 0 0 0,1 1 0 0 0,-1-1 0 0 0,1 1 0 0 0,-1-1 0 0 0,0 1 0 0 0,1-1 1 0 0,-1 1-1 0 0,1-1 0 0 0,-1 1 0 0 0,1 0 30 0 0,-1 9-4806 0 0,4-9 3409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29:19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226 439 1428 0 0,'-9'3'194'0'0,"-7"1"90"0"0,-1 1 1 0 0,1 0-1 0 0,0 1 1 0 0,1 1-1 0 0,-1 0 1 0 0,2 1-1 0 0,-1 1 1 0 0,1 1 0 0 0,0 0-1 0 0,1 0 1 0 0,0 1-1 0 0,1 1 1 0 0,0 0-1 0 0,-2 4-284 0 0,15-13 30 0 0,-1 0 0 0 0,1-1 0 0 0,0 1-1 0 0,0 0 1 0 0,0 0 0 0 0,0 0 0 0 0,0-1 0 0 0,1 1-1 0 0,-1-1 1 0 0,1 1 0 0 0,-1-1 0 0 0,1 1-1 0 0,0-1 1 0 0,0 0 0 0 0,0 0 0 0 0,1 0 0 0 0,-1 0-1 0 0,0 0 1 0 0,1 0 0 0 0,-1-1 0 0 0,1 1 0 0 0,-1-1-1 0 0,1 0 1 0 0,0 0 0 0 0,0 0 0 0 0,-1 0 0 0 0,1 0-1 0 0,0-1 1 0 0,0 1 0 0 0,0-1 0 0 0,0 1 0 0 0,0-1-1 0 0,0 0 1 0 0,0-1 0 0 0,0 1 0 0 0,0 0-1 0 0,0-1 1 0 0,0 1 0 0 0,-1-1 0 0 0,1 0 0 0 0,2-1-30 0 0,272-47-66 0 0,-175 8-35 0 0,-137 21-504 0 0,-197 13 925 0 0,125 22-136 0 0,400-107-1805 0 0,-195 53-63 0 0,-51 20 338 0 0</inkml:trace>
  <inkml:trace contextRef="#ctx0" brushRef="#br0" timeOffset="263.436">699 86 1300 0 0,'-13'-11'705'0'0,"6"3"-286"0"0,0 1 0 0 0,-1 0 0 0 0,0 1-1 0 0,0 0 1 0 0,0 0 0 0 0,-1 1 0 0 0,0 0 0 0 0,0 0 0 0 0,0 1-1 0 0,-1 0 1 0 0,1 0 0 0 0,-1 1 0 0 0,-10-1-419 0 0,19 4 261 0 0,-4 6-193 0 0,0 1-1 0 0,1 0 0 0 0,0 1 0 0 0,1-1 1 0 0,0 1-1 0 0,0-1 0 0 0,0 1 1 0 0,1 0-1 0 0,0 0 0 0 0,0 0 0 0 0,1 0 1 0 0,0 0-1 0 0,1 1 0 0 0,0-1 0 0 0,0 0 1 0 0,1 0-1 0 0,0 0 0 0 0,0 0 1 0 0,1 1-1 0 0,1 4-67 0 0,15 71 329 0 0,3-1 1 0 0,4-1 0 0 0,4-2-1 0 0,33 66-329 0 0,-13-25 280 0 0,20 67-499 0 0,-30-62-4166 0 0,-39-123 1513 0 0,-1-8 1413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29:18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81 1148 0 0,'0'0'419'0'0,"0"0"4"0"0,0 0-48 0 0,0 0-46 0 0,0 0-41 0 0,0 0-34 0 0,0 0-29 0 0,0 0-26 0 0,7 2-38 0 0,10 9-87 0 0,0 1 0 0 0,-1 1-1 0 0,0 0 1 0 0,-1 1 0 0 0,-1 0 0 0 0,0 2 0 0 0,-1-1-1 0 0,0 2 1 0 0,-2 0 0 0 0,0 0 0 0 0,0 1-1 0 0,-2 0 1 0 0,-1 0 0 0 0,0 1 0 0 0,-1 1 0 0 0,1 5-74 0 0,-6-20 20 0 0,10 66 1103 0 0,-12-70-1106 0 0,0 0 1 0 0,-1 0-1 0 0,1 0 0 0 0,0 0 1 0 0,0-1-1 0 0,-1 1 0 0 0,1 0 0 0 0,-1 0 1 0 0,1 0-1 0 0,-1 0 0 0 0,1 0 0 0 0,-1-1 1 0 0,1 1-1 0 0,-1 0 0 0 0,0 0 0 0 0,0-1 1 0 0,1 1-1 0 0,-1 0 0 0 0,0-1 0 0 0,0 1 1 0 0,0-1-1 0 0,0 1 0 0 0,1-1 0 0 0,-1 0 1 0 0,0 1-1 0 0,0-1 0 0 0,0 0 0 0 0,0 1 1 0 0,0-1-1 0 0,0 0 0 0 0,0 0 0 0 0,0 0 1 0 0,0 0-1 0 0,0 0 0 0 0,0 0 0 0 0,0 0 1 0 0,0 0-1 0 0,0-1 0 0 0,0 1 1 0 0,0 0-1 0 0,0 0 0 0 0,0-1 0 0 0,0 1 1 0 0,1-1-1 0 0,-1 1 0 0 0,0-1 0 0 0,0 1 1 0 0,0-1-1 0 0,0 0 0 0 0,1 1 0 0 0,-1-1 1 0 0,0 0-1 0 0,1 1 0 0 0,-1-1 0 0 0,1 0 1 0 0,-1 0-1 0 0,0 0 0 0 0,1 0 0 0 0,0 1 1 0 0,-1-2-18 0 0,-4-15-5 0 0,1 0 0 0 0,1 0 1 0 0,0 0-1 0 0,1 0 0 0 0,1 0 1 0 0,1-1-1 0 0,0 1 0 0 0,1 0 1 0 0,1-1-1 0 0,1 1 0 0 0,0 0 1 0 0,1 0-1 0 0,1 1 0 0 0,1-1 1 0 0,0 1-1 0 0,1 0 0 0 0,1 1 1 0 0,0-1-1 0 0,1 2 0 0 0,10-14 5 0 0,-16 23-8 0 0,-1 0-1 0 0,1 0 1 0 0,0 0-1 0 0,0 0 1 0 0,1 1-1 0 0,-1-1 1 0 0,1 1 0 0 0,0 0-1 0 0,0 0 1 0 0,1 0-1 0 0,-1 1 1 0 0,1-1-1 0 0,0 1 1 0 0,0 0-1 0 0,0 1 1 0 0,0-1-1 0 0,0 1 1 0 0,1 0-1 0 0,-1 0 1 0 0,1 0-1 0 0,-1 1 1 0 0,1 0 0 0 0,-1 0-1 0 0,1 1 1 0 0,0-1-1 0 0,0 1 1 0 0,4 1 8 0 0,9 12-61 0 0,0 0 0 0 0,-1 1 0 0 0,0 1 0 0 0,-2 1 1 0 0,0 1-1 0 0,0 0 0 0 0,-2 1 0 0 0,0 0 1 0 0,-1 1-1 0 0,0 3 61 0 0,-5-11-94 0 0,73 122-3096 0 0,-74-122 1895 0 0</inkml:trace>
  <inkml:trace contextRef="#ctx0" brushRef="#br0" timeOffset="372.708">946 44 1348 0 0,'-48'50'2916'0'0,"44"-47"-2833"0"0,0 1-1 0 0,0 0 0 0 0,1-1 0 0 0,-1 1 0 0 0,1 0 1 0 0,0 1-1 0 0,0-1 0 0 0,0 0 0 0 0,1 1 0 0 0,0 0 1 0 0,0 0-1 0 0,0-1 0 0 0,0 1 0 0 0,1 0 0 0 0,0 0 1 0 0,0 1-1 0 0,0-1 0 0 0,0 0 0 0 0,1 0 0 0 0,0 0 1 0 0,0 1-1 0 0,1-1 0 0 0,-1 0 0 0 0,1 0 0 0 0,0 0 1 0 0,0 0-1 0 0,1 0 0 0 0,0 0 0 0 0,-1 0 0 0 0,2 0 1 0 0,-1-1-1 0 0,1 1 0 0 0,-1-1 0 0 0,1 1 0 0 0,0-1 1 0 0,1 0-1 0 0,-1 0 0 0 0,1 0 0 0 0,0-1 0 0 0,-1 0 1 0 0,2 1-1 0 0,-1-1 0 0 0,0 0 0 0 0,1-1 0 0 0,-1 1 1 0 0,1-1-1 0 0,0 0 0 0 0,0 0-82 0 0,9 0 99 0 0,0-1-1 0 0,0-1 1 0 0,0 0 0 0 0,0-1-1 0 0,0 0 1 0 0,0-1 0 0 0,-1-1-1 0 0,1 0 1 0 0,-1-1 0 0 0,13-5-99 0 0,-23 9-10 0 0,-1 0 0 0 0,0-1 0 0 0,0 1 1 0 0,-1-1-1 0 0,1 0 0 0 0,0 1 0 0 0,0-1 0 0 0,0 0 1 0 0,0 0-1 0 0,0 0 0 0 0,-1-1 0 0 0,1 1 0 0 0,-1 0 1 0 0,1 0-1 0 0,-1-1 0 0 0,1 1 0 0 0,-1-1 0 0 0,0 0 1 0 0,1 1-1 0 0,-1-1 0 0 0,0 0 0 0 0,0 0 0 0 0,0 1 1 0 0,-1-1-1 0 0,1 0 0 0 0,0 0 0 0 0,-1 0 1 0 0,1 0-1 0 0,-1 0 0 0 0,0 0 0 0 0,1 0 0 0 0,-1 0 1 0 0,0 0-1 0 0,0 0 0 0 0,-1-1 0 0 0,1 1 0 0 0,0 0 1 0 0,-1 0-1 0 0,1 0 0 0 0,-1 0 0 0 0,1 1 0 0 0,-1-1 1 0 0,0 0-1 0 0,0 0 0 0 0,0 0 0 0 0,0 0 0 0 0,0 1 1 0 0,-1-1-1 0 0,1 0 0 0 0,0 1 0 0 0,-1 0 0 0 0,1-1 1 0 0,-1 1-1 0 0,1 0 0 0 0,-1-1 0 0 0,0 1 0 0 0,0 0 1 0 0,1 0-1 0 0,-2 0 10 0 0,-203-81-5389 0 0,195 72 4091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27:47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610 182 860 0 0,'0'0'197'0'0,"0"0"59"0"0,0 0 42 0 0,0 0-17 0 0,0 0-21 0 0,0 0-2 0 0,0 0-28 0 0,0 0 18 0 0,0 0-10 0 0,0 0-50 0 0,0 0 26 0 0,0 0-7 0 0,0 0-70 0 0,0 0-24 0 0,0 0-16 0 0,0 0-11 0 0,0 0 0 0 0,0 0 19 0 0,0 0 22 0 0,0 0 84 0 0,0 0 3 0 0,0 0-37 0 0,0 0-40 0 0,0 0 32 0 0,0 0-16 0 0,0 0-1 0 0,0 0 54 0 0,0 0-1 0 0,0 0-66 0 0,0 0-41 0 0,0 0 10 0 0,0 0-22 0 0,0 0 8 0 0,0 0-44 0 0,0 0-2 0 0,0 0 0 0 0,0 0 19 0 0,0 0-40 0 0,0 0 3 0 0,0 0 30 0 0,0 0-4 0 0,0 0-9 0 0,0 0-52 0 0,0 0-57 0 0,0 0 74 0 0,0 0 51 0 0,0 0-10 0 0,-3 19-73 0 0,-2-3 19 0 0,0 0 0 0 0,2 0 1 0 0,0 0-1 0 0,1 1 0 0 0,0 0 0 0 0,2-1 0 0 0,0 1 0 0 0,0 0 0 0 0,4 14 1 0 0,-2 26-60 0 0,-2 380 593 0 0,0-436-504 0 0,0-1-15 0 0,-1 0-75 0 0,1 0 0 0 0,-1 0 0 0 0,1 0 0 0 0,0 0 0 0 0,-1 0 0 0 0,1 0 1 0 0,0 0-1 0 0,-1 0 0 0 0,1 0 0 0 0,0 0 0 0 0,-1 0 0 0 0,1 1 0 0 0,0-1 0 0 0,-1 0 1 0 0,1 0-1 0 0,0 0 0 0 0,-1 1 0 0 0,1-1 0 0 0,0 0 0 0 0,-1 0 0 0 0,1 1 0 0 0,0-1 0 0 0,0 0 1 0 0,-1 0-1 0 0,1 1 0 0 0,0-1 0 0 0,0 0 0 0 0,0 1 0 0 0,0-1 0 0 0,-1 0 0 0 0,1 1 1 0 0,0-1-1 0 0,0 0 0 0 0,0 1 0 0 0,0-1 0 0 0,0 1 0 0 0,0-1 0 0 0,0 0 0 0 0,0 1 1 0 0,0-1-1 0 0,0 0 0 0 0,0 1 61 0 0,3-27-2643 0 0,-3 12 1326 0 0</inkml:trace>
  <inkml:trace contextRef="#ctx0" brushRef="#br0" timeOffset="626.715">578 347 988 0 0,'-18'-21'3275'0'0,"7"-37"-2528"0"0,10 50-381 0 0,1 2-309 0 0,1 0-1 0 0,-1 0 1 0 0,1 0-1 0 0,1 0 0 0 0,-1 0 1 0 0,1 1-1 0 0,0-1 1 0 0,0 0-1 0 0,1 1 0 0 0,-1-1 1 0 0,1 1-1 0 0,0 0 0 0 0,1 0 1 0 0,-1 0-1 0 0,1 0 1 0 0,0 1-1 0 0,1-1 0 0 0,-1 1 1 0 0,0 0-1 0 0,1 1 1 0 0,0-1-1 0 0,0 1 0 0 0,4-2-56 0 0,-8 4 73 0 0,10 5-91 0 0,-5 5 21 0 0,-1 1 1 0 0,-1-1-1 0 0,0 1 0 0 0,0 0 0 0 0,0 1 1 0 0,-2-1-1 0 0,1 0 0 0 0,-1 1 1 0 0,-1 0-1 0 0,0-1 0 0 0,0 1 1 0 0,-1 0-1 0 0,-1 0 0 0 0,1-1 1 0 0,-2 1-1 0 0,1 0 0 0 0,-2-1 0 0 0,1 1 1 0 0,-2-1-1 0 0,1 0 0 0 0,-1 0 1 0 0,-1 0-1 0 0,-2 4-3 0 0,3-2 20 0 0,1 1 0 0 0,-2-1 0 0 0,0-1 0 0 0,0 1 1 0 0,-1-1-1 0 0,0 0 0 0 0,-1 0 0 0 0,0 0 0 0 0,-1-1 0 0 0,0 0 0 0 0,-1-1 0 0 0,0 0 1 0 0,0 0-1 0 0,-1-1 0 0 0,0 0 0 0 0,-1-1 0 0 0,-1 1-20 0 0,9-7 27 0 0,1-1 0 0 0,0 1 0 0 0,-1-1 0 0 0,1 0 0 0 0,0 0 0 0 0,-1 0-1 0 0,1 0 1 0 0,0 0 0 0 0,-1-1 0 0 0,1 1 0 0 0,0-1 0 0 0,-1 1 0 0 0,1-1 0 0 0,0 0 0 0 0,0 0 0 0 0,0 0 0 0 0,0 0 0 0 0,0 0-1 0 0,0-1 1 0 0,0 1 0 0 0,0 0 0 0 0,0-1 0 0 0,0 0 0 0 0,1 1 0 0 0,-1-1 0 0 0,1 0 0 0 0,-1 0 0 0 0,1 0 0 0 0,0 0 0 0 0,0 0-1 0 0,0 0 1 0 0,0 0-27 0 0,46 36-86 0 0,4 1-110 0 0,-28-19-50 0 0,1 0-1 0 0,0-1 1 0 0,2-1-1 0 0,-1-1 1 0 0,2-1-1 0 0,-1-1 1 0 0,18 4 246 0 0,-32-9-2616 0 0,-10-6 1444 0 0</inkml:trace>
  <inkml:trace contextRef="#ctx0" brushRef="#br0" timeOffset="1015.503">834 639 1472 0 0,'85'-41'2525'0'0,"23"-52"-1434"0"0,-157 88-1608 0 0,26 11 564 0 0,-1 1 1 0 0,1 1-1 0 0,0 1 1 0 0,1 1-1 0 0,0 1 0 0 0,1 1 1 0 0,0 1-1 0 0,1 1 1 0 0,1 0-1 0 0,0 2 0 0 0,-15 15-47 0 0,33-30 8 0 0,0 0-1 0 0,0 0 1 0 0,0 0-1 0 0,0 0 1 0 0,0 0 0 0 0,1 0-1 0 0,-1 0 1 0 0,0 0-1 0 0,1 1 1 0 0,-1-1-1 0 0,1 0 1 0 0,-1 0-1 0 0,1 1 1 0 0,0-1-1 0 0,-1 0 1 0 0,1 1-1 0 0,0-1 1 0 0,0 0-1 0 0,0 1 1 0 0,0-1-1 0 0,0 1 1 0 0,0-1-1 0 0,0 0 1 0 0,0 1-1 0 0,1-1 1 0 0,-1 0-1 0 0,1 0 1 0 0,-1 1-1 0 0,1-1 1 0 0,-1 0-1 0 0,1 0 1 0 0,-1 1-1 0 0,1-1 1 0 0,0 0-1 0 0,0 0 1 0 0,0 0-1 0 0,0 0 1 0 0,0 0-1 0 0,0 0 1 0 0,0 0-1 0 0,0-1 1 0 0,0 1-1 0 0,0 0 1 0 0,0 0-1 0 0,0-1 1 0 0,1 1-1 0 0,-1-1 1 0 0,0 1-1 0 0,1-1 1 0 0,-1 0-1 0 0,0 1 1 0 0,1-1-1 0 0,-1 0 1 0 0,1 0-8 0 0,86 13-475 0 0,-75-12 253 0 0,38-3-1478 0 0,4-12 455 0 0</inkml:trace>
  <inkml:trace contextRef="#ctx0" brushRef="#br0" timeOffset="1480.636">1273 458 868 0 0,'-5'3'167'0'0,"1"1"-1"0"0,0-1 1 0 0,0 1 0 0 0,0 0-1 0 0,1 1 1 0 0,0-1-1 0 0,-1 0 1 0 0,2 1 0 0 0,-1 0-1 0 0,0 0 1 0 0,1 0-1 0 0,0 0 1 0 0,0 0 0 0 0,0 0-1 0 0,1 1 1 0 0,0-1 0 0 0,0 0-1 0 0,0 1 1 0 0,1-1-1 0 0,-1 5-166 0 0,4-3 110 0 0,0-1-1 0 0,1 1 0 0 0,0-1 0 0 0,0 0 1 0 0,0 0-1 0 0,0 0 0 0 0,1 0 0 0 0,0-1 1 0 0,0 0-1 0 0,1 0 0 0 0,-1 0 0 0 0,1-1 0 0 0,0 1 1 0 0,0-1-1 0 0,1-1 0 0 0,-1 1 0 0 0,1-1 1 0 0,0 0-1 0 0,0-1 0 0 0,2 1-109 0 0,21 13 416 0 0,-16-10-282 0 0,-12-6-119 0 0,0 1 1 0 0,0-1-1 0 0,0 1 1 0 0,0-1 0 0 0,0 1-1 0 0,0-1 1 0 0,0 1 0 0 0,0 0-1 0 0,0 0 1 0 0,-1 0-1 0 0,1 0 1 0 0,0 1 0 0 0,-1-1-1 0 0,1 0 1 0 0,0 1 0 0 0,-1-1-1 0 0,1 1 1 0 0,-1-1-1 0 0,0 1 1 0 0,0 0 0 0 0,0-1-1 0 0,0 1 1 0 0,0 0 0 0 0,0 0-1 0 0,0 0 1 0 0,0 0-1 0 0,-1 0 1 0 0,1 0 0 0 0,-1 0-1 0 0,1 0 1 0 0,-1 0 0 0 0,0 0-1 0 0,0 0 1 0 0,0 1-1 0 0,0-1 1 0 0,0 0 0 0 0,-1 1-16 0 0,-10 11-122 0 0,-2-1 1 0 0,0-1-1 0 0,-1 0 1 0 0,0 0-1 0 0,-1-1 1 0 0,0-1 0 0 0,0-1-1 0 0,-1 0 1 0 0,0-1-1 0 0,-1-1 1 0 0,0 0-1 0 0,0-1 1 0 0,0-1 0 0 0,-1-1-1 0 0,0 0 1 0 0,0-1-1 0 0,0-1 1 0 0,0-1-1 0 0,0 0 1 0 0,0-2-1 0 0,-9-1 122 0 0,-1-2-1264 0 0,8-16 350 0 0</inkml:trace>
  <inkml:trace contextRef="#ctx0" brushRef="#br0" timeOffset="1976.44">1381 584 1976 0 0,'8'48'3738'0'0,"-5"12"-3693"0"0,-3-55-29 0 0,0 1-1 0 0,1 0 1 0 0,0-1-1 0 0,0 1 1 0 0,0 0-1 0 0,1-1 1 0 0,0 1-1 0 0,0-1 1 0 0,0 0-1 0 0,0 0 1 0 0,1 0-1 0 0,0 0 1 0 0,0 0-1 0 0,0 0 1 0 0,1-1-1 0 0,0 1 1 0 0,-1-1-1 0 0,2 0 1 0 0,-1 0-1 0 0,0-1 1 0 0,1 1-1 0 0,0-1 1 0 0,-1 0-1 0 0,1 0 1 0 0,0-1-1 0 0,1 1 1 0 0,-1-1-1 0 0,0 0 1 0 0,1-1-1 0 0,-1 1 1 0 0,1-1-1 0 0,0 0 1 0 0,-1 0-1 0 0,1-1 1 0 0,5 0-16 0 0,0-4-37 0 0,0-1 0 0 0,0 0 0 0 0,-1 0 0 0 0,0-1 0 0 0,0-1 0 0 0,0 0 0 0 0,-1 0 0 0 0,0-1 0 0 0,0 0 0 0 0,-1 0 0 0 0,0-1 0 0 0,-1 0 0 0 0,0-1 0 0 0,0 1 0 0 0,-1-1 0 0 0,0-1 0 0 0,-1 1 0 0 0,0-1 1 0 0,-1 0-1 0 0,3-10 37 0 0,3-12 274 0 0,-1-1 1 0 0,-2 0 0 0 0,-1 0 0 0 0,-2 0 0 0 0,-1-1 0 0 0,-2-23-275 0 0,-19 85 321 0 0,0 226-253 0 0,19-239-199 0 0,0 1 0 0 0,1-1-1 0 0,0 0 1 0 0,1 1-1 0 0,0-1 1 0 0,2 0 0 0 0,-1 0-1 0 0,2-1 1 0 0,0 0-1 0 0,0 0 1 0 0,1 0 0 0 0,7 9 131 0 0,7-13-2258 0 0,4-19 1355 0 0</inkml:trace>
  <inkml:trace contextRef="#ctx0" brushRef="#br0" timeOffset="2224.83">1980 572 1528 0 0,'64'-219'4812'0'0,"-52"173"-1621"0"0,-4 60-1312 0 0,-5 43-2431 0 0,2-1-1 0 0,3 0 1 0 0,2-1 0 0 0,2 0 0 0 0,13 31 552 0 0,-30-58-5579 0 0,-1-29 4133 0 0</inkml:trace>
  <inkml:trace contextRef="#ctx0" brushRef="#br0" timeOffset="2473.17">2034 533 1964 0 0,'2'-3'1116'0'0,"1"-3"-212"0"0,8-8-100 0 0,2-1-71 0 0,2 0-153 0 0,1 0-28 0 0,4 2-204 0 0,-2 1-172 0 0,4 0-196 0 0,4 3-104 0 0,-2 3 24 0 0,3 3-304 0 0,2 0-152 0 0,-18 3-581 0 0,2 0 73 0 0,0 0 48 0 0</inkml:trace>
  <inkml:trace contextRef="#ctx0" brushRef="#br0" timeOffset="2783.122">469 1299 2468 0 0,'1'2'97'0'0,"0"-1"-1"0"0,0 1 1 0 0,0-1-1 0 0,0 1 1 0 0,0-1-1 0 0,0 0 1 0 0,0 1-1 0 0,0-1 1 0 0,0 0-1 0 0,1 0 1 0 0,-1 0-1 0 0,0 0 1 0 0,1 0-1 0 0,-1 0 1 0 0,1 0-1 0 0,-1-1 1 0 0,1 1-1 0 0,-1-1 1 0 0,1 1-1 0 0,0-1 1 0 0,-1 1-1 0 0,1-1 0 0 0,0 0 1 0 0,-1 0-1 0 0,1 1 1 0 0,0-1-1 0 0,-1-1 1 0 0,1 1-1 0 0,0 0 1 0 0,-1 0-1 0 0,1-1 1 0 0,0 1-1 0 0,-1 0 1 0 0,1-1-1 0 0,-1 0 1 0 0,1 1-1 0 0,-1-1 1 0 0,1 0-1 0 0,-1 0 1 0 0,1 0-1 0 0,-1 0 1 0 0,0 0-1 0 0,1-1-96 0 0,623-118 2985 0 0,-234 37-2185 0 0,292-49-813 0 0,-567 104-1411 0 0,-121-7-3675 0 0,-6 17 3916 0 0,-4-1 20 0 0</inkml:trace>
  <inkml:trace contextRef="#ctx0" brushRef="#br0" timeOffset="104488.987">362 74 1036 0 0,'-2'-20'818'0'0,"-32"-21"97"0"0,22 36-882 0 0,-10 0 33 0 0,8 3 48 0 0,-2 1 102 0 0,6 1 4 0 0,-29 8-147 0 0,-13 26 11 0 0,-33 98 39 0 0,67-78-49 0 0,3 0 0 0 0,2 0 1 0 0,2 1-1 0 0,3 1 1 0 0,2 0-1 0 0,2 0 0 0 0,3 0 1 0 0,5 31-75 0 0,-4-65 23 0 0,21 220 247 0 0,81 870 1567 0 0,-41-587-877 0 0,-59-512-938 0 0,-2-1 32 0 0,1 1 0 0 0,0 0-1 0 0,0 0 1 0 0,1 0 0 0 0,1-1-1 0 0,0 1 1 0 0,1-1-1 0 0,1 0 1 0 0,-1 0 0 0 0,2 0-1 0 0,0-1 1 0 0,0 0 0 0 0,1 0-1 0 0,0 0 1 0 0,1-1-1 0 0,0 0 1 0 0,1-1 0 0 0,0 0-1 0 0,0 0 1 0 0,1-1 0 0 0,0 0-1 0 0,1 0 1 0 0,0-1 0 0 0,0-1-1 0 0,10 5-53 0 0,12-7-82 0 0,0-2 0 0 0,0-1 0 0 0,1-1 0 0 0,-1-2 0 0 0,0-2 0 0 0,0-1 0 0 0,6-3 82 0 0,377-85-5067 0 0,-315 62 3842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29:20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472 1496 1196 0 0,'-16'-1'338'0'0,"0"-1"-1"0"0,0 2 1 0 0,0 0-1 0 0,0 1 1 0 0,-1 1 0 0 0,1 1-1 0 0,1 0 1 0 0,-1 0-1 0 0,0 2 1 0 0,1 0-1 0 0,-6 3-337 0 0,11-4 153 0 0,-6 0-15 0 0,-1 1-1 0 0,1 1 1 0 0,1 0 0 0 0,-1 1 0 0 0,1 1 0 0 0,0 0-1 0 0,1 1 1 0 0,0 1 0 0 0,0 0 0 0 0,1 1 0 0 0,1 0 0 0 0,-1 1-1 0 0,2 0 1 0 0,0 1 0 0 0,0 1 0 0 0,2-1 0 0 0,-1 2-1 0 0,2-1 1 0 0,0 1 0 0 0,0 1-138 0 0,9-12 13 0 0,-1 1-1 0 0,1-1 1 0 0,-1 1-1 0 0,1-1 1 0 0,1 0-1 0 0,-1 1 1 0 0,1-1-1 0 0,-1 0 1 0 0,1 0-1 0 0,0 0 1 0 0,1 0-1 0 0,-1 0 1 0 0,1-1-1 0 0,-1 1 1 0 0,1-1-1 0 0,0 1 1 0 0,1-1-1 0 0,-1 0 1 0 0,0 0-1 0 0,1-1 1 0 0,0 1 0 0 0,-1-1-1 0 0,1 1 1 0 0,0-1-1 0 0,0-1 1 0 0,1 1-1 0 0,-1 0 1 0 0,0-1-1 0 0,0 0 1 0 0,1 0-1 0 0,-1 0 1 0 0,1-1-13 0 0,34 5-513 0 0,1-1-1 0 0,0-3 1 0 0,0-1 0 0 0,-1-2 0 0 0,1-2 0 0 0,-1-1 0 0 0,0-2-1 0 0,0-2 1 0 0,34-13 513 0 0,-21 6-692 0 0</inkml:trace>
  <inkml:trace contextRef="#ctx0" brushRef="#br0" timeOffset="683.148">871 1535 2136 0 0,'-9'-1'142'0'0,"0"1"0"0"0,0-1-1 0 0,-1 2 1 0 0,1-1 0 0 0,0 1-1 0 0,0 0 1 0 0,0 1 0 0 0,0 0 0 0 0,1 1-1 0 0,-1 0 1 0 0,0 0 0 0 0,1 0 0 0 0,0 1-1 0 0,0 1 1 0 0,0-1 0 0 0,0 1-1 0 0,1 1 1 0 0,0-1 0 0 0,0 1 0 0 0,0 1-1 0 0,1-1 1 0 0,0 1 0 0 0,0 0-1 0 0,1 0 1 0 0,0 1 0 0 0,0 0 0 0 0,-2 4-142 0 0,4-7 52 0 0,0-1 1 0 0,0 1 0 0 0,1 0 0 0 0,0 0 0 0 0,-1 0 0 0 0,2 0-1 0 0,-1 0 1 0 0,1 0 0 0 0,0 0 0 0 0,0 1 0 0 0,0-1 0 0 0,1 0 0 0 0,-1 1-1 0 0,1-1 1 0 0,1 1 0 0 0,-1-1 0 0 0,1 0 0 0 0,0 1 0 0 0,0-1-1 0 0,0 0 1 0 0,1 0 0 0 0,0 0 0 0 0,0 0 0 0 0,0 0 0 0 0,1 0 0 0 0,-1 0-1 0 0,1-1 1 0 0,1 0 0 0 0,-1 1 0 0 0,0-1 0 0 0,1 0 0 0 0,0 0-1 0 0,0-1 1 0 0,0 1 0 0 0,0-1 0 0 0,1 0 0 0 0,-1 0 0 0 0,5 2-53 0 0,3-1 44 0 0,0-1-1 0 0,0 0 1 0 0,0 0 0 0 0,0-1 0 0 0,0-1 0 0 0,0 0 0 0 0,0-1-1 0 0,1 0 1 0 0,-1-1 0 0 0,0 0 0 0 0,0-1 0 0 0,0 0 0 0 0,0-1-1 0 0,0 0 1 0 0,0-1 0 0 0,7-4-44 0 0,-16 6-10 0 0,0 0-1 0 0,0 0 1 0 0,0 0-1 0 0,0 0 1 0 0,-1-1-1 0 0,1 1 1 0 0,-1-1-1 0 0,1 0 1 0 0,-1 0-1 0 0,0 0 1 0 0,0 0-1 0 0,0 0 1 0 0,0 0-1 0 0,-1 0 1 0 0,1-1-1 0 0,-1 1 1 0 0,0-1-1 0 0,0 1 1 0 0,0-1 0 0 0,-1 1-1 0 0,1-1 1 0 0,-1 0-1 0 0,0 1 1 0 0,0-1-1 0 0,0 0 1 0 0,0 1-1 0 0,0-1 1 0 0,-1 1-1 0 0,0-1 1 0 0,0 1-1 0 0,0-1 1 0 0,0 1-1 0 0,0-1 1 0 0,-1 1-1 0 0,0 0 1 0 0,1 0-1 0 0,-1-1 1 0 0,0 1-1 0 0,-1 1 1 0 0,1-1-1 0 0,0 0 1 0 0,-1 0-1 0 0,0 1 1 0 0,1 0-1 0 0,-1-1 1 0 0,0 1 0 0 0,0 0-1 0 0,0 0 1 0 0,-1 1-1 0 0,-2-2 11 0 0,-129-75-503 0 0,134 76 497 0 0,0 1 0 0 0,-1-1-1 0 0,1 0 1 0 0,0 0 0 0 0,1 0 0 0 0,-1 0 0 0 0,0 0 0 0 0,0 0 0 0 0,1 0 0 0 0,0 0 0 0 0,-1 0 0 0 0,1 0 0 0 0,0 0 0 0 0,0 0 0 0 0,0 0 0 0 0,0 0-1 0 0,0 0 1 0 0,0 0 0 0 0,1 0 0 0 0,-1 0 0 0 0,1 0 0 0 0,-1 0 0 0 0,1 0 0 0 0,0 0 0 0 0,0 0 0 0 0,0 0 0 0 0,0 0 0 0 0,0 1 0 0 0,0-1-1 0 0,0 0 1 0 0,1 1 0 0 0,-1-1 0 0 0,1 1 0 0 0,-1-1 0 0 0,1 1 0 0 0,-1 0 0 0 0,1 0 0 0 0,0 0 0 0 0,0 0 0 0 0,-1 0 0 0 0,1 0 0 0 0,0 0-1 0 0,0 0 1 0 0,0 1 0 0 0,0-1 0 0 0,0 1 0 0 0,0-1 0 0 0,2 1 6 0 0,0-3-26 0 0,9-6 7 0 0,0-1 0 0 0,1 2-1 0 0,0-1 1 0 0,1 2 0 0 0,0 0-1 0 0,0 1 1 0 0,1 1 0 0 0,-1 0-1 0 0,1 1 1 0 0,0 0 0 0 0,1 2-1 0 0,9-1 20 0 0,-18 6-8 0 0,0 1 0 0 0,-1 0 0 0 0,0 1 0 0 0,0 0 0 0 0,0 0 1 0 0,-1 0-1 0 0,1 1 0 0 0,-1 0 0 0 0,0 0 0 0 0,-1 0 0 0 0,0 1 0 0 0,0 0 0 0 0,0 0 0 0 0,-1 0 0 0 0,0 1 0 0 0,0-1 0 0 0,-1 1 0 0 0,0 0 8 0 0,81 169 553 0 0,-111-185 411 0 0,25 1-992 0 0,-1 0 0 0 0,1 0 0 0 0,0 0-1 0 0,1 0 1 0 0,0 0 0 0 0,0 0-1 0 0,0-1 1 0 0,1 1 0 0 0,0 0 0 0 0,1-1-1 0 0,0 1 1 0 0,0 0 0 0 0,0 0-1 0 0,1-1 1 0 0,0 1 0 0 0,0 0-1 0 0,1 1 1 0 0,0-1 0 0 0,0 0 0 0 0,1 1-1 0 0,-1 0 1 0 0,2-1 0 0 0,-1 2-1 0 0,0-1 1 0 0,1 0 0 0 0,0 1 0 0 0,1 0-1 0 0,-1 0 1 0 0,1 0 0 0 0,4-2 28 0 0,-9 7-90 0 0,7 2 71 0 0,-1 1-1 0 0,1 1 0 0 0,-1-1 1 0 0,0 1-1 0 0,0 0 0 0 0,0 1 1 0 0,0-1-1 0 0,-1 2 0 0 0,0-1 1 0 0,0 0-1 0 0,0 1 0 0 0,-1 0 1 0 0,0 1-1 0 0,0-1 0 0 0,0 1 1 0 0,-1 0-1 0 0,0 0 0 0 0,0 0 1 0 0,-1 1-1 0 0,0-1 0 0 0,0 3 20 0 0,34 51-148 0 0,36-21-3711 0 0,-63-39 2528 0 0</inkml:trace>
  <inkml:trace contextRef="#ctx0" brushRef="#br0" timeOffset="1320.161">1746 1525 1148 0 0,'-21'4'422'0'0,"0"1"0"0"0,1 1 0 0 0,0 1 0 0 0,0 0 0 0 0,0 2-1 0 0,1 0 1 0 0,0 2 0 0 0,1 0 0 0 0,0 1 0 0 0,1 0 0 0 0,0 1 0 0 0,1 2 0 0 0,0-1-1 0 0,2 2 1 0 0,0 0 0 0 0,0 0 0 0 0,-8 15-422 0 0,23-28 14 0 0,-1-1 1 0 0,1 0-1 0 0,0 0 0 0 0,0 0 1 0 0,0 0-1 0 0,0 0 0 0 0,0 0 1 0 0,0 0-1 0 0,0 0 1 0 0,1-1-1 0 0,-1 1 0 0 0,1 0 1 0 0,-1-1-1 0 0,1 1 0 0 0,0-1 1 0 0,0 1-1 0 0,-1-1 0 0 0,1 0 1 0 0,0 0-1 0 0,0 0 0 0 0,0 0 1 0 0,1 0-1 0 0,-1-1 0 0 0,0 1 1 0 0,0 0-1 0 0,0-1 0 0 0,0 0 1 0 0,1 1-1 0 0,-1-1 0 0 0,0 0 1 0 0,0 0-1 0 0,1 0 0 0 0,-1 0 1 0 0,0-1-1 0 0,0 1 0 0 0,0-1 1 0 0,1 1-1 0 0,-1-1 0 0 0,0 0 1 0 0,0 0-1 0 0,0 0 0 0 0,0 0 1 0 0,1-1-15 0 0,15-3-57 0 0,0-1 0 0 0,0 0 0 0 0,-1-2 0 0 0,1 0 1 0 0,-2-1-1 0 0,1-1 0 0 0,-1 0 0 0 0,-1-2 0 0 0,0 1 0 0 0,0-2 1 0 0,-1 0-1 0 0,-1-1 0 0 0,0 0 0 0 0,-1-1 0 0 0,-1 0 0 0 0,0-1 1 0 0,-1 0-1 0 0,-1 0 0 0 0,0-1 0 0 0,1-6 57 0 0,7-12 73 0 0,-1 0 1 0 0,-2 0-1 0 0,-1-1 1 0 0,-2-1-1 0 0,-2 0 1 0 0,-1-1-1 0 0,-1 1 0 0 0,-3-1 1 0 0,0-12-74 0 0,-4 47 8 0 0,-1 0-1 0 0,1 1 1 0 0,0-1 0 0 0,-1 1 0 0 0,1-1-1 0 0,-1 0 1 0 0,0 1 0 0 0,1-1 0 0 0,-1 1-1 0 0,-1-1 1 0 0,1 1 0 0 0,0 0 0 0 0,-1-1 0 0 0,1 1-1 0 0,-1 0 1 0 0,1 0 0 0 0,-1 0 0 0 0,0 0-1 0 0,0 0 1 0 0,0 1 0 0 0,0-1 0 0 0,0 1-1 0 0,-1-1 1 0 0,1 1 0 0 0,0 0 0 0 0,-1-1-1 0 0,1 1 1 0 0,-1 0 0 0 0,1 1 0 0 0,-1-1 0 0 0,1 0-1 0 0,-1 1 1 0 0,0-1 0 0 0,1 1 0 0 0,-1 0-1 0 0,0 0 1 0 0,-1 0-8 0 0,-5 11 20 0 0,0-1-1 0 0,1 1 1 0 0,1 0-1 0 0,0 1 1 0 0,0 0-1 0 0,1 0 1 0 0,1 1-1 0 0,0-1 1 0 0,1 1-1 0 0,0 0 1 0 0,1 0-1 0 0,0 1 1 0 0,1-1-1 0 0,1 1 1 0 0,0-1-1 0 0,0 1 1 0 0,2-1-1 0 0,0 1 1 0 0,0-1-1 0 0,1 1 1 0 0,1-1-1 0 0,0 0 1 0 0,1 0-1 0 0,1 2-19 0 0,-2 0 6 0 0,0-1-1 0 0,1 1 0 0 0,1-1 1 0 0,0 0-1 0 0,1 0 0 0 0,0-1 1 0 0,1 1-1 0 0,1-1 0 0 0,0-1 1 0 0,1 0-1 0 0,0 0 0 0 0,0 0 1 0 0,2-1-1 0 0,-1-1 1 0 0,1 0-1 0 0,1 0 0 0 0,0-1 1 0 0,0 0-1 0 0,1-1 0 0 0,0-1 1 0 0,0 0-1 0 0,1-1 0 0 0,0 0 1 0 0,0-1-1 0 0,0-1 0 0 0,1 0 1 0 0,0-1-1 0 0,-1 0 1 0 0,1-2-1 0 0,5 1-5 0 0,-12-4-4 0 0,1 0-1 0 0,-1-1 1 0 0,1 0 0 0 0,-1-1 0 0 0,0 1 0 0 0,0-2-1 0 0,-1 1 1 0 0,1-1 0 0 0,-1 0 0 0 0,0 0-1 0 0,0-1 1 0 0,0 0 0 0 0,-1-1 0 0 0,0 1 0 0 0,0-1-1 0 0,-1 0 1 0 0,0 0 0 0 0,0-1 0 0 0,-1 0-1 0 0,0 0 1 0 0,0 0 0 0 0,-1 0 0 0 0,0 0 0 0 0,0-1-1 0 0,-1 1 1 0 0,0-1 0 0 0,0 0 0 0 0,-1 0-1 0 0,0 0 1 0 0,-1-4 4 0 0,0 11 3 0 0,0 1 0 0 0,0-1-1 0 0,0 0 1 0 0,-1 1 0 0 0,1-1 0 0 0,-1 1-1 0 0,1-1 1 0 0,-1 0 0 0 0,1 1 0 0 0,-1-1-1 0 0,0 1 1 0 0,0-1 0 0 0,0 1 0 0 0,1 0-1 0 0,-2-1 1 0 0,1 1 0 0 0,0 0 0 0 0,0 0-1 0 0,0-1 1 0 0,0 1 0 0 0,-1 0 0 0 0,1 0-1 0 0,-1 0 1 0 0,1 1 0 0 0,-1-1 0 0 0,1 0-1 0 0,-1 0 1 0 0,1 1 0 0 0,-1-1 0 0 0,1 1-1 0 0,-1 0 1 0 0,0-1 0 0 0,1 1 0 0 0,-1 0-1 0 0,0 0 1 0 0,1 0 0 0 0,-1 0 0 0 0,0 0-1 0 0,1 0 1 0 0,-1 1 0 0 0,0-1 0 0 0,-1 1-3 0 0,2 1-11 0 0,0 0 1 0 0,0 0 0 0 0,1 0 0 0 0,-1 0 0 0 0,0 1-1 0 0,1-1 1 0 0,-1 0 0 0 0,1 0 0 0 0,0 1 0 0 0,0-1 0 0 0,0 0-1 0 0,0 0 1 0 0,0 1 0 0 0,0-1 0 0 0,1 0 0 0 0,-1 0 0 0 0,1 1-1 0 0,0-1 1 0 0,-1 0 0 0 0,1 0 0 0 0,0 0 0 0 0,0 0-1 0 0,0 0 1 0 0,1 0 0 0 0,-1 0 0 0 0,0 0 0 0 0,1 0 0 0 0,0 0 10 0 0,0 2-85 0 0,38 32-2714 0 0,-38-35 1393 0 0,-2-1-4 0 0,0 0-63 0 0</inkml:trace>
  <inkml:trace contextRef="#ctx0" brushRef="#br0" timeOffset="1568.48">2186 1100 1720 0 0,'2'-4'1224'0'0,"-2"-2"-156"0"0,0 3-172 0 0,0-3-103 0 0,0 1-113 0 0,0 4-104 0 0,-2-4-160 0 0,1 2-88 0 0,1 0-188 0 0,0 0-128 0 0,0 2-196 0 0,3-1 16 0 0,2 4-212 0 0,1 1-108 0 0,-1-3-328 0 0,3 0-557 0 0,1 3 69 0 0,-1-3-224 0 0</inkml:trace>
  <inkml:trace contextRef="#ctx0" brushRef="#br0" timeOffset="1971.126">2505 986 1256 0 0,'6'122'2956'0'0,"64"398"1105"0"0,-69-515-4036 0 0,-1 0 1 0 0,0 0 0 0 0,0 0-1 0 0,0 1 1 0 0,-1-1-1 0 0,1 0 1 0 0,-1 0 0 0 0,0 0-1 0 0,-1 0 1 0 0,0 0-1 0 0,1 0 1 0 0,-1-1-1 0 0,-1 1 1 0 0,1-1 0 0 0,-1 1-1 0 0,0-1 1 0 0,0 0-1 0 0,0 0 1 0 0,0 0 0 0 0,-1 0-1 0 0,0 0 1 0 0,0-1-1 0 0,0 0 1 0 0,0 0 0 0 0,0 0-1 0 0,0 0 1 0 0,-1-1-1 0 0,0 1 1 0 0,1-1 0 0 0,-1 0-1 0 0,-4 0-25 0 0,6-3-4 0 0,0-2-1 0 0,-1 1 1 0 0,1 0-1 0 0,0 0 1 0 0,0-1-1 0 0,0 0 1 0 0,1 0-1 0 0,-1 0 1 0 0,1 0-1 0 0,-1 0 1 0 0,1 0-1 0 0,0 0 1 0 0,0-1-1 0 0,0 1 1 0 0,1-1-1 0 0,-1 0 1 0 0,1 1-1 0 0,0-1 1 0 0,0 0-1 0 0,0 0 1 0 0,1 0 0 0 0,-1 1-1 0 0,1-1 1 0 0,0 0-1 0 0,0 0 1 0 0,0 0-1 0 0,1 0 1 0 0,-1 0-1 0 0,1 0 5 0 0,3-10-11 0 0,-1 1 1 0 0,2 0-1 0 0,0 1 0 0 0,1-1 0 0 0,0 1 0 0 0,0 0 1 0 0,2 0-1 0 0,-1 1 0 0 0,1 0 0 0 0,1 0 0 0 0,0 1 1 0 0,1 0-1 0 0,0 1 0 0 0,0 0 0 0 0,1 1 0 0 0,7-5 11 0 0,-4 4-2 0 0,0 1-1 0 0,0 1 0 0 0,1 1 0 0 0,0 0 0 0 0,0 1 0 0 0,0 0 0 0 0,1 1 0 0 0,0 1 0 0 0,0 1 1 0 0,-1 0-1 0 0,1 1 0 0 0,15 0 3 0 0,-26 1-2 0 0,1 1 1 0 0,0-1-1 0 0,-1 1 1 0 0,1 0 0 0 0,0 0-1 0 0,-1 1 1 0 0,1 0-1 0 0,-1 0 1 0 0,0 0-1 0 0,0 0 1 0 0,0 1-1 0 0,0 0 1 0 0,0 0-1 0 0,0 0 1 0 0,-1 1 0 0 0,1 0-1 0 0,-1-1 1 0 0,0 2-1 0 0,0-1 1 0 0,-1 0-1 0 0,1 1 1 0 0,-1-1-1 0 0,0 1 1 0 0,0 0-1 0 0,-1 0 1 0 0,1 1-1 0 0,-1-1 1 0 0,0 0 0 0 0,0 1-1 0 0,-1-1 1 0 0,0 1-1 0 0,0-1 1 0 0,0 1-1 0 0,-1 0 1 0 0,0 0-1 0 0,0-1 1 0 0,0 1-1 0 0,0 0 1 0 0,-1-1 0 0 0,0 1-1 0 0,-1 0 1 0 0,1-1-1 0 0,-1 0 1 0 0,0 1-1 0 0,0-1 1 0 0,0 0-1 0 0,-1 0 1 0 0,0 0-1 0 0,-1 1 2 0 0,1-4-208 0 0,0 1 0 0 0,0-1 0 0 0,0 0 0 0 0,-1 0 0 0 0,1 0 0 0 0,-1-1 0 0 0,1 1-1 0 0,-1-1 1 0 0,0 0 0 0 0,1 0 0 0 0,-1 0 0 0 0,0 0 0 0 0,0-1 0 0 0,0 0 0 0 0,1 0 0 0 0,-1 0-1 0 0,0 0 1 0 0,0 0 0 0 0,0-1 0 0 0,0 1 0 0 0,1-1 0 0 0,-1 0 0 0 0,0-1 0 0 0,0 1-1 0 0,1 0 1 0 0,-2-2 208 0 0,-19-11-1314 0 0</inkml:trace>
  <inkml:trace contextRef="#ctx0" brushRef="#br0" timeOffset="2218.976">2711 1190 876 0 0,'0'-3'1312'0'0,"0"0"-304"0"0,0-1-124 0 0,2 1-120 0 0,-2 1-87 0 0,1-1-157 0 0,-1 0-92 0 0,0 0-208 0 0,0 0-52 0 0,3 2-228 0 0,-1-1-16 0 0,1 1 12 0 0,4 2-352 0 0,1-1-180 0 0,0 0-677 0 0,17 3-3 0 0,-14-3-4 0 0</inkml:trace>
  <inkml:trace contextRef="#ctx0" brushRef="#br0" timeOffset="3061.846">3281 1273 1008 0 0,'-11'-6'4087'0'0,"-26"10"-3497"0"0,22-2-483 0 0,1 0 1 0 0,0 1 0 0 0,-1 0 0 0 0,1 2 0 0 0,1-1 0 0 0,-1 2 0 0 0,1-1 0 0 0,-1 2 0 0 0,2 0-1 0 0,-1 0 1 0 0,1 2 0 0 0,0-1 0 0 0,1 1 0 0 0,0 1 0 0 0,0 0 0 0 0,1 1 0 0 0,0 0 0 0 0,1 0 0 0 0,1 1-1 0 0,0 0 1 0 0,0 0 0 0 0,1 1 0 0 0,0 0 0 0 0,2 1 0 0 0,-1-1 0 0 0,2 1 0 0 0,-1 0 0 0 0,2 0-1 0 0,0 2-107 0 0,3-13 3 0 0,1 0 0 0 0,-1 0 0 0 0,1 0-1 0 0,0 0 1 0 0,0 0 0 0 0,0 0-1 0 0,0 0 1 0 0,0 0 0 0 0,1 0 0 0 0,-1-1-1 0 0,1 1 1 0 0,0-1 0 0 0,0 1-1 0 0,0-1 1 0 0,0 0 0 0 0,0 1 0 0 0,0-1-1 0 0,1 0 1 0 0,-1 0 0 0 0,1-1-1 0 0,-1 1 1 0 0,1-1 0 0 0,0 1 0 0 0,0-1-1 0 0,0 0 1 0 0,0 0 0 0 0,-1 0-1 0 0,1 0 1 0 0,1 0 0 0 0,-1-1 0 0 0,0 1-1 0 0,0-1 1 0 0,0 0 0 0 0,0 0-1 0 0,0 0 1 0 0,1-1-3 0 0,114-17-223 0 0,-108 12 230 0 0,-1-1-1 0 0,0 0 0 0 0,0 0 1 0 0,0 0-1 0 0,-1-1 0 0 0,0-1 1 0 0,-1 1-1 0 0,0-1 1 0 0,0 0-1 0 0,-1-1 0 0 0,0 0 1 0 0,0 0-1 0 0,-1 0 1 0 0,-1-1-1 0 0,0 1 0 0 0,0-1 1 0 0,-1 0-1 0 0,0 0 0 0 0,0-10-6 0 0,44-38-628 0 0,-46 58 580 0 0,-1 1-32 0 0,2 3-13 0 0,5 4 58 0 0,0 1 0 0 0,-1 0 1 0 0,0 0-1 0 0,-1 0 0 0 0,0 1 0 0 0,0 0 0 0 0,-1 0 0 0 0,0 0 0 0 0,-1 1 1 0 0,1-1-1 0 0,-2 1 0 0 0,0 0 0 0 0,1 5 35 0 0,14 44 98 0 0,7-104 684 0 0,42-148-910 0 0,-44 143-133 0 0,-21 50 260 0 0,-1 0-10 0 0,21 24-86 0 0,-9-4 89 0 0,-1 0 0 0 0,-2 1 0 0 0,0-1 0 0 0,-1 2 0 0 0,-1-1 0 0 0,-1 1 0 0 0,3 22 8 0 0,2 1 25 0 0,21 65 524 0 0,-22-111 274 0 0,65-109-298 0 0,-64 89-517 0 0,1 1 1 0 0,0 0 0 0 0,2 1 0 0 0,0 0 0 0 0,1 1 0 0 0,1 0 0 0 0,1 2 0 0 0,0 0 0 0 0,1 0-1 0 0,1 2 1 0 0,0 0 0 0 0,1 2 0 0 0,1 0 0 0 0,3-1-9 0 0,-19 10-4 0 0,0 1 1 0 0,1-1-1 0 0,-1 1 1 0 0,1 0-1 0 0,-1 0 0 0 0,1 1 1 0 0,0-1-1 0 0,0 1 1 0 0,0 1-1 0 0,0-1 0 0 0,0 1 1 0 0,0 0-1 0 0,0 0 1 0 0,0 1-1 0 0,0 0 0 0 0,-1 0 1 0 0,1 0-1 0 0,0 1 0 0 0,0-1 1 0 0,-1 2-1 0 0,1-1 1 0 0,-1 0-1 0 0,0 1 0 0 0,1 0 1 0 0,-1 0-1 0 0,-1 1 1 0 0,1 0-1 0 0,0-1 0 0 0,-1 1 1 0 0,1 2 3 0 0,-3 1-6 0 0,-1 0-1 0 0,0 0 1 0 0,0 0-1 0 0,-1 0 1 0 0,0 0 0 0 0,0 1-1 0 0,0-1 1 0 0,-1 0 0 0 0,0 0-1 0 0,-1 0 1 0 0,0 0 0 0 0,0 0-1 0 0,0 0 1 0 0,-1 0 0 0 0,0-1-1 0 0,0 1 1 0 0,-1-1-1 0 0,1 0 1 0 0,-2 0 0 0 0,1 0-1 0 0,0 0 1 0 0,-1-1 0 0 0,0 0-1 0 0,-1 0 1 0 0,1 0 0 0 0,-1-1-1 0 0,0 0 1 0 0,0 0 0 0 0,0 0-1 0 0,-3 1 7 0 0,-80 52-1824 0 0,-13-29-3624 0 0,81-28 4020 0 0</inkml:trace>
  <inkml:trace contextRef="#ctx0" brushRef="#br0" timeOffset="13494.603">3924 8 916 0 0,'-7'4'1826'0'0,"34"-2"-1143"0"0,268-15-21 0 0,-286 13-655 0 0,0 0 0 0 0,0 1 1 0 0,-1 1-1 0 0,1-1 0 0 0,0 1 0 0 0,-1 1 0 0 0,1 0 1 0 0,-1 0-1 0 0,0 1 0 0 0,0-1 0 0 0,0 2 0 0 0,-1-1 1 0 0,1 1-1 0 0,-1 0 0 0 0,0 1 0 0 0,0 0 0 0 0,-1 0 1 0 0,0 0-1 0 0,0 1 0 0 0,0 0 0 0 0,-1 0 0 0 0,0 0 1 0 0,-1 1-1 0 0,1 0 0 0 0,-1 1-7 0 0,6 11-8 0 0,-3-6-3 0 0,-2-4 5 0 0,24 42 100 0 0,1 5-13 0 0,46 131 182 0 0,-66-135-161 0 0,-3 192 348 0 0,-16-145-364 0 0,1-64-56 0 0,3-12-4 0 0,-4 14 26 0 0,3-9-3 0 0,-43 218 333 0 0,-23 123 225 0 0,8-45-68 0 0,-10-24 631 0 0,71-297-1138 0 0,-1 0-1 0 0,1-1 0 0 0,0 1 0 0 0,-1-1 0 0 0,0 0 0 0 0,0 0 0 0 0,0 0 0 0 0,0-1 0 0 0,0 0 0 0 0,0 1 1 0 0,-1-1-1 0 0,1-1 0 0 0,-1 1 0 0 0,0-1 0 0 0,1 1 0 0 0,-1-1 0 0 0,0-1 0 0 0,0 1 0 0 0,-4-1-31 0 0,-3 3 52 0 0,-29 4-659 0 0,0-2 0 0 0,0-2-1 0 0,0-1 1 0 0,0-3 0 0 0,0-1-1 0 0,0-2 1 0 0,-17-4 607 0 0,17-5-1361 0 0,13-3 41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30:37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196 819 1792 0 0,'-1'2'144'0'0,"1"1"0"0"0,0-1 1 0 0,-1 1-1 0 0,0-1 0 0 0,0 1 0 0 0,1-1 0 0 0,-1 0 0 0 0,-1 1 0 0 0,1-1 0 0 0,0 0 1 0 0,-1 0-1 0 0,1 0 0 0 0,-1 0 0 0 0,1 0 0 0 0,-1 0 0 0 0,0 0 0 0 0,0-1 1 0 0,0 1-1 0 0,0-1 0 0 0,0 1 0 0 0,0-1 0 0 0,0 0 0 0 0,-1 0 0 0 0,1 0 0 0 0,0 0 1 0 0,-1 0-1 0 0,1 0 0 0 0,-1-1 0 0 0,1 1 0 0 0,-1-1 0 0 0,1 1 0 0 0,-1-1 1 0 0,1 0-1 0 0,-1 0 0 0 0,1 0 0 0 0,-1-1 0 0 0,1 1 0 0 0,-1-1 0 0 0,0 1-144 0 0,-8-10 64 0 0,0 1 0 0 0,1-2 0 0 0,1 1 0 0 0,0-1 0 0 0,0 0-1 0 0,1-1 1 0 0,0 0 0 0 0,1-1 0 0 0,1 1 0 0 0,0-1 0 0 0,0-1-1 0 0,1 1 1 0 0,1-1 0 0 0,0 0 0 0 0,1 0 0 0 0,1 0 0 0 0,0 0-1 0 0,1 0 1 0 0,0 0 0 0 0,1-1 0 0 0,1 1 0 0 0,0 0 0 0 0,1 0-1 0 0,1 0-63 0 0,-1-20 13 0 0,2 0 0 0 0,1 1 0 0 0,1-1 0 0 0,2 1 0 0 0,2 1 0 0 0,0 0 0 0 0,3 0 0 0 0,0 1 0 0 0,2 1 0 0 0,1 0 0 0 0,2 1 0 0 0,0 1 0 0 0,2 0 0 0 0,1 2-1 0 0,9-8-11 0 0,-26 30-8 0 0,-1 0 0 0 0,1 0 0 0 0,0 0 1 0 0,0 0-1 0 0,0 1 0 0 0,1 0 0 0 0,-1 0 1 0 0,1 0-1 0 0,0 0 0 0 0,0 1 1 0 0,0 0-1 0 0,0 0 0 0 0,0 0 0 0 0,0 0 1 0 0,1 1-1 0 0,-1 0 0 0 0,1 0 1 0 0,-1 0-1 0 0,0 1 0 0 0,1 0 0 0 0,-1 0 1 0 0,1 0-1 0 0,-1 1 0 0 0,1 0 0 0 0,-1 0 7 0 0,7 8-14 0 0,-1 0 0 0 0,0 1-1 0 0,0 1 1 0 0,-1 0-1 0 0,-1 0 1 0 0,0 1-1 0 0,0 0 1 0 0,-1 0-1 0 0,-1 1 1 0 0,0 0-1 0 0,-1 1 1 0 0,0-1 0 0 0,-1 1-1 0 0,-1 0 1 0 0,3 10 14 0 0,23 53 2 0 0,98 243-2270 0 0,-122-276-1285 0 0,-6-42 2317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30:39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3 1272 0 0,'-9'-3'4813'0'0,"27"6"-3464"0"0,156-1 23 0 0,131 10-6322 0 0,-261-7 3695 0 0,-16-2 122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30:39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1 860 0 0,'2'3'1316'0'0,"3"0"-268"0"0,14 0-140 0 0,8 0-144 0 0,2-2-195 0 0,8 1-133 0 0,1-1-80 0 0,7 4-156 0 0,5-2-268 0 0,7 0 0 0 0,4 1-388 0 0,-3-1-397 0 0,4-1-439 0 0,2-1 144 0 0,-35-1-92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30:42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1 420 1008 0 0,'30'-43'7155'0'0,"-16"79"-6093"0"0,94 412 31 0 0,-105-433-1150 0 0,-1-9-122 0 0,0 0 0 0 0,0-1 0 0 0,0 1-1 0 0,-1 0 1 0 0,0 1 0 0 0,0-1 0 0 0,-1 0-1 0 0,1 0 1 0 0,-1 0 0 0 0,-1 0 0 0 0,1 1 0 0 0,-1-1-1 0 0,0 0 1 0 0,-1 0 0 0 0,1 0 0 0 0,-1 0-1 0 0,-1-1 1 0 0,1 1 0 0 0,-3 4 179 0 0,-34-21-3877 0 0,18-4 2678 0 0</inkml:trace>
  <inkml:trace contextRef="#ctx0" brushRef="#br0" timeOffset="247.707">140 300 1652 0 0,'4'-3'98'0'0,"-1"-1"0"0"0,1 1 0 0 0,1 0 0 0 0,-1 0 0 0 0,0 0 0 0 0,1 0 0 0 0,-1 1 0 0 0,1 0 0 0 0,0 0-1 0 0,0 0 1 0 0,0 0 0 0 0,0 1 0 0 0,0 0 0 0 0,0 0 0 0 0,0 0 0 0 0,0 1 0 0 0,0 0 0 0 0,0 0 0 0 0,1 0 0 0 0,-1 0 0 0 0,0 1 0 0 0,0 0-1 0 0,0 0 1 0 0,0 0 0 0 0,0 1 0 0 0,0 0 0 0 0,0 0 0 0 0,-1 0 0 0 0,1 0 0 0 0,-1 1 0 0 0,1 0 0 0 0,-1 0 0 0 0,0 0 0 0 0,0 0 0 0 0,0 1 0 0 0,0-1-1 0 0,-1 1 1 0 0,1 0 0 0 0,-1 0 0 0 0,0 0 0 0 0,2 5-98 0 0,-2 1 86 0 0,-1 1 0 0 0,0-1 0 0 0,0 1-1 0 0,-1-1 1 0 0,-1 1 0 0 0,1 0 0 0 0,-2-1-1 0 0,0 1 1 0 0,0 0 0 0 0,-1-1 0 0 0,0 0-1 0 0,0 1 1 0 0,-1-1 0 0 0,-1 0 0 0 0,0 0 0 0 0,0 0-1 0 0,-1-1 1 0 0,0 1 0 0 0,-1-1 0 0 0,0-1-1 0 0,0 1 1 0 0,-1-1 0 0 0,0 0 0 0 0,-1 0 0 0 0,1-1-1 0 0,-1 0 1 0 0,-1 0 0 0 0,0-1 0 0 0,1 0-1 0 0,-2-1 1 0 0,1 0 0 0 0,-1 0 0 0 0,1-1-1 0 0,-4 1-85 0 0,-1 1 73 0 0,-11-14-5570 0 0,29 2 4026 0 0</inkml:trace>
  <inkml:trace contextRef="#ctx0" brushRef="#br0" timeOffset="667.922">818 663 964 0 0,'5'13'1317'0'0,"-5"-13"-1222"0"0,1-1 0 0 0,-1 1 0 0 0,1 0-1 0 0,-1-1 1 0 0,1 1 0 0 0,-1 0 0 0 0,1-1 0 0 0,-1 1 0 0 0,1 0 0 0 0,-1 0-1 0 0,1 0 1 0 0,0 0 0 0 0,-1-1 0 0 0,1 1 0 0 0,-1 0 0 0 0,1 0 0 0 0,-1 0-1 0 0,1 0 1 0 0,0 0 0 0 0,-1 0 0 0 0,1 1 0 0 0,-1-1 0 0 0,1 0 0 0 0,0 0 0 0 0,-1 0-1 0 0,1 0 1 0 0,-1 1 0 0 0,1-1 0 0 0,-1 0 0 0 0,1 1 0 0 0,-1-1 0 0 0,1 0-1 0 0,-1 1 1 0 0,1-1 0 0 0,-1 1 0 0 0,0-1 0 0 0,1 0 0 0 0,-1 1 0 0 0,0-1-1 0 0,1 1 1 0 0,-1-1 0 0 0,0 1 0 0 0,1 0 0 0 0,-1-1 0 0 0,0 1 0 0 0,0-1 0 0 0,0 1-1 0 0,0-1 1 0 0,1 1 0 0 0,-1 0 0 0 0,0-1 0 0 0,0 1 0 0 0,0-1 0 0 0,0 1-1 0 0,0-1 1 0 0,-1 1 0 0 0,1 0 0 0 0,0-1 0 0 0,0 1 0 0 0,0 0-95 0 0,136-425 1871 0 0,-91 286-275 0 0,-9 184-1150 0 0,88 409-1313 0 0,-122-453 652 0 0,-1 0-1 0 0,0 1 1 0 0,0-1 0 0 0,0 1 0 0 0,0-1-1 0 0,-1 1 1 0 0,1-1 0 0 0,-1 1 0 0 0,1-1-1 0 0,-1 1 1 0 0,0-1 0 0 0,0 1 0 0 0,0-1-1 0 0,0 1 1 0 0,0 0 0 0 0,-1-1 0 0 0,1 1-1 0 0,-1-1 1 0 0,0 1 0 0 0,0-1 0 0 0,0 0-1 0 0,0 1 1 0 0,0-1 0 0 0,0 0 0 0 0,-1 0-1 0 0,1 1 1 0 0,-1-1 0 0 0,1 0-1 0 0,-1-1 1 0 0,0 1 0 0 0,0 0 0 0 0,0 0-1 0 0,0-1 1 0 0,0 1 0 0 0,0-1 0 0 0,-1 1 215 0 0,-8 1-1134 0 0</inkml:trace>
  <inkml:trace contextRef="#ctx0" brushRef="#br0" timeOffset="915.21">895 440 2560 0 0,'2'-2'936'0'0,"-2"1"-92"0"0,0-1-216 0 0,1 1-35 0 0,4-1-41 0 0,0 4-108 0 0,3-4-64 0 0,13 7-36 0 0,-10-5-48 0 0,11 0-176 0 0,4 0-164 0 0,6 0 0 0 0,3 0-496 0 0,2 0-648 0 0,3 0-169 0 0,-2 0 57 0 0,-1 0 60 0 0</inkml:trace>
  <inkml:trace contextRef="#ctx0" brushRef="#br0" timeOffset="1195.736">1638 414 1552 0 0,'30'85'4041'0'0,"-10"-21"-2735"0"0,31 172 2076 0 0,-53-230-3408 0 0,0-1 1 0 0,0 0-1 0 0,0 0 1 0 0,-1 0-1 0 0,1 0 1 0 0,-1 0-1 0 0,0-1 1 0 0,-1 1-1 0 0,1-1 1 0 0,-1 0-1 0 0,0 0 0 0 0,0 0 1 0 0,0 0-1 0 0,-1-1 1 0 0,1 1-1 0 0,-1-1 1 0 0,0-1-1 0 0,1 1 1 0 0,-1 0-1 0 0,-1-1 1 0 0,1 0-1 0 0,0 0 1 0 0,0-1-1 0 0,-1 0 1 0 0,1 0-1 0 0,-1 0 0 0 0,1 0 1 0 0,-1-1-1 0 0,0 0 1 0 0,1 0-1 0 0,-1 0 1 0 0,1-1-1 0 0,-4 0 26 0 0,-2-2-408 0 0,0 0-1 0 0,0-1 1 0 0,1 0-1 0 0,-1-1 1 0 0,1 0-1 0 0,0 0 1 0 0,1-1-1 0 0,-1 0 1 0 0,1-1 0 0 0,0 0-1 0 0,0-1 1 0 0,1 1-1 0 0,0-2 1 0 0,1 1-1 0 0,0-1 1 0 0,0 0-1 0 0,-5-9 409 0 0,-10-22-1170 0 0</inkml:trace>
  <inkml:trace contextRef="#ctx0" brushRef="#br0" timeOffset="1445.26">1585 84 2076 0 0,'10'-4'1388'0'0,"-4"-4"-216"0"0,-1 5-235 0 0,0-1-233 0 0,-1-1-124 0 0,0 4-244 0 0,-1-2-116 0 0,-3 1-136 0 0,1 2-152 0 0,1 0 4 0 0,1 0-472 0 0,2 2-176 0 0,-2-2-569 0 0,4 1-71 0 0,-1-2 44 0 0</inkml:trace>
  <inkml:trace contextRef="#ctx0" brushRef="#br0" timeOffset="1709.328">2054 0 2356 0 0,'41'232'3966'0'0,"-40"-229"-3944"0"0,21 81 608 0 0,-3 0-1 0 0,-5 2 0 0 0,-3 0 0 0 0,-1 53-629 0 0,-11-120-12 0 0,-2 1-1 0 0,0 0 0 0 0,-1 0 1 0 0,-1-1-1 0 0,-1 0 0 0 0,-1 0 1 0 0,0-1-1 0 0,-1 1 0 0 0,-1-2 1 0 0,-1 1-1 0 0,-1-1 0 0 0,0-1 1 0 0,-1 0-1 0 0,-1 0 0 0 0,0-2 1 0 0,-1 1-1 0 0,-1-2 0 0 0,0 0 1 0 0,-1 0-1 0 0,0-2 0 0 0,-1 0 1 0 0,0-1-1 0 0,0 0 0 0 0,-3-1 13 0 0,-10 2-664 0 0,0-1 0 0 0,-1-1 0 0 0,0-2 0 0 0,0-1 0 0 0,-1-2 0 0 0,1-1 0 0 0,-1-1 0 0 0,0-2 664 0 0,-15 0-1289 0 0</inkml:trace>
  <inkml:trace contextRef="#ctx0" brushRef="#br0" timeOffset="1987.815">550 254 1288 0 0,'-10'20'455'0'0,"0"1"0"0"0,2 1-1 0 0,1 0 1 0 0,0 0 0 0 0,2 0-1 0 0,0 0 1 0 0,2 1 0 0 0,0 0-1 0 0,2 6-454 0 0,3-10 144 0 0,1 0-1 0 0,2-1 1 0 0,0 1-1 0 0,0-1 0 0 0,2 0 1 0 0,0 0-1 0 0,1-1 0 0 0,1 0 1 0 0,0-1-1 0 0,2 1 0 0 0,0-2 1 0 0,0 0-1 0 0,2 0 0 0 0,-1-1 1 0 0,2 0-1 0 0,11 8-143 0 0,182 132-782 0 0,-48-88-2834 0 0,-115-55 2348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30:40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70 359 1644 0 0,'-15'-36'4594'0'0,"15"37"-4551"0"0,0-1 0 0 0,0 1 0 0 0,0-1 0 0 0,0 1-1 0 0,0-1 1 0 0,0 0 0 0 0,0 1 0 0 0,0-1 0 0 0,0 1 0 0 0,-1-1 0 0 0,1 0-1 0 0,0 1 1 0 0,0-1 0 0 0,0 1 0 0 0,-1-1 0 0 0,1 0 0 0 0,0 1 0 0 0,0-1-1 0 0,-1 0 1 0 0,1 1 0 0 0,0-1 0 0 0,-1 0 0 0 0,1 1 0 0 0,0-1 0 0 0,-1 0-1 0 0,1 0 1 0 0,-1 0 0 0 0,1 1 0 0 0,0-1 0 0 0,-1 0 0 0 0,1 0 0 0 0,-1 0-1 0 0,1 0 1 0 0,0 0 0 0 0,-1 0 0 0 0,1 0 0 0 0,-1 0 0 0 0,1 0 0 0 0,-1 0-1 0 0,1 0 1 0 0,-1 0 0 0 0,1 0 0 0 0,0 0 0 0 0,-1 0 0 0 0,1 0 0 0 0,-1 0-1 0 0,1 0 1 0 0,-1-1 0 0 0,1 1 0 0 0,0 0 0 0 0,-1 0 0 0 0,1-1 0 0 0,0 1-1 0 0,-1 0 1 0 0,1 0 0 0 0,-1-1-43 0 0,-5 69 309 0 0,3 1-1 0 0,3 0 1 0 0,3-1-1 0 0,3 1 1 0 0,13 58-309 0 0,-18-121 17 0 0,0 0 1 0 0,3 14-255 0 0,0 1-1 0 0,-1-1 1 0 0,-2 1-1 0 0,0-1 1 0 0,0 1 0 0 0,-2-1-1 0 0,-1 1 1 0 0,-1-1-1 0 0,0 0 1 0 0,-1 0 0 0 0,-2 0-1 0 0,-5 14 238 0 0,-28-7-3817 0 0,37-27 2631 0 0</inkml:trace>
  <inkml:trace contextRef="#ctx0" brushRef="#br0" timeOffset="279.396">148 236 1912 0 0,'15'-9'269'0'0,"-3"1"-76"0"0,1 0 1 0 0,-1 1-1 0 0,1 1 0 0 0,0 0 0 0 0,1 0 1 0 0,-1 1-1 0 0,1 1 0 0 0,0 0 0 0 0,0 1 1 0 0,0 1-1 0 0,1 0 0 0 0,-1 1 0 0 0,1 1 1 0 0,-1 0-1 0 0,1 0 0 0 0,0 2-193 0 0,-7-1 50 0 0,1 1 0 0 0,-1 0 0 0 0,0 1 0 0 0,-1-1 0 0 0,1 2 0 0 0,0-1-1 0 0,-1 1 1 0 0,0 0 0 0 0,0 0 0 0 0,0 1 0 0 0,0 0 0 0 0,-1 0 0 0 0,0 1 0 0 0,0 0 0 0 0,0 0 0 0 0,-1 0-1 0 0,0 1 1 0 0,0 0 0 0 0,0 0 0 0 0,-1 0 0 0 0,0 0 0 0 0,-1 1 0 0 0,1-1 0 0 0,-2 1 0 0 0,1 1-50 0 0,-4 8 11 0 0,-1-1 1 0 0,0 0-1 0 0,-2 0 0 0 0,0-1 1 0 0,-1 1-1 0 0,0-1 1 0 0,-1 0-1 0 0,-1 0 1 0 0,0-1-1 0 0,-1 0 1 0 0,-1 0-1 0 0,0 0 1 0 0,-1-1-1 0 0,0-1 1 0 0,-1 0-1 0 0,0 0 0 0 0,-1-1 1 0 0,-1-1-1 0 0,1 0 1 0 0,-2 0-1 0 0,1-1 1 0 0,-1-1-1 0 0,0-1 1 0 0,-1 0-1 0 0,0 0 1 0 0,-1-1-12 0 0,-69 22-3327 0 0,73-27 2091 0 0</inkml:trace>
  <inkml:trace contextRef="#ctx0" brushRef="#br0" timeOffset="825.366">1294 719 1588 0 0,'-109'218'6703'0'0,"112"-250"-4822"0"0,27-48-1601 0 0,4 1 0 0 0,3 2 0 0 0,3 2 0 0 0,46-63-280 0 0,79-117 244 0 0,-162 256-246 0 0,1-1-1 0 0,-1 1 0 0 0,0 0 0 0 0,1 0 0 0 0,-1 0 0 0 0,0 0 1 0 0,0 0-1 0 0,0 1 0 0 0,0-1 0 0 0,0 1 0 0 0,0 0 0 0 0,0 0 1 0 0,-1 0-1 0 0,1 0 0 0 0,-1 1 0 0 0,1-1 0 0 0,-1 0 0 0 0,0 1 1 0 0,0 0-1 0 0,0 0 0 0 0,0 0 0 0 0,-1-1 0 0 0,1 1 0 0 0,-1 1 1 0 0,1-1-1 0 0,-1 0 0 0 0,0 0 0 0 0,0 0 0 0 0,-1 1 3 0 0,6 6-10 0 0,122 262-104 0 0,-118-254-291 0 0,-2 1 0 0 0,0-1 0 0 0,-1 1 0 0 0,-1 0 0 0 0,0 1 0 0 0,-2 0 0 0 0,0 0 0 0 0,0 19 405 0 0,-5-34-214 0 0,1-1 1 0 0,-1 1-1 0 0,-1-1 1 0 0,1 1-1 0 0,-1-1 1 0 0,0 0-1 0 0,0 0 0 0 0,0 0 1 0 0,0 0-1 0 0,-1 0 1 0 0,1 0-1 0 0,-1 0 0 0 0,0-1 1 0 0,0 1-1 0 0,-1-1 1 0 0,1 0-1 0 0,-1 0 0 0 0,1 0 1 0 0,-1-1-1 0 0,0 1 1 0 0,0-1-1 0 0,0 0 0 0 0,0 0 1 0 0,-1 0-1 0 0,-3 0 214 0 0,-22 9-1174 0 0</inkml:trace>
  <inkml:trace contextRef="#ctx0" brushRef="#br0" timeOffset="1074.137">1326 650 1736 0 0,'2'-13'6716'0'0,"51"-2"-5259"0"0,122 5-1435 0 0,78-11-6853 0 0,-216 12 5535 0 0</inkml:trace>
  <inkml:trace contextRef="#ctx0" brushRef="#br0" timeOffset="1245.759">2089 510 1436 0 0,'-28'148'4797'0'0,"28"-130"-4715"0"0,1-1 0 0 0,1 1 1 0 0,0 0-1 0 0,1-1 0 0 0,1 0 1 0 0,1 1-1 0 0,0-1 1 0 0,1-1-1 0 0,1 1 0 0 0,0-1 1 0 0,7 10-83 0 0,-8-22-3849 0 0,-8-14 2555 0 0</inkml:trace>
  <inkml:trace contextRef="#ctx0" brushRef="#br0" timeOffset="1432.79">1971 273 2528 0 0,'-4'-6'1424'0'0,"4"-1"-200"0"0,0 1-155 0 0,-1 1-137 0 0,-1-1-132 0 0,2 2-116 0 0,0-1-180 0 0,0 2-188 0 0,-1-1-132 0 0,-1-1-216 0 0,2 2-232 0 0,2 0 28 0 0,-2 0-396 0 0,0 3-356 0 0,24-10-492 0 0,-2-1 171 0 0,5 1 69 0 0,0-5-208 0 0</inkml:trace>
  <inkml:trace contextRef="#ctx0" brushRef="#br0" timeOffset="1712.207">2585 0 1868 0 0,'66'179'4097'0'0,"-38"-102"-3659"0"0,-4 2 1 0 0,-3 0 0 0 0,-4 2-1 0 0,-4-1 1 0 0,2 47-439 0 0,-15-111 67 0 0,0 1 0 0 0,-1-1 0 0 0,-1 0 0 0 0,0 1 0 0 0,-1-1 0 0 0,-1 0 0 0 0,0 0 0 0 0,-2 0 0 0 0,1-1-1 0 0,-8 13-66 0 0,3-8 3 0 0,-1 1 0 0 0,-1-1 0 0 0,-1-1 0 0 0,0 0 0 0 0,-1-1 0 0 0,-2 0 0 0 0,0-2 0 0 0,0 1 0 0 0,-1-2 0 0 0,-1 0 0 0 0,-1-2 0 0 0,0 0 0 0 0,-1 0 0 0 0,0-2 0 0 0,-13 5-3 0 0,-2-1-535 0 0,1-1 0 0 0,-2-2 0 0 0,0-2 0 0 0,0-1 0 0 0,-1-2 0 0 0,0-1 1 0 0,0-2-1 0 0,0-2 0 0 0,-2-1 535 0 0,-26-5-1282 0 0,-50-18 22 0 0</inkml:trace>
  <inkml:trace contextRef="#ctx0" brushRef="#br0" timeOffset="1944.656">689 399 1216 0 0,'-4'21'360'0'0,"2"0"1"0"0,0 1-1 0 0,1-1 0 0 0,2 0 0 0 0,0 1 1 0 0,1-1-1 0 0,1 0 0 0 0,1 0 0 0 0,5 17-360 0 0,4-5 201 0 0,1 0-1 0 0,2 0 0 0 0,1-2 0 0 0,1 0 0 0 0,2-1 0 0 0,1-1 0 0 0,1-1 0 0 0,2-1 1 0 0,1-1-1 0 0,4 3-200 0 0,-26-26 6 0 0,50 52-878 0 0,2-2-1 0 0,2-2 1 0 0,3-3 0 0 0,2-3 0 0 0,10 3 872 0 0,-29-23-1225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27:16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1 194 836 0 0,'2'-17'1356'0'0,"12"2"2497"0"0,16 22-2971 0 0,-30 37-824 0 0,12 117 638 0 0,17 13 722 0 0,-26-159-1093 0 0,-1 2-1904 0 0,-2-15-2829 0 0,0-6 2927 0 0</inkml:trace>
  <inkml:trace contextRef="#ctx0" brushRef="#br0" timeOffset="362.217">73 126 1540 0 0,'7'-10'187'0'0,"0"1"-1"0"0,1-1 1 0 0,0 1-1 0 0,1 0 1 0 0,0 1 0 0 0,0 0-1 0 0,1 1 1 0 0,0 0-1 0 0,0 0 1 0 0,1 1-1 0 0,0 0 1 0 0,0 1-1 0 0,0 0 1 0 0,1 1 0 0 0,-1 0-1 0 0,1 1 1 0 0,0 0-1 0 0,0 1 1 0 0,0 1-1 0 0,1-1 1 0 0,-1 2 0 0 0,0 0-1 0 0,0 0 1 0 0,1 1-1 0 0,-1 1 1 0 0,0 0-1 0 0,0 1 1 0 0,9 3-187 0 0,-18-5 20 0 0,0 0 0 0 0,1 0 0 0 0,-1 0 0 0 0,0 1 1 0 0,0-1-1 0 0,0 1 0 0 0,0 0 0 0 0,0 0 0 0 0,-1 0 0 0 0,1 0 0 0 0,-1 1 0 0 0,1-1 0 0 0,-1 1 1 0 0,0-1-1 0 0,0 1 0 0 0,0 0 0 0 0,0 0 0 0 0,0 0 0 0 0,-1 0 0 0 0,1 0 0 0 0,-1 0 0 0 0,0 0 1 0 0,0 1-1 0 0,0-1 0 0 0,0 1 0 0 0,0-1 0 0 0,-1 0 0 0 0,0 1 0 0 0,0-1 0 0 0,0 1 0 0 0,0-1 1 0 0,0 1-1 0 0,-1-1 0 0 0,1 0 0 0 0,-1 1 0 0 0,0-1-20 0 0,-11 12 14 0 0,0-2 0 0 0,-2 1 0 0 0,1-1 0 0 0,-1-1 0 0 0,-1-1 0 0 0,0 0 0 0 0,-1 0-1 0 0,0-2 1 0 0,-1 0 0 0 0,0-1 0 0 0,0-1 0 0 0,0 0 0 0 0,-1-1 0 0 0,0-1 0 0 0,0-1 0 0 0,-1-1 0 0 0,1 0 0 0 0,-2-1-14 0 0,-50-4-4559 0 0,54-15 3151 0 0</inkml:trace>
  <inkml:trace contextRef="#ctx0" brushRef="#br0" timeOffset="1021.83">877 296 1120 0 0,'-23'49'1096'0'0,"-2"-1"1"0"0,-3-1-1 0 0,-1-1 0 0 0,-3-2 0 0 0,-23 26-1096 0 0,38-60 1578 0 0,27-45-1138 0 0,-9 33-466 0 0,25-59 148 0 0,3 1 0 0 0,3 2 0 0 0,2 1 0 0 0,2 2 0 0 0,3 2 0 0 0,43-46-122 0 0,-74 88 1 0 0,-8 11-5 0 0,0 1-1 0 0,0-1 1 0 0,0 1 0 0 0,0-1-1 0 0,0 0 1 0 0,0 1 0 0 0,0-1-1 0 0,1 1 1 0 0,-1-1-1 0 0,0 1 1 0 0,0-1 0 0 0,0 0-1 0 0,0 1 1 0 0,0-1 0 0 0,1 1-1 0 0,-1-1 1 0 0,0 0 0 0 0,0 1-1 0 0,1-1 1 0 0,-1 0-1 0 0,0 1 1 0 0,0-1 0 0 0,1 0-1 0 0,-1 0 1 0 0,0 1 0 0 0,1-1-1 0 0,-1 0 1 0 0,0 0-1 0 0,1 1 1 0 0,-1-1 0 0 0,1 0-1 0 0,-1 0 1 0 0,0 0 0 0 0,1 0-1 0 0,-1 0 1 0 0,1 1-1 0 0,-1-1 1 0 0,1 0 0 0 0,-1 0-1 0 0,0 0 1 0 0,1 0 0 0 0,-1 0-1 0 0,1-1 1 0 0,-1 1-1 0 0,1 0 1 0 0,-1 0 0 0 0,0 0-1 0 0,1 0 1 0 0,-1 0 0 0 0,1 0-1 0 0,-1-1 1 0 0,0 1 0 0 0,1 0-1 0 0,-1 0 1 0 0,0-1-1 0 0,1 1 1 0 0,-1 0 0 0 0,0 0-1 0 0,1-1 1 0 0,-1 1 0 0 0,0 0-1 0 0,0-1 1 0 0,1 1-1 0 0,-1-1 1 0 0,0 1 0 0 0,0 0-1 0 0,0-1 1 0 0,1 1 4 0 0,2 54 40 0 0,-2-19 47 0 0,81 185-26 0 0,-53-162-374 0 0,-27-56 129 0 0,-1 1 1 0 0,1-1-1 0 0,0 1 0 0 0,-1 0 1 0 0,0 0-1 0 0,1 0 0 0 0,-1 0 1 0 0,0 0-1 0 0,-1 0 0 0 0,1 0 0 0 0,0 0 1 0 0,-1 0-1 0 0,0 1 0 0 0,0-1 1 0 0,0 0-1 0 0,0 0 0 0 0,0 0 0 0 0,0 0 1 0 0,-1 0-1 0 0,0 1 0 0 0,0-1 1 0 0,0 0-1 0 0,0 0 0 0 0,0 0 1 0 0,0-1-1 0 0,-1 1 0 0 0,1 0 0 0 0,-1 0 1 0 0,0-1-1 0 0,-2 3 184 0 0,-15 10-1433 0 0</inkml:trace>
  <inkml:trace contextRef="#ctx0" brushRef="#br0" timeOffset="1257.791">722 426 2016 0 0,'32'-43'6064'0'0,"60"5"-5151"0"0,-83 35-562 0 0,155-35-976 0 0,-53 27-4877 0 0,-99 11 4089 0 0</inkml:trace>
  <inkml:trace contextRef="#ctx0" brushRef="#br0" timeOffset="1667.445">749 83 880 0 0,'-13'5'177'0'0,"-1"0"0"0"0,1 1-1 0 0,0 1 1 0 0,0 0 0 0 0,0 1 0 0 0,1 1 0 0 0,1-1-1 0 0,-1 2 1 0 0,2 0 0 0 0,-1 0 0 0 0,1 1 0 0 0,1 0-1 0 0,0 0 1 0 0,0 1 0 0 0,1 1 0 0 0,1-1 0 0 0,0 1-1 0 0,1 1 1 0 0,0-1 0 0 0,1 1 0 0 0,0 0-1 0 0,1 0 1 0 0,1 0 0 0 0,1 1 0 0 0,-1 5-177 0 0,3-3 47 0 0,0 0 0 0 0,1 0 1 0 0,1 1-1 0 0,0-1 0 0 0,2 0 1 0 0,0-1-1 0 0,1 1 0 0 0,0-1 1 0 0,1 0-1 0 0,1 0 0 0 0,1 0 1 0 0,0-1-1 0 0,4 5-47 0 0,-5-10-177 0 0,-1 0-1 0 0,2-1 1 0 0,-1 0-1 0 0,1 0 1 0 0,0-1 0 0 0,1 0-1 0 0,0 0 1 0 0,0-1 0 0 0,1 0-1 0 0,0-1 1 0 0,0 0-1 0 0,1 0 1 0 0,-1-1 0 0 0,1-1-1 0 0,0 0 1 0 0,1 0 0 0 0,-1-1-1 0 0,0 0 1 0 0,10 0 177 0 0,-3-2-1097 0 0</inkml:trace>
  <inkml:trace contextRef="#ctx0" brushRef="#br0" timeOffset="1997.641">1470 173 1204 0 0,'13'17'386'0'0,"0"1"0"0"0,-1 0 0 0 0,-1 1 0 0 0,0 0 0 0 0,-1 1-1 0 0,-2 0 1 0 0,0 0 0 0 0,-1 1 0 0 0,-1 0 0 0 0,-1 1 0 0 0,-1-1 0 0 0,0 1 0 0 0,-1 10-386 0 0,-6-19 125 0 0,1 0 0 0 0,-2 0 0 0 0,0 0 0 0 0,0-1 0 0 0,-1 1 0 0 0,-1-1 0 0 0,0 0 0 0 0,-1 0 0 0 0,0-1 0 0 0,0 0 1 0 0,-1 0-1 0 0,-1-1 0 0 0,0 0 0 0 0,0-1 0 0 0,-1 0 0 0 0,0 0 0 0 0,-1-1 0 0 0,0 0 0 0 0,0-1 0 0 0,-1 0 0 0 0,-1 0-125 0 0,-70 22-939 0 0,81-28 769 0 0,-1 0 0 0 0,1 0-1 0 0,-1-1 1 0 0,1 1 0 0 0,-1-1-1 0 0,1 1 1 0 0,-1-1 0 0 0,1 0-1 0 0,-1 0 1 0 0,1 0 0 0 0,-1-1-1 0 0,1 1 1 0 0,-1-1 0 0 0,1 1-1 0 0,-1-1 1 0 0,1 0 0 0 0,0 0-1 0 0,-1 0 1 0 0,1 0 0 0 0,0 0-1 0 0,-1 0 1 0 0,1-1 0 0 0,0 1-1 0 0,0-1 1 0 0,0 1 0 0 0,1-1-1 0 0,-1 0 1 0 0,0 0 0 0 0,1 0-1 0 0,-1 0 1 0 0,1 0 0 0 0,-1 0 170 0 0,1-10-1510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30:34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95 230 984 0 0,'4'-82'3257'0'0,"-4"81"-2898"0"0,0-47 1959 0 0,1 23-1308 0 0,1 35-835 0 0,0 47-54 0 0,-19 170 312 0 0,15 136 769 0 0,23-161-542 0 0,-21-197-702 0 0,0 27 509 0 0,-13-34-3246 0 0,-12-81-2437 0 0,24 56 4035 0 0</inkml:trace>
  <inkml:trace contextRef="#ctx0" brushRef="#br0" timeOffset="327.435">0 102 836 0 0,'2'-6'96'0'0,"0"0"1"0"0,1 1-1 0 0,0-1 1 0 0,0 0-1 0 0,0 1 1 0 0,1 0-1 0 0,-1 0 0 0 0,1 0 1 0 0,0 0-1 0 0,1 0 1 0 0,-1 1-1 0 0,1 0 0 0 0,0 0 1 0 0,0 0-1 0 0,0 0 1 0 0,1 1-1 0 0,-1 0 0 0 0,1 0 1 0 0,0 1-1 0 0,-1-1 1 0 0,1 1-1 0 0,0 1 1 0 0,1-1-1 0 0,-1 1 0 0 0,0 0 1 0 0,0 0-1 0 0,1 1 1 0 0,-1 0-1 0 0,0 0 0 0 0,0 0 1 0 0,1 1-1 0 0,-1 0 1 0 0,0 0-1 0 0,0 0 1 0 0,0 1-1 0 0,0 0 0 0 0,0 0 1 0 0,2 2-97 0 0,0-1 49 0 0,0 1 0 0 0,0-1 1 0 0,0 2-1 0 0,-1-1 1 0 0,0 1-1 0 0,0 0 0 0 0,0 0 1 0 0,0 1-1 0 0,-1 0 1 0 0,0 0-1 0 0,0 1 0 0 0,-1 0 1 0 0,1 0-1 0 0,-2 0 0 0 0,1 0 1 0 0,-1 1-1 0 0,0 0 1 0 0,-1 0-1 0 0,1 0 0 0 0,-2 0 1 0 0,1 0-1 0 0,-1 1 0 0 0,0-1 1 0 0,-1 1-1 0 0,0-1 1 0 0,0 1-1 0 0,-1 0 0 0 0,0-1 1 0 0,-1 1-1 0 0,0 0 0 0 0,0-1 1 0 0,-1 1-1 0 0,0-1 1 0 0,0 1-1 0 0,-2 2-49 0 0,-3 3 19 0 0,-1-1 0 0 0,-1 0 0 0 0,0 0 0 0 0,0-1 0 0 0,-2 0 0 0 0,1-1 0 0 0,-1 0 0 0 0,-1 0 0 0 0,0-2 0 0 0,0 1 0 0 0,-1-1 0 0 0,0-1 0 0 0,-1-1 0 0 0,0 1 0 0 0,0-2 0 0 0,0 0 1 0 0,-1-1-1 0 0,0 0 0 0 0,0-2 0 0 0,-9 2-19 0 0,23-4-88 0 0,0-1 1 0 0,0 0-1 0 0,0 1 0 0 0,0-1 1 0 0,-1 0-1 0 0,1 0 1 0 0,0 0-1 0 0,0 0 1 0 0,0 0-1 0 0,0 0 1 0 0,0 0-1 0 0,0 0 0 0 0,0 0 1 0 0,0-1-1 0 0,0 1 1 0 0,0 0-1 0 0,0-1 1 0 0,0 1-1 0 0,0-1 1 0 0,0 1-1 0 0,0-1 1 0 0,0 1-1 0 0,1-1 0 0 0,-1 0 1 0 0,0 1-1 0 0,0-1 1 0 0,0 0-1 0 0,1 0 1 0 0,-1 1-1 0 0,0-1 1 0 0,1 0-1 0 0,-1 0 0 0 0,1 0 1 0 0,-1 0-1 0 0,1 0 1 0 0,0 0-1 0 0,-1 0 1 0 0,1 0-1 0 0,0 0 1 0 0,-1 0-1 0 0,1 0 1 0 0,0 0-1 0 0,0 0 0 0 0,0 0 1 0 0,0 0-1 0 0,0 0 1 0 0,0 0-1 0 0,1 0 88 0 0,5-23-1242 0 0</inkml:trace>
  <inkml:trace contextRef="#ctx0" brushRef="#br0" timeOffset="1076.469">939 458 968 0 0,'-11'91'2862'0'0,"-89"182"-203"0"0,82-247-574 0 0,23-57-2042 0 0,1 0 1 0 0,1 1-1 0 0,2 0 0 0 0,1 0 1 0 0,1 1-1 0 0,2 0 0 0 0,1 1 1 0 0,10-16-44 0 0,4-10 18 0 0,261-445 1233 0 0,-289 499-1248 0 0,1-1-1 0 0,-1 0 1 0 0,0 1 0 0 0,1-1 0 0 0,-1 1 0 0 0,1-1 0 0 0,-1 1 0 0 0,1-1 0 0 0,-1 1 0 0 0,1-1 0 0 0,-1 1-1 0 0,1 0 1 0 0,-1-1 0 0 0,1 1 0 0 0,0 0 0 0 0,-1-1 0 0 0,1 1 0 0 0,0 0 0 0 0,-1 0 0 0 0,1-1 0 0 0,0 1-1 0 0,-1 0 1 0 0,1 0 0 0 0,0 0 0 0 0,-1 0 0 0 0,1 0 0 0 0,0 0 0 0 0,-1 0 0 0 0,1 0 0 0 0,0 1 0 0 0,0-1 0 0 0,-1 0-1 0 0,1 0 1 0 0,-1 0 0 0 0,1 1 0 0 0,0-1 0 0 0,-1 0 0 0 0,1 1 0 0 0,0-1 0 0 0,-1 0 0 0 0,1 1 0 0 0,-1-1-1 0 0,1 1 1 0 0,-1-1 0 0 0,1 1 0 0 0,-1-1 0 0 0,0 1 0 0 0,1 0 0 0 0,-1-1 0 0 0,0 1 0 0 0,1-1 0 0 0,-1 1-1 0 0,0 0 1 0 0,1-1 0 0 0,-1 1 0 0 0,0 0 0 0 0,0-1 0 0 0,0 1 0 0 0,0 0 0 0 0,0-1 0 0 0,0 1 0 0 0,0 0 0 0 0,0 0-1 0 0,0-1 1 0 0,0 1 0 0 0,0 0-3 0 0,15 63-8 0 0,-14-54 44 0 0,16 52-192 0 0,2-1 0 0 0,3 0 0 0 0,3-2 0 0 0,2-1 0 0 0,31 49 156 0 0,-46-86-293 0 0,-9-14 75 0 0,0-3-6 0 0,0 0 1 0 0,0 1-1 0 0,-1-1 0 0 0,1 1 1 0 0,-1 0-1 0 0,-1 0 1 0 0,1-1-1 0 0,-1 1 0 0 0,1 1 1 0 0,-1-1-1 0 0,-1 0 1 0 0,1 0-1 0 0,-1 0 0 0 0,0 0 1 0 0,0 0-1 0 0,0 1 1 0 0,-1-1-1 0 0,0 0 0 0 0,0 0 1 0 0,-1 3 223 0 0,-19 24-1247 0 0,2-12 116 0 0</inkml:trace>
  <inkml:trace contextRef="#ctx0" brushRef="#br0" timeOffset="1326.275">957 590 2928 0 0,'10'-13'4343'0'0,"36"5"-4029"0"0,-36 7 107 0 0,206-8-452 0 0,-26 4-5339 0 0,-123-4 4013 0 0</inkml:trace>
  <inkml:trace contextRef="#ctx0" brushRef="#br0" timeOffset="1590.897">1733 501 1544 0 0,'2'6'201'0'0,"0"-1"0"0"0,0 1-1 0 0,-1 0 1 0 0,1 0 0 0 0,-1-1 0 0 0,-1 1-1 0 0,1 0 1 0 0,-1 0 0 0 0,0 0-1 0 0,0 0 1 0 0,-1 0 0 0 0,0 0 0 0 0,0 0-1 0 0,0-1 1 0 0,-1 1 0 0 0,0 0 0 0 0,0-1-1 0 0,0 1 1 0 0,-3 3-201 0 0,-3 21 365 0 0,-11 161 944 0 0,18-189-1335 0 0,0 0-1 0 0,1 0 1 0 0,0 0-1 0 0,0 0 1 0 0,-1 0-1 0 0,1 0 1 0 0,0 0 0 0 0,1 0-1 0 0,-1 0 1 0 0,0 0-1 0 0,0 0 1 0 0,1 0-1 0 0,-1 0 1 0 0,1 0 0 0 0,0 0-1 0 0,0 0 1 0 0,0 0-1 0 0,0-1 1 0 0,0 1 0 0 0,0 0-1 0 0,0-1 1 0 0,0 1-1 0 0,0 0 1 0 0,1-1-1 0 0,-1 0 1 0 0,1 1 0 0 0,-1-1-1 0 0,1 0 1 0 0,0 0-1 0 0,-1 0 1 0 0,1 0-1 0 0,0 0 1 0 0,0 0 0 0 0,0 0-1 0 0,0-1 1 0 0,0 1-1 0 0,0-1 1 0 0,0 1-1 0 0,0-1 1 0 0,0 0 0 0 0,0 0-1 0 0,0 1 1 0 0,0-1-1 0 0,0-1 1 0 0,0 1 0 0 0,0 0-1 0 0,0-1 1 0 0,0 1-1 0 0,0-1 1 0 0,-1 1-1 0 0,1-1 1 0 0,0 0 0 0 0,0 0-1 0 0,0 0 1 0 0,-1 0-1 0 0,1 0 1 0 0,0 0-1 0 0,-1 0 1 0 0,1-1 0 0 0,-1 1-1 0 0,1 0 1 0 0,-1-1-1 0 0,0 0 1 0 0,1 1-1 0 0,-1-1 27 0 0,23-41-2699 0 0,-21 18 1364 0 0</inkml:trace>
  <inkml:trace contextRef="#ctx0" brushRef="#br0" timeOffset="1870.337">1716 288 1348 0 0,'-13'-2'5503'0'0,"-27"-2"-3103"0"0,29-10-2937 0 0,19 27-4679 0 0,-4-9 3978 0 0</inkml:trace>
  <inkml:trace contextRef="#ctx0" brushRef="#br0" timeOffset="4229.834">727 98 1152 0 0,'-14'8'200'0'0,"2"0"0"0"0,-1 1-1 0 0,1 0 1 0 0,0 1 0 0 0,1 1 0 0 0,0 0 0 0 0,1 0-1 0 0,0 1 1 0 0,1 0 0 0 0,0 1 0 0 0,1 0 0 0 0,1 0-1 0 0,0 1 1 0 0,1 0 0 0 0,0 0 0 0 0,1 1 0 0 0,0-1-1 0 0,1 1 1 0 0,1 0 0 0 0,1 0 0 0 0,-1 4-200 0 0,7 78 618 0 0,6-60-525 0 0,3 0-1 0 0,1-1 1 0 0,1-1 0 0 0,2 0-1 0 0,2-1 1 0 0,1-1 0 0 0,1 0-1 0 0,2-2 1 0 0,1-1 0 0 0,2 0-1 0 0,1-2 1 0 0,1-2 0 0 0,1 0-1 0 0,15 9-92 0 0,62 49-1911 0 0,4-5 0 0 0,115 62 1911 0 0,-137-91-1365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30:37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1 917 1272 0 0,'13'22'2474'0'0,"-13"-23"-2363"0"0,1 1-1 0 0,-1 0 1 0 0,0-1 0 0 0,1 1-1 0 0,-1 0 1 0 0,0-1-1 0 0,1 1 1 0 0,-1 0-1 0 0,0 0 1 0 0,1-1-1 0 0,-1 1 1 0 0,1 0 0 0 0,-1 0-1 0 0,0 0 1 0 0,1 0-1 0 0,-1-1 1 0 0,1 1-1 0 0,-1 0 1 0 0,1 0-1 0 0,-1 0 1 0 0,0 0 0 0 0,1 0-1 0 0,-1 0 1 0 0,1 0-1 0 0,-1 0 1 0 0,1 0-1 0 0,-1 0 1 0 0,0 1-1 0 0,1-1 1 0 0,-1 0 0 0 0,1 0-1 0 0,-1 0 1 0 0,1 0-1 0 0,-1 1 1 0 0,0-1-1 0 0,1 0 1 0 0,-1 0 0 0 0,0 1-1 0 0,1-1-110 0 0,70-368 1055 0 0,18 5 314 0 0,-90 386-1320 0 0,1 1 0 0 0,1-1 1 0 0,1 0-1 0 0,1-1 0 0 0,1 1 0 0 0,1 0 0 0 0,1-1 0 0 0,2 1-49 0 0,-1 4 52 0 0,114 273-1231 0 0,-119-298 995 0 0,0 1 0 0 0,-1 0 0 0 0,1 0 0 0 0,-1 0 1 0 0,1 1-1 0 0,-1-1 0 0 0,0 0 0 0 0,0 0 0 0 0,0 1 1 0 0,-1-1-1 0 0,1 0 0 0 0,-1 1 0 0 0,0-1 0 0 0,0 1 0 0 0,0-1 1 0 0,-1 1-1 0 0,1-1 0 0 0,-1 0 0 0 0,1 1 0 0 0,-1-1 1 0 0,0 0-1 0 0,-1 0 0 0 0,1 1 0 0 0,0-1 0 0 0,-1 0 1 0 0,0 0-1 0 0,1-1 0 0 0,-1 1 0 0 0,-1 0 0 0 0,1 0 1 0 0,0-1-1 0 0,-1 1 0 0 0,1-1 0 0 0,-1 0 0 0 0,1 0 1 0 0,-1 0-1 0 0,0 0 0 0 0,0 0 0 0 0,0-1 0 0 0,0 1 1 0 0,-1-1 183 0 0,-21 7-1364 0 0</inkml:trace>
  <inkml:trace contextRef="#ctx0" brushRef="#br0" timeOffset="265.124">7 781 2096 0 0,'23'-4'4796'0'0,"13"-9"-3606"0"0,0 1-805 0 0,104-22-174 0 0,106-26-6489 0 0,-215 51 5062 0 0</inkml:trace>
  <inkml:trace contextRef="#ctx0" brushRef="#br0" timeOffset="512.953">705 619 1416 0 0,'-9'48'3588'0'0,"0"-8"-3001"0"0,29 162 1667 0 0,1-54-1140 0 0,-21-144-1118 0 0,0-1 0 0 0,-1 1-1 0 0,1 0 1 0 0,-1 0 0 0 0,0 0-1 0 0,-1 0 1 0 0,1-1 0 0 0,-1 1-1 0 0,1-1 1 0 0,-1 1 0 0 0,0-1-1 0 0,0 1 1 0 0,-1-1 0 0 0,1 0-1 0 0,-1 0 1 0 0,1 0 0 0 0,-1-1-1 0 0,0 1 1 0 0,0 0 0 0 0,0-1-1 0 0,-1 0 1 0 0,1 0 0 0 0,0 0-1 0 0,-1 0 1 0 0,1 0 0 0 0,-1-1-1 0 0,-2 1 5 0 0,-72 2-3614 0 0,-1-45 1241 0 0,49 16 1254 0 0</inkml:trace>
  <inkml:trace contextRef="#ctx0" brushRef="#br0" timeOffset="696.393">457 406 1824 0 0,'4'-6'1212'0'0,"3"1"-196"0"0,-2 1-180 0 0,-1-2-39 0 0,3 1-89 0 0,1 4-200 0 0,6-7-204 0 0,-1 2-180 0 0,6 0-128 0 0,2 2 0 0 0,3 1-516 0 0,0-6-608 0 0,0 6-261 0 0,3-8 105 0 0,-1 2 144 0 0</inkml:trace>
  <inkml:trace contextRef="#ctx0" brushRef="#br0" timeOffset="882.973">1188 1 2056 0 0,'43'2'5443'0'0,"37"99"-3976"0"0,-62-68-1352 0 0,-1 1 0 0 0,-2 1 0 0 0,-1 0 0 0 0,-2 1-1 0 0,-1 1 1 0 0,-2 0 0 0 0,-2 0 0 0 0,-1 0 0 0 0,-2 1 0 0 0,-1 0 0 0 0,-2 0-1 0 0,-2 0 1 0 0,-2 0 0 0 0,-1-1 0 0 0,-6 24-115 0 0,2-31-77 0 0,-1-1 1 0 0,-1 0-1 0 0,-2-1 0 0 0,-1 0 1 0 0,-1 0-1 0 0,-1-2 1 0 0,-2 0-1 0 0,0 0 0 0 0,-2-2 1 0 0,0 0-1 0 0,-2-2 1 0 0,-1 0-1 0 0,0-1 0 0 0,-2-1 1 0 0,0-1-1 0 0,-8 3 77 0 0,-7 3-646 0 0,-2-1-1 0 0,0-3 1 0 0,-2-1-1 0 0,0-2 1 0 0,-1-2 0 0 0,0-2-1 0 0,-2-2 1 0 0,1-2-1 0 0,-1-1 1 0 0,-13-2 646 0 0,-40-1-1203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30:46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344 1 2832 0 0,'0'0'834'0'0,"0"0"-118"0"0,0 0-88 0 0,0 0-110 0 0,0 0-75 0 0,1 20 655 0 0,-18 138 440 0 0,11-144-1597 0 0,-2 1 1 0 0,0-2-1 0 0,0 1 1 0 0,-2-1-1 0 0,1 0 0 0 0,-2-1 1 0 0,1 0-1 0 0,-2-1 1 0 0,1 0-1 0 0,-2 0 1 0 0,1-1-1 0 0,-11 5 59 0 0,-107 32-4142 0 0,108-50 2872 0 0,-13-16-58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30:46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1300 0 0,'0'10'2968'0'0,"-9"58"-2069"0"0,-5 132 977 0 0,53-21-748 0 0,-13-136-1493 0 0,-25-42-425 0 0,-2-37-2893 0 0,-6 6 2466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30:47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58 3828 0 0,'-1'-11'1160'0'0,"-1"2"-127"0"0,-1 2-89 0 0,3 2-132 0 0,0-1-128 0 0,-3 3-196 0 0,1-1-80 0 0,-3-1-188 0 0,2 4-188 0 0,0-2-244 0 0,0 0 28 0 0,-2 3-364 0 0,3 0-184 0 0,-1 1-476 0 0,1 1 80 0 0,2-2 91 0 0,0 1-131 0 0,4 1-80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30:48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55 1920 0 0,'5'-4'374'0'0,"-5"4"-231"0"0,-1-1 1 0 0,1 1-1 0 0,-1-1 0 0 0,0 1 0 0 0,1-1 1 0 0,-1 1-1 0 0,1-1 0 0 0,-1 1 0 0 0,1-1 1 0 0,0 0-1 0 0,-1 1 0 0 0,1-1 0 0 0,0 0 1 0 0,-1 1-1 0 0,1-1 0 0 0,0 0 0 0 0,0 0 1 0 0,-1 1-1 0 0,1-1 0 0 0,0 0 0 0 0,0 0 1 0 0,0 0-1 0 0,0 1 0 0 0,0-1 0 0 0,0 0 1 0 0,0 0-1 0 0,0 1 0 0 0,1-1 0 0 0,-1 0 1 0 0,0 0-1 0 0,0 1 0 0 0,1-1 0 0 0,-1 0 1 0 0,0 1-1 0 0,1-1 0 0 0,-1 0 0 0 0,1 1 1 0 0,-1-1-1 0 0,1 0 0 0 0,-1 1 0 0 0,1-1 1 0 0,-1 1-1 0 0,1-1 0 0 0,-1 1 0 0 0,1-1 1 0 0,0 1-1 0 0,-1 0 0 0 0,1-1 0 0 0,0 1 1 0 0,-1 0-1 0 0,1-1 0 0 0,0 1 0 0 0,0 0 1 0 0,-1 0-1 0 0,1 0 0 0 0,0 0 0 0 0,0 0 1 0 0,-1 0-1 0 0,1 0 0 0 0,0 0 0 0 0,0 0 1 0 0,0 0-1 0 0,-1 0 0 0 0,1 0 0 0 0,0 0 1 0 0,0 1-1 0 0,-1-1 0 0 0,1 0-143 0 0,-6-4-542 0 0,-5-8-7465 0 0,8 9 6725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30:47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40 2052 0 0,'8'-10'1832'0'0,"-17"19"-438"0"0,-250 290 2259 0 0,215-234-2468 0 0,81-39-418 0 0,168-18-1700 0 0,-7-38-4551 0 0,-164 19 4309 0 0,-4-3 56 0 0</inkml:trace>
  <inkml:trace contextRef="#ctx0" brushRef="#br0" timeOffset="266.133">914 1 1592 0 0,'-19'32'1090'0'0,"11"-20"-790"0"0,-1 1-1 0 0,2 0 0 0 0,0 1 1 0 0,1 0-1 0 0,0 0 0 0 0,1 0 1 0 0,0 1-1 0 0,1 0 0 0 0,1 0 1 0 0,0 8-300 0 0,2 8 449 0 0,2 0 1 0 0,1 0 0 0 0,1-1-1 0 0,2 1 1 0 0,1-1 0 0 0,1 0-1 0 0,4 5-449 0 0,24 154 1476 0 0,-35-185-1490 0 0,0-1-1 0 0,0 1 1 0 0,0-1 0 0 0,0 1-1 0 0,-1-1 1 0 0,0 1 0 0 0,0-1 0 0 0,0 1-1 0 0,0-1 1 0 0,0 0 0 0 0,0 1-1 0 0,-1-1 1 0 0,0 0 0 0 0,0 0-1 0 0,0 0 1 0 0,0 0 0 0 0,0-1 0 0 0,0 1-1 0 0,-1 0 1 0 0,1-1 0 0 0,-1 0-1 0 0,0 1 1 0 0,0-1 0 0 0,0 0-1 0 0,0-1 1 0 0,0 1 0 0 0,0 0 0 0 0,0-1-1 0 0,-1 0 1 0 0,1 0 0 0 0,-1 0-1 0 0,1 0 1 0 0,0 0 0 0 0,-1-1-1 0 0,1 1 1 0 0,-3-1 14 0 0,-117-14-1991 0 0,105 5 1531 0 0,1 0-1 0 0,0-1 1 0 0,1-1-1 0 0,0 0 0 0 0,1-2 1 0 0,0 1-1 0 0,0-2 1 0 0,2 0-1 0 0,0 0 1 0 0,0-2-1 0 0,0-2 461 0 0,-27-38-1403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30:57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1164 0 0,'0'0'592'0'0,"4"0"-96"0"0,-2 0-72 0 0,3 0-44 0 0,0 0-76 0 0,1 0-24 0 0,18-5-160 0 0,-9 5-196 0 0,31-9-176 0 0,-12 0-740 0 0,-1 2 20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30:57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7 904 0 0,'4'1'740'0'0,"-3"1"-196"0"0,2-1-16 0 0,-3 1 8 0 0,4-1-140 0 0,-1-1-56 0 0,-2 2-40 0 0,3-1-332 0 0,0-2-56 0 0,4 1-292 0 0,10-6-480 0 0,1-3-432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30:58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 2104 0 0,'4'-2'1032'0'0,"-1"2"-256"0"0,0 0-272 0 0,-3 0-152 0 0,-2 2-40 0 0,1-2-544 0 0,-2 0-408 0 0,1 1-624 0 0,-4 1-44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27:21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14 127 1120 0 0,'0'0'531'0'0,"0"0"-48"0"0,0 0-5 0 0,0 0-68 0 0,0 0-41 0 0,0 0 46 0 0,0 0-44 0 0,0 0 4 0 0,0 0-37 0 0,0 0 9 0 0,0 0-4 0 0,0 0-46 0 0,0 0-2 0 0,0 0-7 0 0,0 0 14 0 0,0 0-37 0 0,-13-8 365 0 0,19-2-563 0 0,1 0-1 0 0,1 1 1 0 0,-1 0-1 0 0,1 1 1 0 0,1 0-1 0 0,0 0 1 0 0,0 1-1 0 0,0 0 1 0 0,1 0 0 0 0,0 1-1 0 0,0 0 1 0 0,1 1-1 0 0,-1 1 1 0 0,1-1-1 0 0,0 1 1 0 0,1 1-1 0 0,1 0-66 0 0,-10 5 1 0 0,0 0-1 0 0,0 0 1 0 0,0 0-1 0 0,0 1 0 0 0,0-1 1 0 0,0 1-1 0 0,-1 0 1 0 0,1 0-1 0 0,-1 0 1 0 0,0 0-1 0 0,0 0 1 0 0,0 0-1 0 0,0 0 1 0 0,-1 1-1 0 0,1-1 0 0 0,-1 1 1 0 0,0-1-1 0 0,0 1 1 0 0,0 0-1 0 0,0-1 1 0 0,-1 1-1 0 0,0 0 1 0 0,1 0-1 0 0,-1-1 1 0 0,0 1-1 0 0,-1 0 1 0 0,1 0-1 0 0,-1-1 0 0 0,0 4 0 0 0,-5 17 40 0 0,0 1 0 0 0,-1-1 0 0 0,-1-1-1 0 0,-2 1 1 0 0,0-1 0 0 0,-1-1-1 0 0,-1 0 1 0 0,-2-1 0 0 0,0 0-1 0 0,-1-1 1 0 0,-5 5-40 0 0,-25 30 555 0 0,45-54-448 0 0,35 10 171 0 0,293-12-520 0 0,-326 1 175 0 0,-2 0 64 0 0,-1 1-1 0 0,1-1 1 0 0,0 0 0 0 0,0 0-1 0 0,-1 0 1 0 0,1 0 0 0 0,0 1-1 0 0,0-1 1 0 0,0 0 0 0 0,-1 0-1 0 0,1 1 1 0 0,0-1 0 0 0,0 0-1 0 0,0 0 1 0 0,0 1 0 0 0,0-1-1 0 0,-1 0 1 0 0,1 0 0 0 0,0 1 0 0 0,0-1-1 0 0,0 0 1 0 0,0 0 0 0 0,0 1-1 0 0,0-1 1 0 0,0 0 0 0 0,0 1-1 0 0,0-1 1 0 0,0 0 0 0 0,0 0-1 0 0,0 1 1 0 0,0-1 0 0 0,1 0-1 0 0,-1 1 1 0 0,0-1 0 0 0,0 0-1 0 0,0 0 1 0 0,0 1 0 0 0,0-1-1 0 0,0 0 1 0 0,1 0 0 0 0,-1 0 0 0 0,0 1 3 0 0,-36-3-1068 0 0,16-23-4902 0 0,22 19 4594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30:57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7 103 1228 0 0,'-3'3'596'0'0,"0"0"-84"0"0,3-2-332 0 0,0-1-196 0 0,0 0-244 0 0,0-1-852 0 0</inkml:trace>
  <inkml:trace contextRef="#ctx0" brushRef="#br0" timeOffset="264.157">212 358 1348 0 0,'-16'25'660'0'0,"-3"1"-36"0"0,3-2-160 0 0,3 0-20 0 0,-6-5-40 0 0,3 4-104 0 0,-2-2 40 0 0,1-2-36 0 0,2-2-448 0 0,-6-2-248 0 0,1-5-588 0 0,-1-2-276 0 0</inkml:trace>
  <inkml:trace contextRef="#ctx0" brushRef="#br0" timeOffset="637.021">470 7 1336 0 0,'7'78'1937'0'0,"15"143"-142"0"0,-23-222-1739 0 0,0 0-1 0 0,0 1 0 0 0,0-1 1 0 0,0 0-1 0 0,0 0 0 0 0,1 1 0 0 0,-1-1 1 0 0,-1 0-1 0 0,1 1 0 0 0,0-1 0 0 0,0 1 1 0 0,0-1-1 0 0,0 1 0 0 0,0 0 0 0 0,0 0 1 0 0,-1-1-1 0 0,1 1 0 0 0,0 0 1 0 0,0 0-1 0 0,0 0 0 0 0,-1 0 0 0 0,1 0 1 0 0,0 0-1 0 0,0 1 0 0 0,0-1 0 0 0,0 0 1 0 0,-1 1-1 0 0,1-1 0 0 0,0 0 1 0 0,0 1-1 0 0,0-1 0 0 0,0 1 0 0 0,0 0 1 0 0,0-1-1 0 0,0 1 0 0 0,0 0 0 0 0,0 0 1 0 0,1 0-1 0 0,-1-1 0 0 0,0 1 0 0 0,0 0 1 0 0,1 0-1 0 0,-1 0 0 0 0,0 0 1 0 0,1 0-1 0 0,-1 1 0 0 0,1-1 0 0 0,-1 0 1 0 0,1 0-1 0 0,0 0 0 0 0,0 0 0 0 0,-1 0 1 0 0,1 1-1 0 0,0-1 0 0 0,0 0 1 0 0,0 0-1 0 0,0 0 0 0 0,0 1 0 0 0,0-1 1 0 0,1 0-1 0 0,-1 0 0 0 0,0 0 0 0 0,1 0 1 0 0,-1 0-1 0 0,0 1 0 0 0,1-1 0 0 0,0 0-55 0 0,-5-7 31 0 0,1 0-1 0 0,0 0 1 0 0,0 0-1 0 0,1 0 1 0 0,0 0-1 0 0,0-1 1 0 0,0 1-1 0 0,1-1 1 0 0,0 1-1 0 0,0-1 1 0 0,1 0-1 0 0,0 1 1 0 0,0-1-1 0 0,0 0 1 0 0,1 1-1 0 0,0-1 1 0 0,0 0-1 0 0,1 1 1 0 0,0-1-1 0 0,0 1 1 0 0,0 0-1 0 0,1 0 1 0 0,0 0-1 0 0,0 0 1 0 0,2-2-31 0 0,106-134 227 0 0,-105 138-227 0 0,-1 1 0 0 0,1 0 0 0 0,0 0 0 0 0,0 0-1 0 0,0 1 1 0 0,0 0 0 0 0,0 0 0 0 0,1 0 0 0 0,-1 1 0 0 0,1 0 0 0 0,-1 0 0 0 0,1 0 0 0 0,-1 1 0 0 0,1 0 0 0 0,-1 1 0 0 0,1-1-1 0 0,-1 1 1 0 0,1 1 0 0 0,-1-1 0 0 0,0 1 0 0 0,0 0 0 0 0,0 0 0 0 0,0 1 0 0 0,0 0 0 0 0,0 0 0 0 0,0 0 0 0 0,-1 1 0 0 0,0 0-1 0 0,1 0 1 0 0,-2 0 0 0 0,1 0 0 0 0,0 1 0 0 0,-1 0 0 0 0,0 0 0 0 0,0 0 0 0 0,0 1 0 0 0,-1-1 0 0 0,0 1 0 0 0,0 0-1 0 0,0 0 1 0 0,-1 0 0 0 0,0 0 0 0 0,0 0 0 0 0,0 1 0 0 0,-1-1 0 0 0,0 0 0 0 0,0 2 0 0 0,15 135-59 0 0,-33-87-894 0 0,-11-33-4023 0 0,22-23 3543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30:56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44 928 0 0,'-1'-1'122'0'0,"1"0"1"0"0,-1 0-1 0 0,1 0 0 0 0,-1 0 0 0 0,1 0 1 0 0,-1 0-1 0 0,0 0 0 0 0,1 1 1 0 0,-1-1-1 0 0,0 0 0 0 0,0 1 0 0 0,1-1 1 0 0,-1 0-1 0 0,0 1 0 0 0,0-1 0 0 0,0 1 1 0 0,0-1-1 0 0,0 1 0 0 0,0 0 0 0 0,0-1 1 0 0,0 1-1 0 0,0 0 0 0 0,0-1 1 0 0,0 1-1 0 0,0 0 0 0 0,0 0 0 0 0,0 0 1 0 0,0 0-1 0 0,0 0 0 0 0,0 0 0 0 0,0 1 1 0 0,0-1-1 0 0,0 0 0 0 0,0 0 1 0 0,0 1-1 0 0,0-1 0 0 0,0 1 0 0 0,0-1 1 0 0,0 1-1 0 0,0-1 0 0 0,0 1 0 0 0,0-1 1 0 0,0 1-1 0 0,1 0 0 0 0,-1 0 1 0 0,0-1-1 0 0,1 1 0 0 0,-1 0 0 0 0,0 0 1 0 0,1 0-1 0 0,-1 0 0 0 0,1 0 0 0 0,-1-1 1 0 0,1 1-1 0 0,-1 1-122 0 0,-36 50 759 0 0,33-40-731 0 0,1 1 0 0 0,1 0 0 0 0,0 0 0 0 0,1-1 0 0 0,0 1 0 0 0,1 0 0 0 0,1 0 0 0 0,0 0 1 0 0,0 0-1 0 0,1 0 0 0 0,1-1 0 0 0,0 1 0 0 0,1-1 0 0 0,0 1 0 0 0,1-1 0 0 0,1 1-28 0 0,4 4-535 0 0,0-1 0 0 0,0 0 1 0 0,2 0-1 0 0,0-1 0 0 0,1-1 1 0 0,0 0-1 0 0,1-1 0 0 0,0-1 0 0 0,1 0 1 0 0,1 0-1 0 0,6 2 535 0 0,-5-3-1327 0 0</inkml:trace>
  <inkml:trace contextRef="#ctx0" brushRef="#br0" timeOffset="260.14">371 474 904 0 0,'11'72'3731'0'0,"-28"36"-3309"0"0,16-104-565 0 0,0 0 0 0 0,-1 0 0 0 0,0 0 0 0 0,0 0 0 0 0,0 0 0 0 0,0 0 0 0 0,-1 0 0 0 0,1-1 0 0 0,-1 1 0 0 0,0-1 0 0 0,0 0 0 0 0,-1 1 0 0 0,1-2 0 0 0,0 1 0 0 0,-1 0 0 0 0,0-1 0 0 0,0 1 0 0 0,0-1 0 0 0,0 0 0 0 0,-1 0 143 0 0,-5-1-1249 0 0</inkml:trace>
  <inkml:trace contextRef="#ctx0" brushRef="#br0" timeOffset="538.894">510 29 1004 0 0,'2'-8'3997'0'0,"25"-6"-3421"0"0,-22 12-526 0 0,-1 1-1 0 0,1 0 1 0 0,0 0 0 0 0,-1 0-1 0 0,1 1 1 0 0,0-1 0 0 0,0 1-1 0 0,-1 0 1 0 0,1 1 0 0 0,0-1-1 0 0,0 1 1 0 0,-1 0 0 0 0,1 0-1 0 0,-1 1 1 0 0,1-1 0 0 0,-1 1-1 0 0,1 0 1 0 0,-1 0 0 0 0,0 0-1 0 0,0 1 1 0 0,0 0 0 0 0,0-1-1 0 0,0 1 1 0 0,-1 1 0 0 0,1-1-1 0 0,-1 0 1 0 0,0 1 0 0 0,0 0-1 0 0,0 0 1 0 0,-1 0 0 0 0,1 0-1 0 0,1 3-49 0 0,0 3 50 0 0,1 0 1 0 0,-2 0-1 0 0,1 0 0 0 0,-1 0 0 0 0,-1 0 0 0 0,0 1 0 0 0,0 0 1 0 0,-1-1-1 0 0,0 1 0 0 0,-1 0 0 0 0,0-1 0 0 0,-1 1 1 0 0,0 0-1 0 0,-3 10-50 0 0,-58 152 1219 0 0,61-171-1109 0 0,63 0-363 0 0,142-75-5376 0 0,-169 57 4381 0 0</inkml:trace>
  <inkml:trace contextRef="#ctx0" brushRef="#br0" timeOffset="710.277">1126 506 964 0 0,'-8'24'488'0'0,"-3"0"-60"0"0,3-3-144 0 0,3-3 92 0 0,-3 1-152 0 0,7-4-32 0 0,-4-3-332 0 0,2 0-136 0 0,-1-7-432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30:56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32 114 2228 0 0,'-32'0'4595'0'0,"250"-47"-3057"0"0,154-19-1081 0 0,-321 73-2798 0 0,-99 9-1614 0 0,21-10 2725 0 0</inkml:trace>
  <inkml:trace contextRef="#ctx0" brushRef="#br0" timeOffset="252.732">290 286 1540 0 0,'3'5'816'0'0,"0"-2"-68"0"0,5-2-92 0 0,10 2-140 0 0,-1-3 52 0 0,-6 0-184 0 0,7 0 33 0 0,8 0-33 0 0,28-12-132 0 0,-16 9-60 0 0,-1-6-108 0 0,0 5-16 0 0,3-2-336 0 0,0-3-348 0 0,0-3-645 0 0,0-2 33 0 0,-6 2 40 0 0,-1-7-28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31:26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541 233 1016 0 0,'-3'-15'515'0'0,"-28"-29"1032"0"0,34 37-1466 0 0,0 1 1 0 0,0-1 0 0 0,1 0 0 0 0,0 1 0 0 0,0-1-1 0 0,0 1 1 0 0,1 0 0 0 0,0 1 0 0 0,0-1-1 0 0,1 1 1 0 0,-1 0 0 0 0,1 0 0 0 0,0 1 0 0 0,0 0-1 0 0,7-4-81 0 0,103-18 381 0 0,-107 29-381 0 0,-1 1 0 0 0,-1-1 0 0 0,1 1-1 0 0,-1 1 1 0 0,1 0 0 0 0,-1 0 0 0 0,0 0 0 0 0,-1 1-1 0 0,1-1 1 0 0,-1 2 0 0 0,0-1 0 0 0,-1 1 0 0 0,0 0-1 0 0,0 0 1 0 0,0 0 0 0 0,-1 1 0 0 0,0 0 0 0 0,0-1 0 0 0,-1 1-1 0 0,0 1 1 0 0,-1-1 0 0 0,1 0 0 0 0,-2 1 0 0 0,1-1-1 0 0,-1 2 1 0 0,17 241 2256 0 0,-30-222-1163 0 0,12-28-933 0 0,0-1-56 0 0,0 0-32 0 0,-11 0 257 0 0,9-39-266 0 0,1 0 0 0 0,3-1 0 0 0,1 1 0 0 0,2 0 0 0 0,1 0-1 0 0,3 1 1 0 0,1 0 0 0 0,1 0 0 0 0,17-34-63 0 0,1 31-175 0 0,-29 41 160 0 0,0 0-28 0 0,29 13-67 0 0,-20-2 100 0 0,-1 0 0 0 0,-1 0 0 0 0,1 1 0 0 0,-2-1 1 0 0,0 1-1 0 0,0 1 0 0 0,-1-1 0 0 0,-1 1 0 0 0,0 0 0 0 0,-1 0 0 0 0,0 0 1 0 0,-1 1-1 0 0,0-1 0 0 0,-1 1 0 0 0,-1 2 10 0 0,5 15-34 0 0,18 226 400 0 0,-8-241-177 0 0,-12-20-6221 0 0,-5 2 4802 0 0</inkml:trace>
  <inkml:trace contextRef="#ctx0" brushRef="#br0" timeOffset="695.282">735 932 888 0 0,'6'-10'4887'0'0,"26"-10"-4269"0"0,-27 18-599 0 0,-1 0 0 0 0,1 0 0 0 0,0 0 0 0 0,0 1 0 0 0,-1 0 0 0 0,1-1 0 0 0,0 2 0 0 0,0-1 0 0 0,0 1 0 0 0,0-1 0 0 0,0 1 0 0 0,0 1 0 0 0,0-1 0 0 0,0 1-1 0 0,0 0 1 0 0,0 0 0 0 0,0 0 0 0 0,0 1 0 0 0,-1-1 0 0 0,1 1 0 0 0,0 0 0 0 0,-1 1 0 0 0,0-1 0 0 0,1 1 0 0 0,-1 0 0 0 0,0 0 0 0 0,-1 0 0 0 0,1 1 0 0 0,0-1 0 0 0,-1 1 0 0 0,0 0 0 0 0,0 0-1 0 0,0 0 1 0 0,0 0 0 0 0,-1 0 0 0 0,1 1 0 0 0,-1-1 0 0 0,0 1 0 0 0,-1 0 0 0 0,1 0 0 0 0,-1-1 0 0 0,0 1 0 0 0,0 0 0 0 0,0 0 0 0 0,-1 0 0 0 0,0 0 0 0 0,0 0 0 0 0,0 1-19 0 0,-27 175 855 0 0,11-123-348 0 0,4-18 284 0 0,12-39-698 0 0,170-30 449 0 0,0-1-4664 0 0,-169 30 2957 0 0,-4 0 70 0 0,-10-3 46 0 0</inkml:trace>
  <inkml:trace contextRef="#ctx0" brushRef="#br0" timeOffset="1301.184">546 20 1496 0 0,'-4'-3'102'0'0,"0"1"1"0"0,0 0-1 0 0,0 0 0 0 0,0 0 1 0 0,0 0-1 0 0,-1 1 0 0 0,1-1 1 0 0,-1 1-1 0 0,1 0 0 0 0,-1 1 0 0 0,1-1 1 0 0,-1 1-1 0 0,1 0 0 0 0,-1 0 1 0 0,1 0-1 0 0,-1 1 0 0 0,1-1 1 0 0,-1 1-1 0 0,1 0 0 0 0,-1 1 0 0 0,1-1 1 0 0,0 1-1 0 0,-1 0 0 0 0,1 0 1 0 0,0 0-103 0 0,-23 9 114 0 0,0 1 0 0 0,1 1 0 0 0,1 2 0 0 0,0 0 0 0 0,1 2 0 0 0,1 0 0 0 0,0 2 1 0 0,1 0-1 0 0,2 2 0 0 0,0 0 0 0 0,1 1 0 0 0,1 1 0 0 0,1 1 0 0 0,1 0 0 0 0,1 1 1 0 0,1 1-1 0 0,2 0 0 0 0,0 1 0 0 0,2 0 0 0 0,1 1 0 0 0,1 0 0 0 0,2 1 0 0 0,1-1 0 0 0,0 1 1 0 0,3 0-1 0 0,0 20-114 0 0,1-33 28 0 0,2 1 1 0 0,0 0 0 0 0,1-1 0 0 0,1 1 0 0 0,0 0 0 0 0,1-1 0 0 0,1 0-1 0 0,0 0 1 0 0,7 12-29 0 0,-9-20 11 0 0,23 47 25 0 0,3-2 1 0 0,3 0-1 0 0,1-2 1 0 0,3-1 0 0 0,2-2-1 0 0,2-2 1 0 0,28 24-37 0 0,151 142-4649 0 0,-191-192 3507 0 0</inkml:trace>
  <inkml:trace contextRef="#ctx0" brushRef="#br0" timeOffset="1751.353">1218 96 1132 0 0,'1'-1'71'0'0,"1"-1"-1"0"0,0 1 1 0 0,-1 0-1 0 0,1 0 1 0 0,0 0 0 0 0,0 0-1 0 0,0 0 1 0 0,0 0-1 0 0,-1 0 1 0 0,1 1-1 0 0,0-1 1 0 0,0 1 0 0 0,0-1-1 0 0,1 1 1 0 0,-1 0-1 0 0,0 0 1 0 0,0 0 0 0 0,0 0-1 0 0,0 0 1 0 0,0 0-1 0 0,0 0 1 0 0,0 1-1 0 0,0-1 1 0 0,0 1 0 0 0,0 0-1 0 0,0-1 1 0 0,0 1-1 0 0,0 0 1 0 0,0 0-1 0 0,-1 0 1 0 0,1 0 0 0 0,0 1-1 0 0,-1-1 1 0 0,1 0-1 0 0,-1 1 1 0 0,1-1 0 0 0,-1 1-1 0 0,0 0 1 0 0,2 1-71 0 0,61 68 713 0 0,-37-34-381 0 0,-1 1 0 0 0,-2 1 0 0 0,-2 2 0 0 0,-1 0 0 0 0,-3 1 0 0 0,-1 1 0 0 0,-2 1 0 0 0,-2 0 0 0 0,-2 1 0 0 0,-2 0 0 0 0,-2 0-1 0 0,0 21-331 0 0,-7-47 136 0 0,-1-1-1 0 0,0 1 1 0 0,-1-1-1 0 0,-1 0 1 0 0,-1 0-1 0 0,-1 0 1 0 0,0 0-1 0 0,-1-1 1 0 0,-2 3-136 0 0,7-17 19 0 0,-17 35-59 0 0,-2 0 0 0 0,-1-2 0 0 0,-2 0 0 0 0,-1-1 0 0 0,-2-1 0 0 0,-1-2 0 0 0,-2-1 0 0 0,-1-1 0 0 0,-1-1 0 0 0,-2-2 0 0 0,-11 7 40 0 0,41-31-213 0 0,0 0 1 0 0,0 0-1 0 0,-1 0 1 0 0,1-1-1 0 0,-1 1 1 0 0,1-1-1 0 0,-1 1 1 0 0,0-1-1 0 0,0 0 1 0 0,0-1-1 0 0,0 1 1 0 0,0-1 0 0 0,0 0-1 0 0,-1 0 1 0 0,1 0-1 0 0,0 0 1 0 0,-1-1-1 0 0,1 0 1 0 0,0 0-1 0 0,-1 0 1 0 0,1 0-1 0 0,0-1 1 0 0,-1 1 0 0 0,1-1-1 0 0,0 0 1 0 0,0-1-1 0 0,0 1 1 0 0,-1-1-1 0 0,2 0 1 0 0,-1 0-1 0 0,0 0 1 0 0,-2-1 212 0 0,-9-20-1193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32:13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92 790 1720 0 0,'-1'0'85'0'0,"0"1"1"0"0,1 0-1 0 0,-1 0 0 0 0,0 0 0 0 0,1-1 0 0 0,-1 1 0 0 0,0 0 1 0 0,0-1-1 0 0,0 1 0 0 0,1 0 0 0 0,-1-1 0 0 0,0 0 1 0 0,0 1-1 0 0,0-1 0 0 0,0 1 0 0 0,0-1 0 0 0,0 0 1 0 0,0 0-1 0 0,0 1 0 0 0,0-1 0 0 0,0 0 0 0 0,0 0 1 0 0,0 0-1 0 0,0 0 0 0 0,0 0 0 0 0,0 0 0 0 0,0-1 0 0 0,0 1 1 0 0,0 0-1 0 0,0 0 0 0 0,0-1 0 0 0,0 1 0 0 0,0-1 1 0 0,0 1-1 0 0,0-1 0 0 0,0 1 0 0 0,0-1 0 0 0,1 1 1 0 0,-1-1-1 0 0,0 0 0 0 0,0 1 0 0 0,1-1 0 0 0,-1 0 1 0 0,0 0-1 0 0,1 0 0 0 0,-1 1 0 0 0,1-1 0 0 0,-1 0 0 0 0,1 0 1 0 0,-1 0-1 0 0,1 0 0 0 0,0 0 0 0 0,-1 0-85 0 0,-5-10 67 0 0,-1-1 0 0 0,2 1 0 0 0,-1-1 0 0 0,1 0 0 0 0,1 0 0 0 0,0 0 0 0 0,1-1 1 0 0,1 1-1 0 0,0-1 0 0 0,0 0 0 0 0,1 1 0 0 0,1-1 0 0 0,0 0 0 0 0,1 0 0 0 0,0-4-67 0 0,0-7 56 0 0,29-163 84 0 0,-19 141-62 0 0,1 0-1 0 0,2 1 1 0 0,1 1 0 0 0,3 0-1 0 0,2 1 1 0 0,15-23-78 0 0,3 29 18 0 0,-20 60 89 0 0,44 206 411 0 0,42 76-253 0 0,-80-264-514 0 0,22 59-4245 0 0,-45-97 3368 0 0,-1 3 32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32:08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20 174 848 0 0,'0'0'391'0'0,"0"0"-15"0"0,0 0-43 0 0,0 0-46 0 0,0 0 16 0 0,0 0 142 0 0,0 0-91 0 0,0 0 5 0 0,0 0-39 0 0,-2-4-54 0 0,-15-38 2545 0 0,29 377-1986 0 0,34 42 509 0 0,-29-267-1470 0 0,-17-109-362 0 0,0-1-239 0 0,10-36-2529 0 0,-6 15 2075 0 0,1-2 23 0 0</inkml:trace>
  <inkml:trace contextRef="#ctx0" brushRef="#br0" timeOffset="346.587">14 151 1664 0 0,'1'-8'79'0'0,"1"1"1"0"0,0-1-1 0 0,0 1 0 0 0,1-1 0 0 0,0 1 0 0 0,1 0 0 0 0,-1 0 1 0 0,1 0-1 0 0,1 1 0 0 0,-1-1 0 0 0,1 1 0 0 0,0 0 1 0 0,1 1-1 0 0,-1-1 0 0 0,1 1 0 0 0,0 0 0 0 0,0 0 0 0 0,1 1 1 0 0,0 0-1 0 0,-1 0 0 0 0,1 0 0 0 0,1 1 0 0 0,-1 0 1 0 0,0 0-1 0 0,1 1 0 0 0,-1 0 0 0 0,1 1 0 0 0,0-1 0 0 0,0 1 1 0 0,-1 1-1 0 0,1 0 0 0 0,0 0 0 0 0,0 0 0 0 0,0 1 0 0 0,0 0 1 0 0,-1 0-1 0 0,1 1 0 0 0,0 0 0 0 0,-1 1 0 0 0,0 0 1 0 0,1 0-1 0 0,-1 0 0 0 0,0 1 0 0 0,-1 0 0 0 0,1 0 0 0 0,1 2-79 0 0,-2 2 27 0 0,1-1 0 0 0,-2 1 0 0 0,1 1-1 0 0,-1-1 1 0 0,-1 1 0 0 0,1 0 0 0 0,-2 0-1 0 0,1 0 1 0 0,-1 1 0 0 0,0-1 0 0 0,-1 1-1 0 0,0 0 1 0 0,-1 0 0 0 0,0-1 0 0 0,-1 1-1 0 0,0 0 1 0 0,0 6-27 0 0,-4-1 28 0 0,-1 0-1 0 0,0 0 0 0 0,0 0 1 0 0,-2-1-1 0 0,0 1 0 0 0,0-2 1 0 0,-1 1-1 0 0,-1-1 0 0 0,0 0 1 0 0,-1-1-1 0 0,-1 0 0 0 0,0-1 1 0 0,0 0-1 0 0,-1-1 0 0 0,0 0 1 0 0,-1-1-1 0 0,0 0 0 0 0,0-1 1 0 0,-1 0-1 0 0,0-1 0 0 0,-1-1 1 0 0,-10 4-28 0 0,24-9-85 0 0,-1-1 1 0 0,1 1 0 0 0,-1 0 0 0 0,1 0 0 0 0,-1-1-1 0 0,0 1 1 0 0,1 0 0 0 0,-1-1 0 0 0,0 0 0 0 0,0 1 0 0 0,1-1-1 0 0,-1 0 1 0 0,0 0 0 0 0,0 0 0 0 0,1 0 0 0 0,-1 0-1 0 0,0-1 1 0 0,0 1 0 0 0,1 0 0 0 0,-1-1 0 0 0,0 0 0 0 0,0 1-1 0 0,1-1 1 0 0,-1 0 0 0 0,1 0 0 0 0,-1 1 0 0 0,1-1-1 0 0,-1 0 1 0 0,1-1 0 0 0,0 1 0 0 0,-1 0 0 0 0,1 0 0 0 0,0-1-1 0 0,0 1 1 0 0,0 0 0 0 0,0-1 0 0 0,0 1 0 0 0,0-1-1 0 0,0 0 1 0 0,0 1 0 0 0,1-1 0 0 0,-1 0 84 0 0,2-22-1287 0 0</inkml:trace>
  <inkml:trace contextRef="#ctx0" brushRef="#br0" timeOffset="669.992">806 19 1100 0 0,'-38'25'479'0'0,"2"1"0"0"0,1 2-1 0 0,1 1 1 0 0,1 2 0 0 0,2 1 0 0 0,1 1 0 0 0,2 2-1 0 0,1 1 1 0 0,1 1 0 0 0,-3 11-479 0 0,22-39-4 0 0,0 1 0 0 0,1 0-1 0 0,0 0 1 0 0,1 0 0 0 0,0 1 0 0 0,0 0 0 0 0,1 0 0 0 0,0 0-1 0 0,1 0 1 0 0,1 1 0 0 0,0-1 0 0 0,0 1 0 0 0,1-1 0 0 0,1 1-1 0 0,0 0 1 0 0,0 0 0 0 0,1-1 0 0 0,1 1 0 0 0,0-1 0 0 0,0 1-1 0 0,1-1 1 0 0,1 1 0 0 0,0-1 0 0 0,0-1 0 0 0,1 1 0 0 0,0-1-1 0 0,1 1 1 0 0,0-1 0 0 0,1-1 0 0 0,0 1 0 0 0,1-1 0 0 0,0-1 0 0 0,0 1-1 0 0,1-2 1 0 0,0 1 0 0 0,0-1 0 0 0,3 1 4 0 0,81 20-2345 0 0,-41-21 968 0 0</inkml:trace>
  <inkml:trace contextRef="#ctx0" brushRef="#br0" timeOffset="1537.546">1159 426 848 0 0,'2'5'230'0'0,"-1"1"1"0"0,1 0-1 0 0,-2 0 0 0 0,1 0 0 0 0,0 0 0 0 0,-1 0 1 0 0,0 0-1 0 0,-1 0 0 0 0,1 0 0 0 0,-1-1 1 0 0,0 1-1 0 0,-1 0 0 0 0,0 0 0 0 0,1-1 0 0 0,-2 1 1 0 0,1 0-1 0 0,-1 0-230 0 0,-10 41 1215 0 0,5-28 566 0 0,15-42-1162 0 0,176-376 440 0 0,-119 272-850 0 0,-67 141-208 0 0,1 0 0 0 0,0 0-1 0 0,1 0 1 0 0,1 0 0 0 0,0 0 0 0 0,1 0 0 0 0,1 0 0 0 0,0 0-1 0 0,1 0 1 0 0,0-1 0 0 0,1 1 0 0 0,4 9-1 0 0,122 250-718 0 0,-129-266 477 0 0,0 0-1 0 0,-1-1 1 0 0,0 1 0 0 0,0 0 0 0 0,0-1-1 0 0,-1 1 1 0 0,0 0 0 0 0,0-1 0 0 0,0 1-1 0 0,-1-1 1 0 0,0 1 0 0 0,-1-1 0 0 0,1 0-1 0 0,-1 0 1 0 0,0 0 0 0 0,-1 0 0 0 0,0 0 0 0 0,0-1-1 0 0,0 0 1 0 0,0 0 0 0 0,-1 0 0 0 0,1 0-1 0 0,-2 0 242 0 0,-16 14-1292 0 0</inkml:trace>
  <inkml:trace contextRef="#ctx0" brushRef="#br0" timeOffset="1786.459">1154 601 1996 0 0,'43'-40'3750'0'0,"63"17"-3137"0"0,-64 16-253 0 0,213-40-3588 0 0,-217 37 1817 0 0</inkml:trace>
  <inkml:trace contextRef="#ctx0" brushRef="#br0" timeOffset="2283.678">1876 327 968 0 0,'0'0'415'0'0,"0"0"2"0"0,0 0-168 0 0,2 3 2181 0 0,-1 1-3567 0 0,-1-3 537 0 0,-3 0-322 0 0</inkml:trace>
  <inkml:trace contextRef="#ctx0" brushRef="#br0" timeOffset="2824.571">1151 514 1312 0 0,'0'0'256'0'0,"0"0"20"0"0,-3 0 50 0 0,-8 5-191 0 0,1 1 1 0 0,0 0-1 0 0,1 0 0 0 0,-1 1 1 0 0,1 0-1 0 0,0 0 0 0 0,1 1 0 0 0,0 1 1 0 0,0-1-1 0 0,1 1 0 0 0,0 1 1 0 0,0-1-1 0 0,1 1 0 0 0,1 0 0 0 0,0 0 1 0 0,0 1-1 0 0,0 0 0 0 0,2 0 1 0 0,-1 0-1 0 0,2 0 0 0 0,-1 0 0 0 0,1 6-135 0 0,-6 25 639 0 0,9-29-4164 0 0,-3-17 2345 0 0</inkml:trace>
  <inkml:trace contextRef="#ctx0" brushRef="#br0" timeOffset="3469.948">1511 444 1224 0 0,'22'21'3803'0'0,"-7"46"-3338"0"0,-12-49-70 0 0,56 181 1486 0 0,-62-196-6484 0 0,2-5 3338 0 0</inkml:trace>
  <inkml:trace contextRef="#ctx0" brushRef="#br0" timeOffset="4053.366">1870 513 1348 0 0,'-25'49'3625'0'0,"21"-38"-3465"0"0,1 0-1 0 0,0 0 1 0 0,1 0-1 0 0,0 0 0 0 0,1 0 1 0 0,0 0-1 0 0,1 1 1 0 0,0-1-1 0 0,1 0 1 0 0,0 0-1 0 0,0 1 1 0 0,2-1-1 0 0,-1 0 1 0 0,1 0-1 0 0,1-1 1 0 0,3 9-160 0 0,-4-15 9 0 0,-1 1 1 0 0,1 0 0 0 0,0-1 0 0 0,0 1 0 0 0,1-1-1 0 0,0 0 1 0 0,-1 0 0 0 0,1 0 0 0 0,1 0-1 0 0,-1-1 1 0 0,0 0 0 0 0,1 0 0 0 0,0 0-1 0 0,-1 0 1 0 0,1-1 0 0 0,0 0 0 0 0,0 0-1 0 0,1 0 1 0 0,-1-1 0 0 0,0 1 0 0 0,1-1-1 0 0,4 0-9 0 0,-8-1-969 0 0,14-21-2870 0 0,-21 6 2628 0 0</inkml:trace>
  <inkml:trace contextRef="#ctx0" brushRef="#br0" timeOffset="4305.061">1830 177 1468 0 0,'-1'0'125'0'0,"1"0"-1"0"0,-1 0 0 0 0,1 0 1 0 0,-1 0-1 0 0,1 0 0 0 0,-1 0 1 0 0,1 0-1 0 0,-1 0 1 0 0,1 0-1 0 0,-1 0 0 0 0,1-1 1 0 0,-1 1-1 0 0,1 0 1 0 0,-1 0-1 0 0,1 0 0 0 0,-1 0 1 0 0,1-1-1 0 0,-1 1 1 0 0,1 0-1 0 0,-1-1 0 0 0,1 1 1 0 0,0 0-1 0 0,-1-1 0 0 0,1 1 1 0 0,0 0-1 0 0,-1-1 1 0 0,1 1-1 0 0,0-1 0 0 0,-1 1 1 0 0,1-1-1 0 0,0 1 1 0 0,0 0-1 0 0,-1-1 0 0 0,1 1 1 0 0,0-1-1 0 0,0 1 0 0 0,0-1 1 0 0,0 1-1 0 0,0-1 1 0 0,0 0-1 0 0,0 1 0 0 0,0-1 1 0 0,0 1-1 0 0,0-1 1 0 0,0 1-1 0 0,0-1 0 0 0,0 1 1 0 0,0-1-1 0 0,1 1 1 0 0,-1-1-1 0 0,0 1 0 0 0,0-1 1 0 0,0 1-1 0 0,1 0 0 0 0,-1-1-124 0 0,-17 3-81 0 0,27 10-4546 0 0,-5-9 3390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32:17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 1344 0 0,'105'-13'3957'0'0,"104"-13"-2380"0"0,-68 20-6081 0 0,-129 6 3230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32:17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1468 0 0,'4'3'1024'0'0,"20"-1"-164"0"0,2-1-44 0 0,-12-1-196 0 0,17 0-68 0 0,4 0-163 0 0,5 0-157 0 0,2 0-168 0 0,-1 0-64 0 0,4 0-4 0 0,0 0-508 0 0,1 0-509 0 0,-1 0-215 0 0,43-12 32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32:17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1 457 1016 0 0,'1'-25'5776'0'0,"2"37"-3781"0"0,4 51-2498 0 0,-5-52 990 0 0,101 381 396 0 0,-102-387-890 0 0,2 0-93 0 0,-1 0-1 0 0,0 0 1 0 0,0 1-1 0 0,-1-1 1 0 0,0 0-1 0 0,1 0 1 0 0,-2 1 0 0 0,1-1-1 0 0,-1 1 1 0 0,0-1-1 0 0,0 1 1 0 0,0-1-1 0 0,-1 1 1 0 0,1-1-1 0 0,-1 0 1 0 0,-1 1 0 0 0,1-1-1 0 0,-1 0 1 0 0,0 0-1 0 0,0 0 1 0 0,-1 0-1 0 0,1 0 1 0 0,-1 0-1 0 0,0-1 1 0 0,-3 5 100 0 0,-27-28-4386 0 0,20 1 3176 0 0</inkml:trace>
  <inkml:trace contextRef="#ctx0" brushRef="#br0" timeOffset="279.767">114 343 908 0 0,'4'-9'222'0'0,"0"-1"0"0"0,0 2 0 0 0,1-1-1 0 0,0 0 1 0 0,1 1 0 0 0,0 0 0 0 0,0 0 0 0 0,0 1 0 0 0,1-1-1 0 0,0 1 1 0 0,1 1 0 0 0,0 0 0 0 0,0 0 0 0 0,0 0 0 0 0,0 1-1 0 0,1 0 1 0 0,0 1 0 0 0,0 0 0 0 0,1 0 0 0 0,-1 1 0 0 0,0 0 0 0 0,9-1-222 0 0,-9 8 55 0 0,1 1 0 0 0,-1 0 0 0 0,0 1 0 0 0,-1-1 1 0 0,1 2-1 0 0,-1-1 0 0 0,0 1 0 0 0,-1 1 1 0 0,1-1-1 0 0,-2 1 0 0 0,1 0 0 0 0,-1 1 1 0 0,0 0-1 0 0,-1 0 0 0 0,0 0 0 0 0,0 0 0 0 0,-1 1 1 0 0,0 0-1 0 0,0 5-55 0 0,1-8 18 0 0,-1 0 0 0 0,0 1 0 0 0,-1 0 0 0 0,0 0-1 0 0,0 0 1 0 0,0 0 0 0 0,-1 0 0 0 0,0 0 0 0 0,-1 1 0 0 0,0-1 0 0 0,0 1 0 0 0,-1-1 0 0 0,0 1 0 0 0,-1-1 0 0 0,0 1-1 0 0,0-1 1 0 0,0 0 0 0 0,-1 1 0 0 0,-1-1 0 0 0,1 0 0 0 0,-1 0 0 0 0,-1 0 0 0 0,1-1 0 0 0,-1 1 0 0 0,-1-1 0 0 0,1 0-1 0 0,-1 0 1 0 0,-1 0 0 0 0,1-1 0 0 0,-1 1 0 0 0,0-2 0 0 0,0 1 0 0 0,-1 0 0 0 0,0-1 0 0 0,-5 3-18 0 0,-147 48-1291 0 0,44-49-2334 0 0,89-7 2448 0 0</inkml:trace>
  <inkml:trace contextRef="#ctx0" brushRef="#br0" timeOffset="901.662">843 901 1204 0 0,'-3'4'158'0'0,"-18"25"2250"0"0,12-35 426 0 0,125-270-2052 0 0,-40 122-725 0 0,17-61 1069 0 0,-90 216-1125 0 0,-1-1 1 0 0,0 1-1 0 0,1-1 1 0 0,-1 1-1 0 0,0 0 1 0 0,1 0-1 0 0,-1 0 1 0 0,0 0 0 0 0,0 0-1 0 0,0 0 1 0 0,0 1-1 0 0,0-1 1 0 0,0 1-1 0 0,0 0 1 0 0,0-1-1 0 0,-1 1 1 0 0,1 0-1 0 0,-1 0 1 0 0,1 0-1 0 0,-1 0 1 0 0,0 0-1 0 0,0 0 1 0 0,0 0-1 0 0,0 1 1 0 0,0-1-1 0 0,0 0 1 0 0,-1 1 0 0 0,1-1-1 0 0,-1 0 1 0 0,1 1-1 0 0,-1-1-1 0 0,211 560-1086 0 0,-193-460-3504 0 0,-18-89 3346 0 0</inkml:trace>
  <inkml:trace contextRef="#ctx0" brushRef="#br0" timeOffset="1150.287">947 748 1036 0 0,'1'-5'1232'0'0,"4"1"-224"0"0,6-5-172 0 0,5-3-112 0 0,10 0-104 0 0,6 0-103 0 0,1 1-5 0 0,1 2-64 0 0,1 0-168 0 0,5-1-204 0 0,2 1-4 0 0,3 1-484 0 0,-1 2-344 0 0,6-1-521 0 0,-10-1-67 0 0,2 1 236 0 0,-4-4-128 0 0</inkml:trace>
  <inkml:trace contextRef="#ctx0" brushRef="#br0" timeOffset="1413.938">1743 508 1388 0 0,'-28'29'3691'0'0,"-8"71"-1503"0"0,33-90-2157 0 0,0 0 1 0 0,1 0-1 0 0,0 0 0 0 0,1 1 0 0 0,1-1 0 0 0,-1 0 0 0 0,1 1 0 0 0,1-1 1 0 0,0 0-1 0 0,1 0 0 0 0,0 1 0 0 0,0-1 0 0 0,1 0 0 0 0,0-1 1 0 0,1 1-1 0 0,0 0 0 0 0,0-1 0 0 0,1 0 0 0 0,1 0 0 0 0,-1-1 0 0 0,1 1 1 0 0,1-1-1 0 0,0 0 0 0 0,0-1 0 0 0,0 0 0 0 0,1 0 0 0 0,0 0 0 0 0,4 1-31 0 0,15-32-4995 0 0,-29 6 3711 0 0</inkml:trace>
  <inkml:trace contextRef="#ctx0" brushRef="#br0" timeOffset="1694.046">1663 257 1868 0 0,'-3'-9'1120'0'0,"2"2"-188"0"0,-4-1-152 0 0,2 4-304 0 0,-1-1-143 0 0,-2 2-141 0 0,6 0-16 0 0,-2 3-484 0 0,1-1-85 0 0,1-1-443 0 0,3 1-436 0 0,3-1-4 0 0</inkml:trace>
  <inkml:trace contextRef="#ctx0" brushRef="#br0" timeOffset="1850.93">2143 146 1400 0 0,'21'110'2018'0'0,"-5"-62"-1419"0"0,13 34 16 0 0,-4 2 0 0 0,-3 1 0 0 0,-4 0 0 0 0,-4 2-615 0 0,-16-65 29 0 0,-1 0 0 0 0,-1 0 0 0 0,-1-1 0 0 0,0 1 1 0 0,-2-1-1 0 0,-1-1 0 0 0,0 1 0 0 0,-1-1 0 0 0,-2-1 1 0 0,0 0-1 0 0,0 0 0 0 0,-2-1 0 0 0,-1 0 0 0 0,0-1 1 0 0,-1-1-1 0 0,0 0 0 0 0,-1-1 0 0 0,-1-1 0 0 0,-1-1 1 0 0,0 0-1 0 0,-1-1 0 0 0,0-1 0 0 0,0-1 0 0 0,-1-1 1 0 0,-15 5-30 0 0,5-1-527 0 0,-1-2 1 0 0,0-1 0 0 0,-1-1 0 0 0,0-2-1 0 0,0-1 1 0 0,0-1 0 0 0,-32-1 526 0 0,21-3-1187 0 0</inkml:trace>
  <inkml:trace contextRef="#ctx0" brushRef="#br0" timeOffset="2129.73">748 412 2396 0 0,'-15'19'321'0'0,"2"0"1"0"0,0 1-1 0 0,1 0 0 0 0,0 1 1 0 0,2 1-1 0 0,1-1 0 0 0,1 2 0 0 0,0-1 1 0 0,2 1-1 0 0,0 0 0 0 0,2 1 0 0 0,1-1 1 0 0,0 1-1 0 0,2 21-321 0 0,40 107 769 0 0,-32-137-684 0 0,5 10-104 0 0,2-1 0 0 0,1-1 0 0 0,1 0 0 0 0,0-1 0 0 0,2 0 0 0 0,1-1 0 0 0,0-2 0 0 0,2 0 0 0 0,0-1 0 0 0,1-1 0 0 0,1 0 0 0 0,7 2 19 0 0,-4-3-673 0 0,1-2 0 0 0,1 0 0 0 0,0-2 0 0 0,0-1 0 0 0,1-2 1 0 0,1 0-1 0 0,0-2 673 0 0,22 3-1194 0 0</inkml:trace>
  <inkml:trace contextRef="#ctx0" brushRef="#br0" timeOffset="3032.936">2943 407 1048 0 0,'-6'3'3759'0'0,"-18"15"-3544"0"0,6 3 122 0 0,0 0-1 0 0,2 0 1 0 0,0 2-1 0 0,2 0 1 0 0,0 1-1 0 0,2 0 1 0 0,0 1-1 0 0,-5 18-336 0 0,-4 2 2433 0 0,20-85-1991 0 0,73-173-420 0 0,92-126-133 0 0,-154 333 48 0 0,-6 51-4 0 0,8-14 61 0 0,2-1 0 0 0,1 0 0 0 0,1-1 0 0 0,1-1 0 0 0,2-1 0 0 0,1 0 0 0 0,16 16 6 0 0,-12-15-203 0 0,-2 1 0 0 0,0 1 0 0 0,-3 1-1 0 0,0 0 1 0 0,-2 2 0 0 0,6 16 203 0 0,-21-44-286 0 0,0-1 0 0 0,-1 1-1 0 0,1-1 1 0 0,-1 1 0 0 0,0 0 0 0 0,-1-1 0 0 0,1 1 0 0 0,-1 0 0 0 0,0-1 0 0 0,0 1-1 0 0,0 0 1 0 0,-1 0 0 0 0,0-1 0 0 0,1 1 0 0 0,-2 0 0 0 0,1-1 0 0 0,-1 1 0 0 0,1-1 0 0 0,-1 0-1 0 0,0 1 1 0 0,-2 1 286 0 0,-10 6-1200 0 0</inkml:trace>
  <inkml:trace contextRef="#ctx0" brushRef="#br0" timeOffset="3283.978">2937 502 1412 0 0,'-5'-3'848'0'0,"2"1"-72"0"0,-2 1-204 0 0,4-1-12 0 0,1 1-100 0 0,1-2 8 0 0,4 0-83 0 0,14-2-53 0 0,8-1 0 0 0,7-1-236 0 0,3-1-112 0 0,3 2 0 0 0,3-1-660 0 0,2 4-573 0 0,0-5-31 0 0,4-1 32 0 0</inkml:trace>
  <inkml:trace contextRef="#ctx0" brushRef="#br0" timeOffset="4394.797">2513 334 880 0 0,'0'0'414'0'0,"0"0"-136"0"0,0 0-82 0 0,0 0 27 0 0,0 0 0 0 0,0 0 38 0 0,0 0 10 0 0,0 0-53 0 0,0 0-43 0 0,0 0 55 0 0,0 0-15 0 0,0 0 5 0 0,0 0 96 0 0,0 0-62 0 0,0 0-10 0 0,0 0 16 0 0,-6 0-51 0 0,4 0-176 0 0,0 0-1 0 0,0 1 1 0 0,0 0 0 0 0,0-1-1 0 0,0 1 1 0 0,0 0 0 0 0,0 0-1 0 0,0 0 1 0 0,0 0 0 0 0,0 0 0 0 0,0 1-1 0 0,0-1 1 0 0,1 1 0 0 0,-1-1-1 0 0,1 1 1 0 0,-1-1 0 0 0,1 1-1 0 0,-1 0 1 0 0,1 0 0 0 0,0 0-1 0 0,0 0 1 0 0,0-1 0 0 0,0 2-1 0 0,0-1 1 0 0,1 0 0 0 0,-1 0-1 0 0,0 0 1 0 0,1 0 0 0 0,0 0-1 0 0,-1 1 1 0 0,1-1 0 0 0,0 0-1 0 0,0 0 1 0 0,0 0 0 0 0,1 1-1 0 0,-1-1 1 0 0,0 0 0 0 0,1 1-33 0 0,-23 398 3325 0 0,41-239-2018 0 0,-14-117-783 0 0,4-106-5756 0 0,11-26 1463 0 0,-14 61 2565 0 0</inkml:trace>
  <inkml:trace contextRef="#ctx0" brushRef="#br0" timeOffset="4769.773">2513 355 1196 0 0,'37'-71'3537'0'0,"-34"68"-3500"0"0,0 0 0 0 0,0 1 0 0 0,1-1 0 0 0,0 1 0 0 0,-1-1 0 0 0,1 1 0 0 0,0 0 0 0 0,0 1 0 0 0,0-1 0 0 0,0 1 0 0 0,0-1 0 0 0,0 1 0 0 0,0 1 0 0 0,1-1 0 0 0,-1 0 0 0 0,0 1 0 0 0,1 0 0 0 0,-1 0 0 0 0,0 0 0 0 0,0 1 0 0 0,1-1-1 0 0,-1 1 1 0 0,0 0 0 0 0,0 0 0 0 0,0 1 0 0 0,0-1 0 0 0,0 1 0 0 0,0 0 0 0 0,0 0 0 0 0,0 0 0 0 0,-1 1 0 0 0,1-1 0 0 0,-1 1 0 0 0,0 0 0 0 0,0 0 0 0 0,0 0 0 0 0,0 0 0 0 0,0 0 0 0 0,0 1 0 0 0,-1-1 0 0 0,0 1 0 0 0,0 0 0 0 0,1 2-37 0 0,-4 3 41 0 0,-1 0 1 0 0,0 0-1 0 0,-1 0 1 0 0,0 0-1 0 0,0-1 1 0 0,-1 0 0 0 0,0 1-1 0 0,0-1 1 0 0,-1-1-1 0 0,0 1 1 0 0,0-1-1 0 0,-1 1 1 0 0,0-2 0 0 0,-1 1-1 0 0,1-1 1 0 0,-1 0-1 0 0,0 0 1 0 0,-1-1-1 0 0,1 1 1 0 0,-1-2 0 0 0,0 1-1 0 0,0-1 1 0 0,-1-1-1 0 0,1 1 1 0 0,-1-1-1 0 0,-3 0-41 0 0,-122 40-1597 0 0,127-54-707 0 0,9 4 938 0 0</inkml:trace>
  <inkml:trace contextRef="#ctx0" brushRef="#br0" timeOffset="5171.508">2750 173 1636 0 0,'-9'10'253'0'0,"1"-1"1"0"0,1 1-1 0 0,0 1 0 0 0,0-1 0 0 0,1 1 1 0 0,0 1-1 0 0,1-1 0 0 0,0 1 0 0 0,1 0 1 0 0,0 0-1 0 0,1 0 0 0 0,0 0 0 0 0,1 0 1 0 0,0 1-1 0 0,1-1 0 0 0,1 1 1 0 0,0 0-1 0 0,1-1 0 0 0,0 1 0 0 0,1 0-253 0 0,3 10 114 0 0,2-1 0 0 0,1-1 0 0 0,1 1 0 0 0,0-1 0 0 0,2 0 0 0 0,1-1 0 0 0,0-1 0 0 0,1 0 0 0 0,1 0 0 0 0,1-1 0 0 0,0-1 0 0 0,2-1 0 0 0,0 0 0 0 0,0-1 0 0 0,10 5-114 0 0,11 8-750 0 0,1-1 0 0 0,1-2-1 0 0,2-2 1 0 0,0-2 0 0 0,1-2-1 0 0,2-2 1 0 0,12 3 750 0 0,-13-7-1211 0 0</inkml:trace>
  <inkml:trace contextRef="#ctx0" brushRef="#br0" timeOffset="5699.68">3696 538 1316 0 0,'-2'6'227'0'0,"0"0"-1"0"0,1 1 1 0 0,0-1 0 0 0,0 0-1 0 0,0 1 1 0 0,1-1-1 0 0,0 1 1 0 0,0-1 0 0 0,1 1-1 0 0,0-1 1 0 0,0 0-1 0 0,0 1 1 0 0,1-1 0 0 0,0 0-1 0 0,0 0 1 0 0,1 0 0 0 0,0 0-1 0 0,1 3-226 0 0,-2-6 75 0 0,9 20 349 0 0,0 1 1 0 0,-2 0 0 0 0,-1 0-1 0 0,-1 1 1 0 0,-1-1-1 0 0,-1 2 1 0 0,-1-1-1 0 0,-1 1-424 0 0,-4-18 37 0 0,0-1-1 0 0,-1 1 1 0 0,0-1-1 0 0,-1 1 1 0 0,1-1-1 0 0,-1 0 1 0 0,0 0-1 0 0,-1 0 1 0 0,0-1-1 0 0,0 1 1 0 0,-1-1-1 0 0,1 0 0 0 0,-1 0 1 0 0,0 0-1 0 0,-1-1 1 0 0,0 0-1 0 0,0 0 1 0 0,0 0-1 0 0,0-1 1 0 0,-1 0-1 0 0,1 0 1 0 0,-1 0-1 0 0,0-1 1 0 0,0 0-1 0 0,0 0 1 0 0,-1-1-1 0 0,1 0 1 0 0,-1-1-1 0 0,1 1 1 0 0,-1-1-1 0 0,0-1 1 0 0,1 1-1 0 0,-2-1-36 0 0,2-2-248 0 0,1 1-1 0 0,-1-1 1 0 0,1 0-1 0 0,0-1 1 0 0,0 1-1 0 0,0-1 1 0 0,0 0 0 0 0,0-1-1 0 0,1 0 1 0 0,-1 0-1 0 0,1 0 1 0 0,0 0-1 0 0,0-1 1 0 0,1 1-1 0 0,-1-1 1 0 0,1-1-1 0 0,0 1 1 0 0,0 0-1 0 0,1-1 1 0 0,0 0-1 0 0,0 0 1 0 0,0 0 0 0 0,1 0-1 0 0,-1 0 1 0 0,2-1-1 0 0,-1 1 1 0 0,0-6 248 0 0,-4-26-1218 0 0</inkml:trace>
  <inkml:trace contextRef="#ctx0" brushRef="#br0" timeOffset="5948.785">3531 350 2492 0 0,'-3'-1'904'0'0,"-1"-1"-88"0"0,1 1-112 0 0,2-2-59 0 0,-3 1-141 0 0,4 1 16 0 0,0 1-44 0 0,-3-2-56 0 0,3 1-68 0 0,-1-1-204 0 0,2-2-136 0 0,2 2 4 0 0,-3-1-468 0 0,2-1-340 0 0,1-1-605 0 0,2-1 53 0 0,1-12 76 0 0,1 5 8 0 0</inkml:trace>
  <inkml:trace contextRef="#ctx0" brushRef="#br0" timeOffset="6227.908">3745 1 1552 0 0,'11'3'271'0'0,"0"1"-1"0"0,0 1 0 0 0,0-1 1 0 0,-1 2-1 0 0,0-1 1 0 0,0 2-1 0 0,0-1 1 0 0,-1 1-1 0 0,0 1 0 0 0,0-1 1 0 0,-1 2-1 0 0,0-1 1 0 0,0 1-1 0 0,-1 0 0 0 0,0 1 1 0 0,-1 0-1 0 0,2 4-270 0 0,-8-14 4 0 0,30 39 327 0 0,-1 1 1 0 0,-3 1-1 0 0,-1 2 0 0 0,-2 0 1 0 0,-2 2-1 0 0,-2 0 0 0 0,-2 1 0 0 0,-2 1 1 0 0,-2 1-1 0 0,-2 0 0 0 0,-2 0 0 0 0,-3 1 1 0 0,0 17-332 0 0,-6-53-3 0 0,0 0 1 0 0,-1 0-1 0 0,0 0 1 0 0,-1 0-1 0 0,-1 0 1 0 0,0 0 0 0 0,-1-1-1 0 0,0 1 1 0 0,-1-1-1 0 0,0 0 1 0 0,-1 0-1 0 0,0-1 1 0 0,-1 1 0 0 0,0-2-1 0 0,-1 1 1 0 0,0-1-1 0 0,-1 0 1 0 0,0 0-1 0 0,0-1 1 0 0,-9 6 2 0 0,15-15-173 0 0,0 0 0 0 0,0 0 0 0 0,-1 1 1 0 0,1-2-1 0 0,0 1 0 0 0,0 0 0 0 0,0-1 0 0 0,-1 1 0 0 0,1-1 0 0 0,0 0 1 0 0,0 0-1 0 0,0 0 0 0 0,0-1 0 0 0,0 1 0 0 0,1-1 0 0 0,-1 1 0 0 0,0-1 1 0 0,1 0-1 0 0,-1 0 0 0 0,1 0 0 0 0,-1-1 0 0 0,1 1 0 0 0,0 0 0 0 0,0-1 1 0 0,0 0-1 0 0,0 1 0 0 0,1-1 0 0 0,-1 0 0 0 0,1 0 0 0 0,0 0 0 0 0,-1 0 1 0 0,1 0-1 0 0,1 0 0 0 0,-1 0 0 0 0,0 0 0 0 0,1-1 0 0 0,-1 1 0 0 0,1 0 1 0 0,0 0-1 0 0,0 0 0 0 0,1-1 0 0 0,-1-1 173 0 0,-5-32-1155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32:15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43 681 1280 0 0,'27'108'4393'0'0,"-27"-107"-3989"0"0,0-1-44 0 0,0 0-18 0 0,-28-10 706 0 0,21-4-998 0 0,1 1 0 0 0,0-1 0 0 0,1 0 0 0 0,1-1 0 0 0,0 1 0 0 0,1-1 0 0 0,0 0 0 0 0,1 1 0 0 0,1-1 0 0 0,0 0 0 0 0,2 0 0 0 0,-1 0 0 0 0,2 0 0 0 0,0 0 0 0 0,0 0 0 0 0,2 0 0 0 0,0 1 0 0 0,0 0 0 0 0,1 0 0 0 0,4-7-50 0 0,-9 21 0 0 0,24-72 102 0 0,2 1 0 0 0,3 1 1 0 0,4 2-1 0 0,19-30-102 0 0,-22 80 56 0 0,-20 68-18 0 0,-9-46-38 0 0,10 69-187 0 0,4-1 0 0 0,3-1 0 0 0,3 0 0 0 0,2-1 0 0 0,23 40 187 0 0,-44-105-324 0 0,11 30-296 0 0,-8-13-4087 0 0,-5-14 3651 0 0</inkml:trace>
  <inkml:trace contextRef="#ctx0" brushRef="#br0" timeOffset="245.54">148 543 1228 0 0,'-2'-9'5097'0'0,"17"4"-4435"0"0,-11 5-601 0 0,164-11 251 0 0,-2-26-3619 0 0,-134 26 2642 0 0</inkml:trace>
  <inkml:trace contextRef="#ctx0" brushRef="#br0" timeOffset="525.887">763 344 2116 0 0,'-11'14'2536'0'0,"3"1"-2399"0"0,1 1 1 0 0,1 0-1 0 0,1 0 0 0 0,0 1 1 0 0,1 0-1 0 0,0-1 0 0 0,2 1 1 0 0,0 1-1 0 0,1-1 1 0 0,1 0-1 0 0,0 0 0 0 0,1 0 1 0 0,1 0-1 0 0,1 0 0 0 0,0 0 1 0 0,1 0-1 0 0,1-1 1 0 0,0 1-1 0 0,2-1 0 0 0,2 5-137 0 0,35 78-1413 0 0,-43-93-1617 0 0,-1-6 1958 0 0</inkml:trace>
  <inkml:trace contextRef="#ctx0" brushRef="#br0" timeOffset="881.266">822 630 1472 0 0,'26'-28'858'0'0,"1"1"0"0"0,1 1 0 0 0,1 2 0 0 0,2 1 1 0 0,0 1-1 0 0,3 0-858 0 0,-55 62-662 0 0,-175 93 1437 0 0,196-133-541 0 0,0 0 34 0 0,37 13 405 0 0,61 3-152 0 0,159 46-1728 0 0,-232-44-2617 0 0,-25-17 2541 0 0</inkml:trace>
  <inkml:trace contextRef="#ctx0" brushRef="#br0" timeOffset="1163.224">1332 1 1784 0 0,'11'3'206'0'0,"-1"1"0"0"0,-1 0 0 0 0,1 1 0 0 0,-1 0-1 0 0,1 0 1 0 0,-1 1 0 0 0,-1 0 0 0 0,1 1 0 0 0,-1 0 0 0 0,0 0 0 0 0,-1 1 0 0 0,0 0-1 0 0,0 0 1 0 0,5 8-206 0 0,95 221 1513 0 0,-105-231-1465 0 0,11 37 214 0 0,-2 1 1 0 0,-2 0-1 0 0,-2 0 0 0 0,-1 1 0 0 0,-2 36-262 0 0,-4-69 38 0 0,0 1-1 0 0,-1-1 1 0 0,-1 0 0 0 0,0 1 0 0 0,0-1-1 0 0,-2 0 1 0 0,1 0 0 0 0,-1-1 0 0 0,-1 1-1 0 0,0-1 1 0 0,-1 0 0 0 0,-6 9-38 0 0,1 0-38 0 0,-2-1-1 0 0,0 0 1 0 0,-1-1 0 0 0,-1-1 0 0 0,-1 0 0 0 0,0-1-1 0 0,-2-1 1 0 0,-14 11 38 0 0,-99 27-3563 0 0,106-57 2277 0 0,-17-14 42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27:24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 1496 0 0,'6'-2'4680'0'0,"48"-8"-4516"0"0,496 9 867 0 0,-277-20-825 0 0,18 11-90 0 0,430 5-774 0 0,384 5 588 0 0,-922 13 264 0 0,-147-13 136 0 0,-35 0-427 0 0,-1 0-202 0 0,9 5-3670 0 0,-12-5 2569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32:13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0 746 856 0 0,'12'2'2284'0'0,"-3"-18"1229"0"0,-11-43-3156 0 0,2 0 0 0 0,3 1 1 0 0,2-1-1 0 0,9-35-357 0 0,55-242 740 0 0,-67 322-738 0 0,-2 58-53 0 0,11-8 101 0 0,2 0-1 0 0,1-1 1 0 0,2 0 0 0 0,1-1 0 0 0,1-1 0 0 0,2-1 0 0 0,2-1-1 0 0,13 15-49 0 0,60 97-345 0 0,-92-137 331 0 0,1-2-221 0 0,-1 0 0 0 0,0 1 0 0 0,0 0 0 0 0,0 0 0 0 0,-1 0 0 0 0,0 0 1 0 0,1 0-1 0 0,-2 0 0 0 0,1 1 0 0 0,-1-1 0 0 0,0 1 0 0 0,0-1 0 0 0,0 1 0 0 0,-1-1 0 0 0,0 1 0 0 0,0-1 0 0 0,0 1 1 0 0,-1 0-1 0 0,0-1 0 0 0,0 2 235 0 0,-17 15-1226 0 0,6-11-38 0 0</inkml:trace>
  <inkml:trace contextRef="#ctx0" brushRef="#br0" timeOffset="250.947">144 543 1836 0 0,'11'-12'5885'0'0,"39"-8"-5934"0"0,-37 16 597 0 0,193-60-1221 0 0,-67 31-2927 0 0,-118 29 2699 0 0,10-3-301 0 0</inkml:trace>
  <inkml:trace contextRef="#ctx0" brushRef="#br0" timeOffset="520.095">717 374 840 0 0,'1'1'3656'0'0,"-3"13"-2770"0"0,-2 8-609 0 0,0 0-1 0 0,1 0 1 0 0,2 0-1 0 0,0 0 1 0 0,1 0-1 0 0,1 0 0 0 0,1 0 1 0 0,1 0-1 0 0,1 0 1 0 0,1 0-1 0 0,2 4-276 0 0,17 146 748 0 0,-24-167-804 0 0,-1 0 1 0 0,0 0-1 0 0,0 0 1 0 0,0-1-1 0 0,-1 1 0 0 0,0 0 1 0 0,0 0-1 0 0,0-1 1 0 0,0 1-1 0 0,-1-1 1 0 0,0 0-1 0 0,0 0 0 0 0,0 0 1 0 0,0 0-1 0 0,-1-1 1 0 0,1 1-1 0 0,-1-1 1 0 0,0 0-1 0 0,-3 3 56 0 0,2-3-247 0 0,0 1 0 0 0,0-1 1 0 0,0 0-1 0 0,0-1 0 0 0,-1 1 0 0 0,1-1 1 0 0,-1 0-1 0 0,1-1 0 0 0,-1 1 0 0 0,0-1 0 0 0,1 0 1 0 0,-1 0-1 0 0,0-1 0 0 0,0 0 0 0 0,0 0 1 0 0,0 0-1 0 0,0 0 0 0 0,0-1 247 0 0,-40-12-1137 0 0</inkml:trace>
  <inkml:trace contextRef="#ctx0" brushRef="#br0" timeOffset="764.101">490 135 2268 0 0,'46'-54'6385'0'0,"-21"71"-7632"0"0,43 10-3602 0 0,-47-20 3424 0 0</inkml:trace>
  <inkml:trace contextRef="#ctx0" brushRef="#br0" timeOffset="1059.625">1111 704 1164 0 0,'-2'3'98'0'0,"1"0"0"0"0,-1 0 0 0 0,0 0 0 0 0,0 0 1 0 0,-1-1-1 0 0,1 1 0 0 0,0 0 0 0 0,-1-1 0 0 0,0 1 0 0 0,1-1 0 0 0,-1 0 0 0 0,0 0 0 0 0,0 0 0 0 0,0-1 0 0 0,-1 1 0 0 0,1-1 1 0 0,0 1-1 0 0,0-1 0 0 0,-1 0 0 0 0,1 0 0 0 0,-1-1 0 0 0,1 1 0 0 0,-1-1 0 0 0,1 0 0 0 0,-1 1 0 0 0,0-2 0 0 0,1 1 0 0 0,-1 0 1 0 0,1-1-1 0 0,-1 1 0 0 0,1-1 0 0 0,0 0 0 0 0,-1 0 0 0 0,1-1 0 0 0,0 1 0 0 0,-1-1 0 0 0,1 1 0 0 0,0-1 0 0 0,0 0 0 0 0,0 0 1 0 0,1-1-1 0 0,-1 1 0 0 0,0 0 0 0 0,1-1 0 0 0,0 0 0 0 0,-1 1 0 0 0,1-1 0 0 0,0 0 0 0 0,1 0 0 0 0,-1 0 0 0 0,0-1 0 0 0,1 1 1 0 0,-2-3-99 0 0,-2-14 75 0 0,0 1 1 0 0,0-1 0 0 0,2 0 0 0 0,1 0 0 0 0,0 0 0 0 0,1 0 0 0 0,2 0-1 0 0,0 0 1 0 0,1 0 0 0 0,0 0 0 0 0,2 0 0 0 0,1 1 0 0 0,0-1 0 0 0,3-3-76 0 0,0-15 111 0 0,3 0 1 0 0,0 1-1 0 0,3 0 1 0 0,1 0 0 0 0,2 2-1 0 0,1 0 1 0 0,2 1-1 0 0,1 1 1 0 0,13-14-112 0 0,-34 46 5 0 0,1-1 1 0 0,0 1-1 0 0,-1 0 0 0 0,1 0 1 0 0,0-1-1 0 0,0 1 0 0 0,0 0 1 0 0,0 0-1 0 0,0 0 1 0 0,1 0-1 0 0,-1 0 0 0 0,0 0 1 0 0,0 0-1 0 0,1 0 0 0 0,-1 1 1 0 0,0-1-1 0 0,1 0 1 0 0,-1 1-1 0 0,1-1 0 0 0,-1 1 1 0 0,1 0-1 0 0,-1-1 0 0 0,1 1 1 0 0,-1 0-1 0 0,1 0 1 0 0,-1 0-1 0 0,1 0 0 0 0,-1 0 1 0 0,1 0-1 0 0,-1 0 0 0 0,1 1 1 0 0,-1-1-1 0 0,1 1 1 0 0,-1-1-1 0 0,1 1 0 0 0,-1-1 1 0 0,1 1-1 0 0,-1 0 0 0 0,0 0 1 0 0,1-1-1 0 0,-1 1 1 0 0,0 0-1 0 0,0 0 0 0 0,0 0 1 0 0,0 1-1 0 0,0-1 0 0 0,0 0 1 0 0,0 0-1 0 0,0 0 1 0 0,0 1-1 0 0,-1-1 0 0 0,1 1 1 0 0,0 0-6 0 0,28 85 68 0 0,-27-76-51 0 0,112 366-298 0 0,-40-224-3067 0 0,-54-114 775 0 0,-15-26 1292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32:26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258 1 2892 0 0,'0'9'880'0'0,"-1"16"-140"0"0,1-13-68 0 0,0 9-95 0 0,-12 29-37 0 0,6-19-28 0 0,1-1-80 0 0,-4 0-68 0 0,-4-3-24 0 0,-3 0-96 0 0,-2-4-152 0 0,2 3-332 0 0,-1-2 28 0 0,-4-5-784 0 0,-5-2-425 0 0,-3-4 45 0 0,-4-5 144 0 0,-2-5 24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32:24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63 117 2396 0 0,'-22'-1'4475'0'0,"5"28"-3299"0"0,-1 41-706 0 0,15-31-239 0 0,1 0 0 0 0,2 1 1 0 0,1-1-1 0 0,3 0 0 0 0,0 0 0 0 0,3 0 1 0 0,1 0-1 0 0,1-1 0 0 0,3 0 1 0 0,0-1-1 0 0,5 5-231 0 0,16 58-490 0 0,-31-82-1653 0 0,-10-26-291 0 0,-12-25-184 0 0,9 9 1502 0 0</inkml:trace>
  <inkml:trace contextRef="#ctx0" brushRef="#br0" timeOffset="263.744">70 87 1796 0 0,'2'-3'88'0'0,"0"0"-1"0"0,1 0 1 0 0,0-1-1 0 0,0 2 1 0 0,0-1-1 0 0,0 0 1 0 0,0 1 0 0 0,1-1-1 0 0,-1 1 1 0 0,1 0-1 0 0,-1 0 1 0 0,1 0-1 0 0,0 1 1 0 0,0-1-1 0 0,0 1 1 0 0,0 0-1 0 0,0 0 1 0 0,0 0-1 0 0,0 1 1 0 0,0-1 0 0 0,0 1-1 0 0,0 0 1 0 0,0 0-1 0 0,0 1 1 0 0,1-1-1 0 0,-1 1 1 0 0,0 0-1 0 0,0 0 1 0 0,0 0-1 0 0,-1 0 1 0 0,1 1 0 0 0,0 0-1 0 0,0 0 1 0 0,-1 0-1 0 0,1 0 1 0 0,-1 0-1 0 0,0 1 1 0 0,1-1-1 0 0,-1 1 1 0 0,2 2-88 0 0,3 2 63 0 0,0 0 0 0 0,-1 1 0 0 0,0 0 0 0 0,0 0 0 0 0,0 0 0 0 0,-1 1 0 0 0,-1 0 0 0 0,1 0 0 0 0,-2 1 0 0 0,1-1 0 0 0,-1 1 0 0 0,-1 0 0 0 0,1 0 0 0 0,-2 0 0 0 0,2 8-63 0 0,-6-7 9 0 0,-1 0-1 0 0,0 0 0 0 0,0-1 1 0 0,-1 1-1 0 0,-1-1 0 0 0,1 0 1 0 0,-2 0-1 0 0,1-1 1 0 0,-2 1-1 0 0,1-1 0 0 0,-1 0 1 0 0,0-1-1 0 0,-1 0 0 0 0,0 0 1 0 0,0 0-1 0 0,-1-1 1 0 0,0-1-1 0 0,0 1 0 0 0,-1-1 1 0 0,1-1-1 0 0,-1 0 1 0 0,0 0-1 0 0,-1-1 0 0 0,1 0 1 0 0,-1-1-1 0 0,0 0 0 0 0,0-1 1 0 0,0 0-1 0 0,0-1 1 0 0,0 0-1 0 0,0-1 0 0 0,-6 0-8 0 0,-5-27-3590 0 0,28 10 2321 0 0</inkml:trace>
  <inkml:trace contextRef="#ctx0" brushRef="#br0" timeOffset="838.119">806 245 996 0 0,'7'45'4392'0'0,"-20"29"-3707"0"0,10-64-385 0 0,-76 262 3438 0 0,75-331-2411 0 0,175-323-1690 0 0,-113 270 226 0 0,-36 74 76 0 0,-22 38 61 0 0,0 0 1 0 0,0 1 0 0 0,1-1 0 0 0,-1 0 0 0 0,0 0 0 0 0,0 1-1 0 0,1-1 1 0 0,-1 0 0 0 0,0 0 0 0 0,0 1 0 0 0,1-1 0 0 0,-1 0-1 0 0,0 0 1 0 0,1 0 0 0 0,-1 1 0 0 0,0-1 0 0 0,1 0 0 0 0,-1 0 0 0 0,0 0-1 0 0,1 0 1 0 0,-1 0 0 0 0,0 0 0 0 0,1 0 0 0 0,-1 0 0 0 0,0 0-1 0 0,1 0 1 0 0,-1 0 0 0 0,0 0 0 0 0,1 0 0 0 0,-1 0 0 0 0,0 0-1 0 0,1 0 1 0 0,-1 0-1 0 0,-2 25-17 0 0,1 0-1 0 0,1 0 0 0 0,1 0 1 0 0,2 0-1 0 0,0 0 0 0 0,1-1 1 0 0,2 1-1 0 0,0-1 0 0 0,2 0 1 0 0,0-1-1 0 0,2 0 1 0 0,1 0-1 0 0,0-1 0 0 0,2 0 1 0 0,12 16 17 0 0,2 11-536 0 0,-20-32 293 0 0,-14 18-6830 0 0,-1-32 5873 0 0</inkml:trace>
  <inkml:trace contextRef="#ctx0" brushRef="#br0" timeOffset="1099.883">846 386 928 0 0,'-13'-15'5533'0'0,"32"12"-3380"0"0,-5 3-2170 0 0,113-8-212 0 0,63-25-4700 0 0,-148 24 3702 0 0</inkml:trace>
  <inkml:trace contextRef="#ctx0" brushRef="#br0" timeOffset="1364.71">1484 216 1880 0 0,'-4'1'180'0'0,"-1"1"0"0"0,1-1 0 0 0,0 1 1 0 0,-1-1-1 0 0,1 1 0 0 0,0 1 0 0 0,0-1 0 0 0,0 0 0 0 0,0 1 0 0 0,1 0 0 0 0,-1 0 0 0 0,1 0 0 0 0,0 0 0 0 0,0 1 0 0 0,0-1 1 0 0,0 1-1 0 0,0 0 0 0 0,1 0 0 0 0,0 0 0 0 0,-1 0 0 0 0,2 0 0 0 0,-1 0 0 0 0,0 2-180 0 0,-1 5 123 0 0,1 0 0 0 0,0 0 0 0 0,1-1 0 0 0,0 1 0 0 0,1 0 0 0 0,0 0 0 0 0,1 0 0 0 0,0 0 1 0 0,1 0-1 0 0,0-1 0 0 0,0 1 0 0 0,1-1 0 0 0,1 1 0 0 0,0-1-123 0 0,53 141 530 0 0,-51-128-774 0 0,-5-16-4890 0 0,-13-2 4041 0 0</inkml:trace>
  <inkml:trace contextRef="#ctx0" brushRef="#br0" timeOffset="1613.556">1396 513 1644 0 0,'67'-104'4524'0'0,"91"-7"-2921"0"0,-140 109-2917 0 0,-42 22 338 0 0,-57 20 283 0 0,62-30 629 0 0</inkml:trace>
  <inkml:trace contextRef="#ctx0" brushRef="#br0" timeOffset="1861.976">1481 381 4840 0 0,'-54'33'1210'0'0,"99"-10"-57"0"0,10-8-781 0 0,147 37 32 0 0,-65-38-4943 0 0,-114-14 3391 0 0</inkml:trace>
  <inkml:trace contextRef="#ctx0" brushRef="#br0" timeOffset="2013.695">2263 8 2324 0 0,'84'164'3573'0'0,"-71"-129"-3179"0"0,-2 1 0 0 0,-1-1-1 0 0,-2 2 1 0 0,-2-1-1 0 0,-1 1 1 0 0,-1 0 0 0 0,-2 28-394 0 0,-3-52 25 0 0,0-1 0 0 0,-1 1 0 0 0,0 0 0 0 0,-1-1 0 0 0,0 1 0 0 0,-1-1 0 0 0,0 0 0 0 0,-1 0-1 0 0,-1-1 1 0 0,0 1 0 0 0,0-1 0 0 0,-1-1 0 0 0,0 1 0 0 0,-1-1 0 0 0,0 0 0 0 0,-1-1 0 0 0,0 0 0 0 0,-1 0 0 0 0,1-1 0 0 0,-1 0 0 0 0,-1-1 0 0 0,0 0 0 0 0,0-1 0 0 0,0 0 0 0 0,-1 0 0 0 0,-8 2-25 0 0,0-1-484 0 0,-1 0 1 0 0,1-1-1 0 0,-1 0 1 0 0,0-2-1 0 0,-1-1 1 0 0,1 0 0 0 0,0-2-1 0 0,-1 0 1 0 0,0-2-1 0 0,-13-2 484 0 0,-49-9-1281 0 0,13-5 15 0 0</inkml:trace>
  <inkml:trace contextRef="#ctx0" brushRef="#br0" timeOffset="2309.166">574 0 1312 0 0,'-14'12'289'0'0,"1"1"1"0"0,1 0-1 0 0,0 0 0 0 0,1 1 1 0 0,1 1-1 0 0,0 0 0 0 0,1 0 1 0 0,0 1-1 0 0,1 0 0 0 0,1 1 0 0 0,1 0 1 0 0,0 0-1 0 0,1 0 0 0 0,1 0 1 0 0,1 1-1 0 0,0 0 0 0 0,2-1 1 0 0,0 1-1 0 0,0 0 0 0 0,2 0 1 0 0,0 0-1 0 0,1 0 0 0 0,1 0 0 0 0,4 13-289 0 0,8 7 187 0 0,2 0-1 0 0,2-2 0 0 0,1 0 1 0 0,1-2-1 0 0,2 0 0 0 0,2-1 0 0 0,1-1 1 0 0,1-2-1 0 0,2-1 0 0 0,22 17-186 0 0,-23-20-340 0 0,1-2 0 0 0,2-1 0 0 0,0-1 0 0 0,1-2 0 0 0,2-1 0 0 0,0-2 0 0 0,0-1-1 0 0,2-2 1 0 0,0-1 0 0 0,0-2 0 0 0,1-2 0 0 0,0-1 0 0 0,1-2 0 0 0,0-1 0 0 0,0-2 0 0 0,0-2 0 0 0,0-1-1 0 0,0-2 1 0 0,0-2 0 0 0,4-2 340 0 0,18-6-1152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32:28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1 848 0 0,'0'0'543'0'0,"0"0"-66"0"0,0 0-73 0 0,0 0-32 0 0,0 0 32 0 0,0 0-48 0 0,0 0-108 0 0,0 0-46 0 0,0 0-16 0 0,0 0-26 0 0,0 0-20 0 0,0 0 8 0 0,0 0 45 0 0,0 0-5 0 0,0 0-16 0 0,0 0 13 0 0,0 0 46 0 0,0 0-24 0 0,0 0-33 0 0,4 8 14 0 0,23 78 167 0 0,-29-77-359 0 0,1 1 1 0 0,0-1-1 0 0,0 1 0 0 0,1-1 0 0 0,0 0 0 0 0,1 1 1 0 0,0-1-1 0 0,0 1 0 0 0,1-1 0 0 0,0 0 0 0 0,1 0 1 0 0,0 0-1 0 0,0 0 0 0 0,1 0 0 0 0,0-1 0 0 0,1 0 1 0 0,0 0-1 0 0,0 0 0 0 0,0 0 0 0 0,1-1 0 0 0,1 0 1 0 0,-1 0-1 0 0,1 0 0 0 0,0-1 0 0 0,0 0 0 0 0,1 0 1 0 0,0-1-1 0 0,0 0 0 0 0,0-1 0 0 0,1 0 0 0 0,-1 0 1 0 0,1 0-1 0 0,0-1 0 0 0,1 0 4 0 0,-8-3-126 0 0,0 0-1 0 0,0 0 1 0 0,0-1 0 0 0,0 1-1 0 0,0 0 1 0 0,0-1-1 0 0,0 1 1 0 0,-1-1 0 0 0,1 0-1 0 0,0 1 1 0 0,0-1 0 0 0,0 0-1 0 0,-1 0 1 0 0,1 0 0 0 0,-1 0-1 0 0,1-1 1 0 0,0 1 0 0 0,-1 0-1 0 0,0-1 1 0 0,1 1 0 0 0,-1-1-1 0 0,0 1 1 0 0,0-1 0 0 0,0 0-1 0 0,0 1 1 0 0,0-1 0 0 0,0 0-1 0 0,0 0 1 0 0,-1 0 0 0 0,1-1 126 0 0,6-18-1194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32:29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18 1076 0 0,'-20'-3'5683'0'0,"-3"-12"-4632"0"0,-3 39-6147 0 0,23-19 3830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32:29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0 904 0 0,'-8'25'628'0'0,"0"0"0"0"0,-2-1 0 0 0,-1 0 0 0 0,-1-1 0 0 0,-1 0 0 0 0,-1-1 0 0 0,-1-1 1 0 0,-1 0-1 0 0,0-1 0 0 0,-2-1 0 0 0,-11 10-628 0 0,29-29 34 0 0,1-1 1 0 0,-1 1-1 0 0,1 0 1 0 0,-1 0-1 0 0,1 0 1 0 0,-1 0-1 0 0,0-1 1 0 0,1 1-1 0 0,-1 0 1 0 0,1 0-1 0 0,-1 0 1 0 0,1 0-1 0 0,-1 0 1 0 0,1 0-1 0 0,-1 0 1 0 0,1 0-1 0 0,-1 0 1 0 0,1 1-1 0 0,-1-1 1 0 0,0 0-1 0 0,1 0 1 0 0,-1 0-1 0 0,1 0 1 0 0,-1 1-1 0 0,1-1 1 0 0,-1 0-1 0 0,0 0 1 0 0,1 1-1 0 0,-1-1 1 0 0,0 0-1 0 0,1 1 1 0 0,-1-1-1 0 0,0 0 1 0 0,1 1-1 0 0,-1-1 0 0 0,0 1 1 0 0,0-1-1 0 0,1 0 1 0 0,-1 1-1 0 0,0-1 1 0 0,0 1-1 0 0,0-1 1 0 0,0 1-1 0 0,0-1 1 0 0,0 1-1 0 0,1-1 1 0 0,-1 0-1 0 0,0 1 1 0 0,0-1-1 0 0,0 1 1 0 0,-1-1-1 0 0,1 1-34 0 0,62-17-195 0 0,-52 13 256 0 0,294-73-6479 0 0,-260 63 4956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32:30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 1684 0 0,'-24'17'3425'0'0,"10"63"-2266"0"0,61 96 414 0 0,-11-78-4274 0 0,-36-97 1461 0 0,0-1 17 0 0,0 0-118 0 0</inkml:trace>
  <inkml:trace contextRef="#ctx0" brushRef="#br0" timeOffset="329.262">100 295 1216 0 0,'153'-190'4801'0'0,"-220"197"-4298"0"0,60-3-444 0 0,0-1-26 0 0,0 0 0 0 0,0 0 1 0 0,0 0-1 0 0,0 1 0 0 0,0 0 1 0 0,1 1-1 0 0,0-1 0 0 0,0 1 0 0 0,0 1 1 0 0,1-1-1 0 0,0 1 0 0 0,0 0 0 0 0,0 0 1 0 0,1 0-1 0 0,-2 4-33 0 0,7-7 41 0 0,0 1 1 0 0,0 0-1 0 0,1-1 1 0 0,0 0-1 0 0,0 1 0 0 0,0-1 1 0 0,0 0-1 0 0,0 0 1 0 0,1 0-1 0 0,-1 0 0 0 0,1 0 1 0 0,0 0-1 0 0,0-1 1 0 0,0 1-1 0 0,0-1 0 0 0,0 0 1 0 0,0 0-1 0 0,1 0 1 0 0,-1-1-1 0 0,1 1 0 0 0,-1-1 1 0 0,3 1-42 0 0,225 73-205 0 0,-161-56-2175 0 0,-21-8-242 0 0,-33-8 1500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32:29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200 273 1060 0 0,'-7'34'3341'0'0,"27"26"-2462"0"0,-16-50-542 0 0,37 70 850 0 0,19 67 362 0 0,-61-140-1541 0 0,-1-1 0 0 0,0 0 0 0 0,0 0 0 0 0,0 0 0 0 0,-1 0 0 0 0,0 0-1 0 0,0-1 1 0 0,0 1 0 0 0,-1-1 0 0 0,0 0 0 0 0,0 0 0 0 0,0 0 0 0 0,0-1 0 0 0,-1 1 0 0 0,0-1 0 0 0,0 0 0 0 0,0 0 0 0 0,0-1 0 0 0,-1 0 0 0 0,1 0 0 0 0,-1 0 0 0 0,0 0 0 0 0,0-1 0 0 0,0 0 0 0 0,0 0 0 0 0,0-1 0 0 0,-1 0 0 0 0,1 0 0 0 0,0 0-1 0 0,-2-1-7 0 0,1 1-247 0 0,-1 0 0 0 0,1-1 0 0 0,-1 0 0 0 0,1 0 0 0 0,-1-1-1 0 0,1 0 1 0 0,0 0 0 0 0,-1-1 0 0 0,1 0 0 0 0,0 0 0 0 0,0-1-1 0 0,0 0 1 0 0,0 0 0 0 0,1-1 0 0 0,-1 1 0 0 0,1-1 0 0 0,0-1-1 0 0,0 1 1 0 0,1-1 0 0 0,-1 0 0 0 0,-2-4 247 0 0,-18-18-1237 0 0</inkml:trace>
  <inkml:trace contextRef="#ctx0" brushRef="#br0" timeOffset="248.942">158 26 1756 0 0,'-25'-8'1733'0'0,"-9"-2"1269"0"0,35 4-6735 0 0,5 4 2311 0 0</inkml:trace>
  <inkml:trace contextRef="#ctx0" brushRef="#br0" timeOffset="485.137">560 89 1048 0 0,'-140'310'6545'0'0,"191"-286"-5297"0"0,-28-24-1767 0 0,0-2 0 0 0,-1 0 0 0 0,1-2 0 0 0,0 0 0 0 0,-1-1 1 0 0,0-2-1 0 0,-1 0 0 0 0,14-7 519 0 0,-5 2-1156 0 0,-3-4-14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32:35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1120 0 0,'15'25'711'0'0,"-1"1"0"0"0,-1 1 0 0 0,-1 0 0 0 0,-2 1 0 0 0,-1 0 0 0 0,-1 0 0 0 0,4 26-711 0 0,4 8 2087 0 0,-16-61-1686 0 0,0-1-30 0 0,-1 2 329 0 0,1-2-677 0 0,-1-1 0 0 0,1 1 0 0 0,0 0 1 0 0,0 0-1 0 0,-1-1 0 0 0,1 1 0 0 0,0 0 0 0 0,0 0 0 0 0,-1 0 0 0 0,1 0 0 0 0,0 0 1 0 0,-1-1-1 0 0,1 1 0 0 0,0 0 0 0 0,-1 0 0 0 0,1 0 0 0 0,0 0 0 0 0,0 0 0 0 0,-1 0 1 0 0,1 0-1 0 0,0 0 0 0 0,-1 0 0 0 0,1 0 0 0 0,0 0 0 0 0,-1 0 0 0 0,1 0 0 0 0,0 0 1 0 0,-1 0-1 0 0,1 0 0 0 0,0 1 0 0 0,-1-1 0 0 0,1 0 0 0 0,0 0 0 0 0,0 0 0 0 0,-1 0 1 0 0,1 1-1 0 0,0-1 0 0 0,0 0 0 0 0,-1 0 0 0 0,1 1 0 0 0,0-1 0 0 0,0 0 0 0 0,0 0 1 0 0,-1 1-1 0 0,1-1 0 0 0,0 0 0 0 0,0 1-23 0 0,3-19 45 0 0,2 0-1 0 0,-1 1 1 0 0,2-1 0 0 0,1 1-1 0 0,0 1 1 0 0,1-1 0 0 0,0 1-1 0 0,2 1 1 0 0,0-1 0 0 0,0 2-1 0 0,1-1 1 0 0,1 2 0 0 0,1 0-1 0 0,0 0 1 0 0,0 1 0 0 0,1 0-1 0 0,14-7-44 0 0,-24 15-1 0 0,0 1 0 0 0,1 0 0 0 0,-1 1 1 0 0,1-1-1 0 0,0 1 0 0 0,0 0 0 0 0,0 0 0 0 0,0 0 0 0 0,0 1 0 0 0,0 0 0 0 0,0 0 0 0 0,0 0 0 0 0,1 0 0 0 0,-1 1 0 0 0,0 0 0 0 0,0 0 0 0 0,1 0 0 0 0,-1 1 0 0 0,0 0 0 0 0,0 0 0 0 0,0 0 0 0 0,0 1 0 0 0,0 0 0 0 0,0 0 0 0 0,0 0 0 0 0,0 0 0 0 0,0 1 0 0 0,-1 0 0 0 0,0 0 0 0 0,1 0 0 0 0,-1 0 0 0 0,0 1 0 0 0,0-1 0 0 0,-1 1 0 0 0,1 0 0 0 0,-1 0 0 0 0,0 1 1 0 0,0-1-1 0 0,0 1 0 0 0,-1-1 0 0 0,0 1 0 0 0,0 0 0 0 0,0 0 0 0 0,0 0 0 0 0,-1 0 0 0 0,1 4 1 0 0,34 127-901 0 0,-31-78-3885 0 0,-17-43 2242 0 0,6-12 1369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32:34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 1036 0 0,'1'-1'832'0'0,"-1"-1"-96"0"0,2 2-68 0 0,-2-1-148 0 0,2-1-148 0 0,1 2-56 0 0,0-3-48 0 0,5 2-36 0 0,11-4-460 0 0,4-5-276 0 0,1-1 36 0 0,6 1-976 0 0,-1-1-56 0 0</inkml:trace>
  <inkml:trace contextRef="#ctx0" brushRef="#br0" timeOffset="1">386 11 1132 0 0,'-6'1'868'0'0,"1"1"-40"0"0,2-1-144 0 0,-2 1-124 0 0,2 1-144 0 0,-2-3-108 0 0,4 0-72 0 0,-1 0-20 0 0,5 0-528 0 0,0-2-92 0 0,2-1-624 0 0,14-3 48 0 0,2-3 20 0 0</inkml:trace>
  <inkml:trace contextRef="#ctx0" brushRef="#br0" timeOffset="184.695">801 114 1044 0 0,'-18'23'800'0'0,"2"-1"-132"0"0,-3 1-96 0 0,-3-1-8 0 0,1-2-84 0 0,0-1-164 0 0,-3 1 4 0 0,-2-2 48 0 0,2 0-100 0 0,-1-2-115 0 0,-4-1-77 0 0,0-1-8 0 0,5-5-517 0 0,2-3-487 0 0,3-6-320 0 0,19 0 44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27:22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48 1132 0 0,'-8'4'290'0'0,"1"0"1"0"0,-1 1-1 0 0,0 0 0 0 0,1 0 0 0 0,0 1 1 0 0,0-1-1 0 0,1 1 0 0 0,0 1 1 0 0,0-1-1 0 0,0 1 0 0 0,1 1 0 0 0,0-1 1 0 0,0 0-1 0 0,1 1 0 0 0,0 0 0 0 0,0 0 1 0 0,1 1-1 0 0,0-1 0 0 0,-1 6-290 0 0,6-9 51 0 0,1 0-1 0 0,1-1 0 0 0,-1 0 0 0 0,0 1 1 0 0,1-1-1 0 0,0 0 0 0 0,0-1 1 0 0,0 1-1 0 0,0-1 0 0 0,1 0 0 0 0,-1 0 1 0 0,1 0-1 0 0,0 0 0 0 0,0-1 0 0 0,0 0 1 0 0,0 0-1 0 0,0 0 0 0 0,1-1 1 0 0,-1 0-1 0 0,0 0 0 0 0,1 0 0 0 0,-1-1 1 0 0,0 1-1 0 0,1-1 0 0 0,-1-1 1 0 0,1 1-1 0 0,-1-1 0 0 0,1 0 0 0 0,2-1-50 0 0,5 1 58 0 0,-1 0 0 0 0,1-1 0 0 0,-1-1 0 0 0,0 0 0 0 0,0-1 0 0 0,0 0 0 0 0,0-1 0 0 0,-1 0 0 0 0,0-1 0 0 0,0 0 0 0 0,0-1 0 0 0,-1 0 0 0 0,0-1 0 0 0,3-2-58 0 0,-11 8 2 0 0,0-1-1 0 0,0 0 1 0 0,0 0-1 0 0,0 1 1 0 0,-1-1-1 0 0,1 0 0 0 0,-1 0 1 0 0,1 0-1 0 0,-1-1 1 0 0,0 1-1 0 0,-1 0 1 0 0,1 0-1 0 0,0-1 0 0 0,-1 1 1 0 0,0 0-1 0 0,0-1 1 0 0,0 1-1 0 0,0 0 1 0 0,0-1-1 0 0,-1 1 0 0 0,0 0 1 0 0,1-1-1 0 0,-1 1 1 0 0,0 0-1 0 0,0 0 1 0 0,-1 0-1 0 0,1 0 0 0 0,-1 0 1 0 0,0 0-1 0 0,1 0 1 0 0,-1 0-1 0 0,-1 1 1 0 0,1-1-1 0 0,0 1 0 0 0,0 0 1 0 0,-1-1-1 0 0,0 1 1 0 0,1 0-1 0 0,-1 0 1 0 0,-1 0-2 0 0,-121-52-770 0 0,60 53-3891 0 0,64 1 3369 0 0</inkml:trace>
  <inkml:trace contextRef="#ctx0" brushRef="#br0" timeOffset="392.8">607 14 1612 0 0,'-31'46'2378'0'0,"-21"65"74"0"0,55-106-2406 0 0,-1 0 0 0 0,1-1 0 0 0,0 1-1 0 0,1-1 1 0 0,-1 0 0 0 0,1 0 0 0 0,0 0 0 0 0,0-1 0 0 0,0 1 0 0 0,0-1 0 0 0,1 0-1 0 0,-1 0 1 0 0,1-1 0 0 0,0 1 0 0 0,0-1 0 0 0,0 0 0 0 0,0 0 0 0 0,0-1-1 0 0,0 0 1 0 0,1 1 0 0 0,-1-2 0 0 0,0 1 0 0 0,1-1 0 0 0,-1 1 0 0 0,0-1 0 0 0,1-1-1 0 0,-1 1 1 0 0,0-1 0 0 0,1 0 0 0 0,0-1-46 0 0,7 1 47 0 0,-1 0-1 0 0,1-1 1 0 0,-1 0 0 0 0,0-1-1 0 0,0-1 1 0 0,0 0 0 0 0,0 0-1 0 0,-1-2 1 0 0,1 1 0 0 0,-1-1-1 0 0,9-7-46 0 0,-18 12 2 0 0,-1-1 0 0 0,0 1-1 0 0,1 0 1 0 0,-1 0-1 0 0,0-1 1 0 0,0 1-1 0 0,0 0 1 0 0,0-1 0 0 0,0 1-1 0 0,-1-1 1 0 0,1 0-1 0 0,0 1 1 0 0,-1-1 0 0 0,1 1-1 0 0,-1-1 1 0 0,1 0-1 0 0,-1 1 1 0 0,0-1-1 0 0,0 0 1 0 0,0 0 0 0 0,0 1-1 0 0,0-1 1 0 0,0 0-1 0 0,0 1 1 0 0,-1-1 0 0 0,1 0-1 0 0,-1 1 1 0 0,1-1-1 0 0,-1 0 1 0 0,1 1-1 0 0,-1-1 1 0 0,0 1 0 0 0,0-1-1 0 0,0 1 1 0 0,0-1-1 0 0,0 1 1 0 0,0 0-1 0 0,0-1 1 0 0,0 1 0 0 0,-1 0-1 0 0,1 0 1 0 0,0 0-1 0 0,-2-1-1 0 0,-63-41-130 0 0,-47 14-250 0 0,63 25-3242 0 0,49 4 2469 0 0,1 0 35 0 0</inkml:trace>
  <inkml:trace contextRef="#ctx0" brushRef="#br0" timeOffset="706.463">954 78 1192 0 0,'0'5'115'0'0,"1"-1"-1"0"0,-1 1 1 0 0,1 0-1 0 0,0-1 1 0 0,0 1-1 0 0,0-1 1 0 0,0 0-1 0 0,1 1 1 0 0,0-1-1 0 0,0 0 1 0 0,0 0-1 0 0,0 0 1 0 0,1 0-1 0 0,-1 0 1 0 0,1-1-1 0 0,0 1 1 0 0,0-1-1 0 0,0 0 1 0 0,1 0-1 0 0,-1 0 0 0 0,1 0 1 0 0,0 0-1 0 0,0-1 1 0 0,-1 0-1 0 0,2 0 1 0 0,-1 0-1 0 0,0 0 1 0 0,0 0-1 0 0,1-1 1 0 0,-1 0-1 0 0,1 0 1 0 0,-1 0-1 0 0,1-1 1 0 0,-1 1-1 0 0,1-1 1 0 0,1 0-115 0 0,8 1 143 0 0,-1-1-1 0 0,1-1 1 0 0,-1 0-1 0 0,0 0 1 0 0,1-1 0 0 0,-1-1-1 0 0,0 0 1 0 0,0-1-1 0 0,-1-1 1 0 0,1 0 0 0 0,-1 0-1 0 0,2-2-142 0 0,-12 6 23 0 0,-1 1 0 0 0,1-1 0 0 0,0 0 0 0 0,-1 0 0 0 0,1 1 0 0 0,-1-1 0 0 0,1 0 0 0 0,-1-1 0 0 0,1 1 0 0 0,-1 0 1 0 0,0 0-1 0 0,1-1 0 0 0,-1 1 0 0 0,0 0 0 0 0,0-1 0 0 0,0 1 0 0 0,0-1 0 0 0,0 0 0 0 0,-1 1 0 0 0,1-1 0 0 0,0 0 0 0 0,-1 1 0 0 0,1-1 0 0 0,-1 0 0 0 0,1 0 0 0 0,-1 1 0 0 0,0-1 0 0 0,0 0 0 0 0,0 0 0 0 0,0 0 0 0 0,0 1 0 0 0,0-1 0 0 0,-1 0 0 0 0,1 0 0 0 0,-1 1 0 0 0,1-1 0 0 0,-1 0 0 0 0,1 0 0 0 0,-1 1 0 0 0,0-1 0 0 0,0 1 0 0 0,0-1 0 0 0,0 1 0 0 0,0-1 0 0 0,0 1 0 0 0,0-1 0 0 0,-1 1 0 0 0,1 0 0 0 0,-1-1-23 0 0,-82-46-135 0 0,-78 21-4825 0 0,139 26 3566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32:33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7 1468 0 0,'-11'-7'3873'0'0,"-12"31"-2597"0"0,19-9-1203 0 0,1-1 0 0 0,0 1 0 0 0,1 0 0 0 0,1 0-1 0 0,0 0 1 0 0,1 0 0 0 0,1 0 0 0 0,0 0 0 0 0,1-1 0 0 0,1 1-1 0 0,0 0 1 0 0,1-1 0 0 0,0 1 0 0 0,4 5-73 0 0,60 119-4636 0 0,-60-125 3271 0 0</inkml:trace>
  <inkml:trace contextRef="#ctx0" brushRef="#br0" timeOffset="217.669">346 410 1300 0 0,'-15'20'632'0'0,"2"-1"-28"0"0,1 1-20 0 0,2 1-116 0 0,-1 1-28 0 0,0-1-28 0 0,-1 0-28 0 0,3-1-64 0 0,2-2 17 0 0,1 0-201 0 0,0-6 16 0 0,-1 0-120 0 0,4-3 4 0 0,0-2-421 0 0,0-4-83 0 0,-1 2-800 0 0,1-4 16 0 0,3-1 144 0 0</inkml:trace>
  <inkml:trace contextRef="#ctx0" brushRef="#br0" timeOffset="653.847">461 34 1780 0 0,'3'-4'4896'0'0,"23"-2"-3528"0"0,42 13-989 0 0,-64-5-363 0 0,-1 1 0 0 0,0-1 0 0 0,0 1 0 0 0,-1 0 0 0 0,1 0-1 0 0,0 0 1 0 0,-1 0 0 0 0,0 1 0 0 0,0-1 0 0 0,0 1-1 0 0,0-1 1 0 0,-1 1 0 0 0,1 0 0 0 0,-1 0 0 0 0,0-1 0 0 0,0 1-1 0 0,0 0 1 0 0,-1 0 0 0 0,1 0 0 0 0,-1 0 0 0 0,0 0 0 0 0,0 0-1 0 0,0 0 1 0 0,-1 0 0 0 0,1 0 0 0 0,-1 0 0 0 0,0 0-1 0 0,0 0 1 0 0,-1 0 0 0 0,0 2-16 0 0,-60 118 270 0 0,49-103-166 0 0,-27 46 320 0 0,40-65-368 0 0,28 7-243 0 0,171-63-6189 0 0,-164 43 5071 0 0</inkml:trace>
  <inkml:trace contextRef="#ctx0" brushRef="#br0" timeOffset="933.82">925 398 1184 0 0,'-18'18'772'0'0,"1"-1"-4"0"0,1 1-240 0 0,0-3-8 0 0,1 1-60 0 0,6-4-56 0 0,-2 0-32 0 0,6-3-68 0 0,-5-1-176 0 0,9-1-19 0 0,-3-2-153 0 0,3-1-53 0 0,-1-2-307 0 0,2-2-796 0 0,2-5 52 0 0,-1 2 12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32:32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18 141 1556 0 0,'-17'0'908'0'0,"17"0"-156"0"0,0-15-152 0 0,0 15 8 0 0,5-33-44 0 0,17 18-71 0 0,8 2-65 0 0,2-1-80 0 0,2 4-100 0 0,4 4-160 0 0,-1-3-76 0 0,5 1 4 0 0,-4 4-456 0 0,-1-1-260 0 0,1 2 63 0 0,-6 2 45 0 0,-9-1-700 0 0,-12-1 52 0 0</inkml:trace>
  <inkml:trace contextRef="#ctx0" brushRef="#br0" timeOffset="246.153">111 159 1016 0 0,'-1'2'916'0'0,"-1"-1"-248"0"0,5 2-44 0 0,0-1-132 0 0,1-2 44 0 0,2 1-36 0 0,5-1-12 0 0,15 2-219 0 0,-13-2 87 0 0,12 0-84 0 0,6 0-200 0 0,4 0-88 0 0,37-14-12 0 0,-32 7-616 0 0,3-1-581 0 0,-5-1-47 0 0,1-3 16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32:37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710 3 1528 0 0,'0'0'750'0'0,"0"0"-85"0"0,0 0-13 0 0,0 0-80 0 0,0 0-89 0 0,0 0-28 0 0,0 0-19 0 0,0 0-84 0 0,0 0-49 0 0,0 0-30 0 0,0 0-87 0 0,0 0-37 0 0,0 0 32 0 0,0 0 20 0 0,0 0-54 0 0,22 2 301 0 0,-14 2-431 0 0,0 0 0 0 0,-1 1 0 0 0,1 0 0 0 0,-1 0 0 0 0,0 1 1 0 0,-1-1-1 0 0,0 1 0 0 0,0 1 0 0 0,0-1 0 0 0,0 1 0 0 0,-1 0 0 0 0,0 1 0 0 0,-1-1 0 0 0,0 1 0 0 0,1 2-17 0 0,8 15 37 0 0,-1 0 0 0 0,-1 1-1 0 0,-1 0 1 0 0,-1 1 0 0 0,-2 0 0 0 0,-1 0 0 0 0,-1 1 0 0 0,-1 0 0 0 0,-1 0 0 0 0,-2 0 0 0 0,-1 0-37 0 0,-1-21 57 0 0,0 1-1 0 0,0-1 1 0 0,-1 0 0 0 0,0 0 0 0 0,0 0 0 0 0,-1 0 0 0 0,0 0 0 0 0,0 0-1 0 0,-1-1 1 0 0,0 1 0 0 0,0-1 0 0 0,0 0 0 0 0,-1 0 0 0 0,0-1-1 0 0,0 1 1 0 0,0-1 0 0 0,-1 0 0 0 0,0 0 0 0 0,0-1 0 0 0,0 0 0 0 0,0 0-1 0 0,-1 0 1 0 0,-4 1-57 0 0,9-4 172 0 0,-2-4-146 0 0,1 1-1 0 0,0 0 1 0 0,-1-1-1 0 0,1 1 1 0 0,0-1-1 0 0,0 0 1 0 0,0 0-1 0 0,0-1 1 0 0,1 1-1 0 0,0 0 1 0 0,-1-1-1 0 0,1 1 1 0 0,0-1-1 0 0,0 0 1 0 0,1 0-1 0 0,-1 0 1 0 0,1 0-1 0 0,0 0 1 0 0,0 0-1 0 0,0 0 1 0 0,1 0-1 0 0,0 0 1 0 0,-1-1-1 0 0,1 1 1 0 0,1 0-1 0 0,-1 0 1 0 0,0 0-1 0 0,1 0 1 0 0,1-3-26 0 0,2-19 15 0 0,2-1-1 0 0,0 1 1 0 0,2 0 0 0 0,1 1 0 0 0,1 0 0 0 0,1 0 0 0 0,1 1 0 0 0,1 1 0 0 0,1 0 0 0 0,1 1 0 0 0,16-17-15 0 0,-24 27-11 0 0,1 1 0 0 0,1-1 0 0 0,0 2 0 0 0,1-1 0 0 0,0 2 0 0 0,0-1 0 0 0,1 1 0 0 0,0 1 0 0 0,0 0 0 0 0,1 0 0 0 0,0 1 0 0 0,1 1 0 0 0,0 0 0 0 0,0 1 0 0 0,0 0 0 0 0,0 1 0 0 0,1 0 0 0 0,10-1 11 0 0,-15 9-7 0 0,-1-1 0 0 0,0 1 0 0 0,0 0 1 0 0,0 0-1 0 0,0 1 0 0 0,-1 0 0 0 0,0 1 1 0 0,0 0-1 0 0,-1 0 0 0 0,1 0 0 0 0,-1 1 1 0 0,0-1-1 0 0,-1 2 0 0 0,0-1 0 0 0,0 0 1 0 0,-1 1-1 0 0,1 0 0 0 0,-2 0 0 0 0,1 1 1 0 0,-1-1-1 0 0,0 1 0 0 0,-1-1 0 0 0,0 1 0 0 0,-1 0 1 0 0,1 0 6 0 0,11 28-266 0 0,2 2-69 0 0,34 76-1596 0 0,-4-47-2617 0 0,-36-58 3425 0 0</inkml:trace>
  <inkml:trace contextRef="#ctx0" brushRef="#br0" timeOffset="929.68">961 929 1312 0 0,'-10'4'5972'0'0,"22"-13"-5011"0"0,32-11-1420 0 0,74 8 544 0 0,-116 12-85 0 0,1 0 0 0 0,0 1 0 0 0,-1-1 0 0 0,1 1 1 0 0,-1-1-1 0 0,1 1 0 0 0,-1 0 0 0 0,1 0 0 0 0,-1 0 1 0 0,0 1-1 0 0,0-1 0 0 0,1 0 0 0 0,-1 1 1 0 0,0 0-1 0 0,0-1 0 0 0,0 1 0 0 0,0 0 0 0 0,-1 0 1 0 0,1 0-1 0 0,-1 0 0 0 0,1 0 0 0 0,-1 1 1 0 0,1-1-1 0 0,-1 0 0 0 0,0 1 0 0 0,0-1 0 0 0,0 1 1 0 0,-1-1-1 0 0,1 1 0 0 0,-1-1 0 0 0,1 1 0 0 0,-1 0 1 0 0,0-1-1 0 0,0 1 0 0 0,0-1 0 0 0,0 1 1 0 0,0 0-1 0 0,0-1 0 0 0,-1 1 0 0 0,0-1 0 0 0,1 1 1 0 0,-1-1-1 0 0,0 1 0 0 0,-1 2 0 0 0,-98 165 45 0 0,100-169-207 0 0,0-1-10 0 0,75 12-216 0 0,-73-12 390 0 0,5-2-3 0 0,0 1 1 0 0,0 0 0 0 0,0 0-1 0 0,1 1 1 0 0,-1 0 0 0 0,0 0-1 0 0,1 0 1 0 0,-1 1 0 0 0,0 1-1 0 0,0-1 1 0 0,0 1 0 0 0,0 0-1 0 0,0 1 1 0 0,0-1 0 0 0,-1 1-1 0 0,1 1 1 0 0,-1-1 0 0 0,0 1-1 0 0,0 0 1 0 0,0 1 0 0 0,0-1-1 0 0,-1 1 1 0 0,0 0 0 0 0,0 1-1 0 0,0-1 1 0 0,0 1 0 0 0,-1 0-1 0 0,0 0 1 0 0,-1 0 0 0 0,1 1-1 0 0,-1-1 1 0 0,0 1 0 0 0,-1 0-1 0 0,1 2 1 0 0,-6-1 12 0 0,0 1-1 0 0,0 0 1 0 0,-1-1-1 0 0,0 0 0 0 0,-1 1 1 0 0,1-2-1 0 0,-2 1 1 0 0,1-1-1 0 0,-1 1 0 0 0,0-1 1 0 0,-1-1-1 0 0,1 0 1 0 0,-1 1-1 0 0,-1-2 0 0 0,1 1 1 0 0,-1-1-1 0 0,0-1 1 0 0,-5 3-12 0 0,-8 7-187 0 0,-1-1 0 0 0,0-1 1 0 0,-1-2-1 0 0,-1 0 1 0 0,1-1-1 0 0,-1-1 0 0 0,-1-1 1 0 0,0-2-1 0 0,1 0 0 0 0,-2-2 1 0 0,-6 0 186 0 0,-37-20-2129 0 0,35 0 964 0 0</inkml:trace>
  <inkml:trace contextRef="#ctx0" brushRef="#br0" timeOffset="1315.968">271 310 1988 0 0,'-25'21'222'0'0,"2"1"0"0"0,0 1-1 0 0,2 2 1 0 0,0 0 0 0 0,2 1 0 0 0,0 1 0 0 0,2 0-1 0 0,1 2 1 0 0,2 0 0 0 0,1 1 0 0 0,1 0-1 0 0,1 0 1 0 0,2 2 0 0 0,1-1 0 0 0,1 1-1 0 0,2 0 1 0 0,1 0 0 0 0,2 1 0 0 0,1-1-1 0 0,1 1 1 0 0,2-1 0 0 0,1 1 0 0 0,2-1 0 0 0,1 0-1 0 0,2-1 1 0 0,7 19-222 0 0,2-6 52 0 0,2 0 1 0 0,2-1-1 0 0,2-2 0 0 0,2 0 0 0 0,2-1 1 0 0,1-2-1 0 0,2-1 0 0 0,1-1 1 0 0,2-2-1 0 0,19 14-52 0 0,237 171-3936 0 0,-228-184 2704 0 0,-4-7 19 0 0</inkml:trace>
  <inkml:trace contextRef="#ctx0" brushRef="#br0" timeOffset="1659.939">1762 3 1120 0 0,'87'114'2987'0'0,"5"88"-1748"0"0,-69-144-854 0 0,0 3-22 0 0,-2 0 0 0 0,-3 1 0 0 0,-3 1 0 0 0,-2 0 0 0 0,-4 1 0 0 0,1 37-363 0 0,-12-19 404 0 0,-6-19-199 0 0,-3 0 0 0 0,-3 0 0 0 0,-2-1 0 0 0,-3-1-1 0 0,-3-1 1 0 0,-13 23-205 0 0,2-16-146 0 0,-4-1 0 0 0,-3-2 0 0 0,-2-2-1 0 0,-3-2 1 0 0,-3-2 0 0 0,-18 14 146 0 0,44-49-477 0 0,-1-2 0 0 0,-1-1 0 0 0,-1-1 0 0 0,0-1 0 0 0,-2-1 0 0 0,0-1 0 0 0,-1-1 0 0 0,0-2 0 0 0,-1-1 0 0 0,0-1 0 0 0,-1-2 0 0 0,-25 5 477 0 0,-18-6-1149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32:46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1160 0 0,'0'0'427'0'0,"0"0"-55"0"0,0 0-43 0 0,0 0-43 0 0,0 0-30 0 0,2 20 428 0 0,3 93 64 0 0,11-16-2033 0 0,-16-63 252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32:47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1268 0 0,'0'0'858'0'0,"0"0"-127"0"0,0 0-74 0 0,0 0-86 0 0,0 0-103 0 0,0 0-65 0 0,0 0-7 0 0,0 0-6 0 0,4 2-67 0 0,31 74 885 0 0,-9 63-4914 0 0,-26-124 2491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32:51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109 525 1216 0 0,'-61'39'5195'0'0,"60"-39"-4749"0"0,-9-3 332 0 0,6-3-715 0 0,0 0 0 0 0,0 0 0 0 0,0 0 0 0 0,1 0 0 0 0,0 0 0 0 0,0-1 0 0 0,1 1 0 0 0,0-1 0 0 0,0 0 0 0 0,0 1 0 0 0,1-1 0 0 0,0 0 0 0 0,0 0 0 0 0,1 0 0 0 0,0 0-1 0 0,0 0 1 0 0,1 0 0 0 0,1-6-63 0 0,-2-4 63 0 0,58-235 333 0 0,-54 239-377 0 0,46-130 99 0 0,-49 142-121 0 0,0 0 1 0 0,0 1-1 0 0,0-1 1 0 0,0 1-1 0 0,0 0 1 0 0,0-1-1 0 0,0 1 1 0 0,0 0-1 0 0,0 0 1 0 0,0-1 0 0 0,1 1-1 0 0,-1 0 1 0 0,0 0-1 0 0,0 0 1 0 0,0 0-1 0 0,0 1 1 0 0,0-1-1 0 0,0 0 1 0 0,0 0-1 0 0,0 1 1 0 0,0-1 0 0 0,0 0-1 0 0,0 1 1 0 0,0-1-1 0 0,0 1 1 0 0,0-1-1 0 0,0 1 1 0 0,0 0-1 0 0,0-1 1 0 0,-1 1-1 0 0,1 0 1 0 0,0 0 0 0 0,0 0-1 0 0,-1-1 1 0 0,1 1-1 0 0,0 0 1 0 0,-1 0-1 0 0,1 0 1 0 0,-1 0-1 0 0,1 0 1 0 0,-1 0-1 0 0,0 0 1 0 0,0 0 0 0 0,1 0-1 0 0,-1 0 1 0 0,0 0-1 0 0,0 1 1 0 0,0-1-1 0 0,0 0 1 0 0,0 0-1 0 0,0 0 1 0 0,0 0 0 0 0,0 0-1 0 0,0 0 1 0 0,-1 0-1 0 0,1 0 3 0 0,176 493-963 0 0,-156-419-3760 0 0,-19-66 3407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32:49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98 134 936 0 0,'0'0'747'0'0,"0"0"-42"0"0,-4-23 1885 0 0,-24-7 990 0 0,6 275-3095 0 0,23-194-469 0 0,51 203 471 0 0,-29-46-744 0 0,-30-194-308 0 0,-12-20-4843 0 0,15-11 4200 0 0</inkml:trace>
  <inkml:trace contextRef="#ctx0" brushRef="#br0" timeOffset="330.287">58 114 2188 0 0,'1'-6'105'0'0,"0"1"-1"0"0,0-1 0 0 0,1 1 1 0 0,0-1-1 0 0,0 1 0 0 0,0 0 1 0 0,1 0-1 0 0,-1 0 0 0 0,1 0 1 0 0,1 0-1 0 0,-1 0 0 0 0,1 1 1 0 0,-1 0-1 0 0,1 0 0 0 0,1 0 1 0 0,-1 0-1 0 0,0 0 0 0 0,1 1 1 0 0,0 0-1 0 0,0 0 0 0 0,0 0 1 0 0,0 1-1 0 0,0-1 0 0 0,1 1 1 0 0,-1 1-1 0 0,1-1 0 0 0,-1 1 1 0 0,1 0-1 0 0,-1 0 0 0 0,1 0 1 0 0,0 1-1 0 0,0 0 0 0 0,-1 0 1 0 0,1 0-1 0 0,0 1 0 0 0,-1 0 1 0 0,1 0-1 0 0,0 0 0 0 0,-1 1 1 0 0,0 0-1 0 0,1 0-104 0 0,0 3 37 0 0,0-1 1 0 0,-1 1-1 0 0,1 0 1 0 0,-1 0-1 0 0,0 0 0 0 0,-1 1 1 0 0,1 0-1 0 0,-1 0 1 0 0,0 0-1 0 0,-1 0 0 0 0,1 1 1 0 0,-1-1-1 0 0,-1 1 1 0 0,1 0-1 0 0,-1 0 0 0 0,0 0 1 0 0,-1 0-1 0 0,1 0 1 0 0,-2 0-1 0 0,1 0 0 0 0,-1 1 1 0 0,0-1-1 0 0,0 0 1 0 0,-1 0-1 0 0,0 1 0 0 0,0-1 1 0 0,-1 0-1 0 0,0 0 1 0 0,0 0-1 0 0,-1 0 0 0 0,1-1 1 0 0,-1 1-1 0 0,-1-1 1 0 0,0 1-1 0 0,1-1 0 0 0,-2 0 1 0 0,1-1-1 0 0,-1 1 1 0 0,0-1-1 0 0,0 0 0 0 0,-4 3-37 0 0,-182 132 525 0 0,148-116-962 0 0,26-36-4232 0 0,27 1 3395 0 0</inkml:trace>
  <inkml:trace contextRef="#ctx0" brushRef="#br0" timeOffset="638.361">830 144 2012 0 0,'-16'3'384'0'0,"-1"0"1"0"0,1 1-1 0 0,-1 1 0 0 0,1 1 1 0 0,1 0-1 0 0,-1 1 0 0 0,1 1 1 0 0,0 0-1 0 0,1 1 0 0 0,0 1 0 0 0,0 0 1 0 0,1 0-1 0 0,-11 12-384 0 0,9-9 168 0 0,0 0 1 0 0,1 1-1 0 0,0 1 0 0 0,1 0 0 0 0,1 0 1 0 0,0 2-1 0 0,1-1 0 0 0,1 1 1 0 0,1 1-1 0 0,0 0 0 0 0,1 0 0 0 0,1 1 1 0 0,1 0-1 0 0,1 0 0 0 0,-2 11-168 0 0,7-21-49 0 0,0-1-1 0 0,0 0 0 0 0,1 0 1 0 0,0 0-1 0 0,0 1 0 0 0,1-1 1 0 0,0 0-1 0 0,1-1 0 0 0,0 1 1 0 0,0 0-1 0 0,1-1 0 0 0,-1 0 1 0 0,2 0-1 0 0,-1 0 0 0 0,1 0 1 0 0,0 0-1 0 0,0-1 0 0 0,1 0 1 0 0,0 0-1 0 0,0-1 1 0 0,0 0-1 0 0,1 0 0 0 0,-1 0 1 0 0,1 0-1 0 0,1-1 0 0 0,-1-1 1 0 0,0 1-1 0 0,4 0 50 0 0,12 6-708 0 0,1-1 1 0 0,0-1-1 0 0,1-2 0 0 0,0 0 0 0 0,0-1 1 0 0,0-2-1 0 0,1-1 0 0 0,6 0 708 0 0,0-2-1268 0 0</inkml:trace>
  <inkml:trace contextRef="#ctx0" brushRef="#br0" timeOffset="1524.526">739 564 1036 0 0,'26'44'3032'0'0,"-22"-42"-2913"0"0,0 1 1 0 0,0-1-1 0 0,0 0 1 0 0,1 0-1 0 0,-1 0 1 0 0,1-1-1 0 0,-1 1 1 0 0,1-1-1 0 0,-1 0 1 0 0,1-1-1 0 0,0 1 0 0 0,-1-1 1 0 0,1 0-1 0 0,0 0 1 0 0,-1 0-1 0 0,1-1 1 0 0,0 1-1 0 0,-1-1 1 0 0,1 0-1 0 0,0-1 1 0 0,-1 1-1 0 0,0-1 1 0 0,1 0-1 0 0,-1 0 1 0 0,0 0-1 0 0,0-1 1 0 0,0 1-1 0 0,0-1-119 0 0,104-89 652 0 0,-61 36-479 0 0,-3-2-1 0 0,-2-2 0 0 0,-3-1 1 0 0,-3-2-1 0 0,11-29-172 0 0,-48 93-10 0 0,1 0 0 0 0,0 0-1 0 0,0 1 1 0 0,0-1 0 0 0,0 0 0 0 0,0 0 0 0 0,0 0 0 0 0,0 0 0 0 0,0 0-1 0 0,1 0 1 0 0,-1 0 0 0 0,0 0 0 0 0,1 0 0 0 0,-1 0 0 0 0,1 0 0 0 0,-1 0-1 0 0,1 0 1 0 0,-1 0 0 0 0,1 0 0 0 0,-1-1 0 0 0,1 1 0 0 0,0 0 0 0 0,0 0-1 0 0,-1-1 1 0 0,1 1 0 0 0,0 0 0 0 0,0-1 0 0 0,0 1 0 0 0,0-1 0 0 0,0 1-1 0 0,0-1 1 0 0,0 1 0 0 0,0-1 0 0 0,0 0 0 0 0,0 1 0 0 0,0-1 0 0 0,0 0-1 0 0,0 0 1 0 0,0 0 0 0 0,0 0 0 0 0,0 0 0 0 0,0 0 0 0 0,0 0 0 0 0,0 0 0 0 0,0 0-1 0 0,0 0 1 0 0,0-1 0 0 0,0 1 0 0 0,0 0 0 0 0,0-1 0 0 0,0 1 0 0 0,0-1-1 0 0,0 1 1 0 0,0-1 0 0 0,0 1 0 0 0,0-1 0 0 0,0 0 0 0 0,-1 0 0 0 0,1 1-1 0 0,0-1 1 0 0,0 0 0 0 0,-1 0 0 0 0,1 0 0 0 0,-1 0 0 0 0,1 1 0 0 0,0-2 10 0 0,8 22-5 0 0,17 28-23 0 0,-3 0-1 0 0,-2 2 0 0 0,-2 0 0 0 0,11 46 29 0 0,-26-80-301 0 0,0-1 0 0 0,-1 0 0 0 0,-1 1 0 0 0,0 0 0 0 0,-1-1 0 0 0,-1 1 0 0 0,-1 0 0 0 0,0-1 0 0 0,-1 1 0 0 0,0 0 1 0 0,-1-1-1 0 0,-1 0 0 0 0,-1 0 0 0 0,0 0 0 0 0,-1 0 0 0 0,0-1 0 0 0,-1 0 0 0 0,-6 9 301 0 0,-2-4-1201 0 0</inkml:trace>
  <inkml:trace contextRef="#ctx0" brushRef="#br0" timeOffset="1916.677">1112 513 1060 0 0,'0'0'64'0'0,"-1"0"1"0"0,1-1-1 0 0,-1 1 0 0 0,1 0 0 0 0,-1-1 1 0 0,1 1-1 0 0,-1-1 0 0 0,1 1 0 0 0,-1 0 0 0 0,1-1 1 0 0,0 1-1 0 0,-1-1 0 0 0,1 1 0 0 0,0-1 1 0 0,0 1-1 0 0,-1-1 0 0 0,1 0 0 0 0,0 1 1 0 0,0-1-1 0 0,0 1 0 0 0,0-1 0 0 0,0 1 0 0 0,-1-1 1 0 0,1 0-1 0 0,0 1 0 0 0,0-1 0 0 0,0 1 1 0 0,1-1-1 0 0,-1 0 0 0 0,0 1 0 0 0,0-1 1 0 0,0 1-1 0 0,0-1 0 0 0,0 1 0 0 0,1-1 1 0 0,-1 1-1 0 0,0-1 0 0 0,1 1 0 0 0,-1-1 0 0 0,0 1 1 0 0,1-1-1 0 0,-1 1 0 0 0,0-1 0 0 0,1 1 1 0 0,-1 0-1 0 0,1-1 0 0 0,-1 1 0 0 0,1 0 1 0 0,-1-1-1 0 0,1 1 0 0 0,-1 0 0 0 0,1-1 1 0 0,-1 1-1 0 0,1 0 0 0 0,0 0 0 0 0,-1 0 0 0 0,1 0 1 0 0,-1 0-1 0 0,1 0 0 0 0,-1-1 0 0 0,1 1 1 0 0,0 1-1 0 0,-1-1 0 0 0,1 0 0 0 0,-1 0 1 0 0,1 0-1 0 0,0 0 0 0 0,-1 0-64 0 0,8-2-56 0 0,519-159 2166 0 0,-527 161-2072 0 0,0 1 0 0 0,-1-1 0 0 0,1 1 0 0 0,-1-1 0 0 0,1 0 0 0 0,0 1 0 0 0,-1-1 0 0 0,1 1 0 0 0,0 0 0 0 0,-1-1 0 0 0,1 1 0 0 0,0-1-1 0 0,0 1 1 0 0,0-1 0 0 0,0 1 0 0 0,-1 0 0 0 0,1-1 0 0 0,0 1 0 0 0,0-1 0 0 0,0 1 0 0 0,0 0 0 0 0,0-1 0 0 0,0 1 0 0 0,0-1 0 0 0,1 1 0 0 0,-1 0 0 0 0,0-1 0 0 0,0 1 0 0 0,0-1 0 0 0,1 1 0 0 0,-1-1 0 0 0,0 1 0 0 0,1-1 0 0 0,-1 1 0 0 0,0-1 0 0 0,1 1-1 0 0,-1-1 1 0 0,0 1 0 0 0,1-1 0 0 0,-1 0 0 0 0,1 1 0 0 0,-1-1 0 0 0,1 1 0 0 0,-1-1 0 0 0,1 0 0 0 0,-1 0 0 0 0,1 1 0 0 0,0-1 0 0 0,-1 0 0 0 0,1 0 0 0 0,-1 0 0 0 0,1 0 0 0 0,0 0 0 0 0,-1 1 0 0 0,1-1 0 0 0,-1 0 0 0 0,1 0 0 0 0,0-1 0 0 0,-1 1 0 0 0,1 0 0 0 0,0 0-38 0 0,-10 23 40 0 0,6 9 27 0 0,0-1 0 0 0,3 0-1 0 0,0 1 1 0 0,2-1-1 0 0,1 1 1 0 0,2-1 0 0 0,1 0-1 0 0,1 1-66 0 0,19 167-6374 0 0,-28-186 5205 0 0,-9 4 25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32:47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0 1416 0 0,'0'9'648'0'0,"0"-1"-80"0"0,-4 5-148 0 0,4-7-12 0 0,-1 2-64 0 0,-1-2-76 0 0,2 1 0 0 0,-1 1-120 0 0,-1-1-8 0 0,0 1-20 0 0,2 1-232 0 0,-3 13-24 0 0,2-7-176 0 0,-1-1 36 0 0,-1-5-360 0 0,1 0-464 0 0,2 0-228 0 0</inkml:trace>
  <inkml:trace contextRef="#ctx0" brushRef="#br0" timeOffset="248.58">74 254 1532 0 0,'-1'3'876'0'0,"-3"3"-296"0"0,1-2-76 0 0,-2 2-72 0 0,-6 6-204 0 0,2 0-24 0 0,1-2-192 0 0,0 0-92 0 0,1-2-188 0 0,2-1-12 0 0,1 1-160 0 0,-1-1-496 0 0,2-2-148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32:46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54 111 868 0 0,'0'6'60'0'0,"0"2"-100"0"0</inkml:trace>
  <inkml:trace contextRef="#ctx0" brushRef="#br0" timeOffset="1009.726">0 0 2232 0 0,'2'6'488'0'0,"-2"2"-128"0"0,0 1 88 0 0,0 0-148 0 0,0 1 32 0 0,0 1-120 0 0,0 4-20 0 0,0 1-156 0 0,0 2-156 0 0,0-3-32 0 0,0-1-56 0 0,0-5-228 0 0,0 0-328 0 0,0-2-552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32:55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1544 0 0,'3'0'764'0'0,"2"0"-176"0"0,-2 0-140 0 0,1 0-172 0 0,0 0-40 0 0,1 0-296 0 0,0-3-296 0 0,1 2-844 0 0,2-2 8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27:26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1 916 0 0,'0'0'463'0'0,"0"0"-58"0"0,0 0-25 0 0,0 0 64 0 0,0 0-24 0 0,0 0-51 0 0,0 0-12 0 0,0 0-63 0 0,0 0-1 0 0,0 0-5 0 0,0 0-50 0 0,0 0-31 0 0,0 0 13 0 0,0 0 29 0 0,0 0-36 0 0,0 0-46 0 0,0 0-6 0 0,0 0 40 0 0,0 0-9 0 0,0 0-34 0 0,0 0-13 0 0,0 0 1 0 0,0 0-37 0 0,0 0-3 0 0,0 0 7 0 0,0 0 3 0 0,0 0-13 0 0,1 21 27 0 0,-7 250 476 0 0,18-194-308 0 0,-14-33-2941 0 0,-2-46-5 0 0,3-1 1256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32:55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1256 0 0,'6'1'968'0'0,"-2"-1"-156"0"0,-1 0-284 0 0,2 2-20 0 0,-4-2-16 0 0,2 1-88 0 0,1-1-124 0 0,-1 0-140 0 0,2 0 21 0 0,-2 0-21 0 0,0 2-461 0 0,2-4-255 0 0,0 2-676 0 0,-1 0 8 0 0,1-1-8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32:55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32 759 1644 0 0,'-9'-17'2690'0'0,"3"-5"-2492"0"0,1 1 0 0 0,1-1 0 0 0,1 0 0 0 0,0 0 0 0 0,2 0 0 0 0,1 0 0 0 0,1 0 0 0 0,0 0 0 0 0,4-9-198 0 0,92-307-76 0 0,-93 325 54 0 0,0-1 1 0 0,1 1-1 0 0,0 0 1 0 0,1 0-1 0 0,1 1 1 0 0,0 0-1 0 0,1 0 1 0 0,0 0-1 0 0,0 1 1 0 0,2 0-1 0 0,-1 1 1 0 0,1 0-1 0 0,1 1 1 0 0,1-2 21 0 0,-7 12 7 0 0,0-1 0 0 0,0 1 0 0 0,0 0 1 0 0,-1 0-1 0 0,1 1 0 0 0,0 0 1 0 0,0-1-1 0 0,-1 1 0 0 0,1 1 1 0 0,-1-1-1 0 0,0 1 0 0 0,0 0 1 0 0,0 0-1 0 0,0 0 0 0 0,0 0 0 0 0,0 0 1 0 0,-1 1-1 0 0,0 0 0 0 0,0 0 1 0 0,0 0-1 0 0,0 0 0 0 0,0 0 1 0 0,-1 1-1 0 0,0-1 0 0 0,0 1 1 0 0,0-1-1 0 0,-1 1 0 0 0,1 0 1 0 0,0 3-8 0 0,36 74 175 0 0,-4 1 1 0 0,-3 2 0 0 0,-4 1 0 0 0,-4 1 0 0 0,-4 1-1 0 0,6 68-175 0 0,-40-114-4146 0 0,8-35 2851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32:59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0 1212 0 0,'21'82'3188'0'0,"30"445"425"0"0,-51-509-3690 0 0,-2 1 1 0 0,0 0-1 0 0,-1-1 1 0 0,-1 0-1 0 0,-1 0 1 0 0,0 0-1 0 0,-1 0 1 0 0,-1-1-1 0 0,-4 6 77 0 0,-51 44-4099 0 0,59-66 2890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33:00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88 326 1108 0 0,'5'15'3907'0'0,"-10"23"-3359"0"0,5-34-164 0 0,-15 207 2351 0 0,75 52-1385 0 0,-60-262-1586 0 0,-23-8-1532 0 0,-58-81-3267 0 0,60 55 3874 0 0</inkml:trace>
  <inkml:trace contextRef="#ctx0" brushRef="#br0" timeOffset="249.037">0 197 1184 0 0,'6'-7'176'0'0,"0"0"-1"0"0,0 0 1 0 0,1 0-1 0 0,-1 1 0 0 0,2 0 1 0 0,-1 0-1 0 0,0 1 1 0 0,1 0-1 0 0,0 0 1 0 0,1 1-1 0 0,-1 0 1 0 0,0 0-1 0 0,1 1 1 0 0,0 0-1 0 0,0 1 1 0 0,0 0-1 0 0,8-1-175 0 0,-11 5 81 0 0,0 0 0 0 0,-1 0 0 0 0,1 0 0 0 0,0 1 0 0 0,-1 0-1 0 0,1 0 1 0 0,-1 1 0 0 0,0 0 0 0 0,0 0 0 0 0,-1 0 0 0 0,1 0 0 0 0,-1 0 0 0 0,0 1 0 0 0,0 0 0 0 0,0 0 0 0 0,-1 0-1 0 0,1 1 1 0 0,-1-1 0 0 0,-1 1 0 0 0,1-1 0 0 0,-1 1 0 0 0,0 0 0 0 0,0 0 0 0 0,-1 0 0 0 0,1 0 0 0 0,-1 0-1 0 0,-1 1 1 0 0,1-1 0 0 0,-1 0 0 0 0,0 0 0 0 0,-1 1 0 0 0,1 0-81 0 0,-5 13 107 0 0,-1 0 0 0 0,0-1 1 0 0,-2 0-1 0 0,0 0 0 0 0,-1 0 1 0 0,-1-1-1 0 0,0-1 0 0 0,-1 1 0 0 0,-1-2 1 0 0,-1 0-1 0 0,-1 0 0 0 0,0-1 0 0 0,-1-1 1 0 0,0 0-1 0 0,-1-1 0 0 0,-10 6-107 0 0,14-10-1525 0 0,20-16-2160 0 0,5-3 2551 0 0</inkml:trace>
  <inkml:trace contextRef="#ctx0" brushRef="#br0" timeOffset="574.047">597 574 1964 0 0,'-8'31'2635'0'0,"2"-11"491"0"0,15-40-1944 0 0,156-505-70 0 0,-166 507-622 0 0,-7 39-331 0 0,6 6-119 0 0,1-1-1 0 0,1 1 1 0 0,1-1 0 0 0,1 0 0 0 0,2 0 0 0 0,1 0 0 0 0,1 0 0 0 0,1 1-40 0 0,61 202-2084 0 0,-82-170-3417 0 0,2-51 4179 0 0</inkml:trace>
  <inkml:trace contextRef="#ctx0" brushRef="#br0" timeOffset="872.039">618 425 2120 0 0,'0'-1'1200'0'0,"-3"-2"-188"0"0,3 0-144 0 0,0 1-55 0 0,0 2-145 0 0,3-3-68 0 0,-1 2-92 0 0,2-2-12 0 0,4 1-116 0 0,12-2-160 0 0,4-1-156 0 0,3 1-336 0 0,6-4 28 0 0,-1 1-1140 0 0,2-2-8 0 0,0 1 95 0 0,-4-1-123 0 0,-3 2 12 0 0</inkml:trace>
  <inkml:trace contextRef="#ctx0" brushRef="#br0" timeOffset="1136.401">1068 308 1552 0 0,'23'32'3127'0'0,"11"64"-1455"0"0,-43 16 745 0 0,9-113-2402 0 0,1 1-1 0 0,0-1 0 0 0,-1 1 1 0 0,1 0-1 0 0,0-1 1 0 0,-1 1-1 0 0,1 0 1 0 0,0 0-1 0 0,-1 0 0 0 0,1-1 1 0 0,0 1-1 0 0,-1 0 1 0 0,1 0-1 0 0,0 0 1 0 0,0 0-1 0 0,-1 0 0 0 0,1 0 1 0 0,0 0-1 0 0,-1 1 1 0 0,1-1-1 0 0,0 0 1 0 0,-1 0-1 0 0,1 1 0 0 0,0-1 1 0 0,-1 0-1 0 0,1 0 1 0 0,0 1-1 0 0,-1-1 1 0 0,1 1-1 0 0,-1-1 0 0 0,1 1 1 0 0,-1-1-1 0 0,1 1 1 0 0,-1-1-1 0 0,1 1 1 0 0,-1-1-1 0 0,1 1 0 0 0,-1 0 1 0 0,0-1-1 0 0,1 1 1 0 0,-1 0-1 0 0,0-1 1 0 0,0 1-1 0 0,1 0 0 0 0,-1-1 1 0 0,0 1-1 0 0,0 0 1 0 0,0-1-1 0 0,0 1 1 0 0,0 0-1 0 0,0 0 0 0 0,0-1 1 0 0,0 1-1 0 0,0 0 1 0 0,0-1-1 0 0,0 1 1 0 0,-1 0-1 0 0,1-1 0 0 0,0 1 1 0 0,0 0-1 0 0,-1-1 1 0 0,1 1-1 0 0,-1 0 1 0 0,1-1-15 0 0,54-24-868 0 0,35-50-4343 0 0,-70 49 3966 0 0</inkml:trace>
  <inkml:trace contextRef="#ctx0" brushRef="#br0" timeOffset="1384.273">578 86 2448 0 0,'-14'10'319'0'0,"1"0"0"0"0,0 1 0 0 0,1 0-1 0 0,0 1 1 0 0,1 1 0 0 0,1-1 0 0 0,-1 2-1 0 0,2-1 1 0 0,0 2 0 0 0,1-1 0 0 0,0 1 0 0 0,1 0-1 0 0,1 0 1 0 0,0 1 0 0 0,1 0 0 0 0,1 0 0 0 0,1 1-1 0 0,0-1 1 0 0,1 1 0 0 0,0-1 0 0 0,2 1-1 0 0,0 0 1 0 0,2 14-319 0 0,3-8 91 0 0,1-1 0 0 0,2 0-1 0 0,0 0 1 0 0,1-1 0 0 0,1 0 0 0 0,1 0 0 0 0,1-1-1 0 0,1-1 1 0 0,0 0 0 0 0,1-1 0 0 0,2 0-1 0 0,0-1 1 0 0,0-1 0 0 0,1-1 0 0 0,15 11-91 0 0,-15-14-497 0 0,0 0 0 0 0,1-1 1 0 0,0-1-1 0 0,0-1 1 0 0,1 0-1 0 0,1-2 0 0 0,-1 0 1 0 0,1-1-1 0 0,0-1 1 0 0,1 0-1 0 0,11 0 497 0 0,24-8-2549 0 0,-2-14 1367 0 0</inkml:trace>
  <inkml:trace contextRef="#ctx0" brushRef="#br0" timeOffset="1553.852">1404 1 1392 0 0,'11'13'328'0'0,"0"1"0"0"0,-1 0 0 0 0,-1 0 1 0 0,0 1-1 0 0,-1 1 0 0 0,-1-1 0 0 0,0 1 0 0 0,-1 1 0 0 0,-1-1 0 0 0,0 1 0 0 0,-1 0 0 0 0,-1 0 0 0 0,-1 0 0 0 0,0 0 1 0 0,-1 1-1 0 0,-1-1 0 0 0,0 0 0 0 0,-3 12-328 0 0,3-20 127 0 0,-1 45 257 0 0,-3 0-1 0 0,-2-1 0 0 0,-2 1 1 0 0,-2-2-1 0 0,-13 36-383 0 0,11-40-299 0 0,13-47-3645 0 0,13-30 1375 0 0,-8 12 1371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32:58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138 434 1504 0 0,'-37'57'5622'0'0,"56"-102"-3480"0"0,216-299-1332 0 0,-158 242-318 0 0,-46 170-190 0 0,-13 17-366 0 0,26 220-2037 0 0,-44-301 1864 0 0,-1 0-1 0 0,0 0 1 0 0,0 0 0 0 0,0-1-1 0 0,0 1 1 0 0,-1 0 0 0 0,0 0 0 0 0,0-1-1 0 0,0 1 1 0 0,0-1 0 0 0,0 0 0 0 0,0 0-1 0 0,-1 0 1 0 0,0 0 0 0 0,1 0 0 0 0,-1 0-1 0 0,0-1 1 0 0,-1 1 0 0 0,1-1 0 0 0,0 0-1 0 0,-1 0 1 0 0,0 0 237 0 0,-10 4-1095 0 0</inkml:trace>
  <inkml:trace contextRef="#ctx0" brushRef="#br0" timeOffset="261.679">231 390 2896 0 0,'13'-15'3610'0'0,"24"1"-2961"0"0,-33 13-413 0 0,222-62-56 0 0,-72 27-4516 0 0,-121 27 3097 0 0</inkml:trace>
  <inkml:trace contextRef="#ctx0" brushRef="#br0" timeOffset="510.071">853 212 2240 0 0,'18'14'6847'0'0,"-5"57"-6834"0"0,-10-41 543 0 0,5 9-334 0 0,6 95-1911 0 0,-14-129 1475 0 0,-1-1 0 0 0,0 1 0 0 0,-1 0 1 0 0,1-1-1 0 0,-1 1 0 0 0,0-1 0 0 0,0 1 0 0 0,0-1 0 0 0,0 0 0 0 0,-1 0 1 0 0,0 0-1 0 0,0 0 0 0 0,0-1 0 0 0,0 1 0 0 0,0-1 0 0 0,-1 1 1 0 0,0-1-1 0 0,1 0 0 0 0,-1-1 0 0 0,0 1 0 0 0,-1-1 0 0 0,1 1 0 0 0,0-1 1 0 0,-1-1-1 0 0,1 1 0 0 0,-5 1 214 0 0,-18 4-1169 0 0</inkml:trace>
  <inkml:trace contextRef="#ctx0" brushRef="#br0" timeOffset="699.662">76 100 1576 0 0,'-11'19'275'0'0,"0"0"-1"0"0,2 0 1 0 0,1 0-1 0 0,0 1 1 0 0,1 1-1 0 0,1-1 1 0 0,1 1-1 0 0,1 0 1 0 0,1 0-1 0 0,1 0 1 0 0,1 1-1 0 0,0-1 1 0 0,2 0-1 0 0,0 1 1 0 0,2-1 0 0 0,0 0-1 0 0,1 0 1 0 0,2 0-1 0 0,0-1 1 0 0,1 0-1 0 0,0 0 1 0 0,2 0-1 0 0,1-1 1 0 0,5 7-275 0 0,2 5-85 0 0,2-2-1 0 0,1 0 1 0 0,2-1 0 0 0,1-1 0 0 0,0-1 0 0 0,15 11 85 0 0,-28-28-400 0 0,0-1 0 0 0,0-1 1 0 0,1 0-1 0 0,0 0 0 0 0,0-1 0 0 0,1 0 1 0 0,0-1-1 0 0,0-1 0 0 0,0 0 0 0 0,1 0 1 0 0,-1-1-1 0 0,8 1 400 0 0,21-1-1101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32:58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15 148 1348 0 0,'-4'-6'5208'0'0,"-7"29"-3915"0"0,38 185 140 0 0,5-113-1045 0 0,20 119-970 0 0,-53-212 420 0 0,1 0 0 0 0,-1-1 0 0 0,1 1 0 0 0,-1 0 0 0 0,0-1 0 0 0,1 1 0 0 0,-1 0 0 0 0,0-1 0 0 0,0 1 0 0 0,0-1 0 0 0,-1 1 0 0 0,1-1 0 0 0,0 0 0 0 0,0 0 0 0 0,-1 1 0 0 0,1-1 1 0 0,-1 0-1 0 0,1 0 0 0 0,-1 0 0 0 0,1 0 0 0 0,-1-1 0 0 0,0 1 0 0 0,1 0 0 0 0,-1-1 0 0 0,0 1 0 0 0,0-1 0 0 0,1 1 0 0 0,-1-1 0 0 0,0 0 0 0 0,0 0 0 0 0,0 0 0 0 0,0 0 0 0 0,1 0 1 0 0,-1 0-1 0 0,0-1 0 0 0,-1 1 162 0 0,-8-1-1206 0 0</inkml:trace>
  <inkml:trace contextRef="#ctx0" brushRef="#br0" timeOffset="249.178">29 96 2408 0 0,'1'-1'49'0'0,"6"-8"266"0"0,1 0 0 0 0,-1 0 0 0 0,2 1 0 0 0,-1 0 0 0 0,1 0 0 0 0,0 1 0 0 0,1 1 0 0 0,0-1 0 0 0,0 2 0 0 0,0-1 0 0 0,0 1 0 0 0,11-3-315 0 0,-15 11 77 0 0,1-1 0 0 0,0 1 0 0 0,-1 1 0 0 0,0-1 0 0 0,1 1 0 0 0,-2 0 0 0 0,1 1 0 0 0,0-1 0 0 0,-1 1 0 0 0,0 0 0 0 0,0 0 0 0 0,0 1 0 0 0,-1 0 0 0 0,1 0 0 0 0,-2 0 0 0 0,1 0 1 0 0,-1 0-1 0 0,1 1 0 0 0,-2 0 0 0 0,1-1 0 0 0,-1 1 0 0 0,0 0 0 0 0,0 0 0 0 0,-1 0 0 0 0,0 0 0 0 0,0 1 0 0 0,-1-1 0 0 0,0 5-77 0 0,1 1-3 0 0,0 0 1 0 0,-1 0-1 0 0,-1 0 0 0 0,0-1 1 0 0,0 1-1 0 0,-1 0 0 0 0,-1 0 1 0 0,0-1-1 0 0,-1 0 0 0 0,0 1 1 0 0,-1-2-1 0 0,-1 1 0 0 0,1 0 0 0 0,-2-1 1 0 0,0 0-1 0 0,0-1 0 0 0,-1 1 1 0 0,0-1-1 0 0,-1-1 0 0 0,0 1 1 0 0,0-2-1 0 0,-1 1 0 0 0,0-1 1 0 0,-1-1-1 0 0,1 0 0 0 0,-1 0 0 0 0,-1-1 1 0 0,0-1-1 0 0,-11 5 3 0 0,-7-23-5445 0 0,29 3 4298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32:57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71 1304 0 0,'26'-5'4858'0'0,"30"-11"-3105"0"0,27-7-1365 0 0,103 0-756 0 0,-61 19-4975 0 0,-110 4 4247 0 0</inkml:trace>
  <inkml:trace contextRef="#ctx0" brushRef="#br0" timeOffset="258.903">161 290 1816 0 0,'0'3'1040'0'0,"3"0"-148"0"0,2-2-136 0 0,3-1-48 0 0,17-1-99 0 0,-10 1-77 0 0,12 0-28 0 0,35-15-112 0 0,-23 7-164 0 0,-3 1-52 0 0,0-1-212 0 0,4 1 4 0 0,-2-1-452 0 0,0-4-352 0 0,2 0-437 0 0,2-1 1 0 0,-4-2 44 0 0,1-2 4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32:56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28 883 1316 0 0,'0'0'136'0'0,"0"0"-1"0"0,-1 0 1 0 0,1 0 0 0 0,-1 0-1 0 0,1 0 1 0 0,-1 0-1 0 0,1 0 1 0 0,-1 0 0 0 0,1 0-1 0 0,0 0 1 0 0,-1 0-1 0 0,1 0 1 0 0,-1 0 0 0 0,1 0-1 0 0,-1 0 1 0 0,1 1-1 0 0,0-1 1 0 0,-1 0 0 0 0,1 0-1 0 0,-1 1 1 0 0,1-1-1 0 0,0 0 1 0 0,-1 0 0 0 0,1 1-1 0 0,0-1 1 0 0,-1 0-1 0 0,1 1 1 0 0,0-1 0 0 0,0 0-1 0 0,-1 1 1 0 0,1-1-1 0 0,0 1 1 0 0,0-1 0 0 0,0 0-1 0 0,0 1 1 0 0,-1-1-1 0 0,1 1 1 0 0,0-1 0 0 0,0 1-1 0 0,0-1 1 0 0,0 1-1 0 0,0-1 1 0 0,0 0 0 0 0,0 1-136 0 0,-15-43 880 0 0,29-289-696 0 0,17 17 475 0 0,-12 392-480 0 0,127 398 98 0 0,-144-472-544 0 0,-1-1 0 0 0,1 1 0 0 0,-1 0-1 0 0,0 0 1 0 0,0-1 0 0 0,-1 1 0 0 0,1 0 0 0 0,-1 0 0 0 0,0 0-1 0 0,0 0 1 0 0,0 0 0 0 0,-1 0 0 0 0,1 0 0 0 0,-1 0 0 0 0,0 0-1 0 0,0-1 1 0 0,0 1 0 0 0,-1 0 0 0 0,1-1 0 0 0,-1 1 0 0 0,0-1-1 0 0,-1 2 268 0 0,-6 1-1184 0 0</inkml:trace>
  <inkml:trace contextRef="#ctx0" brushRef="#br0" timeOffset="261.228">17 736 2380 0 0,'0'-1'1040'0'0,"2"-1"-132"0"0,-1-1-124 0 0,-1 2-95 0 0,4-1-73 0 0,0-1-128 0 0,3-1 4 0 0,10-2-80 0 0,3-2-168 0 0,4-1-208 0 0,0 0-228 0 0,0-1 24 0 0,3-1-912 0 0,0 1-245 0 0,-1-4 13 0 0,-4 4 160 0 0,-3-4 24 0 0</inkml:trace>
  <inkml:trace contextRef="#ctx0" brushRef="#br0" timeOffset="757.883">384 520 876 0 0,'6'33'2826'0'0,"7"-9"4"0"0,2 30-2716 0 0,-5-17 82 0 0,2 43 1094 0 0,-42-74-775 0 0,27-15-525 0 0,-1-1-1 0 0,1 1 1 0 0,1 0-1 0 0,0-1 0 0 0,0 0 1 0 0,1 1-1 0 0,0-1 0 0 0,1 0 1 0 0,0 0-1 0 0,0 0 0 0 0,1 1 1 0 0,0-1-1 0 0,1 0 1 0 0,0 1-1 0 0,1-1 0 0 0,0 1 1 0 0,0-1-1 0 0,1 1 0 0 0,0 1 1 0 0,1-1-1 0 0,0-1 11 0 0,-4 7-7 0 0,0 0 0 0 0,0 0-1 0 0,0-1 1 0 0,0 1 0 0 0,0 0 0 0 0,0 0 0 0 0,1 0-1 0 0,0 0 1 0 0,-1 1 0 0 0,1-1 0 0 0,0 0-1 0 0,1 1 1 0 0,-1-1 0 0 0,0 1 0 0 0,1 0 0 0 0,-1 0-1 0 0,1 0 1 0 0,0 0 0 0 0,-1 0 0 0 0,1 0-1 0 0,0 1 1 0 0,0-1 0 0 0,0 1 0 0 0,1 0 0 0 0,-1 0-1 0 0,0 0 1 0 0,0 0 0 0 0,1 1 0 0 0,-1-1-1 0 0,2 1 8 0 0,8 13-7 0 0,0 1-1 0 0,-1 0 1 0 0,-1 0-1 0 0,0 1 0 0 0,-1 1 1 0 0,-1 0-1 0 0,0 0 0 0 0,-1 1 1 0 0,-1 0-1 0 0,0 1 1 0 0,-2-1-1 0 0,0 1 0 0 0,-1 0 1 0 0,2 18 7 0 0,-3-24 10 0 0,5 46-359 0 0,-7-32-2545 0 0,-3-22 1731 0 0,-9 8 46 0 0</inkml:trace>
  <inkml:trace contextRef="#ctx0" brushRef="#br0" timeOffset="1050.039">841 1 1792 0 0,'26'25'496'0'0,"-2"0"0"0"0,0 2-1 0 0,-2 1 1 0 0,-1 1 0 0 0,-2 0 0 0 0,0 2 0 0 0,-3 0-1 0 0,0 1 1 0 0,-2 1 0 0 0,-1 0 0 0 0,-2 1-1 0 0,7 32-495 0 0,-11-41 210 0 0,0 0-1 0 0,-1 1 0 0 0,-2-1 1 0 0,-1 1-1 0 0,-1 0 0 0 0,-1 0 1 0 0,-1 0-1 0 0,-1 0 1 0 0,-2 1-210 0 0,-1 6 35 0 0,-3-1 1 0 0,-1 0-1 0 0,-1 0 1 0 0,-1 0-1 0 0,-2-2 1 0 0,-1 1-1 0 0,-2-2 1 0 0,0 0-1 0 0,-3 0 1 0 0,-5 6-36 0 0,21-33-141 0 0,1 0 0 0 0,-1-1-1 0 0,1 1 1 0 0,-1 0 0 0 0,0-1 0 0 0,0 1 0 0 0,0-1 0 0 0,0 1-1 0 0,0-1 1 0 0,0 0 0 0 0,0 0 0 0 0,0 0 0 0 0,0 0-1 0 0,0 0 1 0 0,-1-1 0 0 0,1 1 0 0 0,0-1 0 0 0,-1 1 0 0 0,1-1-1 0 0,0 0 1 0 0,-1 0 0 0 0,1 0 0 0 0,0 0 0 0 0,-1 0 0 0 0,1-1-1 0 0,-1 1 1 0 0,1-1 0 0 0,0 1 0 0 0,0-1 0 0 0,-1 0-1 0 0,1 0 1 0 0,0 0 0 0 0,0 0 0 0 0,0 0 0 0 0,0-1 0 0 0,0 1-1 0 0,0 0 1 0 0,0-1 0 0 0,1 0 0 0 0,-1 1 0 0 0,1-1 0 0 0,-1 0-1 0 0,1 0 1 0 0,-1 0 0 0 0,1 0 0 0 0,0 0 0 0 0,0 0-1 0 0,0 0 1 0 0,0 0 0 0 0,0-1 0 0 0,0 1 141 0 0,-12-22-1389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32:51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23 699 2064 0 0,'-8'-18'4099'0'0,"74"-381"-3231"0"0,-45 284-224 0 0,-19 136-549 0 0,0-1-1 0 0,2 1 1 0 0,0-1 0 0 0,1 0 0 0 0,1 0 0 0 0,1 0 0 0 0,0-1-1 0 0,8 13-94 0 0,11 23 23 0 0,-10-26-236 0 0,-2 1 0 0 0,-1 1 0 0 0,-2 0 0 0 0,-1 0 0 0 0,-1 1 0 0 0,-2 0 0 0 0,0 6 213 0 0,-34 28-3910 0 0,15-49 2675 0 0</inkml:trace>
  <inkml:trace contextRef="#ctx0" brushRef="#br0" timeOffset="263.325">7 549 1088 0 0,'-6'-6'6398'0'0,"196"-41"-6226"0"0,-80 27-4558 0 0,-87 14 3142 0 0</inkml:trace>
  <inkml:trace contextRef="#ctx0" brushRef="#br0" timeOffset="619.986">369 465 1192 0 0,'0'0'898'0'0,"22"-17"3059"0"0,-18 15-3906 0 0,-1 0-1 0 0,1 1 1 0 0,-1-1 0 0 0,1 1 0 0 0,0 0 0 0 0,0 0 0 0 0,0 0 0 0 0,0 0 0 0 0,0 1 0 0 0,0-1 0 0 0,0 1 0 0 0,0 0 0 0 0,0 0 0 0 0,0 1 0 0 0,0-1 0 0 0,0 1 0 0 0,0 0 0 0 0,-1 0 0 0 0,1 0 0 0 0,0 0 0 0 0,0 1 0 0 0,-1-1 0 0 0,1 1 0 0 0,-1 0 0 0 0,1 0-1 0 0,-1 1 1 0 0,0-1 0 0 0,0 1 0 0 0,0 0 0 0 0,0-1 0 0 0,0 1 0 0 0,-1 0 0 0 0,1 1 0 0 0,-1-1 0 0 0,0 0 0 0 0,0 1 0 0 0,0-1 0 0 0,0 1 0 0 0,-1 0 0 0 0,1-1 0 0 0,-1 1 0 0 0,0 0 0 0 0,0 0 0 0 0,0 2-51 0 0,1 7 82 0 0,-1 1 0 0 0,0-1 1 0 0,0 1-1 0 0,-2 0 0 0 0,0-1 0 0 0,0 1 1 0 0,-1-1-1 0 0,-1 1 0 0 0,0-1 1 0 0,-1 0-1 0 0,0 0 0 0 0,-1-1 0 0 0,-1 1 1 0 0,0-1-1 0 0,0 0 0 0 0,-1 0 1 0 0,-9 10-83 0 0,-3 14 288 0 0,19-36-304 0 0,1-1 0 0 0,-1 1 0 0 0,1-1 0 0 0,0 1 0 0 0,-1 0-1 0 0,1-1 1 0 0,0 1 0 0 0,0 0 0 0 0,-1-1 0 0 0,1 1 0 0 0,0 0 0 0 0,0 0 0 0 0,0 0 0 0 0,-1 0 0 0 0,1 0 0 0 0,0 0 0 0 0,0 0 0 0 0,-1 0 0 0 0,1 0 0 0 0,0 0 0 0 0,0 0 0 0 0,0 0 0 0 0,-1 1 0 0 0,1-1 0 0 0,0 0 0 0 0,0 1 0 0 0,-1-1 0 0 0,1 0 0 0 0,0 1 0 0 0,-1-1 0 0 0,1 1 0 0 0,-1-1 0 0 0,1 1 0 0 0,0-1 0 0 0,-1 1 0 0 0,1-1 0 0 0,-1 1 0 0 0,1 0 0 0 0,-1-1 0 0 0,0 1 0 0 0,1 0 0 0 0,-1 0 0 0 0,0-1 0 0 0,1 1 0 0 0,-1 0 0 0 0,0 0 0 0 0,0-1 0 0 0,0 1 0 0 0,1 0 0 0 0,-1 0 0 0 0,0-1 0 0 0,0 1 0 0 0,0 0 0 0 0,0 0 0 0 0,-1 0 0 0 0,1-1 0 0 0,0 1 0 0 0,0 0 0 0 0,0 0 0 0 0,-1-1 0 0 0,1 1 0 0 0,0 0 0 0 0,-1 0 0 0 0,1 0 16 0 0,65-30-3110 0 0,-8-1 471 0 0,-29 14 1297 0 0</inkml:trace>
  <inkml:trace contextRef="#ctx0" brushRef="#br0" timeOffset="871.731">820 722 976 0 0,'-36'69'4371'0'0,"29"-53"-3767"0"0,-14 92 1344 0 0,10-29-5115 0 0,9-71 1961 0 0,-3 0 52 0 0</inkml:trace>
  <inkml:trace contextRef="#ctx0" brushRef="#br0" timeOffset="1663.201">690 383 1460 0 0,'0'0'655'0'0,"0"0"-50"0"0,0 0-15 0 0,0 0-68 0 0,0 0-48 0 0,0 0 32 0 0,0 0-46 0 0,0 0-67 0 0,0 0-45 0 0,0 0-16 0 0,0 0-63 0 0,1-18 44 0 0,3 14-378 0 0,0-1 1 0 0,0 1-1 0 0,0 0 0 0 0,1 1 1 0 0,-1-1-1 0 0,1 1 1 0 0,0 0-1 0 0,0 0 1 0 0,0 0-1 0 0,0 1 0 0 0,1 0 1 0 0,-1 0-1 0 0,1 0 1 0 0,-1 1-1 0 0,1-1 1 0 0,-1 1-1 0 0,1 1 1 0 0,0-1-1 0 0,0 1 0 0 0,1 0 65 0 0,14-4-585 0 0,89-18-2325 0 0,-83 17 1638 0 0</inkml:trace>
  <inkml:trace contextRef="#ctx0" brushRef="#br0" timeOffset="1818.779">1316 275 1184 0 0,'5'-2'944'0'0,"-2"2"-276"0"0,0 0-4 0 0,-3 2-104 0 0,3-2-136 0 0,-1 0 4 0 0,1 1-4 0 0,0-1-87 0 0,-3 0-89 0 0,4-1-220 0 0,-1-1 4 0 0,3-1 0 0 0,4 0-352 0 0,6-6-181 0 0,1 0-459 0 0,4 2-312 0 0,2-1 88 0 0</inkml:trace>
  <inkml:trace contextRef="#ctx0" brushRef="#br0" timeOffset="2768.928">837 543 1660 0 0,'0'0'636'0'0,"0"0"74"0"0,0 0-32 0 0,0 0 31 0 0,0 0-50 0 0,0 0-43 0 0,0 0-68 0 0,0 0-74 0 0,0-4-60 0 0,-3-24-296 0 0,2 0 0 0 0,2 0 1 0 0,0 0-1 0 0,2 0 0 0 0,1 1 0 0 0,1-1 1 0 0,1 1-1 0 0,2 0 0 0 0,0 0 0 0 0,2 1 1 0 0,1 0-1 0 0,1 1 0 0 0,1 0 0 0 0,1 1 1 0 0,2 0-1 0 0,0 2 0 0 0,19-21-118 0 0,-33 39-5 0 0,1 0 1 0 0,-1 1-1 0 0,1 0 0 0 0,0 0 0 0 0,0-1 1 0 0,0 2-1 0 0,0-1 0 0 0,0 0 1 0 0,1 1-1 0 0,-1-1 0 0 0,1 1 0 0 0,0 0 1 0 0,0 0-1 0 0,0 1 0 0 0,0-1 0 0 0,0 1 1 0 0,0 0-1 0 0,0 0 0 0 0,0 0 0 0 0,1 0 5 0 0,0 5 2 0 0,0 0-1 0 0,0 0 1 0 0,0 1-1 0 0,-1-1 0 0 0,0 1 1 0 0,1 0-1 0 0,-2 1 1 0 0,1-1-1 0 0,-1 0 0 0 0,0 1 1 0 0,0 0-1 0 0,0 0 0 0 0,-1 0 1 0 0,0 0-1 0 0,1 4-1 0 0,93 403 434 0 0,-89-352-4309 0 0,-7-59 2538 0 0,0-2 34 0 0,0 0 20 0 0</inkml:trace>
  <inkml:trace contextRef="#ctx0" brushRef="#br0" timeOffset="3156.826">1452 302 1356 0 0,'-3'0'1000'0'0,"3"-2"-200"0"0,-2 2-100 0 0,4 0-72 0 0,1 0-176 0 0,2-3-40 0 0,1 2-119 0 0,15-4-1 0 0,1-1-152 0 0,6 0-12 0 0,2 0-460 0 0,-3-3-361 0 0,4 2-571 0 0,1 1 52 0 0,-4 0-248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33:02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0 603 1552 0 0,'0'0'1060'0'0,"5"0"-160"0"0,-2 0-156 0 0,2 0-64 0 0,3 0-127 0 0,0-1-173 0 0,19-4-168 0 0,-3-2-236 0 0,2-1 12 0 0,1-2-677 0 0,3-1 73 0 0,-1 1 44 0 0,-2-1-672 0 0,0-1 176 0 0</inkml:trace>
  <inkml:trace contextRef="#ctx0" brushRef="#br0" timeOffset="156.653">408 512 1132 0 0,'3'1'1428'0'0,"0"1"-228"0"0,1-1-160 0 0,-3 1-167 0 0,1-1-149 0 0,1 1-64 0 0,-1-4-104 0 0,1 2-160 0 0,0 0-212 0 0,5-1-184 0 0,-2 1 0 0 0,14-6-576 0 0,-1 0-636 0 0,0-2-153 0 0,2 1 41 0 0,-5-2 44 0 0,0 0-8 0 0</inkml:trace>
  <inkml:trace contextRef="#ctx0" brushRef="#br0" timeOffset="1547.033">879 342 1132 0 0,'24'9'3633'0'0,"-47"52"-1998"0"0,-7 45 1598 0 0,34-52-455 0 0,74-9-2858 0 0,-29-22 189 0 0,-39-13-67 0 0,0-1 0 0 0,-1 2 0 0 0,0-1 0 0 0,-1 1 0 0 0,0 0 0 0 0,0 1 0 0 0,-2 0 0 0 0,1 0 0 0 0,-1 0 0 0 0,-1 1 0 0 0,-1 0 0 0 0,1 0 0 0 0,-2 0 0 0 0,0 1 0 0 0,-1-1 0 0 0,0 1 0 0 0,-1 0 0 0 0,0-1 0 0 0,-1 1 0 0 0,-1 0 0 0 0,0-1 0 0 0,-2 7-42 0 0,-26-78 683 0 0,-140-208-1335 0 0,145 228 541 0 0,2-1 0 0 0,2-1 0 0 0,1-1 0 0 0,2 0 0 0 0,2-2 0 0 0,2 0 0 0 0,2 0 0 0 0,1-1 0 0 0,3-1 0 0 0,-1-38 111 0 0,7 79-9 0 0,1 0 0 0 0,1-1 0 0 0,-1 1 0 0 0,1 0 0 0 0,-1-1 0 0 0,1 1 0 0 0,0 0 0 0 0,1 0 0 0 0,-1 0-1 0 0,1-1 1 0 0,0 2 0 0 0,0-1 0 0 0,0 0 0 0 0,1 0 0 0 0,-1 1 0 0 0,1-1 0 0 0,0 1 0 0 0,0 0 0 0 0,0-1 0 0 0,0 2 0 0 0,0-1 0 0 0,1 0 0 0 0,-1 1 0 0 0,1-1-1 0 0,0 1 1 0 0,0 0 0 0 0,0 0 0 0 0,0 1 0 0 0,0-1 0 0 0,0 1 0 0 0,0 0 0 0 0,1 0 0 0 0,-1 0 0 0 0,0 0 0 0 0,1 1 0 0 0,-1 0 0 0 0,0 0 0 0 0,1 0 0 0 0,-1 1-1 0 0,0-1 1 0 0,1 1 0 0 0,-1 0 0 0 0,0 0 0 0 0,0 0 0 0 0,4 2 9 0 0,0 2-2 0 0,-1 1 0 0 0,0-1 0 0 0,0 1 0 0 0,-1 1 0 0 0,1-1 0 0 0,-1 1 0 0 0,-1 0 0 0 0,1 1 0 0 0,-1-1 0 0 0,0 1 0 0 0,-1 0 1 0 0,0 0-1 0 0,0 0 0 0 0,-1 1 0 0 0,0-1 0 0 0,-1 1 0 0 0,1 0 0 0 0,-2 0 0 0 0,1 0 0 0 0,-1 0 0 0 0,-1 0 0 0 0,0 0 0 0 0,0 0 0 0 0,0 0 0 0 0,-1 0 0 0 0,-1 0 0 0 0,1 0 0 0 0,-2 0 0 0 0,1 0 0 0 0,-1-1 0 0 0,0 1 0 0 0,-1-1 0 0 0,0 0 0 0 0,0 0 0 0 0,-1 0 0 0 0,0-1 0 0 0,0 1 0 0 0,-1-1 0 0 0,-1 1 2 0 0,-7 9-98 0 0,-1 0 0 0 0,0-1 0 0 0,-1-1 0 0 0,0-1 0 0 0,-1 0 0 0 0,-1-1 0 0 0,0-1 0 0 0,-1 0 0 0 0,0-2 0 0 0,-1 0 0 0 0,-6 2 98 0 0,24-30-2589 0 0,85-72-2571 0 0,-51 66 3967 0 0</inkml:trace>
  <inkml:trace contextRef="#ctx0" brushRef="#br0" timeOffset="2016.433">1431 333 1356 0 0,'6'16'539'0'0,"-1"0"1"0"0,-1 0-1 0 0,0 1 0 0 0,-1-1 1 0 0,0 1-1 0 0,-2 0 0 0 0,0 0 0 0 0,-1 0 1 0 0,0-1-1 0 0,-2 1-539 0 0,2 13 847 0 0,0-22-620 0 0,0-1 1 0 0,-1 0-1 0 0,0 1 1 0 0,0-1-1 0 0,-1 0 0 0 0,0 0 1 0 0,0 1-1 0 0,-1-1 1 0 0,0-1-1 0 0,0 1 0 0 0,0 0 1 0 0,-1-1-1 0 0,0 0 1 0 0,-1 0-1 0 0,-1 2-227 0 0,-3-47 1237 0 0,90-196-1699 0 0,-57 180 324 0 0,54-125-132 0 0,-77 179 253 0 0,-14 15-24 0 0,12 2 32 0 0,1 1 0 0 0,0-1 0 0 0,1 0 0 0 0,0 0 0 0 0,2 0 0 0 0,0 0 0 0 0,0 0 0 0 0,2 0 0 0 0,0-1 0 0 0,0 0 1 0 0,2 0-1 0 0,0 0 0 0 0,0-1 0 0 0,2 0 0 0 0,0 0 0 0 0,0-1 0 0 0,11 11 9 0 0,31 58-1720 0 0,-50-81 1575 0 0,0-1-1 0 0,-1 1 1 0 0,1 0-1 0 0,-1 0 1 0 0,1 0-1 0 0,-1 0 1 0 0,0 0-1 0 0,1 0 1 0 0,-1 0-1 0 0,0 0 1 0 0,0 0-1 0 0,0 0 1 0 0,0 0-1 0 0,1 0 0 0 0,-1 0 1 0 0,-1 0-1 0 0,1 0 1 0 0,0 0-1 0 0,0 0 1 0 0,0 0-1 0 0,0 0 1 0 0,-1 0-1 0 0,1 0 1 0 0,0 0-1 0 0,-1 0 1 0 0,1 0-1 0 0,-1 0 1 0 0,1 0-1 0 0,-1-1 1 0 0,0 1-1 0 0,1 0 1 0 0,-1 0-1 0 0,0 0 1 0 0,0-1-1 0 0,1 1 1 0 0,-1-1-1 0 0,0 1 1 0 0,0 0-1 0 0,0-1 1 0 0,0 1-1 0 0,0-1 1 0 0,0 0-1 0 0,1 1 1 0 0,-2-1 145 0 0,-18 6-1158 0 0</inkml:trace>
  <inkml:trace contextRef="#ctx0" brushRef="#br0" timeOffset="2261.204">1437 422 1576 0 0,'0'-2'1068'0'0,"0"1"-140"0"0,0-2-108 0 0,2 0-132 0 0,1 1-79 0 0,0 1-49 0 0,5-1-32 0 0,14-2-132 0 0,1 1-52 0 0,2-2-216 0 0,3-1-72 0 0,2 2-212 0 0,0 2 8 0 0,6-5-460 0 0,-8-1-360 0 0,1 2-253 0 0,0 0-27 0 0,-2 0-40 0 0</inkml:trace>
  <inkml:trace contextRef="#ctx0" brushRef="#br0" timeOffset="2507.084">1885 351 1880 0 0,'64'171'5391'0'0,"-64"-171"-5298"0"0,0 0 0 0 0,1 0 0 0 0,-1 0 0 0 0,0 0 0 0 0,0 0 0 0 0,1 0 0 0 0,-1-1 0 0 0,0 1 0 0 0,0 0-1 0 0,0 0 1 0 0,1 0 0 0 0,-1 0 0 0 0,0 0 0 0 0,1 0 0 0 0,-1 0 0 0 0,0 0 0 0 0,0 0 0 0 0,1 0 0 0 0,-1 0 0 0 0,0 0 0 0 0,0 0 0 0 0,1 0 0 0 0,-1 0 0 0 0,0 0 0 0 0,0 1 0 0 0,1-1 0 0 0,-1 0 0 0 0,0 0 0 0 0,0 0 0 0 0,0 0 0 0 0,1 0-93 0 0,3-17 81 0 0,-1 2-87 0 0,1 0-1 0 0,0 0 0 0 0,1 0 1 0 0,1 1-1 0 0,0 0 0 0 0,1 0 1 0 0,1 1-1 0 0,0 0 1 0 0,1 0-1 0 0,0 0 0 0 0,1 1 1 0 0,0 1-1 0 0,1 0 0 0 0,0 0 1 0 0,0 1-1 0 0,2 1 1 0 0,-1 0-1 0 0,1 0 0 0 0,13-6 7 0 0,-17 17-13 0 0,-1 0-1 0 0,0 1 1 0 0,-1 0-1 0 0,1 0 0 0 0,0 1 1 0 0,-1 0-1 0 0,0 0 1 0 0,0 1-1 0 0,0 0 1 0 0,0 0-1 0 0,-1 1 0 0 0,0-1 1 0 0,0 1-1 0 0,0 1 1 0 0,-1-1-1 0 0,0 1 1 0 0,0 0-1 0 0,-1 0 1 0 0,0 0-1 0 0,0 1 0 0 0,-1 0 1 0 0,0-1-1 0 0,0 1 1 0 0,-1 0-1 0 0,0 0 1 0 0,1 5 13 0 0,29 139 143 0 0,-32-148-222 0 0,0 1-1 0 0,0-1 1 0 0,-1 1 0 0 0,1-1 0 0 0,-1 1 0 0 0,0-1-1 0 0,0 0 1 0 0,0 0 0 0 0,-1 1 0 0 0,1-1 0 0 0,-1 0 0 0 0,0 0-1 0 0,0 0 1 0 0,-1-1 0 0 0,1 1 0 0 0,-1 0 0 0 0,0-1 0 0 0,0 0-1 0 0,0 0 1 0 0,0 0 0 0 0,-1 0 0 0 0,1 0 0 0 0,-1 0 0 0 0,1-1-1 0 0,-1 0 1 0 0,0 0 0 0 0,0 0 0 0 0,0 0 0 0 0,-1 0 0 0 0,1-1-1 0 0,0 0 1 0 0,0 0 0 0 0,-3 0 79 0 0,-71 1-3778 0 0,22-19 2650 0 0</inkml:trace>
  <inkml:trace contextRef="#ctx0" brushRef="#br0" timeOffset="2772.034">1162 182 2772 0 0,'-10'9'229'0'0,"1"0"1"0"0,1 1-1 0 0,0 0 0 0 0,0 0 0 0 0,1 1 0 0 0,0-1 0 0 0,1 2 1 0 0,0-1-1 0 0,1 1 0 0 0,0 0 0 0 0,1 0 0 0 0,0 0 0 0 0,1 1 1 0 0,1-1-1 0 0,0 1 0 0 0,0 0 0 0 0,1 0 0 0 0,1 0 0 0 0,0-1 1 0 0,1 1-1 0 0,0 0 0 0 0,1 0 0 0 0,1-1 0 0 0,0 1 0 0 0,1 1-229 0 0,7 14 117 0 0,1-2 0 0 0,1 0 0 0 0,2 0 0 0 0,0-1 0 0 0,2-1-1 0 0,0-1 1 0 0,2 0 0 0 0,1-1 0 0 0,0-2 0 0 0,2 0 0 0 0,4 3-117 0 0,170 101-3807 0 0,-104-97 1283 0 0,-50-21 1328 0 0</inkml:trace>
  <inkml:trace contextRef="#ctx0" brushRef="#br0" timeOffset="3005.851">2530 198 2048 0 0,'3'-1'109'0'0,"0"-1"0"0"0,0 0 0 0 0,1 1 0 0 0,-1 0 0 0 0,0 0-1 0 0,1 0 1 0 0,-1 0 0 0 0,1 0 0 0 0,-1 1 0 0 0,1-1 0 0 0,-1 1 0 0 0,1 0 0 0 0,-1 0-1 0 0,1 1 1 0 0,-1-1 0 0 0,1 1 0 0 0,-1-1 0 0 0,1 1 0 0 0,-1 0 0 0 0,0 0-1 0 0,1 1 1 0 0,-1-1 0 0 0,0 1 0 0 0,0 0 0 0 0,0-1 0 0 0,0 1 0 0 0,0 1 0 0 0,0-1-1 0 0,-1 0 1 0 0,1 1 0 0 0,-1-1 0 0 0,1 1 0 0 0,-1 0 0 0 0,0 0 0 0 0,0 0 0 0 0,0 0-1 0 0,-1 0 1 0 0,1 0 0 0 0,-1 0 0 0 0,0 1 0 0 0,1 0-109 0 0,12 28 109 0 0,-1 1-1 0 0,-2 0 1 0 0,-1 0-1 0 0,-2 1 1 0 0,-1 0 0 0 0,-2 1-1 0 0,-1 0 1 0 0,-2-1 0 0 0,-1 1-1 0 0,-2 0 1 0 0,-1 0 0 0 0,-2 0-1 0 0,-1-1 1 0 0,-2 0-1 0 0,-1 0 1 0 0,-2 0 0 0 0,-11 26-109 0 0,8-41-380 0 0,0 0 1 0 0,-1-1 0 0 0,-1 0-1 0 0,0-1 1 0 0,-2-1 0 0 0,0 0 0 0 0,0-1-1 0 0,-1-1 1 0 0,-1-1 0 0 0,-1-1-1 0 0,0 0 1 0 0,0-2 0 0 0,-15 6 379 0 0,-39 15-1084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27:27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0 1392 0 0,'-8'8'349'0'0,"1"0"1"0"0,0 0-1 0 0,1 0 1 0 0,0 1-1 0 0,0 0 0 0 0,1 0 1 0 0,0 1-1 0 0,0-1 0 0 0,1 1 1 0 0,1 0-1 0 0,-1 0 1 0 0,2 1-1 0 0,-1-1 0 0 0,1 0 1 0 0,1 1-1 0 0,0 3-349 0 0,3-10 38 0 0,1 0 1 0 0,-1-1-1 0 0,1 1 0 0 0,0 0 0 0 0,0-1 1 0 0,0 0-1 0 0,0 0 0 0 0,1 0 1 0 0,0 0-1 0 0,-1 0 0 0 0,1-1 0 0 0,0 0 1 0 0,0 1-1 0 0,0-2 0 0 0,0 1 1 0 0,1 0-1 0 0,-1-1 0 0 0,0 0 1 0 0,1 0-1 0 0,-1 0 0 0 0,1 0 0 0 0,-1-1 1 0 0,1 0-1 0 0,0 0 0 0 0,-1 0 1 0 0,1 0-1 0 0,-1-1 0 0 0,1 1 0 0 0,-1-1 1 0 0,2-1-39 0 0,-4 1-5 0 0,3 1 6 0 0,1-1-1 0 0,-1 0 1 0 0,1-1 0 0 0,-1 1 0 0 0,0-1 0 0 0,0 0 0 0 0,0-1 0 0 0,0 1 0 0 0,0-1 0 0 0,0 0-1 0 0,-1 0 1 0 0,1-1 0 0 0,-1 1 0 0 0,0-1 0 0 0,0 0 0 0 0,0 0 0 0 0,-1 0 0 0 0,1-1 0 0 0,-1 1-1 0 0,2-4 0 0 0,-10 2-29 0 0,1-1 0 0 0,-1 1-1 0 0,0 0 1 0 0,0 0 0 0 0,0 1-1 0 0,-1-1 1 0 0,0 1-1 0 0,0 1 1 0 0,-1-1 0 0 0,1 1-1 0 0,-1 0 1 0 0,0 0 0 0 0,0 1-1 0 0,0 0 1 0 0,-1 0-1 0 0,1 1 1 0 0,-3-1 29 0 0,-90-32-4451 0 0,92 32 3142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33:08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3956 59 1100 0 0,'115'296'3692'0'0,"47"155"-805"0"0,-154-422-2735 0 0,-1 0 0 0 0,-1 1 0 0 0,-2 0 1 0 0,-1 0-1 0 0,-1 1 0 0 0,-2-1 1 0 0,-1 0-1 0 0,-3 21-152 0 0,-58 155-804 0 0,56-193 395 0 0,-1 0 0 0 0,0-1 0 0 0,-1 0 0 0 0,0 0 1 0 0,-1-1-1 0 0,0 0 0 0 0,-1 0 0 0 0,0-1 0 0 0,-1 0 0 0 0,0-1 0 0 0,0 0 0 0 0,-1-1 0 0 0,0 0 0 0 0,-11 4 409 0 0,-15 3-1444 0 0</inkml:trace>
  <inkml:trace contextRef="#ctx0" brushRef="#br0" timeOffset="-1369.047">2823 38 1468 0 0,'0'0'391'0'0,"0"0"-98"0"0,0 0-77 0 0,0 0-13 0 0,0 0 55 0 0,0 0 11 0 0,0 0-37 0 0,0 0-53 0 0,0 0-43 0 0,0 0-24 0 0,0 0-19 0 0,0 0-11 0 0,0 0-8 0 0,5-18 468 0 0,2 13-533 0 0,-5 3 12 0 0,-1 1-1 0 0,1 0 0 0 0,-1 0 1 0 0,1-1-1 0 0,-1 1 0 0 0,1 0 1 0 0,0 0-1 0 0,-1 1 1 0 0,1-1-1 0 0,0 0 0 0 0,0 0 1 0 0,0 1-1 0 0,-1-1 0 0 0,1 1 1 0 0,0 0-1 0 0,0-1 1 0 0,0 1-1 0 0,0 0 0 0 0,0 0 1 0 0,0 0-1 0 0,0 1 0 0 0,0-1 1 0 0,0 0-1 0 0,0 1 0 0 0,-1-1 1 0 0,1 1-1 0 0,0-1 1 0 0,0 1-1 0 0,0 0 0 0 0,-1 0 1 0 0,1 0-1 0 0,0 0 0 0 0,-1 0 1 0 0,1 1-21 0 0,13 16 85 0 0,-1 1 0 0 0,-1 1 0 0 0,-1 1 0 0 0,-1-1 0 0 0,0 2 0 0 0,-2-1 0 0 0,-1 1 0 0 0,0 1 0 0 0,-2 0 0 0 0,1 5-85 0 0,13 35 207 0 0,50 207 1490 0 0,-70-271-1670 0 0,0 0 1 0 0,0 1-1 0 0,0-1 0 0 0,0 0 1 0 0,0 0-1 0 0,-1 1 0 0 0,1-1 1 0 0,0 0-1 0 0,0 1 0 0 0,0-1 1 0 0,-1 0-1 0 0,1 1 0 0 0,0-1 0 0 0,-1 0 1 0 0,1 1-1 0 0,-1-1 0 0 0,1 0 1 0 0,-1 1-1 0 0,1-1 0 0 0,-1 1 1 0 0,1-1-1 0 0,-1 1 0 0 0,1 0 1 0 0,-1-1-1 0 0,0 1 0 0 0,1-1 1 0 0,-1 1-1 0 0,0 0 0 0 0,1 0 1 0 0,-1-1-1 0 0,0 1 0 0 0,0 0 0 0 0,1 0 1 0 0,-1 0-1 0 0,0 0 0 0 0,0 0 1 0 0,1 0-1 0 0,-1 0 0 0 0,0 0 1 0 0,1 0-1 0 0,-1 0 0 0 0,0 0 1 0 0,0 0-1 0 0,1 0 0 0 0,-1 1 1 0 0,0-1-1 0 0,1 0 0 0 0,-1 1 0 0 0,0-1 1 0 0,1 0-1 0 0,-1 1 0 0 0,0-1 1 0 0,1 1-1 0 0,-1-1 0 0 0,1 1 1 0 0,-1-1-1 0 0,1 1 0 0 0,-1-1 1 0 0,1 1-1 0 0,0 0 0 0 0,-1-1 1 0 0,1 1-1 0 0,-1 0 0 0 0,1 0-27 0 0,-5-19 35 0 0,0 0-1 0 0,1 0 1 0 0,1 0-1 0 0,0-1 1 0 0,2 1-1 0 0,0-1 1 0 0,1 1 0 0 0,1 0-1 0 0,1-1 1 0 0,0 1-1 0 0,2 0 1 0 0,0 0-1 0 0,1 0 1 0 0,0 0-1 0 0,3-3-34 0 0,-4 5 2 0 0,1 1 0 0 0,0 0 0 0 0,1 0 0 0 0,0 0 0 0 0,1 1 0 0 0,1 0 0 0 0,0 0 0 0 0,1 1 0 0 0,1 0 0 0 0,0 1 0 0 0,0 0 0 0 0,2 0 0 0 0,-1 1 0 0 0,1 1 0 0 0,1 0 0 0 0,0 0 0 0 0,0 1 0 0 0,1 1 0 0 0,0 0 0 0 0,0 1 0 0 0,1 1 0 0 0,0 0 0 0 0,6-1-2 0 0,-13 11-6 0 0,0 0 1 0 0,0 0 0 0 0,0 1-1 0 0,0 0 1 0 0,-1 0 0 0 0,1 1 0 0 0,-2 0-1 0 0,1 0 1 0 0,0 1 0 0 0,-1-1-1 0 0,-1 1 1 0 0,1 1 0 0 0,-1-1-1 0 0,0 1 1 0 0,-1 0 0 0 0,0 0 0 0 0,0 1-1 0 0,0-1 1 0 0,-1 1 0 0 0,-1-1-1 0 0,0 1 1 0 0,1 5 5 0 0,0-7-1 0 0,75 220-807 0 0,-77-219 471 0 0,-1-1-1 0 0,1 1 1 0 0,-1 0 0 0 0,0 0-1 0 0,-1 0 1 0 0,0 0-1 0 0,0 0 1 0 0,-1-1 0 0 0,0 1-1 0 0,0 0 1 0 0,-1-1-1 0 0,0 0 1 0 0,0 1 0 0 0,-1-1-1 0 0,1-1 1 0 0,-2 1-1 0 0,1 0 1 0 0,-3 1 337 0 0,-10 15-1281 0 0</inkml:trace>
  <inkml:trace contextRef="#ctx0" brushRef="#br0" timeOffset="-668.205">3048 883 1484 0 0,'16'11'259'0'0,"0"0"-1"0"0,-1 1 1 0 0,-1 1 0 0 0,0 1-1 0 0,-1 0 1 0 0,0 1 0 0 0,-1 0-1 0 0,-1 0 1 0 0,0 2-1 0 0,-1-1 1 0 0,-1 1 0 0 0,-1 1-1 0 0,0 0 1 0 0,-1 0 0 0 0,-1 0-1 0 0,-1 1 1 0 0,-1 0-1 0 0,0 0 1 0 0,-1 0 0 0 0,-1 0-1 0 0,-1 17-258 0 0,-39 54 1729 0 0,35-91-1693 0 0,0-1-1 0 0,1 1 1 0 0,-1-1 0 0 0,1 1-1 0 0,0-1 1 0 0,-1 0-1 0 0,1 0 1 0 0,0 0 0 0 0,0 0-1 0 0,0 0 1 0 0,0 0-1 0 0,1-1 1 0 0,-1 1 0 0 0,0 0-1 0 0,1-1 1 0 0,0 0-1 0 0,0 1 1 0 0,0-1-1 0 0,0 0 1 0 0,0 1 0 0 0,0-1-1 0 0,1 0 1 0 0,-1 0-1 0 0,1 0 1 0 0,0 0 0 0 0,0 0-1 0 0,0 0 1 0 0,0-1-36 0 0,-1-14-8 0 0,1 0-1 0 0,1 1 1 0 0,0-1-1 0 0,1 0 1 0 0,1 1 0 0 0,1-1-1 0 0,1 1 1 0 0,0 0 0 0 0,1 0-1 0 0,1 0 1 0 0,0 1 0 0 0,1 0-1 0 0,1 1 1 0 0,1 0-1 0 0,0 0 1 0 0,1 1 0 0 0,0 0-1 0 0,1 1 1 0 0,1 0 0 0 0,0 1-1 0 0,0 0 1 0 0,12-6 8 0 0,-17 14-31 0 0,0 0-1 0 0,0 1 1 0 0,1 1 0 0 0,-1-1 0 0 0,1 1 0 0 0,-1 1-1 0 0,1-1 1 0 0,-1 2 0 0 0,1-1 0 0 0,0 1-1 0 0,-1 0 1 0 0,1 1 0 0 0,0 0 0 0 0,-1 0 0 0 0,1 1-1 0 0,-1 0 1 0 0,1 1 0 0 0,-1 0 0 0 0,0 0-1 0 0,0 1 1 0 0,0 0 0 0 0,-1 0 0 0 0,1 0 0 0 0,-1 1-1 0 0,0 0 1 0 0,-1 1 0 0 0,1 0 0 0 0,-1 0 0 0 0,0 0-1 0 0,0 1 1 0 0,-1 0 0 0 0,0 0 0 0 0,0 0-1 0 0,3 8 32 0 0,3-1-239 0 0,-1 1 0 0 0,-1 0-1 0 0,0 1 1 0 0,-1 0-1 0 0,-1 0 1 0 0,-1 0 0 0 0,0 1-1 0 0,-1 0 1 0 0,-1 1-1 0 0,0-1 1 0 0,-1 1 0 0 0,-1 4 239 0 0,-15 12-2503 0 0,5-20 1239 0 0</inkml:trace>
  <inkml:trace contextRef="#ctx0" brushRef="#br0" timeOffset="-326.471">2327 79 888 0 0,'-14'15'172'0'0,"1"0"0"0"0,1 1 0 0 0,1 1 0 0 0,0 0 0 0 0,1 1 0 0 0,1 0 0 0 0,1 0 0 0 0,0 1 1 0 0,2 0-1 0 0,0 0 0 0 0,1 1 0 0 0,1 0 0 0 0,0 0 0 0 0,2 0 0 0 0,0 0 0 0 0,2 0 0 0 0,0 0 0 0 0,1 0 0 0 0,1 1 0 0 0,1-1 0 0 0,4 16-172 0 0,13 16 62 0 0,2-1 1 0 0,2 0-1 0 0,3-2 0 0 0,1-1 0 0 0,2-1 1 0 0,3-2-1 0 0,1-1 0 0 0,3-1 0 0 0,1-2 1 0 0,2-2-1 0 0,23 16-62 0 0,99 83-2245 0 0,-112-102 1036 0 0</inkml:trace>
  <inkml:trace contextRef="#ctx0" brushRef="#br0" timeOffset="1288.988">856 2174 1140 0 0,'-23'-4'1904'0'0,"22"3"-1886"0"0,-1-1 110 0 0,1 0 0 0 0,-1 1 0 0 0,0-1 0 0 0,0 0 0 0 0,0 1 0 0 0,0-1 1 0 0,-1 1-1 0 0,1 0 0 0 0,0 0 0 0 0,-1 0 0 0 0,1 0 0 0 0,0 0 0 0 0,-1 0 0 0 0,1 1 0 0 0,-1-1 0 0 0,0 1 0 0 0,1 0 0 0 0,-1-1 0 0 0,1 1 1 0 0,-1 1-1 0 0,1-1 0 0 0,-1 0 0 0 0,1 0 0 0 0,-1 1 0 0 0,-2 0-128 0 0,58 3 450 0 0,290-17 182 0 0,281-16 296 0 0,31 27-928 0 0,-321 4 69 0 0,443-4 182 0 0,-432-11-144 0 0,587-10 1228 0 0,-490 23 1506 0 0,-286-40-3374 0 0,-155 40 76 0 0,14 16-5821 0 0,-55-4 3807 0 0,11-7 1281 0 0</inkml:trace>
  <inkml:trace contextRef="#ctx0" brushRef="#br0" timeOffset="4348.956">1629 3196 1088 0 0,'0'0'470'0'0,"0"0"-71"0"0,0 0-24 0 0,0 0-3 0 0,0 0 104 0 0,0 0 29 0 0,0 0-12 0 0,0 0-63 0 0,0 0-25 0 0,0 0 7 0 0,0 0-16 0 0,0 0 20 0 0,-4 3-16 0 0,3-2-375 0 0,0-1 0 0 0,0 1 1 0 0,0 0-1 0 0,0-1 1 0 0,0 0-1 0 0,0 1 1 0 0,-1-1-1 0 0,1 0 0 0 0,0 1 1 0 0,0-1-1 0 0,0 0 1 0 0,-1 0-1 0 0,1 0 1 0 0,0 0-1 0 0,0 0 0 0 0,-1 0 1 0 0,1-1-1 0 0,0 1 1 0 0,0 0-1 0 0,0 0 1 0 0,0-1-1 0 0,-1 1 0 0 0,1-1 1 0 0,0 1-1 0 0,0-1 1 0 0,0 0-1 0 0,0 1 1 0 0,0-1-1 0 0,0 0 0 0 0,0 0 1 0 0,1 0-1 0 0,-1 1 1 0 0,0-1-1 0 0,0 0 1 0 0,0 0-1 0 0,1 0 0 0 0,-1 0 1 0 0,1-1-1 0 0,-1 1 1 0 0,1 0-1 0 0,-1 0 1 0 0,1 0-1 0 0,-1 0 1 0 0,1 0-1 0 0,0-1 0 0 0,0 1 1 0 0,0 0-1 0 0,0 0 1 0 0,0-1-1 0 0,0 1 1 0 0,0 0-1 0 0,0 0 0 0 0,0 0 1 0 0,0-1-1 0 0,1 1 1 0 0,-1 0-1 0 0,1-1-25 0 0,-2-8 47 0 0,1 0 0 0 0,0 0 0 0 0,0 0-1 0 0,1 0 1 0 0,0 0 0 0 0,1 0 0 0 0,0 0 0 0 0,1 0-1 0 0,0 1 1 0 0,0-1 0 0 0,1 1 0 0 0,1 0 0 0 0,-1 0 0 0 0,1 0-1 0 0,1 1 1 0 0,-1 0 0 0 0,2 0 0 0 0,-1 0 0 0 0,1 1-1 0 0,0-1 1 0 0,0 2 0 0 0,1-1 0 0 0,8-4-47 0 0,-2 0 24 0 0,0 1-1 0 0,0 1 1 0 0,1 0 0 0 0,1 1 0 0 0,-1 0 0 0 0,1 1-1 0 0,1 1 1 0 0,-1 1 0 0 0,1 0 0 0 0,0 2 0 0 0,0-1-1 0 0,0 2 1 0 0,9 0-24 0 0,-18 4 4 0 0,0 1-1 0 0,-1 0 1 0 0,1 0-1 0 0,0 0 0 0 0,-1 1 1 0 0,0 0-1 0 0,0 1 1 0 0,0 0-1 0 0,-1 0 1 0 0,1 0-1 0 0,-1 1 1 0 0,0 0-1 0 0,-1 0 0 0 0,0 0 1 0 0,0 1-1 0 0,0 0 1 0 0,-1 0-1 0 0,1 0 1 0 0,-2 0-1 0 0,1 1 0 0 0,-1 0 1 0 0,0 0-1 0 0,-1-1 1 0 0,0 1-1 0 0,0 1 1 0 0,-1-1-1 0 0,0 0 1 0 0,0 0-1 0 0,-1 1 0 0 0,0-1 1 0 0,0 0-1 0 0,-1 0 1 0 0,0 1-1 0 0,-1-1 1 0 0,1 0-1 0 0,-2 0 1 0 0,-1 4-4 0 0,-10 31 162 0 0,-3-1 0 0 0,-2 0 0 0 0,-1-1 0 0 0,-2-1 0 0 0,-2-1 1 0 0,-2-1-1 0 0,-1-1 0 0 0,-1-1 0 0 0,-9 5-162 0 0,-42 60 633 0 0,77-100-622 0 0,0 1-1 0 0,0 0 1 0 0,0 0-1 0 0,1 0 0 0 0,-1 0 1 0 0,1 1-1 0 0,-1-1 1 0 0,1 0-1 0 0,0 0 0 0 0,0 1 1 0 0,0-1-1 0 0,0 1 1 0 0,0-1-1 0 0,0 1 0 0 0,1-1 1 0 0,-1 1-1 0 0,1 0 1 0 0,0-1-1 0 0,0 1 0 0 0,0 0 1 0 0,0-1-1 0 0,0 1 1 0 0,1 0-1 0 0,-1-1 0 0 0,1 1 1 0 0,0-1-1 0 0,-1 1 1 0 0,1-1-1 0 0,0 1 0 0 0,0-1 1 0 0,1 0-1 0 0,-1 1 1 0 0,1-1-1 0 0,-1 0 0 0 0,1 0 1 0 0,-1 0-1 0 0,1 0 1 0 0,0 0-1 0 0,0 0 0 0 0,0-1 1 0 0,0 1-1 0 0,1-1 1 0 0,-1 1-1 0 0,0-1 0 0 0,0 0 1 0 0,1 0-1 0 0,-1 0 1 0 0,1 0-1 0 0,-1 0 0 0 0,1 0 1 0 0,-1-1-1 0 0,1 0 1 0 0,0 1-1 0 0,-1-1 0 0 0,1 0 1 0 0,0 0-1 0 0,0 0-10 0 0,406 21-420 0 0,-337-15-33 0 0,-83-1-759 0 0,-9-9-3407 0 0,9-20 1711 0 0,4 3 1491 0 0</inkml:trace>
  <inkml:trace contextRef="#ctx0" brushRef="#br0" timeOffset="5046.187">2162 2558 1196 0 0,'1'-1'54'0'0,"-1"-1"1"0"0,1 1-1 0 0,0-1 0 0 0,0 1 1 0 0,0 0-1 0 0,0 0 0 0 0,0-1 1 0 0,0 1-1 0 0,0 0 0 0 0,0 0 1 0 0,1 0-1 0 0,-1 0 1 0 0,0 0-1 0 0,1 0 0 0 0,-1 0 1 0 0,1 0-1 0 0,-1 1 0 0 0,1-1 1 0 0,-1 1-1 0 0,1-1 0 0 0,-1 1 1 0 0,1-1-1 0 0,0 1 0 0 0,-1 0 1 0 0,1 0-1 0 0,-1 0 0 0 0,1 0 1 0 0,0 0-1 0 0,-1 0 0 0 0,1 0 1 0 0,0 1-1 0 0,-1-1 0 0 0,1 0 1 0 0,-1 1-1 0 0,1 0 0 0 0,-1-1 1 0 0,1 1-1 0 0,-1 0 0 0 0,1 0 1 0 0,-1-1-1 0 0,0 1 0 0 0,1 0 1 0 0,-1 0-1 0 0,0 1 0 0 0,0-1 1 0 0,0 0-1 0 0,0 0 0 0 0,1 1-54 0 0,9 8 134 0 0,-1 1 0 0 0,0 0-1 0 0,-1 0 1 0 0,0 1 0 0 0,-1 1 0 0 0,0-1-1 0 0,0 1 1 0 0,-2 0 0 0 0,0 1-1 0 0,0 0 1 0 0,-1 0 0 0 0,-1 0-1 0 0,0 0 1 0 0,-1 1 0 0 0,-1-1 0 0 0,0 1-1 0 0,-1 0 1 0 0,0 0 0 0 0,-2 0-1 0 0,1-1 1 0 0,-2 1 0 0 0,0 0-1 0 0,-1 0 1 0 0,0-1 0 0 0,-1 0 0 0 0,-1 0-1 0 0,0 0 1 0 0,-1 0 0 0 0,0-1-1 0 0,-8 11-133 0 0,14-24 70 0 0,0-1 0 0 0,0 1 0 0 0,-1-1-1 0 0,1 1 1 0 0,-1 0 0 0 0,1-1 0 0 0,0 1 0 0 0,-1-1-1 0 0,1 1 1 0 0,-1 0 0 0 0,1 0 0 0 0,-1-1-1 0 0,1 1 1 0 0,-1 0 0 0 0,1 0 0 0 0,-1-1 0 0 0,1 1-1 0 0,-1 0 1 0 0,1 0 0 0 0,-1 0 0 0 0,1 0-1 0 0,-1 0 1 0 0,1 0 0 0 0,-1 0 0 0 0,1 0 0 0 0,-1 0-1 0 0,1 0 1 0 0,-1 0 0 0 0,0 0 0 0 0,1 0-70 0 0,12-63 81 0 0,7 16 23 0 0,1 0 1 0 0,3 2-1 0 0,1 0 1 0 0,3 2-1 0 0,26-34-104 0 0,2-5-13 0 0,-18 43-624 0 0,-36 39 559 0 0,-1 0-10 0 0,4 5 32 0 0,4 13 6 0 0,0 1-1 0 0,-1 0 1 0 0,-1 1 0 0 0,-1-1-1 0 0,0 1 1 0 0,-2 0-1 0 0,0 0 1 0 0,-1 1-1 0 0,-1 9 51 0 0,10 68-83 0 0,1-36-90 0 0,10 62-1017 0 0,-16-44-2940 0 0,-9-64 2834 0 0,-9 8 30 0 0</inkml:trace>
  <inkml:trace contextRef="#ctx0" brushRef="#br0" timeOffset="5421.949">2712 3346 1204 0 0,'-5'1'6048'0'0,"48"-3"-4944"0"0,481-20 894 0 0,-542 19-9019 0 0,14 2 5740 0 0</inkml:trace>
  <inkml:trace contextRef="#ctx0" brushRef="#br0" timeOffset="6273.793">3672 2920 1480 0 0,'6'-7'284'0'0,"-5"5"-183"0"0,0-1 0 0 0,0 1 0 0 0,1-1 0 0 0,0 1 0 0 0,-1 0 0 0 0,1 0 0 0 0,0 0 0 0 0,0-1 0 0 0,0 2 0 0 0,0-1 0 0 0,1 0 1 0 0,-1 0-1 0 0,0 1 0 0 0,1-1 0 0 0,-1 1 0 0 0,1 0 0 0 0,-1 0 0 0 0,1 0 0 0 0,0 0 0 0 0,-1 0 0 0 0,1 0 0 0 0,0 1 0 0 0,0 0 1 0 0,0-1-1 0 0,0 1 0 0 0,-1 0 0 0 0,1 0 0 0 0,0 0 0 0 0,0 1 0 0 0,0-1 0 0 0,0 1-101 0 0,9 10 152 0 0,-1 1-1 0 0,0 1 1 0 0,-1 0 0 0 0,0 0-1 0 0,-1 1 1 0 0,0 0 0 0 0,-1 1-1 0 0,-1-1 1 0 0,0 2-1 0 0,-1-1 1 0 0,-1 1 0 0 0,0 0-1 0 0,-1 0 1 0 0,-1 0 0 0 0,0 0-1 0 0,-1 1 1 0 0,-1-1 0 0 0,-1 1-1 0 0,0 0 1 0 0,-1-1-1 0 0,-2 3-151 0 0,2-2 245 0 0,-1-1 0 0 0,-1 0 0 0 0,0 0 0 0 0,-2 0 0 0 0,1 0 0 0 0,-2-1 0 0 0,0 0 0 0 0,-1 0 0 0 0,-1 0 0 0 0,0-1 0 0 0,-1 0 0 0 0,0 0 0 0 0,-1-1 0 0 0,-9 9-245 0 0,19-22 177 0 0,-6-54 9 0 0,26-10-381 0 0,4 1 1 0 0,2 1-1 0 0,3 2 0 0 0,2 0 1 0 0,3 3-1 0 0,3 0 1 0 0,25-28 194 0 0,-61 84-21 0 0,0 0 0 0 0,0-1 0 0 0,0 1 0 0 0,0 0 0 0 0,1 0 0 0 0,-1 1 0 0 0,0-1 0 0 0,1 0 0 0 0,-1 0 0 0 0,1 1 0 0 0,-1-1 0 0 0,0 0 0 0 0,1 1 0 0 0,-1 0 0 0 0,1-1 0 0 0,0 1 0 0 0,-1 0 0 0 0,1 0 0 0 0,-1 0 0 0 0,1 0 1 0 0,-1 0-1 0 0,1 0 0 0 0,-1 0 0 0 0,1 0 0 0 0,0 1 0 0 0,-1-1 0 0 0,1 0 0 0 0,-1 1 0 0 0,0 0 0 0 0,1-1 0 0 0,-1 1 0 0 0,1 0 0 0 0,-1 0 0 0 0,0 0 0 0 0,0-1 0 0 0,1 2 0 0 0,-1-1 0 0 0,0 0 0 0 0,0 0 0 0 0,0 0 0 0 0,0 0 0 0 0,0 1 0 0 0,0-1 0 0 0,-1 0 1 0 0,1 1-1 0 0,0-1 0 0 0,-1 1 0 0 0,1-1 0 0 0,-1 0 0 0 0,1 1 0 0 0,-1 0 0 0 0,0-1 0 0 0,1 1 0 0 0,-1-1 0 0 0,0 2 21 0 0,38 94-224 0 0,63 346-1645 0 0,-103-430-1843 0 0,-12-3 2486 0 0</inkml:trace>
  <inkml:trace contextRef="#ctx0" brushRef="#br0" timeOffset="6556.865">4372 3151 2224 0 0,'53'-5'5593'0'0,"35"-13"-4099"0"0,-10 1-833 0 0,-21 8-556 0 0,59-12-1095 0 0,-5-14-3333 0 0,-91 23 3082 0 0,-4-2 82 0 0</inkml:trace>
  <inkml:trace contextRef="#ctx0" brushRef="#br0" timeOffset="6829.766">5221 2750 2464 0 0,'18'-3'5514'0'0,"-7"24"-3511"0"0,1 50-2458 0 0,-8-43 1082 0 0,4 13-482 0 0,51 384-1265 0 0,-59-410 692 0 0,-1 0 0 0 0,-1 0 0 0 0,0 0 1 0 0,-1 0-1 0 0,-1 0 0 0 0,0-1 0 0 0,-1 0 1 0 0,-1 0-1 0 0,0 0 0 0 0,-1 0 0 0 0,0-1 1 0 0,-1 0-1 0 0,0-1 0 0 0,-1 0 1 0 0,-9 9 427 0 0,-7 5-1130 0 0</inkml:trace>
  <inkml:trace contextRef="#ctx0" brushRef="#br0" timeOffset="7902.004">1029 4312 1120 0 0,'-54'15'3418'0'0,"47"-10"-2798"0"0,6-3 667 0 0,16-3-1153 0 0,1353-17 2033 0 0,-93-59-1071 0 0,843-23 626 0 0,-1931 91-1425 0 0,-185 9-400 0 0,-7 3-2288 0 0,-51-7-3430 0 0,22-10 4611 0 0</inkml:trace>
  <inkml:trace contextRef="#ctx0" brushRef="#br0" timeOffset="8682.529">5716 2164 1484 0 0,'14'197'1880'0'0,"79"396"1581"0"0,-29 156-1304 0 0,-53-546-1715 0 0,0 50 1172 0 0,-11-251-1839 0 0,-60-28-7151 0 0,42 8 6067 0 0</inkml:trace>
  <inkml:trace contextRef="#ctx0" brushRef="#br0" timeOffset="9571.048">735 2048 944 0 0,'0'0'337'0'0,"0"0"-43"0"0,0 0-67 0 0,0 0 11 0 0,0 0-50 0 0,0 0-31 0 0,0 0 96 0 0,3 4 1 0 0,11 56 489 0 0,-25 16-350 0 0,-1 2 176 0 0,3 1 1 0 0,3 0-1 0 0,4 0 1 0 0,5 37-570 0 0,49 711 1923 0 0,-8-218-1222 0 0,-14-395-297 0 0,-16-144-104 0 0,-10-61-1571 0 0,0 0-3854 0 0,-4-9 3807 0 0</inkml:trace>
  <inkml:trace contextRef="#ctx0" brushRef="#br0" timeOffset="10723.325">0 1697 1184 0 0,'0'0'325'0'0,"0"0"-67"0"0,0 0 26 0 0,0 0 1 0 0,0 0-25 0 0,5 24 454 0 0,23 48 87 0 0,-23 185 3613 0 0,44-633-3222 0 0,-44 350-1133 0 0,7-56-199 0 0,-12 81 128 0 0,0 1 16 0 0,11 5-200 0 0,10 46 159 0 0,3-2 0 0 0,2 0-1 0 0,2-2 1 0 0,2-1 0 0 0,27 31 37 0 0,-53-75-117 0 0,-2 0 1 0 0,1 0 0 0 0,0 0 0 0 0,0 0 0 0 0,-1 1 0 0 0,1-1 0 0 0,-1 1 0 0 0,1 0 0 0 0,-1 0 0 0 0,0 0-1 0 0,0 0 1 0 0,-1 0 0 0 0,1 0 0 0 0,0 0 0 0 0,-1 0 0 0 0,0 1 0 0 0,0-1 0 0 0,0 1 0 0 0,0-1 0 0 0,-1 1 0 0 0,1-1-1 0 0,-1 1 1 0 0,0-1 0 0 0,0 1 0 0 0,0-1 0 0 0,0 1 0 0 0,-1-1 0 0 0,0 1 0 0 0,1-1 0 0 0,-1 1 0 0 0,0-1 0 0 0,-1 1-1 0 0,1-1 1 0 0,-1 0 0 0 0,1 0 0 0 0,-1 0 0 0 0,0 0 0 0 0,0 0 0 0 0,0 0 0 0 0,-1 0 0 0 0,1-1 0 0 0,-1 1-1 0 0,1-1 1 0 0,-1 0 0 0 0,0 0 0 0 0,0 0 0 0 0,0 0 0 0 0,-1 1 116 0 0,-18 3-1273 0 0,-2-3 5 0 0</inkml:trace>
  <inkml:trace contextRef="#ctx0" brushRef="#br0" timeOffset="11315.481">64 1972 1700 0 0,'19'-33'3334'0'0,"37"-3"-2604"0"0,-52 35-564 0 0,296-90 1468 0 0,-300 92-1622 0 0,0 0 0 0 0,0-1 0 0 0,0 1 0 0 0,0 0-1 0 0,0-1 1 0 0,0 1 0 0 0,0-1 0 0 0,1 1 0 0 0,-1 0 0 0 0,0-1 0 0 0,0 1-1 0 0,1 0 1 0 0,-1-1 0 0 0,0 1 0 0 0,1-1 0 0 0,-1 1 0 0 0,0-1 0 0 0,1 1 0 0 0,-1-1-1 0 0,1 1 1 0 0,-1-1 0 0 0,1 1 0 0 0,-1-1 0 0 0,1 0 0 0 0,0 1 0 0 0,-1-1 0 0 0,1 0-1 0 0,-1 1 1 0 0,1-1 0 0 0,0 0 0 0 0,-1 0 0 0 0,1 0 0 0 0,-1 1 0 0 0,1-1 0 0 0,0 0-1 0 0,0 0-11 0 0,-8 5 16 0 0,0 1-1 0 0,1 0 0 0 0,-1 0 0 0 0,1 1 0 0 0,1-1 0 0 0,-1 2 0 0 0,1-1 1 0 0,0 0-1 0 0,1 1 0 0 0,0 0 0 0 0,0 0 0 0 0,1 0 0 0 0,0 0 0 0 0,0 1 1 0 0,1-1-1 0 0,0 1 0 0 0,0 0 0 0 0,1 2-15 0 0,1-11 133 0 0,22 0 140 0 0,-10-13-267 0 0,-1-1 1 0 0,-1-1-1 0 0,0 0 0 0 0,-1 0 0 0 0,-1-1 0 0 0,0 0 1 0 0,-1 0-1 0 0,-1-1 0 0 0,0 1 0 0 0,-1-2 0 0 0,-1 1 1 0 0,-1 0-1 0 0,0-1 0 0 0,-1 0 0 0 0,-1 1 0 0 0,-1-1 1 0 0,-1 0-1 0 0,0 0 0 0 0,-1 1 0 0 0,-2-4-6 0 0,4-31 206 0 0,-15-13 59 0 0,15 64-242 0 0,-18-11 123 0 0,15 18-143 0 0,-1 0 0 0 0,1 1 0 0 0,0-1 0 0 0,1 1 0 0 0,-1-1 0 0 0,1 1 0 0 0,1 0 0 0 0,-1 0 0 0 0,1-1 0 0 0,0 1 0 0 0,1 0 0 0 0,-1 0 0 0 0,2 0 0 0 0,-1 0 0 0 0,1 5-3 0 0,0-1 1 0 0,0 15-109 0 0,2 0-1 0 0,0-1 0 0 0,2 1 0 0 0,1-1 1 0 0,1 0-1 0 0,1 0 0 0 0,2-1 1 0 0,0 0-1 0 0,1-1 0 0 0,2 0 1 0 0,0-1-1 0 0,5 5 109 0 0,-17-26-200 0 0,0 1 0 0 0,1 0 1 0 0,0 0-1 0 0,0 0 0 0 0,-1-1 0 0 0,1 1 0 0 0,0-1 0 0 0,0 1 0 0 0,0-1 1 0 0,0 0-1 0 0,1 0 0 0 0,-1 0 0 0 0,0 0 0 0 0,0 0 0 0 0,1-1 0 0 0,-1 1 1 0 0,1-1-1 0 0,-1 1 0 0 0,0-1 0 0 0,1 0 0 0 0,-1 0 0 0 0,1 0 0 0 0,-1 0 1 0 0,0 0-1 0 0,1-1 0 0 0,-1 1 0 0 0,1-1 0 0 0,-1 1 0 0 0,1-1 200 0 0,25-13-1384 0 0</inkml:trace>
  <inkml:trace contextRef="#ctx0" brushRef="#br0" timeOffset="11688.286">807 1796 1348 0 0,'-7'0'237'0'0,"0"1"0"0"0,0-1 1 0 0,0 1-1 0 0,0 0 0 0 0,0 1 0 0 0,0 0 0 0 0,1 0 0 0 0,-1 0 0 0 0,1 1 1 0 0,-1 0-1 0 0,1 0 0 0 0,0 0 0 0 0,0 1 0 0 0,0 0 0 0 0,1 0 0 0 0,-1 1 1 0 0,0 1-238 0 0,3-5 115 0 0,-30 27 491 0 0,16-13 159 0 0,34-33-508 0 0,-2 2-210 0 0,1 0 1 0 0,-2-1-1 0 0,0-1 0 0 0,-1 0 0 0 0,-1-1 0 0 0,-1 0 0 0 0,0-1 0 0 0,-1 0 0 0 0,-2 0 1 0 0,0-1-1 0 0,-1 0 0 0 0,-1-1 0 0 0,-1 0 0 0 0,-1 0 0 0 0,-1 0 0 0 0,0-4-47 0 0,-3 22 56 0 0,-1 0 0 0 0,1 1 0 0 0,-1-1 0 0 0,1 0 0 0 0,-1 0 0 0 0,0 0 0 0 0,0 1-1 0 0,-1-1 1 0 0,1 0 0 0 0,-1 1 0 0 0,0-1 0 0 0,0 1 0 0 0,0 0 0 0 0,0 0 0 0 0,-1-1-1 0 0,1 1 1 0 0,-1 1 0 0 0,0-1 0 0 0,1 0 0 0 0,-1 1 0 0 0,-1-1 0 0 0,1 1 0 0 0,0 0 0 0 0,0 0-1 0 0,-1 0 1 0 0,1 1 0 0 0,-1-1 0 0 0,0 1 0 0 0,1 0 0 0 0,-1 0 0 0 0,0 0 0 0 0,-2 0-56 0 0,2 4 25 0 0,0 1 0 0 0,1-1 0 0 0,-1 1 0 0 0,1-1 0 0 0,0 1 0 0 0,0 0 0 0 0,0 0 0 0 0,1 1 1 0 0,-1-1-1 0 0,1 0 0 0 0,0 1 0 0 0,0 0 0 0 0,0-1 0 0 0,1 1 0 0 0,0 0 0 0 0,0 0 0 0 0,0 0 1 0 0,0 0-1 0 0,1 0 0 0 0,0 0 0 0 0,0 0 0 0 0,0 0 0 0 0,1-1 0 0 0,0 1 0 0 0,0 0 1 0 0,0 0-1 0 0,1 3-25 0 0,15 41-119 0 0,1-1 0 0 0,3-1 0 0 0,1-1 0 0 0,29 42 119 0 0,-24-43-1421 0 0,-2 1-1 0 0,-2 0 1 0 0,-2 2-1 0 0,-2 1 0 0 0,-1 6 1422 0 0,-7-19-1400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33:54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7253 515 1272 0 0,'-1'-1'45'0'0,"1"-1"-1"0"0,0 1 0 0 0,0 0 1 0 0,0 0-1 0 0,0-1 1 0 0,0 1-1 0 0,0 0 0 0 0,1 0 1 0 0,-1 0-1 0 0,0 0 0 0 0,1-1 1 0 0,-1 1-1 0 0,1 0 1 0 0,-1 0-1 0 0,1 0 0 0 0,-1 0 1 0 0,1 0-1 0 0,0 0 1 0 0,-1 0-1 0 0,1 0 0 0 0,0 0 1 0 0,0 0-1 0 0,0 0 1 0 0,0 1-1 0 0,0-1 0 0 0,0 0 1 0 0,0 0-1 0 0,0 1 1 0 0,0-1-1 0 0,0 1 0 0 0,0-1 1 0 0,0 1-1 0 0,0 0 1 0 0,1-1-1 0 0,-1 1 0 0 0,0 0 1 0 0,0 0-1 0 0,0 0 1 0 0,1 0-1 0 0,-1 0 0 0 0,0 0 1 0 0,0 0-1 0 0,0 0 1 0 0,1 0-1 0 0,-1 0 0 0 0,0 1 1 0 0,0-1-1 0 0,0 0 1 0 0,0 1-1 0 0,1-1 0 0 0,-1 1 1 0 0,0 0-1 0 0,0-1 1 0 0,0 1-1 0 0,0 0 0 0 0,0 0 1 0 0,-1-1-1 0 0,1 1 1 0 0,0 0-1 0 0,0 0 0 0 0,0 0-44 0 0,62 50 346 0 0,177 259 344 0 0,-86-78 615 0 0,-152-233-1242 0 0,1 0 0 0 0,-1 0 0 0 0,1-1 0 0 0,-1 1 0 0 0,0 0 0 0 0,1-1 0 0 0,-1 1 0 0 0,0-1 0 0 0,0 0 0 0 0,0 0 0 0 0,-1 0 0 0 0,1 0 0 0 0,0 0 0 0 0,-1 0 0 0 0,1 0 0 0 0,-1 0 0 0 0,1-1 0 0 0,-1 1 0 0 0,0-1 0 0 0,0 1 0 0 0,0-1 1 0 0,-1 1-1 0 0,1-1 0 0 0,-1 0 0 0 0,1 1 0 0 0,-1-1 0 0 0,0 0 0 0 0,0 1 0 0 0,0-3-63 0 0,1 1 107 0 0,43-131 65 0 0,7 2-1 0 0,5 2 1 0 0,5 3-1 0 0,7 2-171 0 0,16-26-559 0 0,-82 152 446 0 0,0 0 0 0 0,-1 0 0 0 0,1 0 0 0 0,0 1 0 0 0,-1-1-1 0 0,1 0 1 0 0,0 1 0 0 0,-1-1 0 0 0,1 1 0 0 0,-1-1 0 0 0,1 1 0 0 0,-1 0 0 0 0,1-1 0 0 0,-1 1 0 0 0,1 0 0 0 0,-1 0 0 0 0,0 0 0 0 0,0 0 0 0 0,1 1 0 0 0,-1-1 0 0 0,0 0 0 0 0,0 0 0 0 0,0 1 0 0 0,0-1 0 0 0,0 1-1 0 0,-1-1 1 0 0,1 1 0 0 0,0-1 0 0 0,-1 1 0 0 0,1-1 0 0 0,-1 1 0 0 0,1 0 0 0 0,-1-1 0 0 0,0 1 0 0 0,1 0 0 0 0,-1-1 0 0 0,0 1 0 0 0,0 0 0 0 0,-1-1 0 0 0,1 1 0 0 0,0 0 0 0 0,0-1 0 0 0,-1 1 0 0 0,1-1 0 0 0,-1 1-1 0 0,1 0 114 0 0,0 2-411 0 0,5 21-900 0 0</inkml:trace>
  <inkml:trace contextRef="#ctx0" brushRef="#br0" timeOffset="671.267">8422 864 1256 0 0,'34'-59'3984'0'0,"-34"56"-3959"0"0,0 0 0 0 0,0 0 0 0 0,0-1 0 0 0,0 1 0 0 0,-1 0-1 0 0,1 0 1 0 0,-1 0 0 0 0,0-1 0 0 0,0 1 0 0 0,0 0 0 0 0,0 0-1 0 0,0 0 1 0 0,-1 1 0 0 0,0-1 0 0 0,1 0 0 0 0,-1 0 0 0 0,0 1-1 0 0,0-1 1 0 0,0 1 0 0 0,-1 0 0 0 0,1-1 0 0 0,-1 1 0 0 0,1 0-1 0 0,-1 1 1 0 0,0-1 0 0 0,1 0 0 0 0,-1 1 0 0 0,0-1 0 0 0,0 1-1 0 0,0 0 1 0 0,0 0 0 0 0,-1 0 0 0 0,1 1 0 0 0,0-1 0 0 0,0 1-1 0 0,0-1 1 0 0,-1 1 0 0 0,1 0 0 0 0,0 0 0 0 0,0 1 0 0 0,0-1-1 0 0,-1 1 1 0 0,1-1 0 0 0,0 1 0 0 0,-2 1-25 0 0,-8 3 25 0 0,1 0 0 0 0,-1 1-1 0 0,1 1 1 0 0,0 0 0 0 0,0 0 0 0 0,1 2-1 0 0,0-1 1 0 0,0 1 0 0 0,1 1 0 0 0,0 0 0 0 0,1 0-1 0 0,0 1 1 0 0,0 0 0 0 0,1 1 0 0 0,1-1 0 0 0,0 2-1 0 0,1-1 1 0 0,0 1 0 0 0,1 0 0 0 0,0 0 0 0 0,1 0-1 0 0,1 1 1 0 0,0-1 0 0 0,0 1 0 0 0,2 0 0 0 0,-1 10-25 0 0,4-19 20 0 0,-1 0 1 0 0,1 0 0 0 0,-1 0 0 0 0,2 0 0 0 0,-1-1 0 0 0,0 1-1 0 0,1-1 1 0 0,0 0 0 0 0,0 1 0 0 0,0-1 0 0 0,1 0 0 0 0,-1-1-1 0 0,1 1 1 0 0,0-1 0 0 0,0 0 0 0 0,0 0 0 0 0,0 0 0 0 0,1 0-1 0 0,-1-1 1 0 0,1 1 0 0 0,-1-1 0 0 0,1 0 0 0 0,0-1 0 0 0,0 1-1 0 0,0-1 1 0 0,0 0 0 0 0,0 0 0 0 0,0-1 0 0 0,1 1-1 0 0,-1-1 1 0 0,0 0 0 0 0,0-1 0 0 0,0 1 0 0 0,0-1 0 0 0,0 0-1 0 0,0 0 1 0 0,0-1 0 0 0,0 1 0 0 0,0-1 0 0 0,0 0 0 0 0,-1-1-1 0 0,1 1 1 0 0,-1-1 0 0 0,0 0 0 0 0,1 0 0 0 0,0-1-21 0 0,7-4-62 0 0,0 0 1 0 0,-1-1 0 0 0,0 0-1 0 0,0 0 1 0 0,-1-2 0 0 0,0 1-1 0 0,-1-1 1 0 0,0-1 0 0 0,-1 1-1 0 0,0-2 1 0 0,-1 1 0 0 0,0-1-1 0 0,-1 0 1 0 0,0 0 0 0 0,-1-1-1 0 0,-1 1 1 0 0,0-1 0 0 0,-1 0-1 0 0,0-1 1 0 0,-1 1 0 0 0,-1 0-1 0 0,0-1 1 0 0,-2-12 61 0 0,1 27 3 0 0,0 1 0 0 0,-1 0 0 0 0,1-1 0 0 0,0 1 0 0 0,-1 0 0 0 0,1-1 0 0 0,-1 1 0 0 0,1-1 0 0 0,-1 1 0 0 0,1-1 0 0 0,-1 1 0 0 0,0-1 0 0 0,1 1 1 0 0,-1-1-1 0 0,0 1 0 0 0,1-1 0 0 0,-1 0 0 0 0,0 0 0 0 0,1 1 0 0 0,-1-1 0 0 0,0 0 0 0 0,1 0 0 0 0,-1 0 0 0 0,0 1 0 0 0,0-1 0 0 0,1 0 0 0 0,-1 0 0 0 0,0 0 0 0 0,0 0 0 0 0,0 0 0 0 0,1-1 0 0 0,-1 1 0 0 0,0 0 0 0 0,1 0 0 0 0,-1 0 0 0 0,0-1 1 0 0,0 1-1 0 0,1 0 0 0 0,-1-1 0 0 0,0 1 0 0 0,1-1 0 0 0,-1 1 0 0 0,1-1 0 0 0,-1 1 0 0 0,1-1 0 0 0,-1 1 0 0 0,1-1 0 0 0,-1 1 0 0 0,1-1 0 0 0,-1 0 0 0 0,1 1 0 0 0,0-1 0 0 0,-1 0 0 0 0,1 1 0 0 0,-1-1-3 0 0,9 14-69 0 0,1 0-1 0 0,0-1 1 0 0,0 0-1 0 0,1 0 1 0 0,1-1-1 0 0,0 0 0 0 0,0-1 1 0 0,1 0-1 0 0,0-1 1 0 0,1 0-1 0 0,0-1 1 0 0,1 0-1 0 0,1-1 70 0 0,-12-5-48 0 0,57 34-2617 0 0,-45-25 1357 0 0</inkml:trace>
  <inkml:trace contextRef="#ctx0" brushRef="#br0" timeOffset="1089.239">8845 761 1348 0 0,'15'20'290'0'0,"0"1"-1"0"0,-2 0 1 0 0,0 1-1 0 0,-1 1 0 0 0,-2 0 1 0 0,0 1-1 0 0,-1-1 1 0 0,-2 2-1 0 0,0-1 1 0 0,-2 1-1 0 0,0 0 1 0 0,-1 6-290 0 0,-4-28 60 0 0,0 0-1 0 0,1 0 1 0 0,-1 0 0 0 0,0 0-1 0 0,-1 0 1 0 0,1 0 0 0 0,0 0 0 0 0,-1 1-1 0 0,0-1 1 0 0,0 0 0 0 0,0 0 0 0 0,0-1-1 0 0,0 1 1 0 0,0 0 0 0 0,-1 0 0 0 0,1 0-1 0 0,-1-1 1 0 0,0 1 0 0 0,0-1-1 0 0,0 1 1 0 0,0-1 0 0 0,0 0 0 0 0,-1 0-1 0 0,1 0 1 0 0,-1 0 0 0 0,1 0 0 0 0,-1-1-1 0 0,0 1 1 0 0,1-1 0 0 0,-1 0 0 0 0,0 1-1 0 0,0-1 1 0 0,0-1 0 0 0,0 1-1 0 0,0 0 1 0 0,0-1 0 0 0,0 1 0 0 0,0-1-1 0 0,-1 0 1 0 0,1 0 0 0 0,0 0 0 0 0,0-1-1 0 0,0 1 1 0 0,0-1 0 0 0,0 1 0 0 0,0-1-1 0 0,0 0 1 0 0,0 0 0 0 0,0-1 0 0 0,0 1-1 0 0,1 0 1 0 0,-1-1 0 0 0,0 0-1 0 0,1 0 1 0 0,-1 0 0 0 0,1 0 0 0 0,0 0-1 0 0,0 0 1 0 0,-1 0 0 0 0,1-1 0 0 0,1 1-1 0 0,-1-1 1 0 0,0 1 0 0 0,0-3-60 0 0,-2-4 38 0 0,1 0 0 0 0,0 0 1 0 0,0 0-1 0 0,1 0 0 0 0,0 0 0 0 0,1-1 1 0 0,0 1-1 0 0,0-1 0 0 0,1 1 1 0 0,1-1-1 0 0,-1 1 0 0 0,1-1 0 0 0,1 1 1 0 0,0 0-1 0 0,0-1 0 0 0,1 1 1 0 0,0 0-1 0 0,1 0 0 0 0,0 1 0 0 0,0-1 1 0 0,1 1-1 0 0,3-5-38 0 0,6-10-43 0 0,2 1 0 0 0,1 0 1 0 0,0 2-1 0 0,2 0 0 0 0,0 1 0 0 0,1 0 1 0 0,11-6 42 0 0,138-55-3486 0 0,-156 79 1164 0 0,-13 1 1194 0 0</inkml:trace>
  <inkml:trace contextRef="#ctx0" brushRef="#br0" timeOffset="1368.243">9250 699 1448 0 0,'-21'228'3629'0'0,"64"-111"-2765"0"0,-42-116-915 0 0,1 1 1 0 0,-1-1-1 0 0,1 1 1 0 0,-1-1 0 0 0,1 0-1 0 0,-1 0 1 0 0,1 0 0 0 0,0 0-1 0 0,-1 0 1 0 0,1 0 0 0 0,0 0-1 0 0,0 0 1 0 0,0-1-1 0 0,0 1 1 0 0,0-1 0 0 0,0 1-1 0 0,0-1 1 0 0,0 0 0 0 0,0 0-1 0 0,0 0 1 0 0,0 0 0 0 0,0 0-1 0 0,0 0 1 0 0,0 0-1 0 0,0-1 1 0 0,-1 1 0 0 0,1-1-1 0 0,0 0 1 0 0,0 1 0 0 0,0-1-1 0 0,0 0 1 0 0,-1 0 0 0 0,1 0-1 0 0,0 0 1 0 0,-1 0-1 0 0,1-1 1 0 0,-1 1 0 0 0,1 0-1 0 0,-1-1 1 0 0,0 1 0 0 0,1-1-1 0 0,-1 1 1 0 0,0-1-1 0 0,0 0 1 0 0,0 0 0 0 0,0 1-1 0 0,0-1 1 0 0,-1 0 0 0 0,1 0-1 0 0,0-1 51 0 0,6-16-1514 0 0</inkml:trace>
  <inkml:trace contextRef="#ctx0" brushRef="#br0" timeOffset="1615.701">9194 435 1048 0 0,'-52'-49'7885'0'0,"46"39"-7688"0"0,-2 17-5889 0 0,6-4 4382 0 0</inkml:trace>
  <inkml:trace contextRef="#ctx0" brushRef="#br0" timeOffset="2467.323">9992 692 1832 0 0,'1'-2'107'0'0,"0"1"-1"0"0,0-1 0 0 0,0 1 1 0 0,-1-1-1 0 0,1 1 1 0 0,0-1-1 0 0,-1 1 1 0 0,1-1-1 0 0,-1 0 1 0 0,0 0-1 0 0,1 1 0 0 0,-1-1 1 0 0,0 0-1 0 0,0 1 1 0 0,0-1-1 0 0,0 0 1 0 0,-1 0-1 0 0,1 1 1 0 0,0-1-1 0 0,-1 0 0 0 0,1 1 1 0 0,-1-1-1 0 0,1 1 1 0 0,-1-1-1 0 0,0 0 1 0 0,0 1-1 0 0,0-1 0 0 0,0 1 1 0 0,0 0-1 0 0,0-1 1 0 0,0 1-1 0 0,0 0 1 0 0,0 0-1 0 0,-1 0 1 0 0,1-1-1 0 0,0 1 0 0 0,-1 1 1 0 0,1-1-1 0 0,-1 0 1 0 0,1 0-1 0 0,-1 0 1 0 0,0 1-1 0 0,1-1 0 0 0,-1 1 1 0 0,0-1-107 0 0,-10-1 30 0 0,1 0 0 0 0,-1 1 0 0 0,1 0 0 0 0,-1 1 0 0 0,1 1 0 0 0,-1-1 0 0 0,1 2 0 0 0,-1-1 0 0 0,1 2-1 0 0,0-1 1 0 0,0 2 0 0 0,0 0 0 0 0,0 0 0 0 0,0 0 0 0 0,1 2 0 0 0,0-1 0 0 0,0 1 0 0 0,0 1 0 0 0,1 0 0 0 0,0 0 0 0 0,0 1 0 0 0,1 0 0 0 0,0 0 0 0 0,0 1 0 0 0,1 0 0 0 0,0 0 0 0 0,1 1 0 0 0,0 0 0 0 0,0 0 0 0 0,1 0 0 0 0,1 1-1 0 0,0 0 1 0 0,0 0 0 0 0,1 0 0 0 0,0 0 0 0 0,1 0 0 0 0,0 1 0 0 0,1-1 0 0 0,0 1 0 0 0,1 0 0 0 0,0 3-30 0 0,0-10 4 0 0,0-1 1 0 0,1 0-1 0 0,-1 1 0 0 0,1-1 0 0 0,0 1 1 0 0,0-1-1 0 0,0 0 0 0 0,1 0 0 0 0,0 1 1 0 0,-1-1-1 0 0,1 0 0 0 0,1-1 0 0 0,-1 1 0 0 0,0 0 1 0 0,1 0-1 0 0,0-1 0 0 0,0 0 0 0 0,0 0 1 0 0,0 1-1 0 0,1-2 0 0 0,-1 1 0 0 0,1 0 1 0 0,-1-1-1 0 0,1 0 0 0 0,0 1 0 0 0,0-1 1 0 0,0-1-1 0 0,1 1 0 0 0,-1-1 0 0 0,0 0 1 0 0,0 0-1 0 0,1 0 0 0 0,-1 0 0 0 0,1-1 1 0 0,-1 1-1 0 0,3-1-4 0 0,7 0 15 0 0,0 1 0 0 0,1-2 0 0 0,-1 0 0 0 0,1-1 0 0 0,-1 0 0 0 0,0-1 0 0 0,0 0 0 0 0,0-2 0 0 0,-1 1 0 0 0,11-6-15 0 0,-12 4-30 0 0,0-1-1 0 0,0 0 0 0 0,0-1 0 0 0,-1 0 0 0 0,0-1 1 0 0,-1 0-1 0 0,0-1 0 0 0,0 0 0 0 0,-1 0 1 0 0,-1-1-1 0 0,1 0 0 0 0,-2-1 0 0 0,0 0 0 0 0,0 0 1 0 0,-1-1-1 0 0,0 1 0 0 0,-1-1 0 0 0,-1 0 0 0 0,0-1 1 0 0,-1 1-1 0 0,0-1 0 0 0,-1 0 0 0 0,0-11 31 0 0,-2 24-8 0 0,-19-14-92 0 0,13 20 81 0 0,0 0 1 0 0,1 1 0 0 0,0 0 0 0 0,0 0 0 0 0,0 0-1 0 0,1 0 1 0 0,0 1 0 0 0,0 0 0 0 0,1 0 0 0 0,-1 0-1 0 0,2 0 1 0 0,-1 1 0 0 0,1-1 0 0 0,0 1 0 0 0,1-1-1 0 0,-1 1 1 0 0,1 0 0 0 0,1-1 0 0 0,0 1 0 0 0,0 3 18 0 0,-1-6 3 0 0,0 1 0 0 0,1 0 1 0 0,0 0-1 0 0,0 0 0 0 0,0 0 1 0 0,1 0-1 0 0,-1-1 0 0 0,1 1 1 0 0,1 0-1 0 0,-1-1 0 0 0,1 1 1 0 0,0 0-1 0 0,0-1 0 0 0,1 0 1 0 0,0 0-1 0 0,0 1 0 0 0,0-2 1 0 0,0 1-1 0 0,1 0 0 0 0,0-1 1 0 0,0 1-1 0 0,0-1 0 0 0,0 0 1 0 0,1-1-1 0 0,-1 1 0 0 0,1-1 1 0 0,0 0-1 0 0,0 0 0 0 0,1 0 1 0 0,-1-1-1 0 0,1 1-3 0 0,2-1-175 0 0,0 0 1 0 0,1-1-1 0 0,-1 0 1 0 0,1-1-1 0 0,-1 1 1 0 0,1-2-1 0 0,-1 1 1 0 0,1-1-1 0 0,-1 0 1 0 0,1-1-1 0 0,-1 0 1 0 0,0 0-1 0 0,0-1 1 0 0,0 0-1 0 0,0-1 0 0 0,0 1 1 0 0,-1-1-1 0 0,0-1 1 0 0,0 0-1 0 0,0 0 1 0 0,0 0-1 0 0,2-3 175 0 0,12-14-1236 0 0</inkml:trace>
  <inkml:trace contextRef="#ctx0" brushRef="#br0" timeOffset="2917.29">10424 77 1368 0 0,'-22'-76'3683'0'0,"9"112"-2890"0"0,-11 425 159 0 0,20-333-838 0 0,3-43 1205 0 0,1-83-1123 0 0,12 7 134 0 0,-5-15-326 0 0,1 1 0 0 0,1 0-1 0 0,-1 0 1 0 0,1 1-1 0 0,0 0 1 0 0,0 1 0 0 0,0 0-1 0 0,0 0 1 0 0,1 1-1 0 0,-1 0 1 0 0,1 0 0 0 0,-1 1-1 0 0,1 1 1 0 0,-1 0-1 0 0,1 0 1 0 0,0 1-1 0 0,-1 0 1 0 0,1 0 0 0 0,-1 1-1 0 0,1 0 1 0 0,5 3-4 0 0,-9-2-9 0 0,0 0 0 0 0,0 1 0 0 0,0 0 0 0 0,-1 0 0 0 0,1 0 0 0 0,-1 0 1 0 0,0 1-1 0 0,0 0 0 0 0,-1 0 0 0 0,1 0 0 0 0,-1 0 0 0 0,-1 1 0 0 0,1 0 0 0 0,-1 0 0 0 0,0 0 0 0 0,2 5 9 0 0,-3-6 3 0 0,-1 0-1 0 0,0 0 0 0 0,0 0 0 0 0,0 1 0 0 0,-1-1 0 0 0,0 0 0 0 0,0 1 0 0 0,0-1 0 0 0,-1 0 0 0 0,1 0 0 0 0,-1 1 0 0 0,-1-1 0 0 0,1 0 1 0 0,-1 0-1 0 0,0 0 0 0 0,0 0 0 0 0,0-1 0 0 0,0 1 0 0 0,-1 0 0 0 0,0-1 0 0 0,0 0 0 0 0,0 1 0 0 0,-1-1 0 0 0,1-1 0 0 0,-1 1 0 0 0,0 0 0 0 0,0-1 1 0 0,-1 0-1 0 0,1 0 0 0 0,0 0 0 0 0,-4 1-2 0 0,-4 3-5 0 0,0 0 1 0 0,0-1-1 0 0,-1 0 0 0 0,0-1 1 0 0,0 0-1 0 0,-1-1 0 0 0,1-1 1 0 0,-1 0-1 0 0,1-1 0 0 0,-1 0 1 0 0,0-1-1 0 0,0 0 1 0 0,0-2-1 0 0,0 1 0 0 0,0-2 1 0 0,0 0-1 0 0,1 0 0 0 0,-1-2 1 0 0,1 1-1 0 0,0-2 0 0 0,0 0 1 0 0,0 0-1 0 0,-12-8 5 0 0,21 9-150 0 0,0 0 1 0 0,0 0-1 0 0,1-1 0 0 0,-1 1 1 0 0,1-1-1 0 0,0 0 0 0 0,0 0 0 0 0,1 0 1 0 0,0 0-1 0 0,0-1 0 0 0,0 1 0 0 0,0 0 1 0 0,1-1-1 0 0,0 0 0 0 0,0 1 1 0 0,0-1-1 0 0,1 0 0 0 0,0 1 0 0 0,0-1 1 0 0,0 0-1 0 0,1 1 0 0 0,0-1 1 0 0,0 0-1 0 0,1 1 0 0 0,-1-1 0 0 0,1 1 1 0 0,0 0-1 0 0,0-1 0 0 0,1 1 1 0 0,0 0-1 0 0,0 0 0 0 0,0 1 0 0 0,0-1 1 0 0,4-3 149 0 0,13-25-1324 0 0</inkml:trace>
  <inkml:trace contextRef="#ctx0" brushRef="#br0" timeOffset="3433.867">10827 129 2008 0 0,'4'-11'1130'0'0,"-4"1"1302"0"0,-3 27-497 0 0,42 221-1058 0 0,-19-139-652 0 0,8 71 54 0 0,5 22 203 0 0,-6-178-453 0 0,29-40-147 0 0,140-123-504 0 0,-191 146 598 0 0,0-1 0 0 0,0 0 1 0 0,0 0-1 0 0,0 0 0 0 0,-1-1 1 0 0,0 0-1 0 0,0 0 0 0 0,0 0 0 0 0,0 0 1 0 0,-1 0-1 0 0,0-1 0 0 0,0 1 1 0 0,-1-1-1 0 0,1 0 0 0 0,-1 0 0 0 0,0 0 1 0 0,-1 0-1 0 0,1-3 24 0 0,-4 6-7 0 0,0 0-1 0 0,0 0 1 0 0,0 0 0 0 0,-1 0-1 0 0,1 1 1 0 0,-1-1 0 0 0,0 1-1 0 0,0 0 1 0 0,0-1 0 0 0,0 1-1 0 0,0 0 1 0 0,0 1 0 0 0,0-1-1 0 0,-1 1 1 0 0,1-1 0 0 0,0 1-1 0 0,-1 0 1 0 0,0 0 0 0 0,1 0-1 0 0,-1 1 1 0 0,1-1 0 0 0,-4 1 7 0 0,-2-2 13 0 0,1 0 1 0 0,-1 1-1 0 0,1 0 1 0 0,-1 0-1 0 0,0 1 1 0 0,1 0-1 0 0,-1 1 1 0 0,0-1-1 0 0,1 2 1 0 0,-1-1-1 0 0,1 1 1 0 0,0 1-1 0 0,-1 0 1 0 0,1 0-1 0 0,0 0 1 0 0,0 1-1 0 0,1 0 1 0 0,-1 0-1 0 0,1 1 1 0 0,0 0-1 0 0,0 1 1 0 0,1-1-1 0 0,-1 1 1 0 0,1 1-1 0 0,1-1 1 0 0,-1 1-1 0 0,1 0 1 0 0,0 0-1 0 0,1 0 1 0 0,-1 1-1 0 0,1 0 1 0 0,1 0-1 0 0,0 0 1 0 0,0 0-1 0 0,0 0 1 0 0,0 6-14 0 0,6-5-91 0 0,0-1 1 0 0,0 1-1 0 0,1-1 1 0 0,0 0 0 0 0,1 0-1 0 0,0 0 1 0 0,0-1-1 0 0,0 0 1 0 0,1 0-1 0 0,0 0 1 0 0,1 0 0 0 0,-1-1-1 0 0,1 0 1 0 0,1-1-1 0 0,-1 0 1 0 0,1 0-1 0 0,0 0 1 0 0,0-1 0 0 0,0 0-1 0 0,0-1 1 0 0,1 1-1 0 0,-1-2 1 0 0,1 1-1 0 0,0-1 1 0 0,8 1 90 0 0,100 22-4028 0 0,-77-21 2678 0 0</inkml:trace>
  <inkml:trace contextRef="#ctx0" brushRef="#br0" timeOffset="3714.22">11533 767 1060 0 0,'5'-14'206'0'0,"1"-1"1"0"0,0 2-1 0 0,1-1 0 0 0,0 1 1 0 0,1 0-1 0 0,1 1 0 0 0,0-1 1 0 0,1 2-1 0 0,0-1 0 0 0,0 2 0 0 0,2-1 1 0 0,-1 1-1 0 0,1 1 0 0 0,0 0 1 0 0,1 1-1 0 0,0 0 0 0 0,1 1 1 0 0,-1 1-1 0 0,1 0 0 0 0,0 0 1 0 0,1 2-1 0 0,-1 0 0 0 0,8-1-206 0 0,-13 5 45 0 0,0 1-1 0 0,-1 1 1 0 0,1-1 0 0 0,-1 1-1 0 0,1 1 1 0 0,-1 0 0 0 0,0 0-1 0 0,0 0 1 0 0,0 1-1 0 0,-1 0 1 0 0,1 1 0 0 0,-1 0-1 0 0,0 0 1 0 0,0 0 0 0 0,-1 1-1 0 0,1 0 1 0 0,-1 0 0 0 0,-1 1-1 0 0,1 0 1 0 0,-1 0-1 0 0,0 0 1 0 0,-1 1 0 0 0,0-1-1 0 0,0 1 1 0 0,0 0 0 0 0,-1 0-1 0 0,0 0 1 0 0,-1 1-1 0 0,0-1 1 0 0,0 1 0 0 0,-1-1-1 0 0,1 8-44 0 0,-2-7-14 0 0,0-1 0 0 0,-1 1 0 0 0,1-1 0 0 0,-1 1 0 0 0,-1-1 0 0 0,0 1 0 0 0,0-1 0 0 0,-1 0 0 0 0,1 0 0 0 0,-2 0 0 0 0,1-1 0 0 0,-1 1 0 0 0,-1-1 0 0 0,1 1 0 0 0,-1-1 0 0 0,0-1 0 0 0,-1 1 0 0 0,1-1 0 0 0,-2 0 0 0 0,1 0 0 0 0,0-1 0 0 0,-1 1 0 0 0,0-2 0 0 0,-4 3 14 0 0,-125 54-3867 0 0,95-50 2697 0 0</inkml:trace>
  <inkml:trace contextRef="#ctx0" brushRef="#br0" timeOffset="-4874.207">3460 542 1240 0 0,'5'-34'2682'0'0,"13"-10"-379"0"0,-10 9 719 0 0,43 475-2767 0 0,-14 94 1710 0 0,-37-533-1935 0 0,0 1 7 0 0,0 4-41 0 0,0-5-82 0 0,-2-84-8796 0 0,-6 39 7588 0 0</inkml:trace>
  <inkml:trace contextRef="#ctx0" brushRef="#br0" timeOffset="-4067.268">3592 636 1060 0 0,'-41'8'2205'0'0,"33"-6"-2119"0"0,0-1 1 0 0,0 1-1 0 0,-1-1 1 0 0,1-1-1 0 0,0 0 0 0 0,0 0 1 0 0,-1 0-1 0 0,1-1 1 0 0,0-1-1 0 0,0 1 0 0 0,0-1 1 0 0,0 0-1 0 0,0-1 1 0 0,1 0-1 0 0,-1 0 0 0 0,1-1 1 0 0,0 0-1 0 0,0 0 1 0 0,0-1-1 0 0,0 1 0 0 0,1-2 1 0 0,-1 1-1 0 0,1-1 1 0 0,1 0-1 0 0,-1 0 0 0 0,1 0 1 0 0,0-1-1 0 0,1 0 1 0 0,-1 0-1 0 0,1 0 0 0 0,1 0 1 0 0,-1-1-87 0 0,2-6 43 0 0,1 1-1 0 0,0-1 1 0 0,1 1 0 0 0,1-1-1 0 0,0 1 1 0 0,0-1 0 0 0,2 1-1 0 0,-1 0 1 0 0,2 0 0 0 0,0 0-1 0 0,0 0 1 0 0,1 1 0 0 0,1-1-1 0 0,0 1 1 0 0,1 0 0 0 0,0 1-1 0 0,1 0 1 0 0,7-9-43 0 0,3-2 22 0 0,0 1-1 0 0,1 0 1 0 0,1 2 0 0 0,0 0 0 0 0,2 2-1 0 0,0 0 1 0 0,1 1 0 0 0,23-11-22 0 0,111-17-104 0 0,-151 45 107 0 0,-1-1-1 0 0,1 1 1 0 0,0 0 0 0 0,-1 0-1 0 0,1 1 1 0 0,-1 0 0 0 0,0 0-1 0 0,1 0 1 0 0,-1 0 0 0 0,0 1 0 0 0,0 0-1 0 0,-1 0 1 0 0,1 0 0 0 0,-1 1-1 0 0,1-1 1 0 0,-1 1 0 0 0,0 0-1 0 0,0 1 1 0 0,-1-1 0 0 0,1 1-1 0 0,-1-1 1 0 0,0 1 0 0 0,0 0-1 0 0,-1 0 1 0 0,1 0 0 0 0,-1 1-1 0 0,1 3-2 0 0,26 157 193 0 0,-30-137-177 0 0,-2 0 1 0 0,0 0 0 0 0,-2 0 0 0 0,-1-1-1 0 0,-1 0 1 0 0,-2 0 0 0 0,-1-1 0 0 0,-1 0-1 0 0,-1 0 1 0 0,-1-1 0 0 0,-1-1 0 0 0,-2-1-1 0 0,0 0 1 0 0,-2 0 0 0 0,0-2 0 0 0,-1 0-1 0 0,-2-2 1 0 0,-6 6-17 0 0,18-19 42 0 0,0 1 0 0 0,0-1 0 0 0,-1-1 0 0 0,0 1 0 0 0,0-2 0 0 0,0 1 0 0 0,-1-1 0 0 0,0-1 0 0 0,0 0-1 0 0,0-1 1 0 0,0 0 0 0 0,-1 0 0 0 0,1-1 0 0 0,-1-1 0 0 0,1 0 0 0 0,-1-1 0 0 0,0 0 0 0 0,1 0 0 0 0,-1-1 0 0 0,1-1 0 0 0,-1 0 0 0 0,1-1 0 0 0,-10-3-42 0 0,-18-13 703 0 0,63 22-447 0 0,35 19-227 0 0,-1 3 0 0 0,-1 3 0 0 0,-1 2 0 0 0,42 30-29 0 0,-1-1-5 0 0,223 157 41 0 0,-271-187-1332 0 0,-48-29 377 0 0,4-16-1526 0 0,-2-6 992 0 0,-1-2 25 0 0</inkml:trace>
  <inkml:trace contextRef="#ctx0" brushRef="#br0" timeOffset="-3005.743">4500 953 1260 0 0,'0'0'409'0'0,"19"0"1506"0"0,-15-2-1869 0 0,-1 1-1 0 0,1-1 1 0 0,-1 0 0 0 0,0 0 0 0 0,0 0 0 0 0,0 0 0 0 0,0-1 0 0 0,0 1-1 0 0,0-1 1 0 0,0 0 0 0 0,-1 0 0 0 0,0 0 0 0 0,1 0 0 0 0,-1 0 0 0 0,0 0 0 0 0,-1-1-1 0 0,1 1 1 0 0,-1-1 0 0 0,1 1 0 0 0,-1-1 0 0 0,0 0 0 0 0,0 1 0 0 0,-1-1 0 0 0,1 0-1 0 0,-1 0 1 0 0,1 0 0 0 0,-1 1 0 0 0,-1-1 0 0 0,1 0 0 0 0,0 0 0 0 0,-1 0 0 0 0,0 1-1 0 0,0-1 1 0 0,0 0 0 0 0,0 1 0 0 0,-1-1 0 0 0,1 1 0 0 0,-1-1 0 0 0,0 1-1 0 0,0 0 1 0 0,0 0 0 0 0,0 0 0 0 0,-1 0 0 0 0,1 0 0 0 0,-1 0 0 0 0,0 1 0 0 0,0-1-1 0 0,0 1 1 0 0,0 0 0 0 0,0 0 0 0 0,0 0 0 0 0,-1 0 0 0 0,1 0 0 0 0,-1 1 0 0 0,0-1-46 0 0,-8 1 19 0 0,-1 0 1 0 0,1 1-1 0 0,-1 0 1 0 0,1 0 0 0 0,-1 2-1 0 0,1 0 1 0 0,0 0-1 0 0,-1 1 1 0 0,1 0 0 0 0,0 1-1 0 0,1 1 1 0 0,-1-1-1 0 0,1 2 1 0 0,0 0 0 0 0,0 0-1 0 0,1 1 1 0 0,-1 1-1 0 0,2-1 1 0 0,-1 1 0 0 0,-3 5-20 0 0,-1 1 47 0 0,0 0 0 0 0,1 1 0 0 0,1 1 0 0 0,0 0 0 0 0,1 0 0 0 0,1 1 0 0 0,1 1 1 0 0,0-1-1 0 0,1 2 0 0 0,1-1 0 0 0,1 1 0 0 0,0 0 0 0 0,2 0 0 0 0,0 1 0 0 0,1-1 0 0 0,1 1 1 0 0,1-1-1 0 0,1 16-47 0 0,0-25 50 0 0,1 1 1 0 0,0 0-1 0 0,1 0 1 0 0,1-1-1 0 0,-1 1 1 0 0,1-1 0 0 0,1 0-1 0 0,0 0 1 0 0,0 0-1 0 0,1 0 1 0 0,1-1-1 0 0,-1 0 1 0 0,2 0 0 0 0,-1 0-1 0 0,1-1 1 0 0,0 0-1 0 0,1 0 1 0 0,0 0-51 0 0,-4-6 17 0 0,0 0-1 0 0,0 0 1 0 0,0 0 0 0 0,1 0 0 0 0,-1-1-1 0 0,0 1 1 0 0,1-1 0 0 0,-1 0 0 0 0,1 0 0 0 0,0-1-1 0 0,-1 0 1 0 0,1 1 0 0 0,-1-2 0 0 0,1 1 0 0 0,0 0-1 0 0,-1-1 1 0 0,1 0 0 0 0,-1 0 0 0 0,1 0-1 0 0,-1-1 1 0 0,0 1 0 0 0,0-1 0 0 0,1 0 0 0 0,-1 0-1 0 0,0-1 1 0 0,-1 1 0 0 0,1-1 0 0 0,0 0 0 0 0,-1 0-1 0 0,1 0 1 0 0,-1 0 0 0 0,1-2-17 0 0,73-127-474 0 0,-25-84 633 0 0,-26 236-320 0 0,132 179-887 0 0,-135-149-3000 0 0,-23-43 2774 0 0</inkml:trace>
  <inkml:trace contextRef="#ctx0" brushRef="#br0" timeOffset="-2231.512">4761 855 1192 0 0,'8'-2'3485'0'0,"23"65"-3150"0"0,-17-13 102 0 0,-2 1-1 0 0,-3 0 0 0 0,-2 1 1 0 0,-1 0-1 0 0,-3 50-436 0 0,-3-102 20 0 0,-1-1-1 0 0,1 1 1 0 0,-1-1-1 0 0,1 1 1 0 0,0-1-1 0 0,-1 1 1 0 0,1-1-1 0 0,-1 1 1 0 0,1-1-1 0 0,-1 1 1 0 0,1 0-1 0 0,-1-1 1 0 0,1 1-1 0 0,-1 0 1 0 0,0 0-1 0 0,1-1 1 0 0,-1 1-1 0 0,1 0 1 0 0,-1 0-1 0 0,0 0 1 0 0,1 0-1 0 0,-1 0 1 0 0,0-1-1 0 0,1 1 1 0 0,-1 0-1 0 0,1 1 1 0 0,-1-1-1 0 0,0 0 1 0 0,1 0 0 0 0,-1 0-1 0 0,0 0 1 0 0,1 0-1 0 0,-1 1 1 0 0,1-1-1 0 0,-1 0 1 0 0,1 1-1 0 0,-1-1 1 0 0,1 0-1 0 0,-1 1 1 0 0,1-1-1 0 0,-1 0 1 0 0,1 1-1 0 0,-1-1 1 0 0,1 1-1 0 0,-1-1 1 0 0,1 1-1 0 0,0-1 1 0 0,-1 1-1 0 0,1-1 1 0 0,0 1-1 0 0,0 0 1 0 0,-1-1-1 0 0,1 1 1 0 0,0-1-1 0 0,0 1 1 0 0,0 0 0 0 0,0-1-1 0 0,0 1 1 0 0,0 0-1 0 0,0-1 1 0 0,0 1-1 0 0,0 0-19 0 0,-10-170 371 0 0,13 148-360 0 0,1 1 0 0 0,0 0 0 0 0,2 1 1 0 0,0-1-1 0 0,1 1 0 0 0,1 0 0 0 0,1 1 0 0 0,1 0 1 0 0,0 0-1 0 0,2 0-11 0 0,-11 15-13 0 0,1 0 1 0 0,0 0 0 0 0,0 0-1 0 0,0 0 1 0 0,0 0-1 0 0,1 0 1 0 0,-1 1-1 0 0,1-1 1 0 0,0 1 0 0 0,0 0-1 0 0,0 0 1 0 0,0 0-1 0 0,0 0 1 0 0,0 0 0 0 0,0 1-1 0 0,0-1 1 0 0,1 1-1 0 0,-1 0 1 0 0,1 0 0 0 0,-1 0-1 0 0,1 0 1 0 0,-1 1-1 0 0,1 0 1 0 0,-1-1-1 0 0,1 1 1 0 0,0 1 0 0 0,-1-1-1 0 0,1 0 1 0 0,-1 1-1 0 0,1 0 1 0 0,-1-1 0 0 0,1 2-1 0 0,-1-1 1 0 0,0 0-1 0 0,1 1 1 0 0,-1-1-1 0 0,0 1 1 0 0,0 0 0 0 0,0 0-1 0 0,0 0 1 0 0,0 0-1 0 0,-1 1 1 0 0,1-1 0 0 0,-1 1-1 0 0,1 0 1 0 0,-1-1-1 0 0,0 1 1 0 0,0 0-1 0 0,0 0 1 0 0,0 3 12 0 0,6 5 0 0 0,-1 1 0 0 0,-1 0 0 0 0,0 0 0 0 0,0 1 0 0 0,-1 0 0 0 0,-1 0 0 0 0,0 0-1 0 0,-1 0 1 0 0,-1 1 0 0 0,0-1 0 0 0,-1 1 0 0 0,0 5 0 0 0,38 129-406 0 0,-38-144 314 0 0,0-1-1 0 0,1 0 0 0 0,0 0 0 0 0,0 0 0 0 0,0 0 0 0 0,0 0 1 0 0,0 0-1 0 0,1 0 0 0 0,-1-1 0 0 0,1 1 0 0 0,0-1 0 0 0,0 0 1 0 0,0 0-1 0 0,0 0 0 0 0,0 0 0 0 0,0 0 0 0 0,0-1 0 0 0,1 1 0 0 0,-1-1 1 0 0,1 0-1 0 0,-1 0 0 0 0,1 0 0 0 0,-1 0 0 0 0,1-1 0 0 0,-1 0 1 0 0,1 1-1 0 0,0-1 0 0 0,-1-1 0 0 0,2 1 93 0 0,48-21-1829 0 0,-28 8 955 0 0</inkml:trace>
  <inkml:trace contextRef="#ctx0" brushRef="#br0" timeOffset="-1644.747">5566 972 1256 0 0,'-112'10'1863'0'0,"96"-4"-1788"0"0,1 0 0 0 0,0 1-1 0 0,0 1 1 0 0,1 0 0 0 0,0 1 0 0 0,0 0 0 0 0,1 1-1 0 0,0 1 1 0 0,1 0 0 0 0,0 1 0 0 0,1 0-1 0 0,0 1 1 0 0,1 0 0 0 0,0 1 0 0 0,1 0 0 0 0,1 0-1 0 0,0 1 1 0 0,1 0 0 0 0,1 1 0 0 0,0-1 0 0 0,1 1-1 0 0,0 2-74 0 0,5-15 38 0 0,0-1 0 0 0,0 1 0 0 0,1 0-1 0 0,-1-1 1 0 0,1 1 0 0 0,0-1 0 0 0,0 1-1 0 0,0-1 1 0 0,0 1 0 0 0,0-1 0 0 0,0 0-1 0 0,0 1 1 0 0,1-1 0 0 0,-1 0 0 0 0,1 0-1 0 0,0 0 1 0 0,0 0 0 0 0,-1 0 0 0 0,1-1 0 0 0,1 1-1 0 0,-1 0 1 0 0,0-1 0 0 0,0 0 0 0 0,0 1-1 0 0,1-1 1 0 0,-1 0 0 0 0,1 0 0 0 0,-1 0-1 0 0,1-1 1 0 0,-1 1 0 0 0,1 0 0 0 0,-1-1-1 0 0,1 0 1 0 0,0 0 0 0 0,-1 0 0 0 0,1 0-1 0 0,-1 0 1 0 0,1 0 0 0 0,0 0 0 0 0,-1-1-1 0 0,1 0 1 0 0,-1 1-38 0 0,110-18 277 0 0,-98 13-286 0 0,0-1 0 0 0,-1-1 0 0 0,0-1 0 0 0,0 0 1 0 0,0 0-1 0 0,-1-1 0 0 0,-1-1 0 0 0,1 0 0 0 0,-2 0 1 0 0,1-1-1 0 0,-2-1 0 0 0,1 0 0 0 0,-1 0 0 0 0,-1-1 0 0 0,-1 0 1 0 0,1 0-1 0 0,-2-1 0 0 0,0 1 0 0 0,-1-2 0 0 0,0 1 1 0 0,-1 0-1 0 0,1-11 9 0 0,7-37 165 0 0,-3 0 0 0 0,-2 0 0 0 0,-3-1 0 0 0,-5-46-165 0 0,1 107 10 0 0,0-32 294 0 0,-2 0 0 0 0,-1 0 0 0 0,-2 0 0 0 0,-2 1 0 0 0,-1-1 0 0 0,-1 2 1 0 0,-2-1-305 0 0,10 33 10 0 0,-1 1 1 0 0,0-1-1 0 0,1 1 1 0 0,-1-1-1 0 0,1 1 1 0 0,-1 0-1 0 0,1 0 1 0 0,-1 0-1 0 0,1 0 1 0 0,0 0-1 0 0,-1 0 1 0 0,1 0-1 0 0,0 0 1 0 0,0 0-1 0 0,0 1 1 0 0,0-1-1 0 0,0 0 1 0 0,0 1-1 0 0,0-1 1 0 0,1 1-1 0 0,-1-1 1 0 0,0 1-1 0 0,1 0 1 0 0,-1-1-1 0 0,1 1 1 0 0,0-1-1 0 0,-1 1 1 0 0,1 0-1 0 0,0-1 1 0 0,0 1-1 0 0,0 0 1 0 0,0-1-1 0 0,0 1 1 0 0,0 0 0 0 0,1 0-11 0 0,-2 2 36 0 0,-9 40-28 0 0,1 1 0 0 0,3 0 0 0 0,2 0 0 0 0,1 1 1 0 0,3-1-1 0 0,1 1 0 0 0,3-1 0 0 0,1 1 0 0 0,3-2 0 0 0,1 1 0 0 0,5 7-8 0 0,-10-37-86 0 0,0 0 1 0 0,1-1-1 0 0,1 0 1 0 0,0 0 0 0 0,1 0-1 0 0,0-1 1 0 0,1 0-1 0 0,1 0 1 0 0,0-1-1 0 0,0 0 1 0 0,2-1-1 0 0,5 6 86 0 0,-11-13-45 0 0,0 1 0 0 0,0-1 0 0 0,0 0 0 0 0,1-1-1 0 0,-1 1 1 0 0,1-1 0 0 0,0 0 0 0 0,0-1 0 0 0,0 1 0 0 0,1-1-1 0 0,-1 0 1 0 0,1-1 0 0 0,-1 1 0 0 0,1-1 0 0 0,-1-1 0 0 0,1 1-1 0 0,-1-1 1 0 0,1 0 0 0 0,0-1 0 0 0,-1 0 0 0 0,1 0 0 0 0,-1 0 0 0 0,1-1-1 0 0,-1 1 1 0 0,0-2 0 0 0,1 1 0 0 0,-1-1 0 0 0,5-3 45 0 0,12-9-324 0 0,-1-1 1 0 0,-1-1-1 0 0,0-1 1 0 0,-1-1-1 0 0,-1-1 1 0 0,-1 0-1 0 0,-1-2 0 0 0,13-21 324 0 0,-16 23-34 0 0</inkml:trace>
  <inkml:trace contextRef="#ctx0" brushRef="#br0" timeOffset="-855.247">6101 936 5200 0 0,'0'-1'25'0'0,"1"1"0"0"0,0-1-1 0 0,0 0 1 0 0,0 0-1 0 0,0 0 1 0 0,-1 0-1 0 0,1 0 1 0 0,0-1-1 0 0,-1 1 1 0 0,1 0 0 0 0,-1 0-1 0 0,1 0 1 0 0,-1-1-1 0 0,0 1 1 0 0,1 0-1 0 0,-1 0 1 0 0,0-1-1 0 0,0 1 1 0 0,0 0-1 0 0,0 0 1 0 0,0-1 0 0 0,0 1-1 0 0,0 0 1 0 0,-1 0-1 0 0,1-1 1 0 0,0 1-1 0 0,-1 0 1 0 0,1 0-1 0 0,-1-1 1 0 0,1 1-1 0 0,-1 0 1 0 0,1 0 0 0 0,-1 0-1 0 0,0 0 1 0 0,0 0-1 0 0,0 0 1 0 0,1 0-1 0 0,-1 0 1 0 0,0 0-1 0 0,0 1 1 0 0,0-1 0 0 0,0 0-1 0 0,0 0 1 0 0,-1 1-1 0 0,1-1 1 0 0,0 1-1 0 0,0-1 1 0 0,0 1-1 0 0,-1-1 1 0 0,1 1-1 0 0,0 0 1 0 0,0 0 0 0 0,-1 0-1 0 0,1-1 1 0 0,0 1-1 0 0,0 0 1 0 0,-1 1-1 0 0,1-1 1 0 0,0 0-1 0 0,-1 0 1 0 0,1 0 0 0 0,0 1-1 0 0,0-1 1 0 0,0 1-1 0 0,-1-1 1 0 0,1 1-1 0 0,0 0-24 0 0,-84 16 104 0 0,71-11-90 0 0,0 1 1 0 0,1 0 0 0 0,0 1 0 0 0,0 1 0 0 0,1 0 0 0 0,0 1 0 0 0,1 0-1 0 0,0 1 1 0 0,0 0 0 0 0,1 0 0 0 0,1 1 0 0 0,0 1 0 0 0,0 0 0 0 0,1 0-1 0 0,1 0 1 0 0,0 1 0 0 0,1 0 0 0 0,1 0 0 0 0,0 1 0 0 0,1 0-1 0 0,0 0 1 0 0,2 0 0 0 0,-1 0 0 0 0,2 0 0 0 0,0 0 0 0 0,1 4-15 0 0,0-15 10 0 0,1-1 0 0 0,0 0 0 0 0,0 0 0 0 0,0 1 1 0 0,1-1-1 0 0,-1 0 0 0 0,1 0 0 0 0,0 0 0 0 0,0 0 1 0 0,0 0-1 0 0,0-1 0 0 0,0 1 0 0 0,0 0 1 0 0,1-1-1 0 0,0 0 0 0 0,-1 0 0 0 0,1 0 0 0 0,0 0 1 0 0,0 0-1 0 0,0 0 0 0 0,0-1 0 0 0,0 1 0 0 0,0-1 1 0 0,1 0-1 0 0,-1 0 0 0 0,0 0 0 0 0,1 0 0 0 0,-1-1 1 0 0,0 1-1 0 0,1-1 0 0 0,-1 0 0 0 0,1 0 0 0 0,-1 0 1 0 0,1-1-1 0 0,-1 1 0 0 0,1-1 0 0 0,-1 0 0 0 0,0 0 1 0 0,1 0-1 0 0,-1 0 0 0 0,0 0 0 0 0,0-1 0 0 0,3-1-10 0 0,13-9 4 0 0,0-1-1 0 0,-1-1 1 0 0,-1-1-1 0 0,0 0 0 0 0,-1-1 1 0 0,0-1-1 0 0,-1 0 1 0 0,-2-1-1 0 0,1-1 1 0 0,-2 0-1 0 0,-1-1 0 0 0,0 0 1 0 0,-1 0-1 0 0,-2-1 1 0 0,0-1-1 0 0,0-3-3 0 0,21-7-229 0 0,-28 32 172 0 0,2 4 33 0 0,12 20 28 0 0,-2 0 0 0 0,-1 1 0 0 0,0 0 0 0 0,-2 1 0 0 0,-1 0 1 0 0,-1 1-1 0 0,-1 0 0 0 0,-2 0 0 0 0,1 8-4 0 0,1 1 96 0 0,-8-62-78 0 0,0 1-1 0 0,2 0 1 0 0,0 0-1 0 0,2 0 0 0 0,1 0 1 0 0,1 0-1 0 0,1 1 1 0 0,1 0-1 0 0,5-9-17 0 0,2-15-79 0 0,22-51-117 0 0,-21 98-254 0 0,0 20 432 0 0,-1 0-1 0 0,-1 1 0 0 0,-1 0 0 0 0,-1 1 0 0 0,0 1 1 0 0,-2-1-1 0 0,-1 2 0 0 0,0-1 0 0 0,-2 1 1 0 0,0 0-1 0 0,-2 0 0 0 0,2 23 19 0 0,-29-118 1205 0 0,22 49-1203 0 0,1 1 0 0 0,2 0 0 0 0,0 0 0 0 0,1 0 0 0 0,1 0 0 0 0,1 0 0 0 0,0 1 0 0 0,2-1 0 0 0,1 2 0 0 0,1-1 0 0 0,0 1 0 0 0,1 0 0 0 0,7-7-2 0 0,-15 25 4 0 0,1 1-1 0 0,-1 0 1 0 0,1 0-1 0 0,-1 1 1 0 0,1-1-1 0 0,0 1 1 0 0,-1-1-1 0 0,1 1 1 0 0,0 0-1 0 0,-1 0 0 0 0,1 0 1 0 0,0 0-1 0 0,-1 0 1 0 0,1 1-1 0 0,0-1 1 0 0,-1 1-1 0 0,1 0 1 0 0,0 0-1 0 0,-1 0 1 0 0,0 0-1 0 0,1 0 1 0 0,-1 0-1 0 0,1 1 0 0 0,-1-1 1 0 0,0 1-1 0 0,0-1 1 0 0,0 1-1 0 0,0 0 1 0 0,0 0-1 0 0,0 0 1 0 0,-1 0-1 0 0,1 0 1 0 0,-1 0-1 0 0,1 1 1 0 0,-1-1-1 0 0,0 1 0 0 0,1 1-3 0 0,23 29-316 0 0,-1 2 0 0 0,-2 1-1 0 0,-1 0 1 0 0,-3 2 0 0 0,0 0 0 0 0,-3 1-1 0 0,10 35 317 0 0,-20-42-2688 0 0,-5-24 1533 0 0</inkml:trace>
  <inkml:trace contextRef="#ctx0" brushRef="#br0" timeOffset="5241.743">3880 1608 1312 0 0,'0'0'404'0'0,"0"0"-41"0"0,0 0-18 0 0,-15 3 491 0 0,-22 26 1450 0 0,121-26-1217 0 0,252 9-743 0 0,129 21-687 0 0,44 2-361 0 0,447 12-542 0 0,70-49 1360 0 0,-251-57 478 0 0,826-33 547 0 0,274-51-210 0 0,-502 61-48 0 0,-1152 70-539 0 0,-208-5-3679 0 0,-46-13 1777 0 0,18 19 292 0 0,-5-9-74 0 0</inkml:trace>
  <inkml:trace contextRef="#ctx0" brushRef="#br0" timeOffset="5583.067">12955 431 1172 0 0,'7'-15'5703'0'0,"-2"38"-9196"0"0,-13-6 2043 0 0</inkml:trace>
  <inkml:trace contextRef="#ctx0" brushRef="#br0" timeOffset="5751.877">12847 1062 1768 0 0,'3'5'1028'0'0,"2"-1"-308"0"0,-1-4-168 0 0,1 5-312 0 0,0-1-28 0 0,-2-1-488 0 0,2 3-676 0 0,-2-3-356 0 0</inkml:trace>
  <inkml:trace contextRef="#ctx0" brushRef="#br0" timeOffset="32543.429">14341 1772 2104 0 0,'-8'-8'1468'0'0,"3"2"-252"0"0,-1 0-263 0 0,3 3-141 0 0,1-1-160 0 0,1-1-244 0 0,-4 2-244 0 0,3 0-20 0 0,1 3-652 0 0,-1 0-144 0 0,2-1-420 0 0,0 2-289 0 0,3-1 5 0 0,2 2 20 0 0</inkml:trace>
  <inkml:trace contextRef="#ctx0" brushRef="#br0" timeOffset="34103.812">14743 1947 868 0 0,'39'86'1721'0'0,"21"68"1683"0"0,-60-153-3337 0 0,1 1 0 0 0,-1-1 0 0 0,0 0-1 0 0,1 1 1 0 0,-1-1 0 0 0,0 1 0 0 0,0-1-1 0 0,0 0 1 0 0,0 1 0 0 0,0-1 0 0 0,-1 1 0 0 0,1-1-1 0 0,0 0 1 0 0,-1 1 0 0 0,1-1 0 0 0,0 0 0 0 0,-1 1-1 0 0,0-1 1 0 0,1 0 0 0 0,-1 0 0 0 0,0 1-1 0 0,0-1 1 0 0,0 0 0 0 0,0 0 0 0 0,1 0 0 0 0,-1 0-1 0 0,-1 0 1 0 0,1 0 0 0 0,0 0 0 0 0,0-1 0 0 0,0 1-1 0 0,0 0 1 0 0,-1-1 0 0 0,1 1 0 0 0,0-1-1 0 0,-1 1-66 0 0,10-43 949 0 0,-3 30-958 0 0,1 0 0 0 0,0 0 0 0 0,1 1 0 0 0,0 0 0 0 0,1 0 0 0 0,0 1 0 0 0,1 0 0 0 0,0 0 1 0 0,0 1-1 0 0,1 0 0 0 0,0 1 0 0 0,1 0 0 0 0,0 0 0 0 0,0 1 0 0 0,1 1 0 0 0,-1 0 0 0 0,1 0 1 0 0,1 2-1 0 0,-1-1 0 0 0,1 1 0 0 0,10-1 9 0 0,-14 9-20 0 0,1 0 1 0 0,-1 0-1 0 0,0 1 1 0 0,-1 0-1 0 0,1 0 0 0 0,-1 1 1 0 0,0 1-1 0 0,0-1 1 0 0,-1 1-1 0 0,1 1 1 0 0,-2-1-1 0 0,1 1 1 0 0,-1 0-1 0 0,0 1 0 0 0,3 6 20 0 0,34 71 54 0 0,-42-57 1175 0 0,2-80-809 0 0,-1 44-425 0 0,-1-1-48 0 0,1-1 1 0 0,0 0 0 0 0,0 1-1 0 0,1-1 1 0 0,0 1-1 0 0,0 0 1 0 0,1 0-1 0 0,0 0 1 0 0,1 0 0 0 0,-1 1-1 0 0,1-1 1 0 0,1 1-1 0 0,0 1 1 0 0,0-1-1 0 0,0 1 1 0 0,0 0 0 0 0,1 0-1 0 0,0 1 1 0 0,0 0-1 0 0,6-3 53 0 0,-8 10-28 0 0,-1 0-1 0 0,1 0 0 0 0,-1 1 0 0 0,1 0 1 0 0,-1 0-1 0 0,0 0 0 0 0,0 0 1 0 0,-1 1-1 0 0,1-1 0 0 0,-1 1 1 0 0,1 0-1 0 0,-1 0 0 0 0,0 0 1 0 0,-1 0-1 0 0,1 1 0 0 0,-1-1 1 0 0,0 1-1 0 0,0 0 0 0 0,0-1 1 0 0,0 4 28 0 0,6 7-5 0 0,-6-9-1 0 0,1 0 0 0 0,0 0 1 0 0,0 0-1 0 0,0 0 0 0 0,1 0 0 0 0,0-1 0 0 0,0 0 0 0 0,1 0 0 0 0,-1 0 0 0 0,1 0 1 0 0,0-1-1 0 0,1 1 0 0 0,-1-1 0 0 0,1-1 0 0 0,-1 1 0 0 0,1-1 0 0 0,0 0 0 0 0,0 0 0 0 0,1-1 1 0 0,-1 1-1 0 0,0-1 0 0 0,1-1 0 0 0,0 1 0 0 0,-1-1 0 0 0,1-1 0 0 0,0 1 0 0 0,2-1 6 0 0,13-1-49 0 0,0-2-1 0 0,0 0 0 0 0,0-1 0 0 0,-1-2 0 0 0,1 0 0 0 0,-1-1 0 0 0,0-1 0 0 0,-1-1 0 0 0,0-1 0 0 0,-1 0 0 0 0,0-2 0 0 0,0 0 0 0 0,-1-1 0 0 0,0-2 50 0 0,-17 15-2 0 0,1-1 0 0 0,-1 0 0 0 0,1 0 0 0 0,-1 1 1 0 0,1-1-1 0 0,-1 0 0 0 0,0 0 0 0 0,1-1 0 0 0,-1 1 0 0 0,0 0 0 0 0,0 0 0 0 0,0 0 0 0 0,0-1 0 0 0,0 1 0 0 0,0-1 1 0 0,0 1-1 0 0,-1-1 0 0 0,1 1 0 0 0,0-1 0 0 0,-1 1 0 0 0,1-1 0 0 0,-1 0 0 0 0,0 1 0 0 0,1-1 0 0 0,-1 1 1 0 0,0-1-1 0 0,0 0 0 0 0,0 1 0 0 0,0-1 0 0 0,0 0 0 0 0,-1 1 0 0 0,1-1 0 0 0,0 0 0 0 0,-1 1 0 0 0,1-1 0 0 0,-1 1 1 0 0,0-1-1 0 0,1 0 0 0 0,-1 1 0 0 0,0 0 0 0 0,0-1 0 0 0,0 1 0 0 0,0 0 0 0 0,0-1 0 0 0,0 1 0 0 0,0 0 1 0 0,-1 0-1 0 0,1 0 0 0 0,0 0 0 0 0,-1 0 0 0 0,1 0 0 0 0,-1 0 0 0 0,1 0 0 0 0,-1 1 0 0 0,1-1 0 0 0,-1 1 0 0 0,1-1 1 0 0,-2 1 1 0 0,-98-21 269 0 0,93 20-256 0 0,1 0 0 0 0,0 0 0 0 0,-1 1 0 0 0,1 0 0 0 0,-1 1 0 0 0,1 0 0 0 0,0 0 0 0 0,-1 0 0 0 0,1 1 0 0 0,0 0 0 0 0,0 0 0 0 0,0 1 0 0 0,0 0-1 0 0,1 0 1 0 0,-1 1 0 0 0,1 0 0 0 0,0 0 0 0 0,0 0 0 0 0,0 1 0 0 0,0 0 0 0 0,1 0 0 0 0,0 0 0 0 0,0 1 0 0 0,0 0 0 0 0,1 0 0 0 0,0 0 0 0 0,0 0-1 0 0,0 1 1 0 0,1-1 0 0 0,0 1 0 0 0,0 0 0 0 0,1 0 0 0 0,0 0 0 0 0,0 0 0 0 0,1 1 0 0 0,-1-1 0 0 0,2 0 0 0 0,-1 3-13 0 0,4-2-25 0 0,-1-1 1 0 0,1 0-1 0 0,1 0 0 0 0,0 0 1 0 0,0-1-1 0 0,0 1 1 0 0,0-1-1 0 0,1 0 0 0 0,0 0 1 0 0,1-1-1 0 0,-1 1 1 0 0,1-1-1 0 0,0-1 0 0 0,0 1 1 0 0,1-1-1 0 0,-1 0 1 0 0,1 0-1 0 0,0-1 0 0 0,0 1 1 0 0,0-2-1 0 0,1 1 1 0 0,-1-1-1 0 0,0 0 0 0 0,1-1 1 0 0,0 0-1 0 0,-1 0 1 0 0,1 0-1 0 0,0-1 0 0 0,-1 0 1 0 0,3-1 24 0 0,1 2-13 0 0,0-1 0 0 0,0-1 0 0 0,0 0 1 0 0,-1 0-1 0 0,1-1 0 0 0,-1 0 1 0 0,1-1-1 0 0,-1 0 0 0 0,0-1 0 0 0,0 0 1 0 0,0 0-1 0 0,0-1 0 0 0,-1-1 0 0 0,0 1 1 0 0,0-1-1 0 0,0-1 0 0 0,1-1 13 0 0,72-49-94 0 0,-81 56 43 0 0,29 4-244 0 0,22 29 23 0 0,-14-75 330 0 0,15-17-77 0 0,-53 59 7 0 0,0 1-44 0 0,0 0 60 0 0,41 65 232 0 0,-38-58-218 0 0,0-1 1 0 0,0-1 0 0 0,1 1 0 0 0,0-1 0 0 0,1 1 0 0 0,-1-1-1 0 0,1 0 1 0 0,0-1 0 0 0,0 1 0 0 0,0-1 0 0 0,1 0 0 0 0,-1 0-1 0 0,1-1 1 0 0,0 1 0 0 0,0-1 0 0 0,0-1 0 0 0,1 1 0 0 0,-1-1-1 0 0,1 0 1 0 0,-1 0 0 0 0,1-1 0 0 0,0 0 0 0 0,-1 0-1 0 0,1-1 1 0 0,0 0 0 0 0,0 0 0 0 0,0 0 0 0 0,-1-1 0 0 0,1 0-1 0 0,0-1 1 0 0,-1 1 0 0 0,1-1 0 0 0,-1 0 0 0 0,1-1-19 0 0,6-8 16 0 0,-1 0 1 0 0,0-1-1 0 0,-1-1 0 0 0,0 0 1 0 0,-1-1-1 0 0,0 0 0 0 0,-1 0 1 0 0,-1-1-1 0 0,0 0 1 0 0,-1 0-1 0 0,-1-1 0 0 0,0 0 1 0 0,-1 0-1 0 0,-1 0 1 0 0,-1-1-1 0 0,0 0 0 0 0,-1 1 1 0 0,-1-1-1 0 0,0 0 1 0 0,-1 0-1 0 0,-1 0 0 0 0,-1-3-16 0 0,2 12 139 0 0,1-1 0 0 0,-2 1-1 0 0,1 0 1 0 0,-1 0-1 0 0,0 0 1 0 0,-1 0 0 0 0,0 0-1 0 0,0 0 1 0 0,-1 0-1 0 0,0 1 1 0 0,0-1 0 0 0,-1 1-1 0 0,0 0 1 0 0,0 0-1 0 0,-3-4-138 0 0,7 12 29 0 0,0 0 0 0 0,0 0 0 0 0,0 0 0 0 0,0 0 0 0 0,0 0 0 0 0,0 0-1 0 0,0 0 1 0 0,0 0 0 0 0,0 0 0 0 0,-1 0 0 0 0,1 0 0 0 0,0 0 0 0 0,-1 0-1 0 0,1 0 1 0 0,-1 0 0 0 0,1 0 0 0 0,-1-1 0 0 0,1 1 0 0 0,-1 0 0 0 0,0 0 0 0 0,1-1-1 0 0,-1 1 1 0 0,0 0 0 0 0,0-1 0 0 0,1 1 0 0 0,-1 0 0 0 0,0-1 0 0 0,0 1 0 0 0,0-1-1 0 0,0 1 1 0 0,0-1 0 0 0,0 0 0 0 0,0 0 0 0 0,0 1 0 0 0,0-1 0 0 0,0 0-1 0 0,0 0 1 0 0,0 0 0 0 0,0 0 0 0 0,0 0 0 0 0,0 0 0 0 0,0 0 0 0 0,0 0 0 0 0,0 0-1 0 0,0 0 1 0 0,0-1 0 0 0,0 1 0 0 0,1 0 0 0 0,-1-1 0 0 0,0 1 0 0 0,0-1 0 0 0,0 1-1 0 0,0-1 1 0 0,0 1 0 0 0,1-1 0 0 0,-1 0 0 0 0,0 1 0 0 0,0-1 0 0 0,1 0-1 0 0,-1 0 1 0 0,0 1 0 0 0,1-1 0 0 0,-1-1-29 0 0,0 24 12 0 0,1 0 1 0 0,1-1-1 0 0,0 1 0 0 0,2 0 1 0 0,1-1-1 0 0,0 0 0 0 0,2 0 1 0 0,0 0-1 0 0,6 11-12 0 0,13 55-835 0 0,-21-71 499 0 0,14 64-2005 0 0,-14-24-3161 0 0,-4-47 4298 0 0</inkml:trace>
  <inkml:trace contextRef="#ctx0" brushRef="#br0" timeOffset="34367.341">16353 2052 948 0 0,'-1'6'7295'0'0,"52"-6"-6385"0"0,337-79-7295 0 0,-345 67 4965 0 0</inkml:trace>
  <inkml:trace contextRef="#ctx0" brushRef="#br0" timeOffset="29915.482">11483 2408 2092 0 0,'0'0'621'0'0,"16"-2"1243"0"0,52-15-1155 0 0,0-2 0 0 0,-1-4-1 0 0,-1-2 1 0 0,51-29-709 0 0,-108 51 7 0 0,1-2 1 0 0,-1 1-1 0 0,0-1 1 0 0,-1 0-1 0 0,1-1 1 0 0,-1 0-1 0 0,0-1 1 0 0,0 1-1 0 0,-1-1 0 0 0,0-1 1 0 0,0 1-1 0 0,-1-1 1 0 0,5-8-8 0 0,-12 14-15 0 0,0 0 1 0 0,1 0 0 0 0,-1 1 0 0 0,0-1 0 0 0,-1 0-1 0 0,1 1 1 0 0,0-1 0 0 0,0 1 0 0 0,-1-1 0 0 0,1 1-1 0 0,-1-1 1 0 0,1 1 0 0 0,-1 0 0 0 0,1 0 0 0 0,-1 0-1 0 0,0 0 1 0 0,0 0 0 0 0,1 0 0 0 0,-1 0 0 0 0,0 1-1 0 0,0-1 1 0 0,0 1 0 0 0,0-1 0 0 0,0 1-1 0 0,0 0 1 0 0,0 0 0 0 0,0 0 0 0 0,0 0 0 0 0,-1 0 14 0 0,-14-1 13 0 0,0 2 0 0 0,0 0 0 0 0,0 0 1 0 0,0 2-1 0 0,0 0 0 0 0,0 1 1 0 0,1 1-1 0 0,0 0 0 0 0,0 2 0 0 0,0-1 1 0 0,1 2-1 0 0,-7 4-13 0 0,14-8 11 0 0,0 0 1 0 0,0 0-1 0 0,1 1 0 0 0,-1 0 1 0 0,1 0-1 0 0,0 1 1 0 0,1-1-1 0 0,-1 2 0 0 0,1-1 1 0 0,0 1-1 0 0,1 0 0 0 0,0 0 1 0 0,0 0-1 0 0,0 1 0 0 0,1 0 1 0 0,0 0-1 0 0,1 0 1 0 0,0 0-1 0 0,0 1 0 0 0,0-1 1 0 0,1 1-1 0 0,1 0 0 0 0,-1 2-11 0 0,4-4 29 0 0,1-1 0 0 0,-1 1 0 0 0,1-1 0 0 0,1 0 0 0 0,-1 0 0 0 0,1 0 0 0 0,0 0 0 0 0,0-1 0 0 0,1 1 0 0 0,0-1-1 0 0,0 0 1 0 0,0-1 0 0 0,0 1 0 0 0,1-1 0 0 0,0 0 0 0 0,0 0 0 0 0,0-1 0 0 0,0 0 0 0 0,2 1-29 0 0,158 42-706 0 0,-51-41-2965 0 0,-69-9 2377 0 0,24-12 18 0 0</inkml:trace>
  <inkml:trace contextRef="#ctx0" brushRef="#br0" timeOffset="30166.972">12498 2303 1312 0 0,'-23'24'568'0'0,"6"-3"-92"0"0,-4 2-64 0 0,-1 1 36 0 0,1-2-40 0 0,-2-1-4 0 0,3 0-40 0 0,-1-1-48 0 0,0-2-184 0 0,3-3-16 0 0,4-3-16 0 0,3-5-8 0 0,0-2-536 0 0,3-2-744 0 0,8-3-20 0 0,0 0-104 0 0</inkml:trace>
  <inkml:trace contextRef="#ctx0" brushRef="#br0" timeOffset="30414.282">12251 2199 984 0 0,'38'13'2342'0'0,"179"128"-538"0"0,-36-20-3644 0 0,-160-110 936 0 0,-2-2-298 0 0</inkml:trace>
  <inkml:trace contextRef="#ctx0" brushRef="#br0" timeOffset="30867.074">12669 2139 1240 0 0,'-60'65'2474'0'0,"-126"127"-643"0"0,155-171-4246 0 0,30-21 1101 0 0</inkml:trace>
  <inkml:trace contextRef="#ctx0" brushRef="#br0" timeOffset="31223.505">12944 2175 1048 0 0,'22'-6'5644'0'0,"-16"29"-3409"0"0,-5-9-2233 0 0,90 612 1635 0 0,-81-459-2946 0 0,-10-168 1203 0 0,-1 1 0 0 0,1-1 0 0 0,-1 0 0 0 0,1 0 0 0 0,0 1 0 0 0,-1-1 0 0 0,1 0 0 0 0,-1 1 0 0 0,0-1 0 0 0,1 1 0 0 0,-1-1 0 0 0,0 1 0 0 0,1-1 0 0 0,-1 1 0 0 0,0-1 0 0 0,1 1 0 0 0,-1-1 0 0 0,0 1 0 0 0,0 0 0 0 0,1 0 0 0 0,-1-1 0 0 0,0 1 0 0 0,0 0 0 0 0,0 0 0 0 0,1 0 0 0 0,-1 0 0 0 0,0 0 0 0 0,0 0 0 0 0,0 0 0 0 0,0 0 0 0 0,1 0 0 0 0,-1 0 0 0 0,0 0 0 0 0,0 1 0 0 0,0-1 0 0 0,1 0 0 0 0,-1 1 0 0 0,0-1 0 0 0,0 0 0 0 0,1 1 0 0 0,-1-1 0 0 0,0 1 0 0 0,1-1 0 0 0,-1 1 0 0 0,0-1 0 0 0,1 1 0 0 0,-1 0 0 0 0,1-1 0 0 0,-1 1 0 0 0,1 0 1 0 0,-1-1-1 0 0,1 1 0 0 0,0 0 0 0 0,-1 0 0 0 0,1-1 0 0 0,0 1 0 0 0,0 0 0 0 0,-1 0 0 0 0,1 0 106 0 0,-11-27-1232 0 0</inkml:trace>
  <inkml:trace contextRef="#ctx0" brushRef="#br0" timeOffset="31455.856">13117 2004 1484 0 0,'113'-57'2277'0'0,"-109"57"-2237"0"0,-1-1-1 0 0,1 1 0 0 0,0 0 1 0 0,-1 0-1 0 0,1 0 1 0 0,-1 1-1 0 0,1-1 0 0 0,0 1 1 0 0,-1 0-1 0 0,1 0 1 0 0,-1 0-1 0 0,0 0 0 0 0,1 1 1 0 0,-1-1-1 0 0,0 1 1 0 0,0 0-1 0 0,0 0 1 0 0,0 0-1 0 0,0 0 0 0 0,0 0 1 0 0,-1 1-1 0 0,1 0 1 0 0,-1-1-1 0 0,0 1 0 0 0,1 0 1 0 0,-1 0-1 0 0,-1 0 1 0 0,1 0-1 0 0,0 1 1 0 0,-1-1-1 0 0,1 0 0 0 0,-1 1 1 0 0,0-1-40 0 0,1 8 48 0 0,0 0-1 0 0,0 0 1 0 0,-1 0 0 0 0,0 0 0 0 0,-1 0-1 0 0,0 0 1 0 0,-1 0 0 0 0,-1 0 0 0 0,1 0 0 0 0,-2 0-1 0 0,1-1 1 0 0,-1 1 0 0 0,-1-1 0 0 0,0 1-1 0 0,-1-1 1 0 0,0 0 0 0 0,0-1 0 0 0,-1 1 0 0 0,0-1-1 0 0,-1 0 1 0 0,0-1 0 0 0,0 0 0 0 0,-1 0-1 0 0,0 0 1 0 0,0-1 0 0 0,-1 0 0 0 0,0-1 0 0 0,0 0-1 0 0,-1 0 1 0 0,1-1 0 0 0,-1 0 0 0 0,0 0-1 0 0,-1-2 1 0 0,1 1 0 0 0,-1-1-48 0 0,-55 10-4028 0 0,60-13 2750 0 0</inkml:trace>
  <inkml:trace contextRef="#ctx0" brushRef="#br0" timeOffset="31845.028">13418 2257 1236 0 0,'40'-1'762'0'0,"0"0"-1"0"0,0-3 0 0 0,0-1 1 0 0,-1-2-1 0 0,0-2 1 0 0,38-14-762 0 0,-71 21 32 0 0,-6 2-12 0 0,0-1 0 0 0,-1 1-1 0 0,1-1 1 0 0,0 1 0 0 0,0-1-1 0 0,-1 0 1 0 0,1 1 0 0 0,0-1-1 0 0,0 1 1 0 0,0-1 0 0 0,0 0-1 0 0,0 1 1 0 0,0-1 0 0 0,0 1-1 0 0,0-1 1 0 0,0 0 0 0 0,0 1-1 0 0,0-1 1 0 0,0 0 0 0 0,0 1 0 0 0,1-1-1 0 0,-1 1 1 0 0,0-1 0 0 0,0 1-1 0 0,1-1 1 0 0,-1 0 0 0 0,0 1-1 0 0,1-1 1 0 0,-1 1 0 0 0,0 0-1 0 0,1-1 1 0 0,-1 1 0 0 0,1-1-1 0 0,-1 1 1 0 0,1-1 0 0 0,-1 1-1 0 0,1 0 1 0 0,-1 0 0 0 0,1-1-1 0 0,0 1 1 0 0,-1 0 0 0 0,1 0-1 0 0,-1-1 1 0 0,1 1 0 0 0,0 0 0 0 0,-1 0-1 0 0,1 0 1 0 0,-1 0 0 0 0,1 0-1 0 0,0 0 1 0 0,-1 0 0 0 0,1 0-1 0 0,-1 0 1 0 0,1 0 0 0 0,0 0-1 0 0,0 1-19 0 0,-193 10 790 0 0,147-3-643 0 0,31-7-96 0 0,-1 1 0 0 0,1 0 0 0 0,0 1 0 0 0,1 1 0 0 0,-1 0 0 0 0,1 1 0 0 0,0 0 0 0 0,0 1 0 0 0,0 1 0 0 0,1 0 0 0 0,-1 0 0 0 0,2 1 0 0 0,-1 1 0 0 0,-7 7-51 0 0,12-2 83 0 0,7 2-7 0 0,8-8-121 0 0,0 0 0 0 0,1 0 1 0 0,1-1-1 0 0,-1 0 0 0 0,1 0 0 0 0,0-1 1 0 0,1-1-1 0 0,-1 0 0 0 0,1 0 0 0 0,0-1 1 0 0,0 0-1 0 0,1-1 0 0 0,-1 0 1 0 0,1-1-1 0 0,0 0 0 0 0,-1-1 0 0 0,1 0 1 0 0,0-1-1 0 0,0-1 0 0 0,0 0 0 0 0,0 0 45 0 0,121 1-4865 0 0,-73-10 3621 0 0</inkml:trace>
  <inkml:trace contextRef="#ctx0" brushRef="#br0" timeOffset="32295.821">13898 2124 1036 0 0,'5'0'126'0'0,"1"0"-1"0"0,-1-1 1 0 0,1 2 0 0 0,-1-1-1 0 0,1 1 1 0 0,-1-1 0 0 0,0 1-1 0 0,1 1 1 0 0,-1-1 0 0 0,0 1-1 0 0,0 0 1 0 0,0 0-1 0 0,0 1 1 0 0,0-1 0 0 0,-1 1-1 0 0,1 0 1 0 0,-1 0 0 0 0,3 3-126 0 0,0 0 211 0 0,1 0 1 0 0,-1 1-1 0 0,0-1 1 0 0,-1 2-1 0 0,0-1 1 0 0,0 1-1 0 0,0 0 1 0 0,-1 0-1 0 0,0 0 1 0 0,-1 1 0 0 0,0-1-1 0 0,0 1 1 0 0,-1 0-1 0 0,0 1 1 0 0,-1-1-1 0 0,0 0 1 0 0,0 1-1 0 0,-1 0-211 0 0,-2-4 163 0 0,-1-1 1 0 0,1 1-1 0 0,-1-1 0 0 0,0 0 0 0 0,-1 0 0 0 0,1 0 0 0 0,-1 0 0 0 0,0 0 1 0 0,0-1-1 0 0,-1 1 0 0 0,1-1 0 0 0,-1 0 0 0 0,0 0 0 0 0,0 0 0 0 0,-1 0 1 0 0,1-1-1 0 0,-1 0 0 0 0,1 1 0 0 0,-1-2 0 0 0,0 1 0 0 0,0-1 1 0 0,-1 0-1 0 0,-1 1-163 0 0,6-3 256 0 0,-15-38-26 0 0,21 19-412 0 0,1 0 1 0 0,0 1-1 0 0,2 0 1 0 0,0 0 0 0 0,1 1-1 0 0,1 0 1 0 0,0 0-1 0 0,1 1 1 0 0,1 1-1 0 0,0 0 1 0 0,2 0 0 0 0,-1 1-1 0 0,2 1 1 0 0,0 0-1 0 0,0 1 1 0 0,12-6 181 0 0,117-79-1826 0 0,-142 99 1862 0 0,0 0 0 0 0,-1 0 0 0 0,1 0 0 0 0,-1 0 0 0 0,0 0 0 0 0,0 0 0 0 0,0 1 0 0 0,0-1-1 0 0,0 0 1 0 0,0 1 0 0 0,-1-1 0 0 0,1 0 0 0 0,-1 1 0 0 0,1-1 0 0 0,-1 1 0 0 0,0-1 0 0 0,0 1 0 0 0,0-1-1 0 0,0 1 1 0 0,-1-1 0 0 0,1 1 0 0 0,-1-1 0 0 0,1 0 0 0 0,-1 1 0 0 0,0-1 0 0 0,0 0 0 0 0,0 1 0 0 0,0-1 0 0 0,0 0-1 0 0,-1 0 1 0 0,1 0 0 0 0,-1 0 0 0 0,1 0 0 0 0,-1 0 0 0 0,0 0-36 0 0,0 2 47 0 0,-1 5-1 0 0,-1-4-15 0 0,0 1 1 0 0,1-1-1 0 0,0 0 1 0 0,0 1-1 0 0,1 0 1 0 0,-1-1-1 0 0,1 1 0 0 0,1 0 1 0 0,-1 0-1 0 0,1 0 1 0 0,0 0-1 0 0,0 1 1 0 0,1-1-1 0 0,-1 0 1 0 0,2 0-1 0 0,-1 0 1 0 0,0 1-1 0 0,1-1 1 0 0,1 0-1 0 0,-1 0 0 0 0,1 0 1 0 0,0 0-1 0 0,0-1 1 0 0,0 1-1 0 0,1 0 1 0 0,0-1-1 0 0,0 1 1 0 0,1-1-1 0 0,-1 0 1 0 0,1 0-1 0 0,0-1 0 0 0,2 3-31 0 0,-3-6-178 0 0,0-1-1 0 0,-1 1 0 0 0,1 0 1 0 0,0 0-1 0 0,0-1 0 0 0,0 0 0 0 0,0 0 1 0 0,0 0-1 0 0,0 0 0 0 0,0 0 1 0 0,0 0-1 0 0,0-1 0 0 0,0 1 0 0 0,0-1 1 0 0,-1 0-1 0 0,1 0 0 0 0,0 0 0 0 0,0 0 1 0 0,-1 0-1 0 0,1-1 0 0 0,-1 1 1 0 0,1-1-1 0 0,-1 0 0 0 0,0 0 0 0 0,1 0 1 0 0,-1 0-1 0 0,0 0 0 0 0,0 0 0 0 0,0-1 1 0 0,-1 1-1 0 0,1 0 0 0 0,1-3 179 0 0,11-17-1212 0 0</inkml:trace>
  <inkml:trace contextRef="#ctx0" brushRef="#br0" timeOffset="26964.353">7457 2408 1140 0 0,'0'-3'66'0'0,"0"1"0"0"0,0-1 0 0 0,0 0 1 0 0,1 1-1 0 0,-1-1 0 0 0,1 0 0 0 0,-1 1 0 0 0,1-1 0 0 0,0 0 0 0 0,0 1 0 0 0,0-1 0 0 0,0 1 1 0 0,0 0-1 0 0,1-1 0 0 0,-1 1 0 0 0,1 0 0 0 0,-1 0 0 0 0,1 0 0 0 0,0 0 0 0 0,0 0 0 0 0,0 0 1 0 0,0 0-1 0 0,0 1 0 0 0,0-1 0 0 0,1 1 0 0 0,-1 0 0 0 0,1-1 0 0 0,-1 1 0 0 0,1 0 0 0 0,-1 0 0 0 0,1 1 1 0 0,-1-1-1 0 0,1 1 0 0 0,0-1 0 0 0,-1 1 0 0 0,1 0 0 0 0,0 0 0 0 0,-1 0 0 0 0,1 0-66 0 0,105 30 974 0 0,-96-23-897 0 0,-1 0 1 0 0,0 1 0 0 0,0 1 0 0 0,-1 0-1 0 0,0 0 1 0 0,0 1 0 0 0,-1 0-1 0 0,0 1 1 0 0,-1 0 0 0 0,0 0 0 0 0,-1 1-1 0 0,0 0 1 0 0,-1 0 0 0 0,-1 0-1 0 0,1 1 1 0 0,-2 0 0 0 0,0 0-1 0 0,0 0 1 0 0,-2 1 0 0 0,1 0-78 0 0,-5-9 86 0 0,1 0-1 0 0,-1 0 1 0 0,1 0 0 0 0,-1-1-1 0 0,-1 1 1 0 0,1 0-1 0 0,-1-1 1 0 0,0 0 0 0 0,0 0-1 0 0,0 1 1 0 0,0-2 0 0 0,-1 1-1 0 0,1 0 1 0 0,-1-1 0 0 0,0 1-1 0 0,0-1 1 0 0,-1 0 0 0 0,1-1-1 0 0,-1 1 1 0 0,1-1 0 0 0,-1 0-1 0 0,0 0 1 0 0,0 0-1 0 0,0-1 1 0 0,0 1 0 0 0,-2-1-86 0 0,5-1 14 0 0,0 0-1 0 0,0-1 1 0 0,0 1 0 0 0,0-1 0 0 0,-1 0 0 0 0,1 1 0 0 0,0-1-1 0 0,0 0 1 0 0,0 0 0 0 0,0 0 0 0 0,1-1 0 0 0,-1 1 0 0 0,0 0 0 0 0,0-1-1 0 0,1 1 1 0 0,-1-1 0 0 0,1 1 0 0 0,-1-1 0 0 0,1 0 0 0 0,0 0-1 0 0,0 0 1 0 0,-1 0 0 0 0,1 0 0 0 0,1 0 0 0 0,-1 0 0 0 0,0 0-1 0 0,0 0 1 0 0,1 0 0 0 0,-1 0 0 0 0,1 0 0 0 0,0-1 0 0 0,-1 1 0 0 0,1 0-1 0 0,0 0 1 0 0,1 0 0 0 0,-1-1 0 0 0,0 1 0 0 0,1 0 0 0 0,-1-2-14 0 0,19-82-83 0 0,-3 59-227 0 0,1 0 0 0 0,1 1 0 0 0,1 1 0 0 0,1 1-1 0 0,1 0 1 0 0,1 2 0 0 0,1 0 0 0 0,1 2 0 0 0,1 1 0 0 0,1 0 0 0 0,0 2-1 0 0,26-12 311 0 0,-16 15-2534 0 0,-22 6 1232 0 0</inkml:trace>
  <inkml:trace contextRef="#ctx0" brushRef="#br0" timeOffset="27489.808">8334 2363 1132 0 0,'-16'6'188'0'0,"0"0"0"0"0,1 2-1 0 0,0 0 1 0 0,0 0 0 0 0,1 1 0 0 0,0 1-1 0 0,0 0 1 0 0,1 1 0 0 0,1 1 0 0 0,-1 0-1 0 0,2 1 1 0 0,0 0 0 0 0,1 0 0 0 0,0 1-1 0 0,1 1 1 0 0,0-1 0 0 0,1 2-188 0 0,7-15 34 0 0,0 1-1 0 0,0 0 1 0 0,0 0 0 0 0,0 1 0 0 0,1-1 0 0 0,-1 0 0 0 0,1 0 0 0 0,-1 0 0 0 0,1 0-1 0 0,0 1 1 0 0,-1-1 0 0 0,1 0 0 0 0,0 0 0 0 0,1 0 0 0 0,-1 1 0 0 0,0-1 0 0 0,1 0-1 0 0,-1 0 1 0 0,1 0 0 0 0,0 0 0 0 0,-1 0 0 0 0,1 0 0 0 0,0 0 0 0 0,0 0 0 0 0,1 0-1 0 0,-1 0 1 0 0,0 0 0 0 0,1 0 0 0 0,-1-1 0 0 0,1 1 0 0 0,-1-1 0 0 0,1 1 0 0 0,0-1-1 0 0,-1 1 1 0 0,1-1 0 0 0,0 0 0 0 0,0 0 0 0 0,0 0 0 0 0,0 0 0 0 0,0 0 0 0 0,0-1-1 0 0,0 1 1 0 0,1-1 0 0 0,-1 1 0 0 0,0-1 0 0 0,0 0 0 0 0,0 1 0 0 0,1-1 0 0 0,-1 0-1 0 0,0-1 1 0 0,2 1-34 0 0,112-11 591 0 0,-103 9-635 0 0,-1-1 1 0 0,1 0-1 0 0,-1-1 0 0 0,0 0 0 0 0,0-1 1 0 0,0 0-1 0 0,0-1 0 0 0,-1 0 1 0 0,0-1-1 0 0,0 0 0 0 0,-1-1 1 0 0,0 0-1 0 0,0 0 0 0 0,-1-1 0 0 0,0-1 1 0 0,0 0-1 0 0,-1 0 0 0 0,-1 0 1 0 0,0-1-1 0 0,0 0 0 0 0,-1 0 1 0 0,0-1-1 0 0,-1 0 0 0 0,0-2 44 0 0,-10-7-441 0 0,12 32 329 0 0,175 135-2602 0 0,-178-140 1704 0 0</inkml:trace>
  <inkml:trace contextRef="#ctx0" brushRef="#br0" timeOffset="28373.512">8787 2335 924 0 0,'11'10'229'0'0,"-1"2"0"0"0,0 0 0 0 0,-1 0-1 0 0,0 1 1 0 0,-1 0 0 0 0,-1 0 0 0 0,0 1 0 0 0,0 0-1 0 0,-2 0 1 0 0,1 1 0 0 0,-2-1 0 0 0,0 1 0 0 0,-1 0-1 0 0,0 3-228 0 0,-2-14 72 0 0,12 84 2454 0 0,-13-87-2127 0 0,0-1-7 0 0,0 0-31 0 0,-15 10 956 0 0,13-17-1280 0 0,0 0-1 0 0,0-1 1 0 0,1 1 0 0 0,0-1-1 0 0,1 1 1 0 0,0-1 0 0 0,0 1-1 0 0,0-1 1 0 0,1 1 0 0 0,0-1-1 0 0,1 1 1 0 0,-1-1-1 0 0,1 1 1 0 0,1 0 0 0 0,-1 0-1 0 0,3-3-36 0 0,-1-3 17 0 0,-3 6-85 0 0,-1 1 0 0 0,2 0 0 0 0,-1-1 0 0 0,1 1 0 0 0,0 0 0 0 0,0 0 0 0 0,1 0-1 0 0,0 0 1 0 0,0 1 0 0 0,0-1 0 0 0,1 1 0 0 0,0 0 0 0 0,0 0 0 0 0,0 0 0 0 0,1 0 0 0 0,-1 1 0 0 0,1-1 0 0 0,0 1 0 0 0,0 1 0 0 0,1-1 0 0 0,-1 1 0 0 0,1 0 0 0 0,0 0 0 0 0,0 0 0 0 0,0 1 0 0 0,0 0-1 0 0,0 0 1 0 0,0 0 0 0 0,4 1 68 0 0,-2 5-30 0 0,1 0-1 0 0,-1 1 1 0 0,0 0-1 0 0,-1 1 0 0 0,1 0 1 0 0,-1 0-1 0 0,0 0 0 0 0,0 1 1 0 0,-1 0-1 0 0,0 0 1 0 0,0 1-1 0 0,-1 0 0 0 0,0 0 1 0 0,0 0-1 0 0,1 6 31 0 0,11 19 7 0 0,-14-25-22 0 0,0 1 0 0 0,1 0-1 0 0,0-1 1 0 0,0 0 0 0 0,1 0-1 0 0,0 0 1 0 0,0-1 0 0 0,1 0 0 0 0,-1 0-1 0 0,2 0 1 0 0,-1-1 0 0 0,1 1-1 0 0,0-2 1 0 0,1 1 0 0 0,-1-1 0 0 0,1 0-1 0 0,5 2 16 0 0,-2-7-13 0 0,-1-2-1 0 0,0 1 0 0 0,0-2 0 0 0,0 1 1 0 0,0-1-1 0 0,0-1 0 0 0,0 1 0 0 0,-1-2 1 0 0,0 1-1 0 0,0-1 0 0 0,0-1 0 0 0,0 0 1 0 0,-1 0-1 0 0,0 0 0 0 0,0-1 1 0 0,-1-1-1 0 0,0 1 0 0 0,0-1 0 0 0,-1 0 1 0 0,0-1-1 0 0,5-7 14 0 0,-1 4-122 0 0,15-53 780 0 0,-25 64-542 0 0,0 1-14 0 0,-2-3 5 0 0,-6 1-83 0 0,1 0 0 0 0,-1 1 0 0 0,1 0 0 0 0,-1 0 0 0 0,0 1 0 0 0,1 0 1 0 0,-1 0-1 0 0,0 0 0 0 0,1 1 0 0 0,-1 1 0 0 0,1-1 0 0 0,-1 1 0 0 0,1 0 0 0 0,0 1 0 0 0,-1 0 0 0 0,1 0 0 0 0,1 1 0 0 0,-1-1 0 0 0,0 1 1 0 0,1 1-1 0 0,0-1 0 0 0,0 1 0 0 0,0 0 0 0 0,1 1 0 0 0,0-1 0 0 0,0 1 0 0 0,-1 1-24 0 0,-34 80 61 0 0,82-59-59 0 0,-31-29-19 0 0,0 0-1 0 0,0-1 0 0 0,0 0 0 0 0,-1-1 0 0 0,1 0 0 0 0,0 0 1 0 0,-1-1-1 0 0,0-1 0 0 0,0 0 0 0 0,0 0 0 0 0,-1-1 0 0 0,1 0 0 0 0,-1-1 1 0 0,-1 0-1 0 0,1 0 0 0 0,-1-1 0 0 0,-1 0 0 0 0,0 0 0 0 0,0-1 1 0 0,0 0-1 0 0,4-8 18 0 0,4-16-9 0 0,-1-1 0 0 0,-1 0 0 0 0,-2-1 1 0 0,-1-1-1 0 0,-2 1 0 0 0,-1-2 0 0 0,-2 1 0 0 0,-2 0 1 0 0,-1-1-1 0 0,-2 0 0 0 0,-2-9 9 0 0,1 41 39 0 0,1 1 0 0 0,-1-1 0 0 0,0 1 0 0 0,0-1 0 0 0,-1 1 0 0 0,1-1 0 0 0,-1 1 0 0 0,0 0-1 0 0,0 0 1 0 0,-1 0 0 0 0,1 0 0 0 0,-1 0 0 0 0,0 0 0 0 0,0 1 0 0 0,0-1 0 0 0,0 1 0 0 0,-1 0 0 0 0,1 0 0 0 0,-1 0 0 0 0,0 0 0 0 0,0 1 0 0 0,0 0-1 0 0,0-1-38 0 0,3 3 3 0 0,-17 22 65 0 0,12-6-67 0 0,0 0 0 0 0,1 0 1 0 0,1 1-1 0 0,0 0 0 0 0,2-1 0 0 0,0 1 0 0 0,0 0 0 0 0,2 0 0 0 0,0 0 1 0 0,1 0-1 0 0,0 0 0 0 0,2 0 0 0 0,0 0 0 0 0,0-1 0 0 0,2 1 0 0 0,0-1 0 0 0,7 14-1 0 0,75 144-1107 0 0,-82-167 771 0 0,1-1 0 0 0,1 1 1 0 0,-1-1-1 0 0,1-1 0 0 0,0 1 0 0 0,0-1 0 0 0,0 0 1 0 0,1-1-1 0 0,0 0 0 0 0,0 0 0 0 0,0-1 1 0 0,0 0-1 0 0,5 2 336 0 0,13-1-1195 0 0</inkml:trace>
  <inkml:trace contextRef="#ctx0" brushRef="#br0" timeOffset="29153.363">10024 2353 2272 0 0,'-8'-5'175'0'0,"0"1"0"0"0,0 1 0 0 0,0-1-1 0 0,0 2 1 0 0,-1-1 0 0 0,1 1 0 0 0,-1 0 0 0 0,0 1 0 0 0,0 0-1 0 0,1 0 1 0 0,-1 1 0 0 0,0 0 0 0 0,0 1 0 0 0,0 0-1 0 0,1 0 1 0 0,-1 1 0 0 0,0 0 0 0 0,1 0 0 0 0,-1 1 0 0 0,1 0-1 0 0,0 1 1 0 0,0 0 0 0 0,0 0 0 0 0,1 0 0 0 0,-4 4-175 0 0,3-3 61 0 0,0 1 0 0 0,1 0 1 0 0,0 1-1 0 0,0 0 0 0 0,0 0 0 0 0,1 0 1 0 0,0 1-1 0 0,0 0 0 0 0,1 0 1 0 0,0 0-1 0 0,0 1 0 0 0,1 0 1 0 0,0 0-1 0 0,1 0 0 0 0,0 0 0 0 0,0 1 1 0 0,1-1-1 0 0,-1 7-61 0 0,3-15 97 0 0,34 16 333 0 0,-13-21-404 0 0,-1-1 0 0 0,0-1-1 0 0,0-1 1 0 0,-1 0-1 0 0,0-2 1 0 0,0 0 0 0 0,-1-1-1 0 0,0-1 1 0 0,5-4-26 0 0,60-33-37 0 0,-22 8-176 0 0,-60 40 159 0 0,-1 0-27 0 0,0 0 34 0 0,8 27-54 0 0,15 85 237 0 0,23-158 593 0 0,7-27-869 0 0,-49 73 117 0 0,0 1 0 0 0,0 0 0 0 0,-1 0 0 0 0,1 0 0 0 0,0 1 0 0 0,0-1 0 0 0,0 1 0 0 0,-1 0 0 0 0,1 0-1 0 0,-1 0 1 0 0,0 0 0 0 0,1 1 0 0 0,-1-1 0 0 0,0 1 0 0 0,-1 0 0 0 0,1 0 0 0 0,0 0 0 0 0,-1 0 0 0 0,1 1 0 0 0,-1-1 0 0 0,0 1 0 0 0,0-1 0 0 0,-1 1-1 0 0,1 0 1 0 0,-1-1 0 0 0,0 1 0 0 0,0 0 0 0 0,0 0 0 0 0,0 0 0 0 0,0 1 23 0 0,15-5 409 0 0,7-44-453 0 0,-10 20 80 0 0,-8 15-39 0 0,0 0-1 0 0,0 1 0 0 0,1 0 0 0 0,0 0 0 0 0,1 1 1 0 0,0-1-1 0 0,0 2 0 0 0,0-1 0 0 0,1 1 0 0 0,0 0 1 0 0,0 0-1 0 0,1 1 0 0 0,-1 0 0 0 0,9-3 4 0 0,-6 10-74 0 0,0 1 0 0 0,0 0 0 0 0,-1 0-1 0 0,0 1 1 0 0,1 0 0 0 0,-1 1 0 0 0,-1 0 0 0 0,1 1-1 0 0,-1 0 1 0 0,0 0 0 0 0,0 1 0 0 0,0 0 0 0 0,-1 1 0 0 0,-1 0-1 0 0,1 0 1 0 0,-1 1 0 0 0,0-1 0 0 0,-1 2 0 0 0,0-1-1 0 0,-1 1 1 0 0,0-1 0 0 0,0 2 0 0 0,1 3 74 0 0,12 39-3239 0 0,-15-43 2044 0 0</inkml:trace>
  <inkml:trace contextRef="#ctx0" brushRef="#br0" timeOffset="24510.601">4920 2492 1016 0 0,'-1'-2'57'0'0,"-1"0"-1"0"0,1 0 1 0 0,0 0-1 0 0,-1 0 1 0 0,1 0 0 0 0,-1 0-1 0 0,1 1 1 0 0,-1-1-1 0 0,0 1 1 0 0,0-1-1 0 0,0 1 1 0 0,0 0 0 0 0,0-1-1 0 0,0 1 1 0 0,0 0-1 0 0,0 0 1 0 0,0 0-1 0 0,-1 1 1 0 0,1-1 0 0 0,0 1-1 0 0,0-1 1 0 0,-1 1-1 0 0,1 0 1 0 0,0-1-1 0 0,-1 1 1 0 0,1 1 0 0 0,-1-1-57 0 0,-9-1 61 0 0,-1 1 1 0 0,1 0-1 0 0,0 1 1 0 0,0 0 0 0 0,0 1-1 0 0,0 1 1 0 0,0-1 0 0 0,0 2-1 0 0,1 0 1 0 0,-1 0-1 0 0,1 1 1 0 0,0 1 0 0 0,0 0-1 0 0,1 0 1 0 0,0 1-1 0 0,0 0 1 0 0,0 1 0 0 0,1 0-1 0 0,0 0 1 0 0,1 1 0 0 0,0 0-1 0 0,0 1 1 0 0,1 0-1 0 0,0 0 1 0 0,1 0 0 0 0,0 1-1 0 0,1 0 1 0 0,0 0 0 0 0,0 1-1 0 0,1-1 1 0 0,-1 8-62 0 0,6-16 27 0 0,1 1 1 0 0,-1-1 0 0 0,1 0 0 0 0,0 0-1 0 0,0 0 1 0 0,0 0 0 0 0,0 0 0 0 0,1-1-1 0 0,-1 1 1 0 0,1 0 0 0 0,-1-1 0 0 0,1 0-1 0 0,0 0 1 0 0,0 0 0 0 0,0 0-1 0 0,0 0 1 0 0,1-1 0 0 0,-1 1 0 0 0,0-1-1 0 0,1 0 1 0 0,-1 0 0 0 0,0 0 0 0 0,1 0-1 0 0,0-1 1 0 0,-1 1 0 0 0,1-1 0 0 0,-1 0-1 0 0,1 0 1 0 0,-1 0 0 0 0,1 0-1 0 0,-1-1 1 0 0,1 0 0 0 0,-1 0 0 0 0,1 0-1 0 0,-1 0 1 0 0,1 0 0 0 0,1-1-28 0 0,10-3-21 0 0,1 0 1 0 0,-1 0-1 0 0,-1-1 1 0 0,1-1-1 0 0,-1-1 1 0 0,0 0-1 0 0,-1 0 1 0 0,1-2-1 0 0,-2 1 0 0 0,0-2 1 0 0,0 0-1 0 0,-1 0 1 0 0,0-1-1 0 0,-1 0 1 0 0,0-1-1 0 0,-1 0 1 0 0,0-1-1 0 0,-1 1 1 0 0,-1-2-1 0 0,0 1 0 0 0,-1-1 21 0 0,-3-15 981 0 0,-5 64-795 0 0,52 465 2209 0 0,-50-478-2288 0 0,0 0 0 0 0,-1 1 0 0 0,-2-1 0 0 0,0 0 0 0 0,-1 0 0 0 0,-1 0 0 0 0,-1-1-1 0 0,0 0 1 0 0,-2 0 0 0 0,-1 0 0 0 0,-1 1-107 0 0,7-14 44 0 0,0-1-1 0 0,-1 1 0 0 0,1-1 1 0 0,-1 0-1 0 0,0-1 0 0 0,-1 1 1 0 0,1-1-1 0 0,-1 0 0 0 0,0 0 1 0 0,-1 0-1 0 0,1-1 0 0 0,-1 1 1 0 0,0-1-1 0 0,0-1 0 0 0,0 1 1 0 0,-1-1-1 0 0,1 0 0 0 0,-1-1 1 0 0,-5 2-44 0 0,6-8-37 0 0,0 0-1 0 0,0 0 1 0 0,0-1 0 0 0,0 0 0 0 0,0 0 0 0 0,1 0 0 0 0,0-1 0 0 0,0 0-1 0 0,1 0 1 0 0,0 0 0 0 0,0 0 0 0 0,0-1 0 0 0,1 1 0 0 0,-1-1 0 0 0,2 0 0 0 0,-1 0-1 0 0,1-1 1 0 0,0 1 0 0 0,0 0 0 0 0,1-1 0 0 0,0 1 0 0 0,1-1 0 0 0,0 1-1 0 0,0-1 1 0 0,0 1 0 0 0,1-5 37 0 0,0-25-143 0 0,2 1 0 0 0,1 0 0 0 0,2 0-1 0 0,1 1 1 0 0,2-1 0 0 0,1 1 0 0 0,2 1 0 0 0,2 0 0 0 0,1 1-1 0 0,1 1 1 0 0,2 0 0 0 0,1 1 0 0 0,1 1 0 0 0,2 1 0 0 0,1 1-1 0 0,10-9 144 0 0,70-83-348 0 0,-114 134 386 0 0,1 0 0 0 0,0 1 0 0 0,1 1 0 0 0,1 0 0 0 0,0 0 0 0 0,1 0 0 0 0,1 1-1 0 0,0 0 1 0 0,2 0 0 0 0,0 1 0 0 0,0-1 0 0 0,1 14-38 0 0,3-27-26 0 0,0-1 1 0 0,0 1-1 0 0,1 0 0 0 0,-1-1 1 0 0,1 1-1 0 0,0-1 0 0 0,0 1 0 0 0,0-1 1 0 0,1 1-1 0 0,-1-1 0 0 0,1 1 1 0 0,0-1-1 0 0,0 0 0 0 0,0 0 1 0 0,0 0-1 0 0,1 0 0 0 0,-1 0 1 0 0,1-1-1 0 0,-1 1 0 0 0,1-1 1 0 0,0 0-1 0 0,0 0 0 0 0,0 0 0 0 0,1 0 1 0 0,-1 0-1 0 0,0 0 0 0 0,1-1 1 0 0,-1 0-1 0 0,1 0 0 0 0,-1 0 1 0 0,1 0-1 0 0,0 0 0 0 0,-1-1 1 0 0,1 1-1 0 0,2-1 26 0 0,128-10-3919 0 0,-96 1 2773 0 0</inkml:trace>
  <inkml:trace contextRef="#ctx0" brushRef="#br0" timeOffset="25704.519">5283 2486 860 0 0,'84'134'3299'0'0,"60"71"-399"0"0,-140-206-2847 0 0,-1 1 1 0 0,1-1-1 0 0,-1 0 1 0 0,0 0 0 0 0,0 0-1 0 0,1-1 1 0 0,-1 1-1 0 0,0-1 1 0 0,0 1 0 0 0,0-1-1 0 0,-1 0 1 0 0,1 0-1 0 0,0 0 1 0 0,-1-1 0 0 0,1 1-1 0 0,-1-1 1 0 0,0 1 0 0 0,0-1-1 0 0,0 0 1 0 0,0 0-1 0 0,0 0 1 0 0,-1 0 0 0 0,1 0-1 0 0,-1 0 1 0 0,0 0-1 0 0,0 0 1 0 0,0-1 0 0 0,0 1-1 0 0,0-1 1 0 0,-1 1-1 0 0,0 0 1 0 0,1-1 0 0 0,-1-1-54 0 0,7-12 109 0 0,87-182-512 0 0,-69 226 196 0 0,-21-19 207 0 0,1 0 0 0 0,-1 0-1 0 0,1-1 1 0 0,1 1 0 0 0,-1-1-1 0 0,1 0 1 0 0,0-1 0 0 0,1 1-1 0 0,0-1 1 0 0,0 0 0 0 0,0-1-1 0 0,1 0 1 0 0,-1 0 0 0 0,1-1-1 0 0,0 0 1 0 0,1 0-1 0 0,-1 0 1 0 0,1-1 0 0 0,-1-1-1 0 0,1 0 1 0 0,4 1 0 0 0,7-2-38 0 0,-1-1 0 0 0,1-1 0 0 0,0-1 0 0 0,-1-1 0 0 0,0 0 0 0 0,0-2 0 0 0,0 0 0 0 0,0-1 0 0 0,-1-1 0 0 0,4-2 38 0 0,-12 5-101 0 0,-1-1-1 0 0,1 0 1 0 0,-1-1 0 0 0,0 0-1 0 0,0 0 1 0 0,0-1-1 0 0,-1 0 1 0 0,0 0 0 0 0,-1-1-1 0 0,1 0 1 0 0,-1-1 0 0 0,-1 1-1 0 0,0-1 1 0 0,0 0-1 0 0,-1-1 1 0 0,0 0 0 0 0,0 0-1 0 0,-1 0 1 0 0,0-1 101 0 0,-6 7 4 0 0,0 1-1 0 0,0-1 1 0 0,0 1 0 0 0,-1 0-1 0 0,1-1 1 0 0,-1 1 0 0 0,0 0-1 0 0,0 1 1 0 0,0-1 0 0 0,0 0-1 0 0,0 1 1 0 0,0 0 0 0 0,-1 0-1 0 0,1 0 1 0 0,-1 0 0 0 0,0 0-1 0 0,1 1 1 0 0,-1-1 0 0 0,0 1-1 0 0,0 0 1 0 0,0 0 0 0 0,0 1 0 0 0,0-1-1 0 0,0 1 1 0 0,0 0 0 0 0,0 0-1 0 0,0 0 1 0 0,0 1 0 0 0,0-1-1 0 0,0 1 1 0 0,0 0 0 0 0,-2 1-4 0 0,-1-2 109 0 0,-3 0-45 0 0,-1 1 0 0 0,1 0 1 0 0,-1 1-1 0 0,1 0 1 0 0,0 0-1 0 0,-1 1 1 0 0,1 0-1 0 0,0 1 1 0 0,1 1-1 0 0,-1-1 1 0 0,1 1-1 0 0,0 1 0 0 0,0 0 1 0 0,1 0-1 0 0,-1 0 1 0 0,1 1-1 0 0,1 1 1 0 0,-1-1-1 0 0,1 1 1 0 0,1 0-1 0 0,-1 1 0 0 0,1 0 1 0 0,1 0-1 0 0,0 0 1 0 0,0 1-1 0 0,1-1 1 0 0,0 1-1 0 0,1 0 1 0 0,0 0-1 0 0,0 1 1 0 0,1-1-1 0 0,0 0 0 0 0,1 4-64 0 0,1-9 18 0 0,1 0 0 0 0,-1 0 0 0 0,1-1 0 0 0,0 1 0 0 0,0 0 0 0 0,1-1 0 0 0,-1 1 0 0 0,1-1 0 0 0,0 0 0 0 0,0 1 0 0 0,1-1 0 0 0,-1 0 0 0 0,1 0 0 0 0,0 0 0 0 0,0-1-1 0 0,0 1 1 0 0,1-1 0 0 0,-1 0 0 0 0,1 0 0 0 0,0 0 0 0 0,0 0 0 0 0,0 0 0 0 0,0-1 0 0 0,0 0 0 0 0,1 0 0 0 0,-1 0 0 0 0,0 0 0 0 0,1-1 0 0 0,3 1-18 0 0,139 17-865 0 0,-136-20 735 0 0,1 0 0 0 0,-1-1 0 0 0,0 0 0 0 0,0-1 0 0 0,0 0 0 0 0,0-1 0 0 0,0 0 0 0 0,-1-1 0 0 0,0 0 0 0 0,0 0 0 0 0,0-1 0 0 0,-1-1 0 0 0,1 1 0 0 0,-2-2 0 0 0,1 1 0 0 0,-1-1 0 0 0,0 0 0 0 0,-1-1 0 0 0,1 0 0 0 0,-2 0 0 0 0,1-1 0 0 0,-2 1 0 0 0,1-1 0 0 0,-1-2 130 0 0,14-52 2008 0 0,-18 63-1990 0 0,-1 0 0 0 0,1 0 0 0 0,-1 0 0 0 0,1 0-1 0 0,-1 0 1 0 0,1 0 0 0 0,0 0 0 0 0,-1 0 0 0 0,1 0-1 0 0,0 1 1 0 0,0-1 0 0 0,0 0 0 0 0,-1 0 0 0 0,1 1-1 0 0,0-1 1 0 0,0 1 0 0 0,0-1 0 0 0,0 1 0 0 0,0-1-1 0 0,0 1 1 0 0,0 0 0 0 0,0-1 0 0 0,0 1 0 0 0,0 0 0 0 0,1 0-1 0 0,-1 0 1 0 0,0 0 0 0 0,0 0 0 0 0,0 0 0 0 0,0 0-1 0 0,0 0 1 0 0,0 0 0 0 0,0 1 0 0 0,0-1 0 0 0,0 0-1 0 0,0 1 1 0 0,0-1 0 0 0,0 1 0 0 0,0-1 0 0 0,0 1-1 0 0,0-1 1 0 0,0 1 0 0 0,0 0 0 0 0,0-1 0 0 0,0 1 0 0 0,-1 0-1 0 0,1 0 1 0 0,0-1 0 0 0,-1 1 0 0 0,1 0 0 0 0,0 0-1 0 0,-1 0-17 0 0,44 58 1314 0 0,-54-75-195 0 0,11 1-1077 0 0,1 0-1 0 0,0 0 0 0 0,1 0 0 0 0,1 1 1 0 0,1-1-1 0 0,0 1 0 0 0,0 0 0 0 0,2 1 1 0 0,0-1-1 0 0,0 1 0 0 0,1 0 0 0 0,1 1 1 0 0,0 0-1 0 0,0 0 0 0 0,2 1 0 0 0,9-9-41 0 0,-17 18-3 0 0,-1 1-1 0 0,1-1 1 0 0,0 0-1 0 0,0 1 1 0 0,0 0-1 0 0,0-1 0 0 0,0 1 1 0 0,1 0-1 0 0,-1 1 1 0 0,0-1-1 0 0,0 1 1 0 0,1-1-1 0 0,-1 1 0 0 0,0 0 1 0 0,1 0-1 0 0,-1 0 1 0 0,0 1-1 0 0,1-1 1 0 0,-1 1-1 0 0,0 0 0 0 0,0 0 1 0 0,0 0-1 0 0,0 0 1 0 0,0 0-1 0 0,0 1 1 0 0,0 0-1 0 0,0-1 1 0 0,0 1-1 0 0,0 0 0 0 0,-1 0 1 0 0,1 0-1 0 0,-1 1 1 0 0,0-1-1 0 0,0 1 1 0 0,0-1-1 0 0,0 1 0 0 0,1 1 4 0 0,64 110-278 0 0,-64-104 198 0 0,0-1 1 0 0,0 1 0 0 0,-1-1 0 0 0,0 1 0 0 0,0 0-1 0 0,-1 0 1 0 0,-1 0 0 0 0,0 0 0 0 0,0 0 0 0 0,-1 0-1 0 0,0 0 1 0 0,-1 0 0 0 0,0-1 0 0 0,0 1-1 0 0,-1-1 1 0 0,-4 10 79 0 0,4-14-200 0 0,0 1-1 0 0,0-1 1 0 0,-1 0 0 0 0,0 0-1 0 0,0 0 1 0 0,0 0-1 0 0,0 0 1 0 0,-1-1-1 0 0,0 0 1 0 0,0 0 0 0 0,0 0-1 0 0,0-1 1 0 0,-1 0-1 0 0,1 0 1 0 0,-1 0-1 0 0,0 0 1 0 0,0-1 0 0 0,-1 0 200 0 0,-65 14-2593 0 0,32-11 1345 0 0</inkml:trace>
  <inkml:trace contextRef="#ctx0" brushRef="#br0" timeOffset="26077.723">5156 2306 1744 0 0,'-20'-8'7510'0'0,"6"-10"-4943"0"0,-11-7-3316 0 0,17 32-3851 0 0,-11 15 2614 0 0,10-12 730 0 0,-3 4-42 0 0</inkml:trace>
  <inkml:trace contextRef="#ctx0" brushRef="#br0" timeOffset="22002.488">1929 2450 1140 0 0,'0'0'338'0'0,"0"0"-21"0"0,0 0 9 0 0,0 0-11 0 0,0 0-68 0 0,0 0-42 0 0,0 0-5 0 0,3-19 904 0 0,8-1-537 0 0,-10 23 443 0 0,-2 18-989 0 0,13 243 1017 0 0,29-6 315 0 0,-31-196-585 0 0,-10-61-712 0 0,0 12-441 0 0,0-13 306 0 0,-1 0 1 0 0,1 0-1 0 0,0 0 1 0 0,0 0-1 0 0,-1 0 1 0 0,1 0-1 0 0,0 0 0 0 0,-1 0 1 0 0,1 0-1 0 0,0 0 1 0 0,-1 0-1 0 0,1 0 1 0 0,0 0-1 0 0,0 0 1 0 0,-1 0-1 0 0,1 0 1 0 0,0 0-1 0 0,0 0 1 0 0,-1 0-1 0 0,1 1 1 0 0,0-1-1 0 0,-1 0 1 0 0,1 0-1 0 0,0 0 0 0 0,0 0 1 0 0,0 1-1 0 0,-1-1 1 0 0,1 0-1 0 0,0 0 1 0 0,0 1-1 0 0,0-1 1 0 0,0 0-1 0 0,-1 0 1 0 0,1 1-1 0 0,0-1 1 0 0,0 0-1 0 0,0 0 1 0 0,0 1-1 0 0,0-1 0 0 0,0 0 1 0 0,0 1-1 0 0,0-1 1 0 0,0 0-1 0 0,0 1 1 0 0,0-1 78 0 0,-22-29-2410 0 0,13 11 1262 0 0</inkml:trace>
  <inkml:trace contextRef="#ctx0" brushRef="#br0" timeOffset="22298.23">1915 2473 1048 0 0,'0'-13'189'0'0,"0"1"0"0"0,2-1 0 0 0,-1 1 0 0 0,2 0 0 0 0,0 0 0 0 0,0 0 0 0 0,1 0 0 0 0,0 0 0 0 0,1 1 0 0 0,0-1 0 0 0,1 1 0 0 0,1 1 0 0 0,-1-1 0 0 0,2 1 0 0 0,-1 0 0 0 0,2 1 0 0 0,-1 0 0 0 0,1 0 0 0 0,0 1-1 0 0,1 0 1 0 0,0 1 0 0 0,0 0 0 0 0,1 0 0 0 0,0 1 0 0 0,0 0 0 0 0,0 1 0 0 0,1 0 0 0 0,7-1-189 0 0,-15 5 7 0 0,1 0 1 0 0,-1 1-1 0 0,1-1 0 0 0,-1 1 0 0 0,1 0 0 0 0,-1 1 1 0 0,1-1-1 0 0,-1 1 0 0 0,1-1 0 0 0,-1 1 0 0 0,0 1 0 0 0,1-1 1 0 0,-1 1-1 0 0,0-1 0 0 0,0 1 0 0 0,0 0 0 0 0,0 1 1 0 0,0-1-1 0 0,0 1 0 0 0,-1 0 0 0 0,1 0 0 0 0,-1 0 0 0 0,0 0 1 0 0,0 0-1 0 0,3 4-7 0 0,-4-4-149 0 0,0 0 0 0 0,-1 1-1 0 0,1-1 1 0 0,0 0 0 0 0,-1 1 0 0 0,0 0 0 0 0,0-1 0 0 0,0 1 0 0 0,0-1-1 0 0,0 1 1 0 0,-1 0 0 0 0,1 0 0 0 0,-1-1 0 0 0,0 1 0 0 0,-1 0 0 0 0,1 0 0 0 0,-1-1-1 0 0,1 1 1 0 0,-1 0 0 0 0,0-1 0 0 0,-1 2 149 0 0,-16 36-1335 0 0</inkml:trace>
  <inkml:trace contextRef="#ctx0" brushRef="#br0" timeOffset="22984.023">1774 2791 1172 0 0,'221'-39'4518'0'0,"-58"4"-3979"0"0,98 14-1692 0 0,-241 19 301 0 0,-30 2 369 0 0,-32 5 112 0 0,-6 6 90 0 0,33-10 320 0 0,0 1 0 0 0,-1 1-1 0 0,1 0 1 0 0,0 1-1 0 0,1 1 1 0 0,-1 0-1 0 0,1 1 1 0 0,0 0 0 0 0,0 1-1 0 0,1 1 1 0 0,0 0-1 0 0,0 1 1 0 0,1 0-1 0 0,0 1 1 0 0,1 0 0 0 0,0 1-1 0 0,0 0 1 0 0,-7 11-39 0 0,18-20 43 0 0,-1-1-1 0 0,1 0 1 0 0,0 0 0 0 0,-1 0 0 0 0,1 1 0 0 0,0-1 0 0 0,0 0-1 0 0,0 1 1 0 0,0-1 0 0 0,0 0 0 0 0,0 0 0 0 0,0 1 0 0 0,0-1 0 0 0,1 0-1 0 0,-1 0 1 0 0,0 1 0 0 0,1-1 0 0 0,-1 0 0 0 0,1 0 0 0 0,-1 0 0 0 0,1 0-1 0 0,0 1 1 0 0,-1-1 0 0 0,1 0 0 0 0,0 0 0 0 0,0 0 0 0 0,0-1-1 0 0,0 1 1 0 0,0 0 0 0 0,0 0 0 0 0,0 0 0 0 0,0-1 0 0 0,0 1 0 0 0,0 0-1 0 0,0-1 1 0 0,0 1 0 0 0,0-1 0 0 0,1 1 0 0 0,-1-1 0 0 0,0 0-1 0 0,0 0 1 0 0,1 1 0 0 0,-1-1 0 0 0,0 0 0 0 0,1 0 0 0 0,-1 0 0 0 0,1 0-43 0 0,72 0 936 0 0,260-120 789 0 0,-329 122-1747 0 0,-1 0 0 0 0,0 0 1 0 0,0 1-1 0 0,0-1 0 0 0,0 1 0 0 0,0 0 0 0 0,-1 1 0 0 0,1-1 0 0 0,-1 0 0 0 0,0 1 0 0 0,0 0 0 0 0,0 0 0 0 0,0 0 0 0 0,-1 0 0 0 0,0 0 0 0 0,1 1 0 0 0,-2-1 0 0 0,1 0 0 0 0,0 1 0 0 0,-1 0 0 0 0,0-1 0 0 0,0 1 0 0 0,0 0 0 0 0,-1 0 0 0 0,0 0 0 0 0,0-1 0 0 0,0 1 0 0 0,0 2 22 0 0,2 6-83 0 0,49-91 1203 0 0,79-104-1871 0 0,-27 75-4248 0 0,-94 97 3684 0 0</inkml:trace>
  <inkml:trace contextRef="#ctx0" brushRef="#br0" timeOffset="23515.767">3497 2626 976 0 0,'-89'-7'2802'0'0,"74"11"-2719"0"0,0 0 1 0 0,0 0 0 0 0,0 2-1 0 0,1 0 1 0 0,0 0-1 0 0,0 2 1 0 0,1 0 0 0 0,0 0-1 0 0,0 1 1 0 0,1 0-1 0 0,0 1 1 0 0,-9 12-84 0 0,14-15 96 0 0,1 0-1 0 0,0 0 1 0 0,0 1-1 0 0,1 0 1 0 0,0 0-1 0 0,0 1 0 0 0,1 0 1 0 0,0-1-1 0 0,0 1 1 0 0,1 0-1 0 0,1 1 1 0 0,-1-1-1 0 0,1 1 1 0 0,0 8-96 0 0,4-15 26 0 0,0 0 1 0 0,0 0 0 0 0,1 0-1 0 0,-1 0 1 0 0,1-1 0 0 0,0 1-1 0 0,0-1 1 0 0,-1 0-1 0 0,2 0 1 0 0,-1 0 0 0 0,0 0-1 0 0,0 0 1 0 0,1-1-1 0 0,-1 1 1 0 0,0-1 0 0 0,1 0-1 0 0,0 0 1 0 0,-1 0-1 0 0,1-1 1 0 0,-1 1 0 0 0,1-1-1 0 0,0 0 1 0 0,0 0-1 0 0,-1 0 1 0 0,1-1 0 0 0,0 1-1 0 0,-1-1 1 0 0,1 0-1 0 0,-1 0 1 0 0,4-1-27 0 0,7-1 12 0 0,0 0-1 0 0,0-2 1 0 0,0 1 0 0 0,0-2-1 0 0,0 0 1 0 0,-1 0 0 0 0,0-2-1 0 0,-1 1 1 0 0,1-2-1 0 0,-2 1 1 0 0,1-2 0 0 0,-1 1-1 0 0,0-2 1 0 0,-1 1 0 0 0,-1-1-1 0 0,1-1 1 0 0,4-9-12 0 0,10-9 489 0 0,-24 30-499 0 0,5 2 22 0 0,103 59-1077 0 0,-41-8-2887 0 0,-55-38 2668 0 0</inkml:trace>
  <inkml:trace contextRef="#ctx0" brushRef="#br0" timeOffset="40701.914">20345 1661 1504 0 0,'0'-5'1048'0'0,"0"1"-308"0"0,-2 1-256 0 0,1-2-80 0 0,1 5-60 0 0,0-1-68 0 0,0 1-24 0 0,0 3-280 0 0,1 1-164 0 0,1 1-112 0 0,-1 1-176 0 0,3 3-380 0 0,2 10 44 0 0</inkml:trace>
  <inkml:trace contextRef="#ctx0" brushRef="#br0" timeOffset="46345.559">25745 1661 1348 0 0,'-119'-4'3324'0'0,"110"6"-3241"0"0,-1 1-1 0 0,1 1 1 0 0,-1 0-1 0 0,1 0 1 0 0,0 1 0 0 0,1 0-1 0 0,-1 1 1 0 0,1-1 0 0 0,0 2-1 0 0,0-1 1 0 0,1 1-1 0 0,0 0 1 0 0,0 1 0 0 0,1 0-1 0 0,0 0 1 0 0,0 0-1 0 0,1 1 1 0 0,0-1 0 0 0,0 1-1 0 0,1 0 1 0 0,0 1 0 0 0,1-1-1 0 0,0 1 1 0 0,0 0-1 0 0,1 0 1 0 0,0 2-83 0 0,1-7 36 0 0,-1-1 1 0 0,1 1-1 0 0,0-1 1 0 0,1 1-1 0 0,-1-1 0 0 0,1 1 1 0 0,0-1-1 0 0,0 1 1 0 0,1 0-1 0 0,-1-1 0 0 0,1 1 1 0 0,0-1-1 0 0,0 1 1 0 0,0-1-1 0 0,1 1 0 0 0,0-1 1 0 0,0 0-1 0 0,0 0 1 0 0,0 0-1 0 0,0 0 0 0 0,1 0 1 0 0,0 0-1 0 0,0-1 1 0 0,0 1-1 0 0,0-1 1 0 0,0 0-1 0 0,1 0 0 0 0,-1 0 1 0 0,1 0-1 0 0,0-1 1 0 0,0 1-1 0 0,0-1 0 0 0,0 0 1 0 0,1 0-1 0 0,-1-1 1 0 0,0 1-1 0 0,1-1 0 0 0,2 0-36 0 0,4-2 2 0 0,0-2-1 0 0,0 1 0 0 0,0-1 0 0 0,0-1 1 0 0,-1 0-1 0 0,0-1 0 0 0,0 0 0 0 0,0 0 1 0 0,0-1-1 0 0,-1 0 0 0 0,0-1 0 0 0,0 0 1 0 0,-1 0-1 0 0,0-1 0 0 0,0 0 0 0 0,-1-1 1 0 0,0 1-1 0 0,0-2 0 0 0,-1 1 0 0 0,0 0 1 0 0,-1-1-1 0 0,0 0 0 0 0,-1-1 0 0 0,0 1 1 0 0,0-1-1 0 0,-1 1 0 0 0,0-1 0 0 0,-1 0 0 0 0,-1 0 1 0 0,1-8-2 0 0,-1 17-12 0 0,-1-1 0 0 0,1 1 0 0 0,0 0 0 0 0,0-1 0 0 0,0 1 0 0 0,0 0 0 0 0,1 0-1 0 0,-1 0 1 0 0,0 0 0 0 0,1 0 0 0 0,0 0 0 0 0,-1 0 0 0 0,1 1 0 0 0,0-1 0 0 0,0 1 0 0 0,0-1 0 0 0,0 1 0 0 0,0 0 0 0 0,0-1 0 0 0,0 1 0 0 0,1 0 0 0 0,-1 0 0 0 0,0 1 0 0 0,1-1 0 0 0,-1 0 0 0 0,0 1 0 0 0,1 0 0 0 0,-1-1 0 0 0,1 1 0 0 0,-1 0 0 0 0,1 0 0 0 0,-1 0 0 0 0,0 1 0 0 0,1-1 0 0 0,-1 1 0 0 0,1-1-1 0 0,-1 1 1 0 0,0 0 0 0 0,1-1 0 0 0,-1 1 0 0 0,0 1 0 0 0,0-1 0 0 0,0 0 0 0 0,0 0 0 0 0,0 1 0 0 0,0-1 0 0 0,0 1 0 0 0,0 0 0 0 0,0 0 0 0 0,-1-1 0 0 0,1 1 0 0 0,-1 0 0 0 0,0 0 0 0 0,1 0 0 0 0,-1 1 0 0 0,0-1 0 0 0,0 0 0 0 0,0 0 0 0 0,0 1 0 0 0,0 1 12 0 0,66 150-292 0 0,-67-153 321 0 0,0-1 74 0 0,1 9 231 0 0,6-16-229 0 0,4-20-167 0 0,2 0-1 0 0,1 1 1 0 0,1 0-1 0 0,1 1 1 0 0,2 0-1 0 0,17-18 63 0 0,-34 42-20 0 0,0-1-1 0 0,0 1 0 0 0,1-1 1 0 0,-1 1-1 0 0,0 0 0 0 0,1-1 0 0 0,-1 1 1 0 0,1 0-1 0 0,-1 0 0 0 0,1 0 1 0 0,0 0-1 0 0,0 1 0 0 0,-1-1 1 0 0,1 0-1 0 0,0 1 0 0 0,0-1 0 0 0,0 1 1 0 0,0 0-1 0 0,-1-1 0 0 0,1 1 1 0 0,0 0-1 0 0,0 0 0 0 0,0 0 1 0 0,0 0-1 0 0,0 1 0 0 0,0-1 0 0 0,0 0 1 0 0,-1 1-1 0 0,1 0 0 0 0,0-1 1 0 0,0 1-1 0 0,0 0 0 0 0,-1 0 1 0 0,1 0-1 0 0,-1 0 0 0 0,1 0 1 0 0,0 0-1 0 0,-1 0 0 0 0,0 1 0 0 0,1-1 1 0 0,-1 0-1 0 0,0 1 0 0 0,0-1 1 0 0,0 1-1 0 0,0 0 0 0 0,0-1 1 0 0,0 1-1 0 0,0 0 0 0 0,0-1 0 0 0,-1 1 1 0 0,1 0-1 0 0,-1 0 0 0 0,1 0 1 0 0,-1 0-1 0 0,0 0 21 0 0,5 4-8 0 0,0 3-7 0 0,1 0-1 0 0,1-1 0 0 0,-1 0 0 0 0,2-1 1 0 0,-1 1-1 0 0,1-2 0 0 0,0 1 0 0 0,0-1 1 0 0,0 0-1 0 0,1 0 0 0 0,0-1 0 0 0,0 0 1 0 0,1-1-1 0 0,-1 0 0 0 0,1-1 1 0 0,0 0-1 0 0,0 0 0 0 0,0-1 0 0 0,1 0 1 0 0,-1-1-1 0 0,0 0 0 0 0,1-1 0 0 0,-1 0 1 0 0,0 0-1 0 0,1-1 0 0 0,-1-1 1 0 0,4-1 15 0 0,4 1-6 0 0,0-2 1 0 0,0 0 0 0 0,0-2 0 0 0,0 0 0 0 0,-1 0 0 0 0,0-2 0 0 0,-1 0 0 0 0,0-1 0 0 0,0-1 0 0 0,0 0 0 0 0,12-12 5 0 0,-26 21-17 0 0,-1-1 0 0 0,0 1 1 0 0,0-1-1 0 0,0 1 1 0 0,0-1-1 0 0,0 1 1 0 0,0-1-1 0 0,0 0 1 0 0,-1 1-1 0 0,1-1 0 0 0,-1 0 1 0 0,1 0-1 0 0,-1 1 1 0 0,0-1-1 0 0,1 0 1 0 0,-1 0-1 0 0,0 0 1 0 0,0 1-1 0 0,0-1 0 0 0,-1 0 1 0 0,1 0-1 0 0,0 0 1 0 0,-1 1-1 0 0,1-1 1 0 0,-1 0-1 0 0,1 0 1 0 0,-1 1-1 0 0,0-1 0 0 0,0 1 1 0 0,0-1-1 0 0,0 0 1 0 0,0 1-1 0 0,0 0 1 0 0,0-1-1 0 0,0 1 1 0 0,-1 0-1 0 0,1-1 0 0 0,0 1 1 0 0,-1 0-1 0 0,1 0 1 0 0,-1 0-1 0 0,0 0 1 0 0,1 0-1 0 0,-1 1 1 0 0,0-1-1 0 0,1 0 0 0 0,-1 1 1 0 0,0 0-1 0 0,0-1 1 0 0,1 1-1 0 0,-2 0 17 0 0,-99-23 47 0 0,91 21 62 0 0,0 1 0 0 0,0 0-1 0 0,-1 1 1 0 0,1 0 0 0 0,0 0 0 0 0,0 1-1 0 0,-1 1 1 0 0,1 0 0 0 0,0 0 0 0 0,0 1-1 0 0,0 1 1 0 0,1-1 0 0 0,-1 2 0 0 0,1 0-1 0 0,0 0 1 0 0,0 1 0 0 0,1 0 0 0 0,-9 7-109 0 0,16-11 22 0 0,1 1 1 0 0,0-1 0 0 0,0 0-1 0 0,0 1 1 0 0,0-1 0 0 0,0 1-1 0 0,1 0 1 0 0,-1-1-1 0 0,1 1 1 0 0,-1 0 0 0 0,1-1-1 0 0,0 1 1 0 0,0 0 0 0 0,0-1-1 0 0,1 1 1 0 0,-1 0 0 0 0,1-1-1 0 0,-1 1 1 0 0,1-1 0 0 0,0 1-1 0 0,0 0 1 0 0,0-1 0 0 0,0 0-1 0 0,0 1 1 0 0,1-1-1 0 0,-1 0 1 0 0,1 0 0 0 0,-1 1-1 0 0,1-1 1 0 0,0 0 0 0 0,0-1-1 0 0,0 1 1 0 0,0 0 0 0 0,2 0-23 0 0,79 58-104 0 0,145 40-4969 0 0,-194-91 3687 0 0</inkml:trace>
  <inkml:trace contextRef="#ctx0" brushRef="#br0" timeOffset="42178.258">22076 1868 1248 0 0,'19'0'3360'0'0,"-20"0"-3335"0"0,0-1-1 0 0,1 1 1 0 0,-1-1 0 0 0,0 1 0 0 0,1-1-1 0 0,-1 1 1 0 0,0-1 0 0 0,1 1 0 0 0,-1-1-1 0 0,1 0 1 0 0,-1 1 0 0 0,1-1 0 0 0,-1 0-1 0 0,1 1 1 0 0,0-1 0 0 0,-1 0 0 0 0,1 0-1 0 0,0 1 1 0 0,-1-1 0 0 0,1 0 0 0 0,0 0-1 0 0,0 0 1 0 0,0 1 0 0 0,0-1 0 0 0,0 0-1 0 0,0 0 1 0 0,0 0 0 0 0,0 1 0 0 0,0-1-1 0 0,0 0 1 0 0,0 0 0 0 0,1 0 0 0 0,-1 0-1 0 0,0 1 1 0 0,0-1 0 0 0,1 0 0 0 0,-1 0-1 0 0,1 1 1 0 0,-1-1 0 0 0,0 0 0 0 0,1 1-1 0 0,0-1 1 0 0,-1 1 0 0 0,1-1 0 0 0,-1 0-1 0 0,1 1 1 0 0,0-1 0 0 0,-1 1 0 0 0,1-1-1 0 0,0 1 1 0 0,-1 0 0 0 0,1-1 0 0 0,0 1-1 0 0,0 0 1 0 0,-1 0 0 0 0,1-1 0 0 0,0 1-1 0 0,0 0 1 0 0,0 0 0 0 0,0 0 0 0 0,-1 0-1 0 0,1 0 1 0 0,1 0-25 0 0,-151 14 183 0 0,137-12-156 0 0,1 1 0 0 0,-1 0 0 0 0,1 0 1 0 0,-1 1-1 0 0,1 1 0 0 0,0-1 0 0 0,1 2 0 0 0,-1 0 0 0 0,1 0 0 0 0,0 1 1 0 0,1 0-1 0 0,-1 1 0 0 0,1 0 0 0 0,1 0 0 0 0,0 1 0 0 0,0 0 0 0 0,1 0 1 0 0,0 1-1 0 0,0 0 0 0 0,1 0 0 0 0,0 1 0 0 0,1 0 0 0 0,0 0 0 0 0,1 0 1 0 0,0 0-28 0 0,7-6 11 0 0,0 0 0 0 0,1-1 0 0 0,-1 0 0 0 0,1 1 1 0 0,0-1-1 0 0,0-1 0 0 0,0 1 0 0 0,0-1 0 0 0,1 1 0 0 0,-1-1 1 0 0,1-1-1 0 0,0 1 0 0 0,0-1 0 0 0,0 1 0 0 0,0-1 1 0 0,1-1-1 0 0,-1 1 0 0 0,0-1 0 0 0,1 0 0 0 0,-1 0 1 0 0,1-1-1 0 0,-1 1 0 0 0,1-1 0 0 0,-1 0 0 0 0,1-1 0 0 0,-1 1 1 0 0,1-1-1 0 0,-1-1 0 0 0,0 1 0 0 0,1 0 0 0 0,3-3-11 0 0,3 3-16 0 0,0 0 0 0 0,0-1-1 0 0,0-1 1 0 0,0 1 0 0 0,0-2 0 0 0,-1 0-1 0 0,1 0 1 0 0,-1-1 0 0 0,0-1-1 0 0,-1 0 1 0 0,1 0 0 0 0,-1-1 0 0 0,-1 0-1 0 0,1-1 1 0 0,-1 0 0 0 0,0 0-1 0 0,-1-1 1 0 0,0 0 0 0 0,0 0 0 0 0,-1-1-1 0 0,1-3 17 0 0,1-46 2197 0 0,-9 58-2160 0 0,0 1-11 0 0,0 0-36 0 0,56 89 131 0 0,-50-76-183 0 0,1-1 0 0 0,1 0-1 0 0,0 0 1 0 0,1 0 0 0 0,0-1 0 0 0,1-1-1 0 0,0 1 1 0 0,0-2 0 0 0,1 1 0 0 0,1-1-1 0 0,0-1 1 0 0,0 0 0 0 0,0-1-1 0 0,1 0 1 0 0,0-1 0 0 0,0 0 0 0 0,1-1-1 0 0,1-1 63 0 0,-7-7-87 0 0,0-1-1 0 0,0 0 1 0 0,0-1-1 0 0,-1 1 1 0 0,1-2-1 0 0,-1 1 1 0 0,-1-1-1 0 0,1 0 1 0 0,-1 0-1 0 0,0-1 1 0 0,0 0-1 0 0,-1 0 1 0 0,0 0-1 0 0,0-1 1 0 0,-1 0-1 0 0,0 0 0 0 0,0 0 1 0 0,-1 0-1 0 0,0 0 1 0 0,0-1-1 0 0,-1 0 1 0 0,0 1-1 0 0,-1-1 1 0 0,1 0-1 0 0,-2 0 1 0 0,1-7 87 0 0,3-2-46 0 0,10-66 813 0 0,-3 0 0 0 0,-4-1 0 0 0,-3 0 0 0 0,-5-16-767 0 0,-34-6 2193 0 0,17 135-1415 0 0,13-6-750 0 0,1 0 0 0 0,0 0-1 0 0,2 0 1 0 0,0 0 0 0 0,2 1 0 0 0,0-1-1 0 0,2 1 1 0 0,0-1 0 0 0,1 0 0 0 0,2 0-1 0 0,0 0 1 0 0,1-1 0 0 0,1 0-1 0 0,9 17-27 0 0,44 102-2256 0 0,-27-67-443 0 0,-28-51-1457 0 0,-11-18 2874 0 0</inkml:trace>
  <inkml:trace contextRef="#ctx0" brushRef="#br0" timeOffset="42427.458">22313 1826 1508 0 0,'4'-6'6406'0'0,"100"-22"-6067"0"0,180-5-5560 0 0,-246 29 4317 0 0</inkml:trace>
  <inkml:trace contextRef="#ctx0" brushRef="#br0" timeOffset="42969.448">22913 2141 2156 0 0,'33'-22'3673'0'0,"-16"6"-3468"0"0,-1-2-1 0 0,-1 0 0 0 0,-1-1 1 0 0,-1 0-1 0 0,0-1 0 0 0,-2-1 1 0 0,0 0-1 0 0,-1 0 0 0 0,-2-1 1 0 0,0 0-1 0 0,-1-1 0 0 0,-1 1 1 0 0,1-13-205 0 0,22-308 1009 0 0,-29 338-979 0 0,0 0 0 0 0,-1 1-1 0 0,1-1 1 0 0,-1 0 0 0 0,0 0 0 0 0,0 0 0 0 0,0 0 0 0 0,-1 1 0 0 0,0-1 0 0 0,0 0-1 0 0,0 1 1 0 0,0-1 0 0 0,-1 1 0 0 0,1 0 0 0 0,-1 0 0 0 0,0 0 0 0 0,-1 0 0 0 0,1 1-1 0 0,-1-1 1 0 0,1 1 0 0 0,-1 0 0 0 0,0 0 0 0 0,0 0 0 0 0,-1 1 0 0 0,1-1 0 0 0,-3 0-30 0 0,3 5 6 0 0,1 0-1 0 0,-1 0 1 0 0,1 0 0 0 0,0 1 0 0 0,-1-1 0 0 0,1 1 0 0 0,0 0 0 0 0,0 0 0 0 0,1 0 0 0 0,-1 0 0 0 0,1 1 0 0 0,-1-1-1 0 0,1 1 1 0 0,0-1 0 0 0,0 1 0 0 0,1 0 0 0 0,-1 0 0 0 0,1 0 0 0 0,0 0 0 0 0,0 0 0 0 0,0 0 0 0 0,1 0 0 0 0,-1 3-6 0 0,-1-1 12 0 0,-1 16-42 0 0,1-1 0 0 0,1 1 0 0 0,1-1 0 0 0,1 1 0 0 0,1-1-1 0 0,1 1 1 0 0,0-1 0 0 0,2 0 0 0 0,0 0 0 0 0,2 0 0 0 0,0-1-1 0 0,1 0 1 0 0,1-1 0 0 0,1 1 0 0 0,1-2 0 0 0,1 1 0 0 0,0-2 0 0 0,1 0-1 0 0,1 0 1 0 0,0-1 0 0 0,2-1 0 0 0,10 9 30 0 0,52 38-1393 0 0,-13-44-3503 0 0,-55-18 3668 0 0</inkml:trace>
  <inkml:trace contextRef="#ctx0" brushRef="#br0" timeOffset="43514.498">23591 1826 1632 0 0,'14'-28'4655'0'0,"-73"15"-3503"0"0,50 19-1083 0 0,1-1 0 0 0,-1 1 0 0 0,1 1 0 0 0,0-1 0 0 0,1 1 0 0 0,-1 1 0 0 0,1-1 0 0 0,1 1 0 0 0,-1 1 0 0 0,1-1 0 0 0,1 1 0 0 0,0 0 0 0 0,0 0 0 0 0,1 0 0 0 0,0 1 0 0 0,0 0 0 0 0,1 0 0 0 0,1 0 0 0 0,-1 0 0 0 0,1 5-69 0 0,1-11 6 0 0,1-1-1 0 0,-1 1 1 0 0,1-1-1 0 0,0 1 1 0 0,0-1-1 0 0,0 1 0 0 0,0-1 1 0 0,1 1-1 0 0,0-1 1 0 0,-1 1-1 0 0,1-1 1 0 0,0 0-1 0 0,1 1 0 0 0,-1-1 1 0 0,1 0-1 0 0,-1 0 1 0 0,1 0-1 0 0,0 0 1 0 0,0 0-1 0 0,0 0 0 0 0,1-1 1 0 0,-1 1-1 0 0,0 0 1 0 0,1-1-1 0 0,0 0 1 0 0,0 0-1 0 0,0 0 0 0 0,0 0 1 0 0,0 0-1 0 0,0-1 1 0 0,0 1-1 0 0,0-1 1 0 0,1 0-1 0 0,-1 0 0 0 0,0 0 1 0 0,1 0-1 0 0,-1-1 1 0 0,1 1-1 0 0,-1-1 1 0 0,1 0-1 0 0,-1 0 0 0 0,1 0 1 0 0,-1 0-1 0 0,1-1 1 0 0,-1 1-1 0 0,1-1 1 0 0,-1 0-1 0 0,1 0 0 0 0,-1-1 1 0 0,0 1-6 0 0,8-2-32 0 0,-1-1 0 0 0,0 0 0 0 0,0-1 0 0 0,0 1 1 0 0,0-2-1 0 0,-1 0 0 0 0,0 0 0 0 0,0-1 0 0 0,-1 1 0 0 0,1-2 0 0 0,-2 0 1 0 0,1 0-1 0 0,-1 0 0 0 0,0-1 0 0 0,-1 0 0 0 0,0 0 0 0 0,0 0 1 0 0,-1-1-1 0 0,0 0 0 0 0,-1 0 0 0 0,0 0 0 0 0,0-1 0 0 0,-1 1 0 0 0,-1-1 1 0 0,0 0-1 0 0,0-4 32 0 0,-2 13-2 0 0,0 1-1 0 0,0-1 1 0 0,0 0 0 0 0,-1 1 0 0 0,1-1-1 0 0,-1 0 1 0 0,1 1 0 0 0,-1-1 0 0 0,1 1-1 0 0,-1-1 1 0 0,0 1 0 0 0,0-1 0 0 0,0 1 0 0 0,0 0-1 0 0,0-1 1 0 0,0 1 0 0 0,0 0 0 0 0,0 0-1 0 0,0 0 1 0 0,0-1 0 0 0,-1 1 0 0 0,1 1 0 0 0,-1-1-1 0 0,1 0 1 0 0,-1 0 0 0 0,1 0 0 0 0,-1 1-1 0 0,1-1 1 0 0,-1 1 0 0 0,1-1 0 0 0,-1 1-1 0 0,0 0 1 0 0,1 0 0 0 0,-1-1 0 0 0,0 1 0 0 0,1 0-1 0 0,-1 0 1 0 0,0 1 0 0 0,1-1 0 0 0,-1 0-1 0 0,0 1 1 0 0,1-1 0 0 0,-1 0 0 0 0,1 1 0 0 0,-1 0-1 0 0,1-1 1 0 0,-2 2 2 0 0,1 16-451 0 0,11-33-4227 0 0,-9 12 3453 0 0</inkml:trace>
  <inkml:trace contextRef="#ctx0" brushRef="#br0" timeOffset="43998.485">23575 1875 1184 0 0,'18'0'3500'0'0,"22"-15"-2909"0"0,-36 14-313 0 0,18-8 86 0 0,-10 6-209 0 0,-1-1 0 0 0,0-1-1 0 0,0 0 1 0 0,0 0-1 0 0,0-1 1 0 0,-1 0 0 0 0,0-1-1 0 0,0 0 1 0 0,-1 0 0 0 0,1-1-1 0 0,-2-1 1 0 0,1 1-1 0 0,-1-2-154 0 0,-8 9 6 0 0,1 0 0 0 0,0-1-1 0 0,-1 1 1 0 0,0-1-1 0 0,1 1 1 0 0,-1-1-1 0 0,0 1 1 0 0,1-1 0 0 0,-1 1-1 0 0,0-1 1 0 0,0 1-1 0 0,-1-1 1 0 0,1 1 0 0 0,0-1-1 0 0,0 1 1 0 0,-1-1-1 0 0,1 1 1 0 0,-1 0-1 0 0,1-1 1 0 0,-1 1 0 0 0,1-1-1 0 0,-1 1 1 0 0,0 0-1 0 0,0 0 1 0 0,0-1-1 0 0,0 1 1 0 0,0 0 0 0 0,0 0-1 0 0,0 0 1 0 0,0 0-1 0 0,0 0 1 0 0,0 0 0 0 0,-1 0-1 0 0,1 0 1 0 0,0 1-1 0 0,-1-1 1 0 0,1 0-1 0 0,0 1 1 0 0,-1-1 0 0 0,1 1-1 0 0,-1 0 1 0 0,1-1-1 0 0,-1 1 1 0 0,1 0-1 0 0,-1 0 1 0 0,1 0 0 0 0,-1 0-1 0 0,1 0 1 0 0,-1 0-6 0 0,-81-9-18 0 0,67 12 43 0 0,1-1 1 0 0,-1 2-1 0 0,0 0 1 0 0,1 1-1 0 0,0 0 1 0 0,0 2-1 0 0,1-1 1 0 0,-1 2-1 0 0,1 0 1 0 0,1 0-1 0 0,0 2 1 0 0,0-1-1 0 0,1 2 1 0 0,0 0-1 0 0,0 0 0 0 0,1 1 1 0 0,1 0-1 0 0,-5 8-25 0 0,12-12 30 0 0,0-1 0 0 0,1 1-1 0 0,0 0 1 0 0,0 0 0 0 0,1 0-1 0 0,0 0 1 0 0,0 0-1 0 0,1 0 1 0 0,0 0 0 0 0,0 0-1 0 0,1 0 1 0 0,0 0-1 0 0,0 0 1 0 0,1 0 0 0 0,0 0-1 0 0,0 0 1 0 0,1 0 0 0 0,0-1-1 0 0,1 0 1 0 0,0 1-1 0 0,0-1 1 0 0,0-1 0 0 0,1 1-1 0 0,0 0 1 0 0,0-1 0 0 0,0 0-1 0 0,1-1 1 0 0,0 1-1 0 0,0-1 1 0 0,1 0 0 0 0,-1 0-1 0 0,1-1 1 0 0,0 0-1 0 0,0 0 1 0 0,1-1 0 0 0,-1 0-1 0 0,1 0 1 0 0,0 0 0 0 0,-1-1-1 0 0,1-1 1 0 0,0 1-1 0 0,0-1 1 0 0,1 0 0 0 0,-1-1-1 0 0,0 0-29 0 0,13 4-292 0 0,1-2-1 0 0,0 0 1 0 0,0-1-1 0 0,-1-1 1 0 0,1-1-1 0 0,0-1 0 0 0,-1-1 1 0 0,18-5 292 0 0,92-49-4952 0 0,-107 41 3582 0 0</inkml:trace>
  <inkml:trace contextRef="#ctx0" brushRef="#br0" timeOffset="44620.309">24131 1809 984 0 0,'1'-2'69'0'0,"-1"0"0"0"0,1 0 0 0 0,0 0 0 0 0,-1 0 0 0 0,1 0 0 0 0,-1-1 0 0 0,0 1 0 0 0,0 0 0 0 0,0 0-1 0 0,0-1 1 0 0,0 1 0 0 0,0 0 0 0 0,-1 0 0 0 0,1 0 0 0 0,-1-1 0 0 0,0 1 0 0 0,1 0 0 0 0,-1 0 0 0 0,0 0 0 0 0,0 0 0 0 0,0 0 0 0 0,0 0 0 0 0,-1 0 0 0 0,1 1-1 0 0,-1-1 1 0 0,1 0 0 0 0,-1 1 0 0 0,1-1 0 0 0,-1 1 0 0 0,0-1 0 0 0,0 1 0 0 0,1 0 0 0 0,-1 0 0 0 0,0 0 0 0 0,0 0 0 0 0,0 0 0 0 0,-1 0 0 0 0,1 0 0 0 0,0 1-1 0 0,0-1 1 0 0,0 1 0 0 0,0 0 0 0 0,-1-1 0 0 0,1 1 0 0 0,0 0 0 0 0,0 0 0 0 0,-1 1 0 0 0,1-1 0 0 0,0 0 0 0 0,0 1 0 0 0,-2 0-69 0 0,-8 3 92 0 0,2 0 0 0 0,-1 0 0 0 0,0 2 1 0 0,1-1-1 0 0,0 1 0 0 0,0 1 0 0 0,1 0 0 0 0,0 0 1 0 0,0 0-1 0 0,0 2 0 0 0,1-1 0 0 0,0 1 0 0 0,1 0 1 0 0,0 0-1 0 0,0 1 0 0 0,1 0 0 0 0,1 0 0 0 0,-1 1 1 0 0,2-1-1 0 0,-1 1 0 0 0,2 0 0 0 0,-1 0 0 0 0,1 1 1 0 0,1 1-93 0 0,2-11 187 0 0,0-2-37 0 0,2 3 37 0 0,6-1-130 0 0,0 0-1 0 0,0-1 0 0 0,0 1 0 0 0,0-2 1 0 0,0 1-1 0 0,0-1 0 0 0,0 0 0 0 0,1-1 0 0 0,-1 0 1 0 0,0 0-1 0 0,0 0 0 0 0,0-1 0 0 0,-1-1 1 0 0,1 1-1 0 0,0-1 0 0 0,-1-1 0 0 0,0 1 1 0 0,1-1-1 0 0,-2-1 0 0 0,1 1 0 0 0,0-1 1 0 0,-1 0-1 0 0,4-4-56 0 0,10-14 334 0 0,-23 32-21 0 0,2-6-303 0 0,0-1 1 0 0,0 0-1 0 0,1 1 1 0 0,-1-1 0 0 0,1 1-1 0 0,0-1 1 0 0,-1 1 0 0 0,1-1-1 0 0,0 0 1 0 0,1 1 0 0 0,-1-1-1 0 0,0 1 1 0 0,1-1-1 0 0,-1 1 1 0 0,1-1 0 0 0,0 0-1 0 0,0 1 1 0 0,0-1 0 0 0,0 0-1 0 0,0 0 1 0 0,0 0 0 0 0,1 1-1 0 0,-1-2 1 0 0,1 1-1 0 0,0 0 1 0 0,-1 0 0 0 0,1 0-1 0 0,0-1 1 0 0,0 1 0 0 0,0-1-1 0 0,0 1 1 0 0,0-1 0 0 0,0 0-1 0 0,1 0 1 0 0,-1 0-1 0 0,0 0 1 0 0,0 0 0 0 0,3 0-11 0 0,100 8 320 0 0,-88-17-347 0 0,-1-1 0 0 0,-1 0 0 0 0,0-1 0 0 0,0-1 0 0 0,-1-1 0 0 0,-1 0 0 0 0,0 0 0 0 0,0-2 0 0 0,-1 1 0 0 0,-1-2 0 0 0,0 1 0 0 0,4-11 27 0 0,24-25-140 0 0,-34 44 133 0 0,77-59-443 0 0,-81 65 350 0 0,5 2-24 0 0,2 1 118 0 0,0 1 1 0 0,0 0-1 0 0,0 1 0 0 0,-1 0 1 0 0,1 0-1 0 0,-1 0 1 0 0,-1 1-1 0 0,1 0 0 0 0,-1 0 1 0 0,0 1-1 0 0,0 0 0 0 0,-1 0 1 0 0,0 0-1 0 0,0 0 1 0 0,0 1-1 0 0,-1 0 0 0 0,-1 0 1 0 0,1 0-1 0 0,-1 1 1 0 0,-1-1-1 0 0,1 1 0 0 0,-1-1 1 0 0,-1 1-1 0 0,1 5 6 0 0,-3-11-25 0 0,0 1 0 0 0,0-1 0 0 0,0 0 0 0 0,-1 1 1 0 0,1-1-1 0 0,-1 0 0 0 0,0 0 0 0 0,0 0 0 0 0,0 0 0 0 0,0 0 0 0 0,0 0 0 0 0,-1-1 0 0 0,1 1 0 0 0,-1-1 0 0 0,1 0 0 0 0,-1 1 0 0 0,0-1 1 0 0,0 0-1 0 0,0-1 0 0 0,-1 1 0 0 0,1-1 0 0 0,0 1 0 0 0,0-1 0 0 0,-1 0 0 0 0,1 0 0 0 0,-1 0 0 0 0,1-1 0 0 0,-1 1 0 0 0,1-1 1 0 0,-1 0-1 0 0,0 0 0 0 0,-2 0 25 0 0,4 0-158 0 0,0 0 1 0 0,-1-1 0 0 0,1 1 0 0 0,0 0-1 0 0,0-1 1 0 0,-1 0 0 0 0,1 1-1 0 0,0-1 1 0 0,0 0 0 0 0,0 0 0 0 0,0 0-1 0 0,0 0 1 0 0,0-1 0 0 0,0 1-1 0 0,0 0 1 0 0,0-1 0 0 0,1 0-1 0 0,-1 1 1 0 0,1-1 0 0 0,-1 0 0 0 0,1 0-1 0 0,-1 0 1 0 0,1 0 0 0 0,0 0-1 0 0,0 0 1 0 0,0 0 0 0 0,0 0 0 0 0,0 0-1 0 0,1 0 1 0 0,-1-1 0 0 0,1 1-1 0 0,-1 0 1 0 0,1 0 0 0 0,0-3 157 0 0,-1-10-1317 0 0</inkml:trace>
  <inkml:trace contextRef="#ctx0" brushRef="#br0" timeOffset="44885.626">24894 1412 1240 0 0,'26'-40'6399'0'0,"-49"83"-4670"0"0,18-17-1681 0 0,2-1 0 0 0,1 1 0 0 0,1-1 1 0 0,1 1-1 0 0,1-1 0 0 0,2 1 0 0 0,0-1 0 0 0,2 1 0 0 0,0-1 0 0 0,2-1 0 0 0,1 1 0 0 0,1-1 0 0 0,1-1 0 0 0,10 20-48 0 0,-13-27-237 0 0,-6-14 68 0 0,0 0 1 0 0,0 0 0 0 0,0 0 0 0 0,0 0-1 0 0,-1 0 1 0 0,1 0 0 0 0,0 0 0 0 0,-1 0-1 0 0,0 0 1 0 0,1 0 0 0 0,-1 1 0 0 0,0-1-1 0 0,0 0 1 0 0,0 0 0 0 0,0 0 0 0 0,-1 0-1 0 0,1 1 1 0 0,-1-1 0 0 0,1 0 0 0 0,-1 0-1 0 0,0 0 1 0 0,1 0 0 0 0,-1 0 0 0 0,0 0-1 0 0,-1 0 1 0 0,1-1 0 0 0,0 1 0 0 0,0 0 0 0 0,-1 0-1 0 0,1-1 1 0 0,-1 1 0 0 0,1-1 0 0 0,-1 0-1 0 0,0 1 1 0 0,0-1 0 0 0,1 0 0 0 0,-1 0-1 0 0,0 0 1 0 0,0 0 0 0 0,0 0 0 0 0,-2 0 168 0 0,-16 1-1302 0 0</inkml:trace>
  <inkml:trace contextRef="#ctx0" brushRef="#br0" timeOffset="45135.256">24654 1700 1060 0 0,'3'-2'4669'0'0,"10"-2"-3180"0"0,146-8 129 0 0,103-15-8216 0 0,-229 19 5296 0 0</inkml:trace>
  <inkml:trace contextRef="#ctx0" brushRef="#br0" timeOffset="40438.353">20407 1944 1312 0 0,'0'8'3338'0'0,"0"27"-2553"0"0,2-25-684 0 0,0-1 0 0 0,1 0 0 0 0,0 0-1 0 0,0 0 1 0 0,1-1 0 0 0,0 1 0 0 0,1-1 0 0 0,-1 0 0 0 0,2 0-1 0 0,-1 0 1 0 0,1-1 0 0 0,0 1 0 0 0,6 4-101 0 0,-11-12-661 0 0,-1 0-577 0 0,12-15-1345 0 0,-10 5 1287 0 0</inkml:trace>
  <inkml:trace contextRef="#ctx0" brushRef="#br0" timeOffset="40968.473">20574 2120 1664 0 0,'47'-53'3394'0'0,"-42"45"-3286"0"0,0-1-1 0 0,1 1 0 0 0,1 1 0 0 0,-1-1 1 0 0,1 1-1 0 0,1 1 0 0 0,-1-1 0 0 0,1 1 1 0 0,0 0-1 0 0,0 1 0 0 0,1 0 1 0 0,0 0-1 0 0,0 1 0 0 0,0 0 0 0 0,0 1 1 0 0,1 0-1 0 0,-1 0 0 0 0,1 1 0 0 0,0 0 1 0 0,-1 0-1 0 0,1 2 0 0 0,0-1 0 0 0,0 1 1 0 0,0 0-1 0 0,0 1 0 0 0,0 0 0 0 0,0 1 1 0 0,-1 0-1 0 0,1 1 0 0 0,0-1-107 0 0,-7-1 13 0 0,0 0 0 0 0,0 0 0 0 0,0 0 0 0 0,0 0 0 0 0,0 0-1 0 0,0 1 1 0 0,0-1 0 0 0,0 1 0 0 0,0 0 0 0 0,-1 0 0 0 0,1 0 0 0 0,-1 0 0 0 0,1 0 0 0 0,-1 1-1 0 0,0-1 1 0 0,0 1 0 0 0,0-1 0 0 0,0 1 0 0 0,-1 0 0 0 0,1 0 0 0 0,-1 0 0 0 0,1 0 0 0 0,-1 0-1 0 0,0 0 1 0 0,0 0 0 0 0,0 0 0 0 0,-1 1 0 0 0,1-1 0 0 0,-1 0 0 0 0,0 0 0 0 0,0 1 0 0 0,0-1-1 0 0,0 0 1 0 0,0 0 0 0 0,-1 1 0 0 0,1-1 0 0 0,-1 0 0 0 0,0 0 0 0 0,0 0 0 0 0,0 0 0 0 0,-1 0-1 0 0,1 0 1 0 0,-1 0 0 0 0,1 0 0 0 0,-1 0 0 0 0,0-1 0 0 0,0 1 0 0 0,0-1 0 0 0,-1 1 0 0 0,1-1-1 0 0,-1 0 1 0 0,1 0 0 0 0,-1 0 0 0 0,1 0 0 0 0,-1-1 0 0 0,0 1 0 0 0,-1 0-13 0 0,-67 23-1556 0 0,15-29-2387 0 0,23-10 2559 0 0</inkml:trace>
  <inkml:trace contextRef="#ctx0" brushRef="#br0" timeOffset="38232.291">17761 1842 968 0 0,'14'-16'1509'0'0,"-11"16"-856"0"0,-3 0-81 0 0,0 0-4 0 0,0 0-15 0 0,20-5 1157 0 0,3-20-436 0 0,-16 60-595 0 0,66 224-186 0 0,-37-162-334 0 0,-8 51-2630 0 0,-28-146 2337 0 0,0 0 1 0 0,0 0-1 0 0,0 1 0 0 0,-1-1 0 0 0,1 0 1 0 0,-1 1-1 0 0,0-1 0 0 0,0 0 0 0 0,0 0 0 0 0,0 0 1 0 0,0 0-1 0 0,0 0 0 0 0,0 0 0 0 0,-1 0 1 0 0,1 0-1 0 0,-1-1 0 0 0,1 1 0 0 0,-1 0 0 0 0,0-1 1 0 0,0 1-1 0 0,1-1 0 0 0,-1 0 0 0 0,0 1 0 0 0,0-1 1 0 0,-1 0-1 0 0,1 0 0 0 0,0-1 0 0 0,0 1 1 0 0,-1 0 133 0 0,-16 2-1232 0 0</inkml:trace>
  <inkml:trace contextRef="#ctx0" brushRef="#br0" timeOffset="39100.275">17601 2111 1756 0 0,'90'-18'4281'0'0,"-4"3"-4080"0"0,41-11-170 0 0,147-47-592 0 0,-266 70 722 0 0,0-1 0 0 0,-1 0 0 0 0,0-1 0 0 0,1 1 0 0 0,-2-1 0 0 0,1 0-1 0 0,-1-1 1 0 0,1 0 0 0 0,-1 0 0 0 0,-1 0 0 0 0,1-1 0 0 0,-1 0 0 0 0,-1 0 0 0 0,1 0 0 0 0,-1 0 0 0 0,0-1 0 0 0,-1 0 0 0 0,0 0 0 0 0,0 0 0 0 0,-1 0 0 0 0,1 0 0 0 0,-2 0 0 0 0,1-1-1 0 0,-1 1 1 0 0,-1-1 0 0 0,0 1 0 0 0,0-1 0 0 0,-1-4-161 0 0,1 13 55 0 0,5 47 89 0 0,42 297 138 0 0,-14-206-6 0 0,-31-160-365 0 0,1 1 0 0 0,1-1 0 0 0,0 1 0 0 0,2 0 0 0 0,0 0 0 0 0,2 1 0 0 0,0-1 0 0 0,4-4 89 0 0,46-68-964 0 0,-57 92 814 0 0,75 76-251 0 0,-56-48 239 0 0,-15-19 157 0 0,0 0 0 0 0,0 0 0 0 0,1-1 1 0 0,0 0-1 0 0,0-1 0 0 0,0 1 0 0 0,1-1 0 0 0,0 0 0 0 0,0-1 0 0 0,1 1 0 0 0,-1-2 0 0 0,1 1 1 0 0,0-1-1 0 0,1 0 0 0 0,-1 0 0 0 0,1-1 0 0 0,-1-1 0 0 0,1 1 0 0 0,0-1 0 0 0,0-1 0 0 0,0 0 1 0 0,0 0-1 0 0,0 0 0 0 0,0-2 0 0 0,1 1 0 0 0,-1-1 0 0 0,0 0 0 0 0,0-1 0 0 0,0 0 0 0 0,7-2 5 0 0,-9 1-29 0 0,1 1 0 0 0,-1-1 0 0 0,0-1 0 0 0,0 1 0 0 0,-1-1 0 0 0,1-1 0 0 0,-1 1 0 0 0,1-1 0 0 0,-1 0 0 0 0,-1 0 0 0 0,1-1 0 0 0,-1 0 0 0 0,0 0 0 0 0,0 0 0 0 0,-1 0 0 0 0,0-1 0 0 0,0 0 0 0 0,0 0 0 0 0,-1 0 0 0 0,0 0 0 0 0,0-1 0 0 0,-1 1 0 0 0,0-1 0 0 0,0 1 0 0 0,-1-1 0 0 0,0 0 0 0 0,-1 0 0 0 0,1-6 29 0 0,-1 11-11 0 0,-1 0-1 0 0,1-1 1 0 0,0 1-1 0 0,-1 0 1 0 0,0 0-1 0 0,0 0 1 0 0,0 0-1 0 0,0 1 1 0 0,0-1 0 0 0,0 0-1 0 0,-1 0 1 0 0,0 1-1 0 0,1-1 1 0 0,-1 0-1 0 0,0 1 1 0 0,0 0-1 0 0,0-1 1 0 0,-1 1-1 0 0,1 0 1 0 0,0 0-1 0 0,-1 1 1 0 0,1-1-1 0 0,-1 0 1 0 0,0 1-1 0 0,0-1 1 0 0,1 1-1 0 0,-1 0 1 0 0,0 0-1 0 0,0 0 1 0 0,0 0-1 0 0,0 1 1 0 0,0-1-1 0 0,-1 1 1 0 0,1 0-1 0 0,0 0 1 0 0,-2 0 11 0 0,-113 21 106 0 0,109-18-80 0 0,0 1 0 0 0,0-1 0 0 0,1 2 0 0 0,-1-1-1 0 0,1 1 1 0 0,0 0 0 0 0,1 1 0 0 0,-1-1 0 0 0,1 2 0 0 0,0-1 0 0 0,0 1 0 0 0,1 0 0 0 0,0 0-1 0 0,0 1 1 0 0,1 0 0 0 0,0 0 0 0 0,0 0 0 0 0,1 1 0 0 0,0-1 0 0 0,0 1 0 0 0,1 0 0 0 0,0 0-1 0 0,1 2-25 0 0,5-4-25 0 0,1-1-1 0 0,0 0 0 0 0,1 0 0 0 0,-1 0 0 0 0,1-1 0 0 0,0 1 0 0 0,1-1 0 0 0,-1 0 1 0 0,1-1-1 0 0,0 1 0 0 0,0-1 0 0 0,1 0 0 0 0,-1-1 0 0 0,1 0 0 0 0,0 0 0 0 0,0 0 1 0 0,0-1-1 0 0,0 0 0 0 0,0 0 0 0 0,0 0 0 0 0,0-1 0 0 0,1-1 0 0 0,-1 1 1 0 0,1-1-1 0 0,4 0 26 0 0,116 4-3693 0 0,-90-4 2489 0 0</inkml:trace>
  <inkml:trace contextRef="#ctx0" brushRef="#br0" timeOffset="39444.483">19222 2088 1468 0 0,'0'1'57'0'0,"1"0"1"0"0,0-1-1 0 0,-1 1 0 0 0,1 0 0 0 0,0-1 0 0 0,0 1 1 0 0,0-1-1 0 0,-1 1 0 0 0,1-1 0 0 0,0 0 0 0 0,0 1 1 0 0,0-1-1 0 0,0 0 0 0 0,0 0 0 0 0,0 0 0 0 0,0 0 1 0 0,0 1-1 0 0,0-1 0 0 0,0 0 0 0 0,-1-1 0 0 0,1 1 1 0 0,0 0-1 0 0,0 0 0 0 0,0 0 0 0 0,0 0 1 0 0,0-1-1 0 0,0 1 0 0 0,0 0 0 0 0,0-1 0 0 0,-1 1 1 0 0,1-1-1 0 0,0 1 0 0 0,0-1 0 0 0,0 1 0 0 0,-1-1 1 0 0,1 0-1 0 0,0 1 0 0 0,-1-1 0 0 0,1 0 0 0 0,-1 0 1 0 0,1 1-1 0 0,-1-1 0 0 0,1 0 0 0 0,-1 0 0 0 0,1 0 1 0 0,-1 0-1 0 0,0 0 0 0 0,1 0 0 0 0,-1 1 1 0 0,0-1-1 0 0,0 0 0 0 0,0 0 0 0 0,0 0 0 0 0,0 0 1 0 0,0 0-1 0 0,0 0 0 0 0,0 0 0 0 0,0 0 0 0 0,0 0 1 0 0,0 0-1 0 0,-1 0-57 0 0,77 118 1498 0 0,-74-99 1667 0 0,0-46-3092 0 0,53-87-1123 0 0,0-5-3465 0 0,-53 109 3596 0 0,-2 2-447 0 0</inkml:trace>
  <inkml:trace contextRef="#ctx0" brushRef="#br0" timeOffset="40126.978">19572 2231 1292 0 0,'13'-2'3546'0'0,"13"-8"-2836"0"0,197-114 1098 0 0,-224 124-1814 0 0,0 0-1 0 0,1-1 1 0 0,-1 1 0 0 0,1 0-1 0 0,-1 0 1 0 0,1 0 0 0 0,-1 0 0 0 0,1-1-1 0 0,-1 1 1 0 0,1 0 0 0 0,-1 0-1 0 0,1-1 1 0 0,-1 1 0 0 0,1-1-1 0 0,0 1 1 0 0,-1 0 0 0 0,1-1 0 0 0,-1 1-1 0 0,1-1 1 0 0,0 1 0 0 0,-1-1-1 0 0,1 1 1 0 0,0-1 0 0 0,0 1-1 0 0,-1-1 1 0 0,1 1 0 0 0,0-1 0 0 0,0 1-1 0 0,0-1 1 0 0,0 1 0 0 0,0-1-1 0 0,0 0 1 0 0,0 1 0 0 0,0-1-1 0 0,0 1 1 0 0,0-1 0 0 0,0 1 0 0 0,0-1-1 0 0,0 1 1 0 0,0-1 0 0 0,0 0-1 0 0,1 1 1 0 0,-1-1 0 0 0,0 1-1 0 0,0-1 1 0 0,1 1 0 0 0,-1-1-1 0 0,0 1 1 0 0,1 0 0 0 0,-1-1 0 0 0,0 1-1 0 0,1-1 1 0 0,-1 1 0 0 0,1 0-1 0 0,-1-1 1 0 0,1 1 0 0 0,-1 0-1 0 0,0-1 1 0 0,1 1 0 0 0,-1 0 0 0 0,1 0-1 0 0,0-1 1 0 0,-1 1 0 0 0,1 0-1 0 0,0 0 7 0 0,-48-5-209 0 0,28 6 236 0 0,1 0 1 0 0,-1 2-1 0 0,1 0 0 0 0,0 0 1 0 0,0 2-1 0 0,0 0 1 0 0,1 1-1 0 0,0 1 1 0 0,0 1-1 0 0,0 0 1 0 0,1 1-1 0 0,0 1 1 0 0,1 1-1 0 0,0 0 1 0 0,-9 9-28 0 0,23-17 12 0 0,1 0 1 0 0,-1 0-1 0 0,1 0 1 0 0,0 0 0 0 0,-1 0-1 0 0,1 0 1 0 0,0 0-1 0 0,1 0 1 0 0,-1 0 0 0 0,1 0-1 0 0,-1 0 1 0 0,1-1-1 0 0,0 1 1 0 0,0 0-1 0 0,0 0 1 0 0,0 0 0 0 0,1-1-1 0 0,-1 1 1 0 0,1-1-1 0 0,-1 1 1 0 0,1-1 0 0 0,0 1-1 0 0,0-1 1 0 0,0 0-1 0 0,0 0 1 0 0,1 0 0 0 0,-1 0-1 0 0,0-1 1 0 0,1 1-1 0 0,0 0 1 0 0,-1-1-1 0 0,1 0 1 0 0,0 0 0 0 0,-1 1-1 0 0,1-2 1 0 0,0 1-1 0 0,0 0 1 0 0,0-1 0 0 0,0 1-1 0 0,0-1 1 0 0,0 0-1 0 0,2 0-12 0 0,181 12-1880 0 0,-83-27-637 0 0,-55 4 1325 0 0</inkml:trace>
  <inkml:trace contextRef="#ctx0" brushRef="#br0" timeOffset="46903.106">27376 1497 1416 0 0,'-118'10'3081'0'0,"106"-7"-2921"0"0,1 0 0 0 0,0 0 1 0 0,0 1-1 0 0,0 1 0 0 0,1-1 0 0 0,0 2 1 0 0,0 0-1 0 0,0 0 0 0 0,0 1 0 0 0,1 0 1 0 0,0 0-1 0 0,1 1 0 0 0,0 0 1 0 0,-2 3-161 0 0,7-8 52 0 0,0 1 1 0 0,1-1 0 0 0,-1 1-1 0 0,1 0 1 0 0,0 0 0 0 0,0-1-1 0 0,0 2 1 0 0,0-1 0 0 0,1 0-1 0 0,0 0 1 0 0,0 0 0 0 0,0 1-1 0 0,0-1 1 0 0,1 0 0 0 0,-1 1-1 0 0,1-1 1 0 0,0 1 0 0 0,1-1-1 0 0,-1 0 1 0 0,1 1 0 0 0,0-1-1 0 0,0 0 1 0 0,0 0 0 0 0,0 1-1 0 0,1-1 1 0 0,0 0 0 0 0,0 0-1 0 0,0 0 1 0 0,0-1 0 0 0,1 1-1 0 0,-1 0 1 0 0,1-1 0 0 0,0 0-1 0 0,3 3-52 0 0,131 94 584 0 0,-103-80-386 0 0,25 40-45 0 0,-64-55-131 0 0,-7 2-117 0 0,1-2-1 0 0,-1 0 0 0 0,0 0 1 0 0,-1-1-1 0 0,1-1 1 0 0,-1 0-1 0 0,0 0 1 0 0,1-1-1 0 0,-1-1 0 0 0,0 0 1 0 0,0-1-1 0 0,0 0 1 0 0,-10-3 95 0 0,15 3-306 0 0,-1-1 0 0 0,0-1 0 0 0,1 0 0 0 0,-1 0 0 0 0,1-1 1 0 0,0 0-1 0 0,0 0 0 0 0,0-1 0 0 0,0 0 0 0 0,0 0 0 0 0,1-1 1 0 0,0 0-1 0 0,-7-6 306 0 0,-1-8-1348 0 0,11-2-10 0 0</inkml:trace>
  <inkml:trace contextRef="#ctx0" brushRef="#br0" timeOffset="47418.368">27709 1641 840 0 0,'-1'1'60'0'0,"1"-1"-1"0"0,-1 0 1 0 0,0 0-1 0 0,1 0 0 0 0,-1 0 1 0 0,1 0-1 0 0,-1 0 1 0 0,1 0-1 0 0,-1 0 1 0 0,1 0-1 0 0,-1 0 1 0 0,0 0-1 0 0,1 0 1 0 0,-1 0-1 0 0,1 0 1 0 0,-1 0-1 0 0,1-1 1 0 0,-1 1-1 0 0,1 0 1 0 0,-1 0-1 0 0,1-1 1 0 0,-1 1-1 0 0,1 0 1 0 0,-1-1-1 0 0,1 1 1 0 0,0 0-1 0 0,-1-1 1 0 0,1 1-1 0 0,-1-1 1 0 0,1 1-1 0 0,0-1 1 0 0,0 1-1 0 0,-1-1 0 0 0,1 1 1 0 0,0-1-1 0 0,0 1 1 0 0,-1-1-1 0 0,1 1 1 0 0,0-1-1 0 0,0 1 1 0 0,0-1-1 0 0,0 1 1 0 0,0-1-1 0 0,0 1 1 0 0,0-1-1 0 0,0 0 1 0 0,0 1-1 0 0,0-1 1 0 0,0 1-1 0 0,0-1 1 0 0,0 1-1 0 0,1-1 1 0 0,-1 1-1 0 0,0-1 1 0 0,0 1-1 0 0,1-1 1 0 0,-1 1-1 0 0,0-1 1 0 0,0 1-1 0 0,1-1 1 0 0,-1 1-1 0 0,1-1 0 0 0,-1 1 1 0 0,0 0-1 0 0,1-1-59 0 0,-26 4 172 0 0,0 1-1 0 0,0 1 0 0 0,0 1 1 0 0,1 1-1 0 0,0 1 1 0 0,0 1-1 0 0,1 1 0 0 0,0 2 1 0 0,1 0-1 0 0,0 1 0 0 0,1 1 1 0 0,0 1-1 0 0,-15 15-171 0 0,1 28 763 0 0,35-57-585 0 0,3 1 3 0 0,6 2-183 0 0,1 0 0 0 0,0-1 0 0 0,-1-1 0 0 0,1 0 0 0 0,1 0 0 0 0,-1-1 0 0 0,0 0-1 0 0,0 0 1 0 0,0-1 0 0 0,0-1 0 0 0,1 0 0 0 0,-1 0 0 0 0,0-1 0 0 0,0 0 0 0 0,-1-1 0 0 0,1 0 0 0 0,0-1 0 0 0,-1 0 0 0 0,0 0-1 0 0,0-1 1 0 0,0 0 0 0 0,0-1 0 0 0,-1 1 0 0 0,0-2 0 0 0,2-1 2 0 0,-4 5-37 0 0,0-1 1 0 0,-1 0-1 0 0,1 0 0 0 0,-1 0 1 0 0,0-1-1 0 0,0 0 0 0 0,-1 0 0 0 0,1 0 1 0 0,-1 0-1 0 0,0-1 0 0 0,-1 1 1 0 0,1-1-1 0 0,-1 0 0 0 0,0 0 0 0 0,-1-1 1 0 0,1 1-1 0 0,-1 0 0 0 0,0-3 37 0 0,-2 10-4 0 0,0-1-1 0 0,0 0 1 0 0,0 1-1 0 0,-1-1 1 0 0,1 0 0 0 0,0 1-1 0 0,0-1 1 0 0,0 0-1 0 0,0 0 1 0 0,-1 1-1 0 0,1-1 1 0 0,0 0-1 0 0,0 0 1 0 0,-1 1-1 0 0,1-1 1 0 0,0 0-1 0 0,0 0 1 0 0,-1 0-1 0 0,1 0 1 0 0,0 1 0 0 0,0-1-1 0 0,-1 0 1 0 0,1 0-1 0 0,0 0 1 0 0,-1 0-1 0 0,1 0 1 0 0,0 0-1 0 0,-1 0 1 0 0,1 0-1 0 0,0 0 1 0 0,-1 0-1 0 0,1 0 1 0 0,0 0-1 0 0,-1 0 1 0 0,1 0 0 0 0,0 0-1 0 0,-1 0 1 0 0,1 0-1 0 0,0 0 1 0 0,0-1-1 0 0,-1 1 1 0 0,1 0-1 0 0,0 0 1 0 0,-1 0-1 0 0,1 0 1 0 0,0-1-1 0 0,0 1 1 0 0,-1 0-1 0 0,1 0 1 0 0,0-1 4 0 0,116 152-685 0 0,-63-107-3556 0 0,-44-39 2895 0 0</inkml:trace>
  <inkml:trace contextRef="#ctx0" brushRef="#br0" timeOffset="48384.75">27896 1548 888 0 0,'1'217'3819'0'0,"17"-90"-2106"0"0,-7-169 613 0 0,66-102-2914 0 0,-76 143 560 0 0,1 0 1 0 0,-1 0-1 0 0,0 0 1 0 0,0 0-1 0 0,1 1 0 0 0,-1-1 1 0 0,1 0-1 0 0,-1 1 0 0 0,1-1 1 0 0,-1 1-1 0 0,1-1 1 0 0,-1 1-1 0 0,1 0 0 0 0,-1-1 1 0 0,1 1-1 0 0,-1 0 0 0 0,1 0 1 0 0,-1 0-1 0 0,1 0 1 0 0,0 1-1 0 0,-1-1 0 0 0,1 0 1 0 0,-1 1-1 0 0,1-1 0 0 0,-1 1 1 0 0,1-1-1 0 0,-1 1 1 0 0,0 0-1 0 0,1-1 0 0 0,-1 1 1 0 0,0 0-1 0 0,1 0 0 0 0,-1 0 1 0 0,0 0-1 0 0,0 0 1 0 0,0 0-1 0 0,0 1 0 0 0,0-1 1 0 0,0 0-1 0 0,0 0 0 0 0,-1 1 1 0 0,1-1-1 0 0,0 1 0 0 0,-1-1 1 0 0,1 1-1 0 0,-1-1 1 0 0,1 1-1 0 0,-1-1 28 0 0,23 76 310 0 0,-23-76-224 0 0,0-1-17 0 0,5 11 33 0 0,111-243-1747 0 0,-111 223 1183 0 0,-16 41 66 0 0,11-26 377 0 0,0 0 0 0 0,1 0 0 0 0,-1 0 0 0 0,1 0 0 0 0,0 0 0 0 0,0 0 0 0 0,1 0-1 0 0,0-1 1 0 0,0 1 0 0 0,0-1 0 0 0,1 1 0 0 0,0-1 0 0 0,0 0 0 0 0,0 0 0 0 0,1 0 0 0 0,-1 0-1 0 0,1-1 1 0 0,0 1 0 0 0,0-1 0 0 0,1 0 0 0 0,0 0 0 0 0,-1-1 0 0 0,1 1 0 0 0,0-1-1 0 0,1 0 1 0 0,-1-1 0 0 0,0 1 0 0 0,1-1 0 0 0,-1 0 0 0 0,1 0 0 0 0,0-1 0 0 0,0 1 0 0 0,0-1-1 0 0,0-1 1 0 0,0 1 0 0 0,0-1 0 0 0,5 0 19 0 0,-2 0 16 0 0,-1-1-1 0 0,1 0 1 0 0,0 0-1 0 0,-1-1 1 0 0,1 0 0 0 0,-1 0-1 0 0,1-1 1 0 0,-1 0 0 0 0,0-1-1 0 0,0 0 1 0 0,-1 0-1 0 0,1 0 1 0 0,-1-1 0 0 0,0 0-1 0 0,0-1 1 0 0,0 0-1 0 0,-1 0 1 0 0,0 0 0 0 0,0 0-1 0 0,0-1 1 0 0,-1 0-1 0 0,0-1 1 0 0,-1 1 0 0 0,0-1-1 0 0,0 0 1 0 0,0 0-1 0 0,-1 0 1 0 0,0 0 0 0 0,0 0-1 0 0,-1-1 1 0 0,-1 0-1 0 0,1-2-15 0 0,-1 8 132 0 0,0 1-1 0 0,-1 0 0 0 0,1-1 1 0 0,-1 1-1 0 0,0 0 0 0 0,0-1 1 0 0,0 1-1 0 0,0 0 0 0 0,0-1 0 0 0,0 1 1 0 0,0 0-1 0 0,-1-1 0 0 0,1 1 1 0 0,-1 0-1 0 0,0-1 0 0 0,0 1 1 0 0,0 0-1 0 0,0 0 0 0 0,0 0 1 0 0,0 0-1 0 0,0 0 0 0 0,-1 0 0 0 0,1 0 1 0 0,-1 0-1 0 0,0 0 0 0 0,1 1 1 0 0,-1-1-1 0 0,0 1 0 0 0,0-1 1 0 0,0 1-1 0 0,0 0 0 0 0,-1-1-131 0 0,-44 58 578 0 0,42-30-492 0 0,2-1 0 0 0,0 1 0 0 0,2 0 0 0 0,0 1 0 0 0,2-1 0 0 0,1 0 0 0 0,1 0 0 0 0,1-1-1 0 0,1 1 1 0 0,2-1 0 0 0,0 0 0 0 0,10 21-86 0 0,-13-34 24 0 0,24 192-248 0 0,-28-202 143 0 0,0 0 0 0 0,0 0 0 0 0,0 0 0 0 0,0 0 0 0 0,0 0 0 0 0,-1 0 0 0 0,1-1 0 0 0,-1 1 0 0 0,1 0 0 0 0,-1 0 0 0 0,0 0-1 0 0,1-1 1 0 0,-1 1 0 0 0,0 0 0 0 0,0-1 0 0 0,0 1 0 0 0,-1-1 0 0 0,1 1 0 0 0,0-1 0 0 0,0 1 0 0 0,-1-1 0 0 0,1 0 0 0 0,-1 0 0 0 0,1 0 0 0 0,-1 0 0 0 0,0 0 0 0 0,1 0 0 0 0,-1 0 0 0 0,0 0 0 0 0,0-1 0 0 0,0 1 0 0 0,1-1 0 0 0,-1 1 0 0 0,0-1 0 0 0,0 0 0 0 0,0 0 0 0 0,0 0-1 0 0,0 0 1 0 0,0 0 0 0 0,0 0 0 0 0,0 0 0 0 0,1 0 0 0 0,-1-1 0 0 0,0 1 0 0 0,0-1 0 0 0,0 0 0 0 0,0 1 0 0 0,1-1 0 0 0,-1 0 0 0 0,0 0 0 0 0,1 0 0 0 0,-1 0 0 0 0,1 0 0 0 0,-1-1 0 0 0,1 1 0 0 0,0 0 0 0 0,-1-1 0 0 0,1 1 0 0 0,0-1 0 0 0,0 1 0 0 0,0-1 0 0 0,0 0 0 0 0,0 1-1 0 0,0-3 82 0 0,-18-38-2696 0 0,13 17 1440 0 0</inkml:trace>
  <inkml:trace contextRef="#ctx0" brushRef="#br0" timeOffset="49009.254">28605 1491 1236 0 0,'0'0'32'0'0,"0"-1"1"0"0,1 0-1 0 0,-1 0 1 0 0,1 1-1 0 0,-1-1 0 0 0,1 0 1 0 0,-1 1-1 0 0,1-1 0 0 0,0 0 1 0 0,-1 1-1 0 0,1-1 0 0 0,0 1 1 0 0,-1-1-1 0 0,1 1 0 0 0,0-1 1 0 0,-1 1-1 0 0,1 0 0 0 0,0-1 1 0 0,0 1-1 0 0,0 0 1 0 0,0-1-1 0 0,-1 1 0 0 0,1 0 1 0 0,0 0-1 0 0,0 0 0 0 0,0 0 1 0 0,0 0-1 0 0,0 0 0 0 0,-1 0 1 0 0,1 0-1 0 0,0 0 0 0 0,0 1 1 0 0,0-1-1 0 0,0 0 0 0 0,-1 0 1 0 0,1 1-1 0 0,0-1 1 0 0,0 0-1 0 0,-1 1 0 0 0,1-1 1 0 0,0 1-1 0 0,0-1 0 0 0,-1 1 1 0 0,1 0-1 0 0,-1-1 0 0 0,1 1 1 0 0,0-1-1 0 0,-1 1 0 0 0,1 0 1 0 0,-1 0-1 0 0,0-1 0 0 0,1 1 1 0 0,-1 0-1 0 0,1 0 1 0 0,-1 0-1 0 0,0-1 0 0 0,0 1 1 0 0,1 0-1 0 0,-1 0 0 0 0,0 0 1 0 0,0 0-33 0 0,23 120 1624 0 0,-23-117-1575 0 0,0-1 1 0 0,0 0 0 0 0,0 0 0 0 0,0 1 0 0 0,-1-1 0 0 0,1 0-1 0 0,-1 0 1 0 0,0 0 0 0 0,0 0 0 0 0,0 0 0 0 0,0 0 0 0 0,0 0-1 0 0,-1 0 1 0 0,0 0 0 0 0,1 0 0 0 0,-1-1 0 0 0,0 1-1 0 0,0-1 1 0 0,0 1 0 0 0,-1-1 0 0 0,1 0 0 0 0,0 0 0 0 0,-1 0-1 0 0,0 0 1 0 0,1 0 0 0 0,-1-1 0 0 0,0 1 0 0 0,0-1 0 0 0,0 0-1 0 0,0 1 1 0 0,0-1 0 0 0,0-1 0 0 0,0 1 0 0 0,0 0-1 0 0,-1-1 1 0 0,1 0-50 0 0,1 0 80 0 0,-20-11-448 0 0,9-69-1501 0 0,89-132 809 0 0,-39 128 3945 0 0,-37 83-2629 0 0,-6-16 944 0 0,-3 35-1124 0 0,0-1-1 0 0,2 1 0 0 0,0 1 0 0 0,0-1 0 0 0,2 1 0 0 0,1 0 0 0 0,0 1 1 0 0,1-1-1 0 0,1 1 0 0 0,1-1 0 0 0,1 20-75 0 0,-1-27 44 0 0,1-1 1 0 0,0 1-1 0 0,0 0 0 0 0,1 0 1 0 0,0-1-1 0 0,1 1 0 0 0,1-1 1 0 0,-1 1-1 0 0,2-1 0 0 0,0 0 1 0 0,0 0-1 0 0,1 0 0 0 0,0-1 1 0 0,1 0-1 0 0,0 0 0 0 0,1 0 1 0 0,0-1-1 0 0,0 0 0 0 0,1 0 1 0 0,0 0-1 0 0,1-1 0 0 0,0-1 1 0 0,0 1-1 0 0,1-2 0 0 0,0 1 1 0 0,0-1-1 0 0,0-1 0 0 0,1 0 1 0 0,-1 0-1 0 0,1-1 0 0 0,1 0 1 0 0,-1-1-1 0 0,7 1-44 0 0,-14-4-48 0 0,-1 0 0 0 0,1-1 0 0 0,-1 1-1 0 0,1-1 1 0 0,0 0 0 0 0,-1 0 0 0 0,0 0 0 0 0,1 0 0 0 0,-1-1 0 0 0,0 1 0 0 0,1-1 0 0 0,-1 0 0 0 0,0 0-1 0 0,0 0 1 0 0,0-1 0 0 0,-1 1 0 0 0,1 0 0 0 0,0-1 0 0 0,-1 0 0 0 0,0 0 0 0 0,0 0 0 0 0,0 0-1 0 0,0 0 1 0 0,0 0 0 0 0,0 0 0 0 0,-1-1 0 0 0,0 1 0 0 0,1 0 0 0 0,-1-1 0 0 0,0 1 0 0 0,-1-1-1 0 0,1 0 1 0 0,-1 1 0 0 0,0-1 0 0 0,1 1 0 0 0,-2-1 0 0 0,1 0 0 0 0,0 1 0 0 0,-1-1 0 0 0,1 0-1 0 0,-1 1 1 0 0,0-1 0 0 0,0 1 0 0 0,-1 0 0 0 0,1-1 0 0 0,-1 1 0 0 0,0 0 0 0 0,0 0 0 0 0,0 0-1 0 0,0 0 1 0 0,0 0 48 0 0,-4-4-46 0 0,-1 2-1 0 0,0-1 0 0 0,0 1 1 0 0,-1 0-1 0 0,1 0 1 0 0,-1 1-1 0 0,0 0 0 0 0,0 0 1 0 0,0 1-1 0 0,-1 0 0 0 0,1 0 1 0 0,-1 1-1 0 0,0 0 1 0 0,0 1-1 0 0,1 0 0 0 0,-1 0 1 0 0,-8 1 46 0 0,16 0-5 0 0,-1 0 0 0 0,1 0-1 0 0,0 0 1 0 0,-1 1 0 0 0,1-1 0 0 0,-1 0 0 0 0,1 1 0 0 0,-1-1 0 0 0,1 1 0 0 0,0 0 0 0 0,0-1 0 0 0,-1 1 0 0 0,1 0 0 0 0,0 0 0 0 0,0 0 0 0 0,0 0 0 0 0,-1 0 0 0 0,1 0 0 0 0,0 0 0 0 0,1 0 0 0 0,-1 0 0 0 0,0 1 0 0 0,0-1 0 0 0,0 0 0 0 0,1 0 0 0 0,-1 1-1 0 0,1-1 1 0 0,-1 1 0 0 0,1-1 0 0 0,-1 0 0 0 0,1 1 0 0 0,0-1 0 0 0,0 1 0 0 0,0-1 0 0 0,0 1 0 0 0,0-1 0 0 0,0 1 0 0 0,0-1 0 0 0,0 1 0 0 0,0-1 0 0 0,1 0 0 0 0,-1 1 0 0 0,1-1 0 0 0,-1 1 0 0 0,1-1 0 0 0,0 1 5 0 0,27 67-812 0 0,30-13-2425 0 0,-34-39 2023 0 0</inkml:trace>
  <inkml:trace contextRef="#ctx0" brushRef="#br0" timeOffset="49504.303">29371 1536 1404 0 0,'-6'-3'139'0'0,"-1"0"0"0"0,0 0 1 0 0,1 0-1 0 0,-1 1 0 0 0,-1 0 0 0 0,1 0 0 0 0,0 0 0 0 0,0 1 0 0 0,-1 0 1 0 0,1 1-1 0 0,0 0 0 0 0,-1 0 0 0 0,1 0 0 0 0,0 1 0 0 0,-1 0 0 0 0,1 1 0 0 0,0-1 1 0 0,0 2-1 0 0,0-1 0 0 0,0 1 0 0 0,0 0 0 0 0,1 0 0 0 0,-1 0 0 0 0,1 1 1 0 0,0 0-1 0 0,0 1 0 0 0,0-1 0 0 0,1 1 0 0 0,-1 0 0 0 0,1 0 0 0 0,0 1 1 0 0,1 0-1 0 0,0 0 0 0 0,-1 0 0 0 0,2 0 0 0 0,-1 0 0 0 0,1 1 0 0 0,0 0 1 0 0,0 0-1 0 0,1 0 0 0 0,0 0 0 0 0,0 0 0 0 0,1 0 0 0 0,-1 0 0 0 0,1 4-139 0 0,3-2 71 0 0,-1 1 1 0 0,2-1-1 0 0,-1 0 0 0 0,1 0 0 0 0,1 0 0 0 0,-1 0 0 0 0,1-1 0 0 0,1 1 0 0 0,0-1 0 0 0,0 0 0 0 0,0 0 0 0 0,1-1 0 0 0,1 0 0 0 0,-1 0 1 0 0,1 0-1 0 0,0-1 0 0 0,0 0 0 0 0,1 0 0 0 0,0-1 0 0 0,7 4-71 0 0,81 90 496 0 0,-95-97-505 0 0,-1-1 1 0 0,1 0-1 0 0,-1 0 1 0 0,1 0-1 0 0,-1 0 1 0 0,0 1-1 0 0,0-1 1 0 0,1 0-1 0 0,-1 0 1 0 0,0 1-1 0 0,0-1 1 0 0,0 0-1 0 0,0 0 1 0 0,-1 1-1 0 0,1-1 1 0 0,0 0-1 0 0,0 0 1 0 0,-1 0-1 0 0,1 1 1 0 0,-1-1-1 0 0,1 0 1 0 0,-1 0-1 0 0,1 0 1 0 0,-1 0-1 0 0,0 0 1 0 0,1 0-1 0 0,-1 0 1 0 0,0 0-1 0 0,0 0 1 0 0,0 0-1 0 0,0 0 1 0 0,0-1-1 0 0,0 1 1 0 0,0 0-1 0 0,0-1 1 0 0,0 1-1 0 0,0 0 1 0 0,0-1-1 0 0,-1 1 1 0 0,1-1-1 0 0,0 0 1 0 0,0 1-1 0 0,0-1 1 0 0,-1 0-1 0 0,1 0 1 0 0,0 0-1 0 0,0 0 1 0 0,-1 0 8 0 0,-66 7-1565 0 0,65-7 1419 0 0,-1-1 1 0 0,0 1-1 0 0,1-1 1 0 0,-1 0-1 0 0,1 1 1 0 0,-1-2-1 0 0,1 1 1 0 0,-1 0-1 0 0,1-1 1 0 0,0 0-1 0 0,-1 1 1 0 0,1-1-1 0 0,0-1 1 0 0,0 1-1 0 0,1 0 0 0 0,-1-1 1 0 0,0 1-1 0 0,1-1 1 0 0,0 0-1 0 0,-1 0 1 0 0,1 0-1 0 0,0 0 1 0 0,0 0-1 0 0,1 0 1 0 0,-1-1-1 0 0,1 1 1 0 0,0 0-1 0 0,-1-2 146 0 0,-1-19-1335 0 0</inkml:trace>
  <inkml:trace contextRef="#ctx0" brushRef="#br0" timeOffset="49767.263">29632 1583 1008 0 0,'0'0'86'0'0,"-1"1"1"0"0,1-1-1 0 0,0 1 0 0 0,0-1 0 0 0,-1 1 1 0 0,1-1-1 0 0,0 1 0 0 0,-1-1 1 0 0,1 1-1 0 0,-1-1 0 0 0,1 0 0 0 0,-1 1 1 0 0,1-1-1 0 0,-1 0 0 0 0,1 1 1 0 0,-1-1-1 0 0,1 0 0 0 0,-1 0 0 0 0,1 0 1 0 0,-1 1-1 0 0,1-1 0 0 0,-1 0 0 0 0,1 0 1 0 0,-1 0-1 0 0,1 0 0 0 0,-1 0 1 0 0,0 0-1 0 0,1 0 0 0 0,-1 0 0 0 0,1 0 1 0 0,-1 0-1 0 0,1 0 0 0 0,-1-1 0 0 0,0 1 1 0 0,1 0-1 0 0,-1 0 0 0 0,1 0 1 0 0,-1-1-1 0 0,1 1 0 0 0,-1 0 0 0 0,1-1 1 0 0,0 1-1 0 0,-1 0 0 0 0,1-1 1 0 0,-1 1-1 0 0,1-1 0 0 0,0 1 0 0 0,-1 0 1 0 0,1-1-1 0 0,0 1 0 0 0,-1-1 0 0 0,1 1 1 0 0,0-1-1 0 0,0 1 0 0 0,-1-1 1 0 0,1 0-1 0 0,0 1 0 0 0,0-1 0 0 0,0 1 1 0 0,0-1-1 0 0,0 1 0 0 0,0-1 1 0 0,0 1-1 0 0,0-1 0 0 0,0 0 0 0 0,0 1 1 0 0,0-1-87 0 0,-6 17 181 0 0,1 0 1 0 0,1 0-1 0 0,0 0 1 0 0,1 0-1 0 0,1 1 1 0 0,0 0-1 0 0,2-1 1 0 0,0 1-1 0 0,0 0 1 0 0,2-1-1 0 0,0 1 1 0 0,1-1-1 0 0,0 1 1 0 0,4 6-182 0 0,27 202-38 0 0,-35-222-187 0 0,0-1-1 0 0,0 1 1 0 0,0-1-1 0 0,0 0 1 0 0,0 1-1 0 0,-1-1 1 0 0,1 0 0 0 0,-1 0-1 0 0,0 0 1 0 0,1 0-1 0 0,-1 0 1 0 0,0 0-1 0 0,0 0 1 0 0,0-1-1 0 0,-1 1 1 0 0,1-1 0 0 0,0 1-1 0 0,-1-1 1 0 0,1 0-1 0 0,0 0 1 0 0,-1 0-1 0 0,1 0 1 0 0,-1-1-1 0 0,0 1 1 0 0,1-1 0 0 0,-1 1-1 0 0,1-1 1 0 0,-2 0 225 0 0,1 0-1296 0 0</inkml:trace>
  <inkml:trace contextRef="#ctx0" brushRef="#br0" timeOffset="50046.381">29603 1482 1248 0 0,'4'-4'105'0'0,"0"0"1"0"0,0 0-1 0 0,1 0 0 0 0,0 1 0 0 0,-1-1 1 0 0,1 1-1 0 0,0 0 0 0 0,0 1 0 0 0,1-1 0 0 0,-1 1 1 0 0,0 0-1 0 0,1 0 0 0 0,0 1 0 0 0,-1 0 1 0 0,1 0-1 0 0,0 0 0 0 0,-1 0 0 0 0,1 1 1 0 0,0 0-1 0 0,0 0 0 0 0,0 1 0 0 0,-1 0 0 0 0,1 0 1 0 0,0 0-1 0 0,-1 0 0 0 0,1 1 0 0 0,-1 0 1 0 0,1 0-1 0 0,-1 1 0 0 0,0-1 0 0 0,0 1 1 0 0,0 0-1 0 0,0 1 0 0 0,-1-1 0 0 0,1 1 1 0 0,-1 0-1 0 0,0 0 0 0 0,0 0 0 0 0,0 1 0 0 0,0-1 1 0 0,-1 1-1 0 0,0 0 0 0 0,0 0 0 0 0,0 0 1 0 0,-1 0-1 0 0,0 1 0 0 0,0-1 0 0 0,0 1 1 0 0,0 2-106 0 0,-1-3 44 0 0,-1 0 0 0 0,0 1 1 0 0,0-1-1 0 0,0 0 1 0 0,-1 0-1 0 0,0 1 0 0 0,0-1 1 0 0,0 0-1 0 0,0 0 1 0 0,-1 0-1 0 0,0 0 0 0 0,0 0 1 0 0,-1 0-1 0 0,1 0 0 0 0,-1-1 1 0 0,0 1-1 0 0,0-1 1 0 0,0 0-1 0 0,-1 0 0 0 0,1 0 1 0 0,-1 0-1 0 0,0-1 1 0 0,0 0-1 0 0,-1 1 0 0 0,1-1 1 0 0,-1-1-1 0 0,1 1 1 0 0,-1-1-1 0 0,0 0 0 0 0,0 0 1 0 0,-2 1-45 0 0,-104 24-2609 0 0,91-43 751 0 0,15 8 676 0 0</inkml:trace>
  <inkml:trace contextRef="#ctx0" brushRef="#br0" timeOffset="50510.881">30010 1526 2048 0 0,'-61'11'2748'0'0,"47"-5"-2578"0"0,0 1 0 0 0,0 1 1 0 0,0 0-1 0 0,1 0 0 0 0,1 2 1 0 0,0-1-1 0 0,0 2 0 0 0,1-1 0 0 0,0 2 1 0 0,1-1-1 0 0,0 1 0 0 0,0 1 1 0 0,2 0-1 0 0,0 0 0 0 0,0 1 0 0 0,1 0 1 0 0,-3 10-171 0 0,9-22 118 0 0,21 16 197 0 0,-8-16-335 0 0,1 0 0 0 0,0-1 0 0 0,0-1 0 0 0,0 0 0 0 0,0-1 0 0 0,0 0 0 0 0,-1-1-1 0 0,1-1 1 0 0,0 0 0 0 0,-1 0 0 0 0,0-1 0 0 0,0-1 0 0 0,0 0 0 0 0,0-1 0 0 0,-1 0 0 0 0,0-1 0 0 0,0 0 0 0 0,2-2 20 0 0,4-5-2 0 0,-7 17 87 0 0,-6 11-131 0 0,54 55-670 0 0,-2-41-2695 0 0,-47-23 2074 0 0</inkml:trace>
  <inkml:trace contextRef="#ctx0" brushRef="#br0" timeOffset="50965.543">30299 1454 1892 0 0,'-15'11'375'0'0,"0"1"-1"0"0,1 1 0 0 0,0 0 1 0 0,1 1-1 0 0,0 0 1 0 0,1 1-1 0 0,1 0 1 0 0,1 1-1 0 0,0 0 1 0 0,1 1-1 0 0,0 0 0 0 0,1 1 1 0 0,2-1-1 0 0,-1 1 1 0 0,2 1-1 0 0,1-1 1 0 0,0 1-1 0 0,-1 17-374 0 0,6-31 36 0 0,-1-1 0 0 0,1 1-1 0 0,1 0 1 0 0,-1-1 0 0 0,0 1 0 0 0,1 0-1 0 0,0-1 1 0 0,0 0 0 0 0,1 1-1 0 0,-1-1 1 0 0,1 0 0 0 0,0 0 0 0 0,0 0-1 0 0,0-1 1 0 0,0 1 0 0 0,1-1 0 0 0,-1 0-1 0 0,1 0 1 0 0,0 0 0 0 0,0 0 0 0 0,0 0-1 0 0,1-1 1 0 0,-1 0 0 0 0,0 0-1 0 0,1 0 1 0 0,-1-1 0 0 0,1 1 0 0 0,0-1-1 0 0,0 0 1 0 0,3 0-36 0 0,146 15 344 0 0,-148-15-349 0 0,0 0 0 0 0,0-1 1 0 0,0 1-1 0 0,0-1 1 0 0,0-1-1 0 0,0 1 1 0 0,0-1-1 0 0,0 0 1 0 0,0 0-1 0 0,0-1 0 0 0,-1 1 1 0 0,1-1-1 0 0,0-1 1 0 0,-1 1-1 0 0,0-1 1 0 0,1 0-1 0 0,-1 0 1 0 0,0-1-1 0 0,-1 1 0 0 0,1-1 1 0 0,-1 0-1 0 0,1 0 1 0 0,-1-1-1 0 0,0 1 1 0 0,-1-1-1 0 0,1 0 0 0 0,-1 0 1 0 0,0 0-1 0 0,0 0 1 0 0,-1-1-1 0 0,2-3 5 0 0,-4 6-28 0 0,-1-1 28 0 0,-2 1 0 0 0,1 0 1 0 0,0 0-1 0 0,-1 0 1 0 0,1 0-1 0 0,-1 0 1 0 0,0 1-1 0 0,0-1 0 0 0,0 1 1 0 0,0 0-1 0 0,0 0 1 0 0,0 0-1 0 0,-1 0 1 0 0,1 0-1 0 0,-1 1 0 0 0,0 0 1 0 0,1 0-1 0 0,-1 0 1 0 0,0 0-1 0 0,1 0 1 0 0,-1 1-1 0 0,0-1 0 0 0,0 1 1 0 0,0 0-1 0 0,-2 0 0 0 0,2 1 1 0 0,1 0-1 0 0,0-1 0 0 0,0 1 1 0 0,0 0-1 0 0,0 0 1 0 0,0 1-1 0 0,0-1 1 0 0,0 1-1 0 0,1-1 0 0 0,-1 1 1 0 0,0 0-1 0 0,1 0 1 0 0,0 0-1 0 0,-1 1 0 0 0,1-1 1 0 0,0 0-1 0 0,0 1 1 0 0,0-1-1 0 0,0 1 1 0 0,1 0-1 0 0,-1 0 0 0 0,1 0 1 0 0,-1-1-1 0 0,1 1 1 0 0,0 1-1 0 0,0-1 0 0 0,1 0 1 0 0,-1 0-1 0 0,0 0 1 0 0,1 0-1 0 0,0 0 1 0 0,0 1-1 0 0,0-1 0 0 0,0 0 1 0 0,1 0-1 0 0,-1 0 1 0 0,1 1-1 0 0,-1-1 0 0 0,1 0 1 0 0,0 0-1 0 0,1 0 1 0 0,-1 0-1 0 0,0 0 1 0 0,1-1-1 0 0,1 3 0 0 0,63 76-522 0 0,-30-64-3550 0 0,-35-17 2786 0 0,0 0 63 0 0,7 0 23 0 0</inkml:trace>
  <inkml:trace contextRef="#ctx0" brushRef="#br0" timeOffset="51278.872">30714 1679 1592 0 0,'3'11'14389'0'0,"-2"-13"-15770"0"0,-2-4-9877 0 0,-2 4 10032 0 0</inkml:trace>
  <inkml:trace contextRef="#ctx0" brushRef="#br0" timeOffset="51918.189">30477 1689 2116 0 0,'9'-2'656'0'0,"14"-6"-173"0"0,1 3-113 0 0,-1-2-1 0 0,0-1 1 0 0,0-1 0 0 0,-1-1 0 0 0,0 0 0 0 0,-1-2 0 0 0,0-1 0 0 0,-1 0 0 0 0,13-13-370 0 0,-32 26 5 0 0,-1-1 0 0 0,1 0-1 0 0,-1 1 1 0 0,1-1 0 0 0,-1 0 0 0 0,0 0 0 0 0,1 1-1 0 0,-1-1 1 0 0,0 0 0 0 0,0 0 0 0 0,1 0 0 0 0,-1 1-1 0 0,0-1 1 0 0,0 0 0 0 0,0 0 0 0 0,0 0 0 0 0,0 0-1 0 0,0 1 1 0 0,0-1 0 0 0,0 0 0 0 0,-1 0 0 0 0,1 0-1 0 0,0 0 1 0 0,0 1 0 0 0,-1-1 0 0 0,1 0 0 0 0,0 0 0 0 0,-1 1-1 0 0,1-1 1 0 0,-1 0 0 0 0,1 1 0 0 0,-1-1 0 0 0,1 0-1 0 0,-1 1 1 0 0,0-1 0 0 0,1 1 0 0 0,-1-1 0 0 0,0 1-1 0 0,1-1 1 0 0,-1 1 0 0 0,0-1 0 0 0,0 1 0 0 0,1 0-1 0 0,-1-1 1 0 0,0 1 0 0 0,0 0 0 0 0,0 0 0 0 0,1 0-1 0 0,-1-1 1 0 0,0 1 0 0 0,0 0 0 0 0,0 0 0 0 0,0 0 0 0 0,1 0-1 0 0,-1 1 1 0 0,0-1 0 0 0,0 0 0 0 0,0 0 0 0 0,0 0-1 0 0,1 1 1 0 0,-1-1 0 0 0,0 0 0 0 0,0 1 0 0 0,1-1-5 0 0,-72 3 93 0 0,57-1-52 0 0,0 2 0 0 0,0-1-1 0 0,0 2 1 0 0,1 0 0 0 0,-1 1-1 0 0,1 0 1 0 0,1 1-1 0 0,-1 1 1 0 0,1 0 0 0 0,0 0-1 0 0,1 2 1 0 0,0-1 0 0 0,0 2-1 0 0,1 0 1 0 0,1 0 0 0 0,0 1-1 0 0,0 0 1 0 0,1 0 0 0 0,1 1-1 0 0,0 0 1 0 0,1 1 0 0 0,0 0-1 0 0,1 0 1 0 0,0 1-1 0 0,2-1 1 0 0,-1 1 0 0 0,2 0-41 0 0,3-10 24 0 0,1 1 1 0 0,0-2-1 0 0,0 1 1 0 0,0 0 0 0 0,1 0-1 0 0,-1 0 1 0 0,1 0-1 0 0,0-1 1 0 0,1 1-1 0 0,-1-1 1 0 0,1 0-1 0 0,0 1 1 0 0,0-1 0 0 0,0-1-1 0 0,0 1 1 0 0,1 0-1 0 0,0-1 1 0 0,0 1-1 0 0,0-1 1 0 0,0 0-1 0 0,0-1 1 0 0,0 1 0 0 0,1-1-1 0 0,-1 0 1 0 0,1 0-1 0 0,0 0 1 0 0,0 0-25 0 0,133 29-289 0 0,-36-30-3114 0 0,29-38 679 0 0,-91 18 1418 0 0</inkml:trace>
  <inkml:trace contextRef="#ctx0" brushRef="#br0" timeOffset="52524.164">30725 1749 1196 0 0,'1'0'4993'0'0,"1"0"-3431"0"0,12-5-5993 0 0,-8 1 5317 0 0,-1-2-2166 0 0,-4 0-14 0 0</inkml:trace>
  <inkml:trace contextRef="#ctx0" brushRef="#br0" timeOffset="55480.324">29333 1611 856 0 0,'-18'-47'4123'0'0,"16"44"-4113"0"0,-8-12 3469 0 0,8 16-2764 0 0,-5 15-748 0 0,-182 222 713 0 0,59-62-853 0 0,-41 50-3874 0 0,109-167 1217 0 0,35-39 1594 0 0</inkml:trace>
  <inkml:trace contextRef="#ctx0" brushRef="#br0" timeOffset="64728.516">148 4234 876 0 0,'0'0'467'0'0,"4"-20"1706"0"0,18-19-20 0 0,-42 84 116 0 0,0 30-2109 0 0,4 1 0 0 0,3 1 0 0 0,4 0 0 0 0,3 1 0 0 0,3 20-160 0 0,3 53-790 0 0,7-147-2365 0 0,-15-19 1922 0 0,1-4-19 0 0</inkml:trace>
  <inkml:trace contextRef="#ctx0" brushRef="#br0" timeOffset="65132.121">178 4139 1736 0 0,'25'3'3934'0'0,"15"46"-3637"0"0,-22-24 111 0 0,354 308 1076 0 0,-367-328-1783 0 0,15 17 162 0 0,-15-6-3522 0 0,-6-15 2457 0 0,-4 1 12 0 0</inkml:trace>
  <inkml:trace contextRef="#ctx0" brushRef="#br0" timeOffset="65443.885">769 4135 944 0 0,'-6'-32'5059'0'0,"-3"84"-4311"0"0,4 218-331 0 0,6-178-4432 0 0,-1-86 2826 0 0</inkml:trace>
  <inkml:trace contextRef="#ctx0" brushRef="#br0" timeOffset="66448.081">1134 4378 1316 0 0,'-1'-2'85'0'0,"0"1"0"0"0,0 0 0 0 0,0-1 0 0 0,-1 1 0 0 0,1 0 0 0 0,0 0 0 0 0,-1-1 0 0 0,1 1 1 0 0,0 0-1 0 0,-1 0 0 0 0,1 1 0 0 0,-1-1 0 0 0,0 0 0 0 0,1 0 0 0 0,-1 1 0 0 0,0-1 0 0 0,1 1 0 0 0,-1 0 0 0 0,0-1 0 0 0,1 1 0 0 0,-1 0 0 0 0,0 0 0 0 0,0 0 0 0 0,1 0 0 0 0,-1 0 0 0 0,0 0 0 0 0,0 1 0 0 0,1-1 0 0 0,-1 1 0 0 0,0-1 1 0 0,1 1-1 0 0,-1-1 0 0 0,0 1 0 0 0,1 0 0 0 0,-1 0 0 0 0,0 1-85 0 0,-11 3 38 0 0,1 1 0 0 0,-1 1 0 0 0,1 0 0 0 0,1 1 0 0 0,0 0 0 0 0,0 1 0 0 0,0 0 0 0 0,1 0 0 0 0,0 1 0 0 0,1 1 0 0 0,0 0 0 0 0,1 0 0 0 0,0 0 0 0 0,1 1 0 0 0,0 1 0 0 0,1-1 0 0 0,0 1 0 0 0,1 0 0 0 0,0 0 0 0 0,1 0 0 0 0,0 3-38 0 0,4-15-31 0 0,3 18 559 0 0,5-19-508 0 0,1-1 0 0 0,-1 1 0 0 0,0-1 0 0 0,1-1 0 0 0,-1 0 0 0 0,0 0 0 0 0,0 0 0 0 0,0-1 0 0 0,0 0 0 0 0,-1-1 0 0 0,1 0 0 0 0,-1 0 0 0 0,0 0 0 0 0,0-1 0 0 0,0 0 0 0 0,-1 0 0 0 0,0-1 0 0 0,0 0 0 0 0,0 0 0 0 0,0-1 0 0 0,3-4-20 0 0,59-103 369 0 0,-49 96 187 0 0,-7 53-611 0 0,-4-7 5 0 0,-6-21 66 0 0,0 0-1 0 0,1 0 0 0 0,-1 1 1 0 0,2-2-1 0 0,-1 1 0 0 0,1 0 1 0 0,0-1-1 0 0,1 1 0 0 0,-1-1 1 0 0,1 0-1 0 0,0-1 0 0 0,1 1 1 0 0,-1-1-1 0 0,1 0 0 0 0,0-1 1 0 0,0 1-1 0 0,1-1 0 0 0,-1 0 1 0 0,1-1-1 0 0,0 1 0 0 0,0-2 1 0 0,0 1-1 0 0,1-1 0 0 0,-1 0 1 0 0,1 0-1 0 0,-1-1 0 0 0,1 0 1 0 0,3 0-16 0 0,-10-1-12 0 0,27-2 23 0 0,-21-2 39 0 0,0-1 0 0 0,-1 1-1 0 0,1-2 1 0 0,-1 1 0 0 0,0-1 0 0 0,-1 0-1 0 0,1 0 1 0 0,-1 0 0 0 0,0-1 0 0 0,-1 1-1 0 0,0-1 1 0 0,0-1 0 0 0,0 1 0 0 0,-1-1-50 0 0,0 5-21 0 0,1-1 0 0 0,-1 1 0 0 0,1 0 0 0 0,0 0-1 0 0,0 0 1 0 0,0 0 0 0 0,0 0 0 0 0,0 1 0 0 0,1 0 0 0 0,-1 0 0 0 0,1 0 0 0 0,-1 1 0 0 0,1-1 0 0 0,0 1 0 0 0,-1 0 0 0 0,1 1 0 0 0,0-1 0 0 0,0 1 0 0 0,0 0 0 0 0,0 0 0 0 0,-1 0 0 0 0,1 1 0 0 0,0-1 21 0 0,45-4-614 0 0,-49 4 632 0 0,-1 0 0 0 0,1 0 1 0 0,0 1-1 0 0,-1-1 1 0 0,1 0-1 0 0,0 0 1 0 0,0 0-1 0 0,-1 0 0 0 0,1 0 1 0 0,0 0-1 0 0,-1 0 1 0 0,1 0-1 0 0,0 0 1 0 0,0-1-1 0 0,-1 1 0 0 0,1 0 1 0 0,0 0-1 0 0,-1 0 1 0 0,1-1-1 0 0,-1 1 0 0 0,1 0 1 0 0,0-1-1 0 0,-1 1 1 0 0,1-1-1 0 0,-1 1 1 0 0,1-1-1 0 0,-1 1 0 0 0,1-1 1 0 0,-1 1-1 0 0,1-1 1 0 0,-1 1-1 0 0,0-1 1 0 0,1 0-1 0 0,-1 1 0 0 0,0-1 1 0 0,1 0-1 0 0,-1 1 1 0 0,0-1-1 0 0,0 0 0 0 0,0 1 1 0 0,0-1-1 0 0,1 0 1 0 0,-1 1-1 0 0,0-1 1 0 0,0 0-1 0 0,0 0 0 0 0,-1 1 1 0 0,1-1-1 0 0,0 0 1 0 0,0 1-1 0 0,0-1 1 0 0,0 0-1 0 0,-1 1 0 0 0,1-1 1 0 0,0 0-1 0 0,-1 1 1 0 0,1-1-1 0 0,0 0 0 0 0,-1 1 1 0 0,1-1-1 0 0,-1 1 1 0 0,1-1-1 0 0,-1 1-18 0 0,-9-22 340 0 0,9 19-291 0 0,-2-9-1400 0 0,2 1-3133 0 0,1 4 3085 0 0</inkml:trace>
  <inkml:trace contextRef="#ctx0" brushRef="#br0" timeOffset="67818.031">1156 4436 888 0 0,'0'0'467'0'0,"0"0"-106"0"0,0 0-40 0 0,0 0-27 0 0,0 0-72 0 0,0 0 53 0 0,0 0-107 0 0,0 0 5 0 0,0 0-4 0 0,0 0-21 0 0,0 0-42 0 0,0 0-15 0 0,0 0-8 0 0,0 0 5 0 0,0 0 64 0 0,-4 6 19 0 0,-11 43 383 0 0,16-41-548 0 0,0 0 106 0 0,-1-1 0 0 0,1 1 0 0 0,0 0 0 0 0,0 0 1 0 0,1-1-1 0 0,0 1 0 0 0,1-1 0 0 0,0 0 0 0 0,0 0 0 0 0,0 0 1 0 0,1 0-1 0 0,0 0 0 0 0,0-1 0 0 0,1 1 0 0 0,0-1 0 0 0,0 0 0 0 0,0-1 1 0 0,1 1-1 0 0,-1-1 0 0 0,1 0 0 0 0,1 0 0 0 0,-1-1 0 0 0,1 0 1 0 0,0 0-1 0 0,0-1 0 0 0,0 0 0 0 0,0 0 0 0 0,0 0 0 0 0,6 0-112 0 0,1-5 60 0 0,0 0-1 0 0,0-1 0 0 0,0-1 0 0 0,0 0 1 0 0,-1-1-1 0 0,0 0 0 0 0,0-1 1 0 0,0-1-1 0 0,0 0 0 0 0,-1-1 0 0 0,-1 0 1 0 0,1-1-1 0 0,-1 0 0 0 0,-1 0 0 0 0,1-1 1 0 0,-2-1-1 0 0,1 0 0 0 0,-2 0 1 0 0,6-9-60 0 0,34-60 104 0 0,-3 142-134 0 0,-39-58 55 0 0,1 1-1 0 0,0-1 1 0 0,0-1-1 0 0,1 1 0 0 0,-1-1 1 0 0,1 0-1 0 0,-1-1 1 0 0,1 0-1 0 0,0 0 1 0 0,0 0-1 0 0,0-1 1 0 0,0-1-1 0 0,0 1 0 0 0,0-1 1 0 0,0 0-1 0 0,0-1 1 0 0,0 0-1 0 0,0 0 1 0 0,0-1-1 0 0,0 0 1 0 0,-1-1-1 0 0,1 1 0 0 0,0-1 1 0 0,-1-1-1 0 0,0 1 1 0 0,0-1-1 0 0,0-1 1 0 0,-1 1-1 0 0,1-1 1 0 0,-1 0-1 0 0,0-1 0 0 0,0 1 1 0 0,-1-1-1 0 0,1 0 1 0 0,-2-1-1 0 0,1 1 1 0 0,-1-1-1 0 0,1 0 1 0 0,1-6-25 0 0,-5 8 1 0 0,0 1 1 0 0,0 0 0 0 0,-1-1-1 0 0,0 1 1 0 0,0 0 0 0 0,0-1 0 0 0,0 1-1 0 0,-1 0 1 0 0,0 0 0 0 0,0-1-1 0 0,0 1 1 0 0,0 0 0 0 0,-1 0-1 0 0,1 0 1 0 0,-1 0 0 0 0,0 0 0 0 0,0 0-1 0 0,-1 1 1 0 0,1-1 0 0 0,-1 1-1 0 0,0-1 1 0 0,1 1 0 0 0,-2 0-1 0 0,1 0 1 0 0,0 1 0 0 0,0-1 0 0 0,-1 0-1 0 0,0 1 1 0 0,1 0 0 0 0,-1 0-1 0 0,-4-1-1 0 0,-128-37-203 0 0,96 40-1428 0 0,8 18-3868 0 0,31-17 4192 0 0</inkml:trace>
  <inkml:trace contextRef="#ctx0" brushRef="#br0" timeOffset="69150.276">524 4216 1228 0 0,'-15'5'233'0'0,"1"2"0"0"0,0 0-1 0 0,0 0 1 0 0,1 1 0 0 0,0 1 0 0 0,0 0-1 0 0,1 1 1 0 0,0 1 0 0 0,0-1 0 0 0,2 2-1 0 0,-1 0 1 0 0,1 0 0 0 0,1 1 0 0 0,0 0-1 0 0,1 0 1 0 0,1 1 0 0 0,0 0 0 0 0,0 0-1 0 0,2 1 1 0 0,-1 0 0 0 0,2 0 0 0 0,-1 7-233 0 0,8-16 69 0 0,0 0-1 0 0,0 0 1 0 0,1 0 0 0 0,0 0 0 0 0,0-1 0 0 0,1 0 0 0 0,-1 1 0 0 0,1-2 0 0 0,0 1 0 0 0,0 0 0 0 0,1-1 0 0 0,-1 0 0 0 0,1-1 0 0 0,0 1 0 0 0,0-1 0 0 0,1 0 0 0 0,-1 0 0 0 0,0-1 0 0 0,1 0 0 0 0,0 0 0 0 0,-1 0-1 0 0,1-1 1 0 0,0 0 0 0 0,0-1 0 0 0,0 1 0 0 0,-1-1 0 0 0,1-1 0 0 0,0 1 0 0 0,6-2-69 0 0,80 0 465 0 0,-28-9-437 0 0,0-2-1 0 0,-1-3 0 0 0,-1-3 0 0 0,-1-3 1 0 0,-1-2-1 0 0,-1-3 0 0 0,-1-3 0 0 0,9-7-27 0 0,-61 33-64 0 0,0-1 0 0 0,-1 1-1 0 0,1-1 1 0 0,-1 0-1 0 0,1-1 1 0 0,-2 1-1 0 0,1-1 1 0 0,-1 0-1 0 0,0-1 1 0 0,0 1-1 0 0,0-1 1 0 0,-1 0-1 0 0,0 0 1 0 0,3-8 64 0 0,-8 11-38 0 0,0 1 0 0 0,-1 0 0 0 0,1 0 0 0 0,-1-1 0 0 0,0 1 0 0 0,1 0 0 0 0,-1 0 0 0 0,-1 1 0 0 0,1-1 0 0 0,0 0-1 0 0,-1 1 1 0 0,1-1 0 0 0,-1 1 0 0 0,0 0 0 0 0,1 0 0 0 0,-1 0 0 0 0,0 0 0 0 0,-1 0 0 0 0,1 1 0 0 0,0-1 0 0 0,0 1 0 0 0,-1 0 0 0 0,1 0 0 0 0,0 0 0 0 0,-1 1 0 0 0,1-1 0 0 0,-1 1 0 0 0,1 0 0 0 0,-1 0 0 0 0,0 0 0 0 0,1 0 0 0 0,-3 1 38 0 0,-26 0 0 0 0,-1 1 0 0 0,1 2 1 0 0,0 2-1 0 0,1 0 0 0 0,-1 2 0 0 0,1 2 0 0 0,1 0 1 0 0,0 3-1 0 0,0 0 0 0 0,2 2 0 0 0,-1 0 0 0 0,2 3 1 0 0,-9 6-1 0 0,28-18 18 0 0,-1 0 0 0 0,0 0 0 0 0,1 1-1 0 0,1 0 1 0 0,-1 1 0 0 0,1 0 0 0 0,0 0 0 0 0,1 0 0 0 0,0 1 0 0 0,0 0 0 0 0,1 0 0 0 0,0 0 0 0 0,1 1 0 0 0,-1 0 0 0 0,2-1 0 0 0,0 2 0 0 0,0-1 0 0 0,1 0 0 0 0,-1 5-18 0 0,6-9 25 0 0,0 0 0 0 0,1 1 0 0 0,0-1-1 0 0,0 0 1 0 0,0-1 0 0 0,0 1 0 0 0,1-1 0 0 0,0 0 0 0 0,0 0 0 0 0,1 0-1 0 0,-1-1 1 0 0,1 0 0 0 0,0 0 0 0 0,0 0 0 0 0,0-1 0 0 0,1 0 0 0 0,-1 0 0 0 0,1 0-1 0 0,0-1 1 0 0,0 0 0 0 0,0 0 0 0 0,0-1 0 0 0,0 0 0 0 0,0 0 0 0 0,0-1-1 0 0,0 0 1 0 0,0 0 0 0 0,0-1 0 0 0,0 1 0 0 0,0-1 0 0 0,1-1-25 0 0,38-2 107 0 0,0-3 1 0 0,0-1-1 0 0,-1-2 0 0 0,0-2 1 0 0,41-18-108 0 0,-59 21 34 0 0,-7 3-11 0 0,10-2-58 0 0,0-1 1 0 0,-1-1-1 0 0,0-2 1 0 0,-1-1-1 0 0,0-1 1 0 0,-1-1-1 0 0,0-2 1 0 0,-2 0-1 0 0,0-2 0 0 0,1-2 35 0 0,-24 19-26 0 0,1 0-1 0 0,-1 0 1 0 0,0 1-1 0 0,0-1 0 0 0,0 0 1 0 0,0-1-1 0 0,-1 1 0 0 0,1 0 1 0 0,0 0-1 0 0,-1-1 1 0 0,0 1-1 0 0,1-1 0 0 0,-1 0 1 0 0,0 1-1 0 0,-1-1 0 0 0,1 0 1 0 0,0 1-1 0 0,-1-1 1 0 0,1 0-1 0 0,-1 0 0 0 0,0 1 1 0 0,0-1-1 0 0,0 0 1 0 0,0 0-1 0 0,0 0 0 0 0,-1 1 1 0 0,0-1-1 0 0,1 0 0 0 0,-1 0 1 0 0,0 1-1 0 0,0-1 1 0 0,0 1-1 0 0,-1-1 0 0 0,1 1 1 0 0,0-1-1 0 0,-1 1 0 0 0,0 0 1 0 0,0-1-1 0 0,1 1 1 0 0,-1 0-1 0 0,0 0 0 0 0,-1 1 1 0 0,1-1-1 0 0,0 0 0 0 0,0 1 1 0 0,-1-1-1 0 0,1 1 1 0 0,-1 0-1 0 0,0 0 0 0 0,1 0 1 0 0,-1 0-1 0 0,0 0 1 0 0,1 0-1 0 0,-1 1 0 0 0,0 0 27 0 0,-28-5-72 0 0,0 1 0 0 0,0 2 0 0 0,0 1 1 0 0,0 1-1 0 0,1 2 0 0 0,-1 1 0 0 0,-17 5 72 0 0,33-6-9 0 0,-202 27 586 0 0,1 11-1 0 0,3 8 0 0 0,-1 11-576 0 0,5 30 463 0 0,211-90-459 0 0,-1 1-1 0 0,1-1 0 0 0,-1 1 0 0 0,0-1 0 0 0,1 1 1 0 0,-1 0-1 0 0,1 0 0 0 0,0-1 0 0 0,-1 1 1 0 0,1 0-1 0 0,-1 0 0 0 0,1 1 0 0 0,-1-1 0 0 0,1 0 1 0 0,-1 0-1 0 0,1 1 0 0 0,-1-1 0 0 0,1 1 0 0 0,-1-1 1 0 0,0 1-1 0 0,1 0 0 0 0,-1-1 0 0 0,0 1 0 0 0,1 0 1 0 0,-1 0-1 0 0,0 0 0 0 0,0 0 0 0 0,0 0 0 0 0,0 0 1 0 0,0 0-1 0 0,0 0 0 0 0,0 1 0 0 0,0-1 0 0 0,0 0 1 0 0,-1 1-1 0 0,1-1 0 0 0,0 0 0 0 0,-1 1 1 0 0,1-1-1 0 0,-1 1 0 0 0,0-1 0 0 0,1 1 0 0 0,-1-1 1 0 0,0 1-1 0 0,0-1 0 0 0,0 1 0 0 0,0 0 0 0 0,0-1 1 0 0,0 1-1 0 0,0-1 0 0 0,-1 1 0 0 0,1-1 0 0 0,-1 1 1 0 0,1-1-1 0 0,-1 0 0 0 0,1 1 0 0 0,-1-1 0 0 0,0 0 1 0 0,0 1-1 0 0,1-1 0 0 0,-1 0 0 0 0,0 0 0 0 0,-1 1-3 0 0,66-15-77 0 0,-1-2-1 0 0,-1-3 0 0 0,-1-2 1 0 0,0-3-1 0 0,-2-3 0 0 0,-1-3 0 0 0,-1-2 1 0 0,-1-2-1 0 0,22-20 78 0 0,-69 47-123 0 0,0 0-1 0 0,0-1 1 0 0,0-1-1 0 0,-1 1 1 0 0,0-1-1 0 0,0-1 1 0 0,-1 1 0 0 0,0-1-1 0 0,0-1 1 0 0,-1 1-1 0 0,0-1 1 0 0,-1 0-1 0 0,0 0 1 0 0,-1-1 0 0 0,1-2 123 0 0,-6 9-24 0 0,-1 0 1 0 0,1 0 0 0 0,-1 0 0 0 0,1 1 0 0 0,-1-1-1 0 0,0 0 1 0 0,-1 1 0 0 0,1 0 0 0 0,0-1 0 0 0,-1 1-1 0 0,0 0 1 0 0,0 1 0 0 0,0-1 0 0 0,0 0 0 0 0,0 1-1 0 0,-1-1 1 0 0,1 1 0 0 0,-1 0 0 0 0,1 0 0 0 0,-1 1-1 0 0,0-1 1 0 0,0 1 0 0 0,0 0 0 0 0,0 0 0 0 0,0 0-1 0 0,0 0 1 0 0,0 1 0 0 0,0-1 0 0 0,0 1 0 0 0,0 0-1 0 0,0 0 1 0 0,0 1 0 0 0,0-1 0 0 0,0 1-1 0 0,-3 1 24 0 0,-19-1 69 0 0,0 2-1 0 0,1 1 0 0 0,0 1 0 0 0,0 1 0 0 0,0 1 0 0 0,1 2 0 0 0,0 0 1 0 0,0 1-1 0 0,1 2 0 0 0,0 0 0 0 0,1 1 0 0 0,1 2 0 0 0,0 0 0 0 0,1 1 1 0 0,-17 18-69 0 0,31-27 37 0 0,1-1 0 0 0,0 2 1 0 0,0-1-1 0 0,1 0 0 0 0,0 1 1 0 0,0 0-1 0 0,1 0 1 0 0,0 0-1 0 0,1 0 0 0 0,-1 0 1 0 0,1 1-1 0 0,1-1 1 0 0,0 1-1 0 0,0-1 0 0 0,1 3-37 0 0,2-5 24 0 0,0 1 0 0 0,0-1 0 0 0,1 0 0 0 0,-1 1 0 0 0,2-1 0 0 0,-1 0 0 0 0,1-1 0 0 0,0 1-1 0 0,0-1 1 0 0,0 1 0 0 0,1-1 0 0 0,0-1 0 0 0,0 1 0 0 0,0-1 0 0 0,1 1 0 0 0,-1-2 0 0 0,1 1 0 0 0,0-1 0 0 0,0 1-1 0 0,0-2 1 0 0,4 3-24 0 0,13 5 82 0 0,1-2 0 0 0,-1 0 1 0 0,1-1-1 0 0,0-1 0 0 0,1-1 0 0 0,-1-1 0 0 0,1-2 0 0 0,0 0 0 0 0,0-2 0 0 0,0 0 0 0 0,0-2 0 0 0,12-3-82 0 0,170-20 384 0 0,-1-9 1 0 0,52-23-385 0 0,-242 53 3 0 0,-6 3-20 0 0,0-1 1 0 0,-1 0 0 0 0,1 0-1 0 0,-1-1 1 0 0,1 0 0 0 0,-1-1 0 0 0,0 0-1 0 0,-1-1 1 0 0,1 0 0 0 0,-1 0-1 0 0,1 0 1 0 0,-2-1 0 0 0,1-1-1 0 0,0 0 17 0 0,-7 5-71 0 0,-19-5-28 0 0,1 8 97 0 0,0 1-1 0 0,-1 0 0 0 0,1 1 0 0 0,0 1 1 0 0,1 0-1 0 0,-1 2 0 0 0,1 0 0 0 0,0 0 1 0 0,0 2-1 0 0,-14 8 3 0 0,5-4-32 0 0,9-6 27 0 0,1 1 0 0 0,-1 1 1 0 0,1 0-1 0 0,0 1 0 0 0,1 0 0 0 0,0 1 0 0 0,1 1 0 0 0,0 0 1 0 0,1 1-1 0 0,0 0 0 0 0,1 1 0 0 0,-1 1 5 0 0,35 9 98 0 0,81-36-57 0 0,-79 5-49 0 0,230-87 20 0 0,-209 46 127 0 0,-80 33-184 0 0,-217 12-5272 0 0,205-3 4081 0 0</inkml:trace>
  <inkml:trace contextRef="#ctx0" brushRef="#br0" timeOffset="80318.038">11175 3794 2172 0 0,'-6'9'3954'0'0,"-22"26"-2357"0"0,-12 14-985 0 0,-8 66 920 0 0,48-113-1520 0 0,1 1 0 0 0,-1-1-1 0 0,1 1 1 0 0,0-1 0 0 0,0 0 0 0 0,0 1 0 0 0,0-1 0 0 0,0 0 0 0 0,0 0-1 0 0,1 0 1 0 0,-1 0 0 0 0,1 0 0 0 0,0 0 0 0 0,-1 0 0 0 0,1 0 0 0 0,0 0-1 0 0,0-1 1 0 0,0 1 0 0 0,0-1 0 0 0,0 0 0 0 0,0 1 0 0 0,1-1-1 0 0,-1 0 1 0 0,0 0 0 0 0,1 0 0 0 0,-1-1 0 0 0,1 1 0 0 0,-1-1 0 0 0,1 1-1 0 0,-1-1 1 0 0,1 0 0 0 0,-1 0 0 0 0,1 0 0 0 0,-1 0 0 0 0,1 0 0 0 0,-1-1-1 0 0,1 1 1 0 0,-1-1-12 0 0,95-14-140 0 0,-75 11 40 0 0,-1-1 0 0 0,0-2 0 0 0,0 0-1 0 0,0-1 1 0 0,-1-1 0 0 0,0 0 0 0 0,-1-2 0 0 0,0 0 0 0 0,0-2 0 0 0,-1 0 0 0 0,-1-1-1 0 0,13-13 101 0 0,-28 26-12 0 0,-1 0 0 0 0,0-1-1 0 0,0 1 1 0 0,0 0-1 0 0,0-1 1 0 0,0 1-1 0 0,0 0 1 0 0,0-1-1 0 0,0 1 1 0 0,-1-1-1 0 0,1 1 1 0 0,-1-1-1 0 0,1 1 1 0 0,-1-1-1 0 0,1 0 1 0 0,-1 1-1 0 0,0-1 1 0 0,0 0-1 0 0,0 1 1 0 0,0-1-1 0 0,0 0 1 0 0,0 1-1 0 0,0-1 1 0 0,0 0 0 0 0,-1 1-1 0 0,1-1 1 0 0,-1 1-1 0 0,1-1 1 0 0,-1 1-1 0 0,0-1 1 0 0,0 1-1 0 0,1-1 1 0 0,-1 1-1 0 0,0-1 1 0 0,0 1-1 0 0,0 0 1 0 0,0 0-1 0 0,-1-1 1 0 0,1 1-1 0 0,0 0 1 0 0,-1 0-1 0 0,1 0 1 0 0,0 0-1 0 0,-1 1 1 0 0,1-1-1 0 0,-1 0 1 0 0,1 0 0 0 0,-1 1-1 0 0,1-1 1 0 0,-1 1-1 0 0,0 0 1 0 0,1-1-1 0 0,-1 1 1 0 0,0 0 12 0 0,-99-9 277 0 0,95 9-223 0 0,-15 1 26 0 0,-22-1 217 0 0,62-15-285 0 0,-4 9-37 0 0,40-11-259 0 0,-1-3 0 0 0,-1-2 0 0 0,-1-2 0 0 0,-2-3 0 0 0,0-1 0 0 0,-2-3 0 0 0,-1-2 0 0 0,39-36 284 0 0,-79 63 182 0 0,-1-1 1 0 0,1-1-1 0 0,-1 1 0 0 0,-1-1 0 0 0,1 0 1 0 0,-2 0-1 0 0,1-1 0 0 0,-1 1 0 0 0,0-1 0 0 0,-1 0 1 0 0,0 0-1 0 0,0 0 0 0 0,-1 0 0 0 0,0-1 0 0 0,-1 1 1 0 0,0-1-1 0 0,0-5-182 0 0,-1 14 35 0 0,-1 0 0 0 0,1 0 0 0 0,-1 0 0 0 0,1 0 0 0 0,-1 0 0 0 0,0 0 0 0 0,0 1 0 0 0,1-1 0 0 0,-1 0 0 0 0,0 0 0 0 0,0 1 0 0 0,0-1 0 0 0,0 0 0 0 0,1 1 0 0 0,-1-1 0 0 0,0 1 0 0 0,0-1 0 0 0,0 1 0 0 0,0 0 0 0 0,-1-1 0 0 0,1 1 0 0 0,0 0 0 0 0,0 0 0 0 0,0 0 0 0 0,0 0 0 0 0,0 0 0 0 0,0 0 0 0 0,0 0 0 0 0,0 0 0 0 0,0 0 0 0 0,0 0 0 0 0,-1 0 0 0 0,1 1 0 0 0,0-1 0 0 0,0 0 0 0 0,0 1 0 0 0,0-1 0 0 0,0 1 0 0 0,1 0 0 0 0,-1-1 0 0 0,0 1 0 0 0,0-1 0 0 0,0 1 0 0 0,0 0-35 0 0,-7 10 151 0 0,1-1-1 0 0,-1 1 1 0 0,2 1-1 0 0,0-1 1 0 0,0 1-1 0 0,1 0 1 0 0,1 1-1 0 0,0-1 1 0 0,0 1-1 0 0,1 0 1 0 0,1 0-1 0 0,-1 12-150 0 0,-2 32 480 0 0,2 1-1 0 0,2-1 0 0 0,3 1 1 0 0,9 51-480 0 0,-5-42 75 0 0,1 14-330 0 0,7 94-499 0 0,-10-58-2861 0 0,-3-108 3286 0 0,-1-1 1 0 0,0 0 0 0 0,0 1-1 0 0,0-1 1 0 0,-1 0 0 0 0,-1 0-1 0 0,0 1 1 0 0,0-1 0 0 0,0 0-1 0 0,-1 0 1 0 0,0-1 0 0 0,0 1 0 0 0,-1-1-1 0 0,-4 7 329 0 0,-32 8-2611 0 0,28-21 1329 0 0</inkml:trace>
  <inkml:trace contextRef="#ctx0" brushRef="#br0" timeOffset="78405.079">8209 3850 1240 0 0,'0'0'382'0'0,"4"0"-14"0"0,2 2-241 0 0,1 0 0 0 0,-1 1 1 0 0,1 0-1 0 0,-1 0 1 0 0,0 1-1 0 0,0 0 0 0 0,-1 0 1 0 0,1 0-1 0 0,-1 1 1 0 0,0-1-1 0 0,0 1 1 0 0,0 1-1 0 0,-1-1 0 0 0,1 1 1 0 0,-1-1-1 0 0,-1 1 1 0 0,1 0-1 0 0,-1 1 1 0 0,0-1-1 0 0,-1 1 0 0 0,1-1 1 0 0,-1 1-1 0 0,0 0 1 0 0,0 3-128 0 0,2 1 168 0 0,27 148 3604 0 0,-31-160-3753 0 0,0 0 0 0 0,0 1 0 0 0,0-1-1 0 0,0 0 1 0 0,-1 1 0 0 0,1-1 0 0 0,0 1 0 0 0,0-1-1 0 0,-1 0 1 0 0,1 1 0 0 0,0-1 0 0 0,0 1 0 0 0,-1-1 0 0 0,1 1-1 0 0,-1-1 1 0 0,1 1 0 0 0,0-1 0 0 0,-1 1 0 0 0,1 0-1 0 0,-1-1 1 0 0,1 1 0 0 0,-1-1 0 0 0,1 1 0 0 0,-1 0-1 0 0,0 0 1 0 0,1-1 0 0 0,-1 1 0 0 0,1 0 0 0 0,-1 0-1 0 0,1 0 1 0 0,-1-1 0 0 0,0 1 0 0 0,1 0 0 0 0,-1 0 0 0 0,0 0-1 0 0,1 0 1 0 0,-1 0 0 0 0,1 0 0 0 0,-1 0 0 0 0,0 1-1 0 0,1-1 1 0 0,-1 0 0 0 0,0 0 0 0 0,1 0 0 0 0,-1 1-1 0 0,1-1 1 0 0,-1 0 0 0 0,1 1 0 0 0,-1-1 0 0 0,1 0 0 0 0,-1 1-1 0 0,1-1 1 0 0,-1 0 0 0 0,1 1 0 0 0,-1-1 0 0 0,1 1-1 0 0,0-1 1 0 0,-1 1 0 0 0,1-1 0 0 0,0 1 0 0 0,-1 0-1 0 0,1-1 1 0 0,0 1 0 0 0,0-1 0 0 0,0 1 0 0 0,-1 0-1 0 0,1-1 1 0 0,0 1 0 0 0,0-1 0 0 0,0 1-19 0 0,-2-18 11 0 0,1-1 1 0 0,1 1-1 0 0,0-1 1 0 0,1 1-1 0 0,1 0 1 0 0,0-1-1 0 0,2 1 1 0 0,0 0-1 0 0,1 0 1 0 0,0 1-1 0 0,2 0 1 0 0,0 0-1 0 0,0 0 1 0 0,2 1-1 0 0,0 0 1 0 0,0 0-1 0 0,2 1 0 0 0,0 0 1 0 0,7-6-12 0 0,-14 15-25 0 0,1 0 1 0 0,0 0 0 0 0,0 0-1 0 0,1 1 1 0 0,0 0-1 0 0,-1 0 1 0 0,1 1-1 0 0,1-1 1 0 0,-1 1-1 0 0,0 0 1 0 0,1 1-1 0 0,-1 0 1 0 0,1 0-1 0 0,0 0 1 0 0,0 1-1 0 0,0 0 1 0 0,0 0-1 0 0,0 0 1 0 0,0 1-1 0 0,0 0 1 0 0,0 1-1 0 0,0 0 1 0 0,-1 0-1 0 0,1 0 1 0 0,0 1-1 0 0,0 0 1 0 0,-1 0 0 0 0,1 1-1 0 0,-1 0 1 0 0,1 0-1 0 0,-1 0 1 0 0,0 1-1 0 0,0 0 1 0 0,-1 0-1 0 0,1 0 1 0 0,-1 1-1 0 0,0 0 1 0 0,0 0-1 0 0,3 4 25 0 0,3 2 0 0 0,0 0 0 0 0,0 1 0 0 0,-2 0 0 0 0,1 0 0 0 0,-1 1 0 0 0,-1 0-1 0 0,-1 1 1 0 0,0 0 0 0 0,0 0 0 0 0,-1 0 0 0 0,-1 1 0 0 0,-1 0 0 0 0,0 0 0 0 0,0 0-1 0 0,-2 0 1 0 0,0 1 0 0 0,-1 2 0 0 0,-1-17 17 0 0,0 0 0 0 0,0 1 0 0 0,0-1-1 0 0,0 1 1 0 0,0-1 0 0 0,0 0 0 0 0,-1 1 0 0 0,1-1-1 0 0,0 0 1 0 0,-1 1 0 0 0,0-1 0 0 0,1 0 0 0 0,-1 0-1 0 0,0 0 1 0 0,1 1 0 0 0,-1-1 0 0 0,0 0-1 0 0,0 0 1 0 0,0 0 0 0 0,0 0 0 0 0,0 0 0 0 0,0 0-1 0 0,0-1 1 0 0,0 1 0 0 0,0 0 0 0 0,-1 0 0 0 0,1-1-1 0 0,0 1 1 0 0,0-1 0 0 0,-1 1 0 0 0,1-1 0 0 0,0 0-1 0 0,-1 1 1 0 0,1-1 0 0 0,0 0 0 0 0,-1 0 0 0 0,1 0-1 0 0,-1 0 1 0 0,1 0 0 0 0,0 0 0 0 0,-1 0 0 0 0,1-1-1 0 0,0 1 1 0 0,-1 0 0 0 0,1-1 0 0 0,0 1 0 0 0,-1-1-1 0 0,1 1 1 0 0,0-1 0 0 0,0 0 0 0 0,0 0-1 0 0,0 1 1 0 0,-1-1 0 0 0,1 0 0 0 0,0 0 0 0 0,0 0-1 0 0,1 0 1 0 0,-1 0 0 0 0,0 0 0 0 0,0-1 0 0 0,0 1-1 0 0,1 0 1 0 0,-1 0 0 0 0,1-1-17 0 0,-1-9-25 0 0,0-1 1 0 0,1 1-1 0 0,1-1 1 0 0,0 0-1 0 0,1 1 1 0 0,0-1-1 0 0,1 1 1 0 0,0 0-1 0 0,1 0 1 0 0,0 0-1 0 0,1 0 1 0 0,0 1-1 0 0,0-1 1 0 0,1 1-1 0 0,0 1 1 0 0,1-1-1 0 0,1 1 1 0 0,-1 0-1 0 0,1 1 1 0 0,1 0-1 0 0,-1 0 1 0 0,1 0-1 0 0,1 1 1 0 0,-1 1-1 0 0,1 0 1 0 0,5-3 24 0 0,35 33-250 0 0,1 110 90 0 0,-26-42 81 0 0,11-44-822 0 0,-32-45 579 0 0,-1-1-1 0 0,1 0 0 0 0,1 0 0 0 0,-1 0 0 0 0,0-1 0 0 0,0 1 0 0 0,1-1 0 0 0,-1 0 0 0 0,1 0 0 0 0,-1-1 0 0 0,1 1 0 0 0,-1-1 0 0 0,1 0 0 0 0,-1 0 0 0 0,1-1 0 0 0,-1 1 0 0 0,1-1 0 0 0,-1 0 0 0 0,5-2 323 0 0,36-12-1250 0 0</inkml:trace>
  <inkml:trace contextRef="#ctx0" brushRef="#br0" timeOffset="78700.525">9448 3875 928 0 0,'-2'-3'144'0'0,"-1"1"-1"0"0,1-1 1 0 0,-1 1-1 0 0,1-1 1 0 0,-1 1 0 0 0,0 0-1 0 0,0 0 1 0 0,0 0-1 0 0,0 0 1 0 0,0 0-1 0 0,0 1 1 0 0,-1-1 0 0 0,1 1-1 0 0,0 0 1 0 0,-1 0-1 0 0,1 1 1 0 0,-1-1 0 0 0,0 0-1 0 0,1 1 1 0 0,-1 0-1 0 0,1 0 1 0 0,-1 0-1 0 0,1 1 1 0 0,-1-1 0 0 0,1 1-1 0 0,-1-1 1 0 0,1 1-1 0 0,-1 1 1 0 0,1-1-1 0 0,0 0 1 0 0,-1 1 0 0 0,1-1-1 0 0,-1 2-143 0 0,-98 72 1618 0 0,95-66-1492 0 0,1 0 0 0 0,0 0 1 0 0,0 0-1 0 0,1 1 0 0 0,0 0 0 0 0,1 0 1 0 0,0 0-1 0 0,1 1 0 0 0,0 0 0 0 0,0-1 0 0 0,1 1 1 0 0,1 0-1 0 0,-1 4-126 0 0,2-12 19 0 0,1 0 0 0 0,-1-1 0 0 0,1 1 0 0 0,-1 0-1 0 0,1-1 1 0 0,0 1 0 0 0,0 0 0 0 0,0-1 0 0 0,0 1 0 0 0,0-1 0 0 0,1 0 0 0 0,-1 1 0 0 0,1-1 0 0 0,0 0 0 0 0,0 0 0 0 0,-1 0 0 0 0,1 0 0 0 0,0 0-1 0 0,1 0 1 0 0,-1-1 0 0 0,0 1 0 0 0,0-1 0 0 0,1 0 0 0 0,-1 1 0 0 0,1-1 0 0 0,-1 0 0 0 0,1 0 0 0 0,0-1 0 0 0,-1 1 0 0 0,1 0 0 0 0,0-1-1 0 0,-1 0 1 0 0,1 1 0 0 0,0-1 0 0 0,0 0 0 0 0,0-1-19 0 0,95-8 282 0 0,-89 8-292 0 0,1 0 1 0 0,0-1 0 0 0,0-1 0 0 0,-1 0 0 0 0,1 0 0 0 0,-1-1 0 0 0,0 0-1 0 0,0 0 1 0 0,0-1 0 0 0,-1 0 0 0 0,0-1 0 0 0,0 0 0 0 0,0 0-1 0 0,-1-1 1 0 0,1 0 0 0 0,-2 0 0 0 0,1-1 0 0 0,-1 1 0 0 0,0-2 0 0 0,-1 1-1 0 0,0 0 1 0 0,3-8 9 0 0,-8 12-41 0 0,0 1 1 0 0,-1-1-1 0 0,0 0 0 0 0,0 1 0 0 0,0-1 0 0 0,0 1 0 0 0,0-1 1 0 0,-1 1-1 0 0,0-1 0 0 0,1 1 0 0 0,-1 0 0 0 0,0 0 0 0 0,-1 0 1 0 0,1 0-1 0 0,-1 0 0 0 0,1 0 0 0 0,-1 1 0 0 0,0-1 0 0 0,0 1 1 0 0,0 0-1 0 0,0-1 41 0 0,-90-37-5074 0 0,91 37 4311 0 0</inkml:trace>
  <inkml:trace contextRef="#ctx0" brushRef="#br0" timeOffset="79137.809">9619 4142 2128 0 0,'22'-12'5231'0'0,"4"-39"-5173"0"0,58-269-58 0 0,21 414-236 0 0,-98-88 272 0 0,-1 1 0 0 0,0 0 0 0 0,0 1 0 0 0,0-1 0 0 0,-1 1 0 0 0,0 0-1 0 0,-1 0 1 0 0,0 1 0 0 0,0-1 0 0 0,-1 1 0 0 0,0 0 0 0 0,0 0 0 0 0,-1 0 0 0 0,0 0 0 0 0,-1 1-1 0 0,0-1 1 0 0,-1 0 0 0 0,1 1 0 0 0,-2-1 0 0 0,1 0 0 0 0,-2 1 0 0 0,1-1 0 0 0,-1 0-1 0 0,0 0 1 0 0,-1 0 0 0 0,0 0 0 0 0,-1 1-36 0 0,-66 77-1682 0 0,68-86 381 0 0,-2-17-1331 0 0,8-6 1337 0 0</inkml:trace>
  <inkml:trace contextRef="#ctx0" brushRef="#br0" timeOffset="79400.313">10237 3610 1152 0 0,'11'-17'5910'0'0,"-25"43"-3631"0"0,11-10-2130 0 0,0 0 0 0 0,2 0 0 0 0,0 0 0 0 0,0 1 1 0 0,2-1-1 0 0,0 0 0 0 0,1 0 0 0 0,0 0 0 0 0,2 0 0 0 0,4 14-149 0 0,29 152-664 0 0,-38-179 380 0 0,1 0 1 0 0,-1 1 0 0 0,0-1 0 0 0,0 0-1 0 0,0 1 1 0 0,0-1 0 0 0,0 0 0 0 0,-1 0-1 0 0,0 0 1 0 0,1 0 0 0 0,-1 0-1 0 0,0-1 1 0 0,-1 1 0 0 0,1-1 0 0 0,0 1-1 0 0,-1-1 1 0 0,1 0 0 0 0,-1 1 0 0 0,0-1-1 0 0,0-1 1 0 0,1 1 0 0 0,-1 0 0 0 0,-1-1-1 0 0,1 1 1 0 0,0-1 0 0 0,0 0 0 0 0,-2 0 283 0 0,-9 2-1116 0 0</inkml:trace>
  <inkml:trace contextRef="#ctx0" brushRef="#br0" timeOffset="79651.692">10077 3862 860 0 0,'4'-7'7009'0'0,"6"1"-4044"0"0,33-7-3434 0 0,-35 11 1266 0 0,116-29-1196 0 0,138-38-6656 0 0,-220 57 5847 0 0</inkml:trace>
  <inkml:trace contextRef="#ctx0" brushRef="#br0" timeOffset="74628.019">4105 4070 2164 0 0,'32'-54'5601'0'0,"-45"131"-4198"0"0,10-2-1040 0 0,3 0 1 0 0,3-1-1 0 0,4 1 0 0 0,2-1 0 0 0,20 70-363 0 0,5 58-1301 0 0,-48-163-5882 0 0,10-44 5999 0 0</inkml:trace>
  <inkml:trace contextRef="#ctx0" brushRef="#br0" timeOffset="75047.096">4123 4189 1228 0 0,'-10'-55'5461'0'0,"10"54"-5208"0"0,3-10 170 0 0,-1 7-396 0 0,0 0 1 0 0,0 1-1 0 0,1-1 1 0 0,-1 1-1 0 0,1 0 1 0 0,-1 0 0 0 0,1 0-1 0 0,0 0 1 0 0,1 0-1 0 0,-1 0 1 0 0,0 1-1 0 0,1 0 1 0 0,-1-1-1 0 0,1 1 1 0 0,0 1-1 0 0,0-1 1 0 0,0 0 0 0 0,0 1-1 0 0,0 0 1 0 0,0 0-1 0 0,0 0 1 0 0,0 1-1 0 0,0-1 1 0 0,0 1-1 0 0,1 0 1 0 0,-1 0 0 0 0,0 0-1 0 0,0 1 1 0 0,0-1-1 0 0,0 1 1 0 0,1 0-28 0 0,6 3 17 0 0,-1 0 1 0 0,0 1 0 0 0,0 0-1 0 0,0 1 1 0 0,-1 0 0 0 0,1 0 0 0 0,-1 1-1 0 0,-1 0 1 0 0,0 0 0 0 0,0 1-1 0 0,0 0 1 0 0,-1 1 0 0 0,0 0-1 0 0,-1 0 1 0 0,1 0 0 0 0,-2 1-1 0 0,0 0 1 0 0,0 0 0 0 0,-1 0-1 0 0,0 1 1 0 0,0-1 0 0 0,-1 1-1 0 0,-1 0 1 0 0,0 0 0 0 0,0 0-1 0 0,-1 0 1 0 0,-1 8-18 0 0,-1-12-50 0 0,0 0-1 0 0,0 0 1 0 0,-1 0 0 0 0,0-1-1 0 0,-1 1 1 0 0,1-1-1 0 0,-1 1 1 0 0,0-1 0 0 0,-1 0-1 0 0,0 0 1 0 0,0 0-1 0 0,0-1 1 0 0,-1 0 0 0 0,1 1-1 0 0,-1-1 1 0 0,0-1-1 0 0,-1 1 1 0 0,1-1 0 0 0,-1 0-1 0 0,0 0 1 0 0,0-1-1 0 0,-5 3 51 0 0,7-4-222 0 0,0 0-1 0 0,0-1 0 0 0,0 1 0 0 0,-1-1 1 0 0,1 1-1 0 0,0-1 0 0 0,-1-1 0 0 0,1 1 0 0 0,-1-1 1 0 0,1 1-1 0 0,-1-1 0 0 0,1-1 0 0 0,-1 1 1 0 0,1 0-1 0 0,-1-1 0 0 0,1 0 0 0 0,-1 0 0 0 0,1-1 1 0 0,0 1-1 0 0,0-1 0 0 0,0 0 0 0 0,0 0 1 0 0,-1-1 222 0 0,-15-14-1236 0 0</inkml:trace>
  <inkml:trace contextRef="#ctx0" brushRef="#br0" timeOffset="75387.009">4384 4039 984 0 0,'79'27'3142'0'0,"-62"-18"-2873"0"0,-1 0-1 0 0,-1 1 1 0 0,0 1-1 0 0,0 0 1 0 0,-1 1-1 0 0,0 0 1 0 0,-1 1-1 0 0,-1 1 1 0 0,0 0-1 0 0,-1 1 1 0 0,0 0-1 0 0,-2 0 0 0 0,1 1 1 0 0,-2 1-1 0 0,3 7-268 0 0,-12-21 74 0 0,0-1-1 0 0,1 1 0 0 0,-2 0 0 0 0,1-1 0 0 0,0 1 0 0 0,0-1 1 0 0,-1 0-1 0 0,1 1 0 0 0,-1-1 0 0 0,0 0 0 0 0,0 0 1 0 0,0 0-1 0 0,0 0 0 0 0,0 0 0 0 0,0 0 0 0 0,-1 0 0 0 0,1-1 1 0 0,0 1-1 0 0,-1-1 0 0 0,0 0 0 0 0,1 0 0 0 0,-1 0 1 0 0,1 0-1 0 0,-1 0 0 0 0,0-1 0 0 0,0 1 0 0 0,0-1 0 0 0,1 1 1 0 0,-1-1-1 0 0,0 0 0 0 0,0 0 0 0 0,0-1 0 0 0,1 1 1 0 0,-1 0-1 0 0,0-1 0 0 0,0 0 0 0 0,1 1 0 0 0,-1-1 0 0 0,0 0 1 0 0,1-1-1 0 0,-1 1 0 0 0,1 0 0 0 0,-1-1 0 0 0,1 1 1 0 0,0-1-1 0 0,-2-1-73 0 0,-1-3-39 0 0,-1 1-1 0 0,2 0 1 0 0,-1-1 0 0 0,1 0 0 0 0,0 0 0 0 0,0 0-1 0 0,1-1 1 0 0,-1 1 0 0 0,1-1 0 0 0,1 0 0 0 0,-1 0-1 0 0,1 0 1 0 0,1 0 0 0 0,-1 0 0 0 0,1 0 0 0 0,1-1-1 0 0,-1 1 1 0 0,1 0 0 0 0,0-1 0 0 0,1 1 0 0 0,-1 0-1 0 0,2 0 1 0 0,-1-1 0 0 0,1 1 0 0 0,0 0 0 0 0,0 0-1 0 0,1 1 1 0 0,0-1 0 0 0,0 0 0 0 0,1 1 0 0 0,0 0-1 0 0,0 0 1 0 0,4-5 39 0 0,121-119-7211 0 0,-108 116 6064 0 0</inkml:trace>
  <inkml:trace contextRef="#ctx0" brushRef="#br0" timeOffset="75809.482">5094 4003 1024 0 0,'10'-8'3177'0'0,"-39"14"-2516"0"0,14 3-527 0 0,1 0-1 0 0,0 1 0 0 0,0 1 1 0 0,1 0-1 0 0,0 1 0 0 0,1 0 0 0 0,1 1 1 0 0,0 0-1 0 0,0 1 0 0 0,2 0 0 0 0,-1 0 1 0 0,2 1-1 0 0,0 1 0 0 0,1-1 1 0 0,1 1-1 0 0,0 0 0 0 0,1 1 0 0 0,-3 14-133 0 0,8-30 17 0 0,0 0 0 0 0,-1 0 0 0 0,1 1 0 0 0,0-1 0 0 0,0 0 0 0 0,0 1 0 0 0,0-1 0 0 0,0 0-1 0 0,1 0 1 0 0,-1 1 0 0 0,0-1 0 0 0,0 0 0 0 0,1 0 0 0 0,-1 0 0 0 0,1 1 0 0 0,-1-1 0 0 0,1 0 0 0 0,0 0-1 0 0,-1 0 1 0 0,1 0 0 0 0,0 0 0 0 0,0 0 0 0 0,-1 0 0 0 0,1 0 0 0 0,0 0 0 0 0,0-1 0 0 0,0 1 0 0 0,0 0 0 0 0,0 0-1 0 0,1-1 1 0 0,-1 1 0 0 0,0-1 0 0 0,0 1 0 0 0,0-1 0 0 0,0 0 0 0 0,1 1 0 0 0,-1-1 0 0 0,0 0 0 0 0,0 0-1 0 0,1 0 1 0 0,-1 1 0 0 0,0-2 0 0 0,0 1 0 0 0,1 0 0 0 0,-1 0 0 0 0,0 0 0 0 0,0 0 0 0 0,1-1 0 0 0,-1 1-1 0 0,1-1-15 0 0,58-13-143 0 0,-42 8-64 0 0,-1-1-1 0 0,0-1 1 0 0,-1 0-1 0 0,0-1 0 0 0,0 0 1 0 0,-1-2-1 0 0,0 0 1 0 0,-1 0-1 0 0,0-1 1 0 0,0-1-1 0 0,-2 0 0 0 0,0-1 1 0 0,3-5 206 0 0,-13 10-518 0 0,-2 9 432 0 0</inkml:trace>
  <inkml:trace contextRef="#ctx0" brushRef="#br0" timeOffset="76089.663">5156 4123 4436 0 0,'-4'4'-76'0'0,"2"2"124"0"0,0-1-168 0 0,4 2 120 0 0,0-1 0 0 0,6 11 44 0 0,6 2 4 0 0,-1-1-96 0 0,6 0-80 0 0,-1-1-68 0 0,1-4-36 0 0,5-1-228 0 0,-2-3-328 0 0,-1 0-460 0 0</inkml:trace>
  <inkml:trace contextRef="#ctx0" brushRef="#br0" timeOffset="76354.781">5628 3914 1372 0 0,'-9'1'202'0'0,"-1"1"0"0"0,1-1 1 0 0,-1 2-1 0 0,1-1 0 0 0,0 1 0 0 0,0 1 0 0 0,0 0 0 0 0,0 0 0 0 0,1 1 1 0 0,-1 0-1 0 0,1 0 0 0 0,0 1 0 0 0,1 0 0 0 0,0 0 0 0 0,0 1 0 0 0,0 0 1 0 0,0 0-1 0 0,1 0 0 0 0,1 1 0 0 0,-1 0 0 0 0,1 0 0 0 0,0 1 1 0 0,1-1-1 0 0,0 1 0 0 0,0 0 0 0 0,1 0 0 0 0,1 1 0 0 0,-1-1 0 0 0,1 1 1 0 0,1-1-1 0 0,-1 5-202 0 0,3-7 17 0 0,0 0 0 0 0,1-1 0 0 0,0 1 0 0 0,0 0 0 0 0,0-1-1 0 0,0 0 1 0 0,1 1 0 0 0,1-1 0 0 0,-1 0 0 0 0,1 0 0 0 0,0-1 0 0 0,0 1 0 0 0,0-1 0 0 0,1 0 0 0 0,0 0 0 0 0,0 0 0 0 0,0-1 0 0 0,0 0 0 0 0,1 0 0 0 0,0 0 0 0 0,0 0 0 0 0,0-1 0 0 0,0 0 0 0 0,0-1 0 0 0,1 1 0 0 0,-1-1 0 0 0,1 0 0 0 0,0-1 0 0 0,0 0-1 0 0,-1 0 1 0 0,1 0 0 0 0,7-1-17 0 0,-3 1-393 0 0,0-1-1 0 0,0-1 0 0 0,0 0 0 0 0,0 0 0 0 0,-1-1 0 0 0,1 0 1 0 0,0-1-1 0 0,-1 0 0 0 0,1-1 0 0 0,-1 0 0 0 0,0-1 0 0 0,-1 0 1 0 0,3-1 393 0 0,10-7-1290 0 0</inkml:trace>
  <inkml:trace contextRef="#ctx0" brushRef="#br0" timeOffset="76633.285">5897 3608 1400 0 0,'7'31'5290'0'0,"10"34"-4041"0"0,22 90-1127 0 0,-4 98 573 0 0,-35-247-696 0 0,0 0 0 0 0,-1 0 0 0 0,0 0 0 0 0,0 0 0 0 0,0 0 0 0 0,-1 0 0 0 0,0 0 0 0 0,0-1 0 0 0,0 1 0 0 0,-1-1-1 0 0,0 1 1 0 0,0-1 0 0 0,0 0 0 0 0,0 0 0 0 0,-1 0 0 0 0,0-1 0 0 0,0 1 0 0 0,0-1 0 0 0,-1 0 0 0 0,0 0 0 0 0,1-1 0 0 0,-1 1 0 0 0,-1-1 0 0 0,1 0 0 0 0,0 0 0 0 0,-1-1-1 0 0,-1 1 2 0 0,3-5-8 0 0,1-1 0 0 0,0 0 0 0 0,-1 0 0 0 0,1 0 0 0 0,1 0 0 0 0,-1-1 0 0 0,0 1 0 0 0,1-1 0 0 0,-1 1 0 0 0,1-1 0 0 0,0 0 0 0 0,0 0 0 0 0,1 0 0 0 0,-1 0 0 0 0,1 0 0 0 0,0-1 0 0 0,0 1 0 0 0,0 0 0 0 0,1-1 0 0 0,0 1 0 0 0,0 0 0 0 0,0-1 0 0 0,0 1 0 0 0,0 0 0 0 0,1-1 0 0 0,0 1 0 0 0,0 0 0 0 0,0-1 0 0 0,1-1 8 0 0,0-3 26 0 0,0 0 1 0 0,1 0-1 0 0,0 0 1 0 0,0 0-1 0 0,1 1 1 0 0,0-1-1 0 0,1 1 1 0 0,0 0-1 0 0,0 0 1 0 0,0 1-1 0 0,1-1 1 0 0,1 1-1 0 0,-1 0 1 0 0,1 1-1 0 0,0 0 1 0 0,0 0-1 0 0,1 0 1 0 0,0 1-1 0 0,0 0 1 0 0,0 1-1 0 0,1 0 1 0 0,-1 0-1 0 0,1 0 1 0 0,0 1-1 0 0,0 1 1 0 0,0 0-1 0 0,1 0 1 0 0,-1 0-1 0 0,0 1 1 0 0,1 1-1 0 0,-1 0 1 0 0,0 0-1 0 0,1 0 1 0 0,-1 2-1 0 0,1-1 1 0 0,-1 1-1 0 0,0 0 1 0 0,0 1-1 0 0,0 0 1 0 0,0 0-1 0 0,-1 1 1 0 0,1 0-1 0 0,-1 1 1 0 0,1 0-27 0 0,-3 2 21 0 0,0-1 0 0 0,0 1 1 0 0,-1 0-1 0 0,0 1 0 0 0,0-1 1 0 0,-1 1-1 0 0,1 0 0 0 0,-2 0 1 0 0,1 1-1 0 0,-1-1 0 0 0,-1 1 0 0 0,1-1 1 0 0,-2 1-1 0 0,1 0 0 0 0,-1 0 1 0 0,0 0-1 0 0,-1 0 0 0 0,0 0-21 0 0,0-6-17 0 0,0 0 0 0 0,0 0 0 0 0,-1-1 0 0 0,1 1 0 0 0,-1 0 0 0 0,0 0 0 0 0,1-1 0 0 0,-1 1 0 0 0,0 0 0 0 0,-1-1 0 0 0,1 1 0 0 0,0-1 0 0 0,-1 1 0 0 0,0-1 0 0 0,1 0 1 0 0,-1 1-1 0 0,0-1 0 0 0,0 0 0 0 0,0 0 0 0 0,0 0 0 0 0,-1-1 0 0 0,1 1 0 0 0,0-1 0 0 0,-1 1 0 0 0,1-1 0 0 0,-3 1 17 0 0,2-1-141 0 0,1 0 1 0 0,-1 0-1 0 0,0-1 1 0 0,1 1-1 0 0,-1-1 1 0 0,0 0 0 0 0,0 0-1 0 0,0 0 1 0 0,1 0-1 0 0,-1 0 1 0 0,0 0-1 0 0,0-1 1 0 0,1 0 0 0 0,-1 1-1 0 0,0-1 1 0 0,1 0-1 0 0,-1 0 1 0 0,1 0-1 0 0,-1-1 1 0 0,1 1 0 0 0,-1-1-1 0 0,1 1 1 0 0,0-1-1 0 0,0 0 1 0 0,0 0-1 0 0,0 0 1 0 0,0 0 0 0 0,0 0 140 0 0,-27-44-2787 0 0,17 19 1515 0 0</inkml:trace>
  <inkml:trace contextRef="#ctx0" brushRef="#br0" timeOffset="76882.261">6211 3706 1832 0 0,'8'-29'6919'0'0,"24"75"-12644"0"0,-16-35 4287 0 0</inkml:trace>
  <inkml:trace contextRef="#ctx0" brushRef="#br0" timeOffset="77270.642">6635 3805 1552 0 0,'0'0'144'0'0,"-1"0"0"0"0,1 0-1 0 0,0 0 1 0 0,0 1 0 0 0,-1-1-1 0 0,1 0 1 0 0,0 0 0 0 0,0 0-1 0 0,-1 1 1 0 0,1-1 0 0 0,0 0-1 0 0,0 0 1 0 0,0 1 0 0 0,0-1-1 0 0,-1 0 1 0 0,1 1 0 0 0,0-1 0 0 0,0 0-1 0 0,0 1 1 0 0,0-1 0 0 0,0 0-1 0 0,0 0 1 0 0,0 1 0 0 0,0-1-1 0 0,0 0 1 0 0,0 1 0 0 0,0-1-1 0 0,0 0 1 0 0,0 1 0 0 0,0-1-1 0 0,0 0 1 0 0,0 1 0 0 0,0-1 0 0 0,0 0-1 0 0,0 1 1 0 0,1-1-144 0 0,-22 12 456 0 0,11-4-285 0 0,1 1 0 0 0,0 0 0 0 0,0 1 0 0 0,1 0 1 0 0,0 0-1 0 0,1 1 0 0 0,0 0 0 0 0,1 0 0 0 0,0 1 0 0 0,1 0 1 0 0,0 0-1 0 0,1 0 0 0 0,0 0 0 0 0,1 1 0 0 0,0 0 0 0 0,1-1 1 0 0,1 1-1 0 0,0 0 0 0 0,1 9-171 0 0,2-15 43 0 0,0 0 0 0 0,0-1 0 0 0,1 1-1 0 0,0-1 1 0 0,0 0 0 0 0,1 1 0 0 0,-1-1 0 0 0,1-1 0 0 0,1 1-1 0 0,-1-1 1 0 0,1 1 0 0 0,0-1 0 0 0,0-1 0 0 0,1 1 0 0 0,-1-1 0 0 0,1 0-1 0 0,0 0 1 0 0,0 0 0 0 0,0-1 0 0 0,1 0 0 0 0,-1 0 0 0 0,1-1-1 0 0,0 0 1 0 0,-1 0 0 0 0,1 0 0 0 0,0-1 0 0 0,0 0 0 0 0,0-1 0 0 0,0 1-1 0 0,5-1-42 0 0,10-1-41 0 0,0 0-1 0 0,0-1 1 0 0,-1 0-1 0 0,1-2 1 0 0,-1-1-1 0 0,0-1 0 0 0,0 0 1 0 0,-1-2-1 0 0,0 0 1 0 0,0-2-1 0 0,-1 0 1 0 0,0-1-1 0 0,-1-1 0 0 0,0 0 1 0 0,-1-1-1 0 0,0-1 1 0 0,-1-1-1 0 0,-1-1 1 0 0,0 0-1 0 0,6-10 42 0 0,-3-24-81 0 0,-20 47 92 0 0,-1 0 0 0 0,1 1 1 0 0,-1-1-1 0 0,0 0 0 0 0,1 1 0 0 0,-1 0 1 0 0,0 0-1 0 0,0 0 0 0 0,-1 0 1 0 0,1 0-1 0 0,0 1 0 0 0,-1-1 0 0 0,1 1 1 0 0,-1 0-1 0 0,1 0 0 0 0,-1 0 1 0 0,1 1-1 0 0,-1-1 0 0 0,0 1 0 0 0,1 0 1 0 0,-1 0-1 0 0,0 0 0 0 0,1 0 1 0 0,-1 1-1 0 0,0-1 0 0 0,1 1 0 0 0,-1 0 1 0 0,1 0-1 0 0,-3 1-11 0 0,-2-1 21 0 0,1 0-1 0 0,0 0 1 0 0,0 1-1 0 0,0-1 1 0 0,0 1 0 0 0,0 1-1 0 0,0 0 1 0 0,1 0 0 0 0,-1 0-1 0 0,1 0 1 0 0,0 1-1 0 0,0 0 1 0 0,0 1 0 0 0,1-1-1 0 0,-1 1 1 0 0,1 0-1 0 0,0 0 1 0 0,0 1 0 0 0,1 0-1 0 0,0-1 1 0 0,0 2-1 0 0,0-1 1 0 0,0 1-21 0 0,6-1-42 0 0,0 0-1 0 0,1 0 0 0 0,-1 0 1 0 0,1-1-1 0 0,1 1 1 0 0,-1-1-1 0 0,1 0 1 0 0,0 0-1 0 0,0 0 1 0 0,0-1-1 0 0,1 1 1 0 0,0-1-1 0 0,0 0 1 0 0,0 0-1 0 0,0-1 0 0 0,0 0 1 0 0,1 0-1 0 0,0 0 1 0 0,-1 0-1 0 0,1-1 1 0 0,0 0-1 0 0,0 0 1 0 0,0-1-1 0 0,1 1 1 0 0,0-1 42 0 0,24 5-1116 0 0,0 0 1 0 0,-1-3 0 0 0,2 0 0 0 0,-1-2 0 0 0,0-1 0 0 0,0-2 0 0 0,26-4 1115 0 0,-18-3-1266 0 0</inkml:trace>
  <inkml:trace contextRef="#ctx0" brushRef="#br0" timeOffset="73700.612">3046 3947 1192 0 0,'37'-5'5065'0'0,"-13"-26"-2387"0"0,4 130-2419 0 0,-26-88-228 0 0,-1 1 1 0 0,-1-1-1 0 0,0 0 1 0 0,0 0-1 0 0,-1 0 1 0 0,-1 0-1 0 0,0 0 1 0 0,0 0-1 0 0,-1-1 1 0 0,0 1-1 0 0,-1-1 1 0 0,-1 0-1 0 0,1 1 1 0 0,-1-2-1 0 0,-1 1 1 0 0,0-1-1 0 0,0 0 1 0 0,-1 0-1 0 0,0 0 1 0 0,-1-1-1 0 0,0 0 1 0 0,0-1-1 0 0,0 0 1 0 0,-1 0-1 0 0,0-1 1 0 0,-1 0-1 0 0,0 0-31 0 0,4-2 26 0 0,-1 0-1 0 0,0 0 0 0 0,0-1 1 0 0,0 0-1 0 0,0 0 0 0 0,-1-1 1 0 0,1 0-1 0 0,-1 0 1 0 0,0-1-1 0 0,1 0 0 0 0,-1 0 1 0 0,0 0-1 0 0,0-1 0 0 0,1-1 1 0 0,-1 1-1 0 0,0-1 1 0 0,0 0-1 0 0,-3-2-25 0 0,5 0 4 0 0,-1 0-1 0 0,1 0 1 0 0,0-1-1 0 0,1 0 1 0 0,-1 0-1 0 0,0-1 1 0 0,1 1-1 0 0,0-1 1 0 0,0 0-1 0 0,1 0 1 0 0,0-1-1 0 0,-1 0 1 0 0,2 1 0 0 0,-1-1-1 0 0,1-1 1 0 0,0 1-1 0 0,0 0 1 0 0,0-1-1 0 0,1 1 1 0 0,0-1-1 0 0,1 0 1 0 0,-1 0-1 0 0,1 0 1 0 0,1 0 0 0 0,-1 0-1 0 0,1 0 1 0 0,0 0-1 0 0,1 0-3 0 0,46-204 62 0 0,68-22 8 0 0,-116 234-72 0 0,1 0 0 0 0,0-1 0 0 0,0 1 0 0 0,0-1 1 0 0,0 1-1 0 0,0 0 0 0 0,0-1 0 0 0,0 1 1 0 0,0-1-1 0 0,0 1 0 0 0,0 0 0 0 0,0-1 0 0 0,1 1 1 0 0,-1-1-1 0 0,0 1 0 0 0,0-1 0 0 0,1 1 0 0 0,-1-1 1 0 0,0 1-1 0 0,1-1 0 0 0,-1 1 0 0 0,0-1 1 0 0,1 1-1 0 0,-1-1 0 0 0,1 1 0 0 0,-1-1 0 0 0,0 0 1 0 0,1 1-1 0 0,-1-1 0 0 0,1 0 0 0 0,0 1 0 0 0,-1-1 1 0 0,1 0-1 0 0,-1 0 0 0 0,1 0 0 0 0,-1 1 0 0 0,1-1 1 0 0,-1 0-1 0 0,1 0 0 0 0,0 0 0 0 0,-1 0 1 0 0,1 0-1 0 0,-1 0 0 0 0,1 0 0 0 0,0 0 0 0 0,-1 0 1 0 0,1 0-1 0 0,-1 0 0 0 0,1-1 0 0 0,0 1 0 0 0,-1 0 1 0 0,1 0-1 0 0,-1-1 0 0 0,1 1 0 0 0,-1 0 1 0 0,1-1-1 0 0,-1 1 0 0 0,1 0 0 0 0,-1-1 0 0 0,0 1 1 0 0,1-1-1 0 0,-1 1 0 0 0,1 0 0 0 0,-1-1 0 0 0,0 1 1 0 0,1-1-1 0 0,-1 0 0 0 0,0 1 0 0 0,1-1 2 0 0,9 50-139 0 0,78 569 472 0 0,-86-608-335 0 0,0 1 0 0 0,-1 0 1 0 0,0 0-1 0 0,-1-1 0 0 0,0 1 0 0 0,-1 0 0 0 0,0 0 0 0 0,-1 0 0 0 0,0-1 0 0 0,0 1 0 0 0,-1-1 0 0 0,-1 0 0 0 0,1 1 0 0 0,-2-1 0 0 0,1-1 1 0 0,-2 1-1 0 0,1-1 0 0 0,-1 0 0 0 0,-1 0 0 0 0,1-1 0 0 0,-1 1 0 0 0,-1-2 0 0 0,0 1 0 0 0,0-1 0 0 0,0 0 0 0 0,-1-1 0 0 0,0 0 1 0 0,0 0-1 0 0,0-1 0 0 0,-1 0 0 0 0,0 0 0 0 0,0-1 0 0 0,0-1 0 0 0,-11 3 2 0 0,15-5-239 0 0,1 0-1 0 0,-1-1 1 0 0,0 1 0 0 0,0-1 0 0 0,0 0-1 0 0,1-1 1 0 0,-1 1 0 0 0,0-1-1 0 0,0 0 1 0 0,1-1 0 0 0,-1 0-1 0 0,1 1 1 0 0,-1-2 0 0 0,1 1 0 0 0,0-1-1 0 0,0 1 1 0 0,0-1 0 0 0,0-1-1 0 0,0 1 1 0 0,1-1 0 0 0,-1 0-1 0 0,1 0 1 0 0,0 0 0 0 0,0 0 0 0 0,1-1-1 0 0,-1 0 1 0 0,1 1 0 0 0,0-1-1 0 0,0-1 1 0 0,1 1 0 0 0,0 0-1 0 0,0-1 1 0 0,0 1 0 0 0,-1-5 239 0 0,-1-20-1061 0 0</inkml:trace>
  <inkml:trace contextRef="#ctx0" brushRef="#br0" timeOffset="74210.697">3105 4295 1240 0 0,'9'58'2624'0'0,"11"66"1868"0"0,-34-115-3590 0 0,10-21-855 0 0,1 0-1 0 0,1-1 0 0 0,0 1 1 0 0,1 0-1 0 0,0-1 0 0 0,1 1 1 0 0,0-1-1 0 0,1 1 0 0 0,1-1 1 0 0,0 1-1 0 0,0 0 0 0 0,1 0 1 0 0,1 0-1 0 0,0 0 0 0 0,0 0 1 0 0,1 1-1 0 0,1 0 0 0 0,0 0 1 0 0,1 0-1 0 0,0 1 0 0 0,0 0 1 0 0,1 0-1 0 0,0 1 0 0 0,1 0 1 0 0,0 0-1 0 0,8-5-46 0 0,-15 12 0 0 0,1-1 1 0 0,0 1-1 0 0,0 0 0 0 0,0 1 1 0 0,0-1-1 0 0,0 0 0 0 0,1 1 1 0 0,-1 0-1 0 0,0 0 0 0 0,1 0 1 0 0,-1 0-1 0 0,1 0 0 0 0,-1 1 1 0 0,1-1-1 0 0,-1 1 1 0 0,1 0-1 0 0,-1 0 0 0 0,1 1 1 0 0,0-1-1 0 0,-1 1 0 0 0,1-1 1 0 0,-1 1-1 0 0,0 0 0 0 0,1 0 1 0 0,-1 1-1 0 0,0-1 0 0 0,0 1 1 0 0,1 0-1 0 0,-1-1 0 0 0,0 1 1 0 0,-1 1-1 0 0,1-1 0 0 0,0 0 1 0 0,-1 1-1 0 0,1-1 0 0 0,-1 1 1 0 0,0 0-1 0 0,0 0 0 0 0,0 0 1 0 0,0 0-1 0 0,0 0 1 0 0,-1 0-1 0 0,1 0 0 0 0,-1 1 1 0 0,0-1-1 0 0,0 1 0 0 0,0-1 1 0 0,-1 0-1 0 0,1 1 0 0 0,-1 1 0 0 0,12 24-22 0 0,-1 2-1 0 0,-2-1 0 0 0,-1 1 0 0 0,-2 0 1 0 0,-1 1-1 0 0,1 29 23 0 0,-2 48-4437 0 0,-20-98 1853 0 0,11-10 1485 0 0</inkml:trace>
  <inkml:trace contextRef="#ctx0" brushRef="#br0" timeOffset="84505.055">12917 3601 1636 0 0,'3'-3'445'0'0,"7"-8"-53"0"0,-7 8-21 0 0,-3 3 44 0 0,0 0-77 0 0,5-5 52 0 0,40-47 2869 0 0,-41 49-329 0 0,-17 28-2843 0 0,3 6-73 0 0,1 0 0 0 0,1 1-1 0 0,2 1 1 0 0,2-1 0 0 0,0 1 0 0 0,3 0 0 0 0,0-1 0 0 0,3 14-14 0 0,-2-30 20 0 0,40 244 306 0 0,-5-16-306 0 0,-35-243-226 0 0,0-1-94 0 0,0 0-72 0 0,-15 7-3062 0 0,-16-75-472 0 0,24 39 2684 0 0</inkml:trace>
  <inkml:trace contextRef="#ctx0" brushRef="#br0" timeOffset="84908.053">12938 3817 868 0 0,'-13'-46'3563'0'0,"37"-20"-2511"0"0,-18 57-947 0 0,1 0 0 0 0,0 1 0 0 0,1 0 0 0 0,0 0 1 0 0,0 1-1 0 0,0 0 0 0 0,1 0 0 0 0,1 1 0 0 0,-1 0 0 0 0,1 1 0 0 0,0 0 0 0 0,0 0 0 0 0,0 1 0 0 0,0 0 0 0 0,1 1 0 0 0,0 0 0 0 0,0 1 1 0 0,0 0-1 0 0,0 1 0 0 0,9 0-105 0 0,-11 3 2 0 0,-1 0 1 0 0,0 0-1 0 0,1 1 0 0 0,-1 0 1 0 0,0 0-1 0 0,-1 1 1 0 0,1 0-1 0 0,-1 1 1 0 0,0 0-1 0 0,0 0 0 0 0,0 0 1 0 0,-1 1-1 0 0,1 0 1 0 0,-1 0-1 0 0,-1 0 1 0 0,1 1-1 0 0,-1 0 0 0 0,0 0 1 0 0,-1 0-1 0 0,0 1 1 0 0,0 0-1 0 0,0 0 1 0 0,-1 0-1 0 0,-1 0 1 0 0,1 0-1 0 0,-1 0 0 0 0,0 1 1 0 0,-1-1-1 0 0,0 1 1 0 0,-1-1-1 0 0,1 1 1 0 0,-2 0-1 0 0,1-1 0 0 0,-1 1 1 0 0,0-1-1 0 0,-1 1 1 0 0,-1 2-3 0 0,-62 117-573 0 0,-19-79-3423 0 0,70-48 2798 0 0</inkml:trace>
  <inkml:trace contextRef="#ctx0" brushRef="#br0" timeOffset="85420.437">13338 3634 1024 0 0,'3'-3'165'0'0,"1"1"-1"0"0,0 0 0 0 0,0 0 1 0 0,0 0-1 0 0,0 1 1 0 0,0-1-1 0 0,0 1 1 0 0,0 0-1 0 0,1 0 1 0 0,-1 0-1 0 0,0 1 1 0 0,1 0-1 0 0,-1-1 1 0 0,0 2-1 0 0,1-1 0 0 0,-1 0 1 0 0,0 1-1 0 0,0 0 1 0 0,1 0-1 0 0,-1 0 1 0 0,0 0-165 0 0,9 4 102 0 0,0 1 1 0 0,-1 0-1 0 0,0 1 1 0 0,-1 0-1 0 0,1 1 1 0 0,-1 0-1 0 0,-1 0 0 0 0,0 2 1 0 0,0-1-1 0 0,-1 1 1 0 0,0 0-1 0 0,0 1 1 0 0,-1 0-1 0 0,-1 0 1 0 0,0 1-1 0 0,0 0 1 0 0,-1 0-1 0 0,-1 1 1 0 0,0 0-1 0 0,-1 0 0 0 0,0 0 1 0 0,0 5-103 0 0,-4-14 87 0 0,-1 0 0 0 0,1 0 0 0 0,-1 0-1 0 0,0 0 1 0 0,-1 0 0 0 0,1 0 0 0 0,-1 0 0 0 0,0-1 0 0 0,1 1 0 0 0,-2 0-1 0 0,1-1 1 0 0,0 0 0 0 0,-1 1 0 0 0,1-1 0 0 0,-1 0 0 0 0,0 0 0 0 0,0 0 0 0 0,0-1-1 0 0,-1 1 1 0 0,1-1 0 0 0,-1 0 0 0 0,1 0 0 0 0,-1 0 0 0 0,1 0 0 0 0,-1-1-1 0 0,0 1 1 0 0,0-1 0 0 0,-2 0-87 0 0,4 0 279 0 0,-18-18 94 0 0,19 13-380 0 0,-1 0 0 0 0,1-1-1 0 0,0 1 1 0 0,0-1 0 0 0,0 1-1 0 0,0-1 1 0 0,1 1 0 0 0,0-1 0 0 0,0 1-1 0 0,0-1 1 0 0,1 1 0 0 0,-1-1-1 0 0,1 1 1 0 0,0 0 0 0 0,0-1-1 0 0,1 1 1 0 0,-1 0 0 0 0,1 0 0 0 0,0-1-1 0 0,1 1 8 0 0,-1-2-24 0 0,8-15-128 0 0,2 0-1 0 0,0 0 1 0 0,1 1-1 0 0,2 1 1 0 0,0 0-1 0 0,0 1 1 0 0,2 0-1 0 0,0 2 0 0 0,1 0 1 0 0,1 1-1 0 0,0 0 1 0 0,11-4 152 0 0,83-54-3336 0 0,-102 67 2086 0 0,-4 4-16 0 0</inkml:trace>
  <inkml:trace contextRef="#ctx0" brushRef="#br0" timeOffset="86071.554">14152 3628 1196 0 0,'-36'-12'3599'0'0,"20"13"-3459"0"0,0 0 0 0 0,-1 1-1 0 0,1 1 1 0 0,0 1 0 0 0,1 0 0 0 0,-1 1-1 0 0,1 1 1 0 0,0 0 0 0 0,0 1 0 0 0,0 1-1 0 0,1 0 1 0 0,0 1 0 0 0,1 0 0 0 0,0 1-1 0 0,1 1 1 0 0,0 0 0 0 0,0 0 0 0 0,-5 9-140 0 0,15-18 17 0 0,0 0 0 0 0,0 0 0 0 0,0 0 0 0 0,0 1 0 0 0,0-1 0 0 0,1 0 0 0 0,0 1 0 0 0,-1-1 0 0 0,1 1 1 0 0,0 0-1 0 0,0-1 0 0 0,0 1 0 0 0,0 0 0 0 0,1-1 0 0 0,-1 1 0 0 0,1 0 0 0 0,0 0 0 0 0,0 0 0 0 0,0-1 0 0 0,0 1 1 0 0,0 0-1 0 0,0 0 0 0 0,1 0 0 0 0,-1-1 0 0 0,1 1 0 0 0,0 0 0 0 0,0 0 0 0 0,0-1 0 0 0,0 1 0 0 0,1-1 0 0 0,-1 1 1 0 0,1-1-1 0 0,-1 0 0 0 0,1 1 0 0 0,0-1 0 0 0,0 0 0 0 0,0 0 0 0 0,0 0 0 0 0,0 0 0 0 0,0-1 0 0 0,1 1 0 0 0,-1-1 1 0 0,0 1-1 0 0,1-1 0 0 0,1 1-17 0 0,126 26 236 0 0,43-82-571 0 0,-169 53 324 0 0,-1-1 0 0 0,1 1 1 0 0,-1-1-1 0 0,0 0 0 0 0,0 0 0 0 0,0 0 1 0 0,0-1-1 0 0,0 1 0 0 0,0-1 0 0 0,-1 0 1 0 0,1 0-1 0 0,-1 0 0 0 0,0 0 1 0 0,0 0-1 0 0,0 0 0 0 0,0 0 0 0 0,-1-1 1 0 0,1 1-1 0 0,-1-1 0 0 0,0 1 1 0 0,0-1-1 0 0,0 0 0 0 0,0 1 0 0 0,-1-1 1 0 0,1 0-1 0 0,-1 0 0 0 0,0 1 0 0 0,0-1 1 0 0,0 0-1 0 0,-1 0 0 0 0,0 1 1 0 0,1-1-1 0 0,-1 0 0 0 0,0 1 0 0 0,-1-1 1 0 0,1 1-1 0 0,-1-1 0 0 0,1 1 0 0 0,-1 0 1 0 0,0 0-1 0 0,0 0 0 0 0,-1 0 1 0 0,1 0-1 0 0,-1 0 0 0 0,1 0 0 0 0,-1 1 1 0 0,0-1-1 0 0,0 1 0 0 0,0 0 1 0 0,0 0-1 0 0,0 0 0 0 0,-1 0 0 0 0,1 0 1 0 0,0 1-1 0 0,-1 0 0 0 0,1-1 0 0 0,-1 1 1 0 0,0 1-1 0 0,-1-1 11 0 0,-121-34-515 0 0,125 35 403 0 0,1 0-39 0 0,5-2-3 0 0,193-65-1944 0 0,-167 54 1496 0 0</inkml:trace>
  <inkml:trace contextRef="#ctx0" brushRef="#br0" timeOffset="86492.325">14439 3233 1540 0 0,'-1'-3'98'0'0,"-17"-47"2838"0"0,17 50-2914 0 0,1-1 1 0 0,-1 1-1 0 0,0-1 0 0 0,1 1 1 0 0,-1 0-1 0 0,0-1 0 0 0,1 1 0 0 0,-1 0 1 0 0,0-1-1 0 0,0 1 0 0 0,1 0 1 0 0,-1 0-1 0 0,0 0 0 0 0,0 0 1 0 0,1 0-1 0 0,-1 0 0 0 0,0 0 0 0 0,0 0 1 0 0,0 0-1 0 0,1 0 0 0 0,-1 0 1 0 0,0 0-1 0 0,0 0 0 0 0,1 1 0 0 0,-1-1 1 0 0,0 0-1 0 0,1 1 0 0 0,-1-1 1 0 0,0 0-1 0 0,1 1 0 0 0,-1-1 0 0 0,0 1 1 0 0,1-1-1 0 0,-1 1 0 0 0,1-1 1 0 0,-1 1-1 0 0,1 0 0 0 0,-1-1 1 0 0,1 1-1 0 0,-1 0 0 0 0,1-1 0 0 0,0 1 1 0 0,-1 0-1 0 0,1-1 0 0 0,0 1 1 0 0,0 0-1 0 0,-1 0 0 0 0,1-1 0 0 0,0 1 1 0 0,0 0-1 0 0,0 0 0 0 0,0 0 1 0 0,0-1-1 0 0,0 1 0 0 0,0 0 0 0 0,0 0 1 0 0,0-1-1 0 0,1 1 0 0 0,-1 0 1 0 0,0 0-1 0 0,0-1 0 0 0,1 1 1 0 0,-1 0-23 0 0,-11 47 155 0 0,2-1 0 0 0,1 1 0 0 0,3 1 0 0 0,2-1 0 0 0,2 1 0 0 0,5 40-155 0 0,-3 4 454 0 0,12 53 63 0 0,-13-146-502 0 0,1-1-1 0 0,-1 0 1 0 0,1 1-1 0 0,-1-1 1 0 0,1 1 0 0 0,0-1-1 0 0,-1 1 1 0 0,1-1-1 0 0,-1 1 1 0 0,1-1 0 0 0,0 1-1 0 0,0 0 1 0 0,-1-1-1 0 0,1 1 1 0 0,0 0 0 0 0,0 0-1 0 0,-1 0 1 0 0,1-1-1 0 0,0 1 1 0 0,0 0 0 0 0,-1 0-1 0 0,1 0 1 0 0,0 0-1 0 0,0 0 1 0 0,-1 0 0 0 0,1 1-1 0 0,0-1 1 0 0,0 0-1 0 0,0 0 1 0 0,-1 0 0 0 0,1 1-1 0 0,0-1 1 0 0,-1 0-1 0 0,1 1 1 0 0,0-1 0 0 0,-1 1-1 0 0,1-1 1 0 0,0 1-1 0 0,-1-1 1 0 0,1 1 0 0 0,-1-1-1 0 0,1 1 1 0 0,-1-1-1 0 0,1 1 1 0 0,-1 0 0 0 0,0-1-1 0 0,1 1 1 0 0,-1 0-1 0 0,0 0 1 0 0,1-1 0 0 0,-1 1-1 0 0,0 0 1 0 0,0 0-1 0 0,0-1 1 0 0,1 1 0 0 0,-1 0-1 0 0,0 0 1 0 0,0-1-1 0 0,0 1 1 0 0,0 0 0 0 0,0 0-1 0 0,-1 0 1 0 0,1-1-1 0 0,0 1 1 0 0,0 0 0 0 0,-1 0-15 0 0,8-6-53 0 0,4-8-11 0 0,2 1 0 0 0,-1 0 0 0 0,2 1 1 0 0,0 1-1 0 0,0 0 0 0 0,1 0 0 0 0,0 2 0 0 0,0 0 0 0 0,1 1 1 0 0,0 0-1 0 0,0 1 0 0 0,1 1 0 0 0,-1 1 0 0 0,1 0 0 0 0,1 1 1 0 0,-1 1-1 0 0,0 0 0 0 0,0 2 0 0 0,1 0 0 0 0,-1 1 0 0 0,0 0 1 0 0,15 4 63 0 0,-29-4 0 0 0,0 0 0 0 0,0 0 0 0 0,0 0 0 0 0,0 0 0 0 0,0 0 0 0 0,-1 1 0 0 0,1 0 0 0 0,0-1 0 0 0,-1 1 0 0 0,1 0 0 0 0,-1 0 0 0 0,0 0 0 0 0,0 0 0 0 0,0 1 0 0 0,0-1 0 0 0,0 1 0 0 0,0-1 0 0 0,-1 1 0 0 0,1 0 0 0 0,-1-1 0 0 0,1 1 0 0 0,-1 0 0 0 0,0 0 0 0 0,0 0 0 0 0,-1 0 0 0 0,1 0 0 0 0,-1 0 0 0 0,1 0 0 0 0,-1 0 0 0 0,0 0 0 0 0,0 1 0 0 0,0-1 0 0 0,-1 0 0 0 0,1 0 0 0 0,-1 0 0 0 0,1 0 0 0 0,-1 0 0 0 0,0 0 0 0 0,0 0 0 0 0,-1-1 0 0 0,1 1 0 0 0,0 0 0 0 0,-1 0 0 0 0,0-1 0 0 0,0 1 0 0 0,1-1 0 0 0,-2 0 0 0 0,1 1 0 0 0,0-1 0 0 0,0 0 0 0 0,-1 0 0 0 0,1 0 0 0 0,-1-1 0 0 0,1 1 0 0 0,-1 0 0 0 0,0-1 0 0 0,0 0 0 0 0,0 0 0 0 0,1 0 0 0 0,-3 1 0 0 0,-9 5-4 0 0,0 0 0 0 0,0 0 0 0 0,0-1 0 0 0,-1-1 0 0 0,0-1-1 0 0,0 0 1 0 0,0-1 0 0 0,-1 0 0 0 0,1-1 0 0 0,0-1 0 0 0,-16-1 4 0 0,-96-41-3299 0 0,109 26 2178 0 0,8-1-77 0 0</inkml:trace>
  <inkml:trace contextRef="#ctx0" brushRef="#br0" timeOffset="87483.723">15332 3557 928 0 0,'58'-27'1999'0'0,"-45"13"-571"0"0,-8 5-22 0 0,-31 5-819 0 0,8 2-501 0 0,-1 2 1 0 0,1 0-1 0 0,-1 1 0 0 0,1 0 1 0 0,-1 2-1 0 0,1 0 0 0 0,0 2 1 0 0,0 0-1 0 0,0 0 1 0 0,1 2-1 0 0,0 0 0 0 0,0 1 1 0 0,1 1-1 0 0,0 0 0 0 0,0 1 1 0 0,1 1-1 0 0,0 1 0 0 0,1 0 1 0 0,-1 2-87 0 0,13-13 8 0 0,0 1 0 0 0,0-1 0 0 0,1 1 1 0 0,-1-1-1 0 0,0 1 0 0 0,1-1 0 0 0,-1 1 0 0 0,1 0 1 0 0,0 0-1 0 0,0 0 0 0 0,0 0 0 0 0,0 0 1 0 0,0 0-1 0 0,0 0 0 0 0,0 0 0 0 0,1 1 0 0 0,-1-1 1 0 0,1 0-1 0 0,-1 0 0 0 0,1 1 0 0 0,0-1 0 0 0,0 0 1 0 0,0 0-1 0 0,0 1 0 0 0,1-1 0 0 0,-1 0 1 0 0,0 0-1 0 0,1 0 0 0 0,0 1 0 0 0,-1-1 0 0 0,1 0 1 0 0,0 0-1 0 0,0 0 0 0 0,0 0 0 0 0,0 0 0 0 0,1 0 1 0 0,-1 0-1 0 0,1-1 0 0 0,-1 1 0 0 0,1 0 1 0 0,-1-1-1 0 0,1 1 0 0 0,0-1 0 0 0,0 0 0 0 0,0 1 1 0 0,0-1-1 0 0,0 0 0 0 0,0 0 0 0 0,0 0 0 0 0,0 0 1 0 0,0-1-1 0 0,0 1 0 0 0,1-1-8 0 0,18 3-129 0 0,1 0 0 0 0,0-2 1 0 0,0-1-1 0 0,0-1 0 0 0,0-1 0 0 0,0 0 0 0 0,-1-2 1 0 0,1-1-1 0 0,-1 0 0 0 0,0-2 0 0 0,0 0 0 0 0,-1-1 0 0 0,0-1 1 0 0,11-8 128 0 0,-29 16-18 0 0,2 0-44 0 0,-1 0 1 0 0,1-1 0 0 0,0 0 0 0 0,-1 0 0 0 0,0 0-1 0 0,1 0 1 0 0,-1 0 0 0 0,0-1 0 0 0,0 1-1 0 0,0-1 1 0 0,0 0 0 0 0,-1 0 0 0 0,1 0-1 0 0,-1 0 1 0 0,0 0 0 0 0,1-1 0 0 0,-2 1 0 0 0,1-1-1 0 0,0 1 1 0 0,-1-1 0 0 0,1 0 0 0 0,-1 0-1 0 0,0-2 62 0 0,-1 5-85 0 0,-50-17 102 0 0,46 18 13 0 0,0 0-1 0 0,-1 1 0 0 0,1 0 0 0 0,0 0 0 0 0,0 0 1 0 0,0 0-1 0 0,0 0 0 0 0,0 1 0 0 0,0 0 0 0 0,0 0 1 0 0,1 0-1 0 0,-1 0 0 0 0,0 1 0 0 0,1-1 1 0 0,0 1-1 0 0,0 0 0 0 0,0 0 0 0 0,0 0 0 0 0,0 0 1 0 0,0 1-1 0 0,1-1 0 0 0,0 1 0 0 0,0-1 0 0 0,0 1 1 0 0,0 0-30 0 0,5 1 10 0 0,1 0 0 0 0,1 0 0 0 0,-1 0 0 0 0,1 0 0 0 0,-1-1 0 0 0,1 0 1 0 0,1 0-1 0 0,-1-1 0 0 0,0 1 0 0 0,1-1 0 0 0,0 0 0 0 0,0 0 0 0 0,0-1 0 0 0,0 0 1 0 0,0 0-1 0 0,0 0 0 0 0,1-1 0 0 0,-1 0 0 0 0,0 0 0 0 0,1-1 0 0 0,-1 0 1 0 0,1 0-1 0 0,-1 0 0 0 0,5-1-10 0 0,7 1-324 0 0,1 0 0 0 0,0-1 0 0 0,-1-1 0 0 0,0 0 0 0 0,1-2 0 0 0,-1 0 0 0 0,-1-1 0 0 0,1-1 0 0 0,-1 0 0 0 0,0-2 0 0 0,0 0 0 0 0,14-9 324 0 0,-4-1-1352 0 0</inkml:trace>
  <inkml:trace contextRef="#ctx0" brushRef="#br0" timeOffset="87903.128">15850 3079 1756 0 0,'-22'-60'4363'0'0,"10"86"-3568"0"0,8 11-663 0 0,0 2-1 0 0,3-1 1 0 0,1 0 0 0 0,1 0-1 0 0,3 0 1 0 0,1 0 0 0 0,1 0-1 0 0,3-1 1 0 0,7 22-132 0 0,6 39 278 0 0,12 61 266 0 0,-3-197-243 0 0,-26 29-352 0 0,1 0-1 0 0,0 0 1 0 0,0 1 0 0 0,0 0-1 0 0,1 0 1 0 0,1 0 0 0 0,-1 1-1 0 0,1 0 1 0 0,0 1-1 0 0,1 0 1 0 0,0 0 0 0 0,0 1-1 0 0,0 0 1 0 0,0 0 0 0 0,1 1-1 0 0,-1 1 1 0 0,1-1 0 0 0,0 2-1 0 0,1-1 1 0 0,-1 1-1 0 0,0 1 1 0 0,1 0 51 0 0,-8 1 0 0 0,-1 0 0 0 0,1 1 0 0 0,0-1 0 0 0,0 1-1 0 0,-1 0 1 0 0,1-1 0 0 0,0 2 0 0 0,-1-1 0 0 0,1 0 0 0 0,0 0 0 0 0,-1 1 0 0 0,0-1-1 0 0,1 1 1 0 0,-1 0 0 0 0,0 0 0 0 0,0 0 0 0 0,0 0 0 0 0,0 0 0 0 0,0 0 0 0 0,-1 0-1 0 0,1 1 1 0 0,-1-1 0 0 0,1 1 0 0 0,-1-1 0 0 0,0 1 0 0 0,0-1 0 0 0,0 1 0 0 0,0 0-1 0 0,0 0 1 0 0,-1-1 0 0 0,1 1 0 0 0,-1 0 0 0 0,0 0 0 0 0,0 0 0 0 0,0 0 0 0 0,0-1-1 0 0,0 3 1 0 0,-6 4 36 0 0,1 0-1 0 0,-1 1 0 0 0,-1-2 1 0 0,1 1-1 0 0,-1-1 1 0 0,-1 0-1 0 0,0-1 0 0 0,0 0 1 0 0,0 0-1 0 0,-1 0 0 0 0,0-1 1 0 0,0-1-1 0 0,-1 1 0 0 0,1-2 1 0 0,-1 1-1 0 0,0-1 0 0 0,-1-1 1 0 0,1 0-1 0 0,-1 0 0 0 0,0-1-35 0 0,-84 12-2815 0 0,84-25 274 0 0,13 4 1231 0 0</inkml:trace>
  <inkml:trace contextRef="#ctx0" brushRef="#br0" timeOffset="97881.645">27435 2680 1720 0 0,'7'5'3345'0'0,"-9"61"-2797"0"0,-5 53-149 0 0,60 113 1410 0 0,-53-231-1783 0 0,0-1 1 0 0,0 1-1 0 0,0-1 1 0 0,0 1-1 0 0,0-1 1 0 0,0 1 0 0 0,0-1-1 0 0,1 1 1 0 0,-1-1-1 0 0,0 1 1 0 0,0-1-1 0 0,0 1 1 0 0,0-1-1 0 0,0 1 1 0 0,1-1 0 0 0,-1 1-1 0 0,0-1 1 0 0,1 0-1 0 0,-1 1 1 0 0,0-1-1 0 0,1 1 1 0 0,-1-1-1 0 0,0 0 1 0 0,1 1 0 0 0,-1-1-1 0 0,0 0 1 0 0,1 0-1 0 0,-1 1 1 0 0,1-1-1 0 0,-1 0 1 0 0,1 0-1 0 0,-1 1 1 0 0,1-1 0 0 0,-1 0-1 0 0,1 0 1 0 0,-1 0-1 0 0,1 0 1 0 0,-1 0-1 0 0,1 0 1 0 0,-1 0-1 0 0,1 0 1 0 0,-1 0-1 0 0,1 0 1 0 0,-1 0 0 0 0,1 0-1 0 0,-1 0 1 0 0,1-1-1 0 0,-1 1 1 0 0,1 0-1 0 0,-1 0 1 0 0,0 0-1 0 0,1-1 1 0 0,-1 1 0 0 0,1 0-1 0 0,-1-1 1 0 0,1 1-1 0 0,-1 0 1 0 0,0-1-1 0 0,1 1 1 0 0,-1 0-1 0 0,0-1 1 0 0,0 1 0 0 0,1-1-1 0 0,-1 1 1 0 0,0 0-1 0 0,0-1 1 0 0,1 1-1 0 0,-1-1-26 0 0,16-12-47 0 0,-12 9 41 0 0,0 0-1 0 0,0 0 1 0 0,1 0 0 0 0,-1 1-1 0 0,1-1 1 0 0,0 1-1 0 0,0 1 1 0 0,0-1 0 0 0,0 0-1 0 0,0 1 1 0 0,1 0 0 0 0,-1 1-1 0 0,1-1 1 0 0,-1 1 0 0 0,1 0-1 0 0,-1 0 1 0 0,1 1 0 0 0,0-1-1 0 0,0 1 1 0 0,-1 1 0 0 0,1-1-1 0 0,0 1 1 0 0,-1 0 0 0 0,1 0-1 0 0,-1 0 1 0 0,1 1 0 0 0,-1 0-1 0 0,1 0 1 0 0,-1 1 0 0 0,0-1-1 0 0,0 1 1 0 0,0 0 0 0 0,-1 1-1 0 0,1-1 1 0 0,1 2 6 0 0,-6-1 9 0 0,-1-1 1 0 0,1 1-1 0 0,-1-1 1 0 0,1 1-1 0 0,-1-1 0 0 0,0 1 1 0 0,0-1-1 0 0,-1 0 1 0 0,1 1-1 0 0,-1-1 0 0 0,1 0 1 0 0,-1 0-1 0 0,0 0 1 0 0,0 0-1 0 0,-1-1 0 0 0,1 1 1 0 0,-1 0-1 0 0,1-1 1 0 0,-1 0-1 0 0,0 1 1 0 0,0-1-1 0 0,0 0 0 0 0,0 0 1 0 0,0-1-1 0 0,0 1 1 0 0,0-1-1 0 0,-1 0 0 0 0,1 1 1 0 0,0-1-1 0 0,-1-1 1 0 0,1 1-1 0 0,-1 0 0 0 0,1-1 1 0 0,-1 0-10 0 0,-149 14 1387 0 0,152-14-1383 0 0,1 0-1 0 0,-1 1 1 0 0,0-1 0 0 0,1 0 0 0 0,-1 0 0 0 0,0 0 0 0 0,1 0 0 0 0,-1 0 0 0 0,0 0-1 0 0,1 0 1 0 0,-1 0 0 0 0,0-1 0 0 0,1 1 0 0 0,-1 0 0 0 0,1 0 0 0 0,-1-1-1 0 0,0 1 1 0 0,1 0 0 0 0,-1 0 0 0 0,1-1 0 0 0,-1 1 0 0 0,1-1 0 0 0,-1 1 0 0 0,1 0-1 0 0,-1-1 1 0 0,1 1 0 0 0,-1-1 0 0 0,1 1 0 0 0,0-1 0 0 0,-1 0 0 0 0,1 1 0 0 0,0-1-1 0 0,-1 1 1 0 0,1-1 0 0 0,0 0 0 0 0,0 1 0 0 0,-1-1 0 0 0,1 0 0 0 0,0 1 0 0 0,0-1-1 0 0,0 1 1 0 0,0-1 0 0 0,0 0 0 0 0,0 1 0 0 0,0-1 0 0 0,0 0 0 0 0,0 1-1 0 0,1-1 1 0 0,-1 0 0 0 0,0 1 0 0 0,0-1 0 0 0,0 1 0 0 0,1-1 0 0 0,-1 0 0 0 0,0 1-1 0 0,1-1 1 0 0,-1 1 0 0 0,1-1 0 0 0,-1 1 0 0 0,0-1 0 0 0,1 1 0 0 0,-1-1 0 0 0,1 1-1 0 0,-1 0 1 0 0,1-1 0 0 0,0 1 0 0 0,-1-1 0 0 0,1 1-4 0 0,36-35-75 0 0,17 10-64 0 0,1 2 1 0 0,0 2 0 0 0,2 3 0 0 0,0 3 0 0 0,57-9 138 0 0,-45 9-267 0 0,123-42-479 0 0,-193 55 735 0 0,1 1 1 0 0,0-1-1 0 0,-1 0 0 0 0,1 1 1 0 0,-1-1-1 0 0,0 0 0 0 0,0 1 0 0 0,1-1 1 0 0,-1 1-1 0 0,0-1 0 0 0,0 1 1 0 0,0 0-1 0 0,0-1 0 0 0,-1 1 0 0 0,1 0 1 0 0,0 0-1 0 0,-1 0 0 0 0,1-1 1 0 0,0 2-1 0 0,-1-1 0 0 0,1 0 0 0 0,-1 0 1 0 0,0 0-1 0 0,1 1 0 0 0,-1-1 0 0 0,0 1 1 0 0,1-1-1 0 0,-1 1 0 0 0,0-1 1 0 0,1 1-1 0 0,-1 0 0 0 0,0 0 0 0 0,0 0 1 0 0,1 0-1 0 0,-1 0 0 0 0,0 1 1 0 0,1-1-1 0 0,-2 1 11 0 0,-16-5 33 0 0,0 2 0 0 0,0 1 0 0 0,0 0 0 0 0,0 1 0 0 0,0 1 0 0 0,0 1 0 0 0,0 1 0 0 0,0 0 0 0 0,0 1 0 0 0,1 2 0 0 0,-5 1-33 0 0,21-6-8 0 0,-1 0 1 0 0,0 0-1 0 0,1 0 1 0 0,-1 0-1 0 0,1 0 1 0 0,-1 0-1 0 0,1 1 1 0 0,0-1-1 0 0,0 1 1 0 0,0 0-1 0 0,-1 0 1 0 0,2 0-1 0 0,-1 0 1 0 0,0 0-1 0 0,0 0 1 0 0,1 0-1 0 0,-1 0 1 0 0,1 1-1 0 0,-1-1 1 0 0,1 1 0 0 0,0-1-1 0 0,0 1 1 0 0,0-1-1 0 0,1 1 1 0 0,-1 0-1 0 0,1 0 1 0 0,-1-1-1 0 0,1 1 1 0 0,0 0-1 0 0,0 0 1 0 0,0-1-1 0 0,0 1 1 0 0,1 0-1 0 0,-1-1 1 0 0,1 1-1 0 0,-1 0 1 0 0,1-1-1 0 0,0 1 1 0 0,0 0-1 0 0,0-1 1 0 0,0 1-1 0 0,1-1 1 0 0,-1 0 0 0 0,1 0-1 0 0,0 1 1 0 0,-1-1-1 0 0,1 0 1 0 0,0 0-1 0 0,0 0 1 0 0,0-1-1 0 0,0 1 1 0 0,1 0-1 0 0,-1-1 1 0 0,0 1-1 0 0,1-1 1 0 0,1 1 7 0 0,19 11-688 0 0,1-1 0 0 0,1-2 1 0 0,0 0-1 0 0,0-1 0 0 0,1-2 0 0 0,0 0 0 0 0,0-2 1 0 0,1-1-1 0 0,7 0 688 0 0,3 1-1303 0 0</inkml:trace>
  <inkml:trace contextRef="#ctx0" brushRef="#br0" timeOffset="98503.328">28800 2878 1160 0 0,'-101'-10'3643'0'0,"83"16"-3429"0"0,0 0 0 0 0,0 1 1 0 0,1 1-1 0 0,0 1 0 0 0,0 0 0 0 0,1 1 0 0 0,0 1 0 0 0,1 0 0 0 0,0 1 0 0 0,1 1 1 0 0,0 0-1 0 0,-2 4-214 0 0,-43 73 1095 0 0,59-88-1014 0 0,3 1 17 0 0,6-1-78 0 0,0 0 0 0 0,0-1 0 0 0,0 0 1 0 0,0-1-1 0 0,0 1 0 0 0,0-2 0 0 0,1 1 0 0 0,-1-1 0 0 0,0-1 1 0 0,0 0-1 0 0,0 0 0 0 0,0 0 0 0 0,-1-1 0 0 0,1-1 1 0 0,-1 0-1 0 0,0 0 0 0 0,1 0 0 0 0,1-3-20 0 0,-6 5-7 0 0,9-4-6 0 0,-1-1 0 0 0,-1 0 0 0 0,1-1 0 0 0,-1 0-1 0 0,0-1 1 0 0,-1 0 0 0 0,0-1 0 0 0,-1 0 0 0 0,0-1-1 0 0,0 0 1 0 0,-1 0 0 0 0,-1-1 0 0 0,0 1 0 0 0,0-2-1 0 0,-1 1 1 0 0,-1-1 0 0 0,0 0 0 0 0,-1 0-1 0 0,0 0 1 0 0,-1-1 0 0 0,0 0 0 0 0,-2 1 0 0 0,1-1-1 0 0,-2 0 1 0 0,1 0 0 0 0,-2 1 0 0 0,0-2 13 0 0,-52-111 731 0 0,51 126-722 0 0,1 0 0 0 0,-1 0 0 0 0,1 0-1 0 0,-1 0 1 0 0,1 0 0 0 0,-1 0 0 0 0,1 0 0 0 0,-1 1 0 0 0,1-1 0 0 0,-1 0 0 0 0,1 1 0 0 0,-1 0 0 0 0,1-1 0 0 0,-1 1 0 0 0,1 0 0 0 0,0-1 0 0 0,-1 1 0 0 0,1 0 0 0 0,0 0 0 0 0,0 0 0 0 0,0 0 0 0 0,0 0 0 0 0,0 1 0 0 0,0-1 0 0 0,0 0 0 0 0,0 0 0 0 0,0 1 0 0 0,0-1 0 0 0,1 0 0 0 0,-1 1 0 0 0,1-1 0 0 0,-1 1 0 0 0,1-1 0 0 0,-1 1 0 0 0,1-1 0 0 0,0 1 0 0 0,0-1 0 0 0,0 1 0 0 0,0-1 0 0 0,0 1 0 0 0,0-1 0 0 0,0 1 0 0 0,0 0-9 0 0,-1 17-123 0 0,0 0 1 0 0,2 0-1 0 0,0-1 0 0 0,1 1 0 0 0,0 0 0 0 0,2-1 1 0 0,0 1-1 0 0,1-1 0 0 0,1 0 0 0 0,1-1 1 0 0,1 0-1 0 0,0 0 0 0 0,1 0 0 0 0,0-1 0 0 0,2 0 1 0 0,0-1-1 0 0,0 0 0 0 0,11 9 123 0 0,51 41-4501 0 0,-62-61 3204 0 0</inkml:trace>
  <inkml:trace contextRef="#ctx0" brushRef="#br0" timeOffset="99279.819">29038 2857 1528 0 0,'-7'2'169'0'0,"-1"1"1"0"0,0 0-1 0 0,1 1 0 0 0,0 0 0 0 0,0 0 0 0 0,0 0 1 0 0,1 1-1 0 0,-1 0 0 0 0,1 0 0 0 0,0 1 1 0 0,0 0-1 0 0,1 0 0 0 0,0 0 0 0 0,0 1 0 0 0,0-1 1 0 0,1 1-1 0 0,0 0 0 0 0,0 1 0 0 0,1-1 0 0 0,0 1 1 0 0,0-1-1 0 0,1 1 0 0 0,0 0 0 0 0,0 0 1 0 0,0 4-170 0 0,4-7 36 0 0,0-1 1 0 0,0 1 0 0 0,0 0 0 0 0,1-1 0 0 0,-1 0 0 0 0,1 1 0 0 0,0-1 0 0 0,0 0 0 0 0,1 0 0 0 0,-1-1 0 0 0,1 1 0 0 0,0-1 0 0 0,0 0 0 0 0,0 0-1 0 0,0 0 1 0 0,1 0 0 0 0,-1-1 0 0 0,1 0 0 0 0,-1 0 0 0 0,1 0 0 0 0,0 0 0 0 0,0-1 0 0 0,0 1 0 0 0,0-1 0 0 0,0-1 0 0 0,4 1-37 0 0,0 2-54 0 0,0-1 1 0 0,0 0 0 0 0,0 0 0 0 0,0-1 0 0 0,1 0 0 0 0,-1-1-1 0 0,0 0 1 0 0,1 0 0 0 0,-1-1 0 0 0,0 0 0 0 0,0-1 0 0 0,0 0-1 0 0,0 0 1 0 0,0-1 0 0 0,0 0 0 0 0,-1-1 0 0 0,1 0 0 0 0,-1 0-1 0 0,0-1 1 0 0,0 0 0 0 0,-1 0 0 0 0,1-1 0 0 0,-1 0 0 0 0,0 0-1 0 0,-1 0 1 0 0,1-1 0 0 0,-2 0 0 0 0,1-1 0 0 0,-1 1 0 0 0,0-1-1 0 0,0 0 1 0 0,-1 0 0 0 0,0-1 0 0 0,0 1 0 0 0,-1-1 0 0 0,0 0-1 0 0,-1 0 1 0 0,0 0 0 0 0,1-7 53 0 0,-3-84 1632 0 0,1 98-1627 0 0,0-1 1 0 0,0 1 0 0 0,0-1 0 0 0,0 1-1 0 0,1 0 1 0 0,-1 0 0 0 0,1-1 0 0 0,0 1 0 0 0,-1 0-1 0 0,1 0 1 0 0,0 1 0 0 0,0-1 0 0 0,0 0 0 0 0,0 1-1 0 0,1-1 1 0 0,-1 1 0 0 0,0 0 0 0 0,1 0-1 0 0,-1 0 1 0 0,1 0 0 0 0,-1 0 0 0 0,1 0 0 0 0,-1 0-1 0 0,1 1 1 0 0,0 0 0 0 0,-1-1 0 0 0,1 1 0 0 0,0 0-1 0 0,-1 0 1 0 0,1 1 0 0 0,0-1 0 0 0,-1 0-1 0 0,1 1 1 0 0,0 0 0 0 0,-1-1 0 0 0,1 1 0 0 0,-1 0-1 0 0,1 0 1 0 0,-1 1 0 0 0,0-1 0 0 0,0 0-1 0 0,1 1 1 0 0,-1-1 0 0 0,0 1 0 0 0,0 0 0 0 0,0 0-1 0 0,0 0 1 0 0,-1 0 0 0 0,2 1-6 0 0,5 14 6 0 0,-1 0 0 0 0,0 1 0 0 0,-1 0 0 0 0,-1 0 1 0 0,0 1-1 0 0,-2-1 0 0 0,0 1 0 0 0,-1 0 0 0 0,-1-1 0 0 0,-1 1 0 0 0,-1 6-6 0 0,3 24 212 0 0,9-19 1255 0 0,5-68-29 0 0,-7 16-1727 0 0,2-5 215 0 0,2 0 0 0 0,1 2 0 0 0,0-1 0 0 0,2 2-1 0 0,1 0 1 0 0,1 1 0 0 0,1 1 0 0 0,1 1 0 0 0,2 0 74 0 0,7-5-203 0 0,-29 26 215 0 0,0 0-14 0 0,18 35-122 0 0,-16-29 119 0 0,1 1 0 0 0,0 0 0 0 0,0 0 0 0 0,0-1 0 0 0,1 0 0 0 0,0 0-1 0 0,0 0 1 0 0,0 0 0 0 0,1 0 0 0 0,0-1 0 0 0,0 0 0 0 0,0 0 0 0 0,1 0 0 0 0,0-1-1 0 0,0 0 1 0 0,0 0 0 0 0,0 0 0 0 0,0-1 0 0 0,1 0 0 0 0,0 0 0 0 0,-1-1-1 0 0,1 1 1 0 0,0-1 0 0 0,0-1 0 0 0,1 0 0 0 0,-1 0 0 0 0,0 0 0 0 0,0-1-1 0 0,1 0 1 0 0,-1 0 0 0 0,0-1 0 0 0,0 0 0 0 0,0 0 0 0 0,6-2 5 0 0,201-48 266 0 0,-215 51-262 0 0,0 0 0 0 0,0 0 0 0 0,1 0 0 0 0,-1-1 0 0 0,0 1 0 0 0,0 0 0 0 0,1 0 0 0 0,-1-1-1 0 0,0 1 1 0 0,0 0 0 0 0,1-1 0 0 0,-1 1 0 0 0,0 0 0 0 0,1-1 0 0 0,-1 1 0 0 0,1-1 0 0 0,-1 1-1 0 0,1-1 1 0 0,-1 0 0 0 0,1 1 0 0 0,-1-1 0 0 0,1 1 0 0 0,-1-1 0 0 0,1 0 0 0 0,-1 1 0 0 0,1-1-1 0 0,0 0 1 0 0,0 0 0 0 0,-1 1 0 0 0,1-1 0 0 0,0 0 0 0 0,0 0 0 0 0,0 1 0 0 0,0-1 0 0 0,0 0-1 0 0,0 0 1 0 0,0 0 0 0 0,0 1 0 0 0,0-1 0 0 0,0 0 0 0 0,0 0 0 0 0,1 1 0 0 0,-1-1 0 0 0,0 0-1 0 0,0 0 1 0 0,1 1 0 0 0,-1-1 0 0 0,1 0 0 0 0,-1 1 0 0 0,0-1 0 0 0,1 1 0 0 0,-1-1 0 0 0,1 0-1 0 0,0 1 1 0 0,-1-1 0 0 0,1 1 0 0 0,-1-1 0 0 0,1 1 0 0 0,0 0 0 0 0,-1-1 0 0 0,1 1 0 0 0,0-1-1 0 0,0 1 1 0 0,-1 0 0 0 0,1 0 0 0 0,0-1-4 0 0,-59-9 276 0 0,-121 32 235 0 0,177-22-513 0 0,0 0 1 0 0,1 0 0 0 0,-1 0-1 0 0,0 0 1 0 0,1 1-1 0 0,-1-1 1 0 0,0 1 0 0 0,1-1-1 0 0,-1 1 1 0 0,0-1-1 0 0,1 1 1 0 0,-1 0-1 0 0,1 0 1 0 0,0 0 0 0 0,-1 0-1 0 0,1 0 1 0 0,-1 0-1 0 0,1 0 1 0 0,0 1-1 0 0,0-1 1 0 0,0 0 0 0 0,0 1-1 0 0,0-1 1 0 0,0 1-1 0 0,0-1 1 0 0,0 1 0 0 0,1-1-1 0 0,-1 1 1 0 0,1-1-1 0 0,-1 1 1 0 0,1 0-1 0 0,-1-1 1 0 0,1 1 0 0 0,0 0-1 0 0,0 0 1 0 0,0-1-1 0 0,0 1 1 0 0,0 0-1 0 0,0-1 1 0 0,0 1 0 0 0,1 0-1 0 0,-1-1 1 0 0,1 1-1 0 0,-1 0 1 0 0,1-1 0 0 0,-1 1-1 0 0,1-1 1 0 0,0 1-1 0 0,0-1 1 0 0,0 1-1 0 0,0-1 1 0 0,0 1 0 0 0,0-1-1 0 0,0 0 1 0 0,1 0-1 0 0,-1 0 1 0 0,0 1-1 0 0,1-1 1 0 0,-1 0 0 0 0,0-1-1 0 0,2 2 2 0 0,14 7-319 0 0,1 0-1 0 0,1-1 1 0 0,0 0-1 0 0,0-2 1 0 0,0 0-1 0 0,1-2 1 0 0,-1 0-1 0 0,1-1 1 0 0,3 0 319 0 0,24 5-1471 0 0,50 4-1244 0 0,-47-9 1344 0 0</inkml:trace>
  <inkml:trace contextRef="#ctx0" brushRef="#br0" timeOffset="96344.417">26004 2867 876 0 0,'0'0'679'0'0,"0"0"-98"0"0,0 0-73 0 0,0 0-47 0 0,0 0-98 0 0,-2-3 69 0 0,-5 1-332 0 0,0 1 0 0 0,-1 0-1 0 0,1 0 1 0 0,-1 0-1 0 0,1 1 1 0 0,-1 0 0 0 0,1 1-1 0 0,0 0 1 0 0,-1 0 0 0 0,1 0-1 0 0,0 1 1 0 0,-1 0 0 0 0,1 0-1 0 0,0 1 1 0 0,1 0-1 0 0,-1 1 1 0 0,0-1 0 0 0,1 1-1 0 0,0 0 1 0 0,0 1 0 0 0,0 0-100 0 0,-7 0 89 0 0,1 1 1 0 0,0 1-1 0 0,1 0 0 0 0,0 1 1 0 0,0 0-1 0 0,0 1 1 0 0,1 0-1 0 0,0 1 1 0 0,1 0-1 0 0,0 0 1 0 0,1 1-1 0 0,0 0 1 0 0,1 0-1 0 0,0 1 1 0 0,0 0-1 0 0,1 0 1 0 0,1 1-1 0 0,0 0 1 0 0,-2 12-90 0 0,7-21 6 0 0,0-1 0 0 0,1 0 0 0 0,-1 0 0 0 0,1 0 1 0 0,0 0-1 0 0,0 0 0 0 0,0 0 0 0 0,0 0 0 0 0,1 0 1 0 0,-1 0-1 0 0,1 0 0 0 0,0-1 0 0 0,0 1 0 0 0,0-1 1 0 0,0 1-1 0 0,0-1 0 0 0,0 0 0 0 0,1 1 0 0 0,-1-1 0 0 0,1 0 1 0 0,-1-1-1 0 0,1 1 0 0 0,0 0 0 0 0,0-1 0 0 0,0 0 1 0 0,0 1-1 0 0,0-1 0 0 0,0 0 0 0 0,0-1 0 0 0,0 1 1 0 0,0-1-1 0 0,1 1-6 0 0,98 10-343 0 0,118-45-3601 0 0,-178 23 2596 0 0</inkml:trace>
  <inkml:trace contextRef="#ctx0" brushRef="#br0" timeOffset="96760.721">26497 2999 956 0 0,'-7'-3'249'0'0,"0"0"0"0"0,0 1 0 0 0,0-1 0 0 0,-1 1 0 0 0,1 1 0 0 0,-1 0 0 0 0,1 0 0 0 0,-1 0 0 0 0,1 1 0 0 0,-1 0 0 0 0,0 0 0 0 0,1 1 0 0 0,-1 0-1 0 0,1 1 1 0 0,-2 0-249 0 0,-15 2 265 0 0,0 1 0 0 0,0 2 0 0 0,1 0-1 0 0,0 1 1 0 0,0 2 0 0 0,1 0 0 0 0,0 2 0 0 0,1 0-1 0 0,-12 10-264 0 0,10 8 482 0 0,23-29-337 0 0,30 8 290 0 0,192-70-24 0 0,-132-11-11 0 0,-91 76-471 0 0,1-1-1 0 0,-1 1 0 0 0,1 0 1 0 0,0 0-1 0 0,0-1 0 0 0,0 1 1 0 0,1 0-1 0 0,-1 0 1 0 0,1-1-1 0 0,0 1 0 0 0,0 0 1 0 0,0-1-1 0 0,1 1 1 0 0,-1-1-1 0 0,1 1 0 0 0,0-1 1 0 0,0 0-1 0 0,0 0 0 0 0,0 0 1 0 0,1 0-1 0 0,-1 0 1 0 0,1 0-1 0 0,0-1 0 0 0,-1 1 1 0 0,1-1-1 0 0,0 0 0 0 0,1 1 1 0 0,-1-1-1 0 0,0-1 1 0 0,1 1-1 0 0,-1-1 0 0 0,1 1 1 0 0,-1-1-1 0 0,1 0 1 0 0,-1 0-1 0 0,2 0 72 0 0,52 7-3813 0 0,-42-8 2262 0 0</inkml:trace>
  <inkml:trace contextRef="#ctx0" brushRef="#br0" timeOffset="97167.829">26745 2891 1280 0 0,'18'124'3122'0'0,"-5"-165"1790"0"0,40-57-4782 0 0,3 132-418 0 0,1 42 51 0 0,-49-62-134 0 0,0-1 0 0 0,1 0 0 0 0,0-1-1 0 0,1 0 1 0 0,1-1 0 0 0,-1 0 0 0 0,2 0 0 0 0,0-1 0 0 0,0-1 0 0 0,1 0-1 0 0,8 5 372 0 0,-4-8-1334 0 0,-1-3 36 0 0</inkml:trace>
  <inkml:trace contextRef="#ctx0" brushRef="#br0" timeOffset="92338.893">20140 3145 2092 0 0,'5'-8'882'0'0,"-6"8"-815"0"0,0 0 0 0 0,1 1 0 0 0,-1-1 0 0 0,0 0 0 0 0,1 0 0 0 0,-1 0 0 0 0,0 0 0 0 0,1 0 0 0 0,-1 0 0 0 0,0 0 0 0 0,1 0 0 0 0,-1 0 0 0 0,0 0 0 0 0,1 0 0 0 0,-1-1 0 0 0,1 1 0 0 0,-1 0 0 0 0,0 0 0 0 0,1-1 0 0 0,-1 1 0 0 0,1 0 0 0 0,-1-1 0 0 0,0 1 0 0 0,1 0 0 0 0,-1-1 0 0 0,1 1 0 0 0,0-1 0 0 0,-1 1 0 0 0,1-1 0 0 0,-1 1 0 0 0,1-1 0 0 0,0 1 0 0 0,-1-1 0 0 0,1 0 0 0 0,0 1 0 0 0,-1-1 0 0 0,1 1 0 0 0,0-1 0 0 0,0 0 0 0 0,0 1 0 0 0,0-1 0 0 0,0 0 0 0 0,-1 1 0 0 0,1-1 0 0 0,0 0 0 0 0,1 1 0 0 0,-1-1 0 0 0,0 0 0 0 0,0 1 0 0 0,0-1 0 0 0,0 0 0 0 0,0 1 0 0 0,1-1 0 0 0,-1 0 0 0 0,0 1 0 0 0,0-1 0 0 0,1 1 0 0 0,-1-1 0 0 0,1 1 0 0 0,-1-1 0 0 0,0 1 0 0 0,1-1 0 0 0,-1 1 0 0 0,1-1 0 0 0,0 1-67 0 0,-30 3 339 0 0,1 2 1 0 0,0 1 0 0 0,0 1 0 0 0,1 1 0 0 0,0 2-1 0 0,0 0 1 0 0,-12 9-340 0 0,28-14 84 0 0,1 0 0 0 0,0 1 0 0 0,0 0 0 0 0,0 1 0 0 0,1 0 0 0 0,0 1 0 0 0,0 0 0 0 0,1 0 0 0 0,0 0 0 0 0,0 1 0 0 0,1 1 0 0 0,0-1 0 0 0,1 1 1 0 0,0 1-1 0 0,1-1 0 0 0,0 1 0 0 0,0-1 0 0 0,1 2 0 0 0,-1 7-84 0 0,4-14 13 0 0,0 1 1 0 0,1-1 0 0 0,0 0-1 0 0,0 0 1 0 0,0 1 0 0 0,1-1-1 0 0,0 0 1 0 0,0 0-1 0 0,0 0 1 0 0,1 1 0 0 0,0-1-1 0 0,0-1 1 0 0,0 1 0 0 0,0 0-1 0 0,1 0 1 0 0,0-1 0 0 0,0 0-1 0 0,0 1 1 0 0,0-1 0 0 0,1 0-1 0 0,-1-1 1 0 0,1 1-1 0 0,0 0 1 0 0,0-1 0 0 0,1 0-1 0 0,-1 0 1 0 0,1-1 0 0 0,-1 1-1 0 0,1-1 1 0 0,0 0 0 0 0,0 0-1 0 0,1 0-13 0 0,167 41-1256 0 0,-144-37 999 0 0,1-1 0 0 0,-1-1 0 0 0,1-2 0 0 0,0-1 1 0 0,0-2-1 0 0,0 0 0 0 0,0-2 0 0 0,-1-2 0 0 0,1 0 0 0 0,-1-2 1 0 0,0-1-1 0 0,-1-2 0 0 0,0 0 0 0 0,0-2 0 0 0,-2-1 1 0 0,26-17 256 0 0,-49 29 52 0 0,0-1 0 0 0,0 0 0 0 0,-1-1 0 0 0,1 1 0 0 0,-1 0 0 0 0,1-1 0 0 0,-1 1 0 0 0,0-1 0 0 0,0 0 0 0 0,0 0 0 0 0,0 0 0 0 0,-1 0 0 0 0,1 0 0 0 0,-1 0 0 0 0,0 0 0 0 0,0 0 0 0 0,0-1 0 0 0,0 1 0 0 0,0 0 0 0 0,-1-1 0 0 0,1 1 0 0 0,-1-1 0 0 0,0 1 0 0 0,0-1 0 0 0,0 1 0 0 0,-1 0 0 0 0,1-1 0 0 0,-1-1-52 0 0,-2 0 43 0 0,-1 0 0 0 0,1 0 0 0 0,-1 0 0 0 0,0 1 0 0 0,0-1 0 0 0,0 1 0 0 0,0 0 0 0 0,-1 0 0 0 0,0 1 0 0 0,0-1 0 0 0,0 1 0 0 0,0 0 0 0 0,0 0 0 0 0,-1 1 0 0 0,1 0 0 0 0,-1 0 0 0 0,1 0 0 0 0,-1 0 0 0 0,0 1-1 0 0,0 0 1 0 0,0 0 0 0 0,0 1 0 0 0,0 0 0 0 0,0 0 0 0 0,0 0 0 0 0,0 0 0 0 0,0 1 0 0 0,1 0 0 0 0,-1 1 0 0 0,0-1 0 0 0,0 1 0 0 0,-3 1-43 0 0,-5 2 33 0 0,0 0 1 0 0,1 1-1 0 0,0 0 1 0 0,0 1-1 0 0,0 1 0 0 0,1 0 1 0 0,0 0-1 0 0,1 1 1 0 0,0 1-1 0 0,0 0 0 0 0,1 0 1 0 0,0 1-1 0 0,-3 5-33 0 0,-33 104 354 0 0,48-118-335 0 0,0 0 0 0 0,-1 0 0 0 0,1 0 0 0 0,0 0 0 0 0,0-1 0 0 0,0 1 0 0 0,0-1 0 0 0,1 1 0 0 0,-1-1 0 0 0,0 0 0 0 0,1 0 0 0 0,-1 0 0 0 0,1 0 0 0 0,-1 0 0 0 0,1-1 0 0 0,-1 1 0 0 0,1-1 0 0 0,-1 1 0 0 0,1-1 0 0 0,-1 0 0 0 0,1 0 0 0 0,0 0 0 0 0,-1-1 0 0 0,1 1 0 0 0,-1-1 0 0 0,1 1 0 0 0,-1-1 0 0 0,1 0 0 0 0,-1 0 0 0 0,1 0 0 0 0,0 0-19 0 0,37-20 41 0 0,-1-2 1 0 0,-1-1 0 0 0,-1-2-1 0 0,-1-2 1 0 0,-1-1-1 0 0,-2-1 1 0 0,15-19-42 0 0,26-19-198 0 0,-45 85 48 0 0,-20-7 137 0 0,0 0 0 0 0,-1 0-1 0 0,-1 1 1 0 0,0 1 0 0 0,0-1 0 0 0,-1 1-1 0 0,-1 0 1 0 0,0 0 0 0 0,0 1-1 0 0,-2-1 1 0 0,1 1 0 0 0,-2 0 0 0 0,1 0-1 0 0,-2 2 14 0 0,-3 0 363 0 0,0-39-522 0 0,6 11 36 0 0,0 0 0 0 0,0 0 0 0 0,1 1 0 0 0,1-1 0 0 0,0 1-1 0 0,1 0 1 0 0,0 1 0 0 0,1 0 0 0 0,0 0 0 0 0,0 0 0 0 0,2 1 0 0 0,-1 1-1 0 0,1-1 1 0 0,0 2 0 0 0,1-1 0 0 0,0 1 0 0 0,9-4 123 0 0,-19 12-123 0 0,-1 0-52 0 0,23 21 13 0 0,-17-13 194 0 0,-1 1-1 0 0,1 0 1 0 0,-1 0-1 0 0,-1 0 0 0 0,0 1 1 0 0,0 0-1 0 0,-1 0 0 0 0,-1-1 1 0 0,1 2-1 0 0,-1-1 1 0 0,-1 0-1 0 0,0 0 0 0 0,-1 1 1 0 0,0-1-1 0 0,-1 8-31 0 0,1-16 107 0 0,0-2-49 0 0,-17 1 136 0 0,16-15-264 0 0,0 1 0 0 0,1-1 0 0 0,1 0 0 0 0,0 1-1 0 0,1-1 1 0 0,0 1 0 0 0,1 0 0 0 0,1 0-1 0 0,0 0 1 0 0,1 0 0 0 0,0 0 0 0 0,1 1 0 0 0,0 0-1 0 0,1 0 1 0 0,1 1 0 0 0,0-1 0 0 0,4-3 70 0 0,-7 7-64 0 0,-5 7 55 0 0,1 0 0 0 0,-1 1 0 0 0,1-1 0 0 0,-1 1 0 0 0,1-1 0 0 0,-1 1-1 0 0,1-1 1 0 0,-1 1 0 0 0,1-1 0 0 0,-1 1 0 0 0,1-1 0 0 0,0 1 0 0 0,-1 0 0 0 0,1-1 0 0 0,0 1 0 0 0,-1 0 0 0 0,1 0-1 0 0,0-1 1 0 0,-1 1 0 0 0,1 0 0 0 0,0 0 0 0 0,-1 0 0 0 0,1 0 0 0 0,0 0 0 0 0,0 0 0 0 0,-1 0 0 0 0,1 0 0 0 0,0 0 0 0 0,0 0-1 0 0,-1 1 1 0 0,1-1 0 0 0,0 0 0 0 0,-1 0 0 0 0,1 1 0 0 0,0-1 0 0 0,-1 0 0 0 0,1 1 0 0 0,-1-1 0 0 0,1 1 0 0 0,0-1-1 0 0,-1 0 1 0 0,1 1 0 0 0,-1 0 0 0 0,1-1 0 0 0,-1 1 0 0 0,1-1 0 0 0,-1 1 0 0 0,0-1 0 0 0,1 1 0 0 0,-1 0 0 0 0,0-1 0 0 0,0 1-1 0 0,1 0 1 0 0,-1 0 0 0 0,0-1 0 0 0,0 1 0 0 0,0 0 0 0 0,0-1 0 0 0,0 1 0 0 0,0 0 0 0 0,0 0 0 0 0,0 0 9 0 0,22 64 31 0 0,-18-50-47 0 0,-2-5-56 0 0,0 1-1 0 0,1-1 1 0 0,0 0 0 0 0,0 0-1 0 0,1 0 1 0 0,0 0 0 0 0,1-1-1 0 0,0 1 1 0 0,1-1 0 0 0,0 0-1 0 0,0-1 1 0 0,1 0 0 0 0,0 0-1 0 0,0 0 1 0 0,1-1 0 0 0,0 0-1 0 0,0 0 1 0 0,1-1 0 0 0,0 0-1 0 0,0 0 1 0 0,0-1-1 0 0,1-1 1 0 0,0 1 0 0 0,0-2-1 0 0,0 1 1 0 0,0-1 0 0 0,0-1-1 0 0,3 1 73 0 0,-2-5-34 0 0,-1 0 1 0 0,0 0-1 0 0,0-1 0 0 0,0-1 0 0 0,-1 1 0 0 0,1-2 0 0 0,-1 1 0 0 0,0-1 0 0 0,0-1 0 0 0,0 1 0 0 0,-1-2 0 0 0,0 1 0 0 0,0-1 0 0 0,0 0 0 0 0,-1-1 0 0 0,0 0 0 0 0,-1 0 0 0 0,0 0 0 0 0,0-1 0 0 0,0 0 0 0 0,-1 0 0 0 0,-1 0 0 0 0,0-1 0 0 0,0 1 0 0 0,-1-1 0 0 0,0 0 0 0 0,0-3 34 0 0,72-172 4811 0 0,-75 184-4334 0 0,0 1-56 0 0,-1-9 671 0 0,1 9-1055 0 0,0 0-1 0 0,0 0 1 0 0,-1 1 0 0 0,1-1 0 0 0,0 0-1 0 0,0 0 1 0 0,-1 0 0 0 0,1 0 0 0 0,0 0-1 0 0,0 0 1 0 0,-1 0 0 0 0,1 0 0 0 0,0 0 0 0 0,-1 0-1 0 0,1 0 1 0 0,0 0 0 0 0,0-1 0 0 0,-1 1-1 0 0,1 0 1 0 0,0 0 0 0 0,0 0 0 0 0,0 0 0 0 0,-1 0-1 0 0,1 0 1 0 0,0-1 0 0 0,0 1 0 0 0,-1 0-1 0 0,1 0 1 0 0,0 0 0 0 0,0-1 0 0 0,0 1-1 0 0,0 0-36 0 0,-10 31 87 0 0,2 0 0 0 0,2 1 0 0 0,0-1-1 0 0,2 1 1 0 0,2 1 0 0 0,1-1 0 0 0,1 0 0 0 0,2 0-1 0 0,1 1 1 0 0,2-1 0 0 0,1-1 0 0 0,3 10-87 0 0,3 32-47 0 0,2 15-218 0 0,14 155-3470 0 0,-45-238 1645 0 0,-15-63-1967 0 0,22 27 2771 0 0</inkml:trace>
  <inkml:trace contextRef="#ctx0" brushRef="#br0" timeOffset="92603.347">21559 3190 1008 0 0,'7'-12'263'0'0,"-1"1"0"0"0,1 0 1 0 0,1 0-1 0 0,0 1 0 0 0,1 0 0 0 0,0 1 0 0 0,0 0 1 0 0,1 0-1 0 0,0 1 0 0 0,1 0 0 0 0,-1 1 0 0 0,1 0 1 0 0,1 1-1 0 0,0 0 0 0 0,0 1 0 0 0,0 0 0 0 0,0 0 1 0 0,1 2-1 0 0,-1 0 0 0 0,9-1-263 0 0,-17 5 43 0 0,0 0-1 0 0,1 1 1 0 0,-1 0 0 0 0,0 0-1 0 0,-1 0 1 0 0,1 1-1 0 0,0-1 1 0 0,-1 1 0 0 0,1 0-1 0 0,-1 0 1 0 0,0 0 0 0 0,0 0-1 0 0,0 1 1 0 0,0-1 0 0 0,0 1-1 0 0,-1 0 1 0 0,0 0 0 0 0,0 0-1 0 0,0 0 1 0 0,0 0 0 0 0,0 0-1 0 0,-1 0 1 0 0,0 0 0 0 0,0 1-1 0 0,0-1 1 0 0,0 1 0 0 0,-1-1-1 0 0,0 1 1 0 0,0-1 0 0 0,0 1-1 0 0,0-1 1 0 0,-1 1-1 0 0,0-1 1 0 0,0 0 0 0 0,0 1-1 0 0,0-1 1 0 0,-1 0 0 0 0,1 0-1 0 0,-1 0 1 0 0,-2 4-43 0 0,0 1 16 0 0,-1-1 0 0 0,0 0 0 0 0,0 0-1 0 0,-1 0 1 0 0,1 0 0 0 0,-2-1 0 0 0,1 0 0 0 0,-1-1-1 0 0,0 1 1 0 0,0-1 0 0 0,-1 0 0 0 0,0-1 0 0 0,0 0 0 0 0,0 0-1 0 0,-1-1 1 0 0,-3 1-16 0 0,-92 17-4090 0 0,82-26 2810 0 0,-9-13-5 0 0</inkml:trace>
  <inkml:trace contextRef="#ctx0" brushRef="#br0" timeOffset="93316.425">21884 3194 1324 0 0,'75'-57'6178'0'0,"-72"58"-6137"0"0,-1 0-1 0 0,0 0 1 0 0,0 0-1 0 0,1 0 1 0 0,-1 0 0 0 0,0 1-1 0 0,0-1 1 0 0,0 0-1 0 0,0 1 1 0 0,-1 0-1 0 0,1-1 1 0 0,0 1 0 0 0,-1 0-1 0 0,1 0 1 0 0,-1 0-1 0 0,1 0 1 0 0,-1 0 0 0 0,0 0-1 0 0,0 0 1 0 0,0 1-1 0 0,0-1 1 0 0,0 0 0 0 0,-1 1-1 0 0,1-1 1 0 0,-1 1-1 0 0,1-1 1 0 0,-1 0-1 0 0,0 1 1 0 0,0-1 0 0 0,0 1-1 0 0,0-1 1 0 0,-1 1-1 0 0,1-1 1 0 0,-1 0 0 0 0,1 1-1 0 0,-1-1 1 0 0,0 0-1 0 0,0 1 1 0 0,0-1-41 0 0,3 23 183 0 0,57 138 141 0 0,-56-158-317 0 0,0 0-1 0 0,0-1 0 0 0,1 1 0 0 0,0 0 1 0 0,0-1-1 0 0,0 0 0 0 0,1 0 0 0 0,-1 0 1 0 0,1-1-1 0 0,0 0 0 0 0,0 1 1 0 0,0-2-1 0 0,1 1 0 0 0,-1-1 0 0 0,0 1 1 0 0,1-1-1 0 0,0-1 0 0 0,-1 1 0 0 0,1-1 1 0 0,0 0-1 0 0,0-1 0 0 0,0 1 0 0 0,0-1 1 0 0,0 0-1 0 0,0 0 0 0 0,0-1 0 0 0,-1 0 1 0 0,7-1-7 0 0,3-3-30 0 0,1-1 1 0 0,-1 0 0 0 0,-1-1-1 0 0,1-1 1 0 0,-1 0 0 0 0,0-1-1 0 0,-1 0 1 0 0,0-1 0 0 0,0-1 0 0 0,-1 0-1 0 0,-1-1 1 0 0,0 0 0 0 0,0-1-1 0 0,-1 0 1 0 0,-1 0 0 0 0,0-1-1 0 0,-1 0 1 0 0,-1-1 0 0 0,5-10 29 0 0,-13 25 5 0 0,1 1 0 0 0,-1 0 1 0 0,1 0-1 0 0,-1-1 0 0 0,1 1 1 0 0,-1-1-1 0 0,1 1 0 0 0,-1 0 0 0 0,1-1 1 0 0,-1 1-1 0 0,0-1 0 0 0,0 1 1 0 0,1-1-1 0 0,-1 0 0 0 0,0 1 0 0 0,0-1 1 0 0,1 0-1 0 0,-1 1 0 0 0,0-1 0 0 0,0 0 1 0 0,0 0-1 0 0,1 0 0 0 0,-1 0 1 0 0,0 0-1 0 0,0 0 0 0 0,0 0 0 0 0,0 0 1 0 0,1 0-1 0 0,-1 0 0 0 0,0 0 1 0 0,0 0-1 0 0,0-1 0 0 0,0 1 0 0 0,1 0 1 0 0,-1-1-1 0 0,0 1 0 0 0,0 0 1 0 0,1-1-1 0 0,-1 1 0 0 0,0-1 0 0 0,1 1 1 0 0,-1-1-1 0 0,1 0 0 0 0,-1 1 1 0 0,0-1-1 0 0,1 1 0 0 0,-1-1 0 0 0,1 0 1 0 0,0 0-1 0 0,-1 1 0 0 0,1-1 1 0 0,0 0-1 0 0,-1 0 0 0 0,1 1 0 0 0,0-1 1 0 0,0 0-1 0 0,-1 0 0 0 0,1 0 0 0 0,0 0 1 0 0,0 1-1 0 0,0-1 0 0 0,0 0 1 0 0,0 0-1 0 0,0 0-5 0 0,-3 5-18 0 0,-1 0 1 0 0,1 1-1 0 0,-1-1 1 0 0,1 1-1 0 0,0 0 0 0 0,1 0 1 0 0,-1 0-1 0 0,1 0 1 0 0,0 0-1 0 0,1 1 0 0 0,-1-1 1 0 0,1 1-1 0 0,0-1 1 0 0,0 1-1 0 0,1-1 1 0 0,-1 1-1 0 0,1 0 0 0 0,0-1 1 0 0,1 1-1 0 0,0 0 1 0 0,0-1-1 0 0,0 1 0 0 0,0-1 1 0 0,1 0-1 0 0,0 1 1 0 0,0-1-1 0 0,0 0 0 0 0,1 0 1 0 0,0 0-1 0 0,0 0 1 0 0,0-1-1 0 0,0 1 1 0 0,1-1-1 0 0,0 0 0 0 0,0 0 1 0 0,0 0-1 0 0,0 0 1 0 0,0-1-1 0 0,1 0 0 0 0,0 1 1 0 0,0-2-1 0 0,0 1 1 0 0,0-1-1 0 0,0 1 1 0 0,0-1-1 0 0,1-1 0 0 0,-1 1 1 0 0,5 0 17 0 0,0-1-295 0 0,-1-1 1 0 0,0 0-1 0 0,0 0 0 0 0,0-1 1 0 0,0 0-1 0 0,0 0 1 0 0,0-1-1 0 0,0-1 0 0 0,0 1 1 0 0,0-1-1 0 0,-1-1 1 0 0,1 0-1 0 0,-1 0 0 0 0,0 0 1 0 0,0-1-1 0 0,-1 0 1 0 0,0-1-1 0 0,1 0 0 0 0,-2 0 1 0 0,1 0-1 0 0,2-5 295 0 0,9-12-1302 0 0</inkml:trace>
  <inkml:trace contextRef="#ctx0" brushRef="#br0" timeOffset="93564.967">22731 2824 1624 0 0,'-10'-31'4587'0'0,"-7"46"-2794"0"0,0 125-848 0 0,17-102-617 0 0,63 250 23 0 0,-43-234-765 0 0,2 5-1059 0 0,-16-19-2711 0 0,-6-40 2803 0 0</inkml:trace>
  <inkml:trace contextRef="#ctx0" brushRef="#br0" timeOffset="94169.638">22603 3227 1280 0 0,'7'-12'3568'0'0,"27"2"-3399"0"0,-29 10 93 0 0,508-80 1 0 0,-496 70 507 0 0,-42 8-371 0 0,9 6-341 0 0,1 1 0 0 0,0 1 0 0 0,0 0 0 0 0,1 1 0 0 0,0 1 0 0 0,0 0 0 0 0,1 1 0 0 0,0 0 1 0 0,0 1-1 0 0,1 1 0 0 0,1-1 0 0 0,0 2 0 0 0,0 0 0 0 0,1 0 0 0 0,0 1 0 0 0,1 0 0 0 0,1 1 1 0 0,0 0-1 0 0,-3 9-58 0 0,10-22 2 0 0,1 1 1 0 0,-1-1 0 0 0,1 0 0 0 0,0 1-1 0 0,-1-1 1 0 0,1 0 0 0 0,0 1 0 0 0,0-1 0 0 0,0 0-1 0 0,0 1 1 0 0,0-1 0 0 0,0 1 0 0 0,0-1-1 0 0,0 0 1 0 0,1 1 0 0 0,-1-1 0 0 0,0 0-1 0 0,1 1 1 0 0,-1-1 0 0 0,1 0 0 0 0,0 0-1 0 0,-1 1 1 0 0,1-1 0 0 0,0 0 0 0 0,0 0-1 0 0,0 0 1 0 0,0 0 0 0 0,0 0 0 0 0,0 0-1 0 0,0 0 1 0 0,0 0 0 0 0,0-1 0 0 0,0 1-1 0 0,0 0 1 0 0,1 0 0 0 0,-1-1 0 0 0,0 1-1 0 0,0-1 1 0 0,1 0 0 0 0,-1 1 0 0 0,0-1-1 0 0,1 0 1 0 0,-1 1 0 0 0,0-1 0 0 0,1 0-1 0 0,-1 0 1 0 0,1 0 0 0 0,-1-1 0 0 0,0 1-1 0 0,1 0 1 0 0,-1 0 0 0 0,0-1 0 0 0,1 1 0 0 0,-1-1-1 0 0,0 1 1 0 0,1-1 0 0 0,-1 1 0 0 0,0-1-3 0 0,88-26-309 0 0,-72 22 177 0 0,0-2 0 0 0,0 0 0 0 0,-1-1 0 0 0,0-1 0 0 0,-1 0 0 0 0,0-1 0 0 0,0-1 0 0 0,-1 0 1 0 0,0-1-1 0 0,1-3 132 0 0,-14 6 476 0 0,-21 29-303 0 0,19-16-164 0 0,0 0 0 0 0,0 0 0 0 0,1-1 0 0 0,0 1 1 0 0,0 0-1 0 0,0 0 0 0 0,0 0 0 0 0,1 0 0 0 0,0 0 0 0 0,-1 0 0 0 0,1-1 0 0 0,0 1 0 0 0,1 0 1 0 0,-1-1-1 0 0,1 1 0 0 0,0-1 0 0 0,0 1 0 0 0,0-1 0 0 0,0 0 0 0 0,0 0 0 0 0,1 0 1 0 0,-1 0-1 0 0,1 0 0 0 0,0 0 0 0 0,0-1 0 0 0,0 0 0 0 0,0 1 0 0 0,0-1 0 0 0,1 0 0 0 0,-1 0 1 0 0,1-1-1 0 0,-1 1 0 0 0,1-1 0 0 0,0 0 0 0 0,0 0 0 0 0,-1 0 0 0 0,1 0 0 0 0,0-1 1 0 0,0 1-1 0 0,0-1 0 0 0,0 0 0 0 0,0 0 0 0 0,-1 0 0 0 0,1-1 0 0 0,0 0 0 0 0,0 1 0 0 0,0-1 1 0 0,-1-1-1 0 0,1 1 0 0 0,0 0 0 0 0,-1-1 0 0 0,2 0-9 0 0,16-4-118 0 0,-1-1 1 0 0,1 0-1 0 0,-1-1 0 0 0,-1-1 0 0 0,0-1 1 0 0,0-1-1 0 0,-1-1 0 0 0,0 0 1 0 0,-1-2-1 0 0,0 0 0 0 0,-1 0 1 0 0,-1-2-1 0 0,0 0 0 0 0,-1 0 0 0 0,-1-1 1 0 0,-1-1-1 0 0,0 0 0 0 0,-1-1 1 0 0,-1 0-1 0 0,-1-1 0 0 0,-1 0 0 0 0,0 0 1 0 0,-2-1-1 0 0,3-13 118 0 0,-1-2-101 0 0</inkml:trace>
  <inkml:trace contextRef="#ctx0" brushRef="#br0" timeOffset="94556.148">23710 2816 4616 0 0,'-34'-94'450'0'0,"33"92"-435"0"0,-1 0 0 0 0,1 0 0 0 0,-1 1 0 0 0,0-1 1 0 0,1 0-1 0 0,-1 1 0 0 0,0 0 0 0 0,0-1 0 0 0,0 1 0 0 0,0 0 1 0 0,0 0-1 0 0,0 0 0 0 0,0 0 0 0 0,0 0 0 0 0,0 1 0 0 0,-1-1 1 0 0,1 1-1 0 0,0-1 0 0 0,0 1 0 0 0,-1 0 0 0 0,1 0 0 0 0,0 0 1 0 0,-1 0-1 0 0,1 0 0 0 0,0 1 0 0 0,0-1 0 0 0,-1 1 1 0 0,1-1-1 0 0,0 1 0 0 0,0 0 0 0 0,0 0 0 0 0,0 0 0 0 0,0 0 1 0 0,0 0-1 0 0,0 0 0 0 0,0 1 0 0 0,0-1 0 0 0,0 1 0 0 0,1-1 1 0 0,-1 1-16 0 0,-7 9 90 0 0,0 0 0 0 0,1 0-1 0 0,1 0 1 0 0,0 1 0 0 0,0 0 0 0 0,1 1 0 0 0,1 0 0 0 0,0-1 0 0 0,1 2 0 0 0,0-1 0 0 0,1 0 0 0 0,1 1 0 0 0,0-1 0 0 0,0 1 0 0 0,2 0 0 0 0,-1 0 0 0 0,2-1 0 0 0,0 1 0 0 0,2 7-90 0 0,-3 0 152 0 0,27 157 279 0 0,-1-10-551 0 0,-37-193-1368 0 0,10 15 1479 0 0,1 0-1 0 0,0 0 1 0 0,1 0 0 0 0,0 0-1 0 0,1 0 1 0 0,0 0-1 0 0,0 0 1 0 0,1 0 0 0 0,0 1-1 0 0,1-1 1 0 0,0 1-1 0 0,1 0 1 0 0,-1 0 0 0 0,2 1-1 0 0,-1-1 1 0 0,1 1-1 0 0,1 0 1 0 0,-1 1 0 0 0,1-1-1 0 0,1 1 1 0 0,-1 1-1 0 0,1-1 1 0 0,0 2 0 0 0,1-1-1 0 0,-1 1 1 0 0,1 0-1 0 0,0 0 1 0 0,1 1 0 0 0,-1 1-1 0 0,7-2 10 0 0,-8 7 56 0 0,1 1 0 0 0,-1 1 0 0 0,0-1 0 0 0,0 2 0 0 0,0-1 0 0 0,-1 1-1 0 0,1 0 1 0 0,-1 0 0 0 0,0 1 0 0 0,-1 0 0 0 0,1 1 0 0 0,-1-1 0 0 0,0 1 0 0 0,-1 0-1 0 0,0 0 1 0 0,0 1 0 0 0,0 0 0 0 0,-1 0 0 0 0,0 0 0 0 0,-1 0 0 0 0,0 0 0 0 0,0 1 0 0 0,-1 0-1 0 0,0-1 1 0 0,0 1 0 0 0,-1 0 0 0 0,0 7-56 0 0,-1-12 12 0 0,-1 1-1 0 0,1 0 1 0 0,-1 0-1 0 0,0-1 1 0 0,0 1-1 0 0,-1 0 1 0 0,1-1 0 0 0,-1 0-1 0 0,0 1 1 0 0,-1-1-1 0 0,1 0 1 0 0,-1 0 0 0 0,1 0-1 0 0,-1 0 1 0 0,0 0-1 0 0,-1-1 1 0 0,1 0-1 0 0,-1 1 1 0 0,1-1 0 0 0,-1 0-1 0 0,0-1 1 0 0,0 1-1 0 0,0-1 1 0 0,0 1-1 0 0,-1-1 1 0 0,1-1 0 0 0,-1 1-1 0 0,1-1 1 0 0,-1 1-1 0 0,0-1 1 0 0,1-1-1 0 0,-1 1 1 0 0,-3 0-12 0 0,4-2-202 0 0,1 0-1 0 0,-1 0 1 0 0,1 0 0 0 0,-1 0 0 0 0,1-1-1 0 0,-1 1 1 0 0,1-1 0 0 0,0 0-1 0 0,-1 0 1 0 0,1 0 0 0 0,0 0-1 0 0,1 0 1 0 0,-1-1 0 0 0,0 0-1 0 0,1 1 1 0 0,-1-1 0 0 0,1 0 0 0 0,0 0-1 0 0,0 0 1 0 0,0-1 0 0 0,0 1-1 0 0,0 0 1 0 0,1-1 0 0 0,0 1-1 0 0,0-1 1 0 0,0 0 0 0 0,0 1 0 0 0,0-2 202 0 0,0-9-1354 0 0</inkml:trace>
  <inkml:trace contextRef="#ctx0" brushRef="#br0" timeOffset="94818.38">23928 2924 1644 0 0,'1'-4'960'0'0,"-2"2"-96"0"0,-1 1-192 0 0,-1 1-48 0 0,3 0-60 0 0,-5 0-51 0 0,2-2-65 0 0,0 2-100 0 0,3 0-192 0 0,-4 0-36 0 0,3 2-4 0 0,1 1-280 0 0,1 0-196 0 0,3 0 80 0 0,2 0-256 0 0,7 7-801 0 0,6 1-15 0 0,3 4 28 0 0</inkml:trace>
  <inkml:trace contextRef="#ctx0" brushRef="#br0" timeOffset="95568.533">24385 2992 1112 0 0,'-128'6'3939'0'0,"114"-2"-3750"0"0,-1 0 1 0 0,1 1-1 0 0,0 1 1 0 0,0 0 0 0 0,1 1-1 0 0,0 1 1 0 0,0 0-1 0 0,1 0 1 0 0,0 2 0 0 0,0-1-1 0 0,1 1 1 0 0,1 1-1 0 0,0 0 1 0 0,0 1-1 0 0,1 0 1 0 0,0 0 0 0 0,1 1-1 0 0,0 0 1 0 0,-3 8-190 0 0,10-19 16 0 0,0 0 0 0 0,0 0 0 0 0,0 0 0 0 0,0 0 0 0 0,0 0 0 0 0,0 0 0 0 0,0 0 0 0 0,0 0 0 0 0,1 1 0 0 0,-1-1-1 0 0,1 0 1 0 0,0 0 0 0 0,0 0 0 0 0,0 1 0 0 0,0-1 0 0 0,0 0 0 0 0,0 1 0 0 0,0-1 0 0 0,1 0 0 0 0,-1 0 0 0 0,1 0 0 0 0,0 1 0 0 0,0-1 0 0 0,-1 0 0 0 0,1 0 0 0 0,1 0 0 0 0,-1 0 0 0 0,0 0 0 0 0,0-1 0 0 0,1 1 0 0 0,-1 0 0 0 0,1 0 0 0 0,-1-1 0 0 0,1 1 0 0 0,0-1 0 0 0,0 0 0 0 0,0 1 0 0 0,0-1 0 0 0,0 0 0 0 0,0 0 0 0 0,0 0 0 0 0,0 0 0 0 0,0-1 0 0 0,0 1-1 0 0,0 0 1 0 0,1-1 0 0 0,-1 0 0 0 0,0 1 0 0 0,0-1 0 0 0,2 0-16 0 0,112-23 87 0 0,-91 9-213 0 0,-1-1 1 0 0,0-1-1 0 0,-1-1 0 0 0,-1-1 1 0 0,-1-1-1 0 0,0-1 1 0 0,-2-1-1 0 0,0-1 126 0 0,44-25-931 0 0,-62 47 824 0 0,-1 0 4 0 0,10 4-113 0 0,-5 1 181 0 0,0 0 1 0 0,0 0-1 0 0,0 1 0 0 0,-1 0 0 0 0,1 0 1 0 0,-1 0-1 0 0,-1 0 0 0 0,1 1 0 0 0,-1-1 1 0 0,0 1-1 0 0,-1 0 0 0 0,0 0 0 0 0,0 0 1 0 0,0 0-1 0 0,-1 0 0 0 0,0 1 0 0 0,0-1 1 0 0,-1 0-1 0 0,0 5 35 0 0,11 18 411 0 0,21-104-11 0 0,50-59 10 0 0,-78 133-403 0 0,1 0 0 0 0,-1 1 0 0 0,0 0 0 0 0,0 0 0 0 0,0 0 0 0 0,0 0 0 0 0,0 1 0 0 0,-1-1 0 0 0,1 1 0 0 0,0 0 0 0 0,-1 0 0 0 0,1 0 0 0 0,-1 1 0 0 0,0-1 0 0 0,0 1 0 0 0,0 0 0 0 0,0 0 0 0 0,0 0 0 0 0,0 0 0 0 0,-1 1 0 0 0,0-1 0 0 0,1 1 0 0 0,-1-1 0 0 0,0 1 0 0 0,-1 0 0 0 0,1 0 0 0 0,-1 0 0 0 0,0 0 0 0 0,1 1-7 0 0,92 200 685 0 0,-75-235 46 0 0,-15 16-710 0 0,1 0-1 0 0,0 0 1 0 0,1 1 0 0 0,0 0-1 0 0,1 0 1 0 0,1 1-1 0 0,0-1 1 0 0,1 2 0 0 0,0-1-1 0 0,0 1 1 0 0,1 1 0 0 0,1-1-1 0 0,0 2 1 0 0,0 0-1 0 0,1 0 1 0 0,0 1 0 0 0,0 0-1 0 0,1 1 1 0 0,0 0-1 0 0,0 1 1 0 0,1 1 0 0 0,0 0-1 0 0,0 1 1 0 0,7-1-21 0 0,-14 6-11 0 0,-1 0 0 0 0,0 0-1 0 0,1 0 1 0 0,-1 1 0 0 0,0 0 0 0 0,1 1 0 0 0,-1-1 0 0 0,-1 1 0 0 0,1 0-1 0 0,0 1 1 0 0,-1-1 0 0 0,1 1 0 0 0,-1 0 0 0 0,0 1 0 0 0,0-1 0 0 0,-1 1-1 0 0,1 0 1 0 0,-1 0 0 0 0,0 0 0 0 0,-1 0 0 0 0,1 1 0 0 0,-1 0 0 0 0,0 0-1 0 0,0 0 1 0 0,-1 0 0 0 0,0 0 0 0 0,0 0 0 0 0,0 1 0 0 0,-1-1 0 0 0,0 1-1 0 0,0-1 1 0 0,-1 1 0 0 0,0-1 0 0 0,0 1 0 0 0,0-1 0 0 0,-1 1 0 0 0,0-1-1 0 0,0 1 1 0 0,-1-1 0 0 0,1 0 0 0 0,-1 1 0 0 0,-1-1 0 0 0,1 0 0 0 0,-1 0 0 0 0,-2 3 11 0 0,-109 33-6521 0 0,99-42 5160 0 0</inkml:trace>
  <inkml:trace contextRef="#ctx0" brushRef="#br0" timeOffset="88211.732">16479 3529 1392 0 0,'1'28'7580'0'0,"15"68"-6903"0"0,-3-32-1055 0 0,-15-63-6235 0 0,-4-19 5347 0 0</inkml:trace>
  <inkml:trace contextRef="#ctx0" brushRef="#br0" timeOffset="88462.206">16474 3184 1920 0 0,'-1'-33'4949'0'0,"-1"24"-4698"0"0,2 24-4663 0 0,0-8 3280 0 0</inkml:trace>
  <inkml:trace contextRef="#ctx0" brushRef="#br0" timeOffset="88958.08">16709 3838 928 0 0,'20'9'4314'0'0,"35"-57"-2725"0"0,-39 18-1452 0 0,-2 0 1 0 0,-1-2-1 0 0,-2 0 1 0 0,-1 0 0 0 0,-1-1-1 0 0,-2 0 1 0 0,-2 0 0 0 0,0-1-1 0 0,-3 0 1 0 0,0 0-1 0 0,-3 0 1 0 0,-2-19-138 0 0,3 49 35 0 0,1-2-3 0 0,0 0 1 0 0,-1 0-1 0 0,0 0 1 0 0,0 0 0 0 0,0 0-1 0 0,-1 0 1 0 0,0 0-1 0 0,0 0 1 0 0,-1 0 0 0 0,1 0-1 0 0,-1 1 1 0 0,0-1 0 0 0,-1 1-1 0 0,0-1 1 0 0,1 1-1 0 0,-2 0 1 0 0,1 0 0 0 0,-1 0-1 0 0,1 0 1 0 0,-5-3-33 0 0,5 8 11 0 0,0 0-1 0 0,0 1 1 0 0,0-1 0 0 0,1 1-1 0 0,-1 0 1 0 0,0 0 0 0 0,1 0-1 0 0,-1 0 1 0 0,0 0 0 0 0,1 1-1 0 0,-1-1 1 0 0,1 1 0 0 0,0 0-1 0 0,0 0 1 0 0,-1 0 0 0 0,1 0-1 0 0,0 0 1 0 0,1 0 0 0 0,-1 0-1 0 0,0 0 1 0 0,1 1 0 0 0,-1-1-1 0 0,1 1 1 0 0,0-1 0 0 0,-1 1-1 0 0,1 0-10 0 0,-22 148 169 0 0,25-136-148 0 0,1 1 0 0 0,1-1 0 0 0,0 0 0 0 0,1 0 0 0 0,1 0 0 0 0,0-1 0 0 0,1 0 0 0 0,0 0 0 0 0,1-1 0 0 0,1 0 0 0 0,0 0-1 0 0,1-1 1 0 0,0 0 0 0 0,1 0 0 0 0,0-1 0 0 0,1-1 0 0 0,0 0 0 0 0,1-1 0 0 0,0 0 0 0 0,13 7-21 0 0,-18-11-12 0 0,1 1 0 0 0,0-1 0 0 0,0-1 0 0 0,1 0 0 0 0,-1 0 0 0 0,1-1 0 0 0,0 0 0 0 0,0-1 0 0 0,0 0 0 0 0,0 0 0 0 0,0-1 0 0 0,0 0 0 0 0,1-1 0 0 0,-1 0 0 0 0,0-1 0 0 0,0 0 0 0 0,0-1 0 0 0,0 0 0 0 0,0 0-1 0 0,0-1 1 0 0,0 0 0 0 0,0-1 0 0 0,-1 0 0 0 0,0-1 0 0 0,0 0 0 0 0,0 0 0 0 0,-1-1 0 0 0,1 0 0 0 0,-1 0 0 0 0,-1-1 0 0 0,1 0 0 0 0,-1-1 0 0 0,-1 1 0 0 0,1-1 0 0 0,-1-1 0 0 0,0 0 12 0 0,-23-39 902 0 0,-2 39-4710 0 0,29 4-304 0 0,-9 2 2853 0 0</inkml:trace>
  <inkml:trace contextRef="#ctx0" brushRef="#br0" timeOffset="89113.746">17170 3211 1228 0 0,'-6'-39'6511'0'0,"27"46"-9186"0"0,5 25 450 0 0,-16-14 998 0 0</inkml:trace>
  <inkml:trace contextRef="#ctx0" brushRef="#br0" timeOffset="89705.59">17421 3719 1436 0 0,'47'-34'3714'0'0,"37"-135"-2336"0"0,-39 61-1235 0 0,-39 84-232 0 0,-6 24 72 0 0,0 1 0 0 0,1-1 0 0 0,-1 0 0 0 0,0 0 0 0 0,0 0 0 0 0,1 1 0 0 0,-1-1-1 0 0,0 0 1 0 0,0 0 0 0 0,1 0 0 0 0,-1 0 0 0 0,0 0 0 0 0,1 1 0 0 0,-1-1 0 0 0,0 0 0 0 0,1 0 0 0 0,-1 0 0 0 0,0 0 0 0 0,1 0 0 0 0,-1 0 0 0 0,0 0 0 0 0,1 0-1 0 0,-1 0 1 0 0,0 0 0 0 0,1 0 0 0 0,-1-1 0 0 0,0 1 0 0 0,0 0 0 0 0,1 0 0 0 0,-1 0 0 0 0,0 0 0 0 0,1 0 0 0 0,-1 0 0 0 0,0-1 0 0 0,0 1 0 0 0,1 0 0 0 0,-1 0 17 0 0,31 68 638 0 0,-22-52-360 0 0,0 0 0 0 0,-2 1 0 0 0,0 1 1 0 0,-1-1-1 0 0,0 1 0 0 0,-2 0 0 0 0,0 1 1 0 0,-1-1-1 0 0,0 9-278 0 0,-3-22-6 0 0,-1 0 1 0 0,0 0-1 0 0,0 0 1 0 0,0 0-1 0 0,-1-1 0 0 0,0 1 1 0 0,0-1-1 0 0,0 1 1 0 0,0-1-1 0 0,0 1 1 0 0,-1-1-1 0 0,0 0 1 0 0,0 0-1 0 0,0-1 0 0 0,0 1 1 0 0,-1-1-1 0 0,0 1 1 0 0,-3 2 5 0 0,5-40-4795 0 0,9 10 3529 0 0,0-4 6 0 0</inkml:trace>
  <inkml:trace contextRef="#ctx0" brushRef="#br0" timeOffset="90154.593">18015 3007 1256 0 0,'-24'-23'4959'0'0,"-3"49"-3596"0"0,23-10-1261 0 0,1 0 0 0 0,1 0 1 0 0,0 0-1 0 0,1 0 0 0 0,1 1 0 0 0,0-1 1 0 0,1 0-1 0 0,1 0 0 0 0,0 0 0 0 0,2 0 1 0 0,0 0-1 0 0,0 0 0 0 0,7 12-102 0 0,6 42 208 0 0,-9-35-157 0 0,-3-16-11 0 0,0 0 1 0 0,-1 1-1 0 0,-2 0 0 0 0,0-1 0 0 0,-1 1 0 0 0,0 0 0 0 0,-2 0 0 0 0,-1 0 1 0 0,0 3-41 0 0,0-13-9 0 0,1-1 1 0 0,-1 1 0 0 0,-1-1 0 0 0,0 0 0 0 0,0 0 0 0 0,0 0 0 0 0,-2 0 0 0 0,1 0 0 0 0,-1-1 0 0 0,0 0 0 0 0,0 0 0 0 0,-1 0-1 0 0,0 0 1 0 0,-1-1 0 0 0,0 0 0 0 0,0-1 0 0 0,0 1 0 0 0,-1-1 0 0 0,0-1 0 0 0,0 0 0 0 0,0 0 0 0 0,-1 0 0 0 0,0-1 0 0 0,-3 1 8 0 0,9-7-42 0 0,-1 0 0 0 0,1 0 0 0 0,0-1 0 0 0,0 1 1 0 0,0-1-1 0 0,1 0 0 0 0,-1 0 0 0 0,1 0 1 0 0,-1 0-1 0 0,1-1 0 0 0,0 1 0 0 0,0 0 0 0 0,0-1 1 0 0,1 1-1 0 0,-1-1 0 0 0,1 0 0 0 0,0 0 1 0 0,0 1-1 0 0,0-1 0 0 0,1 0 0 0 0,-1 0 0 0 0,1 0 1 0 0,0 0-1 0 0,0 0 0 0 0,0 0 0 0 0,1 0 1 0 0,-1 0-1 0 0,1 1 0 0 0,0-1 0 0 0,0 0 0 0 0,1 0 1 0 0,-1 1-1 0 0,1-1 0 0 0,-1 0 0 0 0,1 1 1 0 0,0 0-1 0 0,1-1 0 0 0,-1 1 0 0 0,0 0 0 0 0,1 0 1 0 0,1-1 41 0 0,6-10 13 0 0,2-1 1 0 0,0 1 0 0 0,1 1-1 0 0,0 0 1 0 0,1 1-1 0 0,0 0 1 0 0,1 1 0 0 0,0 1-1 0 0,1 0 1 0 0,0 1-1 0 0,1 1 1 0 0,0 1 0 0 0,0 0-1 0 0,0 1 1 0 0,1 1-1 0 0,0 0 1 0 0,0 1 0 0 0,0 2-1 0 0,1-1 1 0 0,1 2-14 0 0,-13 3 51 0 0,1 1 1 0 0,-1-1 0 0 0,0 1-1 0 0,0 1 1 0 0,0-1 0 0 0,-1 1-1 0 0,1 1 1 0 0,-1-1 0 0 0,0 1-1 0 0,0 0 1 0 0,0 0 0 0 0,-1 1-1 0 0,1 0 1 0 0,-2 0 0 0 0,1 0-1 0 0,-1 0 1 0 0,1 1 0 0 0,-2 0-1 0 0,1 0 1 0 0,-1 0 0 0 0,0 0-1 0 0,0 0 1 0 0,-1 1 0 0 0,0-1 0 0 0,-1 1-1 0 0,1-1 1 0 0,-1 1 0 0 0,-1 0-1 0 0,0 0 1 0 0,0-1 0 0 0,0 1-1 0 0,-1 0 1 0 0,0 0 0 0 0,0-1-1 0 0,-1 1 1 0 0,-3 6-52 0 0,-27 34 194 0 0,29-46-379 0 0,1-1 1 0 0,-1 1-1 0 0,1-1 1 0 0,-1 1-1 0 0,0-1 1 0 0,0 0-1 0 0,1 0 0 0 0,-1 0 1 0 0,0-1-1 0 0,0 1 1 0 0,0 0-1 0 0,0-1 1 0 0,0 0-1 0 0,0 0 1 0 0,0 0-1 0 0,0 0 1 0 0,0 0-1 0 0,0-1 0 0 0,0 1 1 0 0,0-1-1 0 0,0 0 1 0 0,0 0-1 0 0,0 0 1 0 0,1 0-1 0 0,-1-1 1 0 0,0 1-1 0 0,1-1 1 0 0,-1 1-1 0 0,1-1 0 0 0,0 0 1 0 0,-1 0-1 0 0,1 0 1 0 0,0 0-1 0 0,0 0 1 0 0,0-1-1 0 0,0 1 1 0 0,1-1-1 0 0,-1 1 1 0 0,1-1 184 0 0,-12-17-1234 0 0</inkml:trace>
  <inkml:trace contextRef="#ctx0" brushRef="#br0" timeOffset="90417.506">18353 3229 908 0 0,'4'-3'1240'0'0,"0"-2"-268"0"0,-3 2-236 0 0,1 0-192 0 0,-1 2-144 0 0,1-1-144 0 0,1 1-32 0 0,-1-1-200 0 0,1 4-156 0 0,0 1-80 0 0,0-2-48 0 0,1 1-220 0 0,0 1-332 0 0,3-2 48 0 0,7 11-676 0 0</inkml:trace>
  <inkml:trace contextRef="#ctx0" brushRef="#br0" timeOffset="90668.261">18820 3377 1556 0 0,'-62'11'5731'0'0,"-88"59"-3736"0"0,146-68-1957 0 0,-1-1 0 0 0,1 0 0 0 0,0 1 0 0 0,0 0 1 0 0,0 0-1 0 0,0 0 0 0 0,0 1 0 0 0,1-1 0 0 0,-1 1 1 0 0,1 0-1 0 0,-1 0 0 0 0,1 0 0 0 0,0 1 0 0 0,0-1 1 0 0,1 1-1 0 0,-1-1 0 0 0,1 1 0 0 0,-1 0 1 0 0,1 0-1 0 0,1 0 0 0 0,-1 0 0 0 0,0 0 0 0 0,1 1 1 0 0,0-1-1 0 0,0 0 0 0 0,0 1 0 0 0,1-1 0 0 0,-1 1 1 0 0,1-1-1 0 0,0 1 0 0 0,0-1 0 0 0,1 0 0 0 0,-1 1 1 0 0,1-1-1 0 0,0 1 0 0 0,0-1 0 0 0,1 0 1 0 0,-1 0-1 0 0,1 1 0 0 0,0-1 0 0 0,0 0 0 0 0,0-1 1 0 0,0 1-1 0 0,1 0 0 0 0,1 1-38 0 0,12 2-209 0 0,1 0 0 0 0,0-1 0 0 0,0-1 0 0 0,1 0 0 0 0,-1-1 0 0 0,1-1 0 0 0,0-1 1 0 0,0-1-1 0 0,0 0 0 0 0,0-1 0 0 0,0-1 0 0 0,0-1 0 0 0,0 0 0 0 0,-1-1 0 0 0,1-1 0 0 0,3-2 209 0 0,114-36-4094 0 0,-100 23 2938 0 0</inkml:trace>
  <inkml:trace contextRef="#ctx0" brushRef="#br0" timeOffset="106144.338">2931 5941 2156 0 0,'2'-5'271'0'0,"-1"2"-165"0"0,-1 1 0 0 0,1 0 1 0 0,0 0-1 0 0,0-1 0 0 0,0 1 0 0 0,0 0 0 0 0,0 0 0 0 0,0 0 1 0 0,1 0-1 0 0,-1 0 0 0 0,0 0 0 0 0,1 0 0 0 0,0 1 1 0 0,-1-1-1 0 0,1 0 0 0 0,0 1 0 0 0,0 0 0 0 0,0-1 0 0 0,0 1 1 0 0,0 0-1 0 0,0 0 0 0 0,1 0 0 0 0,-1 0 0 0 0,0 0 1 0 0,0 1-1 0 0,1-1 0 0 0,-1 1 0 0 0,0-1 0 0 0,1 1 0 0 0,-1 0 1 0 0,0 0-1 0 0,1 0 0 0 0,-1 0 0 0 0,2 0-106 0 0,13 11 178 0 0,0 0 1 0 0,-1 0-1 0 0,0 2 0 0 0,-1 0 0 0 0,-1 1 0 0 0,0 0 0 0 0,0 1 1 0 0,-2 0-1 0 0,0 1 0 0 0,-1 1 0 0 0,0 0 0 0 0,-2 0 0 0 0,0 1 1 0 0,-1 0-1 0 0,0 1 0 0 0,-2 0 0 0 0,0 0 0 0 0,3 19-178 0 0,-9-38 6 0 0,1 2 60 0 0,-1 0-1 0 0,1 0 1 0 0,-1 0-1 0 0,1 0 0 0 0,-1 0 1 0 0,0 0-1 0 0,0 0 1 0 0,0 0-1 0 0,0 0 1 0 0,0 0-1 0 0,0 0 1 0 0,0 0-1 0 0,-1 0 0 0 0,1 0 1 0 0,-1 0-1 0 0,1 0 1 0 0,-1 0-1 0 0,0-1 1 0 0,0 1-1 0 0,0 0 1 0 0,0 0-1 0 0,0-1 1 0 0,0 1-1 0 0,0 0 0 0 0,-1-1 1 0 0,1 1-1 0 0,0-1 1 0 0,-1 0-1 0 0,1 1 1 0 0,-3 0-66 0 0,-17-55 486 0 0,20 38-562 0 0,0 1 0 0 0,1-1 1 0 0,1 1-1 0 0,0 0 1 0 0,1-1-1 0 0,0 1 0 0 0,1 0 1 0 0,1 0-1 0 0,0 1 0 0 0,1-1 1 0 0,1 1-1 0 0,0 0 0 0 0,0 0 1 0 0,1 0-1 0 0,1 1 1 0 0,0 0-1 0 0,1 1 0 0 0,8-9 76 0 0,117-116-5122 0 0,-105 109 3096 0 0,-16 14 812 0 0</inkml:trace>
  <inkml:trace contextRef="#ctx0" brushRef="#br0" timeOffset="106479.303">3617 5957 1280 0 0,'13'2'276'0'0,"1"-1"0"0"0,-1-1 0 0 0,0 0 0 0 0,1-1 0 0 0,-1-1 0 0 0,0 0 1 0 0,0 0-1 0 0,0-2 0 0 0,0 1 0 0 0,-1-2 0 0 0,1 0 0 0 0,-1 0 0 0 0,0-1 0 0 0,0 0 0 0 0,-1-1 0 0 0,0-1 0 0 0,0 0 0 0 0,-1 0 0 0 0,0-1 0 0 0,1-2-276 0 0,28-58 732 0 0,-39 67-674 0 0,-16-14 48 0 0,9 14-85 0 0,1 0-1 0 0,-1 0 1 0 0,0 1 0 0 0,1 0 0 0 0,-1 0 0 0 0,0 0 0 0 0,0 1 0 0 0,0 0-1 0 0,1 0 1 0 0,-1 1 0 0 0,0 0 0 0 0,0 0 0 0 0,1 1 0 0 0,-1 0 0 0 0,1 0 0 0 0,-5 2-21 0 0,6-3 18 0 0,-9 2 32 0 0,1 0-1 0 0,-1 1 1 0 0,1 0-1 0 0,0 1 0 0 0,0 1 1 0 0,0 0-1 0 0,1 0 0 0 0,0 1 1 0 0,0 1-1 0 0,1 0 0 0 0,0 1 1 0 0,0 0-1 0 0,1 0 1 0 0,0 1-1 0 0,1 1 0 0 0,0 0 1 0 0,0 0-1 0 0,2 0 0 0 0,-1 1 1 0 0,1 0-1 0 0,1 1 0 0 0,0 0 1 0 0,-3 11-50 0 0,10-19-40 0 0,1 0 0 0 0,0 0 0 0 0,1 0 0 0 0,-1 0 0 0 0,1-1 0 0 0,0 1 0 0 0,0-1-1 0 0,0 0 1 0 0,1 0 0 0 0,-1 0 0 0 0,1-1 0 0 0,0 1 0 0 0,0-1 0 0 0,0 0 0 0 0,1 0 0 0 0,-1 0 0 0 0,1 0 0 0 0,0-1 0 0 0,-1 0 0 0 0,1 0 0 0 0,0 0 0 0 0,0-1 0 0 0,1 1 0 0 0,-1-1 0 0 0,0-1 0 0 0,0 1 0 0 0,0-1 0 0 0,1 0 0 0 0,-1 0 0 0 0,0 0-1 0 0,0 0 1 0 0,1-1 0 0 0,2-1 40 0 0,187-49-3640 0 0,-172 41 3031 0 0,30-12-625 0 0</inkml:trace>
  <inkml:trace contextRef="#ctx0" brushRef="#br0" timeOffset="106728.494">4265 5579 2424 0 0,'-2'-2'155'0'0,"-1"0"0"0"0,1 0 0 0 0,-1 1 1 0 0,0-1-1 0 0,0 0 0 0 0,0 1 0 0 0,0 0 0 0 0,0-1 0 0 0,0 1 0 0 0,0 1 0 0 0,0-1 0 0 0,0 0 0 0 0,0 1 0 0 0,-1-1 0 0 0,1 1 0 0 0,0 0 1 0 0,0 0-1 0 0,-1 0 0 0 0,1 1 0 0 0,0-1 0 0 0,0 1 0 0 0,0 0 0 0 0,-1 0 0 0 0,1 0 0 0 0,0 0 0 0 0,0 0 0 0 0,1 1 0 0 0,-1-1 0 0 0,0 1 1 0 0,0 0-1 0 0,1 0 0 0 0,-1 0 0 0 0,1 0 0 0 0,-1 0 0 0 0,-1 3-155 0 0,-62 95 1334 0 0,63-82-1193 0 0,2 0 1 0 0,1-1-1 0 0,0 1 1 0 0,1 0-1 0 0,1-1 1 0 0,0 1-1 0 0,1-1 1 0 0,1 0-1 0 0,1 1 1 0 0,1-2-1 0 0,0 1 1 0 0,1-1-1 0 0,1 0 1 0 0,7 12-142 0 0,44 86 487 0 0,51 136-1369 0 0,-110-249 794 0 0,1 0 0 0 0,-1-1 1 0 0,1 1-1 0 0,0 0 0 0 0,-1 0 0 0 0,1 0 0 0 0,-1 0 0 0 0,0 0 0 0 0,1 0 0 0 0,-1 0 0 0 0,0 0 0 0 0,0 0 0 0 0,1 0 0 0 0,-1 0 0 0 0,0 0 1 0 0,0 0-1 0 0,0 0 0 0 0,0 0 0 0 0,0 0 0 0 0,-1 0 0 0 0,1 0 0 0 0,0 0 0 0 0,0 0 0 0 0,-1 0 0 0 0,1 0 0 0 0,0 0 0 0 0,-1 0 0 0 0,1 0 1 0 0,-1-1-1 0 0,1 1 0 0 0,-1 0 0 0 0,0 0 0 0 0,1 0 0 0 0,-1-1 0 0 0,0 1 0 0 0,0 0 0 0 0,1-1 0 0 0,-1 1 0 0 0,0 0 0 0 0,0-1 0 0 0,0 1 1 0 0,0-1-1 0 0,0 0 0 0 0,0 1 0 0 0,0-1 0 0 0,0 0 0 0 0,0 1 0 0 0,0-1 0 0 0,0 0 0 0 0,0 0 0 0 0,0 0 0 0 0,0 0 0 0 0,0 0 0 0 0,0 0 1 0 0,0 0-1 0 0,0 0 0 0 0,0 0 88 0 0,-54-26-3031 0 0,33 6 1977 0 0</inkml:trace>
  <inkml:trace contextRef="#ctx0" brushRef="#br0" timeOffset="106979.972">4081 5915 1732 0 0,'17'5'6993'0'0,"32"-16"-7079"0"0,-41 9 679 0 0,-1 0-500 0 0,143-34-779 0 0,0 8-5019 0 0,-128 24 4479 0 0</inkml:trace>
  <inkml:trace contextRef="#ctx0" brushRef="#br0" timeOffset="107449.395">4377 5945 1044 0 0,'158'-40'4140'0'0,"-107"21"-3801"0"0,171-90 547 0 0,-222 109-889 0 0,1-1-1 0 0,-1 0 0 0 0,0 1 1 0 0,0-1-1 0 0,0 0 1 0 0,0 1-1 0 0,0-1 0 0 0,0 0 1 0 0,0 1-1 0 0,0-1 0 0 0,0 0 1 0 0,-1 1-1 0 0,1-1 1 0 0,0 0-1 0 0,0 1 0 0 0,-1-1 1 0 0,1 0-1 0 0,0 1 0 0 0,-1-1 1 0 0,1 1-1 0 0,0-1 1 0 0,-1 1-1 0 0,1-1 0 0 0,-1 1 1 0 0,1-1-1 0 0,-1 1 0 0 0,1-1 1 0 0,-1 1-1 0 0,1-1 1 0 0,-1 1-1 0 0,0 0 0 0 0,1-1 1 0 0,-1 1-1 0 0,1 0 0 0 0,-1 0 1 0 0,0-1-1 0 0,1 1 1 0 0,-1 0-1 0 0,0 0 0 0 0,1 0 1 0 0,-1 0-1 0 0,0 0 0 0 0,0 0 1 0 0,1 0-1 0 0,-1 0 1 0 0,0 0-1 0 0,1 0 0 0 0,-1 0 1 0 0,0 1-1 0 0,1-1 0 0 0,-1 0 1 0 0,0 0-1 0 0,1 1 1 0 0,-1-1-1 0 0,0 1 4 0 0,-20-2 110 0 0,1 1-1 0 0,-1 2 1 0 0,0 0 0 0 0,1 1-1 0 0,-1 1 1 0 0,1 0 0 0 0,0 2 0 0 0,0 1-1 0 0,1 0 1 0 0,0 1 0 0 0,0 1 0 0 0,1 1-1 0 0,0 1 1 0 0,1 0 0 0 0,0 1-1 0 0,-4 5-109 0 0,18-14 38 0 0,1-1 0 0 0,0 1-1 0 0,0 0 1 0 0,0 0 0 0 0,0 0 0 0 0,0 1-1 0 0,1-1 1 0 0,-1 0 0 0 0,1 1-1 0 0,0-1 1 0 0,0 1 0 0 0,0-1-1 0 0,0 1 1 0 0,1-1 0 0 0,-1 1-1 0 0,1-1 1 0 0,0 1 0 0 0,0 0-1 0 0,1-1 1 0 0,-1 1 0 0 0,1 0 0 0 0,-1-1-1 0 0,1 1 1 0 0,0-1 0 0 0,1 1-1 0 0,-1-1 1 0 0,1 0 0 0 0,-1 0-1 0 0,1 1 1 0 0,0-1 0 0 0,0 0-1 0 0,0 0 1 0 0,0-1 0 0 0,1 1 0 0 0,-1 0-1 0 0,1-1 1 0 0,0 0 0 0 0,2 2-38 0 0,119 68 664 0 0,31-40-1321 0 0,71-44-4858 0 0,-184 2 4287 0 0,-9 2 18 0 0</inkml:trace>
  <inkml:trace contextRef="#ctx0" brushRef="#br0" timeOffset="108007.104">5120 5743 1592 0 0,'5'-22'4267'0'0,"17"-2"-2426"0"0,-13 16-1206 0 0,-7-7 200 0 0,-2 14-829 0 0,-1 1 1 0 0,1-1-1 0 0,0 1 1 0 0,-1-1-1 0 0,1 0 1 0 0,0 1 0 0 0,0-1-1 0 0,0 0 1 0 0,0 1-1 0 0,-1-1 1 0 0,1 0-1 0 0,0 1 1 0 0,0-1-1 0 0,0 1 1 0 0,1-1-1 0 0,-1 0 1 0 0,0 1-1 0 0,0-1 1 0 0,0 0-1 0 0,0 1 1 0 0,0-1-1 0 0,1 1 1 0 0,-1-1-1 0 0,0 0 1 0 0,1 1-1 0 0,-1-1 1 0 0,0 1-1 0 0,1-1 1 0 0,-1 1 0 0 0,1-1-1 0 0,-1 1 1 0 0,1-1-1 0 0,-1 1 1 0 0,1 0-1 0 0,-1-1 1 0 0,1 1-1 0 0,-1 0 1 0 0,1-1-1 0 0,-1 1 1 0 0,1 0-1 0 0,0-1 1 0 0,-1 1-1 0 0,1 0 1 0 0,0 0-1 0 0,-1 0 1 0 0,1 0-1 0 0,-1 0 1 0 0,1 0-1 0 0,0 0 1 0 0,-1 0-1 0 0,1 0 1 0 0,0 0-1 0 0,-1 0 1 0 0,1 0 0 0 0,0 0-1 0 0,-1 1 1 0 0,1-1-7 0 0,16 8 25 0 0,-1 0 1 0 0,0 1 0 0 0,0 1 0 0 0,-1 0 0 0 0,0 1-1 0 0,-1 1 1 0 0,0 0 0 0 0,-1 1 0 0 0,0 1-1 0 0,-1 0 1 0 0,-1 0 0 0 0,0 1 0 0 0,-1 1 0 0 0,-1 0-1 0 0,0 0 1 0 0,4 13-26 0 0,-11-26 37 0 0,-1 1 0 0 0,0-1 0 0 0,0 0 0 0 0,-1 0-1 0 0,1 1 1 0 0,-1-1 0 0 0,1 0 0 0 0,-1 1 0 0 0,0-1 0 0 0,0 0 0 0 0,0 1-1 0 0,-1-1 1 0 0,1 1 0 0 0,-1-1 0 0 0,0 0 0 0 0,0 0 0 0 0,0 1-1 0 0,0-1 1 0 0,-1 0 0 0 0,1 0 0 0 0,-1 0 0 0 0,0 0 0 0 0,0-1 0 0 0,0 1-1 0 0,0 0 1 0 0,0-1 0 0 0,-1 1 0 0 0,1-1 0 0 0,-1 0 0 0 0,1 0-1 0 0,-1 0 1 0 0,0 0 0 0 0,0 0 0 0 0,0-1 0 0 0,0 1 0 0 0,0-1 0 0 0,0 0-1 0 0,-4 1-36 0 0,4-4-4 0 0,0 1 1 0 0,0-1-1 0 0,0 0 0 0 0,0 0 0 0 0,0 0 0 0 0,0 0 0 0 0,1-1 0 0 0,-1 1 0 0 0,1-1 0 0 0,0 0 0 0 0,-1 0 0 0 0,1 0 0 0 0,0 0 1 0 0,1 0-1 0 0,-1 0 0 0 0,1 0 0 0 0,-1 0 0 0 0,1-1 0 0 0,0 1 0 0 0,0-1 0 0 0,0 1 0 0 0,1-1 0 0 0,-1 1 0 0 0,1-1 0 0 0,0 1 1 0 0,0-1-1 0 0,0 0 0 0 0,0 1 0 0 0,1-1 0 0 0,-1 1 0 0 0,1-1 0 0 0,1-2 4 0 0,4-9-194 0 0,1 0 1 0 0,1 0-1 0 0,0 0 0 0 0,1 1 1 0 0,0 0-1 0 0,1 1 0 0 0,1 0 1 0 0,0 1-1 0 0,1 0 1 0 0,0 0-1 0 0,1 1 0 0 0,11-7 194 0 0,107-66-6531 0 0,-118 76 5173 0 0</inkml:trace>
  <inkml:trace contextRef="#ctx0" brushRef="#br0" timeOffset="108331.218">5656 5638 840 0 0,'95'54'4373'0'0,"-79"-38"-4141"0"0,-1 0-1 0 0,0 1 1 0 0,-1 0-1 0 0,-1 1 1 0 0,-1 0-1 0 0,-1 1 1 0 0,0 1-1 0 0,-1 0 1 0 0,-2 0-1 0 0,7 19-231 0 0,-14-36 102 0 0,0-1 0 0 0,1 0 0 0 0,-1 1 0 0 0,0-1 1 0 0,0 1-1 0 0,-1 0 0 0 0,1-1 0 0 0,0 1 0 0 0,-1 0 0 0 0,0-1 0 0 0,1 1 0 0 0,-1 0 1 0 0,0-1-1 0 0,0 1 0 0 0,-1 0 0 0 0,1-1 0 0 0,-1 1 0 0 0,1 0 0 0 0,-1-1 0 0 0,0 1 0 0 0,0 0 1 0 0,0-1-1 0 0,0 1 0 0 0,0-1 0 0 0,-1 0 0 0 0,1 1 0 0 0,-1-1 0 0 0,1 0 0 0 0,-1 0 0 0 0,0 0 1 0 0,0 0-1 0 0,0 0 0 0 0,0-1 0 0 0,0 1 0 0 0,-1 0 0 0 0,1-1 0 0 0,0 0 0 0 0,-2 1-102 0 0,1-4-4 0 0,0-1-1 0 0,1 0 1 0 0,-1 0-1 0 0,1-1 0 0 0,0 1 1 0 0,0 0-1 0 0,0-1 1 0 0,0 1-1 0 0,1-1 0 0 0,-1 0 1 0 0,1 1-1 0 0,0-1 1 0 0,0 0-1 0 0,0 0 0 0 0,1 0 1 0 0,-1 0-1 0 0,1 0 1 0 0,0 1-1 0 0,0-1 0 0 0,1 0 1 0 0,-1-3 4 0 0,4-10-473 0 0,0 0 0 0 0,1 1 0 0 0,1-1 1 0 0,0 1-1 0 0,1 1 0 0 0,1-1 0 0 0,0 1 1 0 0,1 1-1 0 0,1-1 0 0 0,0 1 0 0 0,1 1 1 0 0,0 0-1 0 0,3-1 473 0 0,31-28-2790 0 0,-26 22 1390 0 0</inkml:trace>
  <inkml:trace contextRef="#ctx0" brushRef="#br0" timeOffset="108581.48">6137 5603 1312 0 0,'8'9'405'0'0,"-1"0"-1"0"0,0 1 1 0 0,-1 0 0 0 0,0 0-1 0 0,0 0 1 0 0,-1 1 0 0 0,-1-1-1 0 0,0 1 1 0 0,0 0 0 0 0,-1 1-1 0 0,0-1 1 0 0,-1 2-405 0 0,73 196 2956 0 0,-74-209-3125 0 0,1-1 0 0 0,0 1 0 0 0,-1-1-1 0 0,1 0 1 0 0,0 0 0 0 0,-1 1 0 0 0,1-1 0 0 0,-1 0 0 0 0,0-1-1 0 0,1 1 1 0 0,-1 0 0 0 0,0 0 0 0 0,1-1 0 0 0,-1 1 0 0 0,0 0-1 0 0,0-1 1 0 0,0 1 0 0 0,0-1 0 0 0,0 0 0 0 0,-1 1 0 0 0,1-1-1 0 0,0 0 1 0 0,-1 1 0 0 0,1-1 0 0 0,-1 0 0 0 0,0 0 0 0 0,0 1-1 0 0,1-1 1 0 0,-1 0 0 0 0,0 0 0 0 0,0 0 0 0 0,-1 1 0 0 0,1-1-1 0 0,0 0 1 0 0,-1 0 0 0 0,1 1 0 0 0,-1-2 169 0 0,1-13-1097 0 0</inkml:trace>
  <inkml:trace contextRef="#ctx0" brushRef="#br0" timeOffset="108828.108">6193 5471 868 0 0,'-14'-12'1752'0'0,"4"3"-212"0"0,2 3-296 0 0,4 2-231 0 0,0 1-121 0 0,0-2-64 0 0,0 2-292 0 0,-2 0-212 0 0,1 0-224 0 0,0 3-276 0 0,5 0 24 0 0,0 0-720 0 0,0 0-584 0 0,-8 0 95 0 0,-1 14 85 0 0,6-13 196 0 0,3 2-80 0 0</inkml:trace>
  <inkml:trace contextRef="#ctx0" brushRef="#br0" timeOffset="109761.5">6385 5681 924 0 0,'50'62'3190'0'0,"76"189"-67"0"0,-125-250-3085 0 0,-1 0 0 0 0,1 0 0 0 0,0 0 0 0 0,-1-1 0 0 0,1 1 0 0 0,-1 0 0 0 0,1 0 0 0 0,-1 1 0 0 0,1-1 0 0 0,-1 0 0 0 0,0 0 0 0 0,1 0 0 0 0,-1 0 0 0 0,0 0 0 0 0,0 0 0 0 0,0 0 0 0 0,0 0-1 0 0,0 1 1 0 0,0-1 0 0 0,0 0 0 0 0,0 0 0 0 0,-1 0 0 0 0,1 0 0 0 0,0 0 0 0 0,-1 0 0 0 0,1 0 0 0 0,-1 0 0 0 0,1 0 0 0 0,-1 0 0 0 0,1 0 0 0 0,-1 0 0 0 0,0 0 0 0 0,1 0 0 0 0,-1 0 0 0 0,0 0 0 0 0,0-1 0 0 0,0 1 0 0 0,1 0 0 0 0,-1 0 0 0 0,0-1 0 0 0,0 1 0 0 0,0-1 0 0 0,0 1 0 0 0,0-1 0 0 0,0 1 0 0 0,-1-1 0 0 0,1 0 0 0 0,0 0 0 0 0,0 1 0 0 0,0-1 0 0 0,0 0 0 0 0,-1 0-38 0 0,-1-3 1 0 0,0-1 1 0 0,0 0-1 0 0,0 1 0 0 0,1-1 1 0 0,-1 0-1 0 0,1 0 0 0 0,0 0 1 0 0,0-1-1 0 0,1 1 0 0 0,-1 0 1 0 0,1-1-1 0 0,0 0 0 0 0,0 1 0 0 0,0-1 1 0 0,0 1-1 0 0,1-1 0 0 0,0 0 1 0 0,0 1-1 0 0,0-1 0 0 0,1-1-1 0 0,-1-1-17 0 0,0-6-48 0 0,1 0 0 0 0,0 1-1 0 0,0-1 1 0 0,2 0 0 0 0,-1 1 0 0 0,2-1 0 0 0,0 1 0 0 0,0 0-1 0 0,1 0 1 0 0,0 0 0 0 0,1 1 0 0 0,1-1 0 0 0,0 2 0 0 0,0-1 0 0 0,1 1-1 0 0,0 0 1 0 0,1 0 0 0 0,0 1 0 0 0,0 1 0 0 0,1-1 0 0 0,0 1-1 0 0,1 1 1 0 0,0 0 0 0 0,0 1 0 0 0,6-3 65 0 0,42 32-345 0 0,-52-17 345 0 0,-1 1-1 0 0,1-1 1 0 0,-1 1-1 0 0,-1 0 0 0 0,1 1 1 0 0,-1 0-1 0 0,-1-1 0 0 0,1 1 1 0 0,-1 1-1 0 0,0-1 1 0 0,-1 1-1 0 0,0-1 0 0 0,-1 1 1 0 0,0 0-1 0 0,0 0 1 0 0,-1 0-1 0 0,1 3 1 0 0,40 105 176 0 0,-39-114-194 0 0,1 0 1 0 0,-1 0-1 0 0,1 0 0 0 0,0 0 1 0 0,0-1-1 0 0,0 0 1 0 0,0 0-1 0 0,1 0 1 0 0,-1 0-1 0 0,1-1 1 0 0,-1 1-1 0 0,1-1 0 0 0,0 0 1 0 0,-1-1-1 0 0,1 1 1 0 0,0-1-1 0 0,-1 0 1 0 0,1 0-1 0 0,0 0 1 0 0,-1-1-1 0 0,1 1 0 0 0,0-1 1 0 0,-1 0-1 0 0,1-1 1 0 0,-1 1-1 0 0,2-1 18 0 0,119-48-805 0 0,-105 40 773 0 0,-1-1 0 0 0,1 0 1 0 0,-2-2-1 0 0,0 0 0 0 0,0-1 0 0 0,-1-1 0 0 0,-1-1 0 0 0,-1 0 0 0 0,0-1 0 0 0,-1-1 0 0 0,-1 0 1 0 0,3-5 31 0 0,-16 21 41 0 0,1 0 1 0 0,0 0 0 0 0,-1-1 0 0 0,1 1-1 0 0,-1 0 1 0 0,0-1 0 0 0,0 1 0 0 0,0 0 0 0 0,0-1-1 0 0,0 1 1 0 0,0 0 0 0 0,0 0 0 0 0,-1-1-1 0 0,1 1 1 0 0,-1 0 0 0 0,0 0 0 0 0,0-1 0 0 0,0 1-1 0 0,0 0 1 0 0,0 0 0 0 0,0 0 0 0 0,0 0 0 0 0,-1 0-1 0 0,1 1 1 0 0,-1-1 0 0 0,1 0 0 0 0,-1 1-1 0 0,0-1 1 0 0,0 1 0 0 0,0-1 0 0 0,0 1 0 0 0,0 0-1 0 0,0 0 1 0 0,0 0 0 0 0,0 0 0 0 0,0 0-1 0 0,0 0 1 0 0,0 1 0 0 0,-1-1 0 0 0,1 1 0 0 0,0-1-1 0 0,-1 1 1 0 0,1 0 0 0 0,0 0 0 0 0,-1 0-1 0 0,1 0 1 0 0,0 0 0 0 0,-1 1 0 0 0,1-1 0 0 0,0 1-1 0 0,0 0 1 0 0,0-1 0 0 0,-1 1 0 0 0,1 0 0 0 0,0 0-1 0 0,0 0 1 0 0,-1 1-42 0 0,-6 1 69 0 0,0 0 0 0 0,0 0 0 0 0,0 1 0 0 0,1 0 0 0 0,0 0 0 0 0,-1 1 0 0 0,2 0 0 0 0,-1 0 0 0 0,0 1 0 0 0,1 0 0 0 0,0 1 0 0 0,1-1 0 0 0,-1 1 0 0 0,1 0 0 0 0,1 1 0 0 0,-1 0 0 0 0,1 0 0 0 0,1 0 0 0 0,-1 0 0 0 0,2 1 1 0 0,-1-1-1 0 0,1 1 0 0 0,0 2-69 0 0,5-8 25 0 0,0-1 1 0 0,0 1-1 0 0,1 0 1 0 0,0-1-1 0 0,-1 0 1 0 0,1 1-1 0 0,0-1 1 0 0,0 0-1 0 0,0 0 1 0 0,0-1 0 0 0,1 1-1 0 0,-1-1 1 0 0,0 1-1 0 0,1-1 1 0 0,-1 0-1 0 0,1-1 1 0 0,-1 1-1 0 0,1 0 1 0 0,-1-1-1 0 0,1 0 1 0 0,-1 0-1 0 0,1 0 1 0 0,0 0 0 0 0,-1-1-1 0 0,1 1 1 0 0,-1-1-1 0 0,1 0 1 0 0,-1 0-1 0 0,3-1-25 0 0,213-95 2393 0 0,-209 138-1793 0 0,-2 44-407 0 0,3 0 0 0 0,3 0 0 0 0,21 61-193 0 0,-15-68 45 0 0,-3 1 1 0 0,-3 0-1 0 0,-5 1 1 0 0,0 38-46 0 0,-9-113 12 0 0,0 0 1 0 0,0 0-1 0 0,-1 0 1 0 0,1 0-1 0 0,-1 1 1 0 0,0-1-1 0 0,0 0 0 0 0,-1 0 1 0 0,0-1-1 0 0,1 1 1 0 0,-2 0-1 0 0,1 0 1 0 0,0-1-1 0 0,-1 1 1 0 0,0-1-1 0 0,0 0 0 0 0,-1 0 1 0 0,1 0-1 0 0,-1 0 1 0 0,1-1-1 0 0,-1 1 1 0 0,0-1-1 0 0,-1 0 0 0 0,1 0 1 0 0,0-1-1 0 0,-1 1 1 0 0,0-1-1 0 0,1 0 1 0 0,-2 0-13 0 0,-1-4-6 0 0,1 0 0 0 0,-1 0 0 0 0,1-1-1 0 0,0 0 1 0 0,0 0 0 0 0,0 0 0 0 0,0-1 0 0 0,0 0 0 0 0,1 0 0 0 0,0-1 0 0 0,0 1 0 0 0,0-1 0 0 0,0 0 0 0 0,1 0 0 0 0,0-1 0 0 0,0 0 0 0 0,0 1 0 0 0,1-1 0 0 0,-1 0 0 0 0,2-1 0 0 0,-1 1 0 0 0,1 0 0 0 0,0-1-1 0 0,0 0 1 0 0,0 1 0 0 0,1-1 0 0 0,0-6 6 0 0,-6-21-426 0 0,2 0 0 0 0,2 0 0 0 0,1 0 0 0 0,2 0 0 0 0,1 0 0 0 0,1 0 0 0 0,4-12 426 0 0,0 9-902 0 0,2-1-1 0 0,1 1 0 0 0,2 1 1 0 0,2-1-1 0 0,1 2 0 0 0,1 0 0 0 0,3 1 1 0 0,0 0-1 0 0,2 2 0 0 0,12-14 903 0 0,4 2-1208 0 0</inkml:trace>
  <inkml:trace contextRef="#ctx0" brushRef="#br0" timeOffset="110088.586">8137 5380 1720 0 0,'10'3'8381'0'0,"-19"12"-8508"0"0,-4 18 360 0 0,1 0 1 0 0,2 1-1 0 0,1 0 1 0 0,2 0-1 0 0,1 1 1 0 0,2 0-1 0 0,2 0 1 0 0,0 0-1 0 0,4 27-233 0 0,25 99-2095 0 0,-27-160 1939 0 0,1 16-2716 0 0,-4-10-993 0 0,-8 4 2466 0 0</inkml:trace>
  <inkml:trace contextRef="#ctx0" brushRef="#br0" timeOffset="110464.605">7827 5786 1480 0 0,'12'-20'3698'0'0,"29"-6"-3033"0"0,-29 18-172 0 0,12-6-254 0 0,0 1 0 0 0,1 0-1 0 0,0 2 1 0 0,1 1 0 0 0,0 1 0 0 0,0 1 0 0 0,1 1-1 0 0,0 2 1 0 0,1 1 0 0 0,-1 1 0 0 0,26 0-239 0 0,-44 5 24 0 0,0 0 0 0 0,0 1 1 0 0,-1 0-1 0 0,1 1 0 0 0,-1 0 0 0 0,1 0 1 0 0,-1 1-1 0 0,-1 0 0 0 0,1 0 0 0 0,-1 1 1 0 0,0 0-1 0 0,0 0 0 0 0,0 1 0 0 0,-1-1 1 0 0,0 2-1 0 0,0-1 0 0 0,-1 1 0 0 0,0-1 1 0 0,0 1-1 0 0,-1 1 0 0 0,0-1 0 0 0,-1 1 1 0 0,0-1-1 0 0,0 1 0 0 0,0 0 0 0 0,-1 0 1 0 0,-1 0-1 0 0,0 1 0 0 0,0 3-24 0 0,40 129 442 0 0,-36-138-409 0 0,1-1 1 0 0,0 0-1 0 0,0 0 0 0 0,0 0 0 0 0,0-1 0 0 0,0 0 0 0 0,0 0 1 0 0,1-1-1 0 0,-1 0 0 0 0,1 0 0 0 0,-1 0 0 0 0,1-1 1 0 0,-1 0-1 0 0,1 0 0 0 0,-1-1 0 0 0,1 0 0 0 0,-1 0 0 0 0,1 0 1 0 0,-1-1-1 0 0,0 0 0 0 0,0 0 0 0 0,0 0 0 0 0,0-1 1 0 0,0 0-1 0 0,2-2-33 0 0,2 2 28 0 0,0-2 1 0 0,-1 0 0 0 0,1 0 0 0 0,-1 0-1 0 0,0-1 1 0 0,0-1 0 0 0,-1 0-1 0 0,0 0 1 0 0,0 0 0 0 0,-1-1 0 0 0,1 0-1 0 0,-2 0 1 0 0,1-1 0 0 0,-1 0 0 0 0,-1 0-1 0 0,0-1 1 0 0,0 0 0 0 0,-1 1-1 0 0,0-1 1 0 0,0-1 0 0 0,-1 1 0 0 0,-1-1-1 0 0,1-3-28 0 0,-3 11 1 0 0,-1 0 0 0 0,1 0-1 0 0,-1 0 1 0 0,0 0-1 0 0,0 0 1 0 0,0 0-1 0 0,0 0 1 0 0,-1 0 0 0 0,1 0-1 0 0,-1 1 1 0 0,1-1-1 0 0,-1 1 1 0 0,0-1 0 0 0,0 1-1 0 0,0 0 1 0 0,-1-1-1 0 0,1 1 1 0 0,0 0-1 0 0,-1 1 1 0 0,1-1 0 0 0,-1 0-1 0 0,0 1 1 0 0,1-1-1 0 0,-1 1 1 0 0,0 0-1 0 0,0 0 1 0 0,0 0 0 0 0,0 0-1 0 0,0 1 1 0 0,0-1-1 0 0,-2 1 0 0 0,-105-10-1130 0 0,103 10 964 0 0,-245 20-7940 0 0,223-20 6856 0 0</inkml:trace>
  <inkml:trace contextRef="#ctx0" brushRef="#br0" timeOffset="103073.124">17 5842 1004 0 0,'0'0'619'0'0,"0"0"-124"0"0,0 0-49 0 0,0 0 50 0 0,0 0-43 0 0,0 0 38 0 0,0 0-25 0 0,0 0-56 0 0,0 0-43 0 0,0 0-40 0 0,0 0-84 0 0,0 0 65 0 0,0 0 9 0 0,0 0 36 0 0,0-11 118 0 0,-4 9 2203 0 0,2 6-2668 0 0,1 0 0 0 0,-1 0 0 0 0,0 0 0 0 0,1-1 0 0 0,0 1 0 0 0,0 1 0 0 0,0-1 0 0 0,1 0 0 0 0,-1 0 0 0 0,1 0 0 0 0,0 0 0 0 0,0 0 0 0 0,0 0 0 0 0,1 1 0 0 0,-1-1 0 0 0,1 0 0 0 0,0 0 0 0 0,0 0 0 0 0,1 0 0 0 0,-1 0 0 0 0,1-1 0 0 0,1 3-6 0 0,3 21 43 0 0,105 316 168 0 0,-67-260 21 0 0,-1-119 126 0 0,46-246-72 0 0,-11 369-1230 0 0,-74-81 937 0 0,0 0 0 0 0,1 0 1 0 0,0-1-1 0 0,0 0 0 0 0,0 0 0 0 0,0 0 0 0 0,1 0 0 0 0,0-1 0 0 0,0 0 0 0 0,0 0 0 0 0,0-1 0 0 0,1 0 0 0 0,-1 0 1 0 0,1 0-1 0 0,0-1 0 0 0,0 0 0 0 0,0 0 0 0 0,0 0 0 0 0,0-1 0 0 0,0 0 0 0 0,1-1 0 0 0,-1 0 0 0 0,0 0 1 0 0,0 0-1 0 0,1-1 0 0 0,-1 0 0 0 0,0-1 0 0 0,0 1 0 0 0,0-1 0 0 0,0-1 0 0 0,-1 1 0 0 0,1-1 0 0 0,0 0 0 0 0,-1-1 1 0 0,0 1-1 0 0,0-1 0 0 0,0-1 0 0 0,0 1 0 0 0,3-5 7 0 0,-7 6-18 0 0,-1-1 0 0 0,1 1 0 0 0,-1-1 0 0 0,0 0 0 0 0,0 1 0 0 0,-1-1 0 0 0,1 0 0 0 0,-1 1 0 0 0,0-1 0 0 0,0 0 0 0 0,0 0 0 0 0,0 1 1 0 0,-1-1-1 0 0,1 0 0 0 0,-1 0 0 0 0,0 1 0 0 0,0-1 0 0 0,-1 1 0 0 0,1-1 0 0 0,-1 1 0 0 0,1-1 0 0 0,-1 1 0 0 0,0 0 0 0 0,0 0 0 0 0,-1 0 0 0 0,1 0 0 0 0,-1 0 0 0 0,1 1 0 0 0,-1-1 0 0 0,0 1 0 0 0,0-1 0 0 0,0 1 0 0 0,0 0 18 0 0,-112-62-1533 0 0,64 57-1744 0 0,50 7 2505 0 0,1 0 46 0 0</inkml:trace>
  <inkml:trace contextRef="#ctx0" brushRef="#br0" timeOffset="103400.502">793 6035 1848 0 0,'-15'212'4116'0'0,"15"-211"-4142"0"0,0 0-1 0 0,-1 0 1 0 0,1 1 0 0 0,0-1-1 0 0,0 0 1 0 0,-1 0 0 0 0,1 0-1 0 0,0 1 1 0 0,0-1 0 0 0,0 0-1 0 0,0 0 1 0 0,1 0 0 0 0,-1 0-1 0 0,0 1 1 0 0,0-1 0 0 0,1 0-1 0 0,-1 0 1 0 0,1 0 0 0 0,-1 0-1 0 0,1 0 1 0 0,-1 0 0 0 0,1 0 0 0 0,0 0-1 0 0,-1 0 1 0 0,1 0 0 0 0,0 0-1 0 0,0 0 1 0 0,0 0 0 0 0,0-1-1 0 0,0 1 1 0 0,0 0 0 0 0,0 0-1 0 0,0-1 1 0 0,0 1 0 0 0,0-1-1 0 0,0 1 1 0 0,0-1 0 0 0,0 0-1 0 0,0 1 1 0 0,1-1 0 0 0,-1 0-1 0 0,0 0 1 0 0,0 0 0 0 0,0 0-1 0 0,0 0 1 0 0,1 0 0 0 0,-1 0-1 0 0,0 0 1 0 0,0 0 0 0 0,0 0 0 0 0,1-1-1 0 0,-1 1 1 0 0,0-1 0 0 0,0 1-1 0 0,0 0 1 0 0,0-1 0 0 0,0 0-1 0 0,0 1 1 0 0,0-1 0 0 0,0 0-1 0 0,0 0 1 0 0,0 1 0 0 0,0-1-1 0 0,-1 0 1 0 0,1 0 26 0 0,8-13-1313 0 0,-2 0-107 0 0</inkml:trace>
  <inkml:trace contextRef="#ctx0" brushRef="#br0" timeOffset="103737.656">721 5848 1108 0 0,'-5'-15'5230'0'0,"5"-16"-2365"0"0,0 20-1877 0 0,0 11-792 0 0,0 0-35 0 0,0 0-21 0 0,0 0-8 0 0,0 0-62 0 0,0 0-31 0 0,9-22-4986 0 0,5 18 2316 0 0,-7 1 1316 0 0</inkml:trace>
  <inkml:trace contextRef="#ctx0" brushRef="#br0" timeOffset="104001.331">1075 5656 1036 0 0,'0'0'224'0'0,"0"0"0"0"0,0 1 1 0 0,0-1-1 0 0,0 0 0 0 0,0 0 0 0 0,1 1 0 0 0,-1-1 1 0 0,0 0-1 0 0,0 0 0 0 0,1 0 0 0 0,-1 0 0 0 0,0 1 1 0 0,0-1-1 0 0,0 0 0 0 0,1 0 0 0 0,-1 0 0 0 0,0 0 0 0 0,1 0 1 0 0,-1 0-1 0 0,0 0 0 0 0,0 0 0 0 0,1 0 0 0 0,-1 0 1 0 0,0 0-1 0 0,0 0 0 0 0,1 0 0 0 0,-1 0 0 0 0,0 0 1 0 0,1 0-1 0 0,-1 0 0 0 0,0 0 0 0 0,1 0-224 0 0,-9 22 158 0 0,1 0 0 0 0,1 0 0 0 0,1 0-1 0 0,1 1 1 0 0,1 0 0 0 0,1 0 0 0 0,1 0 0 0 0,1 0 0 0 0,1 0 0 0 0,1 0-1 0 0,1-1 1 0 0,3 11-158 0 0,40 195-974 0 0,-48-220 663 0 0,0-1 0 0 0,-1 0 1 0 0,0 0-1 0 0,0 0 1 0 0,0 0-1 0 0,-1-1 1 0 0,0 1-1 0 0,0-1 1 0 0,-1 0-1 0 0,0 0 1 0 0,0 0-1 0 0,0-1 1 0 0,-1 0-1 0 0,1 0 0 0 0,-1 0 1 0 0,-1-1-1 0 0,1 1 1 0 0,0-2-1 0 0,-1 1 1 0 0,0-1-1 0 0,-2 1 311 0 0,-7 4-1180 0 0</inkml:trace>
  <inkml:trace contextRef="#ctx0" brushRef="#br0" timeOffset="104544.934">915 6307 840 0 0,'-3'-5'199'0'0,"1"0"-1"0"0,0-1 0 0 0,0 1 1 0 0,1-1-1 0 0,-1 1 1 0 0,1-1-1 0 0,1 0 1 0 0,-1 1-1 0 0,1-1 0 0 0,0 0 1 0 0,0 0-1 0 0,1 1 1 0 0,-1-1-1 0 0,1 0 1 0 0,1 1-1 0 0,-1-1 1 0 0,1 1-1 0 0,0-1 0 0 0,0 1 1 0 0,1 0-1 0 0,-1 0 1 0 0,1 0-1 0 0,0 0 1 0 0,0 0-1 0 0,1 1 1 0 0,0-1-1 0 0,-1 1 0 0 0,3-1-198 0 0,131-109 1141 0 0,-117 100-770 0 0,29-18 66 0 0,-30 21-306 0 0,-1 0 1 0 0,-1-2 0 0 0,0 0 0 0 0,0 0 0 0 0,-1-2 0 0 0,-1 0 0 0 0,0-1 0 0 0,1-3-132 0 0,0-78 995 0 0,-17 97-997 0 0,1 0 0 0 0,0 1 0 0 0,-1-1 0 0 0,1 0 0 0 0,-1 0 0 0 0,1 1 0 0 0,0-1 0 0 0,-1 0 0 0 0,1 0 0 0 0,-1 1 0 0 0,1-1 0 0 0,0 0 0 0 0,-1 0 0 0 0,1 0 0 0 0,-1 0 0 0 0,1 0 0 0 0,-1 0 0 0 0,1 0 0 0 0,-1 0 1 0 0,1 0-1 0 0,-1 0 0 0 0,1 0 0 0 0,0 0 0 0 0,-1 0 0 0 0,1 0 0 0 0,-1 0 0 0 0,1-1 0 0 0,-1 1 0 0 0,1 0 0 0 0,0 0 0 0 0,-1 0 0 0 0,1-1 0 0 0,-1 1 0 0 0,1 0 0 0 0,0-1 0 0 0,-1 1 0 0 0,1 0 0 0 0,0-1 0 0 0,-1 1 0 0 0,1 0 0 0 0,0-1 0 0 0,0 1 0 0 0,-1 0 0 0 0,1-1 0 0 0,0 1 0 0 0,0-1 0 0 0,0 1 2 0 0,34 258 30 0 0,4-44 301 0 0,-21-416-774 0 0,-17 203 425 0 0,1 1 1 0 0,-1-1 0 0 0,0 0 0 0 0,1 1 0 0 0,-1-1 0 0 0,1 0 0 0 0,-1 1 0 0 0,1-1 0 0 0,-1 0 0 0 0,1 0-1 0 0,0 0 1 0 0,0 0 0 0 0,0 1 0 0 0,-1-1 0 0 0,1 0 0 0 0,0-1 0 0 0,0 1 0 0 0,1 0 0 0 0,-1 0-1 0 0,0 0 1 0 0,0 0 0 0 0,0-1 0 0 0,0 1 0 0 0,1-1 0 0 0,-1 1 0 0 0,0-1 0 0 0,1 1 0 0 0,-1-1-1 0 0,0 0 1 0 0,1 0 0 0 0,-1 1 0 0 0,0-1 0 0 0,1 0 0 0 0,-1 0 0 0 0,1 0 0 0 0,-1-1 0 0 0,0 1-1 0 0,1 0 1 0 0,-1 0 0 0 0,0-1 0 0 0,1 1 0 0 0,-1-1 0 0 0,0 1 0 0 0,0-1 0 0 0,1 0 0 0 0,-1 1-1 0 0,0-1 1 0 0,0 0 0 0 0,0 0 0 0 0,0 0 0 0 0,0 0 0 0 0,0 0 0 0 0,0 0 0 0 0,0 0 0 0 0,0 0-1 0 0,-1 0 1 0 0,1 0 0 0 0,0 0 0 0 0,-1-1 0 0 0,1 1 0 0 0,-1 0 0 0 0,1 0 0 0 0,-1-1 0 0 0,1 1-1 0 0,-1 0 1 0 0,0-1 0 0 0,0 1 0 0 0,0-1 17 0 0,19 26-139 0 0,-2 1-1 0 0,-1 1 1 0 0,-1 0 0 0 0,-1 1-1 0 0,-1 0 1 0 0,-1 1 0 0 0,1 9 139 0 0,14 21-826 0 0,0-28-2673 0 0,-21-27 2515 0 0</inkml:trace>
  <inkml:trace contextRef="#ctx0" brushRef="#br0" timeOffset="105430.539">1860 6070 1360 0 0,'-1'-2'78'0'0,"-1"0"1"0"0,0-1-1 0 0,0 1 0 0 0,0 0 1 0 0,0 1-1 0 0,0-1 0 0 0,0 0 1 0 0,0 1-1 0 0,-1-1 0 0 0,1 1 0 0 0,0-1 1 0 0,-1 1-1 0 0,1 0 0 0 0,-1 0 1 0 0,0 0-1 0 0,1 1 0 0 0,-1-1 1 0 0,0 1-1 0 0,1-1 0 0 0,-1 1 0 0 0,0 0 1 0 0,0 0-1 0 0,1 0 0 0 0,-1 0 1 0 0,0 1-1 0 0,0-1 0 0 0,1 1 1 0 0,-1-1-1 0 0,0 1 0 0 0,1 0 1 0 0,-1 0-1 0 0,1 0 0 0 0,-1 1 0 0 0,1-1 1 0 0,0 1-1 0 0,-1-1 0 0 0,1 1 1 0 0,0 0-79 0 0,-82 71 414 0 0,82-47 423 0 0,34-50-427 0 0,85-118 584 0 0,-116 141-1048 0 0,-1 1 70 0 0,0 0-74 0 0,0 0 62 0 0,28 78 10 0 0,-23-59 12 0 0,-5-14-17 0 0,0 0-1 0 0,0 0 1 0 0,0 0 0 0 0,1 0-1 0 0,-1 0 1 0 0,1 0 0 0 0,1 0-1 0 0,-1 0 1 0 0,1 0 0 0 0,0 0-1 0 0,0 0 1 0 0,0-1 0 0 0,0 1-1 0 0,1-1 1 0 0,0 0-1 0 0,0 0 1 0 0,0 0 0 0 0,0 0-1 0 0,1 0 1 0 0,0 0 0 0 0,-1-1-1 0 0,1 0 1 0 0,1 0 0 0 0,-1 0-1 0 0,0 0 1 0 0,1-1 0 0 0,-1 1-1 0 0,1-1 1 0 0,0-1 0 0 0,0 1-1 0 0,-1 0 1 0 0,1-1 0 0 0,0 0-1 0 0,1 0 1 0 0,-1-1 0 0 0,0 1-1 0 0,0-1 1 0 0,1 0-9 0 0,4-4 22 0 0,0 0 1 0 0,0 0-1 0 0,-1-1 0 0 0,1 0 0 0 0,-1-1 1 0 0,0 0-1 0 0,0 0 0 0 0,-1-1 0 0 0,0 0 1 0 0,0 0-1 0 0,-1-1 0 0 0,1 0 0 0 0,-1-1-22 0 0,6-10 20 0 0,-6 12 285 0 0,-10 28-277 0 0,-2 58-175 0 0,5-77 142 0 0,0 0 0 0 0,0-1 0 0 0,0 1 0 0 0,0 0 0 0 0,1 0 0 0 0,-1-1 0 0 0,1 1 0 0 0,-1 0-1 0 0,1-1 1 0 0,-1 1 0 0 0,1 0 0 0 0,0-1 0 0 0,0 1 0 0 0,0-1 0 0 0,0 1 0 0 0,0-1 0 0 0,0 0 0 0 0,1 1-1 0 0,-1-1 1 0 0,0 0 0 0 0,1 0 0 0 0,-1 0 0 0 0,1 0 0 0 0,-1 0 0 0 0,1 0 0 0 0,-1 0 0 0 0,1 0 0 0 0,0-1-1 0 0,-1 1 1 0 0,1-1 0 0 0,0 1 0 0 0,0-1 0 0 0,-1 0 0 0 0,1 1 0 0 0,0-1 0 0 0,0 0 0 0 0,-1 0-1 0 0,1 0 1 0 0,0-1 0 0 0,0 1 0 0 0,-1 0 0 0 0,1-1 0 0 0,0 1 0 0 0,0-1 0 0 0,-1 1 0 0 0,1-1 5 0 0,22-9-30 0 0,-1-1 0 0 0,0-2 1 0 0,-1 0-1 0 0,-1-1 0 0 0,0-1 1 0 0,0-1-1 0 0,-2 0 0 0 0,0-2 1 0 0,-1 0-1 0 0,-1-2 0 0 0,0 0 0 0 0,-2 0 1 0 0,0-1-1 0 0,-2-1 0 0 0,0-1 1 0 0,-1 0-1 0 0,-2 0 0 0 0,0-1 1 0 0,1-9 29 0 0,28-190 1584 0 0,-39 218-1488 0 0,-1-1 1 0 0,0 1-1 0 0,0 0 1 0 0,0 0-1 0 0,-1-1 1 0 0,1 1 0 0 0,-1 0-1 0 0,0 1 1 0 0,-1-1-1 0 0,1 0 1 0 0,-1 1-1 0 0,0-1 1 0 0,0 1-1 0 0,-1 0 1 0 0,1 0-1 0 0,-1 0 1 0 0,0 0 0 0 0,0 1-1 0 0,0-1 1 0 0,0 1-1 0 0,-1 0 1 0 0,1 0-1 0 0,-1 1 1 0 0,0 0-1 0 0,-1-1-96 0 0,5 2 133 0 0,-3 5-20 0 0,-3 6-94 0 0,0 1-1 0 0,1 0 0 0 0,0 1 1 0 0,1-1-1 0 0,0 1 0 0 0,1 0 0 0 0,1 1 1 0 0,0-1-1 0 0,0 0 0 0 0,1 1 1 0 0,1 0-1 0 0,0-1 0 0 0,1 1 1 0 0,0 0-1 0 0,1 0 0 0 0,0-1 1 0 0,1 1-1 0 0,0-1 0 0 0,1 1 0 0 0,1-1 1 0 0,0 0-1 0 0,1 0 0 0 0,0 0 1 0 0,0-1-1 0 0,5 7-18 0 0,0 10-112 0 0,58 223-4956 0 0,-92-179 1404 0 0,7-59 2598 0 0</inkml:trace>
  <inkml:trace contextRef="#ctx0" brushRef="#br0" timeOffset="105678.223">2239 5891 876 0 0,'2'-3'1624'0'0,"1"2"-320"0"0,4-4-212 0 0,-1 2-131 0 0,16-3-137 0 0,1 0-188 0 0,2 0-188 0 0,7 2-280 0 0,-1-2-216 0 0,-12 6 0 0 0,8 0-476 0 0,7 0-604 0 0,-1 0-161 0 0,39 16-59 0 0,-43-14 120 0 0</inkml:trace>
  <inkml:trace contextRef="#ctx0" brushRef="#br0" timeOffset="116612.602">14317 5120 2176 0 0,'-12'2'218'0'0,"-1"0"0"0"0,1 1 0 0 0,0 0 0 0 0,0 1 0 0 0,0 0 0 0 0,1 1 0 0 0,-1 0 0 0 0,1 1 0 0 0,0 1 0 0 0,1-1 0 0 0,0 2-1 0 0,0-1 1 0 0,0 1 0 0 0,1 1 0 0 0,0 0 0 0 0,1 0 0 0 0,0 1 0 0 0,0-1 0 0 0,1 2 0 0 0,0-1 0 0 0,1 1 0 0 0,0 0 0 0 0,1 1 0 0 0,0-1 0 0 0,-1 6-218 0 0,9-7 86 0 0,0 0 0 0 0,0 0 1 0 0,1-1-1 0 0,0 0 0 0 0,1 0 1 0 0,0 0-1 0 0,1 0 0 0 0,0-1 1 0 0,0 0-1 0 0,0 0 0 0 0,1 0 1 0 0,1-1-1 0 0,-1 0 0 0 0,1-1 1 0 0,0 0-1 0 0,0 0 0 0 0,1 0 1 0 0,0-1-1 0 0,0 0 0 0 0,0-1 1 0 0,1 0-1 0 0,-1-1 0 0 0,10 3-86 0 0,208 107 876 0 0,-225-111-871 0 0,0-1 0 0 0,-1 0-1 0 0,1 0 1 0 0,0 1 0 0 0,-1-1-1 0 0,1 1 1 0 0,-1-1 0 0 0,0 1-1 0 0,0 0 1 0 0,1 0 0 0 0,-1-1 0 0 0,0 1-1 0 0,0 0 1 0 0,-1 0 0 0 0,1 0-1 0 0,0 0 1 0 0,-1 0 0 0 0,1 0-1 0 0,-1 0 1 0 0,1 0 0 0 0,-1 0-1 0 0,0 0 1 0 0,0 1 0 0 0,0-1 0 0 0,0 0-1 0 0,-1 0 1 0 0,1 0 0 0 0,0 0-1 0 0,-1 0 1 0 0,0 0 0 0 0,1 0-1 0 0,-1 0 1 0 0,0 0 0 0 0,0 0-1 0 0,0 0 1 0 0,0-1 0 0 0,0 1-1 0 0,0 0 1 0 0,-1 0 0 0 0,1-1 0 0 0,-1 1-1 0 0,1-1 1 0 0,-1 0 0 0 0,0 1-1 0 0,1-1 1 0 0,-1 0 0 0 0,0 0-1 0 0,0 0 1 0 0,0 0 0 0 0,0 0-1 0 0,0 0 1 0 0,0-1 0 0 0,0 1 0 0 0,0-1-1 0 0,0 1 1 0 0,0-1 0 0 0,0 0-1 0 0,0 0 1 0 0,0 0 0 0 0,0 0-1 0 0,-2 0-4 0 0,-8 3-112 0 0,0 0 0 0 0,-1-1 0 0 0,1 0-1 0 0,-1-1 1 0 0,0-1 0 0 0,1 0 0 0 0,-1 0 0 0 0,0-1-1 0 0,1-1 1 0 0,-1 0 0 0 0,1-1 0 0 0,0 0-1 0 0,0-1 1 0 0,0 0 0 0 0,0-1 0 0 0,0-1 112 0 0,8 5-192 0 0,0-1 0 0 0,1 1 1 0 0,-1-1-1 0 0,1 0 0 0 0,-1 0 0 0 0,1 0 1 0 0,0-1-1 0 0,0 1 0 0 0,0-1 0 0 0,0 0 1 0 0,0 1-1 0 0,1-1 0 0 0,-1-1 0 0 0,1 1 1 0 0,0 0-1 0 0,0 0 0 0 0,0-1 0 0 0,0 1 1 0 0,1-1-1 0 0,0 0 0 0 0,-1 1 0 0 0,1-1 1 0 0,0 0-1 0 0,1 0 0 0 0,-1 0 0 0 0,1 0 1 0 0,-1 0-1 0 0,1 0 0 0 0,1 1 0 0 0,-1-1 1 0 0,0 0-1 0 0,1-1 192 0 0,12-28-1261 0 0</inkml:trace>
  <inkml:trace contextRef="#ctx0" brushRef="#br0" timeOffset="117061.237">14970 5249 1120 0 0,'-1'-4'145'0'0,"0"-1"-1"0"0,0 1 0 0 0,-1 0 1 0 0,0-1-1 0 0,0 1 1 0 0,0 0-1 0 0,0 0 1 0 0,0 0-1 0 0,-1 0 1 0 0,0 1-1 0 0,0-1 0 0 0,0 1 1 0 0,0-1-1 0 0,-1 1 1 0 0,1 0-1 0 0,-1 0 1 0 0,0 1-1 0 0,1-1 0 0 0,-1 1 1 0 0,0-1-1 0 0,-1 1 1 0 0,1 1-1 0 0,0-1 1 0 0,-1 1-1 0 0,1-1 1 0 0,-1 1-1 0 0,1 1 0 0 0,-1-1 1 0 0,1 0-1 0 0,-1 1 1 0 0,0 0-1 0 0,1 0 1 0 0,-1 1-145 0 0,-7-1 157 0 0,0 1 1 0 0,-1 1-1 0 0,1 0 1 0 0,0 1-1 0 0,0 0 1 0 0,1 1-1 0 0,-1 0 1 0 0,1 1-1 0 0,0 0 1 0 0,0 1-1 0 0,0 0 1 0 0,-2 3-158 0 0,1-2 149 0 0,0 1 0 0 0,1 0 0 0 0,0 0 1 0 0,0 2-1 0 0,1-1 0 0 0,1 1 0 0 0,-1 0 1 0 0,1 1-1 0 0,1 0 0 0 0,0 1 0 0 0,1 0 1 0 0,0 0-1 0 0,1 0 0 0 0,0 1 0 0 0,1 0 1 0 0,0 0-1 0 0,1 0 0 0 0,1 1 0 0 0,0 0 1 0 0,1-1-1 0 0,0 3-149 0 0,5-9 36 0 0,-1-1 0 0 0,1 0 0 0 0,1 0 0 0 0,-1-1 0 0 0,1 1 0 0 0,0-1 0 0 0,0 1 0 0 0,0-1 0 0 0,1 0-1 0 0,0-1 1 0 0,0 1 0 0 0,0-1 0 0 0,1 0 0 0 0,-1 0 0 0 0,1-1 0 0 0,0 0 0 0 0,0 0 0 0 0,0 0 0 0 0,0-1 0 0 0,1 1 0 0 0,-1-2 0 0 0,1 1 0 0 0,-1-1 0 0 0,1 0 0 0 0,0 0 0 0 0,-1-1 0 0 0,1 1-1 0 0,0-2 1 0 0,-1 1 0 0 0,1-1 0 0 0,0 0 0 0 0,-1 0 0 0 0,1-1 0 0 0,-1 0 0 0 0,1 0-36 0 0,10-1-40 0 0,0 0 0 0 0,0-2 0 0 0,0 0 0 0 0,0 0-1 0 0,-1-2 1 0 0,0 0 0 0 0,0-1 0 0 0,-1-1 0 0 0,0 0 0 0 0,0-1 0 0 0,-1 0-1 0 0,-1-2 1 0 0,0 1 0 0 0,11-14 40 0 0,19-39-1140 0 0,-30 83 814 0 0,1-1 1 0 0,1-1-1 0 0,0 0 1 0 0,1-1-1 0 0,1-1 1 0 0,1-1-1 0 0,0 0 1 0 0,8 3 325 0 0,41 35-4253 0 0,-52-38 2979 0 0</inkml:trace>
  <inkml:trace contextRef="#ctx0" brushRef="#br0" timeOffset="114295.449">10230 5576 1348 0 0,'6'0'609'0'0,"-5"1"-557"0"0,0 0 0 0 0,0 0-1 0 0,1 0 1 0 0,-1-1 0 0 0,0 1 0 0 0,0 0-1 0 0,0-1 1 0 0,1 1 0 0 0,-1-1-1 0 0,0 1 1 0 0,1-1 0 0 0,-1 0 0 0 0,1 0-1 0 0,-1 0 1 0 0,0 0 0 0 0,1 0-1 0 0,-1 0 1 0 0,0 0 0 0 0,1 0 0 0 0,-1 0-1 0 0,0 0 1 0 0,1-1 0 0 0,-1 1-1 0 0,0-1 1 0 0,1 1 0 0 0,-1-1 0 0 0,0 1-1 0 0,0-1 1 0 0,1 0 0 0 0,-1 0-1 0 0,0 1 1 0 0,0-1 0 0 0,0 0 0 0 0,0 0-1 0 0,0 0 1 0 0,0 0 0 0 0,0 0 0 0 0,-1 0-1 0 0,1-1 1 0 0,0 1 0 0 0,-1 0-1 0 0,1 0 1 0 0,0-1 0 0 0,-1 1 0 0 0,0 0-1 0 0,1-1 1 0 0,-1 1 0 0 0,0 0-1 0 0,1-1 1 0 0,-1 1 0 0 0,0 0 0 0 0,0-1-1 0 0,0 1 1 0 0,0 0 0 0 0,-1-1-1 0 0,1 1 1 0 0,0-1 0 0 0,0 1 0 0 0,-1 0-1 0 0,1-1 1 0 0,-1 1 0 0 0,0-1-52 0 0,-8-4 10 0 0,0 1-1 0 0,0 0 1 0 0,-1 0 0 0 0,0 1 0 0 0,1 1-1 0 0,-2-1 1 0 0,1 2 0 0 0,0-1 0 0 0,0 1 0 0 0,-1 1-1 0 0,1 0 1 0 0,-1 0 0 0 0,0 1 0 0 0,1 1-1 0 0,-1 0 1 0 0,1 0 0 0 0,-1 1 0 0 0,1 0-1 0 0,0 1 1 0 0,0 0 0 0 0,0 0 0 0 0,0 1 0 0 0,0 1-1 0 0,1-1 1 0 0,0 2 0 0 0,-2 0-10 0 0,0 2 58 0 0,-1-1 0 0 0,1 1 0 0 0,1 1 0 0 0,-1 0 0 0 0,2 1 0 0 0,-1 0-1 0 0,1 0 1 0 0,1 1 0 0 0,0 0 0 0 0,0 0 0 0 0,1 1 0 0 0,1 0 0 0 0,0 0 0 0 0,0 1 0 0 0,1-1 0 0 0,1 1 0 0 0,0 1 0 0 0,1-1 0 0 0,0 0 0 0 0,1 1 0 0 0,1-1 0 0 0,0 1 0 0 0,1 9-58 0 0,2-16 29 0 0,0 0 0 0 0,0 0 1 0 0,1 0-1 0 0,0 0 1 0 0,0-1-1 0 0,1 1 0 0 0,-1-1 1 0 0,1 0-1 0 0,1 0 0 0 0,-1 0 1 0 0,1-1-1 0 0,0 0 1 0 0,0 0-1 0 0,1 0 0 0 0,0 0 1 0 0,0-1-1 0 0,0 0 1 0 0,0 0-1 0 0,0 0 0 0 0,1-1 1 0 0,-1 0-1 0 0,1-1 1 0 0,0 1-1 0 0,0-1 0 0 0,0 0 1 0 0,0-1-1 0 0,1 0 0 0 0,-1 0 1 0 0,0-1-1 0 0,0 1 1 0 0,1-2-1 0 0,-1 1 0 0 0,0-1 1 0 0,1 0-1 0 0,-1 0 1 0 0,0-1-1 0 0,0 0 0 0 0,0-1 1 0 0,2 0-30 0 0,3-1-39 0 0,0-1 0 0 0,-1 0 1 0 0,0 0-1 0 0,0-1 0 0 0,0 0 1 0 0,0-1-1 0 0,-1-1 0 0 0,-1 1 0 0 0,1-1 1 0 0,-1-1-1 0 0,0 0 0 0 0,-1 0 1 0 0,0-1-1 0 0,-1 0 0 0 0,0 0 1 0 0,0-1-1 0 0,-1 0 0 0 0,0 0 1 0 0,-1-1-1 0 0,-1 1 0 0 0,0-1 0 0 0,0 0 1 0 0,-1 0-1 0 0,0 0 0 0 0,-1-1 1 0 0,-1 1-1 0 0,0 0 0 0 0,-1-12 39 0 0,0 23-82 0 0,5-14-273 0 0,1 16 427 0 0,6 12-136 0 0,-1-2-323 0 0,2 0-1 0 0,-1-1 1 0 0,1 0-1 0 0,0-1 1 0 0,1 0 0 0 0,0-1-1 0 0,1-1 1 0 0,-1 0 0 0 0,2-1-1 0 0,8 2 388 0 0,-1-4-1186 0 0</inkml:trace>
  <inkml:trace contextRef="#ctx0" brushRef="#br0" timeOffset="114620.747">10720 5519 1280 0 0,'-4'-4'2770'0'0,"-32"9"-1820"0"0,22-1-835 0 0,1 1-1 0 0,-1 1 1 0 0,2 0-1 0 0,-1 1 1 0 0,1 0-1 0 0,0 1 0 0 0,0 0 1 0 0,1 1-1 0 0,0 0 1 0 0,1 1-1 0 0,0 0 1 0 0,0 0-1 0 0,1 1 0 0 0,0 1 1 0 0,1-1-1 0 0,1 1 1 0 0,0 1-1 0 0,0 0 1 0 0,1 0-1 0 0,1 0 0 0 0,0 0 1 0 0,1 1-1 0 0,0 0 1 0 0,1 0-1 0 0,1 0 1 0 0,0 0-1 0 0,0 14-114 0 0,2-23-17 0 0,1 1 0 0 0,-1-1 1 0 0,1 0-1 0 0,0 1 0 0 0,0-1 0 0 0,1 0 0 0 0,-1 0 1 0 0,1 0-1 0 0,0 0 0 0 0,0 0 0 0 0,1 0 0 0 0,0 0 0 0 0,0-1 1 0 0,0 0-1 0 0,0 1 0 0 0,0-1 0 0 0,1 0 0 0 0,0 0 1 0 0,0-1-1 0 0,0 1 0 0 0,0-1 0 0 0,1 0 0 0 0,-1 0 0 0 0,1-1 1 0 0,0 1-1 0 0,0-1 0 0 0,0 0 0 0 0,0 0 0 0 0,0 0 1 0 0,0-1-1 0 0,0 0 0 0 0,1 0 0 0 0,-1 0 0 0 0,0-1 0 0 0,1 0 17 0 0,10 2-427 0 0,0-1 0 0 0,0-1-1 0 0,0 0 1 0 0,0-1-1 0 0,0-1 1 0 0,-1-1-1 0 0,1 0 1 0 0,-1-1-1 0 0,1 0 1 0 0,-1-2 0 0 0,2-1 427 0 0,17-11-1348 0 0</inkml:trace>
  <inkml:trace contextRef="#ctx0" brushRef="#br0" timeOffset="114917.079">11219 5191 1048 0 0,'-4'-22'5340'0'0,"-23"53"-3645"0"0,19-7-1567 0 0,2 1 0 0 0,0 0 0 0 0,2 0 0 0 0,1 0 0 0 0,1 0 0 0 0,0 1 0 0 0,2-1 0 0 0,2 1 0 0 0,0-1 0 0 0,1 0 0 0 0,2 0 0 0 0,0 0 0 0 0,2 0 0 0 0,0-1 0 0 0,2 0 0 0 0,10 20-128 0 0,-6-4 121 0 0,-9-33-256 0 0,0 0 0 0 0,-1 1 0 0 0,0-1 0 0 0,-1 0-1 0 0,1 1 1 0 0,-2-1 0 0 0,1 1 0 0 0,-1 0 0 0 0,0 0-1 0 0,0 0 1 0 0,-1-1 0 0 0,0 1 0 0 0,-1 0 0 0 0,0 0-1 0 0,0 0 1 0 0,0-1 0 0 0,-1 1 0 0 0,0 0 0 0 0,-1-1-1 0 0,0 0 1 0 0,0 1 0 0 0,0-1 0 0 0,-1 0 0 0 0,0-1-1 0 0,0 1 1 0 0,-3 2 135 0 0,-21-5-2848 0 0,16-4 2435 0 0</inkml:trace>
  <inkml:trace contextRef="#ctx0" brushRef="#br0" timeOffset="115349.37">11114 5833 3568 0 0,'-4'-6'121'0'0,"1"-1"0"0"0,0 0 0 0 0,0 0 0 0 0,0 0-1 0 0,1 0 1 0 0,0 0 0 0 0,1 0 0 0 0,-1-1 0 0 0,1 1-1 0 0,1-1 1 0 0,0 1 0 0 0,0 0 0 0 0,0-1 0 0 0,1 1 0 0 0,0-1-1 0 0,0 1 1 0 0,1 0 0 0 0,0 0 0 0 0,0 0 0 0 0,0 0-1 0 0,1 0 1 0 0,1 0 0 0 0,-1 0 0 0 0,1 1 0 0 0,0 0-1 0 0,0 0 1 0 0,1 0 0 0 0,0 0 0 0 0,3-2-121 0 0,170-141 1253 0 0,-179 150-1249 0 0,0 0-1 0 0,0 0 0 0 0,1 0 1 0 0,-1 0-1 0 0,1 0 0 0 0,-1 0 1 0 0,1 0-1 0 0,-1 0 0 0 0,1 0 1 0 0,-1 1-1 0 0,1-1 0 0 0,0 0 1 0 0,0 0-1 0 0,0 0 1 0 0,0 1-1 0 0,0-1 0 0 0,0 0 1 0 0,0 0-1 0 0,0 0 0 0 0,0 1 1 0 0,1-1-1 0 0,-1 0 0 0 0,0 0 1 0 0,1 0-1 0 0,-1 0 0 0 0,1 1 1 0 0,-1-1-1 0 0,1 0 0 0 0,-1 0 1 0 0,1 0-1 0 0,0 0 0 0 0,0 0 1 0 0,-1-1-1 0 0,1 1 0 0 0,0 0 1 0 0,0 0-1 0 0,0 0 0 0 0,0-1 1 0 0,0 1-1 0 0,0 0 0 0 0,0-1 1 0 0,0 1-1 0 0,1-1 0 0 0,-1 0 1 0 0,0 1-1 0 0,0-1 0 0 0,0 0 1 0 0,0 1-1 0 0,1-1 0 0 0,-1 0 1 0 0,0 0-1 0 0,0 0 0 0 0,0 0 1 0 0,1 0-1 0 0,-1 0 0 0 0,0-1 1 0 0,0 1-1 0 0,0 0 0 0 0,0-1 1 0 0,1 1-1 0 0,-1 0 0 0 0,0-1 1 0 0,0 0-1 0 0,0 1 0 0 0,0-1 1 0 0,0 0-1 0 0,0 1 0 0 0,0-1-3 0 0,-2 25-39 0 0,0-17 42 0 0,0-1 1 0 0,0 0-1 0 0,0 0 1 0 0,1 0-1 0 0,0 1 1 0 0,0-1-1 0 0,1 0 1 0 0,0 0-1 0 0,0 0 1 0 0,0 1-1 0 0,1-1 1 0 0,0 0-1 0 0,0-1 1 0 0,0 1-1 0 0,1 0 0 0 0,0-1 1 0 0,0 1-1 0 0,0-1 1 0 0,1 0-1 0 0,0 0 1 0 0,0 0-1 0 0,0-1 1 0 0,0 1-1 0 0,1-1 1 0 0,0 0-1 0 0,0 0 1 0 0,0-1-1 0 0,0 1 1 0 0,1-1-1 0 0,-1 0 1 0 0,1-1-1 0 0,0 1 1 0 0,0-1-1 0 0,0 0 1 0 0,0-1-1 0 0,0 1-3 0 0,8-2-35 0 0,0-1 0 0 0,0 0-1 0 0,-1 0 1 0 0,1-2 0 0 0,-1 1 0 0 0,1-2 0 0 0,-1 0-1 0 0,0-1 1 0 0,0 0 0 0 0,-1 0 0 0 0,1-2-1 0 0,-1 1 1 0 0,-1-2 0 0 0,1 1 0 0 0,-1-2 0 0 0,-1 1-1 0 0,1-2 1 0 0,-2 1 0 0 0,1-1 0 0 0,-1-1-1 0 0,-1 0 1 0 0,0 0 0 0 0,0 0 0 0 0,1-6 35 0 0,-8 15 19 0 0,0 1 1 0 0,0-1 0 0 0,0 1 0 0 0,0 0-1 0 0,-1-1 1 0 0,1 0 0 0 0,-1 1 0 0 0,1-1-1 0 0,-1 1 1 0 0,0-1 0 0 0,1 0 0 0 0,-1 1-1 0 0,0-1 1 0 0,0 0 0 0 0,0 1 0 0 0,-1-1-1 0 0,1 0 1 0 0,0 1 0 0 0,0-1 0 0 0,-1 1-1 0 0,1-1 1 0 0,-1 0 0 0 0,0 1 0 0 0,1-1-1 0 0,-1 1 1 0 0,0-1 0 0 0,0 1 0 0 0,0 0-1 0 0,0-1 1 0 0,0 1 0 0 0,0 0 0 0 0,0 0-1 0 0,0 0 1 0 0,-1 0 0 0 0,1 0 0 0 0,0 0-1 0 0,-1 0 1 0 0,1 0 0 0 0,-1 0-20 0 0,-1 3 9 0 0,1-1 0 0 0,0 1 0 0 0,0 0 0 0 0,-1 0 0 0 0,1 1 0 0 0,1-1 0 0 0,-1 0 0 0 0,0 1 0 0 0,0-1 0 0 0,1 1 0 0 0,0-1 0 0 0,-1 1 0 0 0,1 0 0 0 0,0 0 0 0 0,0 0 0 0 0,1-1 0 0 0,-1 1 0 0 0,0 0 0 0 0,1 0 0 0 0,0 0 0 0 0,0 0 0 0 0,0 0-1 0 0,0 0 1 0 0,0 0 0 0 0,1 2-9 0 0,1 6-35 0 0,2 0-1 0 0,-1-1 0 0 0,1 0 0 0 0,1 0 0 0 0,0 0 1 0 0,0 0-1 0 0,1-1 0 0 0,0 0 0 0 0,1 0 0 0 0,0 0 0 0 0,0-1 1 0 0,1 0-1 0 0,0 0 0 0 0,0-1 0 0 0,1 0 0 0 0,0-1 0 0 0,0 0 1 0 0,1 0-1 0 0,5 2 36 0 0,2 2-573 0 0,0 0 0 0 0,1-2 1 0 0,0 0-1 0 0,0-1 1 0 0,1-1-1 0 0,0-1 0 0 0,0 0 1 0 0,0-1-1 0 0,13 0 573 0 0,-18-4-1437 0 0</inkml:trace>
  <inkml:trace contextRef="#ctx0" brushRef="#br0" timeOffset="115988.767">12314 5602 1508 0 0,'-51'-11'3190'0'0,"40"16"-3029"0"0,1 0 0 0 0,0 0 0 0 0,1 1 1 0 0,-1 0-1 0 0,1 1 0 0 0,0 0 0 0 0,1 0 1 0 0,-1 1-1 0 0,1 0 0 0 0,1 0 0 0 0,-5 7-161 0 0,-22 66 1227 0 0,35-79-1213 0 0,1 0 0 0 0,-1 0 0 0 0,1 0 0 0 0,0 0 1 0 0,-1-1-1 0 0,1 1 0 0 0,0-1 0 0 0,0 1 0 0 0,0-1 0 0 0,0 0 0 0 0,0 0 0 0 0,0 0 0 0 0,1 0 0 0 0,-1 0 1 0 0,0 0-1 0 0,1-1 0 0 0,-1 1 0 0 0,0-1 0 0 0,1 1 0 0 0,-1-1 0 0 0,0 0 0 0 0,1 0 0 0 0,-1 0 1 0 0,1 0-1 0 0,-1-1 0 0 0,0 1 0 0 0,1-1 0 0 0,-1 1 0 0 0,1-1-14 0 0,6 0-3 0 0,3-1-37 0 0,0-1 1 0 0,0 0-1 0 0,0-1 0 0 0,0-1 0 0 0,0 0 1 0 0,-1 0-1 0 0,0-1 0 0 0,0-1 0 0 0,0 0 1 0 0,-1 0-1 0 0,0-1 0 0 0,0 0 0 0 0,-1-1 1 0 0,0 0-1 0 0,-1 0 0 0 0,0-1 0 0 0,0 0 1 0 0,-1-1 39 0 0,-28 13 450 0 0,-34 80 14 0 0,55-81-410 0 0,3 9-38 0 0,7-8-26 0 0,-1-1 1 0 0,1 0 0 0 0,-1 0 0 0 0,1-1-1 0 0,-1 0 1 0 0,1 0 0 0 0,-1-1 0 0 0,1-1-1 0 0,-1 1 1 0 0,1-1 0 0 0,-1-1 0 0 0,0 0-1 0 0,0 0 1 0 0,0-1 0 0 0,-1 0-1 0 0,1-1 1 0 0,-1 0 0 0 0,0 0 0 0 0,0 0-1 0 0,-1-1 1 0 0,7-7 9 0 0,2-7 23 0 0,-2-1-1 0 0,0-1 1 0 0,-2 0-1 0 0,0-1 1 0 0,-2 0 0 0 0,0-1-1 0 0,-2 0 1 0 0,0 0-1 0 0,-2-1 1 0 0,0 0 0 0 0,-2 0-1 0 0,-1 0 1 0 0,-1 0-1 0 0,-1-1 1 0 0,-1 1-1 0 0,-3-12-22 0 0,5 16 371 0 0,-1 0 0 0 0,-1 0 0 0 0,-2 1 0 0 0,0-1 0 0 0,0 0 0 0 0,-2 1 0 0 0,-1-1 0 0 0,0 1 0 0 0,-6-11-371 0 0,-8 78 1122 0 0,23-7-1184 0 0,1-1-1 0 0,3 1 1 0 0,1-1 0 0 0,2-1 0 0 0,1 0-1 0 0,2 0 1 0 0,15 26 62 0 0,1 9-612 0 0,-8-19 46 0 0,51 188-7352 0 0,-73-226 6702 0 0</inkml:trace>
  <inkml:trace contextRef="#ctx0" brushRef="#br0" timeOffset="117756.973">15266 5191 1880 0 0,'0'0'566'0'0,"5"19"1260"0"0,16 74-111 0 0,19 87 269 0 0,-15-45 526 0 0,-26-157-2449 0 0,1 1-1 0 0,1-1 1 0 0,1 1 0 0 0,1-1-1 0 0,0 1 1 0 0,2 0 0 0 0,0 1-1 0 0,2-1 1 0 0,0 1 0 0 0,1 0-1 0 0,1 0 1 0 0,1 1 0 0 0,1 1-1 0 0,4-5-60 0 0,-15 22-10 0 0,1 1 0 0 0,0-1 0 0 0,0 1 0 0 0,0-1 0 0 0,0 1 0 0 0,0-1 0 0 0,0 1-1 0 0,0-1 1 0 0,0 1 0 0 0,0 0 0 0 0,0-1 0 0 0,0 1 0 0 0,0 0 0 0 0,0 0 0 0 0,0 0-1 0 0,0 0 1 0 0,1 0 0 0 0,-1 0 0 0 0,0 0 0 0 0,0 0 0 0 0,0 1 0 0 0,0-1 0 0 0,0 0-1 0 0,0 1 1 0 0,0-1 0 0 0,0 1 0 0 0,0-1 0 0 0,0 1 0 0 0,0-1 0 0 0,0 1 0 0 0,-1 0-1 0 0,1-1 1 0 0,0 1 0 0 0,0 0 0 0 0,0 0 0 0 0,-1-1 0 0 0,1 1 0 0 0,0 0 0 0 0,-1 0 0 0 0,1 0-1 0 0,-1 0 1 0 0,1 0 0 0 0,-1 0 0 0 0,0 0 0 0 0,1 0 0 0 0,-1 0 0 0 0,0 0 0 0 0,0 0-1 0 0,1 0 1 0 0,-1 0 0 0 0,0 0 0 0 0,0 1 10 0 0,31 64-140 0 0,7 70 30 0 0,-38-135 167 0 0,0-1-11 0 0,-8-8 130 0 0,5-10-175 0 0,0-1-1 0 0,1 1 1 0 0,1-1 0 0 0,0 1 0 0 0,2-1-1 0 0,0 0 1 0 0,1 1 0 0 0,1 0 0 0 0,5-17-1 0 0,22-36-160 0 0,16 125 132 0 0,-39-40-131 0 0,0 0 0 0 0,2-1 1 0 0,-1 0-1 0 0,2 0 0 0 0,0-1 1 0 0,0 0-1 0 0,1 0 0 0 0,0-1 1 0 0,1-1-1 0 0,1 0 0 0 0,-1-1 1 0 0,1 0-1 0 0,1-1 1 0 0,0 0-1 0 0,0-1 0 0 0,0-1 1 0 0,1 0-1 0 0,0-1 0 0 0,0-1 1 0 0,1 0-1 0 0,12 1 159 0 0,-22-6-157 0 0,-1 0 1 0 0,1 0-1 0 0,-1 0 0 0 0,0-1 1 0 0,0 0-1 0 0,1 0 0 0 0,-1-1 1 0 0,-1 1-1 0 0,1-1 0 0 0,0 0 1 0 0,-1 0-1 0 0,1 0 0 0 0,-1-1 0 0 0,0 0 1 0 0,0 0-1 0 0,0 0 0 0 0,-1 0 1 0 0,1 0-1 0 0,-1-1 0 0 0,0 0 1 0 0,-1 1-1 0 0,2-4 157 0 0,7-14-453 0 0</inkml:trace>
  <inkml:trace contextRef="#ctx0" brushRef="#br0" timeOffset="118041.255">16048 5311 3356 0 0,'17'-189'1420'0'0,"-56"140"276"0"0,44 87-777 0 0,157 818 3744 0 0,-151-747-5415 0 0,-34-126-2328 0 0,-17-105-2194 0 0,32 81 3870 0 0</inkml:trace>
  <inkml:trace contextRef="#ctx0" brushRef="#br0" timeOffset="118320.215">16220 5165 876 0 0,'70'-63'2921'0'0,"-66"62"-2868"0"0,-1 1 1 0 0,1 1-1 0 0,0-1 0 0 0,0 0 1 0 0,0 1-1 0 0,-1 0 0 0 0,1 0 1 0 0,0 0-1 0 0,-1 0 0 0 0,1 1 0 0 0,-1-1 1 0 0,1 1-1 0 0,-1 0 0 0 0,0 0 1 0 0,0 0-1 0 0,0 0 0 0 0,0 1 1 0 0,0-1-1 0 0,0 1 0 0 0,-1 0 1 0 0,1 0-1 0 0,-1 0 0 0 0,0 0 1 0 0,1 0-1 0 0,-2 0 0 0 0,1 1 1 0 0,0-1-1 0 0,0 1-53 0 0,1 3 50 0 0,0 0 1 0 0,0 0-1 0 0,-1 0 1 0 0,0 1-1 0 0,0-1 1 0 0,-1 0-1 0 0,0 1 1 0 0,0-1-1 0 0,0 1 1 0 0,-1 0-1 0 0,0-1 1 0 0,-1 1-1 0 0,0-1 1 0 0,0 1-1 0 0,0-1 1 0 0,-1 1-1 0 0,0-1 1 0 0,-1 0-1 0 0,0 0 1 0 0,0 0-1 0 0,0 0 1 0 0,-1-1-1 0 0,0 1 1 0 0,0-1-1 0 0,-1 0 1 0 0,1 0-1 0 0,-1 0 1 0 0,-1-1-1 0 0,1 0 1 0 0,-1 0-1 0 0,0 0 1 0 0,0-1-1 0 0,0 1 1 0 0,-1-2-1 0 0,1 1 1 0 0,-1-1-1 0 0,0 0 1 0 0,0 0 0 0 0,0 0-1 0 0,-1-1 1 0 0,1-1-1 0 0,0 1 1 0 0,-1-1-1 0 0,-2 0-50 0 0,6-3-96 0 0,-1 1-1 0 0,1-1 1 0 0,0 0-1 0 0,0-1 1 0 0,0 1 0 0 0,0-1-1 0 0,0 0 1 0 0,0 0 0 0 0,1 0-1 0 0,-1 0 1 0 0,1 0-1 0 0,0-1 1 0 0,0 0 0 0 0,0 0-1 0 0,1 0 1 0 0,-1 0-1 0 0,1 0 1 0 0,0 0 0 0 0,0 0-1 0 0,0-1 1 0 0,1 1-1 0 0,0-1 1 0 0,0 1 0 0 0,0-1-1 0 0,0 0 1 0 0,1 1 0 0 0,-1-1-1 0 0,1 0 1 0 0,0 1-1 0 0,1-1 1 0 0,-1 0 0 0 0,1 0-1 0 0,0 1 1 0 0,0-1-1 0 0,0 1 1 0 0,1-1 0 0 0,0 1-1 0 0,0 0 1 0 0,0-1 0 0 0,0 1-1 0 0,1 0 1 0 0,-1 0-1 0 0,1 1 1 0 0,3-5 96 0 0,14-18-1255 0 0</inkml:trace>
  <inkml:trace contextRef="#ctx0" brushRef="#br0" timeOffset="118723.866">16527 4948 916 0 0,'1'-1'28'0'0,"10"-6"371"0"0,-1 0 0 0 0,0-1 0 0 0,0 0 0 0 0,-1 0-1 0 0,0-1 1 0 0,-1 0 0 0 0,0-1 0 0 0,0 0 0 0 0,-1 0 0 0 0,0 0 0 0 0,-1-1 0 0 0,2-3-399 0 0,-8 13 456 0 0,0 1-34 0 0,0 0-46 0 0,-1-2-321 0 0,1 1 1 0 0,-1 0-1 0 0,1-1 1 0 0,-1 1-1 0 0,0-1 1 0 0,0 1-1 0 0,0 0 1 0 0,0 0-1 0 0,0 0 1 0 0,0-1-1 0 0,0 1 1 0 0,0 0-1 0 0,0 0 1 0 0,-1 1-1 0 0,1-1 1 0 0,0 0-1 0 0,-1 0 1 0 0,1 0-1 0 0,0 1 1 0 0,-1-1-1 0 0,1 1 1 0 0,-1-1-1 0 0,1 1 1 0 0,-1 0-1 0 0,1 0 1 0 0,-1-1-1 0 0,1 1 1 0 0,-1 0-1 0 0,1 0 1 0 0,-1 0-1 0 0,0 1 0 0 0,1-1 1 0 0,-1 0-1 0 0,1 1 1 0 0,-1-1-1 0 0,1 0 1 0 0,0 1-1 0 0,-1 0 1 0 0,1-1-1 0 0,-1 1 1 0 0,1 0-1 0 0,0 0 1 0 0,0 0-1 0 0,-1 0 1 0 0,1 0-1 0 0,0 0 1 0 0,0 0-1 0 0,0 0 1 0 0,0 0-1 0 0,0 0 1 0 0,0 1-56 0 0,-5 10 85 0 0,0 0 1 0 0,1 0-1 0 0,0 0 1 0 0,1 0-1 0 0,1 1 1 0 0,0 0-1 0 0,0-1 1 0 0,1 1-1 0 0,1 0 1 0 0,0 0-1 0 0,1 1 1 0 0,1-1-1 0 0,1 12-85 0 0,-1 11 258 0 0,1-9-142 0 0,1 1 0 0 0,1-1-1 0 0,2 0 1 0 0,0 0 0 0 0,2-1 0 0 0,1 0-1 0 0,1 0 1 0 0,1-1 0 0 0,2 0-1 0 0,0-1 1 0 0,1-1 0 0 0,2 0-1 0 0,15 17-115 0 0,-26-33-22 0 0,1 0 0 0 0,-1 0 0 0 0,2-1 0 0 0,-1 0 0 0 0,1-1 0 0 0,0 1 0 0 0,0-1-1 0 0,0 0 1 0 0,1-1 0 0 0,0 0 0 0 0,0 0 0 0 0,0 0 0 0 0,0-1 0 0 0,0-1-1 0 0,1 1 1 0 0,-1-1 0 0 0,1-1 0 0 0,0 1 0 0 0,0-2 0 0 0,-1 1 0 0 0,1-1 0 0 0,0 0-1 0 0,0-1 1 0 0,-1 0 0 0 0,1-1 0 0 0,0 0 0 0 0,-1 0 0 0 0,1 0 0 0 0,-1-1-1 0 0,0-1 1 0 0,0 1 0 0 0,0-1 0 0 0,0-1 0 0 0,-1 1 0 0 0,0-1 0 0 0,0-1-1 0 0,0 1 1 0 0,0-1 0 0 0,-1 0 0 0 0,1-2 22 0 0,-4 0-28 0 0,0-1-1 0 0,0 1 1 0 0,-1 0 0 0 0,-1-1-1 0 0,0 1 1 0 0,0-1 0 0 0,0 0-1 0 0,-1 1 1 0 0,0-1-1 0 0,-1 0 1 0 0,0 1 0 0 0,0-1-1 0 0,-1 1 1 0 0,0-1 0 0 0,0 1-1 0 0,-1 0 1 0 0,0 0 0 0 0,-1 0-1 0 0,0 0 1 0 0,0 1 0 0 0,-1-1-1 0 0,1 1 1 0 0,-2 0-1 0 0,1 1 1 0 0,-1-1 0 0 0,0 1-1 0 0,0 0 1 0 0,-1 0 0 0 0,1 1-1 0 0,-1 0 1 0 0,-1 0 0 0 0,1 1-1 0 0,-1-1 1 0 0,1 2 0 0 0,-1-1-1 0 0,0 1 1 0 0,-1 0-1 0 0,1 1 1 0 0,0 0 0 0 0,-1 0-1 0 0,1 1 1 0 0,-1 0 0 0 0,0 1-1 0 0,1 0 1 0 0,-2 0 28 0 0,7-1 11 0 0,0 1 0 0 0,0-1 0 0 0,0 1 0 0 0,0 0 0 0 0,0 0 0 0 0,0 0 0 0 0,1 1 0 0 0,-1-1 0 0 0,0 0 0 0 0,0 1 0 0 0,0 0 0 0 0,0 0 0 0 0,0 0 0 0 0,0 0 0 0 0,1 0 0 0 0,-1 1 0 0 0,1-1 0 0 0,-1 1 0 0 0,1 0 0 0 0,-1-1 0 0 0,1 1 0 0 0,0 0 0 0 0,0 1 0 0 0,0-1 0 0 0,0 0 0 0 0,0 0 0 0 0,0 1 0 0 0,1-1 0 0 0,-1 1 0 0 0,1 0 0 0 0,0-1 0 0 0,0 1 0 0 0,0 0 0 0 0,0 0 0 0 0,0 0 0 0 0,0 0 0 0 0,1 0 0 0 0,-1 0 0 0 0,1 0 0 0 0,0 0 0 0 0,0 0 0 0 0,0 0 0 0 0,1-1 0 0 0,-1 1 0 0 0,1 0 0 0 0,0 2-11 0 0,10 11-104 0 0,1-1 0 0 0,1 0 0 0 0,0-1 0 0 0,2-1 0 0 0,-1 0 0 0 0,1 0 1 0 0,1-2-1 0 0,0 0 0 0 0,1-1 0 0 0,0 0 0 0 0,0-2 0 0 0,1 0 0 0 0,0 0 0 0 0,1-2 0 0 0,4 1 104 0 0,241 55-6934 0 0,-221-57 5642 0 0</inkml:trace>
  <inkml:trace contextRef="#ctx0" brushRef="#br0" timeOffset="119264.139">18001 4870 948 0 0,'-17'-22'3359'0'0,"-70"20"-1195"0"0,78 3-2049 0 0,0 0 0 0 0,1 1-1 0 0,-1 0 1 0 0,1 1 0 0 0,-1 0 0 0 0,1 0-1 0 0,0 1 1 0 0,0 0 0 0 0,1 0-1 0 0,-1 0 1 0 0,1 1 0 0 0,0 1-1 0 0,0-1 1 0 0,0 1 0 0 0,1 0 0 0 0,0 1-1 0 0,0-1 1 0 0,1 1 0 0 0,0 0-1 0 0,0 1 1 0 0,0-1 0 0 0,1 1 0 0 0,1 0-1 0 0,-1 0 1 0 0,1 0 0 0 0,0 1-1 0 0,1-1 1 0 0,0 1 0 0 0,0-1 0 0 0,1 1-1 0 0,0 0 1 0 0,0 0 0 0 0,1-1-1 0 0,1 1 1 0 0,-1 0 0 0 0,1 0-1 0 0,1-1 1 0 0,0 1 0 0 0,0-1 0 0 0,0 1-1 0 0,1-1 1 0 0,0 0 0 0 0,1 1-115 0 0,12 10 168 0 0,0-2 0 0 0,1 0 1 0 0,0-1-1 0 0,1 0 1 0 0,1-2-1 0 0,1 0 0 0 0,0-1 1 0 0,19 9-169 0 0,97 73 552 0 0,-135-95-558 0 0,0 1 0 0 0,0-1 1 0 0,0 1-1 0 0,0 0 0 0 0,0 0 0 0 0,0-1 0 0 0,0 1 0 0 0,0 0 0 0 0,0 0 0 0 0,-1 0 1 0 0,1 0-1 0 0,0 0 0 0 0,0 0 0 0 0,-1 0 0 0 0,1 0 0 0 0,-1 0 0 0 0,1 0 0 0 0,-1 0 0 0 0,0 1 1 0 0,1-1-1 0 0,-1 0 0 0 0,0 0 0 0 0,0 0 0 0 0,0 1 0 0 0,0-1 0 0 0,0 0 0 0 0,0 0 1 0 0,0 0-1 0 0,0 1 0 0 0,0-1 0 0 0,-1 0 0 0 0,1 0 0 0 0,0 0 0 0 0,-1 0 0 0 0,1 1 0 0 0,-1-1 1 0 0,1 0-1 0 0,-1 0 0 0 0,0 0 0 0 0,1 0 0 0 0,-1 0 0 0 0,0 0 0 0 0,0 0 0 0 0,0-1 0 0 0,1 1 1 0 0,-1 0-1 0 0,0 0 0 0 0,0-1 0 0 0,0 1 0 0 0,0 0 0 0 0,-1-1 0 0 0,1 1 0 0 0,0-1 1 0 0,0 0-1 0 0,0 1 0 0 0,0-1 0 0 0,0 0 0 0 0,-1 1 0 0 0,1-1 0 0 0,0 0 0 0 0,-1 0 6 0 0,-87 3-1386 0 0,15-38-314 0 0,69 32 1344 0 0,0-1-1 0 0,0 0 0 0 0,1-1 0 0 0,-1 1 1 0 0,1-1-1 0 0,0 1 0 0 0,0-1 0 0 0,1 0 0 0 0,0-1 1 0 0,0 1-1 0 0,0-1 0 0 0,0 1 0 0 0,1-1 1 0 0,0 0-1 0 0,0 0 0 0 0,1 0 0 0 0,-1 0 0 0 0,1 0 1 0 0,1 0-1 0 0,-1-6 357 0 0,1-10-1271 0 0</inkml:trace>
  <inkml:trace contextRef="#ctx0" brushRef="#br0" timeOffset="119667.226">18359 4993 1240 0 0,'22'-82'6971'0'0,"-24"125"-4736"0"0,-10 148-597 0 0,78 135-393 0 0,-8-77-4322 0 0,-57-247 1713 0 0,-21-1-4093 0 0,8-14 4322 0 0</inkml:trace>
  <inkml:trace contextRef="#ctx0" brushRef="#br0" timeOffset="119917.832">18458 4889 2280 0 0,'106'-64'2188'0'0,"-102"63"-2144"0"0,-1 0 1 0 0,0 0 0 0 0,0 0 0 0 0,1 1 0 0 0,-1-1 0 0 0,1 1 0 0 0,-1 0 0 0 0,0 0 0 0 0,1 0 0 0 0,-1 1 0 0 0,0-1 0 0 0,1 1 0 0 0,-1 0 0 0 0,0 0 0 0 0,0 0 0 0 0,0 0 0 0 0,1 0 0 0 0,-1 1 0 0 0,0 0 0 0 0,-1-1 0 0 0,1 1 0 0 0,0 0 0 0 0,0 0 0 0 0,-1 1 0 0 0,1-1 0 0 0,-1 0 0 0 0,0 1 0 0 0,0-1 0 0 0,0 1 0 0 0,0 0 0 0 0,0 0 0 0 0,-1 0 0 0 0,1 0 0 0 0,-1 0 0 0 0,1 0 0 0 0,-1 1-45 0 0,1 0 46 0 0,0 1 1 0 0,-1 0-1 0 0,1-1 1 0 0,-1 1-1 0 0,0 0 1 0 0,0 0-1 0 0,-1 0 1 0 0,1 0-1 0 0,-1 0 1 0 0,0 0-1 0 0,0 0 1 0 0,-1 0-1 0 0,0 0 1 0 0,1 0-1 0 0,-2 0 1 0 0,1 0-1 0 0,-1 0 1 0 0,1-1-1 0 0,-1 1 1 0 0,0-1-1 0 0,-1 1 1 0 0,1-1-1 0 0,-1 0 1 0 0,0 0-1 0 0,0 0 1 0 0,0 0-1 0 0,-1 0 1 0 0,1-1-1 0 0,-1 1 1 0 0,0-1-1 0 0,0 0 1 0 0,0 0-1 0 0,-1-1 1 0 0,1 1 0 0 0,0-1-1 0 0,-1 0 1 0 0,0 0-1 0 0,-2 1-46 0 0,-120 24-561 0 0,113-52-3927 0 0,24 15 3111 0 0</inkml:trace>
  <inkml:trace contextRef="#ctx0" brushRef="#br0" timeOffset="120399.377">19233 4856 1540 0 0,'-3'-3'194'0'0,"-1"1"0"0"0,1-1 0 0 0,0 1 0 0 0,-1-1 0 0 0,1 1 0 0 0,-1 0 0 0 0,0 0 0 0 0,0 1 0 0 0,0-1 0 0 0,0 1 0 0 0,0 0 0 0 0,0 0 0 0 0,0 0 0 0 0,0 1 0 0 0,0-1 0 0 0,-1 1 0 0 0,1 0 0 0 0,0 0-1 0 0,0 0 1 0 0,0 1 0 0 0,-1 0 0 0 0,1-1 0 0 0,0 2 0 0 0,0-1 0 0 0,-3 1-194 0 0,-15 4 214 0 0,-1 0 0 0 0,1 2-1 0 0,1 0 1 0 0,0 2-1 0 0,0 0 1 0 0,0 1 0 0 0,2 2-1 0 0,-1-1 1 0 0,2 2 0 0 0,0 1-1 0 0,0 0 1 0 0,1 1 0 0 0,1 1-1 0 0,1 1 1 0 0,1 0 0 0 0,0 0-1 0 0,1 2 1 0 0,-1 4-214 0 0,2 18 417 0 0,12-41-315 0 0,43 15 24 0 0,-22-17-202 0 0,-1-1-1 0 0,1-1 0 0 0,-1-1 0 0 0,0-1 0 0 0,0 0 1 0 0,0-2-1 0 0,-1 0 0 0 0,0-1 0 0 0,-1-1 0 0 0,1-1 1 0 0,-2-1-1 0 0,13-9 77 0 0,83-79-118 0 0,-102 87 144 0 0,-11 12-32 0 0,-2 24 36 0 0,2-14-66 0 0,1 1 1 0 0,1 0-1 0 0,0-1 0 0 0,0 1 1 0 0,1-1-1 0 0,0 0 0 0 0,1 1 1 0 0,0-2-1 0 0,0 1 0 0 0,1 0 1 0 0,1-1-1 0 0,0 0 0 0 0,0 0 1 0 0,7 8 35 0 0,-8-13-392 0 0,-1 0 1 0 0,1 0 0 0 0,0 0-1 0 0,1 0 1 0 0,-1-1 0 0 0,0 0-1 0 0,1 0 1 0 0,0 0 0 0 0,0-1-1 0 0,0 0 1 0 0,0 0 0 0 0,0 0-1 0 0,0-1 1 0 0,0 0 0 0 0,0 0-1 0 0,1 0 1 0 0,4-1 391 0 0,5 0-1259 0 0</inkml:trace>
  <inkml:trace contextRef="#ctx0" brushRef="#br0" timeOffset="120822.407">19662 4759 1132 0 0,'-14'4'314'0'0,"1"1"0"0"0,0 0 0 0 0,0 1-1 0 0,1 0 1 0 0,0 1 0 0 0,0 0 0 0 0,0 1 0 0 0,1 0 0 0 0,0 1-1 0 0,1 1 1 0 0,0-1 0 0 0,1 2 0 0 0,-1-1 0 0 0,2 1 0 0 0,0 0 0 0 0,0 1-1 0 0,1 0 1 0 0,0 0 0 0 0,1 1 0 0 0,1 0 0 0 0,0 0 0 0 0,1 0-1 0 0,0 1 1 0 0,1-1 0 0 0,0 1 0 0 0,1 0 0 0 0,1 0 0 0 0,0 4-314 0 0,1-14 46 0 0,0 1 1 0 0,1-1 0 0 0,-1 1 0 0 0,1-1 0 0 0,0 1 0 0 0,1-1-1 0 0,-1 0 1 0 0,1 0 0 0 0,0 1 0 0 0,0-1 0 0 0,0 0-1 0 0,0-1 1 0 0,1 1 0 0 0,-1 0 0 0 0,1-1 0 0 0,0 1 0 0 0,0-1-1 0 0,0 0 1 0 0,1 0 0 0 0,-1 0 0 0 0,1 0 0 0 0,0-1 0 0 0,-1 0-1 0 0,1 1 1 0 0,0-1 0 0 0,1-1 0 0 0,-1 1 0 0 0,0 0-1 0 0,0-1 1 0 0,1 0 0 0 0,0 0-47 0 0,144 13 627 0 0,-143-14-607 0 0,239-45 231 0 0,-233 43-271 0 0,1 0 0 0 0,0-1 0 0 0,-1-1 0 0 0,0 0 0 0 0,0 0 0 0 0,0-1 0 0 0,0-1 0 0 0,-1 0 0 0 0,0-1 0 0 0,0 0 0 0 0,-1-1 0 0 0,0 0 0 0 0,0 0 0 0 0,-1-1 0 0 0,0 0 0 0 0,0-1 0 0 0,-1 0 0 0 0,0 0 0 0 0,-1-1 0 0 0,-1 0 0 0 0,1 0 0 0 0,-2-1 0 0 0,1 0 0 0 0,0-5 20 0 0,-7 12-6 0 0,-1 1-1 0 0,0 0 1 0 0,0 0 0 0 0,0 0-1 0 0,-1 0 1 0 0,0 1 0 0 0,1-1-1 0 0,-1 1 1 0 0,0 0 0 0 0,-1-1-1 0 0,1 1 1 0 0,-1 0 0 0 0,1 1 0 0 0,-1-1-1 0 0,0 1 1 0 0,0 0 0 0 0,0 0-1 0 0,0 0 1 0 0,0 0 0 0 0,-1 1-1 0 0,1-1 1 0 0,0 1 0 0 0,-1 0-1 0 0,1 1 1 0 0,-1-1 0 0 0,1 1-1 0 0,-1 0 1 0 0,1 0 0 0 0,-1 0-1 0 0,1 0 1 0 0,-1 1 0 0 0,1 0-1 0 0,-1 0 1 0 0,1 0 0 0 0,-1 1 6 0 0,-4-2 39 0 0,2-1-20 0 0,0 1-1 0 0,0 1 1 0 0,0-1-1 0 0,0 1 1 0 0,0 0 0 0 0,1 1-1 0 0,-1-1 1 0 0,0 1-1 0 0,1 1 1 0 0,-1-1 0 0 0,1 1-1 0 0,0 0 1 0 0,0 1 0 0 0,0-1-1 0 0,0 1 1 0 0,1 0-1 0 0,0 1 1 0 0,-1-1 0 0 0,1 1-1 0 0,1 0 1 0 0,-1 1-1 0 0,1-1 1 0 0,0 1 0 0 0,0-1-1 0 0,1 1 1 0 0,-1 0-1 0 0,1 1 1 0 0,1-1 0 0 0,-1 1-1 0 0,1-1 1 0 0,0 1-19 0 0,6 2-5 0 0,1-1-1 0 0,0-1 1 0 0,0 1 0 0 0,0-1-1 0 0,1 1 1 0 0,0-2 0 0 0,0 1 0 0 0,1-1-1 0 0,0 0 1 0 0,0 0 0 0 0,1-1 0 0 0,-1 1-1 0 0,1-2 1 0 0,0 1 0 0 0,0-1 0 0 0,1-1-1 0 0,-1 1 1 0 0,1-1 0 0 0,0-1-1 0 0,8 2 6 0 0,211 49-2309 0 0,-70-45-3422 0 0,-117-11 4457 0 0,25-12 42 0 0</inkml:trace>
  <inkml:trace contextRef="#ctx0" brushRef="#br0" timeOffset="121621.525">21281 4744 1280 0 0,'45'-27'4506'0'0,"-44"27"-4462"0"0,-1-1 0 0 0,0 0 0 0 0,1 0 0 0 0,-1 0 0 0 0,0 1 0 0 0,0-1 0 0 0,0 0-1 0 0,0 0 1 0 0,0 0 0 0 0,0 0 0 0 0,0 0 0 0 0,0 0 0 0 0,0 1 0 0 0,0-1 0 0 0,0 0 0 0 0,0 0 0 0 0,0 0-1 0 0,-1 0 1 0 0,1 1 0 0 0,0-1 0 0 0,-1 0 0 0 0,1 0 0 0 0,-1 0 0 0 0,1 1 0 0 0,-1-1 0 0 0,1 0 0 0 0,-1 1-1 0 0,1-1 1 0 0,-1 0 0 0 0,0 1 0 0 0,1-1 0 0 0,-1 1 0 0 0,0-1 0 0 0,0 1 0 0 0,1-1 0 0 0,-1 1-1 0 0,0 0 1 0 0,0-1 0 0 0,0 1 0 0 0,1 0 0 0 0,-1 0 0 0 0,0 0 0 0 0,0-1 0 0 0,0 1 0 0 0,0 0 0 0 0,0 0-1 0 0,1 0 1 0 0,-1 0 0 0 0,0 0 0 0 0,0 1 0 0 0,0-1 0 0 0,0 0 0 0 0,0 0 0 0 0,0 1-44 0 0,-13-4 57 0 0,0 1 0 0 0,0 1 0 0 0,-1 0 0 0 0,1 1 0 0 0,0 0 0 0 0,0 2 0 0 0,-1-1 0 0 0,1 2 0 0 0,0 0 0 0 0,0 0 0 0 0,1 2 0 0 0,-1-1 0 0 0,1 2 1 0 0,0 0-1 0 0,0 0 0 0 0,1 1 0 0 0,0 1 0 0 0,0 0 0 0 0,1 1 0 0 0,-1 0 0 0 0,2 0 0 0 0,0 1 0 0 0,0 1 0 0 0,1 0 0 0 0,0 0 0 0 0,1 1 0 0 0,0 0 0 0 0,1 0 0 0 0,0 1 0 0 0,1 0 0 0 0,0 0 1 0 0,1 0-1 0 0,-2 11-57 0 0,9-20 17 0 0,0 0 1 0 0,0 0 0 0 0,0 0 0 0 0,1-1 0 0 0,-1 1 0 0 0,1-1-1 0 0,0 0 1 0 0,0 0 0 0 0,0 0 0 0 0,1 0 0 0 0,-1-1 0 0 0,1 1-1 0 0,-1-1 1 0 0,1 0 0 0 0,0 0 0 0 0,0 0 0 0 0,0 0 0 0 0,0-1-1 0 0,0 1 1 0 0,0-1 0 0 0,0 0 0 0 0,0 0 0 0 0,1-1 0 0 0,-1 1-1 0 0,0-1 1 0 0,1 0 0 0 0,-1 0 0 0 0,0-1 0 0 0,1 1 0 0 0,-1-1-1 0 0,0 0 1 0 0,0 0 0 0 0,0 0 0 0 0,1-1 0 0 0,0 0-18 0 0,7-1-54 0 0,1 0 0 0 0,-1 0 0 0 0,0-1 1 0 0,0-1-1 0 0,0 0 0 0 0,-1 0 1 0 0,0-1-1 0 0,0-1 0 0 0,0 0 0 0 0,-1 0 1 0 0,0-1-1 0 0,0-1 0 0 0,-1 0 0 0 0,0 0 1 0 0,-1 0-1 0 0,0-1 0 0 0,0 0 0 0 0,-1-1 1 0 0,-1 0-1 0 0,1 0 0 0 0,-2 0 1 0 0,3-8 53 0 0,-7 17-23 0 0,0 0 0 0 0,-1 0 0 0 0,1-1 1 0 0,-1 1-1 0 0,0 0 0 0 0,0 0 1 0 0,0 0-1 0 0,0 0 0 0 0,0-1 0 0 0,0 1 1 0 0,-1 0-1 0 0,1 0 0 0 0,-1 0 1 0 0,1 0-1 0 0,-1 0 0 0 0,0 0 1 0 0,0 0-1 0 0,0 0 0 0 0,0 0 0 0 0,0 0 1 0 0,0 0-1 0 0,0 0 0 0 0,-1 1 1 0 0,1-1-1 0 0,-1 0 0 0 0,1 1 1 0 0,-1 0-1 0 0,0-1 0 0 0,1 1 0 0 0,-1 0 1 0 0,0 0-1 0 0,0 0 0 0 0,0 0 1 0 0,0 0-1 0 0,0 0 0 0 0,0 0 0 0 0,0 1 23 0 0,19 23-205 0 0,127 41-564 0 0,-41-42-3428 0 0,-79-21 2875 0 0</inkml:trace>
  <inkml:trace contextRef="#ctx0" brushRef="#br0" timeOffset="122005.488">21639 4300 1132 0 0,'1'-31'7491'0'0,"2"48"-4570"0"0,10 137-2699 0 0,8-14-253 0 0,12 59-1157 0 0,-1-69-2762 0 0,-23-106 1307 0 0,-9-24 1485 0 0</inkml:trace>
  <inkml:trace contextRef="#ctx0" brushRef="#br0" timeOffset="122527.821">21900 4649 2324 0 0,'-7'19'4492'0'0,"-6"77"-3179"0"0,15-87-1247 0 0,0-1-1 0 0,1 0 1 0 0,0 1 0 0 0,0-1 0 0 0,1 0 0 0 0,0-1 0 0 0,0 1 0 0 0,1-1-1 0 0,0 0 1 0 0,0 0 0 0 0,0 0 0 0 0,1 0 0 0 0,0-1 0 0 0,1 0 0 0 0,-1-1-1 0 0,1 1 1 0 0,0-1 0 0 0,1 0 0 0 0,-1-1 0 0 0,1 0 0 0 0,0 0 0 0 0,0-1-1 0 0,0 0 1 0 0,0 0 0 0 0,1-1 0 0 0,-1 0 0 0 0,2 0-66 0 0,-1 1 23 0 0,1-1 0 0 0,-1 0 0 0 0,1 0-1 0 0,-1-1 1 0 0,1 0 0 0 0,0-1 0 0 0,0 0 0 0 0,-1 0 0 0 0,1-1 0 0 0,0-1 0 0 0,-1 0-1 0 0,1 0 1 0 0,-1 0 0 0 0,0-1 0 0 0,0-1 0 0 0,0 1 0 0 0,0-2 0 0 0,0 1 0 0 0,-1-1-1 0 0,0 0 1 0 0,0-1 0 0 0,0 0 0 0 0,-1 0 0 0 0,0-1 0 0 0,0 0 0 0 0,0 0 0 0 0,-1-1-1 0 0,0 1 1 0 0,2-5-23 0 0,-6-27-132 0 0,-2 37 119 0 0,-15-8-156 0 0,31 21 109 0 0,0 0-1 0 0,1 0 0 0 0,0-2 0 0 0,1 0 0 0 0,0-1 1 0 0,0-1-1 0 0,1-1 0 0 0,0 0 0 0 0,0-2 1 0 0,0 0-1 0 0,0-1 0 0 0,1-1 0 0 0,-1-1 1 0 0,1 0-1 0 0,17-3 61 0 0,-33 3 0 0 0,-1-1 0 0 0,1 0 0 0 0,0 0 0 0 0,0 0 0 0 0,-1 0 0 0 0,1-1 0 0 0,0 0 0 0 0,0 1 0 0 0,-1-1 0 0 0,1-1 0 0 0,-1 1 0 0 0,1 0 0 0 0,-1-1 0 0 0,0 0 1 0 0,1 0-1 0 0,-1 0 0 0 0,0 0 0 0 0,0 0 0 0 0,0-1 0 0 0,-1 1 0 0 0,1-1 0 0 0,0 0 0 0 0,-1 0 0 0 0,0 0 0 0 0,0 0 0 0 0,0 0 0 0 0,0 0 0 0 0,0-1 0 0 0,0 1 0 0 0,-1 0 0 0 0,0-1 0 0 0,-5-6-38 0 0,-1 1 0 0 0,0-1 0 0 0,-1 1-1 0 0,0 0 1 0 0,0 1 0 0 0,-1 0 0 0 0,0 0 0 0 0,-1 0-1 0 0,1 1 1 0 0,-2 0 0 0 0,1 0 0 0 0,-1 1 0 0 0,0 0-1 0 0,0 1 1 0 0,0-1 0 0 0,-9-2 38 0 0,10 4-92 0 0,-6-4-344 0 0,-21-12-856 0 0,23 3-2581 0 0,11 14 2599 0 0</inkml:trace>
  <inkml:trace contextRef="#ctx0" brushRef="#br0" timeOffset="123649.386">23046 4709 1440 0 0,'-21'-14'4499'0'0,"-34"23"-3264"0"0,55-9-1212 0 0,-9 2 102 0 0,-1 0 0 0 0,1 0 1 0 0,0 1-1 0 0,0 1 1 0 0,0-1-1 0 0,1 1 0 0 0,0 1 1 0 0,-1 0-1 0 0,1 0 0 0 0,1 0 1 0 0,-1 1-1 0 0,1 0 1 0 0,0 1-1 0 0,0 0 0 0 0,1 0 1 0 0,0 0-1 0 0,0 1 0 0 0,1-1 1 0 0,0 2-1 0 0,0-1 1 0 0,0 3-126 0 0,4-10 43 0 0,42 22-139 0 0,-29-20 2 0 0,0-1 1 0 0,1 0-1 0 0,-1-1 1 0 0,1 0-1 0 0,0-1 1 0 0,-1-1-1 0 0,1 0 1 0 0,-1 0-1 0 0,1-2 1 0 0,-1 1-1 0 0,0-2 1 0 0,0 1-1 0 0,0-2 1 0 0,0 1-1 0 0,-1-2 1 0 0,0 1-1 0 0,0-2 0 0 0,0 1 1 0 0,-1-2-1 0 0,0 1 1 0 0,0-1-1 0 0,0-1 94 0 0,-9 8-3 0 0,0 0 0 0 0,1 0-1 0 0,-1 0 1 0 0,0 0-1 0 0,0 0 1 0 0,0 0 0 0 0,1 0-1 0 0,-1-1 1 0 0,0 1 0 0 0,0 0-1 0 0,-1-1 1 0 0,1 1-1 0 0,0-1 1 0 0,0 1 0 0 0,-1-1-1 0 0,1 1 1 0 0,-1-1-1 0 0,1 1 1 0 0,-1-1 0 0 0,0 0-1 0 0,0 1 1 0 0,0-1 0 0 0,1 0-1 0 0,-1 1 1 0 0,-1-1-1 0 0,1 1 1 0 0,0-1 0 0 0,0 0-1 0 0,-1 1 1 0 0,1-1-1 0 0,-1 1 1 0 0,1-1 0 0 0,-1 1-1 0 0,0-1 1 0 0,1 1 0 0 0,-1-1-1 0 0,0 1 1 0 0,0-1-1 0 0,0 1 1 0 0,0 0 0 0 0,0 0-1 0 0,0 0 1 0 0,-1 0-1 0 0,1-1 1 0 0,0 2 0 0 0,-1-1-1 0 0,1 0 1 0 0,0 0 0 0 0,-1 0-1 0 0,1 1 1 0 0,-1-1-1 0 0,1 0 1 0 0,-1 1 0 0 0,0 0-1 0 0,1-1 1 0 0,-1 1-1 0 0,0 0 1 0 0,1 0 0 0 0,-1 0-1 0 0,1 0 1 0 0,-1 0 0 0 0,0 0-1 0 0,1 0 1 0 0,-1 0-1 0 0,0 1 1 0 0,0 0 3 0 0,1 1 3 0 0,0 0 0 0 0,0 0 1 0 0,0 0-1 0 0,0 0 0 0 0,1 0 0 0 0,-1 1 0 0 0,1-1 0 0 0,0 0 1 0 0,0 1-1 0 0,-1-1 0 0 0,1 0 0 0 0,1 1 0 0 0,-1-1 1 0 0,0 0-1 0 0,0 0 0 0 0,1 1 0 0 0,0-1 0 0 0,-1 0 0 0 0,1 0 1 0 0,0 0-1 0 0,0 0 0 0 0,0 1 0 0 0,0-1 0 0 0,0-1 0 0 0,1 1 1 0 0,-1 0-1 0 0,1 0 0 0 0,-1 0 0 0 0,1-1 0 0 0,0 1 1 0 0,-1-1-1 0 0,1 1 0 0 0,0-1 0 0 0,0 0 0 0 0,0 0 0 0 0,0 0 1 0 0,0 0-1 0 0,0 0 0 0 0,1 0 0 0 0,-1 0 0 0 0,0-1 0 0 0,0 1 1 0 0,1-1-1 0 0,-1 1 0 0 0,0-1 0 0 0,0 0 0 0 0,1 0-3 0 0,10 2-29 0 0,0 0 0 0 0,0-1 0 0 0,0-1 0 0 0,0 0 0 0 0,0 0 0 0 0,0-2 0 0 0,0 1 0 0 0,0-2 0 0 0,0 0 0 0 0,-1 0 0 0 0,1-1 0 0 0,-1 0 0 0 0,0-2 0 0 0,0 1 0 0 0,-1-1 0 0 0,1-1 0 0 0,-1 0 0 0 0,-1 0 0 0 0,1-1 0 0 0,-1-1 0 0 0,-1 0 0 0 0,2-2 29 0 0,16-55 447 0 0,-26 65-346 0 0,-1 1 39 0 0,0 0-126 0 0,-1 1 0 0 0,1-1 1 0 0,0 0-1 0 0,-1 1 0 0 0,1-1 0 0 0,-1 0 1 0 0,1 0-1 0 0,-1 1 0 0 0,1-1 0 0 0,0 0 1 0 0,-1 0-1 0 0,1 0 0 0 0,-1 1 1 0 0,1-1-1 0 0,-1 0 0 0 0,1 0 0 0 0,-1 0 1 0 0,1 0-1 0 0,-1 0 0 0 0,1 0 0 0 0,-1 0 1 0 0,1 0-1 0 0,-1 0 0 0 0,1 0 1 0 0,-1 0-1 0 0,1-1 0 0 0,-1 1 0 0 0,1 0 1 0 0,-1 0-1 0 0,1 0 0 0 0,0-1 0 0 0,-1 1 1 0 0,1 0-1 0 0,-1 0 0 0 0,1-1 0 0 0,0 1 1 0 0,-1 0-1 0 0,1-1 0 0 0,0 1 1 0 0,-1 0-1 0 0,1-1 0 0 0,0 1 0 0 0,-1-1 1 0 0,1 1-1 0 0,0-1 0 0 0,0 1 0 0 0,0 0 1 0 0,-1-1-1 0 0,1 1 0 0 0,0-1 1 0 0,0 1-1 0 0,0-1 0 0 0,0 1 0 0 0,0-1 1 0 0,0 1-1 0 0,0-1 0 0 0,0 1 0 0 0,0-1 1 0 0,0 1-1 0 0,0-1 0 0 0,0 1 1 0 0,0-1-1 0 0,1 1 0 0 0,-1-1 0 0 0,0 1 1 0 0,0 0-1 0 0,0-1 0 0 0,1 1 0 0 0,-1-1-14 0 0,1 4 3 0 0,1 0-1 0 0,-1 0 1 0 0,1 0-1 0 0,0 0 1 0 0,0 0-1 0 0,0 0 1 0 0,0 0-1 0 0,0-1 1 0 0,0 1-1 0 0,1-1 1 0 0,-1 0-1 0 0,1 0 0 0 0,0 0 1 0 0,0 0-1 0 0,0 0 1 0 0,0 0-1 0 0,0-1 1 0 0,0 1-1 0 0,0-1 1 0 0,0 0-1 0 0,1 0 1 0 0,-1 0-1 0 0,0-1 1 0 0,1 1-1 0 0,-1-1 0 0 0,1 0 1 0 0,-1 0-1 0 0,0 0 1 0 0,1 0-1 0 0,-1 0 1 0 0,1-1-1 0 0,-1 0 1 0 0,0 1-1 0 0,1-1 1 0 0,-1-1-1 0 0,2 1-2 0 0,11-3-57 0 0,0 0-1 0 0,-1-1 1 0 0,1-1-1 0 0,-1 0 1 0 0,0-1 0 0 0,0 0-1 0 0,-1-1 1 0 0,0-1-1 0 0,-1-1 1 0 0,0 0-1 0 0,0 0 1 0 0,-1-1-1 0 0,0-1 1 0 0,-1 0 57 0 0,-14 4 240 0 0,-16 27-168 0 0,12 2 77 0 0,2 0 0 0 0,1 0 1 0 0,0 0-1 0 0,2 1 0 0 0,0-1 0 0 0,2 1 0 0 0,0-1 0 0 0,3 15-149 0 0,-2 21 345 0 0,15 159 571 0 0,-14-165-661 0 0,0-36-181 0 0,-1 1-1 0 0,0-1 1 0 0,-1 0-1 0 0,0 1 0 0 0,-1-1 1 0 0,-1 0-1 0 0,-1 0 1 0 0,0 1-1 0 0,-1-2 1 0 0,0 1-1 0 0,-1 0 0 0 0,-1-1 1 0 0,-3 5-74 0 0,8-17 10 0 0,1-1 0 0 0,-1 1 0 0 0,1-1 0 0 0,-1 0 0 0 0,0 1 0 0 0,0-1 0 0 0,0 0 0 0 0,0 0 0 0 0,0 1 0 0 0,0-1 0 0 0,0 0 0 0 0,0 0 0 0 0,0 0 0 0 0,-1 0 0 0 0,1 0 0 0 0,0-1 0 0 0,-1 1 0 0 0,1 0 0 0 0,-1-1 0 0 0,1 1 0 0 0,-1 0 0 0 0,1-1 0 0 0,-1 0 0 0 0,1 1 0 0 0,-1-1 0 0 0,1 0 0 0 0,-1 0 0 0 0,1 0 0 0 0,-1 0 0 0 0,0 0 0 0 0,1 0 0 0 0,-1 0 0 0 0,1-1 0 0 0,-1 1 0 0 0,1-1 0 0 0,-1 1 0 0 0,1-1 0 0 0,-1 1 0 0 0,1-1 0 0 0,0 0 0 0 0,-1 0 0 0 0,1 1 0 0 0,0-1 0 0 0,-1 0 0 0 0,1 0 0 0 0,0 0 0 0 0,0-1 0 0 0,0 1 0 0 0,0 0 0 0 0,0 0 0 0 0,0-1 0 0 0,0 1 0 0 0,0-1-10 0 0,-35-80 204 0 0,33 54-305 0 0,2 1 1 0 0,0-1 0 0 0,2 1-1 0 0,1-1 1 0 0,1 1-1 0 0,1 0 1 0 0,2 0 0 0 0,1 0-1 0 0,1 0 1 0 0,1 1-1 0 0,1 1 1 0 0,1-1 0 0 0,1 2-1 0 0,2 0 1 0 0,0 0-1 0 0,2 1 1 0 0,0 1 0 0 0,2 1-1 0 0,0 0 1 0 0,1 1-1 0 0,1 1 1 0 0,1 1 0 0 0,1 1-1 0 0,16-10 101 0 0,-27 21-30 0 0,0 0 0 0 0,1 0 0 0 0,-1 1 0 0 0,1 1 0 0 0,0 0 0 0 0,0 0 0 0 0,1 1 0 0 0,-1 1 0 0 0,1 0 0 0 0,0 1 0 0 0,-1 0 0 0 0,1 1 0 0 0,0 0 0 0 0,-1 1 0 0 0,1 0 0 0 0,0 1 0 0 0,-1 1 0 0 0,0 0 0 0 0,0 1 0 0 0,1 0 0 0 0,-2 0 0 0 0,1 2 0 0 0,-1-1 0 0 0,3 3 30 0 0,-10-5-19 0 0,-1 0 1 0 0,1 0-1 0 0,-1 0 0 0 0,0 1 0 0 0,0-1 0 0 0,0 1 0 0 0,-1 0 1 0 0,1 0-1 0 0,-1 0 0 0 0,0 0 0 0 0,0 0 0 0 0,0 0 1 0 0,-1 0-1 0 0,1 1 0 0 0,-1-1 0 0 0,0 1 0 0 0,0-1 0 0 0,-1 1 1 0 0,0-1-1 0 0,1 1 0 0 0,-1 0 0 0 0,-1-1 0 0 0,1 1 1 0 0,-1-1-1 0 0,1 1 0 0 0,-2-1 0 0 0,1 1 0 0 0,0-1 0 0 0,-1 0 1 0 0,0 1-1 0 0,1-1 0 0 0,-2 0 0 0 0,1 0 0 0 0,0 0 1 0 0,-1-1-1 0 0,0 1 0 0 0,0 0 0 0 0,0-1 0 0 0,0 0 0 0 0,-1 0 1 0 0,1 0-1 0 0,-1 0 0 0 0,0 0 0 0 0,0-1 0 0 0,0 0 1 0 0,0 0-1 0 0,0 0 0 0 0,0 0 0 0 0,-4 1 19 0 0,-3 1-444 0 0,-1-1 0 0 0,1 0 0 0 0,0-1 0 0 0,-1 0 0 0 0,1 0 0 0 0,-1-1 1 0 0,1-1-1 0 0,-1 0 0 0 0,1-1 0 0 0,-1 0 0 0 0,0 0 0 0 0,1-1 0 0 0,0-1 0 0 0,-1 0 444 0 0,-19-11-1243 0 0</inkml:trace>
  <inkml:trace contextRef="#ctx0" brushRef="#br0" timeOffset="123898.283">24529 4415 1272 0 0,'60'8'9312'0'0,"-59"-8"-9652"0"0,-1 0-403 0 0,0 0-46 0 0,0 0-76 0 0,0 0-509 0 0,9-8-2880 0 0,-21-4 3003 0 0</inkml:trace>
  <inkml:trace contextRef="#ctx0" brushRef="#br0" timeOffset="152822.355">442 7237 876 0 0,'16'0'3299'0'0,"9"0"-440"0"0,-23 0-2830 0 0,-1 0 0 0 0,1-1 0 0 0,-1 1 1 0 0,0-1-1 0 0,1 1 0 0 0,-1-1 0 0 0,0 0 0 0 0,0 1 0 0 0,1-1 0 0 0,-1 0 1 0 0,0 0-1 0 0,0 0 0 0 0,0 0 0 0 0,0 0 0 0 0,0 0 0 0 0,0 0 1 0 0,0 0-1 0 0,0 0 0 0 0,0-1 0 0 0,-1 1 0 0 0,1 0 0 0 0,0 0 1 0 0,-1-1-1 0 0,1 1 0 0 0,-1 0 0 0 0,0-1 0 0 0,1 1 0 0 0,-1-1 1 0 0,0 1-1 0 0,0-1 0 0 0,0 1 0 0 0,0 0 0 0 0,0-1 0 0 0,0 1 1 0 0,0-1-1 0 0,0 1 0 0 0,-1-1 0 0 0,1 0-29 0 0,-3-5 17 0 0,0 0 0 0 0,0 1-1 0 0,-1-1 1 0 0,1 1 0 0 0,-1 0-1 0 0,-1 0 1 0 0,1 0 0 0 0,-1 0 0 0 0,0 1-1 0 0,-1 0 1 0 0,1 0 0 0 0,-1 0-1 0 0,0 1 1 0 0,0-1 0 0 0,0 2 0 0 0,-1-1-1 0 0,1 1 1 0 0,-1 0 0 0 0,0 0-1 0 0,0 0 1 0 0,0 1 0 0 0,0 0 0 0 0,0 1-1 0 0,-1 0 1 0 0,1 0 0 0 0,0 0-1 0 0,-1 1 1 0 0,-4 0-17 0 0,2-1 4 0 0,0-1 0 0 0,0 2-1 0 0,0-1 1 0 0,0 1 0 0 0,0 1-1 0 0,0 0 1 0 0,0 0 0 0 0,0 1 0 0 0,0 0-1 0 0,0 1 1 0 0,0 0 0 0 0,1 1-1 0 0,0 0 1 0 0,0 0 0 0 0,0 1 0 0 0,0 0-1 0 0,0 0 1 0 0,1 1 0 0 0,0 0-1 0 0,1 1 1 0 0,-1 0 0 0 0,1 0-1 0 0,0 1 1 0 0,1-1 0 0 0,0 2 0 0 0,0-1-1 0 0,1 0 1 0 0,0 1 0 0 0,0 0-1 0 0,1 0 1 0 0,0 1 0 0 0,1-1 0 0 0,0 1-1 0 0,0 0 1 0 0,1 0 0 0 0,1 0-1 0 0,-1 4-3 0 0,2-8 8 0 0,1 0-1 0 0,0-1 0 0 0,0 1 0 0 0,1-1 0 0 0,-1 0 0 0 0,1 1 0 0 0,0-1 0 0 0,1 0 0 0 0,-1 0 0 0 0,1 0 1 0 0,0-1-1 0 0,0 1 0 0 0,1-1 0 0 0,-1 1 0 0 0,1-1 0 0 0,0 0 0 0 0,0-1 0 0 0,1 1 0 0 0,-1-1 1 0 0,1 1-1 0 0,-1-1 0 0 0,1-1 0 0 0,0 1 0 0 0,0-1 0 0 0,0 1 0 0 0,5 0-7 0 0,148 27-1517 0 0,-150-30 1219 0 0,0-1-1 0 0,0 1 1 0 0,0-2-1 0 0,0 1 1 0 0,0-1 0 0 0,-1 0-1 0 0,1-1 1 0 0,-1 0-1 0 0,1 0 1 0 0,-1-1-1 0 0,0 1 1 0 0,-1-2-1 0 0,1 1 1 0 0,0-1-1 0 0,-1 0 299 0 0,12-12-1194 0 0</inkml:trace>
  <inkml:trace contextRef="#ctx0" brushRef="#br0" timeOffset="153087.136">503 7209 1392 0 0,'11'-29'7376'0'0,"11"82"-6475"0"0,-16-37-824 0 0,17 47 315 0 0,-1 0 1 0 0,-4 2 0 0 0,-3 0 0 0 0,-2 1 0 0 0,-4 1 0 0 0,1 45-393 0 0,-10-98 23 0 0,-1-1 1 0 0,0 1-1 0 0,-1-1 0 0 0,0 0 1 0 0,-1 0-1 0 0,-1 1 0 0 0,0-2 1 0 0,0 1-1 0 0,-2-1 0 0 0,1 1 1 0 0,-2-1-1 0 0,1-1 0 0 0,-2 1 1 0 0,1-1-1 0 0,-2-1 0 0 0,1 1 1 0 0,-2-1-1 0 0,1-1 0 0 0,-1 0 1 0 0,-1 0-1 0 0,1-1 0 0 0,-1 0 1 0 0,-1-1-1 0 0,0 0 0 0 0,0-1 1 0 0,0-1-1 0 0,0 1 0 0 0,-1-2 1 0 0,0 0-1 0 0,0 0 0 0 0,0-2 1 0 0,-1 1-24 0 0,4-6-308 0 0,0 0-1 0 0,0 0 1 0 0,0-1 0 0 0,1 0 0 0 0,-1 0 0 0 0,1-1 0 0 0,0-1-1 0 0,1 1 1 0 0,-1-1 0 0 0,1-1 0 0 0,0 0 0 0 0,0 0-1 0 0,1 0 1 0 0,0-1 0 0 0,1 0 0 0 0,-1-1 0 0 0,2 1 0 0 0,-1-1-1 0 0,1 0 1 0 0,0-1 0 0 0,1 1 0 0 0,0-1 0 0 0,1 0-1 0 0,0 0 1 0 0,0 0 0 0 0,1 0 0 0 0,1 0 0 0 0,-1-1 0 0 0,2 1-1 0 0,-1-4 309 0 0,-4-27-1088 0 0</inkml:trace>
  <inkml:trace contextRef="#ctx0" brushRef="#br0" timeOffset="153643.792">692 7531 2036 0 0,'3'0'132'0'0,"-1"0"0"0"0,1 0-1 0 0,0 0 1 0 0,-1 1 0 0 0,1-1-1 0 0,-1 1 1 0 0,1-1 0 0 0,-1 1 0 0 0,1 0-1 0 0,-1 0 1 0 0,1 0 0 0 0,-1 0-1 0 0,0 1 1 0 0,1-1 0 0 0,-1 1 0 0 0,0-1-1 0 0,0 1 1 0 0,0 0 0 0 0,0 0-1 0 0,-1-1 1 0 0,1 1 0 0 0,0 1 0 0 0,-1-1-1 0 0,2 2-131 0 0,-2-3 73 0 0,5 6 61 0 0,6 4 29 0 0,-2-1-1 0 0,1 2 1 0 0,-2-1-1 0 0,1 1 1 0 0,-2 1-1 0 0,0 0 1 0 0,0 0-1 0 0,-1 0 1 0 0,-1 1-1 0 0,0 0 1 0 0,-1 1-1 0 0,4 14-162 0 0,-7-17 186 0 0,0-9-120 0 0,-1 0 1 0 0,1 1-1 0 0,-1-1 1 0 0,0 0-1 0 0,0 1 1 0 0,0-1 0 0 0,0 1-1 0 0,-1-1 1 0 0,1 1-1 0 0,-1 0 1 0 0,0-1-1 0 0,0 1 1 0 0,-1-1-1 0 0,1 1 1 0 0,-1-1 0 0 0,1 1-1 0 0,-1 0 1 0 0,0-1-1 0 0,0 0 1 0 0,-1 1-1 0 0,1-1 1 0 0,-1 0-1 0 0,1 0 1 0 0,-1 0-1 0 0,0 0 1 0 0,-1 0 0 0 0,1 0-1 0 0,0 0 1 0 0,-1-1-1 0 0,1 1 1 0 0,-1-1-1 0 0,0 0 1 0 0,0 1-1 0 0,0-1 1 0 0,-2 0-67 0 0,1-3 34 0 0,0-1 1 0 0,0-1-1 0 0,-1 1 0 0 0,2 0 1 0 0,-1-1-1 0 0,0 0 0 0 0,0 0 1 0 0,1 0-1 0 0,0-1 0 0 0,0 1 1 0 0,0-1-1 0 0,0 1 0 0 0,0-1 1 0 0,1 0-1 0 0,-1 0 0 0 0,1 0 1 0 0,0-1-1 0 0,0 1 1 0 0,1 0-1 0 0,-1-1 0 0 0,1 0 1 0 0,0 1-1 0 0,0-1 0 0 0,1 1 1 0 0,-1-5-35 0 0,-2-5 5 0 0,1 0 0 0 0,1 0 1 0 0,0 0-1 0 0,0-1 1 0 0,2 1-1 0 0,0 0 0 0 0,0 0 1 0 0,1-1-1 0 0,1 1 1 0 0,1 0-1 0 0,0 1 0 0 0,0-1 1 0 0,2 1-1 0 0,-1 0 1 0 0,2 0-1 0 0,0 0 0 0 0,0 1 1 0 0,1 0-1 0 0,0 0 1 0 0,1 1-1 0 0,1 0 0 0 0,8-7-5 0 0,-12 15-2 0 0,0-1 1 0 0,0 1-1 0 0,1 0 0 0 0,-1 1 0 0 0,1 0 0 0 0,-1 0 1 0 0,1 0-1 0 0,0 1 0 0 0,0 0 0 0 0,0 0 0 0 0,0 0 0 0 0,0 1 1 0 0,0 0-1 0 0,0 1 0 0 0,-1 0 0 0 0,1 0 0 0 0,0 0 0 0 0,0 1 1 0 0,0 0-1 0 0,-1 0 0 0 0,1 0 0 0 0,-1 1 0 0 0,0 0 0 0 0,0 1 1 0 0,0-1-1 0 0,0 1 0 0 0,0 0 0 0 0,-1 0 0 0 0,0 1 0 0 0,0 0 1 0 0,0 0-1 0 0,0 0 0 0 0,-1 1 0 0 0,0-1 0 0 0,0 1 0 0 0,0 0 1 0 0,-1 0-1 0 0,0 0 0 0 0,0 1 0 0 0,-1-1 0 0 0,1 1 0 0 0,-1-1 1 0 0,-1 1-1 0 0,1 0 0 0 0,-1 0 0 0 0,-1 0 0 0 0,1 0 2 0 0,17 92 155 0 0,-1-4-2905 0 0,-15-92 837 0 0,0-3-1953 0 0,-2 0 2676 0 0</inkml:trace>
  <inkml:trace contextRef="#ctx0" brushRef="#br0" timeOffset="154061.694">1265 7852 1576 0 0,'11'0'3788'0'0,"8"-31"-3306"0"0,-15 23-89 0 0,24-50-69 0 0,-2-1 0 0 0,-3-1 0 0 0,-3-1 0 0 0,-2 0 0 0 0,7-53-324 0 0,-17 81 72 0 0,-3-3 40 0 0,-5 38-1 0 0,-1 16-56 0 0,1-7-12 0 0,0 1 0 0 0,1-1 0 0 0,1 1 0 0 0,0-1 0 0 0,0 0-1 0 0,1 0 1 0 0,1 0 0 0 0,0 0 0 0 0,0 0 0 0 0,1-1-1 0 0,0 1 1 0 0,1-2 0 0 0,0 1 0 0 0,1 0 0 0 0,0-1 0 0 0,0 0-1 0 0,1-1 1 0 0,7 7-43 0 0,2 2 118 0 0,47 76 439 0 0,-67-88-617 0 0,1 0 0 0 0,-1 0 0 0 0,0 0 1 0 0,0 0-1 0 0,0-1 0 0 0,0 1 0 0 0,-1-1 0 0 0,0 0 1 0 0,0 0-1 0 0,0 0 0 0 0,0 0 0 0 0,-1-1 0 0 0,0 0 1 0 0,1 0-1 0 0,-1 0 0 0 0,0 0 0 0 0,-1-1 0 0 0,1 0 1 0 0,0 0-1 0 0,-5 1 60 0 0,-91 8-4679 0 0,81-15 3515 0 0,-10-14 20 0 0</inkml:trace>
  <inkml:trace contextRef="#ctx0" brushRef="#br0" timeOffset="154338.504">1857 7317 1892 0 0,'10'-8'1060'0'0,"28"-24"2478"0"0,-27 6 2159 0 0,-11 26-5165 0 0,0 0-50 0 0,-8 8 990 0 0,4 19-1301 0 0,1-1 1 0 0,1 1 0 0 0,2 0 0 0 0,1 0-1 0 0,1 0 1 0 0,1 0 0 0 0,1 0-1 0 0,1-1 1 0 0,2 1-172 0 0,31 156-1288 0 0,-28-58-4398 0 0,-11-121 5458 0 0,0-1 1 0 0,0 1-1 0 0,0-1 0 0 0,0 0 1 0 0,-1 1-1 0 0,0-1 0 0 0,1 0 0 0 0,-1 0 1 0 0,0 0-1 0 0,-1 0 0 0 0,1 0 1 0 0,0 0-1 0 0,-1-1 0 0 0,0 1 0 0 0,1-1 1 0 0,-1 1-1 0 0,0-1 0 0 0,0 0 0 0 0,-1-1 1 0 0,1 1-1 0 0,0 0 0 0 0,-1-1 1 0 0,1 0-1 0 0,0 1 0 0 0,-1-1 0 0 0,0-1 1 0 0,1 1-1 0 0,-1 0 0 0 0,-1-1 228 0 0,-7 0-1260 0 0</inkml:trace>
  <inkml:trace contextRef="#ctx0" brushRef="#br0" timeOffset="154602.434">1662 7617 1344 0 0,'44'-8'9885'0'0,"64"-22"-8738"0"0,2 0-2211 0 0,121-25-6897 0 0,-206 53 6774 0 0</inkml:trace>
  <inkml:trace contextRef="#ctx0" brushRef="#br0" timeOffset="154972.261">2211 7585 2096 0 0,'76'1'3863'0'0,"99"-73"-1816"0"0,-167 69-2024 0 0,1-1 0 0 0,-1-1 0 0 0,0 1 0 0 0,0-1 0 0 0,0 0-1 0 0,-1-1 1 0 0,0 0 0 0 0,0 0 0 0 0,0-1 0 0 0,-1 0 0 0 0,0 0 0 0 0,0 0 0 0 0,-1-1 0 0 0,0 0-1 0 0,0 0 1 0 0,-1 0 0 0 0,0 0 0 0 0,0-1 0 0 0,-1 0 0 0 0,0 0 0 0 0,0-2-23 0 0,-6 7 3 0 0,-1 0 0 0 0,0-1 0 0 0,0 2 1 0 0,0-1-1 0 0,-1 0 0 0 0,1 1 0 0 0,-1 0 0 0 0,0 0 0 0 0,0 0 1 0 0,0 1-1 0 0,0-1 0 0 0,0 1 0 0 0,0 0 0 0 0,-1 1 1 0 0,1 0-1 0 0,-1-1 0 0 0,1 2 0 0 0,-1-1 0 0 0,0 1 1 0 0,1-1-1 0 0,-1 1 0 0 0,1 1 0 0 0,-6 0-3 0 0,-5-1 55 0 0,1 1 0 0 0,-1 0 0 0 0,1 1 0 0 0,-1 1 0 0 0,1 0 0 0 0,0 1 0 0 0,0 1 0 0 0,0 0 0 0 0,1 1 0 0 0,0 0 0 0 0,0 2-1 0 0,0-1 1 0 0,1 2 0 0 0,0 0 0 0 0,1 0 0 0 0,0 1 0 0 0,0 1 0 0 0,1 0 0 0 0,0 0 0 0 0,1 1 0 0 0,1 0 0 0 0,-6 10-55 0 0,13-17 11 0 0,0 0 0 0 0,0 0 0 0 0,1 0 0 0 0,-1 0 0 0 0,1 0-1 0 0,0 0 1 0 0,1 0 0 0 0,0 0 0 0 0,-1 1 0 0 0,2-1 0 0 0,-1 0 0 0 0,0 0 0 0 0,1 0 0 0 0,0 0 0 0 0,0 1 0 0 0,1-1 0 0 0,0 0 0 0 0,0-1-1 0 0,0 1 1 0 0,0 0 0 0 0,0-1 0 0 0,1 1 0 0 0,0-1 0 0 0,0 0 0 0 0,0 1 0 0 0,1-1 0 0 0,-1-1 0 0 0,1 1 0 0 0,0-1 0 0 0,0 1-1 0 0,0-1 1 0 0,1 0 0 0 0,-1-1 0 0 0,1 1 0 0 0,-1-1 0 0 0,1 0 0 0 0,5 2-11 0 0,10 4-120 0 0,1-1 1 0 0,1 0-1 0 0,-1-2 0 0 0,1 0 1 0 0,0-2-1 0 0,0 0 0 0 0,1-1 1 0 0,9-2 119 0 0,160-17-3703 0 0,-106-4 1200 0 0,-50 10 1317 0 0</inkml:trace>
  <inkml:trace contextRef="#ctx0" brushRef="#br0" timeOffset="155344.453">2942 7479 1448 0 0,'-59'-29'3373'0'0,"48"31"-3243"0"0,-1 0 0 0 0,0 1 0 0 0,0 0 0 0 0,1 0 0 0 0,-1 1 0 0 0,1 1 0 0 0,0 0 0 0 0,1 1 0 0 0,-1 0 0 0 0,1 0 0 0 0,0 1 0 0 0,1 1 0 0 0,-1 0-130 0 0,5-4 78 0 0,-4 2 11 0 0,0 1 1 0 0,1 0 0 0 0,0 0 0 0 0,0 0 0 0 0,0 1-1 0 0,1 0 1 0 0,0 1 0 0 0,1-1 0 0 0,0 1-1 0 0,0 1 1 0 0,1-1 0 0 0,0 1 0 0 0,1 0-1 0 0,0 0 1 0 0,1 0 0 0 0,0 0 0 0 0,-2 8-90 0 0,9-15 2 0 0,-1-1 1 0 0,0 0 0 0 0,0-1 0 0 0,1 1-1 0 0,-1-1 1 0 0,1 1 0 0 0,-1-1-1 0 0,1 0 1 0 0,-1-1 0 0 0,1 1-1 0 0,0 0 1 0 0,0-1 0 0 0,-1 0-1 0 0,1 0 1 0 0,0 0 0 0 0,0 0 0 0 0,-1-1-1 0 0,1 1 1 0 0,0-1 0 0 0,-1 0-1 0 0,1 0 1 0 0,-1-1 0 0 0,1 1-1 0 0,-1-1 1 0 0,1 1 0 0 0,-1-1-1 0 0,3-2-2 0 0,156-105-1225 0 0,-112 68 1648 0 0,-50 44-387 0 0,0 1 1 0 0,1-1-1 0 0,-1 0 0 0 0,1 0 1 0 0,0 0-1 0 0,0 1 1 0 0,0-1-1 0 0,1 0 1 0 0,-1 0-1 0 0,1 0 1 0 0,-1-1-1 0 0,1 1 1 0 0,0 0-1 0 0,0-1 0 0 0,1 1 1 0 0,-1-1-1 0 0,0 1 1 0 0,1-1-1 0 0,-1 0 1 0 0,1 0-1 0 0,0 0 1 0 0,0-1-1 0 0,0 1 1 0 0,0-1-1 0 0,0 1 0 0 0,0-1 1 0 0,0 0-1 0 0,0 0 1 0 0,0 0-1 0 0,0-1 1 0 0,1 1-1 0 0,-1-1 1 0 0,0 0-1 0 0,2 0-36 0 0,18 2-677 0 0,-1-2-1 0 0,1 0 1 0 0,-1-2 0 0 0,1 0-1 0 0,-1-2 1 0 0,0 0-1 0 0,0-2 1 0 0,16-6 677 0 0,-18 6-773 0 0,15-4-447 0 0</inkml:trace>
  <inkml:trace contextRef="#ctx0" brushRef="#br0" timeOffset="155747.223">3534 7444 1588 0 0,'-18'1'479'0'0,"-1"0"-1"0"0,1 1 1 0 0,0 0 0 0 0,0 2-1 0 0,1 0 1 0 0,-1 1-1 0 0,1 1 1 0 0,0 0-1 0 0,0 2 1 0 0,1 0 0 0 0,-8 5-479 0 0,9-6 208 0 0,0 0 0 0 0,0 1 1 0 0,1 0-1 0 0,0 1 1 0 0,1 1-1 0 0,0 0 0 0 0,0 1 1 0 0,1 1-1 0 0,1 0 0 0 0,0 0 1 0 0,-3 5-209 0 0,14-16-4 0 0,1 0 1 0 0,-1 0-1 0 0,0 0 1 0 0,1 0-1 0 0,-1 0 1 0 0,1 0-1 0 0,0 0 1 0 0,-1 0-1 0 0,1 0 1 0 0,-1 0-1 0 0,1-1 1 0 0,0 1-1 0 0,0 0 0 0 0,-1-1 1 0 0,1 1-1 0 0,0 0 1 0 0,0-1-1 0 0,0 1 1 0 0,0-1-1 0 0,0 1 1 0 0,0-1-1 0 0,0 0 1 0 0,0 1-1 0 0,0-1 1 0 0,0 0-1 0 0,0 0 1 0 0,0 0-1 0 0,0 0 1 0 0,0 0-1 0 0,0 0 1 0 0,0 0-1 0 0,0 0 1 0 0,0 0-1 0 0,0 0 0 0 0,0 0 1 0 0,0-1-1 0 0,0 1 1 0 0,0 0-1 0 0,0-1 1 0 0,0 1-1 0 0,0-1 1 0 0,1 0 3 0 0,10-1-123 0 0,0-2-1 0 0,1 0 1 0 0,-1 0 0 0 0,-1-1 0 0 0,1-1-1 0 0,-1 0 1 0 0,0 0 0 0 0,0-1 0 0 0,-1-1 0 0 0,0 1-1 0 0,0-2 1 0 0,-1 1 0 0 0,0-1 0 0 0,0-1 0 0 0,-1 0-1 0 0,0 0 1 0 0,-1-1 0 0 0,0 1 0 0 0,-1-2-1 0 0,0 1 1 0 0,-1-1 0 0 0,0 1 0 0 0,-1-1 0 0 0,0-1-1 0 0,-1 1 1 0 0,0-1 0 0 0,1-11 123 0 0,-3 0 5 0 0,-1 0 1 0 0,-1 0-1 0 0,-1 1 0 0 0,-1-1 1 0 0,-1 0-1 0 0,-1 1 1 0 0,-7-19-6 0 0,-83-143 3495 0 0,51 141-1340 0 0,43 44-1819 0 0,1 0-44 0 0,-14 28 121 0 0,27 74 211 0 0,-5-80-498 0 0,86 181-481 0 0,-76-174-690 0 0,-2 0 0 0 0,-1 2 1 0 0,-1 0-1 0 0,-2 0 0 0 0,-1 2 0 0 0,-1-1 1 0 0,-2 1-1 0 0,3 29 1045 0 0,-8-24-1354 0 0,-2-15-44 0 0</inkml:trace>
  <inkml:trace contextRef="#ctx0" brushRef="#br0" timeOffset="160360.468">4534 7324 1344 0 0,'21'-49'2118'0'0,"-7"-14"2397"0"0,-8 161-3877 0 0,-3-72-614 0 0,-4-10-6 0 0,1-1-1 0 0,1 1 1 0 0,0-1 0 0 0,1 1-1 0 0,1-1 1 0 0,0 0 0 0 0,1 0-1 0 0,1 0 1 0 0,1-1 0 0 0,0 1-1 0 0,0-1 1 0 0,1-1 0 0 0,1 1-1 0 0,1-1 1 0 0,-1-1-1 0 0,9 9-17 0 0,-7-18 23 0 0,-1-1-1 0 0,0 0 1 0 0,1-1-1 0 0,-1 0 0 0 0,1 0 1 0 0,-1-1-1 0 0,1-1 0 0 0,-1 1 1 0 0,1-1-1 0 0,-1-1 0 0 0,1 0 1 0 0,-1 0-1 0 0,0-1 0 0 0,0 0 1 0 0,0-1-1 0 0,0 0 1 0 0,-1 0-1 0 0,0-1 0 0 0,1 0 1 0 0,-2 0-1 0 0,1-1 0 0 0,-1 0 1 0 0,1-1-1 0 0,-2 1 0 0 0,1-1 1 0 0,-1 0-1 0 0,0-1 1 0 0,-1 0-1 0 0,1 0 0 0 0,-1-1-22 0 0,35-103 36 0 0,-40 111-54 0 0,0 1-33 0 0,-22-8-62 0 0,20 14 99 0 0,0 1 0 0 0,0-1 0 0 0,1 0 0 0 0,0 0 0 0 0,0 1 1 0 0,1-1-1 0 0,0 1 0 0 0,0-1 0 0 0,0 0 0 0 0,1 1 0 0 0,0-1 1 0 0,0 0-1 0 0,1 0 0 0 0,0 1 0 0 0,0-1 0 0 0,0 0 1 0 0,0-1-1 0 0,1 1 0 0 0,0 0 0 0 0,1-1 0 0 0,-1 1 0 0 0,1-1 1 0 0,0 0-1 0 0,0 0 0 0 0,1-1 0 0 0,-1 1 0 0 0,1-1 0 0 0,0 0 1 0 0,0 0-1 0 0,1-1 0 0 0,-1 0 0 0 0,1 1 0 0 0,-1-2 1 0 0,1 1-1 0 0,0-1 0 0 0,0 0 0 0 0,0 0 0 0 0,1 0 0 0 0,-1-1 1 0 0,0 0-1 0 0,3 0 14 0 0,7 3-25 0 0,0-1 1 0 0,1 0-1 0 0,0-1 0 0 0,-1-1 1 0 0,1 0-1 0 0,0-1 0 0 0,0-1 1 0 0,0-1-1 0 0,-1 0 0 0 0,1-2 1 0 0,-1 1-1 0 0,0-2 1 0 0,0 0-1 0 0,0-1 0 0 0,-1-1 1 0 0,1 0-1 0 0,-2-1 0 0 0,2-2 25 0 0,-12 8-14 0 0,-1 0-1 0 0,0 0 1 0 0,0 0-1 0 0,0-1 0 0 0,0 0 1 0 0,0 0-1 0 0,0 1 1 0 0,-1-1-1 0 0,0-1 0 0 0,1 1 1 0 0,-1 0-1 0 0,0-1 1 0 0,-1 1-1 0 0,1-1 0 0 0,-1 1 1 0 0,1-1-1 0 0,-1 0 1 0 0,0 0-1 0 0,0 0 0 0 0,-1 1 1 0 0,1-1-1 0 0,-1 0 1 0 0,0 0-1 0 0,0 0 0 0 0,0 0 1 0 0,0 0-1 0 0,-1 0 1 0 0,0 0-1 0 0,0 0 0 0 0,0 1 1 0 0,0-1-1 0 0,0 0 1 0 0,-1 1-1 0 0,0-1 0 0 0,1 1 1 0 0,-1-1-1 0 0,-1 1 0 0 0,1 0 1 0 0,0 0-1 0 0,-1 0 1 0 0,-1-1 14 0 0,-129-105-704 0 0,11 46-2567 0 0,113 58 2397 0 0</inkml:trace>
  <inkml:trace contextRef="#ctx0" brushRef="#br0" timeOffset="161074.443">5526 7491 1568 0 0,'-18'1'4749'0'0,"43"1"-3509"0"0,-4-3-1201 0 0,0 0 1 0 0,0-1 0 0 0,0-1 0 0 0,-1-1 0 0 0,0-1-1 0 0,1-1 1 0 0,-2 0 0 0 0,1-2 0 0 0,-1 0 0 0 0,0-1-1 0 0,-1-1 1 0 0,0-1 0 0 0,5-4-40 0 0,-21 14-6 0 0,-1 0 1 0 0,1-1-1 0 0,0 1 1 0 0,-1 0-1 0 0,1-1 0 0 0,-1 1 1 0 0,0-1-1 0 0,1 1 0 0 0,-1-1 1 0 0,0 1-1 0 0,0-1 1 0 0,0 0-1 0 0,0 0 0 0 0,0 0 1 0 0,0 0-1 0 0,0 1 0 0 0,-1-1 1 0 0,1 0-1 0 0,-1 0 0 0 0,0 0 1 0 0,1 0-1 0 0,-1 0 1 0 0,0 0-1 0 0,0-1 0 0 0,0 1 1 0 0,0 0-1 0 0,-1 0 0 0 0,1 0 1 0 0,0 0-1 0 0,-1 0 1 0 0,0 0-1 0 0,1 1 0 0 0,-1-1 1 0 0,0 0-1 0 0,0 0 0 0 0,0 0 1 0 0,0 1-1 0 0,0-1 0 0 0,-1 0 1 0 0,1 1-1 0 0,0-1 1 0 0,-1 1-1 0 0,1-1 0 0 0,-1 1 1 0 0,1 0-1 0 0,-1 0 0 0 0,0 0 1 0 0,0 0-1 0 0,1 0 1 0 0,-2-1 5 0 0,-97-31-321 0 0,86 33 307 0 0,0 0-1 0 0,0 1 1 0 0,0 0-1 0 0,0 1 1 0 0,0 1-1 0 0,1 0 1 0 0,-1 1-1 0 0,1 1 1 0 0,0 0-1 0 0,0 1 1 0 0,-7 4 14 0 0,9-4 0 0 0,-1 1 1 0 0,1 0 0 0 0,1 1 0 0 0,0 0 0 0 0,0 1-1 0 0,0 0 1 0 0,1 0 0 0 0,0 1 0 0 0,1 0 0 0 0,0 1-1 0 0,-4 9 0 0 0,9-16 1 0 0,0 0 0 0 0,1 1 0 0 0,0-1 0 0 0,0 1 0 0 0,0-1 0 0 0,1 1 0 0 0,0 0 0 0 0,-1 0-1 0 0,2 0 1 0 0,-1-1 0 0 0,0 1 0 0 0,1 0 0 0 0,0 0 0 0 0,0 0 0 0 0,1 0 0 0 0,-1 0 0 0 0,1 0-1 0 0,0 0 1 0 0,0 0 0 0 0,1-1 0 0 0,0 1 0 0 0,-1 0 0 0 0,2-1 0 0 0,-1 1 0 0 0,0-1 0 0 0,1 0 0 0 0,0 0-1 0 0,0 0 1 0 0,0 0 0 0 0,0 0 0 0 0,1-1 0 0 0,1 2-1 0 0,10 6-119 0 0,1-2 0 0 0,0 1 0 0 0,0-2 0 0 0,0 0 0 0 0,1-1 0 0 0,0-1-1 0 0,1-1 1 0 0,-1 0 0 0 0,1-1 0 0 0,0-1 0 0 0,0-1 0 0 0,0 0 0 0 0,0-1 0 0 0,1-1 0 0 0,3-1 119 0 0,113-14-2556 0 0,-70 3 1344 0 0</inkml:trace>
  <inkml:trace contextRef="#ctx0" brushRef="#br0" timeOffset="173089.336">9502 7017 888 0 0,'-3'14'4380'0'0,"-8"81"-3037"0"0,12-84-1251 0 0,1 0 1 0 0,0 0 0 0 0,1 0 0 0 0,0 0 0 0 0,0 0 0 0 0,1-1 0 0 0,1 0 0 0 0,0 0 0 0 0,0 0-1 0 0,1 0 1 0 0,0-1 0 0 0,1 0 0 0 0,0 0 0 0 0,0-1 0 0 0,1 1 0 0 0,0-2 0 0 0,0 1 0 0 0,1-1-1 0 0,0-1 1 0 0,0 1 0 0 0,1-1 0 0 0,0-1 0 0 0,0 0 0 0 0,0-1 0 0 0,0 1 0 0 0,1-2-1 0 0,0 0 1 0 0,0 0 0 0 0,0-1 0 0 0,0 0 0 0 0,0-1 0 0 0,0 0 0 0 0,0-1 0 0 0,0 0 0 0 0,3-1-93 0 0,-4 1-31 0 0,0-1 0 0 0,0 0 0 0 0,0 0 0 0 0,-1-1 0 0 0,1-1 1 0 0,0 1-1 0 0,-1-2 0 0 0,1 1 0 0 0,-1-1 0 0 0,0-1 0 0 0,0 1 1 0 0,-1-2-1 0 0,0 1 0 0 0,1-1 0 0 0,-2 0 0 0 0,1-1 0 0 0,-1 0 1 0 0,0 0-1 0 0,0-1 0 0 0,-1 1 0 0 0,0-2 0 0 0,0 1 0 0 0,-1 0 1 0 0,4-10 30 0 0,1-3-3 0 0,-1-1-1 0 0,-1 0 1 0 0,0-1 0 0 0,-2 0 0 0 0,-1 0 0 0 0,0 0 0 0 0,-2 0 0 0 0,-1-1 0 0 0,0-22 3 0 0,-19-2 1080 0 0,0 74-862 0 0,12-9-311 0 0,0 1 1 0 0,1 0 0 0 0,1 0 0 0 0,1 1 0 0 0,0-1-1 0 0,2 0 1 0 0,0 1 0 0 0,1-1 0 0 0,0 0 0 0 0,2 1 0 0 0,0-1-1 0 0,1 0 1 0 0,1-1 0 0 0,1 1 0 0 0,0-1 0 0 0,1 0-1 0 0,1 0 1 0 0,1-1 0 0 0,0 0 0 0 0,1-1 0 0 0,1 0-1 0 0,10 12 93 0 0,59 9-5321 0 0,-69-35 4003 0 0</inkml:trace>
  <inkml:trace contextRef="#ctx0" brushRef="#br0" timeOffset="173368.413">10461 6906 1428 0 0,'-5'-2'108'0'0,"1"1"0"0"0,-1 0 1 0 0,0 1-1 0 0,0-1 0 0 0,0 1 0 0 0,1 0 0 0 0,-1 0 0 0 0,0 0 0 0 0,0 1 1 0 0,0 0-1 0 0,1 0 0 0 0,-1 0 0 0 0,0 0 0 0 0,1 1 0 0 0,-1 0 0 0 0,1 0 0 0 0,0 0 1 0 0,0 0-1 0 0,-1 1 0 0 0,1-1 0 0 0,1 1 0 0 0,-1 0 0 0 0,0 1 0 0 0,1-1 1 0 0,0 0-1 0 0,-1 1 0 0 0,1 0 0 0 0,1 0 0 0 0,-1 0 0 0 0,1 0 0 0 0,-1 0 1 0 0,1 1-1 0 0,0-1 0 0 0,1 0 0 0 0,-1 1 0 0 0,1 0 0 0 0,0-1 0 0 0,0 1 1 0 0,0 0-1 0 0,1 0 0 0 0,-1-1 0 0 0,1 1 0 0 0,0 0 0 0 0,1 0 0 0 0,-1 0 0 0 0,1-1 1 0 0,0 1-1 0 0,0 0 0 0 0,1-1 0 0 0,-1 1 0 0 0,1-1 0 0 0,1 3-108 0 0,7 7 140 0 0,1 0-1 0 0,0-1 1 0 0,1-1 0 0 0,1 1-1 0 0,-1-2 1 0 0,2 0-1 0 0,0-1 1 0 0,0 0 0 0 0,1-1-1 0 0,0 0 1 0 0,0-1-1 0 0,11 3-139 0 0,43 27 293 0 0,4 32-34 0 0,-73-67-308 0 0,-1 1 0 0 0,1-1 0 0 0,-1 1 0 0 0,0-1 0 0 0,0 1-1 0 0,-1-1 1 0 0,1 0 0 0 0,-1 1 0 0 0,0-1 0 0 0,1 0 0 0 0,-1 0 0 0 0,-1 0 0 0 0,1-1-1 0 0,0 1 1 0 0,-1 0 0 0 0,1-1 0 0 0,-1 1 0 0 0,0-1 0 0 0,0 0 0 0 0,0 0 0 0 0,0 0-1 0 0,0-1 1 0 0,0 1 0 0 0,0-1 0 0 0,-4 2 49 0 0,-115 19-4968 0 0,95-22 3630 0 0</inkml:trace>
  <inkml:trace contextRef="#ctx0" brushRef="#br0" timeOffset="173618.367">10592 6978 1004 0 0,'-3'12'4180'0'0,"-42"35"-3039"0"0,21-22-434 0 0,-156 221 1781 0 0,96-63-7892 0 0,81-174 4234 0 0,1-5-20 0 0</inkml:trace>
  <inkml:trace contextRef="#ctx0" brushRef="#br0" timeOffset="173988.393">10821 7365 1648 0 0,'16'-2'453'0'0,"0"-1"0"0"0,0-1-1 0 0,0 0 1 0 0,0-1 0 0 0,-1-1 0 0 0,0 0 0 0 0,0-1-1 0 0,-1 0 1 0 0,14-10-453 0 0,25-11 644 0 0,168-106 894 0 0,-189 93-1300 0 0,-31 39-151 0 0,-20-12 98 0 0,-80 31 104 0 0,76-8-214 0 0,-2 0 54 0 0,0 0 1 0 0,1 2-1 0 0,0 1 1 0 0,0 1-1 0 0,2 1 1 0 0,-1 1-1 0 0,2 0 1 0 0,0 2-1 0 0,1 1 0 0 0,1 0 1 0 0,-13 16-130 0 0,30-30 0 0 0,0-1 1 0 0,-1 1-1 0 0,1 0 1 0 0,0 0-1 0 0,1 0 0 0 0,-1 0 1 0 0,1 0-1 0 0,0 1 1 0 0,0-1-1 0 0,0 0 0 0 0,0 1 1 0 0,1-1-1 0 0,0 1 1 0 0,0-1-1 0 0,0 0 0 0 0,0 1 1 0 0,1-1-1 0 0,0 1 1 0 0,0-1-1 0 0,0 0 0 0 0,0 0 1 0 0,1 1-1 0 0,-1-1 1 0 0,1 0-1 0 0,0 0 0 0 0,0-1 1 0 0,1 1-1 0 0,-1 0 1 0 0,1-1-1 0 0,0 1 0 0 0,0-1 1 0 0,0 0-1 0 0,0 0 1 0 0,0 0-1 0 0,1 0 0 0 0,0-1 1 0 0,-1 1-1 0 0,1-1 1 0 0,0 0-1 0 0,0 0 0 0 0,0-1 1 0 0,0 1-1 0 0,0-1 1 0 0,1 0-1 0 0,2 1 0 0 0,18 4-573 0 0,0-1 0 0 0,1-2 0 0 0,-1 0 0 0 0,1-1-1 0 0,-1-2 1 0 0,1-1 0 0 0,-1-1 0 0 0,1 0 0 0 0,-1-3 0 0 0,0 0 0 0 0,0-1 0 0 0,17-7 573 0 0,8-2-1188 0 0</inkml:trace>
  <inkml:trace contextRef="#ctx0" brushRef="#br0" timeOffset="171674.237">7440 7257 908 0 0,'-8'-4'319'0'0,"-142"-13"1215"0"0,116 20-1252 0 0,-1 2 1 0 0,1 1 0 0 0,0 1-1 0 0,1 2 1 0 0,0 1-1 0 0,1 2 1 0 0,0 1-1 0 0,0 2 1 0 0,2 1 0 0 0,-11 8-283 0 0,38-23 28 0 0,1 0 1 0 0,-1 1-1 0 0,1-1 1 0 0,-1 1 0 0 0,1-1-1 0 0,0 1 1 0 0,-1 0 0 0 0,1 0-1 0 0,0 0 1 0 0,0 1 0 0 0,1-1-1 0 0,-1 0 1 0 0,0 1 0 0 0,1-1-1 0 0,-1 1 1 0 0,1-1-1 0 0,0 1 1 0 0,0 0 0 0 0,0 0-1 0 0,0-1 1 0 0,1 1 0 0 0,-1 0-1 0 0,1 0 1 0 0,-1 0 0 0 0,1 0-1 0 0,0 0 1 0 0,0 0 0 0 0,0 0-1 0 0,1 0 1 0 0,-1-1-1 0 0,1 1 1 0 0,-1 0 0 0 0,1 0-1 0 0,0 0 1 0 0,0-1 0 0 0,0 1-1 0 0,1 0 1 0 0,-1-1 0 0 0,1 1-1 0 0,-1-1 1 0 0,1 1 0 0 0,0-1-1 0 0,0 0 1 0 0,0 0-1 0 0,0 0 1 0 0,0 0 0 0 0,1 0-1 0 0,-1 0 1 0 0,0-1 0 0 0,3 2-29 0 0,21 4 8 0 0,1-1-1 0 0,0-1 1 0 0,1-2 0 0 0,-1 0 0 0 0,1-2 0 0 0,-1-1 0 0 0,1-1 0 0 0,-1-1 0 0 0,1-2-1 0 0,-1-1 1 0 0,7-2-8 0 0,255-58-4195 0 0,-226 48 2897 0 0</inkml:trace>
  <inkml:trace contextRef="#ctx0" brushRef="#br0" timeOffset="171998.21">7766 7273 1088 0 0,'-202'112'2794'0'0,"203"-112"-2777"0"0,0 0 1 0 0,-1 0-1 0 0,1 0 1 0 0,-1 0-1 0 0,1 0 0 0 0,0 0 1 0 0,-1 0-1 0 0,1 0 1 0 0,-1 0-1 0 0,1 0 1 0 0,0 1-1 0 0,-1-1 1 0 0,1 0-1 0 0,-1 0 1 0 0,1 1-1 0 0,-1-1 1 0 0,1 0-1 0 0,-1 1 1 0 0,1-1-1 0 0,-1 0 0 0 0,1 1 1 0 0,-1-1-1 0 0,1 1 1 0 0,-1-1-1 0 0,0 1 1 0 0,1-1-1 0 0,-1 1 1 0 0,0-1-1 0 0,1 1 1 0 0,-1-1-1 0 0,0 1 1 0 0,0 0-1 0 0,0-1 1 0 0,1 1-1 0 0,-1-1 1 0 0,0 1-1 0 0,0 0 0 0 0,0-1 1 0 0,0 1-1 0 0,0-1 1 0 0,0 1-1 0 0,0 0 1 0 0,0-1-1 0 0,0 1 1 0 0,-1-1-1 0 0,1 1 1 0 0,0 0-1 0 0,0-1 1 0 0,0 1-1 0 0,-1-1 1 0 0,1 1-1 0 0,0-1 0 0 0,-1 1 1 0 0,1-1-1 0 0,0 1 1 0 0,-1-1-1 0 0,1 1 1 0 0,-1-1-1 0 0,1 1 1 0 0,-1-1-1 0 0,1 0 1 0 0,-1 1-1 0 0,1-1 1 0 0,-1 0-1 0 0,1 1 1 0 0,-1-1-1 0 0,1 0 0 0 0,-1 0 1 0 0,1 0-1 0 0,-1 1-17 0 0,57-2 309 0 0,11-18-66 0 0,-1-2-1 0 0,-2-4 1 0 0,0-2-1 0 0,15-11-242 0 0,-49 23 78 0 0,-93 81-65 0 0,63-64-97 0 0,14 19-1136 0 0,18-4-1148 0 0,-16-15 1050 0 0</inkml:trace>
  <inkml:trace contextRef="#ctx0" brushRef="#br0" timeOffset="172400.128">8173 7098 1316 0 0,'35'46'3141'0'0,"-17"-9"-2738"0"0,-2 0-1 0 0,-1 1 1 0 0,-2 0-1 0 0,-2 1 0 0 0,-1 1 1 0 0,-2 1-403 0 0,-12-34 1921 0 0,-3-31-1642 0 0,6 9-236 0 0,1-1-1 0 0,1 1 1 0 0,0-1-1 0 0,1 1 1 0 0,0-1-1 0 0,2 1 0 0 0,0 0 1 0 0,0 0-1 0 0,1 1 1 0 0,1-1-1 0 0,1 1 1 0 0,0 1-1 0 0,1-1 1 0 0,0 1-1 0 0,1 0 1 0 0,0 1-1 0 0,5-5-42 0 0,-12 14-1 0 0,1 0-1 0 0,0 0 1 0 0,0 0-1 0 0,0 0 1 0 0,0 1-1 0 0,0-1 1 0 0,1 1-1 0 0,-1 0 1 0 0,1 0-1 0 0,0 0 1 0 0,-1 0-1 0 0,1 1 0 0 0,0-1 1 0 0,0 1-1 0 0,0 0 1 0 0,0 0-1 0 0,0 0 1 0 0,0 1-1 0 0,0 0 1 0 0,1-1-1 0 0,-1 1 1 0 0,0 1-1 0 0,0-1 1 0 0,0 1-1 0 0,0-1 1 0 0,0 1-1 0 0,0 0 1 0 0,0 1-1 0 0,0-1 1 0 0,0 1-1 0 0,-1 0 1 0 0,1 0-1 0 0,0 0 1 0 0,-1 0-1 0 0,0 0 1 0 0,1 1-1 0 0,-1 0 0 0 0,2 2 2 0 0,94 132-1097 0 0,-44-6-4258 0 0,-49-112 4163 0 0</inkml:trace>
  <inkml:trace contextRef="#ctx0" brushRef="#br0" timeOffset="175980.723">12600 6838 1836 0 0,'0'0'524'0'0,"0"0"-16"0"0,0 0-8 0 0,0 0-71 0 0,0 0 5 0 0,0 0 21 0 0,0 0-45 0 0,0 0-52 0 0,0 0-57 0 0,-2-2-25 0 0,-45-26 2212 0 0,47 97-812 0 0,5-17-1502 0 0,3 0-1 0 0,2-1 1 0 0,2 0 0 0 0,3 0 0 0 0,9 17-174 0 0,-21-57 26 0 0,35 118 521 0 0,-40-126-539 0 0,0-1 0 0 0,-1 0 0 0 0,1 1 0 0 0,-1-1 0 0 0,1 0 0 0 0,-1 0 0 0 0,0-1 0 0 0,1 1 0 0 0,-1 0-1 0 0,0-1 1 0 0,0 0 0 0 0,0 0 0 0 0,0 0 0 0 0,0 0 0 0 0,-1 0 0 0 0,1 0 0 0 0,0-1 0 0 0,0 0 0 0 0,-1 0 0 0 0,1 0 0 0 0,0 0 0 0 0,0 0 0 0 0,-1 0 0 0 0,1-1 0 0 0,0 0 0 0 0,0 1-1 0 0,0-1 1 0 0,0 0 0 0 0,0-1 0 0 0,0 1 0 0 0,0 0 0 0 0,0-1 0 0 0,-1-1-8 0 0,-12-7-24 0 0,0 0-1 0 0,0-1 1 0 0,2-1-1 0 0,-1-1 1 0 0,2 0-1 0 0,0-1 1 0 0,0 0-1 0 0,1-1 1 0 0,1 0 0 0 0,0-1-1 0 0,2 0 1 0 0,-1-1-1 0 0,2 0 1 0 0,0 0-1 0 0,1-1 1 0 0,1 0-1 0 0,1 0 1 0 0,1 0-1 0 0,0-1 1 0 0,1 0 0 0 0,1 0-1 0 0,1 0 1 0 0,0 1-1 0 0,2-1 1 0 0,2-17 24 0 0,-1 10-27 0 0,1 1-1 0 0,1-1 1 0 0,1 1 0 0 0,1 0 0 0 0,2 0 0 0 0,0 1 0 0 0,2 0 0 0 0,1 0 0 0 0,0 1 0 0 0,2 1-1 0 0,1 0 1 0 0,0 1 0 0 0,2 0 0 0 0,0 1 0 0 0,1 1 0 0 0,1 0 0 0 0,1 2 0 0 0,11-9 27 0 0,-26 24-6 0 0,0-1 0 0 0,0 0 0 0 0,1 1 0 0 0,-1 0 1 0 0,0 0-1 0 0,1 1 0 0 0,0-1 0 0 0,-1 1 0 0 0,1 0 0 0 0,0 0 1 0 0,0 0-1 0 0,-1 1 0 0 0,1 0 0 0 0,0-1 0 0 0,0 2 0 0 0,0-1 1 0 0,-1 1-1 0 0,1-1 0 0 0,0 1 0 0 0,0 1 0 0 0,-1-1 1 0 0,1 1-1 0 0,-1 0 0 0 0,1 0 0 0 0,-1 0 0 0 0,0 0 0 0 0,0 1 1 0 0,0 0-1 0 0,0-1 0 0 0,0 2 0 0 0,-1-1 0 0 0,1 0 0 0 0,-1 1 1 0 0,0-1-1 0 0,0 1 0 0 0,0 0 0 0 0,0 0 0 0 0,-1 0 1 0 0,0 1-1 0 0,0-1 0 0 0,0 0 0 0 0,0 1 0 0 0,-1 0 0 0 0,1-1 1 0 0,-1 1-1 0 0,0 0 0 0 0,-1 0 0 0 0,1-1 0 0 0,-1 4 6 0 0,1 11-11 0 0,0 1 0 0 0,-1 0-1 0 0,-2-1 1 0 0,0 1 0 0 0,0-1 0 0 0,-2 1-1 0 0,-1-1 1 0 0,0 0 0 0 0,-1-1-1 0 0,-1 1 1 0 0,-1-1 0 0 0,-1-1 0 0 0,0 1-1 0 0,-1-1 1 0 0,-6 5 11 0 0,0 4 13 0 0,-1-1 0 0 0,-1-1-1 0 0,-2 0 1 0 0,0-2 0 0 0,-2 0 0 0 0,0-1 0 0 0,-1-2-1 0 0,-1 0 1 0 0,-24 13-13 0 0,47-31 5 0 0,0 1 0 0 0,0-1 0 0 0,0 0 0 0 0,0 0 0 0 0,0 0 0 0 0,-1 0-1 0 0,1 0 1 0 0,-1-1 0 0 0,1 1 0 0 0,0 0 0 0 0,-1-1 0 0 0,1 1 0 0 0,-1 0 0 0 0,0-1 0 0 0,1 0-1 0 0,-1 1 1 0 0,1-1 0 0 0,-1 0 0 0 0,0 0 0 0 0,1 0 0 0 0,-1 0 0 0 0,1 0 0 0 0,-1 0 0 0 0,0-1-1 0 0,1 1 1 0 0,-1 0 0 0 0,1-1 0 0 0,-1 1 0 0 0,1-1 0 0 0,-1 0 0 0 0,1 0 0 0 0,-1 1 0 0 0,1-1-1 0 0,0 0 1 0 0,0 0 0 0 0,-1 0 0 0 0,1 0 0 0 0,0 0 0 0 0,0-1 0 0 0,0 1 0 0 0,0 0-1 0 0,0 0 1 0 0,0-1 0 0 0,0 1 0 0 0,0-1 0 0 0,1 1 0 0 0,-1 0 0 0 0,1-1 0 0 0,-1 0 0 0 0,1 1-1 0 0,-1-1 1 0 0,1 1 0 0 0,0-1 0 0 0,0 1 0 0 0,0-1 0 0 0,0 0 0 0 0,0 1 0 0 0,0-1 0 0 0,0 0-1 0 0,0 1 1 0 0,1-1 0 0 0,-1 1 0 0 0,1-1 0 0 0,-1 1 0 0 0,1-1 0 0 0,-1 1 0 0 0,1-1-5 0 0,1-3 1 0 0,1 1 0 0 0,-1-1 0 0 0,0 1 0 0 0,1 0 0 0 0,0 0 0 0 0,0 0 0 0 0,0 0 0 0 0,1 1 0 0 0,-1-1 0 0 0,1 1 0 0 0,0 0 0 0 0,0 0 0 0 0,0 0 1 0 0,0 0-1 0 0,0 1 0 0 0,1 0 0 0 0,-1 0 0 0 0,1 0 0 0 0,0 0 0 0 0,-1 1 0 0 0,1 0 0 0 0,0 0 0 0 0,0 0 0 0 0,0 0 0 0 0,0 1 0 0 0,0 0 0 0 0,0 0 0 0 0,0 0 0 0 0,0 1 1 0 0,0-1-1 0 0,-1 1 0 0 0,3 1-1 0 0,53 15-11 0 0,-1 4 0 0 0,0 2 0 0 0,-2 3 0 0 0,29 18 11 0 0,-5-4-130 0 0,-31-14-571 0 0,1-2-1 0 0,1-3 0 0 0,1-1 1 0 0,1-3-1 0 0,1-3 0 0 0,0-1 1 0 0,0-4-1 0 0,4-1 702 0 0,27-21-2459 0 0,-42 1 1351 0 0</inkml:trace>
  <inkml:trace contextRef="#ctx0" brushRef="#br0" timeOffset="176369.682">13807 6934 840 0 0,'-23'-4'292'0'0,"1"0"-1"0"0,-1 2 1 0 0,1 0 0 0 0,-1 1-1 0 0,0 2 1 0 0,1 0 0 0 0,-1 2 0 0 0,1 0-1 0 0,-1 1 1 0 0,1 2 0 0 0,0 0-1 0 0,1 1 1 0 0,0 1 0 0 0,0 2-1 0 0,0 0 1 0 0,2 0 0 0 0,-1 2-1 0 0,1 1 1 0 0,1 0 0 0 0,0 1-1 0 0,1 1 1 0 0,0 1 0 0 0,2 0-1 0 0,0 1 1 0 0,-12 18-292 0 0,22-29 73 0 0,0 0 1 0 0,0 0-1 0 0,0 1 0 0 0,1-1 1 0 0,0 1-1 0 0,1 0 0 0 0,-1 1 0 0 0,1-1 1 0 0,1 1-1 0 0,0-1 0 0 0,0 1 1 0 0,0 0-1 0 0,1 0 0 0 0,-1 2-73 0 0,3-8 11 0 0,-1 1 0 0 0,0-1 0 0 0,1 0 0 0 0,0 1 0 0 0,-1-1 0 0 0,1 0 0 0 0,0 0-1 0 0,0 0 1 0 0,0 0 0 0 0,0 0 0 0 0,1 0 0 0 0,-1 0 0 0 0,0 0 0 0 0,1 0 0 0 0,0-1 0 0 0,-1 1 0 0 0,1-1-1 0 0,0 1 1 0 0,0-1 0 0 0,0 1 0 0 0,0-1 0 0 0,0 0 0 0 0,0 0 0 0 0,0 0 0 0 0,0 0 0 0 0,0-1 0 0 0,0 1-1 0 0,1 0 1 0 0,-1-1 0 0 0,0 1 0 0 0,0-1 0 0 0,1 0 0 0 0,-1 0 0 0 0,0 0 0 0 0,1 0 0 0 0,-1 0 0 0 0,1-1-11 0 0,82-10-60 0 0,-46-2-170 0 0,-1-2 0 0 0,-1-2 0 0 0,0-1 0 0 0,-2-2 0 0 0,0-2 0 0 0,-1 0 0 0 0,-1-3 0 0 0,11-11 230 0 0,-19 14-312 0 0,-24 29 157 0 0,1 1 1 0 0,0-1-1 0 0,1 0 1 0 0,-1 0-1 0 0,2 0 0 0 0,-1 0 1 0 0,0 0-1 0 0,1-1 1 0 0,1 1-1 0 0,-1-1 0 0 0,1 0 1 0 0,0 0-1 0 0,0-1 1 0 0,1 1-1 0 0,-1-1 0 0 0,1 0 1 0 0,0-1-1 0 0,1 0 1 0 0,-1 0-1 0 0,1 0 0 0 0,0 0 1 0 0,0-1-1 0 0,0-1 1 0 0,2 2 154 0 0,10 5-1200 0 0</inkml:trace>
  <inkml:trace contextRef="#ctx0" brushRef="#br0" timeOffset="177270.812">14015 6973 1292 0 0,'37'251'8024'0'0,"-37"-250"-7588"0"0,-5 4 276 0 0,-1-17-60 0 0,5-5-652 0 0,0 0 0 0 0,1-1 1 0 0,1 1-1 0 0,0-1 0 0 0,1 1 1 0 0,1 0-1 0 0,1 0 0 0 0,0 0 0 0 0,1 0 1 0 0,1 1-1 0 0,1 0 0 0 0,0 0 1 0 0,6-9-1 0 0,-9 15-78 0 0,0 1 1 0 0,1 0 0 0 0,0 0 0 0 0,1 0-1 0 0,-1 0 1 0 0,2 1 0 0 0,-1 0 0 0 0,1 0-1 0 0,0 1 1 0 0,1 0 0 0 0,-1 0 0 0 0,2 1-1 0 0,-1 0 1 0 0,8-4 77 0 0,29 34-486 0 0,80 209-14 0 0,-122-225 493 0 0,-1 0 0 0 0,1 0 0 0 0,1 0 0 0 0,0 0 0 0 0,0-1 0 0 0,0 0 0 0 0,1 0 0 0 0,0 0 0 0 0,0 0 0 0 0,1-1 0 0 0,0 0 0 0 0,0 0 0 0 0,0 0 0 0 0,1-1 0 0 0,0 0 0 0 0,0 0 0 0 0,0-1 0 0 0,1 0 0 0 0,-1 0 0 0 0,1-1 0 0 0,0 0 0 0 0,0 0 0 0 0,0-1 0 0 0,1 0 0 0 0,-1 0 0 0 0,0-1 0 0 0,1 0 0 0 0,-1 0 0 0 0,1-1 0 0 0,-1 0 0 0 0,4-1 7 0 0,6-5-76 0 0,-1 0 0 0 0,0-2 0 0 0,0 0 0 0 0,0-1 0 0 0,-1 0-1 0 0,0-1 1 0 0,-1-1 0 0 0,0-1 0 0 0,-1 0 0 0 0,0 0-1 0 0,-1-2 1 0 0,-1 0 0 0 0,0 0 0 0 0,0-1 0 0 0,-2-1 0 0 0,0 1-1 0 0,0-2 1 0 0,-2 1 0 0 0,0-1 0 0 0,-1-1 0 0 0,-1 1-1 0 0,0-1 1 0 0,1-12 76 0 0,-9 26 32 0 0,1 0-1 0 0,-1 0 1 0 0,0 0-1 0 0,0 1 1 0 0,-1-1-1 0 0,1 0 0 0 0,-1 1 1 0 0,1 0-1 0 0,-1-1 1 0 0,0 1-1 0 0,-1 0 1 0 0,1 1-1 0 0,0-1 0 0 0,-1 0 1 0 0,0 1-1 0 0,1 0 1 0 0,-1 0-1 0 0,0 0 1 0 0,0 0-1 0 0,0 1 1 0 0,0 0-1 0 0,0-1 0 0 0,-1 1 1 0 0,1 1-1 0 0,0-1 1 0 0,-1 1-1 0 0,1-1 1 0 0,0 1-1 0 0,-1 1 1 0 0,1-1-1 0 0,0 1 0 0 0,-1-1 1 0 0,1 1-1 0 0,0 0 1 0 0,0 1-1 0 0,0-1 1 0 0,0 1-1 0 0,-1 0-31 0 0,-7 1 78 0 0,-1 1 0 0 0,1 1-1 0 0,0 0 1 0 0,0 1 0 0 0,1 0 0 0 0,0 0-1 0 0,0 1 1 0 0,0 1 0 0 0,1 0 0 0 0,0 0-1 0 0,0 1 1 0 0,1 1 0 0 0,1-1 0 0 0,-1 1-1 0 0,2 1 1 0 0,-1-1 0 0 0,1 1 0 0 0,1 1 0 0 0,0-1-1 0 0,1 1 1 0 0,0 0 0 0 0,0 1 0 0 0,1-1-1 0 0,1 1 1 0 0,1-1 0 0 0,-1 1 0 0 0,1 4-78 0 0,4-12 19 0 0,1 0 1 0 0,-1 0 0 0 0,1 0 0 0 0,-1-1 0 0 0,1 1 0 0 0,1-1-1 0 0,-1 0 1 0 0,1 0 0 0 0,-1 0 0 0 0,1 0 0 0 0,0 0-1 0 0,1-1 1 0 0,-1 0 0 0 0,0 0 0 0 0,1 0 0 0 0,0 0-1 0 0,0-1 1 0 0,0 0 0 0 0,0 0 0 0 0,0 0 0 0 0,0 0 0 0 0,0-1-1 0 0,1 0 1 0 0,-1 0 0 0 0,0-1 0 0 0,1 1 0 0 0,-1-1-1 0 0,1 0 1 0 0,-1-1 0 0 0,0 1 0 0 0,1-1 0 0 0,1 0-20 0 0,8-1-78 0 0,1 0-1 0 0,0-1 1 0 0,0-1 0 0 0,-1 0 0 0 0,0-1 0 0 0,0-1 0 0 0,0 0-1 0 0,-1-1 1 0 0,0-1 0 0 0,0 0 0 0 0,0-1 0 0 0,-1 0 0 0 0,-1-1 0 0 0,0 0-1 0 0,0-1 1 0 0,-1-1 0 0 0,0 0 0 0 0,-1 0 0 0 0,0-1 0 0 0,-1 0 0 0 0,-1-1-1 0 0,0 1 1 0 0,-1-2 0 0 0,0 1 0 0 0,-1-1 0 0 0,-1 0 0 0 0,-1-1-1 0 0,1-3 79 0 0,2-15 28 0 0,-2-1-1 0 0,-1 1 0 0 0,-2-1 0 0 0,-1 1 0 0 0,-2-1 1 0 0,-1 1-1 0 0,-2-1 0 0 0,-2 1 0 0 0,0 0 0 0 0,-5-8-26 0 0,8 29 162 0 0,0 0 1 0 0,-1 1 0 0 0,0-1 0 0 0,-1 1 0 0 0,0 0 0 0 0,-1 0 0 0 0,0 1 0 0 0,-1-1 0 0 0,-1 1 0 0 0,1 1 0 0 0,-2 0 0 0 0,1 0 0 0 0,-2 0-164 0 0,9 10 18 0 0,0 0 0 0 0,-1 0 0 0 0,1 1 0 0 0,0-1 0 0 0,-1 0 0 0 0,1 1 0 0 0,0-1-1 0 0,-1 0 1 0 0,1 1 0 0 0,0 0 0 0 0,0-1 0 0 0,0 1 0 0 0,-1 0 0 0 0,1-1 0 0 0,0 1 0 0 0,0 0 0 0 0,0 0 0 0 0,0 0 0 0 0,0 0 0 0 0,0 0-1 0 0,1 0 1 0 0,-1 0 0 0 0,0 0 0 0 0,0 1 0 0 0,1-1 0 0 0,-1 0 0 0 0,1 0 0 0 0,-1 0 0 0 0,1 1 0 0 0,-1-1 0 0 0,1 0 0 0 0,0 1 0 0 0,0-1 0 0 0,0 1-1 0 0,-1-1 1 0 0,1 0 0 0 0,1 1 0 0 0,-1-1 0 0 0,0 0 0 0 0,0 1 0 0 0,0-1 0 0 0,1 0 0 0 0,-1 1 0 0 0,1-1 0 0 0,-1 0 0 0 0,1 0 0 0 0,-1 1-1 0 0,1-1 1 0 0,0 0 0 0 0,-1 0 0 0 0,1 0 0 0 0,0 0 0 0 0,1 1-18 0 0,171 332 19 0 0,-168-323-44 0 0,72 178-2731 0 0,-38 8-3980 0 0,-39-183 5585 0 0</inkml:trace>
  <inkml:trace contextRef="#ctx0" brushRef="#br0" timeOffset="178233.425">15460 6831 1280 0 0,'-17'11'357'0'0,"2"2"0"0"0,-1-1 1 0 0,2 2-1 0 0,0 0 0 0 0,0 1 0 0 0,2 1 0 0 0,0 0 0 0 0,0 0 0 0 0,2 1 1 0 0,0 0-1 0 0,1 1 0 0 0,1 0 0 0 0,0 1 0 0 0,1 0 0 0 0,-3 18-357 0 0,10-33 37 0 0,1 0 1 0 0,-1 0-1 0 0,1-1 0 0 0,0 1 0 0 0,0 0 0 0 0,0 0 0 0 0,1 0 0 0 0,-1-1 0 0 0,1 1 0 0 0,0-1 1 0 0,0 1-1 0 0,0-1 0 0 0,1 0 0 0 0,-1 0 0 0 0,1 0 0 0 0,-1 0 0 0 0,1 0 0 0 0,0 0 1 0 0,0-1-1 0 0,1 1 0 0 0,-1-1 0 0 0,0 0 0 0 0,1 0 0 0 0,-1 0 0 0 0,1-1 0 0 0,0 1 1 0 0,0-1-1 0 0,-1 0 0 0 0,1 0 0 0 0,0 0 0 0 0,0-1 0 0 0,0 1 0 0 0,0-1 0 0 0,0 0 0 0 0,0 0 1 0 0,0 0-1 0 0,3-1-37 0 0,14-3-41 0 0,0-1 1 0 0,0-1 0 0 0,-1-2 0 0 0,0 1-1 0 0,0-2 1 0 0,0-1 0 0 0,-1 0 0 0 0,-1-2-1 0 0,0 0 1 0 0,0-1 0 0 0,-1 0 0 0 0,-1-2-1 0 0,2-2 41 0 0,17-19-177 0 0,-1 0 0 0 0,-3-3-1 0 0,-1 0 1 0 0,-1-2 0 0 0,-3-1-1 0 0,5-13 178 0 0,-29 55 10 0 0,0-1 0 0 0,0 1 0 0 0,0 0 0 0 0,1 0 0 0 0,-1 0 0 0 0,0 0 0 0 0,0 0 0 0 0,0 0 0 0 0,0 1 1 0 0,0-1-1 0 0,1 1 0 0 0,-1-1 0 0 0,0 1 0 0 0,0 0 0 0 0,0 0 0 0 0,0 0 0 0 0,-1 0 0 0 0,1 0 0 0 0,0 0 0 0 0,0 0 0 0 0,-1 1 0 0 0,1-1 0 0 0,0 1 0 0 0,-1-1 0 0 0,0 1 0 0 0,1-1 0 0 0,-1 1 0 0 0,0 0 0 0 0,0 0 0 0 0,0 0 0 0 0,0 0 0 0 0,0 0 0 0 0,0 0 0 0 0,0 0 0 0 0,-1 0 0 0 0,1 0 0 0 0,-1 0 0 0 0,0 0 0 0 0,0 0 0 0 0,1 0 0 0 0,-1 1 0 0 0,0-1 0 0 0,-1 0 0 0 0,1 0 0 0 0,0 0 0 0 0,-1 1-10 0 0,7 11 67 0 0,5 13 238 0 0,-1 1 1 0 0,-1 1-1 0 0,-2-1 0 0 0,0 2 0 0 0,-2-1 0 0 0,-2 0 1 0 0,1 30-306 0 0,-4-59 147 0 0,0 0-23 0 0,0 0-36 0 0,0-6 11 0 0,3-16-84 0 0,0 1 1 0 0,2-1-1 0 0,0 1 0 0 0,1 0 1 0 0,2 0-1 0 0,0 0 0 0 0,1 1 1 0 0,1 0-1 0 0,0 1 0 0 0,2 0 0 0 0,0 1 1 0 0,1 0-1 0 0,1 1 0 0 0,1 1 1 0 0,1-1-16 0 0,-6 6-33 0 0,-9 8 29 0 0,0 1 0 0 0,0 0 0 0 0,0 0-1 0 0,0 0 1 0 0,1 0 0 0 0,-1 0 0 0 0,1 0-1 0 0,-1 1 1 0 0,1-1 0 0 0,0 0-1 0 0,0 1 1 0 0,0-1 0 0 0,0 1 0 0 0,0 0-1 0 0,0 0 1 0 0,0 0 0 0 0,0 0 0 0 0,0 0-1 0 0,0 0 1 0 0,1 0 0 0 0,-1 1-1 0 0,0-1 1 0 0,1 1 0 0 0,-1-1 0 0 0,1 1-1 0 0,-1 0 1 0 0,0 0 0 0 0,1 0 0 0 0,0 1 4 0 0,8 10-3 0 0,0 1 1 0 0,-1 1 0 0 0,0 0-1 0 0,-1 0 1 0 0,-1 1 0 0 0,0 0-1 0 0,-1 1 1 0 0,-1 0 0 0 0,0 0-1 0 0,-1 0 1 0 0,0 0 0 0 0,-1 1-1 0 0,-1 0 1 0 0,0 0 0 0 0,-2 0-1 0 0,0 0 1 0 0,0 0 0 0 0,-2 13 2 0 0,-31 47 493 0 0,17-130-241 0 0,15 42-277 0 0,0-1 0 0 0,1 1 0 0 0,0 0 0 0 0,1 0 0 0 0,0 0 0 0 0,1 1 0 0 0,0-1 0 0 0,1 0 0 0 0,0 1 0 0 0,1 0 0 0 0,0 0 0 0 0,1 0 0 0 0,0 1 0 0 0,1 0 1 0 0,0 0-1 0 0,1 1 0 0 0,0-1 0 0 0,0 2 0 0 0,1-1 0 0 0,0 1 0 0 0,0 0 0 0 0,1 1 0 0 0,0 0 0 0 0,0 1 0 0 0,1 0 0 0 0,0 1 0 0 0,0 0 0 0 0,0 0 0 0 0,0 1 0 0 0,1 1 0 0 0,0 0 0 0 0,4 0 25 0 0,4 7-99 0 0,0 2-1 0 0,0 0 1 0 0,0 1 0 0 0,-1 1-1 0 0,0 1 1 0 0,-1 1 0 0 0,0 0-1 0 0,-1 1 1 0 0,0 1-1 0 0,0 1 1 0 0,-1 1 0 0 0,-1 0-1 0 0,0 0 1 0 0,-1 2-1 0 0,-1 0 1 0 0,3 6 99 0 0,66 87-4599 0 0,-72-92 3464 0 0</inkml:trace>
  <inkml:trace contextRef="#ctx0" brushRef="#br0" timeOffset="178824.32">17570 6660 1720 0 0,'31'36'3332'0'0,"-2"19"-2538"0"0,-4-3-66 0 0,2-2 0 0 0,3-1 0 0 0,2-2 0 0 0,2-1 0 0 0,6 5-728 0 0,-37-50 42 0 0,-1 0 1 0 0,0 0 0 0 0,1 0 0 0 0,-1-1 0 0 0,1 1-1 0 0,-1 0 1 0 0,1-1 0 0 0,-1 0 0 0 0,1 1-1 0 0,0-1 1 0 0,-1 0 0 0 0,1-1 0 0 0,-1 1 0 0 0,1 0-1 0 0,-1-1 1 0 0,1 1 0 0 0,-1-1 0 0 0,1 0 0 0 0,-1 0-1 0 0,1 0 1 0 0,-1 0 0 0 0,0 0 0 0 0,1 0 0 0 0,-1-1-1 0 0,0 1 1 0 0,0-1 0 0 0,0 1 0 0 0,0-1 0 0 0,-1 0-1 0 0,1 0 1 0 0,0 0 0 0 0,-1 0 0 0 0,1 0 0 0 0,-1 0-1 0 0,1-1 1 0 0,-1 1 0 0 0,0 0 0 0 0,0-1-1 0 0,0 1 1 0 0,-1-1 0 0 0,1 1 0 0 0,0-3-43 0 0,5-4 115 0 0,16-30-16 0 0,-2-1 1 0 0,-1 0 0 0 0,-2-2-1 0 0,-2 0 1 0 0,-2-1 0 0 0,0-10-100 0 0,4-4-51 0 0,28-153-1174 0 0,-37 187-44 0 0,3 15-5108 0 0,-11 8 5147 0 0</inkml:trace>
  <inkml:trace contextRef="#ctx0" brushRef="#br0" timeOffset="179324.475">18562 6567 1108 0 0,'-4'-3'138'0'0,"-1"1"0"0"0,0 0 0 0 0,0 0-1 0 0,0 1 1 0 0,0 0 0 0 0,0 0 0 0 0,-1 0 0 0 0,1 0-1 0 0,0 1 1 0 0,0 0 0 0 0,-1 0 0 0 0,1 0 0 0 0,0 1-1 0 0,0 0 1 0 0,0 0 0 0 0,0 0 0 0 0,0 0 0 0 0,0 1-1 0 0,0 0 1 0 0,0 0 0 0 0,0 0 0 0 0,1 1 0 0 0,-3 1-138 0 0,-17 9 283 0 0,1 1 0 0 0,1 1 0 0 0,0 1 1 0 0,1 0-1 0 0,1 2 0 0 0,0 1 0 0 0,2 0 1 0 0,0 1-1 0 0,1 1 0 0 0,1 1 0 0 0,-2 5-283 0 0,-31 96 1027 0 0,50-121-1006 0 0,0 1-1 0 0,0-1 1 0 0,0 1-1 0 0,0-1 1 0 0,1 1 0 0 0,-1-1-1 0 0,1 0 1 0 0,0 0-1 0 0,-1 0 1 0 0,1 0 0 0 0,0 0-1 0 0,0 0 1 0 0,1 0-1 0 0,-1-1 1 0 0,0 1 0 0 0,1-1-1 0 0,-1 0 1 0 0,0 1-1 0 0,1-1 1 0 0,0 0 0 0 0,-1 0-1 0 0,1-1 1 0 0,0 1-1 0 0,-1-1 1 0 0,1 1 0 0 0,0-1-1 0 0,-1 0 1 0 0,1 0-1 0 0,0 0 1 0 0,0 0 0 0 0,-1 0-1 0 0,1-1 1 0 0,0 1-1 0 0,0-1 1 0 0,-1 0 0 0 0,1 0-1 0 0,-1 0 1 0 0,1 0-21 0 0,18-6-1 0 0,-1-2 1 0 0,0 0 0 0 0,-1-2-1 0 0,0 0 1 0 0,-1 0-1 0 0,0-2 1 0 0,-1-1 0 0 0,0 0-1 0 0,-1-1 1 0 0,0 0 0 0 0,-2-1-1 0 0,0-1 1 0 0,-1-1-1 0 0,0 0 1 0 0,-1 0 0 0 0,-2-1-1 0 0,3-6 1 0 0,-10-4 171 0 0,-2 31-32 0 0,2 8-120 0 0,1 4-32 0 0,1 0 1 0 0,1-1-1 0 0,1 0 1 0 0,0 0 0 0 0,0-1-1 0 0,1 1 1 0 0,1-2-1 0 0,0 1 1 0 0,0-1-1 0 0,1-1 1 0 0,1 0-1 0 0,0 0 1 0 0,0-1-1 0 0,1 0 1 0 0,9 5 12 0 0,123 59-5202 0 0,-131-69 3862 0 0,-4-3 120 0 0</inkml:trace>
  <inkml:trace contextRef="#ctx0" brushRef="#br0" timeOffset="179807.066">18737 6478 984 0 0,'80'72'2646'0'0,"-50"-45"-2229"0"0,-2 0 1 0 0,-1 2-1 0 0,-2 1 1 0 0,-1 2 0 0 0,-1 0-1 0 0,12 24-417 0 0,-32-52 73 0 0,0 0 1 0 0,0 0-1 0 0,-1 0 0 0 0,1 0 0 0 0,-1 0 0 0 0,0 1 0 0 0,0-1 1 0 0,-1 1-1 0 0,1-1 0 0 0,-1 1 0 0 0,0 0 0 0 0,-1 0 1 0 0,1 0-1 0 0,-1-1 0 0 0,0 1 0 0 0,0 0 0 0 0,0 0 0 0 0,0 0 1 0 0,-1 0-1 0 0,0-1 0 0 0,0 1 0 0 0,-1 0 0 0 0,1-1 1 0 0,-1 1-1 0 0,0-1 0 0 0,0 1 0 0 0,0-1 0 0 0,-1 0 0 0 0,1 0 1 0 0,-1 0-1 0 0,0 0 0 0 0,-1-1 0 0 0,1 1 0 0 0,0-1 1 0 0,-1 0-1 0 0,0 0 0 0 0,0 0 0 0 0,0 0 0 0 0,0 0 0 0 0,0-1 1 0 0,0 0-1 0 0,-1 0 0 0 0,1 0 0 0 0,-1-1 0 0 0,0 1 1 0 0,1-1-1 0 0,-1 0 0 0 0,0 0 0 0 0,0-1 0 0 0,-3 1-73 0 0,1-3 31 0 0,0 0 1 0 0,0 0-1 0 0,0 0 0 0 0,1-1 0 0 0,-1 0 0 0 0,1-1 1 0 0,-1 1-1 0 0,1-1 0 0 0,0 0 0 0 0,1 0 0 0 0,-1-1 0 0 0,1 0 1 0 0,0 0-1 0 0,0 0 0 0 0,0-1 0 0 0,1 0 0 0 0,-1 0 1 0 0,2 0-1 0 0,-1 0 0 0 0,1 0 0 0 0,0-1 0 0 0,0 0 0 0 0,0 1 1 0 0,1-1-1 0 0,0 0 0 0 0,1 0 0 0 0,-1 0 0 0 0,1-1 1 0 0,1 1-1 0 0,-1 0 0 0 0,1 0 0 0 0,1 0 0 0 0,-1-1 0 0 0,1 1 1 0 0,2-6-32 0 0,5-9-111 0 0,2 0 1 0 0,0 1-1 0 0,1 0 1 0 0,1 1-1 0 0,1 0 1 0 0,1 1-1 0 0,1 0 1 0 0,1 1-1 0 0,0 1 1 0 0,1 0-1 0 0,1 2 1 0 0,0 0-1 0 0,1 1 1 0 0,1 0-1 0 0,0 2 1 0 0,1 0-1 0 0,0 2 1 0 0,0 0-1 0 0,2 1 1 0 0,-1 2-1 0 0,1 0 1 0 0,0 1-1 0 0,0 1 1 0 0,0 2-1 0 0,1 0 1 0 0,21 1 110 0 0,-42 2-5 0 0,-1 0-1 0 0,1 1 1 0 0,0 0 0 0 0,0-1 0 0 0,0 1 0 0 0,0 0 0 0 0,-1 1 0 0 0,1-1 0 0 0,0 0-1 0 0,-1 1 1 0 0,1 0 0 0 0,-1-1 0 0 0,0 1 0 0 0,0 0 0 0 0,1 0 0 0 0,-1 0 0 0 0,0 1-1 0 0,-1-1 1 0 0,1 0 0 0 0,0 1 0 0 0,-1-1 0 0 0,1 1 0 0 0,-1 0 0 0 0,0-1 0 0 0,0 1-1 0 0,0 0 1 0 0,0 0 0 0 0,0-1 0 0 0,-1 1 0 0 0,1 0 0 0 0,-1 0 0 0 0,0 0 0 0 0,0 0-1 0 0,0 0 1 0 0,0 0 0 0 0,0 0 0 0 0,-1 2 5 0 0,-13 106 548 0 0,13-104-523 0 0,0 1 0 0 0,1-1 0 0 0,0 0 0 0 0,0 0 0 0 0,1 1-1 0 0,0-1 1 0 0,0 0 0 0 0,1 0 0 0 0,0 0 0 0 0,0 0 0 0 0,1 0 0 0 0,0 0 0 0 0,0-1 0 0 0,0 1 0 0 0,1-1 0 0 0,0 0 0 0 0,0 0 0 0 0,0 0 0 0 0,1-1 0 0 0,0 1 0 0 0,5 4-25 0 0,-6-7-55 0 0,0 0 0 0 0,0 0 0 0 0,0 0 0 0 0,0-1 0 0 0,1 1 0 0 0,-1-1 0 0 0,1 0 0 0 0,-1 0 0 0 0,1-1 0 0 0,0 1 1 0 0,-1-1-1 0 0,1 0 0 0 0,0-1 0 0 0,0 1 0 0 0,0-1 0 0 0,0 0 0 0 0,0 0 0 0 0,4 0 55 0 0,-5-1-208 0 0,0 0 1 0 0,1 0-1 0 0,-1 0 0 0 0,0 0 0 0 0,0 0 1 0 0,0-1-1 0 0,0 0 0 0 0,0 0 0 0 0,0 0 1 0 0,-1 0-1 0 0,1-1 0 0 0,-1 1 1 0 0,1-1-1 0 0,-1 0 0 0 0,0 0 0 0 0,0 0 1 0 0,0 0-1 0 0,-1-1 0 0 0,1 1 0 0 0,-1-1 1 0 0,2-2 207 0 0,6-18-1220 0 0</inkml:trace>
  <inkml:trace contextRef="#ctx0" brushRef="#br0" timeOffset="180073.178">19335 6031 3804 0 0,'-3'-8'1176'0'0,"1"2"-127"0"0,1 0-173 0 0,-2 3-208 0 0,1 0-168 0 0,2 0-240 0 0,-2 2-148 0 0,1-1-96 0 0,1 2-116 0 0,3 3-84 0 0,-3 2 20 0 0,3-2-516 0 0,0 3-720 0 0,10 7 83 0 0,-5 3 177 0 0,3 0 36 0 0</inkml:trace>
  <inkml:trace contextRef="#ctx0" brushRef="#br0" timeOffset="180615.546">20086 6481 2096 0 0,'0'0'51'0'0,"1"0"-1"0"0,-1-1 0 0 0,1 1 1 0 0,0 0-1 0 0,-1 0 0 0 0,1-1 1 0 0,-1 1-1 0 0,1-1 1 0 0,-1 1-1 0 0,1 0 0 0 0,-1-1 1 0 0,1 1-1 0 0,-1-1 0 0 0,1 1 1 0 0,-1-1-1 0 0,0 1 1 0 0,1-1-1 0 0,-1 1 0 0 0,0-1 1 0 0,1 0-1 0 0,-1 1 0 0 0,0-1 1 0 0,0 0-1 0 0,0 1 1 0 0,1-1-1 0 0,-1 1 0 0 0,0-1 1 0 0,0 0-1 0 0,0 1 0 0 0,0-1 1 0 0,0 0-1 0 0,0 1 0 0 0,0-1 1 0 0,-1 0-1 0 0,1 1 1 0 0,0-1-1 0 0,0 0 0 0 0,0 1 1 0 0,-1-1-1 0 0,1 1 0 0 0,0-1 1 0 0,-1 0-1 0 0,1 1 1 0 0,0-1-1 0 0,-1 1 0 0 0,1-1 1 0 0,-1 1-1 0 0,1-1 0 0 0,-1 1 1 0 0,1 0-1 0 0,-1-1 1 0 0,1 1-1 0 0,-1 0 0 0 0,1-1 1 0 0,-1 1-1 0 0,1 0 0 0 0,-1-1 1 0 0,0 1-1 0 0,1 0 1 0 0,-1 0-1 0 0,0 0 0 0 0,1 0 1 0 0,-1 0-1 0 0,0-1 0 0 0,1 1 1 0 0,-1 0-1 0 0,0 1 1 0 0,1-1-51 0 0,-45-11 669 0 0,26 11-525 0 0,0 0 1 0 0,0 1-1 0 0,0 1 1 0 0,1 1-1 0 0,-1 1 1 0 0,1 0 0 0 0,0 1-1 0 0,0 1 1 0 0,0 1-1 0 0,1 0 1 0 0,0 2-1 0 0,1 0 1 0 0,-1 0 0 0 0,2 2-1 0 0,0 0 1 0 0,0 1-1 0 0,1 0 1 0 0,0 1-1 0 0,-2 3-144 0 0,15-14 13 0 0,0-1 0 0 0,0 1 0 0 0,-1-1 0 0 0,1 1 0 0 0,0-1 0 0 0,0 1 0 0 0,1 0 0 0 0,-1-1 0 0 0,0 1-1 0 0,0 0 1 0 0,1 0 0 0 0,-1-1 0 0 0,1 1 0 0 0,0 0 0 0 0,-1 0 0 0 0,1 0 0 0 0,0 0 0 0 0,0 0-1 0 0,0 0 1 0 0,0 0 0 0 0,1-1 0 0 0,-1 1 0 0 0,0 0 0 0 0,1 0 0 0 0,-1 0 0 0 0,1 0 0 0 0,0-1-1 0 0,0 1 1 0 0,0 0 0 0 0,0-1 0 0 0,0 1 0 0 0,0-1 0 0 0,0 1 0 0 0,0-1 0 0 0,0 1 0 0 0,1-1-1 0 0,-1 0 1 0 0,1 1 0 0 0,-1-1 0 0 0,1 0 0 0 0,-1 0 0 0 0,1 0 0 0 0,0 0 0 0 0,-1-1 0 0 0,1 1 0 0 0,0 0-1 0 0,0-1 1 0 0,-1 1 0 0 0,1-1 0 0 0,0 1 0 0 0,0-1 0 0 0,0 0 0 0 0,0 0 0 0 0,0 0-13 0 0,104 14-204 0 0,-88-15 84 0 0,0-1-1 0 0,0-1 0 0 0,0-1 1 0 0,0 0-1 0 0,-1-1 0 0 0,0-1 1 0 0,0-1-1 0 0,0-1 1 0 0,-1 0-1 0 0,0-1 0 0 0,0 0 1 0 0,8-8 120 0 0,20-40-464 0 0,-46 55 495 0 0,-1 0 1 0 0,0 0-1 0 0,0 1 0 0 0,0-1 0 0 0,0 1 0 0 0,0 0 0 0 0,0 0 0 0 0,-1 0 0 0 0,1 0 0 0 0,0 1 0 0 0,0-1 0 0 0,-1 1 0 0 0,1 0 1 0 0,0 0-1 0 0,-1 0 0 0 0,1 0 0 0 0,0 1 0 0 0,-1-1 0 0 0,1 1 0 0 0,0 0 0 0 0,0 0 0 0 0,0 0 0 0 0,0 0 0 0 0,-1 1 0 0 0,2-1 1 0 0,-1 1-1 0 0,0 0 0 0 0,0-1 0 0 0,0 1 0 0 0,1 1 0 0 0,-1-1 0 0 0,1 0 0 0 0,0 1 0 0 0,0-1 0 0 0,0 1 0 0 0,0 0 0 0 0,-1 1-31 0 0,13 33 479 0 0,-3-32-522 0 0,-1 0 1 0 0,1 0 0 0 0,0-1 0 0 0,1 1 0 0 0,-1-2-1 0 0,1 1 1 0 0,-1-1 0 0 0,1 0 0 0 0,0-1 0 0 0,0 0-1 0 0,0 0 1 0 0,1-1 0 0 0,-1 0 0 0 0,0 0 0 0 0,1-1-1 0 0,-1 0 1 0 0,8-1 42 0 0,81-38-4998 0 0,-80 25 3582 0 0</inkml:trace>
  <inkml:trace contextRef="#ctx0" brushRef="#br0" timeOffset="181051.5">20302 6007 1496 0 0,'-4'-19'2064'0'0,"2"7"8"0"0,1 28-930 0 0,0 581 2391 0 0,1-596-3518 0 0,1 0 0 0 0,0 0 1 0 0,-1 1-1 0 0,1-1 0 0 0,0 0 1 0 0,0 0-1 0 0,0 0 0 0 0,0 0 0 0 0,0 0 1 0 0,0 0-1 0 0,0-1 0 0 0,0 1 0 0 0,0 0 1 0 0,1 0-1 0 0,-1-1 0 0 0,0 1 1 0 0,0-1-1 0 0,1 1 0 0 0,-1-1 0 0 0,0 1 1 0 0,1-1-1 0 0,-1 0 0 0 0,0 0 0 0 0,1 0 1 0 0,-1 0-1 0 0,1 0 0 0 0,-1 0 1 0 0,0 0-1 0 0,1 0 0 0 0,-1 0 0 0 0,0-1 1 0 0,1 1-1 0 0,-1 0 0 0 0,0-1 0 0 0,1 0 1 0 0,-1 1-1 0 0,0-1 0 0 0,0 1 1 0 0,0-1-1 0 0,1 0 0 0 0,-1 0 0 0 0,0 0 1 0 0,0 0-16 0 0,16-9-34 0 0,0 0 0 0 0,0 1 0 0 0,1 1 0 0 0,0 1 0 0 0,0 1 0 0 0,1 0 1 0 0,0 1-1 0 0,0 1 0 0 0,0 1 0 0 0,0 1 0 0 0,18 0 34 0 0,-34 2-7 0 0,0 0 0 0 0,0 0 1 0 0,0 0-1 0 0,1 0 0 0 0,-1 1 0 0 0,0 0 0 0 0,0-1 0 0 0,0 1 1 0 0,0 0-1 0 0,0 0 0 0 0,0 1 0 0 0,-1-1 0 0 0,1 0 0 0 0,0 1 1 0 0,-1 0-1 0 0,1 0 0 0 0,-1 0 0 0 0,1 0 0 0 0,-1 0 1 0 0,0 0-1 0 0,0 1 0 0 0,0-1 0 0 0,0 1 0 0 0,0-1 0 0 0,0 1 1 0 0,-1 0-1 0 0,0-1 0 0 0,1 1 0 0 0,-1 0 0 0 0,0 0 1 0 0,0 0-1 0 0,-1 0 0 0 0,1 0 0 0 0,0 0 0 0 0,-1 1 0 0 0,0-1 1 0 0,0 0-1 0 0,0 0 0 0 0,0 1 7 0 0,-7 5-7 0 0,-1-1 0 0 0,0-1 0 0 0,0 0-1 0 0,-1 0 1 0 0,0 0 0 0 0,0-1 0 0 0,0 0 0 0 0,-1-1 0 0 0,0 0 0 0 0,0-1 0 0 0,0 0 0 0 0,-1 0-1 0 0,1-1 1 0 0,-1 0 0 0 0,0-1 0 0 0,0-1 0 0 0,0 1 0 0 0,0-2 0 0 0,0 1 0 0 0,0-2 0 0 0,-6 0 7 0 0,10 1-133 0 0,-1 1 0 0 0,1-2 0 0 0,0 1 0 0 0,-1-1 0 0 0,1 0 0 0 0,0-1 0 0 0,0 0 0 0 0,0 0 1 0 0,0 0-1 0 0,0-1 0 0 0,0 0 0 0 0,1 0 0 0 0,-1-1 0 0 0,1 0 0 0 0,0 0 0 0 0,0 0 0 0 0,0-1 1 0 0,1 0-1 0 0,-1 0 0 0 0,1 0 0 0 0,1-1 0 0 0,-1 0 0 0 0,1 0 0 0 0,0 0 0 0 0,0 0 0 0 0,1-1 0 0 0,-1 1 1 0 0,1-1-1 0 0,1 0 0 0 0,0 0 0 0 0,-2-7 133 0 0,-2-41-2591 0 0,6 29 1282 0 0</inkml:trace>
  <inkml:trace contextRef="#ctx0" brushRef="#br0" timeOffset="181672.622">20825 5950 1768 0 0,'40'-33'5436'0'0,"-51"47"-5245"0"0,0 0 0 0 0,2 0 0 0 0,0 0 0 0 0,0 1 0 0 0,1 1 0 0 0,1-1 0 0 0,1 1 0 0 0,0 1 0 0 0,1-1 0 0 0,1 1 0 0 0,0 0 0 0 0,1 0 0 0 0,1 0 1 0 0,1 0-1 0 0,1 0 0 0 0,0 0 0 0 0,1 2-191 0 0,-2-6 57 0 0,0 1 1 0 0,1-1-1 0 0,1 1 1 0 0,0 0-1 0 0,1-1 1 0 0,1 1-1 0 0,0-1 1 0 0,1 0 0 0 0,0 0-1 0 0,1 0 1 0 0,0-1-1 0 0,1 1 1 0 0,0-1-1 0 0,1-1 1 0 0,1 1-1 0 0,0-1 1 0 0,0 0-1 0 0,1-1 1 0 0,0 0 0 0 0,1-1-1 0 0,0 0 1 0 0,1 0-1 0 0,0-1 1 0 0,0 0-1 0 0,1-1 1 0 0,0 0-1 0 0,0-1 1 0 0,0 0 0 0 0,1-1-1 0 0,0-1 1 0 0,0 0-1 0 0,0 0 1 0 0,0-2-1 0 0,1 1 1 0 0,8-1-58 0 0,-12 0-76 0 0,0 0 1 0 0,0-1-1 0 0,0 0 1 0 0,0-1-1 0 0,0 0 1 0 0,0-1-1 0 0,0 0 0 0 0,0 0 1 0 0,-1-1-1 0 0,1 0 1 0 0,0-1-1 0 0,-1 0 1 0 0,1 0-1 0 0,-1-1 1 0 0,0-1-1 0 0,0 1 0 0 0,-1-1 1 0 0,1-1-1 0 0,-1 0 1 0 0,0 0-1 0 0,-1 0 1 0 0,0-1-1 0 0,0 0 1 0 0,0-1-1 0 0,-1 0 1 0 0,0 0-1 0 0,0 0 0 0 0,-1 0 1 0 0,0-1-1 0 0,0 0 1 0 0,-1 0-1 0 0,-1 0 1 0 0,1-1-1 0 0,-1 1 1 0 0,-1-1 75 0 0,-2 3-40 0 0,-1 1 0 0 0,0 0 0 0 0,0 0 0 0 0,-1 0 0 0 0,0 0 0 0 0,0 0 0 0 0,0 1 0 0 0,-1-1 0 0 0,1 0 0 0 0,-1 1 0 0 0,-1 0 0 0 0,1 0 0 0 0,-1 0 0 0 0,0 0 0 0 0,0 0 0 0 0,0 1 0 0 0,-1 0 0 0 0,0 0 0 0 0,0 0 0 0 0,0 0 0 0 0,0 1 0 0 0,0 0 0 0 0,-1 0 0 0 0,1 0 0 0 0,-1 1 0 0 0,0 0 0 0 0,0 0 0 0 0,0 0 0 0 0,0 1 0 0 0,0 0 0 0 0,-5-1 40 0 0,0 0 49 0 0,-1 0-1 0 0,1 0 1 0 0,-1 1 0 0 0,0 1 0 0 0,0 0-1 0 0,1 0 1 0 0,-1 1 0 0 0,0 1 0 0 0,1 0 0 0 0,-1 1-1 0 0,1 0 1 0 0,0 0 0 0 0,0 1 0 0 0,0 1-1 0 0,0 0 1 0 0,-1 2-49 0 0,6-3 54 0 0,0 1 0 0 0,0 0 0 0 0,0 0 0 0 0,1 1 0 0 0,0-1 0 0 0,0 1 0 0 0,1 0 0 0 0,0 1 0 0 0,0-1 0 0 0,0 1 0 0 0,1 0 0 0 0,0 0 0 0 0,0 0 0 0 0,0 0 0 0 0,1 0 0 0 0,1 1 0 0 0,-1-1 0 0 0,1 1 0 0 0,0-1 0 0 0,1 1 0 0 0,-1 0 0 0 0,2-1 0 0 0,-1 1 0 0 0,1-1 0 0 0,0 1 0 0 0,1-1 0 0 0,-1 1-1 0 0,2-1 1 0 0,-1 0 0 0 0,1 0 0 0 0,0 0 0 0 0,0 0 0 0 0,1 0 0 0 0,0-1 0 0 0,0 1 0 0 0,1-1 0 0 0,-1 0 0 0 0,1-1 0 0 0,1 1 0 0 0,-1-1 0 0 0,1 0 0 0 0,0 0 0 0 0,0-1 0 0 0,4 3-54 0 0,1 0 25 0 0,1 1 0 0 0,0-2-1 0 0,0 0 1 0 0,1 0 0 0 0,0-1-1 0 0,0-1 1 0 0,0 0 0 0 0,0-1-1 0 0,1 0 1 0 0,-1-1 0 0 0,1-1 0 0 0,0 0-1 0 0,-1 0 1 0 0,1-2 0 0 0,0 0-1 0 0,-1 0 1 0 0,1-1 0 0 0,-1-1 0 0 0,1 0-1 0 0,-1-1 1 0 0,0 0 0 0 0,0-1-1 0 0,-1-1 1 0 0,1 0 0 0 0,-1-1 0 0 0,-1 0-1 0 0,1 0 1 0 0,-1-2 0 0 0,0 1-1 0 0,0-2-24 0 0,199-232-400 0 0,-204 236 383 0 0,-1 0 0 0 0,2 0 0 0 0,-1 1 0 0 0,1 0 0 0 0,-1 0 0 0 0,1 1 0 0 0,1 0 0 0 0,-1 0-1 0 0,0 1 1 0 0,1-1 0 0 0,0 2 0 0 0,0-1 0 0 0,0 1 0 0 0,0 0 0 0 0,0 1 0 0 0,0 0 0 0 0,1 0-1 0 0,-1 1 1 0 0,0 0 0 0 0,0 0 0 0 0,3 2 17 0 0,-1 0 2 0 0,1 0 0 0 0,-1 1 0 0 0,0 1 0 0 0,0 0 0 0 0,0 0 0 0 0,-1 1 1 0 0,1 0-1 0 0,-1 1 0 0 0,0 0 0 0 0,-1 1 0 0 0,0-1 0 0 0,0 2 0 0 0,0-1 0 0 0,-1 1 0 0 0,0 0 0 0 0,0 0 0 0 0,-1 1 0 0 0,0 0 0 0 0,-1 0 0 0 0,0 1 1 0 0,0-1-1 0 0,-1 1 0 0 0,0 0 0 0 0,-1 0 0 0 0,0 1 0 0 0,0-1 0 0 0,-1 0 0 0 0,-1 1 0 0 0,0 3-2 0 0,-3-2-32 0 0,-1-1 0 0 0,0 1 1 0 0,-1-1-1 0 0,0 0 0 0 0,-1 0 0 0 0,-1 0 0 0 0,1-1 0 0 0,-2 0 0 0 0,1 0 0 0 0,-1-1 1 0 0,-1 1-1 0 0,0-2 0 0 0,0 1 0 0 0,0-1 0 0 0,-1 0 0 0 0,-1-1 0 0 0,1 0 1 0 0,-1 0-1 0 0,0-1 0 0 0,-1 0 0 0 0,1-1 0 0 0,-1-1 0 0 0,-8 3 32 0 0,-174 32-6548 0 0,168-42 5257 0 0,-20-12 100 0 0</inkml:trace>
  <inkml:trace contextRef="#ctx0" brushRef="#br0" timeOffset="185138.296">23137 6334 1872 0 0,'0'0'508'0'0,"5"-23"714"0"0,-4 21-1181 0 0,1 0 0 0 0,0 0 0 0 0,-1 0 0 0 0,0-1 0 0 0,1 1 0 0 0,-1-1 1 0 0,0 1-1 0 0,0-1 0 0 0,0 1 0 0 0,0-1 0 0 0,-1 0 0 0 0,1 1 0 0 0,-1-1 0 0 0,0 0 1 0 0,0 1-1 0 0,0-1 0 0 0,0 0 0 0 0,0 0 0 0 0,0 1 0 0 0,-1-1 0 0 0,1 0 0 0 0,-1 1 1 0 0,0-1-1 0 0,0 1 0 0 0,0-1 0 0 0,0 1 0 0 0,0-1 0 0 0,0 1 0 0 0,-1-1 1 0 0,1 1-1 0 0,-1 0 0 0 0,0 0-41 0 0,-4-5 38 0 0,-1 1-1 0 0,0 0 1 0 0,0 1 0 0 0,-1 0 0 0 0,1 0-1 0 0,-1 0 1 0 0,0 1 0 0 0,0 0 0 0 0,-1 1 0 0 0,1 0-1 0 0,-1 0 1 0 0,0 1 0 0 0,0 0 0 0 0,1 0-1 0 0,-1 1 1 0 0,0 0 0 0 0,-1 1 0 0 0,1 0 0 0 0,0 0-1 0 0,0 1 1 0 0,0 0 0 0 0,0 1 0 0 0,0 0-1 0 0,1 0 1 0 0,-1 1 0 0 0,1 0 0 0 0,-1 0-1 0 0,1 1 1 0 0,0 0 0 0 0,0 1 0 0 0,0 0 0 0 0,1 0-1 0 0,0 0 1 0 0,0 1 0 0 0,0 0 0 0 0,1 1-1 0 0,0-1 1 0 0,-4 6-38 0 0,2-1 90 0 0,0-1 0 0 0,0 2 0 0 0,1-1-1 0 0,0 1 1 0 0,1 0 0 0 0,1 0 0 0 0,0 1 0 0 0,1 0-1 0 0,0 0 1 0 0,0 0 0 0 0,2 0 0 0 0,0 0-1 0 0,0 1 1 0 0,1-1 0 0 0,1 14-90 0 0,2-18 34 0 0,0 0 1 0 0,1 0-1 0 0,0 0 0 0 0,0 0 1 0 0,1-1-1 0 0,0 1 0 0 0,1-1 1 0 0,0 0-1 0 0,0 0 0 0 0,1-1 1 0 0,0 0-1 0 0,0 1 0 0 0,0-2 1 0 0,1 1-1 0 0,0-1 0 0 0,1 0 0 0 0,-1-1 1 0 0,1 0-1 0 0,0 0 0 0 0,0 0 1 0 0,1-1-1 0 0,-1 0 0 0 0,1-1 1 0 0,0 0-1 0 0,0 0 0 0 0,0-1 1 0 0,0 0-1 0 0,1-1 0 0 0,-1 0 1 0 0,0 0-1 0 0,1-1 0 0 0,-1 0 1 0 0,1-1-1 0 0,-1 0 0 0 0,0-1 1 0 0,0 1-1 0 0,1-2 0 0 0,-1 1 1 0 0,-1-1-1 0 0,9-4-34 0 0,-3-1-81 0 0,0 1 1 0 0,0-2-1 0 0,-1 0 1 0 0,0 0-1 0 0,-1-1 0 0 0,0-1 1 0 0,-1 0-1 0 0,0 0 1 0 0,0-1-1 0 0,-1-1 1 0 0,-1 0-1 0 0,0 0 1 0 0,-1-1-1 0 0,-1 0 0 0 0,0 0 1 0 0,0-1-1 0 0,-2 0 1 0 0,3-8 80 0 0,46 91-642 0 0,-16 19 692 0 0,-42-69 592 0 0,4-41-225 0 0,62-208 88 0 0,-60 230-504 0 0,0 0 0 0 0,1 1-1 0 0,-1-1 1 0 0,0 0 0 0 0,0 1 0 0 0,1 0 0 0 0,-1-1 0 0 0,0 1 0 0 0,1 0-1 0 0,-1 0 1 0 0,0 0 0 0 0,1 1 0 0 0,-1-1 0 0 0,0 0 0 0 0,0 1 0 0 0,1 0-1 0 0,-1-1 1 0 0,0 1 0 0 0,0 0 0 0 0,0 0 0 0 0,0 0 0 0 0,0 1 0 0 0,0-1-1 0 0,0 0 1 0 0,0 1 0 0 0,0-1 0 0 0,-1 1 0 0 0,1 0 0 0 0,-1-1 0 0 0,1 1-1 0 0,-1 0 1 0 0,0 0 0 0 0,1 0 0 0 0,-1 0 0 0 0,0 0 0 0 0,0 0 0 0 0,-1 0-1 0 0,1 1 1 0 0,0-1 0 0 0,-1 0 0 0 0,1 0 0 0 0,-1 1-1 0 0,89 190-835 0 0,-76-178-3543 0 0,-12-14 3260 0 0</inkml:trace>
  <inkml:trace contextRef="#ctx0" brushRef="#br0" timeOffset="185557.464">23870 6309 2136 0 0,'-27'16'2650'0'0,"-1"7"-2216"0"0,2 1 0 0 0,0 1 0 0 0,2 2 0 0 0,1 0 0 0 0,1 1 0 0 0,1 2 0 0 0,-10 18-434 0 0,30-47 13 0 0,-1 0 1 0 0,1 0-1 0 0,0 1 1 0 0,0-1-1 0 0,0 0 1 0 0,-1 0-1 0 0,1 1 0 0 0,0-1 1 0 0,1 0-1 0 0,-1 1 1 0 0,0-1-1 0 0,0 1 1 0 0,1-1-1 0 0,-1 1 0 0 0,0 0 1 0 0,1-1-1 0 0,0 1 1 0 0,-1 0-1 0 0,1-1 1 0 0,0 1-1 0 0,0 0 0 0 0,0-1 1 0 0,0 1-1 0 0,0 0 1 0 0,0-1-1 0 0,1 1 1 0 0,-1 0-1 0 0,0-1 0 0 0,1 1 1 0 0,-1-1-1 0 0,1 1 1 0 0,0 0-1 0 0,0-1 1 0 0,-1 1-1 0 0,1-1 0 0 0,0 0 1 0 0,0 1-1 0 0,0-1 1 0 0,1 0-1 0 0,-1 0 0 0 0,0 1 1 0 0,0-1-1 0 0,1 0 1 0 0,-1 0-1 0 0,0 0 1 0 0,1-1-1 0 0,-1 1 0 0 0,1 0 1 0 0,-1 0-1 0 0,1-1 1 0 0,0 1-1 0 0,-1-1 1 0 0,1 0-1 0 0,0 1 0 0 0,-1-1 1 0 0,1 0-1 0 0,0 0 1 0 0,-1 0-1 0 0,1 0 1 0 0,0 0-1 0 0,-1 0 0 0 0,1 0 1 0 0,0-1-1 0 0,-1 1 1 0 0,1-1-1 0 0,1 0-13 0 0,15-4-126 0 0,0 0 1 0 0,0-1-1 0 0,0-1 0 0 0,-1-1 1 0 0,0 0-1 0 0,0-1 0 0 0,-1-1 1 0 0,0-1-1 0 0,-1 0 0 0 0,-1-1 1 0 0,1 0-1 0 0,-2-2 0 0 0,0 1 0 0 0,0-2 1 0 0,-2 1-1 0 0,1-2 0 0 0,-2 1 1 0 0,0-2-1 0 0,-1 1 0 0 0,-1-1 1 0 0,4-11 125 0 0,4-15-126 0 0,-1-1 0 0 0,-3 0 1 0 0,-1-1-1 0 0,-2-1 1 0 0,-2 1-1 0 0,-3-1 0 0 0,-1-1 1 0 0,-2-11 125 0 0,-1 51 102 0 0,0 0 1 0 0,0 0-1 0 0,-1 0 1 0 0,0 0-1 0 0,0 0 1 0 0,0 0-1 0 0,-1 1 0 0 0,0-1 1 0 0,0 0-1 0 0,-1 1 1 0 0,0 0-1 0 0,0-1 1 0 0,-1 1-1 0 0,1 0 1 0 0,-1 0-1 0 0,-1 1 1 0 0,1-1-1 0 0,-1 1 1 0 0,0 0-1 0 0,0 0 0 0 0,0 1 1 0 0,-1 0-1 0 0,1 0 1 0 0,-1 0-1 0 0,0 0 1 0 0,-1 1-1 0 0,1 0 1 0 0,0 0-1 0 0,-1 1 1 0 0,0 0-1 0 0,1 0 1 0 0,-1 0-1 0 0,0 1 0 0 0,0 0-102 0 0,-20 23 346 0 0,23-13-325 0 0,1-1 0 0 0,-1 1 1 0 0,2 1-1 0 0,-1-1 0 0 0,1 0 0 0 0,1 0 1 0 0,-1 1-1 0 0,2-1 0 0 0,-1 1 0 0 0,1 0 1 0 0,1-1-1 0 0,0 1 0 0 0,0-1 1 0 0,1 0-1 0 0,0 1 0 0 0,0-1 0 0 0,1 0 1 0 0,1 0-1 0 0,0 2-21 0 0,192 443-5877 0 0,-181-416 4659 0 0</inkml:trace>
  <inkml:trace contextRef="#ctx0" brushRef="#br0" timeOffset="186056.398">25676 5923 2128 0 0,'4'-12'1590'0'0,"-4"13"-1502"0"0,1-1 0 0 0,-1 0 0 0 0,0 1 0 0 0,1-1 0 0 0,-1 0 0 0 0,0 0 0 0 0,1 1 0 0 0,-1-1 0 0 0,0 0 0 0 0,1 0 0 0 0,-1 0 0 0 0,1 1 0 0 0,-1-1 0 0 0,0 0 0 0 0,1 0 0 0 0,-1 0 0 0 0,1 0 0 0 0,-1 0 0 0 0,0 0 0 0 0,1 0 0 0 0,-1 0 0 0 0,1 0 0 0 0,-1 0-1 0 0,1 0 1 0 0,-1 0 0 0 0,0 0 0 0 0,1 0 0 0 0,-1 0 0 0 0,1 0 0 0 0,-1-1 0 0 0,0 1 0 0 0,1 0 0 0 0,-1 0 0 0 0,0 0 0 0 0,1-1 0 0 0,-1 1 0 0 0,0 0 0 0 0,1-1 0 0 0,-1 1 0 0 0,0 0 0 0 0,1 0 0 0 0,-1-1 0 0 0,0 1 0 0 0,0-1-88 0 0,53 193 1257 0 0,77 178-2290 0 0,-126-310-4113 0 0,-17-45 4019 0 0</inkml:trace>
  <inkml:trace contextRef="#ctx0" brushRef="#br0" timeOffset="186986.243">25185 6250 880 0 0,'7'3'3718'0'0,"68"0"-2565"0"0,527-96-1046 0 0,-586 90-133 0 0,0-1 1 0 0,0 0-1 0 0,0-1 1 0 0,-1-1-1 0 0,0 0 0 0 0,0-2 1 0 0,-1 1-1 0 0,1-2 1 0 0,-2 0-1 0 0,1 0 1 0 0,-1-2-1 0 0,-1 1 0 0 0,0-2 1 0 0,8-8 25 0 0,-17 14 98 0 0,0 1 0 0 0,-1-1 0 0 0,1 0 0 0 0,-1 1 0 0 0,-1-1 0 0 0,1 0-1 0 0,-1 0 1 0 0,0 0 0 0 0,0 0 0 0 0,-1 0 0 0 0,0 0 0 0 0,0 0 0 0 0,0-1 0 0 0,-1 1 0 0 0,0 0 0 0 0,0 0 0 0 0,0 0 0 0 0,-1 1 0 0 0,0-1 0 0 0,0 0 0 0 0,-1 0-98 0 0,-6-18 654 0 0,14 30-342 0 0,61 309 935 0 0,-22-27-297 0 0,-13-435-2591 0 0,34-72 813 0 0,-40 199 855 0 0,-24 20-21 0 0,3 2-13 0 0,173 163-17 0 0,-164-157 36 0 0,0-1-1 0 0,1-1 0 0 0,0 0 0 0 0,0-1 0 0 0,0 0 0 0 0,1-1 0 0 0,-1-1 0 0 0,1 0 0 0 0,0-1 1 0 0,0-1-1 0 0,0 0 0 0 0,12-1-11 0 0,-17-2-4 0 0,-1 0-1 0 0,0 0 1 0 0,0-1 0 0 0,0 0 0 0 0,-1 0-1 0 0,1-1 1 0 0,-1 0 0 0 0,1-1 0 0 0,-1 0-1 0 0,-1 0 1 0 0,1 0 0 0 0,-1-1 0 0 0,0-1-1 0 0,0 1 1 0 0,-1-1 0 0 0,0 0 0 0 0,0 0-1 0 0,0-1 1 0 0,-1 0 0 0 0,0 0 0 0 0,-1 0-1 0 0,0 0 1 0 0,0-1 0 0 0,2-8 4 0 0,-3 13-2 0 0,-1 0 0 0 0,0 0 0 0 0,0-1 1 0 0,-1 1-1 0 0,1 0 0 0 0,-1-1 0 0 0,0 1 0 0 0,0-1 1 0 0,0 1-1 0 0,-1-1 0 0 0,0 0 0 0 0,0 1 0 0 0,0-1 1 0 0,0 0-1 0 0,-1 1 0 0 0,0-1 0 0 0,1 1 0 0 0,-2-1 1 0 0,1 1-1 0 0,-1-1 0 0 0,1 1 0 0 0,-1 0 0 0 0,0 0 1 0 0,-1 0-1 0 0,1 0 0 0 0,-1 0 0 0 0,1 0 1 0 0,-1 1-1 0 0,0-1 0 0 0,-1 1 0 0 0,1 0 0 0 0,0 0 1 0 0,-1 0-1 0 0,0 0 0 0 0,0 1 0 0 0,0-1 0 0 0,0 1 1 0 0,0 0-1 0 0,-1 0 2 0 0,-2 0 26 0 0,-1 0 0 0 0,1 0 0 0 0,0 1 0 0 0,0 0 0 0 0,-1 0 0 0 0,1 1 0 0 0,0 0 0 0 0,-1 0 0 0 0,1 1 0 0 0,0-1 0 0 0,0 2 0 0 0,-1-1 0 0 0,1 1 0 0 0,0 0 0 0 0,0 1 0 0 0,0 0 0 0 0,1 0 0 0 0,-1 0 0 0 0,1 1 0 0 0,0-1 0 0 0,0 2 0 0 0,0-1 0 0 0,0 1 0 0 0,1 0 0 0 0,-1 0 0 0 0,1 0 0 0 0,1 1 0 0 0,-1 0 0 0 0,1 0 0 0 0,0 0 0 0 0,0 0 0 0 0,1 1 0 0 0,-1-1 0 0 0,2 1 0 0 0,-1 0 0 0 0,1 0 0 0 0,0 0 0 0 0,0 0 0 0 0,1 1 0 0 0,0-1 0 0 0,0 0 0 0 0,1 0 0 0 0,0 1 0 0 0,0-1 0 0 0,1 1 0 0 0,0 5-26 0 0,2-4 9 0 0,0 1-1 0 0,1-1 1 0 0,0 0 0 0 0,0 0-1 0 0,1 0 1 0 0,0-1-1 0 0,0 1 1 0 0,1-1 0 0 0,0 0-1 0 0,0-1 1 0 0,1 0 0 0 0,0 0-1 0 0,1 0 1 0 0,-1-1 0 0 0,1 0-1 0 0,0 0 1 0 0,1-1 0 0 0,0 0-1 0 0,-1 0 1 0 0,1-1 0 0 0,1 0-1 0 0,-1-1 1 0 0,2 0-9 0 0,21 6-461 0 0,1-2 1 0 0,0-1-1 0 0,1-1 0 0 0,-1-2 1 0 0,1-1-1 0 0,13-2 461 0 0,-31-1-213 0 0,-1 0 0 0 0,0-1-1 0 0,0 0 1 0 0,0-2 0 0 0,0 1 0 0 0,0-2 0 0 0,-1 0-1 0 0,1-1 1 0 0,-1 0 0 0 0,-1-1 0 0 0,1-1 0 0 0,-1 0-1 0 0,5-5 214 0 0,9-6-226 0 0</inkml:trace>
  <inkml:trace contextRef="#ctx0" brushRef="#br0" timeOffset="187252.123">27305 6246 3792 0 0,'42'-153'2811'0'0,"-43"151"-2736"0"0,0 0-1 0 0,0 1 1 0 0,0-1 0 0 0,0 1-1 0 0,0-1 1 0 0,0 1-1 0 0,0-1 1 0 0,-1 1 0 0 0,1 0-1 0 0,-1 0 1 0 0,1 0-1 0 0,-1 0 1 0 0,1 0 0 0 0,-1 0-1 0 0,0 0 1 0 0,1 0-1 0 0,-1 1 1 0 0,0-1 0 0 0,1 1-1 0 0,-1-1 1 0 0,0 1-1 0 0,0-1 1 0 0,0 1 0 0 0,0 0-1 0 0,1 0 1 0 0,-1 0-1 0 0,0 0 1 0 0,0 0 0 0 0,0 1-1 0 0,0-1 1 0 0,1 1-1 0 0,-1-1 1 0 0,0 1 0 0 0,0-1-1 0 0,1 1 1 0 0,-2 0-75 0 0,-1 2 53 0 0,0 1 0 0 0,-1-1 0 0 0,1 1 0 0 0,1 0 0 0 0,-1 0 0 0 0,0 0 0 0 0,1 1 0 0 0,0-1-1 0 0,0 1 1 0 0,0 0 0 0 0,1-1 0 0 0,0 1 0 0 0,0 1 0 0 0,0-1 0 0 0,0 0 0 0 0,1 0 0 0 0,0 1 0 0 0,0-1 0 0 0,0 0 0 0 0,1 1 0 0 0,0-1 0 0 0,0 1 0 0 0,0-1 0 0 0,0 1 0 0 0,1-1 0 0 0,0 1 0 0 0,0-1 0 0 0,1 0 0 0 0,0 0 0 0 0,0 0-1 0 0,0 0 1 0 0,0 1-53 0 0,98 159-3242 0 0,-94-163-2032 0 0,-12-16 4035 0 0</inkml:trace>
  <inkml:trace contextRef="#ctx0" brushRef="#br0" timeOffset="187422.939">27189 5902 968 0 0,'-2'-18'1400'0'0,"-1"6"-288"0"0,3 0-184 0 0,-2 3-160 0 0,2 4-55 0 0,0 5-181 0 0,0 0-212 0 0,0-7-204 0 0,0 7-52 0 0,0 0-28 0 0,0 0-8 0 0,0 0-440 0 0,13-12-320 0 0,-7 12-589 0 0,2-2 65 0 0,0 4 32 0 0</inkml:trace>
  <inkml:trace contextRef="#ctx0" brushRef="#br0" timeOffset="187625.885">27443 5957 1336 0 0,'24'17'497'0'0,"-1"1"-1"0"0,0 0 1 0 0,-2 2-1 0 0,0 1 1 0 0,-1 0-1 0 0,-1 1 1 0 0,-1 1-1 0 0,-2 1 1 0 0,0 1-1 0 0,-1 0 1 0 0,-1 1-1 0 0,-2 0 1 0 0,3 11-497 0 0,-14-34 94 0 0,1 0 0 0 0,-1 0 0 0 0,0 1 0 0 0,0-1 0 0 0,-1 1 0 0 0,1-1 0 0 0,-1 1 0 0 0,1-1 0 0 0,-1 1 0 0 0,-1-1 0 0 0,1 1 0 0 0,0-1 0 0 0,-1 1 0 0 0,1-1 0 0 0,-1 1 0 0 0,0-1 0 0 0,0 0 0 0 0,-1 1 0 0 0,1-1 0 0 0,-1 0 0 0 0,1 0 1 0 0,-1 0-1 0 0,0 0 0 0 0,0 0 0 0 0,-1 0 0 0 0,1-1 0 0 0,0 1 0 0 0,-1-1 0 0 0,0 1 0 0 0,1-1 0 0 0,-1 0 0 0 0,0 0 0 0 0,0 0 0 0 0,0-1 0 0 0,0 1 0 0 0,-1-1 0 0 0,1 1 0 0 0,0-1 0 0 0,-1 0 0 0 0,1 0 0 0 0,-1-1 0 0 0,1 1 0 0 0,-1-1 0 0 0,1 0 0 0 0,-1 1 0 0 0,1-2 0 0 0,-2 1-94 0 0,2-1 20 0 0,0-1 0 0 0,0 0 0 0 0,1 0 0 0 0,-1 1 0 0 0,1-2 0 0 0,-1 1 0 0 0,1 0 0 0 0,-1 0 0 0 0,1-1 0 0 0,0 1 0 0 0,0-1 0 0 0,1 0 0 0 0,-1 0 0 0 0,0 1 0 0 0,1-1 0 0 0,0 0 0 0 0,-1 0 0 0 0,1 0 0 0 0,0-1 0 0 0,1 1 0 0 0,-1 0 0 0 0,1 0 0 0 0,-1 0 0 0 0,1-1 0 0 0,0 1 0 0 0,0 0 0 0 0,0-1 0 0 0,1 1 0 0 0,-1 0 0 0 0,1 0 0 0 0,0-2-20 0 0,8-18-717 0 0,1 1 0 0 0,0 0 0 0 0,2 1-1 0 0,0 0 1 0 0,2 1 0 0 0,0 0 0 0 0,1 2 0 0 0,1-1 0 0 0,1 2 0 0 0,0 0 0 0 0,1 1 0 0 0,1 1 0 0 0,19-12 717 0 0,-8 2-1200 0 0</inkml:trace>
  <inkml:trace contextRef="#ctx0" brushRef="#br0" timeOffset="189277.368">631 8904 1720 0 0,'-25'-46'2768'0'0,"19"9"1491"0"0,6 23-2097 0 0,-15 32-2020 0 0,2 10-80 0 0,1 0-1 0 0,2 1 1 0 0,0 0 0 0 0,2 1 0 0 0,2 0-1 0 0,0 1 1 0 0,2-1 0 0 0,2 1-1 0 0,0-1 1 0 0,2 1 0 0 0,4 26-62 0 0,-4-21 90 0 0,24 188 440 0 0,45 100 833 0 0,-67-302-1173 0 0,-5-32-1737 0 0,-3-39-2956 0 0,6-59-863 0 0,0 78 4215 0 0</inkml:trace>
  <inkml:trace contextRef="#ctx0" brushRef="#br0" timeOffset="189729.889">511 9196 1016 0 0,'10'-78'5308'0'0,"-6"72"-5244"0"0,0-1 0 0 0,0 1 0 0 0,1 0 0 0 0,-1 1 0 0 0,1-1 0 0 0,1 1 0 0 0,-1 0 0 0 0,1 0 0 0 0,0 0-1 0 0,0 1 1 0 0,0 0 0 0 0,1 0 0 0 0,-1 0 0 0 0,1 1 0 0 0,0 0 0 0 0,0 1 0 0 0,0-1 0 0 0,0 1 0 0 0,0 1 0 0 0,1-1 0 0 0,-1 1 0 0 0,1 1 0 0 0,-1-1 0 0 0,1 1 0 0 0,-1 0 0 0 0,8 2-64 0 0,-7 0 33 0 0,0 1 0 0 0,0 0 0 0 0,1 0 0 0 0,-2 1 1 0 0,1 0-1 0 0,0 0 0 0 0,-1 1 0 0 0,0 0 0 0 0,0 0 0 0 0,0 1 1 0 0,-1 0-1 0 0,0 0 0 0 0,0 0 0 0 0,0 1 0 0 0,-1 0 0 0 0,0 0 0 0 0,-1 0 1 0 0,1 1-1 0 0,-1 0 0 0 0,-1 0 0 0 0,1 0 0 0 0,-1 0 0 0 0,-1 0 1 0 0,1 1-1 0 0,-2-1 0 0 0,1 1 0 0 0,-1-1 0 0 0,0 1 0 0 0,-1 0 1 0 0,0-1-1 0 0,0 1 0 0 0,-1 0 0 0 0,0-1 0 0 0,-1 1 0 0 0,0-1 1 0 0,0 1-1 0 0,-1-1 0 0 0,0 0 0 0 0,0 0 0 0 0,-1 0 0 0 0,0 0 1 0 0,-2 2-34 0 0,-1-3 10 0 0,0 0 1 0 0,-1 0 0 0 0,0-1-1 0 0,0 0 1 0 0,-1 0 0 0 0,0-1-1 0 0,0 0 1 0 0,0 0 0 0 0,-1-1-1 0 0,1-1 1 0 0,-1 1 0 0 0,0-2-1 0 0,0 1 1 0 0,0-1 0 0 0,0-1-1 0 0,0 0 1 0 0,-1 0 0 0 0,-7-1-11 0 0,14 0-67 0 0,1-1 1 0 0,-1 1-1 0 0,0-1 1 0 0,0 1 0 0 0,1-1-1 0 0,-1 0 1 0 0,1-1-1 0 0,-1 1 1 0 0,1-1 0 0 0,-1 1-1 0 0,1-1 1 0 0,0 0-1 0 0,0 0 1 0 0,0-1 0 0 0,0 1-1 0 0,0-1 1 0 0,1 1-1 0 0,-1-1 1 0 0,1 0 0 0 0,-1 0-1 0 0,0-1 67 0 0,1 0-254 0 0,0 0 0 0 0,0 1 0 0 0,0-1-1 0 0,1 0 1 0 0,-1 0 0 0 0,1 0 0 0 0,0 0-1 0 0,0 0 1 0 0,0 0 0 0 0,1 0 0 0 0,-1-1 0 0 0,1 1-1 0 0,0 0 1 0 0,0 0 0 0 0,1-1 0 0 0,-1 1 0 0 0,1 0-1 0 0,0 0 1 0 0,0 0 0 0 0,1-3 254 0 0,14-28-1257 0 0</inkml:trace>
  <inkml:trace contextRef="#ctx0" brushRef="#br0" timeOffset="190104.51">830 9057 836 0 0,'6'-2'152'0'0,"1"1"1"0"0,0 1-1 0 0,-1-1 0 0 0,1 1 1 0 0,0 0-1 0 0,0 0 0 0 0,-1 1 1 0 0,1 0-1 0 0,0 0 0 0 0,-1 1 1 0 0,1-1-1 0 0,-1 1 0 0 0,1 1 1 0 0,-1-1-1 0 0,0 1 0 0 0,0 1 1 0 0,0-1-1 0 0,-1 1 0 0 0,1 0 1 0 0,-1 0-1 0 0,0 0 0 0 0,0 1 1 0 0,3 3-153 0 0,3 0 207 0 0,-1 1 1 0 0,0 0-1 0 0,-1 0 1 0 0,0 1-1 0 0,0 1 1 0 0,-1 0-1 0 0,0 0 1 0 0,-1 0-1 0 0,0 1 1 0 0,-1 0-1 0 0,0 0 1 0 0,-1 1-1 0 0,0-1 1 0 0,-1 1-1 0 0,-1 0 1 0 0,0 1-1 0 0,-1-1 0 0 0,0 0 1 0 0,-1 1-1 0 0,0 1-207 0 0,-2-16 54 0 0,0-1 0 0 0,0 1 0 0 0,0 0 0 0 0,0-1 0 0 0,0 1 0 0 0,0 0 0 0 0,-1 0 0 0 0,1 0 0 0 0,0 0 0 0 0,0 0 0 0 0,-1 0 0 0 0,1 0-1 0 0,-1 0 1 0 0,1 1 0 0 0,-1-1 0 0 0,1 1 0 0 0,-1-1 0 0 0,1 1 0 0 0,-1-1 0 0 0,0 1 0 0 0,1 0 0 0 0,-1 0 0 0 0,1 0 0 0 0,-1 0 0 0 0,0 0-1 0 0,1 0 1 0 0,-1 0 0 0 0,1 0 0 0 0,-1 1 0 0 0,0-1 0 0 0,1 1 0 0 0,-1-1 0 0 0,1 1 0 0 0,-1 0 0 0 0,1-1 0 0 0,-1 1 0 0 0,1 0 0 0 0,0 0 0 0 0,-1 0-1 0 0,1 0 1 0 0,0 0 0 0 0,0 0 0 0 0,0 0 0 0 0,0 1 0 0 0,0-1 0 0 0,0 0 0 0 0,0 1 0 0 0,0-1 0 0 0,0 1 0 0 0,1-1 0 0 0,-1 1 0 0 0,1-1-1 0 0,-1 1 1 0 0,1-1 0 0 0,-1 1 0 0 0,1-1 0 0 0,0 1 0 0 0,0 0 0 0 0,0-1 0 0 0,0 1 0 0 0,0-1 0 0 0,0 1 0 0 0,0 0 0 0 0,0-1 0 0 0,1 1 0 0 0,-1-1-1 0 0,1 2-53 0 0,-3-17-53 0 0,1 0 0 0 0,0 1 0 0 0,0-1-1 0 0,2 0 1 0 0,0 0 0 0 0,0 0-1 0 0,2 0 1 0 0,-1 0 0 0 0,2 1 0 0 0,0-1-1 0 0,0 1 1 0 0,1 0 0 0 0,1 0 0 0 0,0 1-1 0 0,1 0 1 0 0,0 0 0 0 0,4-4 53 0 0,113-102-3496 0 0,-66 99-1629 0 0,-49 19 3873 0 0</inkml:trace>
  <inkml:trace contextRef="#ctx0" brushRef="#br0" timeOffset="191476.428">1535 9078 1228 0 0,'52'-23'3207'0'0,"-56"13"-487"0"0,-63 24-2006 0 0,60-12-688 0 0,0 0-1 0 0,1 0 0 0 0,-1 1 1 0 0,1 0-1 0 0,-1 0 0 0 0,1 1 1 0 0,0 0-1 0 0,1 0 0 0 0,-1 0 1 0 0,1 1-1 0 0,-1-1 0 0 0,1 1 1 0 0,1 1-1 0 0,-1-1 0 0 0,1 1 1 0 0,0 0-1 0 0,0 0 0 0 0,1 0 1 0 0,-1 0-1 0 0,1 0 0 0 0,1 1 1 0 0,-1 0-1 0 0,1-1 0 0 0,0 1 1 0 0,1 0-1 0 0,0 0 0 0 0,0 0 1 0 0,0 0-1 0 0,1 4-25 0 0,3-4 25 0 0,0 1 0 0 0,1-1 0 0 0,0 1 0 0 0,0-1 1 0 0,1 0-1 0 0,0-1 0 0 0,0 1 0 0 0,0-1 0 0 0,1 0 0 0 0,0 0 0 0 0,0-1 0 0 0,1 1 0 0 0,-1-1 0 0 0,1-1 0 0 0,0 1 1 0 0,1-1-1 0 0,-1-1 0 0 0,1 1 0 0 0,-1-1 0 0 0,1-1 0 0 0,0 1 0 0 0,0-1 0 0 0,0-1 0 0 0,0 1 0 0 0,1-2 0 0 0,-1 1 1 0 0,0-1-1 0 0,1 0 0 0 0,-1 0 0 0 0,2-2-25 0 0,-1 4-16 0 0,1-2 0 0 0,-1 1-1 0 0,1-1 1 0 0,-1-1 0 0 0,1 0 0 0 0,-1 0 0 0 0,0-1 0 0 0,0 0 0 0 0,0-1 0 0 0,0 0 0 0 0,0 0-1 0 0,0-1 1 0 0,0 0 0 0 0,-1 0 0 0 0,0-1 0 0 0,0 0 0 0 0,0-1 0 0 0,-1 1 0 0 0,0-2-1 0 0,0 1 1 0 0,0-1 0 0 0,1-2 16 0 0,-7 6-27 0 0,1 0-1 0 0,-1 0 1 0 0,0 0-1 0 0,-1-1 1 0 0,1 1-1 0 0,0 0 1 0 0,-1 0-1 0 0,0 0 1 0 0,0-1-1 0 0,0 1 1 0 0,0 0-1 0 0,0 0 1 0 0,-1-1-1 0 0,1 1 1 0 0,-1 0-1 0 0,0 0 1 0 0,0 0-1 0 0,0 0 1 0 0,0 0-1 0 0,-1 0 1 0 0,1 0-1 0 0,-1 0 1 0 0,0 1-1 0 0,0-1 1 0 0,0 0-1 0 0,0 1 1 0 0,0 0-1 0 0,0-1 1 0 0,-1 1-1 0 0,1 0 1 0 0,-1 0-1 0 0,0 0 28 0 0,-92-55-330 0 0,-86 14 199 0 0,189 51 52 0 0,40-14-40 0 0,-1-2 0 0 0,-1-1 0 0 0,0-3 1 0 0,0-2-1 0 0,-1-1 0 0 0,-1-3 0 0 0,34-19 119 0 0,-70 33 35 0 0,0-1 1 0 0,0 1-1 0 0,0-2 0 0 0,-1 1 0 0 0,0-1 1 0 0,0 0-1 0 0,-1 0 0 0 0,0-1 1 0 0,0 0-1 0 0,0 0 0 0 0,-1-1 0 0 0,0 1 1 0 0,0-1-1 0 0,-1 0 0 0 0,0-1 1 0 0,0 1-1 0 0,-1-1 0 0 0,-1 1 0 0 0,1-1 1 0 0,-1 0-1 0 0,0 0 0 0 0,-1 0 1 0 0,0 0-1 0 0,-1 0 0 0 0,0 0 0 0 0,0-1 1 0 0,-1 1-1 0 0,-1-4-35 0 0,-10-39 1271 0 0,8 47-984 0 0,14 26-219 0 0,39 405 26 0 0,-24-226 760 0 0,15-241-181 0 0,-33 32-707 0 0,1 0 0 0 0,0 1-1 0 0,0 0 1 0 0,1 1 0 0 0,0-1 0 0 0,1 2 0 0 0,0-1-1 0 0,0 2 1 0 0,0-1 0 0 0,0 1 0 0 0,1 1-1 0 0,0-1 1 0 0,0 2 0 0 0,0 0 0 0 0,1 0 0 0 0,-1 1-1 0 0,1 0 1 0 0,-1 1 0 0 0,1 1 0 0 0,-1 0 0 0 0,1 0-1 0 0,0 1 1 0 0,-1 0 0 0 0,1 1 0 0 0,-1 1 0 0 0,0 0-1 0 0,0 0 1 0 0,0 1 0 0 0,7 4 34 0 0,-15-7-2 0 0,0 0 0 0 0,0 0 0 0 0,0 1 0 0 0,0-1 0 0 0,0 1 0 0 0,0 0 0 0 0,-1 0 1 0 0,1 0-1 0 0,-1 0 0 0 0,1 0 0 0 0,-1 1 0 0 0,0-1 0 0 0,0 1 0 0 0,0-1 0 0 0,0 1 0 0 0,0 0 0 0 0,-1 0 0 0 0,1 0 0 0 0,-1-1 1 0 0,0 2-1 0 0,0-1 0 0 0,0 0 0 0 0,0 0 0 0 0,-1 0 0 0 0,1 0 0 0 0,-1 1 0 0 0,1-1 0 0 0,-1 0 0 0 0,0 0 0 0 0,-1 1 0 0 0,1-1 1 0 0,-1 3 1 0 0,-6 2-62 0 0,1 0 0 0 0,-2 0 0 0 0,1-1 0 0 0,-1 0 0 0 0,0 0 0 0 0,0-1 0 0 0,-1 0 0 0 0,0 0 0 0 0,0-1 0 0 0,0-1 0 0 0,-1 1 0 0 0,0-1 0 0 0,0-1 0 0 0,0 0 0 0 0,0 0 0 0 0,0-1 0 0 0,0-1 0 0 0,-1 1 1 0 0,1-2-1 0 0,-1 1 0 0 0,1-1 0 0 0,-1-1 0 0 0,1 0 0 0 0,0 0 0 0 0,-1-1 0 0 0,1-1 0 0 0,0 0 0 0 0,0 0 0 0 0,0-1 0 0 0,1 0 0 0 0,-1 0 0 0 0,1-1 0 0 0,0-1 0 0 0,0 1 0 0 0,1-1 0 0 0,-2-2 62 0 0,0-61-4311 0 0,26 40 3097 0 0</inkml:trace>
  <inkml:trace contextRef="#ctx0" brushRef="#br0" timeOffset="192373.263">2703 9078 1268 0 0,'5'0'200'0'0,"-1"-1"0"0"0,1 1 0 0 0,-1-1 0 0 0,0 0 0 0 0,1 0 0 0 0,-1 0 0 0 0,0-1 0 0 0,0 1 0 0 0,0-1 0 0 0,0 0 0 0 0,0 0 0 0 0,0-1 0 0 0,-1 1-1 0 0,1-1 1 0 0,-1 0 0 0 0,1 0 0 0 0,-1 0 0 0 0,0 0 0 0 0,0 0 0 0 0,-1-1 0 0 0,1 0-200 0 0,-65-1 1195 0 0,46 9-1133 0 0,1 2 0 0 0,-1 0 0 0 0,1 1 0 0 0,0 0 0 0 0,1 1 0 0 0,-1 1 0 0 0,2 1 0 0 0,-1-1 0 0 0,1 2 0 0 0,1 0-1 0 0,0 1 1 0 0,1 0 0 0 0,0 0 0 0 0,-2 5-62 0 0,12-16 14 0 0,0-1 0 0 0,0 1 0 0 0,0 0 0 0 0,0 0-1 0 0,0 1 1 0 0,0-1 0 0 0,1 0 0 0 0,-1 0 0 0 0,0 0 0 0 0,1 0-1 0 0,-1 1 1 0 0,1-1 0 0 0,-1 0 0 0 0,1 1 0 0 0,0-1-1 0 0,-1 0 1 0 0,1 1 0 0 0,0-1 0 0 0,0 0 0 0 0,0 1 0 0 0,0-1-1 0 0,0 1 1 0 0,0-1 0 0 0,0 0 0 0 0,1 1 0 0 0,-1-1-1 0 0,0 0 1 0 0,1 1 0 0 0,-1-1 0 0 0,1 0 0 0 0,0 0 0 0 0,-1 1-1 0 0,1-1 1 0 0,0 0 0 0 0,0 0 0 0 0,0 0 0 0 0,-1 0-1 0 0,1 0 1 0 0,0 0 0 0 0,0 0 0 0 0,1 0 0 0 0,-1-1 0 0 0,0 1-1 0 0,0 0 1 0 0,0 0 0 0 0,0-1 0 0 0,1 1 0 0 0,-1-1-1 0 0,0 1 1 0 0,1-1 0 0 0,-1 0 0 0 0,0 1 0 0 0,1-1 0 0 0,-1 0-1 0 0,0 0 1 0 0,1 0 0 0 0,-1 0 0 0 0,1 0 0 0 0,-1 0-1 0 0,0-1 1 0 0,1 1 0 0 0,-1 0 0 0 0,1-1-14 0 0,82-8 67 0 0,120-70-71 0 0,-235 138 144 0 0,30-56-151 0 0,0-1 0 0 0,1 0-1 0 0,-1 1 1 0 0,0-1 0 0 0,1 1-1 0 0,-1-1 1 0 0,1 1 0 0 0,0 0-1 0 0,0-1 1 0 0,0 1 0 0 0,0-1-1 0 0,0 1 1 0 0,0-1-1 0 0,1 1 1 0 0,0-1 0 0 0,-1 1-1 0 0,1-1 1 0 0,0 1 0 0 0,0-1-1 0 0,0 0 1 0 0,0 1 0 0 0,1-1-1 0 0,-1 0 1 0 0,1 0 0 0 0,-1 0-1 0 0,1 0 1 0 0,0 0-1 0 0,-1 0 1 0 0,1 0 0 0 0,0-1-1 0 0,0 1 1 0 0,1-1 0 0 0,-1 1-1 0 0,0-1 1 0 0,0 0 0 0 0,1 0-1 0 0,-1 0 1 0 0,1 0 0 0 0,-1 0-1 0 0,1-1 1 0 0,-1 1-1 0 0,1-1 1 0 0,-1 0 0 0 0,1 1-1 0 0,-1-1 1 0 0,1 0 0 0 0,-1 0-1 0 0,1-1 1 0 0,0 1 0 0 0,-1-1-1 0 0,1 1 1 0 0,-1-1 0 0 0,1 0-1 0 0,-1 0 1 0 0,0 0-1 0 0,1 0 1 0 0,-1 0 0 0 0,2-2 11 0 0,8-1-73 0 0,1-1 0 0 0,-1-1 0 0 0,-1 0 0 0 0,1 0 0 0 0,-1-1 0 0 0,0-1 0 0 0,-1 0 0 0 0,0 0 0 0 0,0-1 0 0 0,-1 0 0 0 0,0-1 0 0 0,0 0 0 0 0,-1 0 0 0 0,-1-1 0 0 0,0 0 0 0 0,0-1 0 0 0,-1 1 0 0 0,0-1 0 0 0,-1 0 0 0 0,-1-1 0 0 0,0 1 0 0 0,0-1 0 0 0,-1 0 0 0 0,-1 0 0 0 0,0 0 0 0 0,-1 0 0 0 0,0-2 73 0 0,5-372 3232 0 0,-6 388-3228 0 0,0-1 1 0 0,0 1 0 0 0,0-1 0 0 0,0 1 0 0 0,0-1 0 0 0,0 1 0 0 0,0-1-1 0 0,0 1 1 0 0,0-1 0 0 0,0 1 0 0 0,-1-1 0 0 0,1 1 0 0 0,0-1 0 0 0,0 0-1 0 0,-1 1 1 0 0,1-1 0 0 0,0 1 0 0 0,-1-1 0 0 0,1 1 0 0 0,0-1 0 0 0,-1 0-1 0 0,1 1 1 0 0,0-1 0 0 0,-1 0 0 0 0,1 1 0 0 0,-1-1 0 0 0,1 0 0 0 0,-1 0-1 0 0,1 0 1 0 0,0 1 0 0 0,-1-1 0 0 0,1 0 0 0 0,-1 0 0 0 0,1 0 0 0 0,-1 0-1 0 0,1 0 1 0 0,-1 0 0 0 0,1 0 0 0 0,-1 0 0 0 0,1 0 0 0 0,-1 0 0 0 0,0 0-1 0 0,1 0 1 0 0,-1 0 0 0 0,1 0 0 0 0,0 0 0 0 0,-1 0 0 0 0,1-1 0 0 0,-1 1-1 0 0,1 0 1 0 0,-1 0 0 0 0,1-1 0 0 0,-1 1 0 0 0,1 0 0 0 0,0-1 0 0 0,-1 1-1 0 0,1 0 1 0 0,0-1 0 0 0,-1 1 0 0 0,1-1 0 0 0,0 1 0 0 0,-1 0 0 0 0,1-1 0 0 0,0 1-1 0 0,0-1 1 0 0,-1 1-5 0 0,-11 276 266 0 0,44-55-265 0 0,-32-219-12 0 0,1-1 0 0 0,-1 1 0 0 0,1 0 0 0 0,-1-1 0 0 0,1 1 0 0 0,-1-1 0 0 0,1 1 0 0 0,0-1 0 0 0,0 0 1 0 0,-1 1-1 0 0,1-1 0 0 0,0 0 0 0 0,1 1 0 0 0,-1-1 0 0 0,0 0 0 0 0,0 0 0 0 0,0 0 0 0 0,1 0 0 0 0,-1 0 0 0 0,0 0 0 0 0,1 0 0 0 0,-1-1 0 0 0,1 1 0 0 0,-1 0 1 0 0,1-1-1 0 0,-1 1 0 0 0,1-1 0 0 0,0 0 0 0 0,-1 1 0 0 0,1-1 0 0 0,-1 0 0 0 0,1 0 0 0 0,0 0 0 0 0,-1 0 0 0 0,1 0 0 0 0,0 0 0 0 0,-1-1 0 0 0,1 1 1 0 0,-1-1-1 0 0,1 1 0 0 0,-1-1 0 0 0,1 1 0 0 0,-1-1 0 0 0,1 0 0 0 0,-1 0 0 0 0,1 0 0 0 0,-1 0 0 0 0,0 0 0 0 0,0 0 0 0 0,1 0 0 0 0,-1-1 11 0 0,21-5-225 0 0,-20 6 193 0 0,160-33-1309 0 0,-156 33 1307 0 0,0 1 1 0 0,0 0-1 0 0,0 0 1 0 0,0 0-1 0 0,0 1 1 0 0,0 0-1 0 0,0 0 0 0 0,-1 1 1 0 0,1-1-1 0 0,0 1 1 0 0,-1 1-1 0 0,1-1 1 0 0,-1 1-1 0 0,1 0 1 0 0,-1 0-1 0 0,0 0 1 0 0,0 1-1 0 0,-1 0 1 0 0,1 0-1 0 0,-1 0 1 0 0,0 1-1 0 0,0-1 1 0 0,0 1-1 0 0,-1 0 1 0 0,1 0-1 0 0,-1 0 34 0 0,-2-2 44 0 0,0-1 0 0 0,0 0 0 0 0,-1 0 0 0 0,1 1 0 0 0,-1-1 0 0 0,1 1 0 0 0,-1-1 0 0 0,0 0 0 0 0,0 1 0 0 0,0-1 0 0 0,0 1 0 0 0,0-1 0 0 0,-1 0 0 0 0,1 1 0 0 0,-1-1 0 0 0,1 0 0 0 0,-1 1 0 0 0,0-1 0 0 0,0 0 0 0 0,0 0 0 0 0,0 1 0 0 0,0-1 0 0 0,-1 0 0 0 0,1 0 0 0 0,0-1 0 0 0,-1 1 0 0 0,0 0 0 0 0,1 0-1 0 0,-1-1 1 0 0,0 1 0 0 0,0-1 0 0 0,0 1 0 0 0,0-1 0 0 0,0 0 0 0 0,0 0 0 0 0,-1 0 0 0 0,1 0 0 0 0,0 0 0 0 0,-3 0-44 0 0,-94 27 710 0 0,93-27-796 0 0,0 0 1 0 0,1-1 0 0 0,-1 0 0 0 0,0 0 0 0 0,0 0 0 0 0,0-1 0 0 0,0 0 0 0 0,1 0 0 0 0,-1-1 0 0 0,0 0 0 0 0,1 1 0 0 0,-1-2 0 0 0,1 1-1 0 0,0-1 1 0 0,0 0 0 0 0,0 0 0 0 0,0 0 0 0 0,-2-2 85 0 0,-22-69-4926 0 0,29 57 3726 0 0</inkml:trace>
  <inkml:trace contextRef="#ctx0" brushRef="#br0" timeOffset="192634.158">3540 8938 1184 0 0,'23'14'4757'0'0,"12"27"-4178"0"0,-24-28-55 0 0,37 62-29 0 0,-41-41-2643 0 0,-7-32 871 0 0,-3-2 54 0 0,-10 3 20 0 0</inkml:trace>
  <inkml:trace contextRef="#ctx0" brushRef="#br0" timeOffset="192882.041">3508 8649 2252 0 0,'-7'-57'9046'0'0,"6"57"-8582"0"0,1 0-233 0 0,0 0-203 0 0,0 0-213 0 0,-12 4-3559 0 0,7 65-1702 0 0,5-54 4252 0 0</inkml:trace>
  <inkml:trace contextRef="#ctx0" brushRef="#br0" timeOffset="193395.829">3832 9243 1792 0 0,'6'0'238'0'0,"0"-1"-1"0"0,0 0 1 0 0,0 0-1 0 0,0 0 1 0 0,0-1-1 0 0,0 1 1 0 0,0-1-1 0 0,0-1 1 0 0,-1 1-1 0 0,1-1 1 0 0,-1 0-1 0 0,1-1 1 0 0,-1 1-1 0 0,0-1 1 0 0,-1 0-1 0 0,1 0 1 0 0,-1 0-1 0 0,1-1 1 0 0,-1 0-1 0 0,2-4-237 0 0,-4 8 77 0 0,22-30 195 0 0,-1-2 1 0 0,-1 0 0 0 0,-2-1 0 0 0,-2-2 0 0 0,-1 1-1 0 0,-1-2 1 0 0,-2 0 0 0 0,-2-1 0 0 0,-2 0 0 0 0,-1-1 0 0 0,1-18-273 0 0,2-36 795 0 0,-12 91-729 0 0,-23-14 131 0 0,17 23-195 0 0,-1 0 0 0 0,1 1 0 0 0,1 0 1 0 0,-1 0-1 0 0,1 0 0 0 0,1 0 1 0 0,0 1-1 0 0,0 0 0 0 0,0 0 0 0 0,1 0 1 0 0,1 1-1 0 0,-1-1 0 0 0,1 0 1 0 0,1 6-3 0 0,-5 9-6 0 0,1-7 32 0 0,2 0-1 0 0,0 1 1 0 0,1-1 0 0 0,1 1 0 0 0,1 0 0 0 0,0-1 0 0 0,2 1 0 0 0,0 0 0 0 0,0-1-1 0 0,3 6-25 0 0,-3-15 13 0 0,0-1-1 0 0,0 0 1 0 0,0 1 0 0 0,1-1-1 0 0,0 0 1 0 0,1-1-1 0 0,0 1 1 0 0,0-1-1 0 0,0 1 1 0 0,1-1-1 0 0,-1 0 1 0 0,2-1-1 0 0,-1 1 1 0 0,1-1-1 0 0,-1 0 1 0 0,1-1-1 0 0,1 1 1 0 0,-1-1 0 0 0,0 0-1 0 0,1-1 1 0 0,0 1-1 0 0,0-1 1 0 0,0-1-1 0 0,0 1 1 0 0,4-1-13 0 0,0 1-5 0 0,1-1 1 0 0,-1-1 0 0 0,0 0-1 0 0,0-1 1 0 0,0 0-1 0 0,1-1 1 0 0,-1 0 0 0 0,0 0-1 0 0,0-1 1 0 0,0-1-1 0 0,0 0 1 0 0,-1-1 0 0 0,1 1-1 0 0,-1-2 1 0 0,0 0 0 0 0,0 0-1 0 0,0-1 1 0 0,-1 0-1 0 0,4-3 5 0 0,-12 9 17 0 0,0 0 0 0 0,-1 0 0 0 0,1 0 0 0 0,0-1 0 0 0,-1 1 0 0 0,1 0 0 0 0,-1 0 0 0 0,1 0 0 0 0,0-1 0 0 0,-1 1-1 0 0,1 0 1 0 0,-1 0 0 0 0,1-1 0 0 0,0 1 0 0 0,-1-1 0 0 0,1 1 0 0 0,-1 0 0 0 0,1-1 0 0 0,-1 1 0 0 0,0-1 0 0 0,1 1 0 0 0,-1-1 0 0 0,1 1-1 0 0,-1-1 1 0 0,0 0 0 0 0,1 1 0 0 0,-1-1 0 0 0,0 1 0 0 0,0-1 0 0 0,0 0 0 0 0,1 1 0 0 0,-1-1 0 0 0,0 0 0 0 0,0 1 0 0 0,0-1-1 0 0,0 0 1 0 0,0 1 0 0 0,0-1 0 0 0,0 0 0 0 0,0 1 0 0 0,0-1 0 0 0,-1 0 0 0 0,1 1 0 0 0,0-1 0 0 0,0 1 0 0 0,-1-1 0 0 0,1 0 0 0 0,0 1-1 0 0,0-1 1 0 0,-1 1 0 0 0,1-1 0 0 0,-1 1 0 0 0,1-1 0 0 0,-1 1 0 0 0,1-1 0 0 0,-1 1 0 0 0,1-1 0 0 0,-1 1 0 0 0,1 0 0 0 0,-1-1 0 0 0,1 1-1 0 0,-1 0 1 0 0,0-1 0 0 0,1 1 0 0 0,-1 0 0 0 0,1 0 0 0 0,-2 0-17 0 0,-36 22-1495 0 0,39-29-3150 0 0,0-12 1973 0 0,-1 8 1717 0 0,0-3-476 0 0</inkml:trace>
  <inkml:trace contextRef="#ctx0" brushRef="#br0" timeOffset="193644.73">4294 8620 1984 0 0,'-2'-3'924'0'0,"1"-1"-268"0"0,-1 1-212 0 0,2 0-52 0 0,0 0-336 0 0,0 0-76 0 0,2 3-128 0 0,-1 0-160 0 0,4-2-232 0 0,0 2 40 0 0,0-3 40 0 0,3 2-652 0 0</inkml:trace>
  <inkml:trace contextRef="#ctx0" brushRef="#br0" timeOffset="194340.238">4590 8551 928 0 0,'31'72'4160'0'0,"32"393"-617"0"0,-63-457-3514 0 0,2-4-75 0 0,-1 0 1 0 0,0 0 0 0 0,-1 0-1 0 0,1 1 1 0 0,-1-1-1 0 0,0 0 1 0 0,0 0 0 0 0,0 0-1 0 0,0 1 1 0 0,-1-1 0 0 0,0 0-1 0 0,1 0 1 0 0,-2 0 0 0 0,1 0-1 0 0,0 0 1 0 0,-1 0 0 0 0,0 0-1 0 0,0 0 1 0 0,0-1 0 0 0,0 1-1 0 0,-1-1 1 0 0,1 1 0 0 0,-1-1-1 0 0,0 0 1 0 0,0 0 0 0 0,0 0-1 0 0,0-1 1 0 0,-2 2 45 0 0,2-4-87 0 0,-1-1-1 0 0,1 0 1 0 0,0 0-1 0 0,0 0 1 0 0,0-1-1 0 0,0 1 1 0 0,0-1-1 0 0,0 1 1 0 0,0-1-1 0 0,0 0 1 0 0,1 0-1 0 0,-1 0 1 0 0,1-1-1 0 0,-1 1 1 0 0,1-1-1 0 0,0 1 1 0 0,0-1-1 0 0,0 0 1 0 0,0 0-1 0 0,1 1 1 0 0,-1-1-1 0 0,1-1 1 0 0,-1 1-1 0 0,1 0 1 0 0,0 0-1 0 0,0 0 1 0 0,1-1-1 0 0,-1 1 88 0 0,0-9 91 0 0,0-1 0 0 0,1 1 0 0 0,0 0 0 0 0,0 0 0 0 0,2 0 0 0 0,0 0-1 0 0,0 0 1 0 0,1 0 0 0 0,0 1 0 0 0,1-1 0 0 0,0 1 0 0 0,1 0 0 0 0,0 0 0 0 0,1 0-1 0 0,0 0 1 0 0,1 1 0 0 0,0 1 0 0 0,1-1 0 0 0,0 1 0 0 0,0 0 0 0 0,1 1-1 0 0,0 0 1 0 0,0 0 0 0 0,1 1 0 0 0,7-4-91 0 0,-15 9 28 0 0,-1 1-1 0 0,1 0 1 0 0,0 1-1 0 0,0-1 1 0 0,0 0 0 0 0,0 0-1 0 0,0 1 1 0 0,0-1-1 0 0,0 1 1 0 0,0 0 0 0 0,0-1-1 0 0,0 1 1 0 0,0 0-1 0 0,0 0 1 0 0,0 0 0 0 0,0 1-1 0 0,0-1 1 0 0,1 0-1 0 0,-1 1 1 0 0,0-1 0 0 0,-1 1-1 0 0,1 0 1 0 0,0 0-1 0 0,0 0 1 0 0,0 0 0 0 0,0 0-1 0 0,-1 0 1 0 0,1 0-1 0 0,0 0 1 0 0,-1 1 0 0 0,1-1-1 0 0,-1 1 1 0 0,1-1-1 0 0,-1 1 1 0 0,0 0 0 0 0,0-1-1 0 0,0 1 1 0 0,0 0-1 0 0,0 0 1 0 0,0 0 0 0 0,0 0-1 0 0,-1 0 1 0 0,1 0 0 0 0,-1 0-1 0 0,1 0-27 0 0,25 96 530 0 0,-25-89-469 0 0,-2-7-49 0 0,1 0 0 0 0,-1 0 0 0 0,1 1 0 0 0,-1-1 0 0 0,1 0 1 0 0,0 0-1 0 0,0 0 0 0 0,0 0 0 0 0,0 0 0 0 0,1 1 0 0 0,-1-1 1 0 0,0 0-1 0 0,1 0 0 0 0,-1 0 0 0 0,1 0 0 0 0,0 0 0 0 0,0 0 0 0 0,0 0 1 0 0,0 0-1 0 0,0 0 0 0 0,0-1 0 0 0,1 1 0 0 0,-1 0 0 0 0,0-1 0 0 0,1 1 1 0 0,-1-1-1 0 0,1 1 0 0 0,0-1 0 0 0,0 0 0 0 0,-1 1 0 0 0,1-1 1 0 0,0 0-1 0 0,0 0 0 0 0,0-1 0 0 0,0 1 0 0 0,0 0 0 0 0,0-1 0 0 0,0 1 1 0 0,0-1-1 0 0,0 1 0 0 0,2-1-12 0 0,16-11 22 0 0,0 0 1 0 0,-1-2-1 0 0,0 0 0 0 0,-1-1 1 0 0,-1-1-1 0 0,0 0 1 0 0,-1-1-1 0 0,2-4-22 0 0,27-24 386 0 0,-45 44-357 0 0,0 1 1 0 0,-1-1-1 0 0,1 1 0 0 0,0-1 1 0 0,-1 1-1 0 0,1 0 1 0 0,0-1-1 0 0,0 1 1 0 0,-1 0-1 0 0,1-1 1 0 0,0 1-1 0 0,0 0 1 0 0,0-1-1 0 0,0 1 1 0 0,0-1-1 0 0,0 1 1 0 0,0 0-1 0 0,0-1 1 0 0,0 1-1 0 0,1 0 1 0 0,-1-1-1 0 0,0 1 0 0 0,0 0 1 0 0,0-1-1 0 0,1 1 1 0 0,-1-1-1 0 0,0 1 1 0 0,1 0-1 0 0,-1-1 1 0 0,1 1-1 0 0,-1-1 1 0 0,0 1-1 0 0,1-1 1 0 0,-1 0-1 0 0,1 1 1 0 0,-1-1-1 0 0,1 1 1 0 0,0-1-1 0 0,-1 0 1 0 0,1 1-1 0 0,-1-1 0 0 0,1 0 1 0 0,0 0-1 0 0,-1 1 1 0 0,1-1-1 0 0,-1 0 1 0 0,1 0-1 0 0,0 0 1 0 0,-1 0-1 0 0,1 0 1 0 0,0 0-1 0 0,-1 0 1 0 0,1 0-1 0 0,0 0 1 0 0,-1 0-1 0 0,1 0 1 0 0,0-1-1 0 0,-1 1 1 0 0,1 0-1 0 0,0 0-29 0 0,-2 18-28 0 0,69 283 594 0 0,-62-277-477 0 0,4 1-14 0 0,-2-1 1 0 0,-1 1-1 0 0,0 1 1 0 0,-2-1 0 0 0,-1 1-1 0 0,-1 0 1 0 0,-2 0 0 0 0,0 0-1 0 0,-2 0 1 0 0,0 0 0 0 0,-2 0-1 0 0,-1-1 1 0 0,-1 1-1 0 0,-1-1 1 0 0,-1 0 0 0 0,-2 0-1 0 0,0-1 1 0 0,-4 5-76 0 0,11-26 15 0 0,-1 1 0 0 0,0-1 0 0 0,1 0 1 0 0,-1 0-1 0 0,0 0 0 0 0,-1-1 0 0 0,1 1 0 0 0,0-1 0 0 0,-1 0 0 0 0,0 0 1 0 0,1 0-1 0 0,-1 0 0 0 0,0 0 0 0 0,0-1 0 0 0,0 0 0 0 0,0 0 1 0 0,0 0-1 0 0,0 0 0 0 0,0-1 0 0 0,0 1 0 0 0,0-1 0 0 0,-1 0 0 0 0,1 0 1 0 0,0-1-1 0 0,0 1 0 0 0,0-1 0 0 0,0 0 0 0 0,0 0 0 0 0,0 0 1 0 0,0-1-1 0 0,0 1 0 0 0,0-1 0 0 0,1 0 0 0 0,-1 0 0 0 0,1 0 0 0 0,-1-1 1 0 0,1 1-1 0 0,0-1 0 0 0,0 0 0 0 0,0 0 0 0 0,0 0 0 0 0,0 0 1 0 0,1-1-1 0 0,-1 1 0 0 0,1 0 0 0 0,0-1 0 0 0,0 0 0 0 0,0 0 0 0 0,1 1 1 0 0,-1-1-1 0 0,1 0 0 0 0,0 0 0 0 0,0 0 0 0 0,1-1 0 0 0,-1 0-15 0 0,-8-21-190 0 0,2-1 1 0 0,1 0-1 0 0,1 0 0 0 0,1 0 0 0 0,2 0 0 0 0,1 0 0 0 0,0-1 0 0 0,2 1 0 0 0,2-1 1 0 0,0 1-1 0 0,2 0 0 0 0,3-11 190 0 0,-1 15-757 0 0,1 1 0 0 0,0 0 1 0 0,2 0-1 0 0,1 1 0 0 0,0 0 1 0 0,2 1-1 0 0,0 0 0 0 0,1 1 1 0 0,7-6 756 0 0,15-18-2878 0 0,-20 26 1587 0 0</inkml:trace>
  <inkml:trace contextRef="#ctx0" brushRef="#br0" timeOffset="195323.017">6171 8889 1312 0 0,'-1'0'123'0'0,"0"0"0"0"0,0-1-1 0 0,1 1 1 0 0,-1 0 0 0 0,0-1-1 0 0,0 1 1 0 0,0 0 0 0 0,1-1-1 0 0,-1 1 1 0 0,0-1 0 0 0,0 1-1 0 0,1-1 1 0 0,-1 1 0 0 0,0-1-1 0 0,1 0 1 0 0,-1 1 0 0 0,1-1 0 0 0,-1 0-1 0 0,1 1 1 0 0,-1-1 0 0 0,1 0-1 0 0,-1 0 1 0 0,1 1 0 0 0,0-1-1 0 0,-1 0 1 0 0,1 0 0 0 0,0 0-1 0 0,0 0 1 0 0,0 0 0 0 0,0 1 0 0 0,0-1-1 0 0,0 0 1 0 0,0 0 0 0 0,0 0-1 0 0,0 0 1 0 0,0 0 0 0 0,0 1-1 0 0,0-1 1 0 0,1 0 0 0 0,-1 0-1 0 0,0 0 1 0 0,1 0 0 0 0,-1 1-1 0 0,0-1 1 0 0,1 0 0 0 0,-1 0 0 0 0,1 1-1 0 0,-1-1 1 0 0,1 0 0 0 0,0 1-1 0 0,-1-1 1 0 0,1 1 0 0 0,0-1-1 0 0,-1 0 1 0 0,1 1-123 0 0,-16 3 93 0 0,1 2 0 0 0,0 0-1 0 0,-1 0 1 0 0,2 1 0 0 0,-1 1 0 0 0,1 0-1 0 0,0 1 1 0 0,0 0 0 0 0,1 1 0 0 0,0 1-1 0 0,1 0 1 0 0,0 0 0 0 0,0 1 0 0 0,1 0-1 0 0,1 1 1 0 0,0 0 0 0 0,-6 11-93 0 0,-22 83 347 0 0,39-104-338 0 0,0 1-1 0 0,0-1 1 0 0,0 1-1 0 0,0-1 1 0 0,0 0-1 0 0,0 0 1 0 0,1 0 0 0 0,-1 0-1 0 0,1 0 1 0 0,0-1-1 0 0,-1 1 1 0 0,1-1-1 0 0,0 1 1 0 0,0-1-1 0 0,0 0 1 0 0,0-1-1 0 0,0 1 1 0 0,0 0-1 0 0,0-1 1 0 0,0 1-1 0 0,0-1 1 0 0,0 0 0 0 0,0 0-1 0 0,1 0 1 0 0,-1-1-1 0 0,0 1 1 0 0,0-1-1 0 0,0 0 1 0 0,0 1-1 0 0,1-2-8 0 0,11-1-89 0 0,0-1 0 0 0,0 0 0 0 0,-1-1 1 0 0,1-1-1 0 0,-1 0 0 0 0,0-1 0 0 0,-1-1 0 0 0,0 0 0 0 0,0 0 0 0 0,0-2 0 0 0,-1 1 0 0 0,-1-2 0 0 0,0 1 0 0 0,0-2 0 0 0,-1 1 0 0 0,-1-1 0 0 0,1-1 1 0 0,-2 0-1 0 0,0 0 0 0 0,5-12 89 0 0,13-32-208 0 0,-2-2 0 0 0,-2-1 0 0 0,-4 0 0 0 0,7-38 208 0 0,-3 14 648 0 0,-8 14 596 0 0,-13 69-1123 0 0,-9 24-45 0 0,1 1 0 0 0,2-1 0 0 0,0 1 0 0 0,2 0 0 0 0,1 0 0 0 0,0 0 0 0 0,2 0 0 0 0,1 0 0 0 0,1 0 0 0 0,0 0 0 0 0,2 0-1 0 0,1 0 1 0 0,1-1 0 0 0,1 0 0 0 0,1 0 0 0 0,5 7-76 0 0,-10-19 17 0 0,1 0-1 0 0,1-1 0 0 0,0 0 1 0 0,1 0-1 0 0,0 0 1 0 0,0-1-1 0 0,1 0 0 0 0,0 0 1 0 0,0 0-1 0 0,1-1 1 0 0,1 0-1 0 0,-1-1 0 0 0,1 0 1 0 0,0 0-1 0 0,1-1 0 0 0,0 0 1 0 0,0-1-1 0 0,0 0 1 0 0,0 0-1 0 0,1-1 0 0 0,0-1 1 0 0,0 1-1 0 0,0-2 1 0 0,0 0-1 0 0,0 0 0 0 0,0-1 1 0 0,1 0-1 0 0,5-1-16 0 0,-8 0 6 0 0,-1 0-1 0 0,1-1 1 0 0,0 1 0 0 0,-1-2-1 0 0,1 1 1 0 0,-1-1-1 0 0,1-1 1 0 0,-1 0 0 0 0,0 0-1 0 0,0 0 1 0 0,0-1 0 0 0,0 0-1 0 0,-1-1 1 0 0,1 1-1 0 0,-1-2 1 0 0,0 1 0 0 0,-1-1-1 0 0,1 0 1 0 0,-1 0 0 0 0,0-1-1 0 0,-1 1 1 0 0,0-1 0 0 0,0-1-1 0 0,0 1 1 0 0,-1-1-1 0 0,0 0 1 0 0,-1 0 0 0 0,1 0-1 0 0,-1 0 1 0 0,-1 0 0 0 0,0-1-1 0 0,0 1 1 0 0,-1-1-1 0 0,0 0 1 0 0,0 0 0 0 0,-1-2-6 0 0,0 9 17 0 0,0 1-1 0 0,-1-1 1 0 0,1 1 0 0 0,0-1 0 0 0,-1 1 0 0 0,0 0 0 0 0,1-1 0 0 0,-1 1-1 0 0,0 0 1 0 0,1-1 0 0 0,-1 1 0 0 0,0 0 0 0 0,0 0 0 0 0,0 0-1 0 0,0 0 1 0 0,0 0 0 0 0,-1 0 0 0 0,1 0 0 0 0,0 0 0 0 0,0 0 0 0 0,-1 0-1 0 0,1 1 1 0 0,0-1 0 0 0,-1 1 0 0 0,1-1 0 0 0,0 1 0 0 0,-1-1-1 0 0,1 1 1 0 0,-1 0 0 0 0,1 0 0 0 0,-1-1 0 0 0,1 1 0 0 0,-1 0 0 0 0,1 0-1 0 0,-1 1 1 0 0,1-1 0 0 0,-1 0 0 0 0,1 0 0 0 0,-1 1 0 0 0,1-1 0 0 0,0 1-1 0 0,-1-1 1 0 0,1 1 0 0 0,0 0 0 0 0,-1-1 0 0 0,1 1 0 0 0,0 0-1 0 0,0 0 1 0 0,-1 0 0 0 0,1 0 0 0 0,0 0 0 0 0,0 0 0 0 0,0 0 0 0 0,0 0-1 0 0,1 1 1 0 0,-1-1 0 0 0,0 0 0 0 0,0 1 0 0 0,1-1 0 0 0,-1 0 0 0 0,1 1-1 0 0,-1-1 1 0 0,1 1 0 0 0,0-1 0 0 0,-1 1 0 0 0,1-1 0 0 0,0 0-1 0 0,0 1 1 0 0,0-1 0 0 0,0 2-17 0 0,0 2-231 0 0,1 0 0 0 0,-1 0-1 0 0,1 0 1 0 0,0 0 0 0 0,0 0-1 0 0,0 0 1 0 0,1 0 0 0 0,0 0 0 0 0,0-1-1 0 0,0 1 1 0 0,0-1 0 0 0,1 1 0 0 0,0-1-1 0 0,0 0 1 0 0,0 0 0 0 0,0 0-1 0 0,1 0 1 0 0,1 1 231 0 0,0-29-5329 0 0,-8 0 4134 0 0</inkml:trace>
  <inkml:trace contextRef="#ctx0" brushRef="#br0" timeOffset="195605.81">6776 8452 1664 0 0,'0'-4'1732'0'0,"0"-2"-400"0"0,0 1-243 0 0,-2-1-185 0 0,2 3-208 0 0,0-1-372 0 0,0 1-140 0 0,0 1-180 0 0,2 2 4 0 0,-1 0-4 0 0,4 2 0 0 0,0 1-592 0 0,1 1-348 0 0,9 10-433 0 0,1 2 77 0 0,0 4 104 0 0,-5-1-116 0 0</inkml:trace>
  <inkml:trace contextRef="#ctx0" brushRef="#br0" timeOffset="196059.112">6928 9049 1372 0 0,'19'-11'388'0'0,"0"-2"1"0"0,0 0-1 0 0,-2-1 1 0 0,0-1-1 0 0,0-1 0 0 0,-1 0 1 0 0,-1-1-1 0 0,-1-1 0 0 0,0 0 1 0 0,-2-1-1 0 0,0 0 0 0 0,6-14-388 0 0,3-1 311 0 0,30-58 325 0 0,-62 112-599 0 0,13-12-11 0 0,1 0 0 0 0,-1 0 0 0 0,1-1 1 0 0,1 1-1 0 0,-1-1 0 0 0,1 0 0 0 0,1 0 0 0 0,-1 0 1 0 0,1-1-1 0 0,0 1 0 0 0,1-1 0 0 0,-1 0 0 0 0,1-1 0 0 0,3 3-26 0 0,19 22 83 0 0,-24-27-21 0 0,0 0 1 0 0,0 1-1 0 0,0-1 0 0 0,-1 1 0 0 0,1 0 0 0 0,-1-1 0 0 0,0 2 0 0 0,0-1 0 0 0,0 0 0 0 0,-1 0 0 0 0,0 1 1 0 0,0-1-1 0 0,0 1 0 0 0,0 0 0 0 0,-1 0 0 0 0,1 0 0 0 0,-1 0 0 0 0,0 0 0 0 0,-1 0 0 0 0,1 0 0 0 0,-1 0 1 0 0,0 0-1 0 0,-1 0 0 0 0,1 0 0 0 0,-1 0 0 0 0,0 0 0 0 0,0 0 0 0 0,0 0 0 0 0,-1-1 0 0 0,0 1 0 0 0,0 0 1 0 0,0-1-1 0 0,0 1 0 0 0,-1-1 0 0 0,0 0 0 0 0,0 0 0 0 0,0 0 0 0 0,0 0 0 0 0,0 0 0 0 0,-1-1 0 0 0,0 1 0 0 0,0-1 1 0 0,-2 1-63 0 0,4-1-66 0 0,0 0 1 0 0,-1 0-1 0 0,0-1 1 0 0,1 1-1 0 0,-1-1 1 0 0,0 0 0 0 0,0 0-1 0 0,-1 0 1 0 0,1 0-1 0 0,0-1 1 0 0,-1 1 0 0 0,1-1-1 0 0,0 0 1 0 0,-1 0-1 0 0,0 0 1 0 0,1 0-1 0 0,-1-1 1 0 0,1 0 0 0 0,-1 1-1 0 0,0-1 1 0 0,1 0-1 0 0,-1-1 1 0 0,0 1-1 0 0,1-1 1 0 0,-1 1 0 0 0,0-1-1 0 0,1 0 1 0 0,-1-1-1 0 0,1 1 1 0 0,0-1-1 0 0,-1 1 1 0 0,1-1 0 0 0,0 0-1 0 0,0 0 1 0 0,0 0-1 0 0,0-1 1 0 0,0 1 0 0 0,1-1-1 0 0,-1 1 1 0 0,1-1-1 0 0,0 0 1 0 0,0 0-1 0 0,0 0 1 0 0,0 0 0 0 0,0 0-1 0 0,0-1 1 0 0,1 1-1 0 0,-1-2 66 0 0,1-71-3599 0 0,17 20 2295 0 0</inkml:trace>
  <inkml:trace contextRef="#ctx0" brushRef="#br0" timeOffset="196335.8">7555 8476 2448 0 0,'0'0'151'0'0,"-1"0"1"0"0,1 0-1 0 0,-1 0 0 0 0,1 0 0 0 0,-1 0 1 0 0,1-1-1 0 0,-1 1 0 0 0,1 0 0 0 0,0 0 0 0 0,-1 0 1 0 0,1-1-1 0 0,-1 1 0 0 0,1 0 0 0 0,0-1 1 0 0,-1 1-1 0 0,1 0 0 0 0,0-1 0 0 0,0 1 0 0 0,-1 0 1 0 0,1-1-1 0 0,0 1 0 0 0,0-1 0 0 0,-1 1 1 0 0,1-1-1 0 0,0 1 0 0 0,0 0 0 0 0,0-1 0 0 0,0 1 1 0 0,0-1-1 0 0,0 1 0 0 0,0-1 0 0 0,-1 1 1 0 0,1-1-1 0 0,1 1 0 0 0,-1-1 0 0 0,0 1 0 0 0,0-1 1 0 0,0 1-1 0 0,0 0 0 0 0,0-1 0 0 0,0 1 1 0 0,0-1-1 0 0,1 1 0 0 0,-1-1 0 0 0,0 1 0 0 0,0 0 1 0 0,1-1-1 0 0,-1 1-151 0 0,-14 96 1337 0 0,17-68-1231 0 0,0 0 0 0 0,2-1-1 0 0,1 0 1 0 0,1 0 0 0 0,1 0 0 0 0,2-1 0 0 0,1 1-106 0 0,-1-1-359 0 0,0 1-1 0 0,-1 0 1 0 0,-2 0-1 0 0,-1 0 1 0 0,-1 1-1 0 0,-2 0 1 0 0,0 2 359 0 0,-3-25-270 0 0,0 0 0 0 0,-1 0 1 0 0,1-1-1 0 0,-1 1 0 0 0,0 0 0 0 0,0-1 1 0 0,-1 1-1 0 0,1 0 0 0 0,-1-1 0 0 0,0 0 1 0 0,0 1-1 0 0,0-1 0 0 0,-1 0 0 0 0,0 0 0 0 0,0 0 1 0 0,0-1-1 0 0,0 1 0 0 0,0-1 0 0 0,-1 1 1 0 0,1-1-1 0 0,-1 0 0 0 0,0 0 0 0 0,0-1 1 0 0,0 1-1 0 0,-2 0 270 0 0,-17 1-1245 0 0</inkml:trace>
  <inkml:trace contextRef="#ctx0" brushRef="#br0" timeOffset="196797.23">7534 8725 848 0 0,'-10'-1'1318'0'0,"-10"-3"3249"0"0,35 0-2192 0 0,275-18-1092 0 0,-83 7-7004 0 0,-194 13 4527 0 0,-5 1-98 0 0</inkml:trace>
  <inkml:trace contextRef="#ctx0" brushRef="#br0" timeOffset="197340.786">7949 8722 2104 0 0,'58'2'4088'0'0,"-50"-1"-4027"0"0,0 0 0 0 0,0 0 0 0 0,0 1 0 0 0,0 0 0 0 0,0 0 0 0 0,-1 1 0 0 0,1 0 1 0 0,-1 1-1 0 0,1-1 0 0 0,-1 1 0 0 0,0 1 0 0 0,-1-1 0 0 0,1 1 0 0 0,3 4-61 0 0,2-1 140 0 0,0 2 0 0 0,0-1 0 0 0,-1 1-1 0 0,0 1 1 0 0,-1 0 0 0 0,0 1 0 0 0,-1-1 0 0 0,0 2-1 0 0,-1-1 1 0 0,0 2 0 0 0,-1-1 0 0 0,-1 1 0 0 0,0-1-1 0 0,-1 2 1 0 0,0-1 0 0 0,-1 1 0 0 0,-1-1 0 0 0,0 3-140 0 0,-2-15 20 0 0,-1-1 0 0 0,0 1 0 0 0,-1-1 0 0 0,1 1 0 0 0,0 0 0 0 0,0-1 0 0 0,-1 1 0 0 0,1-1 0 0 0,-1 1 0 0 0,1-1 0 0 0,-1 1 0 0 0,0-1 0 0 0,1 0 1 0 0,-1 1-1 0 0,0-1 0 0 0,0 0 0 0 0,0 0 0 0 0,0 1 0 0 0,0-1 0 0 0,0 0 0 0 0,0 0 0 0 0,-1 0 0 0 0,1 0 0 0 0,0 0 0 0 0,-1-1 0 0 0,1 1 0 0 0,0 0 0 0 0,-1 0 1 0 0,1-1-1 0 0,-1 1 0 0 0,1-1 0 0 0,-1 0 0 0 0,1 1 0 0 0,-1-1 0 0 0,0 0 0 0 0,1 0 0 0 0,-1 0 0 0 0,1 0 0 0 0,-1 0 0 0 0,1 0 0 0 0,-1 0 0 0 0,0-1 0 0 0,1 1 1 0 0,-1-1-1 0 0,1 1 0 0 0,-1-1 0 0 0,1 1 0 0 0,0-1 0 0 0,-1 0 0 0 0,1 0 0 0 0,0 1 0 0 0,-1-1 0 0 0,1 0 0 0 0,0 0 0 0 0,0-1 0 0 0,0 1 0 0 0,0 0 1 0 0,0 0-1 0 0,0 0 0 0 0,0-1 0 0 0,0 1 0 0 0,0 0 0 0 0,1-1 0 0 0,-1 1 0 0 0,0-1 0 0 0,1 1 0 0 0,0-1 0 0 0,-1 1 0 0 0,1-1 0 0 0,-1-1-20 0 0,1-11-35 0 0,0 0-1 0 0,1-1 0 0 0,0 1 0 0 0,1 0 0 0 0,1 0 1 0 0,0 0-1 0 0,1 0 0 0 0,0 1 0 0 0,1-1 0 0 0,1 1 0 0 0,0 0 1 0 0,1 1-1 0 0,0-1 0 0 0,1 1 0 0 0,0 1 0 0 0,1 0 1 0 0,0 0-1 0 0,1 0 0 0 0,0 1 0 0 0,1 1 0 0 0,0 0 1 0 0,0 0-1 0 0,1 1 0 0 0,0 0 0 0 0,1 1 0 0 0,0 1 1 0 0,6-3 35 0 0,-14 10-1 0 0,1 0 1 0 0,-1 1 0 0 0,0-1 0 0 0,0 1-1 0 0,0 0 1 0 0,0 0 0 0 0,0 1 0 0 0,-1 0 0 0 0,1-1-1 0 0,-1 2 1 0 0,0-1 0 0 0,1 0 0 0 0,-1 1-1 0 0,-1 0 1 0 0,1 0 0 0 0,-1 0 0 0 0,1 0-1 0 0,-1 0 1 0 0,0 1 0 0 0,-1-1 0 0 0,1 1 0 0 0,-1 0-1 0 0,0 0 1 0 0,0 0 0 0 0,0 0 0 0 0,-1 0-1 0 0,0 1 1 0 0,0-1 0 0 0,0 0 0 0 0,0 1-1 0 0,-1-1 1 0 0,0 0 0 0 0,15 122-1266 0 0,-15-126 1152 0 0,0 0-1 0 0,0 1 1 0 0,0-1 0 0 0,0 0-1 0 0,0 0 1 0 0,-1 0 0 0 0,1 0-1 0 0,0 0 1 0 0,-1 0 0 0 0,1 0-1 0 0,-1 0 1 0 0,1 0 0 0 0,-1 0-1 0 0,0 0 1 0 0,1 0 0 0 0,-1 0-1 0 0,0 0 1 0 0,0 0 0 0 0,1-1-1 0 0,-1 1 1 0 0,0 0 0 0 0,0-1-1 0 0,0 1 1 0 0,0 0 0 0 0,0-1-1 0 0,0 1 1 0 0,0-1 0 0 0,0 1-1 0 0,0-1 1 0 0,0 0 0 0 0,0 0-1 0 0,0 1 1 0 0,-1-1 0 0 0,1 0-1 0 0,0 0 1 0 0,0 0 0 0 0,0 0-1 0 0,0 0 1 0 0,0 0 0 0 0,-1 0-1 0 0,1-1 1 0 0,0 1 0 0 0,0 0-1 0 0,0-1 1 0 0,0 1 114 0 0,-15-10-1187 0 0</inkml:trace>
  <inkml:trace contextRef="#ctx0" brushRef="#br0" timeOffset="197617.792">8342 8439 3992 0 0,'2'-28'5151'0'0,"21"36"-10356"0"0,-20-3 3989 0 0,0 2 14 0 0</inkml:trace>
  <inkml:trace contextRef="#ctx0" brushRef="#br0" timeOffset="198114.713">8547 8520 848 0 0,'14'-7'3958'0'0,"-13"7"-3878"0"0,-1 0 0 0 0,1-1 1 0 0,-1 1-1 0 0,1-1 0 0 0,-1 1 1 0 0,1 0-1 0 0,-1-1 0 0 0,1 1 1 0 0,0 0-1 0 0,-1-1 0 0 0,1 1 0 0 0,0 0 1 0 0,-1 0-1 0 0,1 0 0 0 0,0 0 1 0 0,-1 0-1 0 0,1 0 0 0 0,0 0 1 0 0,-1 0-1 0 0,1 0 0 0 0,0 0 0 0 0,-1 0 1 0 0,1 0-1 0 0,0 0 0 0 0,-1 0 1 0 0,1 1-1 0 0,0-1 0 0 0,-1 0 0 0 0,1 0 1 0 0,-1 1-1 0 0,1-1 0 0 0,-1 0 1 0 0,1 1-1 0 0,0-1 0 0 0,-1 1 1 0 0,1-1-1 0 0,-1 1 0 0 0,0-1 0 0 0,1 1 1 0 0,-1-1-1 0 0,1 1 0 0 0,-1-1 1 0 0,0 1-1 0 0,1 0 0 0 0,-1-1 1 0 0,0 1-1 0 0,0 0 0 0 0,0-1 0 0 0,1 1 1 0 0,-1 0-1 0 0,0-1 0 0 0,0 1 1 0 0,0 0-1 0 0,0-1 0 0 0,0 1 1 0 0,0 0-1 0 0,0-1 0 0 0,0 1 0 0 0,0 0 1 0 0,-1-1-1 0 0,1 1 0 0 0,0-1 1 0 0,0 1-1 0 0,-1 0-80 0 0,75 389 1254 0 0,-7-466-832 0 0,-58 69-445 0 0,1 0 0 0 0,0 0 0 0 0,0 1 0 0 0,1 0 0 0 0,-1 1 0 0 0,1 0 0 0 0,0 1 0 0 0,1 0 0 0 0,-1 1 0 0 0,1 0 0 0 0,0 1 0 0 0,-1 0 0 0 0,1 1 0 0 0,0 0 0 0 0,0 1-1 0 0,0 0 1 0 0,0 1 0 0 0,0 0 0 0 0,0 1 0 0 0,0 0 0 0 0,-1 1 0 0 0,1 0 0 0 0,-1 1 0 0 0,0 1 0 0 0,0-1 0 0 0,0 2 0 0 0,-1-1 0 0 0,0 2 0 0 0,1 0 23 0 0,-9-6 1 0 0,-1 0 0 0 0,1 0 0 0 0,0 1 0 0 0,-1-1-1 0 0,1 1 1 0 0,-1-1 0 0 0,0 1 0 0 0,1-1 0 0 0,-1 1 0 0 0,0 0 0 0 0,0 0 0 0 0,0 0 0 0 0,0 0 0 0 0,0 0-1 0 0,0 0 1 0 0,-1 0 0 0 0,1 0 0 0 0,-1 0 0 0 0,1 0 0 0 0,-1 0 0 0 0,0 0 0 0 0,0 0 0 0 0,0 0 0 0 0,0 0-1 0 0,0 0 1 0 0,0 1 0 0 0,-1-1 0 0 0,1 0 0 0 0,-1 0 0 0 0,0 0 0 0 0,1 0 0 0 0,-1 0 0 0 0,0 0 0 0 0,0 0-1 0 0,0-1 1 0 0,0 1 0 0 0,0 0 0 0 0,-1 0 0 0 0,1-1 0 0 0,0 1 0 0 0,-1-1 0 0 0,1 1 0 0 0,-1-1 0 0 0,0 0-1 0 0,0 1 1 0 0,1-1 0 0 0,-1 0 0 0 0,0 0-1 0 0,-90 51 166 0 0,-68-32-365 0 0,155-19 86 0 0,0-1 0 0 0,-1-1 0 0 0,1 1 0 0 0,0-1 0 0 0,0 0 0 0 0,0 0 0 0 0,0 0 0 0 0,0 0 0 0 0,1-1 0 0 0,-1 0 0 0 0,0 0 0 0 0,1-1 0 0 0,-1 1 0 0 0,1-1-1 0 0,0 0 1 0 0,0 0 0 0 0,0 0 0 0 0,0-1 0 0 0,0 1 0 0 0,1-1 0 0 0,0 0 0 0 0,-1 0 0 0 0,1 0 0 0 0,1 0 0 0 0,-1-1 0 0 0,1 1 0 0 0,0-1 0 0 0,-2-3 113 0 0,66-89-5404 0 0,-39 76 4098 0 0</inkml:trace>
  <inkml:trace contextRef="#ctx0" brushRef="#br0" timeOffset="198997.231">9082 8640 1336 0 0,'23'-4'5295'0'0,"-20"35"-3163"0"0,-5-6-1935 0 0,29 150 734 0 0,-25-169-920 0 0,0-1-1 0 0,1 1 0 0 0,0-1 0 0 0,0 0 0 0 0,0 1 0 0 0,1-1 1 0 0,0-1-1 0 0,0 1 0 0 0,0-1 0 0 0,0 1 0 0 0,1-1 1 0 0,0 0-1 0 0,-1-1 0 0 0,1 1 0 0 0,1-1 0 0 0,-1 0 0 0 0,0 0 1 0 0,1-1-1 0 0,0 1 0 0 0,-1-1 0 0 0,1-1 0 0 0,0 1 1 0 0,0-1-1 0 0,0 0 0 0 0,0 0 0 0 0,0-1 0 0 0,1 1-10 0 0,3-1-28 0 0,1 0-1 0 0,-1 0 0 0 0,1-1 0 0 0,-1-1 1 0 0,0 0-1 0 0,1 0 0 0 0,-1-1 0 0 0,0 0 1 0 0,0 0-1 0 0,-1-1 0 0 0,1-1 1 0 0,-1 0-1 0 0,0 0 0 0 0,0-1 0 0 0,0 0 1 0 0,-1 0-1 0 0,0-1 0 0 0,0 0 0 0 0,-1 0 1 0 0,0-1-1 0 0,0 0 0 0 0,0 0 1 0 0,-1-1-1 0 0,-1 0 0 0 0,1 0 0 0 0,-2 0 1 0 0,1-1-1 0 0,-1 0 0 0 0,-1 1 0 0 0,1-1 1 0 0,-2-1-1 0 0,1 1 0 0 0,-2 0 1 0 0,1-1-1 0 0,-1-5 29 0 0,-1 15 9 0 0,0 0 0 0 0,0-1 0 0 0,0 1 1 0 0,0 0-1 0 0,0 0 0 0 0,0 0 0 0 0,-1 0 0 0 0,1-1 1 0 0,0 1-1 0 0,-1 0 0 0 0,1 0 0 0 0,-1 0 1 0 0,1 0-1 0 0,-1 0 0 0 0,1 0 0 0 0,-1 0 0 0 0,0 0 1 0 0,1 0-1 0 0,-1 1 0 0 0,0-1 0 0 0,0 0 0 0 0,0 0 1 0 0,0 0-1 0 0,0 1 0 0 0,0-1 0 0 0,0 1 0 0 0,0-1 1 0 0,0 1-1 0 0,0-1 0 0 0,0 1 0 0 0,0-1 0 0 0,0 1 1 0 0,0 0-1 0 0,0 0 0 0 0,-1-1 0 0 0,1 1 0 0 0,0 0 1 0 0,0 0-1 0 0,0 0 0 0 0,0 0 0 0 0,-1 1 0 0 0,1-1 1 0 0,0 0-1 0 0,0 0 0 0 0,0 1 0 0 0,0-1 0 0 0,0 1 1 0 0,0-1-1 0 0,0 1 0 0 0,0-1 0 0 0,0 1 0 0 0,0-1 1 0 0,0 1-1 0 0,0 0 0 0 0,0 0 0 0 0,0-1 1 0 0,0 1-1 0 0,1 0 0 0 0,-1 0 0 0 0,0 0 0 0 0,1 0 1 0 0,-1 0-10 0 0,-2 4-1 0 0,1 0 1 0 0,-1 1-1 0 0,1-1 1 0 0,0 1-1 0 0,1-1 1 0 0,-1 1-1 0 0,1 0 1 0 0,1 0-1 0 0,-1-1 1 0 0,1 1-1 0 0,-1 0 1 0 0,2 0-1 0 0,-1 0 1 0 0,1 0-1 0 0,0-1 1 0 0,0 1-1 0 0,0 0 1 0 0,1-1-1 0 0,0 1 1 0 0,0-1-1 0 0,0 1 1 0 0,1-1-1 0 0,0 0 1 0 0,0 0-1 0 0,0 0 1 0 0,0 0-1 0 0,1-1 1 0 0,0 1-1 0 0,0-1 1 0 0,0 0-1 0 0,1 0 1 0 0,-1-1-1 0 0,1 1 1 0 0,0-1-1 0 0,0 0 1 0 0,0 0-1 0 0,0-1 1 0 0,1 1-1 0 0,-1-1 1 0 0,1 0-1 0 0,-1-1 1 0 0,5 1 0 0 0,1-1-67 0 0,-1 0 1 0 0,1-1-1 0 0,0 0 0 0 0,0-1 1 0 0,-1 0-1 0 0,1-1 0 0 0,-1 0 1 0 0,1-1-1 0 0,-1 0 0 0 0,0 0 1 0 0,0-1-1 0 0,0-1 0 0 0,0 0 1 0 0,-1 0-1 0 0,0-1 0 0 0,0 0 1 0 0,0 0-1 0 0,-1-1 0 0 0,0 0 1 0 0,0-1-1 0 0,-1 1 0 0 0,0-2 1 0 0,6-6 66 0 0,3-7-117 0 0,-1 0 0 0 0,-1 0 1 0 0,-1-1-1 0 0,-1-1 0 0 0,-1 0 0 0 0,0-1 1 0 0,-3 0-1 0 0,0-1 0 0 0,0-5 117 0 0,3-212 359 0 0,-11 233-213 0 0,0 0 1 0 0,-1-1-1 0 0,0 1 1 0 0,-1 0-1 0 0,0 0 1 0 0,0 0-1 0 0,-1 0 0 0 0,0 0 1 0 0,-1 0-1 0 0,0 1 1 0 0,-1 0-1 0 0,0 0 1 0 0,-2-3-147 0 0,5 12 31 0 0,0 1 1 0 0,1 0 0 0 0,-1 0 0 0 0,0 0-1 0 0,0 0 1 0 0,1 0 0 0 0,-1 0 0 0 0,1 0-1 0 0,-1 0 1 0 0,1 1 0 0 0,0-1 0 0 0,-1 1 0 0 0,1-1-1 0 0,0 1 1 0 0,0 0 0 0 0,0-1 0 0 0,0 1-1 0 0,0 0 1 0 0,1 0 0 0 0,-1-1 0 0 0,0 1 0 0 0,1 0-1 0 0,-1 0 1 0 0,1 0 0 0 0,0 0 0 0 0,0 0-1 0 0,-1 0 1 0 0,1 0 0 0 0,1 0 0 0 0,-1 0 0 0 0,0 0-1 0 0,0 0-31 0 0,-3 26 61 0 0,0 0 1 0 0,2 1-1 0 0,0-1 0 0 0,3 0 0 0 0,0 1 0 0 0,2-1 1 0 0,0 0-1 0 0,2 0 0 0 0,9 25-61 0 0,73 238 23 0 0,-89-293-69 0 0,1 1 0 0 0,-1-1 0 0 0,0 0 0 0 0,1 1 0 0 0,-1-1 0 0 0,0 1-1 0 0,0-1 1 0 0,0 1 0 0 0,0-1 0 0 0,0 1 0 0 0,0 0 0 0 0,-1-1 0 0 0,1 1 0 0 0,0 0 0 0 0,-1 0 0 0 0,1 0 0 0 0,-1 0 0 0 0,1 0 0 0 0,-1 0 0 0 0,1 1 0 0 0,-1-1 0 0 0,1 0 0 0 0,-1 1 0 0 0,0-1 0 0 0,0 1 0 0 0,1 0 0 0 0,-1-1 0 0 0,0 1 0 0 0,0 0 0 0 0,1 0 0 0 0,-1 0 0 0 0,0 0 0 0 0,1 1 0 0 0,-1-1 0 0 0,0 0 0 0 0,0 1 0 0 0,1-1 0 0 0,-1 1 0 0 0,0 0 0 0 0,1-1 0 0 0,-1 1 0 0 0,1 0 0 0 0,-1 0 0 0 0,1 0 0 0 0,-1 0 0 0 0,1 0-1 0 0,0 0 1 0 0,0 1 0 0 0,-1-1 0 0 0,1 0 0 0 0,0 1 0 0 0,0-1 0 0 0,0 1 0 0 0,0-1 0 0 0,1 1 0 0 0,-1-1 0 0 0,0 1 0 0 0,1-1 0 0 0,-1 1 0 0 0,1 0 0 0 0,-1 0 0 0 0,1-1 0 0 0,0 1 0 0 0,0 0 0 0 0,-1 0 46 0 0,-1-9 18 0 0,0 0 0 0 0,0 0 0 0 0,0 0 0 0 0,0 0 0 0 0,1-1 0 0 0,1 1-1 0 0,-1-1 1 0 0,1 1 0 0 0,1 0 0 0 0,-1-1 0 0 0,1 1 0 0 0,0-1 0 0 0,1 1 0 0 0,0 0 0 0 0,0 0 0 0 0,0 0 0 0 0,1 0-1 0 0,0 0 1 0 0,1 0 0 0 0,-1 1 0 0 0,1 0 0 0 0,0 0 0 0 0,1 0 0 0 0,0 0 0 0 0,0 0 0 0 0,0 1 0 0 0,0 0 0 0 0,1 0 0 0 0,0 1-1 0 0,0-1 1 0 0,0 1 0 0 0,0 0 0 0 0,1 1 0 0 0,0 0 0 0 0,0 0 0 0 0,0 0 0 0 0,0 1 0 0 0,0 0 0 0 0,0 0 0 0 0,0 1-1 0 0,1 0 1 0 0,-1 0 0 0 0,1 1 0 0 0,-1 0 0 0 0,6 0-18 0 0,-4-1 39 0 0,1 0-1 0 0,-1 1 1 0 0,1 0-1 0 0,0 1 1 0 0,-1 0 0 0 0,1 0-1 0 0,-1 1 1 0 0,0 0-1 0 0,1 1 1 0 0,-1 0-1 0 0,0 0 1 0 0,0 1 0 0 0,-1 0-1 0 0,1 1 1 0 0,-1 0-1 0 0,0 0 1 0 0,0 0-1 0 0,-1 1 1 0 0,1 1 0 0 0,-1-1-1 0 0,-1 1 1 0 0,1 0-1 0 0,-1 1 1 0 0,0-1-1 0 0,-1 1 1 0 0,0 1 0 0 0,0-1-1 0 0,-1 0 1 0 0,0 1-1 0 0,-1 0 1 0 0,1 0-1 0 0,-2 0 1 0 0,1 1 0 0 0,0 5-39 0 0,-3-10-15 0 0,-1 1 0 0 0,1-1 0 0 0,-1 0 0 0 0,0 0 0 0 0,0 0 0 0 0,-1 0 0 0 0,1 0 0 0 0,-1 0 0 0 0,0 0 0 0 0,0 0 0 0 0,-1-1 0 0 0,0 1 0 0 0,1-1 0 0 0,-2 1 0 0 0,1-1 0 0 0,0 0 0 0 0,-1 0 0 0 0,0-1 0 0 0,0 1 0 0 0,0-1 0 0 0,0 0 0 0 0,0 0 0 0 0,-1 0 0 0 0,1 0 0 0 0,-1-1 0 0 0,0 0 0 0 0,-1 0 15 0 0,2 0-247 0 0,-1 0-1 0 0,0-1 1 0 0,1 0 0 0 0,-1 0 0 0 0,0 0-1 0 0,0-1 1 0 0,0 1 0 0 0,1-1-1 0 0,-1 0 1 0 0,0-1 0 0 0,0 1 0 0 0,0-1-1 0 0,0 0 1 0 0,1 0 0 0 0,-1-1-1 0 0,0 1 1 0 0,1-1 0 0 0,-1 0 0 0 0,1 0-1 0 0,0-1 1 0 0,0 1 0 0 0,0-1 0 0 0,0 0-1 0 0,0 0 1 0 0,-1-1 247 0 0,-14-19-1199 0 0</inkml:trace>
  <inkml:trace contextRef="#ctx0" brushRef="#br0" timeOffset="199248.301">10203 8437 3408 0 0,'0'10'5097'0'0,"53"31"-10172"0"0,-34-32 3829 0 0</inkml:trace>
  <inkml:trace contextRef="#ctx0" brushRef="#br0" timeOffset="200010.638">10686 8628 1172 0 0,'8'-15'4308'0'0,"-46"8"-2358"0"0,25 8-1857 0 0,-1 0 0 0 0,1 2 0 0 0,0 0-1 0 0,0 0 1 0 0,0 1 0 0 0,0 1 0 0 0,1 0 0 0 0,-1 1-1 0 0,1 0 1 0 0,1 1 0 0 0,-1 0 0 0 0,1 1 0 0 0,0 0 0 0 0,1 1-1 0 0,0 0 1 0 0,0 0 0 0 0,1 1 0 0 0,0 1 0 0 0,1-1 0 0 0,0 1-1 0 0,1 1 1 0 0,0 0 0 0 0,1 0 0 0 0,0 0 0 0 0,1 0 0 0 0,-3 12-93 0 0,7-23 6 0 0,1 1 0 0 0,-1 0 0 0 0,1 0 0 0 0,-1-1 0 0 0,1 1 0 0 0,0 0 0 0 0,0 0 0 0 0,0 0 0 0 0,0 0 0 0 0,0-1 0 0 0,0 1 0 0 0,0 0 0 0 0,1 0 1 0 0,-1 0-1 0 0,1 0 0 0 0,-1-1 0 0 0,1 1 0 0 0,0 0 0 0 0,-1-1 0 0 0,1 1 0 0 0,0 0 0 0 0,0-1 0 0 0,0 1 0 0 0,1-1 0 0 0,-1 0 0 0 0,0 1 0 0 0,0-1 0 0 0,1 0 1 0 0,-1 0-1 0 0,1 1 0 0 0,-1-1 0 0 0,1 0 0 0 0,-1-1 0 0 0,1 1 0 0 0,0 0 0 0 0,-1 0 0 0 0,1-1 0 0 0,0 1 0 0 0,0-1 0 0 0,0 1 0 0 0,-1-1 0 0 0,1 0 0 0 0,0 0 1 0 0,0 0-1 0 0,0 0 0 0 0,0 0 0 0 0,-1 0 0 0 0,1 0 0 0 0,0-1 0 0 0,0 1-6 0 0,97-35-155 0 0,60-178-925 0 0,-155 212 1051 0 0,0-1 0 0 0,0 1 0 0 0,1 0-1 0 0,-1 0 1 0 0,0 1 0 0 0,1-1 0 0 0,-1 1 0 0 0,0 0-1 0 0,1 0 1 0 0,-1 0 0 0 0,0 1 0 0 0,1-1 0 0 0,-1 1-1 0 0,0 0 1 0 0,1 1 0 0 0,-1-1 0 0 0,0 1 0 0 0,0-1-1 0 0,0 1 1 0 0,0 1 0 0 0,-1-1 0 0 0,1 0 0 0 0,0 1-1 0 0,-1 0 1 0 0,0 0 0 0 0,0 0 0 0 0,0 0 0 0 0,0 0-1 0 0,0 1 1 0 0,0-1 0 0 0,-1 1 0 0 0,0 0 0 0 0,0-1 0 0 0,0 1-1 0 0,0 0 1 0 0,0 1 0 0 0,-1-1 0 0 0,1 2 29 0 0,31 144 198 0 0,9-232 1200 0 0,19-58-1408 0 0,-26 153-289 0 0,16 105 130 0 0,-44-89 245 0 0,-3-29-54 0 0,-1 1 0 0 0,1-1 1 0 0,0 0-1 0 0,-1 0 0 0 0,1-1 0 0 0,-1 1 0 0 0,1-1 1 0 0,-1 1-1 0 0,1-1 0 0 0,-1 0 0 0 0,1-1 1 0 0,-1 1-1 0 0,0 0 0 0 0,0-1 0 0 0,0 0 1 0 0,0 0-1 0 0,0 0 0 0 0,0 0 0 0 0,0 0 1 0 0,0-1-1 0 0,-1 1 0 0 0,1-1 0 0 0,-1 0 0 0 0,0 1 1 0 0,0-1-1 0 0,0 0 0 0 0,1-3-22 0 0,7-3 88 0 0,15-13-53 0 0,1 1 0 0 0,0 1-1 0 0,2 1 1 0 0,0 2 0 0 0,1 1 0 0 0,0 1 0 0 0,21-7-35 0 0,-48 21-2 0 0,1 0 1 0 0,0 0-1 0 0,-1 0 0 0 0,1 0 1 0 0,0 1-1 0 0,0-1 0 0 0,-1 1 1 0 0,1-1-1 0 0,0 1 1 0 0,0 0-1 0 0,0 0 0 0 0,0 1 1 0 0,-1-1-1 0 0,1 0 0 0 0,0 1 1 0 0,0 0-1 0 0,-1-1 1 0 0,1 1-1 0 0,0 0 0 0 0,-1 1 1 0 0,1-1-1 0 0,-1 0 0 0 0,1 1 1 0 0,-1-1-1 0 0,1 1 0 0 0,-1 0 1 0 0,0 0-1 0 0,0 0 1 0 0,0 0-1 0 0,0 0 0 0 0,-1 0 1 0 0,1 1-1 0 0,0-1 0 0 0,-1 0 1 0 0,0 1-1 0 0,1 0 1 0 0,-1-1-1 0 0,0 1 0 0 0,0 0 1 0 0,-1-1-1 0 0,1 1 0 0 0,0 0 1 0 0,-1 0-1 0 0,0 0 0 0 0,0-1 1 0 0,1 1-1 0 0,-2 2 2 0 0,1 3-32 0 0,0 1-1 0 0,-1-1 1 0 0,-1 0-1 0 0,1 1 0 0 0,-1-1 1 0 0,-1 0-1 0 0,0 0 1 0 0,0 0-1 0 0,0 0 1 0 0,-1-1-1 0 0,0 1 0 0 0,0-1 1 0 0,-1 0-1 0 0,0 0 1 0 0,-1-1-1 0 0,1 1 1 0 0,-1-1-1 0 0,0 0 1 0 0,-1-1-1 0 0,-6 6 33 0 0,2-4-409 0 0,0 0 1 0 0,0 0-1 0 0,-1-1 0 0 0,0-1 0 0 0,0 0 1 0 0,-1-1-1 0 0,1 0 0 0 0,-1 0 1 0 0,0-2-1 0 0,0 1 0 0 0,0-2 0 0 0,-10 1 409 0 0,-5-2-1192 0 0,-7 0 8 0 0</inkml:trace>
  <inkml:trace contextRef="#ctx0" brushRef="#br0" timeOffset="200369.371">9744 8391 1544 0 0,'-22'-3'6506'0'0,"44"-5"-4546"0"0,40-4-1365 0 0,160-3-1470 0 0,-10 1-5519 0 0,-175 9 5162 0 0</inkml:trace>
  <inkml:trace contextRef="#ctx0" brushRef="#br0" timeOffset="204997.243">12703 8296 2188 0 0,'11'-53'2676'0'0,"-48"17"995"0"0,75 178-2840 0 0,-34-129-800 0 0,10 38 6 0 0,-2 0 1 0 0,-2 0-1 0 0,-2 1 1 0 0,-3 0-1 0 0,-2 2-37 0 0,-28 40-1246 0 0,-23-61-3672 0 0,46-33 3654 0 0</inkml:trace>
  <inkml:trace contextRef="#ctx0" brushRef="#br0" timeOffset="205429.78">12405 8592 888 0 0,'-10'0'588'0'0,"-23"-2"3728"0"0,57-8-2407 0 0,98-18-1786 0 0,2 7 0 0 0,0 4 0 0 0,1 7 0 0 0,37 4-123 0 0,-142 5-141 0 0,-15-1 114 0 0,1 1 1 0 0,0 1-1 0 0,-1-1 0 0 0,1 1 0 0 0,0 0 0 0 0,-1 0 0 0 0,1 1 1 0 0,0 0-1 0 0,-1 0 0 0 0,1 0 0 0 0,-1 1 0 0 0,1-1 0 0 0,-1 1 1 0 0,0 1-1 0 0,0-1 0 0 0,0 1 0 0 0,3 1 27 0 0,-43 55 107 0 0,3-11 195 0 0,31-47-202 0 0,16 7 106 0 0,1-6-209 0 0,0 0-1 0 0,1-1 1 0 0,-1-1 0 0 0,1-1 0 0 0,-1 0 0 0 0,0-1-1 0 0,0 0 1 0 0,1-2 0 0 0,-1 0 0 0 0,9-4 3 0 0,33-25 60 0 0,-91 1-474 0 0,-68-2-597 0 0,24 11-2955 0 0,67 19 2814 0 0</inkml:trace>
  <inkml:trace contextRef="#ctx0" brushRef="#br0" timeOffset="206644.475">14394 8422 1196 0 0,'0'0'593'0'0,"2"-16"383"0"0,-1 14-940 0 0,0 0 1 0 0,-1 0 0 0 0,1 1-1 0 0,-1-1 1 0 0,1 0-1 0 0,-1 0 1 0 0,0 1-1 0 0,0-1 1 0 0,0 0-1 0 0,0 0 1 0 0,0 0 0 0 0,0 1-1 0 0,-1-1 1 0 0,1 0-1 0 0,0 0 1 0 0,-1 1-1 0 0,1-1 1 0 0,-1 0-1 0 0,0 0 1 0 0,0 1 0 0 0,0-1-1 0 0,0 1 1 0 0,0-1-1 0 0,0 1 1 0 0,0-1-1 0 0,0 1 1 0 0,0 0-1 0 0,-1-1 1 0 0,1 1 0 0 0,0 0-1 0 0,-1 0 1 0 0,1 0-1 0 0,-1 0 1 0 0,1 0-1 0 0,-1 1 1 0 0,0-1-1 0 0,1 0 1 0 0,-1 1 0 0 0,0-1-1 0 0,-1 1-36 0 0,-12-6 126 0 0,-1 1 0 0 0,0 1-1 0 0,-1 0 1 0 0,1 2 0 0 0,-1-1-1 0 0,0 2 1 0 0,1 1 0 0 0,-1 0 0 0 0,0 1-1 0 0,1 0 1 0 0,-1 1 0 0 0,1 1 0 0 0,-1 1-1 0 0,1 1 1 0 0,0 0 0 0 0,1 1 0 0 0,-1 0-1 0 0,1 1 1 0 0,0 1 0 0 0,1 1-1 0 0,0 0 1 0 0,0 0 0 0 0,1 2 0 0 0,-9 8-126 0 0,19-17 7 0 0,0 0 0 0 0,0 1 0 0 0,1-1 0 0 0,-1 1 0 0 0,1 0 0 0 0,-1-1 0 0 0,1 1 0 0 0,0 0 1 0 0,0 0-1 0 0,0 1 0 0 0,0-1 0 0 0,1 0 0 0 0,0 0 0 0 0,-1 1 0 0 0,1-1 0 0 0,0 1 0 0 0,1 0 1 0 0,-1-1-1 0 0,0 1 0 0 0,1-1 0 0 0,0 1 0 0 0,0 0 0 0 0,0-1 0 0 0,1 1 0 0 0,-1 0 0 0 0,1-1-7 0 0,5 2-14 0 0,1 0-1 0 0,0 0 1 0 0,0-1 0 0 0,0 0-1 0 0,1-1 1 0 0,-1 0-1 0 0,1 0 1 0 0,0 0 0 0 0,0-1-1 0 0,0 0 1 0 0,0-1-1 0 0,0 1 1 0 0,1-2-1 0 0,-1 1 1 0 0,0-1 0 0 0,1 0-1 0 0,-1-1 1 0 0,0 0-1 0 0,0-1 1 0 0,0 1-1 0 0,0-1 1 0 0,0-1 0 0 0,0 0-1 0 0,0 0 1 0 0,-1 0-1 0 0,0-1 1 0 0,1 0-1 0 0,-1 0 1 0 0,-1-1 0 0 0,1 0-1 0 0,-1 0 1 0 0,1-1-1 0 0,-2 0 1 0 0,1 0-1 0 0,-1 0 1 0 0,3-4 14 0 0,126-238-139 0 0,-97 168 383 0 0,47-134 1304 0 0,-84 215-1507 0 0,0-1-1 0 0,1 1 0 0 0,-1-1 0 0 0,1 0 1 0 0,-1 1-1 0 0,1-1 0 0 0,-1 0 0 0 0,1 0 1 0 0,-1 1-1 0 0,1-1 0 0 0,-1 0 0 0 0,1 0 1 0 0,-1 0-1 0 0,1 0 0 0 0,-1 0 0 0 0,1 0 0 0 0,-1 0 1 0 0,1 0-1 0 0,-1 0 0 0 0,1 0 0 0 0,-1 0 1 0 0,1 0-1 0 0,0 0-40 0 0,-2 28 3 0 0,22 239 429 0 0,-21-253-390 0 0,1 0 0 0 0,0 0 0 0 0,1 0 0 0 0,1 0 0 0 0,0 0 0 0 0,1-1 0 0 0,0 1 0 0 0,1-1 0 0 0,1 0 0 0 0,0 0 0 0 0,0-1 0 0 0,2 0 0 0 0,-1 0 0 0 0,2 0 0 0 0,-1-1 0 0 0,1-1 0 0 0,1 1 0 0 0,0-1 0 0 0,1-1 0 0 0,0 0 0 0 0,0 0 0 0 0,1-1 0 0 0,0-1 0 0 0,0 0 0 0 0,1-1 0 0 0,-1 0 0 0 0,5 1-42 0 0,-5-4-32 0 0,0-1 0 0 0,1-1-1 0 0,-1 1 1 0 0,1-2 0 0 0,-1 0-1 0 0,0 0 1 0 0,1-1 0 0 0,-1-1-1 0 0,0 0 1 0 0,1-1 0 0 0,-1 0-1 0 0,0-1 1 0 0,-1 0 0 0 0,1-1-1 0 0,-1 0 1 0 0,0-1 0 0 0,0 0-1 0 0,0-1 1 0 0,-1 0 0 0 0,0 0-1 0 0,-1-1 1 0 0,0-1 0 0 0,0 1-1 0 0,0-2 1 0 0,-1 1 0 0 0,-1-1-1 0 0,0 0 1 0 0,0-1 0 0 0,-1 1-1 0 0,0-1 1 0 0,0-1 0 0 0,-2 1-1 0 0,1-1 1 0 0,-1 0 32 0 0,-6 6-8 0 0,0 1 0 0 0,0 0-1 0 0,0 0 1 0 0,-1 0 0 0 0,1 0 0 0 0,-1 1 0 0 0,0-1-1 0 0,-1 1 1 0 0,1-1 0 0 0,-1 1 0 0 0,0 0 0 0 0,0 1 0 0 0,0-1-1 0 0,0 1 1 0 0,-1 0 0 0 0,1 0 0 0 0,-1 0 0 0 0,0 0 0 0 0,0 1-1 0 0,0 0 1 0 0,0 0 0 0 0,0 0 0 0 0,0 1 0 0 0,-1-1-1 0 0,1 1 1 0 0,-1 1 0 0 0,1-1 0 0 0,-1 1 0 0 0,1 0 0 0 0,-1 0-1 0 0,1 0 1 0 0,-1 1 0 0 0,1 0 0 0 0,-6 1 8 0 0,2-2 15 0 0,0 0 0 0 0,0 1 0 0 0,0 0 0 0 0,0 0 0 0 0,1 1 0 0 0,-1 0 0 0 0,0 1 0 0 0,1 0 0 0 0,-1 0 1 0 0,1 1-1 0 0,0 0 0 0 0,0 0 0 0 0,0 1 0 0 0,1 0 0 0 0,0 0 0 0 0,0 1 0 0 0,0 0 0 0 0,0 0 0 0 0,1 1 0 0 0,0-1 0 0 0,0 1 0 0 0,1 1 0 0 0,0-1 1 0 0,1 1-1 0 0,-1 0 0 0 0,1 0 0 0 0,1 0 0 0 0,-1 1 0 0 0,1-1 0 0 0,-1 8-15 0 0,7-10-34 0 0,0 0-1 0 0,1 0 1 0 0,-1 0 0 0 0,1-1-1 0 0,0 0 1 0 0,1 1 0 0 0,-1-1 0 0 0,1-1-1 0 0,0 1 1 0 0,0-1 0 0 0,1 0-1 0 0,-1 0 1 0 0,1 0 0 0 0,0-1 0 0 0,0 1-1 0 0,0-2 1 0 0,0 1 0 0 0,1-1-1 0 0,-1 0 1 0 0,1 0 0 0 0,-1 0-1 0 0,1-1 1 0 0,5 0 34 0 0,166 8-6245 0 0,-117-23 4918 0 0</inkml:trace>
  <inkml:trace contextRef="#ctx0" brushRef="#br0" timeOffset="206938.567">15405 8136 1216 0 0,'-5'1'175'0'0,"-1"0"-1"0"0,0 1 1 0 0,1 0-1 0 0,-1 0 1 0 0,1 0 0 0 0,0 1-1 0 0,0 0 1 0 0,0 0-1 0 0,0 0 1 0 0,0 0-1 0 0,1 1 1 0 0,0 0-1 0 0,-1 0 1 0 0,1 0 0 0 0,1 1-1 0 0,-1-1 1 0 0,1 1-1 0 0,-1 0 1 0 0,1 0-1 0 0,1 0 1 0 0,-1 0 0 0 0,1 0-1 0 0,0 1 1 0 0,0-1-1 0 0,0 1 1 0 0,1-1-1 0 0,0 1 1 0 0,0 0-1 0 0,0 0 1 0 0,1-1 0 0 0,0 1-1 0 0,0 0 1 0 0,0 0-1 0 0,1 1-174 0 0,193 212 2695 0 0,-193-216-2684 0 0,0 0 0 0 0,-1 0 1 0 0,1 0-1 0 0,0 0 0 0 0,-1 0 1 0 0,0 0-1 0 0,0 0 0 0 0,0 0 1 0 0,0 0-1 0 0,0 0 0 0 0,-1 0 0 0 0,1 0 1 0 0,-1 0-1 0 0,0 0 0 0 0,0 0 1 0 0,0 0-1 0 0,0 0 0 0 0,-1 0 1 0 0,1-1-1 0 0,-1 1 0 0 0,1 0 1 0 0,-1-1-1 0 0,0 1 0 0 0,0-1 1 0 0,0 0-1 0 0,0 0 0 0 0,-1 0 1 0 0,1 0-1 0 0,0 0 0 0 0,-1 0 1 0 0,0-1-1 0 0,1 1 0 0 0,-1-1 1 0 0,0 1-1 0 0,0-1 0 0 0,0 0 1 0 0,0 0-1 0 0,-2 0-11 0 0,-82 7-2633 0 0,81-10 2288 0 0,-1 0 1 0 0,1 0 0 0 0,-1 0 0 0 0,1-1 0 0 0,0 0-1 0 0,0 0 1 0 0,0 0 0 0 0,0-1 0 0 0,1 0 0 0 0,-1 0-1 0 0,1-1 1 0 0,0 1 0 0 0,0-1 0 0 0,1 0 0 0 0,-4-4 344 0 0,-1-11-1208 0 0</inkml:trace>
  <inkml:trace contextRef="#ctx0" brushRef="#br0" timeOffset="207529.624">15786 8215 1016 0 0,'-10'0'249'0'0,"-1"0"0"0"0,1 1 0 0 0,0 0 0 0 0,0 0 0 0 0,-1 1 0 0 0,1 0 0 0 0,0 1 0 0 0,1 0 0 0 0,-1 1 0 0 0,0 0 0 0 0,1 1 0 0 0,0-1 0 0 0,0 2 0 0 0,0-1 0 0 0,1 1 0 0 0,0 1 0 0 0,0-1 0 0 0,1 1 0 0 0,-1 1 0 0 0,1 0 0 0 0,1 0 0 0 0,0 0 0 0 0,0 0 0 0 0,0 1 0 0 0,1 0 0 0 0,1 0 0 0 0,-4 10-249 0 0,8-14 67 0 0,0 0 0 0 0,1 0 1 0 0,-1 1-1 0 0,1-1 0 0 0,0 0 1 0 0,1 0-1 0 0,-1 0 0 0 0,1-1 1 0 0,0 1-1 0 0,0 0 0 0 0,1-1 1 0 0,0 1-1 0 0,-1-1 0 0 0,1 0 1 0 0,1 0-1 0 0,-1 0 0 0 0,0 0 1 0 0,1-1-1 0 0,0 1 0 0 0,0-1 1 0 0,0 0-1 0 0,0 0 0 0 0,1 0 1 0 0,-1-1-1 0 0,4 2-67 0 0,123 49 36 0 0,-111-47-671 0 0,1-2 0 0 0,-1-1 0 0 0,1 0 0 0 0,0-2-1 0 0,0 0 1 0 0,0-1 0 0 0,0-1 0 0 0,0-2 0 0 0,0 0 0 0 0,0 0 0 0 0,4-3 635 0 0,4-8-1184 0 0</inkml:trace>
  <inkml:trace contextRef="#ctx0" brushRef="#br0" timeOffset="207856.296">16034 8152 860 0 0,'15'9'318'0'0,"0"0"-1"0"0,0 1 1 0 0,-1 0-1 0 0,-1 1 1 0 0,0 0-1 0 0,0 1 1 0 0,-1 1 0 0 0,-1 0-1 0 0,0 1 1 0 0,0 0-1 0 0,-2 1 1 0 0,0-1-1 0 0,0 2 1 0 0,-2-1 0 0 0,0 1-1 0 0,-1 1 1 0 0,0-1-1 0 0,-1 1 1 0 0,-1 0-1 0 0,2 17-317 0 0,-6-30 99 0 0,-1 0-1 0 0,1 0 1 0 0,-1 0 0 0 0,0 0-1 0 0,0 0 1 0 0,0 0-1 0 0,0 0 1 0 0,-1 0 0 0 0,0 0-1 0 0,0 0 1 0 0,0-1-1 0 0,0 1 1 0 0,0-1-1 0 0,-1 0 1 0 0,1 1 0 0 0,-1-1-1 0 0,0 0 1 0 0,0-1-1 0 0,0 1 1 0 0,-1 0-1 0 0,1-1 1 0 0,-1 0 0 0 0,1 0-1 0 0,-1 0 1 0 0,0 0-1 0 0,1 0 1 0 0,-1-1 0 0 0,0 0-1 0 0,0 0 1 0 0,0 0-1 0 0,0 0 1 0 0,0 0-1 0 0,-1-1 1 0 0,-1 0-99 0 0,3-2 12 0 0,0 0-1 0 0,0 0 1 0 0,0-1 0 0 0,0 1-1 0 0,0-1 1 0 0,1 0 0 0 0,-1 1 0 0 0,1-1-1 0 0,0-1 1 0 0,-1 1 0 0 0,1 0-1 0 0,1 0 1 0 0,-1-1 0 0 0,1 1 0 0 0,-1-1-1 0 0,1 0 1 0 0,0 1 0 0 0,0-1-1 0 0,0 0 1 0 0,1 1 0 0 0,0-1-1 0 0,-1 0 1 0 0,1 0 0 0 0,0 0 0 0 0,1 0-1 0 0,-1 1 1 0 0,1-1 0 0 0,0 0-1 0 0,0 1 1 0 0,0-1 0 0 0,0 0 0 0 0,0 1-1 0 0,1-1 1 0 0,0 1 0 0 0,0 0-1 0 0,0-2-11 0 0,11-20-374 0 0,1 1 0 0 0,0 0 0 0 0,2 1-1 0 0,1 1 1 0 0,0 0 0 0 0,2 1-1 0 0,0 1 1 0 0,2 1 0 0 0,0 1 0 0 0,1 1-1 0 0,1 1 1 0 0,0 0 0 0 0,1 2 0 0 0,0 1-1 0 0,2 1 1 0 0,-1 1 0 0 0,24-6 374 0 0,-29 9-206 0 0</inkml:trace>
  <inkml:trace contextRef="#ctx0" brushRef="#br0" timeOffset="208137.822">16567 8074 4352 0 0,'1'3'99'0'0,"1"0"-1"0"0,-1 0 0 0 0,0 0 1 0 0,0 0-1 0 0,0 0 0 0 0,0 0 0 0 0,0 0 1 0 0,-1 0-1 0 0,1 0 0 0 0,-1 1 0 0 0,0-1 1 0 0,0 0-1 0 0,0 0 0 0 0,-1 0 1 0 0,1 1-1 0 0,-1-1 0 0 0,0 0 0 0 0,1 0 1 0 0,-2 0-1 0 0,1 0 0 0 0,0 0 1 0 0,0 0-1 0 0,-1-1 0 0 0,0 2-98 0 0,-1 6 152 0 0,0-2-104 0 0,0-1 1 0 0,1 1 0 0 0,1 0 0 0 0,-1 0 0 0 0,1 0 0 0 0,0 0-1 0 0,1 0 1 0 0,0 0 0 0 0,0 0 0 0 0,1 0 0 0 0,0 0-1 0 0,0 0 1 0 0,1 0 0 0 0,0 0 0 0 0,1-1 0 0 0,-1 1 0 0 0,1-1-1 0 0,1 0 1 0 0,-1 1 0 0 0,1-1 0 0 0,1-1 0 0 0,-1 1-1 0 0,1-1 1 0 0,0 0 0 0 0,1 0 0 0 0,-1 0 0 0 0,1 0 0 0 0,1-1-1 0 0,-1 0 1 0 0,0-1 0 0 0,1 1 0 0 0,0-1 0 0 0,0-1-1 0 0,1 1 1 0 0,-1-1 0 0 0,1 0 0 0 0,-1-1 0 0 0,1 0 0 0 0,0 0-1 0 0,0-1 1 0 0,4 1-49 0 0,-9-3-131 0 0,0 0 1 0 0,-1 0-1 0 0,1 0 0 0 0,0 0 1 0 0,-1 0-1 0 0,1 0 0 0 0,0-1 1 0 0,-1 0-1 0 0,0 1 1 0 0,1-1-1 0 0,-1 0 0 0 0,0 0 1 0 0,0 0-1 0 0,0 0 0 0 0,0-1 1 0 0,-1 1-1 0 0,1 0 0 0 0,0-1 1 0 0,-1 1-1 0 0,0-1 0 0 0,0 0 1 0 0,0 1-1 0 0,0-1 0 0 0,0 0 1 0 0,0 0-1 0 0,-1 0 0 0 0,1 1 1 0 0,-1-1-1 0 0,0 0 0 0 0,1 0 1 0 0,-2 0-1 0 0,1 0 0 0 0,0 0 1 0 0,0 0-1 0 0,-1 0 0 0 0,0 1 1 0 0,1-1-1 0 0,-1 0 0 0 0,0 0 1 0 0,-1 1-1 0 0,1-1 0 0 0,0 0 1 0 0,-1 1-1 0 0,1 0 0 0 0,-1-1 1 0 0,-1 0 130 0 0,-12-28-1190 0 0</inkml:trace>
  <inkml:trace contextRef="#ctx0" brushRef="#br0" timeOffset="208404.032">16578 7890 976 0 0,'0'-8'1584'0'0,"-5"1"-336"0"0,5 2-148 0 0,-1-1-223 0 0,-1 3-81 0 0,-1-3-172 0 0,3 5-136 0 0,0-4-164 0 0,-2 2-152 0 0,1 0-152 0 0,-1 3-104 0 0,2 0-132 0 0,2 2 20 0 0,1-2-384 0 0,-3 1-580 0 0,5 2-181 0 0,-5 2 69 0 0,6-2 48 0 0</inkml:trace>
  <inkml:trace contextRef="#ctx0" brushRef="#br0" timeOffset="208668.1">16852 7816 888 0 0,'6'18'3635'0'0,"-9"23"-2591"0"0,1-20-368 0 0,17 176 1207 0 0,21 60 131 0 0,-27-190-1114 0 0,45-115-684 0 0,-40 39-291 0 0,-1 0 1 0 0,1 1-1 0 0,1 1 1 0 0,-1 0 0 0 0,1 1-1 0 0,1 0 1 0 0,-1 1-1 0 0,1 1 1 0 0,0 1-1 0 0,0 0 1 0 0,0 1-1 0 0,0 0 1 0 0,0 2 0 0 0,1 0 74 0 0,-16 0 6 0 0,1 0 0 0 0,-1 0-1 0 0,1 0 1 0 0,-1 0 0 0 0,1 0 0 0 0,-1 1 0 0 0,0-1 0 0 0,1 1 0 0 0,-1-1 0 0 0,0 1 0 0 0,1-1 0 0 0,-1 1 0 0 0,0 0 0 0 0,1-1 0 0 0,-1 1 0 0 0,0 0 0 0 0,0 0 0 0 0,0 0 0 0 0,0 0 0 0 0,0 0 0 0 0,0 0 0 0 0,0 1 0 0 0,0-1-1 0 0,0 0 1 0 0,-1 0 0 0 0,1 1 0 0 0,0-1 0 0 0,-1 0 0 0 0,1 1 0 0 0,-1-1 0 0 0,0 0 0 0 0,1 1 0 0 0,-1-1 0 0 0,0 1 0 0 0,0-1 0 0 0,0 1 0 0 0,0-1 0 0 0,0 1 0 0 0,0-1 0 0 0,0 0 0 0 0,0 1 0 0 0,-1-1 0 0 0,1 1 0 0 0,-1-1 0 0 0,1 1-1 0 0,-1-1 1 0 0,1 0 0 0 0,-1 0 0 0 0,0 1 0 0 0,1-1 0 0 0,-1 0 0 0 0,0 0 0 0 0,0 0 0 0 0,0 0 0 0 0,0 1 0 0 0,0-1 0 0 0,-1 0-6 0 0,-16 9 80 0 0,-1-1 0 0 0,-1-1-1 0 0,1 0 1 0 0,-1-2 0 0 0,0 0 0 0 0,-1-1-1 0 0,1-1 1 0 0,-1-1 0 0 0,0-1 0 0 0,0-1 0 0 0,0-1-1 0 0,-9-1-79 0 0,31 1-35 0 0,0-1-1 0 0,0 0 0 0 0,0 0 0 0 0,-1 0 1 0 0,1 0-1 0 0,0 0 0 0 0,0 0 0 0 0,-1 0 1 0 0,1 0-1 0 0,0 0 0 0 0,-1 0 0 0 0,1 0 1 0 0,-1 0-1 0 0,0 0 0 0 0,1 0 0 0 0,-1-1 1 0 0,0 1-1 0 0,0 0 0 0 0,1 0 0 0 0,-1 0 1 0 0,0-1-1 0 0,0 1 0 0 0,-1 0 0 0 0,1 0 0 0 0,0 0 1 0 0,0-1-1 0 0,0 1 0 0 0,-1 0 0 0 0,1 0 1 0 0,-1 0-1 0 0,1 0 0 0 0,-1 0 0 0 0,1 0 1 0 0,-1 0-1 0 0,0 0 0 0 0,1 0 0 0 0,-1 0 1 0 0,0 0-1 0 0,0 0 0 0 0,0 0 0 0 0,0 0 1 0 0,0 0-1 0 0,0 1 0 0 0,0-1 0 0 0,0 0 1 0 0,0 1-1 0 0,0-1 0 0 0,0 1 0 0 0,0-1 1 0 0,0 1-1 0 0,0 0 0 0 0,-1-1 0 0 0,1 1 1 0 0,0 0-1 0 0,0 0 0 0 0,0 0 0 0 0,-1 0 1 0 0,1 0-1 0 0,0 0 0 0 0,0 0 0 0 0,0 0 1 0 0,-1 1-1 0 0,1-1 0 0 0,0 0 0 0 0,0 1 1 0 0,0-1-1 0 0,0 1 0 0 0,0-1 0 0 0,0 1 0 0 0,-1 0 36 0 0,169-67-5843 0 0,-133 57 4663 0 0</inkml:trace>
  <inkml:trace contextRef="#ctx0" brushRef="#br0" timeOffset="208915.827">17506 8224 1076 0 0,'11'-1'353'0'0,"-1"-1"-1"0"0,0-1 0 0 0,0 0 1 0 0,0 0-1 0 0,0-1 1 0 0,0 0-1 0 0,-1-1 0 0 0,0 0 1 0 0,0-1-1 0 0,0 1 1 0 0,-1-2-1 0 0,1 0-352 0 0,-8 6 64 0 0,0 0-1 0 0,0-1 0 0 0,0 1 1 0 0,0 0-1 0 0,0-1 0 0 0,-1 1 1 0 0,1-1-1 0 0,-1 1 0 0 0,1-1 1 0 0,-1 1-1 0 0,1-1 1 0 0,-1 1-1 0 0,0-1 0 0 0,0 1 1 0 0,0-1-1 0 0,0 1 0 0 0,0-1 1 0 0,0 0-1 0 0,0 1 0 0 0,0-1 1 0 0,-1 1-1 0 0,1-1 1 0 0,0 1-1 0 0,-1-1 0 0 0,0 1 1 0 0,1-1-1 0 0,-1 1 0 0 0,0 0 1 0 0,0-1-1 0 0,1 1 1 0 0,-1 0-1 0 0,0-1 0 0 0,0 1 1 0 0,-1 0-1 0 0,1 0 0 0 0,0 0 1 0 0,0 0-1 0 0,0 0 0 0 0,-1 0 1 0 0,1 1-1 0 0,-1-1 1 0 0,1 0-1 0 0,0 0 0 0 0,-1 1 1 0 0,1-1-1 0 0,-1 1 0 0 0,0-1-63 0 0,-71-13 867 0 0,64 14-794 0 0,1 0 0 0 0,-1 0 0 0 0,1 0 0 0 0,-1 1 0 0 0,1 0 1 0 0,0 1-1 0 0,-1 0 0 0 0,1 0 0 0 0,0 1 0 0 0,0 0 1 0 0,0 1-1 0 0,1-1 0 0 0,-1 2 0 0 0,1-1 0 0 0,0 1 0 0 0,0 0 1 0 0,0 0-1 0 0,1 1 0 0 0,0 0 0 0 0,0 0 0 0 0,-1 2-73 0 0,6-5 17 0 0,1-1-1 0 0,-1 1 0 0 0,1 0 0 0 0,0 0 0 0 0,0-1 1 0 0,0 1-1 0 0,0 0 0 0 0,0 0 0 0 0,1 0 1 0 0,-1-1-1 0 0,1 1 0 0 0,0 0 0 0 0,0-1 0 0 0,0 1 1 0 0,0 0-1 0 0,0-1 0 0 0,1 1 0 0 0,-1-1 1 0 0,1 0-1 0 0,-1 1 0 0 0,1-1 0 0 0,0 0 0 0 0,0 0 1 0 0,0 0-1 0 0,1 1-16 0 0,-1-1 18 0 0,8 7-95 0 0,-1 0 0 0 0,1 0 0 0 0,0-1 0 0 0,1-1-1 0 0,0 1 1 0 0,0-2 0 0 0,0 0 0 0 0,1 0-1 0 0,0-1 1 0 0,0 0 0 0 0,1-1 0 0 0,6 1 77 0 0,152 21-4365 0 0,-105-24 1829 0 0,-37-2 1345 0 0</inkml:trace>
  <inkml:trace contextRef="#ctx0" brushRef="#br0" timeOffset="209834.268">18365 8002 1700 0 0,'23'0'370'0'0,"-18"-1"-289"0"0,0 1 0 0 0,0 0 0 0 0,0 0 0 0 0,0 0 0 0 0,1 0 0 0 0,-1 1 0 0 0,0 0 0 0 0,0 0 0 0 0,0 0 0 0 0,0 1 0 0 0,0-1 0 0 0,0 1 0 0 0,-1 1 0 0 0,1-1 1 0 0,-1 1-1 0 0,1-1 0 0 0,-1 1 0 0 0,0 0 0 0 0,1 2-81 0 0,10 6 314 0 0,-1 0 0 0 0,0 2 0 0 0,-1-1-1 0 0,0 2 1 0 0,-1 0 0 0 0,-1 0 0 0 0,0 1 0 0 0,-1 0 0 0 0,-1 1 0 0 0,0 0 0 0 0,-1 0 0 0 0,-1 1 0 0 0,-1 0 0 0 0,0 0 0 0 0,-1 1 0 0 0,-1 0 0 0 0,1 7-314 0 0,-5-24 39 0 0,0 1 0 0 0,0-1 1 0 0,-1 0-1 0 0,1 1 0 0 0,0-1 0 0 0,0 0 0 0 0,-1 1 1 0 0,1-1-1 0 0,-1 0 0 0 0,1 0 0 0 0,-1 0 1 0 0,0 1-1 0 0,1-1 0 0 0,-1 0 0 0 0,0 0 0 0 0,0 0 1 0 0,0 0-1 0 0,0 0 0 0 0,0 0 0 0 0,0 0 1 0 0,0-1-1 0 0,0 1 0 0 0,0 0 0 0 0,0 0 1 0 0,0-1-1 0 0,0 1 0 0 0,-1-1 0 0 0,1 1 0 0 0,0-1 1 0 0,0 1-1 0 0,-1-1 0 0 0,1 0 0 0 0,0 0 1 0 0,-1 0-1 0 0,1 0 0 0 0,0 0 0 0 0,-1 0 0 0 0,1 0 1 0 0,0 0-1 0 0,-1 0 0 0 0,1 0 0 0 0,0-1 1 0 0,-1 1-1 0 0,1-1 0 0 0,0 1 0 0 0,0-1 1 0 0,0 1-1 0 0,-1-1 0 0 0,1 0 0 0 0,0 1 0 0 0,0-1 1 0 0,0 0-1 0 0,0 0 0 0 0,0 0 0 0 0,0 0 1 0 0,0 0-1 0 0,1 0 0 0 0,-1 0 0 0 0,0 0 0 0 0,0 0 1 0 0,0-1-40 0 0,-1-14-71 0 0,0 1 0 0 0,1-1 1 0 0,0 1-1 0 0,1-1 1 0 0,1 0-1 0 0,0 1 0 0 0,2 0 1 0 0,-1-1-1 0 0,2 1 0 0 0,0 0 1 0 0,1 0-1 0 0,0 1 0 0 0,1-1 1 0 0,1 1-1 0 0,0 0 1 0 0,1 1-1 0 0,3-3 71 0 0,152-176-7807 0 0,-143 177 6483 0 0</inkml:trace>
  <inkml:trace contextRef="#ctx0" brushRef="#br0" timeOffset="210329.273">19241 7966 1272 0 0,'-19'2'341'0'0,"0"1"-1"0"0,0 1 0 0 0,1 0 1 0 0,-1 1-1 0 0,1 1 1 0 0,0 1-1 0 0,1 1 0 0 0,0 0 1 0 0,0 1-1 0 0,0 1 1 0 0,1 1-1 0 0,1 0 0 0 0,0 1 1 0 0,1 0-1 0 0,0 1 1 0 0,0 1-1 0 0,2 0 1 0 0,0 1-1 0 0,0 0 0 0 0,2 1 1 0 0,-4 6-341 0 0,13-20 28 0 0,0 0 0 0 0,-1 0 0 0 0,1 1 1 0 0,0-1-1 0 0,0 0 0 0 0,1 0 0 0 0,-1 1 1 0 0,0-1-1 0 0,1 0 0 0 0,-1 1 0 0 0,1-1 1 0 0,0 1-1 0 0,0-1 0 0 0,0 1 0 0 0,0-1 0 0 0,0 0 1 0 0,0 1-1 0 0,1-1 0 0 0,-1 1 0 0 0,1-1 1 0 0,0 0-1 0 0,-1 1 0 0 0,1-1 0 0 0,0 0 0 0 0,0 0 1 0 0,1 0-1 0 0,-1 0 0 0 0,0 0 0 0 0,1 0 1 0 0,-1 0-1 0 0,1 0 0 0 0,0 0 0 0 0,0-1 1 0 0,0 1-1 0 0,-1 0 0 0 0,1-1 0 0 0,1 0 0 0 0,-1 0 1 0 0,0 1-1 0 0,0-1 0 0 0,0 0 0 0 0,1-1 1 0 0,-1 1-1 0 0,0 0 0 0 0,1-1 0 0 0,-1 1 1 0 0,0-1-1 0 0,1 0 0 0 0,-1 0 0 0 0,1 0 0 0 0,-1 0 1 0 0,1 0-1 0 0,0 0-28 0 0,10 1-31 0 0,0-1 0 0 0,0 0 0 0 0,0 0 0 0 0,0-1 0 0 0,0-1 0 0 0,0 0 0 0 0,-1-1 0 0 0,1 0 0 0 0,-1-1 0 0 0,0-1 1 0 0,1 0-1 0 0,-2 0 0 0 0,1-1 0 0 0,-1-1 0 0 0,0 1 0 0 0,0-2 0 0 0,-1 0 0 0 0,0 0 0 0 0,0-1 0 0 0,-1 0 0 0 0,0-1 0 0 0,2-3 31 0 0,1-11 111 0 0,-9 23-73 0 0,13 15-173 0 0,43 11-1585 0 0,-18-15-3118 0 0,-36-9 3686 0 0</inkml:trace>
  <inkml:trace contextRef="#ctx0" brushRef="#br0" timeOffset="211242.585">19474 7906 1076 0 0,'13'16'612'0'0,"-2"0"0"0"0,0 1 0 0 0,0 1 0 0 0,-2-1-1 0 0,0 2 1 0 0,-1-1 0 0 0,-1 1 0 0 0,-1 0 0 0 0,-1 0 0 0 0,0 1 0 0 0,-2 0-1 0 0,0 0 1 0 0,-1 0 0 0 0,-1 4-612 0 0,-1-25 28 0 0,0 0 0 0 0,-1 0 0 0 0,1 1-1 0 0,-1-1 1 0 0,1 0 0 0 0,-1 0 0 0 0,0 0 0 0 0,1 0 0 0 0,-1 1-1 0 0,0-1 1 0 0,0 0 0 0 0,1 1 0 0 0,-1-1 0 0 0,0 0-1 0 0,0 1 1 0 0,0-1 0 0 0,0 1 0 0 0,0-1 0 0 0,0 1 0 0 0,0 0-1 0 0,0-1 1 0 0,0 1 0 0 0,0 0 0 0 0,0 0 0 0 0,0 0-1 0 0,0 0 1 0 0,0 0 0 0 0,0 0 0 0 0,0 0 0 0 0,0 0 0 0 0,0 0-1 0 0,0 0 1 0 0,0 0 0 0 0,0 1 0 0 0,0-1 0 0 0,0 0-1 0 0,0 1 1 0 0,0-1 0 0 0,0 1 0 0 0,0-1 0 0 0,1 1 0 0 0,-1-1-1 0 0,0 1 1 0 0,0 0 0 0 0,0-1 0 0 0,1 1 0 0 0,-1 0-1 0 0,0 0 1 0 0,1 0 0 0 0,-1-1 0 0 0,1 1 0 0 0,-1 0-1 0 0,1 0 1 0 0,-1 0 0 0 0,1 0 0 0 0,0 0 0 0 0,-1 0 0 0 0,1 0-1 0 0,0 0 1 0 0,0 0 0 0 0,0 0 0 0 0,-1 0 0 0 0,1 0-1 0 0,0 0 1 0 0,1 0 0 0 0,-1 0 0 0 0,0 0 0 0 0,0 1-28 0 0,2-14-83 0 0,1 0 0 0 0,1 0 1 0 0,0 1-1 0 0,0 0 0 0 0,1 0 1 0 0,0 0-1 0 0,1 1 0 0 0,0-1 0 0 0,1 1 1 0 0,0 1-1 0 0,1-1 0 0 0,0 1 1 0 0,0 1-1 0 0,1-1 0 0 0,0 1 1 0 0,0 1-1 0 0,1 0 0 0 0,0 0 0 0 0,0 1 1 0 0,1 0-1 0 0,0 1 0 0 0,0 0 1 0 0,0 1-1 0 0,0 0 0 0 0,2 0 83 0 0,-6 6-25 0 0,1 0 1 0 0,-1 1-1 0 0,1 0 0 0 0,-1 0 0 0 0,0 0 0 0 0,0 1 1 0 0,-1 0-1 0 0,1 0 0 0 0,-1 1 0 0 0,0 0 0 0 0,0 0 1 0 0,0 0-1 0 0,-1 1 0 0 0,0 0 0 0 0,0 0 0 0 0,0 0 1 0 0,-1 1-1 0 0,0-1 0 0 0,0 1 0 0 0,-1 0 0 0 0,0 0 1 0 0,0 1-1 0 0,0-1 0 0 0,-1 1 0 0 0,0 2 25 0 0,0-5-44 0 0,1 0 1 0 0,-1 0-1 0 0,1 0 0 0 0,0-1 1 0 0,0 1-1 0 0,0-1 0 0 0,1 1 0 0 0,0-1 1 0 0,0 0-1 0 0,0-1 0 0 0,0 1 1 0 0,0-1-1 0 0,1 0 0 0 0,-1 0 0 0 0,1 0 1 0 0,0 0-1 0 0,0-1 0 0 0,0 0 1 0 0,0 0-1 0 0,1 0 0 0 0,-1-1 0 0 0,1 0 1 0 0,-1 0-1 0 0,0 0 0 0 0,1 0 1 0 0,-1-1-1 0 0,1 0 0 0 0,0 0 0 0 0,-1-1 1 0 0,1 1-1 0 0,-1-1 0 0 0,0-1 1 0 0,1 1-1 0 0,-1-1 0 0 0,0 0 0 0 0,0 0 1 0 0,0 0-1 0 0,0-1 0 0 0,1 0 44 0 0,7-2-26 0 0,0-1-1 0 0,0-1 0 0 0,-1 0 0 0 0,0-1 0 0 0,0 0 0 0 0,-1-1 1 0 0,0 0-1 0 0,0 0 0 0 0,-1-1 0 0 0,-1-1 0 0 0,1 0 1 0 0,-2 0-1 0 0,0-1 0 0 0,4-6 27 0 0,-13 16 43 0 0,0 1 0 0 0,1 0 0 0 0,-1 0-1 0 0,0 0 1 0 0,0 0 0 0 0,0 0 0 0 0,0 0 0 0 0,-1 0 0 0 0,1 0 0 0 0,0 0-1 0 0,0 1 1 0 0,-1-1 0 0 0,1 0 0 0 0,0 1 0 0 0,-1-1 0 0 0,1 1 0 0 0,0-1 0 0 0,-1 1-1 0 0,1 0 1 0 0,-1 0 0 0 0,1-1 0 0 0,-1 1 0 0 0,1 0 0 0 0,0 0 0 0 0,-1 0 0 0 0,1 1-1 0 0,-1-1 1 0 0,1 0 0 0 0,-1 1 0 0 0,1-1 0 0 0,0 0 0 0 0,-1 1 0 0 0,1 0-1 0 0,0-1 1 0 0,-1 1 0 0 0,1 0 0 0 0,0 0 0 0 0,0-1 0 0 0,0 1 0 0 0,0 0 0 0 0,0 0-1 0 0,0 0 1 0 0,0 1 0 0 0,0-1-43 0 0,-14 6 146 0 0,0 1-1 0 0,1 1 0 0 0,0 0 1 0 0,1 1-1 0 0,0 1 0 0 0,0 0 1 0 0,1 0-1 0 0,1 1 1 0 0,0 1-1 0 0,1 0 0 0 0,0 0 1 0 0,0 1-1 0 0,2 0 1 0 0,-6 12-146 0 0,14-25 11 0 0,-1 0-1 0 0,1 0 1 0 0,-1 0 0 0 0,1 0 0 0 0,-1 1 0 0 0,1-1 0 0 0,0 0 0 0 0,0 0 0 0 0,-1 0 0 0 0,1 0 0 0 0,0 1 0 0 0,0-1-1 0 0,0 0 1 0 0,0 0 0 0 0,0 0 0 0 0,0 1 0 0 0,1-1 0 0 0,-1 0 0 0 0,0 0 0 0 0,1 0 0 0 0,-1 0 0 0 0,1 1-1 0 0,-1-1 1 0 0,1 0 0 0 0,-1 0 0 0 0,1 0 0 0 0,0 0 0 0 0,-1 0 0 0 0,1 0 0 0 0,0-1 0 0 0,0 1 0 0 0,0 0 0 0 0,0 0-1 0 0,0 0 1 0 0,0-1 0 0 0,0 1 0 0 0,0-1 0 0 0,0 1 0 0 0,0-1 0 0 0,0 1 0 0 0,0-1 0 0 0,0 1 0 0 0,1-1-1 0 0,-1 0 1 0 0,0 0 0 0 0,0 0 0 0 0,0 1 0 0 0,1-1 0 0 0,-1 0 0 0 0,0-1 0 0 0,0 1 0 0 0,0 0 0 0 0,1 0 0 0 0,-1 0-1 0 0,0-1 1 0 0,0 1 0 0 0,0 0 0 0 0,0-1 0 0 0,0 1 0 0 0,0-1 0 0 0,0 0 0 0 0,0 1 0 0 0,0-1 0 0 0,1-1-11 0 0,79-35-304 0 0,-55 10 127 0 0,-2-2-1 0 0,-1-1 1 0 0,-1-1 0 0 0,-1 0-1 0 0,-2-2 1 0 0,-1 0-1 0 0,-2-1 1 0 0,-1-1 0 0 0,-2-1-1 0 0,-1 0 1 0 0,-2 0-1 0 0,3-24 178 0 0,2 9 142 0 0,-13 46-95 0 0,0 0 0 0 0,1 0 1 0 0,-2 0-1 0 0,1 0 0 0 0,-1 0 0 0 0,0 0 1 0 0,0 0-1 0 0,0-1 0 0 0,-1 1 1 0 0,1 0-1 0 0,-1-1 0 0 0,-1 1 0 0 0,1 0 1 0 0,-1 0-1 0 0,0-1 0 0 0,0 1 1 0 0,0 0-1 0 0,-1 0 0 0 0,0 0 0 0 0,0 0 1 0 0,0 0-1 0 0,-1 1 0 0 0,1-1 0 0 0,-1 1 1 0 0,0-1-1 0 0,-1 1 0 0 0,1 0 1 0 0,-1 0-1 0 0,1 0 0 0 0,-1 1 0 0 0,0-1 1 0 0,-5-2-48 0 0,5 7 22 0 0,-1 0-1 0 0,1 1 1 0 0,0-1 0 0 0,0 1 0 0 0,-1 0 0 0 0,1 0 0 0 0,1 0 0 0 0,-1 1 0 0 0,0 0-1 0 0,0-1 1 0 0,1 1 0 0 0,0 0 0 0 0,-1 1 0 0 0,1-1 0 0 0,1 0 0 0 0,-1 1 0 0 0,0 0-1 0 0,1 0 1 0 0,0 0 0 0 0,0 0 0 0 0,0 0 0 0 0,0 0 0 0 0,0 0 0 0 0,1 1 0 0 0,0-1-1 0 0,0 0 1 0 0,0 1 0 0 0,1-1 0 0 0,-1 1 0 0 0,1-1 0 0 0,0 1 0 0 0,0 0-22 0 0,0 16 6 0 0,1 0 0 0 0,0-1 1 0 0,2 1-1 0 0,0-1 1 0 0,1 0-1 0 0,1 0 0 0 0,1 0 1 0 0,1-1-1 0 0,1 0 1 0 0,0 0-1 0 0,2-1 0 0 0,0 0 1 0 0,1 0-1 0 0,2 1-6 0 0,95 107-1803 0 0,38-45-4149 0 0,-113-73 4722 0 0</inkml:trace>
  <inkml:trace contextRef="#ctx0" brushRef="#br0" timeOffset="212064.78">20918 7909 1932 0 0,'-3'-4'145'0'0,"0"0"-1"0"0,0 0 0 0 0,0 0 1 0 0,0 0-1 0 0,0 1 0 0 0,-1 0 1 0 0,0-1-1 0 0,1 1 1 0 0,-1 0-1 0 0,-1 1 0 0 0,1-1 1 0 0,0 1-1 0 0,-1 0 1 0 0,1 0-1 0 0,-1 0 0 0 0,1 0 1 0 0,-1 1-1 0 0,0 0 0 0 0,0 0 1 0 0,0 0-1 0 0,1 1 1 0 0,-1-1-1 0 0,0 1 0 0 0,0 0 1 0 0,0 1-1 0 0,0-1 1 0 0,0 1-1 0 0,0 0 0 0 0,1 0 1 0 0,-1 0-1 0 0,0 1 0 0 0,1 0 1 0 0,-1 0-1 0 0,1 0 1 0 0,-1 0-1 0 0,0 1-144 0 0,-7 6 204 0 0,-1 1 0 0 0,1 0 0 0 0,0 0 0 0 0,1 1-1 0 0,0 0 1 0 0,1 1 0 0 0,0 0 0 0 0,1 1 0 0 0,0 0 0 0 0,1 1 0 0 0,1-1 0 0 0,0 1 0 0 0,1 1 0 0 0,0-1 0 0 0,1 1-1 0 0,1 0 1 0 0,-1 6-204 0 0,7-18 16 0 0,0 0 0 0 0,1 0 0 0 0,-1 0-1 0 0,1 0 1 0 0,-1 0 0 0 0,1 0 0 0 0,0 0-1 0 0,0-1 1 0 0,0 1 0 0 0,0-1 0 0 0,1 0 0 0 0,-1 0-1 0 0,0 0 1 0 0,1-1 0 0 0,0 1 0 0 0,-1-1-1 0 0,1 0 1 0 0,0 0 0 0 0,0 0 0 0 0,-1 0 0 0 0,1-1-1 0 0,0 0 1 0 0,0 1 0 0 0,0-1 0 0 0,0-1-1 0 0,0 1 1 0 0,0-1 0 0 0,-1 1 0 0 0,1-1-1 0 0,0 0 1 0 0,0 0 0 0 0,2-2-16 0 0,13-3-5 0 0,0-1-1 0 0,0-1 1 0 0,-1-1-1 0 0,-1 0 1 0 0,1-2 0 0 0,-1 0-1 0 0,-1 0 1 0 0,0-2-1 0 0,-1 0 1 0 0,0-1 0 0 0,-1 0-1 0 0,-1-1 1 0 0,0-1-1 0 0,8-12 6 0 0,34-35-59 0 0,-16 42-75 0 0,-38 21 133 0 0,9 2-88 0 0,-4 2 79 0 0,-1 0-1 0 0,0 1 1 0 0,0-1-1 0 0,0 1 1 0 0,0 0-1 0 0,-1 0 1 0 0,0 0-1 0 0,0 1 1 0 0,0 0-1 0 0,-1-1 1 0 0,0 1-1 0 0,0 0 1 0 0,0 1-1 0 0,-1-1 1 0 0,0 0-1 0 0,0 1 1 0 0,-1-1-1 0 0,0 1 1 0 0,0 0-1 0 0,0 5 11 0 0,3 8-28 0 0,-4-19 4 0 0,-1 49 261 0 0,87-128-156 0 0,-15 11-70 0 0,-14 96-101 0 0,-30 49 149 0 0,-27-77-7 0 0,1-11 21 0 0,8-6-88 0 0,0-1 0 0 0,0 1 1 0 0,2 1-1 0 0,0 0 0 0 0,0 0 0 0 0,2 1 0 0 0,0 1 1 0 0,0 0-1 0 0,1 0 0 0 0,1 2 0 0 0,0 0 0 0 0,0 0 0 0 0,1 2 1 0 0,4-2 14 0 0,-14 10-43 0 0,1 0 0 0 0,-1 1 1 0 0,0 0-1 0 0,1 0 0 0 0,-1 0 1 0 0,0 1-1 0 0,0 0 0 0 0,1 1 0 0 0,-1-1 1 0 0,0 1-1 0 0,0 0 0 0 0,0 0 1 0 0,-1 1-1 0 0,1 0 0 0 0,0 0 1 0 0,-1 0-1 0 0,0 1 0 0 0,0 0 1 0 0,0 0-1 0 0,0 0 0 0 0,-1 0 0 0 0,1 1 1 0 0,-1 0-1 0 0,0 0 0 0 0,-1 0 1 0 0,1 0-1 0 0,-1 1 0 0 0,0-1 1 0 0,0 1-1 0 0,-1 0 0 0 0,1 0 1 0 0,-1 0-1 0 0,-1 0 43 0 0,16 38-6059 0 0,-17-43 4815 0 0</inkml:trace>
  <inkml:trace contextRef="#ctx0" brushRef="#br0" timeOffset="212669.563">22148 7675 2252 0 0,'-19'-2'4130'0'0,"-20"45"-2229"0"0,39-43-1843 0 0,-8 21 221 0 0,2 0 0 0 0,0-1 0 0 0,2 2 0 0 0,0-1 0 0 0,1 0 0 0 0,2 1 0 0 0,0 0 0 0 0,1-1 0 0 0,1 1 0 0 0,1-1-1 0 0,1 1 1 0 0,1-1 0 0 0,0 0 0 0 0,2 0 0 0 0,1 0 0 0 0,0-1 0 0 0,2 0 0 0 0,4 8-279 0 0,70 187 429 0 0,-81-195-532 0 0,-2-21-43 0 0,0 0 0 0 0,-1 1-1 0 0,1-1 1 0 0,0 0 0 0 0,0 1 0 0 0,-1-1-1 0 0,1 0 1 0 0,-1 1 0 0 0,1-1 0 0 0,0 0 0 0 0,-1 1-1 0 0,1-1 1 0 0,-1 1 0 0 0,0-1 0 0 0,1 1 0 0 0,-1-1-1 0 0,1 1 1 0 0,-1-1 0 0 0,0 1 0 0 0,1 0 0 0 0,-1-1-1 0 0,0 1 1 0 0,1 0 0 0 0,-1 0 0 0 0,0 0-1 0 0,1-1 1 0 0,-1 1 0 0 0,0 0 0 0 0,0 0 0 0 0,1 0-1 0 0,-1 0 1 0 0,0 0 0 0 0,0 0 0 0 0,1 0 0 0 0,-1 0-1 0 0,0 1 1 0 0,0-1 0 0 0,1 0 0 0 0,-1 0 0 0 0,0 0-1 0 0,1 1 1 0 0,-1-1 0 0 0,0 1 0 0 0,1-1-1 0 0,-1 0 1 0 0,0 1 0 0 0,1-1 0 0 0,-1 1 0 0 0,1-1-1 0 0,-1 1 1 0 0,1-1 0 0 0,-1 1 0 0 0,1 0 0 0 0,0-1-1 0 0,-1 1 1 0 0,1 0 0 0 0,0-1 0 0 0,-1 1 0 0 0,1 0-1 0 0,0-1 1 0 0,-1 2 146 0 0,-9-21-1228 0 0,-1-7 127 0 0</inkml:trace>
  <inkml:trace contextRef="#ctx0" brushRef="#br0" timeOffset="213137.113">22151 7824 1544 0 0,'-8'-16'5732'0'0,"63"-53"-4937"0"0,-50 65-772 0 0,1 0-1 0 0,0 0 1 0 0,0 0 0 0 0,1 1-1 0 0,-1 0 1 0 0,1 0-1 0 0,0 0 1 0 0,0 1-1 0 0,0 0 1 0 0,0 0-1 0 0,0 1 1 0 0,0 0-1 0 0,0 0 1 0 0,0 1-1 0 0,1 0 1 0 0,-1 0 0 0 0,0 1-1 0 0,0 0 1 0 0,0 0-1 0 0,0 0 1 0 0,0 1-1 0 0,0 0 1 0 0,0 1-1 0 0,0-1 1 0 0,-1 1-1 0 0,1 1 1 0 0,-1-1-1 0 0,0 1 1 0 0,0 0-1 0 0,3 3-22 0 0,-7-5 12 0 0,0-1 0 0 0,0 1 0 0 0,-1 0 0 0 0,1 0 0 0 0,-1 0 0 0 0,1 0-1 0 0,-1 0 1 0 0,0 0 0 0 0,0 0 0 0 0,0 0 0 0 0,0 0 0 0 0,0 1 0 0 0,0-1-1 0 0,0 0 1 0 0,-1 1 0 0 0,1-1 0 0 0,-1 0 0 0 0,0 1 0 0 0,0-1 0 0 0,0 1-1 0 0,0-1 1 0 0,0 1 0 0 0,-1-1 0 0 0,1 0 0 0 0,0 1 0 0 0,-1-1 0 0 0,0 0-1 0 0,0 1 1 0 0,0-1 0 0 0,0 0 0 0 0,0 0 0 0 0,0 0 0 0 0,0 0 0 0 0,-1 0-1 0 0,1 0 1 0 0,-1 0 0 0 0,1 0 0 0 0,-1 0 0 0 0,0-1 0 0 0,0 1 0 0 0,-1 0-12 0 0,-87 56 538 0 0,-28-34-437 0 0,116-24-180 0 0,0 0 0 0 0,0 0 0 0 0,0 0 0 0 0,0-1 0 0 0,0 1 0 0 0,0 0 0 0 0,0-1 0 0 0,1 1 0 0 0,-1-1 0 0 0,0 0 0 0 0,0 0 0 0 0,0 0 0 0 0,1 0 0 0 0,-1 0 0 0 0,0 0 0 0 0,1 0 0 0 0,-1 0 0 0 0,1-1 0 0 0,-1 1 0 0 0,1 0 0 0 0,0-1 0 0 0,0 1 0 0 0,-1-1 0 0 0,1 0 0 0 0,0 1 0 0 0,0-1 0 0 0,1 0 0 0 0,-1 0 0 0 0,0 0 0 0 0,1 1 0 0 0,-1-1 0 0 0,1 0 0 0 0,-1 0 0 0 0,1 0 0 0 0,0 0 0 0 0,0 0 0 0 0,0 0 0 0 0,0 0 0 0 0,0 0 0 0 0,0 0 0 0 0,1 0 0 0 0,-1-1 79 0 0,54-59-3821 0 0,-30 44 2555 0 0</inkml:trace>
  <inkml:trace contextRef="#ctx0" brushRef="#br0" timeOffset="213711.113">22603 7548 1172 0 0,'0'-1'60'0'0,"12"-29"3625"0"0,-9 50-1320 0 0,-6 343 2256 0 0,3-361-4485 0 0,0-2-1 0 0,12-2-66 0 0,-4-17-195 0 0,0 1 0 0 0,1 0 1 0 0,1 1-1 0 0,1 0 0 0 0,0 1 0 0 0,1 0 0 0 0,1 1 0 0 0,0 0 1 0 0,1 1-1 0 0,1 0 0 0 0,0 1 0 0 0,17-10 126 0 0,21 4-389 0 0,-52 19 369 0 0,-1 0 61 0 0,23 12 94 0 0,10 73 423 0 0,-30-80-555 0 0,0 1 0 0 0,0-1 0 0 0,0 0 0 0 0,1 0 0 0 0,0 0 0 0 0,0 0-1 0 0,0-1 1 0 0,1 0 0 0 0,-1 0 0 0 0,1 0 0 0 0,0 0 0 0 0,0-1 0 0 0,0 0-1 0 0,1 0 1 0 0,-1 0 0 0 0,1-1 0 0 0,0 1 0 0 0,0-1 0 0 0,0-1 0 0 0,0 1 0 0 0,3 0-3 0 0,82-7-3218 0 0,-18-28-2011 0 0,-61 22 3997 0 0</inkml:trace>
  <inkml:trace contextRef="#ctx0" brushRef="#br0" timeOffset="214128.262">23177 7770 1700 0 0,'132'-33'4629'0'0,"-60"9"-3923"0"0,-52 20-561 0 0,86-40 710 0 0,-106 42-848 0 0,0 0-1 0 0,-1 0 0 0 0,1 0 0 0 0,-1 0 1 0 0,1 0-1 0 0,-1 1 0 0 0,0-1 1 0 0,0 0-1 0 0,0 0 0 0 0,0 1 0 0 0,0-1 1 0 0,0 1-1 0 0,0-1 0 0 0,-1 1 0 0 0,1-1 1 0 0,0 1-1 0 0,-1 0 0 0 0,1 0 0 0 0,-1-1 1 0 0,0 1-1 0 0,1 0 0 0 0,-1 0 0 0 0,0 1 1 0 0,0-1-1 0 0,1 0 0 0 0,-1 1 1 0 0,0-1-1 0 0,0 1 0 0 0,0-1 0 0 0,0 1 1 0 0,0 0-1 0 0,0 0 0 0 0,-1 0-6 0 0,-21-4 93 0 0,0 1-1 0 0,0 1 1 0 0,-1 1-1 0 0,1 1 1 0 0,-1 1-1 0 0,1 2 1 0 0,0 0-1 0 0,0 1 1 0 0,0 2-1 0 0,0 0 1 0 0,1 2-1 0 0,-21 9-92 0 0,41-16 35 0 0,0 0 0 0 0,-1 0 0 0 0,1 0 0 0 0,0 1 0 0 0,0-1 0 0 0,0 1 0 0 0,0 0 1 0 0,0 0-1 0 0,0 0 0 0 0,1 0 0 0 0,-1 0 0 0 0,0 0 0 0 0,1 1 0 0 0,0 0 0 0 0,0-1 0 0 0,0 1 0 0 0,0 0 0 0 0,0 0 0 0 0,0 0 0 0 0,1 0 0 0 0,-1 0 0 0 0,1 0 0 0 0,0 1 0 0 0,0-1 0 0 0,0 0 0 0 0,0 1 0 0 0,1 1-35 0 0,2-1 13 0 0,0-1-1 0 0,0 1 1 0 0,0-1 0 0 0,1 0-1 0 0,-1 1 1 0 0,1-1-1 0 0,0-1 1 0 0,0 1 0 0 0,0 0-1 0 0,1-1 1 0 0,-1 1-1 0 0,0-1 1 0 0,1 0 0 0 0,0 0-1 0 0,-1-1 1 0 0,1 1-1 0 0,0-1 1 0 0,0 0 0 0 0,0 1-1 0 0,0-2 1 0 0,0 1-13 0 0,11 5 11 0 0,112 31-966 0 0,75-15-4787 0 0,-164-21 4543 0 0,-12-1 97 0 0</inkml:trace>
  <inkml:trace contextRef="#ctx0" brushRef="#br0" timeOffset="214847.672">23611 7642 1224 0 0,'0'-1'109'0'0,"0"0"-1"0"0,0 0 1 0 0,0 0 0 0 0,0 0-1 0 0,0 0 1 0 0,0 0 0 0 0,0 0-1 0 0,1 0 1 0 0,-1 0 0 0 0,0 0-1 0 0,1 0 1 0 0,-1 0 0 0 0,1 0-1 0 0,-1 0 1 0 0,1 0 0 0 0,0 0-1 0 0,-1 0 1 0 0,1 0 0 0 0,0 1-1 0 0,0-1 1 0 0,-1 0 0 0 0,1 0-1 0 0,0 1 1 0 0,0-1 0 0 0,0 1-1 0 0,0-1 1 0 0,0 1 0 0 0,0-1-1 0 0,0 1 1 0 0,0-1 0 0 0,0 1-1 0 0,0 0 1 0 0,0 0 0 0 0,0-1-1 0 0,0 1 1 0 0,0 0 0 0 0,0 0-1 0 0,0 0 1 0 0,0 0 0 0 0,1 0-1 0 0,-1 1 1 0 0,0-1 0 0 0,0 0-1 0 0,0 0 1 0 0,0 1 0 0 0,0-1-1 0 0,0 0 1 0 0,0 1 0 0 0,0-1-1 0 0,0 1 1 0 0,0 0 0 0 0,0-1-109 0 0,51 30 795 0 0,-44-22-633 0 0,-1 0-1 0 0,0 1 1 0 0,0 0-1 0 0,-1 0 1 0 0,0 0-1 0 0,-1 0 1 0 0,0 1-1 0 0,0 0 1 0 0,-1 0-1 0 0,-1 0 1 0 0,0 1 0 0 0,0-1-1 0 0,-1 1 1 0 0,0 0-1 0 0,0 0 1 0 0,-2 0-1 0 0,1 6-161 0 0,-1-16 30 0 0,0 0 1 0 0,1 0-1 0 0,-1 0 0 0 0,0 0 0 0 0,0 1 0 0 0,0-1 0 0 0,1 0 0 0 0,-1 0 1 0 0,0 0-1 0 0,-1 0 0 0 0,1 1 0 0 0,0-1 0 0 0,0 0 0 0 0,0 0 0 0 0,-1 0 1 0 0,1 0-1 0 0,-1 0 0 0 0,1 0 0 0 0,-1 0 0 0 0,1 0 0 0 0,-1 0 0 0 0,0 0 1 0 0,1 0-1 0 0,-1 0 0 0 0,0 0 0 0 0,0 0 0 0 0,0 0 0 0 0,1-1 1 0 0,-1 1-1 0 0,0 0 0 0 0,0-1 0 0 0,0 1 0 0 0,0 0 0 0 0,0-1 0 0 0,0 1 1 0 0,-1-1-1 0 0,1 0 0 0 0,0 1 0 0 0,0-1 0 0 0,0 0 0 0 0,0 0 0 0 0,0 0 1 0 0,-1 0-1 0 0,1 0 0 0 0,0 0 0 0 0,0 0 0 0 0,0 0 0 0 0,0 0 0 0 0,-1 0 1 0 0,1-1-1 0 0,0 1 0 0 0,0 0 0 0 0,0-1 0 0 0,0 1 0 0 0,0-1 0 0 0,0 1 1 0 0,0-1-1 0 0,0 0 0 0 0,0 1 0 0 0,0-1 0 0 0,0 0 0 0 0,0 0 0 0 0,1 0 1 0 0,-1 0-1 0 0,0 0 0 0 0,0 1 0 0 0,1-1 0 0 0,-1 0 0 0 0,1-1 0 0 0,-1 1-30 0 0,3-17-2 0 0,1 0 0 0 0,0 1 0 0 0,1-1 0 0 0,1 1 0 0 0,1 0 0 0 0,1 0 0 0 0,0 0 0 0 0,1 1 0 0 0,0 0-1 0 0,2 1 1 0 0,0 0 0 0 0,0 0 0 0 0,1 1 0 0 0,1 1 0 0 0,1-1 0 0 0,0 2 0 0 0,0 0 0 0 0,1 1 0 0 0,1 0-1 0 0,12-7 3 0 0,-23 15-6 0 0,0 1 0 0 0,0 0 0 0 0,0-1 0 0 0,0 2 0 0 0,0-1 0 0 0,0 0 0 0 0,0 1 0 0 0,0 0 0 0 0,1-1 0 0 0,-1 2 0 0 0,1-1 0 0 0,-1 1 0 0 0,1-1 0 0 0,-1 1 0 0 0,1 0 0 0 0,-1 1 0 0 0,0-1 0 0 0,1 1 0 0 0,-1 0 0 0 0,1 0 0 0 0,-1 0 0 0 0,0 1 0 0 0,0-1 0 0 0,0 1 0 0 0,0 0 0 0 0,0 0 0 0 0,0 1 0 0 0,0-1 0 0 0,-1 1 0 0 0,1 0 0 0 0,-1 0 0 0 0,0 0 0 0 0,0 0 0 0 0,0 0 0 0 0,0 1 0 0 0,0 0 0 0 0,-1-1 0 0 0,1 1 0 0 0,-1 0 0 0 0,0 0 0 0 0,0 3 6 0 0,13 40 122 0 0,17 31-1730 0 0,18-48-3537 0 0,-20-21 2692 0 0,-13-7 1231 0 0</inkml:trace>
  <inkml:trace contextRef="#ctx0" brushRef="#br0" timeOffset="216372.81">24526 7543 1272 0 0,'-10'0'253'0'0,"0"-1"-1"0"0,1 2 0 0 0,-1-1 1 0 0,0 1-1 0 0,1 1 1 0 0,-1 0-1 0 0,1 0 1 0 0,-1 1-1 0 0,1 0 1 0 0,0 1-1 0 0,0 0 0 0 0,0 0 1 0 0,1 1-1 0 0,-1 0 1 0 0,1 0-1 0 0,0 1 1 0 0,1 0-1 0 0,0 1 0 0 0,0-1 1 0 0,0 1-1 0 0,0 1 1 0 0,1-1-1 0 0,1 1 1 0 0,-1 0-1 0 0,1 1 1 0 0,0-1-1 0 0,1 1 0 0 0,0 0 1 0 0,1 0-1 0 0,0 0 1 0 0,0 1-1 0 0,0 4-252 0 0,5-10 25 0 0,0 0 0 0 0,1 0 0 0 0,-1-1-1 0 0,1 1 1 0 0,0-1 0 0 0,1 0 0 0 0,-1 0 0 0 0,0 0 0 0 0,1 0-1 0 0,0-1 1 0 0,-1 1 0 0 0,1-1 0 0 0,0 0 0 0 0,0 0 0 0 0,0 0-1 0 0,1-1 1 0 0,-1 1 0 0 0,0-1 0 0 0,1 0 0 0 0,-1 0 0 0 0,1-1-1 0 0,-1 1 1 0 0,1-1 0 0 0,-1 0 0 0 0,1 0 0 0 0,-1-1-1 0 0,1 1 1 0 0,-1-1 0 0 0,0 0 0 0 0,5-1-25 0 0,1-4-9 0 0,0 0-1 0 0,0-1 1 0 0,0 0 0 0 0,-1 0 0 0 0,0-1-1 0 0,-1 0 1 0 0,0-1 0 0 0,0 1-1 0 0,-1-2 1 0 0,0 1 0 0 0,0-1 0 0 0,-1 0-1 0 0,0 0 1 0 0,-1-1 0 0 0,0 0 0 0 0,-1 0-1 0 0,2-9 10 0 0,24-41-11 0 0,-30 59 2 0 0,1 1 1 0 0,-1 0-1 0 0,1-1 1 0 0,0 1-1 0 0,0 0 1 0 0,-1-1-1 0 0,1 1 1 0 0,0 0 0 0 0,0 0-1 0 0,0 0 1 0 0,1 0-1 0 0,-1 0 1 0 0,0 0-1 0 0,0 0 1 0 0,0 0-1 0 0,1 0 1 0 0,-1 1-1 0 0,0-1 1 0 0,1 1 0 0 0,-1-1-1 0 0,1 1 1 0 0,-1-1-1 0 0,1 1 1 0 0,-1 0-1 0 0,1-1 1 0 0,-1 1-1 0 0,1 0 1 0 0,-1 0-1 0 0,1 0 1 0 0,-1 0 0 0 0,1 1-1 0 0,-1-1 1 0 0,1 0-1 0 0,-1 1 1 0 0,1-1-1 0 0,-1 1 1 0 0,0-1-1 0 0,1 1 1 0 0,-1 0 0 0 0,0-1-1 0 0,1 1 1 0 0,-1 0-1 0 0,0 0 1 0 0,0 0-1 0 0,0 0 1 0 0,0 0-1 0 0,0 0 1 0 0,0 0-1 0 0,0 0 1 0 0,0 1 0 0 0,0-1-1 0 0,0 0 1 0 0,-1 1-1 0 0,1-1 1 0 0,0 0-1 0 0,-1 1 1 0 0,1-1-1 0 0,-1 1 1 0 0,0-1 0 0 0,1 1 8 0 0,40 92 155 0 0,-37-38 873 0 0,-4-54-884 0 0,0-2 14 0 0,10-3 300 0 0,97-118-744 0 0,-49 84-122 0 0,-57 37 332 0 0,-1 0 46 0 0,20 13-34 0 0,6 98 185 0 0,-26-109-75 0 0,0 0 55 0 0,0-2-3 0 0,0 0-35 0 0,-6 9 90 0 0,19-32-208 0 0,2 1 0 0 0,0 1 0 0 0,1 0 0 0 0,1 2 0 0 0,1 0 0 0 0,1 0 0 0 0,0 2 0 0 0,1 0 0 0 0,1 2 0 0 0,1 0 55 0 0,-18 15-8 0 0,-1 0 1 0 0,1 0 0 0 0,-1 1 0 0 0,0-1 0 0 0,1 1-1 0 0,-1 0 1 0 0,1 0 0 0 0,-1 1 0 0 0,0-1 0 0 0,0 1-1 0 0,0-1 1 0 0,0 1 0 0 0,0 0 0 0 0,0 0 0 0 0,0 0-1 0 0,-1 0 1 0 0,1 1 0 0 0,-1-1 0 0 0,1 1 0 0 0,-1 0-1 0 0,0 0 1 0 0,0-1 0 0 0,0 1 0 0 0,0 0 0 0 0,-1 1-1 0 0,1-1 1 0 0,-1 0 0 0 0,0 0 0 0 0,0 1 0 0 0,0-1-1 0 0,0 1 1 0 0,-1-1 0 0 0,1 1 7 0 0,11 21-38 0 0,-4-17 33 0 0,-1-1 1 0 0,1 0 0 0 0,0-1-1 0 0,1 0 1 0 0,-1-1 0 0 0,1 1 0 0 0,0-2-1 0 0,1 1 1 0 0,-1-1 0 0 0,1 0-1 0 0,0-1 1 0 0,0-1 0 0 0,0 1 0 0 0,0-1-1 0 0,0-1 1 0 0,0 0 0 0 0,1 0-1 0 0,-1-1 1 0 0,0-1 0 0 0,1 0 0 0 0,7-1 4 0 0,-11 2 10 0 0,9 0-60 0 0,0-1 0 0 0,0-1 1 0 0,0 0-1 0 0,0-1 0 0 0,-1 0 1 0 0,1-1-1 0 0,-1-1 0 0 0,0-1 1 0 0,0 0-1 0 0,0-1 0 0 0,-1 0 1 0 0,0-1-1 0 0,0-1 50 0 0,-13 8-8 0 0,0 0 0 0 0,0 0-1 0 0,0 0 1 0 0,0 0 0 0 0,0 0-1 0 0,0 0 1 0 0,0 0 0 0 0,0 0-1 0 0,0 0 1 0 0,-1-1 0 0 0,1 1-1 0 0,0 0 1 0 0,-1 0 0 0 0,0-1-1 0 0,1 1 1 0 0,-1 0 0 0 0,1-1-1 0 0,-1 1 1 0 0,0-1 0 0 0,0 1-1 0 0,0 0 1 0 0,0-1 0 0 0,0 1 0 0 0,0-1-1 0 0,0 1 1 0 0,-1 0 0 0 0,1-1-1 0 0,0 1 1 0 0,-1 0 0 0 0,1-1-1 0 0,-1 1 1 0 0,1 0 0 0 0,-1 0-1 0 0,0-1 1 0 0,1 1 0 0 0,-1 0-1 0 0,0 0 1 0 0,0 0 0 0 0,0 0-1 0 0,0 0 1 0 0,0 0 0 0 0,0 0-1 0 0,0 0 1 0 0,0 0 0 0 0,-1 1-1 0 0,1-1 1 0 0,0 0 0 0 0,0 1-1 0 0,-1-1 1 0 0,1 1 0 0 0,0-1 0 0 0,-1 1-1 0 0,1 0 1 0 0,0-1 0 0 0,-1 1-1 0 0,0 0 9 0 0,-82-22 117 0 0,63 21-22 0 0,0 1 1 0 0,0 0 0 0 0,1 1-1 0 0,-1 1 1 0 0,0 2 0 0 0,1 0-1 0 0,0 1 1 0 0,0 0 0 0 0,0 2-1 0 0,1 0 1 0 0,0 2 0 0 0,0 0-1 0 0,-1 2-95 0 0,19-11 16 0 0,-1 1-1 0 0,0 0 1 0 0,0-1 0 0 0,0 1-1 0 0,0 0 1 0 0,1 0-1 0 0,-1 0 1 0 0,0 1-1 0 0,1-1 1 0 0,-1 0-1 0 0,1 1 1 0 0,0-1 0 0 0,-1 1-1 0 0,1-1 1 0 0,0 1-1 0 0,0-1 1 0 0,0 1-1 0 0,0 0 1 0 0,0 0-1 0 0,0-1 1 0 0,0 1 0 0 0,1 0-1 0 0,-1 0 1 0 0,1 0-1 0 0,-1 0 1 0 0,1 0-1 0 0,0 0 1 0 0,0 0-1 0 0,0 0 1 0 0,0 0-1 0 0,0 0 1 0 0,0 0 0 0 0,0 0-1 0 0,1 0 1 0 0,-1 0-1 0 0,1 0 1 0 0,0 0-1 0 0,-1-1 1 0 0,1 1-1 0 0,0 0 1 0 0,0 0 0 0 0,0 0-1 0 0,0-1 1 0 0,0 1-1 0 0,1-1 1 0 0,-1 1-1 0 0,0-1 1 0 0,1 1-1 0 0,-1-1 1 0 0,2 1-16 0 0,90 48 334 0 0,-53-40-703 0 0,1-1 0 0 0,0-2 0 0 0,0-2-1 0 0,1-2 1 0 0,-1-2 0 0 0,26-2 369 0 0,-42 1-427 0 0,-16-2 371 0 0,-1 1-1 0 0,1-1 1 0 0,0-1 0 0 0,-1 1-1 0 0,1-1 1 0 0,-1-1-1 0 0,0 0 1 0 0,0 0 0 0 0,0 0-1 0 0,-1-1 1 0 0,1-1-1 0 0,-1 1 1 0 0,0-1 0 0 0,-1 0-1 0 0,1 0 1 0 0,-1-1-1 0 0,-1 0 1 0 0,1 0 0 0 0,-1 0-1 0 0,0-1 1 0 0,-1 0-1 0 0,0 0 1 0 0,0 0 0 0 0,-1 0-1 0 0,0-1 1 0 0,0 1-1 0 0,-1-1 1 0 0,0 0 0 0 0,1-7 56 0 0,33-17 871 0 0,-36 33-758 0 0,0 0-34 0 0,10 3 72 0 0,15 49 689 0 0,-25-51-690 0 0,-2 29 771 0 0,37-74-996 0 0,99-67-678 0 0,-130 111 742 0 0,0 0 1 0 0,0-1 0 0 0,0 1 0 0 0,0 0-1 0 0,0 1 1 0 0,0-1 0 0 0,0 1 0 0 0,0 0-1 0 0,0 0 1 0 0,-1 0 0 0 0,1 0 0 0 0,0 1 0 0 0,0 0-1 0 0,-1-1 1 0 0,1 1 0 0 0,-1 1 0 0 0,0-1-1 0 0,1 0 1 0 0,-1 1 0 0 0,0 0 0 0 0,-1-1-1 0 0,1 1 1 0 0,0 0 0 0 0,-1 1 0 0 0,1-1-1 0 0,-1 0 1 0 0,0 1 0 0 0,0-1 0 0 0,-1 1 0 0 0,2 3 10 0 0,16 16 11 0 0,-9-13-180 0 0,0-1 1 0 0,1-1 0 0 0,0 0 0 0 0,0 0-1 0 0,1-1 1 0 0,0-1 0 0 0,0 0 0 0 0,1-1-1 0 0,0 0 1 0 0,0 0 0 0 0,0-2 0 0 0,0 0-1 0 0,1 0 1 0 0,-1-1 0 0 0,1-1 0 0 0,-1 0-1 0 0,1-1 1 0 0,0 0 0 0 0,-1-1 0 0 0,1-1-1 0 0,-1 0 1 0 0,1-1 0 0 0,7-2 168 0 0,44-12-581 0 0,-46 8 526 0 0</inkml:trace>
  <inkml:trace contextRef="#ctx0" brushRef="#br0" timeOffset="216713.182">26637 7546 4804 0 0,'1'-3'41'0'0,"1"2"27"0"0,-1-1 0 0 0,1 1 1 0 0,-1 0-1 0 0,1-1 0 0 0,-1 0 0 0 0,1 1 0 0 0,-1-1 0 0 0,0 0 0 0 0,0 0 1 0 0,0 0-1 0 0,0 1 0 0 0,0-1 0 0 0,0 0 0 0 0,-1 0 0 0 0,1 0 1 0 0,-1-1-1 0 0,1 1 0 0 0,-1 0 0 0 0,0 0 0 0 0,0 0 0 0 0,0 0 0 0 0,0 0 1 0 0,0 0-1 0 0,0 0 0 0 0,0-1 0 0 0,-1 1 0 0 0,1 0 0 0 0,-1 0 1 0 0,0 0-1 0 0,1 0 0 0 0,-1 0 0 0 0,0 0 0 0 0,0 1 0 0 0,0-1 0 0 0,-1 0 1 0 0,1 0-1 0 0,0 1 0 0 0,-1-1 0 0 0,1 1 0 0 0,-1-1 0 0 0,1 1 0 0 0,-1-1 1 0 0,0 1-1 0 0,1 0 0 0 0,-1 0 0 0 0,0 0 0 0 0,0 0 0 0 0,0 0 1 0 0,0 0-1 0 0,0 1 0 0 0,0-1 0 0 0,0 1 0 0 0,0-1 0 0 0,0 1 0 0 0,-1 0-68 0 0,-10 0 144 0 0,0 1 0 0 0,0 0 0 0 0,0 1 0 0 0,0 1 0 0 0,0 0 0 0 0,1 1 0 0 0,-1 0-1 0 0,1 1 1 0 0,0 0 0 0 0,0 1 0 0 0,1 1 0 0 0,0-1 0 0 0,0 2 0 0 0,0 0-1 0 0,1 0 1 0 0,0 1 0 0 0,1 0 0 0 0,-7 8-144 0 0,15-15 20 0 0,1-1 1 0 0,0 1-1 0 0,0 0 0 0 0,0-1 1 0 0,0 1-1 0 0,0 0 0 0 0,0-1 0 0 0,1 1 1 0 0,-1 0-1 0 0,1-1 0 0 0,-1 1 1 0 0,1-1-1 0 0,-1 1 0 0 0,1-1 1 0 0,0 1-1 0 0,0-1 0 0 0,0 1 1 0 0,0-1-1 0 0,0 0 0 0 0,0 0 0 0 0,0 1 1 0 0,0-1-1 0 0,0 0 0 0 0,1 0 1 0 0,-1 0-1 0 0,0 0 0 0 0,1 0 1 0 0,-1 0-1 0 0,1-1 0 0 0,-1 1 1 0 0,1 0-1 0 0,-1-1 0 0 0,1 1 0 0 0,-1-1 1 0 0,1 0-1 0 0,0 1 0 0 0,-1-1 1 0 0,1 0-1 0 0,0 0 0 0 0,-1 0 1 0 0,1 0-1 0 0,0 0 0 0 0,-1-1 1 0 0,1 1-1 0 0,-1 0 0 0 0,1-1 0 0 0,0 1 1 0 0,-1-1-1 0 0,1 0 0 0 0,-1 1 1 0 0,1-1-1 0 0,-1 0 0 0 0,0 0 1 0 0,1 0-1 0 0,-1 0 0 0 0,0 0-20 0 0,9 1 41 0 0,197-56 272 0 0,-138 81 390 0 0,13-12-1694 0 0,-62-12-202 0 0,0 0 0 0 0,1-2 0 0 0,-1 0 0 0 0,0-1 0 0 0,1-1 1 0 0,-1-1-1 0 0,-1-1 0 0 0,15-5 1193 0 0,-17 4-1063 0 0</inkml:trace>
  <inkml:trace contextRef="#ctx0" brushRef="#br0" timeOffset="219185.679">27584 7314 1268 0 0,'0'0'547'0'0,"3"-3"64"0"0,51-81 3546 0 0,-54 84-4005 0 0,0 0 7 0 0,0 0 10 0 0,0 0 54 0 0,4-15 1336 0 0,-3 23-922 0 0,-6 4-576 0 0,0 0-1 0 0,1 1 1 0 0,1 0-1 0 0,0 0 1 0 0,1 0-1 0 0,1 0 1 0 0,0 0-1 0 0,0 1 0 0 0,1-1 1 0 0,1 0-1 0 0,0 0 1 0 0,1 0-1 0 0,1 0 1 0 0,0 0-1 0 0,0 0 1 0 0,1 0-1 0 0,1-1 1 0 0,0 0-1 0 0,1 0 1 0 0,0 0-1 0 0,1-1 1 0 0,0 0-1 0 0,1 0 1 0 0,0 0-1 0 0,1-1 1 0 0,0-1-1 0 0,7 7-60 0 0,-6-10-4 0 0,-1-1 0 0 0,1 0 0 0 0,0-1-1 0 0,0 0 1 0 0,1-1 0 0 0,-1 0 0 0 0,1 0 0 0 0,0-1 0 0 0,0-1-1 0 0,0 0 1 0 0,0 0 0 0 0,0-1 0 0 0,3 0 4 0 0,-7-2-47 0 0,0 0-1 0 0,0-1 1 0 0,0 0-1 0 0,0 0 1 0 0,-1 0 0 0 0,0-1-1 0 0,1 0 1 0 0,-1 0-1 0 0,0-1 1 0 0,-1 1 0 0 0,1-1-1 0 0,-1 0 1 0 0,0-1-1 0 0,0 1 1 0 0,-1-1 0 0 0,0 0-1 0 0,0-1 1 0 0,0 1-1 0 0,0 0 1 0 0,-1-1 0 0 0,-1 0-1 0 0,1 0 1 0 0,-1 0-1 0 0,0 0 1 0 0,0 0-1 0 0,-1 0 1 0 0,0-1 0 0 0,0 1-1 0 0,-1 0 1 0 0,0-2 47 0 0,0 5 6 0 0,1-1 1 0 0,-1 1 0 0 0,-1-1-1 0 0,1 1 1 0 0,-1 0 0 0 0,1-1-1 0 0,-1 1 1 0 0,-1 0-1 0 0,1 0 1 0 0,-1-1 0 0 0,1 1-1 0 0,-1 0 1 0 0,0 0-1 0 0,0 1 1 0 0,-1-1 0 0 0,1 0-1 0 0,-1 1 1 0 0,0-1 0 0 0,0 1-1 0 0,0 0 1 0 0,0 0-1 0 0,-1 0 1 0 0,1 0 0 0 0,-1 1-1 0 0,-3-3-6 0 0,7 6 2 0 0,0 0-1 0 0,0 0 1 0 0,0 0-1 0 0,0 0 1 0 0,0-1-1 0 0,0 1 1 0 0,0 0-1 0 0,0 0 1 0 0,0 0 0 0 0,0-1-1 0 0,-1 1 1 0 0,1 0-1 0 0,0 0 1 0 0,0 0-1 0 0,-1-1 1 0 0,1 1-1 0 0,-1 0 1 0 0,1 0-1 0 0,-1-1 1 0 0,1 1-1 0 0,-1 0 1 0 0,1-1-1 0 0,-1 1 1 0 0,1-1 0 0 0,-1 1-1 0 0,0-1 1 0 0,1 1-1 0 0,-1-1 1 0 0,0 1-1 0 0,1-1 1 0 0,-1 0-1 0 0,0 1 1 0 0,0-1-1 0 0,0 0 1 0 0,1 1-1 0 0,-1-1 1 0 0,0 0-1 0 0,0 0 1 0 0,0 0 0 0 0,1 0-1 0 0,-1 0 1 0 0,0 0-1 0 0,0 0 1 0 0,0 0-1 0 0,0 0 1 0 0,1 0-1 0 0,-1-1 1 0 0,0 1-1 0 0,0 0 1 0 0,0 0-1 0 0,1-1 1 0 0,-1 1-1 0 0,0-1 1 0 0,1 1 0 0 0,-1-1-1 0 0,0 1 1 0 0,1-1-1 0 0,-1 1 1 0 0,0-1-1 0 0,1 1 1 0 0,-1-1-1 0 0,1 0 1 0 0,-1 1-1 0 0,1-1 1 0 0,-1 0-1 0 0,1 1 1 0 0,-1-2-2 0 0,7 14-195 0 0,1 0 0 0 0,0 0 0 0 0,0-1 0 0 0,1 0 0 0 0,1-1 0 0 0,-1 0 0 0 0,2 0 0 0 0,-1-1 0 0 0,1 0 1 0 0,1 0-1 0 0,0-1 0 0 0,5 3 195 0 0,48 40-4570 0 0,-52-38 3316 0 0</inkml:trace>
  <inkml:trace contextRef="#ctx0" brushRef="#br0" timeOffset="220401.935">28102 7302 1440 0 0,'9'38'3315'0'0,"59"160"-399"0"0,-68-199-2871 0 0,0 1 0 0 0,1-1 0 0 0,-1 0 0 0 0,0 0 0 0 0,0 0 0 0 0,1 0 0 0 0,-1 0 0 0 0,0 0 0 0 0,1 0-1 0 0,-1 0 1 0 0,1 1 0 0 0,-1-1 0 0 0,1 0 0 0 0,-1 0 0 0 0,1 1 0 0 0,0-1 0 0 0,-1 0 0 0 0,1 1 0 0 0,0-1 0 0 0,-1 0-1 0 0,1 1 1 0 0,0-1 0 0 0,0 1 0 0 0,0-1 0 0 0,0 1 0 0 0,0 0 0 0 0,-1-1 0 0 0,1 1 0 0 0,0 0 0 0 0,0 0 0 0 0,0-1 0 0 0,0 1-1 0 0,0 0 1 0 0,0 0 0 0 0,0 0 0 0 0,0 0 0 0 0,0 0 0 0 0,0 1 0 0 0,0-1 0 0 0,0 0 0 0 0,0 0 0 0 0,0 1 0 0 0,-1-1-1 0 0,1 0 1 0 0,0 1 0 0 0,0-1 0 0 0,0 1 0 0 0,0-1 0 0 0,-1 1 0 0 0,1-1 0 0 0,0 1 0 0 0,0 0 0 0 0,-1-1 0 0 0,1 1-1 0 0,0 0 1 0 0,-1-1 0 0 0,1 1 0 0 0,-1 0 0 0 0,1 0 0 0 0,-1 0-45 0 0,8-15-204 0 0,105-131-238 0 0,-110 144 424 0 0,0 0 1 0 0,-1 0-1 0 0,1 1 1 0 0,0-1 0 0 0,0 1-1 0 0,-1 0 1 0 0,1 0-1 0 0,0 0 1 0 0,0 0 0 0 0,0 0-1 0 0,-1 1 1 0 0,1-1-1 0 0,0 1 1 0 0,0-1 0 0 0,-1 1-1 0 0,1 0 1 0 0,0 0-1 0 0,-1 1 1 0 0,1-1 0 0 0,-1 0-1 0 0,0 1 1 0 0,1 0-1 0 0,-1-1 1 0 0,0 1 0 0 0,0 0-1 0 0,0 0 1 0 0,0 0-1 0 0,0 0 1 0 0,-1 0 0 0 0,1 1-1 0 0,-1-1 1 0 0,1 1 0 0 0,-1-1-1 0 0,0 1 1 0 0,0-1-1 0 0,0 1 1 0 0,0 0 0 0 0,0-1-1 0 0,-1 1 1 0 0,1 0-1 0 0,-1 0 18 0 0,3 2-39 0 0,1 6-87 0 0,1-1 0 0 0,0 0 0 0 0,0-1 0 0 0,1 1-1 0 0,0-1 1 0 0,1 0 0 0 0,0 0 0 0 0,0-1 0 0 0,1 0 0 0 0,0 0 0 0 0,0-1 0 0 0,1 0 0 0 0,0 0 0 0 0,0-1 0 0 0,0 0 0 0 0,1-1 0 0 0,0 0 0 0 0,0-1-1 0 0,1 0 1 0 0,-1 0 0 0 0,1-1 0 0 0,4 1 126 0 0,-14-4-112 0 0,13-3-170 0 0,-10 0 366 0 0,0 0 1 0 0,0-1 0 0 0,0 1-1 0 0,0-1 1 0 0,-1 0 0 0 0,0 0-1 0 0,1-1 1 0 0,-1 1 0 0 0,-1 0-1 0 0,1-1 1 0 0,-1 0 0 0 0,0 0-1 0 0,0 1 1 0 0,0-1 0 0 0,0 0-1 0 0,-1-1 1 0 0,0 1 0 0 0,0 0-1 0 0,0 0 1 0 0,-1 0 0 0 0,0-1-1 0 0,0-2-84 0 0,-3 5 53 0 0,1 0-1 0 0,-1 0 0 0 0,0 0 0 0 0,0 1 0 0 0,0-1 0 0 0,-1 1 1 0 0,1 0-1 0 0,0 0 0 0 0,-1 0 0 0 0,0 0 0 0 0,1 1 1 0 0,-1-1-1 0 0,0 1 0 0 0,0 0 0 0 0,0 0 0 0 0,0 0 1 0 0,0 1-1 0 0,0-1 0 0 0,0 1 0 0 0,0 0 0 0 0,0 0 0 0 0,-3 1-52 0 0,3-1 22 0 0,-1 0-1 0 0,1 1 1 0 0,-1 0-1 0 0,1 0 1 0 0,-1 0-1 0 0,1 0 1 0 0,-1 1-1 0 0,1-1 1 0 0,0 1-1 0 0,0 0 1 0 0,0 1-1 0 0,0-1 1 0 0,0 1-1 0 0,0-1 1 0 0,1 1-1 0 0,-1 0 1 0 0,1 1-1 0 0,0-1 1 0 0,0 1-1 0 0,0-1 1 0 0,0 1-1 0 0,1 0 1 0 0,-1 0-1 0 0,1 0 1 0 0,0 0-1 0 0,1 0 1 0 0,-1 1-1 0 0,1-1 1 0 0,-1 0-1 0 0,1 1 1 0 0,0 0-1 0 0,1-1 1 0 0,-1 1-1 0 0,1 0-21 0 0,4-1 13 0 0,-1 0 1 0 0,1 0-1 0 0,0 0 0 0 0,0 0 0 0 0,1-1 0 0 0,-1 1 1 0 0,1-1-1 0 0,0 0 0 0 0,0-1 0 0 0,0 1 1 0 0,0-1-1 0 0,0 0 0 0 0,0 0 0 0 0,1-1 0 0 0,-1 1 1 0 0,6-1-14 0 0,-4 0-17 0 0,0 0 0 0 0,0-1 0 0 0,0 0 0 0 0,1-1 0 0 0,-1 0 0 0 0,0 0 0 0 0,0 0 0 0 0,0-1 0 0 0,0 0 0 0 0,-1 0 0 0 0,1-1 0 0 0,0 0 0 0 0,-1 0 0 0 0,0 0 0 0 0,0-1 0 0 0,0 0 0 0 0,0 0 0 0 0,0-1 0 0 0,-1 1 0 0 0,0-1 0 0 0,0-1 0 0 0,0 1 0 0 0,-1-1 0 0 0,1 1 1 0 0,-1-1-1 0 0,-1-1 0 0 0,1 1 0 0 0,-1 0 0 0 0,0-2 17 0 0,62-205-281 0 0,-62 200 369 0 0,-1 0 0 0 0,-1 0-1 0 0,0 0 1 0 0,-1 0-1 0 0,0 0 1 0 0,-1 0-1 0 0,-1 0 1 0 0,0 0-1 0 0,0 0 1 0 0,-1 1-1 0 0,-1-1 1 0 0,0 1-1 0 0,-1 0 1 0 0,0 0-1 0 0,-1 0 1 0 0,0 1-1 0 0,-1-1 1 0 0,-1 1-88 0 0,-6 11 237 0 0,10 6-218 0 0,-1-1-1 0 0,1 1 1 0 0,0 0 0 0 0,0 0-1 0 0,1 0 1 0 0,0 1-1 0 0,0 0 1 0 0,1-1-1 0 0,-1 1 1 0 0,1 0-1 0 0,1 0 1 0 0,-1 0 0 0 0,1 0-1 0 0,1 0 1 0 0,-1 0-1 0 0,1 0 1 0 0,1 1-1 0 0,0 6-18 0 0,-1 7 68 0 0,1 0-1 0 0,0 0 0 0 0,2 0 1 0 0,1 0-1 0 0,0-1 1 0 0,1 1-1 0 0,2-1 0 0 0,0 0 1 0 0,1-1-1 0 0,0 0 0 0 0,2 0 1 0 0,1-1-1 0 0,0 0 1 0 0,1 0-1 0 0,1-2 0 0 0,0 1 1 0 0,1-2-1 0 0,1 0 0 0 0,12 10-67 0 0,-23-23-5 0 0,-1 0-1 0 0,1 0 1 0 0,0-1-1 0 0,-1 1 0 0 0,1-1 1 0 0,0 0-1 0 0,0 0 0 0 0,0 0 1 0 0,0 0-1 0 0,0-1 1 0 0,0 1-1 0 0,0-1 0 0 0,0 0 1 0 0,0-1-1 0 0,0 1 1 0 0,0-1-1 0 0,0 1 0 0 0,0-1 1 0 0,0 0-1 0 0,0-1 0 0 0,0 1 1 0 0,-1-1-1 0 0,1 1 1 0 0,0-1-1 0 0,-1 0 0 0 0,1-1 1 0 0,-1 1-1 0 0,0-1 0 0 0,0 1 1 0 0,0-1-1 0 0,0 0 1 0 0,0 0-1 0 0,-1 0 0 0 0,1 0 1 0 0,-1-1-1 0 0,0 1 0 0 0,0-1 1 0 0,0 0 5 0 0,5-8-57 0 0,-1 0 1 0 0,0 0 0 0 0,-1-1-1 0 0,0 0 1 0 0,-1 0 0 0 0,-1 0-1 0 0,0 0 1 0 0,-1-1-1 0 0,0 1 1 0 0,0-13 56 0 0,-3 21 14 0 0,0 0 0 0 0,0 1 0 0 0,-1-1 0 0 0,1 0 1 0 0,-1 1-1 0 0,0-1 0 0 0,0 1 0 0 0,-1 0 0 0 0,1-1 0 0 0,-1 1 0 0 0,0 0 0 0 0,0 1 0 0 0,0-1 0 0 0,-1 0 1 0 0,1 1-1 0 0,-1 0 0 0 0,0 0 0 0 0,0 0 0 0 0,0 0 0 0 0,0 1 0 0 0,0-1 0 0 0,-1 1 0 0 0,1 0 0 0 0,-1 1 1 0 0,0-1-1 0 0,1 1 0 0 0,-1 0 0 0 0,0 0 0 0 0,0 0 0 0 0,1 0 0 0 0,-1 1 0 0 0,0 0 0 0 0,0 0 0 0 0,-1 1-14 0 0,2-1 12 0 0,0 1-1 0 0,0 0 0 0 0,-1 1 1 0 0,1-1-1 0 0,0 1 0 0 0,0-1 1 0 0,0 1-1 0 0,1 0 0 0 0,-1 1 0 0 0,0-1 1 0 0,1 1-1 0 0,-1-1 0 0 0,1 1 1 0 0,0 0-1 0 0,0 0 0 0 0,0 1 1 0 0,0-1-1 0 0,1 1 0 0 0,0-1 1 0 0,-1 1-1 0 0,1 0 0 0 0,0 0 0 0 0,1 0 1 0 0,-1 0-1 0 0,1 0 0 0 0,-1 0 1 0 0,1 0-1 0 0,1 1 0 0 0,-1-1 1 0 0,1 0-1 0 0,-1 1 0 0 0,1-1 0 0 0,0 0 1 0 0,1 1-1 0 0,-1-1 0 0 0,1 0 1 0 0,0 1-1 0 0,0-1 0 0 0,0 0 1 0 0,0 0-1 0 0,1 0 0 0 0,0 0 0 0 0,1 3-11 0 0,5 5-99 0 0,-1-1-1 0 0,2 0 1 0 0,-1 0-1 0 0,2-1 1 0 0,-1 0-1 0 0,1-1 1 0 0,1 0-1 0 0,0 0 0 0 0,0-1 1 0 0,0-1-1 0 0,1 0 1 0 0,0 0-1 0 0,1-1 1 0 0,0-1-1 0 0,0 0 1 0 0,0-1-1 0 0,0 0 1 0 0,0-1-1 0 0,1 0 0 0 0,0-2 1 0 0,-1 1-1 0 0,7-1 100 0 0,-17-1-299 0 0,0-1-1 0 0,0 1 1 0 0,0-1-1 0 0,0 1 1 0 0,0-1-1 0 0,0 0 0 0 0,-1 0 1 0 0,1 0-1 0 0,0-1 1 0 0,0 1-1 0 0,-1 0 1 0 0,1-1-1 0 0,-1 0 1 0 0,0 0-1 0 0,1 0 1 0 0,-1 0-1 0 0,0 0 0 0 0,0 0 1 0 0,0 0-1 0 0,0-1 1 0 0,-1 1-1 0 0,1-1 1 0 0,0 1-1 0 0,-1-1 1 0 0,1-2 299 0 0,1-2-1092 0 0</inkml:trace>
  <inkml:trace contextRef="#ctx0" brushRef="#br0" timeOffset="220649.724">29280 7264 860 0 0,'3'-5'326'0'0,"1"-1"-1"0"0,0 1 1 0 0,0 0 0 0 0,0 0-1 0 0,1 1 1 0 0,0-1-1 0 0,0 1 1 0 0,0 0 0 0 0,0 1-1 0 0,0-1 1 0 0,1 1-1 0 0,0 0 1 0 0,-1 0 0 0 0,1 1-1 0 0,0-1 1 0 0,6 0-326 0 0,24 35 1088 0 0,-26-17-713 0 0,-1 1-1 0 0,-1 0 1 0 0,0 0-1 0 0,-1 1 1 0 0,-1 0 0 0 0,-1 0-1 0 0,0 0 1 0 0,-2 1-1 0 0,1-1 1 0 0,-2 1-1 0 0,-1 0 1 0 0,0 8-375 0 0,-1-24 83 0 0,0 1 1 0 0,-1-1-1 0 0,1 0 1 0 0,0 0-1 0 0,-1-1 0 0 0,0 1 1 0 0,1 0-1 0 0,-1 0 1 0 0,0 0-1 0 0,0 0 0 0 0,0 0 1 0 0,0-1-1 0 0,-1 1 1 0 0,1-1-1 0 0,0 1 0 0 0,-1-1 1 0 0,1 1-1 0 0,-1-1 0 0 0,1 0 1 0 0,-1 1-1 0 0,0-1 1 0 0,0 0-1 0 0,1 0 0 0 0,-1 0 1 0 0,0-1-1 0 0,0 1 1 0 0,0 0-1 0 0,0-1 0 0 0,0 1 1 0 0,0-1-1 0 0,0 1 1 0 0,0-1-1 0 0,0 0 0 0 0,0 0 1 0 0,0 0-1 0 0,0 0 0 0 0,0-1 1 0 0,0 1-1 0 0,0 0 1 0 0,0-1-1 0 0,-1 0-83 0 0,47-86 369 0 0,-36 77-469 0 0,10-9-415 0 0,1 1-1 0 0,1 0 1 0 0,0 2 0 0 0,1 0 0 0 0,1 2 0 0 0,0 0-1 0 0,8-2 516 0 0,75-51-5615 0 0,-64 36 3028 0 0,-27 19 1363 0 0</inkml:trace>
  <inkml:trace contextRef="#ctx0" brushRef="#br0" timeOffset="222219.405">204 10919 1688 0 0,'0'0'542'0'0,"0"0"93"0"0,-3 20 1831 0 0,-10-9-1026 0 0,26-40 425 0 0,1 0-1822 0 0,-2-2-86 0 0,-1-2-1 0 0,-2 0 0 0 0,-1 0 1 0 0,-2 0-1 0 0,-2-1 0 0 0,0 0 1 0 0,-2 0-1 0 0,-2 0 0 0 0,-1-1 44 0 0,0 19-22 0 0,0 1 0 0 0,-2-1 0 0 0,1 1 0 0 0,-2 0-1 0 0,0 0 1 0 0,0 0 0 0 0,-2 1 0 0 0,0-1 0 0 0,0 1 0 0 0,-5-6 22 0 0,-34-25-498 0 0,45 45 490 0 0,2 6 80 0 0,0 1 1 0 0,1 0 0 0 0,0-1 0 0 0,1 1 0 0 0,-1-1-1 0 0,1 0 1 0 0,0 0 0 0 0,1-1 0 0 0,-1 1-1 0 0,1-1 1 0 0,0 0 0 0 0,0 0 0 0 0,1 0-1 0 0,0-1 1 0 0,0 0 0 0 0,1 1-73 0 0,25 23 252 0 0,-25-21-204 0 0,0 0 1 0 0,0 0-1 0 0,0 0 1 0 0,-1 1-1 0 0,0 0 1 0 0,-1 1 0 0 0,0-1-1 0 0,0 1 1 0 0,0 0-1 0 0,-1 0 1 0 0,-1 1-1 0 0,0-1 1 0 0,0 1-1 0 0,-1-1 1 0 0,0 1-1 0 0,0 0 1 0 0,-1 0-1 0 0,-1 0 1 0 0,0 0-1 0 0,0 0 1 0 0,-1 0-1 0 0,0 0 1 0 0,-2 6-49 0 0,-57 95-354 0 0,17-83-3144 0 0,33-54-230 0 0,14 6 2509 0 0</inkml:trace>
  <inkml:trace contextRef="#ctx0" brushRef="#br0" timeOffset="222548.543">585 10376 1280 0 0,'-6'-6'1654'0'0,"6"7"-1562"0"0,1-1 0 0 0,-1 1-1 0 0,0-1 1 0 0,0 1-1 0 0,0-1 1 0 0,0 1-1 0 0,0-1 1 0 0,0 0-1 0 0,0 1 1 0 0,0-1 0 0 0,0 1-1 0 0,0-1 1 0 0,0 1-1 0 0,-1-1 1 0 0,1 1-1 0 0,0-1 1 0 0,0 1 0 0 0,0-1-1 0 0,-1 0 1 0 0,1 1-1 0 0,0-1 1 0 0,0 1-1 0 0,-1-1 1 0 0,1 0-1 0 0,0 1 1 0 0,-1-1 0 0 0,1 0-1 0 0,0 1 1 0 0,-1-1-1 0 0,1 0 1 0 0,-1 0-1 0 0,1 1 1 0 0,0-1 0 0 0,-1 0-1 0 0,1 0 1 0 0,-1 0-1 0 0,1 1 1 0 0,-1-1-1 0 0,1 0 1 0 0,-1 0-1 0 0,1 0 1 0 0,-1 0 0 0 0,1 0-1 0 0,-1 0 1 0 0,1 0-1 0 0,0 0 1 0 0,-1 0-1 0 0,1 0 1 0 0,-1 0 0 0 0,1-1-1 0 0,-1 1 1 0 0,1 0-1 0 0,-1 0 1 0 0,1 0-1 0 0,-1-1 1 0 0,1 1-1 0 0,0 0 1 0 0,-1 0 0 0 0,1-1-1 0 0,0 1 1 0 0,-1 0-1 0 0,1-1-91 0 0,-2 7-96 0 0,-15 183 2001 0 0,69-9-2943 0 0,-54-174-2425 0 0,-17-2 1817 0 0,16-4 863 0 0,-8 0-447 0 0</inkml:trace>
  <inkml:trace contextRef="#ctx0" brushRef="#br0" timeOffset="222982.906">364 10671 2320 0 0,'18'-55'3322'0'0,"79"1"-2776"0"0,-90 51-397 0 0,202-50 411 0 0,-207 53-464 0 0,0 1-59 0 0,0 0 1 0 0,0 0-1 0 0,0 0 0 0 0,0 0 0 0 0,0 0 0 0 0,0 0 1 0 0,-1 1-1 0 0,1-1 0 0 0,0 1 0 0 0,-1-1 0 0 0,1 1 1 0 0,-1 0-1 0 0,1-1 0 0 0,-1 1 0 0 0,0 0 0 0 0,0 0 1 0 0,0 0-1 0 0,0 0 0 0 0,0 0 0 0 0,0 0 0 0 0,-1 0 0 0 0,1 1 1 0 0,-1-1-1 0 0,1 0 0 0 0,-1 0 0 0 0,0 0 0 0 0,0 1 1 0 0,0-1-1 0 0,0 0 0 0 0,0 0 0 0 0,0 1 0 0 0,-1-1 1 0 0,1 0-1 0 0,-1 1-37 0 0,1-2 11 0 0,-1 7 42 0 0,0 0 0 0 0,0 1 0 0 0,1-1 0 0 0,0 0 1 0 0,1 0-1 0 0,0 0 0 0 0,0 0 0 0 0,1 0 0 0 0,-1 0 1 0 0,2 0-1 0 0,-1-1 0 0 0,1 1 0 0 0,1-1 0 0 0,-1 0 1 0 0,1 1-1 0 0,0-2 0 0 0,1 1 0 0 0,0 0 0 0 0,0-1 0 0 0,0 0 1 0 0,1 0-1 0 0,0 0 0 0 0,0-1 0 0 0,0 0 0 0 0,0 0 1 0 0,1-1-54 0 0,2-3-16 0 0,0 0 1 0 0,0 0 0 0 0,1-2 0 0 0,-1 1 0 0 0,0-1 0 0 0,0 0 0 0 0,0-1-1 0 0,-1 0 1 0 0,1 0 0 0 0,0-1 0 0 0,-1 0 0 0 0,1-1 0 0 0,-1 0 0 0 0,0 0-1 0 0,0-1 1 0 0,-1 1 0 0 0,1-2 0 0 0,-1 1 0 0 0,0-1 0 0 0,-1 0 0 0 0,1-1-1 0 0,-1 0 1 0 0,-1 0 0 0 0,3-3 15 0 0,31-77-430 0 0,-39 85 381 0 0,-2-9 139 0 0,0 10-78 0 0,1-1 0 0 0,-1 1 0 0 0,1 0-1 0 0,-1 0 1 0 0,0 0 0 0 0,1 0 0 0 0,-1 1 0 0 0,0-1 0 0 0,0 0 0 0 0,0 1 0 0 0,0-1 0 0 0,1 1 0 0 0,-1 0-1 0 0,0 0 1 0 0,0-1 0 0 0,0 1 0 0 0,0 1 0 0 0,0-1 0 0 0,0 0 0 0 0,0 0 0 0 0,0 1 0 0 0,0-1 0 0 0,1 1 0 0 0,-1-1-1 0 0,0 1 1 0 0,0 0 0 0 0,1 0 0 0 0,-1 0 0 0 0,0 0 0 0 0,1 0 0 0 0,-1 0 0 0 0,1 0 0 0 0,-1 0 0 0 0,1 1-1 0 0,-1-1 1 0 0,1 0 0 0 0,0 1 0 0 0,0 0 0 0 0,0-1 0 0 0,0 1 0 0 0,0-1 0 0 0,0 1 0 0 0,0 0 0 0 0,1 0-1 0 0,-1 0 1 0 0,1-1 0 0 0,-1 1 0 0 0,1 0 0 0 0,-1 0 0 0 0,1 0 0 0 0,0 0 0 0 0,0 0 0 0 0,0 0 0 0 0,0 0 0 0 0,1 1-12 0 0,2 1-79 0 0,0 1 0 0 0,1-1 0 0 0,0 0 0 0 0,0 0 0 0 0,0 0 0 0 0,1 0 0 0 0,-1-1 0 0 0,1 1 0 0 0,0-1 0 0 0,0 0 0 0 0,0-1 1 0 0,0 1-1 0 0,0-1 0 0 0,1 0 0 0 0,-1 0 0 0 0,1-1 0 0 0,-1 0 0 0 0,1 0 0 0 0,3 0 79 0 0,137 12-4516 0 0,-121-13 3578 0 0</inkml:trace>
  <inkml:trace contextRef="#ctx0" brushRef="#br0" timeOffset="223837.493">1497 10551 2136 0 0,'0'0'81'0'0,"1"-1"-1"0"0,-1 0 1 0 0,1 1 0 0 0,-1-1-1 0 0,1 0 1 0 0,-1 1-1 0 0,0-1 1 0 0,1 0 0 0 0,-1 1-1 0 0,0-1 1 0 0,1 0-1 0 0,-1 0 1 0 0,0 1 0 0 0,0-1-1 0 0,0 0 1 0 0,0 0-1 0 0,0 0 1 0 0,0 1 0 0 0,0-1-1 0 0,0 0 1 0 0,0 0-1 0 0,0 1 1 0 0,-1-1 0 0 0,1 0-1 0 0,0 0 1 0 0,0 1-1 0 0,-1-1 1 0 0,1 0 0 0 0,0 1-1 0 0,-1-1 1 0 0,1 0-1 0 0,-1 1 1 0 0,1-1 0 0 0,-1 1-1 0 0,1-1 1 0 0,-1 0-1 0 0,1 1 1 0 0,-1-1 0 0 0,0 1-1 0 0,1 0 1 0 0,-1-1-1 0 0,0 1 1 0 0,1-1 0 0 0,-1 1-1 0 0,0 0 1 0 0,1 0-1 0 0,-1-1 1 0 0,0 1 0 0 0,0 0-1 0 0,1 0 1 0 0,-1 0-1 0 0,0 0 1 0 0,0 0 0 0 0,0 0-1 0 0,1 0 1 0 0,-1 0-1 0 0,0 0 1 0 0,0 0 0 0 0,1 0-1 0 0,-1 1 1 0 0,0-1-1 0 0,0 0 1 0 0,1 1 0 0 0,-1-1-1 0 0,0 0 1 0 0,1 1-1 0 0,-1-1-80 0 0,-53 16 1143 0 0,44-11-1038 0 0,0 1-1 0 0,0 0 1 0 0,0 1 0 0 0,1 0 0 0 0,0 0 0 0 0,0 1 0 0 0,1 0-1 0 0,0 1 1 0 0,0 0 0 0 0,1 0 0 0 0,0 0 0 0 0,1 1-1 0 0,0 0 1 0 0,0 0 0 0 0,1 1 0 0 0,1 0 0 0 0,-1 0-1 0 0,2 0 1 0 0,-1 2-105 0 0,6-10 1 0 0,1 0 0 0 0,-1-1-1 0 0,1 1 1 0 0,-1-1-1 0 0,1 0 1 0 0,0 1 0 0 0,0-1-1 0 0,0 0 1 0 0,0-1-1 0 0,0 1 1 0 0,1-1 0 0 0,-1 1-1 0 0,0-1 1 0 0,1 0-1 0 0,-1 0 1 0 0,1 0 0 0 0,-1-1-1 0 0,1 1 1 0 0,0-1-1 0 0,-1 0 1 0 0,1 0 0 0 0,-1 0-1 0 0,1-1 1 0 0,-1 1 0 0 0,1-1-1 0 0,-1 0 1 0 0,1 0-1 0 0,-1 0 1 0 0,1 0 0 0 0,-1 0-1 0 0,0-1 1 0 0,0 0-1 0 0,0 0 1 0 0,1 0-1 0 0,11-4-117 0 0,-1-2-1 0 0,0 0 1 0 0,0 0-1 0 0,0-2 1 0 0,-1 1-1 0 0,-1-2 1 0 0,0 0-1 0 0,0 0 1 0 0,-1-1 0 0 0,0 0-1 0 0,-1-1 1 0 0,-1 0-1 0 0,0-1 1 0 0,0 0-1 0 0,-2 0 1 0 0,0-1-1 0 0,0 0 1 0 0,-1 0-1 0 0,-1-1 1 0 0,-1 0 0 0 0,0 1-1 0 0,-1-1 1 0 0,-1-1-1 0 0,0 1 1 0 0,-1 0-1 0 0,-2-12 118 0 0,-29-198 574 0 0,-9 90 645 0 0,28 178-958 0 0,12-8-252 0 0,2 1 1 0 0,1 0-1 0 0,2-1 1 0 0,1 0-1 0 0,2 0 1 0 0,1-1-1 0 0,2 0 1 0 0,1-1-1 0 0,2 0 1 0 0,0-1-1 0 0,3-1 1 0 0,17 24-10 0 0,-33-51-38 0 0,0 0 1 0 0,0 0-1 0 0,0-1 1 0 0,0 1-1 0 0,0-1 1 0 0,1 1-1 0 0,-1-1 1 0 0,1 0-1 0 0,0 0 1 0 0,0 0 0 0 0,0 0-1 0 0,0-1 1 0 0,0 1-1 0 0,0-1 1 0 0,0 0-1 0 0,0 1 1 0 0,0-2-1 0 0,1 1 1 0 0,-1 0-1 0 0,0-1 1 0 0,1 1-1 0 0,-1-1 1 0 0,1 0-1 0 0,-1 0 1 0 0,0 0-1 0 0,1-1 1 0 0,-1 1-1 0 0,0-1 1 0 0,1 0-1 0 0,-1 0 1 0 0,0 0-1 0 0,0 0 1 0 0,0 0-1 0 0,0-1 1 0 0,0 1-1 0 0,0-1 1 0 0,0 0-1 0 0,0 0 1 0 0,-1 0-1 0 0,1 0 1 0 0,-1-1-1 0 0,1 1 1 0 0,-1-1-1 0 0,0 1 1 0 0,0-1-1 0 0,0 0 1 0 0,0 0-1 0 0,1-3 38 0 0,4-4 123 0 0,0-1 0 0 0,-1-1-1 0 0,0 1 1 0 0,0-1-1 0 0,-1 0 1 0 0,-1 0-1 0 0,0-1 1 0 0,-1 1-1 0 0,0-1 1 0 0,-1 0 0 0 0,0-4-123 0 0,-18 36 891 0 0,16-12-875 0 0,1-1 0 0 0,0 1 0 0 0,0-1 0 0 0,0 1 0 0 0,1-1 0 0 0,0 0 0 0 0,0 1 0 0 0,0-1 0 0 0,1 0 0 0 0,0-1 0 0 0,0 1 0 0 0,0 0 0 0 0,1-1 0 0 0,0 0 0 0 0,0 0 0 0 0,1 0 0 0 0,-1 0 0 0 0,1-1 0 0 0,0 1 0 0 0,0-1 0 0 0,0 0 0 0 0,1-1 0 0 0,-1 0 0 0 0,1 1 0 0 0,0-2 0 0 0,0 1 0 0 0,0-1 0 0 0,1 0 0 0 0,-1 0 0 0 0,0 0 0 0 0,1-1 0 0 0,-1 0 0 0 0,1-1 0 0 0,-1 1 0 0 0,1-1 0 0 0,-1 0 0 0 0,1-1 0 0 0,-1 0 0 0 0,1 0 0 0 0,-1 0 0 0 0,0-1 0 0 0,1 0 0 0 0,-1 0-16 0 0,2 1 30 0 0,0 0 0 0 0,-1-1 0 0 0,1 0 0 0 0,-1 0 0 0 0,0-1-1 0 0,1 1 1 0 0,-1-2 0 0 0,0 1 0 0 0,-1-1 0 0 0,1 0 0 0 0,-1-1 0 0 0,1 1 0 0 0,-1-1 0 0 0,0 0 0 0 0,-1-1 0 0 0,0 0 0 0 0,0 1-1 0 0,0-2 1 0 0,0 1 0 0 0,-1 0 0 0 0,0-1 0 0 0,1-2-30 0 0,-5 9 38 0 0,0 1 0 0 0,1-1 0 0 0,-1 1 0 0 0,0-1 0 0 0,1 1 0 0 0,-1-1 0 0 0,1 0 0 0 0,-1 1 0 0 0,1-1 0 0 0,-1 1 0 0 0,0-1 0 0 0,1 0 0 0 0,-1 1 0 0 0,1-1 0 0 0,0 0 0 0 0,-1 0 0 0 0,1 1 0 0 0,-1-1 0 0 0,1 0 0 0 0,-1 0 0 0 0,1 0 0 0 0,0 0 0 0 0,-1 0 0 0 0,1 0 0 0 0,-1 0 0 0 0,1 0 0 0 0,0 0 0 0 0,-1 0 0 0 0,1 0 0 0 0,-1 0 0 0 0,1 0 0 0 0,0 0 0 0 0,-1-1 0 0 0,1 1 0 0 0,-1 0 0 0 0,1 0 0 0 0,-1-1 0 0 0,1 1 0 0 0,-1 0-38 0 0,5 22-14 0 0,25 76 146 0 0,-17-61 139 0 0,-2 0 1 0 0,-1 1-1 0 0,-2 1 1 0 0,-1 0-1 0 0,-3 0 1 0 0,0 12-272 0 0,-5-38 49 0 0,-1-1 0 0 0,0 1 0 0 0,-1 0-1 0 0,0-1 1 0 0,0 1 0 0 0,-2-1 0 0 0,0 0 0 0 0,0-1 0 0 0,-1 1-1 0 0,0-1 1 0 0,-1 0 0 0 0,0 0 0 0 0,-1-1 0 0 0,0 0-1 0 0,-3 2-48 0 0,5-6-143 0 0,1-1 0 0 0,-1 1 0 0 0,0-1-1 0 0,0-1 1 0 0,0 1 0 0 0,-1-1-1 0 0,1 0 1 0 0,-1 0 0 0 0,0-1 0 0 0,0 0-1 0 0,-1 0 1 0 0,1-1 0 0 0,-1 0-1 0 0,1 0 1 0 0,-1-1 0 0 0,-4 0 143 0 0,9-2-127 0 0,0 0-1 0 0,-1 0 1 0 0,1-1 0 0 0,0 0 0 0 0,0 1 0 0 0,0-1-1 0 0,0 0 1 0 0,0-1 0 0 0,1 1 0 0 0,-1 0-1 0 0,0-1 1 0 0,1 0 0 0 0,0 1 0 0 0,0-1-1 0 0,0 0 1 0 0,0 0 0 0 0,0 0 0 0 0,0 0 0 0 0,1-1-1 0 0,0 1 1 0 0,-1 0 0 0 0,1-1 0 0 0,0 0 127 0 0,-3-10-630 0 0,1 0 1 0 0,1 0-1 0 0,0 0 1 0 0,0 0-1 0 0,1 0 1 0 0,1 0-1 0 0,1 0 1 0 0,0-1 0 0 0,0 1-1 0 0,2 0 1 0 0,3-12 629 0 0,6-16-1170 0 0</inkml:trace>
  <inkml:trace contextRef="#ctx0" brushRef="#br0" timeOffset="224116.487">2462 10494 848 0 0,'56'-22'17736'0'0,"-68"24"-26194"0"0,-14 5 5938 0 0,-81 36-2399 0 0,77-29 3836 0 0</inkml:trace>
  <inkml:trace contextRef="#ctx0" brushRef="#br0" timeOffset="240388.186">3310 12000 1996 0 0,'-33'-14'5874'0'0,"-6"-17"-1289"0"0,6 16-4362 0 0,31 15-495 0 0,0 0 0 0 0,1 0-1 0 0,-1 0 1 0 0,1 0 0 0 0,-1 1 0 0 0,1-1-1 0 0,-1 0 1 0 0,0 0 0 0 0,1 1-1 0 0,0-1 1 0 0,-1 1 0 0 0,1 0 0 0 0,-1-1-1 0 0,1 1 1 0 0,-1 0 0 0 0,1 0 0 0 0,0 0-1 0 0,0 0 1 0 0,0 0 0 0 0,-1 0 0 0 0,1 0-1 0 0,0 0 1 0 0,0 0 0 0 0,0 1 0 0 0,0-1-1 0 0,1 0 1 0 0,-1 1 0 0 0,0-1 0 0 0,1 1-1 0 0,-1-1 1 0 0,1 1 0 0 0,-1-1 0 0 0,1 1-1 0 0,-1-1 1 0 0,1 1 0 0 0,0-1 272 0 0,-3 16-1429 0 0</inkml:trace>
  <inkml:trace contextRef="#ctx0" brushRef="#br0" timeOffset="240651.236">3207 12431 1132 0 0,'8'0'9615'0'0,"-12"-1"-9121"0"0,-12-5-8867 0 0,16 4 7217 0 0</inkml:trace>
  <inkml:trace contextRef="#ctx0" brushRef="#br0" timeOffset="237539.708">758 11873 1044 0 0,'0'0'401'0'0,"0"0"0"0"0,0 0-80 0 0,0 0-3 0 0,19-4 687 0 0,14-52 2924 0 0,-33 56-3741 0 0,0 0-52 0 0,0 0 8 0 0,0 0-10 0 0,0 0-36 0 0,0 0-11 0 0,13 75 357 0 0,37 339 164 0 0,-23-289 675 0 0,-27-124-1269 0 0,0-1-61 0 0,0 0-104 0 0,-6 8-1734 0 0,-4-31-3607 0 0,7 15 4076 0 0</inkml:trace>
  <inkml:trace contextRef="#ctx0" brushRef="#br0" timeOffset="238021">796 11907 856 0 0,'-2'-4'182'0'0,"1"0"-1"0"0,0 0 1 0 0,0-1 0 0 0,0 1-1 0 0,0-1 1 0 0,0 1-1 0 0,1-1 1 0 0,0 1 0 0 0,0-1-1 0 0,0 1 1 0 0,1-1-1 0 0,-1 1 1 0 0,1-1 0 0 0,0 1-1 0 0,0 0 1 0 0,1-1 0 0 0,-1 1-1 0 0,1 0 1 0 0,0 0-1 0 0,0 0 1 0 0,1 0 0 0 0,-1 0-1 0 0,1 1 1 0 0,0-1-1 0 0,0 1 1 0 0,0 0 0 0 0,0-1-1 0 0,0 1 1 0 0,1 1 0 0 0,-1-1-1 0 0,1 0 1 0 0,0 1-1 0 0,1-1-181 0 0,3-2 62 0 0,1 0-1 0 0,0 1 1 0 0,0 0-1 0 0,0 0 0 0 0,0 1 1 0 0,0 0-1 0 0,1 1 0 0 0,-1 0 1 0 0,1 0-1 0 0,0 1 1 0 0,0 0-1 0 0,0 1 0 0 0,-1 0 1 0 0,1 1-1 0 0,8 1-61 0 0,0 1 47 0 0,0 2 0 0 0,-1 0-1 0 0,1 1 1 0 0,-1 1 0 0 0,0 0-1 0 0,-1 1 1 0 0,0 1 0 0 0,0 1 0 0 0,-1 0-1 0 0,0 1 1 0 0,-1 0 0 0 0,0 1 0 0 0,-1 1-1 0 0,0 0 1 0 0,-1 1 0 0 0,0 1 0 0 0,-2 0-1 0 0,1 0 1 0 0,-2 1 0 0 0,0 0 0 0 0,-1 0-1 0 0,-1 1 1 0 0,0 0 0 0 0,-1 1 0 0 0,-1-1-1 0 0,-1 1 1 0 0,0 0 0 0 0,-1 0 0 0 0,-1 6-47 0 0,-3-15 55 0 0,0 0 0 0 0,0-1 0 0 0,-1 1 1 0 0,0 0-1 0 0,-1-1 0 0 0,1 1 0 0 0,-2-1 1 0 0,1 0-1 0 0,-1 0 0 0 0,-1 0 1 0 0,1-1-1 0 0,-1 1 0 0 0,-2 1-55 0 0,-1 3 110 0 0,-9 9 13 0 0,0-1-1 0 0,-1 0 1 0 0,-1-2-1 0 0,0 0 1 0 0,-2-1-1 0 0,0-1 1 0 0,-1-1-1 0 0,0-1 1 0 0,-1-1-1 0 0,-1-1 1 0 0,0-1 0 0 0,0-1-1 0 0,-24 6-122 0 0,41-14-97 0 0,0 0 0 0 0,0 0-1 0 0,0-1 1 0 0,-1 0 0 0 0,1-1 0 0 0,0 1 0 0 0,0-1-1 0 0,-1-1 1 0 0,1 1 0 0 0,0-2 0 0 0,-1 1 0 0 0,1-1-1 0 0,0 1 1 0 0,0-2 0 0 0,1 1 0 0 0,-1-1 0 0 0,0 0-1 0 0,-4-4 98 0 0,9 5-190 0 0,-1 0-1 0 0,1 0 0 0 0,0-1 0 0 0,0 0 1 0 0,0 1-1 0 0,0-1 0 0 0,0 0 0 0 0,0 0 0 0 0,1 0 1 0 0,0 0-1 0 0,-1 0 0 0 0,1 0 0 0 0,0 0 1 0 0,0-1-1 0 0,1 1 0 0 0,-1 0 0 0 0,1-1 1 0 0,0 1-1 0 0,0 0 0 0 0,0-1 0 0 0,0 1 1 0 0,0 0-1 0 0,1-1 0 0 0,0 1 0 0 0,-1 0 0 0 0,1 0 1 0 0,0-1-1 0 0,1 1 0 0 0,-1 0 0 0 0,1 0 191 0 0,17-39-1302 0 0,-1 12 26 0 0</inkml:trace>
  <inkml:trace contextRef="#ctx0" brushRef="#br0" timeOffset="238600.346">1476 12168 928 0 0,'19'2'3539'0'0,"29"-12"-3242"0"0,-44 9-47 0 0,408-126 1471 0 0,-392 106-2325 0 0,-77 26 468 0 0,-6 9 339 0 0,1 3 0 0 0,1 3 0 0 0,0 2 0 0 0,2 3 0 0 0,1 2 0 0 0,-16 13-203 0 0,68-37 10 0 0,1 0 0 0 0,0 0 0 0 0,0 1 1 0 0,0 0-1 0 0,0 0 0 0 0,1 0 0 0 0,0 0 1 0 0,0 1-1 0 0,0 0 0 0 0,0 0 0 0 0,1 0 1 0 0,-1 0-1 0 0,1 1 0 0 0,1-1 0 0 0,-1 1 1 0 0,-1 4-11 0 0,38 36 74 0 0,94-3-889 0 0,-36-38-2493 0 0,-65-5 2060 0 0</inkml:trace>
  <inkml:trace contextRef="#ctx0" brushRef="#br0" timeOffset="238927.582">2140 11765 1280 0 0,'-7'2'161'0'0,"1"1"0"0"0,-1 0 0 0 0,1 1 0 0 0,-1-1 0 0 0,1 1-1 0 0,0 1 1 0 0,0-1 0 0 0,1 1 0 0 0,-1 0 0 0 0,1 0 0 0 0,0 0 0 0 0,1 1 0 0 0,-1 0 0 0 0,1 0-1 0 0,0 0 1 0 0,1 0 0 0 0,-1 1 0 0 0,1 0 0 0 0,1-1 0 0 0,-1 1 0 0 0,1 0 0 0 0,0 0 0 0 0,1 0-1 0 0,-1 1 1 0 0,2-1 0 0 0,-1 1-161 0 0,-1 18 274 0 0,2 1-1 0 0,1 0 1 0 0,1-1-1 0 0,1 0 1 0 0,2 1-1 0 0,0-1 1 0 0,2 0-1 0 0,1-1 0 0 0,0 0 1 0 0,2 0-1 0 0,1-1 1 0 0,2 1-274 0 0,1 5 15 0 0,-1 0 0 0 0,-2 2 0 0 0,0-1 0 0 0,-3 2-1 0 0,0-1 1 0 0,-3 1 0 0 0,0 0 0 0 0,-2 1-15 0 0,-3-27-227 0 0,-1 0-1 0 0,1 0 0 0 0,-1-1 1 0 0,-1 1-1 0 0,1 0 1 0 0,-1-1-1 0 0,-1 1 0 0 0,1-1 1 0 0,-1 0-1 0 0,0 0 0 0 0,0 0 1 0 0,-1 0-1 0 0,0 0 1 0 0,0-1-1 0 0,0 1 0 0 0,-1-1 1 0 0,1 0-1 0 0,-1 0 1 0 0,0-1-1 0 0,-1 0 0 0 0,1 0 1 0 0,-1 0-1 0 0,0 0 1 0 0,-1-1 227 0 0,-22 10-1266 0 0</inkml:trace>
  <inkml:trace contextRef="#ctx0" brushRef="#br0" timeOffset="239177.05">1787 12174 3184 0 0,'4'-3'920'0'0,"0"-1"-160"0"0,-1 1-63 0 0,0 0-93 0 0,2 1-68 0 0,1-1-20 0 0,2 0-88 0 0,13 0-44 0 0,1-1-120 0 0,1-1-88 0 0,4 1-164 0 0,-3-4-156 0 0,5 1 16 0 0,1-4-540 0 0,-1-1-784 0 0,-3-4 143 0 0,-2 1 77 0 0,-5-5-212 0 0</inkml:trace>
  <inkml:trace contextRef="#ctx0" brushRef="#br0" timeOffset="239516.286">2382 11700 888 0 0,'12'16'441'0'0,"0"-1"-1"0"0,-1 2 1 0 0,-1 0 0 0 0,-1 0-1 0 0,0 1 1 0 0,-1 0 0 0 0,-1 0-1 0 0,-1 1 1 0 0,0 0 0 0 0,-2 0-1 0 0,0 0 1 0 0,0 10-441 0 0,-4-28 572 0 0,0-1-51 0 0,-2 0-446 0 0,0-1 0 0 0,0 1 0 0 0,0-1 0 0 0,0 1 0 0 0,0-1 1 0 0,0 1-1 0 0,1-1 0 0 0,-1 0 0 0 0,0 0 0 0 0,0 0 0 0 0,0 0 0 0 0,1 0 1 0 0,-1-1-1 0 0,1 1 0 0 0,-1 0 0 0 0,1-1 0 0 0,-1 1 0 0 0,1-1 0 0 0,0 0 1 0 0,0 1-1 0 0,0-1 0 0 0,0 0 0 0 0,0 0 0 0 0,0 1 0 0 0,0-1 0 0 0,1 0 1 0 0,-1 0-1 0 0,0 0 0 0 0,1 0 0 0 0,0 0 0 0 0,-1 0 0 0 0,1 0 0 0 0,0 0 1 0 0,0-1-76 0 0,-2-4 19 0 0,-1 1 0 0 0,1-1 0 0 0,0 0 0 0 0,1 1 0 0 0,0-1 0 0 0,0 0 0 0 0,0 0 0 0 0,1 0 0 0 0,0 0 0 0 0,0 0 0 0 0,1 0 0 0 0,0 0 0 0 0,0 0 0 0 0,1 1 0 0 0,-1-1 0 0 0,1 0 0 0 0,1 1 0 0 0,0-1 0 0 0,-1 1 0 0 0,2 0 0 0 0,-1 0 0 0 0,1 0 0 0 0,0 0 0 0 0,0 1 0 0 0,1-1 0 0 0,-1 1 0 0 0,1 0 0 0 0,0 1 0 0 0,1-1 0 0 0,-1 1 0 0 0,1 0 0 0 0,0 0 0 0 0,0 1 0 0 0,0 0 0 0 0,0 0 0 0 0,1 0 0 0 0,-1 1 0 0 0,1-1 0 0 0,2 1-19 0 0,1 5-17 0 0,0 0 0 0 0,0 0-1 0 0,-1 1 1 0 0,1 0 0 0 0,-1 0 0 0 0,0 1 0 0 0,0 0 0 0 0,0 1-1 0 0,-1 0 1 0 0,1 1 0 0 0,-2 0 0 0 0,7 5 17 0 0,3 5-100 0 0,0 0-1 0 0,0 1 1 0 0,-2 1 0 0 0,0 0 0 0 0,-2 1 0 0 0,0 1-1 0 0,-1 0 1 0 0,0 3 100 0 0,21 118-4169 0 0,-51-88 1597 0 0,0-30 1332 0 0</inkml:trace>
  <inkml:trace contextRef="#ctx0" brushRef="#br0" timeOffset="239984.037">372 13107 1392 0 0,'-30'13'2552'0'0,"41"-5"531"0"0,553-107 175 0 0,822-83-2427 0 0,-914 135-700 0 0,-457 39-201 0 0,-24-13-4133 0 0,-1-1 1695 0 0,7 6 1139 0 0,2 2 8 0 0</inkml:trace>
  <inkml:trace contextRef="#ctx0" brushRef="#br0" timeOffset="292335.736">6478 11594 1076 0 0,'0'-4'96'0'0,"0"1"1"0"0,-1 0-1 0 0,1 0 0 0 0,-1 0 1 0 0,0-1-1 0 0,0 1 0 0 0,0 0 0 0 0,0 0 1 0 0,-1 0-1 0 0,1 0 0 0 0,-1 0 1 0 0,0 1-1 0 0,0-1 0 0 0,0 0 0 0 0,0 1 1 0 0,0-1-1 0 0,0 1 0 0 0,-1 0 1 0 0,1 0-1 0 0,-1 0 0 0 0,0 0 1 0 0,1 0-1 0 0,-1 1 0 0 0,0-1 0 0 0,0 1 1 0 0,0 0-1 0 0,0-1 0 0 0,0 1 1 0 0,-1 1-1 0 0,1-1 0 0 0,0 0 0 0 0,0 1 1 0 0,-1 0-1 0 0,1 0 0 0 0,0 0 1 0 0,-1 0-97 0 0,-115 8 1164 0 0,-103 48 860 0 0,220-56-2013 0 0,1 1 1 0 0,-1-1 0 0 0,1 1-1 0 0,-1-1 1 0 0,1 1-1 0 0,-1-1 1 0 0,1 1 0 0 0,0 0-1 0 0,-1-1 1 0 0,1 1 0 0 0,0 0-1 0 0,0 0 1 0 0,0 0-1 0 0,-1 0 1 0 0,1 0 0 0 0,0 0-1 0 0,0 1 1 0 0,0-1-1 0 0,1 0 1 0 0,-1 0 0 0 0,0 1-1 0 0,0-1 1 0 0,1 0 0 0 0,-1 1-1 0 0,1-1 1 0 0,-1 1-1 0 0,1-1 1 0 0,0 1 0 0 0,-1-1-1 0 0,1 1 1 0 0,0-1 0 0 0,0 1-1 0 0,0-1 1 0 0,0 1-1 0 0,0 0 1 0 0,1-1 0 0 0,-1 1-1 0 0,0-1 1 0 0,1 0-1 0 0,-1 1 1 0 0,1-1 0 0 0,-1 1-1 0 0,1-1 1 0 0,0 0 0 0 0,-1 1-1 0 0,1-1 1 0 0,0 0-1 0 0,0 1 1 0 0,0-1 0 0 0,0 0-1 0 0,0 0 1 0 0,0 0 0 0 0,1 0-1 0 0,-1 0 1 0 0,0 0-1 0 0,1 0-11 0 0,84 53 245 0 0,-75-48-198 0 0,262 154 284 0 0,-268-157-316 0 0,-1 0 0 0 0,0 0 0 0 0,0 1-1 0 0,0-1 1 0 0,0 1 0 0 0,0 0 0 0 0,-1 0 0 0 0,0 0-1 0 0,0 0 1 0 0,0 0 0 0 0,0 1 0 0 0,-1 0 0 0 0,1-1-1 0 0,-1 1 1 0 0,0 0 0 0 0,-1 0 0 0 0,1 0 0 0 0,-1 0-1 0 0,0 0 1 0 0,0 1 0 0 0,-1-1 0 0 0,0 0 0 0 0,1 0-1 0 0,-2 1 1 0 0,0 3-15 0 0,-4-1 0 0 0,-1 0 0 0 0,-1 0 0 0 0,0-1 0 0 0,0 0 0 0 0,0 0 0 0 0,-1 0 0 0 0,0-1 0 0 0,0-1-1 0 0,-1 1 1 0 0,0-1 0 0 0,0-1 0 0 0,0 1 0 0 0,0-2 0 0 0,0 1 0 0 0,-1-1 0 0 0,0-1 0 0 0,0 0 0 0 0,1 0 0 0 0,-1-1 0 0 0,0 0-1 0 0,-1 0 1 0 0,1-1 0 0 0,0-1 0 0 0,0 0 0 0 0,0 0 0 0 0,0-1 0 0 0,1 0 0 0 0,-1-1 0 0 0,0 0 0 0 0,1 0 0 0 0,0-1 0 0 0,0-1 0 0 0,-3-1 0 0 0,8 3-216 0 0,1 0 0 0 0,0-1 1 0 0,-1 0-1 0 0,1 0 0 0 0,1 0 1 0 0,-1 0-1 0 0,0 0 1 0 0,1 0-1 0 0,0-1 0 0 0,0 1 1 0 0,0-1-1 0 0,1 1 1 0 0,0-1-1 0 0,0 0 0 0 0,0 0 1 0 0,0 1-1 0 0,0-1 1 0 0,1 0-1 0 0,0 0 0 0 0,0 0 1 0 0,1 0-1 0 0,-1 0 1 0 0,1 0-1 0 0,0 1 0 0 0,0-1 1 0 0,1 0-1 0 0,-1 1 1 0 0,1-1-1 0 0,1-2 216 0 0,15-24-1211 0 0</inkml:trace>
  <inkml:trace contextRef="#ctx0" brushRef="#br0" timeOffset="293189.939">7048 11343 1288 0 0,'8'8'3766'0'0,"-2"29"-2825"0"0,4 202 1294 0 0,28 62-555 0 0,-40-271-889 0 0,6-47-290 0 0,-3 6-518 0 0,1 0 0 0 0,1 1 0 0 0,0-1 0 0 0,0 1 0 0 0,1-1 0 0 0,1 1 0 0 0,0 0 0 0 0,0 1 0 0 0,1-1 0 0 0,0 1 0 0 0,0 0-1 0 0,1 0 1 0 0,0 1 0 0 0,1 0 0 0 0,0 0 0 0 0,0 1 0 0 0,1 0 0 0 0,-1 1 0 0 0,2-1 0 0 0,-1 2 0 0 0,1-1 0 0 0,-1 1 0 0 0,1 1 0 0 0,1 0 0 0 0,-1 0-1 0 0,1 1 1 0 0,-1 0 0 0 0,1 1 0 0 0,0 1 0 0 0,0-1 0 0 0,0 2 0 0 0,0-1 0 0 0,0 1 0 0 0,0 1 0 0 0,0 0 0 0 0,0 1 0 0 0,0 0 0 0 0,7 3 17 0 0,-15-4-2 0 0,0 0 1 0 0,0 0-1 0 0,0 0 1 0 0,0 0 0 0 0,0 1-1 0 0,0-1 1 0 0,-1 1-1 0 0,1 0 1 0 0,-1 0-1 0 0,1 0 1 0 0,-1 0 0 0 0,0 0-1 0 0,0 0 1 0 0,0 1-1 0 0,0-1 1 0 0,0 1 0 0 0,0-1-1 0 0,-1 1 1 0 0,1 0-1 0 0,-1 0 1 0 0,0 0-1 0 0,0 0 1 0 0,0 0 0 0 0,0 0-1 0 0,0 0 1 0 0,-1 0-1 0 0,1 0 1 0 0,-1 0 0 0 0,0 0-1 0 0,0 0 1 0 0,0 1-1 0 0,0-1 1 0 0,-1 0-1 0 0,1 0 1 0 0,-1 0 0 0 0,0 0-1 0 0,0 0 1 0 0,0 0-1 0 0,0 0 1 0 0,0 0 0 0 0,-1 0-1 0 0,1-1 1 0 0,-1 1-1 0 0,0 0 1 0 0,0-1-1 0 0,0 0 1 0 0,-1 2 1 0 0,-113 96 596 0 0,96-90-513 0 0,0-1 1 0 0,0-1-1 0 0,-1 0 0 0 0,1-1 0 0 0,-2-2 1 0 0,1 0-1 0 0,0-1 0 0 0,-1-1 0 0 0,0-1 1 0 0,-20-1-84 0 0,40-2-7 0 0,1 0 1 0 0,-1-1-1 0 0,1 1 1 0 0,-1 0-1 0 0,1-1 1 0 0,0 1-1 0 0,-1-1 0 0 0,1 1 1 0 0,0-1-1 0 0,0 0 1 0 0,0 1-1 0 0,0-1 1 0 0,0 0-1 0 0,0 0 1 0 0,1 0-1 0 0,-1 0 1 0 0,1 1-1 0 0,-1-1 1 0 0,1 0-1 0 0,0 0 0 0 0,0 0 1 0 0,-1 0-1 0 0,1 0 1 0 0,1 0-1 0 0,-1 0 1 0 0,0 0-1 0 0,0 0 1 0 0,1 0-1 0 0,-1 0 1 0 0,1 0-1 0 0,0 0 1 0 0,-1 0-1 0 0,1 1 1 0 0,0-1-1 0 0,0 0 0 0 0,0 0 1 0 0,0 1-1 0 0,1-1 1 0 0,-1 1-1 0 0,0-1 1 0 0,1 1-1 0 0,-1 0 1 0 0,1-1-1 0 0,-1 1 1 0 0,1 0-1 0 0,0 0 1 0 0,-1 0-1 0 0,1 0 0 0 0,0 0 1 0 0,0 0-1 0 0,0 1 7 0 0,36-23-453 0 0,2 2 0 0 0,0 2-1 0 0,1 1 1 0 0,0 2 0 0 0,1 2-1 0 0,1 2 1 0 0,0 2 0 0 0,41-4 453 0 0,-61 10-196 0 0,134-22-663 0 0,-103 20 751 0 0,-1-2 1 0 0,1-3-1 0 0,-2-2 0 0 0,0-3 1 0 0,5-3 107 0 0,-59 19 25 0 0,1-1 1 0 0,-1 1 0 0 0,0 0 0 0 0,1-1-1 0 0,-1 1 1 0 0,1-1 0 0 0,-1 0 0 0 0,1 0 0 0 0,-1 1-1 0 0,1-1 1 0 0,-1 0 0 0 0,1 0 0 0 0,0 0 0 0 0,0 0-1 0 0,-1 0 1 0 0,1-1 0 0 0,0 1 0 0 0,0 0-1 0 0,0-1 1 0 0,0 1 0 0 0,0 0 0 0 0,1-1 0 0 0,-1 1-1 0 0,0-1 1 0 0,1 1 0 0 0,-1-1 0 0 0,1 0-1 0 0,-1 1 1 0 0,1-1 0 0 0,0 1 0 0 0,0-1 0 0 0,-1 0-1 0 0,1 1 1 0 0,0-1 0 0 0,1 0 0 0 0,-1 1-1 0 0,0-1 1 0 0,0 0 0 0 0,1 1 0 0 0,-1-1 0 0 0,1 1-1 0 0,-1-1 1 0 0,1 0 0 0 0,0 1 0 0 0,0 0-1 0 0,0-1 1 0 0,-1 1 0 0 0,1-1 0 0 0,1 1 0 0 0,-1 0-1 0 0,0 0 1 0 0,0 0 0 0 0,0-1 0 0 0,1 1-1 0 0,-1 0 1 0 0,0 1 0 0 0,1-1 0 0 0,-1 0 0 0 0,1 0-1 0 0,-1 1 1 0 0,1-1 0 0 0,-1 0 0 0 0,1 1 0 0 0,0 0-1 0 0,-1-1 1 0 0,1 1 0 0 0,-1 0 0 0 0,1 0-1 0 0,1 0-25 0 0,-26-7 128 0 0,0 2-1 0 0,-1 0 1 0 0,1 2-1 0 0,-1 0 1 0 0,0 2-1 0 0,1 0 0 0 0,-1 2 1 0 0,0 1-1 0 0,0 0 1 0 0,1 2-1 0 0,-1 1 1 0 0,1 1-1 0 0,0 1 1 0 0,-6 3-128 0 0,24-9 18 0 0,0 1 0 0 0,-1 0 0 0 0,1 0 0 0 0,0 0 0 0 0,0 1 0 0 0,1-1 0 0 0,-1 1 0 0 0,0 0 0 0 0,1 1 0 0 0,0-1 0 0 0,0 1 0 0 0,0 0 1 0 0,0 0-1 0 0,0 0 0 0 0,1 0 0 0 0,0 1 0 0 0,0-1 0 0 0,0 1 0 0 0,1 0 0 0 0,-1 0 0 0 0,1 0 0 0 0,0 0 0 0 0,0 0 0 0 0,1 1 0 0 0,0-1 1 0 0,0 0-1 0 0,0 1-18 0 0,3 0 6 0 0,0-1 0 0 0,1 0 1 0 0,-1 0-1 0 0,1 0 0 0 0,1 0 0 0 0,-1 0 1 0 0,1-1-1 0 0,-1 1 0 0 0,1-1 1 0 0,0 0-1 0 0,1 0 0 0 0,-1-1 1 0 0,1 1-1 0 0,0-1 0 0 0,0 0 1 0 0,0 0-1 0 0,0-1 0 0 0,0 1 1 0 0,0-1-1 0 0,2 0-6 0 0,-7-2 0 0 0,252 79-2030 0 0,13-54-3590 0 0,-208-25 4394 0 0</inkml:trace>
  <inkml:trace contextRef="#ctx0" brushRef="#br0" timeOffset="293702.016">9080 11603 1112 0 0,'2'-3'117'0'0,"0"0"1"0"0,-1 0-1 0 0,1 0 1 0 0,-1-1-1 0 0,0 1 0 0 0,1 0 1 0 0,-2-1-1 0 0,1 1 1 0 0,0-1-1 0 0,-1 1 0 0 0,1-1 1 0 0,-1 1-1 0 0,0-1 1 0 0,0 1-1 0 0,0-1 0 0 0,-1 1 1 0 0,1-1-1 0 0,-1 1 1 0 0,0 0-1 0 0,0-1 0 0 0,0 1 1 0 0,0 0-1 0 0,-1 0 1 0 0,1-1-1 0 0,-1 1 0 0 0,0 0 1 0 0,0 0-1 0 0,0 1 1 0 0,0-1-1 0 0,-1 0 0 0 0,1 1 1 0 0,-1-1-1 0 0,1 1 1 0 0,-1 0-1 0 0,0 0 0 0 0,0 0 1 0 0,0 0-1 0 0,0 1 1 0 0,0-1-1 0 0,0 1 0 0 0,-1-1 1 0 0,1 1-1 0 0,0 0 1 0 0,-1 1-1 0 0,1-1 0 0 0,-1 0 1 0 0,1 1-1 0 0,-1 0 1 0 0,1 0-1 0 0,-1 0-117 0 0,-15 2 149 0 0,1 0 0 0 0,-1 2 0 0 0,1 0-1 0 0,0 1 1 0 0,0 0 0 0 0,0 2 0 0 0,1 0 0 0 0,0 1 0 0 0,0 1 0 0 0,1 1 0 0 0,0 0-1 0 0,1 1 1 0 0,0 0 0 0 0,1 1 0 0 0,0 1 0 0 0,1 0 0 0 0,0 1 0 0 0,1 1 0 0 0,1 0-1 0 0,0 0 1 0 0,-7 16-149 0 0,-7 48 314 0 0,25-78-317 0 0,1 1 0 0 0,-1 0 0 0 0,1 0 0 0 0,-1 0 0 0 0,1 0 0 0 0,0-1 0 0 0,0 1 0 0 0,0 0 0 0 0,0-1 0 0 0,0 1 0 0 0,0 0 0 0 0,1-1 0 0 0,-1 1 0 0 0,0-1 0 0 0,1 0 0 0 0,-1 0 1 0 0,1 1-1 0 0,0-1 0 0 0,-1 0 0 0 0,1 0 0 0 0,0 0 0 0 0,-1-1 0 0 0,1 1 0 0 0,0 0 0 0 0,0-1 0 0 0,0 1 0 0 0,0-1 0 0 0,0 0 0 0 0,0 1 0 0 0,0-1 0 0 0,0 0 0 0 0,0 0 0 0 0,0 0 0 0 0,-1 0 1 0 0,1-1-1 0 0,0 1 0 0 0,0-1 0 0 0,0 1 0 0 0,2-1 3 0 0,73-17-416 0 0,-46 5 310 0 0,0-1 0 0 0,-1-2 0 0 0,0-1 0 0 0,-2-1 0 0 0,0-2 0 0 0,-1 0 0 0 0,0-2 0 0 0,-2-1 0 0 0,10-13 106 0 0,-33 35 18 0 0,-1 0 1 0 0,1 0-1 0 0,0 0 1 0 0,0 0-1 0 0,0 1 1 0 0,0-1-1 0 0,0 0 1 0 0,0 1-1 0 0,0 0 1 0 0,0-1-1 0 0,0 1 1 0 0,0 0-1 0 0,0 0 1 0 0,0 0-1 0 0,0 0 1 0 0,1 0-1 0 0,-1 1 1 0 0,0-1-1 0 0,0 1 1 0 0,0-1-1 0 0,0 1 1 0 0,0 0-1 0 0,0-1 1 0 0,-1 1 0 0 0,1 0-1 0 0,0 0 1 0 0,0 1-1 0 0,-1-1 1 0 0,1 0-1 0 0,0 0 1 0 0,-1 1-1 0 0,1-1 1 0 0,-1 1-1 0 0,1 0-18 0 0,15 9-79 0 0,197 85-5872 0 0,-188-87 4715 0 0</inkml:trace>
  <inkml:trace contextRef="#ctx0" brushRef="#br0" timeOffset="294324.493">10187 11234 1660 0 0,'-17'2'297'0'0,"1"1"-1"0"0,-1 0 0 0 0,0 1 1 0 0,1 1-1 0 0,0 1 1 0 0,0 0-1 0 0,1 1 1 0 0,0 1-1 0 0,0 1 1 0 0,0 0-1 0 0,1 0 0 0 0,1 2 1 0 0,0-1-1 0 0,0 2 1 0 0,1 0-1 0 0,-9 11-296 0 0,19-19 47 0 0,0 0 0 0 0,0 0 0 0 0,0 0 0 0 0,0 0 0 0 0,1 0 0 0 0,0 0 0 0 0,0 1 0 0 0,0-1 0 0 0,0 1 0 0 0,1-1 0 0 0,0 0 0 0 0,0 1 0 0 0,0-1 0 0 0,0 1 0 0 0,1-1 0 0 0,-1 0 0 0 0,1 1 0 0 0,0-1 0 0 0,1 0 0 0 0,-1 1 0 0 0,1-1 0 0 0,0 0 0 0 0,0 0 0 0 0,0 0 0 0 0,0-1 0 0 0,1 1 0 0 0,-1 0 0 0 0,1-1 0 0 0,0 0 0 0 0,0 0 0 0 0,1 0 0 0 0,-1 0 0 0 0,0 0 0 0 0,1 0 0 0 0,0-1 0 0 0,0 0 0 0 0,0 0 0 0 0,0 0 0 0 0,0 0 0 0 0,0 0 0 0 0,0-1 0 0 0,0 0 0 0 0,1 0 0 0 0,-1 0-47 0 0,5 4 11 0 0,29 17 117 0 0,-30-19-93 0 0,0 0 0 0 0,0 1 0 0 0,0 0 1 0 0,-1 0-1 0 0,0 1 0 0 0,0 0 0 0 0,0 0 0 0 0,0 1 1 0 0,-1 0-1 0 0,0 0 0 0 0,0 0 0 0 0,-1 1 0 0 0,1 0 1 0 0,-2 0-1 0 0,1 0 0 0 0,-1 1 0 0 0,2 2-35 0 0,-7-6 18 0 0,-1 0 0 0 0,1 0 0 0 0,0 0 0 0 0,-1 0 0 0 0,0-1-1 0 0,0 1 1 0 0,0 0 0 0 0,0-1 0 0 0,-1 0 0 0 0,0 1 0 0 0,1-1 0 0 0,-1 0 0 0 0,0-1 0 0 0,0 1-1 0 0,-1 0 1 0 0,1-1 0 0 0,0 0 0 0 0,-1 1 0 0 0,0-1 0 0 0,1-1 0 0 0,-1 1 0 0 0,0 0 0 0 0,0-1-18 0 0,-12 6-15 0 0,0-1 0 0 0,0 0 0 0 0,0-2 1 0 0,0 0-1 0 0,-1 0 0 0 0,0-2 0 0 0,1 0 0 0 0,-1-1 1 0 0,0 0-1 0 0,0-1 0 0 0,0-2 0 0 0,0 1 1 0 0,1-2-1 0 0,-1 0 0 0 0,-5-2 15 0 0,20 4-98 0 0,1 0-1 0 0,-1 1 1 0 0,0-1-1 0 0,0 0 1 0 0,0 0-1 0 0,1 0 1 0 0,-1 0-1 0 0,1 0 1 0 0,-1 0-1 0 0,1-1 1 0 0,-1 1-1 0 0,1 0 1 0 0,0-1-1 0 0,-1 1 1 0 0,1-1-1 0 0,0 1 1 0 0,0-1-1 0 0,0 0 1 0 0,0 1-1 0 0,1-1 1 0 0,-1 0-1 0 0,0 0 1 0 0,1 0-1 0 0,-1 0 1 0 0,1 1-1 0 0,0-1 1 0 0,-1 0-1 0 0,1 0 1 0 0,0 0-1 0 0,0 0 1 0 0,0 0-1 0 0,0 0 1 0 0,1 0-1 0 0,-1 0 1 0 0,1 0-1 0 0,-1 1 1 0 0,1-1-1 0 0,-1 0 1 0 0,1 0-1 0 0,0 0 1 0 0,0 1-1 0 0,0-1 1 0 0,0 0-1 0 0,0 1 1 0 0,0-1-1 0 0,1 1 1 0 0,-1-1-1 0 0,0 1 1 0 0,1 0-1 0 0,-1 0 1 0 0,1-1-1 0 0,-1 1 1 0 0,2 0 98 0 0,19-24-1184 0 0,2 3-42 0 0</inkml:trace>
  <inkml:trace contextRef="#ctx0" brushRef="#br0" timeOffset="294759.443">10619 11403 1180 0 0,'0'0'107'0'0,"-1"-1"-1"0"0,1 1 1 0 0,-1-1 0 0 0,1 0 0 0 0,-1 1-1 0 0,1-1 1 0 0,0 0 0 0 0,-1 1-1 0 0,1-1 1 0 0,0 0 0 0 0,0 0-1 0 0,-1 1 1 0 0,1-1 0 0 0,0 0 0 0 0,0 0-1 0 0,0 1 1 0 0,0-1 0 0 0,0 0-1 0 0,0 0 1 0 0,0 1 0 0 0,0-1-1 0 0,0 0 1 0 0,0 0 0 0 0,1 1-1 0 0,-1-1 1 0 0,0 0 0 0 0,0 0 0 0 0,1 1-1 0 0,-1-1 1 0 0,0 0 0 0 0,1 1-1 0 0,-1-1 1 0 0,1 1 0 0 0,-1-1-1 0 0,1 0 1 0 0,-1 1 0 0 0,1-1-1 0 0,-1 1 1 0 0,1-1 0 0 0,0 1-107 0 0,-23 3 171 0 0,1 0 0 0 0,1 2 1 0 0,-1 0-1 0 0,0 1 0 0 0,1 1 0 0 0,1 1 0 0 0,-1 1 1 0 0,1 1-1 0 0,1 0 0 0 0,-1 2 0 0 0,2 0 1 0 0,0 1-1 0 0,0 0 0 0 0,2 1 0 0 0,-1 1 0 0 0,-12 17-171 0 0,28-32 12 0 0,-1 1 0 0 0,1 0 0 0 0,-1 0 0 0 0,1 0 0 0 0,0-1 0 0 0,-1 1 0 0 0,1 0 0 0 0,0 0 0 0 0,0 0 0 0 0,0 0 0 0 0,-1 0 0 0 0,1 0 0 0 0,0 0 0 0 0,0-1 0 0 0,0 1 0 0 0,0 0 0 0 0,1 0 0 0 0,-1 0 0 0 0,0 0 0 0 0,0 0-1 0 0,0 0 1 0 0,1 0 0 0 0,-1-1 0 0 0,1 1 0 0 0,-1 0 0 0 0,0 0 0 0 0,1 0 0 0 0,-1-1 0 0 0,1 1 0 0 0,0 0 0 0 0,-1-1 0 0 0,1 1 0 0 0,-1 0 0 0 0,1-1 0 0 0,0 1 0 0 0,0-1 0 0 0,-1 1 0 0 0,1-1 0 0 0,0 1 0 0 0,0-1 0 0 0,0 0 0 0 0,0 1 0 0 0,-1-1-1 0 0,1 0 1 0 0,0 0 0 0 0,0 1 0 0 0,0-1 0 0 0,0 0 0 0 0,0 0 0 0 0,0 0 0 0 0,0 0 0 0 0,0 0 0 0 0,-1-1 0 0 0,1 1 0 0 0,0 0 0 0 0,0 0 0 0 0,0 0 0 0 0,0-1 0 0 0,0 1 0 0 0,-1 0 0 0 0,1-1 0 0 0,0 1 0 0 0,0-1 0 0 0,0 1 0 0 0,0-1-12 0 0,59-15-98 0 0,-20-1-178 0 0,0-1 0 0 0,-1-2 0 0 0,-2-2 0 0 0,0-1 0 0 0,24-20 276 0 0,-58 31 165 0 0,-18 40 70 0 0,16-21-256 0 0,0 0 0 0 0,1 1 0 0 0,0-1 0 0 0,0 0 0 0 0,1 0 1 0 0,0-1-1 0 0,0 1 0 0 0,1 0 0 0 0,-1-1 0 0 0,2 0 0 0 0,-1 0 1 0 0,1 0-1 0 0,-1-1 0 0 0,2 1 0 0 0,-1-1 0 0 0,0 0 0 0 0,1 0 0 0 0,0-1 1 0 0,1 0 20 0 0,76 53-3992 0 0,-74-51 3001 0 0,3 0-261 0 0</inkml:trace>
  <inkml:trace contextRef="#ctx0" brushRef="#br0" timeOffset="295683.395">11055 11433 904 0 0,'3'90'4907'0'0,"-3"-91"-4846"0"0,0-1-1 0 0,-1 1 0 0 0,1 0 1 0 0,0-1-1 0 0,0 1 1 0 0,-1 0-1 0 0,1-1 0 0 0,-1 1 1 0 0,1 0-1 0 0,-1 0 1 0 0,0 0-1 0 0,1-1 0 0 0,-1 1 1 0 0,0 0-1 0 0,0 0 1 0 0,0 0-1 0 0,1 0 0 0 0,-1 0 1 0 0,0 0-1 0 0,-1 1 1 0 0,1-1-1 0 0,0 0 0 0 0,0 0 1 0 0,0 1-1 0 0,0-1 1 0 0,-1 1-1 0 0,1-1 0 0 0,0 1 1 0 0,0-1-1 0 0,-1 1 1 0 0,1 0-1 0 0,0 0 0 0 0,-1-1 1 0 0,1 1-1 0 0,0 0 0 0 0,-1 0 1 0 0,1 0-1 0 0,0 1 1 0 0,-1-1-1 0 0,1 0 0 0 0,0 0 1 0 0,-1 1-1 0 0,1-1 1 0 0,0 1-1 0 0,0-1 0 0 0,-1 1 1 0 0,1 0-1 0 0,0-1 1 0 0,0 1-1 0 0,0 0 0 0 0,0 0 1 0 0,0 0-1 0 0,0-1 1 0 0,0 1-1 0 0,0 0 0 0 0,0 1 1 0 0,0-1-1 0 0,1 0 1 0 0,-1 0-1 0 0,0 0 0 0 0,1 0 1 0 0,-1 1-1 0 0,1-1-60 0 0,2-9-82 0 0,1 1 0 0 0,0 0-1 0 0,1-1 1 0 0,-1 1 0 0 0,1 0-1 0 0,1 1 1 0 0,-1-1 0 0 0,1 1-1 0 0,0 0 1 0 0,1 0 0 0 0,0 0-1 0 0,0 1 1 0 0,0 0 0 0 0,0 0-1 0 0,1 0 1 0 0,-1 1 0 0 0,1 0-1 0 0,1 1 1 0 0,-1-1 0 0 0,0 1-1 0 0,1 1 1 0 0,-1-1 0 0 0,1 1-1 0 0,0 1 1 0 0,5-1 82 0 0,-11 2 6 0 0,1-1 0 0 0,-1 2 1 0 0,1-1-1 0 0,-1 0 0 0 0,0 0 0 0 0,1 1 0 0 0,-1-1 1 0 0,1 1-1 0 0,-1 0 0 0 0,0 0 0 0 0,1 0 0 0 0,-1 0 1 0 0,0 0-1 0 0,0 0 0 0 0,0 1 0 0 0,0-1 0 0 0,0 1 1 0 0,0 0-1 0 0,0-1 0 0 0,0 1 0 0 0,-1 0 0 0 0,1 0 1 0 0,-1 0-1 0 0,1 0 0 0 0,-1 0 0 0 0,0 0 0 0 0,0 0 1 0 0,0 1-1 0 0,0-1 0 0 0,0 0 0 0 0,0 1 0 0 0,-1-1 1 0 0,1 1-1 0 0,-1-1 0 0 0,0 1 0 0 0,1-1 0 0 0,-1 1 1 0 0,0-1-1 0 0,-1 1 0 0 0,1-1 0 0 0,0 0 0 0 0,-1 1 1 0 0,1-1-1 0 0,-1 1 0 0 0,0-1 0 0 0,0 0 0 0 0,0 1-6 0 0,-49 47 1726 0 0,49-49-1585 0 0,1-1-11 0 0,-1-32-74 0 0,3 26-148 0 0,1 0 0 0 0,0 1 0 0 0,0-1-1 0 0,0 1 1 0 0,0-1 0 0 0,1 1 0 0 0,0 0 0 0 0,0 0-1 0 0,1 1 1 0 0,-1-1 0 0 0,1 1 0 0 0,0 0 0 0 0,0 0 0 0 0,0 1-1 0 0,1 0 1 0 0,-1-1 0 0 0,1 2 0 0 0,0-1 0 0 0,0 1-1 0 0,0 0 1 0 0,0 0 0 0 0,0 0 0 0 0,0 1 0 0 0,0 0-1 0 0,1 0 1 0 0,-1 1 0 0 0,0 0 0 0 0,1 0 0 0 0,-1 0-1 0 0,0 1 1 0 0,0 0 0 0 0,1 0 0 0 0,-1 0 0 0 0,0 1-1 0 0,0 0 1 0 0,3 2 92 0 0,52 53-804 0 0,-56-50 793 0 0,0-1 0 0 0,0 0 0 0 0,1 0 0 0 0,-1 0 0 0 0,1-1 0 0 0,1 0 0 0 0,-1 0 1 0 0,1-1-1 0 0,0 0 0 0 0,0 0 0 0 0,0 0 0 0 0,0-1 0 0 0,1 0 0 0 0,3 1 11 0 0,4-2-17 0 0,-1-1 1 0 0,0-1-1 0 0,1 0 1 0 0,-1-1-1 0 0,1 0 0 0 0,-1-1 1 0 0,0-1-1 0 0,0 0 1 0 0,0-1-1 0 0,0 0 0 0 0,-1-1 1 0 0,0-1-1 0 0,0 0 1 0 0,0-1-1 0 0,0 0 0 0 0,-1-1 1 0 0,-1-1-1 0 0,1 1 1 0 0,-1-2-1 0 0,-1 0 1 0 0,0 0-1 0 0,0-1 0 0 0,-1 0 1 0 0,0 0-1 0 0,-1-1 1 0 0,-1-1-1 0 0,0 1 0 0 0,0-1 1 0 0,-1 0-1 0 0,-1 0 1 0 0,0-1-1 0 0,2-10 17 0 0,-6-52 3876 0 0,-1 75-3806 0 0,0 0 0 0 0,0-1 0 0 0,-1 1 0 0 0,1 0-1 0 0,-1 0 1 0 0,1-1 0 0 0,-1 1 0 0 0,1 0-1 0 0,-1 0 1 0 0,0 0 0 0 0,1 0 0 0 0,-1 0 0 0 0,0 0-1 0 0,0 0 1 0 0,0 0 0 0 0,0 0 0 0 0,0 0-1 0 0,0 0 1 0 0,0 0 0 0 0,0 1 0 0 0,0-1 0 0 0,0 0-1 0 0,0 1 1 0 0,-1-1 0 0 0,1 1 0 0 0,0 0-1 0 0,0-1 1 0 0,-1 1 0 0 0,1 0 0 0 0,0-1-1 0 0,-1 1 1 0 0,1 0 0 0 0,0 0 0 0 0,0 0 0 0 0,-1 0-1 0 0,1 1 1 0 0,0-1 0 0 0,-1 0 0 0 0,1 0-1 0 0,0 1 1 0 0,0-1 0 0 0,-1 1 0 0 0,1-1-70 0 0,-6 9 55 0 0,0 0 0 0 0,1 0 0 0 0,0 0 1 0 0,1 1-1 0 0,0 0 0 0 0,0 0 0 0 0,1 0 0 0 0,0 0 1 0 0,1 1-1 0 0,0 0 0 0 0,1 0 0 0 0,0-1 0 0 0,0 1 1 0 0,1 0-1 0 0,1 1 0 0 0,0-1 0 0 0,1 0 0 0 0,0 0 1 0 0,1 6-56 0 0,61 204 320 0 0,-49-191-381 0 0,-1 1 1 0 0,-2 1 0 0 0,-1 0-1 0 0,-1 0 1 0 0,-2 1 0 0 0,-1 0 0 0 0,1 32 60 0 0,-7-63-58 0 0,0 0 0 0 0,0-1 1 0 0,1 1-1 0 0,-1 0 1 0 0,0 0-1 0 0,0 0 1 0 0,-1-1-1 0 0,1 1 1 0 0,0 0-1 0 0,-1 0 1 0 0,1 0-1 0 0,-1-1 1 0 0,1 1-1 0 0,-1 0 0 0 0,0-1 1 0 0,0 1-1 0 0,0-1 1 0 0,0 1-1 0 0,0-1 1 0 0,0 1-1 0 0,0-1 1 0 0,0 1-1 0 0,-1-1 1 0 0,1 0-1 0 0,0 0 1 0 0,-1 0-1 0 0,1 0 0 0 0,-1 0 1 0 0,1 0-1 0 0,-1 0 1 0 0,0 0-1 0 0,1-1 1 0 0,-1 1-1 0 0,0 0 1 0 0,0-1-1 0 0,1 0 1 0 0,-1 1-1 0 0,0-1 1 0 0,0 0-1 0 0,0 0 0 0 0,1 0 1 0 0,-1 0-1 0 0,0 0 1 0 0,0-1-1 0 0,0 1 1 0 0,1 0-1 0 0,-1-1 1 0 0,0 1-1 0 0,0-1 1 0 0,1 0-1 0 0,-1 1 1 0 0,1-1-1 0 0,-1 0 1 0 0,0 0-1 0 0,1 0 0 0 0,0 0 1 0 0,-1-1-1 0 0,1 1 1 0 0,0 0-1 0 0,-1-1 1 0 0,1 1-1 0 0,0 0 1 0 0,0-1-1 0 0,0 1 1 0 0,0-1-1 0 0,0 0 1 0 0,0-1 56 0 0,-8-9-283 0 0,0-1 0 0 0,1 0 0 0 0,0-1 0 0 0,1 0 0 0 0,1 0 0 0 0,0 0 0 0 0,1-1 0 0 0,0 0 0 0 0,2 0 0 0 0,-1 0 0 0 0,2-1 0 0 0,0 1 0 0 0,1-1 0 0 0,0 1-1 0 0,2-1 1 0 0,0-5 284 0 0,-1-11-194 0 0</inkml:trace>
  <inkml:trace contextRef="#ctx0" brushRef="#br0" timeOffset="296277.486">11890 11391 4848 0 0,'15'-15'166'0'0,"1"1"0"0"0,1 0 0 0 0,0 1 0 0 0,1 1 0 0 0,0 0 0 0 0,1 2 0 0 0,1 0 0 0 0,-1 1 0 0 0,1 1 0 0 0,1 1 0 0 0,-1 1 0 0 0,1 0 0 0 0,0 2 0 0 0,11-1-166 0 0,-29 4 29 0 0,0 1 1 0 0,0 0-1 0 0,1-1 0 0 0,-1 1 1 0 0,0 0-1 0 0,0 0 0 0 0,1 1 1 0 0,-1-1-1 0 0,0 1 0 0 0,0-1 1 0 0,0 1-1 0 0,0 0 0 0 0,1 0 0 0 0,-1 0 1 0 0,0 1-1 0 0,-1-1 0 0 0,1 1 1 0 0,0 0-1 0 0,0 0 0 0 0,-1 0 1 0 0,1 0-1 0 0,-1 0 0 0 0,0 0 1 0 0,1 1-1 0 0,-1-1 0 0 0,0 1 1 0 0,0-1-1 0 0,-1 1 0 0 0,1 0 1 0 0,-1 0-1 0 0,1 0 0 0 0,-1 0 1 0 0,0 0-1 0 0,0 0 0 0 0,0 0 1 0 0,0 0-1 0 0,-1 1 0 0 0,1-1 1 0 0,-1 0-1 0 0,0 0 0 0 0,0 1 1 0 0,0-1-1 0 0,0 0 0 0 0,-1 0 0 0 0,1 1 1 0 0,-1-1-1 0 0,-1 2-29 0 0,-11 14 115 0 0,-2-2-1 0 0,0 1 1 0 0,-2-2-1 0 0,1 0 1 0 0,-2-1-1 0 0,0 0 0 0 0,-1-2 1 0 0,0 0-1 0 0,-1-1 1 0 0,-1-1-1 0 0,1-1 1 0 0,-2-1-1 0 0,1-1 1 0 0,-1-1-1 0 0,-1 0 1 0 0,1-2-1 0 0,-21 2-114 0 0,39-4-22 0 0,0-1 0 0 0,0-1 0 0 0,0 1 1 0 0,0 0-1 0 0,-1-1 0 0 0,1 0 0 0 0,0 0 0 0 0,-1 0 0 0 0,1-1 0 0 0,0 0 0 0 0,-1 1 0 0 0,1-1 0 0 0,-1-1 0 0 0,1 1 0 0 0,-1-1 0 0 0,1 0 0 0 0,0 0 0 0 0,0 0 1 0 0,-1 0-1 0 0,1-1 0 0 0,0 1 0 0 0,0-1 0 0 0,0 0 0 0 0,0-1 0 0 0,1 1 0 0 0,-1-1 0 0 0,1 1 0 0 0,-1-1 0 0 0,1 0 0 0 0,0 0 0 0 0,0-1 0 0 0,0 1 0 0 0,1-1 1 0 0,-1 1-1 0 0,1-1 0 0 0,0 0 0 0 0,0 0 0 0 0,0 0 0 0 0,0 0 0 0 0,0-3 22 0 0,4-3-75 0 0,1 0-1 0 0,0 0 1 0 0,1 0 0 0 0,0 0-1 0 0,1 1 1 0 0,0-1 0 0 0,0 1-1 0 0,1 0 1 0 0,0 1 0 0 0,1 0 0 0 0,0 0-1 0 0,0 0 1 0 0,0 0 0 0 0,9-5 75 0 0,-15 12-9 0 0,428-364 217 0 0,-367 309 2048 0 0,-62 56-2110 0 0,0 0 8 0 0,0 0-23 0 0,-26 89 356 0 0,26-87-467 0 0,-3 13 5 0 0,0-1 1 0 0,1 1 0 0 0,1 0-1 0 0,0 0 1 0 0,1-1-1 0 0,0 1 1 0 0,2 0 0 0 0,-1 0-1 0 0,2-1 1 0 0,0 1 0 0 0,1-1-1 0 0,0 0 1 0 0,1 0-1 0 0,0 0 1 0 0,2-1 0 0 0,-1 1-1 0 0,2-2 1 0 0,-1 1-1 0 0,2-1 1 0 0,0 0 0 0 0,0-1-1 0 0,1 0 1 0 0,1 0 0 0 0,-1-1-1 0 0,2 0 1 0 0,-1-1-1 0 0,1-1 1 0 0,1 1 0 0 0,0-2-1 0 0,0 0 1 0 0,13 5-26 0 0,-12-9-34 0 0,0 0 1 0 0,0-1-1 0 0,1 0 1 0 0,-1-1-1 0 0,1-1 0 0 0,-1 0 1 0 0,1-1-1 0 0,-1-1 1 0 0,0 0-1 0 0,0-1 0 0 0,1 0 1 0 0,-2-1-1 0 0,1-1 1 0 0,0 0-1 0 0,-1-1 1 0 0,0 0-1 0 0,0-1 0 0 0,-1-1 1 0 0,0 0-1 0 0,0 0 1 0 0,-1-1-1 0 0,0-1 1 0 0,-1 0-1 0 0,0-1 0 0 0,4-4 34 0 0,-12 10-25 0 0,0 0 0 0 0,0 0-1 0 0,0 0 1 0 0,-1 0-1 0 0,0-1 1 0 0,0 1-1 0 0,0-1 1 0 0,-1 1 0 0 0,1-1-1 0 0,-1 1 1 0 0,0-1-1 0 0,-1 1 1 0 0,0 0-1 0 0,0-1 1 0 0,0 1 0 0 0,0-1-1 0 0,-1 1 1 0 0,0 0-1 0 0,0 0 1 0 0,0 0-1 0 0,-1 0 1 0 0,1 0 0 0 0,-1 1-1 0 0,0-1 1 0 0,-1 1-1 0 0,1 0 1 0 0,-1 0-1 0 0,0 0 1 0 0,0 0 0 0 0,0 1-1 0 0,0-1 1 0 0,-1 1-1 0 0,1 0 1 0 0,-1 0-1 0 0,0 1 1 0 0,0-1 0 0 0,0 1-1 0 0,0 0 1 0 0,0 1-1 0 0,-1-1 1 0 0,1 1-1 0 0,0 0 1 0 0,-1 0 0 0 0,1 1-1 0 0,-1 0 1 0 0,1 0-1 0 0,-1 0 1 0 0,1 0-1 0 0,-1 1 1 0 0,-1 0 25 0 0,-7-3 26 0 0,0 1 0 0 0,-1 0 0 0 0,1 1 0 0 0,0 1 0 0 0,0 0 0 0 0,0 0 0 0 0,0 2 0 0 0,0 0 0 0 0,0 0-1 0 0,1 1 1 0 0,0 1 0 0 0,-1 0 0 0 0,1 1-26 0 0,11-5 3 0 0,1 0 0 0 0,-1 0-1 0 0,0-1 1 0 0,1 1 0 0 0,-1 1-1 0 0,1-1 1 0 0,-1 0 0 0 0,1 0-1 0 0,-1 0 1 0 0,1 1-1 0 0,0-1 1 0 0,0 1 0 0 0,0-1-1 0 0,0 1 1 0 0,0-1 0 0 0,0 1-1 0 0,0 0 1 0 0,0 0 0 0 0,1-1-1 0 0,-1 1 1 0 0,0 0 0 0 0,1 0-1 0 0,0 0 1 0 0,-1 0 0 0 0,1-1-1 0 0,0 1 1 0 0,0 0-1 0 0,0 0 1 0 0,0 0 0 0 0,1 0-1 0 0,-1 0 1 0 0,0 0 0 0 0,1-1-1 0 0,-1 1 1 0 0,1 0 0 0 0,0 0-1 0 0,-1-1 1 0 0,1 1 0 0 0,0 0-1 0 0,0-1 1 0 0,0 1 0 0 0,0-1-1 0 0,1 1 1 0 0,-1-1-1 0 0,0 1 1 0 0,1-1 0 0 0,-1 0-1 0 0,0 0 1 0 0,2 1-3 0 0,85 50-549 0 0,237 5-4877 0 0,-221-51 2675 0 0,-76-5 1393 0 0</inkml:trace>
  <inkml:trace contextRef="#ctx0" brushRef="#br0" timeOffset="291278.479">4438 11741 1120 0 0,'35'-84'5726'0'0,"-34"82"-5678"0"0,-1 0 0 0 0,1 0 0 0 0,-1 0 0 0 0,0 0 0 0 0,0 0 0 0 0,0 1 0 0 0,0-1 0 0 0,0 0 0 0 0,0 0 0 0 0,-1 0 0 0 0,1 0 0 0 0,-1 0 0 0 0,1 0 0 0 0,-1 1 0 0 0,0-1 0 0 0,1 0 0 0 0,-1 0 0 0 0,0 1 0 0 0,0-1 0 0 0,0 1 0 0 0,0-1 0 0 0,-1 1 0 0 0,1-1 0 0 0,0 1 0 0 0,-1 0 0 0 0,1-1 0 0 0,-1 1 0 0 0,1 0 0 0 0,-1 0-1 0 0,0 0 1 0 0,1 0 0 0 0,-1 0 0 0 0,-1 0-48 0 0,-56 67-150 0 0,-56 195 43 0 0,-19 30-55 0 0,60-183 785 0 0,74-108-631 0 0,0 0 28 0 0,-12-73-203 0 0,11 63 126 0 0,1 0 0 0 0,0-1 0 0 0,0 1-1 0 0,1 0 1 0 0,0 0 0 0 0,0-1 0 0 0,1 1 0 0 0,1 0 0 0 0,0 1 0 0 0,0-1-1 0 0,1 0 1 0 0,0 1 0 0 0,1 0 0 0 0,0 0 0 0 0,0 0 0 0 0,1 0-1 0 0,0 1 1 0 0,4-3 57 0 0,-8 10-27 0 0,-1 1-1 0 0,1 0 0 0 0,0 0 1 0 0,0 0-1 0 0,0 0 1 0 0,0 0-1 0 0,0 0 0 0 0,-1 1 1 0 0,1-1-1 0 0,0 0 0 0 0,0 1 1 0 0,0 0-1 0 0,-1-1 1 0 0,1 1-1 0 0,0 0 0 0 0,-1 0 1 0 0,1 0-1 0 0,-1 0 0 0 0,1 0 1 0 0,-1 0-1 0 0,1 0 1 0 0,-1 1-1 0 0,0-1 0 0 0,1 0 1 0 0,-1 1-1 0 0,0-1 0 0 0,0 1 1 0 0,0 0-1 0 0,0-1 1 0 0,0 2 27 0 0,3 2-88 0 0,8 13 12 0 0,2 0-1 0 0,0 0 1 0 0,1-1-1 0 0,1-1 1 0 0,0-1-1 0 0,2 0 1 0 0,-1-1 0 0 0,2-1-1 0 0,0-1 1 0 0,0 0-1 0 0,1-1 1 0 0,0-2-1 0 0,1 0 1 0 0,0-1-1 0 0,0-1 1 0 0,1-1-1 0 0,0 0 1 0 0,0-2-1 0 0,13 0 77 0 0,-25-3 2 0 0,0-1-1 0 0,-1-1 0 0 0,1 0 1 0 0,0 0-1 0 0,-1-1 0 0 0,0 0 0 0 0,1-1 1 0 0,-1 0-1 0 0,0 0 0 0 0,0-1 1 0 0,-1 0-1 0 0,1-1 0 0 0,-1 0 0 0 0,0 0 1 0 0,0-1-1 0 0,0 0 0 0 0,-1 0 1 0 0,0-1-1 0 0,0 0 0 0 0,-1 0 0 0 0,0 0 1 0 0,0-1-1 0 0,-1 0 0 0 0,0 0 1 0 0,0-1-1 0 0,1-2-1 0 0,-6 10-62 0 0,-3-17 8 0 0,-1 15 69 0 0,0 0-1 0 0,-1 0 0 0 0,1 0 0 0 0,-1 1 0 0 0,1 0 0 0 0,-1 0 0 0 0,0 1 0 0 0,0-1 0 0 0,0 1 0 0 0,0 0 0 0 0,0 0 0 0 0,0 0 0 0 0,0 1 0 0 0,0 0 0 0 0,0 0 0 0 0,0 0 0 0 0,0 1 0 0 0,-1 0 1 0 0,1-1-1 0 0,0 2 0 0 0,1-1 0 0 0,-1 1 0 0 0,0-1 0 0 0,0 2 0 0 0,1-1 0 0 0,-1 0 0 0 0,1 1 0 0 0,-1 0 0 0 0,1 0 0 0 0,0 0 0 0 0,0 0 0 0 0,1 1 0 0 0,-1-1 0 0 0,1 1 0 0 0,0 0 0 0 0,-1 0 1 0 0,2 0-1 0 0,-1 1 0 0 0,0-1 0 0 0,1 1 0 0 0,0 0 0 0 0,0-1 0 0 0,0 1 0 0 0,1 0 0 0 0,0 0 0 0 0,0 0 0 0 0,0 0 0 0 0,0 5-14 0 0,4-4-8 0 0,0 1 0 0 0,1-1-1 0 0,0 0 1 0 0,0 0 0 0 0,0-1 0 0 0,0 1-1 0 0,1-1 1 0 0,0 0 0 0 0,0-1 0 0 0,1 1-1 0 0,-1-1 1 0 0,1 0 0 0 0,0 0-1 0 0,0 0 1 0 0,0-1 0 0 0,1 0 0 0 0,-1 0-1 0 0,1-1 1 0 0,0 0 0 0 0,-1 0 0 0 0,1-1-1 0 0,0 1 1 0 0,0-1 0 0 0,0-1 0 0 0,2 1 7 0 0,1-1-159 0 0,0 1-1 0 0,0-1 0 0 0,0-1 1 0 0,1 0-1 0 0,-1 0 0 0 0,0-1 1 0 0,0-1-1 0 0,0 1 0 0 0,-1-2 1 0 0,1 1-1 0 0,-1-1 0 0 0,1-1 1 0 0,-1 0-1 0 0,-1 0 0 0 0,1 0 1 0 0,-1-1-1 0 0,3-3 161 0 0,10-8-1175 0 0</inkml:trace>
  <inkml:trace contextRef="#ctx0" brushRef="#br0" timeOffset="291528.12">4993 11876 1664 0 0,'-42'-153'5673'0'0,"41"153"-5642"0"0,0 0 1 0 0,0 0-1 0 0,0 0 0 0 0,0 0 0 0 0,0 0 0 0 0,0 0 0 0 0,0 0 0 0 0,-1 0 0 0 0,1 0 1 0 0,0 1-1 0 0,0-1 0 0 0,0 0 0 0 0,0 1 0 0 0,0-1 0 0 0,0 1 0 0 0,0-1 0 0 0,0 1 1 0 0,0-1-1 0 0,0 1 0 0 0,1 0 0 0 0,-1-1 0 0 0,0 1 0 0 0,0 0 0 0 0,1 0 0 0 0,-1 0 0 0 0,0 0 1 0 0,1 0-1 0 0,-1 0 0 0 0,1-1 0 0 0,-1 1 0 0 0,1 1 0 0 0,-1-1 0 0 0,1 0 0 0 0,0 0 1 0 0,-1 0-1 0 0,1 0 0 0 0,0 0 0 0 0,0 0 0 0 0,0 0 0 0 0,0 0 0 0 0,0 0 0 0 0,0 0 1 0 0,0 1-1 0 0,0-1 0 0 0,0 0 0 0 0,1 1-31 0 0,-3 3 97 0 0,-4 22-53 0 0,1 0 0 0 0,2 0 0 0 0,0 1 0 0 0,2 0-1 0 0,1-1 1 0 0,1 1 0 0 0,2 0 0 0 0,1-1 0 0 0,0 0 0 0 0,2 0 0 0 0,4 10-44 0 0,0 11-358 0 0,-7-33 224 0 0,0-6-351 0 0,-1 0 0 0 0,0 0 0 0 0,-1-1 0 0 0,0 1 0 0 0,0 0 0 0 0,-1 0 0 0 0,0 0-1 0 0,0 0 1 0 0,-1 0 0 0 0,-1 0 0 0 0,1 0 0 0 0,-1 0 0 0 0,-2 3 485 0 0,-2 0-1227 0 0</inkml:trace>
  <inkml:trace contextRef="#ctx0" brushRef="#br0" timeOffset="291792.215">4755 12035 2452 0 0,'20'-21'6866'0'0,"42"13"-7116"0"0,-51 7 701 0 0,312-43-7130 0 0,-272 34 5443 0 0</inkml:trace>
  <inkml:trace contextRef="#ctx0" brushRef="#br0" timeOffset="299094.08">15884 10785 1404 0 0,'-66'13'2590'0'0,"54"-6"-2392"0"0,0 0-1 0 0,1 0 1 0 0,0 1-1 0 0,0 1 1 0 0,0 0-1 0 0,1 1 0 0 0,1-1 1 0 0,0 2-1 0 0,0-1 1 0 0,1 2-1 0 0,0-1 1 0 0,1 1-1 0 0,0 0 1 0 0,1 0-1 0 0,0 1 1 0 0,1 0-1 0 0,0 0 0 0 0,2 0 1 0 0,-1 0-1 0 0,1 1 1 0 0,1 1-198 0 0,2-11 45 0 0,0 0 1 0 0,0 0 0 0 0,0 0 0 0 0,0 0-1 0 0,1 0 1 0 0,0 0 0 0 0,0 0-1 0 0,0 0 1 0 0,0 0 0 0 0,1-1 0 0 0,-1 1-1 0 0,1 0 1 0 0,0-1 0 0 0,0 1-1 0 0,0-1 1 0 0,1 1 0 0 0,-1-1 0 0 0,1 0-1 0 0,0 0 1 0 0,0 0 0 0 0,0-1-1 0 0,0 1 1 0 0,0-1 0 0 0,0 1 0 0 0,1-1-1 0 0,-1 0 1 0 0,1-1 0 0 0,0 1-1 0 0,0 0 1 0 0,-1-1 0 0 0,1 0 0 0 0,3 1-46 0 0,139 6 770 0 0,-119-11-845 0 0,-1-1 0 0 0,0 0 0 0 0,0-2 0 0 0,-1-1-1 0 0,1-2 1 0 0,-2 0 0 0 0,1-1 0 0 0,-1-2 0 0 0,-1 0 0 0 0,0-2-1 0 0,-1 0 1 0 0,15-13 75 0 0,-38 27-14 0 0,0 0 0 0 0,0 0-1 0 0,0 0 1 0 0,0 0 0 0 0,0 0-1 0 0,0 0 1 0 0,0-1 0 0 0,0 1-1 0 0,1 0 1 0 0,-1 0 0 0 0,0-1-1 0 0,0 1 1 0 0,0-1 0 0 0,0 1-1 0 0,0-1 1 0 0,0 1 0 0 0,1-1-1 0 0,-1 1 1 0 0,0-1 0 0 0,0 0 0 0 0,1 1-1 0 0,-1-1 1 0 0,0 0 0 0 0,1 0-1 0 0,-1 0 1 0 0,1 1 0 0 0,-1-1-1 0 0,1 0 1 0 0,0 0 0 0 0,-1 0-1 0 0,1 0 1 0 0,0 0 0 0 0,-1 0-1 0 0,1 0 1 0 0,0 0 0 0 0,0 0-1 0 0,0 0 1 0 0,0 0 0 0 0,0 0 0 0 0,0 0-1 0 0,0 0 1 0 0,0 0 0 0 0,1 0-1 0 0,-1 0 1 0 0,0 0 0 0 0,0 0-1 0 0,1 1 1 0 0,-1-1 0 0 0,1 0-1 0 0,-1 0 1 0 0,1 0 0 0 0,-1 0-1 0 0,1 1 1 0 0,-1-1 0 0 0,1 0-1 0 0,0 0 1 0 0,-1 1 0 0 0,1-1 0 0 0,0 0-1 0 0,0 1 1 0 0,0-1 0 0 0,-1 1-1 0 0,2-1 15 0 0,-78 15-1 0 0,46-5 32 0 0,3-2 39 0 0,1 1 0 0 0,-1 1 0 0 0,1 2 1 0 0,1 1-1 0 0,0 0 0 0 0,1 2 0 0 0,-8 7-69 0 0,30-21-2 0 0,1 1 0 0 0,-1 0 0 0 0,1-1 0 0 0,0 1 0 0 0,-1 0 0 0 0,1 0 0 0 0,0 0 0 0 0,0 0 0 0 0,0 0 0 0 0,0 0 0 0 0,0 1 0 0 0,0-1 0 0 0,0 0 0 0 0,0 1 0 0 0,0-1 0 0 0,0 0 0 0 0,1 1 0 0 0,-1-1 0 0 0,0 1 0 0 0,1-1 0 0 0,0 1 0 0 0,-1-1 0 0 0,1 1 0 0 0,0-1 0 0 0,0 1 0 0 0,0-1 0 0 0,0 1 0 0 0,0 0 0 0 0,0-1 0 0 0,0 1 0 0 0,0-1 0 0 0,1 1 0 0 0,-1-1 0 0 0,0 1 0 0 0,1-1 0 0 0,0 1 0 0 0,-1-1 0 0 0,1 1 0 0 0,0-1 0 0 0,0 0 0 0 0,0 1 0 0 0,-1-1 1 0 0,1 0-1 0 0,1 0 0 0 0,-1 0 0 0 0,0 0 0 0 0,0 0 0 0 0,0 0 0 0 0,1 0 0 0 0,-1 0 0 0 0,0 0 0 0 0,1 0 1 0 0,82 29-732 0 0,95-20-4095 0 0,-136-10 3557 0 0</inkml:trace>
  <inkml:trace contextRef="#ctx0" brushRef="#br0" timeOffset="297519.217">14007 10977 1008 0 0,'-2'-21'1958'0'0,"-6"18"-1849"0"0,-1 0 0 0 0,0 0 1 0 0,0 1-1 0 0,0 0 0 0 0,0 0 0 0 0,0 1 1 0 0,0 1-1 0 0,0-1 0 0 0,0 1 1 0 0,-1 1-1 0 0,1 0 0 0 0,0 0 1 0 0,0 1-1 0 0,0 0 0 0 0,0 0 1 0 0,1 1-1 0 0,-1 0 0 0 0,1 1 1 0 0,-1 0-1 0 0,1 0 0 0 0,0 1-109 0 0,7-5 19 0 0,0 0-1 0 0,0 0 0 0 0,1 0 1 0 0,-1 0-1 0 0,0 0 0 0 0,0 0 1 0 0,0 0-1 0 0,1 0 1 0 0,-1 0-1 0 0,0 0 0 0 0,0 0 1 0 0,1 1-1 0 0,-1-1 1 0 0,0 0-1 0 0,1 1 0 0 0,-1-1 1 0 0,0 0-1 0 0,1 1 1 0 0,-1-1-1 0 0,0 1 0 0 0,1-1 1 0 0,-1 1-1 0 0,1-1 1 0 0,-1 1-1 0 0,1 0 0 0 0,-1-1 1 0 0,1 1-1 0 0,-1 0 1 0 0,1-1-1 0 0,0 1 0 0 0,-1 0 1 0 0,1-1-1 0 0,0 1 0 0 0,0 0 1 0 0,-1 0-1 0 0,1-1 1 0 0,0 1-1 0 0,0 0 0 0 0,0 0 1 0 0,0 0-1 0 0,0-1 1 0 0,0 1-1 0 0,0 0 0 0 0,0 0 1 0 0,1-1-1 0 0,-1 1 1 0 0,0 0-1 0 0,0 0 0 0 0,0-1 1 0 0,1 1-1 0 0,-1 0 1 0 0,1 0-1 0 0,-1-1 0 0 0,0 1 1 0 0,1-1-1 0 0,-1 1 0 0 0,1 0 1 0 0,-1-1-1 0 0,1 1 1 0 0,0-1-1 0 0,-1 1 0 0 0,1-1 1 0 0,-1 1-1 0 0,1-1-18 0 0,51 26 652 0 0,-46-24-638 0 0,5 1 41 0 0,1 0 0 0 0,0 1 1 0 0,-1 1-1 0 0,0 0 0 0 0,0 0 0 0 0,0 1 0 0 0,0 0 1 0 0,-1 1-1 0 0,0 0 0 0 0,-1 1 0 0 0,0 0 0 0 0,0 0 1 0 0,0 1-1 0 0,-1 0 0 0 0,0 1 0 0 0,-1 0 0 0 0,0 0 0 0 0,-1 1 1 0 0,0-1-1 0 0,-1 1 0 0 0,0 0 0 0 0,0 1 0 0 0,2 10-55 0 0,-8-17 7 0 0,1 1 0 0 0,-1-1 0 0 0,0 0 0 0 0,0 1 0 0 0,-1-1 0 0 0,0 0-1 0 0,0 0 1 0 0,0 0 0 0 0,0 0 0 0 0,-1 0 0 0 0,1-1 0 0 0,-1 1 0 0 0,-1-1-1 0 0,1 0 1 0 0,-1 1 0 0 0,1-1 0 0 0,-1-1 0 0 0,0 1 0 0 0,-1-1-1 0 0,1 1 1 0 0,0-1 0 0 0,-1-1 0 0 0,0 1 0 0 0,0 0 0 0 0,0-1 0 0 0,-4 1-7 0 0,-136 31-709 0 0,141-34 523 0 0,-1 1 0 0 0,1-1 0 0 0,-1-1 0 0 0,1 1 0 0 0,-1 0 0 0 0,1-1 0 0 0,-1 0 0 0 0,1 0-1 0 0,-1-1 1 0 0,1 1 0 0 0,0-1 0 0 0,0 0 0 0 0,0 0 0 0 0,0 0 0 0 0,0 0 0 0 0,0-1 0 0 0,0 0 0 0 0,1 0-1 0 0,0 0 1 0 0,-1 0 0 0 0,1 0 0 0 0,0-1 0 0 0,1 1 0 0 0,-3-4 186 0 0,0-14-1309 0 0</inkml:trace>
  <inkml:trace contextRef="#ctx0" brushRef="#br0" timeOffset="297861.67">14383 11016 1260 0 0,'14'-8'1450'0'0,"-14"9"-1356"0"0,-1 0 1 0 0,1-1-1 0 0,0 1 1 0 0,0 0-1 0 0,0-1 1 0 0,0 1-1 0 0,0 0 1 0 0,0-1-1 0 0,0 1 1 0 0,0 0-1 0 0,0-1 1 0 0,0 1-1 0 0,1-1 1 0 0,-1 1-1 0 0,0 0 1 0 0,0-1 0 0 0,1 1-1 0 0,-1 0 1 0 0,0-1-1 0 0,1 1 1 0 0,-1-1-1 0 0,0 1 1 0 0,1-1-1 0 0,-1 1 1 0 0,1-1-1 0 0,-1 1 1 0 0,1-1-1 0 0,-1 0 1 0 0,1 1-1 0 0,-1-1 1 0 0,1 0-1 0 0,-1 1 1 0 0,1-1-1 0 0,0 0 1 0 0,-1 1-1 0 0,1-1 1 0 0,0 0-1 0 0,-1 0 1 0 0,1 0 0 0 0,0 0-1 0 0,-1 0 1 0 0,1 0-1 0 0,-1 0 1 0 0,1 0-1 0 0,0 0 1 0 0,-1 0-1 0 0,1 0 1 0 0,0 0-1 0 0,-1 0 1 0 0,1-1-1 0 0,0 1 1 0 0,-1 0-1 0 0,1 0 1 0 0,-1-1-1 0 0,1 1 1 0 0,0 0-1 0 0,-1-1 1 0 0,1 1-1 0 0,-1 0 1 0 0,1-1-1 0 0,0 0-94 0 0,-6 43 347 0 0,3-1-1 0 0,1 1 1 0 0,2-1-1 0 0,2 1 0 0 0,2-1 1 0 0,5 22-347 0 0,31 71 600 0 0,11 86-1354 0 0,-54-218 579 0 0,1 1-1 0 0,-1-1 1 0 0,1 0-1 0 0,-1 0 0 0 0,0 0 1 0 0,0-1-1 0 0,0 1 1 0 0,0 0-1 0 0,0-1 1 0 0,0 1-1 0 0,0-1 0 0 0,0 0 1 0 0,-1 1-1 0 0,1-1 1 0 0,0 0-1 0 0,-1-1 1 0 0,1 1-1 0 0,-1 0 1 0 0,0-1-1 0 0,1 1 0 0 0,-1-1 1 0 0,1 0-1 0 0,-1 0 1 0 0,0 0-1 0 0,1 0 1 0 0,-1 0-1 0 0,1-1 0 0 0,-1 1 1 0 0,1-1-1 0 0,-1 1 1 0 0,1-1-1 0 0,-1 0 1 0 0,1 0-1 0 0,-1 0 0 0 0,1-1 1 0 0,0 1-1 0 0,0 0 1 0 0,0-1-1 0 0,0 0 1 0 0,0 0 175 0 0,-25-13-1250 0 0</inkml:trace>
  <inkml:trace contextRef="#ctx0" brushRef="#br0" timeOffset="298155.684">14360 10973 2200 0 0,'3'-4'69'0'0,"-1"0"0"0"0,1 1 0 0 0,0-1 0 0 0,0 1 0 0 0,0 0 0 0 0,1 0 0 0 0,-1 0 1 0 0,1 0-1 0 0,0 0 0 0 0,-1 1 0 0 0,1 0 0 0 0,0 0 0 0 0,0 0 0 0 0,1 0 0 0 0,-1 1 0 0 0,0-1 0 0 0,1 1 0 0 0,-1 0 0 0 0,0 0 0 0 0,1 1 0 0 0,-1 0 0 0 0,1-1 0 0 0,-1 1 0 0 0,1 1 0 0 0,-1-1 0 0 0,1 1 0 0 0,-1-1 0 0 0,1 1 0 0 0,-1 1 0 0 0,0-1 0 0 0,1 1 1 0 0,-1-1-1 0 0,0 1 0 0 0,0 0 0 0 0,0 1 0 0 0,0-1 0 0 0,-1 1 0 0 0,1 0 0 0 0,-1-1 0 0 0,1 2 0 0 0,-1-1 0 0 0,0 0 0 0 0,0 1 0 0 0,-1-1 0 0 0,1 1 0 0 0,-1 0 0 0 0,1 0 0 0 0,-1 0 0 0 0,0 0 0 0 0,-1 0 0 0 0,1 0 0 0 0,-1 0 0 0 0,0 1 0 0 0,0-1 0 0 0,0 1 0 0 0,0-1 1 0 0,-1 1-1 0 0,0 0-69 0 0,-4 8 105 0 0,-1 0 1 0 0,-1-1 0 0 0,0 0-1 0 0,-1 0 1 0 0,0 0 0 0 0,-1-1-1 0 0,0 0 1 0 0,-1 0 0 0 0,0-1-1 0 0,0 0 1 0 0,-1-1 0 0 0,-1 0-1 0 0,1-1 1 0 0,-1 0 0 0 0,-1 0-1 0 0,0-1 1 0 0,0-1 0 0 0,0 0-1 0 0,0-1 1 0 0,-2 0-106 0 0,12-4 11 0 0,-25 16-1043 0 0,42-26-2891 0 0,1-2 2677 0 0</inkml:trace>
  <inkml:trace contextRef="#ctx0" brushRef="#br0" timeOffset="298714.69">15023 10934 1824 0 0,'-22'7'344'0'0,"0"1"0"0"0,0 1 0 0 0,1 0 0 0 0,1 2 0 0 0,0 1 0 0 0,0 0 0 0 0,1 2 0 0 0,1 0 0 0 0,0 1 0 0 0,1 0-1 0 0,0 2 1 0 0,2 0 0 0 0,0 1 0 0 0,-5 8-344 0 0,19-25 18 0 0,0 1 0 0 0,0-1 0 0 0,0 1 0 0 0,0-1 0 0 0,0 1 0 0 0,0-1 0 0 0,1 1 0 0 0,-1 0 0 0 0,1 0 0 0 0,-1-1 0 0 0,1 1 0 0 0,0 0 0 0 0,-1 0 0 0 0,1-1 0 0 0,0 1 0 0 0,0 0 0 0 0,0 0 0 0 0,0 0 0 0 0,1 0 0 0 0,-1-1 0 0 0,0 1 0 0 0,1 0 0 0 0,-1 0 0 0 0,1-1 0 0 0,0 1 0 0 0,0 0 0 0 0,-1-1 0 0 0,1 1 0 0 0,0-1 0 0 0,0 1 0 0 0,0-1 0 0 0,1 1 0 0 0,-1-1 0 0 0,0 0 0 0 0,1 0 0 0 0,-1 1 0 0 0,0-1 0 0 0,1 0 0 0 0,-1 0 0 0 0,1 0 0 0 0,0-1 0 0 0,-1 1 1 0 0,1 0-1 0 0,0-1 0 0 0,-1 1 0 0 0,1-1 0 0 0,0 1 0 0 0,0-1 0 0 0,0 0 0 0 0,-1 0 0 0 0,1 1 0 0 0,0-1 0 0 0,0-1 0 0 0,0 1 0 0 0,-1 0 0 0 0,1 0 0 0 0,0-1 0 0 0,0 1 0 0 0,-1-1 0 0 0,1 1 0 0 0,1-2-18 0 0,110-16 167 0 0,-80 7-333 0 0,0-1 0 0 0,0-2 0 0 0,-2-2 0 0 0,0 0 0 0 0,0-2 0 0 0,-2-2 0 0 0,22-18 166 0 0,-50 25 46 0 0,-17 44 410 0 0,17-27-483 0 0,0-1 1 0 0,0 1 0 0 0,0-1 0 0 0,0 1-1 0 0,0-1 1 0 0,1 0 0 0 0,0 1-1 0 0,-1-1 1 0 0,1 0 0 0 0,1 0 0 0 0,-1 0-1 0 0,0 0 1 0 0,1-1 0 0 0,-1 1-1 0 0,1-1 1 0 0,0 1 0 0 0,-1-1-1 0 0,1 0 1 0 0,0 0 0 0 0,1 0 0 0 0,-1 0-1 0 0,0-1 1 0 0,1 1 0 0 0,-1-1-1 0 0,0 0 1 0 0,1 0 0 0 0,0 0 0 0 0,-1-1-1 0 0,3 1 27 0 0,71 6-3416 0 0,-55-7 2246 0 0</inkml:trace>
  <inkml:trace contextRef="#ctx0" brushRef="#br0" timeOffset="299721.733">14036 10928 1924 0 0,'-112'211'5729'0'0,"8"136"-3510"0"0,79-197-3046 0 0,-24 75-4764 0 0,33-192 4361 0 0</inkml:trace>
  <inkml:trace contextRef="#ctx0" brushRef="#br0" timeOffset="304560.421">19828 10377 2172 0 0,'-25'-12'7416'0'0,"2"-15"-4253"0"0,-8-6-3057 0 0,29 50-6842 0 0,-13 12 3458 0 0,7-15 2099 0 0</inkml:trace>
  <inkml:trace contextRef="#ctx0" brushRef="#br0" timeOffset="302632.762">17481 10875 1612 0 0,'3'-3'534'0'0,"14"-13"-200"0"0,-13 13-108 0 0,1 0-1 0 0,-1-1 1 0 0,0 1 0 0 0,0-1 0 0 0,0 0 0 0 0,-1 0 0 0 0,1 0 0 0 0,-1-1-1 0 0,0 1 1 0 0,0-1 0 0 0,-1 0 0 0 0,1 0 0 0 0,-1 0 0 0 0,0 0 0 0 0,-1 0-1 0 0,1 0 1 0 0,0-4-226 0 0,-4 5 52 0 0,0 0 0 0 0,-1 0 0 0 0,1 0 0 0 0,-1 1 0 0 0,0-1 0 0 0,0 1 0 0 0,0-1 0 0 0,0 1 0 0 0,-1 0 0 0 0,1 0 0 0 0,-1 1 0 0 0,0-1-1 0 0,1 1 1 0 0,-1-1 0 0 0,-1 1 0 0 0,1 0 0 0 0,0 1 0 0 0,0-1 0 0 0,-1 1 0 0 0,-1-1-52 0 0,-7-2 37 0 0,1 1 0 0 0,-1 0-1 0 0,0 0 1 0 0,0 1 0 0 0,0 1 0 0 0,-1 0-1 0 0,1 1 1 0 0,0 0 0 0 0,0 1 0 0 0,0 1 0 0 0,0 0-1 0 0,0 0 1 0 0,0 2 0 0 0,0-1 0 0 0,1 2-1 0 0,-1 0 1 0 0,1 0 0 0 0,1 1 0 0 0,-1 0-1 0 0,1 1 1 0 0,0 1 0 0 0,0 0 0 0 0,1 0 0 0 0,0 1-1 0 0,1 0 1 0 0,-1 1 0 0 0,2 0 0 0 0,0 0-1 0 0,0 1 1 0 0,1 0 0 0 0,0 0 0 0 0,1 1 0 0 0,0 0-1 0 0,0 0 1 0 0,2 0 0 0 0,0 1 0 0 0,0-1-1 0 0,1 1 1 0 0,0 4-37 0 0,3-13 24 0 0,0 0 0 0 0,0-1 0 0 0,1 1 0 0 0,0 0 0 0 0,0 0 0 0 0,0-1 0 0 0,0 1-1 0 0,0 0 1 0 0,1-1 0 0 0,-1 1 0 0 0,1-1 0 0 0,0 0 0 0 0,0 1 0 0 0,0-1 0 0 0,1 0 0 0 0,-1 0 0 0 0,1-1 0 0 0,0 1 0 0 0,-1 0-1 0 0,1-1 1 0 0,1 0 0 0 0,-1 1 0 0 0,0-1 0 0 0,0 0 0 0 0,1-1 0 0 0,-1 1 0 0 0,1-1 0 0 0,-1 1 0 0 0,1-1 0 0 0,0 0 0 0 0,0-1-1 0 0,0 1-23 0 0,124 12 540 0 0,-111-14-573 0 0,0-1-1 0 0,0-1 1 0 0,-1 0 0 0 0,1-2-1 0 0,-1 0 1 0 0,0 0 0 0 0,0-2-1 0 0,-1 0 1 0 0,1 0 0 0 0,-2-2-1 0 0,1 0 1 0 0,-1 0 0 0 0,0-1-1 0 0,-1-1 1 0 0,-1-1 0 0 0,1 1-1 0 0,-2-2 1 0 0,0 0 0 0 0,0 0-1 0 0,-1-1 1 0 0,-1 0 0 0 0,0-1-1 0 0,1-4 34 0 0,-11 20-4 0 0,0 0 0 0 0,0 0 0 0 0,0-1 0 0 0,0 1-1 0 0,0 0 1 0 0,0-1 0 0 0,0 1 0 0 0,0-1 0 0 0,0 0-1 0 0,0 1 1 0 0,0-1 0 0 0,0 0 0 0 0,0 1 0 0 0,0-1 0 0 0,0 0-1 0 0,-1 0 1 0 0,1 0 0 0 0,0 0 0 0 0,0 0 0 0 0,0 0 0 0 0,0 0-1 0 0,0-1 1 0 0,-1 1 0 0 0,1 0 0 0 0,0-1 0 0 0,0 1 0 0 0,0 0-1 0 0,0-1 1 0 0,0 0 0 0 0,0 1 0 0 0,0-1 0 0 0,0 1 0 0 0,0-1-1 0 0,1 0 1 0 0,-1 0 0 0 0,0 1 0 0 0,0-1 0 0 0,1 0 0 0 0,-1 0-1 0 0,0 0 1 0 0,1 0 0 0 0,-1 0 0 0 0,0-1 4 0 0,1 9-5 0 0,0 0 1 0 0,0-1-1 0 0,1 1 1 0 0,0 0 0 0 0,0-1-1 0 0,0 1 1 0 0,1-1-1 0 0,0 1 1 0 0,0-1-1 0 0,1 0 1 0 0,-1 0-1 0 0,1 0 1 0 0,1 0 0 0 0,-1 0-1 0 0,1-1 1 0 0,0 1-1 0 0,0-1 1 0 0,1 0-1 0 0,0 0 1 0 0,0-1-1 0 0,0 1 1 0 0,0-1 0 0 0,1 0-1 0 0,4 2 5 0 0,90 53-2901 0 0,-54-38 292 0 0,-31-12 1371 0 0</inkml:trace>
  <inkml:trace contextRef="#ctx0" brushRef="#br0" timeOffset="303437.924">17906 11103 1428 0 0,'7'4'4485'0'0,"20"-48"-3763"0"0,95-316-279 0 0,-112 320-464 0 0,-4 21-50 0 0,-8 38-9 0 0,-1 20-186 0 0,6-26 296 0 0,0-1 1 0 0,1 1-1 0 0,1-1 1 0 0,0 0-1 0 0,0 0 0 0 0,2-1 1 0 0,-1 1-1 0 0,1-1 1 0 0,1-1-1 0 0,0 0 0 0 0,0 0 1 0 0,1 0-1 0 0,1-1 1 0 0,-1 0-1 0 0,2-1 1 0 0,-1 0-1 0 0,1-1 0 0 0,0 0 1 0 0,0 0-1 0 0,1-1 1 0 0,2 0-31 0 0,78 61 149 0 0,-91-64-126 0 0,0 0 0 0 0,0 1 0 0 0,0-1 0 0 0,0 0 0 0 0,-1 0 0 0 0,1 0 0 0 0,-1 0 0 0 0,0 1 0 0 0,0-1 0 0 0,0 0 0 0 0,0 0 0 0 0,0 1 0 0 0,-1-1 0 0 0,0 0-1 0 0,1 0 1 0 0,-1 0 0 0 0,0 0 0 0 0,-1 0 0 0 0,1 0 0 0 0,0 0 0 0 0,-1 0 0 0 0,0 0 0 0 0,0 0 0 0 0,0-1 0 0 0,0 1 0 0 0,0-1 0 0 0,0 0 0 0 0,0 1 0 0 0,-1-1 0 0 0,1 0 0 0 0,-1 0 0 0 0,0-1 0 0 0,0 1 0 0 0,1 0 0 0 0,-1-1 0 0 0,0 0 0 0 0,0 1 0 0 0,-1-1 0 0 0,1-1 0 0 0,0 1 0 0 0,0 0-1 0 0,0-1 1 0 0,-3 1-23 0 0,5-1-30 0 0,-1-5-68 0 0,0-8 53 0 0,1 0 0 0 0,1 0 0 0 0,-1 0-1 0 0,2 0 1 0 0,0 0 0 0 0,1 0-1 0 0,0 0 1 0 0,1 0 0 0 0,0 0 0 0 0,1 0-1 0 0,1 1 1 0 0,0 0 0 0 0,0 0 0 0 0,1 0-1 0 0,1 1 1 0 0,0 0 0 0 0,1 0-1 0 0,2-3 46 0 0,7-15-78 0 0,120-174 121 0 0,-194 239 253 0 0,55-30-284 0 0,1-1 0 0 0,-1 1 0 0 0,1 0 0 0 0,0-1 0 0 0,0 1 1 0 0,1 0-1 0 0,0 0 0 0 0,0 0 0 0 0,0-1 0 0 0,1 1 0 0 0,0 0 1 0 0,0 0-1 0 0,0-1 0 0 0,1 1 0 0 0,0-1 0 0 0,0 1 0 0 0,0-1 1 0 0,1 0-1 0 0,0 0 0 0 0,0 0 0 0 0,0 0 0 0 0,0 0 0 0 0,1 0 0 0 0,0-1 1 0 0,0 0-1 0 0,0 0 0 0 0,0 0 0 0 0,1 0 0 0 0,-1-1 0 0 0,1 0 1 0 0,0 1-1 0 0,0-2 0 0 0,0 1 0 0 0,1-1 0 0 0,-1 0 0 0 0,6 2-12 0 0,36 34 156 0 0,-43-34-165 0 0,-1 1 1 0 0,0 0-1 0 0,0 0 0 0 0,0 0 1 0 0,-1 0-1 0 0,0 0 0 0 0,0 1 0 0 0,0-1 1 0 0,0 1-1 0 0,-1-1 0 0 0,0 1 1 0 0,0 0-1 0 0,-1-1 0 0 0,1 1 0 0 0,-1 0 1 0 0,-1-1-1 0 0,1 1 0 0 0,-1 0 1 0 0,0 0-1 0 0,0-1 0 0 0,0 1 1 0 0,-1-1-1 0 0,0 1 0 0 0,0-1 0 0 0,-1 0 1 0 0,1 0-1 0 0,-1 0 0 0 0,0 0 1 0 0,0 0-1 0 0,-1-1 0 0 0,1 1 0 0 0,-1-1 1 0 0,0 0-1 0 0,-1 0 0 0 0,1 0 1 0 0,-1-1-1 0 0,1 1 0 0 0,-1-1 0 0 0,0 0 1 0 0,0-1-1 0 0,0 1 0 0 0,-1-1 1 0 0,1 0-1 0 0,0 0 0 0 0,-1-1 0 0 0,0 1 1 0 0,1-1-1 0 0,-4 0 9 0 0,8-1-137 0 0,-1 1 0 0 0,1-1 0 0 0,-1 0-1 0 0,1 1 1 0 0,-1-1 0 0 0,1 0 0 0 0,-1 0 0 0 0,1 0 0 0 0,-1 0 0 0 0,1 0-1 0 0,-1 0 1 0 0,1-1 0 0 0,-1 1 0 0 0,1 0 0 0 0,0-1 0 0 0,-1 1 0 0 0,1-1-1 0 0,-1 0 1 0 0,1 1 0 0 0,0-1 0 0 0,-1 0 0 0 0,1 0 0 0 0,0 0 0 0 0,0 0 0 0 0,0 0-1 0 0,0 0 1 0 0,0 0 0 0 0,0 0 0 0 0,0 0 0 0 0,0 0 0 0 0,0-1 0 0 0,0 1-1 0 0,1 0 1 0 0,-1-1 0 0 0,1 1 0 0 0,-1-1 137 0 0,-6-14-1123 0 0</inkml:trace>
  <inkml:trace contextRef="#ctx0" brushRef="#br0" timeOffset="304234.102">19014 10734 1160 0 0,'4'-9'3893'0'0,"-34"16"-2679"0"0,18-3-1046 0 0,0 1 0 0 0,1 0 0 0 0,0 1 0 0 0,0 0 0 0 0,0 0 0 0 0,1 1 0 0 0,0 1 0 0 0,1 0 0 0 0,-1 0 0 0 0,1 1 0 0 0,1 0 0 0 0,0 1 0 0 0,0-1 0 0 0,1 2 0 0 0,0-1 0 0 0,1 1 1 0 0,0 0-1 0 0,1 0 0 0 0,0 1 0 0 0,0-1 0 0 0,1 1 0 0 0,1 0 0 0 0,-1 8-168 0 0,6-16 25 0 0,1 0 0 0 0,-1 0 0 0 0,1 0 1 0 0,0 0-1 0 0,1 0 0 0 0,-1-1 0 0 0,0 1 0 0 0,1-1 1 0 0,0 0-1 0 0,0 0 0 0 0,0 0 0 0 0,0 0 1 0 0,0-1-1 0 0,1 0 0 0 0,-1 0 0 0 0,1 0 1 0 0,-1 0-1 0 0,1-1 0 0 0,0 0 0 0 0,0 0 0 0 0,0 0 1 0 0,-1 0-1 0 0,1-1 0 0 0,0 0 0 0 0,0 0 1 0 0,0 0-1 0 0,0-1 0 0 0,0 1 0 0 0,0-1 1 0 0,-1 0-1 0 0,1-1 0 0 0,1 0-25 0 0,4 2-91 0 0,1-2 0 0 0,0 0 0 0 0,-1 0 0 0 0,1-1 1 0 0,-1 0-1 0 0,0-1 0 0 0,0 0 0 0 0,0 0 0 0 0,0-1 0 0 0,-1-1 0 0 0,0 1 0 0 0,0-1 0 0 0,0-1 1 0 0,-1 0-1 0 0,0 0 0 0 0,0-1 0 0 0,-1 0 0 0 0,0 0 0 0 0,0-1 0 0 0,-1 1 0 0 0,0-2 0 0 0,-1 1 1 0 0,1 0-1 0 0,-2-1 0 0 0,3-7 91 0 0,-11 9-21 0 0,0 0 0 0 0,0-1 1 0 0,-1 1-1 0 0,0 1 0 0 0,0-1 0 0 0,-1 1 1 0 0,0 0-1 0 0,0 0 0 0 0,0 1 1 0 0,-1-1-1 0 0,0 1 0 0 0,-1 1 0 0 0,1 0 1 0 0,-1 0-1 0 0,0 0 0 0 0,0 1 0 0 0,-1 0 1 0 0,1 1-1 0 0,-1-1 0 0 0,0 2 1 0 0,0-1-1 0 0,0 1 0 0 0,0 1 0 0 0,-3-1 21 0 0,-11-4 80 0 0,23 6-78 0 0,1 0 0 0 0,-1-1 0 0 0,1 1-1 0 0,-1-1 1 0 0,0 1 0 0 0,1 0 0 0 0,-1-1 0 0 0,0 1 0 0 0,1-1 0 0 0,-1 1-1 0 0,0-1 1 0 0,0 0 0 0 0,1 1 0 0 0,-1-1 0 0 0,0 1 0 0 0,0-1 0 0 0,0 1-1 0 0,0-1 1 0 0,0 1 0 0 0,0-1 0 0 0,0 0 0 0 0,0 1 0 0 0,0-1 0 0 0,0 1-1 0 0,0-1 1 0 0,0 1 0 0 0,0-1 0 0 0,0 1 0 0 0,-1-1 0 0 0,1 0 0 0 0,0 1-1 0 0,0-1 1 0 0,-1 1 0 0 0,1-1 0 0 0,0 1 0 0 0,-1 0 0 0 0,1-1 0 0 0,0 1-1 0 0,-1-1-1 0 0,504-143-3317 0 0,-503 144 3359 0 0,-1 1 0 0 0,1-1 0 0 0,0 0 0 0 0,0 1 0 0 0,0-1 0 0 0,0 1 0 0 0,0-1 0 0 0,0 0 0 0 0,0 1 0 0 0,0-1-1 0 0,0 0 1 0 0,0 1 0 0 0,0-1 0 0 0,0 0 0 0 0,1 1 0 0 0,-1-1 0 0 0,0 0 0 0 0,0 1 0 0 0,0-1 0 0 0,0 0 0 0 0,0 1 0 0 0,1-1 0 0 0,-1 0 0 0 0,0 1 0 0 0,0-1 0 0 0,1 0 0 0 0,-1 0 0 0 0,0 1 0 0 0,0-1 0 0 0,1 0 0 0 0,-1 0 0 0 0,0 0 0 0 0,1 1 0 0 0,-1-1 0 0 0,0 0 0 0 0,1 0 0 0 0,-1 0 0 0 0,0 0 0 0 0,1 0 0 0 0,-1 0 0 0 0,0 0 0 0 0,1 0 0 0 0,-1 0 0 0 0,1 0 0 0 0,-1 0-42 0 0,-42 39 702 0 0,23-23-369 0 0,11-5-186 0 0,-1 0 1 0 0,2 0-1 0 0,-1 1 0 0 0,2 0 1 0 0,-1 0-1 0 0,2 0 0 0 0,0 1 1 0 0,0 0-1 0 0,1 0 1 0 0,1 0-1 0 0,0 0 0 0 0,0 1 1 0 0,2-1-1 0 0,0 1 0 0 0,0 10-147 0 0,1-20 22 0 0,1-1 0 0 0,-1 1 0 0 0,1 0-1 0 0,0 0 1 0 0,0-1 0 0 0,0 1 0 0 0,1 0-1 0 0,-1-1 1 0 0,1 0 0 0 0,0 1 0 0 0,0-1 0 0 0,0 0-1 0 0,0 0 1 0 0,1 0 0 0 0,-1 0 0 0 0,1 0-1 0 0,0-1 1 0 0,-1 1 0 0 0,1-1 0 0 0,1 1-1 0 0,-1-1 1 0 0,0 0 0 0 0,0 0 0 0 0,1-1 0 0 0,-1 1-1 0 0,1-1 1 0 0,-1 0 0 0 0,1 0 0 0 0,0 0-1 0 0,0 0 1 0 0,-1 0 0 0 0,1-1 0 0 0,0 0-1 0 0,2 0-21 0 0,124-6-90 0 0,-109 4 13 0 0,0-1 0 0 0,0-2-1 0 0,0 0 1 0 0,-1-1 0 0 0,0-1-1 0 0,0-1 1 0 0,-1-1 0 0 0,0 0 0 0 0,0-1-1 0 0,-1-2 1 0 0,-1 0 0 0 0,1 0-1 0 0,-2-2 1 0 0,0 0 0 0 0,-1-1-1 0 0,0 0 1 0 0,-1-1 0 0 0,-1-1-1 0 0,-1 0 1 0 0,6-11 77 0 0,-17 27 165 0 0,-1 1 2 0 0,-48 4 934 0 0,46-3-1082 0 0,0 0-1 0 0,1-1 1 0 0,-1 1-1 0 0,0 1 1 0 0,1-1 0 0 0,-1 0-1 0 0,1 0 1 0 0,-1 1-1 0 0,1-1 1 0 0,0 0-1 0 0,0 1 1 0 0,-1 0 0 0 0,1-1-1 0 0,0 1 1 0 0,0 0-1 0 0,0-1 1 0 0,1 1 0 0 0,-1 0-1 0 0,0 0 1 0 0,1 0-1 0 0,-1 0 1 0 0,1 0 0 0 0,0 0-1 0 0,-1-1 1 0 0,1 1-1 0 0,0 0 1 0 0,0 0 0 0 0,0 0-1 0 0,0 0 1 0 0,1 0-1 0 0,-1 0 1 0 0,1 0-1 0 0,-1 0 1 0 0,1 0 0 0 0,-1 0-1 0 0,1-1 1 0 0,0 1-1 0 0,0 0 1 0 0,0 0 0 0 0,0-1-1 0 0,0 1 1 0 0,1-1-1 0 0,-1 1 1 0 0,0-1 0 0 0,1 1-19 0 0,78 47-2184 0 0,-63-52-4006 0 0,-20-1 5080 0 0</inkml:trace>
  <inkml:trace contextRef="#ctx0" brushRef="#br0" timeOffset="306918.589">20428 10623 956 0 0,'0'-22'1498'0'0,"-1"19"-1436"0"0,0-1-1 0 0,0 1 0 0 0,0 0 1 0 0,0 0-1 0 0,-1 0 1 0 0,1 0-1 0 0,-1 0 0 0 0,1 1 1 0 0,-1-1-1 0 0,0 0 1 0 0,0 1-1 0 0,0-1 0 0 0,-1 1 1 0 0,1 0-1 0 0,-1 0 1 0 0,1 0-1 0 0,-1 0 0 0 0,0 0 1 0 0,1 0-1 0 0,-1 1 1 0 0,0-1-1 0 0,0 1 0 0 0,0 0 1 0 0,0 0-1 0 0,-1 0 1 0 0,1 0-1 0 0,0 1 0 0 0,0-1 1 0 0,0 1-1 0 0,-1 0 1 0 0,1 0-1 0 0,0 0 0 0 0,-2 0-61 0 0,-2 0 61 0 0,0-1 0 0 0,1 1 0 0 0,-1 0-1 0 0,0 0 1 0 0,0 1 0 0 0,0 0-1 0 0,1 0 1 0 0,-1 1 0 0 0,1 0-1 0 0,-1 0 1 0 0,1 0 0 0 0,0 1 0 0 0,0 0-1 0 0,0 0 1 0 0,0 0 0 0 0,0 1-1 0 0,0 0 1 0 0,1 0 0 0 0,0 1-1 0 0,0-1 1 0 0,0 1 0 0 0,-3 5-61 0 0,-1 0 104 0 0,2 0-1 0 0,-1 1 1 0 0,1 0 0 0 0,1 1-1 0 0,0-1 1 0 0,0 1 0 0 0,1 0-1 0 0,1 0 1 0 0,0 1 0 0 0,1-1-1 0 0,0 1 1 0 0,0 3-104 0 0,2-11 36 0 0,1-1 0 0 0,-1 1 0 0 0,1-1 0 0 0,0 1-1 0 0,1 0 1 0 0,-1-1 0 0 0,1 1 0 0 0,-1-1 0 0 0,1 1 0 0 0,1-1 0 0 0,-1 0-1 0 0,1 1 1 0 0,-1-1 0 0 0,1 0 0 0 0,1 0 0 0 0,-1 0 0 0 0,0 0-1 0 0,1 0 1 0 0,0-1 0 0 0,0 1 0 0 0,0-1 0 0 0,0 0 0 0 0,1 0 0 0 0,-1 0-1 0 0,1 0 1 0 0,0 0 0 0 0,-1-1 0 0 0,1 0 0 0 0,0 1 0 0 0,1-2 0 0 0,-1 1-1 0 0,0 0 1 0 0,1-1 0 0 0,-1 0 0 0 0,1 0 0 0 0,0 0-36 0 0,4 1-39 0 0,0 0 1 0 0,1-1 0 0 0,-1-1-1 0 0,0 1 1 0 0,1-1 0 0 0,-1-1-1 0 0,0 0 1 0 0,0 0-1 0 0,0-1 1 0 0,0 0 0 0 0,0-1-1 0 0,0 0 1 0 0,0 0 0 0 0,-1 0-1 0 0,1-1 1 0 0,-1-1-1 0 0,0 0 1 0 0,0 0 0 0 0,-1 0-1 0 0,0-1 1 0 0,1 0 0 0 0,-2 0-1 0 0,1-1 1 0 0,-1 0-1 0 0,0 0 1 0 0,-1 0 0 0 0,3-5 38 0 0,-7 11-72 0 0,-1-10 8 0 0,-5-13-162 0 0,15 43 153 0 0,-1-13 81 0 0,1 0 0 0 0,-1 0 0 0 0,1-1 0 0 0,0 0 0 0 0,1 0 0 0 0,-1-2 0 0 0,1 1 0 0 0,0-1 0 0 0,0-1 0 0 0,0 0 0 0 0,0 0 0 0 0,0-1 0 0 0,1-1 0 0 0,-1 0 0 0 0,0 0 0 0 0,4-1-8 0 0,-6-1-10 0 0,0 1 0 0 0,-1-1-1 0 0,1-1 1 0 0,0 0 0 0 0,-1 0 0 0 0,0 0 0 0 0,1-1-1 0 0,-1 0 1 0 0,-1-1 0 0 0,1 0 0 0 0,-1 0 0 0 0,1-1-1 0 0,-2 0 1 0 0,1 0 0 0 0,-1 0 0 0 0,0-1-1 0 0,0 0 1 0 0,0 0 0 0 0,-1-1 0 0 0,0 1 0 0 0,-1-1-1 0 0,0 0 1 0 0,0 0 0 0 0,-1-1 0 0 0,0 1 0 0 0,1-6 10 0 0,48-263 799 0 0,4 40 1530 0 0,-69 279-2134 0 0,1 0 1 0 0,3 0-1 0 0,1 2 1 0 0,2-1-1 0 0,2 1 1 0 0,2 33-196 0 0,2-59 52 0 0,1 0 1 0 0,1 0-1 0 0,1 0 1 0 0,0 0 0 0 0,1-1-1 0 0,1 1 1 0 0,1-1-1 0 0,0 0 1 0 0,2-1 0 0 0,-1 1-1 0 0,2-1 1 0 0,0-1-1 0 0,1 0 1 0 0,1 0 0 0 0,0-1-1 0 0,1 0 1 0 0,0-1-1 0 0,1 0 1 0 0,1-1 0 0 0,0-1-1 0 0,0 0 1 0 0,1-1-1 0 0,1 0 1 0 0,0-1-1 0 0,7 2-52 0 0,-7-8-82 0 0,0 0-1 0 0,0-1 0 0 0,0-1 1 0 0,0-1-1 0 0,1 0 0 0 0,-1-1 1 0 0,0-1-1 0 0,0 0 0 0 0,0-1 0 0 0,0-1 1 0 0,-1-1-1 0 0,1 0 0 0 0,-1-1 1 0 0,0 0-1 0 0,0-1 0 0 0,-1-1 1 0 0,0-1-1 0 0,-1 0 0 0 0,1 0 0 0 0,-2-1 1 0 0,1-1-1 0 0,-2 0 0 0 0,1-1 1 0 0,-2 0-1 0 0,6-8 83 0 0,-14 19-6 0 0,-1-1 1 0 0,1 1-1 0 0,-1-1 1 0 0,0 0-1 0 0,0 1 1 0 0,0-1-1 0 0,0 0 1 0 0,0 1-1 0 0,0-1 1 0 0,0 0-1 0 0,0 0 1 0 0,-1 0-1 0 0,1 0 1 0 0,-1 0-1 0 0,1 0 1 0 0,-1 0-1 0 0,0 0 1 0 0,0 0-1 0 0,0 0 1 0 0,0 0-1 0 0,0 0 1 0 0,0 0-1 0 0,-1 0 1 0 0,1 0-1 0 0,-1 0 1 0 0,1 0-1 0 0,-1 1 1 0 0,0-1-1 0 0,1 0 1 0 0,-1 0-1 0 0,0 0 1 0 0,0 1-1 0 0,-1-1 1 0 0,1 0-1 0 0,0 1 1 0 0,0-1-1 0 0,-1 1 1 0 0,1-1-1 0 0,-1 1 1 0 0,1 0-1 0 0,-1 0 0 0 0,0 0 1 0 0,1 0-1 0 0,-1 0 1 0 0,0 0-1 0 0,0 0 1 0 0,0 0-1 0 0,0 1 1 0 0,0-1-1 0 0,-1 1 6 0 0,-109-12-13 0 0,99 14-2 0 0,1 0 0 0 0,0 0 0 0 0,0 1 0 0 0,0 1 0 0 0,0 0 0 0 0,1 1 0 0 0,0 0 0 0 0,0 0 0 0 0,0 1 0 0 0,0 1 0 0 0,1 0 0 0 0,0 0 0 0 0,1 1 0 0 0,-1 1 0 0 0,2-1 1 0 0,-1 1-1 0 0,-6 9 15 0 0,14-16 3 0 0,0 1 0 0 0,0-1 0 0 0,0 1 0 0 0,1-1 0 0 0,-1 1 0 0 0,0-1 0 0 0,1 1 0 0 0,0-1 0 0 0,0 1 0 0 0,-1-1 0 0 0,1 1 0 0 0,1 0 0 0 0,-1-1 0 0 0,0 1 0 0 0,1-1 0 0 0,-1 1 0 0 0,1-1 0 0 0,0 1 0 0 0,0-1 0 0 0,0 1 0 0 0,0-1 0 0 0,0 0 0 0 0,0 0 0 0 0,1 1 0 0 0,-1-1 0 0 0,1 0 0 0 0,0 0 0 0 0,-1 0 0 0 0,1-1 0 0 0,0 1 0 0 0,0 0 0 0 0,0-1 0 0 0,0 1 0 0 0,1-1 0 0 0,-1 0 0 0 0,0 1 0 0 0,1-1 0 0 0,-1 0 0 0 0,0-1 0 0 0,1 1 0 0 0,-1 0 0 0 0,1-1 0 0 0,0 1 0 0 0,0-1-3 0 0,119 18 164 0 0,68-59-557 0 0,-187 40 376 0 0,35-7-162 0 0,0-1 0 0 0,-1-2 0 0 0,0-2 0 0 0,-1-1 0 0 0,-1-1 0 0 0,0-3 0 0 0,-1 0 0 0 0,-1-3 0 0 0,27-20 179 0 0,-32 1 390 0 0,-28 39-288 0 0,-34-12 370 0 0,27 14-438 0 0,-1-1 0 0 0,1 1 0 0 0,0 1 0 0 0,0-1 0 0 0,0 1-1 0 0,0 0 1 0 0,0 1 0 0 0,0 0 0 0 0,1 0 0 0 0,-1 0 0 0 0,1 1 0 0 0,0 0 0 0 0,0 0 0 0 0,0 1 0 0 0,0-1 0 0 0,1 1 0 0 0,0 1 0 0 0,0-1 0 0 0,0 1 0 0 0,1 0 0 0 0,0 0 0 0 0,0 0-1 0 0,0 0 1 0 0,1 1 0 0 0,0-1 0 0 0,0 1 0 0 0,0 0 0 0 0,1 0 0 0 0,0 0 0 0 0,1 0 0 0 0,0 0 0 0 0,0 3-34 0 0,4-4 22 0 0,1-1 1 0 0,0 1 0 0 0,0-1-1 0 0,0 0 1 0 0,1 0-1 0 0,0-1 1 0 0,0 1 0 0 0,0-1-1 0 0,0 0 1 0 0,1-1-1 0 0,-1 1 1 0 0,1-1-1 0 0,0 0 1 0 0,0-1 0 0 0,0 1-1 0 0,1-1 1 0 0,-1 0-1 0 0,1-1 1 0 0,-1 1-1 0 0,1-1 1 0 0,-1-1 0 0 0,1 1-1 0 0,0-1 1 0 0,-1 0-1 0 0,1-1 1 0 0,-1 1-1 0 0,1-1 1 0 0,2-1-23 0 0,4 1-16 0 0,1 1 0 0 0,-1-2 0 0 0,0 1 0 0 0,0-2 0 0 0,-1 0 0 0 0,1 0 0 0 0,0-2-1 0 0,-1 1 1 0 0,0-1 0 0 0,0-1 0 0 0,-1 0 0 0 0,1-1 0 0 0,-1 0 0 0 0,-1-1 0 0 0,1 0 0 0 0,-1-1 0 0 0,-1 0 0 0 0,0 0 0 0 0,0-1 0 0 0,-1 0 0 0 0,0-1 0 0 0,0 1 0 0 0,-1-2 0 0 0,-1 1-1 0 0,0-1 1 0 0,-1 0 0 0 0,0 0 0 0 0,0 0 0 0 0,-2-1 0 0 0,1 0 0 0 0,-2 0 0 0 0,1 0 0 0 0,-2 0 0 0 0,0-5 16 0 0,2-1 66 0 0,0 0 0 0 0,-2 1 0 0 0,0-1 0 0 0,-2 0-1 0 0,0 0 1 0 0,-1 0 0 0 0,0 0 0 0 0,-2 0 0 0 0,0 1 0 0 0,-1 0 0 0 0,-1 0 0 0 0,-1 0 0 0 0,-1 0 0 0 0,0 1 0 0 0,-1 0-1 0 0,-1 1 1 0 0,0 0 0 0 0,-1 1 0 0 0,-1 0 0 0 0,0 1 0 0 0,-1 0 0 0 0,-1 1 0 0 0,0 0 0 0 0,-1 1 0 0 0,0 1 0 0 0,-1 0-1 0 0,0 1-65 0 0,-100-12 861 0 0,112 24-844 0 0,1-1 0 0 0,-1 1 0 0 0,1 0 0 0 0,0 1 0 0 0,0-1 1 0 0,0 0-1 0 0,0 1 0 0 0,0 0 0 0 0,0 0 0 0 0,1 0 0 0 0,0 0 1 0 0,-1 0-1 0 0,1 0 0 0 0,0 0 0 0 0,0 1 0 0 0,1-1 0 0 0,-1 1 1 0 0,1 0-1 0 0,0-1 0 0 0,0 1 0 0 0,0 0 0 0 0,0 0 0 0 0,0-1 1 0 0,1 1-1 0 0,0 0 0 0 0,0 0 0 0 0,0 0 0 0 0,0 0 0 0 0,1 0 1 0 0,-1 0-1 0 0,1-1 0 0 0,0 1 0 0 0,0 0 0 0 0,1 0 0 0 0,-1-1 1 0 0,1 1-1 0 0,-1-1 0 0 0,1 1 0 0 0,0-1 0 0 0,2 3-17 0 0,69 121-191 0 0,21 50-1563 0 0,-69-47-2682 0 0,-25-125 4235 0 0,0 0-1 0 0,0 0 1 0 0,-1 0-1 0 0,1 0 1 0 0,-1 0-1 0 0,0 0 1 0 0,0-1 0 0 0,-1 1-1 0 0,0 0 1 0 0,1-1-1 0 0,-2 1 1 0 0,1-1 0 0 0,0 1-1 0 0,-1-1 1 0 0,0 0-1 0 0,0 0 1 0 0,0 0-1 0 0,0-1 1 0 0,-1 1 201 0 0,-17 16-1145 0 0</inkml:trace>
  <inkml:trace contextRef="#ctx0" brushRef="#br0" timeOffset="307169.473">20634 10446 3380 0 0,'-13'-1'1112'0'0,"-4"-1"1129"0"0,28-1-413 0 0,196-22-425 0 0,108 10-6117 0 0,-187 11 1950 0 0,-69 0 1534 0 0</inkml:trace>
  <inkml:trace contextRef="#ctx0" brushRef="#br0" timeOffset="308236.003">23062 10317 948 0 0,'36'-34'7572'0'0,"-55"189"-5042"0"0,20-142-2502 0 0,1 0 0 0 0,0-1-1 0 0,1 1 1 0 0,0-1 0 0 0,0 0 0 0 0,2 1-1 0 0,-1-2 1 0 0,2 1 0 0 0,-1 0 0 0 0,2-1-1 0 0,-1 0 1 0 0,2-1 0 0 0,-1 1-1 0 0,1-1 1 0 0,1-1 0 0 0,0 0 0 0 0,0 0-1 0 0,6 3-27 0 0,-10-7 6 0 0,0-1 0 0 0,0 0-1 0 0,0-1 1 0 0,1 1 0 0 0,0-1-1 0 0,0 0 1 0 0,0 0 0 0 0,0-1-1 0 0,0 0 1 0 0,0 0 0 0 0,0 0-1 0 0,1-1 1 0 0,-1 0 0 0 0,1 0-1 0 0,0 0 1 0 0,-1-1 0 0 0,1 0-1 0 0,-1-1 1 0 0,1 1-1 0 0,-1-1 1 0 0,1-1 0 0 0,-1 1-1 0 0,0-1 1 0 0,1 0 0 0 0,-1 0-1 0 0,0-1 1 0 0,0 0 0 0 0,0 0-1 0 0,-1 0 1 0 0,1-1 0 0 0,-1 0-1 0 0,0 0 1 0 0,0 0 0 0 0,0 0-1 0 0,0-1 1 0 0,0-1-6 0 0,5-6-70 0 0,-1-1 0 0 0,0-1 0 0 0,-1 1 0 0 0,0-1-1 0 0,-1-1 1 0 0,-1 0 0 0 0,0 1 0 0 0,-1-2 0 0 0,0 1 0 0 0,-2-1 0 0 0,0 1 0 0 0,0-1-1 0 0,-1 0 1 0 0,-1 0 0 0 0,-1 0 0 0 0,-1 0 0 0 0,0-1 70 0 0,2 16 0 0 0,-1-1-1 0 0,1 1 1 0 0,-1-1 0 0 0,0 1 0 0 0,0-1 0 0 0,0 1-1 0 0,0-1 1 0 0,0 1 0 0 0,0-1 0 0 0,0 1-1 0 0,0-1 1 0 0,0 1 0 0 0,-1-1 0 0 0,1 1-1 0 0,-1 0 1 0 0,1-1 0 0 0,-1 1 0 0 0,1 0-1 0 0,-1-1 1 0 0,0 1 0 0 0,0 0 0 0 0,0-1-1 0 0,0 1 1 0 0,0 0 0 0 0,0 0 0 0 0,0 0-1 0 0,0 0 1 0 0,0 0 0 0 0,0 0 0 0 0,0 0-1 0 0,-1 1 1 0 0,1-1 0 0 0,0 0 0 0 0,-1 1 0 0 0,1-1-1 0 0,0 1 1 0 0,-1-1 0 0 0,1 1 0 0 0,-1 0-1 0 0,1-1 1 0 0,-1 1 0 0 0,1 0 0 0 0,-1 0-1 0 0,1 0 1 0 0,-1 0 0 0 0,1 0 0 0 0,-1 0-1 0 0,1 1 1 0 0,-1-1 0 0 0,1 1 0 0 0,0-1-1 0 0,-1 1 1 0 0,1-1 0 0 0,-1 1 0 0 0,1-1-1 0 0,0 1 1 0 0,0 0 0 0 0,-1 0 0 0 0,-1 10 9 0 0,0 0 1 0 0,1-1-1 0 0,1 1 1 0 0,0 0 0 0 0,0 0-1 0 0,1 0 1 0 0,0 0-1 0 0,1 0 1 0 0,0 0-1 0 0,1 0 1 0 0,0-1-1 0 0,1 1 1 0 0,0 0-1 0 0,1-1 1 0 0,0 0-1 0 0,0 0 1 0 0,1 0-1 0 0,0-1 1 0 0,1 1-1 0 0,0-1 1 0 0,1 0-1 0 0,0-1 1 0 0,0 0-1 0 0,1 0 1 0 0,0 0-1 0 0,0-1 1 0 0,2 1-10 0 0,40 10 91 0 0,-49-18-93 0 0,4-3-16 0 0,7-6-13 0 0,0-1 1 0 0,-1-1-1 0 0,-1 0 1 0 0,0 0-1 0 0,0-1 1 0 0,-1-1-1 0 0,-1 1 1 0 0,0-1-1 0 0,0-1 1 0 0,-1 1-1 0 0,-1-1 1 0 0,0-3 30 0 0,31-54-95 0 0,-31 62 93 0 0,86-115-155 0 0,-89 121 149 0 0,0 0 1 0 0,0 1-1 0 0,0-1 0 0 0,1 1 1 0 0,-1-1-1 0 0,1 1 0 0 0,-1 0 1 0 0,1 1-1 0 0,0-1 0 0 0,0 1 1 0 0,0-1-1 0 0,0 1 0 0 0,0 1 1 0 0,0-1-1 0 0,0 0 0 0 0,0 1 1 0 0,0 0-1 0 0,0 0 0 0 0,0 0 0 0 0,0 0 1 0 0,1 1-1 0 0,-1-1 0 0 0,0 1 1 0 0,0 0-1 0 0,0 1 0 0 0,-1-1 1 0 0,1 1-1 0 0,0-1 0 0 0,0 1 1 0 0,-1 0-1 0 0,1 1 0 0 0,-1-1 1 0 0,0 0-1 0 0,0 1 0 0 0,2 2 8 0 0,5 7 21 0 0,0 1 0 0 0,-1 1 0 0 0,-1 0 1 0 0,0 0-1 0 0,-1 0 0 0 0,0 1 0 0 0,-1 0 0 0 0,-1 1 0 0 0,0-1 0 0 0,-2 1 0 0 0,1 0 0 0 0,-2 0 0 0 0,0 0 0 0 0,-1 0 0 0 0,-1 0 0 0 0,0 1 1 0 0,-1-1-1 0 0,-1 4-21 0 0,2-18-123 0 0,-1 0 0 0 0,1 0 1 0 0,0 0-1 0 0,0-1 0 0 0,-1 1 1 0 0,1 0-1 0 0,-1 0 0 0 0,1 0 1 0 0,-1-1-1 0 0,0 1 1 0 0,0 0-1 0 0,1-1 0 0 0,-1 1 1 0 0,0-1-1 0 0,-1 1 0 0 0,1-1 1 0 0,0 0-1 0 0,0 1 0 0 0,-1-1 1 0 0,1 0-1 0 0,-1 0 0 0 0,1 0 1 0 0,-1 0-1 0 0,1 0 1 0 0,-1 0-1 0 0,1 0 0 0 0,-1 0 1 0 0,0-1-1 0 0,0 1 0 0 0,1-1 1 0 0,-1 1-1 0 0,0-1 0 0 0,0 0 1 0 0,0 0-1 0 0,1 1 1 0 0,-1-1-1 0 0,0-1 0 0 0,0 1 1 0 0,0 0-1 0 0,0 0 0 0 0,1-1 1 0 0,-1 1-1 0 0,0-1 0 0 0,0 1 1 0 0,1-1-1 0 0,-1 0 0 0 0,0 0 1 0 0,1 1-1 0 0,-1-1 1 0 0,1 0-1 0 0,-1-1 0 0 0,1 1 1 0 0,-1 0-1 0 0,1 0 0 0 0,0-1 123 0 0,-17-10-1120 0 0</inkml:trace>
  <inkml:trace contextRef="#ctx0" brushRef="#br0" timeOffset="308472.899">23857 9942 3372 0 0,'-1'-19'3008'0'0,"4"-6"177"0"0,30 14-6753 0 0,9 5 947 0 0,-31 6 1409 0 0</inkml:trace>
  <inkml:trace contextRef="#ctx0" brushRef="#br0" timeOffset="308671.566">24243 9944 2968 0 0,'35'54'4761'0'0,"67"350"-1592"0"0,-62-197-5131 0 0,-72-190-4272 0 0,24-17 5076 0 0</inkml:trace>
  <inkml:trace contextRef="#ctx0" brushRef="#br0" timeOffset="309167.359">24323 10473 1700 0 0,'7'-15'462'0'0,"1"1"0"0"0,1-1 0 0 0,0 2 0 0 0,0-1-1 0 0,2 1 1 0 0,0 1 0 0 0,0 0 0 0 0,1 0 0 0 0,0 1 0 0 0,1 1 0 0 0,1 0-1 0 0,7-4-461 0 0,3-4 339 0 0,-12 9-230 0 0,-1-2 1 0 0,0 1-1 0 0,-1-1 1 0 0,0 0-1 0 0,0-1 1 0 0,-1-1-1 0 0,-1 1 0 0 0,0-1 1 0 0,-1-1-1 0 0,0 1 1 0 0,-1-1-1 0 0,0 0 1 0 0,-1-1-1 0 0,-1 1 1 0 0,-1-1-1 0 0,0 0 1 0 0,0 0-1 0 0,-2 0 1 0 0,0 0-1 0 0,-1 0 1 0 0,-1-12-110 0 0,1 27 11 0 0,0 1 1 0 0,0-1 0 0 0,0 1-1 0 0,-1-1 1 0 0,1 0 0 0 0,0 1 0 0 0,0-1-1 0 0,-1 1 1 0 0,1-1 0 0 0,0 0 0 0 0,0 1-1 0 0,-1-1 1 0 0,1 0 0 0 0,0 0 0 0 0,-1 1-1 0 0,1-1 1 0 0,-1 0 0 0 0,1 0-1 0 0,0 1 1 0 0,-1-1 0 0 0,1 0 0 0 0,-1 0-1 0 0,1 0 1 0 0,-1 0 0 0 0,1 0 0 0 0,0 0-1 0 0,-1 0 1 0 0,1 0 0 0 0,-1 0 0 0 0,1 0-1 0 0,-1 0 1 0 0,1 0 0 0 0,-1 0-1 0 0,1 0 1 0 0,0 0 0 0 0,-1 0 0 0 0,1 0-12 0 0,12 197 445 0 0,7 166 1102 0 0,-19-361-1515 0 0,5-7 48 0 0,52-159-651 0 0,-51 162 556 0 0,0 0 0 0 0,0 0 0 0 0,0 1-1 0 0,0 0 1 0 0,-1 0 0 0 0,2 1 0 0 0,-1-1 0 0 0,0 1-1 0 0,0 1 1 0 0,0-1 0 0 0,0 1 0 0 0,0 0 0 0 0,-1 0-1 0 0,1 1 1 0 0,0 0 0 0 0,0 0 0 0 0,-1 0 0 0 0,1 1-1 0 0,-1-1 1 0 0,0 1 0 0 0,0 1 0 0 0,0-1 0 0 0,0 1 0 0 0,0 0-1 0 0,-1 0 1 0 0,0 0 0 0 0,1 1 0 0 0,-2-1 0 0 0,4 5 15 0 0,3-1-74 0 0,119 104-2209 0 0,-91-78-362 0 0,7-6-1184 0 0,-35-25 2633 0 0</inkml:trace>
  <inkml:trace contextRef="#ctx0" brushRef="#br0" timeOffset="310214.811">25630 10235 1148 0 0,'-37'-2'563'0'0,"32"1"-450"0"0,-1 0 0 0 0,1 0 0 0 0,0 1 0 0 0,0 0 0 0 0,0 0 0 0 0,0 1 0 0 0,0-1 0 0 0,0 1 0 0 0,0 0 0 0 0,0 1 0 0 0,0-1 0 0 0,0 1 0 0 0,1 0 0 0 0,-1 0 0 0 0,0 0 0 0 0,1 1 0 0 0,0-1 0 0 0,-1 1 0 0 0,-1 2-113 0 0,-3 1 234 0 0,0 0 0 0 0,0 1 0 0 0,1 0 1 0 0,0 0-1 0 0,0 1 0 0 0,1 0 0 0 0,0 0 1 0 0,0 0-1 0 0,1 1 0 0 0,0 1 0 0 0,1-1 0 0 0,0 1 1 0 0,0-1-1 0 0,1 1 0 0 0,0 1 0 0 0,1-1 1 0 0,0 0-1 0 0,1 1 0 0 0,-1 10-234 0 0,59 0 820 0 0,-45-23-776 0 0,1 1 0 0 0,-1-2 0 0 0,0 1 0 0 0,0-2 1 0 0,0 1-1 0 0,0-1 0 0 0,0-1 0 0 0,-1 0 1 0 0,1-1-1 0 0,-1 0 0 0 0,-1 0 0 0 0,1-1 1 0 0,-1 0-1 0 0,-1-1 0 0 0,1 0 0 0 0,-1 0 1 0 0,0-1-1 0 0,-1 0 0 0 0,0 0 0 0 0,5-10-44 0 0,-10 18 5 0 0,1 1-1 0 0,-1-1 1 0 0,1 1-1 0 0,-1 0 1 0 0,1 0-1 0 0,-1 0 1 0 0,1 0-1 0 0,0 0 1 0 0,-1 1-1 0 0,1-1 1 0 0,-1 1-1 0 0,1-1 1 0 0,-1 1-1 0 0,0 0 1 0 0,1 0-1 0 0,-1 0 1 0 0,0 0-1 0 0,1 1 1 0 0,-1-1-1 0 0,0 1 1 0 0,0-1-1 0 0,0 1 1 0 0,0 0-1 0 0,0-1 1 0 0,-1 1-1 0 0,1 0 1 0 0,0 0-1 0 0,-1 0 1 0 0,1 3-5 0 0,21 12-49 0 0,86 28-1251 0 0,-31-35-3836 0 0,-68-10 3926 0 0</inkml:trace>
  <inkml:trace contextRef="#ctx0" brushRef="#br0" timeOffset="311812.61">26531 9990 2428 0 0,'0'-18'3164'0'0,"34"-20"-1186"0"0,-36 100-298 0 0,64 279 358 0 0,-6-39-1170 0 0,-56-301-897 0 0,-1 0 1 0 0,1 0 0 0 0,-1 0-1 0 0,0 0 1 0 0,1 0 0 0 0,-1 0-1 0 0,0 0 1 0 0,1-1 0 0 0,-1 1-1 0 0,0 0 1 0 0,0 0 0 0 0,0-1-1 0 0,1 1 1 0 0,-1-1 0 0 0,0 1-1 0 0,0-1 1 0 0,0 1-1 0 0,0-1 1 0 0,0 1 0 0 0,0-1-1 0 0,0 0 1 0 0,0 0 0 0 0,0 0-1 0 0,-1 1 1 0 0,1-1 0 0 0,0 0-1 0 0,0 0 1 0 0,0 0 0 0 0,0-1-1 0 0,0 1 1 0 0,0 0 0 0 0,0 0-1 0 0,0 0 1 0 0,0-1-1 0 0,0 1 1 0 0,0-1 0 0 0,0 1-1 0 0,0-1 1 0 0,0 1 0 0 0,0-1-1 0 0,0 1 1 0 0,0-1 0 0 0,1 0-1 0 0,-1 1 1 0 0,0-1 0 0 0,0 0-1 0 0,1 0 1 0 0,-1 0 0 0 0,0 0-1 0 0,1 0 1 0 0,-1 0-1 0 0,1 1 1 0 0,-1-1 0 0 0,1 0-1 0 0,0 0 1 0 0,-1-1 0 0 0,1 1-1 0 0,0 0 1 0 0,0 0 0 0 0,0 0-1 0 0,0 0 1 0 0,0 0 0 0 0,0 0-1 0 0,0 0 1 0 0,0-1 28 0 0,-13-22-343 0 0,0-1 0 0 0,2 0 0 0 0,1-1 1 0 0,1 0-1 0 0,1 0 0 0 0,2-1 0 0 0,0 0 0 0 0,2 0 0 0 0,1-1 1 0 0,1-6 342 0 0,-1 10-75 0 0,-1 0 171 0 0,1 0 0 0 0,2 0 1 0 0,0 0-1 0 0,1 0 0 0 0,1 0 0 0 0,2-1 0 0 0,0 1 1 0 0,2 1-1 0 0,0-1 0 0 0,2 1 0 0 0,0 0 0 0 0,2 0 1 0 0,1 1-1 0 0,0 0 0 0 0,1 1 0 0 0,2 0 0 0 0,0 1 1 0 0,1 0-1 0 0,1 1 0 0 0,1 1 0 0 0,11-10-96 0 0,-22 23 21 0 0,1 0-1 0 0,0 0 1 0 0,0 0-1 0 0,0 1 0 0 0,1 0 1 0 0,0 0-1 0 0,-1 1 1 0 0,1-1-1 0 0,1 2 1 0 0,-1-1-1 0 0,0 1 1 0 0,1 0-1 0 0,-1 0 1 0 0,1 1-1 0 0,-1 0 0 0 0,1 0 1 0 0,0 1-1 0 0,0 0 1 0 0,-1 1-1 0 0,1-1 1 0 0,-1 2-1 0 0,3-1-20 0 0,-5 1 7 0 0,0 0 0 0 0,0 0 1 0 0,0 1-1 0 0,-1-1 0 0 0,0 1 0 0 0,1 0 0 0 0,-1 0 0 0 0,0 0 0 0 0,0 1 1 0 0,0-1-1 0 0,-1 1 0 0 0,0 0 0 0 0,1 0 0 0 0,-1 1 0 0 0,0-1 0 0 0,-1 0 1 0 0,1 1-1 0 0,-1 0 0 0 0,0-1 0 0 0,0 1 0 0 0,-1 0 0 0 0,1 0 0 0 0,-1 0 0 0 0,0 0 1 0 0,0 1-1 0 0,-1-1 0 0 0,0 0 0 0 0,0 0 0 0 0,0 0 0 0 0,0 1 0 0 0,-1-1 1 0 0,0 0-1 0 0,0 0 0 0 0,-1 2-7 0 0,-7 17 112 0 0,-2 0 0 0 0,-1-1 0 0 0,-1 0 0 0 0,-1-1 0 0 0,0-1 0 0 0,-2 0-1 0 0,-1-1 1 0 0,0 0 0 0 0,-1-1 0 0 0,-1-2 0 0 0,-1 0 0 0 0,-1-1 0 0 0,0 0 0 0 0,-13 5-112 0 0,19-9 109 0 0,129 23 452 0 0,151 77-1574 0 0,-103-10-3363 0 0,-138-83 648 0 0,-20-18 2589 0 0</inkml:trace>
  <inkml:trace contextRef="#ctx0" brushRef="#br0" timeOffset="312167.411">27491 9920 1008 0 0,'-30'36'4078'0'0,"1"39"-2714"0"0,25-63-887 0 0,-2 3-186 0 0,-8 22 391 0 0,2 1 0 0 0,2 0 0 0 0,1 0-1 0 0,1 1 1 0 0,3 0 0 0 0,-1 29-682 0 0,8-61 52 0 0,-1 0 1 0 0,1 0-1 0 0,0 0 0 0 0,1 0 1 0 0,0-1-1 0 0,0 1 0 0 0,0-1 1 0 0,1 0-1 0 0,0 1 0 0 0,0-2 1 0 0,1 1-1 0 0,0-1 0 0 0,0 1 1 0 0,0-1-1 0 0,0 0 0 0 0,1-1 1 0 0,0 0-1 0 0,0 1 0 0 0,0-2 1 0 0,0 1-1 0 0,0-1 0 0 0,1 0 1 0 0,0 0-1 0 0,0-1 0 0 0,0 0 1 0 0,0 0-1 0 0,0-1 0 0 0,0 1 1 0 0,0-2-1 0 0,0 1 0 0 0,1-1-52 0 0,26 2-368 0 0,1-2 1 0 0,-1-1-1 0 0,1-2 0 0 0,-1-1 1 0 0,0-2-1 0 0,0-1 0 0 0,-1-1 1 0 0,13-7 367 0 0,33-41-6617 0 0,-77 47 5280 0 0</inkml:trace>
  <inkml:trace contextRef="#ctx0" brushRef="#br0" timeOffset="312415.937">27470 10173 2164 0 0,'-23'-5'5761'0'0,"46"-8"-3917"0"0,41-6-1065 0 0,99-33-702 0 0,-62 5-3145 0 0,-57 7-773 0 0,-40 30 2677 0 0</inkml:trace>
  <inkml:trace contextRef="#ctx0" brushRef="#br0" timeOffset="312648.408">27291 9861 3148 0 0,'77'-4'5636'0'0,"12"-4"-4207"0"0,98-7-2580 0 0,-7 12-4896 0 0,-150 3 4824 0 0</inkml:trace>
  <inkml:trace contextRef="#ctx0" brushRef="#br0" timeOffset="314246.629">28437 10067 1816 0 0,'0'0'1186'0'0,"0"0"-150"0"0,0 0-110 0 0,0 0-111 0 0,0 0-91 0 0,0 0-50 0 0,0 0-104 0 0,0 0-57 0 0,0-20 1927 0 0,40-25-604 0 0,-61 0 793 0 0,21 45-3107 0 0,0 0-176 0 0,0 0-192 0 0,57-53-8038 0 0,-41 41 7686 0 0,-1-1 25 0 0</inkml:trace>
  <inkml:trace contextRef="#ctx0" brushRef="#br0" timeOffset="316039.671">402 13912 1260 0 0,'0'0'664'0'0,"0"0"-44"0"0,0 0-52 0 0,-16 2 362 0 0,-16 30 204 0 0,30-30-1085 0 0,0 1 0 0 0,0-1 0 0 0,0 1-1 0 0,1-1 1 0 0,-1 1 0 0 0,1 0-1 0 0,-1 0 1 0 0,1-1 0 0 0,0 1 0 0 0,0 0-1 0 0,0 0 1 0 0,1 0 0 0 0,-1 0-1 0 0,1 0 1 0 0,-1 0 0 0 0,1 1 0 0 0,0-1-1 0 0,0 0 1 0 0,1 0 0 0 0,-1 0-1 0 0,1 0 1 0 0,-1 0 0 0 0,1 0 0 0 0,0 0-1 0 0,0 0 1 0 0,0 0 0 0 0,1 0-1 0 0,-1-1 1 0 0,0 1 0 0 0,1 0 0 0 0,0-1-1 0 0,0 1 1 0 0,1 1-49 0 0,2 0 56 0 0,0 1-1 0 0,1-1 1 0 0,-1 0 0 0 0,1-1-1 0 0,0 1 1 0 0,0-1 0 0 0,0 0-1 0 0,0-1 1 0 0,0 0 0 0 0,1 0 0 0 0,-1 0-1 0 0,1 0 1 0 0,-1-1 0 0 0,1 0-1 0 0,0-1 1 0 0,-1 1 0 0 0,1-1-1 0 0,0-1 1 0 0,-1 1 0 0 0,5-2-56 0 0,7 2 134 0 0,7-5-73 0 0,1-1 0 0 0,-1-2-1 0 0,0 0 1 0 0,0-2 0 0 0,-1 0-1 0 0,0-2 1 0 0,-1 0 0 0 0,0-2 0 0 0,-1-1-1 0 0,-1 0 1 0 0,15-15-61 0 0,12-14-114 0 0,-2-2 1 0 0,-2-2-1 0 0,-2-1 0 0 0,-2-3 1 0 0,-3-1-1 0 0,-2-2 0 0 0,4-12 114 0 0,92-134 611 0 0,-85 148-322 0 0,-45 53-269 0 0,-1 0-4 0 0,18 27 36 0 0,-1 8 9 0 0,-2 0 0 0 0,-1 1 0 0 0,-2 1 0 0 0,-1 0 0 0 0,-2 0 0 0 0,4 39-61 0 0,-2-19 57 0 0,31 221-129 0 0,-33-90-5129 0 0,-12-164 3943 0 0,-10 11 74 0 0</inkml:trace>
  <inkml:trace contextRef="#ctx0" brushRef="#br0" timeOffset="316302.616">903 13774 1948 0 0,'-20'-12'5961'0'0,"38"1"-4813"0"0,202-24-2286 0 0,-62 16-3165 0 0,-106 7 2875 0 0</inkml:trace>
  <inkml:trace contextRef="#ctx0" brushRef="#br0" timeOffset="316704.995">2486 13365 1280 0 0,'-2'-2'196'0'0,"0"-1"0"0"0,0 0-1 0 0,-1 0 1 0 0,1 1 0 0 0,-1 0 0 0 0,0-1-1 0 0,1 1 1 0 0,-1 0 0 0 0,0 0 0 0 0,0 0-1 0 0,0 1 1 0 0,0-1 0 0 0,-1 1-1 0 0,1 0 1 0 0,0 0 0 0 0,-1 0 0 0 0,1 0-1 0 0,0 0 1 0 0,-1 1 0 0 0,1-1 0 0 0,-1 1-1 0 0,1 0 1 0 0,-1 0 0 0 0,1 0 0 0 0,-1 1-1 0 0,0 0-195 0 0,-1 0 87 0 0,0 2 0 0 0,0-1-1 0 0,0 0 1 0 0,0 1-1 0 0,0 0 1 0 0,1 0 0 0 0,0 1-1 0 0,-1-1 1 0 0,1 1-1 0 0,0 0 1 0 0,1 0 0 0 0,-1 0-1 0 0,1 0 1 0 0,-1 1 0 0 0,1-1-1 0 0,1 1 1 0 0,-1 0-1 0 0,1 0 1 0 0,0 0 0 0 0,0 0-1 0 0,0 1 1 0 0,1-1-1 0 0,-1 0 1 0 0,1 2-87 0 0,-3 21 212 0 0,2 0-1 0 0,1 0 1 0 0,1 0-1 0 0,1 0 1 0 0,1 0 0 0 0,2 0-1 0 0,1-1 1 0 0,1 0-1 0 0,6 15-211 0 0,34 101 483 0 0,22 115-1144 0 0,-68-254 492 0 0,0 0 0 0 0,0 0 1 0 0,-1 0-1 0 0,1-1 0 0 0,-1 1 0 0 0,0 0 1 0 0,0 0-1 0 0,0 0 0 0 0,0 0 1 0 0,-1-1-1 0 0,0 1 0 0 0,1 0 1 0 0,-1-1-1 0 0,-1 0 0 0 0,1 1 0 0 0,0-1 1 0 0,-1 0-1 0 0,0 0 0 0 0,1 0 1 0 0,-1-1-1 0 0,0 1 0 0 0,-1-1 1 0 0,1 1-1 0 0,0-1 0 0 0,-1 0 0 0 0,1 0 1 0 0,-1-1-1 0 0,0 1 0 0 0,1-1 1 0 0,-1 0-1 0 0,0 0 0 0 0,0 0 1 0 0,0 0-1 0 0,0 0 0 0 0,0-1 0 0 0,0 0 1 0 0,0 0-1 0 0,0 0 0 0 0,-1-1 169 0 0,-13 2-1238 0 0</inkml:trace>
  <inkml:trace contextRef="#ctx0" brushRef="#br0" timeOffset="317168.557">2183 13702 1664 0 0,'11'-10'232'0'0,"0"1"0"0"0,0 1 0 0 0,0 0-1 0 0,1 0 1 0 0,1 2 0 0 0,-1-1 0 0 0,1 1 0 0 0,0 1-1 0 0,0 1 1 0 0,11-3-232 0 0,-18 6 58 0 0,-1 0 0 0 0,0 1 0 0 0,1 0 0 0 0,-1 0 0 0 0,0 0 0 0 0,1 0 0 0 0,-1 1 0 0 0,0 0 0 0 0,0 0 1 0 0,1 1-1 0 0,-1-1 0 0 0,0 1 0 0 0,0 1 0 0 0,-1-1 0 0 0,1 0 0 0 0,0 1 0 0 0,-1 0 0 0 0,1 0 0 0 0,-1 0 0 0 0,0 1 0 0 0,0 0 0 0 0,0-1 0 0 0,-1 1 0 0 0,0 1 0 0 0,1-1 0 0 0,-1 0 0 0 0,0 1 0 0 0,-1 0 0 0 0,2 2-58 0 0,97 150 1260 0 0,-98-153-1215 0 0,1 0-1 0 0,-1 0 1 0 0,1 0-1 0 0,0-1 1 0 0,0 0-1 0 0,0 0 1 0 0,1 0-1 0 0,-1 0 1 0 0,1-1-1 0 0,-1 1 1 0 0,1-1-1 0 0,0 0 1 0 0,0-1-1 0 0,0 1 1 0 0,0-1-1 0 0,0 0 1 0 0,1 0-1 0 0,-1-1 1 0 0,0 1-1 0 0,0-1 1 0 0,0 0-1 0 0,1-1 1 0 0,-1 1-1 0 0,3-2-44 0 0,2-2 33 0 0,1-1 0 0 0,-1 0-1 0 0,0 0 1 0 0,0-1-1 0 0,-1 0 1 0 0,0-1 0 0 0,0 0-1 0 0,0-1 1 0 0,-1 0-1 0 0,0 0 1 0 0,-1-1 0 0 0,0 0-1 0 0,0 0 1 0 0,-1 0-1 0 0,0-1 1 0 0,-1 0 0 0 0,0-1-1 0 0,0 1 1 0 0,-1-1-1 0 0,0 1 1 0 0,-1-1 0 0 0,0 0-1 0 0,-1-1 1 0 0,-1 1-1 0 0,1 0 1 0 0,-2-1-1 0 0,0-8-32 0 0,0 18 72 0 0,0 2-22 0 0,-7-4 19 0 0,1 13 21 0 0,35 155 80 0 0,23-67-3082 0 0,-37-78-1147 0 0,-15-15 2702 0 0</inkml:trace>
  <inkml:trace contextRef="#ctx0" brushRef="#br0" timeOffset="317665.858">2979 13572 1240 0 0,'34'42'2415'0'0,"-22"-20"-1878"0"0,0 0 0 0 0,-2 1 0 0 0,-1-1 1 0 0,-1 2-1 0 0,0-1 0 0 0,-2 1 0 0 0,-1 0 0 0 0,2 25-537 0 0,-6 20 2222 0 0,-1-67-1984 0 0,-5-16 52 0 0,7 8-313 0 0,3-28-169 0 0,2 1 0 0 0,1-1 0 0 0,2 2 0 0 0,1-1 1 0 0,2 1-1 0 0,1 1 0 0 0,17-29 192 0 0,20 10-636 0 0,-50 50 663 0 0,-1 0-19 0 0,8 29 216 0 0,-2 59-19 0 0,14 68 40 0 0,-18-151-395 0 0,0 0 1 0 0,1 1-1 0 0,-1-1 0 0 0,1 0 0 0 0,0-1 1 0 0,1 1-1 0 0,-1 0 0 0 0,1-1 1 0 0,0 0-1 0 0,0 0 0 0 0,0 0 0 0 0,0 0 1 0 0,1-1-1 0 0,0 0 0 0 0,0 1 0 0 0,0-2 1 0 0,0 1-1 0 0,0-1 0 0 0,0 1 0 0 0,1-2 1 0 0,-1 1-1 0 0,1 0 0 0 0,-1-1 0 0 0,1 0 1 0 0,0 0-1 0 0,0-1 150 0 0,33 2-2548 0 0,-20-2 1224 0 0</inkml:trace>
  <inkml:trace contextRef="#ctx0" brushRef="#br0" timeOffset="317916.262">3812 13602 1664 0 0,'-15'-7'3943'0'0,"-20"29"-2515"0"0,28-17-1341 0 0,0 0-1 0 0,1 0 1 0 0,0 1 0 0 0,0 0 0 0 0,1 0 0 0 0,-1 1 0 0 0,1-1 0 0 0,1 1 0 0 0,-1 0 0 0 0,1 1 0 0 0,0-1 0 0 0,1 1 0 0 0,0-1 0 0 0,0 1 0 0 0,1 0-1 0 0,0 0 1 0 0,0 1 0 0 0,1-1 0 0 0,0 0 0 0 0,0 0 0 0 0,1 1 0 0 0,0-1 0 0 0,0 0 0 0 0,1 1 0 0 0,1-1 0 0 0,-1 0 0 0 0,1 0 0 0 0,0 0-1 0 0,1 0 1 0 0,0 0 0 0 0,0 0 0 0 0,3 3-87 0 0,31 25-120 0 0,-33-34-174 0 0,0 0 0 0 0,0-1 0 0 0,0 1 0 0 0,0-1 0 0 0,0 1 0 0 0,0-1 0 0 0,0 0 0 0 0,0-1 0 0 0,1 1 0 0 0,-1-1 0 0 0,0 1 0 0 0,1-1 0 0 0,-1-1 0 0 0,0 1 0 0 0,0-1 1 0 0,1 1-1 0 0,-1-1 0 0 0,0 0 0 0 0,0-1 0 0 0,0 1 0 0 0,0-1 0 0 0,0 0 0 0 0,0 0 0 0 0,1-1 294 0 0,14-10-1477 0 0</inkml:trace>
  <inkml:trace contextRef="#ctx0" brushRef="#br0" timeOffset="318767.588">4155 13343 1120 0 0,'3'-14'2377'0'0,"-2"14"-2276"0"0,-1 1 1 0 0,1-1 0 0 0,-1 0 0 0 0,0 0-1 0 0,1 0 1 0 0,-1 1 0 0 0,1-1-1 0 0,-1 0 1 0 0,0 0 0 0 0,1 0 0 0 0,-1 0-1 0 0,1 0 1 0 0,-1 0 0 0 0,1 0 0 0 0,-1 0-1 0 0,1 0 1 0 0,-1 0 0 0 0,0 0-1 0 0,1 0 1 0 0,-1 0 0 0 0,1 0 0 0 0,-1-1-1 0 0,1 1 1 0 0,-1 0 0 0 0,0 0 0 0 0,1 0-1 0 0,-1 0 1 0 0,0-1 0 0 0,1 1 0 0 0,-1 0-1 0 0,1-1 1 0 0,-1 1 0 0 0,0 0-1 0 0,0-1 1 0 0,1 1 0 0 0,-1 0 0 0 0,0-1-1 0 0,0 1 1 0 0,1 0 0 0 0,-1-1 0 0 0,0 1-1 0 0,0-1 1 0 0,0 1 0 0 0,0 0 0 0 0,1-1-1 0 0,-1 1 1 0 0,0-1 0 0 0,0 1-1 0 0,0-1-101 0 0,93 341 1768 0 0,-70-162-1711 0 0,-23-173-111 0 0,0 1 0 0 0,0-1 0 0 0,-1 0 0 0 0,0 0 0 0 0,0 0 0 0 0,0 0 0 0 0,0 0 0 0 0,-1 0-1 0 0,0 0 1 0 0,0 0 0 0 0,0-1 0 0 0,-1 1 0 0 0,1-1 0 0 0,-1 1 0 0 0,0-1 0 0 0,0 0 0 0 0,-1 0 0 0 0,1 0 0 0 0,-1-1 0 0 0,0 1-1 0 0,0-1 1 0 0,0 0 0 0 0,0 0 0 0 0,-1 0 0 0 0,1-1 0 0 0,-1 1 0 0 0,1-1 0 0 0,-1 0 0 0 0,0-1 0 0 0,0 1 0 0 0,0-1-1 0 0,-3 1 55 0 0,4-3-14 0 0,1 0 0 0 0,-1 0 0 0 0,0 0 0 0 0,1 0-1 0 0,-1-1 1 0 0,1 1 0 0 0,0-1 0 0 0,0 0 0 0 0,-1 0-1 0 0,1 0 1 0 0,0 0 0 0 0,0-1 0 0 0,1 1-1 0 0,-1-1 1 0 0,0 0 0 0 0,1 1 0 0 0,0-1 0 0 0,0-1-1 0 0,0 1 1 0 0,0 0 0 0 0,0 0 0 0 0,0-1 0 0 0,1 1-1 0 0,0-1 1 0 0,-1 1 0 0 0,2-1 0 0 0,-1 1 0 0 0,0-1-1 0 0,1 0 1 0 0,-1 0 0 0 0,1 1 0 0 0,0-1-1 0 0,0 0 1 0 0,0 0 0 0 0,1 1 0 0 0,0-1 0 0 0,-1 0-1 0 0,2-2 15 0 0,5-11 29 0 0,0 0 0 0 0,1 0 0 0 0,1 0-1 0 0,1 1 1 0 0,0 1 0 0 0,1 0-1 0 0,1 0 1 0 0,0 1 0 0 0,1 1 0 0 0,0 0-1 0 0,1 0 1 0 0,1 1 0 0 0,0 1-1 0 0,0 1 1 0 0,1 0 0 0 0,0 1 0 0 0,1 1-1 0 0,0 0 1 0 0,0 1 0 0 0,1 1 0 0 0,0 1-1 0 0,0 0 1 0 0,0 2 0 0 0,1 0-1 0 0,-1 1 1 0 0,11 0-29 0 0,-21 3 32 0 0,0-1-1 0 0,-1 2 1 0 0,1-1-1 0 0,-1 1 1 0 0,1 0-1 0 0,-1 1 1 0 0,0 0-1 0 0,0 0 1 0 0,0 0-1 0 0,0 1 1 0 0,0 0-1 0 0,-1 0 1 0 0,0 1-1 0 0,0 0 1 0 0,0 0-1 0 0,0 0 1 0 0,-1 1-1 0 0,0-1 1 0 0,0 2-1 0 0,-1-1 1 0 0,1 0-1 0 0,-1 1 1 0 0,-1 0-1 0 0,1 0 1 0 0,-1 0-1 0 0,-1 0 1 0 0,1 0 0 0 0,-1 1-1 0 0,0-1 1 0 0,-1 1-1 0 0,0-1 1 0 0,0 1-1 0 0,0 0 1 0 0,-1-1-1 0 0,0 1 1 0 0,-1 0-1 0 0,0 0 1 0 0,0-1-1 0 0,0 1 1 0 0,-1-1-1 0 0,0 1 1 0 0,-1-1-1 0 0,0 0 1 0 0,0 0-1 0 0,0 0-31 0 0,1-5-174 0 0,1 0-1 0 0,-1-1 0 0 0,0 1 1 0 0,1-1-1 0 0,-1 1 0 0 0,0-1 0 0 0,0 0 1 0 0,1 0-1 0 0,-1 0 0 0 0,0 0 1 0 0,0 0-1 0 0,-1 0 0 0 0,1-1 1 0 0,0 1-1 0 0,0 0 0 0 0,0-1 1 0 0,0 0-1 0 0,0 0 0 0 0,-1 1 1 0 0,1-1-1 0 0,0 0 0 0 0,0-1 1 0 0,-1 1-1 0 0,1 0 0 0 0,0-1 1 0 0,0 1-1 0 0,0-1 0 0 0,0 0 0 0 0,0 1 1 0 0,0-1-1 0 0,0 0 0 0 0,0 0 1 0 0,0-1-1 0 0,0 1 0 0 0,0 0 1 0 0,1-1-1 0 0,-1 1 0 0 0,0-1 1 0 0,0 0 174 0 0,-19-14-1284 0 0</inkml:trace>
  <inkml:trace contextRef="#ctx0" brushRef="#br0" timeOffset="319017.263">4563 13326 1556 0 0,'3'-1'1348'0'0,"-1"-2"-148"0"0,-1 0-204 0 0,2 0-211 0 0,-1 0-117 0 0,-2 0-132 0 0,2 1-164 0 0,-1-1-136 0 0,-1 2-300 0 0,2-1 8 0 0,1 2-292 0 0,2 0-92 0 0,-2 2-396 0 0,2-2 71 0 0,12 9-731 0 0,-5-5 64 0 0,2 1 48 0 0</inkml:trace>
  <inkml:trace contextRef="#ctx0" brushRef="#br0" timeOffset="319684.315">5169 13389 1120 0 0,'-10'-22'4807'0'0,"-52"24"-2622"0"0,53 3-2102 0 0,0-1 0 0 0,0 1 0 0 0,0 0 0 0 0,1 1 0 0 0,0 0 0 0 0,1 0 0 0 0,-1 1 0 0 0,1-1 0 0 0,0 2 0 0 0,1-1 0 0 0,-1 1 1 0 0,1 0-1 0 0,1 0 0 0 0,0 1 0 0 0,0 0 0 0 0,1 0 0 0 0,0 0 0 0 0,0 0 0 0 0,1 1 0 0 0,0-1 0 0 0,1 1 0 0 0,0 0 0 0 0,1 0 0 0 0,0 0 0 0 0,0-1 0 0 0,1 1 0 0 0,0 0 0 0 0,1 0 0 0 0,0 0 0 0 0,1 0 0 0 0,0 0 0 0 0,0 0 0 0 0,2 3-83 0 0,-2-9-17 0 0,-1-1-1 0 0,1 0 1 0 0,0 0-1 0 0,0 0 1 0 0,0 0-1 0 0,0 0 1 0 0,0 0-1 0 0,1-1 1 0 0,-1 1-1 0 0,1-1 1 0 0,-1 0-1 0 0,1 0 1 0 0,0 0-1 0 0,0 0 1 0 0,0 0-1 0 0,0 0 1 0 0,0-1-1 0 0,1 1 1 0 0,-1-1-1 0 0,0 0 1 0 0,1 0-1 0 0,-1-1 1 0 0,1 1-1 0 0,-1 0 0 0 0,1-1 1 0 0,1 0 17 0 0,-4 0-82 0 0,22-3-62 0 0,-14-3 125 0 0,-1 0 1 0 0,1-1 0 0 0,-2 0-1 0 0,1 0 1 0 0,-1 0-1 0 0,0-1 1 0 0,-1 0-1 0 0,0-1 1 0 0,0 0-1 0 0,-1 0 1 0 0,0 0-1 0 0,0 0 1 0 0,-1-1-1 0 0,0 1 1 0 0,-1-1-1 0 0,1-6 19 0 0,-1 5-10 0 0,1 0-1 0 0,0 0 1 0 0,1 0-1 0 0,0 1 1 0 0,0-1-1 0 0,2 1 1 0 0,-1 0-1 0 0,1 1 1 0 0,0 0-1 0 0,1 0 1 0 0,0 0-1 0 0,0 1 1 0 0,5-3 10 0 0,-11 10-10 0 0,-1 0 1 0 0,1 1-1 0 0,-1-1 1 0 0,1 1-1 0 0,-1 0 0 0 0,1-1 1 0 0,-1 1-1 0 0,1 0 1 0 0,-1 0-1 0 0,1 0 0 0 0,-1 0 1 0 0,1 0-1 0 0,-1 0 1 0 0,1 1-1 0 0,-1-1 0 0 0,1 0 1 0 0,-1 1-1 0 0,1-1 1 0 0,-1 1-1 0 0,1-1 1 0 0,-1 1-1 0 0,0 0 0 0 0,1 0 1 0 0,-1 0-1 0 0,0 0 1 0 0,0 0-1 0 0,1 0 0 0 0,-1 0 1 0 0,0 0-1 0 0,0 0 1 0 0,0 0-1 0 0,0 0 0 0 0,-1 1 1 0 0,1-1-1 0 0,0 0 1 0 0,0 1-1 0 0,-1-1 1 0 0,1 1-1 0 0,-1-1 0 0 0,1 1 1 0 0,-1-1-1 0 0,0 1 1 0 0,1 1 9 0 0,20 70-103 0 0,-12 31 25 0 0,-9-102 176 0 0,9 4 170 0 0,4-29-256 0 0,2 1-1 0 0,0 1 1 0 0,1 0-1 0 0,1 1 1 0 0,1 0-1 0 0,1 2 1 0 0,1 0-1 0 0,0 1 1 0 0,2 1-1 0 0,-1 1 1 0 0,2 1-1 0 0,0 1 1 0 0,20-8-12 0 0,-37 20-4 0 0,-1 0 0 0 0,1 0 0 0 0,-1 1 0 0 0,1-1 1 0 0,0 1-1 0 0,-1 1 0 0 0,1-1 0 0 0,-1 1 0 0 0,1 0 1 0 0,-1 0-1 0 0,1 0 0 0 0,-1 1 0 0 0,0 0 0 0 0,0 0 1 0 0,0 0-1 0 0,0 1 0 0 0,0 0 0 0 0,0 0 1 0 0,0 0-1 0 0,-1 0 0 0 0,0 1 0 0 0,1 0 0 0 0,-2-1 1 0 0,1 2-1 0 0,0-1 0 0 0,-1 0 0 0 0,1 1 0 0 0,-1-1 1 0 0,-1 1-1 0 0,1 0 0 0 0,1 5 4 0 0,4 6-59 0 0,-1 0 0 0 0,-1 1 0 0 0,0-1 0 0 0,-1 1 0 0 0,-1 1-1 0 0,-1-1 1 0 0,0 1 0 0 0,-1-1 0 0 0,-1 14 59 0 0,-20 64-1480 0 0,-7-36-2770 0 0,18-47 2976 0 0</inkml:trace>
  <inkml:trace contextRef="#ctx0" brushRef="#br0" timeOffset="320177.146">7019 13085 1588 0 0,'-21'0'4181'0'0,"-30"46"-2827"0"0,25-10-896 0 0,2 2 0 0 0,2 0 0 0 0,1 2 0 0 0,2 0 0 0 0,2 1 0 0 0,1 1 0 0 0,2 1-1 0 0,2 3-457 0 0,4-22 160 0 0,-74 286-272 0 0,69-283-2853 0 0,12-27 2007 0 0,1 0-378 0 0,-24-20-1345 0 0,6 1 1387 0 0</inkml:trace>
  <inkml:trace contextRef="#ctx0" brushRef="#br0" timeOffset="320506.03">6470 13247 1316 0 0,'-3'-4'5809'0'0,"18"28"-4636"0"0,39 35 109 0 0,3-2 0 0 0,2-3 0 0 0,62 43-1282 0 0,50 46 934 0 0,26 42-455 0 0,-214-242-10949 0 0,15 53 10249 0 0,-7-14-1101 0 0</inkml:trace>
  <inkml:trace contextRef="#ctx0" brushRef="#br0" timeOffset="321065.979">8409 12867 1192 0 0,'7'-31'4830'0'0,"-3"15"-904"0"0,-3 39-3021 0 0,77 529 30 0 0,-76-536-985 0 0,1 28-2462 0 0,-31-17-3372 0 0,21-28 4606 0 0</inkml:trace>
  <inkml:trace contextRef="#ctx0" brushRef="#br0" timeOffset="322137.346">8177 13148 1516 0 0,'1'0'74'0'0,"-1"0"0"0"0,1 0 0 0 0,-1 0 0 0 0,1-1 0 0 0,-1 1 0 0 0,1 0 0 0 0,-1 0 0 0 0,1 0 0 0 0,-1-1 0 0 0,1 1 0 0 0,-1 0 0 0 0,0-1 0 0 0,1 1 0 0 0,-1 0 0 0 0,1-1-1 0 0,-1 1 1 0 0,0 0 0 0 0,0-1 0 0 0,1 1 0 0 0,-1-1 0 0 0,0 1 0 0 0,1-1 0 0 0,-1 1 0 0 0,0 0 0 0 0,0-1 0 0 0,0 1 0 0 0,0-1 0 0 0,0 1 0 0 0,1-1 0 0 0,-1 1 0 0 0,0-1 0 0 0,0 1 0 0 0,0-1 0 0 0,0 1 0 0 0,0-1 0 0 0,-1 1 0 0 0,1-1 0 0 0,0 1 0 0 0,0-1 0 0 0,0 1-1 0 0,0-1 1 0 0,0 1 0 0 0,-1-1 0 0 0,1 1 0 0 0,0-1 0 0 0,0 1 0 0 0,-1-1 0 0 0,1 1 0 0 0,0 0 0 0 0,-1-1 0 0 0,1 1 0 0 0,0 0 0 0 0,-1-1 0 0 0,1 1 0 0 0,-1 0 0 0 0,1-1 0 0 0,0 1 0 0 0,-1 0 0 0 0,1 0 0 0 0,-1 0 0 0 0,1-1 0 0 0,-1 1 0 0 0,1 0 0 0 0,-1 0 0 0 0,1 0-74 0 0,55-14-168 0 0,-37 10 481 0 0,143-26-1155 0 0,-126 26 420 0 0,0-2 0 0 0,0-1 0 0 0,-1-1 0 0 0,0-2 0 0 0,0-2 1 0 0,-1 0-1 0 0,23-15 422 0 0,-50 24 202 0 0,-1-1 0 0 0,0-1 1 0 0,0 1-1 0 0,0-1 1 0 0,-1 0-1 0 0,0 0 0 0 0,1 0 1 0 0,-2-1-1 0 0,1 1 1 0 0,-1-1-1 0 0,0 0 0 0 0,0 0 1 0 0,0 0-1 0 0,-1 0 1 0 0,0-1-1 0 0,0 1 0 0 0,-1-1 1 0 0,0 1-1 0 0,0-1 1 0 0,0 0-1 0 0,-1 1 0 0 0,0-1 1 0 0,0 0-1 0 0,-1 1 1 0 0,1-1-1 0 0,-2-2-202 0 0,-24-55 2456 0 0,51 196-1814 0 0,20 378 530 0 0,-40-416-980 0 0,-5-93-278 0 0,0-1-22 0 0,13-49-572 0 0,-8 33 575 0 0,0 0 1 0 0,1 0 0 0 0,0 0-1 0 0,1 0 1 0 0,1 1 0 0 0,1 1 0 0 0,0-1-1 0 0,0 1 1 0 0,2 1 0 0 0,0-1-1 0 0,4-2 105 0 0,-8 13-20 0 0,0 1-1 0 0,-1 0 0 0 0,1 1 1 0 0,0 0-1 0 0,0 0 1 0 0,0 0-1 0 0,0 1 0 0 0,0 0 1 0 0,0 0-1 0 0,0 1 0 0 0,0 0 1 0 0,0 0-1 0 0,0 0 0 0 0,0 1 1 0 0,0 0-1 0 0,-1 1 1 0 0,1-1-1 0 0,-1 1 0 0 0,0 1 1 0 0,1-1-1 0 0,-2 1 0 0 0,1 0 1 0 0,0 0-1 0 0,-1 1 1 0 0,0 0-1 0 0,0 0 0 0 0,2 2 21 0 0,8 3-8 0 0,0 2-182 0 0,2-1 0 0 0,-1 0-1 0 0,1-1 1 0 0,1-1 0 0 0,0-1 0 0 0,0-1 0 0 0,1 0 0 0 0,0-1 0 0 0,0-1-1 0 0,0-1 1 0 0,0-1 0 0 0,1 0 0 0 0,0-1 0 0 0,-1-2 0 0 0,1 0 0 0 0,0-1-1 0 0,-1-1 1 0 0,1 0 0 0 0,-1-2 0 0 0,1 0 0 0 0,6-4 190 0 0,-16 5-58 0 0,-2 1 61 0 0,1-1-1 0 0,-1 1 1 0 0,0-1 0 0 0,-1-1 0 0 0,1 1 0 0 0,0-1 0 0 0,-1-1-1 0 0,0 0 1 0 0,0 0 0 0 0,-1 0 0 0 0,1 0 0 0 0,-1-1 0 0 0,0 0 0 0 0,0-1-1 0 0,-1 1 1 0 0,1-3-3 0 0,-5 8 52 0 0,-1-1 0 0 0,0 1 0 0 0,0 0 0 0 0,1-1-1 0 0,-1 1 1 0 0,0 0 0 0 0,0-1 0 0 0,0 1 0 0 0,0-1 0 0 0,-1 1 0 0 0,1 0 0 0 0,0-1-1 0 0,-1 1 1 0 0,1 0 0 0 0,-1 0 0 0 0,1-1 0 0 0,-1 1 0 0 0,1 0 0 0 0,-1 0-1 0 0,0-1 1 0 0,0 1 0 0 0,1 0 0 0 0,-1 0 0 0 0,0 0 0 0 0,0 0 0 0 0,0 0-1 0 0,0 1 1 0 0,0-1 0 0 0,0 0 0 0 0,-1 0 0 0 0,1 1 0 0 0,0-1 0 0 0,0 0-1 0 0,-1 1 1 0 0,1-1 0 0 0,0 1 0 0 0,-1 0 0 0 0,1-1 0 0 0,0 1 0 0 0,-1 0-1 0 0,1 0 1 0 0,0 0 0 0 0,-1 0 0 0 0,1 0 0 0 0,0 0 0 0 0,-1 0 0 0 0,1 1-52 0 0,-72-8 1041 0 0,62 9-960 0 0,0 0 1 0 0,0 1 0 0 0,0 0-1 0 0,1 0 1 0 0,-1 1 0 0 0,1 1-1 0 0,0 0 1 0 0,0 0 0 0 0,0 1-1 0 0,1 0 1 0 0,0 0 0 0 0,0 1-1 0 0,0 1 1 0 0,1-1 0 0 0,0 1-1 0 0,1 1-81 0 0,6-8 7 0 0,0 0 1 0 0,0 0-1 0 0,1 0 0 0 0,-1 0 0 0 0,1 0 0 0 0,-1 0 1 0 0,1 0-1 0 0,-1 0 0 0 0,1 0 0 0 0,-1 0 0 0 0,1 0 1 0 0,0 0-1 0 0,0 1 0 0 0,0-1 0 0 0,0 0 0 0 0,0 0 1 0 0,0 0-1 0 0,0 0 0 0 0,0 0 0 0 0,0 1 0 0 0,0-1 1 0 0,0 0-1 0 0,1 0 0 0 0,-1 0 0 0 0,0 0 0 0 0,1 0 1 0 0,-1 0-1 0 0,1 0 0 0 0,0 0 0 0 0,-1 0 0 0 0,1 0 1 0 0,0 0-1 0 0,-1 0 0 0 0,1 0 0 0 0,0-1 0 0 0,0 1 1 0 0,0 0-1 0 0,0 0 0 0 0,0-1 0 0 0,0 1 0 0 0,0-1 0 0 0,0 1 1 0 0,0-1-1 0 0,0 1 0 0 0,0-1 0 0 0,0 1 0 0 0,0-1 1 0 0,0 0-1 0 0,0 0 0 0 0,0 0 0 0 0,1 0 0 0 0,-1 0 1 0 0,1 0-8 0 0,65 8-319 0 0,-53-7 280 0 0,-1-2-1 0 0,0 0 1 0 0,0 0 0 0 0,0-1 0 0 0,0-1-1 0 0,0 0 1 0 0,0-1 0 0 0,-1 0 0 0 0,0-1 0 0 0,0-1-1 0 0,0 1 1 0 0,0-2 0 0 0,-1 0 0 0 0,0 0-1 0 0,-1-1 1 0 0,1 0 0 0 0,-1-1 0 0 0,-1 0-1 0 0,0-1 1 0 0,0 0 0 0 0,-1 0 0 0 0,6-11 39 0 0,-13 20 167 0 0,-3 4-136 0 0,0-1 0 0 0,0 1 0 0 0,0 0 0 0 0,0-1 0 0 0,1 1 0 0 0,0 0 0 0 0,-1 0 0 0 0,1 0 0 0 0,0 0 0 0 0,1 0 0 0 0,-1 0 0 0 0,0 0 0 0 0,1 0 0 0 0,0 1 0 0 0,-1-1 0 0 0,1 0 0 0 0,1 0 0 0 0,-1 0 0 0 0,0 0 0 0 0,1 0 0 0 0,-1 1 0 0 0,1-1 0 0 0,0 0 0 0 0,0 0 0 0 0,1 0 0 0 0,-1-1 0 0 0,0 1 0 0 0,1 0 0 0 0,0 0 0 0 0,1 2-31 0 0,5 10-172 0 0,1 0-1 0 0,0-1 1 0 0,1 0 0 0 0,1 0-1 0 0,0-1 1 0 0,0-1 0 0 0,2 1 0 0 0,-1-2-1 0 0,1 0 1 0 0,1-1 0 0 0,0 0-1 0 0,1-1 1 0 0,0 0 0 0 0,0-1-1 0 0,1-1 1 0 0,15 5 172 0 0,-25-14-146 0 0,1-1 1 0 0,-1 1-1 0 0,0-1 0 0 0,0-1 0 0 0,0 1 0 0 0,0-1 1 0 0,-1 0-1 0 0,0 0 0 0 0,1-1 0 0 0,-2 1 1 0 0,1-1-1 0 0,0 0 0 0 0,-1-1 0 0 0,0 1 0 0 0,0-1 1 0 0,-1 0-1 0 0,1 0 0 0 0,-1 0 0 0 0,-1 0 1 0 0,1 0-1 0 0,-1-1 0 0 0,0 1 0 0 0,0-1 0 0 0,-1 1 1 0 0,0-1-1 0 0,0 0 0 0 0,-1 0 0 0 0,0-5 146 0 0,4-29-744 0 0</inkml:trace>
  <inkml:trace contextRef="#ctx0" brushRef="#br0" timeOffset="322402.607">10110 13127 1856 0 0,'4'-58'1067'0'0,"-4"0"-1"0"0,-1 0 1 0 0,-4 0-1 0 0,-2 0 1 0 0,-5-15-1067 0 0,-9 29 1240 0 0,21 43-1211 0 0,-1 1-1 0 0,0 0 1 0 0,1-1-1 0 0,-1 1 1 0 0,0 0-1 0 0,0-1 1 0 0,0 1-1 0 0,1 0 1 0 0,-1 0-1 0 0,0 0 1 0 0,0 0-1 0 0,0 0 1 0 0,1 0-1 0 0,-1 0 1 0 0,0 0 0 0 0,0 0-1 0 0,0 0 1 0 0,1 0-1 0 0,-1 1 1 0 0,0-1-1 0 0,0 0 1 0 0,0 0-1 0 0,1 1 1 0 0,-1-1-1 0 0,0 1 1 0 0,1-1-1 0 0,-1 1 1 0 0,0-1-1 0 0,1 1 1 0 0,-1-1 0 0 0,1 1-1 0 0,-1-1 1 0 0,0 1-1 0 0,1 0 1 0 0,0-1-1 0 0,-1 1 1 0 0,1 0-1 0 0,-1-1 1 0 0,1 1-1 0 0,0 0 1 0 0,-1 0-1 0 0,1-1 1 0 0,0 1-1 0 0,0 0 1 0 0,0 0-1 0 0,0 0 1 0 0,0-1 0 0 0,-1 1-1 0 0,1 0 1 0 0,1 0-1 0 0,-1 0 1 0 0,0-1-1 0 0,0 1 1 0 0,0 0-1 0 0,0 0-28 0 0,-5 24 181 0 0,1 0-1 0 0,1 1 0 0 0,1 0 1 0 0,1-1-1 0 0,2 1 0 0 0,0 0 1 0 0,2-1-1 0 0,0 1 0 0 0,2-1 1 0 0,1 0-1 0 0,1 0 0 0 0,1-1 1 0 0,1 0-1 0 0,2 0 0 0 0,0-1 1 0 0,11 16-181 0 0,-5-4-1001 0 0,-2 1 0 0 0,-1 0 0 0 0,-2 1 0 0 0,-1 0 0 0 0,-2 1 1 0 0,2 25 1000 0 0,-24-37-3897 0 0,4-23 2563 0 0</inkml:trace>
  <inkml:trace contextRef="#ctx0" brushRef="#br0" timeOffset="322653.671">9981 13277 1316 0 0,'3'-8'1512'0'0,"5"-7"-332"0"0,0 3-200 0 0,3-3-95 0 0,5 2-157 0 0,0 1-56 0 0,7-2-152 0 0,-7 2-236 0 0,12-1-284 0 0,4 2-4 0 0,4 4-580 0 0,-1-2-712 0 0,-3 0 91 0 0,5 1 85 0 0,-2 1-144 0 0,3 1 132 0 0</inkml:trace>
  <inkml:trace contextRef="#ctx0" brushRef="#br0" timeOffset="323199.59">12154 12831 916 0 0,'6'-1'250'0'0,"0"0"-1"0"0,0-1 1 0 0,0 1-1 0 0,-1-2 1 0 0,1 1 0 0 0,-1 0-1 0 0,1-1 1 0 0,-1 0-1 0 0,0-1 1 0 0,0 1-1 0 0,0-1 1 0 0,0 0 0 0 0,-1 0-1 0 0,1 0 1 0 0,-1-1-1 0 0,0 1 1 0 0,-1-1-1 0 0,1 0 1 0 0,-1 0 0 0 0,0-1-1 0 0,1 0-249 0 0,-31-58 1666 0 0,18 58-1611 0 0,-1 1 0 0 0,0 0 0 0 0,-1 0 0 0 0,1 1 0 0 0,-1 1 0 0 0,0 0 0 0 0,0 0 0 0 0,0 1 0 0 0,0 1 0 0 0,0 0 0 0 0,0 0 0 0 0,-1 1-1 0 0,1 1 1 0 0,0-1 0 0 0,0 2 0 0 0,0 0 0 0 0,-1 0 0 0 0,2 1 0 0 0,-1 0 0 0 0,0 1 0 0 0,1 0 0 0 0,0 1 0 0 0,0 0 0 0 0,0 0 0 0 0,0 1 0 0 0,1 1 0 0 0,0 0 0 0 0,0 0 0 0 0,1 0 0 0 0,-2 4-55 0 0,-3-2 67 0 0,1 0 0 0 0,1 1 0 0 0,-1 1 0 0 0,2 0 0 0 0,0 1-1 0 0,0 0 1 0 0,1 0 0 0 0,0 1 0 0 0,1 0 0 0 0,1 1 0 0 0,0-1 0 0 0,1 1-1 0 0,1 1 1 0 0,0-1 0 0 0,0 1 0 0 0,2 0 0 0 0,0 0 0 0 0,0 0 0 0 0,2 0 0 0 0,0 1-1 0 0,0-1 1 0 0,2 1 0 0 0,0-1 0 0 0,1 8-67 0 0,1-18-2 0 0,1-1-1 0 0,-1 1 1 0 0,1 0 0 0 0,0-1-1 0 0,0 0 1 0 0,0 0 0 0 0,1 0-1 0 0,0 0 1 0 0,-1-1 0 0 0,1 0-1 0 0,0 0 1 0 0,1 0 0 0 0,-1-1-1 0 0,0 1 1 0 0,1-1-1 0 0,-1 0 1 0 0,1-1 0 0 0,0 0-1 0 0,-1 1 1 0 0,1-2 0 0 0,0 1-1 0 0,0-1 1 0 0,0 0 0 0 0,0 0-1 0 0,0 0 1 0 0,-1-1 0 0 0,5-1 2 0 0,6-2-60 0 0,0 0 0 0 0,-1-1 0 0 0,0 0 0 0 0,0-1 0 0 0,0-1 0 0 0,-1-1 1 0 0,0 0-1 0 0,-1 0 0 0 0,0-2 0 0 0,0 1 0 0 0,-1-2 0 0 0,0 0 0 0 0,0 0 0 0 0,-2-1 1 0 0,2-2 59 0 0,-5 7-7 0 0,-1-1 0 0 0,1 0 1 0 0,-1-1-1 0 0,-1 1 0 0 0,0-1 1 0 0,0 0-1 0 0,0 0 0 0 0,-1-1 1 0 0,-1 0-1 0 0,0 1 0 0 0,0-1 1 0 0,-1 0-1 0 0,0-1 0 0 0,-1 1 1 0 0,1-2 6 0 0,-2 10 179 0 0,-3-24 566 0 0,7 36-456 0 0,2 4-273 0 0,0 0 0 0 0,1-1 0 0 0,1 0-1 0 0,0 0 1 0 0,1-1 0 0 0,1 0 0 0 0,-1 0 0 0 0,2-1 0 0 0,0-1-1 0 0,0 0 1 0 0,1 0 0 0 0,0-1 0 0 0,8 5-16 0 0,105 60-3560 0 0,-67-54-725 0 0,-48-19 2911 0 0</inkml:trace>
  <inkml:trace contextRef="#ctx0" brushRef="#br0" timeOffset="323557.447">12864 12537 1076 0 0,'-7'-2'210'0'0,"1"0"-1"0"0,-1 1 1 0 0,0 0 0 0 0,0 0 0 0 0,-1 0-1 0 0,1 1 1 0 0,0 0 0 0 0,0 0-1 0 0,0 1 1 0 0,0 0 0 0 0,0 0-1 0 0,0 1 1 0 0,0 0 0 0 0,1 0 0 0 0,-1 0-1 0 0,0 1 1 0 0,1 0 0 0 0,0 0-1 0 0,-1 1 1 0 0,1 0 0 0 0,1 0-1 0 0,-1 0 1 0 0,1 1 0 0 0,-1 0 0 0 0,1 0-1 0 0,1 0 1 0 0,-1 0 0 0 0,1 1-1 0 0,-4 5-209 0 0,8-5 76 0 0,-1 0 0 0 0,1-1 0 0 0,0 1 0 0 0,1 0-1 0 0,-1-1 1 0 0,1 1 0 0 0,0-1 0 0 0,1 1 0 0 0,-1-1 0 0 0,1 1-1 0 0,0-1 1 0 0,0 0 0 0 0,1 0 0 0 0,0 0 0 0 0,0 0-1 0 0,0 0 1 0 0,0-1 0 0 0,1 1 0 0 0,0-1 0 0 0,-1 0 0 0 0,2 0-1 0 0,-1 0 1 0 0,0-1 0 0 0,1 1 0 0 0,0-1 0 0 0,-1 0-1 0 0,1 0 1 0 0,0-1 0 0 0,1 0-76 0 0,10 11 207 0 0,3 2-97 0 0,88 93 556 0 0,-104-103-649 0 0,-1-1 0 0 0,0 0 0 0 0,0 1 0 0 0,0 0 0 0 0,-1-1 0 0 0,1 1 0 0 0,-1 0 1 0 0,-1 0-1 0 0,1 0 0 0 0,0-1 0 0 0,-1 1 0 0 0,0 0 0 0 0,0 0 0 0 0,-1 0 0 0 0,1 0 0 0 0,-1 0 1 0 0,0 0-1 0 0,-1-1 0 0 0,1 1 0 0 0,-1 0 0 0 0,0-1 0 0 0,0 1 0 0 0,0-1 0 0 0,0 0 1 0 0,-1 1-1 0 0,0-1 0 0 0,0 0 0 0 0,0-1 0 0 0,-3 4-17 0 0,-3 3-117 0 0,-1-1 0 0 0,0-1 0 0 0,0 0 0 0 0,0 0 0 0 0,-1-1 1 0 0,0 0-1 0 0,-1-1 0 0 0,1 0 0 0 0,-1-1 0 0 0,0 0 0 0 0,-1-1 0 0 0,1 0 0 0 0,-1-1 0 0 0,0 0 1 0 0,-10 0 116 0 0,20-4-134 0 0,-1 0 1 0 0,1 0 0 0 0,-1 0 0 0 0,1-1 0 0 0,0 1 0 0 0,0-1 0 0 0,0 0-1 0 0,0 0 1 0 0,0 0 0 0 0,0 0 0 0 0,0 0 0 0 0,1-1 0 0 0,-1 1 0 0 0,1-1-1 0 0,-1 0 1 0 0,1 1 0 0 0,0-1 0 0 0,0 0 0 0 0,1-1 0 0 0,-1 1 0 0 0,0 0-1 0 0,1 0 1 0 0,0-1 0 0 0,0 1 0 0 0,0-1 0 0 0,0 1 0 0 0,1-1 0 0 0,-1 1-1 0 0,1-1 1 0 0,0 1 0 0 0,0-1 0 0 0,0 1 0 0 0,0-1 0 0 0,1 0 0 0 0,-1 1-1 0 0,1-1 1 0 0,0 1 0 0 0,0 0 0 0 0,1-1 0 0 0,-1 1 0 0 0,1 0 0 0 0,-1 0-1 0 0,1-1 1 0 0,0 1 0 0 0,0 1 0 0 0,1-2 133 0 0,13-28-1465 0 0</inkml:trace>
  <inkml:trace contextRef="#ctx0" brushRef="#br0" timeOffset="323840.102">13131 12578 1356 0 0,'-3'2'205'0'0,"1"1"-1"0"0,-1 0 1 0 0,0 0-1 0 0,1 0 1 0 0,-1 0-1 0 0,1 1 1 0 0,0-1-1 0 0,0 1 0 0 0,0-1 1 0 0,0 1-1 0 0,1 0 1 0 0,0-1-1 0 0,-1 1 1 0 0,1 0-1 0 0,1 0 1 0 0,-1 0-1 0 0,0 0 1 0 0,1 0-1 0 0,0 0 1 0 0,0 0-1 0 0,0 0 1 0 0,1 0-1 0 0,-1 0 1 0 0,1 0-1 0 0,0 0 1 0 0,0 0-1 0 0,0-1 1 0 0,1 1-1 0 0,-1 0 1 0 0,1 0-205 0 0,79 106 1206 0 0,-47-70-525 0 0,-28-34-644 0 0,0 0 1 0 0,-1 0-1 0 0,0 0 1 0 0,0 0-1 0 0,-1 1 1 0 0,0 0-1 0 0,0 0 1 0 0,0 0-1 0 0,-1 1 1 0 0,0-1 0 0 0,0 1-1 0 0,-1 0 1 0 0,0-1-1 0 0,-1 1 1 0 0,0 0-1 0 0,0 0 1 0 0,0 0-1 0 0,-1 0 1 0 0,0 0-1 0 0,-1 0 1 0 0,0 0 0 0 0,0 0-1 0 0,-1 0 1 0 0,0 0-1 0 0,0 0 1 0 0,0-1-1 0 0,-1 1 1 0 0,-1-1-1 0 0,1 0 1 0 0,-1 0-1 0 0,0 0 1 0 0,-5 6-38 0 0,-73 49-1051 0 0,-16-40-3704 0 0,80-25 3452 0 0,-10-15 37 0 0</inkml:trace>
  <inkml:trace contextRef="#ctx0" brushRef="#br0" timeOffset="324245.495">13341 12647 1332 0 0,'23'22'3481'0'0,"15"55"-1701"0"0,12 35 1333 0 0,-50-112-3012 0 0,-1 0 0 0 0,1 0 0 0 0,0-1 0 0 0,-1 1 0 0 0,1 0 0 0 0,0 0 0 0 0,-1 0 0 0 0,1 0 0 0 0,0 0 0 0 0,-1 0 0 0 0,1 0 0 0 0,-1 0 0 0 0,1 0 0 0 0,0 1 0 0 0,-1-1 0 0 0,1 0 0 0 0,0 0 0 0 0,-1 0 0 0 0,1 0 0 0 0,0 0 0 0 0,0 1 0 0 0,-1-1 0 0 0,1 0 0 0 0,0 0 0 0 0,-1 0 0 0 0,1 1 0 0 0,0-1 0 0 0,0 0 0 0 0,-1 0 0 0 0,1 1 0 0 0,0-1 0 0 0,0 0 0 0 0,0 1 0 0 0,-1-1 0 0 0,1 0 0 0 0,0 1 0 0 0,0-1 0 0 0,0 0 0 0 0,0 1 0 0 0,0-1 0 0 0,0 0 0 0 0,0 1 0 0 0,0-1-1 0 0,0 0-99 0 0,-33-32 132 0 0,29 22-974 0 0,0 0-1 0 0,1 0 0 0 0,0 0 1 0 0,0-1-1 0 0,1 1 1 0 0,1-1-1 0 0,0 1 0 0 0,0-1 1 0 0,1 0-1 0 0,0 1 1 0 0,1-1-1 0 0,0 1 0 0 0,2-8 842 0 0,8-17-1250 0 0</inkml:trace>
  <inkml:trace contextRef="#ctx0" brushRef="#br0" timeOffset="324572.594">13360 12362 1484 0 0,'-8'-2'6315'0'0,"19"29"-6214"0"0,-3-11-5590 0 0,-8-14 4210 0 0</inkml:trace>
  <inkml:trace contextRef="#ctx0" brushRef="#br0" timeOffset="324886.349">13434 12695 856 0 0,'4'154'6490'0'0,"0"-130"-6223"0"0,2 1 0 0 0,0-1-1 0 0,2 0 1 0 0,1-1 0 0 0,0 0-1 0 0,2 0 1 0 0,1-1 0 0 0,0 0 0 0 0,2-1-1 0 0,0-1 1 0 0,1 0 0 0 0,3 1-267 0 0,-15-19-153 0 0,-1 1 1 0 0,1-1-1 0 0,-1 1 1 0 0,1-1-1 0 0,0 0 0 0 0,0 0 1 0 0,0 0-1 0 0,0-1 1 0 0,0 1-1 0 0,0-1 0 0 0,0 1 1 0 0,1-1-1 0 0,-1 0 1 0 0,0 0-1 0 0,1-1 0 0 0,-1 1 1 0 0,1-1-1 0 0,-1 0 1 0 0,1 1-1 0 0,-1-2 0 0 0,1 1 1 0 0,-1 0-1 0 0,1-1 1 0 0,-1 1-1 0 0,1-1 1 0 0,-1 0-1 0 0,0 0 0 0 0,0 0 1 0 0,1-1-1 0 0,-1 1 1 0 0,0-1-1 0 0,0 0 0 0 0,0 0 1 0 0,0 0-1 0 0,-1 0 1 0 0,1 0-1 0 0,0-1 0 0 0,-1 1 1 0 0,0-1-1 0 0,1 0 1 0 0,-1 1-1 0 0,0-1 0 0 0,-1 0 1 0 0,1 0-1 0 0,0-1 1 0 0,0 0 152 0 0,1-17-1244 0 0</inkml:trace>
  <inkml:trace contextRef="#ctx0" brushRef="#br0" timeOffset="326378.965">13856 12729 1392 0 0,'1'-1'63'0'0,"0"-1"-1"0"0,0 1 1 0 0,0-1-1 0 0,0 1 0 0 0,0-1 1 0 0,0 0-1 0 0,-1 1 1 0 0,1-1-1 0 0,-1 0 1 0 0,1 0-1 0 0,-1 0 1 0 0,0 1-1 0 0,0-1 1 0 0,0 0-1 0 0,0 0 1 0 0,0 0-1 0 0,0 0 1 0 0,0 1-1 0 0,0-1 1 0 0,-1 0-1 0 0,1 0 0 0 0,-1 0 1 0 0,0 1-1 0 0,1-1 1 0 0,-1 0-1 0 0,0 1 1 0 0,0-1-1 0 0,0 1 1 0 0,0-1-1 0 0,0 1 1 0 0,0-1-1 0 0,-1 1 1 0 0,1 0-1 0 0,0-1 1 0 0,-1 1-1 0 0,1 0 1 0 0,-1 0-1 0 0,1 0 0 0 0,-1 0 1 0 0,1 0-1 0 0,-1 1 1 0 0,0-1-1 0 0,1 0 1 0 0,-1 1-1 0 0,0-1 1 0 0,0 1-1 0 0,0 0 1 0 0,1-1-1 0 0,-1 1 1 0 0,0 0-1 0 0,0 0 1 0 0,0 0-1 0 0,0 1 1 0 0,1-1-1 0 0,-1 0 0 0 0,0 1-62 0 0,-10-2 85 0 0,0 1 0 0 0,0 0 0 0 0,0 1-1 0 0,0 1 1 0 0,1 0 0 0 0,-1 0 0 0 0,0 1-1 0 0,1 0 1 0 0,0 1 0 0 0,0 1 0 0 0,0 0 0 0 0,0 0-1 0 0,1 1 1 0 0,0 0 0 0 0,0 1 0 0 0,1 0-1 0 0,0 1 1 0 0,0 0 0 0 0,0 0 0 0 0,1 1-1 0 0,0 0 1 0 0,1 0 0 0 0,0 1 0 0 0,1 0-1 0 0,0 0 1 0 0,0 1 0 0 0,1-1 0 0 0,0 1-1 0 0,1 0 1 0 0,0 1 0 0 0,1-1 0 0 0,1 1-1 0 0,-2 7-84 0 0,4-14 16 0 0,0-1 0 0 0,1 1 0 0 0,-1-1 0 0 0,1 1-1 0 0,0-1 1 0 0,0 0 0 0 0,1 1 0 0 0,-1-1 0 0 0,1 0-1 0 0,0 0 1 0 0,0 0 0 0 0,0 0 0 0 0,0 0 0 0 0,1 0 0 0 0,0-1-1 0 0,0 1 1 0 0,0-1 0 0 0,0 0 0 0 0,0 0 0 0 0,1 0-1 0 0,-1 0 1 0 0,1 0 0 0 0,0-1 0 0 0,0 0 0 0 0,0 0-1 0 0,0 0 1 0 0,0 0 0 0 0,0 0 0 0 0,0-1 0 0 0,1 0 0 0 0,-1 0-16 0 0,141 17-248 0 0,-135-18 214 0 0,1-1 0 0 0,-1 0 0 0 0,0-1 0 0 0,0 0 0 0 0,0 0 0 0 0,-1-1 0 0 0,1-1 0 0 0,0 1 0 0 0,-1-2 0 0 0,0 1 0 0 0,0-1 0 0 0,0-1 0 0 0,-1 1 0 0 0,0-2 0 0 0,0 1 0 0 0,0-1 0 0 0,-1 0 0 0 0,0-1-1 0 0,0 1 1 0 0,-1-1 0 0 0,0-1 0 0 0,-1 1 0 0 0,1-1 0 0 0,-2 0 0 0 0,1-1 34 0 0,-3 6 112 0 0,-1-1 1 0 0,1 1-1 0 0,-1-1 0 0 0,0 0 0 0 0,0 1 0 0 0,-1-1 1 0 0,1 0-1 0 0,-1 1 0 0 0,0-1 0 0 0,0 0 0 0 0,-1 1 0 0 0,1-1 1 0 0,-1 0-1 0 0,0 1 0 0 0,-1-1 0 0 0,1 1 0 0 0,-1-1 1 0 0,1 1-1 0 0,-1 0 0 0 0,-2-2-112 0 0,5 49 659 0 0,112 484 1955 0 0,-105-488-2493 0 0,6 168 961 0 0,-15-194-1037 0 0,1 0 1 0 0,-2 0 0 0 0,0 0-1 0 0,0 0 1 0 0,-1-1 0 0 0,-1 1 0 0 0,0-1-1 0 0,-1 0 1 0 0,0 0 0 0 0,0-1 0 0 0,-2 1-1 0 0,1-1 1 0 0,-1 0 0 0 0,-1-1-1 0 0,0 0 1 0 0,-1 0 0 0 0,0-1 0 0 0,0 0-1 0 0,-1 0 1 0 0,0-1 0 0 0,0 0-1 0 0,-1-1 1 0 0,0 0 0 0 0,0-1 0 0 0,-1 0-1 0 0,0-1-45 0 0,3-5-69 0 0,-1 0 0 0 0,0 0 0 0 0,0-1 0 0 0,0 0 0 0 0,1-1 0 0 0,-1 0 0 0 0,1-1 0 0 0,-1 0 0 0 0,1 0 0 0 0,0-1 0 0 0,0 0 0 0 0,0 0 0 0 0,1-1 0 0 0,-1 0 0 0 0,1-1 0 0 0,0 0 0 0 0,1 0 0 0 0,0-1 0 0 0,0 0 0 0 0,0 0-1 0 0,1-1 1 0 0,0 1 0 0 0,0-1 0 0 0,1-1 0 0 0,0 1 0 0 0,0-1 0 0 0,1 0 0 0 0,0 0 0 0 0,1 0 0 0 0,0 0 0 0 0,0-1 0 0 0,1 0 0 0 0,1 1 0 0 0,-1-1 0 0 0,1 0 0 0 0,1 0 0 0 0,0 1 0 0 0,0-2 69 0 0,1-84-796 0 0,16 33 660 0 0,2 0 0 0 0,4 2 1 0 0,2 0-1 0 0,2 1 1 0 0,3 2-1 0 0,2 1 0 0 0,3 1 1 0 0,2 2-1 0 0,3 2 0 0 0,2 2 1 0 0,1 1-1 0 0,3 2 1 0 0,2 3-1 0 0,47-34 136 0 0,-85 69 31 0 0,-9 5-29 0 0,0 1 0 0 0,1 0 0 0 0,0 0-1 0 0,-1 1 1 0 0,1-1 0 0 0,0 0 0 0 0,0 1 0 0 0,0-1-1 0 0,0 1 1 0 0,0-1 0 0 0,0 1 0 0 0,1 0 0 0 0,-1 0 0 0 0,0 0-1 0 0,1 0 1 0 0,-1 0 0 0 0,1 1 0 0 0,-1-1 0 0 0,1 1 0 0 0,-1-1-1 0 0,1 1 1 0 0,-1 0 0 0 0,1 0 0 0 0,-1 0 0 0 0,1 1-1 0 0,-1-1 1 0 0,1 0 0 0 0,-1 1 0 0 0,2 0-2 0 0,6 12 19 0 0,0 0-1 0 0,0 1 1 0 0,-1 0-1 0 0,-1 1 1 0 0,-1 0 0 0 0,0 0-1 0 0,-1 1 1 0 0,0 0 0 0 0,-1 0-1 0 0,-1 0 1 0 0,-1 0-1 0 0,0 1 1 0 0,-1-1 0 0 0,-1 1-1 0 0,0 6-18 0 0,3 10 98 0 0,-3 34 726 0 0,-18-80-444 0 0,13-3-400 0 0,2-1 1 0 0,0 0-1 0 0,0 0 1 0 0,2 0-1 0 0,0 0 0 0 0,1 0 1 0 0,1 0-1 0 0,1 0 1 0 0,0 0-1 0 0,1 0 1 0 0,1 1-1 0 0,0 0 1 0 0,1 0-1 0 0,1 0 0 0 0,0 1 1 0 0,2 0-1 0 0,-1 0 1 0 0,2 1-1 0 0,0 0 1 0 0,0 1-1 0 0,2 0 1 0 0,7-6 19 0 0,-16 16-13 0 0,1 0 1 0 0,-1 0-1 0 0,1 1 1 0 0,0 0-1 0 0,0 0 1 0 0,0 0 0 0 0,0 0-1 0 0,1 0 1 0 0,-1 1-1 0 0,0 0 1 0 0,1 0-1 0 0,-1 0 1 0 0,1 1-1 0 0,-1-1 1 0 0,1 1 0 0 0,-1 0-1 0 0,1 0 1 0 0,-1 1-1 0 0,1-1 1 0 0,-1 1-1 0 0,1 0 1 0 0,-1 0-1 0 0,1 1 1 0 0,-1-1 0 0 0,0 1-1 0 0,0 0 1 0 0,0 0-1 0 0,0 0 1 0 0,0 1-1 0 0,-1-1 1 0 0,1 1-1 0 0,0 0 1 0 0,-1 0 0 0 0,0 0-1 0 0,0 1 1 0 0,1 1 12 0 0,88 137 170 0 0,-7 50 379 0 0,-84-190-546 0 0,0-1-1 0 0,0 0 1 0 0,1 1 0 0 0,-1-1-1 0 0,0 0 1 0 0,0 0 0 0 0,1 0 0 0 0,-1 0-1 0 0,1 0 1 0 0,-1 0 0 0 0,1 0-1 0 0,-1-1 1 0 0,1 1 0 0 0,0-1-1 0 0,-1 1 1 0 0,1-1 0 0 0,0 1 0 0 0,-1-1-1 0 0,1 0 1 0 0,0 0 0 0 0,0 0-1 0 0,-1 0 1 0 0,1 0 0 0 0,0 0-1 0 0,-1 0 1 0 0,1-1 0 0 0,0 1-1 0 0,-1-1 1 0 0,1 1 0 0 0,0-1 0 0 0,-1 1-1 0 0,1-1 1 0 0,-1 0 0 0 0,1 0-1 0 0,-1 0 1 0 0,1 0 0 0 0,-1 0-1 0 0,0 0 1 0 0,1 0 0 0 0,-1-1-1 0 0,0 1 1 0 0,0-1-3 0 0,51-59-46 0 0,32-189-173 0 0,-82 242 212 0 0,1 0-1 0 0,0 0 1 0 0,1 1-1 0 0,0-1 1 0 0,0 1 0 0 0,1 0-1 0 0,0 0 1 0 0,0 0-1 0 0,1 0 1 0 0,0 1-1 0 0,0 0 1 0 0,0 0 0 0 0,0 1-1 0 0,1 0 1 0 0,0 0-1 0 0,0 1 1 0 0,1-1-1 0 0,-1 1 1 0 0,1 1 0 0 0,0 0-1 0 0,0 0 1 0 0,0 0-1 0 0,0 1 1 0 0,1 0 0 0 0,-1 1-1 0 0,1 0 1 0 0,-1 0-1 0 0,1 1 1 0 0,-1 0-1 0 0,1 1 1 0 0,-1-1 0 0 0,6 2 7 0 0,0 3 59 0 0,0 0 1 0 0,1 0 0 0 0,-2 1-1 0 0,1 1 1 0 0,-1 1 0 0 0,0 0 0 0 0,0 0-1 0 0,-1 1 1 0 0,0 1 0 0 0,-1 0-1 0 0,0 0 1 0 0,0 1 0 0 0,-2 1-1 0 0,1 0 1 0 0,-1 0 0 0 0,-1 1 0 0 0,0 0-1 0 0,-1 0 1 0 0,0 1 0 0 0,-1 0-1 0 0,-1 0 1 0 0,0 0 0 0 0,-1 1-1 0 0,0 0 1 0 0,-1 0 0 0 0,0 6-60 0 0,-4-13 33 0 0,0 0 0 0 0,0-1 0 0 0,-1 1 0 0 0,0-1 0 0 0,0 1 0 0 0,0-1 0 0 0,-1 0 0 0 0,0 0 0 0 0,-1 0 1 0 0,0 0-1 0 0,0-1 0 0 0,0 1 0 0 0,-1-1 0 0 0,0 0 0 0 0,0 0 0 0 0,0-1 0 0 0,-1 1 0 0 0,0-1 0 0 0,0 0-33 0 0,-90 30-3222 0 0,92-36 2902 0 0,-1 0 0 0 0,1-1 0 0 0,0 1 0 0 0,0-1 1 0 0,0 0-1 0 0,0 0 0 0 0,0-1 0 0 0,0 1 1 0 0,1-1-1 0 0,-1 0 0 0 0,1 0 0 0 0,-1 0 1 0 0,1-1-1 0 0,0 1 0 0 0,1-1 0 0 0,-1 1 0 0 0,1-1 1 0 0,-1 0-1 0 0,1 0 0 0 0,0 0 0 0 0,0 0 1 0 0,1-1-1 0 0,-1-1 320 0 0,-7-17-1229 0 0</inkml:trace>
  <inkml:trace contextRef="#ctx0" brushRef="#br0" timeOffset="330931.862">16689 12596 1496 0 0,'2'-13'1027'0'0,"71"-71"803"0"0,-70 78-1782 0 0,0 0-1 0 0,-1-1 1 0 0,0 1-1 0 0,0-1 1 0 0,-1 0-1 0 0,0 0 1 0 0,0 1 0 0 0,0-1-1 0 0,-1 0 1 0 0,0 0-1 0 0,-1 0 1 0 0,1 0-1 0 0,-1 0 1 0 0,0 1-1 0 0,-1-1 1 0 0,0 0 0 0 0,0 1-1 0 0,0-1 1 0 0,-1 1-1 0 0,0 0 1 0 0,0 0-1 0 0,-1 0 1 0 0,0 0 0 0 0,0 0-1 0 0,0 1 1 0 0,0 0-1 0 0,-1 0 1 0 0,0 0-1 0 0,0 0 1 0 0,0 1-1 0 0,-1 0 1 0 0,0 0 0 0 0,1 0-1 0 0,-1 1 1 0 0,0 0-1 0 0,-1 0 1 0 0,1 0-1 0 0,-1 1 1 0 0,1 0-1 0 0,-1 0 1 0 0,0 1 0 0 0,1 0-1 0 0,-1 0 1 0 0,0 0-1 0 0,0 1 1 0 0,0 0-1 0 0,0 1 1 0 0,-4 0-48 0 0,-5 1 24 0 0,1 2 1 0 0,-1-1 0 0 0,1 2-1 0 0,0 0 1 0 0,0 1-1 0 0,1 0 1 0 0,-1 2-1 0 0,2-1 1 0 0,-1 2-1 0 0,1 0 1 0 0,0 0-1 0 0,1 1 1 0 0,0 1-1 0 0,0 0 1 0 0,1 0 0 0 0,1 1-1 0 0,0 1 1 0 0,0 0-1 0 0,2 0 1 0 0,-1 1-1 0 0,2 0 1 0 0,0 0-1 0 0,1 1 1 0 0,0-1-1 0 0,1 2 1 0 0,0-1-1 0 0,2 0 1 0 0,0 1-1 0 0,0 0 1 0 0,2 0 0 0 0,0-1-1 0 0,0 1 1 0 0,2 0-1 0 0,0 0 1 0 0,1 1-25 0 0,-1-6 36 0 0,0 0 0 0 0,1-1 0 0 0,0 1 0 0 0,1-1 1 0 0,0 1-1 0 0,0-1 0 0 0,1 0 0 0 0,1 0 0 0 0,0 0 0 0 0,0-1 1 0 0,1 1-1 0 0,0-1 0 0 0,0-1 0 0 0,1 1 0 0 0,0-1 0 0 0,1 0 1 0 0,0-1-1 0 0,0 0 0 0 0,1 0 0 0 0,-1 0 0 0 0,1-1 1 0 0,1-1-1 0 0,-1 0 0 0 0,1 0 0 0 0,0-1 0 0 0,0 0 0 0 0,1 0 1 0 0,-1-1-1 0 0,1-1 0 0 0,-1 0 0 0 0,12 1-36 0 0,-15-6-47 0 0,0 0 0 0 0,-1-1 0 0 0,1 0 0 0 0,-1 0 0 0 0,0-1 0 0 0,0 1 0 0 0,-1-1 0 0 0,1 0 0 0 0,-1-1 0 0 0,0 0 0 0 0,0 1 0 0 0,-1-1 0 0 0,0-1 0 0 0,0 1 0 0 0,0-1 0 0 0,-1 1 0 0 0,0-1 0 0 0,0 0 0 0 0,-1 0 0 0 0,0-1 0 0 0,0 1 0 0 0,0 0 0 0 0,-1-3 47 0 0,33-181-76 0 0,-34 189 179 0 0,0 2-24 0 0,-12-4 95 0 0,12 12-181 0 0,-1-1 0 0 0,1 0 0 0 0,0 1-1 0 0,0-1 1 0 0,1 1 0 0 0,0-1 0 0 0,0 0 0 0 0,1 1-1 0 0,0-1 1 0 0,0 0 0 0 0,0 0 0 0 0,1 0-1 0 0,0 0 1 0 0,1-1 0 0 0,0 1 0 0 0,0-1-1 0 0,0 0 1 0 0,0 0 0 0 0,1 0 0 0 0,0-1 7 0 0,7 10-379 0 0,0-1 0 0 0,0-1 0 0 0,2 1 0 0 0,-1-2 0 0 0,2 0 0 0 0,0-1 1 0 0,0-1-1 0 0,1 0 0 0 0,0-1 0 0 0,0 0 0 0 0,11 3 379 0 0,7-2-1331 0 0</inkml:trace>
  <inkml:trace contextRef="#ctx0" brushRef="#br0" timeOffset="331178.65">17573 12399 1108 0 0,'-11'-54'3456'0'0,"60"29"-2392"0"0,-34 26-995 0 0,1 0 1 0 0,-1 1-1 0 0,0 1 0 0 0,0 0 1 0 0,0 1-1 0 0,0 1 0 0 0,-1 0 1 0 0,0 1-1 0 0,0 1 0 0 0,0 0 1 0 0,-1 1-1 0 0,0 0 0 0 0,0 1 1 0 0,-1 0-1 0 0,0 1 0 0 0,-1 1 1 0 0,0 0-1 0 0,-1 0 0 0 0,0 1 1 0 0,-1 0-1 0 0,0 1 0 0 0,0 0 1 0 0,-2 0-1 0 0,0 1 0 0 0,0 0 1 0 0,-1 0-1 0 0,-1 1-69 0 0,-3-9 84 0 0,-1 1-1 0 0,0-1 1 0 0,0 1-1 0 0,-1-1 1 0 0,0 1-1 0 0,0-1 1 0 0,0 1-1 0 0,-1-1 1 0 0,0 1-1 0 0,0-1 1 0 0,0 0-1 0 0,-1 1 1 0 0,0-1 0 0 0,0 0-1 0 0,-1 0 1 0 0,0 0-1 0 0,0 0 1 0 0,0-1-1 0 0,-1 1 1 0 0,0-1-1 0 0,0 0 1 0 0,0 0-1 0 0,0 0 1 0 0,-1-1 0 0 0,0 1-1 0 0,0-1 1 0 0,0 0-1 0 0,0 0 1 0 0,-1-1-1 0 0,0 0 1 0 0,0 0-1 0 0,1 0 1 0 0,-2-1-1 0 0,1 0 1 0 0,0 0-1 0 0,0 0 1 0 0,-5 0-84 0 0,8-5 16 0 0,0 1 1 0 0,0-1-1 0 0,0 0 1 0 0,0-1-1 0 0,0 1 1 0 0,1 0-1 0 0,-1-1 0 0 0,1 1 1 0 0,0-1-1 0 0,0 0 1 0 0,0 0-1 0 0,1 0 1 0 0,-1 0-1 0 0,1 0 1 0 0,0 0-1 0 0,0 0 0 0 0,1 0 1 0 0,-1 0-1 0 0,1-1 1 0 0,0 1-1 0 0,0 0 1 0 0,0 0-1 0 0,0 0 1 0 0,1-1-1 0 0,0 1 0 0 0,0 0 1 0 0,0 0-1 0 0,0 0 1 0 0,1 0-1 0 0,-1 0 1 0 0,1 0-1 0 0,2-3-16 0 0,9-18-119 0 0,1 1 0 0 0,1 0 0 0 0,1 2 0 0 0,2-1 0 0 0,0 2 0 0 0,1 0 0 0 0,1 2 0 0 0,0 0 0 0 0,2 1 0 0 0,0 1 0 0 0,1 1 0 0 0,15-7 119 0 0,-29 16-257 0 0,71-41-1511 0 0,-26 30-2664 0 0,-50 16 3016 0 0</inkml:trace>
  <inkml:trace contextRef="#ctx0" brushRef="#br0" timeOffset="331179.65">18125 12534 1128 0 0,'-27'-2'6972'0'0,"17"1"-6507"0"0,6 0-421 0 0,4 1-46 0 0,55 24 292 0 0,-26-18-290 0 0,0-2-1 0 0,1-1 0 0 0,-1-1 0 0 0,1-2 0 0 0,-1-1 0 0 0,1-1 0 0 0,-1-2 0 0 0,0-1 0 0 0,0-1 1 0 0,0-1-1 0 0,-1-1 0 0 0,0-2 0 0 0,0-1 0 0 0,-1-1 0 0 0,16-11 1 0 0,-40 22-23 0 0,1 0 0 0 0,0 0 1 0 0,-1-1-1 0 0,1 1 0 0 0,-1-1 0 0 0,0 0 0 0 0,1 0 0 0 0,-1 0 1 0 0,0 0-1 0 0,0 0 0 0 0,0-1 0 0 0,-1 0 0 0 0,1 1 0 0 0,-1-1 0 0 0,1 0 1 0 0,-1 0-1 0 0,0 0 0 0 0,0-1 0 0 0,0 1 0 0 0,0 0 0 0 0,-1-1 0 0 0,0 1 1 0 0,1-1-1 0 0,-1 0 0 0 0,0 1 0 0 0,-1-1 0 0 0,1 0 0 0 0,-1 0 1 0 0,1 0-1 0 0,-1 1 0 0 0,0-1 0 0 0,-1 0 0 0 0,1 0 0 0 0,-1 0 0 0 0,1 1 1 0 0,-1-1-1 0 0,0 0 0 0 0,-1 1 0 0 0,1-1 0 0 0,-1 1 0 0 0,1-1 0 0 0,-1 1 1 0 0,0 0-1 0 0,0 0 0 0 0,-1 0 0 0 0,1 0 0 0 0,-1 0 0 0 0,0-1 23 0 0,-11-1-29 0 0,0 0-1 0 0,0 0 0 0 0,0 2 0 0 0,0 0 0 0 0,-1 0 1 0 0,1 2-1 0 0,-1-1 0 0 0,0 2 0 0 0,1 0 0 0 0,-7 1 30 0 0,3-1 36 0 0,9 0-21 0 0,0 0 0 0 0,1 0 0 0 0,-1 1 0 0 0,1 0 0 0 0,-1 1 0 0 0,1-1 0 0 0,-1 2 0 0 0,1-1 0 0 0,0 1 0 0 0,0 0 0 0 0,0 1 0 0 0,0 0-1 0 0,1 0 1 0 0,-1 1 0 0 0,1 0 0 0 0,0 0 0 0 0,1 1 0 0 0,-1 0 0 0 0,1 0 0 0 0,0 0 0 0 0,1 1 0 0 0,0 0 0 0 0,0 0 0 0 0,0 0 0 0 0,1 0 0 0 0,0 1 0 0 0,0 0 0 0 0,1 0 0 0 0,0 0 0 0 0,0 0 0 0 0,1 1 0 0 0,0-1 0 0 0,0 1 0 0 0,1-1 0 0 0,0 1 0 0 0,1-1 0 0 0,0 1 0 0 0,0 0 0 0 0,1-1 0 0 0,0 1 0 0 0,1-1 0 0 0,1 8-15 0 0,1-9 1 0 0,0 1 0 0 0,0 0-1 0 0,1-1 1 0 0,-1 0 0 0 0,2 0 0 0 0,-1 0 0 0 0,1-1-1 0 0,0 0 1 0 0,0 0 0 0 0,1 0 0 0 0,0-1 0 0 0,0 0-1 0 0,0 0 1 0 0,0-1 0 0 0,1 0 0 0 0,0 0 0 0 0,0-1-1 0 0,0 0 1 0 0,0 0 0 0 0,1-1 0 0 0,-1 0-1 0 0,0 0 1 0 0,1-1 0 0 0,0 0 0 0 0,1-1-1 0 0,213-15-791 0 0,-213 13 743 0 0,240-76-4593 0 0,-214 63 3351 0 0</inkml:trace>
  <inkml:trace contextRef="#ctx0" brushRef="#br0" timeOffset="331787.288">19258 12441 1416 0 0,'1'0'66'0'0,"-1"-1"0"0"0,1 0 0 0 0,-1 0 1 0 0,1 0-1 0 0,-1 0 0 0 0,1 1 0 0 0,-1-1 0 0 0,0 0 0 0 0,0 0 0 0 0,1 0 0 0 0,-1 0 0 0 0,0 0 1 0 0,0 0-1 0 0,0 0 0 0 0,0 0 0 0 0,0 0 0 0 0,0 0 0 0 0,0 0 0 0 0,-1 0 0 0 0,1 1 0 0 0,0-1 1 0 0,0 0-1 0 0,-1 0 0 0 0,1 0 0 0 0,0 0 0 0 0,-1 0 0 0 0,1 1 0 0 0,-1-1 0 0 0,1 0 0 0 0,-1 0 1 0 0,0 1-1 0 0,1-1 0 0 0,-1 0 0 0 0,0 1 0 0 0,1-1 0 0 0,-1 0 0 0 0,0 1 0 0 0,0-1 0 0 0,0 1 1 0 0,1-1-1 0 0,-1 1 0 0 0,0 0 0 0 0,0-1 0 0 0,0 1 0 0 0,0 0 0 0 0,0 0 0 0 0,0 0 1 0 0,0-1-1 0 0,0 1 0 0 0,0 0 0 0 0,0 0 0 0 0,1 0 0 0 0,-1 1 0 0 0,0-1 0 0 0,0 0 0 0 0,0 0 1 0 0,0 0-1 0 0,0 1 0 0 0,0-1 0 0 0,0 0 0 0 0,0 1 0 0 0,1-1 0 0 0,-1 1-66 0 0,-14-2 83 0 0,0 2 1 0 0,0-1-1 0 0,0 2 0 0 0,0 0 0 0 0,1 1 1 0 0,-1 0-1 0 0,1 1 0 0 0,0 1 1 0 0,0 0-1 0 0,0 1 0 0 0,1 1 0 0 0,0 0 1 0 0,0 0-1 0 0,1 2 0 0 0,-1-1 0 0 0,2 2 1 0 0,-2 1-84 0 0,8-8 63 0 0,1 1-1 0 0,-1 0 1 0 0,1 0 0 0 0,0 0 0 0 0,0 0 0 0 0,1 1 0 0 0,-1-1 0 0 0,1 1 0 0 0,0 0 0 0 0,0 0 0 0 0,0 1 0 0 0,1-1 0 0 0,0 1 0 0 0,0-1-1 0 0,0 1 1 0 0,0 4-63 0 0,2-9 96 0 0,3 3 21 0 0,5 0-121 0 0,0-1-1 0 0,0 1 1 0 0,0-1-1 0 0,1-1 1 0 0,0 0 0 0 0,-1 0-1 0 0,1 0 1 0 0,0-1-1 0 0,0-1 1 0 0,0 1-1 0 0,0-1 1 0 0,-1-1 0 0 0,1 0-1 0 0,0 0 1 0 0,0-1-1 0 0,-1 0 1 0 0,1 0 0 0 0,-1-1-1 0 0,1 0 1 0 0,-1 0-1 0 0,0-1 1 0 0,0 0-1 0 0,0-1 1 0 0,-1 0 0 0 0,0 0-1 0 0,0-1 1 0 0,1 0 4 0 0,50-71-431 0 0,-57 76 482 0 0,-1 1-35 0 0,-3 1-12 0 0,1-1 0 0 0,-1 1 0 0 0,1 0 0 0 0,-1 1 0 0 0,1-1 0 0 0,0 0 0 0 0,0 1 0 0 0,0-1 0 0 0,0 1 0 0 0,0 0 0 0 0,0-1 0 0 0,0 1 0 0 0,0 0 0 0 0,1 0 0 0 0,-1 0 0 0 0,1 1 0 0 0,-1-1 0 0 0,1 0 0 0 0,0 0-1 0 0,0 1 1 0 0,0-1 0 0 0,0 1 0 0 0,1-1 0 0 0,-1 1 0 0 0,0-1 0 0 0,1 1 0 0 0,0 0 0 0 0,0-1 0 0 0,0 1-4 0 0,-3 3 15 0 0,2 0-1 0 0,-1 0 1 0 0,1 0 0 0 0,0 0 0 0 0,0 0-1 0 0,0 1 1 0 0,1-1 0 0 0,0 0-1 0 0,1 0 1 0 0,-1 0 0 0 0,1 0-1 0 0,0 1 1 0 0,1-1 0 0 0,-1 0 0 0 0,1-1-1 0 0,0 1 1 0 0,1 0 0 0 0,-1 0-1 0 0,1-1 1 0 0,0 0 0 0 0,1 1-1 0 0,-1-1 1 0 0,1-1 0 0 0,0 1 0 0 0,0 0-1 0 0,1-1 1 0 0,-1 0 0 0 0,1 0-1 0 0,0 0 1 0 0,0-1 0 0 0,0 1-1 0 0,1-1 1 0 0,-1 0 0 0 0,1-1 0 0 0,0 0-1 0 0,-1 1 1 0 0,1-2 0 0 0,0 1-1 0 0,0-1 1 0 0,0 0 0 0 0,1 0-15 0 0,2-1-45 0 0,-1-1 0 0 0,1-1 0 0 0,-1 1 0 0 0,0-2 0 0 0,1 1 0 0 0,-1-1 0 0 0,-1 0 0 0 0,1 0 0 0 0,0-1 0 0 0,-1 0 0 0 0,0-1 0 0 0,1 1 0 0 0,5-6 45 0 0,4-2-146 0 0,-3-3 56 0 0,0 0 0 0 0,-1-1 0 0 0,-1 0 0 0 0,0-1 0 0 0,-1 0 0 0 0,-1-1 0 0 0,-1 0 0 0 0,0-1 0 0 0,-2 0 1 0 0,0 0-1 0 0,-1-1 0 0 0,-1 0 0 0 0,-1 0 0 0 0,0 0 0 0 0,-2 0 0 0 0,0-1 0 0 0,-2 1 0 0 0,0-1 0 0 0,-1 1 0 0 0,-1-1 0 0 0,-2-6 90 0 0,4 4 142 0 0,-34-140 956 0 0,32 155-969 0 0,0 1 0 0 0,0-1 0 0 0,-1 1 0 0 0,1 0 0 0 0,-2 0 0 0 0,1 1 0 0 0,-1-1 0 0 0,0 1-1 0 0,-1-1 1 0 0,1 1 0 0 0,-1 1 0 0 0,0-1 0 0 0,-1 1 0 0 0,1-1 0 0 0,-1 2 0 0 0,0-1 0 0 0,-1 1 0 0 0,-2-2-129 0 0,-23 47 856 0 0,25-20-795 0 0,2 0-1 0 0,0 0 1 0 0,2 1-1 0 0,0-1 1 0 0,2 1-1 0 0,0 0 1 0 0,1-1 0 0 0,1 1-1 0 0,1 0 1 0 0,2-1-1 0 0,0 1 1 0 0,1-1-1 0 0,4 10-60 0 0,-3-1-19 0 0,59 245-2061 0 0,6-103-3616 0 0,-55-143 4392 0 0</inkml:trace>
  <inkml:trace contextRef="#ctx0" brushRef="#br0" timeOffset="333012.106">20426 12216 988 0 0,'3'0'85'0'0,"-1"-1"0"0"0,1 1 0 0 0,-1-1 0 0 0,1 1 0 0 0,0 0 0 0 0,-1 0 0 0 0,1 0 0 0 0,-1 0 0 0 0,1 0 0 0 0,-1 1 0 0 0,1-1 0 0 0,-1 1 0 0 0,1-1 0 0 0,-1 1 0 0 0,0 0 0 0 0,1 0 0 0 0,-1 0-1 0 0,0 1 1 0 0,0-1 0 0 0,1 0 0 0 0,-1 1 0 0 0,0 0 0 0 0,0-1 0 0 0,-1 1 0 0 0,1 0 0 0 0,0 0 0 0 0,-1 0 0 0 0,1 0 0 0 0,-1 0 0 0 0,1 0 0 0 0,-1 0 0 0 0,1 3-85 0 0,9 9 312 0 0,-1 1 1 0 0,-1 0-1 0 0,0 0 1 0 0,-1 1-1 0 0,0 0 1 0 0,-1 0-1 0 0,-1 1 1 0 0,-1 0-1 0 0,-1 0 0 0 0,0 1 1 0 0,-1-1-1 0 0,-1 1 1 0 0,0 13-313 0 0,-2-27 124 0 0,0 0 1 0 0,0 0 0 0 0,-1 0-1 0 0,0-1 1 0 0,0 1 0 0 0,0 0-1 0 0,0 0 1 0 0,0 0 0 0 0,-1-1-1 0 0,0 1 1 0 0,0-1 0 0 0,0 1 0 0 0,0-1-1 0 0,0 0 1 0 0,-1 1 0 0 0,1-1-1 0 0,-1-1 1 0 0,0 1 0 0 0,0 0-1 0 0,0-1 1 0 0,0 1 0 0 0,-1-1-1 0 0,-2 2-124 0 0,-11-55 704 0 0,20 23-725 0 0,1-1 0 0 0,1 1 0 0 0,1 0 0 0 0,2 1 0 0 0,1-1 0 0 0,0 2 0 0 0,3-1 0 0 0,0 1 0 0 0,1 1 0 0 0,2 0 0 0 0,0 1 0 0 0,2 1 0 0 0,16-18 21 0 0,-32 39-11 0 0,0 0-1 0 0,0 0 1 0 0,0 0-1 0 0,1 1 1 0 0,-1-1 0 0 0,0 1-1 0 0,1-1 1 0 0,-1 1-1 0 0,1-1 1 0 0,0 1 0 0 0,-1 0-1 0 0,1 0 1 0 0,0 0-1 0 0,0 0 1 0 0,0 0-1 0 0,0 0 1 0 0,0 0 0 0 0,0 1-1 0 0,0-1 1 0 0,0 1-1 0 0,0-1 1 0 0,0 1 0 0 0,0 0-1 0 0,0 0 1 0 0,0 0-1 0 0,0 0 1 0 0,0 0 0 0 0,0 0-1 0 0,1 1 1 0 0,-1-1-1 0 0,0 1 1 0 0,0-1 0 0 0,0 1-1 0 0,0 0 1 0 0,-1 0-1 0 0,1 0 1 0 0,0 0-1 0 0,0 0 1 0 0,0 0 0 0 0,-1 0-1 0 0,1 1 1 0 0,-1-1-1 0 0,1 1 1 0 0,-1-1 0 0 0,1 1-1 0 0,-1-1 1 0 0,0 1-1 0 0,0 0 1 0 0,0 0 0 0 0,0 0-1 0 0,0-1 1 0 0,0 1-1 0 0,0 0 1 0 0,0 2 11 0 0,52 138-142 0 0,-51-129 143 0 0,0 0 1 0 0,1 0-1 0 0,1 0 1 0 0,0 0-1 0 0,0-1 1 0 0,2 1-1 0 0,-1-1 1 0 0,1 0-1 0 0,1-1 1 0 0,0 0 0 0 0,1 0-1 0 0,0 0 1 0 0,1-1-1 0 0,0 0 1 0 0,0-1-1 0 0,1 0 1 0 0,0-1-1 0 0,3 2-1 0 0,-3-7-69 0 0,1-1-1 0 0,-1 0 1 0 0,1 0-1 0 0,0-1 0 0 0,0 0 1 0 0,-1-1-1 0 0,1 0 1 0 0,0-1-1 0 0,0-1 1 0 0,-1 1-1 0 0,1-1 1 0 0,-1-1-1 0 0,1 0 0 0 0,-1-1 1 0 0,0 0-1 0 0,0 0 1 0 0,0-1-1 0 0,-1 0 1 0 0,0-1-1 0 0,0 0 0 0 0,0 0 1 0 0,-1-1-1 0 0,0 0 1 0 0,0-1-1 0 0,0 0 1 0 0,-1 0-1 0 0,-1 0 1 0 0,1-1-1 0 0,-1 0 0 0 0,-1 0 1 0 0,0-1-1 0 0,0 0 1 0 0,-1 0-1 0 0,0 0 1 0 0,0 0-1 0 0,0-6 70 0 0,9-105 1187 0 0,-14 119-1169 0 0,1 0 0 0 0,-1 1 0 0 0,1-1 0 0 0,-1 0 0 0 0,0 0 0 0 0,0 1 0 0 0,0-1 0 0 0,0 0-1 0 0,0 1 1 0 0,0-1 0 0 0,0 1 0 0 0,-1 0 0 0 0,1-1 0 0 0,0 1 0 0 0,-1 0 0 0 0,1 0-1 0 0,-1-1 1 0 0,0 1 0 0 0,1 1 0 0 0,-1-1 0 0 0,0 0 0 0 0,1 0 0 0 0,-1 1 0 0 0,0-1 0 0 0,0 0-1 0 0,0 1 1 0 0,0 0 0 0 0,0 0 0 0 0,1-1 0 0 0,-1 1 0 0 0,0 0 0 0 0,0 0 0 0 0,0 1-1 0 0,0-1 1 0 0,0 0 0 0 0,0 1 0 0 0,1-1 0 0 0,-1 1 0 0 0,0-1 0 0 0,0 1 0 0 0,0 0 0 0 0,1 0-1 0 0,-1 0 1 0 0,1 0 0 0 0,-1 0 0 0 0,1 0 0 0 0,-1 0 0 0 0,1 1 0 0 0,-1-1 0 0 0,1 0-1 0 0,0 1 1 0 0,0-1 0 0 0,0 1 0 0 0,0 0 0 0 0,0-1 0 0 0,-1 3-18 0 0,0 5 45 0 0,1 0-1 0 0,0 1 1 0 0,0-1-1 0 0,1 0 1 0 0,0 1-1 0 0,1-1 1 0 0,0 1 0 0 0,0-1-1 0 0,1 0 1 0 0,0 0-1 0 0,1 0 1 0 0,0 0 0 0 0,0 0-1 0 0,1 0 1 0 0,0-1-1 0 0,1 1 1 0 0,0-1-1 0 0,0-1 1 0 0,0 1 0 0 0,1-1-1 0 0,1 1 1 0 0,-1-2-1 0 0,1 1 1 0 0,0-1 0 0 0,0 0-1 0 0,1 0 1 0 0,0-1-1 0 0,0 0 1 0 0,0-1 0 0 0,1 1-1 0 0,-1-2 1 0 0,6 3-45 0 0,-6-2-30 0 0,1 1 0 0 0,-1-1 0 0 0,1-1 0 0 0,0 1 0 0 0,0-2 0 0 0,0 1 0 0 0,0-1 0 0 0,0 0 0 0 0,0-1 0 0 0,1 0 0 0 0,-1-1 0 0 0,1 0 0 0 0,-1 0 0 0 0,0-1 0 0 0,1 0 0 0 0,-1-1 0 0 0,0 0 1 0 0,0 0-1 0 0,0-1 0 0 0,0 0 0 0 0,0-1 0 0 0,-1 0 0 0 0,1 0 0 0 0,-1-1 0 0 0,0 0 0 0 0,0 0 0 0 0,-1-1 0 0 0,0 0 0 0 0,0 0 0 0 0,0-1 0 0 0,-1 0 0 0 0,0 0 0 0 0,0 0 0 0 0,0-1 0 0 0,-1 0 0 0 0,-1 0 0 0 0,1 0 0 0 0,-1-1 0 0 0,-1 0 0 0 0,1 1 1 0 0,-2-1-1 0 0,1-1 0 0 0,0-4 30 0 0,-2 8 74 0 0,-1 0 1 0 0,0 0 0 0 0,0 0-1 0 0,-1 0 1 0 0,1 0 0 0 0,-1 0-1 0 0,0 0 1 0 0,-1 1 0 0 0,1-1-1 0 0,-1 0 1 0 0,-1 1 0 0 0,1 0-1 0 0,-1-1 1 0 0,0 1 0 0 0,0 0-1 0 0,0 0 1 0 0,-3-3-75 0 0,-5 0 361 0 0,19 35-348 0 0,-8-27-14 0 0,81 162-1924 0 0,-6-69-4333 0 0,-65-84 5079 0 0</inkml:trace>
  <inkml:trace contextRef="#ctx0" brushRef="#br0" timeOffset="333711.486">21983 12159 2344 0 0,'43'207'5317'0'0,"-35"-186"-3171"0"0,-3-35-647 0 0,7-19-1472 0 0,67-86-218 0 0,-77 118 174 0 0,0 1 0 0 0,0-1-1 0 0,0 1 1 0 0,0 0 0 0 0,0 0 0 0 0,0-1 0 0 0,1 1 0 0 0,-1 1 0 0 0,0-1 0 0 0,0 0 0 0 0,0 1 0 0 0,0-1 0 0 0,0 1 0 0 0,0-1 0 0 0,0 1-1 0 0,0 0 1 0 0,0 0 0 0 0,0 0 0 0 0,0 0 0 0 0,-1 0 0 0 0,1 0 0 0 0,0 1 0 0 0,-1-1 0 0 0,1 0 0 0 0,-1 1 0 0 0,1 0 0 0 0,-1-1 0 0 0,1 1-1 0 0,-1 0 1 0 0,0-1 0 0 0,0 1 0 0 0,0 0 0 0 0,0 0 0 0 0,-1 0 0 0 0,1 0 0 0 0,0 0 0 0 0,-1 0 0 0 0,1 0 0 0 0,-1 0 0 0 0,0 1 0 0 0,0-1-1 0 0,1 0 1 0 0,-1 0 0 0 0,-1 2 17 0 0,33 129 81 0 0,0-221-368 0 0,40-116-1132 0 0,-53 184 876 0 0,-7 57 367 0 0,-9-22 233 0 0,15 44-101 0 0,3-2 0 0 0,2 0 0 0 0,3-1 0 0 0,18 28 44 0 0,-33-62-978 0 0,-9-17-3299 0 0,-2-5 3033 0 0</inkml:trace>
  <inkml:trace contextRef="#ctx0" brushRef="#br0" timeOffset="334676.49">22579 11880 1528 0 0,'-1'1'134'0'0,"1"0"0"0"0,-1 0 0 0 0,1 0 0 0 0,-1 0 0 0 0,0-1-1 0 0,1 1 1 0 0,-1 0 0 0 0,0 0 0 0 0,1-1 0 0 0,-1 1 0 0 0,0 0 0 0 0,0-1 0 0 0,0 1-1 0 0,0-1 1 0 0,0 1 0 0 0,0-1 0 0 0,1 1 0 0 0,-1-1 0 0 0,0 0 0 0 0,0 0 0 0 0,0 1 0 0 0,0-1-1 0 0,0 0 1 0 0,0 0 0 0 0,-1 0 0 0 0,1 0 0 0 0,0 0 0 0 0,0 0 0 0 0,0 0 0 0 0,0-1-1 0 0,0 1 1 0 0,0 0 0 0 0,0 0 0 0 0,1-1 0 0 0,-1 1 0 0 0,0-1 0 0 0,0 1 0 0 0,0-1 0 0 0,0 1-1 0 0,0-1 1 0 0,0 1 0 0 0,1-1 0 0 0,-1 0 0 0 0,0 1 0 0 0,0-1 0 0 0,1 0 0 0 0,-1 0-1 0 0,1 0 1 0 0,-1 0 0 0 0,1 1 0 0 0,-1-2-134 0 0,-3 25 207 0 0,0 1 1 0 0,2-1-1 0 0,1 1 0 0 0,1-1 0 0 0,1 1 0 0 0,1-1 1 0 0,0 1-1 0 0,2-1 0 0 0,1 0 0 0 0,1 1-207 0 0,4 22 172 0 0,41 226 857 0 0,-51-272-988 0 0,1 0 1 0 0,-1 0-1 0 0,0-1 0 0 0,1 1 0 0 0,-1 0 1 0 0,1 0-1 0 0,-1 0 0 0 0,0 0 1 0 0,1 0-1 0 0,-1 0 0 0 0,1 0 0 0 0,-1 0-41 0 0,2-32-46 0 0,1 20 28 0 0,1 0 1 0 0,0 0 0 0 0,1 0-1 0 0,0 1 1 0 0,1 0 0 0 0,0 0-1 0 0,0 0 1 0 0,2 1-1 0 0,-1 0 1 0 0,1 0 0 0 0,0 1-1 0 0,1 0 1 0 0,0 0 0 0 0,1 1-1 0 0,0 0 1 0 0,0 1 0 0 0,0 0-1 0 0,1 1 1 0 0,0 0-1 0 0,1 0 1 0 0,-1 1 0 0 0,1 1-1 0 0,6-2 18 0 0,-14 5-9 0 0,0 1-1 0 0,-1 0 0 0 0,1 0 1 0 0,-1 0-1 0 0,1 0 0 0 0,-1 0 0 0 0,1 1 1 0 0,-1-1-1 0 0,1 1 0 0 0,-1 0 0 0 0,1 0 1 0 0,-1 1-1 0 0,0-1 0 0 0,1 1 1 0 0,-1-1-1 0 0,0 1 0 0 0,0 0 0 0 0,0 0 1 0 0,0 0-1 0 0,-1 1 0 0 0,1-1 1 0 0,-1 1-1 0 0,1-1 0 0 0,-1 1 0 0 0,0 0 1 0 0,0 0-1 0 0,0 0 0 0 0,0 0 0 0 0,-1 0 1 0 0,1 0-1 0 0,-1 1 0 0 0,0-1 1 0 0,0 1-1 0 0,0-1 0 0 0,0 0 0 0 0,0 1 1 0 0,-1 0-1 0 0,0-1 0 0 0,0 1 1 0 0,0-1-1 0 0,0 1 0 0 0,0-1 0 0 0,-1 3 10 0 0,-4 4 32 0 0,-1 0 0 0 0,0-1 0 0 0,0 0-1 0 0,-1 0 1 0 0,0-1 0 0 0,0 1 0 0 0,-1-1-1 0 0,0-1 1 0 0,-1 0 0 0 0,0 0 0 0 0,0-1-1 0 0,0 0 1 0 0,-1 0 0 0 0,1-1 0 0 0,-1 0 0 0 0,-1-1-1 0 0,1 0 1 0 0,-1-1 0 0 0,1 0 0 0 0,-1 0-1 0 0,0-1 1 0 0,-7 0-32 0 0,16-2-87 0 0,-1-2-23 0 0,2 0 72 0 0,0 0 0 0 0,0 1 0 0 0,0-1 0 0 0,0 0 0 0 0,0 0 0 0 0,0 0 0 0 0,0 0 0 0 0,0 0 0 0 0,1 0 0 0 0,-1 0 0 0 0,1 0 0 0 0,0 0 0 0 0,-1 0 0 0 0,1 0 0 0 0,0 0 0 0 0,0-1 0 0 0,0 1 0 0 0,1 0 0 0 0,-1 0 0 0 0,0 0 0 0 0,1 0 0 0 0,-1 0 0 0 0,1 0 0 0 0,0 0 0 0 0,0 0 0 0 0,0 0 0 0 0,0 0 0 0 0,0 1 0 0 0,0-1 0 0 0,0 0 0 0 0,0 1 0 0 0,1-1 0 0 0,-1 0 0 0 0,1 1 0 0 0,-1 0 0 0 0,1-1 0 0 0,0 1 0 0 0,-1 0 0 0 0,1 0 0 0 0,0 0 0 0 0,0 0 0 0 0,2-1 38 0 0,84-57-740 0 0,358-81-1555 0 0,-443 139 2275 0 0,1 0 1 0 0,-1 0-1 0 0,0-1 0 0 0,0 1 1 0 0,0-1-1 0 0,0 1 1 0 0,0-1-1 0 0,-1 0 0 0 0,1 0 1 0 0,-1-1-1 0 0,1 1 1 0 0,-1 0-1 0 0,0-1 1 0 0,1 0-1 0 0,-1 1 0 0 0,-1-1 1 0 0,1 0-1 0 0,0 0 1 0 0,-1 0-1 0 0,1 0 1 0 0,-1 0-1 0 0,0 0 0 0 0,0-1 1 0 0,0 1-1 0 0,-1 0 20 0 0,-21-19 86 0 0,12 17-40 0 0,-1 0-1 0 0,1 1 1 0 0,-1 0-1 0 0,0 1 1 0 0,1 0-1 0 0,-2 1 0 0 0,1 0 1 0 0,0 0-1 0 0,0 1 1 0 0,-1 1-1 0 0,1 0 1 0 0,0 0-1 0 0,-1 1 1 0 0,1 0-1 0 0,0 1 1 0 0,0 0-1 0 0,0 0 1 0 0,0 1-1 0 0,0 1 0 0 0,1-1 1 0 0,-1 2-1 0 0,0 0-45 0 0,3-2 57 0 0,0 0 0 0 0,0 0 0 0 0,1 1-1 0 0,-1-1 1 0 0,1 2 0 0 0,0-1 0 0 0,0 1-1 0 0,1-1 1 0 0,-1 2 0 0 0,1-1 0 0 0,0 1-1 0 0,0-1 1 0 0,1 1 0 0 0,0 1 0 0 0,0-1 0 0 0,0 0-1 0 0,1 1 1 0 0,0 0 0 0 0,0 0 0 0 0,1 0-1 0 0,0 0 1 0 0,0 0 0 0 0,0 5-57 0 0,4-7 20 0 0,1 0 0 0 0,0 0 0 0 0,0 0 1 0 0,0 0-1 0 0,1-1 0 0 0,-1 1 0 0 0,1-1 0 0 0,0 0 0 0 0,0-1 1 0 0,1 1-1 0 0,-1 0 0 0 0,1-1 0 0 0,0 0 0 0 0,-1 0 0 0 0,1-1 1 0 0,1 1-1 0 0,-1-1 0 0 0,0 0 0 0 0,1-1 0 0 0,-1 1 0 0 0,1-1 1 0 0,-1 0-1 0 0,1 0 0 0 0,-1-1 0 0 0,1 0 0 0 0,0 0 0 0 0,-1 0 1 0 0,1 0-1 0 0,0-1 0 0 0,-1 0 0 0 0,1 0 0 0 0,3-2-20 0 0,22-5-135 0 0,0-1 1 0 0,0-1-1 0 0,-1-2 0 0 0,-1-1 0 0 0,0-1 1 0 0,0-1-1 0 0,-2-2 0 0 0,0-1 1 0 0,-1-1-1 0 0,9-9 135 0 0,-31 28-4 0 0,0-1 0 0 0,0 2-1 0 0,0-1 1 0 0,1 0 0 0 0,-1 1 0 0 0,0 0 0 0 0,0 0 0 0 0,0 0 0 0 0,0 0 0 0 0,0 1 0 0 0,0 0-1 0 0,0 0 1 0 0,-1 0 0 0 0,1 0 0 0 0,0 0 0 0 0,-1 1 0 0 0,0-1 0 0 0,0 1 0 0 0,0 0 0 0 0,0 0-1 0 0,0 0 1 0 0,0 1 0 0 0,-1-1 0 0 0,1 1 0 0 0,-1-1 0 0 0,0 1 0 0 0,0 0 0 0 0,-1 0 0 0 0,1 0-1 0 0,-1 0 1 0 0,0 0 0 0 0,0 0 0 0 0,0 0 0 0 0,0 0 0 0 0,-1 2 4 0 0,6 6 40 0 0,40 118 2202 0 0,-46-131-2213 0 0,0 1 0 0 0,0-1 0 0 0,-1 0 0 0 0,1 0-1 0 0,0 0 1 0 0,0 1 0 0 0,-1-1 0 0 0,1 0 0 0 0,0 1 0 0 0,-1-1 0 0 0,1 0 0 0 0,-1 1 0 0 0,1-1 0 0 0,-1 0 0 0 0,1 1-1 0 0,-1-1 1 0 0,1 1 0 0 0,-1-1 0 0 0,0 1 0 0 0,1-1 0 0 0,-1 1 0 0 0,0-1 0 0 0,1 1 0 0 0,-1 0 0 0 0,0 0-1 0 0,0-1 1 0 0,1 1 0 0 0,-1 0 0 0 0,0 0 0 0 0,0 0 0 0 0,0-1 0 0 0,1 1 0 0 0,-1 0 0 0 0,0 0 0 0 0,0 0 0 0 0,1 1-1 0 0,-1-1 1 0 0,0 0 0 0 0,0 0 0 0 0,0 0 0 0 0,1 0 0 0 0,-1 1 0 0 0,0-1 0 0 0,0 0 0 0 0,1 1 0 0 0,-1-1-1 0 0,0 1 1 0 0,1-1 0 0 0,-1 1 0 0 0,1-1 0 0 0,-1 1 0 0 0,0-1 0 0 0,1 1 0 0 0,-1-1 0 0 0,1 1 0 0 0,0 0 0 0 0,-1-1-1 0 0,1 1 1 0 0,-1 0 0 0 0,1 0 0 0 0,0-1 0 0 0,-1 1 0 0 0,1 0 0 0 0,0 0 0 0 0,0-1 0 0 0,0 1 0 0 0,0 0-1 0 0,0 0-28 0 0,5-16-229 0 0,1 0 0 0 0,1 0-1 0 0,0 1 1 0 0,1 0-1 0 0,0 0 1 0 0,1 1 0 0 0,1 0-1 0 0,0 0 1 0 0,1 1 0 0 0,0 0-1 0 0,1 1 1 0 0,0 1-1 0 0,1 0 1 0 0,0 0 0 0 0,1 1-1 0 0,-1 1 1 0 0,2 0-1 0 0,4 0 230 0 0,40-32-2981 0 0,-7 3 394 0 0,-28 19 1334 0 0</inkml:trace>
  <inkml:trace contextRef="#ctx0" brushRef="#br0" timeOffset="335171.839">24396 11669 1356 0 0,'12'-32'5607'0'0,"-16"59"-3225"0"0,-3-3-2209 0 0,2 1-1 0 0,1 0 1 0 0,1 0 0 0 0,1 0-1 0 0,1 0 1 0 0,2 0 0 0 0,0 0 0 0 0,2 0-1 0 0,0 0 1 0 0,2 0 0 0 0,1-1 0 0 0,0 0-1 0 0,2 0 1 0 0,1 0 0 0 0,1-1-1 0 0,8 13-172 0 0,71 83 52 0 0,6-89-5633 0 0,-70-45 2576 0 0,-18 6 1559 0 0</inkml:trace>
  <inkml:trace contextRef="#ctx0" brushRef="#br0" timeOffset="335620.118">24320 11972 1708 0 0,'-30'1'2493'0'0,"13"0"1076"0"0,36-5-2141 0 0,138-22 52 0 0,-43 6-1200 0 0,1 4 0 0 0,111 0-280 0 0,-217 16-18 0 0,-8-1 20 0 0,1 0 0 0 0,-1 0 0 0 0,1 0 0 0 0,-1 0-1 0 0,1 0 1 0 0,0 1 0 0 0,0-1 0 0 0,-1 1 0 0 0,1-1-1 0 0,0 1 1 0 0,0-1 0 0 0,0 1 0 0 0,-1 0 0 0 0,1 0 0 0 0,0 0-1 0 0,0 0 1 0 0,0 0 0 0 0,0 0 0 0 0,-1 1 0 0 0,1-1-1 0 0,0 0 1 0 0,0 1 0 0 0,-1 0 0 0 0,1-1 0 0 0,0 1-1 0 0,-1 0 1 0 0,1 0 0 0 0,0 0 0 0 0,-1 0 0 0 0,1 0 0 0 0,-1 0-1 0 0,0 0 1 0 0,1 1 0 0 0,-1-1 0 0 0,0 0 0 0 0,0 1-1 0 0,0-1 1 0 0,0 1 0 0 0,0-1 0 0 0,0 1 0 0 0,0 0-1 0 0,0-1 1 0 0,-1 1 0 0 0,1 0 0 0 0,-1 0 0 0 0,1 0 0 0 0,-1-1-1 0 0,0 1 1 0 0,0 0 0 0 0,1 0 0 0 0,-1 0 0 0 0,0 0-1 0 0,-1-1 1 0 0,1 1 0 0 0,0 0 0 0 0,-1 0 0 0 0,1 0-1 0 0,-1-1 1 0 0,1 1 0 0 0,-1 0-2 0 0,-97 124 842 0 0,124-103-527 0 0,-11-19-316 0 0,0-1-1 0 0,0 0 0 0 0,1-1 0 0 0,-1-1 0 0 0,1 0 0 0 0,0-1 0 0 0,-1 0 0 0 0,1-2 0 0 0,-1 0 0 0 0,1 0 0 0 0,-1-2 0 0 0,0 0 0 0 0,8-3 2 0 0,66-32-266 0 0,-88 38 180 0 0,-5-3 5 0 0,-5-2 18 0 0,0 1 0 0 0,-1-1-1 0 0,0 2 1 0 0,0-1 0 0 0,0 2-1 0 0,-1-1 1 0 0,1 1 0 0 0,-1 1-1 0 0,0 0 1 0 0,1 0 0 0 0,-1 1-1 0 0,0 0 1 0 0,-2 1 63 0 0,-99-22-6618 0 0,104 18 5372 0 0,3-3 9 0 0</inkml:trace>
  <inkml:trace contextRef="#ctx0" brushRef="#br0" timeOffset="338589.014">24625 11864 2056 0 0,'-102'-14'1128'0'0,"-40"49"1136"0"0,143-36-2238 0 0,-1 1 0 0 0,1 0 0 0 0,-1 0 0 0 0,1 0 0 0 0,-1 0 0 0 0,1 0-1 0 0,-1 0 1 0 0,1 0 0 0 0,0 0 0 0 0,-1 0 0 0 0,1 0 0 0 0,-1 0 0 0 0,1 0 0 0 0,-1 0 0 0 0,1 0 0 0 0,-1 0 0 0 0,1 0 0 0 0,-1 1 0 0 0,1-1 0 0 0,-1 0 0 0 0,0 0 0 0 0,1 1 0 0 0,-1-1 0 0 0,1 0 0 0 0,-1 1 0 0 0,1-1-1 0 0,-1 0 1 0 0,0 1 0 0 0,1-1 0 0 0,-1 0 0 0 0,0 1 0 0 0,0-1 0 0 0,1 1 0 0 0,-1-1 0 0 0,0 1 0 0 0,0-1 0 0 0,1 1 0 0 0,-1-1 0 0 0,0 1 0 0 0,0-1 0 0 0,0 1 0 0 0,0-1 0 0 0,0 1 0 0 0,0-1 0 0 0,0 1 0 0 0,0-1-1 0 0,0 1 1 0 0,0-1 0 0 0,0 1 0 0 0,0-1 0 0 0,0 1 0 0 0,0-1 0 0 0,-1 1 0 0 0,1-1 0 0 0,0 1 0 0 0,0-1 0 0 0,-1 1 0 0 0,1-1 0 0 0,0 1 0 0 0,0-1 0 0 0,-1 0 0 0 0,1 1 0 0 0,-1-1 0 0 0,1 1-26 0 0,48 6 447 0 0,256-30-240 0 0,-276 18-382 0 0,-8 4-187 0 0,-1-2 1 0 0,1 0-1 0 0,0-2 0 0 0,-1 0 1 0 0,0-1-1 0 0,0-1 0 0 0,-1 0 1 0 0,0-2-1 0 0,0 0 0 0 0,-1-1 1 0 0,8-6 361 0 0,-11 0-1286 0 0</inkml:trace>
  <inkml:trace contextRef="#ctx0" brushRef="#br0" timeOffset="338887.593">24859 11745 1664 0 0,'-22'1'216'0'0,"1"1"-1"0"0,0 1 0 0 0,0 1 1 0 0,0 0-1 0 0,0 2 1 0 0,0 0-1 0 0,1 2 1 0 0,0 0-1 0 0,1 1 0 0 0,0 1 1 0 0,0 1-1 0 0,1 0 1 0 0,1 2-1 0 0,0 0 1 0 0,0 1-1 0 0,1 0 0 0 0,1 1 1 0 0,1 1-1 0 0,-8 11-215 0 0,20-23 40 0 0,1 0-1 0 0,-1 0 0 0 0,1 0 1 0 0,1 1-1 0 0,-1-1 0 0 0,0 0 1 0 0,1 0-1 0 0,0 0 1 0 0,0 1-1 0 0,0-1 0 0 0,1 0 1 0 0,-1 0-1 0 0,1 1 0 0 0,0-1 1 0 0,0 0-1 0 0,0 0 0 0 0,1 0 1 0 0,0 0-1 0 0,-1 0 1 0 0,1-1-1 0 0,1 1 0 0 0,-1 0 1 0 0,0-1-1 0 0,1 0 0 0 0,0 1 1 0 0,0-1-1 0 0,0 0 0 0 0,0-1 1 0 0,0 1-1 0 0,1 0 1 0 0,-1-1-1 0 0,1 0 0 0 0,-1 0 1 0 0,1 0-1 0 0,0 0 0 0 0,0 0 1 0 0,0-1-1 0 0,0 0 1 0 0,0 0-1 0 0,0 0 0 0 0,1 0 1 0 0,-1-1-1 0 0,1 1-39 0 0,44 7-138 0 0,0-2-1 0 0,1-2 0 0 0,0-2 1 0 0,0-2-1 0 0,0-3 1 0 0,0-1-1 0 0,0-3 1 0 0,21-7 138 0 0,58-31-1394 0 0,-126 39 990 0 0,-3 6 304 0 0</inkml:trace>
  <inkml:trace contextRef="#ctx0" brushRef="#br0" timeOffset="339181.257">25131 12008 4548 0 0,'-22'0'134'0'0,"0"2"-1"0"0,0 0 1 0 0,0 2-1 0 0,1 0 1 0 0,-1 2-1 0 0,1 0 1 0 0,0 1-1 0 0,1 1 1 0 0,0 1-1 0 0,0 1 0 0 0,1 0 1 0 0,0 2-1 0 0,1 0 1 0 0,0 1-1 0 0,1 1 1 0 0,0 1-1 0 0,1 0 1 0 0,1 2-134 0 0,13-16 21 0 0,1 1 0 0 0,0-1 0 0 0,0 1 0 0 0,-1-1 0 0 0,1 1 1 0 0,1 0-1 0 0,-1 0 0 0 0,0-1 0 0 0,0 1 0 0 0,1 0 0 0 0,-1 0 0 0 0,1 0 1 0 0,-1 0-1 0 0,1 0 0 0 0,0 0 0 0 0,0-1 0 0 0,0 1 0 0 0,0 0 1 0 0,0 0-1 0 0,0 0 0 0 0,0 0 0 0 0,1 0 0 0 0,-1 0 0 0 0,1 0 0 0 0,-1 0 1 0 0,1-1-1 0 0,0 1 0 0 0,0 0 0 0 0,0 0 0 0 0,0-1 0 0 0,0 1 1 0 0,0-1-1 0 0,0 1 0 0 0,0-1 0 0 0,1 1 0 0 0,-1-1 0 0 0,1 0 0 0 0,-1 1 1 0 0,1-1-1 0 0,-1 0 0 0 0,1 0 0 0 0,0 0 0 0 0,0 0 0 0 0,-1-1 1 0 0,1 1-1 0 0,0 0 0 0 0,0-1 0 0 0,0 1 0 0 0,0-1 0 0 0,0 0 0 0 0,-1 1 1 0 0,1-1-1 0 0,0 0 0 0 0,0 0 0 0 0,0 0 0 0 0,2-1-21 0 0,125 5-153 0 0,-117-6 122 0 0,140-36-873 0 0,-147 36 866 0 0,-1 1-1 0 0,-1-1 1 0 0,1 0 0 0 0,0 0-1 0 0,0 0 1 0 0,-1 0-1 0 0,1 0 1 0 0,-1-1-1 0 0,1 0 1 0 0,-1 0 0 0 0,0 0-1 0 0,0 0 1 0 0,-1 0-1 0 0,1 0 1 0 0,-1-1-1 0 0,1 1 1 0 0,-1-1 0 0 0,0 0-1 0 0,0 0 1 0 0,-1 0-1 0 0,1 0 1 0 0,-1 0-1 0 0,0 0 1 0 0,0 0 0 0 0,0 0-1 0 0,-1 0 1 0 0,1-1-1 0 0,-1 1 1 0 0,0 0-1 0 0,0 0 1 0 0,-1-1 0 0 0,1 1-1 0 0,-1 0 1 0 0,0 0-1 0 0,0 0 1 0 0,0 0 38 0 0,-6-11-96 0 0,-1 0 1 0 0,-1 1-1 0 0,0 0 0 0 0,0 1 0 0 0,-2 0 1 0 0,0 0-1 0 0,0 1 0 0 0,-1 1 1 0 0,0 0-1 0 0,-6-4 96 0 0,-14-14-155 0 0</inkml:trace>
  <inkml:trace contextRef="#ctx0" brushRef="#br0" timeOffset="339478.638">24896 11832 4408 0 0,'-30'-18'155'0'0,"0"1"-1"0"0,-1 1 0 0 0,-1 2 0 0 0,0 1 1 0 0,0 2-1 0 0,-2 1 0 0 0,1 1 0 0 0,-1 2 1 0 0,-34-2-155 0 0,64 10 22 0 0,0 1 1 0 0,1-1-1 0 0,-1 1 1 0 0,1 0 0 0 0,0 0-1 0 0,0 0 1 0 0,0 1 0 0 0,0-1-1 0 0,0 1 1 0 0,0 0-1 0 0,0 0 1 0 0,1 0 0 0 0,0 0-1 0 0,-1 0 1 0 0,1 0-1 0 0,0 1 1 0 0,1-1 0 0 0,-1 1-1 0 0,1-1 1 0 0,-1 1 0 0 0,1 0-1 0 0,0 0 1 0 0,0-1-1 0 0,1 1 1 0 0,-1 0 0 0 0,1 0-1 0 0,0 0 1 0 0,0 0 0 0 0,0 0-1 0 0,0 0 1 0 0,1-1-1 0 0,0 1 1 0 0,0 0 0 0 0,0 0-1 0 0,0-1 1 0 0,0 1 0 0 0,1 0-1 0 0,-1-1 1 0 0,1 1-1 0 0,0-1 1 0 0,0 0 0 0 0,1 0-1 0 0,0 2-22 0 0,2 3-13 0 0,-1 0 0 0 0,1 0 0 0 0,1-1 0 0 0,-1 0 0 0 0,1 0 0 0 0,0-1-1 0 0,1 1 1 0 0,0-1 0 0 0,0 0 0 0 0,0-1 0 0 0,1 0 0 0 0,-1 0 0 0 0,1-1 0 0 0,0 0 0 0 0,1 0-1 0 0,-1-1 1 0 0,1 0 0 0 0,-1 0 0 0 0,1-1 0 0 0,0 0 0 0 0,0-1 0 0 0,0 0 0 0 0,0 0-1 0 0,0-1 1 0 0,0 0 0 0 0,0 0 0 0 0,0-1 0 0 0,0-1 0 0 0,0 1 0 0 0,0-1 0 0 0,0-1 0 0 0,-1 0-1 0 0,1 0 1 0 0,-1-1 0 0 0,0 0 0 0 0,0 0 0 0 0,0-1 0 0 0,-1 0 0 0 0,1 0 0 0 0,-1 0-1 0 0,0-1 1 0 0,-1-1 0 0 0,3-2 13 0 0,-6 5-55 0 0,-1 0-1 0 0,0 0 0 0 0,-1 0 1 0 0,1 0-1 0 0,-1 0 0 0 0,0-1 0 0 0,0 1 1 0 0,0 0-1 0 0,0-1 0 0 0,-1 1 1 0 0,0 0-1 0 0,0-1 0 0 0,0 1 1 0 0,0-1-1 0 0,-1 1 0 0 0,0 0 1 0 0,0-1-1 0 0,0 1 0 0 0,0 0 1 0 0,0 0-1 0 0,-1 0 0 0 0,0 0 1 0 0,0 0-1 0 0,0 0 0 0 0,-1 0 1 0 0,1 1-1 0 0,-1-1 0 0 0,0 1 1 0 0,0-1-1 0 0,0 1 0 0 0,0 0 1 0 0,0 0-1 0 0,-1 1 0 0 0,1-1 0 0 0,-2 0 56 0 0,-5-4 21 0 0,0 1-1 0 0,0 0 0 0 0,-1 0 0 0 0,0 1 0 0 0,0 0 0 0 0,0 1 1 0 0,0 0-1 0 0,-1 1 0 0 0,1 0 0 0 0,-1 1 0 0 0,0 1 0 0 0,0-1-20 0 0,-2 2 92 0 0,0-1-1 0 0,0 2 1 0 0,0-1-1 0 0,1 2 0 0 0,-1 0 1 0 0,1 1-1 0 0,-1 0 0 0 0,1 1 1 0 0,0 0-1 0 0,0 1 0 0 0,1 1 1 0 0,-1 0-1 0 0,1 0 1 0 0,0 2-1 0 0,1-1 0 0 0,0 1 1 0 0,0 1-1 0 0,1 0 0 0 0,0 1 1 0 0,0 0-1 0 0,1 0 0 0 0,1 1 1 0 0,-1 0-1 0 0,2 0 1 0 0,0 1-1 0 0,0 0 0 0 0,1 0 1 0 0,0 1-1 0 0,1 0 0 0 0,-2 8-91 0 0,9-12 36 0 0,1 0-1 0 0,-1 0 0 0 0,1-1 0 0 0,1 1 1 0 0,0-1-1 0 0,0 0 0 0 0,0 0 1 0 0,1 0-1 0 0,0 0 0 0 0,1-1 1 0 0,0 0-1 0 0,0 0 0 0 0,0-1 0 0 0,1 1 1 0 0,0-2-1 0 0,0 1 0 0 0,1-1 1 0 0,0 0-1 0 0,-1 0 0 0 0,2-1 0 0 0,-1 0 1 0 0,0 0-1 0 0,1-1 0 0 0,0 0 1 0 0,-1-1-1 0 0,1 0 0 0 0,0 0 0 0 0,5 0-35 0 0,245 19-927 0 0,-165-42 744 0 0,-95 21 185 0 0,1 0 0 0 0,-1 0 0 0 0,1 0 0 0 0,0 0 0 0 0,-1-1 0 0 0,1 1-1 0 0,-1 0 1 0 0,1 0 0 0 0,-1 0 0 0 0,1 0 0 0 0,0 0 0 0 0,-1 0 0 0 0,1-1-1 0 0,0 1 1 0 0,-1 0 0 0 0,1 0 0 0 0,-1-1 0 0 0,1 1 0 0 0,0 0 0 0 0,-1 0 0 0 0,1-1-1 0 0,0 1 1 0 0,0 0 0 0 0,-1-1 0 0 0,1 1 0 0 0,0-1 0 0 0,0 1 0 0 0,0 0-1 0 0,-1-1 1 0 0,1 1 0 0 0,0-1 0 0 0,0 1 0 0 0,0 0 0 0 0,0-1 0 0 0,0 1 0 0 0,0-1-1 0 0,0 1 1 0 0,0-1 0 0 0,0 1 0 0 0,0-1 0 0 0,0 1 0 0 0,0 0 0 0 0,0-1-1 0 0,0 1 1 0 0,0-1 0 0 0,0 1 0 0 0,1 0 0 0 0,-1-1 0 0 0,0 1 0 0 0,0-1 0 0 0,0 1-1 0 0,1 0 1 0 0,-1-1 0 0 0,0 1 0 0 0,0 0 0 0 0,1-1 0 0 0,-1 1 0 0 0,0 0-1 0 0,1 0 1 0 0,-1-1 0 0 0,1 1 0 0 0,-1 0-2 0 0,-42-8 296 0 0,40 8-301 0 0,-256-3 1036 0 0,332-36-7032 0 0,-44 25 4683 0 0</inkml:trace>
  <inkml:trace contextRef="#ctx0" brushRef="#br0" timeOffset="340682.468">26488 11480 948 0 0,'14'-3'1034'0'0,"1"-11"2080"0"0,-12 14-2711 0 0,-3 0-3 0 0,4-4-49 0 0,19-17 1029 0 0,-25 19-1277 0 0,1 1 0 0 0,0-1 0 0 0,-1 1 0 0 0,1 0 0 0 0,0 0 0 0 0,-1-1 0 0 0,0 1 0 0 0,1 0 0 0 0,-1 0 0 0 0,0 1 0 0 0,1-1 0 0 0,-1 0 0 0 0,0 0 0 0 0,0 1 0 0 0,0-1 0 0 0,0 1 0 0 0,0 0 0 0 0,0 0 0 0 0,1-1 0 0 0,-1 1 0 0 0,0 0 0 0 0,0 1 0 0 0,0-1 0 0 0,0 0 0 0 0,0 0 0 0 0,0 1 0 0 0,0-1 0 0 0,1 1 0 0 0,-1 0 0 0 0,0 0 0 0 0,0-1 0 0 0,1 1 0 0 0,-1 0 0 0 0,-1 1-103 0 0,-25 11 161 0 0,0 1 0 0 0,1 1 1 0 0,1 1-1 0 0,0 2 0 0 0,2 0 0 0 0,0 2 0 0 0,1 0 0 0 0,0 2 0 0 0,2 1 0 0 0,1 0 0 0 0,1 1 0 0 0,1 1 0 0 0,-12 22-161 0 0,-19 19 437 0 0,-194 276 1676 0 0,207-284-2869 0 0,50-86-5827 0 0,24-54 1035 0 0,-30 59 4295 0 0</inkml:trace>
  <inkml:trace contextRef="#ctx0" brushRef="#br0" timeOffset="341208.417">25865 11435 916 0 0,'-15'-32'8719'0'0,"29"51"-6317"0"0,328 463-624 0 0,-135-228 18 0 0,-189-251-2524 0 0,26-57-9205 0 0,-37 44 8531 0 0,-1 2 138 0 0</inkml:trace>
  <inkml:trace contextRef="#ctx0" brushRef="#br0" timeOffset="342813.198">26966 11726 1932 0 0,'0'0'477'0'0,"0"0"-4"0"0,0 0-31 0 0,0 0-34 0 0,0 0-76 0 0,0 0-174 0 0,0 0-42 0 0,0 0 41 0 0,0 0 50 0 0,0 0 73 0 0,0 0 66 0 0,0 0-15 0 0,0 0-49 0 0,0 0 24 0 0,0 0 15 0 0,0 0-56 0 0,0 0-8 0 0,0 0-14 0 0,0 0 24 0 0,0 0-16 0 0,0 0-30 0 0,0 0-22 0 0,0 0-60 0 0,0 0-15 0 0,0 0 26 0 0,0 0-20 0 0,0 0 6 0 0,0 0-24 0 0,0 0-26 0 0,0 0-16 0 0,0 0 70 0 0,0 0-36 0 0,0 0 36 0 0,0 0 18 0 0,0 0-5 0 0,0 0-58 0 0,12 16 233 0 0,18-16-70 0 0,3 2-149 0 0,0-2 0 0 0,0-1-1 0 0,0-2 1 0 0,0-1 0 0 0,0-1-1 0 0,-1-2 1 0 0,0-1 0 0 0,9-5-109 0 0,-37 12 2 0 0,-1 1 1 0 0,1-1 0 0 0,-1 0 0 0 0,1 0-1 0 0,-1-1 1 0 0,1 1 0 0 0,-1-1 0 0 0,0 1-1 0 0,0-1 1 0 0,0 0 0 0 0,0 0 0 0 0,0 0-1 0 0,0-1 1 0 0,-1 1 0 0 0,1-1 0 0 0,-1 0-1 0 0,1 1 1 0 0,-1-1 0 0 0,0 0 0 0 0,0 0-1 0 0,0 0 1 0 0,-1-1 0 0 0,1 1-1 0 0,-1 0 1 0 0,0-1 0 0 0,0 1 0 0 0,0-1-1 0 0,0 1 1 0 0,0-1 0 0 0,-1 1 0 0 0,0-1-1 0 0,0 0 1 0 0,0 1 0 0 0,0-1 0 0 0,0 1-1 0 0,-1-1 1 0 0,1 0-3 0 0,-6-6-16 0 0,0 1 0 0 0,0 0 1 0 0,-1 0-1 0 0,-1 0 0 0 0,1 1 0 0 0,-1 0 0 0 0,0 0 0 0 0,-1 1 1 0 0,0 0-1 0 0,0 1 0 0 0,-1 0 0 0 0,1 0 0 0 0,-1 1 0 0 0,-1 0 1 0 0,1 1-1 0 0,-1 0 0 0 0,1 1 0 0 0,-1 0 0 0 0,0 1 0 0 0,0 0 1 0 0,0 0-1 0 0,-1 1 0 0 0,1 1 0 0 0,0 0 0 0 0,0 0 1 0 0,-1 1-1 0 0,-5 2 16 0 0,0 1 10 0 0,1 0 1 0 0,0 2 0 0 0,-1 0 0 0 0,2 1-1 0 0,-1 0 1 0 0,1 1 0 0 0,0 1 0 0 0,1 1-1 0 0,0 0 1 0 0,-3 3-11 0 0,1 0 115 0 0,1 0 0 0 0,0 1 1 0 0,0 1-1 0 0,2 0 0 0 0,0 1 0 0 0,0 1 0 0 0,2 0 0 0 0,0 1 1 0 0,1 0-1 0 0,0 0 0 0 0,2 1 0 0 0,0 0 0 0 0,2 1 1 0 0,0-1-1 0 0,1 1 0 0 0,0 1 0 0 0,2-1 0 0 0,1 0 0 0 0,0 1 1 0 0,2 12-116 0 0,0-24 48 0 0,1 0-1 0 0,0 0 1 0 0,1 1 0 0 0,-1-1 0 0 0,2-1 0 0 0,-1 1 0 0 0,2 0 0 0 0,-1-1 0 0 0,1 1 0 0 0,0-1 0 0 0,1 0 0 0 0,0 0 0 0 0,0-1 0 0 0,0 1-1 0 0,1-1 1 0 0,0-1 0 0 0,1 1 0 0 0,0-1 0 0 0,0 0 0 0 0,0 0 0 0 0,0-1 0 0 0,1 0 0 0 0,0 0 0 0 0,0-1 0 0 0,0 0 0 0 0,1 0 0 0 0,-1-1 0 0 0,1 0-1 0 0,0-1 1 0 0,0 0 0 0 0,0 0 0 0 0,0-1 0 0 0,0 0 0 0 0,1-1-48 0 0,15 2-149 0 0,0-1-1 0 0,1-1 0 0 0,-1-1 1 0 0,0-2-1 0 0,0 0 1 0 0,0-2-1 0 0,18-5 150 0 0,-17 3-563 0 0,66-22-1093 0 0,-51-8-2881 0 0,-39 22 461 0 0,-2 15 2829 0 0</inkml:trace>
  <inkml:trace contextRef="#ctx0" brushRef="#br0" timeOffset="343462.743">26875 11475 848 0 0,'-58'26'4071'0'0,"37"-16"-3750"0"0,-1 1 0 0 0,2 1 0 0 0,-1 0 0 0 0,2 2-1 0 0,0 0 1 0 0,0 1 0 0 0,1 1 0 0 0,1 1 0 0 0,1 1 0 0 0,1 0-1 0 0,0 1 1 0 0,1 0 0 0 0,1 1 0 0 0,1 1 0 0 0,1 0 0 0 0,0 0 0 0 0,2 1-1 0 0,1 1 1 0 0,0-1 0 0 0,2 1 0 0 0,1 0 0 0 0,0 6-321 0 0,6-12 68 0 0,1 0 1 0 0,1 0-1 0 0,1 0 1 0 0,0 0 0 0 0,1-1-1 0 0,1 0 1 0 0,1 0-1 0 0,0 0 1 0 0,1-1-1 0 0,0 0 1 0 0,2-1-1 0 0,-1 0 1 0 0,2 0-1 0 0,0-1 1 0 0,0 0 0 0 0,1-1-1 0 0,1 0 1 0 0,0-1-1 0 0,1-1 1 0 0,0 0-1 0 0,11 6-68 0 0,-7-5-620 0 0,-1-1 0 0 0,2-1 0 0 0,-1 0 1 0 0,1-2-1 0 0,0 0 0 0 0,1-1 0 0 0,-1-1 0 0 0,1-1 0 0 0,0 0 0 0 0,1-2 0 0 0,14 0 620 0 0,81-26-3748 0 0,-88 12 2510 0 0</inkml:trace>
  <inkml:trace contextRef="#ctx0" brushRef="#br0" timeOffset="343943.558">27587 11300 1048 0 0,'84'64'4962'0'0,"-62"-36"-4410"0"0,-1 1 1 0 0,-2 1 0 0 0,-1 0 0 0 0,-1 2-1 0 0,-1 0 1 0 0,1 9-553 0 0,-5-17 292 0 0,0 1 1 0 0,-2 1-1 0 0,-1-1 0 0 0,-1 1 1 0 0,-2 1-1 0 0,0 0 0 0 0,-2-1 1 0 0,0 2-1 0 0,-2-1 0 0 0,-1 0 1 0 0,-2 0-1 0 0,0 1 0 0 0,-2-1 1 0 0,-1 0-1 0 0,-1-1 0 0 0,-1 1 0 0 0,-2-1 1 0 0,0 0-1 0 0,-2 0 0 0 0,0-1 1 0 0,-9 13-293 0 0,-96 118 836 0 0,15-79-3764 0 0,98-75 2710 0 0,1-1 1 0 0,0 0 0 0 0,-1 0-1 0 0,1 0 1 0 0,-1 0 0 0 0,1 0-1 0 0,-1 0 1 0 0,0-1 0 0 0,1 1-1 0 0,-1 0 1 0 0,0-1-1 0 0,1 1 1 0 0,-1-1 0 0 0,0 0-1 0 0,0 0 1 0 0,1 1 0 0 0,-1-1-1 0 0,0 0 1 0 0,0-1 0 0 0,0 1-1 0 0,1 0 1 0 0,-1 0 0 0 0,0-1-1 0 0,0 1 1 0 0,1-1 0 0 0,-1 1-1 0 0,0-1 1 0 0,1 0 0 0 0,-1 0-1 0 0,1 0 1 0 0,-1 0 0 0 0,1 0-1 0 0,-1 0 1 0 0,1 0 0 0 0,0 0-1 0 0,-1 0 1 0 0,1-1 0 0 0,0 1-1 0 0,0-1 1 0 0,0 1 0 0 0,0-1-1 0 0,0 1 1 0 0,0-1 0 0 0,1 1-1 0 0,-1-1 1 0 0,0 0 0 0 0,1 1-1 0 0,-1-2 218 0 0,1-6-1316 0 0</inkml:trace>
  <inkml:trace contextRef="#ctx0" brushRef="#br0" timeOffset="346629.995">939 14803 876 0 0,'2'-24'1753'0'0,"12"-25"89"0"0,-14 48-1419 0 0,1-40 1661 0 0,-38 185-245 0 0,29 227-1334 0 0,8-260-2416 0 0,0-109 539 0 0,-2 10-1415 0 0,-4-11 1427 0 0</inkml:trace>
  <inkml:trace contextRef="#ctx0" brushRef="#br0" timeOffset="347253.283">514 15118 2012 0 0,'-1'-12'4311'0'0,"41"-4"-3762"0"0,-35 14-235 0 0,81-25-144 0 0,1 3 0 0 0,1 4 0 0 0,1 4 0 0 0,1 3 0 0 0,21 3-170 0 0,-111 11 34 0 0,0-1 0 0 0,0 1 0 0 0,0-1-1 0 0,0 1 1 0 0,0 0 0 0 0,0-1 0 0 0,0 1 0 0 0,0-1 0 0 0,1 1 0 0 0,-1-1-1 0 0,0 1 1 0 0,0-1 0 0 0,0 1 0 0 0,0-1 0 0 0,1 0 0 0 0,-1 1 0 0 0,0-1-1 0 0,1 1 1 0 0,-1-1 0 0 0,0 1 0 0 0,1-1 0 0 0,-1 0 0 0 0,0 1-1 0 0,1-1 1 0 0,-1 0 0 0 0,1 1-34 0 0,-4-1 10 0 0,1 1-1 0 0,0-1 0 0 0,0 1 1 0 0,0-1-1 0 0,1 1 0 0 0,-1 0 1 0 0,0 0-1 0 0,0 0 1 0 0,0 0-1 0 0,1 0 0 0 0,-1 1 1 0 0,0-1-1 0 0,1 0 0 0 0,-1 1 1 0 0,1-1-1 0 0,0 1 1 0 0,-1 0-1 0 0,1-1 0 0 0,0 1 1 0 0,0 0-1 0 0,0 0 0 0 0,0 0 1 0 0,0 0-1 0 0,1 0 1 0 0,-1 0-1 0 0,1 0 0 0 0,-1 0 1 0 0,1 0-1 0 0,0 0 0 0 0,-1 0 1 0 0,1 0-1 0 0,0 0 1 0 0,1 2-10 0 0,-4 13 47 0 0,2-1 0 0 0,0 1 1 0 0,2 0-1 0 0,-1 0 1 0 0,2-1-1 0 0,0 1 0 0 0,1-1 1 0 0,1 1-1 0 0,0-1 1 0 0,7 13-48 0 0,-8-19 8 0 0,1-2 0 0 0,1 1 0 0 0,0 0 0 0 0,0-1 0 0 0,0 0 0 0 0,1 0 0 0 0,1-1 0 0 0,-1 1 0 0 0,1-1 0 0 0,0-1 0 0 0,1 1 0 0 0,-1-1 0 0 0,1-1 0 0 0,0 1 0 0 0,1-1 0 0 0,0-1 0 0 0,-1 1 0 0 0,1-2 0 0 0,1 1 0 0 0,-1-1 0 0 0,0-1 0 0 0,1 1 0 0 0,0-2 0 0 0,-1 1 0 0 0,1-1 0 0 0,0-1 0 0 0,0 0 0 0 0,-1 0 0 0 0,1-1 0 0 0,0 0 0 0 0,0-1 1 0 0,-1 0-1 0 0,1 0 0 0 0,-1-1 0 0 0,0 0 0 0 0,0-1 0 0 0,0 0 0 0 0,0 0 0 0 0,-1-1 0 0 0,1 0 0 0 0,-1-1 0 0 0,0 0 0 0 0,-1 0 0 0 0,0-1 0 0 0,3-3-8 0 0,-6 6-14 0 0,-1 0-1 0 0,1-1 1 0 0,-1 1-1 0 0,0-1 1 0 0,-1 0 0 0 0,1 0-1 0 0,-1-1 1 0 0,0 1-1 0 0,0 0 1 0 0,-1-1 0 0 0,1 1-1 0 0,-1-1 1 0 0,-1 1-1 0 0,1-1 1 0 0,-1 1 0 0 0,0-1-1 0 0,0 0 1 0 0,0 1-1 0 0,-1-1 1 0 0,0 1 0 0 0,0-1-1 0 0,0 1 1 0 0,-1-1-1 0 0,0 1 1 0 0,0 0 0 0 0,0 0-1 0 0,-1 0 1 0 0,1 0-1 0 0,-1 0 1 0 0,-1 0 0 0 0,1 1-1 0 0,-1-1 1 0 0,-2-1 14 0 0,-3-4 9 0 0,0 0 0 0 0,-1 1 0 0 0,0 1 0 0 0,-1 0 0 0 0,0 0 0 0 0,-1 1 1 0 0,1 0-1 0 0,-1 1 0 0 0,0 0 0 0 0,-1 1 0 0 0,0 0 0 0 0,1 1 0 0 0,-10-1-9 0 0,-130-4-1011 0 0,109 23-688 0 0,31 2-2798 0 0,12-14 3088 0 0</inkml:trace>
  <inkml:trace contextRef="#ctx0" brushRef="#br0" timeOffset="348990.188">2468 15122 1108 0 0,'0'0'677'0'0,"0"0"-40"0"0,0 0-96 0 0,0 0-131 0 0,0 0-36 0 0,0 0-49 0 0,0 0-41 0 0,0 0 63 0 0,0 0 6 0 0,0 0 22 0 0,0 0-6 0 0,9 6 264 0 0,223-32 649 0 0,-180 14-1005 0 0,-5 3-88 0 0,-4 2-190 0 0,1-1 1 0 0,-2-3-1 0 0,1-1 0 0 0,-2-2 1 0 0,0-3-1 0 0,30-15 1 0 0,-32-18-654 0 0,-95 14 76 0 0,39 31 594 0 0,0 0 0 0 0,0 2 1 0 0,0 0-1 0 0,0 1 0 0 0,-1 1 0 0 0,1 0 1 0 0,0 2-1 0 0,-1 0 0 0 0,1 0 1 0 0,0 2-1 0 0,0 0 0 0 0,0 1 1 0 0,0 1-1 0 0,1 0 0 0 0,-1 1 1 0 0,1 1-1 0 0,1 1 0 0 0,-1 0 0 0 0,1 1 1 0 0,1 1-1 0 0,0 0 0 0 0,0 0 1 0 0,1 2-1 0 0,-6 6-16 0 0,17-14 13 0 0,-1 0 1 0 0,1 0-1 0 0,0 0 0 0 0,0 1 0 0 0,0-1 0 0 0,0 1 1 0 0,1-1-1 0 0,0 1 0 0 0,0 0 0 0 0,0 0 1 0 0,1-1-1 0 0,-1 1 0 0 0,1 0 0 0 0,0 0 1 0 0,0 0-1 0 0,1-1 0 0 0,0 1 0 0 0,0 0 1 0 0,0 0-1 0 0,0-1 0 0 0,0 1 0 0 0,1-1 1 0 0,0 1-1 0 0,0-1 0 0 0,1 0 0 0 0,-1 0 1 0 0,1 0-1 0 0,-1 0 0 0 0,1 0 0 0 0,1 0 1 0 0,-1-1-1 0 0,0 1 0 0 0,1-1 0 0 0,0 0 1 0 0,0 0-1 0 0,0 0 0 0 0,0-1 0 0 0,0 0 1 0 0,0 1-1 0 0,1-1 0 0 0,-1-1 0 0 0,1 1 1 0 0,-1-1-1 0 0,1 0 0 0 0,0 0 0 0 0,4 1-13 0 0,9 4-456 0 0,1 0 1 0 0,0-1-1 0 0,1 0 0 0 0,-1-2 0 0 0,1 0 0 0 0,-1-1 0 0 0,1-2 0 0 0,0 0 0 0 0,-1 0 0 0 0,18-4 456 0 0,25-9-1474 0 0</inkml:trace>
  <inkml:trace contextRef="#ctx0" brushRef="#br0" timeOffset="349344.617">3302 14861 1356 0 0,'52'75'2351'0'0,"163"195"2320"0"0,-183-240-2462 0 0,-18-55-2076 0 0,-1 0 0 0 0,-2-1 0 0 0,0 0 1 0 0,-2-1-1 0 0,-1 0 0 0 0,-1 0 0 0 0,-2-1-133 0 0,18-56-551 0 0,-14 47-150 0 0,5-16-1437 0 0,1 24-2553 0 0,-15 26 3197 0 0</inkml:trace>
  <inkml:trace contextRef="#ctx0" brushRef="#br0" timeOffset="349764.084">3862 15026 1624 0 0,'70'-22'3381'0'0,"-32"7"-3048"0"0,-10 6-69 0 0,117-57 747 0 0,-144 65-1002 0 0,-1 0 0 0 0,1 1-1 0 0,-1-1 1 0 0,1 1 0 0 0,-1-1 0 0 0,1 0-1 0 0,-1 0 1 0 0,1 1 0 0 0,-1-1 0 0 0,0 0-1 0 0,0 0 1 0 0,1 1 0 0 0,-1-1 0 0 0,0 0-1 0 0,0 0 1 0 0,0 0 0 0 0,0 0 0 0 0,0 1-1 0 0,0-1 1 0 0,0 0 0 0 0,0 0 0 0 0,0 0-1 0 0,0 1 1 0 0,-1-1 0 0 0,1 0 0 0 0,0 0-1 0 0,0 0 1 0 0,-1 1 0 0 0,1-1-1 0 0,-1 0 1 0 0,1 0 0 0 0,0 1 0 0 0,-1-1-1 0 0,1 1 1 0 0,-1-1 0 0 0,0 0 0 0 0,1 1-1 0 0,-1-1 1 0 0,0 1 0 0 0,1-1 0 0 0,-1 1-1 0 0,0-1 1 0 0,1 1 0 0 0,-1 0 0 0 0,0-1-1 0 0,0 1 1 0 0,1 0 0 0 0,-1 0 0 0 0,0-1-1 0 0,0 1 1 0 0,0 0 0 0 0,1 0-1 0 0,-1 0 1 0 0,0 0 0 0 0,0 0 0 0 0,0 0-1 0 0,0 0 1 0 0,1 0 0 0 0,-2 1-9 0 0,-54-8 164 0 0,34 7-86 0 0,-1 1 0 0 0,1 1 1 0 0,0 0-1 0 0,0 2 1 0 0,0 1-1 0 0,1 1 1 0 0,-1 0-1 0 0,1 2 0 0 0,1 0 1 0 0,-8 5-79 0 0,24-11 25 0 0,1 0 0 0 0,-1 0 0 0 0,1 0 0 0 0,-1 0 1 0 0,1 0-1 0 0,0 1 0 0 0,0 0 0 0 0,0-1 0 0 0,0 1 0 0 0,0 0 1 0 0,1 1-1 0 0,-1-1 0 0 0,1 0 0 0 0,0 1 0 0 0,0-1 1 0 0,0 1-1 0 0,1 0 0 0 0,-1-1 0 0 0,1 1 0 0 0,0 0 0 0 0,0 0 1 0 0,0 0-1 0 0,0 0 0 0 0,1 0 0 0 0,-1 0 0 0 0,1 0 0 0 0,0 0 1 0 0,1 0-1 0 0,-1 0 0 0 0,1 0 0 0 0,-1 0 0 0 0,1 0 1 0 0,1 0-1 0 0,-1 0 0 0 0,0 0 0 0 0,1 0 0 0 0,0-1 0 0 0,0 1 1 0 0,0-1-1 0 0,0 1 0 0 0,0-1 0 0 0,1 0 0 0 0,0 0 0 0 0,-1 0 1 0 0,1 0-1 0 0,0 0 0 0 0,0-1 0 0 0,1 0 0 0 0,-1 1 1 0 0,4 1-26 0 0,9 7-65 0 0,1 0 0 0 0,0-1 1 0 0,1-1-1 0 0,0 0 1 0 0,1-1-1 0 0,0-2 1 0 0,0 0-1 0 0,0 0 1 0 0,1-2-1 0 0,7 1 65 0 0,128-6-5219 0 0,-105-12 3876 0 0</inkml:trace>
  <inkml:trace contextRef="#ctx0" brushRef="#br0" timeOffset="350152.867">4403 14920 968 0 0,'6'7'293'0'0,"37"55"1722"0"0,-31-12 2166 0 0,-77 24 1163 0 0,64-74-5042 0 0,4-17-438 0 0,1 1 0 0 0,0-1 0 0 0,1 1-1 0 0,1 0 1 0 0,0 0 0 0 0,2 1 0 0 0,-1 0 0 0 0,2 0-1 0 0,0 1 1 0 0,1 0 0 0 0,0 0 0 0 0,1 1 0 0 0,1 1-1 0 0,10-10 137 0 0,31-42-2740 0 0,-3-7-3316 0 0,-49 63 4544 0 0</inkml:trace>
  <inkml:trace contextRef="#ctx0" brushRef="#br0" timeOffset="350710.567">4728 14861 1024 0 0,'1'5'119'0'0,"1"0"-1"0"0,0 0 1 0 0,1 0 0 0 0,-1 0 0 0 0,1 0-1 0 0,0-1 1 0 0,0 0 0 0 0,1 1-1 0 0,-1-1 1 0 0,1 0 0 0 0,0-1-1 0 0,0 1 1 0 0,0-1 0 0 0,1 1 0 0 0,-1-1-1 0 0,1-1 1 0 0,-1 1 0 0 0,1 0-1 0 0,0-1 1 0 0,0 0 0 0 0,0-1-1 0 0,1 1 1 0 0,-1-1 0 0 0,0 0 0 0 0,0 0-1 0 0,1 0 1 0 0,-1-1 0 0 0,1 0-1 0 0,-1 0 1 0 0,0 0 0 0 0,1-1-1 0 0,-1 1 1 0 0,0-2 0 0 0,2 1-119 0 0,1-1 124 0 0,1-1 0 0 0,-1 0 0 0 0,0 0 1 0 0,0-1-1 0 0,0 1 0 0 0,-1-2 0 0 0,0 1 0 0 0,1-1 0 0 0,-1-1 1 0 0,-1 1-1 0 0,1-1 0 0 0,-1 0 0 0 0,0 0 0 0 0,0-1 1 0 0,-1 0-1 0 0,0 0 0 0 0,0 0 0 0 0,-1-1 0 0 0,0 1 0 0 0,0-1 1 0 0,-1 0-1 0 0,0 0 0 0 0,0-1 0 0 0,-1 1 0 0 0,0 0 1 0 0,0-1-1 0 0,0-3-124 0 0,47 152 2519 0 0,-20-48-2322 0 0,-4-21 73 0 0,-3 1 0 0 0,-3 1 0 0 0,-4 0 0 0 0,-3 2 0 0 0,-3 0 0 0 0,-2 14-270 0 0,-6-78 57 0 0,-1-1-1 0 0,0 0 1 0 0,0 1 0 0 0,-1-1-1 0 0,0 0 1 0 0,-1 0 0 0 0,0 0-1 0 0,-1 0 1 0 0,0 0-1 0 0,-1 0 1 0 0,1 0 0 0 0,-2-1-1 0 0,0 0 1 0 0,0 0-1 0 0,0 0 1 0 0,-1-1 0 0 0,0 1-1 0 0,-1-1 1 0 0,0-1 0 0 0,0 1-1 0 0,-1-1 1 0 0,0-1-1 0 0,0 1 1 0 0,0-1 0 0 0,-1-1-1 0 0,-3 2-56 0 0,5-8-4 0 0,0-1 0 0 0,1 1 0 0 0,-1-2 0 0 0,1 1 0 0 0,0-1 0 0 0,0 1 0 0 0,0-2 1 0 0,0 1-1 0 0,0-1 0 0 0,0 0 0 0 0,1 0 0 0 0,0 0 0 0 0,0-1 0 0 0,0 0 0 0 0,0 0 0 0 0,1 0 0 0 0,0 0 0 0 0,0-1 0 0 0,0 0 0 0 0,1 0 0 0 0,0 0 0 0 0,0 0 0 0 0,1 0 0 0 0,-1-1 0 0 0,1 1 0 0 0,0-1 0 0 0,1-1 4 0 0,-31-208-875 0 0,34 190 743 0 0,1 0 1 0 0,1 0 0 0 0,1 0-1 0 0,2 1 1 0 0,0-1 0 0 0,2 2-1 0 0,1-1 1 0 0,0 1-1 0 0,2 1 1 0 0,1-1 0 0 0,1 2-1 0 0,1 0 1 0 0,0 1 0 0 0,13-12 131 0 0,-9 11-1057 0 0,1 1-1 0 0,1 1 1 0 0,1 1 0 0 0,0 0-1 0 0,1 2 1 0 0,1 1 0 0 0,1 1 0 0 0,12-5 1057 0 0,-9 8-1258 0 0</inkml:trace>
  <inkml:trace contextRef="#ctx0" brushRef="#br0" timeOffset="351299.679">5993 14717 1440 0 0,'-11'2'314'0'0,"0"1"0"0"0,0 0 0 0 0,1 0-1 0 0,-1 1 1 0 0,1 0 0 0 0,-1 1 0 0 0,1 0 0 0 0,1 1 0 0 0,-1 0-1 0 0,1 0 1 0 0,0 1 0 0 0,0 1 0 0 0,1-1 0 0 0,0 1 0 0 0,1 1-1 0 0,-1-1 1 0 0,2 1 0 0 0,-1 0 0 0 0,1 1 0 0 0,1 0 0 0 0,-1 0-1 0 0,2 0 1 0 0,-1 0 0 0 0,0 5-314 0 0,7-9 44 0 0,1 0 1 0 0,-1-1-1 0 0,1 1 1 0 0,0-1-1 0 0,0 0 0 0 0,1 0 1 0 0,0 0-1 0 0,0 0 0 0 0,0-1 1 0 0,0 1-1 0 0,1-1 0 0 0,-1 0 1 0 0,1-1-1 0 0,0 1 0 0 0,1-1 1 0 0,-1 0-1 0 0,0 0 0 0 0,1 0 1 0 0,0-1-1 0 0,-1 0 0 0 0,1 0 1 0 0,0-1-1 0 0,0 1 0 0 0,0-1 1 0 0,0 0-1 0 0,0-1 0 0 0,1 0 1 0 0,-1 0-1 0 0,0 0 0 0 0,3-1-44 0 0,14 3-69 0 0,-1 0-1 0 0,1-2 1 0 0,0-1-1 0 0,-1 0 0 0 0,1-2 1 0 0,-1-1-1 0 0,0 0 1 0 0,0-2-1 0 0,0 0 0 0 0,-1-2 1 0 0,21-9 69 0 0,-40 16-18 0 0,0 0 0 0 0,0 1 0 0 0,0-1 0 0 0,0 0 0 0 0,0 0 1 0 0,0 0-1 0 0,0 0 0 0 0,-1-1 0 0 0,1 1 0 0 0,0 0 0 0 0,-1-1 0 0 0,1 1 0 0 0,-1-1 0 0 0,0 0 1 0 0,1 1-1 0 0,-1-1 0 0 0,0 0 0 0 0,0 0 0 0 0,0 0 0 0 0,0 0 0 0 0,0 0 0 0 0,0 0 0 0 0,-1 0 1 0 0,1 0-1 0 0,-1 0 0 0 0,1 0 0 0 0,-1 0 0 0 0,0-1 0 0 0,0 1 0 0 0,0 0 0 0 0,0 0 1 0 0,0 0-1 0 0,-1 0 0 0 0,1 0 0 0 0,-1-1 0 0 0,1 1 0 0 0,-1 0 0 0 0,0 0 0 0 0,1 0 0 0 0,-1 0 1 0 0,0 0-1 0 0,0 1 0 0 0,-1-1 0 0 0,1 0 0 0 0,0 0 0 0 0,-1 1 0 0 0,1-1 0 0 0,-1 1 0 0 0,1-1 1 0 0,-1 1-1 0 0,0 0 0 0 0,0-1 18 0 0,-104-57-564 0 0,52 47 421 0 0,-42-17-3580 0 0,93 26 2372 0 0,3 3-127 0 0</inkml:trace>
  <inkml:trace contextRef="#ctx0" brushRef="#br0" timeOffset="351799.647">6488 14686 1644 0 0,'17'17'5797'0'0,"-15"46"-4780"0"0,-1-13-563 0 0,-1-39-434 0 0,2-1 0 0 0,-1 1 0 0 0,1-1-1 0 0,1 0 1 0 0,0 0 0 0 0,0 0 0 0 0,1 0 0 0 0,0-1-1 0 0,0 1 1 0 0,1-1 0 0 0,1 0 0 0 0,0 0 0 0 0,0-1-1 0 0,0 0 1 0 0,1 0 0 0 0,1 0 0 0 0,-1-1 0 0 0,1 0 0 0 0,0-1-1 0 0,1 1 1 0 0,-1-2 0 0 0,1 1 0 0 0,0-1 0 0 0,1 0-1 0 0,-1-1 1 0 0,1 0 0 0 0,0-1 0 0 0,0 0 0 0 0,0 0-1 0 0,0-1 1 0 0,1-1-20 0 0,-2-2-88 0 0,1 0-1 0 0,0-1 1 0 0,-1 0-1 0 0,0 0 1 0 0,1-1 0 0 0,-1 0-1 0 0,0-1 1 0 0,-1 0-1 0 0,1 0 1 0 0,-1-1-1 0 0,1 0 1 0 0,-1-1-1 0 0,-1 0 1 0 0,1 0 0 0 0,-1-1-1 0 0,0 1 1 0 0,-1-2-1 0 0,1 1 1 0 0,-2-1-1 0 0,1 1 1 0 0,-1-2-1 0 0,0 1 1 0 0,0-1 0 0 0,-1 1-1 0 0,-1-1 1 0 0,1 0-1 0 0,-1-1 1 0 0,-1 1-1 0 0,0 0 1 0 0,0-1-1 0 0,-1 0 1 0 0,0 0 88 0 0,0 5-48 0 0,2-6 84 0 0,-1 0 0 0 0,0 0 0 0 0,-1 0 0 0 0,0 0 0 0 0,0 0 0 0 0,-1 0 0 0 0,-1 0 0 0 0,0 0 0 0 0,0 0 0 0 0,-1 0 0 0 0,-1 1 0 0 0,0-1 0 0 0,0 0 1 0 0,-1 1-1 0 0,0 0 0 0 0,-2-3-36 0 0,-9 34 448 0 0,16-7-482 0 0,1-1 0 0 0,0 0 0 0 0,1 0 0 0 0,0 0 0 0 0,1-1 0 0 0,1 1 0 0 0,0-1 0 0 0,1 0-1 0 0,0 0 1 0 0,1-1 0 0 0,0 0 0 0 0,0 0 0 0 0,2 0 0 0 0,-1-1 0 0 0,1-1 0 0 0,0 1 0 0 0,1-1 0 0 0,0-1 0 0 0,1 0 0 0 0,0 0 0 0 0,0-1 0 0 0,1-1 0 0 0,-1 1 0 0 0,1-2 0 0 0,1 0 0 0 0,-1 0 0 0 0,1-1 0 0 0,0-1 0 0 0,0 0 0 0 0,0-1 0 0 0,10 1 34 0 0,-18-4-186 0 0,0 1 0 0 0,0-1-1 0 0,0-1 1 0 0,0 1 0 0 0,0 0 0 0 0,0-1 0 0 0,-1 0-1 0 0,1 0 1 0 0,-1-1 0 0 0,1 1 0 0 0,-1-1 0 0 0,0 0 0 0 0,0 0-1 0 0,0 0 1 0 0,0-1 0 0 0,-1 1 0 0 0,1-1 0 0 0,-1 0-1 0 0,0 0 1 0 0,0-1 186 0 0,11-17-1318 0 0</inkml:trace>
  <inkml:trace contextRef="#ctx0" brushRef="#br0" timeOffset="352079.635">7345 14347 1588 0 0,'-1'-88'8087'0'0,"3"132"-7722"0"0,1 0 0 0 0,3 0 0 0 0,1-1 0 0 0,2 0 0 0 0,2 0 0 0 0,2-1 0 0 0,5 6-365 0 0,48 215-4249 0 0,-82-186-1143 0 0,4-62 4083 0 0</inkml:trace>
  <inkml:trace contextRef="#ctx0" brushRef="#br0" timeOffset="352345.018">7145 14725 1024 0 0,'-1'-16'6976'0'0,"14"7"-3743"0"0,56 0-3343 0 0,-53 8 773 0 0,132-11-2849 0 0,27-3-4130 0 0,-135 11 4988 0 0</inkml:trace>
  <inkml:trace contextRef="#ctx0" brushRef="#br0" timeOffset="353841.505">8078 14516 1600 0 0,'-97'-18'4752'0'0,"76"20"-4425"0"0,-1 1-1 0 0,1 1 0 0 0,0 1 1 0 0,0 0-1 0 0,1 2 0 0 0,0 0 1 0 0,0 2-1 0 0,1 0 0 0 0,0 1 1 0 0,-7 6-327 0 0,21-15 51 0 0,0 1 0 0 0,1 1 1 0 0,0-1-1 0 0,-1 1 1 0 0,1 0-1 0 0,0 0 1 0 0,0 0-1 0 0,1 0 0 0 0,-1 0 1 0 0,1 1-1 0 0,-1 0 1 0 0,1 0-1 0 0,0 0 1 0 0,1 0-1 0 0,-1 0 0 0 0,1 1 1 0 0,-1-1-1 0 0,2 1 1 0 0,-1-1-1 0 0,0 1 1 0 0,1 0-1 0 0,0 0 0 0 0,0 0 1 0 0,0-1-1 0 0,0 1 1 0 0,1 0-1 0 0,0 0 1 0 0,0 0-1 0 0,1 0 0 0 0,-1 0 1 0 0,1 0-1 0 0,0 0 1 0 0,0 0-1 0 0,1 0 1 0 0,-1-1-1 0 0,1 1 0 0 0,0 0 1 0 0,0-1-1 0 0,1 0 1 0 0,-1 1-1 0 0,1-1 1 0 0,0 0-1 0 0,0 0 0 0 0,1-1 1 0 0,-1 1-1 0 0,1-1 1 0 0,-1 1-1 0 0,1-1 1 0 0,0 0-1 0 0,1-1 0 0 0,-1 1 1 0 0,2 0-52 0 0,21 9-178 0 0,0-2-1 0 0,1 0 1 0 0,0-2 0 0 0,0-1 0 0 0,1-2 0 0 0,0 0-1 0 0,0-2 1 0 0,0-2 0 0 0,0 0 0 0 0,0-2 0 0 0,2-1 178 0 0,-9 2-231 0 0,2-1-11 0 0,0 0 0 0 0,-1-2 0 0 0,1-1 1 0 0,-1-1-1 0 0,0-1 0 0 0,-1-1 0 0 0,1-1 0 0 0,15-7 242 0 0,-29 11-40 0 0,0 0-1 0 0,0-1 0 0 0,-1 0 1 0 0,1 0-1 0 0,-1-1 1 0 0,0 0-1 0 0,0 0 1 0 0,-1-1-1 0 0,0 0 0 0 0,0 0 1 0 0,-1-1-1 0 0,1 0 1 0 0,-2 0-1 0 0,1-1 0 0 0,-1 1 1 0 0,-1-1-1 0 0,1 0 1 0 0,-2 0-1 0 0,1-1 1 0 0,-1 1-1 0 0,0-1 0 0 0,-1-3 41 0 0,-2 10 26 0 0,-1-1 0 0 0,0 1 0 0 0,0 0-1 0 0,0-1 1 0 0,-1 1 0 0 0,1 0 0 0 0,-1 0 0 0 0,1 0-1 0 0,-1 0 1 0 0,0 0 0 0 0,-1 0 0 0 0,1 0 0 0 0,0 1-1 0 0,-1-1 1 0 0,1 1 0 0 0,-1-1 0 0 0,0 1 0 0 0,0 0-1 0 0,0 0 1 0 0,0 1 0 0 0,0-1 0 0 0,0 0-1 0 0,0 1 1 0 0,-1 0 0 0 0,1 0 0 0 0,-1 0 0 0 0,1 0-1 0 0,-1 1 1 0 0,1-1 0 0 0,-1 1 0 0 0,1 0 0 0 0,-1 0-1 0 0,1 0 1 0 0,-1 0 0 0 0,1 1 0 0 0,-1-1 0 0 0,1 1-1 0 0,-1 0 1 0 0,1 0 0 0 0,0 0 0 0 0,-1 0-1 0 0,1 1 1 0 0,0 0 0 0 0,0-1 0 0 0,0 1 0 0 0,0 0-1 0 0,0 1-25 0 0,-6 1 59 0 0,0 1 0 0 0,0 1 0 0 0,1 0 0 0 0,0 0 0 0 0,0 1 0 0 0,0 0 0 0 0,1 0 0 0 0,0 1-1 0 0,0-1 1 0 0,1 2 0 0 0,0-1 0 0 0,0 1 0 0 0,1 0 0 0 0,0 0 0 0 0,1 0 0 0 0,0 1-1 0 0,1-1 1 0 0,-1 1 0 0 0,2 0 0 0 0,-1 0 0 0 0,2 0 0 0 0,-1 1 0 0 0,1-1 0 0 0,1 0 0 0 0,0 1-59 0 0,1-6 15 0 0,1 0 1 0 0,0-1 0 0 0,0 1 0 0 0,0 0 0 0 0,0-1 0 0 0,1 1 0 0 0,-1-1 0 0 0,1 0 0 0 0,0 0 0 0 0,1 0 0 0 0,-1 0-1 0 0,1-1 1 0 0,0 1 0 0 0,0-1 0 0 0,0 0 0 0 0,0 0 0 0 0,0 0 0 0 0,1-1 0 0 0,-1 1 0 0 0,1-1 0 0 0,-1 0-1 0 0,1-1 1 0 0,0 1 0 0 0,0-1 0 0 0,0 0 0 0 0,0 0 0 0 0,0 0 0 0 0,0-1 0 0 0,0 0 0 0 0,0 0 0 0 0,0 0 0 0 0,0 0-1 0 0,1-1 1 0 0,-1 0 0 0 0,0 0 0 0 0,-1 0 0 0 0,1-1 0 0 0,0 0 0 0 0,0 0 0 0 0,-1 0 0 0 0,2-1-16 0 0,12-7 0 0 0,-1 0 0 0 0,-1-1 0 0 0,0-1 0 0 0,-1-1 0 0 0,0 0 0 0 0,0-1 0 0 0,-2 0 1 0 0,0-1-1 0 0,0-1 0 0 0,-2 0 0 0 0,0 0 0 0 0,-1-2 0 0 0,8-15 0 0 0,26-37 6 0 0,-44 69-10 0 0,0 0 0 0 0,1-1 0 0 0,0 1 0 0 0,-1 0 0 0 0,1 0 0 0 0,-1-1-1 0 0,1 1 1 0 0,0 0 0 0 0,0 0 0 0 0,0 0 0 0 0,0 0 0 0 0,0 0 0 0 0,0 0 0 0 0,0 0 0 0 0,0 1 0 0 0,0-1 0 0 0,0 0 0 0 0,0 1 0 0 0,1-1 0 0 0,-1 0 0 0 0,0 1-1 0 0,0 0 1 0 0,1-1 0 0 0,-1 1 0 0 0,0 0 0 0 0,1-1 0 0 0,-1 1 0 0 0,0 0 0 0 0,1 0 0 0 0,-1 0 0 0 0,0 0 0 0 0,1 0 0 0 0,-1 1 0 0 0,1-1 0 0 0,-1 0 0 0 0,0 1-1 0 0,0-1 1 0 0,1 0 0 0 0,-1 1 0 0 0,0 0 0 0 0,0-1 0 0 0,1 1 0 0 0,-1 0 0 0 0,0 0 0 0 0,0-1 0 0 0,0 1 0 0 0,0 0 0 0 0,0 0 0 0 0,0 0 0 0 0,-1 0 0 0 0,1 0-1 0 0,0 1 1 0 0,0-1 0 0 0,-1 0 0 0 0,1 0 0 0 0,0 0 0 0 0,-1 1 0 0 0,0-1 0 0 0,1 0 0 0 0,-1 1 0 0 0,0-1 0 0 0,1 0 0 0 0,-1 1 0 0 0,0-1 4 0 0,24 89-51 0 0,-13 22 129 0 0,39-180 211 0 0,-41 52-387 0 0,1 1-1 0 0,0 1 1 0 0,1 0-1 0 0,1 0 1 0 0,0 1 0 0 0,1 1-1 0 0,0 0 1 0 0,1 0 0 0 0,1 2-1 0 0,-1 0 1 0 0,7-3 98 0 0,-18 13-16 0 0,0 0 1 0 0,-1 0 0 0 0,1 0-1 0 0,-1 1 1 0 0,1-1-1 0 0,-1 1 1 0 0,1-1-1 0 0,-1 1 1 0 0,0 0-1 0 0,1 0 1 0 0,-1 0-1 0 0,0 1 1 0 0,0-1-1 0 0,0 0 1 0 0,0 1 0 0 0,0-1-1 0 0,0 1 1 0 0,0 0-1 0 0,0 0 1 0 0,0-1-1 0 0,-1 1 1 0 0,1 0-1 0 0,-1 1 1 0 0,1-1-1 0 0,-1 0 1 0 0,0 0-1 0 0,1 3 17 0 0,7 13 64 0 0,-1 0 0 0 0,-1 1 0 0 0,0 0 1 0 0,-1 0-1 0 0,-1 1 0 0 0,-1 0 0 0 0,-1 0 1 0 0,-1 0-1 0 0,0 0 0 0 0,-2 0 1 0 0,0 0-1 0 0,-1 1-65 0 0,0-21 15 0 0,1 0 1 0 0,-1 0-1 0 0,1 0 1 0 0,-1 0 0 0 0,1 0-1 0 0,-1 0 1 0 0,1 0-1 0 0,-1 0 1 0 0,1 0-1 0 0,-1 0 1 0 0,1 0-1 0 0,0 0 1 0 0,-1 0-1 0 0,1 0 1 0 0,-1 0-1 0 0,1 0 1 0 0,-1 1-1 0 0,1-1 1 0 0,-1 0-1 0 0,1 0 1 0 0,0 0-1 0 0,-1 1 1 0 0,1-1-1 0 0,0 0 1 0 0,-1 1 0 0 0,1-1-1 0 0,0 0 1 0 0,-1 1-1 0 0,1-1 1 0 0,0 1-1 0 0,-1-1 1 0 0,1 0-1 0 0,0 1 1 0 0,0-1-1 0 0,0 1 1 0 0,0-1-1 0 0,-1 1 1 0 0,1-1-1 0 0,0 1-15 0 0,3-19-53 0 0,1 0 0 0 0,0 0 0 0 0,1 1 0 0 0,1 0 0 0 0,1 0 0 0 0,0 0 0 0 0,1 1 0 0 0,1 0 0 0 0,1 1 0 0 0,0 0 0 0 0,1 0 0 0 0,0 1 0 0 0,1 1 1 0 0,1 0-1 0 0,0 0 0 0 0,1 1 0 0 0,1 0 53 0 0,-11 11-6 0 0,0 1 1 0 0,0-1-1 0 0,0 1 1 0 0,0-1 0 0 0,0 1-1 0 0,0 0 1 0 0,0 1 0 0 0,1-1-1 0 0,-1 1 1 0 0,0 0 0 0 0,0 0-1 0 0,0 0 1 0 0,0 0-1 0 0,-1 1 1 0 0,1-1 0 0 0,0 1-1 0 0,-1 0 1 0 0,1 0 0 0 0,-1 1-1 0 0,1-1 1 0 0,-1 1-1 0 0,0-1 1 0 0,0 1 0 0 0,0 0-1 0 0,-1 0 1 0 0,1 1 0 0 0,-1-1-1 0 0,1 0 1 0 0,-1 1 0 0 0,0 0-1 0 0,0-1 1 0 0,-1 1-1 0 0,1 0 1 0 0,-1 0 0 0 0,0 0-1 0 0,0 0 1 0 0,0 0 0 0 0,-1 0-1 0 0,1 0 1 0 0,-1 0-1 0 0,0 4 6 0 0,11 19 41 0 0,-4-13-19 0 0,-6-7-10 0 0,1 0 1 0 0,1 0-1 0 0,-1 0 1 0 0,1-1-1 0 0,0 1 1 0 0,0-1-1 0 0,1 0 1 0 0,0 0-1 0 0,0 0 1 0 0,1 0-1 0 0,-1-1 1 0 0,1 0-1 0 0,0 0 1 0 0,1 0-1 0 0,-1 0 1 0 0,1-1-1 0 0,0 0 1 0 0,0 0-1 0 0,0-1 1 0 0,1 0-1 0 0,-1 0 1 0 0,1 0-1 0 0,0-1 1 0 0,-1 0-1 0 0,5 1-12 0 0,-1-3 0 0 0,1 0-1 0 0,-1 0 1 0 0,1-1 0 0 0,-1-1-1 0 0,0 0 1 0 0,0 0-1 0 0,0-1 1 0 0,0 0 0 0 0,0 0-1 0 0,0-2 1 0 0,-1 1-1 0 0,0-1 1 0 0,0 0 0 0 0,0-1-1 0 0,-1 0 1 0 0,1 0-1 0 0,-2-1 1 0 0,1 0 0 0 0,-1 0-1 0 0,0-1 1 0 0,0 0-1 0 0,-1 0 1 0 0,0-1 0 0 0,0 0-1 0 0,-1 0 1 0 0,0 0-1 0 0,-1-1 1 0 0,1-3 0 0 0,-6 9 42 0 0,0 0 0 0 0,-1 0 0 0 0,1 1 0 0 0,-1-1 0 0 0,0 0 1 0 0,0 1-1 0 0,-1 0 0 0 0,1-1 0 0 0,-1 1 0 0 0,1 0 0 0 0,-1 0 0 0 0,0 1 0 0 0,0-1 0 0 0,-1 0 1 0 0,1 1-1 0 0,0 0 0 0 0,-1 0 0 0 0,1 0 0 0 0,-1 0 0 0 0,0 1 0 0 0,0-1 0 0 0,1 1 0 0 0,-1 0 1 0 0,0 0-1 0 0,0 0 0 0 0,0 0 0 0 0,0 1 0 0 0,-1 0 0 0 0,1 0 0 0 0,0 0 0 0 0,0 0 0 0 0,0 1 0 0 0,0-1 1 0 0,0 1-1 0 0,0 0 0 0 0,0 1 0 0 0,1-1 0 0 0,-3 1-42 0 0,-1-1 48 0 0,1 0 0 0 0,-1 1 1 0 0,1-1-1 0 0,0 1 0 0 0,-1 1 0 0 0,1-1 0 0 0,0 1 0 0 0,0 0 0 0 0,0 0 1 0 0,1 1-1 0 0,-1 0 0 0 0,1 0 0 0 0,0 0 0 0 0,0 1 0 0 0,0-1 1 0 0,0 1-1 0 0,1 0 0 0 0,0 1 0 0 0,0-1 0 0 0,1 1 0 0 0,-1-1 0 0 0,1 1 1 0 0,0 0-1 0 0,1 1 0 0 0,-1-1 0 0 0,1 0 0 0 0,1 1 0 0 0,-1-1 1 0 0,1 1-1 0 0,0-1 0 0 0,1 1 0 0 0,-1 0 0 0 0,1-1 0 0 0,0 1 1 0 0,1 0-49 0 0,6 5-15 0 0,0-1 1 0 0,0 0 0 0 0,1-1 0 0 0,0 0 0 0 0,1 0 0 0 0,0-1 0 0 0,1 0 0 0 0,0 0 0 0 0,0-1 0 0 0,1-1 0 0 0,0 1 0 0 0,0-2 0 0 0,1 0 0 0 0,-1 0 0 0 0,1-1-1 0 0,1 0 1 0 0,-1-1 0 0 0,1-1 0 0 0,0 0 0 0 0,1 0 14 0 0,173 19-4722 0 0,-57-52 195 0 0,-102 20 3213 0 0</inkml:trace>
  <inkml:trace contextRef="#ctx0" brushRef="#br0" timeOffset="356545.817">10568 14638 1268 0 0,'0'0'700'0'0,"0"0"-116"0"0,0 0 12 0 0,0 0-6 0 0,0 0-35 0 0,0 0-89 0 0,0 0-9 0 0,0 0-61 0 0,0 0-97 0 0,0 0-25 0 0,0 0 18 0 0,0 0 22 0 0,0 0-3 0 0,0 0-60 0 0,0 0-51 0 0,0 0-77 0 0,0 0 6 0 0,0 0-5 0 0,0 0 7 0 0,0 0-13 0 0,0 0 12 0 0,0 0 47 0 0,7 2 20 0 0,31 9 43 0 0,1-2 0 0 0,1-1 1 0 0,0-2-1 0 0,0-1 0 0 0,0-2 0 0 0,0-3 0 0 0,0 0 0 0 0,1-3 1 0 0,19-4-241 0 0,-23 0 71 0 0,-12 4-45 0 0,0-1 0 0 0,-1 0 0 0 0,0-2 0 0 0,0-1 1 0 0,-1-1-1 0 0,1-1 0 0 0,-2-1 0 0 0,1 0 0 0 0,-2-2 0 0 0,1-1 0 0 0,7-7-26 0 0,-25 17-20 0 0,0 0 0 0 0,-1 0 0 0 0,1-1 0 0 0,-1 1 0 0 0,0-1 0 0 0,0 0 0 0 0,0 0 0 0 0,0 0 0 0 0,-1 0 0 0 0,0 0 0 0 0,0-1 0 0 0,0 1 0 0 0,0-1 0 0 0,-1 1 0 0 0,1-1 0 0 0,-1 0 0 0 0,0 1 0 0 0,-1-1 0 0 0,1 0 0 0 0,-1 0 0 0 0,0 1 0 0 0,0-1 0 0 0,-1 0 0 0 0,1 0 0 0 0,-1 0 0 0 0,0 1 0 0 0,0-1 0 0 0,-1 0 0 0 0,0 1 0 0 0,1-1 0 0 0,-1 1 0 0 0,-1 0 0 0 0,1 0 0 0 0,-1-1 0 0 0,1 2 0 0 0,-1-1 0 0 0,0 0 0 0 0,-1 0 0 0 0,1 1 0 0 0,0 0 0 0 0,-1 0 0 0 0,0 0 0 0 0,0 0 0 0 0,0 0 0 0 0,0 1 0 0 0,0 0 0 0 0,-5-2 20 0 0,-12-3 11 0 0,0 1 1 0 0,-1 2-1 0 0,1 0 1 0 0,-1 1-1 0 0,0 1 0 0 0,0 1 1 0 0,0 1-1 0 0,0 0 1 0 0,0 2-1 0 0,0 1 1 0 0,0 1-1 0 0,1 1 1 0 0,0 0-1 0 0,0 2 1 0 0,0 0-1 0 0,0 2 1 0 0,1 0-1 0 0,-4 4-11 0 0,13-10 54 0 0,0 1-1 0 0,0 0 1 0 0,1 0-1 0 0,-1 1 1 0 0,1 1 0 0 0,0 0-1 0 0,1 0 1 0 0,-1 1-1 0 0,1 0 1 0 0,0 1-1 0 0,1 0 1 0 0,0 0-1 0 0,0 1 1 0 0,1 0-1 0 0,0 0 1 0 0,1 1-1 0 0,0 0 1 0 0,0 0 0 0 0,1 0-1 0 0,0 1 1 0 0,1 0-1 0 0,1-1 1 0 0,-1 2-1 0 0,2-1 1 0 0,-1 0-1 0 0,1 1 1 0 0,1-1-1 0 0,0 1 1 0 0,1-1-1 0 0,1 10-53 0 0,3-6 57 0 0,1-1 0 0 0,0 1 0 0 0,1-1 0 0 0,1-1 0 0 0,0 1 0 0 0,1-1 0 0 0,0 0 0 0 0,1-1 0 0 0,1 0 0 0 0,0 0 0 0 0,0-1 0 0 0,1-1 0 0 0,1 1-1 0 0,0-2 1 0 0,0 0 0 0 0,0 0 0 0 0,1-1 0 0 0,1-1 0 0 0,-1 0 0 0 0,5 1-57 0 0,13 5-436 0 0,0 0 1 0 0,1-3-1 0 0,1 0 0 0 0,0-2 1 0 0,0-2-1 0 0,1-1 0 0 0,-1-1 1 0 0,35-2 435 0 0,-45-3-770 0 0,0 0 1 0 0,0-2 0 0 0,-1-1 0 0 0,1-1 0 0 0,-1-1 0 0 0,0 0 0 0 0,0-2 0 0 0,2-2 769 0 0,13-6-1479 0 0</inkml:trace>
  <inkml:trace contextRef="#ctx0" brushRef="#br0" timeOffset="357294.939">12343 14234 1688 0 0,'-16'-23'3122'0'0,"-62"6"-1531"0"0,55 17-1316 0 0,1 1 1 0 0,-1 0 0 0 0,0 2 0 0 0,1 1 0 0 0,0 0 0 0 0,-1 2-1 0 0,2 1 1 0 0,-1 0 0 0 0,1 2 0 0 0,0 0 0 0 0,1 1 0 0 0,0 2-1 0 0,1 0 1 0 0,-15 12-276 0 0,23-18 107 0 0,0 2 0 0 0,0 0 1 0 0,1 0-1 0 0,0 1 0 0 0,1 0 0 0 0,0 0 0 0 0,0 1 0 0 0,1 1 0 0 0,0-1 0 0 0,1 1 0 0 0,0 0 1 0 0,1 1-1 0 0,0 0 0 0 0,1 0 0 0 0,0 0 0 0 0,1 1 0 0 0,0-1 0 0 0,1 1 0 0 0,1 0 0 0 0,0 0 0 0 0,0 0 1 0 0,1 0-1 0 0,1 0 0 0 0,1 1 0 0 0,0-1 0 0 0,0 0 0 0 0,1 0 0 0 0,1 0 0 0 0,0-1 0 0 0,1 1 1 0 0,0-1-1 0 0,1 1 0 0 0,0-1 0 0 0,1-1 0 0 0,0 1 0 0 0,1-1 0 0 0,0 0 0 0 0,1 0 0 0 0,1-1 0 0 0,-1 0 1 0 0,1-1-1 0 0,5 4-107 0 0,9 1-158 0 0,1-2 0 0 0,0 0 1 0 0,0-2-1 0 0,1 0 1 0 0,0-2-1 0 0,1-1 0 0 0,0 0 1 0 0,0-3-1 0 0,1 0 0 0 0,-1-1 1 0 0,1-2-1 0 0,22-1 158 0 0,-36 0-582 0 0,-1 0 0 0 0,1-1 1 0 0,0 0-1 0 0,-1-1 0 0 0,1-1 0 0 0,-1 0 0 0 0,1-1 0 0 0,-1 0 0 0 0,0-1 1 0 0,-1 0-1 0 0,1 0 0 0 0,-1-2 0 0 0,0 1 0 0 0,-1-1 0 0 0,0-1 0 0 0,0 0 1 0 0,2-2 581 0 0,-3-4-1326 0 0</inkml:trace>
  <inkml:trace contextRef="#ctx0" brushRef="#br0" timeOffset="357667.353">11978 14543 1048 0 0,'-63'3'5704'0'0,"62"-3"-4997"0"0,1 0 3 0 0,0 0-62 0 0,3-4 1390 0 0,562-38-185 0 0,-564 42-1995 0 0,2 0-2017 0 0,-2-13-5481 0 0,3 11 6185 0 0</inkml:trace>
  <inkml:trace contextRef="#ctx0" brushRef="#br0" timeOffset="358184.373">13267 14197 1368 0 0,'-28'-18'3802'0'0,"-35"14"-2790"0"0,50 5-541 0 0,-5 0-219 0 0,0 0 1 0 0,-1 2 0 0 0,1 1 0 0 0,0 0-1 0 0,0 1 1 0 0,1 1 0 0 0,0 0 0 0 0,0 1-1 0 0,0 1 1 0 0,1 1 0 0 0,0 0 0 0 0,0 2-1 0 0,0 1-252 0 0,14-11 41 0 0,0 1-1 0 0,0 0 0 0 0,0 0 0 0 0,1 1 1 0 0,-1-1-1 0 0,0 0 0 0 0,1 0 1 0 0,0 1-1 0 0,0-1 0 0 0,0 1 1 0 0,0-1-1 0 0,0 1 0 0 0,0 0 0 0 0,0-1 1 0 0,1 1-1 0 0,0 0 0 0 0,-1 0 1 0 0,1-1-1 0 0,0 1 0 0 0,0 0 1 0 0,1-1-1 0 0,-1 1 0 0 0,0 0 0 0 0,1 0 1 0 0,0-1-1 0 0,-1 1 0 0 0,1-1 1 0 0,0 1-1 0 0,1-1 0 0 0,-1 1 1 0 0,0-1-1 0 0,1 1 0 0 0,-1-1 0 0 0,1 0 1 0 0,0 0-1 0 0,-1 0 0 0 0,1 0 1 0 0,0 0-1 0 0,1 0-40 0 0,92 72 626 0 0,-92-72-594 0 0,39 23 113 0 0,-25-17-85 0 0,0 2 1 0 0,-1 0 0 0 0,0 1 0 0 0,0 1-1 0 0,-1 0 1 0 0,-1 1 0 0 0,0 0-1 0 0,-1 1 1 0 0,10 13-61 0 0,-21-22 16 0 0,0-1 0 0 0,0 1 0 0 0,-1-1 0 0 0,1 1 0 0 0,-1 0 0 0 0,0-1 0 0 0,0 1 0 0 0,-1 0 0 0 0,1 0 0 0 0,-1 0 0 0 0,0-1 0 0 0,0 1 0 0 0,-1 0 0 0 0,1 0 0 0 0,-1 0 0 0 0,0-1 0 0 0,-1 1 0 0 0,1 0-1 0 0,-1-1 1 0 0,0 1 0 0 0,0-1 0 0 0,0 1 0 0 0,0-1 0 0 0,-1 0 0 0 0,0 0 0 0 0,0 0 0 0 0,0-1 0 0 0,0 1 0 0 0,-1-1 0 0 0,1 1 0 0 0,-1-1 0 0 0,-3 2-16 0 0,-139 80 136 0 0,-32-47-2025 0 0,175-38 1707 0 0,1 0-1 0 0,-1 0 1 0 0,1 0 0 0 0,-1 0 0 0 0,0-1-1 0 0,1 1 1 0 0,-1-1 0 0 0,1 0-1 0 0,-1 0 1 0 0,1 0 0 0 0,-1 0 0 0 0,1 0-1 0 0,0 0 1 0 0,0-1 0 0 0,-1 1-1 0 0,1-1 1 0 0,0 1 0 0 0,0-1 0 0 0,0 0-1 0 0,1 0 1 0 0,-1 0 0 0 0,0 0-1 0 0,1 0 1 0 0,-1 0 0 0 0,1-1 0 0 0,0 1-1 0 0,0 0 1 0 0,0-1 0 0 0,0 1-1 0 0,0-1 1 0 0,0 1 0 0 0,1-1 0 0 0,-1 1-1 0 0,1-1 1 0 0,0 0 0 0 0,-1 1-1 0 0,1-1 1 0 0,1 0 0 0 0,-1 1 0 0 0,0-1-1 0 0,1 1 1 0 0,-1-1 182 0 0,17-25-1348 0 0,3 3 59 0 0</inkml:trace>
  <inkml:trace contextRef="#ctx0" brushRef="#br0" timeOffset="360527.493">14074 14284 1272 0 0,'0'0'466'0'0,"0"0"-162"0"0,0 0-18 0 0,0 0 4 0 0,0 0-61 0 0,1 34 1540 0 0,-19 193 1422 0 0,20-217-3156 0 0,0-1 0 0 0,1 0 0 0 0,0 0 0 0 0,1-1 0 0 0,0 1 0 0 0,0-1 0 0 0,1 0-1 0 0,0 0 1 0 0,0 0 0 0 0,1 0 0 0 0,0-1 0 0 0,1 0 0 0 0,-1 0 0 0 0,1-1 0 0 0,0 0-1 0 0,1 0 1 0 0,0-1 0 0 0,0 0 0 0 0,0 0 0 0 0,0-1 0 0 0,1 0 0 0 0,-1 0 0 0 0,1-1-1 0 0,0 0 1 0 0,0 0 0 0 0,4-1-35 0 0,-11-1-166 0 0,0 0 1 0 0,0-1-1 0 0,0 1 0 0 0,0-1 1 0 0,0 1-1 0 0,0-1 0 0 0,0 0 1 0 0,0 0-1 0 0,-1 0 0 0 0,1 0 0 0 0,0 0 1 0 0,0-1-1 0 0,0 1 0 0 0,0-1 1 0 0,0 1-1 0 0,0-1 0 0 0,0 1 1 0 0,0-1-1 0 0,-1 0 0 0 0,1 0 0 0 0,0 0 1 0 0,0 0-1 0 0,-1 0 0 0 0,1 0 1 0 0,-1-1-1 0 0,1 1 0 0 0,-1-1 1 0 0,0 1-1 0 0,1-1 0 0 0,-1 1 0 0 0,0-1 1 0 0,0 1-1 0 0,0-1 0 0 0,0 0 1 0 0,-1 0-1 0 0,1 0 0 0 0,0 1 1 0 0,0-2 165 0 0,-6-15-1370 0 0</inkml:trace>
  <inkml:trace contextRef="#ctx0" brushRef="#br0" timeOffset="360933.427">14069 14155 1048 0 0,'3'-27'7817'0'0,"5"19"-6617"0"0,25 35-5849 0 0,-30-24 4476 0 0,17 31-2678 0 0,-4-15 1467 0 0</inkml:trace>
  <inkml:trace contextRef="#ctx0" brushRef="#br0" timeOffset="361620.473">14439 14771 1036 0 0,'10'25'6303'0'0,"-8"-17"-4124"0"0,45-123-2491 0 0,19-90-872 0 0,-44 68-377 0 0,-22 135 1542 0 0,0 0-1 0 0,-1 1 0 0 0,1-1 1 0 0,-1 0-1 0 0,1 1 1 0 0,-1-1-1 0 0,0 0 1 0 0,1 1-1 0 0,-1-1 0 0 0,0 0 1 0 0,0 1-1 0 0,0-1 1 0 0,0 1-1 0 0,-1 0 0 0 0,1-1 1 0 0,0 1-1 0 0,-1 0 1 0 0,1 0-1 0 0,0 0 0 0 0,-1 0 1 0 0,1 0-1 0 0,-1 0 1 0 0,0 0-1 0 0,1 0 0 0 0,-1 1 1 0 0,0-1-1 0 0,1 1 1 0 0,-1-1-1 0 0,0 1 1 0 0,0-1-1 0 0,0 1 0 0 0,1 0 1 0 0,-1 0-1 0 0,0 0 1 0 0,0 0-1 0 0,0 0 0 0 0,1 1 1 0 0,-1-1-1 0 0,-1 1 20 0 0,47 39 11 0 0,13-11 63 0 0,-45-26-3 0 0,-1 1 1 0 0,0-1-1 0 0,-1 2 0 0 0,1 0 0 0 0,-1 0 0 0 0,0 1 1 0 0,0 0-1 0 0,-1 1 0 0 0,1 0 0 0 0,-2 0 1 0 0,1 1-1 0 0,-1 0 0 0 0,0 1 0 0 0,-1-1 0 0 0,0 2 1 0 0,0-1-1 0 0,-1 1 0 0 0,0 0 0 0 0,0 0 0 0 0,-2 1 1 0 0,1-1-1 0 0,-1 1 0 0 0,2 11-71 0 0,-9-12 71 0 0,0-1 0 0 0,0 1 0 0 0,-1 0 0 0 0,-1-1-1 0 0,0 0 1 0 0,0 0 0 0 0,0 0 0 0 0,-1-1 0 0 0,-1 0 0 0 0,0 0 0 0 0,0 0 0 0 0,0-1 0 0 0,-1 0 0 0 0,0 0-1 0 0,0-1 1 0 0,-5 3-71 0 0,13-9 3 0 0,-8 6-97 0 0,-66 49-132 0 0,18-38-2757 0 0,32-42 80 0 0,18 2 1460 0 0</inkml:trace>
  <inkml:trace contextRef="#ctx0" brushRef="#br0" timeOffset="362182.454">15752 13967 880 0 0,'8'-11'4090'0'0,"-8"11"-3994"0"0,0 0 0 0 0,0 1 0 0 0,0-1 0 0 0,0 0 0 0 0,1 1 0 0 0,-1-1 0 0 0,0 1 0 0 0,0-1 0 0 0,0 0 0 0 0,1 1 0 0 0,-1-1 0 0 0,0 0 0 0 0,0 0 0 0 0,1 1 0 0 0,-1-1 0 0 0,0 0 0 0 0,0 1 0 0 0,1-1 0 0 0,-1 0 0 0 0,0 0 0 0 0,1 0 0 0 0,-1 1 0 0 0,0-1 0 0 0,1 0 0 0 0,-1 0 0 0 0,1 0 0 0 0,-1 0 0 0 0,0 0 0 0 0,1 0 0 0 0,-1 0 0 0 0,1 0 0 0 0,-1 0 0 0 0,0 0 0 0 0,1 0 0 0 0,-1 0 0 0 0,1 0 0 0 0,-1 0 0 0 0,0 0 0 0 0,1 0 0 0 0,-1 0 0 0 0,0 0 0 0 0,1 0 0 0 0,-1-1 0 0 0,0 1 0 0 0,1 0 0 0 0,-1 0 0 0 0,0 0 0 0 0,1-1 0 0 0,-1 1 0 0 0,0 0 0 0 0,1 0 0 0 0,-1-1 0 0 0,0 1 0 0 0,0 0 0 0 0,1-1 0 0 0,-1 1 0 0 0,0 0-96 0 0,114 368 1900 0 0,-42-138-2736 0 0,-70-224 1028 0 0,-7 2-8638 0 0,2-9 7114 0 0</inkml:trace>
  <inkml:trace contextRef="#ctx0" brushRef="#br0" timeOffset="362601.684">15964 14435 1712 0 0,'11'-72'3394'0'0,"1"47"-3157"0"0,0 1 0 0 0,1 1-1 0 0,2 0 1 0 0,0 1 0 0 0,2 1 0 0 0,0 0 0 0 0,1 1 0 0 0,1 1 0 0 0,1 1 0 0 0,1 1 0 0 0,0 0 0 0 0,1 2-1 0 0,7-3-236 0 0,20-13-518 0 0,-48 30 424 0 0,-24 21-260 0 0,-339 168 650 0 0,361-187 33 0 0,11-1-48 0 0,20-2 19 0 0,0 1 0 0 0,0 2 0 0 0,0 1 0 0 0,0 1 0 0 0,0 2 0 0 0,-1 0 0 0 0,0 3 0 0 0,0 0 0 0 0,0 2 0 0 0,11 6-300 0 0,-5 4-251 0 0,-1 1 0 0 0,-1 1 0 0 0,-1 2-1 0 0,-1 1 1 0 0,-1 2 0 0 0,22 25 251 0 0,-25-15-2021 0 0,-23-21-2200 0 0,-4-15 2805 0 0</inkml:trace>
  <inkml:trace contextRef="#ctx0" brushRef="#br0" timeOffset="363082.386">16466 14087 984 0 0,'11'6'265'0'0,"-1"0"0"0"0,1 0-1 0 0,-2 1 1 0 0,1 0 0 0 0,-1 1 0 0 0,0 0-1 0 0,0 0 1 0 0,-1 1 0 0 0,0 1 0 0 0,-1-1-1 0 0,0 1 1 0 0,0 0 0 0 0,-1 1 0 0 0,0-1-1 0 0,-1 1 1 0 0,-1 0 0 0 0,1 1 0 0 0,-2-1-1 0 0,0 1 1 0 0,0 0 0 0 0,-1-1 0 0 0,0 1-1 0 0,-1 5-264 0 0,0-16 43 0 0,-1 0-1 0 0,1 0 1 0 0,-1 0-1 0 0,0 0 1 0 0,0 0 0 0 0,1 0-1 0 0,-1 0 1 0 0,0 0-1 0 0,0 1 1 0 0,0-1-1 0 0,0 0 1 0 0,0 0-1 0 0,-1 0 1 0 0,1 0-1 0 0,0 0 1 0 0,0 0 0 0 0,-1 0-1 0 0,1 0 1 0 0,0 0-1 0 0,-1 0 1 0 0,1 0-1 0 0,-1 0 1 0 0,1 0-1 0 0,-1-1 1 0 0,0 1-1 0 0,1 0 1 0 0,-1 0 0 0 0,0 0-1 0 0,0-1 1 0 0,1 1-1 0 0,-1 0 1 0 0,0-1-1 0 0,0 1 1 0 0,0-1-1 0 0,0 1 1 0 0,0-1-1 0 0,0 1 1 0 0,0-1 0 0 0,0 0-1 0 0,0 1 1 0 0,0-1-1 0 0,0 0 1 0 0,0 0-1 0 0,0 0 1 0 0,0 0-1 0 0,0 0 1 0 0,0 0-1 0 0,0 0 1 0 0,0 0 0 0 0,0 0-1 0 0,0-1 1 0 0,0 1-1 0 0,0 0 1 0 0,0-1-1 0 0,0 1 1 0 0,0 0-1 0 0,0-1 1 0 0,0 1-1 0 0,0-1 1 0 0,0 0 0 0 0,0 1-1 0 0,0-1 1 0 0,1 0-1 0 0,-1 1 1 0 0,0-1-1 0 0,1 0 1 0 0,-1 0-1 0 0,0 0 1 0 0,0 0-43 0 0,3-16 24 0 0,-1 1-1 0 0,2 0 1 0 0,0 0 0 0 0,1 0-1 0 0,1 0 1 0 0,0 1 0 0 0,1-1 0 0 0,1 1-1 0 0,0 0 1 0 0,1 1 0 0 0,1 0-1 0 0,0 0 1 0 0,1 1 0 0 0,0 0-1 0 0,1 1 1 0 0,0 0 0 0 0,1 1 0 0 0,0 0-1 0 0,1 1 1 0 0,1 0 0 0 0,-1 1-1 0 0,9-3-23 0 0,-19 10-6 0 0,0 1-1 0 0,1 0 0 0 0,-1 0 0 0 0,1 1 0 0 0,0-1 1 0 0,-1 1-1 0 0,1 0 0 0 0,-1 0 0 0 0,1 0 1 0 0,0 0-1 0 0,-1 0 0 0 0,1 1 0 0 0,-1 0 0 0 0,1 0 1 0 0,-1 0-1 0 0,1 0 0 0 0,-1 0 0 0 0,0 1 1 0 0,0-1-1 0 0,1 1 0 0 0,-1 0 0 0 0,0 0 1 0 0,-1 0-1 0 0,1 1 0 0 0,0-1 0 0 0,-1 0 0 0 0,1 1 1 0 0,-1 0-1 0 0,0 0 0 0 0,1 0 0 0 0,-1 0 1 0 0,-1 0-1 0 0,1 0 0 0 0,0 1 7 0 0,51 118 64 0 0,-52-120-64 0 0,60 181-1671 0 0,-47-141-3672 0 0,-11-40 3989 0 0</inkml:trace>
  <inkml:trace contextRef="#ctx0" brushRef="#br0" timeOffset="364558.285">17413 14020 1280 0 0,'1'-1'63'0'0,"-1"0"-1"0"0,0 0 1 0 0,0 0-1 0 0,1 0 1 0 0,-1 0-1 0 0,0 1 1 0 0,0-1 0 0 0,0 0-1 0 0,0 0 1 0 0,0 0-1 0 0,0 0 1 0 0,0 0-1 0 0,-1 0 1 0 0,1 1 0 0 0,0-1-1 0 0,0 0 1 0 0,-1 0-1 0 0,1 0 1 0 0,0 1-1 0 0,-1-1 1 0 0,1 0-1 0 0,-1 0 1 0 0,1 1 0 0 0,-1-1-1 0 0,1 0 1 0 0,-1 1-1 0 0,0-1 1 0 0,1 0-1 0 0,-1 1 1 0 0,0-1 0 0 0,1 1-1 0 0,-1-1 1 0 0,0 1-1 0 0,0 0 1 0 0,1-1-1 0 0,-1 1 1 0 0,0 0-1 0 0,0-1 1 0 0,0 1 0 0 0,0 0-1 0 0,1 0 1 0 0,-1 0-1 0 0,0 0 1 0 0,0 0-1 0 0,0 0 1 0 0,0 0 0 0 0,0 0-1 0 0,0 0 1 0 0,1 0-1 0 0,-1 0 1 0 0,0 1-1 0 0,0-1 1 0 0,0 0-1 0 0,0 1 1 0 0,1-1 0 0 0,-1 0-1 0 0,0 1 1 0 0,0-1-1 0 0,1 1 1 0 0,-1-1-1 0 0,0 1 1 0 0,1-1 0 0 0,-1 2-63 0 0,-63 10 381 0 0,51-9-290 0 0,1 1 1 0 0,0 1 0 0 0,0 0 0 0 0,1 1 0 0 0,-1 1 0 0 0,1-1-1 0 0,1 2 1 0 0,-1-1 0 0 0,1 1 0 0 0,0 1 0 0 0,1 0 0 0 0,0 0-1 0 0,1 1 1 0 0,0 0 0 0 0,0 1 0 0 0,1 0 0 0 0,0 0 0 0 0,1 0-1 0 0,0 1 1 0 0,1 0 0 0 0,1 0 0 0 0,0 0 0 0 0,0 1 0 0 0,1-1-1 0 0,1 1 1 0 0,0 0 0 0 0,0 1-92 0 0,3-7 27 0 0,1-1 0 0 0,0 1 0 0 0,0-1-1 0 0,0 1 1 0 0,0-1 0 0 0,1 0 0 0 0,0 0 0 0 0,1 0 0 0 0,0 0 0 0 0,-1 0-1 0 0,2-1 1 0 0,-1 0 0 0 0,1 0 0 0 0,-1 0 0 0 0,1 0 0 0 0,1-1 0 0 0,-1 0-1 0 0,1 0 1 0 0,-1 0 0 0 0,1-1 0 0 0,0 1 0 0 0,0-1 0 0 0,1-1 0 0 0,-1 1-1 0 0,1-1 1 0 0,-1-1 0 0 0,1 1 0 0 0,0-1 0 0 0,6 1-27 0 0,-7-5 4 0 0,-1 1 0 0 0,1-1 0 0 0,0 0 0 0 0,-1-1-1 0 0,1 1 1 0 0,-1-1 0 0 0,0 0 0 0 0,0 0 0 0 0,-1-1 0 0 0,1 1 0 0 0,-1-1 0 0 0,0 0 0 0 0,0 0 0 0 0,-1-1 0 0 0,1 1 0 0 0,-1-1 0 0 0,-1 1 0 0 0,1-1-1 0 0,-1 0 1 0 0,0 0 0 0 0,0 0 0 0 0,0-1 0 0 0,-1-1-4 0 0,8-14-2 0 0,0 5-73 0 0,0 0-1 0 0,1 0 0 0 0,0 1 0 0 0,2 0 0 0 0,0 1 1 0 0,0 0-1 0 0,2 1 0 0 0,0 0 0 0 0,0 2 0 0 0,1-1 0 0 0,1 2 1 0 0,0 0-1 0 0,0 0 0 0 0,1 2 0 0 0,14-6 76 0 0,-29 14-15 0 0,-1 1 1 0 0,1-1-1 0 0,-1 1 0 0 0,0-1 0 0 0,1 1 1 0 0,-1 0-1 0 0,1-1 0 0 0,-1 1 0 0 0,1 0 1 0 0,0 0-1 0 0,-1 0 0 0 0,1 0 1 0 0,-1 0-1 0 0,1 1 0 0 0,-1-1 0 0 0,1 0 1 0 0,-1 1-1 0 0,0-1 0 0 0,1 1 0 0 0,-1 0 1 0 0,1-1-1 0 0,-1 1 0 0 0,0 0 0 0 0,1 0 1 0 0,-1-1-1 0 0,0 1 0 0 0,0 0 1 0 0,0 1-1 0 0,0-1 0 0 0,0 0 0 0 0,0 0 1 0 0,0 0-1 0 0,0 0 0 0 0,0 1 0 0 0,-1-1 1 0 0,1 1-1 0 0,0-1 0 0 0,-1 0 1 0 0,1 1-1 0 0,-1-1 0 0 0,1 1 0 0 0,-1-1 1 0 0,0 1-1 0 0,0 0 15 0 0,7 86 489 0 0,-6-51-319 0 0,-2-32-143 0 0,0-1-1 0 0,1 0 0 0 0,0 1 1 0 0,0-1-1 0 0,0 1 0 0 0,0-1 1 0 0,1 1-1 0 0,0-1 0 0 0,0 0 1 0 0,0 1-1 0 0,0-1 1 0 0,1 0-1 0 0,0 0 0 0 0,-1 0 1 0 0,2 0-1 0 0,-1 0 0 0 0,0-1 1 0 0,1 1-1 0 0,-1 0 0 0 0,1-1 1 0 0,0 0-1 0 0,0 0 0 0 0,1 0 1 0 0,-1 0-1 0 0,1 0 0 0 0,-1-1 1 0 0,1 1-1 0 0,0-1 0 0 0,0 0 1 0 0,0 0-1 0 0,0 0 0 0 0,0-1 1 0 0,0 0-1 0 0,1 0 0 0 0,-1 0 1 0 0,0 0-1 0 0,5 0-26 0 0,-2-2 6 0 0,1-1 0 0 0,0-1 0 0 0,-1 1 0 0 0,1-1 0 0 0,-1 0 0 0 0,0-1 0 0 0,0 0 0 0 0,0 0-1 0 0,-1 0 1 0 0,1-1 0 0 0,-1 0 0 0 0,0 0 0 0 0,0-1 0 0 0,-1 0 0 0 0,1 0 0 0 0,-2 0 0 0 0,1 0 0 0 0,0-1 0 0 0,-1 0 0 0 0,0 0 0 0 0,-1 0 0 0 0,0 0-1 0 0,0-1 1 0 0,0 1 0 0 0,-1-1 0 0 0,0 0 0 0 0,-1 0-6 0 0,6 114 23 0 0,-5-99-26 0 0,0 0 0 0 0,1-1 1 0 0,0 1-1 0 0,0-1 0 0 0,0 0 0 0 0,1 0 1 0 0,0 0-1 0 0,0-1 0 0 0,0 1 0 0 0,1-1 1 0 0,0 0-1 0 0,0 0 0 0 0,0 0 0 0 0,1-1 1 0 0,-1 0-1 0 0,1 0 0 0 0,0 0 0 0 0,0-1 1 0 0,1 0-1 0 0,-1 0 0 0 0,1-1 0 0 0,-1 1 1 0 0,1-1-1 0 0,0-1 0 0 0,0 1 0 0 0,0-1 0 0 0,0-1 1 0 0,0 1-1 0 0,0-1 0 0 0,0 0 0 0 0,0-1 1 0 0,0 0-1 0 0,0 0 0 0 0,0 0 0 0 0,-1-1 1 0 0,1 0-1 0 0,0 0 0 0 0,-1-1 0 0 0,1 0 3 0 0,6-5-76 0 0,0-1-1 0 0,-1 0 0 0 0,0-1 0 0 0,-1-1 1 0 0,0 1-1 0 0,-1-2 0 0 0,0 0 0 0 0,0 0 0 0 0,-1-1 1 0 0,-1 0-1 0 0,0 0 0 0 0,-1-1 0 0 0,-1 0 1 0 0,0 0-1 0 0,0 0 0 0 0,-2-1 0 0 0,0 0 0 0 0,0 0 1 0 0,-1-7 76 0 0,-1 12-28 0 0,0 0 0 0 0,1 0 0 0 0,0 0 1 0 0,0 1-1 0 0,1-1 0 0 0,1 1 0 0 0,-1 0 1 0 0,1 0-1 0 0,1 1 0 0 0,0-1 0 0 0,0 1 1 0 0,0 0-1 0 0,2 0 28 0 0,-6 8-8 0 0,0 0 0 0 0,0-1 0 0 0,0 1 0 0 0,0 0 0 0 0,0 0 1 0 0,0 0-1 0 0,0 1 0 0 0,0-1 0 0 0,1 0 0 0 0,-1 1 0 0 0,0-1 0 0 0,0 1 0 0 0,0 0 0 0 0,0 0 0 0 0,-1 0 1 0 0,1 0-1 0 0,0 0 0 0 0,0 0 0 0 0,0 0 0 0 0,-1 0 0 0 0,1 1 0 0 0,-1-1 0 0 0,1 1 0 0 0,-1-1 0 0 0,1 1 1 0 0,-1 0-1 0 0,0-1 0 0 0,0 1 0 0 0,0 0 0 0 0,0 0 0 0 0,0 0 0 0 0,0 0 0 0 0,0 2 8 0 0,3 2 92 0 0,-1 0-1 0 0,0 1 0 0 0,0-1 0 0 0,-1 1 1 0 0,0 0-1 0 0,0-1 0 0 0,0 1 0 0 0,-1 0 0 0 0,0 0 1 0 0,0 0-1 0 0,-1 1 0 0 0,0-1 0 0 0,0 0 1 0 0,-1 0-1 0 0,0 0 0 0 0,0 0 0 0 0,0 0 1 0 0,-1 0-1 0 0,0-1 0 0 0,-1 1 0 0 0,1 0 1 0 0,-1-1-1 0 0,-1 0 0 0 0,1 1 0 0 0,-1-1 1 0 0,0-1-1 0 0,-2 3-91 0 0,39-79 41 0 0,-26 58-95 0 0,1 1-1 0 0,0 0 1 0 0,1 0-1 0 0,1 1 0 0 0,0 0 1 0 0,0 1-1 0 0,1 0 1 0 0,0 0-1 0 0,1 2 1 0 0,0-1-1 0 0,0 1 1 0 0,1 1-1 0 0,0 0 1 0 0,0 1-1 0 0,8-2 55 0 0,-16 8 2 0 0,-1 1 1 0 0,0 0-1 0 0,0 0 1 0 0,0 0-1 0 0,-1 1 0 0 0,1-1 1 0 0,0 1-1 0 0,0 0 0 0 0,-1 0 1 0 0,1 1-1 0 0,-1-1 0 0 0,0 1 1 0 0,0-1-1 0 0,0 1 1 0 0,0 0-1 0 0,0 0 0 0 0,-1 0 1 0 0,1 1-1 0 0,-1-1 0 0 0,0 1 1 0 0,0-1-1 0 0,0 1 0 0 0,0 0 1 0 0,-1 0-1 0 0,2 3-2 0 0,1 1-21 0 0,57 87-193 0 0,-12-38-4158 0 0,-38-50 3032 0 0,-4-3-156 0 0</inkml:trace>
  <inkml:trace contextRef="#ctx0" brushRef="#br0" timeOffset="365350.499">19420 13967 1388 0 0,'1'-3'128'0'0,"-1"0"0"0"0,0 1 1 0 0,1-1-1 0 0,-1 0 0 0 0,0 0 0 0 0,0 0 0 0 0,-1 0 0 0 0,1 1 0 0 0,-1-1 0 0 0,1 0 1 0 0,-1 0-1 0 0,0 1 0 0 0,0-1 0 0 0,0 0 0 0 0,0 1 0 0 0,-1-1 0 0 0,1 1 0 0 0,-1-1 1 0 0,1 1-1 0 0,-1 0 0 0 0,0 0 0 0 0,0-1 0 0 0,0 1 0 0 0,0 1 0 0 0,0-1 0 0 0,0 0 1 0 0,-1 0-1 0 0,1 1 0 0 0,-1 0 0 0 0,1-1 0 0 0,-1 1 0 0 0,0 0 0 0 0,1 0 0 0 0,-1 0 1 0 0,0 0-1 0 0,1 1 0 0 0,-1-1 0 0 0,0 1 0 0 0,0 0 0 0 0,0 0 0 0 0,0 0 0 0 0,1 0 1 0 0,-1 0-1 0 0,0 1 0 0 0,0-1 0 0 0,0 1 0 0 0,-1 0-128 0 0,-5 1 118 0 0,1 1 0 0 0,-1-1 0 0 0,1 2 0 0 0,0-1 0 0 0,0 1-1 0 0,0 0 1 0 0,1 1 0 0 0,-1 0 0 0 0,1 0 0 0 0,0 0 0 0 0,1 1 0 0 0,-1 0 0 0 0,1 1 0 0 0,0-1 0 0 0,1 1 0 0 0,-1 0-1 0 0,2 1 1 0 0,-1-1 0 0 0,1 1 0 0 0,0 0 0 0 0,0 0 0 0 0,1 0 0 0 0,0 1 0 0 0,1-1 0 0 0,-1 1 0 0 0,0 8-118 0 0,6-11 3 0 0,-1 0 1 0 0,1 0 0 0 0,0-1 0 0 0,1 1 0 0 0,-1 0-1 0 0,1-1 1 0 0,0 0 0 0 0,1 0 0 0 0,-1 0-1 0 0,1-1 1 0 0,0 1 0 0 0,0-1 0 0 0,0 0 0 0 0,1-1-1 0 0,-1 1 1 0 0,1-1 0 0 0,0 0 0 0 0,0 0 0 0 0,0-1-1 0 0,0 0 1 0 0,1 0 0 0 0,-1 0 0 0 0,1-1-1 0 0,-1 0 1 0 0,1 0 0 0 0,-1-1 0 0 0,1 0 0 0 0,-1 0-1 0 0,1 0 1 0 0,0-1 0 0 0,-1 0 0 0 0,0 0 0 0 0,1-1-1 0 0,5-1-3 0 0,-3 1-39 0 0,0-1-1 0 0,0 1 0 0 0,-1-1 1 0 0,1-1-1 0 0,-1 1 1 0 0,0-1-1 0 0,0-1 0 0 0,0 0 1 0 0,0 0-1 0 0,-1 0 0 0 0,0-1 1 0 0,0 0-1 0 0,-1 0 0 0 0,1-1 1 0 0,-1 0-1 0 0,-1 0 1 0 0,1-1-1 0 0,1-3 40 0 0,-7 11 8 0 0,0 1-1 0 0,0-1 1 0 0,0 0 0 0 0,0 1-1 0 0,-1-1 1 0 0,1 1 0 0 0,0-1-1 0 0,0 0 1 0 0,0 1-1 0 0,-1-1 1 0 0,1 0 0 0 0,0 1-1 0 0,0-1 1 0 0,-1 0 0 0 0,1 1-1 0 0,0-1 1 0 0,0 0 0 0 0,-1 0-1 0 0,1 1 1 0 0,0-1 0 0 0,-1 0-1 0 0,1 0 1 0 0,-1 0 0 0 0,1 1-1 0 0,0-1 1 0 0,-1 0 0 0 0,1 0-1 0 0,-1 0 1 0 0,1 0 0 0 0,0 0-1 0 0,-1 0 1 0 0,1 0 0 0 0,-1 0-1 0 0,1 0 1 0 0,0 0 0 0 0,-1 0-1 0 0,1 0 1 0 0,-1 0 0 0 0,1 0-1 0 0,0 0 1 0 0,-1 0-8 0 0,2 3-7 0 0,0 1 1 0 0,0-1-1 0 0,0 1 1 0 0,1-1-1 0 0,0 1 1 0 0,-1-1-1 0 0,1 0 1 0 0,1 1-1 0 0,-1-1 1 0 0,0 0-1 0 0,1 0 1 0 0,-1-1-1 0 0,1 1 1 0 0,0-1-1 0 0,0 1 0 0 0,0-1 1 0 0,0 0-1 0 0,0 0 1 0 0,0 0-1 0 0,1 0 1 0 0,-1-1-1 0 0,1 1 1 0 0,-1-1-1 0 0,1 0 1 0 0,0 0-1 0 0,-1 0 1 0 0,1-1-1 0 0,0 1 1 0 0,0-1-1 0 0,0 0 1 0 0,-1 0-1 0 0,1 0 1 0 0,0-1-1 0 0,0 1 0 0 0,-1-1 1 0 0,1 0-1 0 0,0 0 1 0 0,-1 0-1 0 0,1-1 1 0 0,-1 1-1 0 0,1-1 1 0 0,-1 0-1 0 0,0 1 1 0 0,0-2-1 0 0,1 1 1 0 0,-1 0-1 0 0,-1-1 1 0 0,3-1 6 0 0,80-68-534 0 0,-68 56 454 0 0,0 0-1 0 0,0 2 1 0 0,1 0-1 0 0,1 1 1 0 0,1 0-1 0 0,0 2 1 0 0,0 0-1 0 0,1 1 1 0 0,0 2-1 0 0,3-1 81 0 0,-9 5-21 0 0,1 1-1 0 0,-1 0 0 0 0,1 1 0 0 0,0 1 0 0 0,0 0 0 0 0,-1 2 0 0 0,1-1 1 0 0,0 2-1 0 0,0 0 0 0 0,-1 1 0 0 0,8 3 22 0 0,-17-5 11 0 0,0 1 1 0 0,0 1-1 0 0,0-1 1 0 0,0 1-1 0 0,0 0 1 0 0,-1 0-1 0 0,1 1 1 0 0,-1 0-1 0 0,0 0 1 0 0,0 0-1 0 0,0 0 1 0 0,-1 1-1 0 0,1 0 0 0 0,-1 0 1 0 0,0 0-1 0 0,-1 0 1 0 0,1 1-1 0 0,-1 0 1 0 0,0-1-1 0 0,-1 1 1 0 0,1 0-1 0 0,-1 0 1 0 0,0 1-1 0 0,0-1 1 0 0,-1 0-1 0 0,0 1 1 0 0,0-1-1 0 0,-1 1 0 0 0,0-1-11 0 0,0 3-52 0 0,-2 0 0 0 0,1 0 0 0 0,-1 0 0 0 0,-1 0-1 0 0,1-1 1 0 0,-1 1 0 0 0,-1-1 0 0 0,0 0 0 0 0,0 0-1 0 0,0 0 1 0 0,-1-1 0 0 0,0 1 0 0 0,-1-1-1 0 0,-3 4 53 0 0,-52 54-5033 0 0,52-58 3684 0 0</inkml:trace>
  <inkml:trace contextRef="#ctx0" brushRef="#br0" timeOffset="369148.684">21249 13895 1292 0 0,'0'0'403'0'0,"3"-3"-26"0"0,9-8-79 0 0,-9 9-9 0 0,2-2 3 0 0,5-2-444 0 0,-8 5 279 0 0,0 1 0 0 0,0-1 0 0 0,0 0-1 0 0,0 0 1 0 0,0 0 0 0 0,0 0 0 0 0,-1 0 0 0 0,1-1-1 0 0,0 1 1 0 0,-1 0 0 0 0,1-1 0 0 0,-1 1 0 0 0,1-1 0 0 0,-1 0-1 0 0,0 1 1 0 0,1-1 0 0 0,-1 0 0 0 0,0 0 0 0 0,0 0 0 0 0,0 0-1 0 0,-1 0 1 0 0,1 0 0 0 0,0 0 0 0 0,-1 0 0 0 0,1 0-1 0 0,-1 0 1 0 0,0 0 0 0 0,0-1 0 0 0,0 1 0 0 0,0 0 0 0 0,0 0-127 0 0,0 1 188 0 0,-3-5-147 0 0,0 0 0 0 0,0 1 1 0 0,0 0-1 0 0,0 0 1 0 0,-1 0-1 0 0,0 0 1 0 0,0 1-1 0 0,0-1 0 0 0,-1 1 1 0 0,1 0-1 0 0,-1 0 1 0 0,0 1-1 0 0,0 0 1 0 0,-1-1-1 0 0,1 2 0 0 0,-5-3-41 0 0,-1 1 15 0 0,-1 0-1 0 0,1 1 0 0 0,-1 0 1 0 0,0 1-1 0 0,0 0 0 0 0,0 1 0 0 0,0 1 1 0 0,0 0-1 0 0,0 0 0 0 0,0 1 1 0 0,0 0-1 0 0,0 2 0 0 0,0-1 0 0 0,0 1 1 0 0,1 1-1 0 0,-1 0 0 0 0,1 0 1 0 0,0 1-1 0 0,0 1 0 0 0,1 0 0 0 0,0 0 1 0 0,0 1-1 0 0,0 0 0 0 0,1 1 1 0 0,0 0-1 0 0,0 1 0 0 0,1-1 0 0 0,0 2 1 0 0,1-1-1 0 0,0 1 0 0 0,0 0 1 0 0,1 1-1 0 0,1-1 0 0 0,-1 1 0 0 0,1 3-14 0 0,4-11 24 0 0,0 0 0 0 0,0 0 0 0 0,0 0-1 0 0,1 1 1 0 0,-1-1 0 0 0,1 0-1 0 0,0 0 1 0 0,0 1 0 0 0,0-1-1 0 0,1 0 1 0 0,-1 0 0 0 0,1 0 0 0 0,-1 1-1 0 0,1-1 1 0 0,0 0 0 0 0,0 0-1 0 0,1 0 1 0 0,-1 0 0 0 0,1 0-1 0 0,-1-1 1 0 0,1 1 0 0 0,0 0 0 0 0,0-1-1 0 0,0 1 1 0 0,0-1 0 0 0,1 0-1 0 0,-1 0 1 0 0,1 0 0 0 0,-1 0-1 0 0,1 0 1 0 0,0 0 0 0 0,-1-1 0 0 0,1 1-1 0 0,0-1 1 0 0,0 0 0 0 0,0 1-1 0 0,0-2 1 0 0,1 1 0 0 0,2 0-24 0 0,126 18 341 0 0,-121-20-356 0 0,-1 1 0 0 0,1-1 0 0 0,-1-1 0 0 0,0 0 0 0 0,0 0 0 0 0,1-1 1 0 0,-2 0-1 0 0,1-1 0 0 0,0 0 0 0 0,-1 0 0 0 0,1-1 0 0 0,-1-1 0 0 0,-1 1 0 0 0,1-2 0 0 0,-1 1 0 0 0,0-1 1 0 0,0 0-1 0 0,-1-1 0 0 0,0 1 0 0 0,3-5 15 0 0,31 21-846 0 0,91 42-4865 0 0,-110-47 4459 0 0</inkml:trace>
  <inkml:trace contextRef="#ctx0" brushRef="#br0" timeOffset="370057.298">21996 13604 1360 0 0,'-1'-30'1304'0'0,"0"27"-1228"0"0,0 0-1 0 0,1 0 1 0 0,0 0-1 0 0,-1-1 0 0 0,1 1 1 0 0,0 0-1 0 0,0 0 1 0 0,1 0-1 0 0,-1 0 1 0 0,1 0-1 0 0,-1 0 0 0 0,1 0 1 0 0,0 0-1 0 0,0 0 1 0 0,1 0-1 0 0,-1 0 1 0 0,0 1-1 0 0,1-1 0 0 0,0 0 1 0 0,-1 1-1 0 0,1-1 1 0 0,0 1-1 0 0,1 0 0 0 0,-1 0 1 0 0,0 0-1 0 0,1 0 1 0 0,-1 0-1 0 0,1 0 1 0 0,-1 0-1 0 0,1 1 0 0 0,0-1 1 0 0,1 0-76 0 0,3-1 70 0 0,1 0-1 0 0,0 0 1 0 0,-1 1 0 0 0,1-1 0 0 0,0 2 0 0 0,0-1 0 0 0,0 1-1 0 0,0 0 1 0 0,1 1 0 0 0,-1 0 0 0 0,0 0 0 0 0,0 1 0 0 0,0 0-1 0 0,0 0 1 0 0,0 1 0 0 0,0 0 0 0 0,0 1 0 0 0,0-1 0 0 0,-1 1-1 0 0,1 1 1 0 0,-1 0 0 0 0,0 0 0 0 0,0 0 0 0 0,-1 1-1 0 0,1 0 1 0 0,-1 0 0 0 0,1 1-70 0 0,9 7 64 0 0,0 2 0 0 0,-1 0-1 0 0,-1 0 1 0 0,0 1 0 0 0,-1 1 0 0 0,-1 0-1 0 0,0 1 1 0 0,-2 0 0 0 0,0 1 0 0 0,0 2-64 0 0,-7-14 70 0 0,0-1 0 0 0,-1 1 1 0 0,0 0-1 0 0,0 0 1 0 0,-1 0-1 0 0,1 0 0 0 0,-2 0 1 0 0,1 0-1 0 0,-1 0 0 0 0,0 0 1 0 0,0 0-1 0 0,-1 0 0 0 0,0 0 1 0 0,0 0-1 0 0,-1 0 1 0 0,1 0-1 0 0,-2 0 0 0 0,1 0 1 0 0,-1-1-1 0 0,0 1 0 0 0,0-1 1 0 0,-1 0-1 0 0,0 0 1 0 0,0 0-1 0 0,0-1 0 0 0,-1 1 1 0 0,0-1-1 0 0,0 0 0 0 0,0 0 1 0 0,0-1-1 0 0,-1 1 0 0 0,0-1 1 0 0,0-1-1 0 0,0 1 1 0 0,0-1-1 0 0,-1 0 0 0 0,-6 2-70 0 0,10-6 25 0 0,-1 0-1 0 0,1 0 0 0 0,0-1 1 0 0,0 1-1 0 0,0-1 1 0 0,0 0-1 0 0,0 0 1 0 0,0 0-1 0 0,0 0 0 0 0,1 0 1 0 0,-1-1-1 0 0,1 1 1 0 0,0-1-1 0 0,-1 0 0 0 0,1 1 1 0 0,0-1-1 0 0,1 0 1 0 0,-1 0-1 0 0,0-1 0 0 0,1 1 1 0 0,0 0-1 0 0,0 0 1 0 0,0-1-1 0 0,0 1 0 0 0,0 0 1 0 0,1-1-1 0 0,-1 1 1 0 0,1-1-1 0 0,0 1 1 0 0,0-1-1 0 0,0 1 0 0 0,1-1 1 0 0,-1 1-1 0 0,1-1 1 0 0,0 1-1 0 0,0 0 0 0 0,0-1 1 0 0,0 1-1 0 0,1 0 1 0 0,-1 0-1 0 0,2-2-24 0 0,8-28-77 0 0,1 0-1 0 0,2 1 1 0 0,1 1-1 0 0,2 0 1 0 0,1 1-1 0 0,1 1 1 0 0,13-15 77 0 0,115-96-3432 0 0,-110 121-547 0 0,-34 18 2659 0 0</inkml:trace>
  <inkml:trace contextRef="#ctx0" brushRef="#br0" timeOffset="370574.496">22854 13583 876 0 0,'-25'1'500'0'0,"1"1"0"0"0,0 1 0 0 0,-1 1 0 0 0,1 1-1 0 0,1 1 1 0 0,-1 1 0 0 0,1 1 0 0 0,-6 4-500 0 0,19-8 147 0 0,1 0 0 0 0,0 0-1 0 0,0 1 1 0 0,0 1 0 0 0,0-1 0 0 0,1 1 0 0 0,0 1 0 0 0,0 0-1 0 0,1 0 1 0 0,-1 0 0 0 0,2 1 0 0 0,-1 0 0 0 0,1 0-1 0 0,0 1 1 0 0,1-1 0 0 0,0 1 0 0 0,0 1 0 0 0,1-1 0 0 0,0 1-1 0 0,-2 9-146 0 0,6-17 29 0 0,0 0-1 0 0,1 1 0 0 0,-1-1 0 0 0,0 1 0 0 0,1-1 0 0 0,-1 0 0 0 0,1 1 0 0 0,0-1 1 0 0,0 0-1 0 0,0 0 0 0 0,0 0 0 0 0,0 0 0 0 0,1 1 0 0 0,-1-1 0 0 0,0-1 0 0 0,1 1 1 0 0,0 0-1 0 0,-1 0 0 0 0,1-1 0 0 0,0 1 0 0 0,0-1 0 0 0,0 1 0 0 0,0-1 1 0 0,0 0-1 0 0,0 0 0 0 0,0 0 0 0 0,1 0 0 0 0,-1 0 0 0 0,0 0 0 0 0,1 0 0 0 0,-1-1 1 0 0,0 1-1 0 0,1-1 0 0 0,-1 0 0 0 0,0 0 0 0 0,2 0-28 0 0,92 9 373 0 0,-78-11-394 0 0,-1-1 1 0 0,0 0-1 0 0,0-1 1 0 0,0-1-1 0 0,0-1 1 0 0,-1-1-1 0 0,0 0 0 0 0,0-1 1 0 0,-1 0-1 0 0,0-1 1 0 0,11-9 20 0 0,17-52-344 0 0,-43 69 332 0 0,0 1-24 0 0,8-21 7 0 0,123 93-784 0 0,-39-34-3828 0 0,-81-34 3269 0 0</inkml:trace>
  <inkml:trace contextRef="#ctx0" brushRef="#br0" timeOffset="371284.506">23230 13641 1540 0 0,'24'169'7770'0'0,"-32"-180"-6316"0"0,14-12-1571 0 0,1 0 0 0 0,1 0 1 0 0,2 2-1 0 0,0-1 0 0 0,1 1 1 0 0,1 0-1 0 0,1 1 0 0 0,1 1 1 0 0,0 0-1 0 0,12-10 117 0 0,-24 28-12 0 0,0 1 0 0 0,1-1 0 0 0,-1 1-1 0 0,1 0 1 0 0,-1 0 0 0 0,1-1 0 0 0,-1 2 0 0 0,1-1 0 0 0,-1 0 0 0 0,1 0-1 0 0,-1 1 1 0 0,1 0 0 0 0,-1-1 0 0 0,0 1 0 0 0,1 0 0 0 0,-1 0 0 0 0,0 0 0 0 0,0 0-1 0 0,1 1 1 0 0,-1-1 0 0 0,0 1 0 0 0,0-1 0 0 0,-1 1 0 0 0,1 0 0 0 0,0 0 0 0 0,0-1-1 0 0,-1 1 1 0 0,1 0 0 0 0,-1 1 0 0 0,0-1 0 0 0,0 0 0 0 0,1 0 0 0 0,-1 0 0 0 0,-1 1-1 0 0,1-1 1 0 0,0 1 0 0 0,-1-1 0 0 0,1 1 0 0 0,-1-1 0 0 0,1 0 0 0 0,-1 1 0 0 0,0-1-1 0 0,0 1 1 0 0,-1-1 0 0 0,1 1 0 0 0,0-1 0 0 0,-1 1 0 0 0,1-1 0 0 0,-1 1 0 0 0,0-1 12 0 0,4 12-24 0 0,-1-3 12 0 0,-1 0 0 0 0,2 0 1 0 0,-1-1-1 0 0,2 1 0 0 0,-1-1 1 0 0,1 0-1 0 0,1 0 0 0 0,0-1 1 0 0,0 1-1 0 0,1-1 0 0 0,0 0 1 0 0,0 0-1 0 0,1-1 0 0 0,0 0 1 0 0,1 0-1 0 0,0-1 0 0 0,0 0 1 0 0,1 0-1 0 0,0-1 0 0 0,0 0 0 0 0,0 0 1 0 0,1-1-1 0 0,-1 0 12 0 0,0-1-86 0 0,1 1 0 0 0,-1-2 0 0 0,0 1 0 0 0,1-1 0 0 0,0-1 0 0 0,0 0 0 0 0,0 0 0 0 0,0-1-1 0 0,0 0 1 0 0,0-1 0 0 0,0 0 0 0 0,0 0 0 0 0,0-1 0 0 0,0-1 0 0 0,0 0 0 0 0,-1 0 0 0 0,1-1 0 0 0,0 0 0 0 0,-1 0 0 0 0,0-1 0 0 0,1-1-1 0 0,-2 1 1 0 0,1-1 0 0 0,0-1 0 0 0,-1 0 0 0 0,0 0 0 0 0,-1 0 0 0 0,1-1 0 0 0,0-2 86 0 0,-7 7 6 0 0,1-1 0 0 0,-1 0 0 0 0,0 1 0 0 0,0-1 1 0 0,0 0-1 0 0,0 0 0 0 0,0 1 0 0 0,-1-1 0 0 0,1 0 0 0 0,-1 0 0 0 0,0 0 0 0 0,0 0 1 0 0,0 0-1 0 0,0 0 0 0 0,0 0 0 0 0,-1 0 0 0 0,1 0 0 0 0,-1 0 0 0 0,0 1 1 0 0,0-1-1 0 0,0 0 0 0 0,0 0 0 0 0,0 1 0 0 0,-1-1 0 0 0,1 1 0 0 0,-1-1 0 0 0,0 1 1 0 0,0-1-1 0 0,0 1 0 0 0,0 0 0 0 0,0 0 0 0 0,0 0 0 0 0,0 0 0 0 0,-1 1 1 0 0,1-1-1 0 0,-1 0 0 0 0,1 1 0 0 0,-1 0 0 0 0,0 0 0 0 0,-1-1-6 0 0,-4-2 50 0 0,-1 0 0 0 0,1 1 0 0 0,-1 0 0 0 0,1 1-1 0 0,-1 0 1 0 0,0 0 0 0 0,0 1 0 0 0,0 0 0 0 0,0 0 0 0 0,0 1 0 0 0,0 0-1 0 0,0 1 1 0 0,-6 1-50 0 0,5 0 90 0 0,0 0 0 0 0,0 1 0 0 0,-1 0 0 0 0,2 1 0 0 0,-1 0 0 0 0,0 1 0 0 0,1 0 0 0 0,0 0 0 0 0,0 1 0 0 0,1 0 0 0 0,-1 1 0 0 0,1 0 0 0 0,1 0 0 0 0,-1 1 0 0 0,1 0 0 0 0,0 0 0 0 0,1 0 0 0 0,-3 7-90 0 0,8-14 18 0 0,1 1-1 0 0,0-1 0 0 0,0 0 0 0 0,0 1 0 0 0,0-1 0 0 0,0 1 0 0 0,0-1 0 0 0,0 1 0 0 0,0-1 1 0 0,0 1-1 0 0,1-1 0 0 0,-1 0 0 0 0,1 1 0 0 0,-1-1 0 0 0,1 0 0 0 0,-1 1 0 0 0,1-1 0 0 0,0 0 0 0 0,0 1 1 0 0,-1-1-1 0 0,1 0 0 0 0,0 0 0 0 0,0 0 0 0 0,0 0 0 0 0,0 0 0 0 0,1 0 0 0 0,-1 0 0 0 0,0 0 0 0 0,0-1 1 0 0,0 1-1 0 0,1 0 0 0 0,-1-1 0 0 0,0 1 0 0 0,1-1 0 0 0,-1 1 0 0 0,1-1 0 0 0,-1 0 0 0 0,1 0 1 0 0,-1 1-1 0 0,0-1 0 0 0,1 0 0 0 0,-1 0 0 0 0,1 0 0 0 0,-1-1-17 0 0,77 0-808 0 0,-67-3 662 0 0,0 1 0 0 0,0-2 0 0 0,0 0 0 0 0,-1 0 0 0 0,0 0 0 0 0,0-2 0 0 0,0 1 0 0 0,-1-1 0 0 0,0 0 1 0 0,0-1-1 0 0,-1 0 0 0 0,0-1 0 0 0,0 0 0 0 0,-1 0 0 0 0,0 0 0 0 0,-1-1 0 0 0,0 0 0 0 0,-1 0 0 0 0,0-1 0 0 0,0 1 0 0 0,-1-1 0 0 0,0 0 0 0 0,-1-1 0 0 0,0 1 0 0 0,0-8 146 0 0,6-58-467 0 0,-6 36 375 0 0</inkml:trace>
  <inkml:trace contextRef="#ctx0" brushRef="#br0" timeOffset="371473.168">23862 13437 4488 0 0,'-20'-174'1889'0'0,"20"170"-1807"0"0,0 1 0 0 0,-1-1 1 0 0,1 1-1 0 0,-1 0 0 0 0,0-1 0 0 0,0 1 0 0 0,0 0 0 0 0,0 0 0 0 0,-1 0 0 0 0,0 0 0 0 0,1 0 0 0 0,-1 0 0 0 0,0 0 1 0 0,0 0-1 0 0,0 1 0 0 0,-1-1 0 0 0,1 1 0 0 0,-1 0 0 0 0,1-1 0 0 0,-1 1 0 0 0,0 0 0 0 0,0 0 0 0 0,0 1 0 0 0,0-1 1 0 0,0 1-1 0 0,0-1 0 0 0,0 1 0 0 0,0 0 0 0 0,-1 0 0 0 0,1 1 0 0 0,0-1 0 0 0,-2 0-82 0 0,-1 5 37 0 0,0-1 0 0 0,1 1 0 0 0,0-1 0 0 0,-1 2-1 0 0,1-1 1 0 0,1 0 0 0 0,-1 1 0 0 0,0 0 0 0 0,1 0 0 0 0,0 1 0 0 0,1-1-1 0 0,-1 1 1 0 0,1-1 0 0 0,0 1 0 0 0,0 0 0 0 0,1 0 0 0 0,0 1 0 0 0,0-1 0 0 0,0 1-1 0 0,1-1 1 0 0,0 1 0 0 0,0-1 0 0 0,0 1 0 0 0,1-1 0 0 0,0 1 0 0 0,1 0-1 0 0,-1-1 1 0 0,2 6-37 0 0,1 8 4 0 0,0-1-1 0 0,1 0 1 0 0,1 0-1 0 0,1 0 1 0 0,1 0 0 0 0,0-1-1 0 0,2 0 1 0 0,0-1-1 0 0,5 8-3 0 0,84 94-1469 0 0,25-26-4195 0 0,-96-76 4285 0 0</inkml:trace>
  <inkml:trace contextRef="#ctx0" brushRef="#br0" timeOffset="372325.178">24388 13508 1460 0 0,'-17'1'323'0'0,"0"0"-1"0"0,0 1 1 0 0,0 1-1 0 0,0 0 1 0 0,1 1-1 0 0,-1 1 1 0 0,1 1-1 0 0,0 1 1 0 0,1 0 0 0 0,0 0-1 0 0,0 2 1 0 0,0 0-1 0 0,1 0 1 0 0,0 2-1 0 0,1 0 1 0 0,0 0-1 0 0,1 1 1 0 0,0 1-1 0 0,1 0 1 0 0,1 0-1 0 0,-5 9-322 0 0,13-18 31 0 0,1 0-1 0 0,0 0 0 0 0,1 0 1 0 0,-1 0-1 0 0,1 0 0 0 0,0 0 1 0 0,0 1-1 0 0,0-1 0 0 0,1 0 1 0 0,-1 0-1 0 0,1 0 0 0 0,0 0 1 0 0,0 0-1 0 0,1 0 0 0 0,-1 0 1 0 0,1 0-1 0 0,-1 0 0 0 0,1-1 1 0 0,1 1-1 0 0,-1-1 0 0 0,0 1 1 0 0,1-1-1 0 0,0 0 0 0 0,0 0 1 0 0,0 0-1 0 0,0 0 0 0 0,0 0 1 0 0,0-1-1 0 0,1 1 1 0 0,-1-1-1 0 0,1 0 0 0 0,0 0 1 0 0,0-1-1 0 0,0 1 0 0 0,-1-1 1 0 0,1 0-1 0 0,1 0 0 0 0,-1 0 1 0 0,0 0-1 0 0,0-1 0 0 0,0 1 1 0 0,0-1-1 0 0,0 0 0 0 0,1 0 1 0 0,-1-1-1 0 0,0 0 0 0 0,0 1 1 0 0,0-1-1 0 0,0 0 0 0 0,0-1 1 0 0,0 1-1 0 0,0-1 0 0 0,0 0 1 0 0,-1 0-1 0 0,1 0 0 0 0,0-1-30 0 0,9-3-51 0 0,-1-1-1 0 0,-1-1 1 0 0,1 0-1 0 0,-1-1 1 0 0,-1 0-1 0 0,1-1 1 0 0,-2 0-1 0 0,1 0 0 0 0,-1-1 1 0 0,-1 0-1 0 0,0-1 1 0 0,-1 0-1 0 0,0 0 1 0 0,0 0-1 0 0,-1-2 52 0 0,46-70-657 0 0,-36 56 414 0 0,29-18-866 0 0,-24 70 1089 0 0,27 133-3 0 0,-40-110 451 0 0,-10-8 1452 0 0,29-119-1961 0 0,11 7-216 0 0,-24 75-109 0 0,-9 3 411 0 0,1 0 1 0 0,-1 0-1 0 0,0 1 0 0 0,0 0 0 0 0,-1 0 0 0 0,0 0 0 0 0,0 0 0 0 0,0 1 0 0 0,-1 0 0 0 0,0-1 0 0 0,0 1 0 0 0,-1 0 0 0 0,0 1 0 0 0,0-1 0 0 0,0 0 0 0 0,-1 0 0 0 0,0 1 0 0 0,-1 2-5 0 0,0-9 71 0 0,0-1 38 0 0,-3 15 231 0 0,7-29-395 0 0,0 1 0 0 0,1-1 0 0 0,1 1 0 0 0,0 1 0 0 0,0-1 0 0 0,1 1 0 0 0,1 0 0 0 0,0 1 0 0 0,0 0 0 0 0,2 0 0 0 0,-1 0 0 0 0,1 2 0 0 0,0-1 0 0 0,1 1 0 0 0,2-1 55 0 0,-8 9-6 0 0,-1 0 0 0 0,1 0 0 0 0,-1 1 0 0 0,1-1 0 0 0,-1 1 0 0 0,1 0 0 0 0,-1 1 0 0 0,1-1-1 0 0,-1 1 1 0 0,1-1 0 0 0,-1 2 0 0 0,1-1 0 0 0,-1 0 0 0 0,0 1 0 0 0,1 0 0 0 0,-1-1-1 0 0,0 2 1 0 0,0-1 0 0 0,-1 0 0 0 0,1 1 0 0 0,0 0 0 0 0,-1 0 0 0 0,1 0 0 0 0,-1 0 0 0 0,0 1-1 0 0,0-1 1 0 0,-1 1 0 0 0,1-1 0 0 0,-1 1 0 0 0,1 0 0 0 0,-1 0 0 0 0,0 1 0 0 0,-1-1 0 0 0,1 0-1 0 0,-1 0 1 0 0,0 1 0 0 0,0-1 0 0 0,1 4 6 0 0,22 34-231 0 0,17 18-4925 0 0,-36-52 3910 0 0</inkml:trace>
  <inkml:trace contextRef="#ctx0" brushRef="#br0" timeOffset="372852.684">25376 13428 1164 0 0,'213'302'7199'0'0,"-210"-299"-7176"0"0,0 0-1 0 0,1 0 0 0 0,-1-1 0 0 0,1 1 1 0 0,0-1-1 0 0,0 0 0 0 0,-1 0 0 0 0,2-1 0 0 0,-1 1 1 0 0,0-1-1 0 0,0 0 0 0 0,0 0 0 0 0,1 0 0 0 0,-1 0 1 0 0,0-1-1 0 0,1 0 0 0 0,-1 1 0 0 0,0-2 1 0 0,1 1-1 0 0,-1-1 0 0 0,0 1 0 0 0,1-1 0 0 0,-1 0 1 0 0,0-1-1 0 0,0 1 0 0 0,0-1 0 0 0,0 1 0 0 0,0-1 1 0 0,0-1-1 0 0,-1 1 0 0 0,1 0 0 0 0,0-1 1 0 0,-1 0-1 0 0,0 0 0 0 0,0 0 0 0 0,0 0 0 0 0,0 0 1 0 0,0-1-1 0 0,-1 1 0 0 0,1-1 0 0 0,-1 0 0 0 0,0 0 1 0 0,0 0-1 0 0,1-3-22 0 0,11-11-205 0 0,0 0-1 0 0,-1-1 1 0 0,-2-1 0 0 0,1 0-1 0 0,-2-1 1 0 0,-1 0 0 0 0,-1 0-1 0 0,0-1 1 0 0,-2 0 0 0 0,0 0 0 0 0,-2 0-1 0 0,0-1 1 0 0,-1-6 205 0 0,-3 27-635 0 0,0 2-275 0 0,0 0-327 0 0,1-1-71 0 0,6-7-26 0 0</inkml:trace>
  <inkml:trace contextRef="#ctx0" brushRef="#br0" timeOffset="373352.475">26347 13518 1160 0 0,'-2'-4'130'0'0,"0"-1"-1"0"0,0 0 1 0 0,-1 0 0 0 0,0 1-1 0 0,0-1 1 0 0,0 1 0 0 0,0 0-1 0 0,0 0 1 0 0,-1 0 0 0 0,0 0-1 0 0,0 0 1 0 0,0 1 0 0 0,0 0-1 0 0,-1 0 1 0 0,1 0 0 0 0,-1 1-1 0 0,1-1 1 0 0,-1 1 0 0 0,0 0-1 0 0,0 0 1 0 0,0 1 0 0 0,0-1-1 0 0,-1 1 1 0 0,1 0 0 0 0,0 1-1 0 0,0-1 1 0 0,-1 1 0 0 0,1 0-1 0 0,0 1 1 0 0,-1-1 0 0 0,1 1-1 0 0,-2 0-129 0 0,-166 63 2304 0 0,166-61-2194 0 0,0 1 0 0 0,0 0-1 0 0,1 0 1 0 0,-1 0 0 0 0,1 1-1 0 0,0 0 1 0 0,1 0 0 0 0,-1 1-1 0 0,1-1 1 0 0,0 1 0 0 0,0 0-1 0 0,1 1 1 0 0,0-1 0 0 0,0 1 0 0 0,1 0-1 0 0,-1 0 1 0 0,1 0 0 0 0,1 0-1 0 0,-1 1 1 0 0,1 2-110 0 0,5-5-2 0 0,0 0-1 0 0,0-1 1 0 0,1 1 0 0 0,0 0-1 0 0,0-1 1 0 0,0 0 0 0 0,0 0-1 0 0,1 0 1 0 0,-1-1 0 0 0,1 0-1 0 0,0 1 1 0 0,0-2 0 0 0,0 1-1 0 0,1 0 1 0 0,-1-1 0 0 0,1 0-1 0 0,-1-1 1 0 0,1 1 0 0 0,0-1-1 0 0,-1 0 1 0 0,1 0 0 0 0,0-1-1 0 0,0 1 1 0 0,0-2 0 0 0,0 1-1 0 0,-1 0 1 0 0,1-1 0 0 0,0 0-1 0 0,0-1 1 0 0,1 1 2 0 0,3 1-115 0 0,-4 0 105 0 0,0-1 0 0 0,1 1 0 0 0,-1-1-1 0 0,0 0 1 0 0,1-1 0 0 0,-1 1 0 0 0,0-1 0 0 0,0 0-1 0 0,0-1 1 0 0,-1 0 0 0 0,1 1 0 0 0,0-2-1 0 0,-1 1 1 0 0,0-1 0 0 0,0 0 0 0 0,0 0 0 0 0,0 0-1 0 0,-1-1 1 0 0,1 1 0 0 0,-1-1 0 0 0,0 0 0 0 0,-1 0-1 0 0,1-1 1 0 0,-1 1 0 0 0,0-1 0 0 0,0 0 0 0 0,-1 0-1 0 0,0 0 1 0 0,0 0 0 0 0,0 0 0 0 0,-1 0 0 0 0,1-6 10 0 0,-2 11 124 0 0,0-32 920 0 0,15 17-844 0 0,-4 18-357 0 0,1-1 0 0 0,0 2 0 0 0,0 0 1 0 0,-1 0-1 0 0,0 1 0 0 0,0 0 0 0 0,0 1 0 0 0,0 1 1 0 0,-1-1-1 0 0,1 2 0 0 0,-1-1 0 0 0,-1 1 1 0 0,0 1-1 0 0,0 0 0 0 0,8 8 157 0 0,-11 13-5786 0 0,-5-28 4520 0 0</inkml:trace>
  <inkml:trace contextRef="#ctx0" brushRef="#br0" timeOffset="373788.133">26505 13436 1172 0 0,'29'-4'3369'0'0,"42"79"-1855"0"0,-69-72-1348 0 0,9 9 143 0 0,-1 1 1 0 0,-1 0 0 0 0,0 1 0 0 0,0 0 0 0 0,-2 0 0 0 0,0 1 0 0 0,0 0 0 0 0,-2 0 0 0 0,0 0 0 0 0,0 1 0 0 0,-1 0 0 0 0,-1 0 0 0 0,0 6-310 0 0,-4-17 126 0 0,0 0 0 0 0,-1-1 0 0 0,1 1 0 0 0,-1-1-1 0 0,1 1 1 0 0,-1-1 0 0 0,-1 1 0 0 0,1-1 0 0 0,-1 0 0 0 0,1 0 0 0 0,-1 0 0 0 0,0 0 0 0 0,-1-1 0 0 0,1 1 0 0 0,-1-1 0 0 0,1 0 0 0 0,-1 0 0 0 0,-4 2-126 0 0,6-50 387 0 0,9 21-444 0 0,1 0 1 0 0,1 1 0 0 0,1 0-1 0 0,0 0 1 0 0,2 1-1 0 0,1 1 1 0 0,1 0-1 0 0,0 1 1 0 0,2 0-1 0 0,0 1 1 0 0,1 1-1 0 0,7-6 57 0 0,-20 22-9 0 0,-1 0 0 0 0,0 0 0 0 0,1 0 0 0 0,-1 0 0 0 0,1 1-1 0 0,0 0 1 0 0,0-1 0 0 0,-1 1 0 0 0,1 1 0 0 0,0-1 0 0 0,0 0-1 0 0,0 1 1 0 0,0 0 0 0 0,0 0 0 0 0,0 0 0 0 0,0 1 0 0 0,0-1-1 0 0,-1 1 1 0 0,1 0 0 0 0,0 0 0 0 0,0 0 0 0 0,-1 0 0 0 0,1 1-1 0 0,0 0 1 0 0,-1-1 0 0 0,1 1 0 0 0,-1 1 0 0 0,0-1-1 0 0,0 0 1 0 0,0 1 0 0 0,0 0 0 0 0,0-1 0 0 0,-1 1 0 0 0,1 0-1 0 0,-1 0 1 0 0,1 1 0 0 0,-1-1 0 0 0,0 1 0 0 0,-1-1 0 0 0,1 1-1 0 0,-1-1 1 0 0,1 1 0 0 0,-1 0 0 0 0,0 0 0 0 0,0 2 9 0 0,25 127-1160 0 0,-26-132 960 0 0,0 1 0 0 0,0 0 0 0 0,0-1 0 0 0,0 1 0 0 0,-1 0 0 0 0,1-1 0 0 0,-1 1 0 0 0,1 0 0 0 0,-1-1 0 0 0,0 1 1 0 0,0-1-1 0 0,1 1 0 0 0,-1-1 0 0 0,0 1 0 0 0,0-1 0 0 0,-1 0 0 0 0,1 0 0 0 0,0 1 0 0 0,0-1 0 0 0,-1 0 0 0 0,1 0 0 0 0,0 0 1 0 0,-1 0-1 0 0,1 0 0 0 0,-1-1 0 0 0,1 1 0 0 0,-1 0 0 0 0,1-1 0 0 0,-1 1 0 0 0,0-1 0 0 0,1 1 0 0 0,-1-1 0 0 0,0 0 0 0 0,0 0 0 0 0,1 0 1 0 0,-1 0-1 0 0,0 0 0 0 0,1 0 0 0 0,-1 0 0 0 0,0 0 200 0 0,-11-8-1321 0 0</inkml:trace>
  <inkml:trace contextRef="#ctx0" brushRef="#br0" timeOffset="373956.552">26819 13059 1636 0 0,'-2'-10'1432'0'0,"2"1"-288"0"0,0 1-160 0 0,0 2-267 0 0,0 0-241 0 0,0 2-164 0 0,0 4-176 0 0,0-2-196 0 0,0 5 12 0 0,4-1-560 0 0,-3 4-625 0 0,1-2-83 0 0,-1 2 40 0 0</inkml:trace>
  <inkml:trace contextRef="#ctx0" brushRef="#br0" timeOffset="375463.991">27497 13452 1280 0 0,'-1'-2'127'0'0,"0"0"0"0"0,-1 0 0 0 0,1 0 0 0 0,-1-1 1 0 0,0 1-1 0 0,0 1 0 0 0,0-1 0 0 0,0 0 0 0 0,0 0 0 0 0,0 1 0 0 0,0-1 0 0 0,0 1 0 0 0,-1 0 0 0 0,1 0 0 0 0,-1-1 0 0 0,1 2 0 0 0,-1-1 1 0 0,1 0-1 0 0,-1 0 0 0 0,1 1 0 0 0,-1-1 0 0 0,0 1 0 0 0,1 0 0 0 0,-1 0 0 0 0,0 0 0 0 0,1 0 0 0 0,-1 1 0 0 0,0-1 0 0 0,1 1 0 0 0,-2-1-127 0 0,-10 2 181 0 0,0 0 0 0 0,0 0 0 0 0,0 1 0 0 0,1 1 0 0 0,-1 0 0 0 0,1 1 0 0 0,0 0 0 0 0,0 1 0 0 0,0 1 0 0 0,1 0 0 0 0,0 0 0 0 0,1 2 0 0 0,-1-1 0 0 0,2 1 0 0 0,-1 1 0 0 0,1 0 0 0 0,1 0 0 0 0,0 1 0 0 0,0 0 0 0 0,-5 10-181 0 0,14-18 17 0 0,0-1 0 0 0,0 1-1 0 0,0-1 1 0 0,1 1 0 0 0,-1-1-1 0 0,1 0 1 0 0,0 1 0 0 0,0-1 0 0 0,-1 1-1 0 0,1-1 1 0 0,1 0 0 0 0,-1 0 0 0 0,0 1-1 0 0,1-1 1 0 0,-1 0 0 0 0,1 0-1 0 0,-1 0 1 0 0,1-1 0 0 0,0 1 0 0 0,0 0-1 0 0,0-1 1 0 0,0 1 0 0 0,0-1 0 0 0,0 1-1 0 0,0-1 1 0 0,0 0 0 0 0,1 0-1 0 0,-1 0 1 0 0,1 0 0 0 0,-1-1 0 0 0,0 1-1 0 0,1-1 1 0 0,-1 1 0 0 0,1-1-1 0 0,-1 0 1 0 0,1 0 0 0 0,-1 0 0 0 0,1 0-1 0 0,0 0 1 0 0,-1-1 0 0 0,0 1 0 0 0,1-1-1 0 0,-1 1 1 0 0,1-1 0 0 0,-1 0-1 0 0,0 0 1 0 0,1 0 0 0 0,-1 0 0 0 0,2-2-17 0 0,9 3-100 0 0,1-2 5 0 0,1-1 1 0 0,0-1 0 0 0,-1 0 0 0 0,0-1 0 0 0,0 0 0 0 0,-1-1-1 0 0,1-1 1 0 0,-1 0 0 0 0,0-1 0 0 0,-1 0 0 0 0,0-1 0 0 0,-1 0 0 0 0,1-1-1 0 0,7-10 95 0 0,-38 31-16 0 0,16-6 29 0 0,1 0 0 0 0,0-1 0 0 0,0 1 0 0 0,1 0 0 0 0,0 0 0 0 0,0 1 0 0 0,0-1 0 0 0,0 0 0 0 0,1 0 0 0 0,0 0 0 0 0,0 1 0 0 0,0-1 0 0 0,0 0 0 0 0,1 0 0 0 0,0 0 0 0 0,0 0 0 0 0,1 0 0 0 0,-1 0 0 0 0,1 0 0 0 0,0 0 0 0 0,0 0 0 0 0,1-1 0 0 0,0 1 0 0 0,-1-1 0 0 0,1 0 0 0 0,1 1 0 0 0,-1-2 0 0 0,1 1 0 0 0,-1 0 0 0 0,1-1 0 0 0,0 1 0 0 0,1-1 0 0 0,-1 0 0 0 0,0 0 0 0 0,1-1 0 0 0,-1 0 0 0 0,1 1 0 0 0,0-1 0 0 0,0-1 0 0 0,0 1 0 0 0,0-1 0 0 0,0 0 0 0 0,0 0 0 0 0,0 0 0 0 0,1-1 0 0 0,-1 0 0 0 0,4 0-13 0 0,5 0-73 0 0,0-1-1 0 0,0-1 1 0 0,0 0-1 0 0,-1 0 1 0 0,1-1-1 0 0,-1-1 1 0 0,1-1-1 0 0,-1 0 1 0 0,0 0 0 0 0,-1-1-1 0 0,1-1 1 0 0,-1 0-1 0 0,-1-1 1 0 0,1 0-1 0 0,-1-1 1 0 0,-1 0-1 0 0,0-1 1 0 0,0 0-1 0 0,-1 0 1 0 0,0-1-1 0 0,-1-1 1 0 0,0 1 0 0 0,0-1-1 0 0,-2 0 1 0 0,1-1-1 0 0,-2 0 1 0 0,1 0-1 0 0,-2 0 1 0 0,0 0-1 0 0,0-1 1 0 0,-2 0-1 0 0,1 1 1 0 0,-1-11 73 0 0,18-361 557 0 0,-20 325 645 0 0,0 58-1024 0 0,-5-4 15 0 0,0 17 171 0 0,15 271 562 0 0,-6 24 302 0 0,-4-305-1172 0 0,0-1-26 0 0,46 7 68 0 0,112-22-354 0 0,-154 16 258 0 0,1-1 0 0 0,0 1 1 0 0,-1 0-1 0 0,1 0 0 0 0,0 0 1 0 0,-1 0-1 0 0,1 1 0 0 0,-1 0 1 0 0,0 0-1 0 0,1 0 0 0 0,-1 0 1 0 0,0 1-1 0 0,0 0 0 0 0,-1-1 1 0 0,1 2-1 0 0,-1-1 0 0 0,1 0 0 0 0,-1 1 1 0 0,0-1-1 0 0,0 1 0 0 0,0 0 1 0 0,-1 0-1 0 0,1 0 0 0 0,-1 0 1 0 0,0 1-1 0 0,0-1 0 0 0,-1 0 1 0 0,1 1-1 0 0,-1 0 0 0 0,0-1 1 0 0,0 3-3 0 0,-3-2 42 0 0,0 1 1 0 0,-1-1-1 0 0,0 0 1 0 0,0 0-1 0 0,0 0 1 0 0,-1 0-1 0 0,1-1 0 0 0,-1 1 1 0 0,0-1-1 0 0,0 0 1 0 0,-1 0-1 0 0,1-1 1 0 0,-1 1-1 0 0,0-1 1 0 0,0 0-1 0 0,0 0 1 0 0,0-1-1 0 0,-1 1 1 0 0,1-1-1 0 0,-1 0 1 0 0,1-1-1 0 0,-1 1 1 0 0,0-1-1 0 0,-1 0-42 0 0,-125 7 577 0 0,129-9-607 0 0,0 1 0 0 0,0-1 0 0 0,0 1 0 0 0,0-1 0 0 0,0 0 0 0 0,0 0 0 0 0,1-1 0 0 0,-1 1 1 0 0,0-1-1 0 0,0 1 0 0 0,1-1 0 0 0,-1 0 0 0 0,1 0 0 0 0,0 0 0 0 0,0 0 0 0 0,0 0 0 0 0,0 0 0 0 0,0-1 1 0 0,0 1-1 0 0,0-1 0 0 0,1 0 0 0 0,-1 1 0 0 0,1-1 0 0 0,0 0 0 0 0,0 0 0 0 0,0 0 0 0 0,0 0 0 0 0,0 0 1 0 0,0 0-1 0 0,1 0 0 0 0,0 0 0 0 0,0 0 0 0 0,0 0 0 0 0,0 0 0 0 0,0 0 0 0 0,0 0 0 0 0,1 0 0 0 0,-1 0 1 0 0,1 0-1 0 0,0 0 0 0 0,1-2 30 0 0,6-14-292 0 0,1 1 0 0 0,1 0 1 0 0,0 1-1 0 0,2 0 0 0 0,0 1 1 0 0,0 0-1 0 0,2 0 0 0 0,0 2 1 0 0,1 0-1 0 0,0 0 1 0 0,1 2-1 0 0,0 0 0 0 0,1 0 1 0 0,13-5 291 0 0,81-70-1026 0 0,-95 73 1212 0 0,0 0 0 0 0,-1-1 0 0 0,-1-1 0 0 0,0 0 0 0 0,-1-1 0 0 0,-1 0 0 0 0,-1-1 0 0 0,0-1 0 0 0,-2 1 0 0 0,0-2 0 0 0,-1 1 0 0 0,-1-1 0 0 0,2-7-186 0 0,-7 15 764 0 0,-2 11-225 0 0,-9 28 54 0 0,-3 7-264 0 0,0 1 0 0 0,3 0 0 0 0,1 0-1 0 0,1 1 1 0 0,2-1 0 0 0,2 1 0 0 0,1 1 0 0 0,2 9-329 0 0,0-35 27 0 0,1-1 1 0 0,0 1 0 0 0,0-1-1 0 0,1 1 1 0 0,0-1-1 0 0,1 0 1 0 0,0 1 0 0 0,1-1-1 0 0,0-1 1 0 0,1 1-1 0 0,0-1 1 0 0,0 1-1 0 0,1-2 1 0 0,0 1 0 0 0,0 0-1 0 0,1-1 1 0 0,1 0-1 0 0,-1-1 1 0 0,1 0-1 0 0,0 0 1 0 0,1-1 0 0 0,-1 0-1 0 0,1 0 1 0 0,1-1-1 0 0,-1 0 1 0 0,1 0 0 0 0,-1-1-1 0 0,1-1 1 0 0,1 1-1 0 0,1-1-27 0 0,-7-1-42 0 0,1 1 0 0 0,-1-1 0 0 0,1-1 0 0 0,-1 1-1 0 0,1-1 1 0 0,0 0 0 0 0,-1 0 0 0 0,1 0 0 0 0,0-1 0 0 0,0 0-1 0 0,0 0 1 0 0,0 0 0 0 0,-1-1 0 0 0,1 0 0 0 0,0 0-1 0 0,-1-1 1 0 0,1 1 0 0 0,0-1 0 0 0,-1 0 0 0 0,0-1 0 0 0,0 0-1 0 0,1 1 1 0 0,-1-1 0 0 0,-1-1 0 0 0,1 1 0 0 0,0-1 0 0 0,-1 0-1 0 0,0 0 1 0 0,0 0 0 0 0,0-1 0 0 0,-1 1 0 0 0,1-1 0 0 0,-1 0-1 0 0,0 0 1 0 0,0 0 0 0 0,-1 0 0 0 0,1-1 0 0 0,-1 1-1 0 0,0-1 43 0 0,-2-2 8 0 0,0 1 0 0 0,0-1-1 0 0,-1 1 1 0 0,0 0 0 0 0,0-1-1 0 0,-1 1 1 0 0,0 0-1 0 0,0 0 1 0 0,0 0 0 0 0,-1 0-1 0 0,0 0 1 0 0,-1 1 0 0 0,1-1-1 0 0,-1 1 1 0 0,-1 0-1 0 0,1 0 1 0 0,-1 0 0 0 0,0 1-1 0 0,0 0 1 0 0,-1 0 0 0 0,1 0-1 0 0,-1 0 1 0 0,0 1-1 0 0,-1 0 1 0 0,1 0 0 0 0,-1 1-1 0 0,1 0 1 0 0,-1 0 0 0 0,0 0-1 0 0,0 1 1 0 0,0 0-1 0 0,-3 0-7 0 0,9 2 17 0 0,0 0-1 0 0,0 0 0 0 0,0 0 1 0 0,0 0-1 0 0,0 0 0 0 0,0 0 1 0 0,0 0-1 0 0,0 1 0 0 0,0-1 0 0 0,0 0 1 0 0,0 1-1 0 0,0-1 0 0 0,0 1 1 0 0,0-1-1 0 0,0 1 0 0 0,0-1 1 0 0,0 1-1 0 0,0 0 0 0 0,0-1 0 0 0,1 1 1 0 0,-1 0-1 0 0,0 0 0 0 0,1-1 1 0 0,-1 1-1 0 0,0 0 0 0 0,1 0 1 0 0,-1 0-1 0 0,1 0 0 0 0,-1 0 0 0 0,1 0 1 0 0,0 0-1 0 0,-1 0 0 0 0,1 0 1 0 0,0 0-1 0 0,0 0 0 0 0,0 0 1 0 0,0 0-1 0 0,0 0 0 0 0,0 1 0 0 0,0-1 1 0 0,0 0-1 0 0,0 0 0 0 0,0 0 1 0 0,0 0-1 0 0,1 0 0 0 0,-1 0 1 0 0,0 0-1 0 0,1 0 0 0 0,-1 0 0 0 0,1 0 1 0 0,-1 0-1 0 0,1 0-16 0 0,12 58 301 0 0,59 74-314 0 0,1-75-5495 0 0,-60-58 857 0 0,-1-9 4402 0 0,-10 7-341 0 0,5-2-688 0 0</inkml:trace>
  <inkml:trace contextRef="#ctx0" brushRef="#br0" timeOffset="375714.029">28946 13497 1820 0 0,'8'-7'1856'0'0,"-2"1"-472"0"0,-1-2-147 0 0,-2 5-273 0 0,2-1-204 0 0,-2 2-296 0 0,0-2-244 0 0,-1 1-264 0 0,-2 0-224 0 0,5 0 36 0 0,-4 1-384 0 0,2 1-356 0 0,-1-1-457 0 0,0 1 73 0 0,-2 1 48 0 0,0 0-52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47:03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74 356 1492 0 0,'-1'0'123'0'0,"1"1"1"0"0,0 0-1 0 0,-1-1 0 0 0,0 1 1 0 0,1-1-1 0 0,-1 1 0 0 0,1-1 1 0 0,-1 1-1 0 0,0-1 0 0 0,1 1 1 0 0,-1-1-1 0 0,0 0 0 0 0,0 1 1 0 0,1-1-1 0 0,-1 0 0 0 0,0 1 1 0 0,0-1-1 0 0,1 0 0 0 0,-1 0 1 0 0,0 0-1 0 0,0 0 0 0 0,0 0 1 0 0,1 0-1 0 0,-1 0 0 0 0,0 0 1 0 0,0 0-1 0 0,0 0 0 0 0,1 0 1 0 0,-1-1-1 0 0,0 1 0 0 0,0 0 1 0 0,1-1-1 0 0,-1 1 0 0 0,0 0 1 0 0,1-1-1 0 0,-1 1 0 0 0,0-1 1 0 0,1 1-1 0 0,-1-1 0 0 0,0 1 1 0 0,1-1-1 0 0,-1 1 0 0 0,1-1 1 0 0,-1 0-1 0 0,1 1 0 0 0,-1-1 1 0 0,1 0-1 0 0,0 1 0 0 0,-1-1 1 0 0,1 0-1 0 0,0 0 0 0 0,0 1 1 0 0,-1-1-1 0 0,1-1-123 0 0,-5 8 103 0 0,1 0-1 0 0,0 1 0 0 0,0-1 1 0 0,0 1-1 0 0,1 0 1 0 0,0 0-1 0 0,0 0 1 0 0,1 0-1 0 0,0 1 1 0 0,0-1-1 0 0,1 0 1 0 0,0 1-1 0 0,0 0 1 0 0,0-1-1 0 0,1 1 1 0 0,1-1-1 0 0,-1 1 0 0 0,1-1 1 0 0,0 1-1 0 0,1-1 1 0 0,0 1-1 0 0,0-1 1 0 0,0 0-1 0 0,1 0 1 0 0,0 0-1 0 0,1 0 1 0 0,3 5-103 0 0,-4-7-43 0 0,1 1 0 0 0,0-1 0 0 0,0 0 0 0 0,1 0 0 0 0,-1 0 0 0 0,1-1 0 0 0,0 0 0 0 0,0 0 0 0 0,1 0 0 0 0,-1 0 0 0 0,1-1 0 0 0,0 0 0 0 0,0 0 0 0 0,0-1 0 0 0,0 1 0 0 0,1-1 0 0 0,-1-1 0 0 0,0 1 0 0 0,1-1 0 0 0,-1 0 0 0 0,3-1 43 0 0,-6 0-247 0 0,0-1 0 0 0,0 1 0 0 0,0-1 0 0 0,0 0 1 0 0,0 0-1 0 0,-1 0 0 0 0,1 0 0 0 0,0-1 1 0 0,-1 1-1 0 0,1-1 0 0 0,-1 1 0 0 0,1-1 0 0 0,-1 0 1 0 0,0 0-1 0 0,0 0 0 0 0,0 0 0 0 0,0-1 1 0 0,0 1-1 0 0,0 0 0 0 0,-1-1 0 0 0,1 1 0 0 0,-1-1 1 0 0,0 0-1 0 0,0 1 0 0 0,0-1 0 0 0,0 0 0 0 0,0 0 1 0 0,0 0-1 0 0,-1 0 247 0 0,1-17-1503 0 0</inkml:trace>
  <inkml:trace contextRef="#ctx0" brushRef="#br0" timeOffset="247.496">160 59 1756 0 0,'-4'-40'7555'0'0,"-12"21"-5828"0"0,9 29-9237 0 0,7-5 6182 0 0</inkml:trace>
  <inkml:trace contextRef="#ctx0" brushRef="#br0" timeOffset="622.057">370 38 1600 0 0,'5'6'4275'0'0,"6"39"-2716"0"0,21 482 4501 0 0,-34-496-5678 0 0,2-15-57 0 0,15-37-221 0 0,-10 10-110 0 0,1 0-1 0 0,0 0 1 0 0,1 1-1 0 0,1 0 1 0 0,-1 0-1 0 0,1 0 1 0 0,1 1-1 0 0,0 1 1 0 0,0-1-1 0 0,1 1 1 0 0,0 1-1 0 0,0 0 1 0 0,1 0-1 0 0,0 1 0 0 0,0 1 1 0 0,0 0-1 0 0,1 0 1 0 0,0 1-1 0 0,0 0 1 0 0,0 1-1 0 0,0 1 1 0 0,0 0-1 0 0,8 0 7 0 0,-16 3-4 0 0,1 0 0 0 0,-1 0 0 0 0,0 1 0 0 0,0-1 0 0 0,1 1 0 0 0,-2 0 0 0 0,1 1 0 0 0,0-1 0 0 0,0 1 0 0 0,-1-1 0 0 0,1 1 0 0 0,-1 0 0 0 0,0 1 0 0 0,0-1 0 0 0,0 0 0 0 0,0 1 0 0 0,0 0-1 0 0,-1-1 1 0 0,0 1 0 0 0,0 0 0 0 0,0 0 0 0 0,0 1 0 0 0,-1-1 0 0 0,1 0 0 0 0,-1 0 0 0 0,0 1 0 0 0,0-1 0 0 0,-1 1 0 0 0,0-1 0 0 0,1 1 0 0 0,-1-1 0 0 0,-1 1 0 0 0,1-1 0 0 0,-1 1 0 0 0,1-1 0 0 0,-1 0 0 0 0,-1 1 0 0 0,1-1 0 0 0,0 0-1 0 0,-1 0 1 0 0,0 1 0 0 0,0-1 0 0 0,0-1 0 0 0,-1 2 4 0 0,-1 0-322 0 0,0 0 0 0 0,0-1 0 0 0,-1 1 0 0 0,1-1 0 0 0,-1 0 0 0 0,0 0 0 0 0,0 0-1 0 0,0 0 1 0 0,-1-1 0 0 0,1 0 0 0 0,-1 0 0 0 0,0-1 0 0 0,0 1 0 0 0,0-1 0 0 0,0-1 0 0 0,0 1-1 0 0,0-1 1 0 0,-1 0 0 0 0,1 0 0 0 0,0-1 0 0 0,-1 0 0 0 0,1 0 0 0 0,0-1 0 0 0,-1 1 0 0 0,1-1-1 0 0,0-1 1 0 0,0 1 0 0 0,0-1 0 0 0,0 0 0 0 0,0 0 0 0 0,0-1 0 0 0,0 0 0 0 0,1 0 0 0 0,-4-2 322 0 0,-17-10-1170 0 0</inkml:trace>
  <inkml:trace contextRef="#ctx0" brushRef="#br0" timeOffset="885.529">290 249 1712 0 0,'3'-6'1656'0'0,"8"-7"-224"0"0,2 1-347 0 0,6 3-57 0 0,-1-2-112 0 0,9 4-108 0 0,0 1-160 0 0,7 1-164 0 0,0 4-228 0 0,2-1-272 0 0,-18 2-380 0 0,9 0 48 0 0,0 0-1132 0 0,7 0 96 0 0,27 14 95 0 0,-29-13-55 0 0,-3 5 112 0 0,-7 0 32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44:24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1516 8902 1224 0 0,'0'0'521'0'0,"3"-15"1808"0"0,36-26 247 0 0,-70 56-1552 0 0,-9 22-853 0 0,1 2 0 0 0,2 1-1 0 0,3 2 1 0 0,0 1 0 0 0,3 1 0 0 0,1 4-171 0 0,-57 76 658 0 0,-44 65-855 0 0,124-182-255 0 0,1-9-5238 0 0,-7-13 4384 0 0</inkml:trace>
  <inkml:trace contextRef="#ctx0" brushRef="#br0" timeOffset="340.459">1063 8995 1096 0 0,'-6'-19'2319'0'0,"6"19"-2228"0"0,0 0 1 0 0,1 0-1 0 0,-1 0 0 0 0,1 0 0 0 0,-1 0 0 0 0,0 0 0 0 0,1 0 1 0 0,-1 0-1 0 0,1 0 0 0 0,-1 0 0 0 0,0-1 0 0 0,1 1 0 0 0,-1 0 1 0 0,0 0-1 0 0,1 0 0 0 0,-1-1 0 0 0,0 1 0 0 0,1 0 0 0 0,-1 0 1 0 0,0-1-1 0 0,0 1 0 0 0,1 0 0 0 0,-1-1 0 0 0,0 1 1 0 0,0 0-1 0 0,1-1 0 0 0,-1 1 0 0 0,0 0 0 0 0,0-1 0 0 0,0 1 1 0 0,0-1-1 0 0,0 1 0 0 0,0 0 0 0 0,1-1 0 0 0,-1 1 0 0 0,0 0 1 0 0,0-1-92 0 0,322 285 2018 0 0,-316-279-2114 0 0,0 1 1 0 0,0-1-1 0 0,-1 1 0 0 0,0 0 1 0 0,0 0-1 0 0,-1 1 0 0 0,1-1 1 0 0,-1 1-1 0 0,-1 0 0 0 0,1 1 1 0 0,-1-1-1 0 0,-1 0 1 0 0,1 1-1 0 0,-1-1 0 0 0,-1 1 1 0 0,1 6 95 0 0,-55 18-4371 0 0,36-31 3141 0 0</inkml:trace>
  <inkml:trace contextRef="#ctx0" brushRef="#br0" timeOffset="621.188">1081 9272 1160 0 0,'-20'1'2543'0'0,"31"2"-617"0"0,36 1-670 0 0,132-36-1089 0 0,-70-20-4180 0 0,-89 38 2686 0 0</inkml:trace>
  <inkml:trace contextRef="#ctx0" brushRef="#br0" timeOffset="1584.521">1385 8806 996 0 0,'0'-4'76'0'0,"0"1"0"0"0,0 0 0 0 0,-1 0 0 0 0,1 0 0 0 0,-1 0 0 0 0,0 0 0 0 0,0 0 0 0 0,0 0 1 0 0,0 0-1 0 0,-1 1 0 0 0,1-1 0 0 0,-1 0 0 0 0,1 1 0 0 0,-1-1 0 0 0,0 1 0 0 0,0-1 0 0 0,0 1 0 0 0,0 0 0 0 0,-1 0 0 0 0,1 0 0 0 0,-1 0 0 0 0,1 0 0 0 0,-1 1 0 0 0,1-1 0 0 0,-1 1 0 0 0,0-1 0 0 0,0 1 1 0 0,0 0-1 0 0,0 0 0 0 0,0 1 0 0 0,0-1 0 0 0,0 0 0 0 0,0 1 0 0 0,0 0 0 0 0,0 0 0 0 0,0 0 0 0 0,0 0 0 0 0,0 0 0 0 0,0 1 0 0 0,-1-1 0 0 0,1 1 0 0 0,0 0 0 0 0,1 0 0 0 0,-1 0 0 0 0,0 0 0 0 0,-1 1-76 0 0,-24 3 79 0 0,0 2 0 0 0,1 2 0 0 0,0 0 0 0 0,1 1-1 0 0,-1 2 1 0 0,2 1 0 0 0,0 0 0 0 0,1 2 0 0 0,0 1-1 0 0,1 1 1 0 0,1 1 0 0 0,1 1 0 0 0,0 1 0 0 0,1 1-1 0 0,2 0 1 0 0,-7 10-79 0 0,19-18 53 0 0,0 1 0 0 0,1-1 0 0 0,1 1 0 0 0,0 0 0 0 0,0 0 0 0 0,2 1 0 0 0,0-1 0 0 0,0 1 0 0 0,1-1 0 0 0,1 1 0 0 0,1-1 0 0 0,0 1 0 0 0,1-1 0 0 0,0 1 0 0 0,1-1 0 0 0,1 0 0 0 0,0 0 0 0 0,1 0 0 0 0,0-1 0 0 0,1 0 0 0 0,1 0 0 0 0,0 0 0 0 0,0-1 0 0 0,2 0-1 0 0,-1 0 1 0 0,2-1 0 0 0,-1 0 0 0 0,1 0 0 0 0,1-1 0 0 0,0-1 0 0 0,0 0 0 0 0,1-1 0 0 0,0 0 0 0 0,1 0 0 0 0,0-1 0 0 0,0-1 0 0 0,0 0 0 0 0,1-1 0 0 0,0-1 0 0 0,6 2-53 0 0,8 1 47 0 0,0 0 0 0 0,1-2 0 0 0,-1-2 0 0 0,1 0 0 0 0,0-2 0 0 0,0-1 0 0 0,0-1 0 0 0,-1-2 0 0 0,1-1 1 0 0,-1-1-1 0 0,1-1 0 0 0,-2-1 0 0 0,1-2 0 0 0,-1-1 0 0 0,0-1 0 0 0,-1-1 0 0 0,0-2 0 0 0,-1 0 0 0 0,-1-2 0 0 0,-1 0 0 0 0,0-2 0 0 0,-1 0 0 0 0,20-22-47 0 0,-32 26 14 0 0,0 0 0 0 0,-1 0 1 0 0,-1-1-1 0 0,0 0 0 0 0,-1-1 0 0 0,0 0 0 0 0,-2 0 0 0 0,0 0 0 0 0,0-1 0 0 0,-2 1 1 0 0,0-1-1 0 0,-1 0 0 0 0,-1 0 0 0 0,0 0 0 0 0,-1-1-14 0 0,-3-1 3 0 0,-1 1-1 0 0,-1 1 0 0 0,0-1 1 0 0,-1 1-1 0 0,-1 0 0 0 0,-1 0 1 0 0,0 1-1 0 0,-2 0 0 0 0,1 0 1 0 0,-2 1-1 0 0,0 0 0 0 0,-1 1 1 0 0,0 0-1 0 0,-1 1 0 0 0,-1 1 1 0 0,0 0-1 0 0,0 1 0 0 0,-1 0 1 0 0,-1 1-1 0 0,-2 0-2 0 0,-2-1-29 0 0,0 2 1 0 0,-1 0-1 0 0,0 1 1 0 0,0 1-1 0 0,-1 2 1 0 0,0 0-1 0 0,0 1 1 0 0,-1 1-1 0 0,1 1 1 0 0,-1 1-1 0 0,-8 1 29 0 0,10 3-14 0 0,-1 0-1 0 0,1 1 0 0 0,0 2 0 0 0,1 0 1 0 0,-1 1-1 0 0,1 1 0 0 0,1 1 1 0 0,-1 1-1 0 0,2 0 0 0 0,-1 2 0 0 0,2 0 1 0 0,-1 1-1 0 0,2 0 0 0 0,0 2 0 0 0,0 0 1 0 0,1 0-1 0 0,1 2 0 0 0,1 0 0 0 0,0 0 1 0 0,2 1-1 0 0,0 1 0 0 0,0 0 0 0 0,2 0 1 0 0,1 1-1 0 0,-2 5 15 0 0,-31 158-8 0 0,42-173 12 0 0,1 1-1 0 0,-1-1 1 0 0,2 0-1 0 0,-1 0 1 0 0,2-1-1 0 0,-1 1 0 0 0,1 0 1 0 0,0-1-1 0 0,1 0 1 0 0,0 0-1 0 0,1 0 1 0 0,0-1-1 0 0,0 0 0 0 0,1 0 1 0 0,6 5-4 0 0,5 1 34 0 0,1 0 0 0 0,1-2 0 0 0,0-1-1 0 0,1 0 1 0 0,0-1 0 0 0,1-2 0 0 0,0 0 0 0 0,0-1 0 0 0,1-1 0 0 0,0-1 0 0 0,0-2 0 0 0,0 0 0 0 0,0-1 0 0 0,0-1 0 0 0,1-1 0 0 0,14-3-34 0 0,-23 4 17 0 0,0-2 0 0 0,0 1 0 0 0,0-2 0 0 0,-1 0 0 0 0,1-1 0 0 0,0 0 1 0 0,-1-1-1 0 0,0-1 0 0 0,0 0 0 0 0,0-1 0 0 0,-1-1 0 0 0,0 0 1 0 0,0 0-1 0 0,0-2 0 0 0,-1 1 0 0 0,0-2 0 0 0,-1 1 0 0 0,0-2 1 0 0,-1 1-1 0 0,0-1 0 0 0,0-1 0 0 0,-1 0 0 0 0,-1 0 0 0 0,0-1 1 0 0,-1 0-1 0 0,0 0 0 0 0,0-4-17 0 0,-5 3 12 0 0,0 0-1 0 0,-2 0 1 0 0,0-1 0 0 0,0 1 0 0 0,-1 0-1 0 0,-1 0 1 0 0,-1 0 0 0 0,0 0-1 0 0,0 1 1 0 0,-1-1 0 0 0,-1 1 0 0 0,-1 0-1 0 0,0 0 1 0 0,0 0 0 0 0,-1 1 0 0 0,-1 0-1 0 0,0 0 1 0 0,0 1 0 0 0,-1 0-1 0 0,-1 1 1 0 0,0 0 0 0 0,0 0 0 0 0,-1 1-1 0 0,0 0 1 0 0,-1 1 0 0 0,0 0 0 0 0,0 1-1 0 0,0 0 1 0 0,-1 1 0 0 0,0 1-1 0 0,-1 0 1 0 0,1 1 0 0 0,-1 0 0 0 0,0 1-1 0 0,0 0 1 0 0,0 1 0 0 0,0 1 0 0 0,0 0-1 0 0,-5 2-11 0 0,3-2-9 0 0,0 2-1 0 0,0 0 0 0 0,0 1 1 0 0,0 0-1 0 0,1 1 0 0 0,-1 1 1 0 0,1 1-1 0 0,0 0 0 0 0,0 1 1 0 0,1 0-1 0 0,0 1 0 0 0,-11 8 10 0 0,19-12-179 0 0,1 1-1 0 0,-1 1 0 0 0,1-1 1 0 0,0 1-1 0 0,0 0 1 0 0,0 0-1 0 0,1 0 1 0 0,-1 1-1 0 0,1-1 0 0 0,1 1 1 0 0,-1 0-1 0 0,1 1 1 0 0,0-1-1 0 0,0 0 0 0 0,1 1 1 0 0,0 0-1 0 0,0-1 1 0 0,1 1-1 0 0,0 0 0 0 0,0 0 1 0 0,0 0-1 0 0,1 0 1 0 0,0 0-1 0 0,0 0 0 0 0,1 0 1 0 0,0 0-1 0 0,0-1 1 0 0,0 1-1 0 0,1 0 1 0 0,0 0-1 0 0,1-1 0 0 0,-1 1 1 0 0,1-1-1 0 0,1 0 1 0 0,-1 0-1 0 0,2 2 180 0 0,11 13-1331 0 0</inkml:trace>
  <inkml:trace contextRef="#ctx0" brushRef="#br0" timeOffset="-122020.244">25990 3643 1332 0 0,'-8'33'4626'0'0,"-6"30"-4013"0"0,9-43-433 0 0,1 1-1 0 0,0-1 0 0 0,2 1 1 0 0,1 0-1 0 0,0 0 0 0 0,2 0 1 0 0,0 0-1 0 0,2 0 0 0 0,0-1 1 0 0,1 1-1 0 0,1-1 0 0 0,1 0 1 0 0,1 0-1 0 0,0 0 1 0 0,2-1-1 0 0,0 0 0 0 0,1-1 1 0 0,1 0-1 0 0,7 8-179 0 0,-12-21 21 0 0,1-1-1 0 0,-1 1 1 0 0,1-1 0 0 0,0-1 0 0 0,0 1-1 0 0,0-1 1 0 0,1 0 0 0 0,-1-1-1 0 0,1 0 1 0 0,-1 0 0 0 0,1-1 0 0 0,0 0-1 0 0,0 0 1 0 0,0-1 0 0 0,0 0-1 0 0,-1 0 1 0 0,1 0 0 0 0,0-1 0 0 0,0-1-1 0 0,0 1 1 0 0,-1-1 0 0 0,1-1-1 0 0,-1 1 1 0 0,1-1 0 0 0,-1-1 0 0 0,0 1-1 0 0,0-1 1 0 0,-1 0 0 0 0,1-1-1 0 0,-1 1 1 0 0,0-2 0 0 0,0 1 0 0 0,0 0-1 0 0,-1-1 1 0 0,0 0 0 0 0,0 0-1 0 0,-1-1 1 0 0,1 1 0 0 0,-1-1 0 0 0,2-5-21 0 0,20-60 76 0 0,-26 70-50 0 0,-13-15 62 0 0,10 16-121 0 0,0 1-1 0 0,1 0 0 0 0,-1 0 1 0 0,1 0-1 0 0,-1 0 0 0 0,0 0 1 0 0,1 0-1 0 0,-1 1 0 0 0,1-1 1 0 0,-1 1-1 0 0,0 0 0 0 0,1-1 1 0 0,0 1-1 0 0,-1 0 0 0 0,1 1 1 0 0,0-1-1 0 0,-1 0 0 0 0,1 1 1 0 0,0-1-1 0 0,0 1 0 0 0,0 0 1 0 0,0 0-1 0 0,0-1 0 0 0,1 1 1 0 0,-1 0-1 0 0,0 1 0 0 0,1-1 1 0 0,0 0-1 0 0,-1 0 0 0 0,1 1 1 0 0,0-1-1 0 0,0 1 0 0 0,0-1 1 0 0,1 1-1 0 0,-1-1 1 0 0,1 1-1 0 0,-1-1 0 0 0,1 1 1 0 0,0 0-1 0 0,0-1 0 0 0,0 2 34 0 0,29 25-986 0 0,-1-21-4238 0 0,-27-8 3832 0 0</inkml:trace>
  <inkml:trace contextRef="#ctx0" brushRef="#br0" timeOffset="-121768.307">26291 3721 1360 0 0,'-3'-7'1132'0'0,"1"2"-128"0"0,1-2-160 0 0,-3 1-176 0 0,4 1-115 0 0,-1 2-169 0 0,-2-1-96 0 0,3 1-92 0 0,0 0-264 0 0,0-2 60 0 0,0 4-8 0 0,1-1-188 0 0,2 2-168 0 0,4 0-225 0 0,-2 0-495 0 0,3 0 68 0 0,-2 2-340 0 0</inkml:trace>
  <inkml:trace contextRef="#ctx0" brushRef="#br0" timeOffset="-121221.354">26536 3829 1316 0 0,'25'366'6631'0'0,"-25"-361"-6520"0"0,0-4 61 0 0,18 8 607 0 0,99-151-414 0 0,-52 136-591 0 0,-25 13 260 0 0,-6-8-55 0 0,-1-1 0 0 0,0-2 0 0 0,-1-2-1 0 0,1-1 1 0 0,-1-1 0 0 0,0-1 0 0 0,-1-3 0 0 0,4-2 21 0 0,10-14-365 0 0,-99 24 402 0 0,-122 53 627 0 0,175-48-665 0 0,-1-1 1 0 0,1 1 0 0 0,-1-1-1 0 0,1 1 1 0 0,0 0-1 0 0,-1 0 1 0 0,1-1 0 0 0,0 1-1 0 0,0 0 1 0 0,-1 0-1 0 0,1 0 1 0 0,0 1-1 0 0,0-1 1 0 0,0 0 0 0 0,0 0-1 0 0,0 0 1 0 0,1 1-1 0 0,-1-1 1 0 0,0 1 0 0 0,1-1-1 0 0,-1 0 1 0 0,1 1-1 0 0,-1-1 1 0 0,1 1 0 0 0,-1-1-1 0 0,1 1 1 0 0,0 0-1 0 0,0-1 1 0 0,0 1-1 0 0,0-1 1 0 0,0 1 0 0 0,0-1-1 0 0,0 1 1 0 0,1-1-1 0 0,-1 1 1 0 0,1-1 0 0 0,-1 1-1 0 0,1-1 1 0 0,-1 1-1 0 0,1-1 1 0 0,0 0-1 0 0,0 1 1 0 0,-1-1 0 0 0,1 0-1 0 0,0 1 1 0 0,0-1-1 0 0,0 0 1 0 0,1 0 0 0 0,-1 0 0 0 0,68 41-760 0 0,114-8-4617 0 0,-141-33 4117 0 0</inkml:trace>
  <inkml:trace contextRef="#ctx0" brushRef="#br0" timeOffset="-207674.437">5833 1822 876 0 0,'0'0'340'0'0,"0"0"-57"0"0,0 0-51 0 0,0 0-46 0 0,0 0-67 0 0,0 0-15 0 0,0 0 14 0 0,0 0-24 0 0,0 0-51 0 0,0 0 35 0 0,0 0-13 0 0,0 0 0 0 0,0 0-10 0 0,0 0-16 0 0,0 0 24 0 0,5 8 13 0 0,8 23-33 0 0,-2 0-1 0 0,-1 1 1 0 0,-1 0-1 0 0,-2 0 1 0 0,-2 1-1 0 0,0 0 1 0 0,-2 0-1 0 0,-2 10-42 0 0,10 68 195 0 0,13 63-48 0 0,30 214 885 0 0,0 339-1032 0 0,-29 73 473 0 0,37 89 543 0 0,-59-857-1014 0 0,2 69 62 0 0,5 0-1 0 0,4-1 1 0 0,5 0 0 0 0,30 94-64 0 0,-43-181 16 0 0,0 0 0 0 0,1-1 0 0 0,1 1 0 0 0,0-2 0 0 0,0 1 0 0 0,1-1 0 0 0,1 0 0 0 0,0-1 0 0 0,0 0 0 0 0,1-1 0 0 0,0 0 0 0 0,1 0 0 0 0,0-1 0 0 0,0-1-1 0 0,1 0 1 0 0,0-1 0 0 0,0 0 0 0 0,0-1 0 0 0,1 0 0 0 0,0-1 0 0 0,0-1 0 0 0,0 0 0 0 0,0-1-16 0 0,483 17 764 0 0,-387-19-414 0 0,124-18-72 0 0,820-5 257 0 0,-835 25-527 0 0,71 11 41 0 0,1073 41-600 0 0,-1237-70-3510 0 0,-110 1 2886 0 0,-14-5 3 0 0</inkml:trace>
  <inkml:trace contextRef="#ctx0" brushRef="#br0" timeOffset="-205933.107">5822 1719 956 0 0,'0'0'220'0'0,"0"0"-31"0"0,0 0-42 0 0,0 0 47 0 0,0 0-47 0 0,0 0-18 0 0,0 0-67 0 0,0 0 15 0 0,0 0 67 0 0,0 0 21 0 0,0 0 53 0 0,5 0-41 0 0,208-13 712 0 0,320-52-175 0 0,245-25-308 0 0,472 16-406 0 0,-287 71 498 0 0,-644 17-341 0 0,-181-13-211 0 0,-1-1 20 0 0,0 6 0 0 0,0 6 0 0 0,30 11 34 0 0,-33 22-102 0 0,-126-37 116 0 0,-1 0 0 0 0,0 0-1 0 0,-1 1 1 0 0,1 0 0 0 0,-2 1 0 0 0,1-1 0 0 0,-1 1-1 0 0,-1 0 1 0 0,0 0 0 0 0,0 1 0 0 0,-1-1-1 0 0,0 1 1 0 0,-1 0 0 0 0,0-1 0 0 0,-1 1-1 0 0,0 0 1 0 0,-1 4-14 0 0,13 229 24 0 0,-11-1 1 0 0,-11 1-1 0 0,-10-1-24 0 0,-6 163 325 0 0,1 589 697 0 0,45-776-884 0 0,4 129-177 0 0,28 200 60 0 0,-47-259 41 0 0,-47-71 8 0 0,16-123-51 0 0,24-94 46 0 0,1-1 15 0 0,0 0-60 0 0,-11 25 115 0 0,-68-23-299 0 0,-184 67 366 0 0,247-66-567 0 0,1 0 1 0 0,0-2-1 0 0,0 0 1 0 0,-1 0-1 0 0,1-1 1 0 0,-1-1-1 0 0,1-1 0 0 0,0 0 1 0 0,0-1-1 0 0,0 0 1 0 0,-6-3 364 0 0,-5-9-1064 0 0</inkml:trace>
  <inkml:trace contextRef="#ctx0" brushRef="#br0" timeOffset="-203772.093">8440 70 1516 0 0,'0'0'230'0'0,"0"0"4"0"0,5-21 430 0 0,15 5-534 0 0,-19 15-114 0 0,-1-1-1 0 0,0 1 0 0 0,0 0 1 0 0,0 0-1 0 0,0 0 0 0 0,0 0 1 0 0,0 0-1 0 0,0 0 1 0 0,0 0-1 0 0,0 0 0 0 0,-1 0 1 0 0,1-1-1 0 0,0 1 0 0 0,-1 0 1 0 0,1 0-1 0 0,-1 0 0 0 0,1 0 1 0 0,-1 0-1 0 0,1 1 1 0 0,-1-1-1 0 0,0 0 0 0 0,1 0 1 0 0,-1 0-1 0 0,0 0 0 0 0,0 1 1 0 0,0-1-1 0 0,0 0 0 0 0,0 1 1 0 0,0-1-1 0 0,1 1 1 0 0,-1-1-1 0 0,0 1 0 0 0,-1-1 1 0 0,1 1-1 0 0,0 0 0 0 0,0-1 1 0 0,0 1-1 0 0,0 0 1 0 0,0 0-1 0 0,0 0 0 0 0,0 0 1 0 0,0 0-1 0 0,-1 0-15 0 0,-27 1 43 0 0,0 0 0 0 0,0 3 0 0 0,0 0 0 0 0,0 2 0 0 0,1 0 0 0 0,0 3 0 0 0,1 0 0 0 0,-1 1 0 0 0,2 2 0 0 0,0 1 0 0 0,0 1 0 0 0,1 1 0 0 0,1 1 0 0 0,0 1 0 0 0,2 2 0 0 0,-17 16-43 0 0,28-26 17 0 0,1 0 0 0 0,0 1 1 0 0,1 0-1 0 0,0 1 0 0 0,1 0 0 0 0,0 1 0 0 0,0 0 1 0 0,1 0-1 0 0,1 0 0 0 0,0 1 0 0 0,1 0 0 0 0,0 0 1 0 0,1 0-1 0 0,0 1 0 0 0,0 7-17 0 0,8-13 29 0 0,1-1-1 0 0,0 0 1 0 0,0-1-1 0 0,1 1 1 0 0,-1-1-1 0 0,1 0 1 0 0,1 0-1 0 0,-1-1 1 0 0,1 0-1 0 0,0 0 1 0 0,0 0 0 0 0,1-1-1 0 0,-1 0 1 0 0,1-1-1 0 0,0 0 1 0 0,0 0-1 0 0,0 0 1 0 0,0-1-1 0 0,1-1 1 0 0,-1 1-1 0 0,0-1 1 0 0,3 0-29 0 0,-6 0 17 0 0,89 20 223 0 0,-69-18-211 0 0,0 0 0 0 0,-1 2 0 0 0,0 1 0 0 0,0 1 0 0 0,0 0 0 0 0,-1 2-1 0 0,0 1 1 0 0,0 1 0 0 0,-1 1 0 0 0,-1 1 0 0 0,0 0 0 0 0,-1 2 0 0 0,0 0 0 0 0,-1 2 0 0 0,12 13-29 0 0,-29-27 39 0 0,0 1 0 0 0,0-1 0 0 0,0 1 0 0 0,0-1 0 0 0,-1 1-1 0 0,1-1 1 0 0,-1 1 0 0 0,0 0 0 0 0,0 0 0 0 0,-1-1 0 0 0,1 1 0 0 0,-1 0 0 0 0,0 0 0 0 0,0 0 0 0 0,0 0 0 0 0,0 0 0 0 0,-1 0 0 0 0,1-1 0 0 0,-1 1 0 0 0,0 0 0 0 0,0 0 0 0 0,-1-1-1 0 0,1 1 1 0 0,-1-1 0 0 0,1 1 0 0 0,-1-1 0 0 0,0 1 0 0 0,-1-1 0 0 0,1 0 0 0 0,-1 0 0 0 0,1 0 0 0 0,-1 0 0 0 0,0-1 0 0 0,0 1 0 0 0,0-1 0 0 0,0 0 0 0 0,-3 2-39 0 0,-130 70 861 0 0,119-66-1042 0 0,1-1 0 0 0,-1-1-1 0 0,0-1 1 0 0,-1 0 0 0 0,1-1 0 0 0,-1-1 0 0 0,0-1-1 0 0,0 0 1 0 0,0-1 0 0 0,0-1 0 0 0,0-1 0 0 0,0-1-1 0 0,0 0 1 0 0,1-1 0 0 0,-1-1 0 0 0,1-1 0 0 0,-1 0-1 0 0,1-1 1 0 0,0-1 181 0 0,-3-15-1354 0 0,3-2 29 0 0</inkml:trace>
  <inkml:trace contextRef="#ctx0" brushRef="#br0" timeOffset="-197163.344">6933 2332 860 0 0,'0'0'159'0'0,"0"0"43"0"0,0 0-65 0 0,0 0-33 0 0,0 0-14 0 0,0 0 29 0 0,0 0-51 0 0,0 0-44 0 0,0 0 17 0 0,0 0-3 0 0,0 0 23 0 0,0 0 22 0 0,0 0-35 0 0,0 0-4 0 0,0 0 41 0 0,0 0-16 0 0,0 0 12 0 0,0 0-22 0 0,0 0 56 0 0,-5 1 28 0 0,6-1-133 0 0,-1 1 1 0 0,0-1-1 0 0,1 0 0 0 0,-1 1 1 0 0,0-1-1 0 0,0 1 0 0 0,1-1 0 0 0,-1 0 1 0 0,0 1-1 0 0,0-1 0 0 0,1 1 0 0 0,-1-1 1 0 0,0 1-1 0 0,0-1 0 0 0,0 1 0 0 0,0-1 1 0 0,0 1-1 0 0,0-1 0 0 0,0 1 0 0 0,0-1 1 0 0,0 1-1 0 0,0-1 0 0 0,0 1 0 0 0,0-1 1 0 0,0 1-1 0 0,0-1 0 0 0,0 1 0 0 0,-1-1 1 0 0,1 1-1 0 0,0-1 0 0 0,0 1 0 0 0,-1-1 1 0 0,1 0-1 0 0,0 1 0 0 0,0-1 0 0 0,-1 1 1 0 0,1-1-1 0 0,0 0 0 0 0,-1 1 0 0 0,1-1 1 0 0,-1 0-1 0 0,1 1 0 0 0,0-1 0 0 0,-1 0 1 0 0,1 0-1 0 0,-1 0 0 0 0,1 1 0 0 0,-1-1 1 0 0,1 0-1 0 0,-1 0 0 0 0,1 0 0 0 0,-1 0 1 0 0,1 0-1 0 0,-1 0 0 0 0,1 0 0 0 0,-1 0-10 0 0,56 15 620 0 0,48-25-55 0 0,-43-10-345 0 0,-52 19-181 0 0,0 0 0 0 0,0 0-1 0 0,0-1 1 0 0,0 1-1 0 0,0-2 1 0 0,-1 1-1 0 0,1-1 1 0 0,-1-1-1 0 0,1 1 1 0 0,-1-1 0 0 0,0 0-1 0 0,-1-1 1 0 0,1 0-1 0 0,-1 0 1 0 0,0 0-1 0 0,0-1 1 0 0,0 1-1 0 0,-1-1 1 0 0,0-1 0 0 0,0 1-1 0 0,-1-1 1 0 0,0 0-1 0 0,0 0 1 0 0,0 0-1 0 0,-1-1 1 0 0,0 1 0 0 0,0-1-1 0 0,-1 0 1 0 0,0 1-1 0 0,-1-1 1 0 0,1 0-1 0 0,-1 0 1 0 0,-1-3-39 0 0,0 5 5 0 0,0 0 0 0 0,0 0 1 0 0,0 0-1 0 0,-1 1 0 0 0,0-1 0 0 0,-1 0 1 0 0,1 0-1 0 0,-1 0 0 0 0,0 1 0 0 0,0-1 1 0 0,-1 1-1 0 0,1 0 0 0 0,-1 0 0 0 0,-1 0 1 0 0,1 0-1 0 0,-1 0 0 0 0,1 0 0 0 0,-1 1 1 0 0,-1 0-1 0 0,1 0 0 0 0,-1 0 0 0 0,1 0 1 0 0,-1 1-1 0 0,0 0 0 0 0,0 0 0 0 0,-1 0 1 0 0,1 1-1 0 0,-1-1 0 0 0,1 1 0 0 0,-1 0 1 0 0,0 1-1 0 0,1 0 0 0 0,-1 0 0 0 0,0 0 1 0 0,0 0-1 0 0,0 1 0 0 0,0 0 0 0 0,0 0 1 0 0,-2 1-6 0 0,-11-2-4 0 0,1 2 1 0 0,-1 0 0 0 0,1 0 0 0 0,0 2 0 0 0,-1 0 0 0 0,1 1-1 0 0,1 1 1 0 0,-1 1 0 0 0,1 0 0 0 0,0 1 0 0 0,0 1-1 0 0,1 1 1 0 0,0 0 0 0 0,0 1 0 0 0,1 1 0 0 0,1 1 0 0 0,-1-1-1 0 0,2 2 1 0 0,0 0 0 0 0,1 1 0 0 0,0 0 0 0 0,1 1 0 0 0,0 0-1 0 0,1 1 1 0 0,1 0 0 0 0,1 0 0 0 0,0 1 0 0 0,1 0 0 0 0,0 2 3 0 0,3-7 24 0 0,0 0 0 0 0,1 0 0 0 0,0 1 0 0 0,1-1 0 0 0,0 0 0 0 0,1 1 0 0 0,0-1 0 0 0,1 1 0 0 0,1-1 0 0 0,0 1 0 0 0,0-1 0 0 0,1 1 0 0 0,1-1 0 0 0,0 0 0 0 0,1 0 0 0 0,0 0 0 0 0,1 0 0 0 0,0-1 0 0 0,1 0 0 0 0,0 0 0 0 0,1 0 0 0 0,0-1 0 0 0,0 0 0 0 0,1 0 0 0 0,1-1 0 0 0,0 0 0 0 0,0 0 0 0 0,0-1 0 0 0,1-1 0 0 0,1 1 0 0 0,-1-1 0 0 0,1-1 0 0 0,0 0 0 0 0,0-1 0 0 0,1 0 0 0 0,0-1 0 0 0,0 0 0 0 0,6 1-24 0 0,6-3 34 0 0,1 0 0 0 0,-1-2 1 0 0,0-1-1 0 0,1-1 0 0 0,-1-1 0 0 0,0-1 1 0 0,0-1-1 0 0,-1-1 0 0 0,1-1 1 0 0,-2-1-1 0 0,5-3-34 0 0,-13 5-101 0 0,15-6-4021 0 0,-25 10 3129 0 0</inkml:trace>
  <inkml:trace contextRef="#ctx0" brushRef="#br0" timeOffset="-196511.438">7490 2413 1300 0 0,'0'1'90'0'0,"0"-1"0"0"0,0 0 1 0 0,0 1-1 0 0,1-1 0 0 0,-1 0 0 0 0,0 0 0 0 0,0 1 0 0 0,1-1 0 0 0,-1 0 1 0 0,0 0-1 0 0,1 1 0 0 0,-1-1 0 0 0,0 0 0 0 0,1 0 0 0 0,-1 0 0 0 0,0 0 1 0 0,1 0-1 0 0,-1 1 0 0 0,1-1 0 0 0,-1 0 0 0 0,0 0 0 0 0,1 0 1 0 0,-1 0-1 0 0,1 0 0 0 0,-1 0 0 0 0,0 0 0 0 0,1 0 0 0 0,-1 0 0 0 0,0 0 1 0 0,1-1-1 0 0,-1 1 0 0 0,1 0 0 0 0,-1 0 0 0 0,0 0 0 0 0,1 0 0 0 0,-1 0 1 0 0,0-1-1 0 0,1 1 0 0 0,-1 0 0 0 0,0 0 0 0 0,1-1 0 0 0,-1 1 0 0 0,0 0 1 0 0,0-1-1 0 0,1 1 0 0 0,-1 0 0 0 0,0 0 0 0 0,0-1-90 0 0,77 345 1565 0 0,-32-196-673 0 0,-45-148-1070 0 0,0 0-64 0 0,-16-11-3921 0 0,5 0 2866 0 0</inkml:trace>
  <inkml:trace contextRef="#ctx0" brushRef="#br0" timeOffset="-195281.278">7298 1891 1228 0 0,'0'0'204'0'0,"0"0"6"0"0,0 0-38 0 0,0 0-34 0 0,0 0-27 0 0,0 0 78 0 0,0 0 6 0 0,0 0-81 0 0,0 0-61 0 0,0 0-7 0 0,0 0 11 0 0,0 0 58 0 0,0 0 45 0 0,0 0-2 0 0,0 0-78 0 0,0 0 10 0 0,0 0-7 0 0,0 0-17 0 0,0 0-8 0 0,0 0 64 0 0,0 0-55 0 0,0 0-13 0 0,0 0 24 0 0,0 0-55 0 0,0 0-15 0 0,0 0-31 0 0,0 0 17 0 0,0 0 46 0 0,0 0-45 0 0,0 0-10 0 0,0-1-64 0 0,0-13-973 0 0,0 14 1 0 0</inkml:trace>
  <inkml:trace contextRef="#ctx0" brushRef="#br0" timeOffset="-194145.386">8554 2296 1112 0 0,'0'0'311'0'0,"0"0"-6"0"0,1 18 447 0 0,3-14-679 0 0,1-1 1 0 0,0 1-1 0 0,0-1 0 0 0,0 1 1 0 0,0-1-1 0 0,0-1 1 0 0,1 1-1 0 0,-1-1 1 0 0,1 0-1 0 0,-1 0 1 0 0,1-1-1 0 0,0 0 1 0 0,0 0-1 0 0,0 0 1 0 0,0 0-1 0 0,0-1 1 0 0,0 0-1 0 0,0-1 1 0 0,0 1-1 0 0,0-1 1 0 0,-1 0-1 0 0,1 0 1 0 0,0-1-1 0 0,3-1-73 0 0,20-1 158 0 0,0-2 0 0 0,0 0 0 0 0,-1-2 0 0 0,1-1 0 0 0,-2-2 0 0 0,0 0 0 0 0,0-2 0 0 0,-1-1 0 0 0,7-6-158 0 0,-30 19 9 0 0,0 0 0 0 0,0 0 1 0 0,0-1-1 0 0,-1 1 0 0 0,1-1 0 0 0,-1 0 0 0 0,1 1 0 0 0,-1-1 0 0 0,0-1 0 0 0,1 1 0 0 0,-1 0 1 0 0,0 0-1 0 0,0-1 0 0 0,-1 1 0 0 0,1-1 0 0 0,-1 0 0 0 0,1 1 0 0 0,-1-1 0 0 0,0 0 1 0 0,0 0-1 0 0,0 0 0 0 0,0 0 0 0 0,0 0 0 0 0,-1 0 0 0 0,1 0 0 0 0,-1 0 0 0 0,0 0 0 0 0,0 0 1 0 0,0 0-1 0 0,0 0 0 0 0,-1 0 0 0 0,1 0 0 0 0,-1-1 0 0 0,0 2 0 0 0,0-1 0 0 0,0 0 0 0 0,0 0 1 0 0,0 0-1 0 0,-1 0 0 0 0,1 1 0 0 0,-1-1 0 0 0,0 1 0 0 0,0-1 0 0 0,0 1 0 0 0,0-1 1 0 0,0 1-1 0 0,0 0 0 0 0,-1 0 0 0 0,1 0 0 0 0,-1 1 0 0 0,1-1 0 0 0,-1 0-9 0 0,-12-4-1 0 0,1 1-1 0 0,-1 0 1 0 0,0 2 0 0 0,0-1-1 0 0,0 2 1 0 0,-1 0 0 0 0,1 0-1 0 0,0 2 1 0 0,-1 0-1 0 0,1 1 1 0 0,-1 0 0 0 0,1 1-1 0 0,0 1 1 0 0,0 0-1 0 0,0 1 1 0 0,0 1 0 0 0,1 0-1 0 0,-1 1 1 0 0,1 1 0 0 0,1 0-1 0 0,-1 1 1 0 0,1 0-1 0 0,1 1 1 0 0,-1 0 0 0 0,2 1-1 0 0,-1 1 1 0 0,1 0-1 0 0,1 0 1 0 0,0 1 0 0 0,1 0-1 0 0,0 1 1 0 0,1 0 0 0 0,0 1-1 0 0,1-1 1 0 0,0 1-1 0 0,2 1 1 0 0,-1-1 0 0 0,2 1-1 0 0,0 0 1 0 0,0 0 1 0 0,1-3 16 0 0,0 0 1 0 0,1 0-1 0 0,0-1 1 0 0,0 1-1 0 0,1 0 1 0 0,1 1-1 0 0,0-1 1 0 0,1 0-1 0 0,0 0 0 0 0,1 0 1 0 0,0-1-1 0 0,1 1 1 0 0,1 0-1 0 0,-1-1 1 0 0,2 0-1 0 0,-1 1 1 0 0,2-2-1 0 0,-1 1 0 0 0,2-1 1 0 0,-1 0-1 0 0,1 0 1 0 0,1 0-1 0 0,0-1 1 0 0,0 0-1 0 0,1-1 1 0 0,0 0-1 0 0,0 0 1 0 0,1-1-1 0 0,0-1 0 0 0,0 1 1 0 0,1-1-17 0 0,9 2-287 0 0,0-1 0 0 0,0-1 0 0 0,1-1 0 0 0,0-1 0 0 0,0-1 0 0 0,0 0 0 0 0,0-2 0 0 0,0 0 0 0 0,0-1 0 0 0,0-2 0 0 0,0 0 0 0 0,0-1 0 0 0,0-1 1 0 0,0-1-1 0 0,9-4 287 0 0,1-4-1222 0 0</inkml:trace>
  <inkml:trace contextRef="#ctx0" brushRef="#br0" timeOffset="-193786.247">9224 2454 1288 0 0,'3'-4'67'0'0,"-1"1"-1"0"0,1 0 1 0 0,0 0 0 0 0,0 1-1 0 0,0-1 1 0 0,0 1 0 0 0,0-1-1 0 0,1 1 1 0 0,-1 0-1 0 0,1 0 1 0 0,-1 0 0 0 0,1 1-1 0 0,0-1 1 0 0,0 1 0 0 0,0 0-1 0 0,0 0 1 0 0,0 0-1 0 0,0 1 1 0 0,0-1 0 0 0,0 1-1 0 0,0 0 1 0 0,0 0 0 0 0,0 0-1 0 0,0 1 1 0 0,0 0-1 0 0,0-1 1 0 0,0 1 0 0 0,0 1-1 0 0,-1-1 1 0 0,1 0 0 0 0,0 1-1 0 0,-1 0 1 0 0,1 0-1 0 0,-1 0 1 0 0,1 0 0 0 0,-1 1-1 0 0,0-1 1 0 0,0 1 0 0 0,0 0-1 0 0,0 0 1 0 0,0 0 0 0 0,-1 0-1 0 0,0 0 1 0 0,1 1-1 0 0,0 2-66 0 0,4 12 182 0 0,-1 0 0 0 0,0 1 0 0 0,-2-1 0 0 0,0 1 0 0 0,-1 0 0 0 0,-1 0 0 0 0,-1 0 0 0 0,-1 0 0 0 0,-1 5-182 0 0,-34 135 2401 0 0,35-158-2198 0 0,21 3 77 0 0,169-62-1189 0 0,5-17-4205 0 0,-153 55 3857 0 0</inkml:trace>
  <inkml:trace contextRef="#ctx0" brushRef="#br0" timeOffset="-192887.554">6785 4044 1336 0 0,'5'-42'2905'0'0,"54"-15"-1783"0"0,65-14-142 0 0,150-105 184 0 0,-240 132-1186 0 0,-70 31-344 0 0,6 15 351 0 0,-1 2 0 0 0,1 1 0 0 0,0 1 0 0 0,0 2 0 0 0,0 1 0 0 0,1 1 0 0 0,1 1 0 0 0,0 2 0 0 0,0 1 1 0 0,2 1-1 0 0,0 1 0 0 0,0 2 0 0 0,2 0 0 0 0,-13 13 15 0 0,26-23 30 0 0,1 0-1 0 0,-1 1 1 0 0,2 1 0 0 0,-1 0 0 0 0,1 0-1 0 0,1 1 1 0 0,0 0 0 0 0,0 0-1 0 0,1 1 1 0 0,1 0 0 0 0,0 0-1 0 0,0 1 1 0 0,1-1 0 0 0,1 1 0 0 0,0 0-1 0 0,-1 12-29 0 0,7-17 13 0 0,1-1 1 0 0,0 0-1 0 0,0 0 0 0 0,1 0 0 0 0,0 0 0 0 0,0-1 0 0 0,1 0 1 0 0,0 0-1 0 0,0 0 0 0 0,0 0 0 0 0,1-1 0 0 0,0 1 0 0 0,0-1 0 0 0,0-1 1 0 0,0 1-1 0 0,1-1 0 0 0,0-1 0 0 0,0 1 0 0 0,0-1 0 0 0,0 0 1 0 0,1 0-1 0 0,-1-1 0 0 0,1 0 0 0 0,-1-1 0 0 0,1 0 0 0 0,0 0 0 0 0,0 0 1 0 0,-1-1-1 0 0,1 0 0 0 0,0 0 0 0 0,0-1-13 0 0,14 4-81 0 0,222 7-4952 0 0,-223-10 3782 0 0</inkml:trace>
  <inkml:trace contextRef="#ctx0" brushRef="#br0" timeOffset="-191799.107">7400 3922 1076 0 0,'0'0'305'0'0,"-20"5"2799"0"0,20-5-3086 0 0,0 0-1 0 0,1-1 1 0 0,-1 1 0 0 0,0 0-1 0 0,0 0 1 0 0,1-1-1 0 0,-1 1 1 0 0,0 0 0 0 0,0-1-1 0 0,0 1 1 0 0,1 0 0 0 0,-1-1-1 0 0,0 1 1 0 0,0 0-1 0 0,0-1 1 0 0,0 1 0 0 0,0 0-1 0 0,1-1 1 0 0,-1 1 0 0 0,0 0-1 0 0,0-1 1 0 0,0 1-1 0 0,0 0 1 0 0,0-1 0 0 0,0 1-1 0 0,0-1 1 0 0,0 1 0 0 0,-1 0-1 0 0,1-1 1 0 0,0 1-1 0 0,0 0 1 0 0,0-1 0 0 0,0 1-1 0 0,0 0 1 0 0,0-1 0 0 0,-1 1-1 0 0,1 0 1 0 0,0-1-1 0 0,0 1 1 0 0,-1 0 0 0 0,1 0-1 0 0,0-1 1 0 0,0 1 0 0 0,-1 0-1 0 0,1 0 1 0 0,0 0-1 0 0,-1-1-17 0 0,2 1 4 0 0,0 0-1 0 0,0-1 1 0 0,0 1-1 0 0,0 0 1 0 0,0 0 0 0 0,0 0-1 0 0,0 0 1 0 0,0 0-1 0 0,0 0 1 0 0,0 0-1 0 0,0 0 1 0 0,0 0-1 0 0,0 0 1 0 0,0 1-1 0 0,0-1 1 0 0,0 0-1 0 0,0 1 1 0 0,-1-1-1 0 0,1 0 1 0 0,0 1-1 0 0,0-1 1 0 0,0 1-1 0 0,0 0 1 0 0,-1-1-1 0 0,1 1 1 0 0,0 0-1 0 0,-1-1 1 0 0,1 1-1 0 0,0 0 1 0 0,-1 0-1 0 0,1-1 1 0 0,-1 1 0 0 0,1 0-1 0 0,-1 0 1 0 0,1 0-1 0 0,-1 0 1 0 0,0 0-1 0 0,1 0 1 0 0,-1 0-1 0 0,0 0 1 0 0,0 0-1 0 0,0 0 1 0 0,0 0-1 0 0,0 0 1 0 0,0 0-1 0 0,0 0 1 0 0,0 0-1 0 0,0 0 1 0 0,0 0-4 0 0,-43 102 1151 0 0,42-103-1069 0 0,19-8 454 0 0,-28 14-670 0 0,9-6 132 0 0,1 1-1 0 0,-1-1 0 0 0,0 1 1 0 0,0-1-1 0 0,0 1 1 0 0,0-1-1 0 0,0 0 0 0 0,0 1 1 0 0,0-1-1 0 0,0 0 0 0 0,0 0 1 0 0,0 0-1 0 0,0 0 1 0 0,0 0-1 0 0,0 0 0 0 0,0 0 1 0 0,0 0-1 0 0,0 0 0 0 0,0 0 1 0 0,0 0-1 0 0,0-1 1 0 0,0 1-1 0 0,0 0 0 0 0,0-1 1 0 0,0 1-1 0 0,0-1 0 0 0,0 1 1 0 0,1-1-1 0 0,-1 0 1 0 0,0 1-1 0 0,0-1 0 0 0,0 0 1 0 0,1 1-1 0 0,-1-1 0 0 0,0 0 1 0 0,1 0-1 0 0,-1 0 1 0 0,1 0-1 0 0,-1 1 0 0 0,1-1 1 0 0,-1 0-1 0 0,1 0 1 0 0,0 0-1 0 0,-1 0 0 0 0,1 0 1 0 0,0 0-1 0 0,0 0 0 0 0,0 0 1 0 0,0 0-1 0 0,0 0 1 0 0,0 0-1 0 0,0 0 0 0 0,0 0 1 0 0,0 0-1 0 0,0 0 0 0 0,1 0 1 0 0,-1 0-1 0 0,0 0 1 0 0,1 0-1 0 0,-1 0 0 0 0,0 0 1 0 0,1 0-1 0 0,0 0 0 0 0,-1 0 1 0 0,1 0 2 0 0,37-61 173 0 0,40 17-316 0 0,-77 44 198 0 0,11 5 0 0 0,-6 3-58 0 0,0-1 0 0 0,0 2 0 0 0,-1-1 0 0 0,0 0 1 0 0,-1 1-1 0 0,0 0 0 0 0,0 0 0 0 0,0 1 0 0 0,-1-1 0 0 0,0 1 1 0 0,-1-1-1 0 0,0 1 0 0 0,0 0 0 0 0,-1 0 0 0 0,0 0 1 0 0,-1 0-1 0 0,0 0 0 0 0,0 0 0 0 0,-1 0 0 0 0,0 0 0 0 0,-1 3 3 0 0,2 12 76 0 0,-23 53 613 0 0,71-59-420 0 0,-41-17-266 0 0,-1 0 0 0 0,1 0-1 0 0,-1 0 1 0 0,0 1-1 0 0,1 0 1 0 0,-1 0-1 0 0,0 1 1 0 0,0 0 0 0 0,-1 0-1 0 0,1 0 1 0 0,-1 1-1 0 0,1 0 1 0 0,-1 0 0 0 0,0 0-1 0 0,0 0 1 0 0,-1 1-1 0 0,0 0 1 0 0,1 0-1 0 0,-1 0 1 0 0,-1 0 0 0 0,1 1-1 0 0,-1 0 1 0 0,0-1-1 0 0,0 1 1 0 0,-1 0-1 0 0,0 1 1 0 0,0-1 0 0 0,0 0-1 0 0,-1 1 1 0 0,0-1-1 0 0,0 0 1 0 0,-1 1 0 0 0,1 0-1 0 0,-1-1 1 0 0,-1 1-1 0 0,1-1 1 0 0,-1 0-1 0 0,-1 1 1 0 0,1-1 0 0 0,-1 1-1 0 0,0-1 1 0 0,0 0-1 0 0,-1 0 1 0 0,1 0 0 0 0,-2-1-1 0 0,-2 6-2 0 0,-2-1-30 0 0,0 1 0 0 0,-1-2 0 0 0,0 1 0 0 0,-1-1 0 0 0,0-1 0 0 0,-1 1 0 0 0,1-2-1 0 0,-2 0 1 0 0,1 0 0 0 0,-1-1 0 0 0,0 0 0 0 0,0-1 0 0 0,0 0 0 0 0,-1-1 0 0 0,0-1 0 0 0,0 0 0 0 0,-6 1 30 0 0,17-4-142 0 0,0-1 0 0 0,0 1 0 0 0,0-1 0 0 0,0 1 0 0 0,0-1 0 0 0,-1 0 0 0 0,1 0 0 0 0,0 0 0 0 0,1 0 0 0 0,-1 0 1 0 0,0 0-1 0 0,0 0 0 0 0,0-1 0 0 0,1 1 0 0 0,-1-1 0 0 0,1 1 0 0 0,-1-1 0 0 0,1 1 0 0 0,-1-1 0 0 0,1 0 0 0 0,0 0 0 0 0,0 0 0 0 0,0 0 1 0 0,0 0-1 0 0,0 0 0 0 0,0 0 0 0 0,1 0 0 0 0,-1 0 0 0 0,1 0 0 0 0,0-1 142 0 0,-1-9-1215 0 0</inkml:trace>
  <inkml:trace contextRef="#ctx0" brushRef="#br0" timeOffset="-191207.214">8394 3861 1792 0 0,'24'-7'355'0'0,"0"-1"0"0"0,0-1 0 0 0,-1-1 0 0 0,0 0 0 0 0,-1-2 0 0 0,0-1 0 0 0,-1-1 0 0 0,-1-1 0 0 0,16-14-355 0 0,-35 29 0 0 0,0 0 1 0 0,1 0-1 0 0,-1 0 0 0 0,0 0 1 0 0,1 0-1 0 0,-1-1 0 0 0,0 1 1 0 0,0-1-1 0 0,0 1 1 0 0,1-1-1 0 0,-1 1 0 0 0,0-1 1 0 0,0 0-1 0 0,0 1 0 0 0,0-1 1 0 0,0 0-1 0 0,0 0 0 0 0,0 0 1 0 0,0 0-1 0 0,0 0 0 0 0,-1 0 1 0 0,1 0-1 0 0,0 0 0 0 0,0 0 1 0 0,-1 0-1 0 0,1 0 0 0 0,-1 0 1 0 0,1-1-1 0 0,-1 1 0 0 0,0 0 1 0 0,1 0-1 0 0,-1-1 0 0 0,0 1 1 0 0,0 0-1 0 0,0-1 0 0 0,0 1 1 0 0,0 0-1 0 0,0 0 0 0 0,0-1 1 0 0,0 1-1 0 0,-1 0 0 0 0,1 0 1 0 0,0-1-1 0 0,-1 1 0 0 0,1 0 1 0 0,-1 0-1 0 0,1 0 0 0 0,-1-1 1 0 0,0 1-1 0 0,1 0 0 0 0,-1 0 1 0 0,0 0-1 0 0,0 0 0 0 0,0 0 1 0 0,0 1-1 0 0,0-1 0 0 0,0 0 1 0 0,0 0-1 0 0,0 0 0 0 0,0 1 1 0 0,0-1-1 0 0,0 1 0 0 0,-1-1 1 0 0,1 1-1 0 0,0-1 0 0 0,0 1 1 0 0,-1 0-1 0 0,-20 5 49 0 0,0 1 1 0 0,1 1-1 0 0,-1 1 0 0 0,2 1 1 0 0,-1 1-1 0 0,1 1 0 0 0,1 0 1 0 0,0 2-1 0 0,0 0 1 0 0,1 1-1 0 0,1 1 0 0 0,0 0 1 0 0,2 1-1 0 0,-1 1 0 0 0,2 1 1 0 0,0 0-1 0 0,2 1 1 0 0,-7 11-50 0 0,17-25 13 0 0,0 0 0 0 0,0 0 0 0 0,1 0 0 0 0,0 0 0 0 0,-1 0 0 0 0,2 0 0 0 0,-1 0 0 0 0,1 0 0 0 0,-1 1 1 0 0,1-1-1 0 0,1 0 0 0 0,-1 0 0 0 0,1 0 0 0 0,0 0 0 0 0,0 1 0 0 0,0-1 0 0 0,1 0 0 0 0,0-1 0 0 0,0 1 1 0 0,0 0-1 0 0,1 0 0 0 0,-1-1 0 0 0,1 0 0 0 0,0 1 0 0 0,0-1 0 0 0,1 0 0 0 0,-1 0 0 0 0,1-1 1 0 0,0 1-1 0 0,0-1 0 0 0,0 0 0 0 0,0 0 0 0 0,1 0 0 0 0,-1-1 0 0 0,1 1 0 0 0,0-1 0 0 0,0 0 0 0 0,0 0 1 0 0,-1-1-1 0 0,2 0 0 0 0,-1 1 0 0 0,0-2 0 0 0,1 1-13 0 0,226 20-3618 0 0,-210-21 2486 0 0</inkml:trace>
  <inkml:trace contextRef="#ctx0" brushRef="#br0" timeOffset="-190912.357">9250 3828 908 0 0,'4'92'3227'0'0,"54"115"-1653"0"0,-22-118-1312 0 0,-30-51-2539 0 0,-9-34 1293 0 0,-9 11 30 0 0</inkml:trace>
  <inkml:trace contextRef="#ctx0" brushRef="#br0" timeOffset="-190647.591">9157 3811 1508 0 0,'-22'21'571'0'0,"2"0"0"0"0,0 1 0 0 0,2 2 0 0 0,0-1 0 0 0,2 2 0 0 0,0 0 0 0 0,2 1 0 0 0,1 1 0 0 0,1 0 0 0 0,1 0 0 0 0,-3 17-571 0 0,12-41 27 0 0,1 0 1 0 0,0 0-1 0 0,-1 1 1 0 0,2-1-1 0 0,-1 0 1 0 0,0 1-1 0 0,1-1 1 0 0,-1 1-1 0 0,1-1 1 0 0,0 1-1 0 0,0-1 1 0 0,0 1-1 0 0,1-1 1 0 0,-1 1-1 0 0,1-1 1 0 0,0 1-1 0 0,0-1 1 0 0,0 0-1 0 0,0 1 1 0 0,1-1-1 0 0,-1 0 1 0 0,1 0-1 0 0,0 0 1 0 0,0 0-1 0 0,0 0 1 0 0,0-1-1 0 0,1 1 1 0 0,-1-1-1 0 0,1 1 1 0 0,-1-1-1 0 0,1 0 1 0 0,0 0-1 0 0,0 0 1 0 0,0 0-1 0 0,0 0 1 0 0,0-1-1 0 0,0 1 1 0 0,1-1-1 0 0,-1 0 1 0 0,0 0-1 0 0,1 0 1 0 0,-1-1-1 0 0,1 1 1 0 0,-1-1-1 0 0,1 0 1 0 0,-1 0-1 0 0,1 0 1 0 0,-1 0-1 0 0,1 0 1 0 0,-1-1-1 0 0,1 0 1 0 0,-1 0-1 0 0,0 0 1 0 0,1 0-1 0 0,-1 0 1 0 0,2-1-28 0 0,153-52-876 0 0,76-62-5045 0 0,-191 91 4537 0 0</inkml:trace>
  <inkml:trace contextRef="#ctx0" brushRef="#br0" timeOffset="-189933.791">7090 5160 976 0 0,'0'-15'968'0'0,"0"15"-256"0"0,0 0-184 0 0,0 0 4 0 0,0-16-88 0 0,0 16-16 0 0,-15-21-16 0 0,15 21-48 0 0,3-2-195 0 0,-1 2-41 0 0,3 0 116 0 0,3 0-128 0 0,-2 0-16 0 0,15 6-408 0 0,-10-6-157 0 0,13 0-723 0 0,7 0-76 0 0,-1 0 124 0 0</inkml:trace>
  <inkml:trace contextRef="#ctx0" brushRef="#br0" timeOffset="-189684.761">8440 5103 1576 0 0,'10'3'492'0'0,"-6"0"52"0"0,4-1-140 0 0,-1 1-48 0 0,12 3-376 0 0,-6-5-148 0 0,-13-1-544 0 0,13 0-564 0 0</inkml:trace>
  <inkml:trace contextRef="#ctx0" brushRef="#br0" timeOffset="-189531.109">9170 5201 1292 0 0,'6'4'692'0'0,"-3"-1"-124"0"0,0-1-96 0 0,1 2-28 0 0,-3-1-48 0 0,2 0-280 0 0,1-1-324 0 0,-4-1-224 0 0,0 1-696 0 0,0-2 4 0 0</inkml:trace>
  <inkml:trace contextRef="#ctx0" brushRef="#br0" timeOffset="-189344.951">8824 4841 916 0 0,'-2'-5'1272'0'0,"-2"-1"-500"0"0,4 0-328 0 0,-2 2-60 0 0,2-1-768 0 0,0-1-788 0 0,0 2-72 0 0</inkml:trace>
  <inkml:trace contextRef="#ctx0" brushRef="#br0" timeOffset="-155183.443">10498 2220 1212 0 0,'-18'12'1486'0'0,"-18"6"52"0"0,37-19-1508 0 0,-1 1-1 0 0,0 0 1 0 0,1-1-1 0 0,-1 1 1 0 0,0 0-1 0 0,1-1 1 0 0,-1 1-1 0 0,0-1 1 0 0,1 1-1 0 0,-1-1 1 0 0,0 1-1 0 0,0-1 1 0 0,1 1-1 0 0,-1-1 1 0 0,0 1-1 0 0,0-1 1 0 0,0 1-1 0 0,0-1 1 0 0,0 1-1 0 0,0-1 1 0 0,0 1-1 0 0,0-1 1 0 0,0 1-1 0 0,0-1 1 0 0,0 1-1 0 0,0-1 1 0 0,0 1-1 0 0,0-1 1 0 0,0 1-1 0 0,-1-1 1 0 0,1 1-1 0 0,0-1 1 0 0,0 1-1 0 0,-1-1 1 0 0,1 1-1 0 0,0-1 1 0 0,-1 1-1 0 0,1 0 1 0 0,0-1-1 0 0,-1 1 1 0 0,1 0-1 0 0,0-1 1 0 0,-1 1-1 0 0,1 0 1 0 0,-1-1-1 0 0,1 1 1 0 0,-1 0-1 0 0,1 0 1 0 0,-1-1-1 0 0,1 1 1 0 0,-1 0-1 0 0,1 0 1 0 0,-1 0-1 0 0,1 0 1 0 0,-1 0-1 0 0,1 0 1 0 0,-1 0-1 0 0,1 0 1 0 0,-1 0-1 0 0,1 0 1 0 0,-1 0-1 0 0,1 0 1 0 0,-1 0-1 0 0,1 0 1 0 0,-1 0-1 0 0,1 1 1 0 0,-1-1-1 0 0,1 0 1 0 0,-1 0-1 0 0,1 1-29 0 0,22-32 84 0 0,2 2 0 0 0,1 0 0 0 0,1 2 0 0 0,2 1 0 0 0,0 1 0 0 0,2 1-1 0 0,1 2 1 0 0,0 1 0 0 0,2 2 0 0 0,4-2-84 0 0,-17 9 42 0 0,108-57-15 0 0,4 5-1 0 0,2 6 1 0 0,3 6 0 0 0,120-29-27 0 0,-7 20 67 0 0,2 10 1 0 0,3 12-1 0 0,0 11 1 0 0,2 11-1 0 0,29 11-67 0 0,233 18 12 0 0,-347 3-27 0 0,-1 7 0 0 0,-1 8 0 0 0,-2 7 0 0 0,-1 7 0 0 0,-2 8 0 0 0,141 66 15 0 0,382 189 1281 0 0,-6 33-1281 0 0,-131-25 1279 0 0,167 147-1279 0 0,277 198 702 0 0,-805-546-3197 0 0,-198-137-2898 0 0,-5 6 4011 0 0</inkml:trace>
  <inkml:trace contextRef="#ctx0" brushRef="#br0" timeOffset="-153659.948">14834 1387 1060 0 0,'0'0'357'0'0,"0"0"-7"0"0,0 0-40 0 0,0 0 17 0 0,0 0-56 0 0,0 0 12 0 0,0 0-92 0 0,0 0-31 0 0,-5 1 24 0 0,-58-17 1311 0 0,46 8-515 0 0,25 14-662 0 0,30 16-295 0 0,260 107 282 0 0,-110-14 69 0 0,-172-103-346 0 0,32 43 613 0 0,-48-54-609 0 0,0-1 89 0 0,0 0-15 0 0,-44 61 203 0 0,-327 281 420 0 0,156-158-1350 0 0,214-183-187 0 0,1-1-511 0 0,0 0-73 0 0,-1-1 57 0 0,-7-1-8 0 0</inkml:trace>
  <inkml:trace contextRef="#ctx0" brushRef="#br0" timeOffset="-152769.741">13477 679 1008 0 0,'0'0'93'0'0,"1"0"-1"0"0,-1 0 1 0 0,0 1-1 0 0,0-1 1 0 0,1 0-1 0 0,-1 0 1 0 0,0 0-1 0 0,1 0 1 0 0,-1 0-1 0 0,0 0 0 0 0,0 0 1 0 0,1 0-1 0 0,-1 0 1 0 0,0 0-1 0 0,0 0 1 0 0,1 0-1 0 0,-1 0 1 0 0,0 0-1 0 0,1 0 1 0 0,-1 0-1 0 0,0 0 1 0 0,0 0-1 0 0,1-1 1 0 0,-1 1-1 0 0,0 0 1 0 0,0 0-1 0 0,1 0 1 0 0,-1 0-1 0 0,0-1 1 0 0,0 1-1 0 0,0 0 1 0 0,1 0-1 0 0,-1 0 1 0 0,0-1-1 0 0,0 1 1 0 0,0 0-93 0 0,-46 84 548 0 0,-173 342 1195 0 0,94-152-1369 0 0,109-265-4814 0 0,16-9 3041 0 0</inkml:trace>
  <inkml:trace contextRef="#ctx0" brushRef="#br0" timeOffset="-152353.078">12938 855 1632 0 0,'20'-3'3459'0'0,"33"31"-2981"0"0,-49-26-240 0 0,650 370 3727 0 0,-616-353-3653 0 0,-26-16-7112 0 0,-12-3 5564 0 0</inkml:trace>
  <inkml:trace contextRef="#ctx0" brushRef="#br0" timeOffset="-148608.13">12900 4450 1132 0 0,'0'0'283'0'0,"0"0"25"0"0,0 0 33 0 0,0 0-37 0 0,-16 5 2100 0 0,17-3-2383 0 0,0 0 1 0 0,0 0-1 0 0,0 0 1 0 0,1-1 0 0 0,-1 1-1 0 0,1 0 1 0 0,0-1-1 0 0,-1 1 1 0 0,1-1 0 0 0,0 0-1 0 0,0 0 1 0 0,0 0-1 0 0,0 1 1 0 0,0-2-1 0 0,0 1 1 0 0,0 0 0 0 0,0 0-1 0 0,0-1 1 0 0,0 1-1 0 0,1-1 1 0 0,-1 0-1 0 0,0 1 1 0 0,0-1 0 0 0,0 0-1 0 0,1 0 1 0 0,-1-1-1 0 0,0 1 1 0 0,0 0-1 0 0,0-1 1 0 0,1 1 0 0 0,-1-1-22 0 0,10 1-36 0 0,106-13 257 0 0,41-5 86 0 0,84-9 150 0 0,-77 22-225 0 0,523-80-173 0 0,-461 67-175 0 0,146-11 31 0 0,156 7-18 0 0,242-58 507 0 0,-304 20 115 0 0,304-28-317 0 0,-111 25-102 0 0,239-10 230 0 0,-13 20 289 0 0,83-30-307 0 0,668-31 547 0 0,-146-9-143 0 0,-1342 110-488 0 0,165-6-2297 0 0,-334 22-3257 0 0,0-4 4135 0 0</inkml:trace>
  <inkml:trace contextRef="#ctx0" brushRef="#br0" timeOffset="-140600.341">10109 2221 1088 0 0,'0'0'156'0'0,"-11"0"111"0"0,8-3 2835 0 0,5-1-3052 0 0,0 0 0 0 0,0-1 1 0 0,1 1-1 0 0,0 0 0 0 0,0 0 0 0 0,0 0 0 0 0,0 1 0 0 0,0-1 0 0 0,1 1 1 0 0,0 0-1 0 0,0 0 0 0 0,0 0 0 0 0,0 0 0 0 0,0 1 0 0 0,0-1 1 0 0,1 1-1 0 0,-1 0 0 0 0,1 0 0 0 0,-1 1-50 0 0,34-22 685 0 0,-31 19-599 0 0,-1-1 0 0 0,0 0-1 0 0,0 0 1 0 0,0-1 0 0 0,-1 0-1 0 0,0 0 1 0 0,0 0 0 0 0,0 0 0 0 0,-1-1-1 0 0,0 0 1 0 0,0 0 0 0 0,-1 0-1 0 0,0 0 1 0 0,0-1 0 0 0,0 1 0 0 0,-1-1-1 0 0,-1 0 1 0 0,1 0 0 0 0,-1 1-1 0 0,0-4-85 0 0,-1 10 58 0 0,-2-45 136 0 0,0 44-190 0 0,0-1-1 0 0,-1 1 0 0 0,1-1 1 0 0,-1 1-1 0 0,0 0 0 0 0,1 0 0 0 0,-1 0 1 0 0,0 0-1 0 0,0 1 0 0 0,0-1 0 0 0,0 1 1 0 0,-1 0-1 0 0,1 0 0 0 0,0 0 1 0 0,0 0-1 0 0,-1 1 0 0 0,1-1 0 0 0,0 1 1 0 0,-1 0-1 0 0,1 0 0 0 0,-1 0 1 0 0,1 0-1 0 0,0 0 0 0 0,-1 1 0 0 0,1 0 1 0 0,0 0-1 0 0,-1 0 0 0 0,1 0 1 0 0,0 0-1 0 0,0 0 0 0 0,0 1 0 0 0,0 0 1 0 0,0-1-1 0 0,0 1 0 0 0,0 0 0 0 0,1 1 1 0 0,-2 1-4 0 0,-4 1-18 0 0,0 0 0 0 0,1 1 0 0 0,0 0-1 0 0,1 1 1 0 0,-1 0 0 0 0,1 0 0 0 0,0 0 0 0 0,1 1 0 0 0,0-1 0 0 0,0 1 0 0 0,1 0 0 0 0,0 1 0 0 0,0-1 0 0 0,1 1 0 0 0,0 0 0 0 0,0 0 0 0 0,1 0 0 0 0,0 0-1 0 0,1 0 1 0 0,-1 8 18 0 0,-21 107 41 0 0,11 16 532 0 0,13-136-544 0 0,0 0 0 0 0,1-1 0 0 0,-1 1-1 0 0,1-1 1 0 0,0 0 0 0 0,0 1 0 0 0,1-1 0 0 0,-1 0 0 0 0,0 0 0 0 0,1 0 0 0 0,0-1 0 0 0,0 1 0 0 0,0-1 0 0 0,0 1 0 0 0,0-1-1 0 0,0 0 1 0 0,0 0 0 0 0,1-1 0 0 0,-1 1 0 0 0,1-1 0 0 0,0 1 0 0 0,-1-1 0 0 0,1 0 0 0 0,0 0 0 0 0,-1-1 0 0 0,1 1 0 0 0,1-1-29 0 0,12 0 51 0 0,0-2 1 0 0,1 1 0 0 0,-1-2-1 0 0,0 0 1 0 0,0-2 0 0 0,0 1-1 0 0,-1-2 1 0 0,0 0 0 0 0,13-8-52 0 0,-1 3 63 0 0,58-25-277 0 0,-85 36-116 0 0,-1 0-257 0 0,0 0-189 0 0,0 0 22 0 0,0-19-3971 0 0,0 11 3479 0 0</inkml:trace>
  <inkml:trace contextRef="#ctx0" brushRef="#br0" timeOffset="-139075.164">10197 1771 976 0 0,'-10'-36'5048'0'0,"-40"27"-4444"0"0,49 9-537 0 0,1 0-21 0 0,-9 3-33 0 0,-1 0 0 0 0,1 1 1 0 0,0 0-1 0 0,0 0 1 0 0,0 1-1 0 0,1 0 0 0 0,0 0 1 0 0,0 1-1 0 0,0 0 1 0 0,1 1-1 0 0,-1 0 0 0 0,1 0 1 0 0,1 0-1 0 0,0 1 1 0 0,-1 2-14 0 0,-6 3-52 0 0,0 5 33 0 0,0 0 0 0 0,1 1 1 0 0,1 1-1 0 0,1 0 0 0 0,1 0 0 0 0,0 1 0 0 0,2 0 1 0 0,0 1-1 0 0,2-1 0 0 0,-3 19 19 0 0,6-32-3 0 0,-4 121 117 0 0,28-44 86 0 0,-18-63-146 0 0,0-1 1 0 0,2 1-1 0 0,0-1 1 0 0,1 0 0 0 0,2-1-1 0 0,0 0 1 0 0,1 0-1 0 0,0-1 1 0 0,2 0 0 0 0,8 9-55 0 0,-10-15 28 0 0,-1-2 0 0 0,2 1 0 0 0,0-1 0 0 0,0-1 0 0 0,1 0 0 0 0,0-1 1 0 0,0 0-1 0 0,1-1 0 0 0,1 0 0 0 0,-1-1 0 0 0,1-1 0 0 0,0 0 0 0 0,1-1 0 0 0,-1 0 0 0 0,1-1 1 0 0,0-1-1 0 0,2 0-28 0 0,131 8 537 0 0,-58-42-136 0 0,-83 30-343 0 0,0-1 0 0 0,-1 1-1 0 0,1-1 1 0 0,0 0-1 0 0,-1-1 1 0 0,0 1-1 0 0,1-1 1 0 0,-1-1 0 0 0,-1 1-1 0 0,1-1 1 0 0,0 0-1 0 0,-1 0 1 0 0,0-1-1 0 0,0 0 1 0 0,0 1 0 0 0,0-2-1 0 0,-1 1 1 0 0,0 0-1 0 0,0-1 1 0 0,0 0-1 0 0,-1 0 1 0 0,0 0 0 0 0,0 0-1 0 0,-1-1 1 0 0,1 1-1 0 0,-1-1 1 0 0,-1 0-1 0 0,1 1 1 0 0,0-7-58 0 0,-8-131 599 0 0,-112-110-21 0 0,96 219-555 0 0,-1 2 0 0 0,-2 1 0 0 0,-1 1-1 0 0,-1 1 1 0 0,-2 1 0 0 0,-1 2 0 0 0,-4-2-23 0 0,19 20-7 0 0,0 0 0 0 0,-1 0 1 0 0,0 2-1 0 0,0 0 1 0 0,-1 1-1 0 0,1 0 0 0 0,-1 2 1 0 0,-1 0-1 0 0,1 0 0 0 0,-1 2 1 0 0,1 0-1 0 0,-1 1 0 0 0,0 1 1 0 0,1 1-1 0 0,-13 2 7 0 0,14-3-20 0 0,-54 35-901 0 0,54 17-6658 0 0,16-45 6373 0 0</inkml:trace>
  <inkml:trace contextRef="#ctx0" brushRef="#br0" timeOffset="-129882.871">18796 3957 1088 0 0,'0'0'304'0'0,"0"0"36"0"0,0 0-50 0 0,0 0-53 0 0,-2-31 2467 0 0,0 30-2686 0 0,1-1 0 0 0,0 1 0 0 0,-1-1-1 0 0,1 1 1 0 0,-1 0 0 0 0,1 0 0 0 0,-1-1 0 0 0,0 1 0 0 0,0 0 0 0 0,1 1-1 0 0,-1-1 1 0 0,0 0 0 0 0,0 0 0 0 0,0 1 0 0 0,0-1 0 0 0,0 1-1 0 0,0 0 1 0 0,0-1 0 0 0,0 1 0 0 0,0 0 0 0 0,0 0 0 0 0,0 0-1 0 0,0 1 1 0 0,0-1 0 0 0,0 0 0 0 0,1 1 0 0 0,-1-1 0 0 0,0 1-1 0 0,0 0 1 0 0,0 0 0 0 0,0-1 0 0 0,0 1 0 0 0,1 0 0 0 0,-1 0-1 0 0,1 1 1 0 0,-1-1 0 0 0,0 0 0 0 0,1 1 0 0 0,0-1 0 0 0,-1 1-1 0 0,1-1 1 0 0,0 1 0 0 0,0-1 0 0 0,0 1 0 0 0,0 0 0 0 0,0 0-1 0 0,0-1 1 0 0,0 1 0 0 0,1 0 0 0 0,-1 0 0 0 0,1 0 0 0 0,-1 0 0 0 0,1 0-1 0 0,0 0 1 0 0,0 0 0 0 0,0 0 0 0 0,0 0 0 0 0,0 0 0 0 0,0 0-1 0 0,0 0 1 0 0,1 0-18 0 0,-1-1 19 0 0,-1 0 1 0 0,1 0-1 0 0,0 0 0 0 0,0 0 1 0 0,0 0-1 0 0,0 0 0 0 0,0-1 0 0 0,0 1 1 0 0,1 0-1 0 0,-1 0 0 0 0,0 0 0 0 0,0 0 1 0 0,0 0-1 0 0,1 0 0 0 0,-1-1 0 0 0,1 1 1 0 0,-1 0-1 0 0,0 0 0 0 0,1-1 1 0 0,0 1-1 0 0,-1 0 0 0 0,1-1 0 0 0,-1 1 1 0 0,1 0-1 0 0,0-1 0 0 0,-1 1 0 0 0,1-1 1 0 0,0 1-1 0 0,0-1 0 0 0,-1 1 0 0 0,1-1 1 0 0,0 0-1 0 0,0 1 0 0 0,0-1 0 0 0,0 0 1 0 0,-1 1-1 0 0,1-1 0 0 0,0 0 1 0 0,0 0-1 0 0,0 0 0 0 0,0 0 0 0 0,0 0 1 0 0,0 0-1 0 0,-1 0 0 0 0,1 0 0 0 0,0-1 1 0 0,0 1-1 0 0,0 0 0 0 0,0 0 0 0 0,0-1 1 0 0,-1 1-1 0 0,1 0 0 0 0,1-1-19 0 0,60-12 245 0 0,-54 11-112 0 0,-71-6 0 0 0,62 8-206 0 0,-23 20 112 0 0,24-18-30 0 0,1-1-1 0 0,0 1 0 0 0,0 0 1 0 0,0-1-1 0 0,0 1 0 0 0,0-1 1 0 0,0 0-1 0 0,1 1 1 0 0,-1-1-1 0 0,0 0 0 0 0,1 0 1 0 0,-1 0-1 0 0,1 0 0 0 0,-1 0 1 0 0,1 0-1 0 0,-1 0 0 0 0,1 0 1 0 0,0-1-1 0 0,-1 1 0 0 0,1 0 1 0 0,0-1-1 0 0,0 0 0 0 0,0 1 1 0 0,-1-1-1 0 0,1 0 0 0 0,0 0 1 0 0,0 0-1 0 0,0 0 1 0 0,-1 0-1 0 0,1-1 0 0 0,0 1 1 0 0,0 0-1 0 0,-1-1 0 0 0,1 1 1 0 0,0-1-1 0 0,0 0 0 0 0,-1 0 1 0 0,2 0-9 0 0,-3 1 0 0 0,2-1 22 0 0,11-7 80 0 0,-13 8-100 0 0,1 0 0 0 0,0 0 0 0 0,0 0 0 0 0,-1 0 0 0 0,1 0-1 0 0,0 0 1 0 0,-1 0 0 0 0,1 0 0 0 0,0 0 0 0 0,-1 0 0 0 0,1-1 0 0 0,0 1 0 0 0,-1 0 0 0 0,1 0 0 0 0,-1-1 0 0 0,1 1 0 0 0,0 0 0 0 0,-1-1 0 0 0,1 1 0 0 0,-1-1 0 0 0,1 1 0 0 0,-1-1-1 0 0,1 1 1 0 0,-1-1 0 0 0,1 1 0 0 0,-1-1 0 0 0,0 1 0 0 0,1-1 0 0 0,-1 0 0 0 0,0 1 0 0 0,1-1 0 0 0,-1 1 0 0 0,0-1 0 0 0,0 0 0 0 0,0 1 0 0 0,0-1 0 0 0,1 0 0 0 0,-1 1-1 0 0,0-1 1 0 0,0 0 0 0 0,0 1 0 0 0,0-1 0 0 0,0 0 0 0 0,-1 0 0 0 0,1 1 0 0 0,0-1 0 0 0,0 0 0 0 0,0 1 0 0 0,-1-1 0 0 0,1 1 0 0 0,0-1 0 0 0,-1 0 0 0 0,1 1 0 0 0,0-1 0 0 0,-1 1-1 0 0,1-1 1 0 0,-1 1 0 0 0,1-1 0 0 0,-1 1 0 0 0,1-1 0 0 0,-1 1 0 0 0,1-1 0 0 0,-1 1 0 0 0,1 0 0 0 0,-1-1 0 0 0,0 1 0 0 0,1 0 0 0 0,-1-1-2 0 0,-141-30 26 0 0,141 31-179 0 0,1 0-51 0 0,15 10-4334 0 0,-10-8 3308 0 0</inkml:trace>
  <inkml:trace contextRef="#ctx0" brushRef="#br0" timeOffset="-129048.362">18802 4219 1164 0 0,'-2'-11'5121'0'0,"-34"9"-4645"0"0,23 12-329 0 0,1 0 0 0 0,1 1 0 0 0,0 0 0 0 0,0 1 0 0 0,1 0 0 0 0,1 1 0 0 0,0 0 1 0 0,1 0-1 0 0,0 1 0 0 0,1 0 0 0 0,-5 13-147 0 0,-5 7 199 0 0,-149 311 1531 0 0,126-264-2487 0 0,36-82-4214 0 0,-3-9 4059 0 0,7 10 521 0 0,-3-7-1026 0 0</inkml:trace>
  <inkml:trace contextRef="#ctx0" brushRef="#br0" timeOffset="-128736.039">18289 4369 1696 0 0,'-12'-30'5659'0'0,"36"36"-3794"0"0,187 130-217 0 0,27 11-1399 0 0,-207-117-1273 0 0,-27-20-3011 0 0,-9-10 1477 0 0,2-1 1218 0 0</inkml:trace>
  <inkml:trace contextRef="#ctx0" brushRef="#br0" timeOffset="-128008.206">19185 4432 1160 0 0,'62'6'7249'0'0,"88"-73"-6010"0"0,-95 5-711 0 0,-55 61-610 0 0,0 1 20 0 0,-4-3-20 0 0,-11-2 50 0 0,0 0 0 0 0,0 1 0 0 0,0 1 0 0 0,-1 0 0 0 0,1 2 0 0 0,-1-1 0 0 0,1 2 1 0 0,-1 0-1 0 0,1 1 0 0 0,-1 1 0 0 0,1 0 0 0 0,-1 1 0 0 0,1 0 0 0 0,0 1 0 0 0,1 1 1 0 0,-1 1-1 0 0,1 0 0 0 0,0 1 0 0 0,0 0 0 0 0,1 1 0 0 0,-5 3 32 0 0,8-4 21 0 0,-1-1-1 0 0,1 1 0 0 0,0 1 1 0 0,1 0-1 0 0,0 1 1 0 0,0-1-1 0 0,1 2 1 0 0,0-1-1 0 0,0 1 1 0 0,1 0-1 0 0,1 1 0 0 0,0 0 1 0 0,0 0-1 0 0,1 0 1 0 0,0 1-1 0 0,1-1 1 0 0,0 1-1 0 0,1 0 0 0 0,0 0 1 0 0,1 0-1 0 0,1 1 1 0 0,0-1-1 0 0,0 9-20 0 0,4-13 27 0 0,-1-1-1 0 0,1 1 1 0 0,0-1-1 0 0,1 1 1 0 0,0-1-1 0 0,0 0 0 0 0,1-1 1 0 0,-1 1-1 0 0,1-1 1 0 0,1 0-1 0 0,-1 0 1 0 0,1 0-1 0 0,0-1 1 0 0,1 0-1 0 0,-1 0 1 0 0,1-1-1 0 0,0 1 1 0 0,0-2-1 0 0,0 1 0 0 0,0-1 1 0 0,1 0-1 0 0,0 0 1 0 0,-1-1-1 0 0,1 0 1 0 0,0 0-1 0 0,0-1 1 0 0,0 0-1 0 0,0-1 1 0 0,0 0-1 0 0,0 0 1 0 0,0 0-1 0 0,4-2-26 0 0,142-19-1219 0 0,-64-28-2759 0 0,-62 18 1425 0 0,-23 16 1450 0 0</inkml:trace>
  <inkml:trace contextRef="#ctx0" brushRef="#br0" timeOffset="-127556.373">18940 4338 1160 0 0,'-11'6'203'0'0,"-1"0"-1"0"0,2 1 0 0 0,-1 0 1 0 0,1 1-1 0 0,0 0 1 0 0,0 0-1 0 0,1 1 1 0 0,0 1-1 0 0,1 0 1 0 0,0 0-1 0 0,1 0 1 0 0,0 1-1 0 0,0 0 1 0 0,1 0-1 0 0,1 1 1 0 0,0-1-1 0 0,0 1 0 0 0,1 1 1 0 0,1-1-1 0 0,0 0 1 0 0,1 1-1 0 0,0 0 1 0 0,1-1-1 0 0,0 1 1 0 0,1 0-1 0 0,0 0 1 0 0,1 0-1 0 0,1-1 1 0 0,0 1-1 0 0,0-1 0 0 0,2 1 1 0 0,-1-1-1 0 0,2 0 1 0 0,-1 0-1 0 0,2 0 1 0 0,3 6-203 0 0,2-3 70 0 0,1-1 0 0 0,1 0 0 0 0,0 0 0 0 0,0-1 0 0 0,2-1 1 0 0,-1-1-1 0 0,2 0 0 0 0,-1 0 0 0 0,2-2 0 0 0,-1 0 0 0 0,1-1 0 0 0,0 0 1 0 0,1-1-1 0 0,16 3-70 0 0,161 20-3970 0 0,-129-46 1379 0 0,-35 4 1289 0 0</inkml:trace>
  <inkml:trace contextRef="#ctx0" brushRef="#br0" timeOffset="-127264.144">19689 4188 928 0 0,'29'-4'4070'0'0,"21"55"-3268"0"0,-44-42-344 0 0,17 17-49 0 0,-3 2 0 0 0,0 1 0 0 0,-2 0 0 0 0,-1 1 1 0 0,-1 1-1 0 0,-2 0 0 0 0,-1 1 0 0 0,-1 1 0 0 0,-2 0 0 0 0,-1 1 0 0 0,2 21-409 0 0,-11-45 37 0 0,-1 1-1 0 0,1-1 1 0 0,-2 0-1 0 0,1 1 1 0 0,-2-1 0 0 0,1 0-1 0 0,-1 0 1 0 0,-1 0-1 0 0,0 0 1 0 0,0-1-1 0 0,-1 0 1 0 0,0 0-1 0 0,0 0 1 0 0,-1 0-1 0 0,-1-1 1 0 0,1 0-1 0 0,-1 0 1 0 0,-1 0-1 0 0,1-1 1 0 0,-1-1 0 0 0,0 1-1 0 0,-1-1 1 0 0,0 0-1 0 0,0-1 1 0 0,-3 1-37 0 0,-2 3-455 0 0,-1-1 0 0 0,-1-1 0 0 0,0 0 1 0 0,0-1-1 0 0,0-1 0 0 0,0-1 0 0 0,-1 0 0 0 0,0-1 1 0 0,-9 1 454 0 0,-56-34-4113 0 0,61 12 2835 0 0</inkml:trace>
  <inkml:trace contextRef="#ctx0" brushRef="#br0" timeOffset="-126017.628">19409 4365 964 0 0,'-23'16'440'0'0,"-18"14"-52"0"0,20-15 260 0 0,-1-1-112 0 0,-9 1-48 0 0,2-2-128 0 0,-3 1 40 0 0,-4 2-72 0 0,-4-2 8 0 0,0-1-92 0 0,-2 1 4 0 0,5-2-27 0 0,2-5-141 0 0,-2 1-8 0 0,4-1-485 0 0,18-7-659 0 0,-4 0-204 0 0,5 0-32 0 0</inkml:trace>
  <inkml:trace contextRef="#ctx0" brushRef="#br0" timeOffset="-124517.228">24369 3540 948 0 0,'0'0'357'0'0,"-23"0"1402"0"0,-32 0 622 0 0,328-42 28 0 0,-33-3-2083 0 0,-228 44-222 0 0,1-2 122 0 0,-10-7-5240 0 0,-3 6 3746 0 0</inkml:trace>
  <inkml:trace contextRef="#ctx0" brushRef="#br0" timeOffset="-123212.616">24043 4051 1976 0 0,'0'0'484'0'0,"0"0"-32"0"0,0 0-80 0 0,-3-19 1582 0 0,-13-8-800 0 0,33 330 1590 0 0,6-114-1550 0 0,-24-188-1179 0 0,0 1 0 0 0,0-1 0 0 0,0 0 0 0 0,0 0 0 0 0,-1 0 0 0 0,1 0 0 0 0,0 0 0 0 0,0 0 0 0 0,-1 0 0 0 0,1 0 0 0 0,0-1 0 0 0,-1 1 0 0 0,1-1 1 0 0,-1 1-1 0 0,1 0 0 0 0,-1-1 0 0 0,1 0 0 0 0,-1 1 0 0 0,1-1 0 0 0,-1 0 0 0 0,1 0 0 0 0,-1 0 0 0 0,1 0 0 0 0,-1 0 0 0 0,0 0 0 0 0,1-1 0 0 0,-1 1 1 0 0,1 0-1 0 0,-1-1 0 0 0,1 1 0 0 0,0-1 0 0 0,-1 0 0 0 0,1 1 0 0 0,-1-1 0 0 0,1 0 0 0 0,0 0 0 0 0,0 0 0 0 0,-1 0 0 0 0,1 0 0 0 0,0 0 0 0 0,0 0 0 0 0,0 0 1 0 0,0-1-1 0 0,0 1 0 0 0,0 0 0 0 0,1-1 0 0 0,-1 1 0 0 0,0 0 0 0 0,1-1 0 0 0,-1 0-15 0 0,-6-14-18 0 0,1-1 0 0 0,1 0 1 0 0,0 0-1 0 0,2-1 0 0 0,0 1 0 0 0,0-1 0 0 0,2 0 1 0 0,0 1-1 0 0,2-1 0 0 0,-1 0 0 0 0,2 0 0 0 0,1 0 1 0 0,0 1-1 0 0,1 0 0 0 0,0-1 0 0 0,6-11 18 0 0,-5 8-14 0 0,1 1 0 0 0,1-1 0 0 0,1 1-1 0 0,1 0 1 0 0,0 1 0 0 0,2 0 0 0 0,0 0 0 0 0,1 1-1 0 0,0 1 1 0 0,2 0 0 0 0,0 1 0 0 0,1 0-1 0 0,1 1 1 0 0,0 1 0 0 0,18-12 14 0 0,-32 25 0 0 0,0-1 0 0 0,0 1 0 0 0,0 0 0 0 0,0 1 0 0 0,0-1 0 0 0,0 0 1 0 0,0 0-1 0 0,1 1 0 0 0,-1-1 0 0 0,0 1 0 0 0,0 0 0 0 0,1 0 0 0 0,-1 0 0 0 0,0 0 0 0 0,1 0 0 0 0,-1 0 0 0 0,0 1 1 0 0,0-1-1 0 0,1 1 0 0 0,-1-1 0 0 0,0 1 0 0 0,0 0 0 0 0,0 0 0 0 0,0 0 0 0 0,0 0 0 0 0,0 0 0 0 0,0 1 0 0 0,0-1 1 0 0,0 0-1 0 0,-1 1 0 0 0,1 0 0 0 0,0-1 0 0 0,-1 1 0 0 0,0 0 0 0 0,1 0 0 0 0,-1 0 0 0 0,0 0 0 0 0,0 0 0 0 0,0 0 0 0 0,0 0 1 0 0,0 0-1 0 0,0 0 0 0 0,-1 0 0 0 0,1 1 0 0 0,-1-1 0 0 0,1 0 0 0 0,-1 1 0 0 0,6 123-121 0 0,-9-104 119 0 0,-2-1 0 0 0,0 0-1 0 0,-1 0 1 0 0,-2 0 0 0 0,0-1 0 0 0,-1 0-1 0 0,-1 0 1 0 0,0-1 0 0 0,-2 0-1 0 0,0-1 1 0 0,-1-1 0 0 0,-1 0-1 0 0,-1 0 1 0 0,0-2 0 0 0,-1 0 0 0 0,-1 0 2 0 0,18-15 5 0 0,0-1 1 0 0,-1 1-1 0 0,1-1 1 0 0,0 1-1 0 0,-1-1 1 0 0,1 1-1 0 0,0-1 1 0 0,-1 0 0 0 0,1 1-1 0 0,-1-1 1 0 0,1 0-1 0 0,-1 0 1 0 0,1 1-1 0 0,-1-1 1 0 0,0 0-1 0 0,1 0 1 0 0,-1 1 0 0 0,0-1-1 0 0,0 0 1 0 0,1 0-1 0 0,-1 0 1 0 0,0 0-1 0 0,0 1 1 0 0,0-1-1 0 0,0 0 1 0 0,0 0 0 0 0,0 0-1 0 0,0 0 1 0 0,0 0-1 0 0,-1 1 1 0 0,1-1-1 0 0,0 0 1 0 0,0 0-1 0 0,-1 0 1 0 0,1 1 0 0 0,0-1-1 0 0,-1 0 1 0 0,1 0-1 0 0,-1 1 1 0 0,1-1-1 0 0,-1 0 1 0 0,0 1-1 0 0,1-1 1 0 0,-1 0-1 0 0,1 1 1 0 0,-1-1 0 0 0,0 1-1 0 0,0-1 1 0 0,1 1-1 0 0,-1 0 1 0 0,0-1-1 0 0,0 1 1 0 0,1 0-1 0 0,-1-1 1 0 0,0 1 0 0 0,0 0-1 0 0,0 0 1 0 0,0 0-1 0 0,0 0 1 0 0,1 0-1 0 0,-1 0 1 0 0,0 0-1 0 0,0 0 1 0 0,0 0 0 0 0,0 0-1 0 0,1 0 1 0 0,-2 0-6 0 0,10-5 1 0 0,-1-1 1 0 0,1 1-1 0 0,0 0 1 0 0,0 1-1 0 0,0 0 1 0 0,1 0 0 0 0,0 1-1 0 0,-1 0 1 0 0,1 0-1 0 0,0 1 1 0 0,1 0-1 0 0,-1 1 1 0 0,0 0-1 0 0,0 0 1 0 0,1 1 0 0 0,-1 0-1 0 0,0 1 1 0 0,0 0-1 0 0,1 0 1 0 0,-1 1-1 0 0,0 0 1 0 0,0 1-1 0 0,0 0 1 0 0,-1 1 0 0 0,3 0-2 0 0,42 7 26 0 0,-24-4-16 0 0,0-2 0 0 0,0-1 0 0 0,1-1 0 0 0,-1-1-1 0 0,1-2 1 0 0,-1-1 0 0 0,1-1 0 0 0,-1-2 0 0 0,0-1 0 0 0,0-1 0 0 0,0-2 0 0 0,-1 0 0 0 0,10-6-10 0 0,-35 12-33 0 0,1 1 0 0 0,0-1 0 0 0,-1 0 1 0 0,1-1-1 0 0,-1 1 0 0 0,0 0 1 0 0,1-1-1 0 0,-1 0 0 0 0,0 0 0 0 0,-1 0 1 0 0,1 0-1 0 0,0 0 0 0 0,-1-1 0 0 0,0 1 1 0 0,0-1-1 0 0,0 1 0 0 0,0-1 0 0 0,-1 0 1 0 0,1 0-1 0 0,-1 0 0 0 0,0 0 1 0 0,0 0-1 0 0,0 0 0 0 0,-1 0 0 0 0,1 0 1 0 0,-1 0-1 0 0,0 0 0 0 0,0 0 0 0 0,-1 0 1 0 0,1 0-1 0 0,-1 0 0 0 0,0 0 1 0 0,0 0-1 0 0,0 0 0 0 0,-1 0 0 0 0,1 0 1 0 0,-1 0-1 0 0,0 1 0 0 0,0-1 0 0 0,0 1 1 0 0,0-1-1 0 0,-1 1 0 0 0,0 0 0 0 0,1 0 1 0 0,-1 0-1 0 0,0 0 0 0 0,0 0 1 0 0,-1 1-1 0 0,1 0 0 0 0,-1-1 0 0 0,1 1 1 0 0,-1 0-1 0 0,-3-1 33 0 0,-5 0-43 0 0,0 1 1 0 0,1 0 0 0 0,-1 1-1 0 0,0 0 1 0 0,0 1 0 0 0,0 0-1 0 0,0 1 1 0 0,0 0-1 0 0,0 1 1 0 0,0 0 0 0 0,0 1-1 0 0,1 0 1 0 0,-1 1 0 0 0,1 0-1 0 0,0 1 1 0 0,-5 3 42 0 0,5-5-10 0 0,0 1 0 0 0,0 0 1 0 0,1 1-1 0 0,-1 0 0 0 0,1 0 1 0 0,0 1-1 0 0,0 0 0 0 0,1 1 1 0 0,0 0-1 0 0,0 1 0 0 0,1 0 0 0 0,0 0 1 0 0,0 1-1 0 0,1 0 0 0 0,0 0 1 0 0,0 1-1 0 0,1 0 0 0 0,0 0 1 0 0,1 0-1 0 0,0 1 0 0 0,1 0 0 0 0,-2 6 10 0 0,8-12 0 0 0,1 0 0 0 0,-1 1 0 0 0,1-2 0 0 0,0 1 0 0 0,0 0-1 0 0,0 0 1 0 0,1-1 0 0 0,0 0 0 0 0,-1 0 0 0 0,1 0-1 0 0,1 0 1 0 0,-1 0 0 0 0,1-1 0 0 0,-1 0 0 0 0,1 0-1 0 0,0 0 1 0 0,0-1 0 0 0,0 1 0 0 0,1-1 0 0 0,-1 0 0 0 0,0-1-1 0 0,1 1 1 0 0,-1-1 0 0 0,1 0 0 0 0,3-1 0 0 0,14 5-440 0 0,0-2 1 0 0,1-1 0 0 0,-1-1-1 0 0,0-1 1 0 0,1-1-1 0 0,-1-1 1 0 0,0-1 0 0 0,0-1-1 0 0,16-5 440 0 0,6 0-995 0 0,1 1-258 0 0</inkml:trace>
  <inkml:trace contextRef="#ctx0" brushRef="#br0" timeOffset="-122777.984">25328 4206 1400 0 0,'-125'-19'2601'0'0,"108"18"-2431"0"0,-1 2 1 0 0,1 0-1 0 0,-1 1 1 0 0,1 1-1 0 0,0 0 1 0 0,0 2-1 0 0,0 0 0 0 0,0 0 1 0 0,1 2-1 0 0,0 0 1 0 0,0 1-1 0 0,1 0 1 0 0,0 2-1 0 0,0-1 1 0 0,1 2-1 0 0,-8 8-170 0 0,0 20 787 0 0,22-38-685 0 0,0-1 6 0 0,43 16 205 0 0,-20-16-286 0 0,1-1 0 0 0,-1-1-1 0 0,1-1 1 0 0,-1-1 0 0 0,0-1 0 0 0,0-1 0 0 0,-1-1-1 0 0,13-7-26 0 0,17-3 129 0 0,-51 17-191 0 0,-1 0 85 0 0,0 0 38 0 0,0 0-71 0 0,18 48-120 0 0,84-62-1116 0 0,-89 11 1037 0 0,-1-2 1 0 0,1 0 0 0 0,0 0 0 0 0,-1-1-1 0 0,0 0 1 0 0,-1-1 0 0 0,1-1 0 0 0,-1 0-1 0 0,-1 0 1 0 0,0-1 0 0 0,0 0 0 0 0,5-6 208 0 0,2-9-354 0 0</inkml:trace>
  <inkml:trace contextRef="#ctx0" brushRef="#br0" timeOffset="-122512.97">25557 4047 3812 0 0,'3'-35'429'0'0,"0"0"0"0"0,-2 0 0 0 0,-2-1 0 0 0,-1 1-1 0 0,-2 0 1 0 0,-2 0 0 0 0,0 1 0 0 0,-9-21-429 0 0,-34-4 1496 0 0,48 58-1334 0 0,-4 4-32 0 0,-5 9-97 0 0,1 0-1 0 0,1 0 1 0 0,0 1-1 0 0,0 0 1 0 0,2 1-1 0 0,-1 0 0 0 0,2 0 1 0 0,0 0-1 0 0,0 0 1 0 0,2 1-1 0 0,-1 0 1 0 0,2-1-1 0 0,0 1 0 0 0,1 1 1 0 0,1-1-1 0 0,0 0 1 0 0,1 0-1 0 0,0 0 1 0 0,2 2-33 0 0,-3-14 7 0 0,51 255-248 0 0,10-92-2747 0 0,-22-107-617 0 0,-32-52 2492 0 0</inkml:trace>
  <inkml:trace contextRef="#ctx0" brushRef="#br0" timeOffset="-117392.775">9114 3391 964 0 0,'0'0'406'0'0,"0"0"-89"0"0,0 0-22 0 0,0 0 21 0 0,0 0-6 0 0,0 0-48 0 0,0 0-98 0 0,0 0 22 0 0,0 0-6 0 0,0 0-26 0 0,0 0-6 0 0,0 0 15 0 0,0 0-11 0 0,0 0-27 0 0,0 0-41 0 0,0 0-2 0 0,0 0-4 0 0,0 0-3 0 0,0 0 19 0 0,0 0 13 0 0,0 0 31 0 0,0 0 141 0 0,0 0 13 0 0,0 0-89 0 0,0 0-72 0 0,0 0 62 0 0,0 0 6 0 0,0 0-23 0 0,0 0-27 0 0,0 0 6 0 0,0-4-25 0 0,-1 1-99 0 0,0 0 0 0 0,0 0 1 0 0,0 0-1 0 0,0 0 0 0 0,0 0 1 0 0,-1 1-1 0 0,1-1 1 0 0,-1 0-1 0 0,0 1 0 0 0,0-1 1 0 0,0 1-1 0 0,0 0 0 0 0,0 0 1 0 0,0-1-1 0 0,-1 1 1 0 0,1 1-1 0 0,-1-1 0 0 0,1 0 1 0 0,-1 1-1 0 0,0-1 0 0 0,0 1 1 0 0,1 0-1 0 0,-1 0 0 0 0,0 0 1 0 0,0 0-1 0 0,0 0 1 0 0,0 1-1 0 0,-1-1 0 0 0,1 1 1 0 0,0 0-1 0 0,-1 0-31 0 0,-116-8 138 0 0,108 8-168 0 0,-116 0 39 0 0,39 23-24 0 0,-111 51-187 0 0,185-63 194 0 0,0 0-1 0 0,0 0 0 0 0,1 2 0 0 0,1 0 0 0 0,0 0 0 0 0,1 1 0 0 0,1 1 1 0 0,0 0-1 0 0,0 1 9 0 0,-13 16-2 0 0,-104 143 187 0 0,121-160-168 0 0,0-1 0 0 0,1 1 0 0 0,1 1 1 0 0,0-1-1 0 0,1 1 0 0 0,1-1 0 0 0,0 1 0 0 0,1 0 1 0 0,1 0-1 0 0,1 0 0 0 0,0 0 0 0 0,1 1-17 0 0,57 128 342 0 0,-32-97-251 0 0,2-2 0 0 0,2-1 0 0 0,2-2 0 0 0,2-1 0 0 0,2-2 0 0 0,16 13-91 0 0,-34-38 33 0 0,1 0 1 0 0,0-2-1 0 0,0-1 1 0 0,2 0-1 0 0,-1-1 1 0 0,1-1-1 0 0,1-1 1 0 0,0-2-1 0 0,0 0 1 0 0,1-1-1 0 0,-1 0 1 0 0,10-1-34 0 0,144-4 501 0 0,-40-22-335 0 0,-114 19-140 0 0,17-1 7 0 0,0-2-1 0 0,0-2 1 0 0,0-1 0 0 0,-1-2-1 0 0,0-2 1 0 0,20-9-33 0 0,-19 2-3 0 0,-19 12 91 0 0,-1 0 0 0 0,0-1 0 0 0,-1-2-1 0 0,0 0 1 0 0,-1-1 0 0 0,0 0 0 0 0,0-1 0 0 0,-1-1 0 0 0,-1-1-1 0 0,0 0 1 0 0,-1-1 0 0 0,-1-1 0 0 0,0 0 0 0 0,-1-1-1 0 0,9-15-87 0 0,-5-1 71 0 0,-1-2 0 0 0,-1 0 0 0 0,-2 0 0 0 0,-2-1 0 0 0,-1-1 0 0 0,-2 0 0 0 0,-1 0 0 0 0,-2 0 0 0 0,-1-9-71 0 0,-23-37 50 0 0,17 64-37 0 0,0-1-1 0 0,-2 1 1 0 0,0 0-1 0 0,-1 1 1 0 0,-1 0-1 0 0,-1 0 1 0 0,0 0 0 0 0,-1 1-1 0 0,-1 0 1 0 0,-1 1-1 0 0,0 0 1 0 0,-1 0-1 0 0,-1 1 1 0 0,0 1-1 0 0,-1 0 1 0 0,-1 1-1 0 0,-3-2-12 0 0,-10-2-6 0 0,0 1-1 0 0,-2 1 0 0 0,1 2 0 0 0,-2 1 0 0 0,0 1 1 0 0,0 2-1 0 0,-1 1 0 0 0,0 1 0 0 0,0 2 0 0 0,0 1 0 0 0,-1 1 1 0 0,0 2-1 0 0,-9 2 7 0 0,-116 34-2013 0 0,62 16-3029 0 0,52-26 2317 0 0,23-11 1377 0 0</inkml:trace>
  <inkml:trace contextRef="#ctx0" brushRef="#br0" timeOffset="-113954.976">9542 4276 964 0 0,'0'-28'4259'0'0,"60"109"-3603"0"0,156 111 506 0 0,-157-147-904 0 0,92 81 185 0 0,-89-71-393 0 0,3-3 0 0 0,2-3 0 0 0,1-2-1 0 0,42 19-49 0 0,-33-27-26 0 0,-17-6 51 0 0,1-2 0 0 0,1-3 0 0 0,1-3 0 0 0,2-3 0 0 0,0-3 0 0 0,17 2-25 0 0,121 3 368 0 0,1-9 1 0 0,157-10-369 0 0,-107-35 51 0 0,-109 11 107 0 0,-2-6 0 0 0,0-6-1 0 0,31-16-157 0 0,9-5 89 0 0,-3-7-1 0 0,142-69-88 0 0,-259 96 182 0 0,0-3 0 0 0,-3-3 0 0 0,-1-2 1 0 0,37-34-183 0 0,156-138 243 0 0,-167 101 361 0 0,-73 100-370 0 0,-12 11-232 0 0,0 0 0 0 0,0 0 1 0 0,0 1-1 0 0,0-1 0 0 0,0 0 1 0 0,0 1-1 0 0,1-1 0 0 0,-1 0 1 0 0,0 0-1 0 0,0 0 0 0 0,0 1 1 0 0,0-1-1 0 0,1 0 0 0 0,-1 0 1 0 0,0 0-1 0 0,0 1 0 0 0,1-1 1 0 0,-1 0-1 0 0,0 0 0 0 0,0 0 1 0 0,1 0-1 0 0,-1 0 1 0 0,0 1-1 0 0,0-1 0 0 0,1 0 1 0 0,-1 0-1 0 0,0 0 0 0 0,0 0 1 0 0,1 0-1 0 0,-1 0 0 0 0,0 0 1 0 0,1 0-1 0 0,-1 0 0 0 0,0 0 1 0 0,0 0-1 0 0,1 0 0 0 0,-1 0 1 0 0,0 0-1 0 0,0-1 0 0 0,1 1 1 0 0,-1 0-1 0 0,0 0-2 0 0,0 18-19 0 0,-14 0 568 0 0,-15-17-487 0 0,28-1-63 0 0,0 1 0 0 0,0 0 0 0 0,0 0 1 0 0,0 0-1 0 0,0-1 0 0 0,1 1 0 0 0,-1 0 0 0 0,0 0 0 0 0,0 0 0 0 0,1 0 0 0 0,-1 1 0 0 0,1-1 1 0 0,-1 0-1 0 0,1 0 0 0 0,-1 0 0 0 0,1 0 0 0 0,0 0 0 0 0,0 1 0 0 0,0-1 0 0 0,-1 0 1 0 0,1 0-1 0 0,0 0 0 0 0,0 1 0 0 0,0-1 0 0 0,1 0 0 0 0,-1 0 0 0 0,0 0 0 0 0,0 1 0 0 0,1-1 1 0 0,-1 0-1 0 0,1 0 0 0 0,-1 0 0 0 0,1 0 0 0 0,-1 0 0 0 0,1 0 0 0 0,0 0 0 0 0,-1 0 0 0 0,1 0 1 0 0,0 0-1 0 0,0 0 0 0 0,0 0 0 0 0,0 0 0 0 0,0-1 0 0 0,0 1 0 0 0,0 0 0 0 0,0-1 0 0 0,0 1 1 0 0,0-1-1 0 0,0 1 0 0 0,0-1 0 0 0,0 1 0 0 0,0-1 0 0 0,1 0 0 0 0,-1 0 0 0 0,0 1 1 0 0,0-1-1 0 0,0 0 0 0 0,1 0 0 0 0,-1 0 0 0 0,0 0 0 0 0,0 0 0 0 0,0-1 0 0 0,1 1 0 0 0,0-1 1 0 0,-67 27-49 0 0,82-12 42 0 0,5-13 69 0 0,-20-1-48 0 0,-62-8 16 0 0,59 8-228 0 0,1 0-172 0 0,-14-3-7619 0 0,8 0 8092 0 0,4 2-1337 0 0</inkml:trace>
  <inkml:trace contextRef="#ctx0" brushRef="#br0" timeOffset="-112923.746">14101 4620 1648 0 0,'0'0'512'0'0,"0"0"40"0"0,0 0-102 0 0,0 0-122 0 0,0 0-38 0 0,0 0 10 0 0,0 0-39 0 0,0 0-23 0 0,0 0-44 0 0,0 0 7 0 0,0 0-50 0 0,0 0-9 0 0,0 0 9 0 0,0 0-9 0 0,0 0-9 0 0,0 0-25 0 0,0 0-26 0 0,0 0 84 0 0,0 0-22 0 0,0 0-22 0 0,0 0-48 0 0,0 0 46 0 0,1 8 245 0 0,-62 102 471 0 0,-75 237 624 0 0,132-336-1584 0 0,-17 33 405 0 0,1-30-5274 0 0,20-14 3777 0 0,0 0 6 0 0</inkml:trace>
  <inkml:trace contextRef="#ctx0" brushRef="#br0" timeOffset="-112629.138">13842 4830 1048 0 0,'-8'-35'4898'0'0,"30"46"-2863"0"0,210 208 54 0 0,-116-112-3519 0 0,-105-88-3630 0 0,-11-19 3888 0 0</inkml:trace>
  <inkml:trace contextRef="#ctx0" brushRef="#br0" timeOffset="-111342.787">14476 4824 1612 0 0,'19'0'2199'0'0,"-4"0"-1923"0"0,0 0 0 0 0,1-1 1 0 0,-1-1-1 0 0,0 0 0 0 0,1-1 0 0 0,-1-1 1 0 0,-1 0-1 0 0,1-1 0 0 0,-1-1 0 0 0,13-6-276 0 0,-9 2 152 0 0,-11 8-106 0 0,0-1 0 0 0,0 0 0 0 0,0 0 0 0 0,0-1 0 0 0,0 1 0 0 0,-1-2 0 0 0,0 1-1 0 0,0-1 1 0 0,0 0 0 0 0,0 0 0 0 0,-1 0 0 0 0,0-1 0 0 0,0 0 0 0 0,0 0 0 0 0,-1 0 0 0 0,0-1 0 0 0,0 1-1 0 0,-1-1 1 0 0,2-4-46 0 0,-7 8 0 0 0,0 0 0 0 0,0 0 0 0 0,0 1 0 0 0,0-1 0 0 0,0 1 0 0 0,-1-1 0 0 0,1 1 0 0 0,-1 0 0 0 0,0 0 0 0 0,1 0-1 0 0,-1 0 1 0 0,0 1 0 0 0,0-1 0 0 0,0 1 0 0 0,0 0 0 0 0,-1 0 0 0 0,1 0 0 0 0,0 0 0 0 0,0 0 0 0 0,-1 1 0 0 0,1-1 0 0 0,-1 1 0 0 0,1 0-1 0 0,0 0 1 0 0,-1 0 0 0 0,1 1 0 0 0,0-1 0 0 0,-1 1 0 0 0,1 0 0 0 0,0 0 0 0 0,0 0 0 0 0,0 0 0 0 0,-1 1 0 0 0,-23 5 13 0 0,0 2 0 0 0,0 2 0 0 0,1 0 0 0 0,0 2 0 0 0,1 0 0 0 0,0 2 0 0 0,1 1 0 0 0,1 0 0 0 0,0 2 0 0 0,2 1 0 0 0,0 1 0 0 0,1 0 0 0 0,1 2 0 0 0,1 0 0 0 0,-4 9-13 0 0,19-27 7 0 0,1 0 0 0 0,0 1 0 0 0,0-1 0 0 0,0 1 0 0 0,1 0-1 0 0,0-1 1 0 0,0 1 0 0 0,0 0 0 0 0,0 0 0 0 0,1 0 0 0 0,-1 0 0 0 0,1 0 0 0 0,1 0 0 0 0,-1 0 0 0 0,1 0 0 0 0,0-1-1 0 0,0 1 1 0 0,0 0 0 0 0,1 0 0 0 0,-1-1 0 0 0,1 1 0 0 0,0-1 0 0 0,1 1 0 0 0,-1-1 0 0 0,1 0 0 0 0,0 0-1 0 0,0 0 1 0 0,0 0 0 0 0,0 0 0 0 0,1-1 0 0 0,-1 0 0 0 0,1 0 0 0 0,0 0 0 0 0,0 0 0 0 0,0 0 0 0 0,0-1 0 0 0,1 1-1 0 0,-1-1 1 0 0,1 0 0 0 0,0-1 0 0 0,-1 1 0 0 0,1-1 0 0 0,0 0 0 0 0,0 0 0 0 0,2 0-7 0 0,19 5-125 0 0,1-2 0 0 0,0 0 0 0 0,0-2 0 0 0,0-1 0 0 0,-1-1 0 0 0,1-2 0 0 0,19-2 125 0 0,103-38-4071 0 0,-120 27 2964 0 0</inkml:trace>
  <inkml:trace contextRef="#ctx0" brushRef="#br0" timeOffset="-110820.096">15009 4788 1720 0 0,'11'11'3050'0'0,"-13"153"-136"0"0,2-160-2845 0 0,0 0 1 0 0,0 0-1 0 0,0 1 1 0 0,0-1-1 0 0,1 0 0 0 0,-1 0 1 0 0,1 0-1 0 0,0 1 1 0 0,0-1-1 0 0,1 0 0 0 0,-1 0 1 0 0,1-1-1 0 0,0 1 1 0 0,0 0-1 0 0,1-1 0 0 0,-1 1 1 0 0,1-1-1 0 0,-1 1 1 0 0,1-1-1 0 0,0 0 0 0 0,0 0 1 0 0,0-1-1 0 0,1 1 1 0 0,-1-1-1 0 0,1 1 0 0 0,-1-1 1 0 0,1 0-1 0 0,0 0 1 0 0,0-1-1 0 0,0 1 0 0 0,0-1 1 0 0,0 0-1 0 0,0 0 1 0 0,0 0-70 0 0,9-2 86 0 0,-1 1 1 0 0,0-2-1 0 0,0 0 0 0 0,0 0 1 0 0,0-1-1 0 0,0-1 1 0 0,-1 1-1 0 0,0-2 1 0 0,1 0-1 0 0,-1 0 1 0 0,-1-1-1 0 0,1-1 1 0 0,-1 0-1 0 0,0 0 1 0 0,-1 0-1 0 0,7-8-86 0 0,-53 36 71 0 0,37-13-126 0 0,1 1 1 0 0,0-1-1 0 0,0 1 0 0 0,0-1 1 0 0,1 0-1 0 0,1 0 1 0 0,-1 0-1 0 0,1 0 0 0 0,1 0 1 0 0,-1 0-1 0 0,1-1 1 0 0,1 1-1 0 0,-1-1 1 0 0,1 0-1 0 0,0-1 0 0 0,1 1 1 0 0,0-1-1 0 0,0 0 1 0 0,4 2 54 0 0,38 56-6758 0 0,-48-61 5535 0 0,0-3-1 0 0</inkml:trace>
  <inkml:trace contextRef="#ctx0" brushRef="#br0" timeOffset="-110554.014">15617 4564 1316 0 0,'7'3'3706'0'0,"-8"44"-2843"0"0,1-32-391 0 0,39 281 991 0 0,-10-138-1023 0 0,-26-143-519 0 0,0-1-1 0 0,-2 0 1 0 0,1 1-1 0 0,-2-1 1 0 0,0 1 0 0 0,-1-1-1 0 0,0 1 1 0 0,-1-1-1 0 0,-1 1 1 0 0,0-1 0 0 0,-1 0-1 0 0,-1 0 1 0 0,0-1-1 0 0,0 1 1 0 0,-2-1-1 0 0,1 0 1 0 0,-2-1 0 0 0,0 0-1 0 0,0 0 1 0 0,-1 0-1 0 0,-1-1 1 0 0,0-1 0 0 0,0 1-1 0 0,-1-2 1 0 0,0 1-1 0 0,-1-2 1 0 0,0 1 0 0 0,-10 4 79 0 0,-78 27-2607 0 0,42-28 1377 0 0</inkml:trace>
  <inkml:trace contextRef="#ctx0" brushRef="#br0" timeOffset="-109913.377">14346 4688 1612 0 0,'-17'4'210'0'0,"1"2"0"0"0,0 1 1 0 0,0 0-1 0 0,0 0 0 0 0,1 2 0 0 0,0 0 0 0 0,1 1 0 0 0,0 0 1 0 0,0 1-1 0 0,1 1 0 0 0,1 0 0 0 0,0 0 0 0 0,1 1 0 0 0,0 1 1 0 0,1 0-1 0 0,0 1 0 0 0,1 0 0 0 0,1 0 0 0 0,0 1 0 0 0,1-1 0 0 0,1 2 1 0 0,1-1-1 0 0,0 1 0 0 0,1 0-210 0 0,3-5 69 0 0,2 0-1 0 0,-1 0 1 0 0,2 0 0 0 0,-1 0-1 0 0,2 0 1 0 0,0 0-1 0 0,0-1 1 0 0,1 1 0 0 0,0-1-1 0 0,1 0 1 0 0,0 0 0 0 0,1 0-1 0 0,0-1 1 0 0,1 0 0 0 0,0 0-1 0 0,0-1 1 0 0,1 1 0 0 0,1-2-1 0 0,-1 1 1 0 0,4 1-69 0 0,15 13-106 0 0,1-1 0 0 0,1-2 0 0 0,1-1 0 0 0,1-1 0 0 0,0-1 0 0 0,13 3 106 0 0,122 24-3917 0 0,-142-43 2697 0 0</inkml:trace>
  <inkml:trace contextRef="#ctx0" brushRef="#br0" timeOffset="-108765.786">12522 4507 1336 0 0,'0'0'373'0'0,"0"0"-62"0"0,0 0-82 0 0,0 0 10 0 0,0 0-14 0 0,0 0-22 0 0,0 0-21 0 0,0 0-6 0 0,0 0 31 0 0,0 0-6 0 0,0 0-25 0 0,0 0-58 0 0,0 0-44 0 0,0 0 46 0 0,0 0-35 0 0,0 0 17 0 0,0 0 23 0 0,0 0-8 0 0,0 0-20 0 0,0 0-54 0 0,6-3-4 0 0,181-38 354 0 0,-89 27-1190 0 0,-16-1-1258 0 0,-42 9 864 0 0</inkml:trace>
  <inkml:trace contextRef="#ctx0" brushRef="#br0" timeOffset="-105274.233">7461 3567 836 0 0,'0'0'351'0'0,"0"0"-18"0"0,0 0 41 0 0,0 0-46 0 0,0 0-38 0 0,0 0-74 0 0,1-6-14 0 0,-1 3-135 0 0,1-1-1 0 0,-1 0 1 0 0,0 0-1 0 0,0 1 1 0 0,0-1-1 0 0,0 0 1 0 0,-1 1 0 0 0,1-1-1 0 0,-1 0 1 0 0,0 1-1 0 0,0-1 1 0 0,-1 0-1 0 0,1 1 1 0 0,-1 0-1 0 0,1-1 1 0 0,-1 1-1 0 0,0 0 1 0 0,0 0-1 0 0,-1 0 1 0 0,1 0-1 0 0,-1 0 1 0 0,1 1-1 0 0,-1-1 1 0 0,0 1 0 0 0,0-1-1 0 0,0 1 1 0 0,0 0-1 0 0,-1 0-66 0 0,-99-57 353 0 0,-116 43-115 0 0,122 40 17 0 0,55-12-114 0 0,2 2 1 0 0,-1 2 0 0 0,2 1 0 0 0,0 3 0 0 0,1 0 0 0 0,1 3 0 0 0,2 1 0 0 0,-8 7-142 0 0,25-18 103 0 0,-6 3-34 0 0,2 2-1 0 0,0 1 0 0 0,1 1 0 0 0,0 1 1 0 0,2 0-1 0 0,0 2 0 0 0,2 0 0 0 0,1 1 1 0 0,0 0-1 0 0,2 2 0 0 0,-9 20-68 0 0,6 137 435 0 0,51-63-460 0 0,-11-64 92 0 0,4-2-1 0 0,1 0 0 0 0,3-2 1 0 0,2-2-1 0 0,2-1 1 0 0,2-1-1 0 0,3-2 1 0 0,1-2-1 0 0,43 35-66 0 0,-61-56 18 0 0,0-1-1 0 0,2-1 1 0 0,1-1-1 0 0,0-1 1 0 0,1-1 0 0 0,1-2-1 0 0,1-1 1 0 0,0-1-1 0 0,1-1 1 0 0,0-2-1 0 0,1-1 1 0 0,0-1 0 0 0,1-2-1 0 0,15 1-17 0 0,346-3 143 0 0,-359-9-114 0 0,-1-2 0 0 0,0-1 0 0 0,0-1-1 0 0,-1-2 1 0 0,0-1 0 0 0,-1-1-1 0 0,6-5-28 0 0,-24 12-4 0 0,10-9 62 0 0,0 0 1 0 0,-2-1-1 0 0,1-1 1 0 0,-2-2 0 0 0,0 0-1 0 0,-2 0 1 0 0,0-2-1 0 0,-1-1 1 0 0,14-21-59 0 0,-18 27 44 0 0,-8 2 6 0 0,0 1 0 0 0,-1-1 0 0 0,0 1 0 0 0,-1-1 0 0 0,0 0 0 0 0,-1 0 0 0 0,0 0 0 0 0,-1-1 0 0 0,-1 1 0 0 0,0 0 0 0 0,-1-1 0 0 0,-1 1 0 0 0,1 0 0 0 0,-2 0 0 0 0,0 0 0 0 0,-1 0 0 0 0,0 1 0 0 0,-1-1 0 0 0,-3-6-50 0 0,-4-21 9 0 0,-8-23 46 0 0,-3 1 0 0 0,-2 1 1 0 0,-3 2-1 0 0,-2 0 0 0 0,-14-15-55 0 0,1-5-13 0 0,37 61 19 0 0,-1 0-1 0 0,-1 1 0 0 0,-1 0 1 0 0,0 1-1 0 0,-1 0 1 0 0,-1 0-1 0 0,0 1 0 0 0,-1 0 1 0 0,-1 1-1 0 0,0 1 1 0 0,-1 0-1 0 0,-1 1 0 0 0,0 0 1 0 0,0 1-1 0 0,-1 1 1 0 0,0 0-1 0 0,-1 1 0 0 0,0 1 1 0 0,-13-4-6 0 0,0 8-230 0 0,1 1 1 0 0,0 2-1 0 0,-1 1 1 0 0,1 1-1 0 0,-1 1 1 0 0,1 2-1 0 0,0 1 1 0 0,-28 9 229 0 0,36-10-698 0 0,-27-14-4813 0 0,46 1 4286 0 0</inkml:trace>
  <inkml:trace contextRef="#ctx0" brushRef="#br0" timeOffset="-100743.07">7635 4866 908 0 0,'1'-33'2486'0'0,"5"11"-2194"0"0,-6 23-249 0 0,1 0-1 0 0,-1-1 1 0 0,1 1 0 0 0,-1-1 0 0 0,1 1-1 0 0,-1 0 1 0 0,1-1 0 0 0,-1 1-1 0 0,1-1 1 0 0,0 0 0 0 0,-1 1 0 0 0,1-1-1 0 0,0 0 1 0 0,-1 1 0 0 0,1-1-1 0 0,0 0 1 0 0,0 0 0 0 0,-1 1-1 0 0,1-1 1 0 0,0 0 0 0 0,0 0 0 0 0,0 0-1 0 0,-1 0 1 0 0,1 0 0 0 0,0 0-1 0 0,0 0 1 0 0,-1 0 0 0 0,1-1 0 0 0,0 1-1 0 0,0 0 1 0 0,-1 0 0 0 0,1-1-1 0 0,0 1 1 0 0,0 0 0 0 0,-1-1 0 0 0,1 1-1 0 0,-1-1 1 0 0,1 1 0 0 0,0-1-1 0 0,-1 1 1 0 0,1-1 0 0 0,-1 1 0 0 0,1-1-1 0 0,-1 1 1 0 0,1-1 0 0 0,-1 0-1 0 0,1 1 1 0 0,-1-1 0 0 0,0 0-1 0 0,1 1 1 0 0,-1-1 0 0 0,0 0 0 0 0,0 0-1 0 0,0 1 1 0 0,0-1 0 0 0,1 0-1 0 0,-1 0 1 0 0,0 0 0 0 0,0 1 0 0 0,0-1-43 0 0,193 330 203 0 0,-138-221-107 0 0,-19-41-77 0 0,2-2 1 0 0,3-2-1 0 0,2-1 1 0 0,37 38-20 0 0,330 402 202 0 0,-102-163-315 0 0,-80-101 13 0 0,-171-183 127 0 0,2-3 0 0 0,2-2-1 0 0,2-3 1 0 0,3-3 0 0 0,1-3-1 0 0,2-3 1 0 0,1-3 0 0 0,3-2-27 0 0,117 65 152 0 0,-43-21 84 0 0,4-7-1 0 0,2-7 1 0 0,3-6-1 0 0,21-2-235 0 0,81 16 288 0 0,3-10-1 0 0,143 9-287 0 0,1163 69 350 0 0,-890-75-365 0 0,392-24 15 0 0,-720-63 64 0 0,22-10-36 0 0,-1-17 1 0 0,-3-15-1 0 0,-3-17 1 0 0,122-54-29 0 0,-185 30 236 0 0,-4-13-1 0 0,113-71-235 0 0,-282 126 119 0 0,-4-5 0 0 0,-3-5 1 0 0,-3-6-1 0 0,-4-5 0 0 0,-4-4 0 0 0,22-29-119 0 0,-4-10 190 0 0,-4-6 1 0 0,36-58-191 0 0,228-334 287 0 0,-147 269-175 0 0,-172 191-107 0 0,-2-4 0 0 0,-4-2 0 0 0,-2-3 0 0 0,33-58-5 0 0,125-195-73 0 0,61-25 101 0 0,-79 168-68 0 0,-112 64 225 0 0,-41 41-275 0 0,-39 39 135 0 0,-9 40-47 0 0,0 1 12 0 0,0 0-18 0 0,0 0-11 0 0,0 0 6 0 0,0 0 28 0 0,0-32-25 0 0,-13 7-6 0 0,1 34-43 0 0,13-9 42 0 0,-18-18-26 0 0,26 17-333 0 0,1 2-6991 0 0,-9-4 6232 0 0</inkml:trace>
  <inkml:trace contextRef="#ctx0" brushRef="#br0" timeOffset="-99360.198">21281 3072 1484 0 0,'0'0'355'0'0,"0"0"36"0"0,0 0-77 0 0,4-19 798 0 0,19-11-258 0 0,-23 29-742 0 0,-7 6-3 0 0,1-1 1 0 0,-1 1 0 0 0,1 0-1 0 0,0 1 1 0 0,1-1 0 0 0,-1 1-1 0 0,1 0 1 0 0,0 1-1 0 0,0-1 1 0 0,1 1 0 0 0,0 0-1 0 0,0 0 1 0 0,1 0 0 0 0,-1 1-110 0 0,-18 36 274 0 0,1 1 1 0 0,2 1 0 0 0,3 1 0 0 0,1 0 0 0 0,-2 20-275 0 0,16-64-43 0 0,-26 85 197 0 0,-12-42-4232 0 0,34-43 2870 0 0</inkml:trace>
  <inkml:trace contextRef="#ctx0" brushRef="#br0" timeOffset="-99096.207">21044 3225 1892 0 0,'-1'-2'176'0'0,"-7"-30"3539"0"0,31 40-2386 0 0,190 101-414 0 0,-118-68-6287 0 0,-94-41 4061 0 0</inkml:trace>
  <inkml:trace contextRef="#ctx0" brushRef="#br0" timeOffset="-98596.976">21545 3232 904 0 0,'21'-3'3004'0'0,"4"-6"-2496"0"0,1 1-201 0 0,-1-1 1 0 0,0-2-1 0 0,0 0 1 0 0,-1-1-1 0 0,-1-2 1 0 0,0 0-1 0 0,-1-2 1 0 0,17-15-308 0 0,-38 31 8 0 0,0-1 1 0 0,-1 0-1 0 0,1 1 1 0 0,-1-1-1 0 0,1 0 1 0 0,-1 1-1 0 0,1-1 1 0 0,-1 0-1 0 0,1 0 0 0 0,-1 0 1 0 0,0 0-1 0 0,1 1 1 0 0,-1-1-1 0 0,0 0 1 0 0,0 0-1 0 0,0 0 1 0 0,1 0-1 0 0,-1 0 0 0 0,0 0 1 0 0,0 0-1 0 0,0 1 1 0 0,-1-1-1 0 0,1 0 1 0 0,0 0-1 0 0,0 0 1 0 0,0 0-1 0 0,-1 0 1 0 0,1 0-1 0 0,0 1 0 0 0,-1-1 1 0 0,1 0-1 0 0,-1 0 1 0 0,1 0-1 0 0,-1 1 1 0 0,1-1-1 0 0,-1 0 1 0 0,1 1-1 0 0,-1-1 0 0 0,0 0 1 0 0,1 1-1 0 0,-1-1 1 0 0,0 1-1 0 0,0-1 1 0 0,0 1-1 0 0,1 0 1 0 0,-1-1-1 0 0,0 1 0 0 0,0 0 1 0 0,0-1-1 0 0,0 1 1 0 0,0 0-1 0 0,1 0 1 0 0,-1 0-1 0 0,0 0 1 0 0,0 0-1 0 0,0 0 1 0 0,0 0-1 0 0,0 0 0 0 0,0 0 1 0 0,0 0-1 0 0,0 0 1 0 0,1 1-1 0 0,-1-1 1 0 0,0 0-1 0 0,0 1 1 0 0,0-1-9 0 0,-77 3-27 0 0,63 0 37 0 0,0 0 1 0 0,0 1-1 0 0,0 1 1 0 0,0 0-1 0 0,1 1 1 0 0,-1 1-1 0 0,2 0 1 0 0,-1 1-1 0 0,1 0 1 0 0,0 1-1 0 0,1 1 1 0 0,0 0-1 0 0,0 0 1 0 0,1 1-1 0 0,0 1 1 0 0,1 0-1 0 0,1 0 1 0 0,0 1-1 0 0,0 0 1 0 0,2 1-1 0 0,-2 2-10 0 0,10-14-3 0 0,0 1-1 0 0,-1 0 1 0 0,1 0 0 0 0,0 0-1 0 0,0-1 1 0 0,1 1-1 0 0,-1 0 1 0 0,1-1-1 0 0,-1 1 1 0 0,1-1-1 0 0,0 0 1 0 0,0 1-1 0 0,0-1 1 0 0,0 0 0 0 0,0 0-1 0 0,0 0 1 0 0,1-1-1 0 0,-1 1 1 0 0,1-1-1 0 0,-1 1 1 0 0,1-1-1 0 0,-1 0 1 0 0,1 1-1 0 0,0-1 1 0 0,0-1-1 0 0,0 1 1 0 0,0 0 3 0 0,24 5-569 0 0,0-2 0 0 0,1-1 0 0 0,-1-1 1 0 0,1-1-1 0 0,-1-1 0 0 0,1-1 0 0 0,-1-2 0 0 0,1-1 0 0 0,18-5 569 0 0,-21 3-1366 0 0</inkml:trace>
  <inkml:trace contextRef="#ctx0" brushRef="#br0" timeOffset="-97581.426">22025 3213 1016 0 0,'3'4'5490'0'0,"-1"-8"-5492"0"0,1 1 0 0 0,0-1 0 0 0,0 1 0 0 0,1 0 0 0 0,-1 0 0 0 0,1 0 0 0 0,-1 1 0 0 0,1-1 0 0 0,0 1 0 0 0,0 0 0 0 0,0 0 0 0 0,0 0 0 0 0,0 1 0 0 0,0-1 0 0 0,1 1 0 0 0,-1 0 0 0 0,0 0 1 0 0,1 1-1 0 0,-1-1 0 0 0,1 1 0 0 0,2 0 2 0 0,-6 0-52 0 0,1 1 54 0 0,0 0 1 0 0,0 0-1 0 0,0 0 0 0 0,-1 0 1 0 0,1 0-1 0 0,0 0 1 0 0,-1 1-1 0 0,1-1 1 0 0,-1 0-1 0 0,0 1 1 0 0,1 0-1 0 0,-1-1 1 0 0,0 1-1 0 0,0 0 0 0 0,0-1 1 0 0,0 1-1 0 0,0 0 1 0 0,0 0-1 0 0,-1 0 1 0 0,1 0-1 0 0,-1 0 1 0 0,1 0-1 0 0,-1 0 1 0 0,0 0-1 0 0,1 0 1 0 0,-1 0-1 0 0,0 0 0 0 0,-1 0 1 0 0,1 1-3 0 0,-46 122 155 0 0,46-122-135 0 0,0-3-52 0 0,0 0 79 0 0,63 11 84 0 0,-63-11-131 0 0,2-1 1 0 0,1 1 1 0 0,0-1 0 0 0,0 1-1 0 0,0 0 1 0 0,-1 0-1 0 0,1 0 1 0 0,0 0 0 0 0,0 0-1 0 0,-1 1 1 0 0,1-1-1 0 0,0 1 1 0 0,0 0 0 0 0,-1 0-1 0 0,1 0 1 0 0,-1 0 0 0 0,1 0-1 0 0,-1 1 1 0 0,1-1-1 0 0,-1 1 1 0 0,0-1 0 0 0,0 1-1 0 0,0 0 1 0 0,0 0 0 0 0,0 0-1 0 0,0 0 1 0 0,0 0-1 0 0,-1 1 1 0 0,1-1 0 0 0,-1 0-1 0 0,1 1 1 0 0,-1-1 0 0 0,0 1-1 0 0,0-1 1 0 0,0 1-1 0 0,0 0 1 0 0,-1-1 0 0 0,1 3-2 0 0,-5 3-47 0 0,0 0-1 0 0,-1 0 1 0 0,0 0 0 0 0,-1 0 0 0 0,1-1 0 0 0,-1 0 0 0 0,-1 0 0 0 0,1-1 0 0 0,-1 0-1 0 0,0 0 1 0 0,-1 0 0 0 0,1-1 0 0 0,-1 0 0 0 0,0-1 0 0 0,-1 0 0 0 0,1 0 0 0 0,-1 0 0 0 0,0-1-1 0 0,1-1 1 0 0,-1 1 0 0 0,0-1 0 0 0,-1-1 0 0 0,1 0 0 0 0,0 0 47 0 0,-21-13-3410 0 0,26 3 2214 0 0</inkml:trace>
  <inkml:trace contextRef="#ctx0" brushRef="#br0" timeOffset="-97302.053">22587 3027 848 0 0,'31'38'2872'0'0,"-29"-33"-2793"0"0,11 19 218 0 0,-1 1 1 0 0,-1 0-1 0 0,-1 1 0 0 0,-1 0 0 0 0,-2 0 0 0 0,0 1 1 0 0,-2 0-1 0 0,-1 0 0 0 0,0 18-297 0 0,-5-31 48 0 0,-1-1 1 0 0,0 0 0 0 0,0 0-1 0 0,-2 0 1 0 0,0 0-1 0 0,0 0 1 0 0,-1-1 0 0 0,0 1-1 0 0,-1-1 1 0 0,-1-1-1 0 0,0 1 1 0 0,0-1-1 0 0,-2 0 1 0 0,1-1 0 0 0,-1 0-1 0 0,0 0 1 0 0,-1-1-1 0 0,0 0 1 0 0,-1-1-1 0 0,1 0 1 0 0,-6 2-49 0 0,-4 3-402 0 0,-1-1-1 0 0,0 0 1 0 0,-1-2 0 0 0,0 0 0 0 0,-1-2-1 0 0,0 0 1 0 0,0-1 0 0 0,0-2-1 0 0,-1 0 1 0 0,0-2 0 0 0,-14 0 402 0 0,-9-2-1261 0 0</inkml:trace>
  <inkml:trace contextRef="#ctx0" brushRef="#br0" timeOffset="-96629.067">21510 3133 1348 0 0,'-60'52'1298'0'0,"-43"58"1036"0"0,97-97-2198 0 0,-1 1-1 0 0,2 0 1 0 0,0 1 0 0 0,1 0-1 0 0,1-1 1 0 0,0 1 0 0 0,0 0 0 0 0,2 0-1 0 0,0 1 1 0 0,1-1 0 0 0,0 0-1 0 0,1 0 1 0 0,2 8-136 0 0,-2-15-141 0 0,1-1 0 0 0,-1 0-1 0 0,2 1 1 0 0,-1-1 0 0 0,1 0 0 0 0,0 0 0 0 0,0-1-1 0 0,0 1 1 0 0,1 0 0 0 0,0-1 0 0 0,1 0-1 0 0,0 0 1 0 0,-1 0 0 0 0,2-1 0 0 0,-1 0-1 0 0,1 0 1 0 0,0 0 0 0 0,0 0 0 0 0,0-1 0 0 0,0 0-1 0 0,1 0 1 0 0,0-1 0 0 0,-1 0 0 0 0,2 0-1 0 0,-1-1 1 0 0,0 0 0 0 0,4 1 141 0 0,30 3-1423 0 0</inkml:trace>
  <inkml:trace contextRef="#ctx0" brushRef="#br0" timeOffset="-81963.208">13906 4333 876 0 0,'-5'-16'1060'0'0,"3"16"-1033"0"0,1-1 1 0 0,-1 1 0 0 0,0 0-1 0 0,0 0 1 0 0,0 0 0 0 0,0 0 0 0 0,0 0-1 0 0,0 0 1 0 0,0 0 0 0 0,1 1-1 0 0,-1-1 1 0 0,0 1 0 0 0,0-1 0 0 0,0 1-1 0 0,1 0 1 0 0,-1 0 0 0 0,0 0-1 0 0,1 0 1 0 0,-1 0 0 0 0,1 0 0 0 0,-1 0-1 0 0,1 0 1 0 0,-1 0 0 0 0,1 1-1 0 0,0-1 1 0 0,-1 1 0 0 0,1-1 0 0 0,0 1-1 0 0,0-1 1 0 0,0 1 0 0 0,1 0-1 0 0,-1 0 1 0 0,0-1 0 0 0,1 1 0 0 0,-1 0-1 0 0,1 0 1 0 0,-1 0 0 0 0,1 0-1 0 0,0-1 1 0 0,0 1 0 0 0,0 0 0 0 0,0 0-28 0 0,0-1 115 0 0,59 7 739 0 0,29-40-508 0 0,-83 30-280 0 0,-79-5 507 0 0,-8 29-627 0 0,129-22 488 0 0,-39 0 363 0 0,-24 18-3100 0 0,20-17 1093 0 0,0-2-56 0 0</inkml:trace>
  <inkml:trace contextRef="#ctx0" brushRef="#br0" timeOffset="4621.38">3249 8785 856 0 0,'0'0'469'0'0,"0"-3"-139"0"0,11-25 117 0 0,-10 27-429 0 0,0 0 1 0 0,-1 1-1 0 0,1-1 0 0 0,0 0 1 0 0,0-1-1 0 0,-1 1 1 0 0,1 0-1 0 0,-1 0 0 0 0,1 0 1 0 0,-1 0-1 0 0,1 0 1 0 0,-1-1-1 0 0,0 1 0 0 0,0 0 1 0 0,1 0-1 0 0,-1 0 1 0 0,0-1-1 0 0,0 1 0 0 0,0 0 1 0 0,0 0-1 0 0,-1-1 1 0 0,1 1-1 0 0,0 0 0 0 0,0 0 1 0 0,-1-1-1 0 0,1 1 1 0 0,-1 0-1 0 0,1 0 1 0 0,-1 0-1 0 0,1 0 0 0 0,-1 0 1 0 0,0 0-1 0 0,0 0 1 0 0,1 0-1 0 0,-1 0 0 0 0,0 0 1 0 0,0 0-1 0 0,0 0 1 0 0,-1 0-19 0 0,-7-5 66 0 0,-1 0 0 0 0,0 0 0 0 0,-1 1 0 0 0,1 0 0 0 0,-1 1 0 0 0,0 1 0 0 0,0-1 0 0 0,0 2 0 0 0,-1-1 0 0 0,1 2 0 0 0,-1-1 0 0 0,1 2 0 0 0,-1-1 0 0 0,1 2 0 0 0,-1-1 0 0 0,0 2 0 0 0,1-1 0 0 0,0 2 0 0 0,-1-1 0 0 0,1 2 0 0 0,0-1 0 0 0,1 1 0 0 0,-1 1 0 0 0,-1 1-66 0 0,-6-2 60 0 0,0 1-1 0 0,0 1 0 0 0,1 1 0 0 0,0 0 1 0 0,0 1-1 0 0,1 0 0 0 0,0 2 1 0 0,1 0-1 0 0,-1 1 0 0 0,2 0 0 0 0,0 1 1 0 0,0 1-1 0 0,1 0 0 0 0,1 0 0 0 0,0 2 1 0 0,1-1-1 0 0,1 2 0 0 0,-8 14-59 0 0,16-26 28 0 0,1-1-1 0 0,0 1 1 0 0,1 0-1 0 0,-1 0 1 0 0,1 0-1 0 0,0 0 1 0 0,0 0 0 0 0,0 0-1 0 0,0 0 1 0 0,0 0-1 0 0,1 0 1 0 0,0 0-1 0 0,0 0 1 0 0,0 0-1 0 0,0-1 1 0 0,1 1-1 0 0,0 0 1 0 0,-1-1 0 0 0,1 1-1 0 0,0-1 1 0 0,1 1-1 0 0,-1-1 1 0 0,1 0-1 0 0,-1 0 1 0 0,1 0-1 0 0,0-1 1 0 0,0 1-1 0 0,0-1 1 0 0,0 1 0 0 0,1-1-1 0 0,0 0-27 0 0,124 55 780 0 0,-93-45-593 0 0,146 57 420 0 0,-180-69-596 0 0,0 0-1 0 0,0 0 1 0 0,0 1 0 0 0,0-1 0 0 0,0 0 0 0 0,0 1 0 0 0,0-1 0 0 0,0 1-1 0 0,0-1 1 0 0,0 1 0 0 0,0 0 0 0 0,0-1 0 0 0,0 1 0 0 0,0 0-1 0 0,0 0 1 0 0,-1-1 0 0 0,1 1 0 0 0,0 0 0 0 0,-1 0 0 0 0,1 0 0 0 0,0 0-1 0 0,-1 0 1 0 0,1 0 0 0 0,-1 0 0 0 0,0 0 0 0 0,1 0 0 0 0,-1 0 0 0 0,0 1-1 0 0,0-1 1 0 0,1 0 0 0 0,-1 0 0 0 0,0 0 0 0 0,0 0 0 0 0,0 0-1 0 0,-1 0 1 0 0,1 0 0 0 0,0 1 0 0 0,0-1 0 0 0,0 0 0 0 0,-1 0 0 0 0,1 0-1 0 0,-1 0 1 0 0,1 0 0 0 0,-1 0 0 0 0,1 0 0 0 0,-1 0 0 0 0,0 0 0 0 0,1 0-1 0 0,-1 0 1 0 0,0-1 0 0 0,0 1 0 0 0,1 0 0 0 0,-1 0 0 0 0,0-1-1 0 0,0 1 1 0 0,0 0 0 0 0,0-1 0 0 0,0 1 0 0 0,0-1 0 0 0,-1 1-11 0 0,-66 26 279 0 0,-178-13-103 0 0,177-29-743 0 0,68 14 503 0 0,0 0 0 0 0,-1-1 0 0 0,1 1-1 0 0,0-1 1 0 0,0 0 0 0 0,1 1 0 0 0,-1-1-1 0 0,0 0 1 0 0,0 1 0 0 0,1-1 0 0 0,-1 0 0 0 0,1 0-1 0 0,0 1 1 0 0,-1-1 0 0 0,1 0 0 0 0,0 0 0 0 0,0 0-1 0 0,0 0 1 0 0,0 1 0 0 0,1-1 0 0 0,-1 0 0 0 0,0 0-1 0 0,1 0 1 0 0,-1 1 0 0 0,1-1 0 0 0,0 0 0 0 0,-1 0-1 0 0,1 1 1 0 0,0-1 0 0 0,0 1 0 0 0,0-1 0 0 0,0 1-1 0 0,1-1 1 0 0,-1 1 0 0 0,0 0 0 0 0,0-1 0 0 0,1 1-1 0 0,-1 0 1 0 0,1 0 0 0 0,-1 0 0 0 0,1 0 0 0 0,0 0-1 0 0,-1 0 1 0 0,1 1 0 0 0,0-1 0 0 0,-1 0 0 0 0,1 1-1 0 0,1-1 65 0 0,-1 0-54 0 0,50-30-1028 0 0,-20 17-50 0 0</inkml:trace>
  <inkml:trace contextRef="#ctx0" brushRef="#br0" timeOffset="5884.19">3635 8972 1744 0 0,'-73'-6'2042'0'0,"57"6"-1906"0"0,1 1 0 0 0,0 1 0 0 0,0 0 0 0 0,0 1 0 0 0,0 0 0 0 0,0 1 0 0 0,1 1 0 0 0,-1 1 0 0 0,1 0 0 0 0,1 0 0 0 0,-1 2 0 0 0,1 0-1 0 0,0 0 1 0 0,1 1 0 0 0,0 0 0 0 0,0 1 0 0 0,-1 3-136 0 0,12-11 17 0 0,-1 0 1 0 0,1-1-1 0 0,-1 1 0 0 0,1 0 0 0 0,0 1 1 0 0,0-1-1 0 0,0 0 0 0 0,0 0 1 0 0,1 0-1 0 0,-1 1 0 0 0,0-1 0 0 0,1 0 1 0 0,0 1-1 0 0,-1-1 0 0 0,1 0 0 0 0,0 1 1 0 0,0-1-1 0 0,0 0 0 0 0,1 1 0 0 0,-1-1 1 0 0,1 0-1 0 0,-1 1 0 0 0,1-1 0 0 0,0 0 1 0 0,0 0-1 0 0,0 1 0 0 0,0-1 0 0 0,0 0 1 0 0,0 0-1 0 0,0 0 0 0 0,1 0 0 0 0,-1-1 1 0 0,1 1-1 0 0,0 0 0 0 0,-1 0 0 0 0,1-1 1 0 0,0 1-1 0 0,0-1 0 0 0,1 1-17 0 0,88 38 425 0 0,-66-36-383 0 0,0-1 0 0 0,0-1 0 0 0,1-2 0 0 0,-1 0 0 0 0,0-1 0 0 0,0-2 0 0 0,0-1 0 0 0,0-1 0 0 0,4-2-42 0 0,-25 7-22 0 0,-1 0 1 0 0,1-1 0 0 0,-1 0 0 0 0,0 0 0 0 0,1 0-1 0 0,-1 0 1 0 0,0 0 0 0 0,0-1 0 0 0,0 1-1 0 0,0-1 1 0 0,0 0 0 0 0,0 0 0 0 0,0 0 0 0 0,-1 0-1 0 0,1 0 1 0 0,-1-1 0 0 0,1 1 0 0 0,-1-1-1 0 0,0 0 1 0 0,0 0 0 0 0,0 0 0 0 0,0 0 0 0 0,-1 0-1 0 0,1 0 1 0 0,-1 0 0 0 0,0 0 0 0 0,0-1 0 0 0,0 1-1 0 0,0 0 1 0 0,0-1 0 0 0,-1 1 0 0 0,0-1-1 0 0,0 1 1 0 0,0 0 0 0 0,0-3 21 0 0,-8-6-76 0 0,-1-1-1 0 0,0 2 1 0 0,0-1-1 0 0,-2 1 1 0 0,1 1-1 0 0,-1 0 1 0 0,-1 0-1 0 0,0 1 1 0 0,0 1-1 0 0,-1 0 1 0 0,0 0 76 0 0,-59-44 290 0 0,71 51-289 0 0,0 0 1 0 0,0 0-1 0 0,0 0 1 0 0,1 0 0 0 0,-1 0-1 0 0,1-1 1 0 0,-1 1-1 0 0,1 0 1 0 0,-1-1-1 0 0,1 1 1 0 0,0 0 0 0 0,0 0-1 0 0,-1-1 1 0 0,1 1-1 0 0,0 0 1 0 0,0-1 0 0 0,0 1-1 0 0,0-1 1 0 0,1 1-1 0 0,-1 0 1 0 0,0 0 0 0 0,1-1-1 0 0,-1 1 1 0 0,1 0-1 0 0,-1-1 1 0 0,1 1 0 0 0,-1 0-1 0 0,1 0 1 0 0,0 0-1 0 0,0 0 1 0 0,-1 0 0 0 0,1 0-1 0 0,0 0 1 0 0,0 0-1 0 0,0 0 1 0 0,0 0-1 0 0,0 0 1 0 0,0 0 0 0 0,1 1-1 0 0,-1-1 1 0 0,0 0-1 0 0,0 1 1 0 0,0-1 0 0 0,1 1-1 0 0,-1 0 1 0 0,0-1-1 0 0,1 1-1 0 0,65-32 78 0 0,101 6-3 0 0,-158 28-67 0 0,0 0 0 0 0,0 1 0 0 0,0 0 1 0 0,-1 0-1 0 0,1 1 0 0 0,-1 0 0 0 0,0 1 0 0 0,0 0 1 0 0,0 1-1 0 0,-1 0 0 0 0,0 0 0 0 0,0 0 0 0 0,0 1 0 0 0,-1 1 1 0 0,0-1-1 0 0,0 1 0 0 0,-1 0 0 0 0,0 0 0 0 0,-1 1 1 0 0,1 0-1 0 0,-2 0 0 0 0,1 0 0 0 0,-1 1 0 0 0,-1-1 0 0 0,0 1 1 0 0,0 0-1 0 0,-1 0 0 0 0,0 0 0 0 0,-1 0 0 0 0,0 1 1 0 0,0-1-1 0 0,-1 0 0 0 0,-1 7-8 0 0,1 49 1456 0 0,0-67-1422 0 0,-1 1 0 0 0,1 0 1 0 0,0 0-1 0 0,0 0 0 0 0,-1-1 0 0 0,1 1 0 0 0,0 0 1 0 0,0 0-1 0 0,-1 0 0 0 0,1 0 0 0 0,0 0 0 0 0,0-1 1 0 0,-1 1-1 0 0,1 0 0 0 0,0 0 0 0 0,-1 0 0 0 0,1 0 0 0 0,0 0 1 0 0,-1 0-1 0 0,1 0 0 0 0,0 0 0 0 0,-1 0 0 0 0,1 0 1 0 0,0 0-1 0 0,0 0 0 0 0,-1 0 0 0 0,1 1 0 0 0,0-1 1 0 0,-1 0-35 0 0,97-173-108 0 0,-95 172 77 0 0,0 0-1 0 0,0 0 0 0 0,1 0 1 0 0,-1 0-1 0 0,0 0 1 0 0,1 0-1 0 0,-1 1 0 0 0,1-1 1 0 0,-1 0-1 0 0,1 1 1 0 0,-1-1-1 0 0,1 1 1 0 0,-1 0-1 0 0,1-1 0 0 0,0 1 1 0 0,-1 0-1 0 0,1 0 1 0 0,-1 0-1 0 0,1 0 0 0 0,0 0 1 0 0,-1 1-1 0 0,1-1 1 0 0,-1 0-1 0 0,1 1 0 0 0,-1-1 1 0 0,1 1-1 0 0,-1-1 1 0 0,1 1-1 0 0,-1 0 0 0 0,1 0 1 0 0,-1 0-1 0 0,0 0 1 0 0,1 0-1 0 0,-1 0 1 0 0,0 0-1 0 0,0 0 0 0 0,0 0 1 0 0,0 0-1 0 0,0 1 1 0 0,0-1-1 0 0,0 0 0 0 0,0 1 1 0 0,-1-1-1 0 0,1 1 1 0 0,0-1-1 0 0,-1 1 0 0 0,1-1 1 0 0,-1 1-1 0 0,0-1 1 0 0,1 1-1 0 0,-1 0 0 0 0,0-1 1 0 0,0 1-1 0 0,0 1 32 0 0,18 94-301 0 0,-16-53 294 0 0,76-235-1324 0 0,-78 190 1313 0 0,0 0 0 0 0,1 0 0 0 0,-1 1 0 0 0,1-1 0 0 0,-1 0 0 0 0,1 1 0 0 0,-1-1 0 0 0,1 1 0 0 0,-1-1 0 0 0,1 1 0 0 0,-1-1 0 0 0,1 1 0 0 0,0-1 1 0 0,-1 1-1 0 0,1-1 0 0 0,0 1 0 0 0,-1 0 0 0 0,1-1 0 0 0,0 1 0 0 0,0 0 0 0 0,-1 0 0 0 0,1-1 0 0 0,0 1 0 0 0,0 0 0 0 0,-1 0 0 0 0,1 0 1 0 0,0 0-1 0 0,0 0 0 0 0,-1 0 0 0 0,1 0 0 0 0,0 0 0 0 0,0 1 0 0 0,0-1 0 0 0,-1 0 0 0 0,1 0 0 0 0,0 1 0 0 0,-1-1 0 0 0,1 0 0 0 0,0 1 0 0 0,-1-1 1 0 0,1 1-1 0 0,0-1 0 0 0,-1 0 0 0 0,1 1 0 0 0,-1 0 0 0 0,1-1 0 0 0,0 1 0 0 0,-1-1 0 0 0,0 1 0 0 0,1 0 0 0 0,-1-1 0 0 0,1 1 0 0 0,-1 0 0 0 0,0-1 1 0 0,1 1-1 0 0,-1 0 0 0 0,0 0 0 0 0,0-1 0 0 0,0 1 0 0 0,0 0 0 0 0,0 0 0 0 0,1 0 0 0 0,-1-1 0 0 0,-1 1 0 0 0,1 0 18 0 0,28 54-39 0 0,-25-48 61 0 0,0-1 1 0 0,1 1-1 0 0,-1-1 1 0 0,2 0 0 0 0,-1 0-1 0 0,1 0 1 0 0,0-1-1 0 0,0 1 1 0 0,0-1-1 0 0,1-1 1 0 0,-1 1-1 0 0,1-1 1 0 0,0 0 0 0 0,1 0-1 0 0,-1 0 1 0 0,1-1-1 0 0,0 0 1 0 0,0 0-1 0 0,0-1 1 0 0,0 0-1 0 0,0 0 1 0 0,0-1 0 0 0,0 0-1 0 0,1 0 1 0 0,-1-1-1 0 0,0 1 1 0 0,1-2-1 0 0,-1 1 1 0 0,1-1-1 0 0,-1 0 1 0 0,0-1-1 0 0,0 1 1 0 0,0-1 0 0 0,0-1-1 0 0,4-1-22 0 0,-2 2 14 0 0,-1 0-1 0 0,0 0 0 0 0,1 0 1 0 0,-1-1-1 0 0,0 0 0 0 0,-1-1 1 0 0,1 0-1 0 0,0 0 1 0 0,-1-1-1 0 0,0 0 0 0 0,0 0 1 0 0,-1 0-1 0 0,1-1 1 0 0,-1 0-1 0 0,0 0 0 0 0,-1-1 1 0 0,0 0-1 0 0,0 0 0 0 0,0 0 1 0 0,-1 0-1 0 0,0-1 1 0 0,0 1-1 0 0,-1-1 0 0 0,0 0 1 0 0,0-1-1 0 0,0 0-13 0 0,-5 6-7 0 0,0-1-1 0 0,0 1 1 0 0,-1-1 0 0 0,1 1-1 0 0,-1 0 1 0 0,1 0-1 0 0,-1 0 1 0 0,0 0 0 0 0,0 1-1 0 0,-1-1 1 0 0,1 1 0 0 0,0 0-1 0 0,-1-1 1 0 0,1 2-1 0 0,-1-1 1 0 0,0 0 0 0 0,0 1-1 0 0,1-1 1 0 0,-1 1-1 0 0,0 0 1 0 0,0 1 0 0 0,0-1-1 0 0,0 1 1 0 0,0 0 0 0 0,-3 0 7 0 0,-14-3 33 0 0,1 1 1 0 0,-1 2 0 0 0,0 0-1 0 0,1 1 1 0 0,-1 1 0 0 0,1 1 0 0 0,-1 1-1 0 0,1 0 1 0 0,0 2 0 0 0,1 0 0 0 0,-1 2-1 0 0,1 0 1 0 0,1 1 0 0 0,-1 0 0 0 0,-5 6-34 0 0,20-13 4 0 0,1 0 0 0 0,0 0 0 0 0,0 1 1 0 0,0-1-1 0 0,0 1 0 0 0,0 0 1 0 0,1 0-1 0 0,-1 0 0 0 0,1 0 0 0 0,-1 0 1 0 0,1 0-1 0 0,0 1 0 0 0,1-1 1 0 0,-1 1-1 0 0,1-1 0 0 0,-1 1 0 0 0,1 0 1 0 0,0 0-1 0 0,0 0 0 0 0,1-1 1 0 0,-1 1-1 0 0,1 0 0 0 0,0 0 0 0 0,0 0 1 0 0,0 0-1 0 0,0 0 0 0 0,1 0 1 0 0,0 0-1 0 0,-1-1 0 0 0,1 1 0 0 0,1 0 1 0 0,-1 0-1 0 0,1-1 0 0 0,-1 1 1 0 0,1-1-1 0 0,0 0 0 0 0,0 1 0 0 0,0-1 1 0 0,1 0-1 0 0,-1 0 0 0 0,1 0 1 0 0,0 0-1 0 0,0-1 0 0 0,0 1 0 0 0,0-1 1 0 0,0 0-1 0 0,0 0 0 0 0,1 0 0 0 0,-1 0 1 0 0,1 0-1 0 0,-1-1 0 0 0,1 1 1 0 0,0-1-1 0 0,1 0-4 0 0,206 38-4025 0 0,-166-37 2782 0 0</inkml:trace>
  <inkml:trace contextRef="#ctx0" brushRef="#br0" timeOffset="6474.504">4909 8590 876 0 0,'0'61'4066'0'0,"12"96"-3454"0"0,55 189 111 0 0,-59-287-1253 0 0,-7-33-2120 0 0,-1-17 1461 0 0</inkml:trace>
  <inkml:trace contextRef="#ctx0" brushRef="#br0" timeOffset="6781.793">4737 9052 1196 0 0,'9'-24'3243'0'0,"29"-5"-2530"0"0,-34 26-529 0 0,21-10 25 0 0,0 2-1 0 0,1 0 0 0 0,1 2 0 0 0,0 0 1 0 0,0 2-1 0 0,1 1 0 0 0,-1 2 0 0 0,1 0 1 0 0,0 2-1 0 0,1 1 0 0 0,-1 1 0 0 0,5 2-208 0 0,-29-1 25 0 0,1 1 0 0 0,0 0 0 0 0,-1 0 1 0 0,0 0-1 0 0,1 0 0 0 0,-1 1 0 0 0,0 0 0 0 0,0 0 0 0 0,0 0 0 0 0,-1 0 0 0 0,1 0 0 0 0,-1 1 0 0 0,0 0 0 0 0,1-1 0 0 0,-2 1 0 0 0,1 0 0 0 0,0 1 0 0 0,-1-1 0 0 0,0 0 0 0 0,0 1 0 0 0,0-1 0 0 0,-1 1 0 0 0,1 0-25 0 0,19 32-2880 0 0,-16-30 234 0 0,-2-6 1305 0 0</inkml:trace>
  <inkml:trace contextRef="#ctx0" brushRef="#br0" timeOffset="7030.732">5203 8648 1792 0 0,'0'-6'448'0'0,"0"2"-56"0"0,2-1-332 0 0,-2 1-200 0 0,0 1-180 0 0,-2-3-596 0 0</inkml:trace>
  <inkml:trace contextRef="#ctx0" brushRef="#br0" timeOffset="7974.183">5453 8876 1172 0 0,'4'135'5249'0'0,"-4"-133"-4886"0"0,0 8 757 0 0,6-24-1195 0 0,0 1 0 0 0,1 0 0 0 0,0 1 0 0 0,1-1-1 0 0,0 1 1 0 0,1 1 0 0 0,0 0 0 0 0,1 0 0 0 0,0 1 0 0 0,1 0 0 0 0,0 1 0 0 0,9-6 75 0 0,-18 15-17 0 0,1 0 0 0 0,0 0 0 0 0,-1 0 0 0 0,1 0 0 0 0,0 0 0 0 0,-1 0 0 0 0,1 1 0 0 0,0 0 0 0 0,-1-1 0 0 0,1 1 0 0 0,-1 0 0 0 0,1 0 0 0 0,-1 0 0 0 0,0 1 0 0 0,1-1 1 0 0,-1 1-1 0 0,0-1 0 0 0,0 1 0 0 0,0 0 0 0 0,0 0 0 0 0,0-1 0 0 0,0 1 0 0 0,-1 1 0 0 0,1-1 0 0 0,0 0 0 0 0,-1 0 0 0 0,0 1 0 0 0,0-1 0 0 0,0 0 0 0 0,0 1 0 0 0,0-1 0 0 0,0 1 0 0 0,0 0 1 0 0,-1-1-1 0 0,1 1 0 0 0,-1 0 0 0 0,0-1 0 0 0,0 1 0 0 0,0 0 0 0 0,0-1 0 0 0,0 1 0 0 0,-1 0 0 0 0,1-1 0 0 0,-1 1 0 0 0,0-1 0 0 0,0 1 0 0 0,0-1 0 0 0,0 1 17 0 0,7 35 289 0 0,32-68 4 0 0,49-73-231 0 0,-84 104-78 0 0,0-1 1 0 0,0 1-1 0 0,-1 0 0 0 0,1 0 0 0 0,0 0 1 0 0,0 1-1 0 0,-1-1 0 0 0,1 1 0 0 0,-1-1 0 0 0,1 1 1 0 0,-1 0-1 0 0,0 0 0 0 0,0 0 0 0 0,0 0 0 0 0,0 0 1 0 0,0 0-1 0 0,0 1 0 0 0,0-1 0 0 0,-1 1 0 0 0,1-1 1 0 0,-1 1-1 0 0,0 0 0 0 0,0 0 0 0 0,0-1 0 0 0,1 2 16 0 0,6 9-33 0 0,-2-7 69 0 0,1 0 1 0 0,0 0 0 0 0,0 0 0 0 0,0-1-1 0 0,1-1 1 0 0,0 1 0 0 0,0-1 0 0 0,0 0-1 0 0,1-1 1 0 0,-1 0 0 0 0,1 0 0 0 0,-1-1 0 0 0,1 0-1 0 0,0-1 1 0 0,0 0 0 0 0,0 0 0 0 0,0-1-1 0 0,0 0 1 0 0,0 0 0 0 0,0-1 0 0 0,0 0-1 0 0,0-1 1 0 0,0 0 0 0 0,0 0 0 0 0,-1-1-1 0 0,1 0 1 0 0,-1-1 0 0 0,0 0 0 0 0,0 0-1 0 0,0-1 1 0 0,-1 1 0 0 0,1-2 0 0 0,-1 1 0 0 0,0-1-1 0 0,-1 0 1 0 0,5-6-37 0 0,10-37-175 0 0,-21 48 117 0 0,-2-2 26 0 0,-5-1 33 0 0,0 0 0 0 0,0 0 1 0 0,0 1-1 0 0,0 0 1 0 0,0 1-1 0 0,-1 0 0 0 0,1 0 1 0 0,-1 0-1 0 0,0 1 1 0 0,1 0-1 0 0,-1 1 0 0 0,0 0 1 0 0,0 0-1 0 0,0 1 0 0 0,1-1 1 0 0,-1 2-1 0 0,0-1 1 0 0,1 1-1 0 0,-1 0 0 0 0,1 1 1 0 0,0 0-1 0 0,-1 0 1 0 0,2 0-1 0 0,-1 1 0 0 0,0 0 1 0 0,-2 2-2 0 0,7-5 6 0 0,-1 1 0 0 0,0-1 0 0 0,1 1-1 0 0,0 0 1 0 0,-1 0 0 0 0,1-1 0 0 0,0 1 0 0 0,0 1 0 0 0,0-1 0 0 0,0 0 0 0 0,0 1 0 0 0,1-1 0 0 0,-1 0 0 0 0,1 1 0 0 0,0 0 0 0 0,-1-1 0 0 0,1 1 0 0 0,0 0 0 0 0,0 0 0 0 0,1 0 0 0 0,-1-1-1 0 0,1 1 1 0 0,-1 0 0 0 0,1 2-6 0 0,0-4 111 0 0,11 19 334 0 0,58-16 295 0 0,181-121-484 0 0,-241 117-274 0 0,0 1 0 0 0,0 1 0 0 0,0-1 0 0 0,-1 2 0 0 0,1-1 0 0 0,0 1 0 0 0,-1 0 0 0 0,1 1 0 0 0,-1 0 0 0 0,0 0 0 0 0,0 1 0 0 0,-1 0-1 0 0,0 0 1 0 0,1 1 0 0 0,-2 0 0 0 0,1 0 0 0 0,-1 1 0 0 0,0-1 0 0 0,0 1 0 0 0,-1 1 0 0 0,1-1 0 0 0,-2 1 0 0 0,1 0 0 0 0,-1 0 0 0 0,-1 0 0 0 0,1 1 0 0 0,0 3 18 0 0,-4-9-168 0 0,0 1-1 0 0,1-1 1 0 0,-2 1-1 0 0,1-1 0 0 0,0 1 1 0 0,-1-1-1 0 0,1 1 1 0 0,-1-1-1 0 0,0 0 1 0 0,0 1-1 0 0,0-1 1 0 0,-1 0-1 0 0,1 0 1 0 0,-1 0-1 0 0,0 0 1 0 0,0 0-1 0 0,0 0 0 0 0,0 0 1 0 0,0-1-1 0 0,-1 1 1 0 0,1-1-1 0 0,-1 1 1 0 0,0-1-1 0 0,1 0 1 0 0,-1 0-1 0 0,0 0 1 0 0,0-1-1 0 0,-1 1 1 0 0,1-1-1 0 0,-1 1 169 0 0,0 1-335 0 0,-13 8-1048 0 0</inkml:trace>
  <inkml:trace contextRef="#ctx0" brushRef="#br0" timeOffset="10454.068">9703 8447 1576 0 0,'-19'5'362'0'0,"6"-3"-135"0"0,0 0 0 0 0,0 1 0 0 0,1 1 0 0 0,-1 0 0 0 0,1 1 0 0 0,0 0 1 0 0,0 1-1 0 0,0 1 0 0 0,1-1 0 0 0,0 2 0 0 0,0 0 0 0 0,1 0 0 0 0,-4 4-227 0 0,14-8 62 0 0,0 0 0 0 0,0 0-1 0 0,0 0 1 0 0,1-1-1 0 0,-1 1 1 0 0,1 0-1 0 0,0-1 1 0 0,0 1-1 0 0,1 0 1 0 0,-1-1-1 0 0,1 1 1 0 0,-1-1 0 0 0,1 0-1 0 0,0 1 1 0 0,0-1-1 0 0,1 0 1 0 0,-1 0-1 0 0,1 0 1 0 0,-1-1-1 0 0,1 1 1 0 0,0-1-1 0 0,0 1 1 0 0,0-1-1 0 0,1 0 1 0 0,-1 0 0 0 0,0 0-1 0 0,1-1 1 0 0,-1 1-1 0 0,1-1 1 0 0,-1 0-1 0 0,1 0 1 0 0,0 0-1 0 0,0 0 1 0 0,-1-1-1 0 0,4 1-61 0 0,0 2 129 0 0,255 103 1247 0 0,-261-106-1368 0 0,1 0 0 0 0,-1 1 1 0 0,0 0-1 0 0,1-1 0 0 0,-1 1 0 0 0,0 0 1 0 0,0 0-1 0 0,1-1 0 0 0,-1 1 1 0 0,0 0-1 0 0,0 0 0 0 0,0 0 0 0 0,0 0 1 0 0,0 1-1 0 0,-1-1 0 0 0,1 0 0 0 0,0 0 1 0 0,0 0-1 0 0,-1 1 0 0 0,1-1 1 0 0,-1 0-1 0 0,1 1 0 0 0,-1-1 0 0 0,0 1 1 0 0,1-1-1 0 0,-1 0 0 0 0,0 1 0 0 0,0-1 1 0 0,0 1-1 0 0,0-1 0 0 0,0 1 1 0 0,0-1-1 0 0,-1 0 0 0 0,1 1 0 0 0,0-1 1 0 0,-1 1-1 0 0,1-1 0 0 0,-1 0 0 0 0,1 1 1 0 0,-1-1-1 0 0,0 0 0 0 0,1 0 1 0 0,-1 0-1 0 0,0 1 0 0 0,0-1 0 0 0,0 0 1 0 0,0 0-1 0 0,0 0 0 0 0,0 0 0 0 0,0 0 1 0 0,0-1-1 0 0,-1 1 0 0 0,1 0 1 0 0,0 0-1 0 0,0-1 0 0 0,-1 1 0 0 0,1-1 1 0 0,0 1-1 0 0,-1-1 0 0 0,1 0 0 0 0,-1 1 1 0 0,1-1-1 0 0,0 0 0 0 0,-1 0 1 0 0,1 0-1 0 0,-1 0-8 0 0,-14 7-59 0 0,0-1 0 0 0,-1-1 0 0 0,0 0 0 0 0,0-1 0 0 0,0-1 0 0 0,0-1 0 0 0,0 0-1 0 0,0-1 1 0 0,-1-1 0 0 0,1-1 0 0 0,0 0 0 0 0,-1-1 0 0 0,1-1 0 0 0,0-1 0 0 0,1 0 0 0 0,-1-1 0 0 0,1-1 0 0 0,-5-3 59 0 0,18 8-143 0 0,1-1 0 0 0,0 0 0 0 0,1 1 0 0 0,-1-1 0 0 0,0 0-1 0 0,0 0 1 0 0,1 0 0 0 0,-1 0 0 0 0,1 0 0 0 0,0 0 0 0 0,0 0 0 0 0,-1-1 0 0 0,1 1 0 0 0,1 0-1 0 0,-1-1 1 0 0,0 1 0 0 0,0-1 0 0 0,1 1 0 0 0,0-1 0 0 0,-1 1 0 0 0,1-1 0 0 0,0 1 0 0 0,0-1 0 0 0,1 1-1 0 0,-1-1 1 0 0,0 1 0 0 0,1-1 0 0 0,-1 1 0 0 0,1-1 0 0 0,0 1 0 0 0,0-1 0 0 0,0 1 0 0 0,0 0-1 0 0,0 0 1 0 0,1-1 0 0 0,0 0 143 0 0,15-20-1248 0 0</inkml:trace>
  <inkml:trace contextRef="#ctx0" brushRef="#br0" timeOffset="10905.683">10360 8464 1372 0 0,'-14'-2'216'0'0,"0"1"1"0"0,0 0-1 0 0,0 1 0 0 0,-1 1 0 0 0,1 0 1 0 0,0 1-1 0 0,0 1 0 0 0,0 0 1 0 0,1 1-1 0 0,-1 0 0 0 0,1 1 0 0 0,0 0 1 0 0,0 1-1 0 0,0 1 0 0 0,1 0 0 0 0,0 1 1 0 0,1 0-1 0 0,-1 1 0 0 0,2 0 1 0 0,-1 1-1 0 0,1 0 0 0 0,1 0 0 0 0,0 1 1 0 0,-7 11-217 0 0,15-21 28 0 0,0 1 1 0 0,0 0-1 0 0,0 1 1 0 0,0-1-1 0 0,0 0 1 0 0,1 0-1 0 0,-1 0 1 0 0,0 0-1 0 0,1 1 1 0 0,0-1-1 0 0,0 0 1 0 0,-1 0-1 0 0,1 1 1 0 0,1-1-1 0 0,-1 0 1 0 0,0 0-1 0 0,0 1 1 0 0,1-1-1 0 0,-1 0 1 0 0,1 0-1 0 0,0 0 1 0 0,0 1-1 0 0,0-1 1 0 0,0 0-1 0 0,0 0 1 0 0,0 0-1 0 0,0-1 1 0 0,1 1-1 0 0,-1 0 1 0 0,1 0-1 0 0,-1-1 1 0 0,1 1-1 0 0,0-1 1 0 0,0 1-1 0 0,0-1 1 0 0,-1 0-1 0 0,1 0 1 0 0,0 0-1 0 0,1 0 1 0 0,-1 0-1 0 0,0 0 1 0 0,0 0-1 0 0,0-1 1 0 0,0 1-1 0 0,1-1 1 0 0,-1 1-1 0 0,0-1 1 0 0,0 0-1 0 0,1 0 1 0 0,-1 0-1 0 0,0 0 1 0 0,0-1-1 0 0,1 1 1 0 0,-1-1-1 0 0,0 1 1 0 0,0-1-1 0 0,0 0 1 0 0,1 1-1 0 0,-1-1 1 0 0,0 0-1 0 0,0-1-28 0 0,11 0-70 0 0,1-2-1 0 0,-2 1 0 0 0,1-1 0 0 0,0-1 0 0 0,-1 0 0 0 0,0-1 0 0 0,0-1 0 0 0,0 0 0 0 0,-1 0 0 0 0,0-1 0 0 0,0 0 1 0 0,-1-1-1 0 0,0 0 0 0 0,-1-1 0 0 0,0 0 0 0 0,-1 0 0 0 0,5-8 71 0 0,-13 18-175 0 0,-1 0 0 0 0,1 1 0 0 0,-1-1 0 0 0,1 0 0 0 0,-1 0 0 0 0,1 0 0 0 0,-1 0 1 0 0,0 0 174 0 0,79 89-1764 0 0,-62-78 1095 0 0</inkml:trace>
  <inkml:trace contextRef="#ctx0" brushRef="#br0" timeOffset="11574.128">10616 8599 1612 0 0,'-4'110'4523'0'0,"0"-143"-3843"0"0,3 22-693 0 0,0 1 1 0 0,1 0-1 0 0,1 0 0 0 0,-1-1 0 0 0,2 1 0 0 0,-1 0 1 0 0,2 0-1 0 0,-1 0 0 0 0,1 1 0 0 0,1-1 0 0 0,0 1 0 0 0,0-1 1 0 0,1 1-1 0 0,0 0 0 0 0,0 1 0 0 0,1-1 0 0 0,0 1 0 0 0,1 0 1 0 0,0 1-1 0 0,0-1 0 0 0,8-5 13 0 0,-9 14-41 0 0,-1 0 0 0 0,0 0 0 0 0,1 1 0 0 0,-1 0 0 0 0,0 0 0 0 0,1 0 0 0 0,-1 1 0 0 0,-1-1 0 0 0,1 1 0 0 0,0 0 0 0 0,-1 1 0 0 0,1-1 0 0 0,-1 1 0 0 0,0 0 0 0 0,0 0 0 0 0,0 0 0 0 0,-1 1 0 0 0,0-1 0 0 0,1 1 0 0 0,-2 0 0 0 0,1 0 0 0 0,0 0 0 0 0,-1 0 0 0 0,0 0 0 0 0,0 0 0 0 0,-1 1 0 0 0,1 0 41 0 0,17 121 1502 0 0,-19-126-1258 0 0,-9 2 85 0 0,5-17-102 0 0,5-1-285 0 0,0 0 0 0 0,0 0 1 0 0,2 1-1 0 0,0-1 1 0 0,0 1-1 0 0,1-1 0 0 0,1 1 1 0 0,1 0-1 0 0,0 1 1 0 0,0-1-1 0 0,1 1 0 0 0,6-7 58 0 0,18 36-444 0 0,21 76 123 0 0,-49-83 279 0 0,0 0 0 0 0,1 1 1 0 0,0-1-1 0 0,1-1 0 0 0,0 1 0 0 0,0-1 0 0 0,1 0 1 0 0,0 0-1 0 0,0 0 0 0 0,1-1 0 0 0,0 0 1 0 0,0 0-1 0 0,0-1 0 0 0,1 0 0 0 0,0 0 0 0 0,1-1 1 0 0,-1 0-1 0 0,1 0 0 0 0,0-1 0 0 0,0 0 0 0 0,8 1 42 0 0,67-4-2789 0 0,-47-16 1572 0 0</inkml:trace>
  <inkml:trace contextRef="#ctx0" brushRef="#br0" timeOffset="11819.038">11426 8458 1260 0 0,'0'-3'447'0'0,"1"2"-311"0"0,0 0 0 0 0,-1-1 0 0 0,1 1 0 0 0,0 0 0 0 0,-1-1 0 0 0,1 1-1 0 0,-1-1 1 0 0,1 1 0 0 0,-1-1 0 0 0,0 1 0 0 0,1-1 0 0 0,-1 1 0 0 0,0-1-1 0 0,0 1 1 0 0,0-1 0 0 0,0 1 0 0 0,0-1 0 0 0,-1 1 0 0 0,1-1 0 0 0,0 1-1 0 0,-1-1 1 0 0,1 1 0 0 0,-1-1 0 0 0,1 1 0 0 0,-1 0 0 0 0,0-1 0 0 0,0 1-1 0 0,0 0 1 0 0,1-1 0 0 0,-1 1 0 0 0,0 0 0 0 0,-1 0 0 0 0,1 0 0 0 0,0 0 0 0 0,0 0-1 0 0,0 0 1 0 0,-1 0 0 0 0,1 1 0 0 0,0-1 0 0 0,-1 0 0 0 0,1 1 0 0 0,0-1-1 0 0,-1 1 1 0 0,1-1 0 0 0,-1 1 0 0 0,1-1 0 0 0,-1 1 0 0 0,1 0 0 0 0,-1 0-1 0 0,1 0 1 0 0,-1 0 0 0 0,1 0 0 0 0,-1 0 0 0 0,0 1 0 0 0,1-1 0 0 0,-1 0 0 0 0,0 1-136 0 0,-3 5 47 0 0,-1 0 0 0 0,1 1 0 0 0,1 0 0 0 0,-1 0 0 0 0,1 0 0 0 0,0 0 0 0 0,1 0 0 0 0,0 1 0 0 0,0 0 1 0 0,0 0-1 0 0,1 0 0 0 0,1 0 0 0 0,-1 0 0 0 0,1 0 0 0 0,0 0 0 0 0,1 0 0 0 0,0 0 0 0 0,0 1 1 0 0,1-1-1 0 0,2 8-47 0 0,44 163 356 0 0,43 73-2107 0 0,-90-251 1635 0 0,0 0-1 0 0,0 0 1 0 0,0 0-1 0 0,0 0 0 0 0,0 0 1 0 0,0 0-1 0 0,0 0 1 0 0,0 0-1 0 0,0-1 0 0 0,0 1 1 0 0,-1 0-1 0 0,1 0 1 0 0,0 0-1 0 0,-1 0 0 0 0,1 0 1 0 0,-1 0-1 0 0,1 0 1 0 0,-1-1-1 0 0,1 1 0 0 0,-1 0 1 0 0,0 0-1 0 0,1-1 0 0 0,-1 1 1 0 0,0 0-1 0 0,1-1 1 0 0,-1 1-1 0 0,0-1 0 0 0,0 1 1 0 0,0-1-1 0 0,0 1 1 0 0,1-1-1 0 0,-1 0 0 0 0,0 1 1 0 0,0-1-1 0 0,0 0 1 0 0,0 0-1 0 0,0 1 0 0 0,0-1 1 0 0,0 0-1 0 0,0 0 1 0 0,0 0-1 0 0,0 0 0 0 0,0-1 1 0 0,0 1-1 0 0,0 0 0 0 0,0 0 1 0 0,0 0-1 0 0,0-1 1 0 0,0 1 116 0 0,-19-7-1322 0 0</inkml:trace>
  <inkml:trace contextRef="#ctx0" brushRef="#br0" timeOffset="12069.023">11443 8447 1324 0 0,'4'-4'104'0'0,"0"0"0"0"0,0 0 0 0 0,0 1 0 0 0,1-1 0 0 0,-1 1 0 0 0,1 0 0 0 0,0 0 0 0 0,0 1 0 0 0,0 0-1 0 0,0-1 1 0 0,0 2 0 0 0,1-1 0 0 0,-1 1 0 0 0,0-1 0 0 0,1 1 0 0 0,-1 1 0 0 0,1-1 0 0 0,-1 1 0 0 0,1 0 0 0 0,-1 0 0 0 0,1 1 0 0 0,-1-1 0 0 0,1 1 0 0 0,-1 1 0 0 0,1-1-1 0 0,-1 1 1 0 0,0 0 0 0 0,0 0 0 0 0,0 0 0 0 0,0 1 0 0 0,0 0 0 0 0,0 0 0 0 0,-1 0 0 0 0,1 0 0 0 0,-1 1 0 0 0,0-1 0 0 0,0 1 0 0 0,0 1 0 0 0,-1-1 0 0 0,0 0-1 0 0,1 1 1 0 0,-1-1 0 0 0,-1 1 0 0 0,1 0 0 0 0,1 5-104 0 0,-5 1 116 0 0,0 0 1 0 0,-1 0-1 0 0,-1 1 0 0 0,0-1 0 0 0,0-1 0 0 0,-1 1 1 0 0,0 0-1 0 0,-1-1 0 0 0,0 0 0 0 0,-1 0 0 0 0,0 0 1 0 0,-1-1-1 0 0,0 0 0 0 0,0 0 0 0 0,-1-1 1 0 0,0 0-1 0 0,0 0 0 0 0,-1-1 0 0 0,0 0 0 0 0,0 0 1 0 0,-1-1-1 0 0,0 0 0 0 0,0-1 0 0 0,0 0 0 0 0,-1-1 1 0 0,1 0-1 0 0,-1-1 0 0 0,0 0 0 0 0,0 0 0 0 0,-1-1 1 0 0,1-1-1 0 0,0 0 0 0 0,-1 0 0 0 0,-4-1-116 0 0,12-1-90 0 0,0 0 0 0 0,0 0-1 0 0,0 0 1 0 0,0 0 0 0 0,0 0-1 0 0,0-1 1 0 0,1 0 0 0 0,-1 0-1 0 0,1 0 1 0 0,-1 0 0 0 0,1 0-1 0 0,0-1 1 0 0,0 0 0 0 0,0 1-1 0 0,0-1 1 0 0,0 0 0 0 0,1 0-1 0 0,-1-1 1 0 0,1 1 0 0 0,0-1-1 0 0,0 1 1 0 0,0-1 0 0 0,0 1-1 0 0,1-1 1 0 0,-1 0 0 0 0,1 0-1 0 0,0 0 1 0 0,0 0 0 0 0,1 0-1 0 0,-1 0 1 0 0,1 0 0 0 0,0 0-1 0 0,0 0 1 0 0,0 0 0 0 0,1 0-1 0 0,-1 0 1 0 0,1 0 0 0 0,0 0-1 0 0,0 0 1 0 0,0 0 0 0 0,1 0-1 0 0,-1 1 1 0 0,1-1 0 0 0,0 0-1 0 0,0 1 1 0 0,0-1 0 0 0,1 1-1 0 0,-1 0 1 0 0,1 0 0 0 0,0 0-1 0 0,0 0 1 0 0,1-1 90 0 0,38-45-2578 0 0,-17 23 1213 0 0</inkml:trace>
  <inkml:trace contextRef="#ctx0" brushRef="#br0" timeOffset="12491.537">11730 8280 1768 0 0,'5'-11'6141'0'0,"-37"128"-4914"0"0,29-106-1152 0 0,1 0 0 0 0,1 0 0 0 0,0 0 0 0 0,0 0 0 0 0,1 1 0 0 0,1-1 0 0 0,-1 0 1 0 0,2 0-1 0 0,0 1 0 0 0,0-1 0 0 0,1 0 0 0 0,0-1 0 0 0,1 1 0 0 0,0-1 1 0 0,1 1-1 0 0,0-1 0 0 0,1-1 0 0 0,0 1 0 0 0,0-1 0 0 0,1 0 0 0 0,0 0 1 0 0,1-1-1 0 0,-1 0 0 0 0,2 0 0 0 0,-1-1 0 0 0,1 0 0 0 0,0 0 0 0 0,1-1 1 0 0,0 0-1 0 0,-1-1 0 0 0,2 0 0 0 0,-1-1 0 0 0,6 2-75 0 0,-1-3-7 0 0,-1 0 0 0 0,0-2-1 0 0,1 1 1 0 0,-1-2 0 0 0,1 0 0 0 0,-1 0-1 0 0,0-2 1 0 0,1 0 0 0 0,-1 0 0 0 0,0-1 0 0 0,0-1-1 0 0,0 0 1 0 0,0-1 0 0 0,-1-1 0 0 0,0 0-1 0 0,0-1 1 0 0,-1 0 0 0 0,1-1 0 0 0,-2 0-1 0 0,1-1 1 0 0,-1 0 0 0 0,0-1 0 0 0,-1 0 0 0 0,0-1-1 0 0,-1 0 1 0 0,4-7 7 0 0,-11 16-17 0 0,-1-1 0 0 0,1 1 0 0 0,-1-1 0 0 0,1 0 0 0 0,-1 0-1 0 0,0 1 1 0 0,0-1 0 0 0,0 0 0 0 0,0 0 0 0 0,-1 0 0 0 0,1 0 0 0 0,-1 0 0 0 0,0 0 0 0 0,0 0 0 0 0,0-1-1 0 0,0 1 1 0 0,0 0 0 0 0,-1 0 0 0 0,1 0 0 0 0,-1 0 0 0 0,0 0 0 0 0,0 0 0 0 0,0 1 0 0 0,0-1-1 0 0,0 0 1 0 0,-1 0 0 0 0,1 1 0 0 0,-1-1 0 0 0,0 1 0 0 0,0-1 0 0 0,0 1 0 0 0,0 0 0 0 0,0 0 0 0 0,0 0-1 0 0,-1 0 1 0 0,1 0 0 0 0,-1 0 0 0 0,1 1 0 0 0,-1-1 0 0 0,0 1 0 0 0,-2-2 17 0 0,-129-18 430 0 0,131 21-421 0 0,0-1 1 0 0,0 1-1 0 0,0 0 0 0 0,0 0 0 0 0,0 1 0 0 0,0-1 0 0 0,0 1 0 0 0,0-1 0 0 0,0 1 0 0 0,0 0 1 0 0,0 0-1 0 0,0 0 0 0 0,0 1 0 0 0,0-1 0 0 0,1 1 0 0 0,-1 0 0 0 0,1-1 0 0 0,-1 1 0 0 0,1 0 0 0 0,0 0 1 0 0,-1 1-1 0 0,1-1 0 0 0,0 0 0 0 0,0 1 0 0 0,1-1 0 0 0,-1 1 0 0 0,0 0 0 0 0,1-1 0 0 0,0 1 1 0 0,0 0-1 0 0,0 0 0 0 0,0 0 0 0 0,0 0 0 0 0,0 0 0 0 0,1 0 0 0 0,-1 0 0 0 0,1 0 0 0 0,0 0 0 0 0,0 0 1 0 0,0 0-1 0 0,0 1-9 0 0,7 6-79 0 0,0 0 0 0 0,0 0 0 0 0,1-1 0 0 0,0 0 0 0 0,1 0 0 0 0,-1-1 1 0 0,2 0-1 0 0,-1 0 0 0 0,1-1 0 0 0,0 0 0 0 0,1-1 0 0 0,0 0 0 0 0,0-1 0 0 0,0 0 0 0 0,0-1 1 0 0,1 0-1 0 0,0-1 0 0 0,-1 0 0 0 0,8 0 79 0 0,235 21-7257 0 0,-231-24 5815 0 0</inkml:trace>
  <inkml:trace contextRef="#ctx0" brushRef="#br0" timeOffset="12999.823">13197 8279 1516 0 0,'-53'-3'2897'0'0,"44"3"-2734"0"0,1 0-1 0 0,0 1 1 0 0,-1 0 0 0 0,1 1-1 0 0,0-1 1 0 0,-1 2 0 0 0,1-1-1 0 0,0 1 1 0 0,1 0 0 0 0,-1 1-1 0 0,1 0 1 0 0,-1 0-1 0 0,1 0 1 0 0,0 1 0 0 0,0 0-1 0 0,1 1 1 0 0,0-1 0 0 0,0 1-1 0 0,-5 7-162 0 0,10-9 60 0 0,0 0 0 0 0,1 0 0 0 0,0-1 0 0 0,0 1-1 0 0,0 0 1 0 0,0 0 0 0 0,1 0 0 0 0,-1 0 0 0 0,1 0-1 0 0,0-1 1 0 0,0 1 0 0 0,1 0 0 0 0,-1-1 0 0 0,1 1 0 0 0,-1-1-1 0 0,1 1 1 0 0,0-1 0 0 0,1 0 0 0 0,-1 0 0 0 0,0 0-1 0 0,1 0 1 0 0,0 0 0 0 0,0-1 0 0 0,0 1 0 0 0,0-1-1 0 0,0 1 1 0 0,0-1 0 0 0,0 0 0 0 0,4 1-60 0 0,-5-1 42 0 0,155 131 1094 0 0,-155-132-1121 0 0,-1 0 0 0 0,1 1-1 0 0,-1-1 1 0 0,1 1 0 0 0,-1-1 0 0 0,0 1-1 0 0,1-1 1 0 0,-1 1 0 0 0,0 0-1 0 0,0 0 1 0 0,0-1 0 0 0,0 1 0 0 0,-1 0-1 0 0,1 0 1 0 0,0 0 0 0 0,-1 0-1 0 0,1 0 1 0 0,-1 0 0 0 0,0 0 0 0 0,0 0-1 0 0,0 0 1 0 0,0 1 0 0 0,0-1-1 0 0,0 0 1 0 0,0 0 0 0 0,-1 0 0 0 0,1 0-1 0 0,-1 0 1 0 0,1 0 0 0 0,-1 0-1 0 0,0-1 1 0 0,0 1 0 0 0,0 0 0 0 0,0 0-1 0 0,0 0 1 0 0,0-1 0 0 0,-1 1-1 0 0,1-1 1 0 0,0 1 0 0 0,-1-1-1 0 0,1 1 1 0 0,-1-1 0 0 0,0 0 0 0 0,1 0-1 0 0,-1 1 1 0 0,0-1 0 0 0,0-1-1 0 0,-1 2-14 0 0,-98 30 184 0 0,16-41-363 0 0,83 9 108 0 0,0 0-1 0 0,0-1 1 0 0,1 1-1 0 0,-1 0 1 0 0,0-1-1 0 0,0 0 1 0 0,1 1-1 0 0,-1-1 1 0 0,1 0-1 0 0,-1 0 1 0 0,0 0-1 0 0,1 0 1 0 0,0 0-1 0 0,-1 0 1 0 0,1 0-1 0 0,0 0 1 0 0,-1-1-1 0 0,1 1 1 0 0,0 0-1 0 0,0-1 0 0 0,0 1 1 0 0,0-1-1 0 0,0 0 1 0 0,0 1-1 0 0,1-1 1 0 0,-1 0-1 0 0,1 1 1 0 0,-1-1-1 0 0,1 0 1 0 0,-1 0-1 0 0,1 1 1 0 0,0-1-1 0 0,0 0 1 0 0,0 0-1 0 0,0 1 1 0 0,0-1-1 0 0,0 0 1 0 0,1 0-1 0 0,-1 0 1 0 0,0 1-1 0 0,1-1 1 0 0,-1 0-1 0 0,1 1 1 0 0,0-1-1 0 0,0 0 1 0 0,0 1-1 0 0,0-2 72 0 0,115-92-5402 0 0,-80 74 3954 0 0</inkml:trace>
  <inkml:trace contextRef="#ctx0" brushRef="#br0" timeOffset="13279.041">13626 8310 1088 0 0,'-11'-11'6029'0'0,"-3"40"-4883"0"0,10 5-910 0 0,2 0 0 0 0,1 0 0 0 0,2 0 0 0 0,1-1-1 0 0,2 1 1 0 0,1 0 0 0 0,2-1 0 0 0,1 0-1 0 0,1-1 1 0 0,2 0 0 0 0,9 16-236 0 0,24 94-638 0 0,-41-126 737 0 0,-3-16-215 0 0,1 1 0 0 0,-1-1 0 0 0,0 1 0 0 0,1-1 0 0 0,-1 1 0 0 0,0 0 0 0 0,1-1 0 0 0,-1 1 0 0 0,0-1 0 0 0,0 1 0 0 0,0 0 0 0 0,1-1 0 0 0,-1 1 0 0 0,0 0 0 0 0,0-1 0 0 0,0 1-1 0 0,0 0 1 0 0,0-1 0 0 0,0 1 0 0 0,0 0 0 0 0,0 0 0 0 0,-1-1 0 0 0,1 1 0 0 0,0-1 0 0 0,0 1 0 0 0,0 0 0 0 0,-1-1 0 0 0,1 1 0 0 0,0 0 0 0 0,-1-1 0 0 0,1 1 0 0 0,-1-1 0 0 0,1 1 0 0 0,0-1-1 0 0,-1 1 1 0 0,1-1 0 0 0,-1 1 0 0 0,0-1 0 0 0,1 0 0 0 0,-1 1 0 0 0,1-1 0 0 0,-1 0 0 0 0,1 1 0 0 0,-1-1 0 0 0,0 0 0 0 0,1 0 0 0 0,-1 0 0 0 0,0 1 0 0 0,1-1 0 0 0,-1 0 0 0 0,0 0-1 0 0,1 0 1 0 0,-1 0 0 0 0,0 0 0 0 0,1 0 0 0 0,-1 0 0 0 0,0 0 0 0 0,1-1 0 0 0,-1 1 0 0 0,0 0 0 0 0,0 0 116 0 0,-13-11-1231 0 0</inkml:trace>
  <inkml:trace contextRef="#ctx0" brushRef="#br0" timeOffset="13558.843">13743 8228 1184 0 0,'5'-1'95'0'0,"-1"0"0"0"0,1 0 0 0 0,0 1-1 0 0,0-1 1 0 0,0 1 0 0 0,-1 0 0 0 0,1 1 0 0 0,0-1-1 0 0,0 1 1 0 0,0 0 0 0 0,-1 0 0 0 0,1 0 0 0 0,0 1-1 0 0,-1 0 1 0 0,1 0 0 0 0,-1 0 0 0 0,0 0 0 0 0,0 1-1 0 0,0-1 1 0 0,0 1 0 0 0,0 0 0 0 0,0 0 0 0 0,-1 1 0 0 0,1-1-1 0 0,-1 1 1 0 0,0 0 0 0 0,0 0 0 0 0,-1 0 0 0 0,1 0-1 0 0,-1 0 1 0 0,0 0 0 0 0,0 1 0 0 0,0-1 0 0 0,0 1-1 0 0,-1 0 1 0 0,0-1 0 0 0,0 1 0 0 0,0 0 0 0 0,-1 0-1 0 0,1 0 1 0 0,-1-1 0 0 0,0 1 0 0 0,-1 0 0 0 0,1 0-1 0 0,-1 0 1 0 0,0 0 0 0 0,0-1 0 0 0,0 1 0 0 0,-1-1 0 0 0,-2 5-95 0 0,-2 1 95 0 0,-1-1 0 0 0,0 1 0 0 0,-1-2 1 0 0,0 1-1 0 0,-1-1 0 0 0,0 0 0 0 0,0-1 1 0 0,0 0-1 0 0,-1-1 0 0 0,0 0 0 0 0,0 0 1 0 0,-1-1-1 0 0,0 0 0 0 0,0-1 1 0 0,0 0-1 0 0,0-1 0 0 0,0 0 0 0 0,-10 1-95 0 0,18-4-528 0 0,3 0-378 0 0,-4-20-2730 0 0,20 10 2471 0 0</inkml:trace>
  <inkml:trace contextRef="#ctx0" brushRef="#br0" timeOffset="13981.07">14349 8391 1484 0 0,'-1'-11'3850'0'0,"-41"7"-3056"0"0,21 5-601 0 0,-1 0 0 0 0,0 1 0 0 0,1 2 1 0 0,0 0-1 0 0,0 1 0 0 0,0 1 0 0 0,0 1 0 0 0,1 1 0 0 0,0 0 1 0 0,0 2-1 0 0,1 0 0 0 0,1 1 0 0 0,0 1 0 0 0,0 1 0 0 0,1 1 1 0 0,1 0-1 0 0,0 1 0 0 0,1 1-193 0 0,16-17 1 0 0,0 1 0 0 0,0 0 0 0 0,0-1 1 0 0,0 1-1 0 0,0 0 0 0 0,0-1 0 0 0,0 1 0 0 0,0 0 0 0 0,1 0 1 0 0,-1 0-1 0 0,0 0 0 0 0,0 0 0 0 0,0 0 0 0 0,0 0 0 0 0,1 0 1 0 0,-1 1-1 0 0,0-1 0 0 0,0 0 0 0 0,0 1 0 0 0,0-1 0 0 0,0 1 1 0 0,0-1-1 0 0,0 1 0 0 0,0-1 0 0 0,0 1 0 0 0,0 0 0 0 0,0-1 1 0 0,0 1-1 0 0,0 0 0 0 0,-1 0 0 0 0,1 0 0 0 0,0 0 0 0 0,-1 0 1 0 0,1 0-1 0 0,0 0 0 0 0,-1 0 0 0 0,1 0 0 0 0,-1 0 0 0 0,0 0 1 0 0,1 0-1 0 0,-1 0 0 0 0,0 0 0 0 0,1 0 0 0 0,-1 0 0 0 0,0 1 1 0 0,0-1-1 0 0,0 0 0 0 0,0 0 0 0 0,0 0 0 0 0,0 0 0 0 0,-1 1 1 0 0,1-1-1 0 0,0 0 0 0 0,-1 0 0 0 0,1 0 0 0 0,0 0 0 0 0,-1 0 1 0 0,1 0-1 0 0,-1 0 0 0 0,0 0 0 0 0,1 0 0 0 0,-1 0 0 0 0,0 0 1 0 0,0 0-1 0 0,1 0 0 0 0,-1-1 0 0 0,-1 1-1 0 0,88-20-717 0 0,150-93-1702 0 0,-225 98 3045 0 0,-10 40-158 0 0,1-19-497 0 0,0-1-1 0 0,1 1 1 0 0,0-1 0 0 0,1 0 0 0 0,-1 0 0 0 0,1 0-1 0 0,0-1 1 0 0,1 0 0 0 0,-1 1 0 0 0,1-1 0 0 0,0-1-1 0 0,0 1 1 0 0,1-1 0 0 0,-1 0 0 0 0,1 0 0 0 0,0 0-1 0 0,0-1 1 0 0,4 2 29 0 0,84 11-4396 0 0,-76-16 3105 0 0</inkml:trace>
  <inkml:trace contextRef="#ctx0" brushRef="#br0" timeOffset="14418.845">14836 8309 1484 0 0,'-11'5'294'0'0,"0"1"0"0"0,0 0 0 0 0,1 1 0 0 0,0 0 0 0 0,0 1 0 0 0,1 0 0 0 0,0 0 0 0 0,0 1 0 0 0,1 0 0 0 0,0 1-1 0 0,1 0 1 0 0,0 0 0 0 0,0 0 0 0 0,1 1 0 0 0,1 0 0 0 0,0 0 0 0 0,0 0 0 0 0,1 1 0 0 0,0 0 0 0 0,1 0 0 0 0,1 0 0 0 0,0 0 0 0 0,0 5-294 0 0,2-13 49 0 0,0 0 0 0 0,1 0 0 0 0,0 0 0 0 0,0 0 0 0 0,0-1 0 0 0,0 1 0 0 0,0 0 0 0 0,1 0 0 0 0,0-1 0 0 0,0 1 0 0 0,0 0 0 0 0,0-1 0 0 0,0 0 0 0 0,1 0 0 0 0,-1 1 0 0 0,1-1 0 0 0,0-1 0 0 0,0 1 0 0 0,0 0 0 0 0,0-1 0 0 0,0 0 0 0 0,1 1 0 0 0,-1-1 0 0 0,1-1 0 0 0,0 1 0 0 0,-1 0 0 0 0,1-1 0 0 0,0 0 0 0 0,0 0 0 0 0,0 0 0 0 0,0 0 0 0 0,0-1 0 0 0,0 1 0 0 0,0-1 0 0 0,0 0 0 0 0,1 0-49 0 0,133-12 645 0 0,-105 4-580 0 0,-1-2 0 0 0,0 0 0 0 0,0-2 0 0 0,-1-2 0 0 0,-1-1 0 0 0,0-1 0 0 0,23-17-65 0 0,-50 32 7 0 0,-1 1 0 0 0,1-1 0 0 0,-1 0-1 0 0,0 0 1 0 0,0 0 0 0 0,1 0 0 0 0,-1 0 0 0 0,0-1 0 0 0,0 1 0 0 0,0-1 0 0 0,0 1-1 0 0,-1-1 1 0 0,1 0 0 0 0,0 0 0 0 0,-1 1 0 0 0,1-1 0 0 0,-1 0 0 0 0,0-1-1 0 0,1 1 1 0 0,-1 0 0 0 0,0 0 0 0 0,0 0 0 0 0,0-1 0 0 0,-1 1 0 0 0,1 0 0 0 0,-1-1-1 0 0,1 1 1 0 0,-1-1 0 0 0,0 1 0 0 0,0-1 0 0 0,0 1 0 0 0,0-1 0 0 0,0 1-1 0 0,0-1 1 0 0,-1 1 0 0 0,1 0 0 0 0,-1-1 0 0 0,0 1 0 0 0,0 0 0 0 0,0-1-1 0 0,0 1 1 0 0,0 0 0 0 0,0 0 0 0 0,-1 0 0 0 0,1 0 0 0 0,-1 0 0 0 0,1 0 0 0 0,-1 0-1 0 0,0 0 1 0 0,1 1 0 0 0,-1-1 0 0 0,0 1 0 0 0,0-1 0 0 0,0 1 0 0 0,-1 0-1 0 0,1 0 1 0 0,0 0 0 0 0,0 0 0 0 0,-1 0 0 0 0,1 0 0 0 0,0 1 0 0 0,-1-1 0 0 0,1 1-1 0 0,-3-1-6 0 0,-10 0 43 0 0,0 0 0 0 0,0 1 0 0 0,-1 1 0 0 0,1 0 0 0 0,0 1 0 0 0,0 1 0 0 0,0 0-1 0 0,1 1 1 0 0,-1 1 0 0 0,1 0 0 0 0,0 1 0 0 0,0 1 0 0 0,-12 7-43 0 0,23-13 6 0 0,0 1-1 0 0,-1 0 1 0 0,1 0 0 0 0,0 1-1 0 0,0-1 1 0 0,0 1 0 0 0,1-1 0 0 0,-1 1-1 0 0,0 0 1 0 0,1 0 0 0 0,0 0 0 0 0,0 0-1 0 0,0 0 1 0 0,0 1 0 0 0,0-1 0 0 0,1 0-1 0 0,-1 1 1 0 0,1 0 0 0 0,0-1 0 0 0,0 1-1 0 0,1 0 1 0 0,-1-1 0 0 0,1 1 0 0 0,-1 0-1 0 0,1 0 1 0 0,0 0 0 0 0,1-1-1 0 0,-1 4-5 0 0,4 1-79 0 0,1-1 0 0 0,-1 0 0 0 0,1 0 0 0 0,1 0 0 0 0,-1 0 0 0 0,1-1 0 0 0,0 0-1 0 0,0 0 1 0 0,1-1 0 0 0,0 1 0 0 0,0-1 0 0 0,0-1 0 0 0,0 0 0 0 0,1 0 0 0 0,0 0-1 0 0,0-1 1 0 0,0 0 0 0 0,0 0 0 0 0,7 1 79 0 0,169 26-4842 0 0,-181-30 4752 0 0,83 5-2505 0 0,-62-5 1495 0 0</inkml:trace>
  <inkml:trace contextRef="#ctx0" brushRef="#br0" timeOffset="15198.801">13407 8291 1836 0 0,'-3'0'724'0'0,"-76"-12"1339"0"0,48 27-1631 0 0,-1 1 0 0 0,2 1 0 0 0,0 1 0 0 0,1 2 0 0 0,1 1 0 0 0,1 1-1 0 0,1 2 1 0 0,1 0 0 0 0,1 2 0 0 0,1 0 0 0 0,1 2 0 0 0,2 0 0 0 0,-5 11-432 0 0,22-36 28 0 0,-41 56 273 0 0,3 2 0 0 0,2 2 0 0 0,3 2 0 0 0,-1 8-301 0 0,-42 165-3956 0 0,63-165-306 0 0,14-63 2854 0 0</inkml:trace>
  <inkml:trace contextRef="#ctx0" brushRef="#br0" timeOffset="8901.495">7346 8708 1060 0 0,'0'-3'75'0'0,"0"0"0"0"0,0 0 0 0 0,1 1 0 0 0,-2-1 0 0 0,1 0 1 0 0,0 0-1 0 0,0 0 0 0 0,-1 0 0 0 0,0 1 0 0 0,0-1 0 0 0,1 0 0 0 0,-2 0 0 0 0,1 1 0 0 0,0-1 0 0 0,0 1 0 0 0,-1-1 0 0 0,1 1 1 0 0,-1-1-1 0 0,0 1 0 0 0,0 0 0 0 0,0 0 0 0 0,0 0 0 0 0,0 0 0 0 0,0 0 0 0 0,-1 1 0 0 0,1-1 0 0 0,0 1 0 0 0,-1-1 0 0 0,0 1 0 0 0,1 0 1 0 0,-1 0-1 0 0,0 0 0 0 0,1 0 0 0 0,-1 0 0 0 0,0 1 0 0 0,0-1 0 0 0,0 1 0 0 0,0 0 0 0 0,1 0 0 0 0,-1 0 0 0 0,0 0 0 0 0,0 0 0 0 0,0 1 1 0 0,0-1-1 0 0,0 1 0 0 0,1 0 0 0 0,-1 0 0 0 0,0 0 0 0 0,1 0 0 0 0,-1 0 0 0 0,0 1-75 0 0,-8 0 92 0 0,-1 1 0 0 0,2 1-1 0 0,-1-1 1 0 0,0 2 0 0 0,1-1-1 0 0,-1 2 1 0 0,1-1 0 0 0,1 1-1 0 0,-1 1 1 0 0,1 0 0 0 0,0 0 0 0 0,1 1-1 0 0,-1 0 1 0 0,1 0 0 0 0,1 1-1 0 0,0 0 1 0 0,0 0 0 0 0,1 1-1 0 0,0 0 1 0 0,1 0 0 0 0,0 0 0 0 0,0 1-1 0 0,1 0 1 0 0,1-1 0 0 0,0 2-1 0 0,-1 4-91 0 0,6-9 42 0 0,1 1 0 0 0,-1-1 0 0 0,1 0 0 0 0,1 0 0 0 0,-1 0 0 0 0,1-1-1 0 0,1 1 1 0 0,-1-1 0 0 0,1 0 0 0 0,0 0 0 0 0,0 0 0 0 0,1-1 0 0 0,0 0 0 0 0,0 0-1 0 0,0-1 1 0 0,0 1 0 0 0,1-1 0 0 0,0 0 0 0 0,-1-1 0 0 0,1 0 0 0 0,1 0-1 0 0,-1 0 1 0 0,0-1 0 0 0,1 0 0 0 0,-1-1 0 0 0,1 1 0 0 0,0-2 0 0 0,-1 1 0 0 0,1-1-1 0 0,5 0-41 0 0,6 3-24 0 0,0-1 0 0 0,0-1 0 0 0,0-1 0 0 0,1 0 0 0 0,-1-1 0 0 0,0-2 0 0 0,0 0 0 0 0,0 0 0 0 0,0-2 0 0 0,-1 0-1 0 0,0-2 1 0 0,0 0 0 0 0,0 0 0 0 0,-1-2 0 0 0,13-8 24 0 0,-28 15-25 0 0,0 1 0 0 0,0-1-1 0 0,0 0 1 0 0,0 0 0 0 0,-1 0 0 0 0,1 0 0 0 0,0 0-1 0 0,-1 0 1 0 0,0 0 0 0 0,1 0 0 0 0,-1-1 0 0 0,0 1-1 0 0,0 0 1 0 0,0-1 0 0 0,-1 1 0 0 0,1-1-1 0 0,-1 1 1 0 0,1-1 0 0 0,-1 0 0 0 0,0 1 0 0 0,0-1-1 0 0,0 1 1 0 0,0-1 0 0 0,0 1 0 0 0,-1-1 0 0 0,1 0-1 0 0,-1 1 1 0 0,1-1 0 0 0,-1 1 0 0 0,0 0 0 0 0,0-1-1 0 0,0 1 1 0 0,-1 0 0 0 0,1-1 0 0 0,0 1-1 0 0,-1 0 1 0 0,1 0 0 0 0,-1 0 0 0 0,0 0 0 0 0,0 1-1 0 0,0-1 1 0 0,0 0 0 0 0,0 1 0 0 0,0-1 0 0 0,0 1-1 0 0,-2-1 26 0 0,-107-62-795 0 0,48 35-1663 0 0,59 23 1459 0 0</inkml:trace>
  <inkml:trace contextRef="#ctx0" brushRef="#br0" timeOffset="9428.985">7856 8594 1732 0 0,'-20'120'3600'0'0,"19"-111"-3497"0"0,-1-1 0 0 0,1 1 0 0 0,1 0 1 0 0,0 0-1 0 0,0 0 0 0 0,1 0 0 0 0,0 0 0 0 0,0 0 1 0 0,1 0-1 0 0,0-1 0 0 0,1 1 0 0 0,0-1 0 0 0,0 1 1 0 0,1-1-1 0 0,0 0 0 0 0,0 0 0 0 0,1-1 1 0 0,0 1-1 0 0,0-1 0 0 0,1 0 0 0 0,0-1 0 0 0,0 1 1 0 0,1-1-1 0 0,-1 0 0 0 0,1-1 0 0 0,1 1 0 0 0,-1-1 1 0 0,1-1-1 0 0,4 2-103 0 0,-4-3-17 0 0,1 0 0 0 0,0-1 1 0 0,-1-1-1 0 0,1 0 0 0 0,0 0 1 0 0,0 0-1 0 0,0-1 0 0 0,0 0 1 0 0,0-1-1 0 0,0 0 0 0 0,-1-1 1 0 0,1 1-1 0 0,0-2 0 0 0,-1 1 0 0 0,1-1 1 0 0,-1-1-1 0 0,0 1 0 0 0,0-1 1 0 0,0-1-1 0 0,0 1 0 0 0,-1-1 1 0 0,0-1-1 0 0,0 1 0 0 0,0-1 1 0 0,-1-1-1 0 0,0 1 0 0 0,0-1 1 0 0,0 0-1 0 0,-1 0 0 0 0,0-1 1 0 0,-1 1-1 0 0,0-1 0 0 0,0 0 0 0 0,0-1 1 0 0,-1 1-1 0 0,0-1 0 0 0,-1 1 1 0 0,0-1-1 0 0,0 0 0 0 0,0-8 17 0 0,0 12 43 0 0,-1 1 0 0 0,0-1 0 0 0,0 0 0 0 0,0 0 0 0 0,0 1 0 0 0,-1-1 0 0 0,0 0 0 0 0,0 0 0 0 0,0 0 0 0 0,-1 1 0 0 0,1-1 0 0 0,-1 0 0 0 0,0 0 0 0 0,-1 1 0 0 0,1-1 0 0 0,-1 1 0 0 0,0-1 0 0 0,0 1 0 0 0,0-1 0 0 0,-1 1 0 0 0,1 0-1 0 0,-1 0 1 0 0,0 1 0 0 0,0-1 0 0 0,-1 0 0 0 0,1 1 0 0 0,-1 0 0 0 0,1 0 0 0 0,-1 0 0 0 0,0 0 0 0 0,0 1 0 0 0,0-1 0 0 0,-1 1 0 0 0,1 0 0 0 0,-1 0 0 0 0,1 1 0 0 0,-1-1-43 0 0,3 4 7 0 0,0 0 1 0 0,1 0-1 0 0,-1 1 1 0 0,1-1-1 0 0,0 0 0 0 0,0 1 1 0 0,0-1-1 0 0,0 1 1 0 0,0-1-1 0 0,1 1 0 0 0,-1-1 1 0 0,1 1-1 0 0,-1-1 1 0 0,1 1-1 0 0,0 0 1 0 0,0-1-1 0 0,0 1 0 0 0,1 0 1 0 0,-1-1-1 0 0,1 1 1 0 0,-1-1-1 0 0,1 1 1 0 0,0-1-1 0 0,0 1 0 0 0,0-1 1 0 0,0 1-1 0 0,0-1 1 0 0,0 0-1 0 0,1 0 1 0 0,0 2-8 0 0,12 19-335 0 0,0-1 0 0 0,1 0 0 0 0,2-1 0 0 0,0-1 0 0 0,1 0 0 0 0,1-1 0 0 0,1-1 0 0 0,8 5 335 0 0,19 19-3702 0 0,-38-32 2510 0 0</inkml:trace>
  <inkml:trace contextRef="#ctx0" brushRef="#br0" timeOffset="9751.999">8446 8591 1240 0 0,'36'34'732'0'0,"-1"1"0"0"0,-2 2 0 0 0,-2 1-1 0 0,-1 2 1 0 0,-3 1 0 0 0,1 4-732 0 0,-25-42 82 0 0,-1-1 0 0 0,0 1 0 0 0,0 0 0 0 0,0 0 0 0 0,0 0 0 0 0,-1 0 0 0 0,1 0 0 0 0,-1 0-1 0 0,0 0 1 0 0,0 0 0 0 0,0 1 0 0 0,0-1 0 0 0,0 0 0 0 0,-1 1 0 0 0,1-1 0 0 0,-1 1 0 0 0,0-1 0 0 0,0 1 0 0 0,-1-1 0 0 0,1 0-1 0 0,-1 1 1 0 0,1-1 0 0 0,-1 0 0 0 0,0 1 0 0 0,0-1 0 0 0,-1 0 0 0 0,1 0 0 0 0,-1 0 0 0 0,1 0 0 0 0,-1 0 0 0 0,0 0-1 0 0,0 0 1 0 0,0-1 0 0 0,-1 1 0 0 0,1-1 0 0 0,0 1 0 0 0,-1-1 0 0 0,0 0 0 0 0,0 0 0 0 0,1 0 0 0 0,-1 0 0 0 0,0-1 0 0 0,-1 1-1 0 0,1-1 1 0 0,0 0 0 0 0,0 0 0 0 0,0 0 0 0 0,-1 0 0 0 0,1 0 0 0 0,-1-1 0 0 0,0 1-82 0 0,0-3 42 0 0,-1 0 0 0 0,0-1-1 0 0,1 1 1 0 0,0-1 0 0 0,0 0 0 0 0,0 0 0 0 0,0 0 0 0 0,0 0 0 0 0,0-1-1 0 0,1 0 1 0 0,0 0 0 0 0,0 0 0 0 0,0 0 0 0 0,0 0 0 0 0,0 0-1 0 0,1-1 1 0 0,0 1 0 0 0,0-1 0 0 0,0 0 0 0 0,1 0 0 0 0,-1 1 0 0 0,1-1-1 0 0,0 0 1 0 0,1 0 0 0 0,-1 0 0 0 0,1 0 0 0 0,0 0 0 0 0,0-1 0 0 0,0 1-1 0 0,1-2-41 0 0,0-4-94 0 0,1 0-1 0 0,0 0 1 0 0,0 1-1 0 0,1-1 0 0 0,0 0 1 0 0,1 1-1 0 0,0 0 1 0 0,1 0-1 0 0,0 0 1 0 0,1 0-1 0 0,0 1 0 0 0,0 0 1 0 0,1 0-1 0 0,0 0 1 0 0,1 1-1 0 0,-1 0 1 0 0,5-2 94 0 0,156-116-4944 0 0,-153 116 4318 0 0,10-7-541 0 0</inkml:trace>
  <inkml:trace contextRef="#ctx0" brushRef="#br0" timeOffset="16484.689">16034 8328 908 0 0,'0'0'477'0'0,"-2"-16"1087"0"0,-39-15 287 0 0,25 73-129 0 0,17-31-1699 0 0,-1 0 0 0 0,2 0 0 0 0,-1-1 0 0 0,2 1 0 0 0,-1 0 0 0 0,1-1 0 0 0,1 0 0 0 0,0 0 0 0 0,1 0 0 0 0,-1 0 0 0 0,2-1 0 0 0,-1 1 0 0 0,2-1 0 0 0,-1-1 0 0 0,1 1 0 0 0,0-1-1 0 0,1 0 1 0 0,0-1 0 0 0,0 0 0 0 0,0 0 0 0 0,1-1 0 0 0,0 0 0 0 0,1 0 0 0 0,3 1-23 0 0,1-14-3804 0 0,-21-9 2587 0 0</inkml:trace>
  <inkml:trace contextRef="#ctx0" brushRef="#br0" timeOffset="16734.201">15993 7964 904 0 0,'3'-8'1060'0'0,"-2"1"-352"0"0,3 2-72 0 0,-1 2-192 0 0,-2 2-56 0 0,3 1-156 0 0,-3 3-28 0 0,4 1-164 0 0,-3 1-72 0 0,6 13-48 0 0,0 1 84 0 0,0-1-260 0 0,1 5-96 0 0,-1-4-272 0 0,2 2-612 0 0</inkml:trace>
  <inkml:trace contextRef="#ctx0" brushRef="#br0" timeOffset="17321.737">16301 8744 836 0 0,'38'42'6313'0'0,"-29"-34"-5486"0"0,-9-8-550 0 0,-3-21 354 0 0,1-415-1856 0 0,-8 315 719 0 0,42 136 205 0 0,-10 3 351 0 0,-9-11 24 0 0,-1 1 0 0 0,0 1 1 0 0,-1 0-1 0 0,0 0 1 0 0,0 1-1 0 0,-1 0 0 0 0,0 1 1 0 0,-1 1-1 0 0,-1-1 0 0 0,1 1 1 0 0,-2 1-1 0 0,0-1 0 0 0,0 1 1 0 0,-1 0-1 0 0,-1 1 0 0 0,0 0 1 0 0,0-1-1 0 0,1 14-74 0 0,-7-19 25 0 0,0 0 0 0 0,-1 1 0 0 0,0-1 0 0 0,0-1 0 0 0,-1 1 1 0 0,0 0-1 0 0,0 0 0 0 0,-1-1 0 0 0,0 0 0 0 0,0 0 0 0 0,-1 0 0 0 0,0 0 0 0 0,0-1 0 0 0,-1 0 0 0 0,1 0 0 0 0,-1 0 0 0 0,-1 0 0 0 0,-6 4-25 0 0,-77 40-3252 0 0,55-63 562 0 0,22-3 1369 0 0</inkml:trace>
  <inkml:trace contextRef="#ctx0" brushRef="#br0" timeOffset="18254.123">17465 8319 1300 0 0,'96'-45'3715'0'0,"-96"43"-3686"0"0,1-1 0 0 0,-1 0 0 0 0,0 1 0 0 0,0-1 0 0 0,0 0 0 0 0,0 0 0 0 0,0 1 1 0 0,0-1-1 0 0,-1 0 0 0 0,1 1 0 0 0,-1-1 0 0 0,0 1 0 0 0,0-1 0 0 0,0 1 0 0 0,0-1 0 0 0,0 1 0 0 0,-1-1 0 0 0,1 1 0 0 0,-1 0 0 0 0,1 0 0 0 0,-1 0 0 0 0,0 0 0 0 0,0 0 0 0 0,0 0 0 0 0,0 0 0 0 0,0 1 0 0 0,0-1 0 0 0,-1 1 1 0 0,1-1-1 0 0,0 1 0 0 0,-1 0 0 0 0,1 0 0 0 0,-1 0 0 0 0,1 0 0 0 0,-1 0 0 0 0,0 1 0 0 0,0-1-29 0 0,-10-4 37 0 0,-1 1-1 0 0,1 0 1 0 0,-1 0 0 0 0,0 1-1 0 0,0 1 1 0 0,0 1-1 0 0,0 0 1 0 0,-1 0 0 0 0,1 2-1 0 0,0 0 1 0 0,0 0 0 0 0,0 1-1 0 0,0 1 1 0 0,0 1 0 0 0,0 0-1 0 0,1 0 1 0 0,-1 1 0 0 0,1 1-1 0 0,1 0 1 0 0,-1 1 0 0 0,1 1-1 0 0,0 0 1 0 0,1 0 0 0 0,0 1-1 0 0,0 0 1 0 0,1 1 0 0 0,0 0-1 0 0,0 1 1 0 0,2 0-1 0 0,-1 1 1 0 0,1 0 0 0 0,1 0-1 0 0,0 0 1 0 0,1 1 0 0 0,0 0-1 0 0,1 0 1 0 0,0 1 0 0 0,1 0-1 0 0,1-1 1 0 0,-2 12-37 0 0,5-21 31 0 0,0 0 0 0 0,1 1 1 0 0,-1-1-1 0 0,0 0 0 0 0,1 0 0 0 0,0 1 0 0 0,0-1 1 0 0,1 0-1 0 0,-1 0 0 0 0,1 0 0 0 0,0 0 0 0 0,0 0 1 0 0,0-1-1 0 0,0 1 0 0 0,1-1 0 0 0,-1 1 0 0 0,1-1 1 0 0,0 0-1 0 0,0 0 0 0 0,0 0 0 0 0,0 0 0 0 0,1 0 1 0 0,-1-1-1 0 0,1 0 0 0 0,0 0 0 0 0,0 0 0 0 0,0 0 1 0 0,-1 0-1 0 0,2-1 0 0 0,-1 1 0 0 0,0-1 0 0 0,0 0 1 0 0,0-1-1 0 0,1 1 0 0 0,2-1-31 0 0,143-22 529 0 0,-141 18-567 0 0,-1 1 0 0 0,0-1 0 0 0,1 0 0 0 0,-2-1 0 0 0,1 0 0 0 0,0 0 0 0 0,-1-1 0 0 0,0 0 1 0 0,0 0-1 0 0,-1 0 0 0 0,0-1 0 0 0,0 0 0 0 0,0 0 0 0 0,-1-1 0 0 0,0 0 0 0 0,-1 0 0 0 0,1 0 0 0 0,-1 0 0 0 0,-1 0 0 0 0,0-1 0 0 0,0 0 0 0 0,-1 0 1 0 0,0 0-1 0 0,0 0 0 0 0,-1 0 0 0 0,0 0 38 0 0,-1 10-5 0 0,0 0 0 0 0,0 0 1 0 0,0 0-1 0 0,0 0 0 0 0,0 0 0 0 0,0 0 1 0 0,-1 0-1 0 0,1 1 0 0 0,0-1 0 0 0,-1 0 1 0 0,1 0-1 0 0,0 0 0 0 0,-1 0 0 0 0,1 0 1 0 0,-1 0-1 0 0,0-1 0 0 0,1 1 0 0 0,-1 0 1 0 0,0 0-1 0 0,1 0 0 0 0,-1 0 0 0 0,0-1 1 0 0,0 1-1 0 0,0 0 0 0 0,0-1 1 0 0,0 1-1 0 0,0-1 0 0 0,1 1 0 0 0,-1-1 1 0 0,-1 1-1 0 0,1-1 0 0 0,0 0 0 0 0,0 1 1 0 0,0-1-1 0 0,0 0 0 0 0,0 0 0 0 0,0 0 1 0 0,0 0-1 0 0,0 0 0 0 0,0 0 0 0 0,0 0 1 0 0,-1 0-1 0 0,1 0 0 0 0,0 0 0 0 0,0-1 1 0 0,0 1-1 0 0,0-1 0 0 0,0 1 1 0 0,0 0-1 0 0,0-1 0 0 0,0 0 0 0 0,0 1 1 0 0,1-1-1 0 0,-1 1 0 0 0,0-1 0 0 0,0 0 1 0 0,0 0-1 0 0,1 0 0 0 0,-1 1 0 0 0,0-1 1 0 0,1 0-1 0 0,-1 0 0 0 0,0 0 0 0 0,1 0 1 0 0,-1-1 4 0 0,3 8-12 0 0,1 0 1 0 0,-1 0-1 0 0,1-1 1 0 0,0 1-1 0 0,0-1 1 0 0,1 1-1 0 0,0-1 1 0 0,-1 0-1 0 0,2-1 0 0 0,-1 1 1 0 0,1-1-1 0 0,-1 0 1 0 0,1 0-1 0 0,0 0 1 0 0,1 0-1 0 0,-1-1 1 0 0,1 0-1 0 0,-1 0 1 0 0,1-1-1 0 0,0 1 1 0 0,0-1-1 0 0,0-1 1 0 0,0 1-1 0 0,2-1 12 0 0,156 17-1633 0 0,-67-48-888 0 0,-77 19 1241 0 0</inkml:trace>
  <inkml:trace contextRef="#ctx0" brushRef="#br0" timeOffset="18640.522">17846 7874 1948 0 0,'-21'-69'3292'0'0,"2"106"-2173"0"0,12 11-852 0 0,3 1-1 0 0,2 1 1 0 0,2-1 0 0 0,2 0-1 0 0,2 0 1 0 0,3 0 0 0 0,1-1-1 0 0,9 25-266 0 0,17 53 746 0 0,-32-125-732 0 0,0-1 0 0 0,0 1 0 0 0,0-1 0 0 0,0 1 0 0 0,0-1 0 0 0,0 0 0 0 0,0 1 0 0 0,0-1 0 0 0,0 0 0 0 0,0 0 0 0 0,0 0 0 0 0,0-1 0 0 0,0 1 0 0 0,0 0 0 0 0,0-1 0 0 0,0 0 0 0 0,0 1 0 0 0,0-1 0 0 0,-1 0-1 0 0,1 0 1 0 0,0 0 0 0 0,0 0 0 0 0,-1 0 0 0 0,1 0 0 0 0,0-1 0 0 0,-1 1 0 0 0,1 0 0 0 0,-1-1 0 0 0,0 1 0 0 0,0-1 0 0 0,1 0 0 0 0,-1 0-14 0 0,7-5 51 0 0,4-1-93 0 0,-3-1-49 0 0,1 1 1 0 0,0 0-1 0 0,0 1 1 0 0,1 0 0 0 0,0 0-1 0 0,0 1 1 0 0,1 1 0 0 0,0 0-1 0 0,0 1 1 0 0,0 0 0 0 0,0 1-1 0 0,1 0 1 0 0,11-1 90 0 0,-23 6-4 0 0,1 0-1 0 0,0 1 1 0 0,-1-1 0 0 0,1 0 0 0 0,-1 1 0 0 0,0-1 0 0 0,1 1-1 0 0,-1 0 1 0 0,-1-1 0 0 0,1 1 0 0 0,0 0 0 0 0,-1 0 0 0 0,1-1-1 0 0,-1 1 1 0 0,0 0 0 0 0,0 0 0 0 0,0 0 0 0 0,0 0 0 0 0,0-1-1 0 0,-1 1 1 0 0,1 0 0 0 0,-1 0 0 0 0,0-1 0 0 0,0 1 0 0 0,0 0-1 0 0,0-1 1 0 0,0 1 0 0 0,0-1 0 0 0,-1 1 0 0 0,0-1 0 0 0,1 0-1 0 0,-1 1 1 0 0,0-1 0 0 0,0 0 0 0 0,0 0 0 0 0,-1 0 4 0 0,-2 5-99 0 0,0-1 0 0 0,-1 0 0 0 0,1 0 0 0 0,-2 0 0 0 0,1-1 0 0 0,-1 1 0 0 0,1-2 0 0 0,-1 1 0 0 0,-1-1 0 0 0,1 0 0 0 0,0 0 0 0 0,-1-1 0 0 0,0 0 0 0 0,0-1 0 0 0,0 1 0 0 0,-8 0 99 0 0,-7-28-3681 0 0,26 7 2553 0 0</inkml:trace>
  <inkml:trace contextRef="#ctx0" brushRef="#br0" timeOffset="19447.765">18358 8423 1360 0 0,'-2'10'6697'0'0,"20"-50"-6695"0"0,-2 0-1 0 0,-2-1 0 0 0,-2 0 1 0 0,-1-1-1 0 0,-2 0 0 0 0,-2-1 1 0 0,-2 0-1 0 0,-2 0 0 0 0,-2-14-1 0 0,-31-3-220 0 0,27 60 211 0 0,1 0 1 0 0,0 0-1 0 0,0 0 1 0 0,0 0 0 0 0,0 0-1 0 0,-1 0 1 0 0,1 1-1 0 0,0-1 1 0 0,0 1-1 0 0,0 0 1 0 0,0 0 0 0 0,0-1-1 0 0,0 1 1 0 0,0 0-1 0 0,0 1 1 0 0,0-1-1 0 0,1 0 1 0 0,-1 1 0 0 0,0-1-1 0 0,1 0 1 0 0,-1 1-1 0 0,1 0 1 0 0,0-1-1 0 0,-1 1 1 0 0,1 0 0 0 0,0 0-1 0 0,0 0 1 0 0,0 0-1 0 0,0 0 1 0 0,0 0-1 0 0,1 0 1 0 0,-1 0 0 0 0,1 0-1 0 0,-1 0 1 0 0,1 0-1 0 0,0 1 1 0 0,-1-1-1 0 0,1 0 1 0 0,1 1 8 0 0,1 9 48 0 0,1 0-1 0 0,1 0 1 0 0,0 0-1 0 0,1-1 1 0 0,0 0 0 0 0,1 0-1 0 0,0 0 1 0 0,0-1-1 0 0,2 1 1 0 0,-1-2-1 0 0,1 1 1 0 0,0-1 0 0 0,1 0-1 0 0,0-1 1 0 0,0 0-1 0 0,1 0 1 0 0,0-1-1 0 0,10 5-47 0 0,22 22 110 0 0,-37-32-86 0 0,1 1 0 0 0,0 0 1 0 0,-1 1-1 0 0,0 0 0 0 0,0-1 0 0 0,0 1 0 0 0,0 1 0 0 0,0-1 0 0 0,-1 1 1 0 0,0 0-1 0 0,0 0 0 0 0,0 0 0 0 0,-1 0 0 0 0,0 1 0 0 0,0 0 0 0 0,0-1 1 0 0,0 1-1 0 0,-1 0 0 0 0,0 0 0 0 0,-1 1 0 0 0,1-1 0 0 0,-1 0 0 0 0,0 0 1 0 0,-1 1-1 0 0,1-1 0 0 0,-1 1 0 0 0,0-1 0 0 0,-1 0 0 0 0,0 1 0 0 0,0-1 1 0 0,0 0-1 0 0,-1 0 0 0 0,-1 5-24 0 0,-53 31-627 0 0,53-40 444 0 0,0-1 0 0 0,0 0 0 0 0,0 0 0 0 0,-1-1 0 0 0,1 1 0 0 0,0-1 1 0 0,0 0-1 0 0,-1 1 0 0 0,1-2 0 0 0,0 1 0 0 0,-1 0 0 0 0,1-1 0 0 0,0 1 0 0 0,-1-1 1 0 0,1 0-1 0 0,0 0 0 0 0,0 0 0 0 0,0 0 0 0 0,0-1 0 0 0,0 1 0 0 0,0-1 0 0 0,0 0 1 0 0,1 0-1 0 0,-1 0 0 0 0,0 0 0 0 0,1 0 0 0 0,0-1 0 0 0,0 1 0 0 0,-2-2 183 0 0,-7-15-1208 0 0</inkml:trace>
  <inkml:trace contextRef="#ctx0" brushRef="#br0" timeOffset="19728.93">18943 7775 2328 0 0,'-2'-7'4838'0'0,"-7"36"-3315"0"0,27 221-5 0 0,73 3-1690 0 0,-90-251-6 0 0,0 0 0 0 0,0 1 0 0 0,-1-1 0 0 0,1 1 1 0 0,0-1-1 0 0,-1 1 0 0 0,0-1 0 0 0,1 1 0 0 0,-1 0 0 0 0,0-1 0 0 0,0 1 0 0 0,-1-1 1 0 0,1 1-1 0 0,0-1 0 0 0,-1 1 0 0 0,0-1 0 0 0,1 1 0 0 0,-1-1 0 0 0,0 1 1 0 0,0-1-1 0 0,0 0 0 0 0,-1 1 0 0 0,1-1 0 0 0,-1 0 0 0 0,1 0 0 0 0,-1 0 0 0 0,1 0 1 0 0,-1 0-1 0 0,0 0 0 0 0,0-1 0 0 0,0 1 0 0 0,0-1 0 0 0,0 1 0 0 0,-1-1 0 0 0,1 0 1 0 0,0 0-1 0 0,-1 0 0 0 0,1 0 0 0 0,-1 0 0 0 0,1 0 0 0 0,-2-1 178 0 0,-16 4-1186 0 0</inkml:trace>
  <inkml:trace contextRef="#ctx0" brushRef="#br0" timeOffset="20164.844">18692 8270 1240 0 0,'-3'-21'5571'0'0,"60"-19"-4281"0"0,-56 39-1198 0 0,28-12 35 0 0,1 0 0 0 0,0 2 0 0 0,0 2-1 0 0,1 0 1 0 0,0 2 0 0 0,1 2 0 0 0,-1 1-1 0 0,1 1 1 0 0,13 1-127 0 0,-41 4 3 0 0,0 1 1 0 0,0-1-1 0 0,-1 1 0 0 0,1 0 1 0 0,-1 0-1 0 0,0 0 0 0 0,0 0 0 0 0,0 0 1 0 0,0 1-1 0 0,0 0 0 0 0,-1-1 1 0 0,0 1-1 0 0,1 0 0 0 0,-2 0 0 0 0,1 0 1 0 0,0 1-1 0 0,-1-1 0 0 0,1 0 1 0 0,-1 1-4 0 0,0-1-11 0 0,50 106 471 0 0,-87-139 873 0 0,32 20-1341 0 0,0 0 0 0 0,1 0 0 0 0,0 0 0 0 0,1-1-1 0 0,0 0 1 0 0,0 1 0 0 0,1-1 0 0 0,1 0 0 0 0,-1 0 0 0 0,2 0 0 0 0,-1 1 0 0 0,1-1 0 0 0,1 0-1 0 0,0 1 1 0 0,0-1 0 0 0,1 1 0 0 0,0-1 0 0 0,0 1 0 0 0,1 0 0 0 0,1 0 0 0 0,-1 1-1 0 0,1-1 1 0 0,3-2 8 0 0,111-97-6000 0 0,-78 87 3487 0 0,-25 16 1274 0 0</inkml:trace>
  <inkml:trace contextRef="#ctx0" brushRef="#br0" timeOffset="20661.977">19631 8157 976 0 0,'-1'1'89'0'0,"1"-1"0"0"0,-1 0 1 0 0,0 0-1 0 0,0 0 0 0 0,0-1 0 0 0,1 1 0 0 0,-1 0 0 0 0,0 0 0 0 0,0 0 1 0 0,1-1-1 0 0,-1 1 0 0 0,0 0 0 0 0,0-1 0 0 0,1 1 0 0 0,-1 0 0 0 0,0-1 1 0 0,1 1-1 0 0,-1-1 0 0 0,0 1 0 0 0,1-1 0 0 0,-1 1 0 0 0,1-1 0 0 0,-1 0 1 0 0,1 1-1 0 0,-1-1 0 0 0,1 0 0 0 0,-1 1 0 0 0,1-1 0 0 0,0 0 0 0 0,0 0 1 0 0,-1 1-1 0 0,1-1 0 0 0,0 0 0 0 0,0 0 0 0 0,0 0 0 0 0,-1 1 0 0 0,1-1 1 0 0,0 0-1 0 0,0 0 0 0 0,1 0 0 0 0,-1 1 0 0 0,0-1 0 0 0,0 0 0 0 0,0 0 1 0 0,0 0-1 0 0,1 1 0 0 0,-1-1 0 0 0,0 0 0 0 0,1 0 0 0 0,-1 1 0 0 0,0-1 1 0 0,1 0-1 0 0,-1 1 0 0 0,1-1 0 0 0,-1 0 0 0 0,1 1 0 0 0,0-1-89 0 0,-14 4 139 0 0,1 1 0 0 0,0 0 0 0 0,0 1 0 0 0,1 0 0 0 0,-1 1 0 0 0,1 0 0 0 0,0 1 0 0 0,1 0 0 0 0,0 1 0 0 0,0 0 0 0 0,0 0 0 0 0,1 1 0 0 0,0 1 0 0 0,1-1 0 0 0,0 1 0 0 0,1 1 0 0 0,0-1 0 0 0,0 1 0 0 0,1 0 0 0 0,-2 7-139 0 0,8-16 26 0 0,0-1 0 0 0,0 1 0 0 0,0-1-1 0 0,0 1 1 0 0,0-1 0 0 0,0 1-1 0 0,1-1 1 0 0,-1 1 0 0 0,0-1-1 0 0,1 0 1 0 0,0 1 0 0 0,-1-1 0 0 0,1 0-1 0 0,0 1 1 0 0,-1-1 0 0 0,1 0-1 0 0,0 0 1 0 0,0 1 0 0 0,0-1-1 0 0,0 0 1 0 0,0 0 0 0 0,0 0 0 0 0,1 0-1 0 0,-1-1 1 0 0,0 1 0 0 0,0 0-1 0 0,1 0 1 0 0,-1-1 0 0 0,0 1-1 0 0,1-1 1 0 0,-1 1 0 0 0,1-1 0 0 0,-1 1-1 0 0,1-1 1 0 0,-1 0 0 0 0,1 0-1 0 0,-1 0 1 0 0,1 0 0 0 0,-1 0-1 0 0,1 0 1 0 0,-1 0 0 0 0,0 0 0 0 0,1-1-1 0 0,-1 1 1 0 0,1 0 0 0 0,-1-1-1 0 0,1 0 1 0 0,-1 1 0 0 0,0-1-1 0 0,2 0-25 0 0,81-25 153 0 0,-82 26-157 0 0,7-3-2 0 0,1-1 0 0 0,-1 0-1 0 0,0-1 1 0 0,0 0-1 0 0,0 0 1 0 0,0-1 0 0 0,-1 0-1 0 0,0 0 1 0 0,0-1-1 0 0,-1 0 1 0 0,0 0 0 0 0,0-1-1 0 0,0 0 1 0 0,-1 0-1 0 0,-1 0 1 0 0,2-4 6 0 0,-7 13-5 0 0,0 0-1 0 0,0-1 1 0 0,0 1-1 0 0,0-1 1 0 0,0 1-1 0 0,0-1 1 0 0,0 1 0 0 0,0-1-1 0 0,0 1 1 0 0,0-1-1 0 0,-1 1 1 0 0,1-1-1 0 0,0 1 1 0 0,0-1 0 0 0,-1 1-1 0 0,1-1 1 0 0,0 1-1 0 0,0-1 1 0 0,-1 0-1 0 0,1 1 1 0 0,-1-1 0 0 0,1 1-1 0 0,0-1 1 0 0,-1 0-1 0 0,1 1 1 0 0,-1-1 0 0 0,1 0-1 0 0,-1 0 1 0 0,1 1-1 0 0,-1-1 1 0 0,1 0-1 0 0,-1 0 1 0 0,1 0 0 0 0,-1 0-1 0 0,1 1 1 0 0,-1-1-1 0 0,1 0 1 0 0,-1 0-1 0 0,1 0 1 0 0,-1 0 0 0 0,1 0-1 0 0,-1 0 1 0 0,1-1-1 0 0,-1 1 1 0 0,1 0-1 0 0,-1 0 1 0 0,1 0 0 0 0,-1 0-1 0 0,1-1 1 0 0,-1 1-1 0 0,1 0 1 0 0,-1 0 0 0 0,1-1-1 0 0,-1 1 1 0 0,1 0-1 0 0,-1-1 1 0 0,1 1-1 0 0,0 0 1 0 0,-1-1 0 0 0,1 0 5 0 0,0 6-60 0 0,1-1 0 0 0,-1 0 0 0 0,1 1 0 0 0,0-1 0 0 0,0 0 0 0 0,1 0 0 0 0,-1 0 0 0 0,1 0 0 0 0,0 0 0 0 0,0 0 0 0 0,0 0 0 0 0,0-1 0 0 0,1 1 0 0 0,0-1 0 0 0,-1 1 0 0 0,1-1 0 0 0,1 0 0 0 0,-1 0 0 0 0,0 0 0 0 0,1-1 0 0 0,-1 1 0 0 0,1-1 0 0 0,0 0 0 0 0,0 0 0 0 0,0 0 0 0 0,0-1 0 0 0,0 1 0 0 0,0-1 0 0 0,0 0 0 0 0,0 0 0 0 0,1 0 0 0 0,0-1 60 0 0,131-8-2548 0 0,-87-20 2 0 0,-26 12 1328 0 0</inkml:trace>
  <inkml:trace contextRef="#ctx0" brushRef="#br0" timeOffset="20895.181">20107 7905 1504 0 0,'19'-226'6786'0'0,"-20"225"-6748"0"0,1 0 0 0 0,-1 0 1 0 0,0 0-1 0 0,1 0 0 0 0,-1 0 0 0 0,0 0 0 0 0,1 0 0 0 0,-1 1 0 0 0,0-1 1 0 0,0 0-1 0 0,0 0 0 0 0,0 1 0 0 0,0-1 0 0 0,0 1 0 0 0,0-1 0 0 0,0 1 1 0 0,0-1-1 0 0,0 1 0 0 0,0-1 0 0 0,0 1 0 0 0,0 0 0 0 0,-1 0 0 0 0,1 0 1 0 0,0 0-1 0 0,0 0 0 0 0,0 0 0 0 0,0 0 0 0 0,-1 0 0 0 0,1 0 0 0 0,0 0 1 0 0,0 0-1 0 0,0 1 0 0 0,0-1 0 0 0,0 0 0 0 0,0 1 0 0 0,0-1 0 0 0,0 1 1 0 0,0 0-1 0 0,0-1 0 0 0,0 1 0 0 0,0 0 0 0 0,0-1 0 0 0,0 1 0 0 0,0 0 1 0 0,1 0-1 0 0,-1 0 0 0 0,0 0 0 0 0,1 0 0 0 0,-1 0 0 0 0,0 0 0 0 0,1 0 1 0 0,-1 0-39 0 0,-5 11 59 0 0,-1 1 0 0 0,2 1 0 0 0,-1-1 0 0 0,2 1 0 0 0,0 0 0 0 0,1 0 0 0 0,0 0 0 0 0,1 0 0 0 0,0 0 0 0 0,2 1 0 0 0,-1-1 1 0 0,2 0-1 0 0,0 1 0 0 0,0-1 0 0 0,2 0 0 0 0,0 0 0 0 0,0 0 0 0 0,1 0 0 0 0,1 0 0 0 0,0-1 0 0 0,1 0 0 0 0,1 0 0 0 0,4 8-59 0 0,22 41-410 0 0,8 20-1396 0 0,-30-27-2674 0 0,-11-53 3252 0 0,-3 0-7 0 0,-12 11-150 0 0</inkml:trace>
  <inkml:trace contextRef="#ctx0" brushRef="#br0" timeOffset="21127.482">19836 8061 1948 0 0,'24'-3'5132'0'0,"29"-11"-3282"0"0,26-6-1743 0 0,16 2-574 0 0,79-12-5253 0 0,-144 27 4614 0 0</inkml:trace>
  <inkml:trace contextRef="#ctx0" brushRef="#br0" timeOffset="21905.697">19937 8093 1100 0 0,'0'0'511'0'0,"0"0"-26"0"0,0 0 102 0 0,0 0 18 0 0,-1-4-75 0 0,0 3-498 0 0,0 0 0 0 0,1 0 0 0 0,-1 0 1 0 0,1 0-1 0 0,-1 0 0 0 0,0 0 1 0 0,0 0-1 0 0,0 1 0 0 0,1-1 0 0 0,-1 0 1 0 0,0 0-1 0 0,0 1 0 0 0,0-1 0 0 0,0 1 1 0 0,0-1-1 0 0,0 1 0 0 0,0-1 1 0 0,-1 1-1 0 0,1 0 0 0 0,0-1 0 0 0,0 1 1 0 0,0 0-1 0 0,0 0 0 0 0,0 0 0 0 0,0 0 1 0 0,-1 0-1 0 0,1 0 0 0 0,0 0 0 0 0,0 0 1 0 0,0 1-1 0 0,0-1 0 0 0,0 0 1 0 0,0 1-1 0 0,-1-1 0 0 0,1 1 0 0 0,0-1 1 0 0,0 1-1 0 0,0-1 0 0 0,1 1 0 0 0,-1 0 1 0 0,0-1-1 0 0,0 1 0 0 0,0 0 1 0 0,0 0-1 0 0,1 0 0 0 0,-1 0 0 0 0,0-1 1 0 0,1 1-1 0 0,-1 0 0 0 0,0 0 0 0 0,1 1 1 0 0,-1-1-1 0 0,1 0 0 0 0,0 0 1 0 0,-1 1-33 0 0,-3 1 72 0 0,-1 1 0 0 0,1 1 0 0 0,-1-1 0 0 0,1 0 0 0 0,1 1 0 0 0,-1 0 1 0 0,1 0-1 0 0,-1 0 0 0 0,1 0 0 0 0,1 1 0 0 0,-1-1 0 0 0,1 1 1 0 0,0-1-1 0 0,0 1 0 0 0,1 0 0 0 0,0 0 0 0 0,0 0 0 0 0,0 0 0 0 0,0 0 1 0 0,1 0-1 0 0,0 0 0 0 0,1 0 0 0 0,-1 0 0 0 0,1 0 0 0 0,0 0 1 0 0,1 0-1 0 0,-1 0 0 0 0,1-1 0 0 0,0 1 0 0 0,1 0 0 0 0,-1-1 0 0 0,1 0 1 0 0,0 0-1 0 0,1 0 0 0 0,-1 0 0 0 0,1 0 0 0 0,0 0 0 0 0,0-1 1 0 0,0 0-1 0 0,1 0 0 0 0,-1 0 0 0 0,1 0 0 0 0,0-1 0 0 0,0 0 0 0 0,5 2-72 0 0,5 1-443 0 0,0 0-1 0 0,0-2 1 0 0,0 0-1 0 0,1 0 1 0 0,0-2-1 0 0,-1 0 1 0 0,1-1-1 0 0,0 0 0 0 0,0-1 1 0 0,0-1-1 0 0,0-1 1 0 0,-1 0-1 0 0,1-1 1 0 0,12-4 443 0 0,7-4-1214 0 0</inkml:trace>
  <inkml:trace contextRef="#ctx0" brushRef="#br0" timeOffset="23570.254">20942 7796 1224 0 0,'0'0'489'0'0,"16"2"1222"0"0,-47 106 117 0 0,-23 52-345 0 0,53-155-1432 0 0,1 0 1 0 0,0 0 0 0 0,0 1 0 0 0,0-1-1 0 0,0 0 1 0 0,1 0 0 0 0,0 0-1 0 0,0 1 1 0 0,1-1 0 0 0,-1 0-1 0 0,1 0 1 0 0,0-1 0 0 0,0 1 0 0 0,1 0-1 0 0,-1-1 1 0 0,1 1 0 0 0,0-1-1 0 0,0 0 1 0 0,1 0 0 0 0,-1 0-1 0 0,1 0 1 0 0,0-1 0 0 0,0 1 0 0 0,0-1-1 0 0,0 0 1 0 0,1 0 0 0 0,-1-1-1 0 0,1 1 1 0 0,0-1 0 0 0,0 0-1 0 0,0 0-51 0 0,115 24-563 0 0,-114-26 330 0 0,0 0 0 0 0,0 0-1 0 0,-1-1 1 0 0,1 0 0 0 0,0 0 0 0 0,0 0-1 0 0,-1-1 1 0 0,1 1 0 0 0,-1-2 0 0 0,1 1-1 0 0,-1 0 1 0 0,0-1 0 0 0,0 0-1 0 0,0 0 1 0 0,0-1 0 0 0,-1 1 0 0 0,1-1-1 0 0,-1 0 1 0 0,0 0 0 0 0,2-4 233 0 0,10-18-1189 0 0</inkml:trace>
  <inkml:trace contextRef="#ctx0" brushRef="#br0" timeOffset="23768.87">21127 7512 1480 0 0,'0'-6'844'0'0,"-1"0"-356"0"0,1 2 16 0 0,0-1-68 0 0,0 2-396 0 0,0 0-152 0 0,-3 0-40 0 0,3 3 44 0 0,0-1-248 0 0,0 1-668 0 0</inkml:trace>
  <inkml:trace contextRef="#ctx0" brushRef="#br0" timeOffset="24156.257">21297 7937 868 0 0,'42'171'4739'0'0,"-42"-170"-4355"0"0,-9 23 1916 0 0,7-34-2273 0 0,0 0 1 0 0,1 0-1 0 0,0 1 1 0 0,0-1-1 0 0,1 0 1 0 0,0 0-1 0 0,1 0 1 0 0,0 0-1 0 0,1 0 1 0 0,0 0-1 0 0,0 1 1 0 0,1-1-1 0 0,2-3-27 0 0,61-145-157 0 0,-63 156 137 0 0,1 1 0 0 0,0-1 0 0 0,0 1 0 0 0,0 0 0 0 0,0 1 0 0 0,0-1 0 0 0,0 1 0 0 0,0 0 1 0 0,0 0-1 0 0,0 0 0 0 0,0 0 0 0 0,0 1 0 0 0,0-1 0 0 0,0 1 0 0 0,0 0 0 0 0,-1 0 0 0 0,1 1 0 0 0,0-1 0 0 0,0 1 1 0 0,-1 0-1 0 0,1-1 0 0 0,-1 2 0 0 0,0-1 0 0 0,1 0 0 0 0,-1 1 0 0 0,0 0 0 0 0,0-1 0 0 0,-1 1 0 0 0,1 0 0 0 0,1 2 20 0 0,144 180-430 0 0,-137-169 236 0 0,27 32-464 0 0,-4-28-2811 0 0,-28-20 2259 0 0</inkml:trace>
  <inkml:trace contextRef="#ctx0" brushRef="#br0" timeOffset="24416.631">22039 7541 1848 0 0,'0'0'87'0'0,"-1"1"0"0"0,1-1 0 0 0,-1 1 0 0 0,1-1 0 0 0,-1 1 0 0 0,0-1 1 0 0,1 0-1 0 0,-1 1 0 0 0,0-1 0 0 0,1 0 0 0 0,-1 0 0 0 0,0 1 0 0 0,0-1 0 0 0,1 0 0 0 0,-1 0 0 0 0,0 0 0 0 0,0 0 0 0 0,1 0 0 0 0,-1 0 0 0 0,0 0 0 0 0,0 0 0 0 0,1 0 0 0 0,-1 0 0 0 0,0-1 0 0 0,1 1 1 0 0,-1 0-1 0 0,0 0 0 0 0,0-1 0 0 0,1 1 0 0 0,-1 0 0 0 0,1-1 0 0 0,-1 1 0 0 0,0-1 0 0 0,1 1 0 0 0,-1-1 0 0 0,1 1 0 0 0,-1-1 0 0 0,1 1 0 0 0,-1-1 0 0 0,1 1 0 0 0,-1-1 0 0 0,1 0 0 0 0,0 1 0 0 0,-1-1 1 0 0,1 0-1 0 0,0 0 0 0 0,0 1 0 0 0,-1-1 0 0 0,1 0 0 0 0,0 1 0 0 0,0-1 0 0 0,0 0 0 0 0,0 0 0 0 0,0 1 0 0 0,0-1 0 0 0,0 0 0 0 0,0 0 0 0 0,0 1 0 0 0,0-1 0 0 0,1 0 0 0 0,-1 0 0 0 0,0 1 0 0 0,0-1 1 0 0,1 0-1 0 0,-1 1 0 0 0,0-1 0 0 0,1 0-87 0 0,-5 20 91 0 0,0 0 1 0 0,2 0-1 0 0,0 0 0 0 0,1 0 1 0 0,1 0-1 0 0,1 0 1 0 0,0 0-1 0 0,2 0 0 0 0,0 0 1 0 0,1 0-1 0 0,1-1 1 0 0,0 1-1 0 0,2-1 1 0 0,0-1-1 0 0,1 1 0 0 0,1-1 1 0 0,0 0-1 0 0,1-1 1 0 0,1 0-1 0 0,6 6-91 0 0,46 96-1889 0 0,-36-26-3257 0 0,-27-90 3772 0 0</inkml:trace>
  <inkml:trace contextRef="#ctx0" brushRef="#br0" timeOffset="25159.966">21940 7731 1332 0 0,'-43'74'1751'0'0,"43"-72"-1695"0"0,0 0 0 0 0,1 0-1 0 0,-1 0 1 0 0,0-1 0 0 0,1 1 0 0 0,0 0 0 0 0,-1 0 0 0 0,1 0 0 0 0,0-1-1 0 0,0 1 1 0 0,0 0 0 0 0,0-1 0 0 0,0 1 0 0 0,1-1 0 0 0,-1 1-1 0 0,0-1 1 0 0,1 0 0 0 0,-1 1 0 0 0,1-1 0 0 0,-1 0 0 0 0,1 0 0 0 0,0 0-1 0 0,-1 0 1 0 0,1 0 0 0 0,0-1 0 0 0,0 1 0 0 0,-1 0 0 0 0,1-1-1 0 0,0 1 1 0 0,0-1 0 0 0,0 0 0 0 0,0 0 0 0 0,1 0-56 0 0,20 2 115 0 0,-1-1 0 0 0,1-2 0 0 0,-1 0 1 0 0,0-2-1 0 0,0 0 0 0 0,0-1 0 0 0,0-1 1 0 0,0-2-1 0 0,-1 0 0 0 0,0-1 0 0 0,0-1 1 0 0,3-3-116 0 0,-15 9-134 0 0,0 0 0 0 0,-1-1 0 0 0,0 0 0 0 0,1-1 0 0 0,-2 0 0 0 0,1 0 0 0 0,0-1 0 0 0,-1 1 0 0 0,0-2 0 0 0,0 1 0 0 0,-1-1 0 0 0,0 0 0 0 0,0 0 0 0 0,-1-1 0 0 0,0 0 0 0 0,0 0 0 0 0,0 0 0 0 0,-1 0 0 0 0,-1-1 0 0 0,1 0 0 0 0,-1 1 0 0 0,-1-1 0 0 0,1-4 134 0 0,-3-4-1227 0 0</inkml:trace>
  <inkml:trace contextRef="#ctx0" brushRef="#br0" timeOffset="25545.698">22273 7512 848 0 0,'-16'-2'187'0'0,"-1"1"1"0"0,0 1-1 0 0,1 0 0 0 0,-1 1 1 0 0,0 0-1 0 0,1 2 1 0 0,0 0-1 0 0,-1 0 0 0 0,1 2 1 0 0,0 0-1 0 0,1 1 0 0 0,-1 0 1 0 0,1 2-1 0 0,1-1 0 0 0,-1 2 1 0 0,1 0-1 0 0,1 1 0 0 0,0 0 1 0 0,0 1-1 0 0,1 0 0 0 0,0 1 1 0 0,1 0-1 0 0,1 1 0 0 0,-3 4-187 0 0,11-13 56 0 0,-1 0 0 0 0,1 1 0 0 0,0 0 0 0 0,1-1 0 0 0,-1 1 0 0 0,1 0 0 0 0,-1 0 0 0 0,2 0 0 0 0,-1 0 0 0 0,0 0-1 0 0,1 0 1 0 0,0 0 0 0 0,0 0 0 0 0,1 0 0 0 0,-1 0 0 0 0,1 0 0 0 0,0 0 0 0 0,0 0 0 0 0,1-1 0 0 0,-1 1-1 0 0,1 0 1 0 0,0-1 0 0 0,1 1 0 0 0,-1-1 0 0 0,1 1 0 0 0,0-1 0 0 0,0 0 0 0 0,0 0 0 0 0,0-1 0 0 0,1 1 0 0 0,-1-1-1 0 0,1 1 1 0 0,0-1 0 0 0,0 0 0 0 0,1-1 0 0 0,-1 1 0 0 0,0-1 0 0 0,1 1 0 0 0,-1-1 0 0 0,3 0-56 0 0,20 9 67 0 0,0-2 0 0 0,1 0 0 0 0,0-2 0 0 0,0-1 0 0 0,1-2 0 0 0,0 0 0 0 0,0-2 0 0 0,0-1 0 0 0,0-1 0 0 0,-1-2-67 0 0,152-36-312 0 0,-179 38 298 0 0,0 0 1 0 0,1 0-1 0 0,-1-1 1 0 0,0 1-1 0 0,0 0 1 0 0,0 0-1 0 0,0-1 0 0 0,0 1 1 0 0,1-1-1 0 0,-1 1 1 0 0,0-1-1 0 0,0 1 1 0 0,0-1-1 0 0,0 1 1 0 0,0-1-1 0 0,0 0 1 0 0,-1 0-1 0 0,1 0 1 0 0,0 1-1 0 0,0-1 0 0 0,0 0 1 0 0,-1 0-1 0 0,1 0 1 0 0,-1 0-1 0 0,1 0 1 0 0,0 0-1 0 0,-1 0 1 0 0,0 0-1 0 0,1-1 1 0 0,-1 1-1 0 0,0 0 1 0 0,1 0-1 0 0,-1 0 1 0 0,0 0-1 0 0,0-1 0 0 0,0 1 1 0 0,0 0-1 0 0,0 0 1 0 0,0 0-1 0 0,-1-1 1 0 0,1 1-1 0 0,0 0 1 0 0,0 0-1 0 0,-1 0 1 0 0,1 0-1 0 0,-1 0 1 0 0,1 0-1 0 0,-1 0 1 0 0,0 0-1 0 0,1 0 0 0 0,-1 0 1 0 0,0 0-1 0 0,1 0 1 0 0,-1 0-1 0 0,0 0 1 0 0,0 1-1 0 0,0-1 1 0 0,0 0-1 0 0,0 0 1 0 0,0 1-1 0 0,0-1 1 0 0,0 1-1 0 0,0-1 0 0 0,0 1 1 0 0,0 0-1 0 0,-1-1 1 0 0,1 1-1 0 0,0 0 14 0 0,-83-26-492 0 0,67 24 510 0 0,0 1-1 0 0,0 1 1 0 0,0 0 0 0 0,0 1 0 0 0,1 1 0 0 0,-1 1-1 0 0,0 0 1 0 0,1 1 0 0 0,0 1 0 0 0,0 0-1 0 0,0 1 1 0 0,0 1 0 0 0,1 1 0 0 0,0 0-1 0 0,1 0 1 0 0,0 2 0 0 0,-8 6-18 0 0,21-15 10 0 0,-1 0-1 0 0,1-1 1 0 0,0 1 0 0 0,0 0 0 0 0,-1-1-1 0 0,1 1 1 0 0,0 0 0 0 0,0 0 0 0 0,0 0-1 0 0,0 0 1 0 0,0 0 0 0 0,0 0 0 0 0,1 0-1 0 0,-1 1 1 0 0,0-1 0 0 0,0 0-1 0 0,1 0 1 0 0,-1 1 0 0 0,1-1 0 0 0,-1 0-1 0 0,1 1 1 0 0,0-1 0 0 0,-1 0 0 0 0,1 1-1 0 0,0-1 1 0 0,0 1 0 0 0,0-1 0 0 0,0 0-1 0 0,0 1 1 0 0,0-1 0 0 0,1 1-1 0 0,-1-1 1 0 0,0 0 0 0 0,1 1 0 0 0,-1-1-1 0 0,1 0 1 0 0,-1 1 0 0 0,1-1 0 0 0,0 0-1 0 0,-1 0 1 0 0,1 1 0 0 0,0-1 0 0 0,0 0-1 0 0,0 0 1 0 0,0 0 0 0 0,0 0 0 0 0,0 0-1 0 0,0 0 1 0 0,0-1 0 0 0,0 1-1 0 0,1 0 1 0 0,-1-1 0 0 0,0 1 0 0 0,0 0-1 0 0,1-1 1 0 0,-1 1 0 0 0,0-1 0 0 0,1 0-1 0 0,-1 1-9 0 0,90 13 377 0 0,198-77-284 0 0,-218 32-153 0 0,-71 30-25 0 0,-4 1 87 0 0,-8 0-30 0 0,0 0-1 0 0,-1 0 0 0 0,1 2 0 0 0,-1-1 1 0 0,1 1-1 0 0,0 1 0 0 0,0 1 0 0 0,0-1 1 0 0,0 2-1 0 0,1-1 0 0 0,-7 5 29 0 0,-29 34-2659 0 0,43-36 1402 0 0,4-6 44 0 0</inkml:trace>
  <inkml:trace contextRef="#ctx0" brushRef="#br0" timeOffset="26340.504">23267 7677 1884 0 0,'10'1'3146'0'0,"9"25"-2859"0"0,-2-1-1 0 0,0 2 1 0 0,-2 0 0 0 0,-1 1 0 0 0,-1 1 0 0 0,-1 0 0 0 0,-2 1 0 0 0,-1 0-1 0 0,1 11-286 0 0,-11-41 38 0 0,0-1-1 0 0,0 1 0 0 0,0-1 0 0 0,0 1 0 0 0,0-1 1 0 0,0 1-1 0 0,-1 0 0 0 0,1-1 0 0 0,0 1 1 0 0,0 0-1 0 0,0 0 0 0 0,0 0 0 0 0,-1 0 0 0 0,1 0 1 0 0,0 0-1 0 0,0 0 0 0 0,0 0 0 0 0,0 0 1 0 0,-1 1-1 0 0,1-1 0 0 0,0 0 0 0 0,0 1 0 0 0,0-1 1 0 0,0 1-1 0 0,0-1 0 0 0,0 1 0 0 0,0 0 1 0 0,0-1-1 0 0,0 1 0 0 0,0 0 0 0 0,0 0 0 0 0,1 0 1 0 0,-1-1-1 0 0,0 1 0 0 0,0 0 0 0 0,1 0 1 0 0,-1 0-1 0 0,1 0 0 0 0,-1 0 0 0 0,1 1 0 0 0,-1-1 1 0 0,1 0-1 0 0,0 0 0 0 0,-1 0 0 0 0,1 0 1 0 0,0 0-1 0 0,0 0 0 0 0,0 1 0 0 0,0-1 0 0 0,0 0 1 0 0,0 0-1 0 0,0 0 0 0 0,0 1 0 0 0,0-1 1 0 0,1 0-1 0 0,-1 0 0 0 0,0 0 0 0 0,1 0 0 0 0,-1 0 1 0 0,1 0-1 0 0,-1 0 0 0 0,1 0 0 0 0,0 0 1 0 0,-1 0-38 0 0,-7-14 1 0 0,1-1 1 0 0,0-1 0 0 0,0 1-1 0 0,2-1 1 0 0,0 0 0 0 0,0 0-1 0 0,2 0 1 0 0,0 0 0 0 0,0-1-1 0 0,1 1 1 0 0,1 0 0 0 0,1-1-1 0 0,0 1 1 0 0,1 0 0 0 0,1-1 0 0 0,0 1-1 0 0,1 0 1 0 0,1 1 0 0 0,0-1-1 0 0,1 1 1 0 0,3-5-2 0 0,-6 6-36 0 0,0 0 0 0 0,1 0 0 0 0,0 0 0 0 0,1 1 0 0 0,0 0 0 0 0,2 0 0 0 0,-1 0 0 0 0,1 1 0 0 0,1 0 1 0 0,0 0-1 0 0,0 1 0 0 0,1 0 0 0 0,0 0 0 0 0,1 1 0 0 0,0 1 0 0 0,1-1 0 0 0,-1 1 0 0 0,2 1 0 0 0,-1 0 0 0 0,9-3 36 0 0,-13 12-20 0 0,1 0-1 0 0,-1 0 0 0 0,1 1 1 0 0,-1 0-1 0 0,0 1 1 0 0,0-1-1 0 0,0 1 0 0 0,-1 1 1 0 0,1-1-1 0 0,-1 1 1 0 0,0 0-1 0 0,0 1 0 0 0,-1-1 1 0 0,0 1-1 0 0,0 0 1 0 0,0 0-1 0 0,-1 1 0 0 0,1 0 1 0 0,-2-1-1 0 0,3 6 21 0 0,61 152-725 0 0,-39-81-2730 0 0,-24-73 2244 0 0,0-3 32 0 0</inkml:trace>
  <inkml:trace contextRef="#ctx0" brushRef="#br0" timeOffset="26944.534">24176 7544 1360 0 0,'-11'-3'157'0'0,"1"0"-1"0"0,0 1 1 0 0,-1 0-1 0 0,0 1 1 0 0,1 0-1 0 0,-1 0 1 0 0,0 1-1 0 0,1 1 1 0 0,-1 0-1 0 0,0 0 1 0 0,1 1-1 0 0,-1 1 1 0 0,1 0 0 0 0,0 0-1 0 0,0 1 1 0 0,0 0-1 0 0,0 0 1 0 0,1 1-1 0 0,0 1 1 0 0,0 0-1 0 0,0 0 1 0 0,1 0-1 0 0,-1 1 1 0 0,2 0-1 0 0,-1 1 1 0 0,1 0-1 0 0,0 0 1 0 0,1 1-1 0 0,-1 0 1 0 0,2 0 0 0 0,-1 0-1 0 0,2 0 1 0 0,-1 1-1 0 0,1 0 1 0 0,-1 5-157 0 0,2-11 37 0 0,1-1 1 0 0,0 1-1 0 0,0-1 1 0 0,0 1-1 0 0,1 0 1 0 0,-1 0 0 0 0,1 0-1 0 0,0-1 1 0 0,0 2-1 0 0,0-1 1 0 0,1 0 0 0 0,-1 0-1 0 0,1 0 1 0 0,0 0-1 0 0,0 0 1 0 0,0 0-1 0 0,1 0 1 0 0,-1 1 0 0 0,1-1-1 0 0,0 0 1 0 0,0 0-1 0 0,1-1 1 0 0,-1 1-1 0 0,1 0 1 0 0,0 0 0 0 0,0-1-1 0 0,0 1 1 0 0,0-1-1 0 0,1 1 1 0 0,0-1-1 0 0,-1 0 1 0 0,1 0 0 0 0,0 0-1 0 0,0-1 1 0 0,1 1-1 0 0,-1-1 1 0 0,0 1-1 0 0,1-1 1 0 0,0 0 0 0 0,-1-1-1 0 0,1 1 1 0 0,0 0-1 0 0,0-1 1 0 0,0 0-1 0 0,1 0-37 0 0,6 0-27 0 0,0-1-1 0 0,0-1 1 0 0,1 0-1 0 0,-2 0 0 0 0,1-1 1 0 0,0-1-1 0 0,0 0 1 0 0,-1 0-1 0 0,1-1 1 0 0,-1 0-1 0 0,0-1 0 0 0,0 0 1 0 0,0-1-1 0 0,-1 0 1 0 0,0 0-1 0 0,0-1 0 0 0,-1 0 1 0 0,0-1-1 0 0,0 1 1 0 0,0-2-1 0 0,-1 1 0 0 0,-1-1 1 0 0,1 0-1 0 0,-1-1 1 0 0,-1 1-1 0 0,0-1 0 0 0,0 0 1 0 0,-1 0-1 0 0,0-1 1 0 0,-1 1-1 0 0,0-1 1 0 0,-1 0-1 0 0,0 0 0 0 0,0-5 28 0 0,-9 26-362 0 0,14 1 309 0 0,0 0 0 0 0,1-1 0 0 0,0-1 0 0 0,1 1 0 0 0,0-1 0 0 0,0-1 0 0 0,1 0 0 0 0,0 0 1 0 0,0-1-1 0 0,1 0 0 0 0,0 0 0 0 0,7 2 53 0 0,90 28-3417 0 0,-88-36 2224 0 0</inkml:trace>
  <inkml:trace contextRef="#ctx0" brushRef="#br0" timeOffset="27223.669">24715 7175 836 0 0,'4'-58'3824'0'0,"-5"57"-3307"0"0,-28 9 1648 0 0,20 15-1948 0 0,1 1 0 0 0,1 1 0 0 0,2 0 0 0 0,0-1 0 0 0,2 2 0 0 0,0-1 0 0 0,2 0 0 0 0,1 0 0 0 0,1 8-217 0 0,62 226-53 0 0,-57-236-199 0 0,8 36-820 0 0,-10-18-2756 0 0,-6-32 2600 0 0,-9 3-2 0 0</inkml:trace>
  <inkml:trace contextRef="#ctx0" brushRef="#br0" timeOffset="27719.969">24500 7595 1600 0 0,'7'-27'3284'0'0,"44"-3"-2648"0"0,-43 26-465 0 0,186-56 37 0 0,-191 62-162 0 0,0 1 0 0 0,0-1-1 0 0,-1 1 1 0 0,1 0 0 0 0,0 0 0 0 0,-1 0-1 0 0,0 0 1 0 0,0 0 0 0 0,0 1 0 0 0,0-1-1 0 0,-1 1 1 0 0,1-1 0 0 0,-1 1 0 0 0,0 0-1 0 0,0-1 1 0 0,0 1 0 0 0,0 0 0 0 0,-1 0-1 0 0,0 0 1 0 0,0-1 0 0 0,0 1 0 0 0,0 0-1 0 0,0 0 1 0 0,-1 0 0 0 0,1 0-46 0 0,4 26 67 0 0,-2-22-33 0 0,0 0-1 0 0,1 0 1 0 0,0 0 0 0 0,0-1-1 0 0,1 0 1 0 0,0 1-1 0 0,0-1 1 0 0,0-1 0 0 0,1 1-1 0 0,1-1 1 0 0,-1 0 0 0 0,1 0-1 0 0,0 0 1 0 0,0-1 0 0 0,0 0-1 0 0,1 0 1 0 0,0 0-1 0 0,0-1 1 0 0,0 0 0 0 0,0 0-1 0 0,1-1 1 0 0,0 0 0 0 0,-1-1-1 0 0,1 1 1 0 0,0-2 0 0 0,0 1-1 0 0,0-1 1 0 0,0 0-1 0 0,1 0 1 0 0,-1-1 0 0 0,8-1-34 0 0,-3 1-41 0 0,-1-1 0 0 0,1 0 0 0 0,0-1 1 0 0,-1-1-1 0 0,1 0 0 0 0,-1 0 0 0 0,0-1 1 0 0,0-1-1 0 0,0 0 0 0 0,-1-1 0 0 0,0 0 1 0 0,0 0-1 0 0,0-1 0 0 0,-1-1 0 0 0,0 0 1 0 0,0 0-1 0 0,-1-1 0 0 0,0 0 0 0 0,0-1 0 0 0,-1 0 1 0 0,1-2 40 0 0,-10 13 22 0 0,1 0 1 0 0,-1 0 0 0 0,1 0 0 0 0,-1 0 0 0 0,0 0-1 0 0,0 0 1 0 0,1 0 0 0 0,-1 0 0 0 0,0 0 0 0 0,0 0-1 0 0,0 0 1 0 0,0-1 0 0 0,0 1 0 0 0,0 0 0 0 0,0-1-1 0 0,0 1 1 0 0,0-1 0 0 0,0 1 0 0 0,0-1 0 0 0,0 0-1 0 0,0 1 1 0 0,-1-1 0 0 0,1 0 0 0 0,0 0 0 0 0,0 0-1 0 0,0 0 1 0 0,-1 0 0 0 0,1 0 0 0 0,0 0 0 0 0,0 0-1 0 0,0 0 1 0 0,-1 0 0 0 0,1-1 0 0 0,0 1 0 0 0,0-1-1 0 0,0 1 1 0 0,0-1 0 0 0,0 1 0 0 0,0-1 0 0 0,0 1-1 0 0,0-1 1 0 0,0 0 0 0 0,0 0 0 0 0,0 1 0 0 0,0-1-1 0 0,0 0 1 0 0,1 0 0 0 0,-1 0 0 0 0,0 0 0 0 0,1 0-1 0 0,-1 0 1 0 0,0 0 0 0 0,1 0 0 0 0,0 0 0 0 0,-1 0-1 0 0,1-1-22 0 0,1 10-33 0 0,2-1-1 0 0,-1 1 0 0 0,1-1 0 0 0,0 0 0 0 0,0 0 1 0 0,1 0-1 0 0,0 0 0 0 0,0-1 0 0 0,1 1 1 0 0,-1-1-1 0 0,1 0 0 0 0,1 0 0 0 0,-1-1 0 0 0,1 0 1 0 0,6 4 33 0 0,70 24-4925 0 0,-72-33 3727 0 0</inkml:trace>
  <inkml:trace contextRef="#ctx0" brushRef="#br0" timeOffset="28061.716">25381 7340 1196 0 0,'46'73'2921'0'0,"-26"-32"-2149"0"0,-7-19-201 0 0,-1 1 0 0 0,-2 0 0 0 0,0 0 0 0 0,-1 1 0 0 0,-2 0 0 0 0,0 1 0 0 0,-2-1 0 0 0,0 1 0 0 0,-1 14-571 0 0,-4-40 35 0 0,0 1 0 0 0,-1-1 0 0 0,1 1 1 0 0,-1-1-1 0 0,1 0 0 0 0,-1 1 0 0 0,1 0 1 0 0,-1-1-1 0 0,1 1 0 0 0,-1-1 1 0 0,0 1-1 0 0,1-1 0 0 0,-1 1 0 0 0,1 0 1 0 0,-1 0-1 0 0,0-1 0 0 0,0 1 1 0 0,1 0-1 0 0,-1 0 0 0 0,0 0 0 0 0,1 0 1 0 0,-1 0-1 0 0,0 0 0 0 0,1 0 0 0 0,-1 0 1 0 0,0 0-1 0 0,0 0 0 0 0,1 0 1 0 0,-1 0-1 0 0,0 0 0 0 0,1 0 0 0 0,-1 1 1 0 0,0-1-1 0 0,1 0 0 0 0,-1 1 0 0 0,0-1 1 0 0,1 0-1 0 0,-1 1 0 0 0,1-1 1 0 0,-1 1-1 0 0,1-1 0 0 0,-1 1 0 0 0,1-1 1 0 0,-1 1-1 0 0,1-1 0 0 0,-1 1 0 0 0,1 0 1 0 0,0-1-1 0 0,-1 1 0 0 0,1-1 1 0 0,0 1-1 0 0,-1 0 0 0 0,1-1 0 0 0,0 1 1 0 0,0 0-1 0 0,0 0 0 0 0,0-1 0 0 0,0 1 1 0 0,0 0-1 0 0,0-1 0 0 0,0 1 1 0 0,0 0-1 0 0,0 0-35 0 0,0-20-101 0 0,0 0 0 0 0,1 0 0 0 0,1 0 0 0 0,1 0 0 0 0,1 0 0 0 0,0 1 0 0 0,1 0 0 0 0,2 0 0 0 0,0-2 101 0 0,14-46-695 0 0,51-142-5672 0 0,-72 195 5161 0 0,0 10 29 0 0</inkml:trace>
  <inkml:trace contextRef="#ctx0" brushRef="#br0" timeOffset="28390.048">25763 7557 1356 0 0,'61'7'4368'0'0,"87"-72"-2269"0"0,-143 62-2046 0 0,1 0-1 0 0,-1-1 1 0 0,0 1 0 0 0,-1-1 0 0 0,1-1-1 0 0,0 1 1 0 0,-1-1 0 0 0,0 1 0 0 0,0-1 0 0 0,-1 0-1 0 0,1-1 1 0 0,-1 1 0 0 0,0-1 0 0 0,-1 1 0 0 0,1-1-1 0 0,-1 0 1 0 0,0 0-53 0 0,-33-12 198 0 0,16 17-140 0 0,0 1-1 0 0,0 1 1 0 0,0 0 0 0 0,0 1-1 0 0,0 0 1 0 0,0 1-1 0 0,1 1 1 0 0,0 0 0 0 0,-1 1-1 0 0,1 1 1 0 0,1 0-1 0 0,-1 1 1 0 0,-4 4-58 0 0,12-9 21 0 0,1 1-1 0 0,0 0 1 0 0,0 0 0 0 0,0 1 0 0 0,1-1-1 0 0,-1 1 1 0 0,1 0 0 0 0,0 1 0 0 0,0-1-1 0 0,0 1 1 0 0,0-1 0 0 0,1 1-1 0 0,0 0 1 0 0,0 0 0 0 0,0 1 0 0 0,1-1-1 0 0,-1 1 1 0 0,1-1 0 0 0,0 5-21 0 0,3-6 12 0 0,1 1-1 0 0,-1-1 1 0 0,1 0 0 0 0,0 0-1 0 0,1 0 1 0 0,-1 0 0 0 0,1 0-1 0 0,0-1 1 0 0,0 1 0 0 0,0-1-1 0 0,0 1 1 0 0,0-1 0 0 0,1 0-1 0 0,-1 0 1 0 0,1-1 0 0 0,0 1-1 0 0,0-1 1 0 0,0 0 0 0 0,0 0-1 0 0,0 0 1 0 0,1-1 0 0 0,2 2-12 0 0,193 57-1409 0 0,11-39-4040 0 0,-169-21 4285 0 0</inkml:trace>
  <inkml:trace contextRef="#ctx0" brushRef="#br0" timeOffset="28840.32">27344 7133 2656 0 0,'0'0'113'0'0,"-1"0"-1"0"0,1 0 1 0 0,-1 0 0 0 0,1 0-1 0 0,0 0 1 0 0,-1 0 0 0 0,1 0-1 0 0,0 0 1 0 0,-1 0-1 0 0,1 0 1 0 0,0 0 0 0 0,-1 0-1 0 0,1 0 1 0 0,-1 0 0 0 0,1 0-1 0 0,0 0 1 0 0,-1 0-1 0 0,1 0 1 0 0,0-1 0 0 0,-1 1-1 0 0,1 0 1 0 0,0 0-1 0 0,0 0 1 0 0,-1-1 0 0 0,1 1-1 0 0,0 0 1 0 0,-1 0 0 0 0,1-1-1 0 0,0 1 1 0 0,0 0-1 0 0,0-1 1 0 0,-1 1 0 0 0,1 0-1 0 0,0 0 1 0 0,0-1 0 0 0,0 1-1 0 0,0-1 1 0 0,0 1-1 0 0,0 0 1 0 0,-1-1 0 0 0,1 1-1 0 0,0 0 1 0 0,0-1 0 0 0,0 1-1 0 0,0-1-112 0 0,-13 33 683 0 0,8 2-545 0 0,2 1 0 0 0,1-1-1 0 0,1 0 1 0 0,3 1 0 0 0,0-1 0 0 0,2 0-1 0 0,2 0 1 0 0,1 0 0 0 0,2-1-1 0 0,5 14-137 0 0,9 44-1133 0 0,-23-90 990 0 0,0 0 1 0 0,1 1 0 0 0,-1-1-1 0 0,0 0 1 0 0,0 0-1 0 0,1 0 1 0 0,-1 0 0 0 0,0 0-1 0 0,0 0 1 0 0,0 0-1 0 0,0 0 1 0 0,-1 1 0 0 0,1-1-1 0 0,0 0 1 0 0,0 0-1 0 0,-1 0 1 0 0,1 0-1 0 0,0 0 1 0 0,-1 0 0 0 0,1 0-1 0 0,-1 0 1 0 0,0 0-1 0 0,1 0 1 0 0,-1 0 0 0 0,0 0-1 0 0,1-1 1 0 0,-1 1-1 0 0,0 0 1 0 0,0 0 0 0 0,0-1-1 0 0,0 1 1 0 0,0-1-1 0 0,0 1 1 0 0,0 0 0 0 0,0-1-1 0 0,0 0 1 0 0,0 1-1 0 0,0-1 1 0 0,0 0 0 0 0,0 1-1 0 0,0-1 1 0 0,0 0-1 0 0,0 0 1 0 0,0 0 142 0 0,-9-1-1169 0 0</inkml:trace>
  <inkml:trace contextRef="#ctx0" brushRef="#br0" timeOffset="29963.027">27097 7406 1576 0 0,'14'-14'3739'0'0,"27"7"-3517"0"0,-28 6 156 0 0,127-14 408 0 0,-104 15-806 0 0,0-2 0 0 0,-1-2 0 0 0,1-1 0 0 0,-1-2 0 0 0,0-2 0 0 0,-1 0 0 0 0,0-3 0 0 0,0-1 0 0 0,-1-1 0 0 0,17-11 20 0 0,-4-35 1734 0 0,-47 59-1724 0 0,1 0-1 0 0,-1 0 1 0 0,0 0 0 0 0,1 0 0 0 0,-1 0 0 0 0,0 0 0 0 0,0 0-1 0 0,1 0 1 0 0,-1 0 0 0 0,0 0 0 0 0,0 0 0 0 0,0 0 0 0 0,0 0-1 0 0,0 1 1 0 0,-1-1 0 0 0,1 0 0 0 0,0 1 0 0 0,0-1 0 0 0,0 1-1 0 0,-1 0 1 0 0,1-1 0 0 0,0 1 0 0 0,0 0 0 0 0,-1 0 0 0 0,1-1-1 0 0,0 1 1 0 0,0 0 0 0 0,-1 0 0 0 0,1 1 0 0 0,0-1 0 0 0,-1 0-1 0 0,1 0 1 0 0,0 1 0 0 0,0-1 0 0 0,-1 0 0 0 0,1 1-1 0 0,0-1 1 0 0,0 1 0 0 0,0 0 0 0 0,0-1 0 0 0,0 1 0 0 0,0 0-1 0 0,0 0 1 0 0,0 0 0 0 0,0 0 0 0 0,0-1 0 0 0,0 2-10 0 0,-8 15 94 0 0,0-1 0 0 0,2 2 0 0 0,0-1 0 0 0,1 1 0 0 0,1 0 0 0 0,1 0 0 0 0,0 1 0 0 0,1-1 1 0 0,1 1-1 0 0,1 0 0 0 0,1 0 0 0 0,0-1 0 0 0,2 1 0 0 0,1 5-94 0 0,-3 24 239 0 0,13 100 409 0 0,-8-107-381 0 0,-6-60-419 0 0,63-218-833 0 0,-60 236 974 0 0,1-1 0 0 0,-1 1 0 0 0,1 0 0 0 0,-1 0 0 0 0,1 0 0 0 0,0 0 0 0 0,-1 0 0 0 0,1 1 0 0 0,0-1 0 0 0,0 1 0 0 0,0 0 0 0 0,-1 0 0 0 0,1 0 0 0 0,0 0 0 0 0,0 0 0 0 0,-1 1 0 0 0,1-1 0 0 0,0 1 0 0 0,0-1 0 0 0,-1 1 1 0 0,1 0-1 0 0,0 0 0 0 0,-1 0 0 0 0,1 1 0 0 0,-1-1 0 0 0,0 1 0 0 0,1-1 0 0 0,-1 1 0 0 0,0 0 0 0 0,0 0 0 0 0,0 0 0 0 0,0 0 0 0 0,0 0 0 0 0,-1 0 0 0 0,2 2 11 0 0,25 18 48 0 0,-13-8-171 0 0,0 0-1 0 0,1-2 1 0 0,0 0 0 0 0,1 0-1 0 0,0-2 1 0 0,1 0 0 0 0,0-1 0 0 0,0-1-1 0 0,1 0 1 0 0,0-2 0 0 0,0 0-1 0 0,1-1 1 0 0,0-1 0 0 0,0-1-1 0 0,9 0 124 0 0,-21-2-81 0 0,0-1-1 0 0,0 0 1 0 0,0 0-1 0 0,0-1 1 0 0,0 0-1 0 0,0-1 1 0 0,0 0-1 0 0,0 0 1 0 0,0-1-1 0 0,0 0 1 0 0,-1 0-1 0 0,0 0 1 0 0,1-1-1 0 0,-1-1 1 0 0,-1 1-1 0 0,1-1 0 0 0,-1 0 1 0 0,1 0-1 0 0,-2-1 1 0 0,1 0-1 0 0,0 0 1 0 0,-1 0-1 0 0,0-1 1 0 0,-1 0-1 0 0,0 1 1 0 0,0-2-1 0 0,0 1 1 0 0,-1 0-1 0 0,0-1 1 0 0,0 0-1 0 0,-1 0 1 0 0,0 1-1 0 0,1-6 82 0 0,-5 9 42 0 0,-1 0-1 0 0,1 0 0 0 0,-1 0 1 0 0,0 0-1 0 0,0 1 1 0 0,0-1-1 0 0,0 1 0 0 0,-1 0 1 0 0,1 0-1 0 0,-1 0 1 0 0,0 1-1 0 0,0-1 1 0 0,0 1-1 0 0,0 0 0 0 0,0 0 1 0 0,-1 0-1 0 0,1 1 1 0 0,-1-1-1 0 0,1 1 0 0 0,-1 0 1 0 0,1 1-1 0 0,-1-1 1 0 0,1 1-1 0 0,-1-1 0 0 0,0 2 1 0 0,1-1-1 0 0,-1 0 1 0 0,0 1-1 0 0,1 0 1 0 0,-1 0-1 0 0,1 0 0 0 0,0 1 1 0 0,-1-1-1 0 0,1 1 1 0 0,-3 1-42 0 0,-1 0 72 0 0,1 0 0 0 0,-1 0 0 0 0,1 0 0 0 0,0 1 0 0 0,0 0-1 0 0,0 1 1 0 0,0 0 0 0 0,1 0 0 0 0,-1 0 0 0 0,1 0 0 0 0,1 1 0 0 0,-1 0 0 0 0,1 1 0 0 0,0-1 0 0 0,0 1 0 0 0,1 0 0 0 0,0 0 0 0 0,0 0 0 0 0,1 1 0 0 0,0-1 0 0 0,0 1 0 0 0,1 0 0 0 0,0 0 0 0 0,0 0 0 0 0,0 0 0 0 0,1 1-72 0 0,4-4 23 0 0,-1 0-1 0 0,1 0 1 0 0,0 0-1 0 0,0 0 1 0 0,0-1-1 0 0,0 1 1 0 0,1-1-1 0 0,0 0 1 0 0,0 0 0 0 0,0 0-1 0 0,1 0 1 0 0,-1-1-1 0 0,1 0 1 0 0,0 0-1 0 0,-1 0 1 0 0,2 0-1 0 0,-1-1 1 0 0,0 0-1 0 0,0 0 1 0 0,1 0 0 0 0,-1-1-1 0 0,1 0 1 0 0,-1 0-1 0 0,1 0 1 0 0,0-1-1 0 0,-1 1 1 0 0,1-1-1 0 0,0-1 1 0 0,-1 1-1 0 0,1-1 1 0 0,-1 0-1 0 0,2-1-21 0 0,103-35 74 0 0,-43 6 113 0 0,-78 83 52 0 0,11-51-185 0 0,3 9 42 0 0,0-7-96 0 0,-1 0-1 0 0,1 0 1 0 0,0-1 0 0 0,0 1 0 0 0,0-1 0 0 0,0 1-1 0 0,0-1 1 0 0,0 0 0 0 0,1 0 0 0 0,-1-1 0 0 0,1 1-1 0 0,-1-1 1 0 0,1 0 0 0 0,0 1 0 0 0,-1-2 0 0 0,1 1-1 0 0,0 0 1 0 0,0-1 0 0 0,0 0 0 0 0,-1 0 0 0 0,1 0-1 0 0,0 0 1 0 0,0 0 0 0 0,0-1 0 0 0,0 0 0 0 0,-1 0-1 0 0,1 0 1 0 0,0 0 0 0 0,-1 0 0 0 0,1-1 0 0 0,-1 0-1 0 0,1 0 1 0 0,0 0-1 0 0,106-87-813 0 0,-94 54 578 0 0,-1-1-1 0 0,-3 0 1 0 0,0-1-1 0 0,-3 0 1 0 0,-1-1 0 0 0,-1 0-1 0 0,-3 0 1 0 0,-1-1-1 0 0,-2 1 1 0 0,-1-1 0 0 0,-3-14 235 0 0,3 49 48 0 0,0 0-15 0 0,0-1 1 0 0,0 1-1 0 0,0 0 1 0 0,0 0 0 0 0,-1-1-1 0 0,1 1 1 0 0,-1 0-1 0 0,0 0 1 0 0,0 0-1 0 0,-1 0 1 0 0,1 0 0 0 0,-1 0-1 0 0,0 0 1 0 0,0 1-1 0 0,0-1 1 0 0,-1 1 0 0 0,1-1-1 0 0,-1 1 1 0 0,0 0-1 0 0,0 0 1 0 0,0 0-1 0 0,0 0 1 0 0,0 0 0 0 0,-1 1-1 0 0,1 0 1 0 0,-1-1-1 0 0,0 1 1 0 0,0 1 0 0 0,0-1-1 0 0,0 0 1 0 0,0 1-1 0 0,0 0 1 0 0,0 0-1 0 0,0 0 1 0 0,-4 0-34 0 0,2 5 31 0 0,0-1 0 0 0,0 1 1 0 0,0 0-1 0 0,1 1 0 0 0,0-1 0 0 0,-1 1 0 0 0,2 0 1 0 0,-1 0-1 0 0,0 1 0 0 0,1-1 0 0 0,0 1 0 0 0,0 0 1 0 0,1 0-1 0 0,0 1 0 0 0,0-1 0 0 0,0 1 0 0 0,1-1 1 0 0,0 1-1 0 0,0 0 0 0 0,1 0 0 0 0,0 0 0 0 0,0 0 1 0 0,0 0-1 0 0,1 1-31 0 0,-1 11 37 0 0,1 0-1 0 0,1-1 1 0 0,1 1 0 0 0,1 0 0 0 0,0-1-1 0 0,1 0 1 0 0,1 0 0 0 0,1 0 0 0 0,1 0 0 0 0,0-1-1 0 0,1 0 1 0 0,2 2-37 0 0,26 50-416 0 0,17 45-5200 0 0,-49-102 4278 0 0</inkml:trace>
  <inkml:trace contextRef="#ctx0" brushRef="#br0" timeOffset="30228.018">28490 7427 1368 0 0,'1'0'3770'0'0,"14"0"-2551"0"0,166-6 108 0 0,2-34-6287 0 0,-151 29 3888 0 0</inkml:trace>
  <inkml:trace contextRef="#ctx0" brushRef="#br0" timeOffset="30705.395">29123 6992 1484 0 0,'0'-4'241'0'0,"-3"-28"4093"0"0,21 44-2625 0 0,46 79-5975 0 0,-50-67 3120 0 0</inkml:trace>
  <inkml:trace contextRef="#ctx0" brushRef="#br0" timeOffset="30489.787">29171 7338 880 0 0,'-27'71'5359'0'0,"62"41"-2570"0"0,-4-83-2097 0 0,-30-29-904 0 0,-1 0-208 0 0,18-54-4802 0 0,-21 31 4052 0 0,-13-22 86 0 0</inkml:trace>
  <inkml:trace contextRef="#ctx0" brushRef="#br0" timeOffset="30873.972">29376 7511 2796 0 0,'33'-33'2635'0'0,"-20"20"-2282"0"0,-6 4-196 0 0,2-1 0 0 0,0 1 0 0 0,0 0 0 0 0,0 1 0 0 0,1 0 0 0 0,0 1 0 0 0,1 0 0 0 0,0 0 0 0 0,0 1 0 0 0,0 0 0 0 0,1 1 0 0 0,-1 1 0 0 0,1 0 0 0 0,0 0-1 0 0,1 1 1 0 0,2 0-157 0 0,-12 3 28 0 0,1 1 0 0 0,0-1-1 0 0,0 0 1 0 0,-1 1-1 0 0,1 0 1 0 0,0 0-1 0 0,-1 0 1 0 0,1 0-1 0 0,-1 1 1 0 0,1-1-1 0 0,-1 1 1 0 0,0 0 0 0 0,0 0-1 0 0,0 0 1 0 0,0 1-1 0 0,0-1 1 0 0,0 1-1 0 0,0-1 1 0 0,-1 1-1 0 0,1 0 1 0 0,-1 0 0 0 0,0 0-1 0 0,0 0 1 0 0,0 1-1 0 0,0-1 1 0 0,-1 0-1 0 0,1 1 1 0 0,-1-1-1 0 0,0 1 1 0 0,0 0 0 0 0,0-1-1 0 0,-1 1 1 0 0,1 0-1 0 0,-1 0 1 0 0,0-1-1 0 0,0 1 1 0 0,0 0-1 0 0,0 0-27 0 0,0 8 69 0 0,-1 0-1 0 0,0-1 0 0 0,0 1 0 0 0,-1-1 1 0 0,0 1-1 0 0,-1-1 0 0 0,-1 0 0 0 0,0 0 0 0 0,0 0 1 0 0,-1-1-1 0 0,-5 10-68 0 0,-55 38-438 0 0,62-57 264 0 0,0 1 0 0 0,0-1 0 0 0,0 1 0 0 0,0-1 0 0 0,0 0 0 0 0,0 0 0 0 0,0 0 0 0 0,-1 0 0 0 0,1-1 0 0 0,0 1 0 0 0,-1-1 0 0 0,1 0 0 0 0,0 0 0 0 0,-1 0 0 0 0,1-1 0 0 0,0 1 0 0 0,-1-1 0 0 0,1 1 0 0 0,0-1 0 0 0,0 0 0 0 0,0-1 0 0 0,0 1 0 0 0,0 0 0 0 0,0-1 0 0 0,0 0 0 0 0,0 0 0 0 0,0 1 0 0 0,1-2 0 0 0,-1 1 0 0 0,1 0 0 0 0,-1 0 0 0 0,1-1 0 0 0,0 1 0 0 0,0-1 0 0 0,0 0 0 0 0,-1-2 174 0 0,-8-15-1167 0 0</inkml:trace>
  <inkml:trace contextRef="#ctx0" brushRef="#br0" timeOffset="32525.378">2251 10283 2380 0 0,'40'-47'2364'0'0,"-40"45"-2290"0"0,0-1 1 0 0,0 1 0 0 0,0-1 0 0 0,0 0-1 0 0,0 1 1 0 0,-1-1 0 0 0,1 0 0 0 0,-1 1-1 0 0,1-1 1 0 0,-1 1 0 0 0,0-1-1 0 0,0 1 1 0 0,-1 0 0 0 0,1-1 0 0 0,0 1-1 0 0,-1 0 1 0 0,1 0 0 0 0,-1 0-1 0 0,0 0 1 0 0,0 0 0 0 0,1 0 0 0 0,-1 0-1 0 0,-1 1 1 0 0,1-1 0 0 0,0 1-1 0 0,0-1 1 0 0,-1 1 0 0 0,1 0 0 0 0,0 0-1 0 0,-2-1-74 0 0,-10-2 84 0 0,-1 0 0 0 0,0 0-1 0 0,0 2 1 0 0,0 0 0 0 0,0 0 0 0 0,0 2-1 0 0,0-1 1 0 0,0 2 0 0 0,-1 0-1 0 0,1 1 1 0 0,0 1 0 0 0,1 0-1 0 0,-1 1 1 0 0,0 0 0 0 0,1 1 0 0 0,0 1-1 0 0,0 1 1 0 0,1-1 0 0 0,0 2-1 0 0,0 0 1 0 0,0 1 0 0 0,1 0 0 0 0,0 1-1 0 0,1 0 1 0 0,0 1 0 0 0,1 0-1 0 0,0 0 1 0 0,1 1 0 0 0,0 1-1 0 0,1-1 1 0 0,-4 10-84 0 0,9-18 24 0 0,0 1 0 0 0,1 0 0 0 0,0 0-1 0 0,0 0 1 0 0,0 0 0 0 0,0 0 0 0 0,1 0-1 0 0,0 0 1 0 0,0 0 0 0 0,1 0 0 0 0,-1 1 0 0 0,1-1-1 0 0,0 0 1 0 0,0 0 0 0 0,1 1 0 0 0,-1-1-1 0 0,1 0 1 0 0,1 0 0 0 0,-1 0 0 0 0,1 0 0 0 0,0 0-1 0 0,0 0 1 0 0,0 0 0 0 0,0 0 0 0 0,1-1-1 0 0,0 1 1 0 0,0-1 0 0 0,0 0 0 0 0,1 0 0 0 0,-1 0-1 0 0,1 0 1 0 0,0-1 0 0 0,0 1 0 0 0,0-1-1 0 0,1 0 1 0 0,-1 0 0 0 0,1-1 0 0 0,-1 1 0 0 0,1-1-1 0 0,0 0 1 0 0,0 0 0 0 0,0-1 0 0 0,0 1 0 0 0,1-1-1 0 0,1 0-23 0 0,17 3-45 0 0,-1-1 0 0 0,1-1 0 0 0,0-1-1 0 0,0-1 1 0 0,0-2 0 0 0,0 0 0 0 0,0-1-1 0 0,-1-1 1 0 0,1-2 0 0 0,-1 0 0 0 0,-1-1-1 0 0,1-2 1 0 0,-1 0 0 0 0,0-1 0 0 0,2-3 45 0 0,-21 11-26 0 0,1-1 0 0 0,0 1 0 0 0,0-1 0 0 0,-1 0 0 0 0,1 0 0 0 0,-1 0 0 0 0,0-1 0 0 0,0 1 0 0 0,0-1 0 0 0,-1 1 1 0 0,1-1-1 0 0,-1 0 0 0 0,0 0 0 0 0,0 0 0 0 0,0-1 0 0 0,-1 1 0 0 0,1 0 0 0 0,-1-1 0 0 0,0 1 0 0 0,0-1 0 0 0,-1 1 1 0 0,1-1-1 0 0,-1 1 0 0 0,0-1 0 0 0,0 1 0 0 0,-1-1 0 0 0,1 1 0 0 0,-1-1 0 0 0,-1-1 26 0 0,-7-8-197 0 0,-1 0-1 0 0,-1 1 1 0 0,0 0-1 0 0,-1 1 1 0 0,0 0-1 0 0,-1 1 0 0 0,0 0 1 0 0,-1 1-1 0 0,0 0 1 0 0,-1 2-1 0 0,0-1 1 0 0,0 2-1 0 0,-1 0 1 0 0,1 1-1 0 0,-2 0 1 0 0,1 1-1 0 0,-1 1 1 0 0,1 1-1 0 0,-1 0 1 0 0,0 2-1 0 0,-5-1 198 0 0,-4-3-1099 0 0,13 2-50 0 0</inkml:trace>
  <inkml:trace contextRef="#ctx0" brushRef="#br0" timeOffset="33023.097">2521 10148 1744 0 0,'10'68'3610'0'0,"-10"-44"-3150"0"0,13 145 1151 0 0,-12-164-1568 0 0,0 1 0 0 0,0-1 0 0 0,1 1 0 0 0,0-1 0 0 0,0 0 0 0 0,0 0 0 0 0,1 1 0 0 0,0-2 0 0 0,0 1 0 0 0,0 0 0 0 0,0 0 0 0 0,1-1 0 0 0,0 0 0 0 0,0 0-1 0 0,0 0 1 0 0,0 0 0 0 0,1-1 0 0 0,-1 1 0 0 0,1-1 0 0 0,0 0 0 0 0,0-1 0 0 0,0 1 0 0 0,0-1 0 0 0,1 0 0 0 0,-1 0 0 0 0,0-1 0 0 0,2 1-43 0 0,3-3-93 0 0,0 0 0 0 0,0-1 0 0 0,-1 0 0 0 0,1 0 0 0 0,-1-1 0 0 0,1 0 0 0 0,-1-1 1 0 0,0 0-1 0 0,-1 0 0 0 0,1-1 0 0 0,-1 0 0 0 0,1-1 0 0 0,-1 1 0 0 0,-1-2 0 0 0,1 1 0 0 0,-1-1 0 0 0,-1 0 0 0 0,1-1 1 0 0,-1 1-1 0 0,0-1 0 0 0,-1 0 0 0 0,0-1 0 0 0,4-7 93 0 0,17-113-73 0 0,-27 128 78 0 0,0 0 1 0 0,0 0 0 0 0,0 0-1 0 0,0 0 1 0 0,0 0-1 0 0,0 0 1 0 0,-1 0 0 0 0,1 1-1 0 0,0-1 1 0 0,0 0 0 0 0,-1 1-1 0 0,1-1 1 0 0,0 1 0 0 0,-1-1-1 0 0,1 1 1 0 0,-1 0-1 0 0,1-1 1 0 0,-1 1 0 0 0,1 0-1 0 0,0 0 1 0 0,-1 0 0 0 0,1 0-1 0 0,-1 0 1 0 0,1 1 0 0 0,-1-1-1 0 0,1 0 1 0 0,0 1 0 0 0,-1-1-1 0 0,1 1 1 0 0,0-1-1 0 0,-1 1 1 0 0,1-1 0 0 0,0 1-1 0 0,0 0 1 0 0,-1 0 0 0 0,1 0-1 0 0,0 0 1 0 0,0 0 0 0 0,0 0-1 0 0,0 0 1 0 0,0 0-1 0 0,0 0 1 0 0,1 0 0 0 0,-1 0-1 0 0,0 1 1 0 0,0-1 0 0 0,1 0-1 0 0,-1 1 1 0 0,1-1 0 0 0,-1 1-6 0 0,-1 1-3 0 0,-1 0 1 0 0,1 0-1 0 0,0 1 1 0 0,0-1 0 0 0,0 1-1 0 0,0-1 1 0 0,1 1-1 0 0,-1 0 1 0 0,1 0 0 0 0,0-1-1 0 0,0 1 1 0 0,0 0-1 0 0,1 0 1 0 0,-1 0 0 0 0,1 0-1 0 0,0 0 1 0 0,0 0-1 0 0,1 0 1 0 0,-1 0 0 0 0,1 0-1 0 0,0 0 1 0 0,0 0-1 0 0,0 0 1 0 0,0 0 0 0 0,1-1-1 0 0,0 1 1 0 0,-1 0-1 0 0,1-1 1 0 0,0 0 0 0 0,1 1-1 0 0,-1-1 1 0 0,1 0-1 0 0,-1 0 1 0 0,1 0 0 0 0,0 0-1 0 0,0-1 1 0 0,0 1-1 0 0,3 0 3 0 0,3 5-132 0 0,0-1-1 0 0,0 0 0 0 0,1-1 0 0 0,-1 0 0 0 0,2-1 1 0 0,-1 0-1 0 0,0 0 0 0 0,1-1 0 0 0,0 0 0 0 0,0-1 1 0 0,0-1-1 0 0,10 2 133 0 0,-14-4-183 0 0,1 0-1 0 0,-1 0 1 0 0,0-1 0 0 0,0 0 0 0 0,0 0-1 0 0,0 0 1 0 0,0-1 0 0 0,0 0 0 0 0,-1-1 0 0 0,1 0-1 0 0,-1 0 1 0 0,1 0 0 0 0,-1-1 0 0 0,0 1 0 0 0,2-3 183 0 0,6-7-796 0 0</inkml:trace>
  <inkml:trace contextRef="#ctx0" brushRef="#br0" timeOffset="33242.71">3158 10214 1216 0 0,'3'-46'1228'0'0,"-3"-1"0"0"0,-1 0 0 0 0,-2 0-1 0 0,-3 1 1 0 0,-8-37-1228 0 0,13 82 32 0 0,0-1-1 0 0,0 1 0 0 0,0 0 1 0 0,1-1-1 0 0,-1 1 0 0 0,-1 0 1 0 0,1 0-1 0 0,0-1 0 0 0,0 1 1 0 0,0 0-1 0 0,-1 0 0 0 0,1 0 1 0 0,0 0-1 0 0,-1 0 0 0 0,1 1 1 0 0,-1-1-1 0 0,1 0 0 0 0,-1 1 1 0 0,1-1-1 0 0,-1 1 0 0 0,0 0 1 0 0,1-1-1 0 0,-1 1 0 0 0,1 0 1 0 0,-1 0-1 0 0,0 0 0 0 0,1 0 1 0 0,-1 0-1 0 0,0 0 0 0 0,1 1 1 0 0,-1-1-1 0 0,0 0 0 0 0,1 1 1 0 0,-1-1-1 0 0,1 1 0 0 0,-1 0 1 0 0,1-1-1 0 0,-1 1 0 0 0,1 0 1 0 0,0 0-1 0 0,-1 0 0 0 0,1 0 1 0 0,0 0-1 0 0,0 0 0 0 0,0 1 1 0 0,0-1-1 0 0,0 0 0 0 0,0 1 1 0 0,0-1-1 0 0,0 0 0 0 0,0 1 1 0 0,0-1-1 0 0,1 1 0 0 0,-1-1 1 0 0,1 1-1 0 0,-1 0 0 0 0,1-1 1 0 0,0 1-1 0 0,-1-1 0 0 0,1 1 1 0 0,0 0-1 0 0,0-1 1 0 0,0 1-1 0 0,0 0 0 0 0,1-1 1 0 0,-1 1-1 0 0,0 0 0 0 0,1 0-31 0 0,-5 13 29 0 0,1 1-1 0 0,0-1 1 0 0,1 0-1 0 0,1 1 1 0 0,0 0-1 0 0,1-1 1 0 0,1 1-1 0 0,1-1 1 0 0,0 1-1 0 0,1-1 1 0 0,0 1-1 0 0,1-1 1 0 0,1-1-1 0 0,0 1 1 0 0,1 0-1 0 0,7 10-28 0 0,28 54-283 0 0,23 58-5142 0 0,-62-127 4129 0 0,-2-8-110 0 0</inkml:trace>
  <inkml:trace contextRef="#ctx0" brushRef="#br0" timeOffset="33504.953">2990 10256 2584 0 0,'0'-6'1508'0'0,"0"0"-316"0"0,3 2-127 0 0,0-2-241 0 0,13-6-140 0 0,0-2-128 0 0,0 4-160 0 0,7-1-148 0 0,4 2-204 0 0,7 3-192 0 0,4 5 12 0 0,0-2-688 0 0,-20 3-648 0 0,11 0 55 0 0,4 0 85 0 0,-2 0-16 0 0,1 0-16 0 0</inkml:trace>
  <inkml:trace contextRef="#ctx0" brushRef="#br0" timeOffset="33864.177">3889 10160 1128 0 0,'-10'-6'249'0'0,"0"0"-1"0"0,0 0 0 0 0,0 1 1 0 0,-1 0-1 0 0,0 1 1 0 0,0 0-1 0 0,0 1 1 0 0,-1 0-1 0 0,1 1 0 0 0,-1 0 1 0 0,1 1-1 0 0,-1 0 1 0 0,0 1-1 0 0,1 1 1 0 0,-1-1-1 0 0,0 2 1 0 0,1 0-1 0 0,-1 0 0 0 0,1 1 1 0 0,0 0-1 0 0,0 1 1 0 0,0 0-1 0 0,0 1 1 0 0,-2 1-249 0 0,5-3 78 0 0,-1 1-1 0 0,1 0 1 0 0,-1 0 0 0 0,1 1 0 0 0,1 0 0 0 0,-1 1 0 0 0,1-1 0 0 0,0 1 0 0 0,0 1 0 0 0,0-1 0 0 0,1 1-1 0 0,0 0 1 0 0,1 1 0 0 0,-1 0 0 0 0,1-1 0 0 0,1 2 0 0 0,0-1 0 0 0,0 0 0 0 0,0 1 0 0 0,1 0 0 0 0,0 0-1 0 0,1 0 1 0 0,0 0 0 0 0,1 0 0 0 0,-1 8-78 0 0,5-10-37 0 0,1-1-1 0 0,-1 1 1 0 0,2-1 0 0 0,-1 0-1 0 0,1 0 1 0 0,0 0-1 0 0,0 0 1 0 0,0-1-1 0 0,1 0 1 0 0,0 0 0 0 0,0 0-1 0 0,0-1 1 0 0,0 0-1 0 0,1 0 1 0 0,0-1 0 0 0,0 0-1 0 0,0 0 1 0 0,0 0-1 0 0,0-1 1 0 0,0 0 0 0 0,1-1-1 0 0,-1 1 1 0 0,1-1-1 0 0,-1-1 1 0 0,1 1 0 0 0,0-2-1 0 0,-1 1 1 0 0,2-1 37 0 0,198-20-5552 0 0,-170 12 4261 0 0</inkml:trace>
  <inkml:trace contextRef="#ctx0" brushRef="#br0" timeOffset="35120.059">4201 10210 1468 0 0,'-16'-24'3526'0'0,"-47"19"-2506"0"0,52 5-779 0 0,2 2-176 0 0,-1-1 0 0 0,1 1 0 0 0,0 1 0 0 0,0 0 0 0 0,0 0 0 0 0,0 1 0 0 0,0 0 0 0 0,1 1 0 0 0,-1 0 0 0 0,1 0 0 0 0,1 0 0 0 0,-1 1 0 0 0,1 0 0 0 0,0 1 0 0 0,0 0 0 0 0,1 0 0 0 0,-1 0-1 0 0,2 1 1 0 0,-1 0 0 0 0,1 0 0 0 0,0 0 0 0 0,1 1 0 0 0,0 0 0 0 0,1-1 0 0 0,-1 1 0 0 0,2 1 0 0 0,-1-1 0 0 0,0 9-65 0 0,5-13 23 0 0,0-1 0 0 0,1 1-1 0 0,-1 0 1 0 0,1-1 0 0 0,0 0 0 0 0,1 0 0 0 0,-1 0-1 0 0,1 0 1 0 0,0 0 0 0 0,0-1 0 0 0,0 1 0 0 0,0-1-1 0 0,1 0 1 0 0,-1 0 0 0 0,1-1 0 0 0,-1 1 0 0 0,1-1-1 0 0,0 0 1 0 0,0-1 0 0 0,0 1 0 0 0,0-1 0 0 0,1 0-1 0 0,-1 0 1 0 0,0 0 0 0 0,0-1 0 0 0,1 0-1 0 0,-1 0 1 0 0,0 0 0 0 0,1-1 0 0 0,-1 0 0 0 0,0 0-1 0 0,1 0-22 0 0,137-54-257 0 0,-72-55 0 0 0,-70 109 230 0 0,0 0-1 0 0,-1 0 1 0 0,1 0-1 0 0,0 0 1 0 0,0 0-1 0 0,-1 0 1 0 0,1 0-1 0 0,0 0 1 0 0,0 0-1 0 0,0 0 0 0 0,0 1 1 0 0,0-1-1 0 0,0 0 1 0 0,1 1-1 0 0,-1-1 1 0 0,0 1-1 0 0,0-1 1 0 0,0 1-1 0 0,0-1 1 0 0,1 1-1 0 0,-1 0 1 0 0,0 0-1 0 0,1-1 0 0 0,-1 1 1 0 0,0 0-1 0 0,0 0 1 0 0,1 0-1 0 0,-1 1 1 0 0,0-1-1 0 0,1 0 1 0 0,-1 0-1 0 0,0 1 1 0 0,0-1-1 0 0,0 1 0 0 0,1-1 1 0 0,-1 1-1 0 0,0-1 1 0 0,0 1-1 0 0,0 0 1 0 0,0 0-1 0 0,0-1 1 0 0,0 1-1 0 0,0 0 1 0 0,0 0-1 0 0,0 0 1 0 0,-1 0-1 0 0,1 0 0 0 0,0 0 1 0 0,0 0-1 0 0,-1 0 1 0 0,1 0-1 0 0,-1 1 1 0 0,1-1-1 0 0,-1 0 1 0 0,1 0-1 0 0,-1 1 1 0 0,0-1-1 0 0,0 0 0 0 0,0 0 1 0 0,0 1-1 0 0,0-1 1 0 0,0 0-1 0 0,0 1 1 0 0,0-1-1 0 0,0 0 1 0 0,0 0-1 0 0,-1 1 1 0 0,1-1 27 0 0,19 69 841 0 0,-19-69-744 0 0,0-1-5 0 0,4 25 955 0 0,36-171-1610 0 0,-40 144 513 0 0,1-1 0 0 0,0 0 1 0 0,0 0-1 0 0,0 0 0 0 0,0 0 0 0 0,0 0 0 0 0,0 1 0 0 0,1-1 0 0 0,-1 1 0 0 0,1-1 0 0 0,0 1 0 0 0,0-1 0 0 0,0 1 0 0 0,0 0 0 0 0,0 0 0 0 0,0 0 0 0 0,1 0 0 0 0,-1 0 0 0 0,1 1 0 0 0,-1-1 0 0 0,1 1 0 0 0,0-1 0 0 0,0 1 0 0 0,-1 0 0 0 0,1 0 1 0 0,0 0-1 0 0,0 1 0 0 0,0-1 0 0 0,0 1 0 0 0,0-1 0 0 0,0 1 0 0 0,0 0 0 0 0,0 0 0 0 0,0 0 0 0 0,0 1 0 0 0,0-1 0 0 0,0 1 0 0 0,0 0 0 0 0,0 0 0 0 0,0 0 0 0 0,1 0 50 0 0,6 9 60 0 0,-1 1 0 0 0,0-1 0 0 0,-1 1 0 0 0,0 1 0 0 0,-1-1-1 0 0,0 1 1 0 0,-1 1 0 0 0,0-1 0 0 0,-1 1 0 0 0,0 0 0 0 0,-1 0 0 0 0,-1 1 0 0 0,0-1 0 0 0,-1 1-1 0 0,0 0 1 0 0,-1 0-60 0 0,0-15 27 0 0,-1 0 0 0 0,0 1 0 0 0,1-1 0 0 0,-1 0 0 0 0,1 1-1 0 0,-1-1 1 0 0,1 1 0 0 0,-1-1 0 0 0,1 1 0 0 0,-1-1 0 0 0,1 1-1 0 0,-1 0 1 0 0,1-1 0 0 0,0 1 0 0 0,-1 0 0 0 0,1-1 0 0 0,0 1-1 0 0,-1 0 1 0 0,1 0 0 0 0,0 0 0 0 0,-1-1 0 0 0,1 1 0 0 0,0 0-1 0 0,0 0 1 0 0,-1 0 0 0 0,1 0 0 0 0,0 0 0 0 0,0 0 0 0 0,-1 1 0 0 0,1-1-1 0 0,0 0 1 0 0,-1 0 0 0 0,1 0 0 0 0,0 1 0 0 0,-1-1 0 0 0,1 0-1 0 0,0 1 1 0 0,-1-1 0 0 0,1 0 0 0 0,-1 1 0 0 0,1-1 0 0 0,-1 1-1 0 0,1-1 1 0 0,-1 1 0 0 0,1-1 0 0 0,-1 1 0 0 0,1-1 0 0 0,-1 1 0 0 0,1 0-1 0 0,-1 0-26 0 0,10-16-229 0 0,68-116-706 0 0,-78 132 937 0 0,0-1 0 0 0,0 1 0 0 0,0 0-1 0 0,0 0 1 0 0,0-1 0 0 0,0 1 0 0 0,0 0 0 0 0,0 0-1 0 0,1-1 1 0 0,-1 1 0 0 0,0 0 0 0 0,0-1-1 0 0,1 1 1 0 0,-1 0 0 0 0,1-1 0 0 0,-1 1 0 0 0,1 0-1 0 0,-1-1 1 0 0,1 1 0 0 0,-1-1 0 0 0,1 1-1 0 0,-1-1 1 0 0,1 1 0 0 0,-1-1 0 0 0,1 0 0 0 0,0 1-1 0 0,-1-1 1 0 0,1 0 0 0 0,0 1 0 0 0,0-1-1 0 0,-1 0 1 0 0,1 0 0 0 0,0 1 0 0 0,0-1 0 0 0,-1 0-1 0 0,1 0 1 0 0,0 0 0 0 0,0 0 0 0 0,-1 0-1 0 0,1 0 1 0 0,0 0 0 0 0,0-1 0 0 0,-1 1 0 0 0,1 0-1 0 0,0 0 1 0 0,0 0 0 0 0,-1-1 0 0 0,1 1-1 0 0,0 0 1 0 0,-1-1 0 0 0,1 1 0 0 0,0-1 0 0 0,-1 1-1 0 0,1-1 1 0 0,-1 1 0 0 0,1-1 0 0 0,-1 1-1 0 0,1-1 1 0 0,-1 0 0 0 0,1 1 0 0 0,-1-1 0 0 0,0 1-1 0 0,1-2-1 0 0,6 20 26 0 0,-4-10-27 0 0,0 0-1 0 0,0 0 0 0 0,1 0 1 0 0,1-1-1 0 0,-1 1 0 0 0,1-1 1 0 0,1 0-1 0 0,-1 0 0 0 0,1-1 0 0 0,0 0 1 0 0,1 0-1 0 0,-1 0 0 0 0,1-1 1 0 0,0 1-1 0 0,1-2 0 0 0,-1 1 1 0 0,1-1-1 0 0,0 0 0 0 0,0-1 1 0 0,0 0-1 0 0,0 0 0 0 0,1-1 1 0 0,-1 0-1 0 0,1 0 0 0 0,-1-1 1 0 0,1 0-1 0 0,0-1 0 0 0,0 0 0 0 0,-1 0 1 0 0,1-1-1 0 0,0 0 0 0 0,-1 0 1 0 0,1-1-1 0 0,-1 0 0 0 0,1-1 1 0 0,-1 0-1 0 0,0 0 0 0 0,2-2 2 0 0,-5 2 0 0 0,-1 0 0 0 0,-1 0-1 0 0,1 0 1 0 0,0-1 0 0 0,-1 0 0 0 0,1 1-1 0 0,-1-1 1 0 0,0 0 0 0 0,-1-1-1 0 0,1 1 1 0 0,-1 0 0 0 0,0-1-1 0 0,0 0 1 0 0,0 1 0 0 0,0-1 0 0 0,-1 0-1 0 0,0 0 1 0 0,0 0 0 0 0,0 0-1 0 0,0 0 1 0 0,-1 0 0 0 0,0 0 0 0 0,0 0-1 0 0,-1 0 1 0 0,1 0 0 0 0,-1 0-1 0 0,0 0 1 0 0,0 0 0 0 0,-1 0-1 0 0,0 1 1 0 0,1-1 0 0 0,-1 0 0 0 0,-1 1-1 0 0,1-1 1 0 0,-1 1 0 0 0,0 0-1 0 0,0 0 1 0 0,0 0 0 0 0,0 0 0 0 0,-1 1-1 0 0,1-1 1 0 0,-1 1 0 0 0,0 0-1 0 0,0 0 1 0 0,-1 0 0 0 0,1 1-1 0 0,0-1 1 0 0,-1 1 0 0 0,0 0 0 0 0,1 0-1 0 0,-1 1 1 0 0,-1-1 0 0 0,4 2 19 0 0,0 0 0 0 0,0 0-1 0 0,0 0 1 0 0,0 1 0 0 0,0-1 0 0 0,0 0 0 0 0,0 1 0 0 0,0-1-1 0 0,0 1 1 0 0,0 0 0 0 0,1 0 0 0 0,-1 0 0 0 0,0 0 0 0 0,0 0-1 0 0,1 0 1 0 0,-1 0 0 0 0,1 1 0 0 0,-1-1 0 0 0,1 0 0 0 0,-1 1-1 0 0,1-1 1 0 0,0 1 0 0 0,0 0 0 0 0,0-1 0 0 0,0 1-1 0 0,0 0 1 0 0,0 0 0 0 0,0 0 0 0 0,1 0 0 0 0,-1-1 0 0 0,1 1-1 0 0,-1 0 1 0 0,1 0 0 0 0,0 0 0 0 0,-1 0 0 0 0,1 0 0 0 0,0 0-1 0 0,0 0 1 0 0,1 0 0 0 0,-1 0 0 0 0,0 0 0 0 0,1 0 0 0 0,-1 0-1 0 0,1 0 1 0 0,0 0 0 0 0,-1 0 0 0 0,1 0 0 0 0,0-1 0 0 0,0 1-1 0 0,0 0 1 0 0,0-1 0 0 0,1 1 0 0 0,-1-1 0 0 0,0 1-1 0 0,1-1 1 0 0,-1 1 0 0 0,1-1 0 0 0,-1 0 0 0 0,1 0 0 0 0,0 0-1 0 0,0 0 1 0 0,-1 0 0 0 0,2 0-19 0 0,12 7-16 0 0,0-2 0 0 0,0 0 0 0 0,0 0-1 0 0,1-2 1 0 0,0 0 0 0 0,-1-1 0 0 0,2 0 0 0 0,-1-1 0 0 0,0-1-1 0 0,0-1 1 0 0,1 0 0 0 0,-1-1 0 0 0,0-1 0 0 0,0 0 0 0 0,0-1-1 0 0,0-1 1 0 0,-1-1 0 0 0,1 0 0 0 0,-1-1 0 0 0,0 0 0 0 0,0-2-1 0 0,6-4 17 0 0,1 4 3 0 0,-10 2-17 0 0,1 1-1 0 0,0 0 1 0 0,0 0 0 0 0,0 2 0 0 0,1-1 0 0 0,-1 2-1 0 0,1-1 1 0 0,0 2 0 0 0,-1 0 0 0 0,1 1 0 0 0,0 0-1 0 0,0 1 1 0 0,0 1 0 0 0,-1 0 0 0 0,1 0 0 0 0,-1 2-1 0 0,2 0 15 0 0,-13-1 25 0 0,-1 1-1 0 0,0 0 0 0 0,1-1 1 0 0,-1 1-1 0 0,0 0 1 0 0,-1 0-1 0 0,1-1 0 0 0,-1 1 1 0 0,1 0-1 0 0,-1 0 0 0 0,-1 0 1 0 0,1 0-1 0 0,0 0 1 0 0,-1 0-1 0 0,0-1 0 0 0,0 1 1 0 0,0 0-1 0 0,0-1 0 0 0,0 1 1 0 0,-1 0-1 0 0,0-1 1 0 0,0 0-1 0 0,0 1 0 0 0,0-1 1 0 0,0 0-1 0 0,-1 0 0 0 0,1 0 1 0 0,-1 0-1 0 0,0-1 1 0 0,0 1-1 0 0,0-1 0 0 0,0 1 1 0 0,0-1-1 0 0,0 0 0 0 0,-1 0 1 0 0,0 0-25 0 0,-38 24-928 0 0,10-19-3427 0 0,31-7 3119 0 0</inkml:trace>
  <inkml:trace contextRef="#ctx0" brushRef="#br0" timeOffset="35638.254">6597 10013 1688 0 0,'-12'-9'4488'0'0,"-41"14"-2631"0"0,40-1-1688 0 0,2 0 0 0 0,-1 1 0 0 0,0 1 0 0 0,1 0 1 0 0,0 0-1 0 0,0 1 0 0 0,1 0 0 0 0,0 1 0 0 0,0 1 0 0 0,1-1 0 0 0,0 1 1 0 0,1 1-1 0 0,-1 0 0 0 0,-1 3-169 0 0,12-11 8 0 0,-1 1 0 0 0,0-1 0 0 0,1 0 0 0 0,-1 0 0 0 0,1 0 0 0 0,0 0 0 0 0,-1-1 0 0 0,1 1 0 0 0,0 0 0 0 0,0-1 0 0 0,0 1 1 0 0,1-1-1 0 0,-1 0 0 0 0,0 1 0 0 0,0-1 0 0 0,1 0 0 0 0,-1-1 0 0 0,0 1 0 0 0,1 0 0 0 0,-1-1 0 0 0,1 1 0 0 0,-1-1 0 0 0,1 0 0 0 0,0 0 0 0 0,-1 0 0 0 0,1 0 0 0 0,-1 0 0 0 0,3-1-8 0 0,24 1-331 0 0,1-2-1 0 0,-1-1 1 0 0,0-1-1 0 0,-1-2 1 0 0,1 0-1 0 0,-1-2 1 0 0,0-2-1 0 0,20-9 332 0 0,-41 17-83 0 0,0 0 1 0 0,-1 0-1 0 0,0 0 1 0 0,1-1-1 0 0,-1 0 0 0 0,0 0 1 0 0,0-1-1 0 0,-1 0 0 0 0,1 0 1 0 0,-1 0-1 0 0,0-1 0 0 0,0 1 1 0 0,0-1-1 0 0,0 0 1 0 0,-1-1-1 0 0,3-3 83 0 0,-7 7 54 0 0,-2 0-22 0 0,0 0 1 0 0,0 0-1 0 0,-1 0 0 0 0,1 0 0 0 0,0 0 1 0 0,-1 0-1 0 0,1 1 0 0 0,-1-1 0 0 0,0 1 1 0 0,0 0-1 0 0,1 0 0 0 0,-1 0 1 0 0,0 0-1 0 0,0 0 0 0 0,0 0 0 0 0,0 1 1 0 0,0 0-1 0 0,0-1 0 0 0,0 1 1 0 0,0 0-1 0 0,0 1 0 0 0,0-1 0 0 0,0 0 1 0 0,-3 2-33 0 0,2-2 56 0 0,-195 34 1062 0 0,239-33-1724 0 0,-5-7 222 0 0,0 0-1 0 0,0-3 0 0 0,-1-1 0 0 0,0-1 0 0 0,-1-2 0 0 0,-1-1 0 0 0,0-2 0 0 0,9-7 385 0 0,23-20-1499 0 0,-39 21 780 0 0</inkml:trace>
  <inkml:trace contextRef="#ctx0" brushRef="#br0" timeOffset="35908.744">7030 9784 2344 0 0,'1'-11'225'0'0,"-2"0"-1"0"0,1 0 0 0 0,-1 1 0 0 0,-1-1 1 0 0,0 0-1 0 0,-1 1 0 0 0,0-1 1 0 0,0 1-1 0 0,-1 0 0 0 0,0 0 1 0 0,-1 0-1 0 0,0 1 0 0 0,-1 0 1 0 0,0 0-1 0 0,0 0 0 0 0,-6-5-224 0 0,-91-64 6018 0 0,83 123-4468 0 0,20-24-1455 0 0,0 1 1 0 0,1-1-1 0 0,1 0 1 0 0,1 0 0 0 0,1 0-1 0 0,0 0 1 0 0,2-1 0 0 0,1 0-1 0 0,0 2-95 0 0,3 7 114 0 0,59 166-156 0 0,16 58-1772 0 0,-54-81-3578 0 0,-30-130 1134 0 0,-1-41 3069 0 0</inkml:trace>
  <inkml:trace contextRef="#ctx0" brushRef="#br0" timeOffset="36325.532">8016 9502 1292 0 0,'-16'1'330'0'0,"1"2"0"0"0,0 0 0 0 0,-1 0-1 0 0,1 2 1 0 0,0 0 0 0 0,1 0 0 0 0,0 2 0 0 0,-1-1 0 0 0,2 2 0 0 0,-1 0-1 0 0,1 1 1 0 0,1 0 0 0 0,-1 1 0 0 0,2 0 0 0 0,-1 1 0 0 0,1 0-1 0 0,1 1 1 0 0,-8 11-330 0 0,15-19 48 0 0,0 1 0 0 0,0 0-1 0 0,0-1 1 0 0,0 1-1 0 0,1 0 1 0 0,0 1 0 0 0,0-1-1 0 0,0 0 1 0 0,1 0-1 0 0,0 1 1 0 0,0-1 0 0 0,0 1-1 0 0,0-1 1 0 0,1 1-1 0 0,0-1 1 0 0,0 1 0 0 0,1 0-1 0 0,0-1 1 0 0,0 1-1 0 0,0-1 1 0 0,0 0 0 0 0,1 1-1 0 0,0-1 1 0 0,0 0-1 0 0,0 0 1 0 0,1 0 0 0 0,0 0-1 0 0,0-1 1 0 0,0 1-1 0 0,0-1 1 0 0,1 1 0 0 0,0-1-1 0 0,-1 0 1 0 0,2-1-1 0 0,-1 1 1 0 0,0-1 0 0 0,1 1-1 0 0,0-1 1 0 0,-1-1 0 0 0,1 1-48 0 0,112 63 431 0 0,59 51-10 0 0,-173-114-415 0 0,-1 0-1 0 0,1 0 1 0 0,-1 0-1 0 0,0 0 0 0 0,0 0 1 0 0,0 1-1 0 0,0-1 1 0 0,0 1-1 0 0,-1-1 1 0 0,0 1-1 0 0,0 0 1 0 0,0 0-1 0 0,0-1 1 0 0,0 1-1 0 0,-1 0 0 0 0,1 0 1 0 0,-1 0-1 0 0,0 0 1 0 0,-1 0-1 0 0,1 0 1 0 0,-1 0-1 0 0,1-1 1 0 0,-1 1-1 0 0,0 0 0 0 0,-1 0 1 0 0,1-1-1 0 0,-1 1 1 0 0,1-1-1 0 0,-1 1 1 0 0,0-1-1 0 0,0 0 1 0 0,-1 0-1 0 0,1 1 1 0 0,-1-2-1 0 0,1 1 0 0 0,-1 0 1 0 0,0 0-1 0 0,0-1 1 0 0,0 0-1 0 0,0 1 1 0 0,-1-1-1 0 0,1-1 1 0 0,-1 1-1 0 0,1 0 0 0 0,-1-1 1 0 0,1 1-1 0 0,-1-1 1 0 0,0 0-1 0 0,0-1 1 0 0,0 1-1 0 0,1-1 1 0 0,-2 1-6 0 0,-11 4-157 0 0,-1 0 1 0 0,1-1 0 0 0,-1 0-1 0 0,0-2 1 0 0,0 0 0 0 0,0 0 0 0 0,0-2-1 0 0,0 0 1 0 0,-7-2 156 0 0,17 2-271 0 0,-1-1 0 0 0,1 0 0 0 0,0-1 0 0 0,0 0-1 0 0,0 0 1 0 0,0 0 0 0 0,0-1 0 0 0,1 0 0 0 0,-1 0 0 0 0,1-1 0 0 0,0 0 0 0 0,0 0 0 0 0,0 0 0 0 0,0-1 0 0 0,1 0-1 0 0,-1 0 1 0 0,1 0 0 0 0,1-1 0 0 0,-1 0 0 0 0,1 0 0 0 0,0 0 0 0 0,-3-5 271 0 0,-3-18-1323 0 0</inkml:trace>
  <inkml:trace contextRef="#ctx0" brushRef="#br0" timeOffset="37247.176">9050 9794 1068 0 0,'-1'-1'87'0'0,"1"0"0"0"0,-1-1 0 0 0,1 1 0 0 0,0 0 0 0 0,0 0 0 0 0,0-1 0 0 0,0 1 0 0 0,0 0 0 0 0,0-1 0 0 0,0 1 0 0 0,0 0 0 0 0,0 0 0 0 0,0-1 0 0 0,1 1 0 0 0,-1 0 0 0 0,0 0 0 0 0,1-1 0 0 0,-1 1 0 0 0,1 0 0 0 0,0 0 0 0 0,-1 0 0 0 0,1 0 0 0 0,0 0 0 0 0,0 0 0 0 0,0 0 0 0 0,0 0 0 0 0,-1 0 0 0 0,1 0 0 0 0,1 0 0 0 0,-1 0 0 0 0,0 1 0 0 0,0-1 0 0 0,0 0 0 0 0,0 1 0 0 0,0-1 0 0 0,1 1 0 0 0,-1-1 0 0 0,0 1 0 0 0,0 0 0 0 0,1 0 0 0 0,-1-1 0 0 0,0 1 0 0 0,0 0 0 0 0,1 0 0 0 0,-1 0 0 0 0,0 0 0 0 0,1 0 0 0 0,-1 1 0 0 0,0-1 0 0 0,1 0 0 0 0,-1 1 0 0 0,0-1 0 0 0,0 1 0 0 0,1-1-87 0 0,57 46 879 0 0,-44-24-578 0 0,-2 1 1 0 0,0 0-1 0 0,-2 0 0 0 0,0 2 1 0 0,-2-1-1 0 0,-1 1 1 0 0,-1 0-1 0 0,0 1 1 0 0,-3 0-1 0 0,0 0 1 0 0,-1 0-1 0 0,-2 0 1 0 0,0 0-1 0 0,-2 1-301 0 0,-12 7 914 0 0,-4-55-145 0 0,13-3-880 0 0,2-1 1 0 0,1 0-1 0 0,1 0 1 0 0,0 0 0 0 0,2 0-1 0 0,1 0 1 0 0,2 0-1 0 0,0 1 1 0 0,1 0-1 0 0,1 0 1 0 0,2 0-1 0 0,0 1 1 0 0,1 0-1 0 0,2 1 1 0 0,8-13 110 0 0,-17 32-28 0 0,1-1-1 0 0,-1 1 1 0 0,1-1-1 0 0,0 1 1 0 0,0 1-1 0 0,0-1 1 0 0,0 0 0 0 0,0 1-1 0 0,1 0 1 0 0,-1 0-1 0 0,1 0 1 0 0,0 1 0 0 0,-1-1-1 0 0,1 1 1 0 0,0 0-1 0 0,0 1 1 0 0,0-1-1 0 0,0 1 1 0 0,-1 0 0 0 0,1 0-1 0 0,0 0 1 0 0,0 1-1 0 0,0 0 1 0 0,0 0 0 0 0,0 0-1 0 0,-1 0 1 0 0,1 1-1 0 0,-1 0 1 0 0,1 0-1 0 0,-1 0 1 0 0,1 0 0 0 0,-1 1-1 0 0,0 0 1 0 0,0 0-1 0 0,0 0 1 0 0,-1 0-1 0 0,1 0 1 0 0,-1 1 0 0 0,0 0-1 0 0,1 1 29 0 0,8 3-10 0 0,-2 1 0 0 0,1 0 0 0 0,-1 1 0 0 0,0 1-1 0 0,-1-1 1 0 0,-1 1 0 0 0,1 1 0 0 0,-2 0 0 0 0,1 0-1 0 0,-2 0 1 0 0,0 1 0 0 0,0 0 0 0 0,-1 0 0 0 0,-1 0 0 0 0,0 1-1 0 0,-1 0 1 0 0,0-1 0 0 0,-1 1 0 0 0,0 11 10 0 0,-3-27 14 0 0,0 1 0 0 0,0 0 0 0 0,0 0-1 0 0,0 0 1 0 0,0 0 0 0 0,0 0 0 0 0,0 0 0 0 0,0 0 0 0 0,-1 0 0 0 0,1 0 0 0 0,0 0 0 0 0,0 1-1 0 0,-1-1 1 0 0,1 1 0 0 0,-1-1 0 0 0,1 1 0 0 0,0-1 0 0 0,-1 1 0 0 0,1 0 0 0 0,-1-1 0 0 0,1 1-1 0 0,-1 0 1 0 0,1 0 0 0 0,-1 0 0 0 0,1 0 0 0 0,-1 1 0 0 0,1-1 0 0 0,-1 0 0 0 0,1 0 0 0 0,-1 1-1 0 0,1-1 1 0 0,0 1 0 0 0,-1 0 0 0 0,1-1 0 0 0,0 1 0 0 0,-1 0 0 0 0,1 0 0 0 0,0 0 0 0 0,0 0-1 0 0,0 0 1 0 0,0 0 0 0 0,0 0 0 0 0,0 0 0 0 0,0 0 0 0 0,0 0 0 0 0,0 1 0 0 0,0-1 0 0 0,1 0-1 0 0,-1 0 1 0 0,0 1 0 0 0,1-1 0 0 0,0 1 0 0 0,-1-1 0 0 0,1 1 0 0 0,0-1 0 0 0,-1 1 0 0 0,1-1-1 0 0,0 1 1 0 0,0-1 0 0 0,0 0 0 0 0,0 1 0 0 0,0-1 0 0 0,1 1 0 0 0,-1-1 0 0 0,1 1-14 0 0,-1-16-63 0 0,0 1 0 0 0,1-1 0 0 0,1 0 0 0 0,0 1 1 0 0,1-1-1 0 0,1 1 0 0 0,0 0 0 0 0,0 0 0 0 0,2 0 0 0 0,-1 0 1 0 0,2 1-1 0 0,0 0 0 0 0,0 1 0 0 0,1-1 0 0 0,0 1 1 0 0,1 1-1 0 0,0-1 0 0 0,1 2 0 0 0,0-1 0 0 0,1 1 0 0 0,0 1 1 0 0,0 0-1 0 0,2 0 63 0 0,-12 7-14 0 0,0 0-1 0 0,1 0 1 0 0,-1 0 0 0 0,0 0-1 0 0,1 0 1 0 0,-1 1 0 0 0,1-1 0 0 0,-1 1-1 0 0,1-1 1 0 0,-1 1 0 0 0,1-1-1 0 0,-1 1 1 0 0,1 0 0 0 0,0 0 0 0 0,-1 0-1 0 0,1 0 1 0 0,-1 0 0 0 0,1 0-1 0 0,-1 0 1 0 0,1 1 0 0 0,0-1 0 0 0,-1 0-1 0 0,1 1 1 0 0,-1-1 0 0 0,1 1 0 0 0,-1 0-1 0 0,0-1 1 0 0,1 1 0 0 0,-1 0-1 0 0,0 0 1 0 0,1 0 0 0 0,-1 0 0 0 0,0 0-1 0 0,0 0 1 0 0,0 0 0 0 0,0 1-1 0 0,0-1 1 0 0,0 0 0 0 0,0 1 0 0 0,0-1-1 0 0,-1 0 1 0 0,1 1 0 0 0,0-1-1 0 0,-1 1 1 0 0,1-1 0 0 0,-1 1 0 0 0,0-1-1 0 0,1 2 15 0 0,16 83 146 0 0,-17-80-161 0 0,1 5-30 0 0,0-1-1 0 0,1 0 1 0 0,-1 0-1 0 0,2 0 1 0 0,0 0-1 0 0,0 0 1 0 0,0 0 0 0 0,2-1-1 0 0,-1 0 1 0 0,1 0-1 0 0,0 0 1 0 0,1 0-1 0 0,0-1 1 0 0,1 1 45 0 0,-3-5-282 0 0,0-1 1 0 0,1 1-1 0 0,0-1 0 0 0,-1 0 1 0 0,1 0-1 0 0,0 0 0 0 0,1-1 1 0 0,-1 0-1 0 0,0 0 0 0 0,1 0 1 0 0,-1 0-1 0 0,1-1 0 0 0,0 0 1 0 0,-1 0-1 0 0,1-1 0 0 0,0 0 1 0 0,3 0 281 0 0,8 0-1144 0 0</inkml:trace>
  <inkml:trace contextRef="#ctx0" brushRef="#br0" timeOffset="37697.295">10330 9832 936 0 0,'-20'0'450'0'0,"0"1"1"0"0,0 0-1 0 0,0 2 0 0 0,0 1 0 0 0,0 0 0 0 0,1 1 1 0 0,0 1-1 0 0,0 1 0 0 0,0 1 0 0 0,1 1 0 0 0,0 0 1 0 0,1 1-1 0 0,0 1 0 0 0,1 0 0 0 0,0 2 1 0 0,0 0-1 0 0,2 0 0 0 0,-1 1 0 0 0,-6 10-450 0 0,20-22 15 0 0,0-1 0 0 0,1 0 0 0 0,-1 0 0 0 0,0 1 0 0 0,1-1 0 0 0,-1 0 0 0 0,1 1 0 0 0,-1-1 0 0 0,1 0 0 0 0,0 1 0 0 0,-1-1 0 0 0,1 1 0 0 0,0-1 0 0 0,0 1 0 0 0,0-1 0 0 0,0 1-1 0 0,1-1 1 0 0,-1 0 0 0 0,0 1 0 0 0,0-1 0 0 0,1 1 0 0 0,-1-1 0 0 0,1 0 0 0 0,-1 1 0 0 0,1-1 0 0 0,0 0 0 0 0,0 0 0 0 0,-1 1 0 0 0,1-1 0 0 0,0 0 0 0 0,0 0 0 0 0,0 0 0 0 0,0 0 0 0 0,0 0 0 0 0,0 0 0 0 0,1 0 0 0 0,-1 0 0 0 0,0-1 0 0 0,0 1-1 0 0,1 0 1 0 0,-1-1 0 0 0,0 1 0 0 0,1-1 0 0 0,-1 1 0 0 0,0-1 0 0 0,1 0 0 0 0,-1 0 0 0 0,1 1 0 0 0,-1-1 0 0 0,1 0 0 0 0,-1 0 0 0 0,0 0 0 0 0,2-1-15 0 0,84 10-846 0 0,-83-8 834 0 0,0-1 0 0 0,0 1 0 0 0,0-1 1 0 0,0 0-1 0 0,0 0 0 0 0,0 0 0 0 0,0 0 0 0 0,0-1 0 0 0,0 1 0 0 0,0-1 1 0 0,0 0-1 0 0,0 0 0 0 0,0-1 0 0 0,-1 1 0 0 0,1-1 0 0 0,0 0 1 0 0,-1 0-1 0 0,1 0 0 0 0,-1 0 0 0 0,0-1 0 0 0,0 1 0 0 0,0-1 1 0 0,0 0-1 0 0,0 0 0 0 0,-1 0 0 0 0,1 0 0 0 0,-1 0 0 0 0,0-1 1 0 0,0 1-1 0 0,0-1 0 0 0,0 1 0 0 0,0-1 0 0 0,0-2 12 0 0,-1-63 1942 0 0,0 67-1934 0 0,1 1-1 0 0,-1 0 0 0 0,1 0 0 0 0,0-1 0 0 0,-1 1 1 0 0,1 0-1 0 0,0 0 0 0 0,0 0 0 0 0,-1 0 0 0 0,1 1 1 0 0,0-1-1 0 0,0 1 0 0 0,0-1 0 0 0,0 1 1 0 0,0-1-1 0 0,0 1 0 0 0,0 0 0 0 0,0 0 0 0 0,0 0 1 0 0,0 0-1 0 0,0 0 0 0 0,0 1 0 0 0,0-1 0 0 0,0 1 1 0 0,0-1-1 0 0,0 1 0 0 0,0 0 0 0 0,0-1 0 0 0,-1 1 1 0 0,1 0-1 0 0,0 0 0 0 0,0 0 0 0 0,-1 1 1 0 0,1-1-1 0 0,-1 0 0 0 0,1 1 0 0 0,0 0-7 0 0,1-1-3 0 0,75 60-469 0 0,-43-27-1388 0 0,6-8-3983 0 0,-37-24 4586 0 0</inkml:trace>
  <inkml:trace contextRef="#ctx0" brushRef="#br0" timeOffset="37945.256">10493 9806 1292 0 0,'-15'20'4398'0'0,"31"26"-3201"0"0,-8-37-1265 0 0,1-2 1 0 0,0 1 0 0 0,1-1 0 0 0,-1-1-1 0 0,1 0 1 0 0,1 0 0 0 0,-1-1-1 0 0,1 0 1 0 0,0-1 0 0 0,0 0 0 0 0,0-1-1 0 0,1 0 1 0 0,-1-1 0 0 0,1 0 0 0 0,0 0-1 0 0,-1-2 1 0 0,1 1 0 0 0,0-2-1 0 0,-1 1 1 0 0,6-2 67 0 0,68-15-1795 0 0,-52 7 653 0 0</inkml:trace>
  <inkml:trace contextRef="#ctx0" brushRef="#br0" timeOffset="38210.618">10970 9863 1600 0 0,'1'-1'215'0'0,"0"1"0"0"0,0-1 0 0 0,0 0 0 0 0,0 0 0 0 0,0 0 0 0 0,0 0 0 0 0,0 0 0 0 0,-1 0 0 0 0,1-1 0 0 0,0 1 0 0 0,-1 0 0 0 0,1 0 0 0 0,-1 0 0 0 0,1-1 0 0 0,-1 1 0 0 0,1 0 0 0 0,-1-1 0 0 0,0 1 0 0 0,0 0 0 0 0,0-1 0 0 0,1 1 0 0 0,-1 0 0 0 0,-1-1 0 0 0,1 1 0 0 0,0 0 0 0 0,0-1 0 0 0,0 1 0 0 0,-1 0 0 0 0,1-1 0 0 0,-1 1 0 0 0,1 0-1 0 0,-1 0 1 0 0,1-1 0 0 0,-1 1 0 0 0,0 0 0 0 0,1 0 0 0 0,-1 0 0 0 0,0 0 0 0 0,0 0 0 0 0,0 0 0 0 0,-1 0-215 0 0,-3 3 119 0 0,0 1-1 0 0,1 0 0 0 0,-1 1 1 0 0,0-1-1 0 0,1 1 0 0 0,0 0 1 0 0,0 0-1 0 0,0 0 1 0 0,0 1-1 0 0,0-1 0 0 0,1 1 1 0 0,0 0-1 0 0,0 0 0 0 0,1 0 1 0 0,-1 0-1 0 0,1 0 0 0 0,0 1-118 0 0,-16 40 198 0 0,1-1 0 0 0,3 2-1 0 0,2 0 1 0 0,2 0-1 0 0,-4 42-197 0 0,-42 164-6185 0 0,16-185 2202 0 0,27-54 2765 0 0</inkml:trace>
  <inkml:trace contextRef="#ctx0" brushRef="#br0" timeOffset="38719.872">11589 9745 1260 0 0,'0'-2'71'0'0,"1"0"0"0"0,-1 1 0 0 0,1-1-1 0 0,0 1 1 0 0,-1-1 0 0 0,1 1 0 0 0,0-1 0 0 0,0 1 0 0 0,0 0 0 0 0,0-1-1 0 0,0 1 1 0 0,0 0 0 0 0,0 0 0 0 0,0-1 0 0 0,1 1 0 0 0,-1 0-1 0 0,0 0 1 0 0,1 1 0 0 0,-1-1 0 0 0,1 0 0 0 0,-1 0 0 0 0,1 1 0 0 0,-1-1-1 0 0,1 1 1 0 0,-1-1 0 0 0,1 1 0 0 0,0-1 0 0 0,-1 1 0 0 0,1 0-1 0 0,0 0 1 0 0,-1 0 0 0 0,1 0 0 0 0,0 0 0 0 0,-1 0 0 0 0,1 1 0 0 0,0-1-1 0 0,-1 1 1 0 0,1-1 0 0 0,-1 1 0 0 0,1-1 0 0 0,-1 1 0 0 0,1 0-1 0 0,-1 0 1 0 0,1-1 0 0 0,-1 1 0 0 0,0 0 0 0 0,1 1 0 0 0,-1-1 0 0 0,0 0-1 0 0,0 0 1 0 0,0 0 0 0 0,0 1 0 0 0,0-1 0 0 0,1 1-71 0 0,7 6 160 0 0,1-1 1 0 0,-1 1-1 0 0,0 0 1 0 0,-1 1-1 0 0,0 0 0 0 0,-1 1 1 0 0,0-1-1 0 0,0 1 1 0 0,-1 1-1 0 0,0-1 1 0 0,-1 1-1 0 0,0 0 0 0 0,0 0 1 0 0,-2 1-1 0 0,1-1 1 0 0,-1 1-1 0 0,-1 0 1 0 0,0 0-1 0 0,-1 3-160 0 0,-2-10 124 0 0,0 1 1 0 0,-1-1-1 0 0,0 0 0 0 0,0 1 1 0 0,-1-1-1 0 0,1 0 0 0 0,-1-1 1 0 0,0 1-1 0 0,0 0 1 0 0,-1-1-1 0 0,1 0 0 0 0,-1 0 1 0 0,0 0-1 0 0,0 0 0 0 0,-1 0 1 0 0,1-1-1 0 0,-1 0 0 0 0,0 0 1 0 0,1 0-1 0 0,-1 0 0 0 0,0-1 1 0 0,-1 0-1 0 0,1 0 0 0 0,-3 0-124 0 0,6-3 10 0 0,-1-1 0 0 0,1 0 0 0 0,0 0-1 0 0,0 0 1 0 0,-1 0 0 0 0,1 0 0 0 0,0 0 0 0 0,1-1-1 0 0,-1 1 1 0 0,0 0 0 0 0,1-1 0 0 0,-1 0 0 0 0,1 1-1 0 0,0-1 1 0 0,0 0 0 0 0,0 0 0 0 0,0 0-1 0 0,0 1 1 0 0,1-1 0 0 0,-1 0 0 0 0,1 0 0 0 0,0 0-1 0 0,0 0 1 0 0,0 0 0 0 0,0 0 0 0 0,1 0-1 0 0,-1 0 1 0 0,1 0 0 0 0,0-2-10 0 0,-1-1-33 0 0,3-6-63 0 0,1-1 1 0 0,1 1-1 0 0,0-1 0 0 0,0 1 0 0 0,1 1 1 0 0,1-1-1 0 0,0 1 0 0 0,0 0 1 0 0,1 0-1 0 0,0 1 0 0 0,1 0 0 0 0,1 1 1 0 0,-1 0-1 0 0,1 0 0 0 0,1 1 1 0 0,-1 1-1 0 0,2 0 0 0 0,3-3 96 0 0,-4 3-119 0 0,1-1-1 0 0,-1 1 0 0 0,1 1 1 0 0,0 0-1 0 0,1 1 1 0 0,-1 0-1 0 0,1 1 1 0 0,0 0-1 0 0,0 1 0 0 0,1 1 1 0 0,3-1 119 0 0,-12 6 19 0 0,-1-1 0 0 0,0 1 1 0 0,1 0-1 0 0,-1 0 0 0 0,0 0 0 0 0,-1 1 1 0 0,1-1-1 0 0,0 1 0 0 0,-1 0 0 0 0,0 0 1 0 0,0 0-1 0 0,0 1 0 0 0,-1-1 0 0 0,1 1 1 0 0,-1-1-1 0 0,0 1 0 0 0,0 0 0 0 0,-1 0 1 0 0,1 0-1 0 0,-1 0 0 0 0,0 0 0 0 0,-1 0 1 0 0,1 0-1 0 0,-1 0 0 0 0,0 0 0 0 0,0 0 1 0 0,-1 2-20 0 0,4 11 62 0 0,44 107 208 0 0,-44-123-431 0 0,0 1 0 0 0,1 0 0 0 0,-1-1-1 0 0,1 0 1 0 0,-1 0 0 0 0,1 0-1 0 0,0 0 1 0 0,-1-1 0 0 0,1 0 0 0 0,0 1-1 0 0,0-1 1 0 0,0 0 0 0 0,0-1-1 0 0,0 1 1 0 0,1-1 0 0 0,-1 0 0 0 0,0 0-1 0 0,0 0 1 0 0,0-1 0 0 0,0 1-1 0 0,0-1 1 0 0,2 0 161 0 0,67-18-2615 0 0,-44 8 1363 0 0</inkml:trace>
  <inkml:trace contextRef="#ctx0" brushRef="#br0" timeOffset="39014.141">12548 9761 1088 0 0,'-63'48'3781'0'0,"56"-43"-3559"0"0,0 0 0 0 0,0 0 0 0 0,1 1 0 0 0,0-1 1 0 0,0 2-1 0 0,1-1 0 0 0,0 0 0 0 0,0 1 0 0 0,0 0 0 0 0,1 0 0 0 0,0 1 0 0 0,0-1 0 0 0,1 1 0 0 0,0 0 1 0 0,0 0-1 0 0,1 0 0 0 0,0 0 0 0 0,0 3-222 0 0,4-7 39 0 0,1 0 1 0 0,0 0 0 0 0,0 0-1 0 0,0-1 1 0 0,0 1-1 0 0,1-1 1 0 0,0 0 0 0 0,-1 0-1 0 0,1 0 1 0 0,0 0-1 0 0,0-1 1 0 0,1 0 0 0 0,-1 0-1 0 0,0 0 1 0 0,1 0-1 0 0,-1 0 1 0 0,1-1 0 0 0,0 0-1 0 0,-1 0 1 0 0,1-1-1 0 0,0 1 1 0 0,0-1 0 0 0,-1 0-1 0 0,1 0 1 0 0,0 0-1 0 0,0-1 1 0 0,0 0 0 0 0,0 0-40 0 0,7 1-55 0 0,0-1 0 0 0,-1 0 0 0 0,1-1 0 0 0,-1-1 0 0 0,0 0 0 0 0,1 0 1 0 0,-1-1-1 0 0,-1 0 0 0 0,1-1 0 0 0,-1 0 0 0 0,1-1 0 0 0,-1 0 0 0 0,-1-1 1 0 0,3-2 54 0 0,-11 6-19 0 0,-1 0 1 0 0,0 0-1 0 0,1 0 1 0 0,-2 0-1 0 0,1 0 1 0 0,0 0 0 0 0,0 0-1 0 0,-1 0 1 0 0,0 0-1 0 0,0 0 1 0 0,0 0 0 0 0,0 0-1 0 0,0 0 1 0 0,0 0-1 0 0,-1 0 1 0 0,1 1 0 0 0,-1-1-1 0 0,0 1 1 0 0,0-1-1 0 0,0 1 1 0 0,0 0 0 0 0,0 0-1 0 0,0-1 1 0 0,-1 1-1 0 0,1 1 1 0 0,-1-1-1 0 0,1 0 1 0 0,-1 1 0 0 0,0-1-1 0 0,0 1 1 0 0,0 0-1 0 0,1 0 1 0 0,-1 0 0 0 0,0 0-1 0 0,0 1 1 0 0,0-1-1 0 0,-1 1 1 0 0,1 0 0 0 0,0 0-1 0 0,0 0 1 0 0,-3 0 18 0 0,5-1-6 0 0,-134-32-509 0 0,120 19-643 0 0,16-3-2374 0 0,12-4 2210 0 0</inkml:trace>
  <inkml:trace contextRef="#ctx0" brushRef="#br0" timeOffset="39262.709">12831 9472 1900 0 0,'-21'-1'4918'0'0,"-9"33"-2933"0"0,30-31-1907 0 0,-7 12 92 0 0,2 1-1 0 0,0 0 0 0 0,1 0 0 0 0,0 0 0 0 0,1 0 0 0 0,1 1 0 0 0,0-1 0 0 0,1 1 0 0 0,0 0 0 0 0,1-1 0 0 0,1 1 0 0 0,0 0 0 0 0,1-1 0 0 0,1 0 0 0 0,0 1 0 0 0,1-1 0 0 0,1 0 0 0 0,0-1 0 0 0,1 1 0 0 0,0-1 0 0 0,1 0 0 0 0,0 0 0 0 0,6 5-169 0 0,34 106-1743 0 0,-48-89-3265 0 0,-36-4 1939 0 0,21-23 1876 0 0</inkml:trace>
  <inkml:trace contextRef="#ctx0" brushRef="#br0" timeOffset="39513.502">12660 9872 976 0 0,'1'-7'1444'0'0,"2"1"-276"0"0,1 0-204 0 0,7-6-132 0 0,2 0-75 0 0,3 3-109 0 0,1 0-80 0 0,6 3-180 0 0,1 0-156 0 0,4-2-216 0 0,4 4 8 0 0,2-1-632 0 0,3-1-428 0 0,0 0-345 0 0,-1 0 45 0 0,0 2 36 0 0,-6-2-8 0 0</inkml:trace>
  <inkml:trace contextRef="#ctx0" brushRef="#br0" timeOffset="40195.71">13808 9311 976 0 0,'-19'28'3626'0'0,"11"30"-2602"0"0,8-53-772 0 0,39 392 3742 0 0,-38-383-3898 0 0,12 17 190 0 0,7-48-393 0 0,1 1 0 0 0,0 1 0 0 0,1 1 0 0 0,0 1 0 0 0,1 1 0 0 0,1 1 1 0 0,0 1-1 0 0,0 1 0 0 0,1 1 0 0 0,0 2 0 0 0,0 0 0 0 0,1 1 1 0 0,0 2-1 0 0,-1 1 0 0 0,21 0 107 0 0,-43 2 4 0 0,-1-1 0 0 0,1 1 0 0 0,0-1 0 0 0,0 1 0 0 0,0 0 0 0 0,0 0 0 0 0,0 1 0 0 0,0-1 0 0 0,0 0 0 0 0,-1 1 0 0 0,1 0 0 0 0,0 0 0 0 0,0 0 0 0 0,-1 0 0 0 0,1 0 0 0 0,0 0 0 0 0,-1 1 0 0 0,1-1 0 0 0,-1 1 0 0 0,0 0 0 0 0,0 0 0 0 0,1-1 0 0 0,-1 2 0 0 0,0-1 0 0 0,-1 0 0 0 0,1 0 0 0 0,0 1 0 0 0,0-1 0 0 0,-1 1 0 0 0,0-1 0 0 0,1 1 0 0 0,-1-1 0 0 0,0 3-4 0 0,-4 0 79 0 0,-1 1 1 0 0,0-1-1 0 0,0 0 1 0 0,0 0 0 0 0,-1 0-1 0 0,1 0 1 0 0,-1-1-1 0 0,-1 0 1 0 0,1 0-1 0 0,0 0 1 0 0,-1 0-1 0 0,0-1 1 0 0,0 0-1 0 0,0-1 1 0 0,0 1 0 0 0,0-1-1 0 0,0 0 1 0 0,-1 0-80 0 0,2 0 57 0 0,-263 55 1649 0 0,267-57-1679 0 0,1-18-114 0 0,46-2-173 0 0,1 2-1 0 0,1 2 1 0 0,1 2 0 0 0,0 3 0 0 0,1 1-1 0 0,34-1 261 0 0,83-18-538 0 0,-130 22 382 0 0,96-41 272 0 0,-132 47-104 0 0,0 0-1 0 0,0 1 0 0 0,0-1 0 0 0,-1 0 1 0 0,1 1-1 0 0,0-1 0 0 0,-1 0 1 0 0,1 0-1 0 0,-1 1 0 0 0,1-1 1 0 0,-1 0-1 0 0,1 0 0 0 0,-1 0 1 0 0,0 0-1 0 0,1 0 0 0 0,-1 0 1 0 0,0 0-1 0 0,0 0 0 0 0,1 0 1 0 0,-1 0-1 0 0,0 0 0 0 0,0 0 1 0 0,0 0-1 0 0,0 0 0 0 0,-1 0 0 0 0,1 0 1 0 0,0 0-1 0 0,0 0 0 0 0,0 0 1 0 0,-1 0-1 0 0,1 0 0 0 0,-1 0 1 0 0,1 1-1 0 0,-1-1 0 0 0,1 0 1 0 0,-1 0-1 0 0,1 0 0 0 0,-1 0 1 0 0,0 1-1 0 0,1-1 0 0 0,-1 0 1 0 0,0 1-1 0 0,0-1 0 0 0,1 0 0 0 0,-1 1 1 0 0,0-1-1 0 0,0 1 0 0 0,0-1 1 0 0,0 1-1 0 0,0 0 0 0 0,0-1 1 0 0,0 1-1 0 0,0 0 0 0 0,0 0 1 0 0,0 0-1 0 0,0-1 0 0 0,0 1 1 0 0,0 0-1 0 0,0 0 0 0 0,0 1 1 0 0,0-1-1 0 0,0 0 0 0 0,0 0 1 0 0,0 0-1 0 0,0 1-11 0 0,-68-10 470 0 0,51 9-290 0 0,7-2-118 0 0,0 1 1 0 0,0 0-1 0 0,0 1 1 0 0,1 0-1 0 0,-1 1 1 0 0,0 0-1 0 0,0 1 1 0 0,1 0-1 0 0,-1 1 1 0 0,1 0-1 0 0,0 0 1 0 0,0 1-1 0 0,0 1 1 0 0,0 0-1 0 0,-5 3-62 0 0,13-5-16 0 0,1 0 0 0 0,0 0 0 0 0,0 0 0 0 0,0 0-1 0 0,1 0 1 0 0,-1 1 0 0 0,1-1 0 0 0,0 0 0 0 0,0 0 0 0 0,0 0 0 0 0,0 0 0 0 0,0 0-1 0 0,0 1 1 0 0,1-1 0 0 0,0 0 0 0 0,0 0 0 0 0,-1 0 0 0 0,2 0 0 0 0,-1 0 0 0 0,0 0-1 0 0,1-1 1 0 0,-1 1 0 0 0,1 0 0 0 0,0-1 0 0 0,0 1 0 0 0,0-1 0 0 0,0 1 0 0 0,0-1-1 0 0,1 0 1 0 0,-1 0 0 0 0,1 0 0 0 0,-1 0 0 0 0,1-1 0 0 0,0 1 0 0 0,-1 0 0 0 0,1-1-1 0 0,0 0 1 0 0,0 0 0 0 0,0 0 0 0 0,0 0 0 0 0,0-1 0 0 0,1 1 0 0 0,-1-1 16 0 0,25 11-1097 0 0,1-1 0 0 0,1-2 1 0 0,0-1-1 0 0,0-1 0 0 0,0-2 1 0 0,1 0-1 0 0,1-3 1097 0 0,-16 1-442 0 0,24 0-703 0 0</inkml:trace>
  <inkml:trace contextRef="#ctx0" brushRef="#br0" timeOffset="40768.908">15167 9434 1920 0 0,'5'0'144'0'0,"0"0"-1"0"0,1 0 1 0 0,-1 1 0 0 0,0 0-1 0 0,0 0 1 0 0,0 0-1 0 0,0 1 1 0 0,0-1 0 0 0,0 1-1 0 0,0 0 1 0 0,0 1-1 0 0,-1-1 1 0 0,1 1 0 0 0,-1 0-1 0 0,0 0 1 0 0,0 0-1 0 0,0 1 1 0 0,0-1 0 0 0,0 1-1 0 0,-1 0 1 0 0,0 0-1 0 0,0 0 1 0 0,0 1 0 0 0,1 1-144 0 0,3 1 234 0 0,-7-6-226 0 0,12 9 132 0 0,-1 1 1 0 0,0 0-1 0 0,-1 1 1 0 0,0 1-1 0 0,-1-1 1 0 0,-1 1-1 0 0,0 1 1 0 0,-1-1-1 0 0,0 1 0 0 0,-1 1 1 0 0,0-1-1 0 0,-1 1 1 0 0,-1 0-1 0 0,2 13-140 0 0,-7-22 70 0 0,1-1 0 0 0,-1 1 0 0 0,-1-1 0 0 0,1 1 0 0 0,-1-1 0 0 0,0 0-1 0 0,0 1 1 0 0,0-1 0 0 0,-1 0 0 0 0,0 0 0 0 0,0-1 0 0 0,0 1 0 0 0,0-1 0 0 0,-1 1-1 0 0,0-1 1 0 0,0 0 0 0 0,0 0 0 0 0,0-1 0 0 0,-1 1 0 0 0,1-1 0 0 0,-1 0 0 0 0,0 0-1 0 0,0-1 1 0 0,0 1 0 0 0,0-1 0 0 0,0 0 0 0 0,-1-1 0 0 0,1 1 0 0 0,-1-1 0 0 0,0 0-70 0 0,4-1 170 0 0,-16-28 33 0 0,21 15-286 0 0,0 0 1 0 0,2 0-1 0 0,-1 0 0 0 0,2 1 0 0 0,0 0 1 0 0,0 0-1 0 0,1 0 0 0 0,0 1 1 0 0,1 0-1 0 0,1 0 0 0 0,-1 1 0 0 0,2 0 1 0 0,-1 1-1 0 0,1 0 0 0 0,1 0 1 0 0,0 1-1 0 0,0 0 0 0 0,0 1 0 0 0,1 1 1 0 0,1-1 82 0 0,0 1-146 0 0,0 0 1 0 0,0 0-1 0 0,1 1 1 0 0,-1 1-1 0 0,1 1 1 0 0,0-1-1 0 0,1 2 1 0 0,-1 0-1 0 0,0 1 1 0 0,13 1 145 0 0,-22 1 13 0 0,1 1 0 0 0,-1-1 0 0 0,1 2 0 0 0,-1-1 0 0 0,1 0 0 0 0,-1 1 0 0 0,0 0 0 0 0,0 0 0 0 0,0 1 0 0 0,-1 0 0 0 0,1-1 0 0 0,-1 1 0 0 0,0 1 0 0 0,0-1-1 0 0,0 1 1 0 0,-1-1 0 0 0,0 1 0 0 0,1 0 0 0 0,-2 0 0 0 0,1 1 0 0 0,-1-1 0 0 0,1 0 0 0 0,-1 1 0 0 0,-1 0 0 0 0,1-1 0 0 0,-1 1 0 0 0,0 0 0 0 0,0 0 0 0 0,-1 0 0 0 0,0-1 0 0 0,0 1 0 0 0,-1 4-13 0 0,18 58 276 0 0,-14-60-310 0 0,1-1-1 0 0,-1 0 1 0 0,1 0-1 0 0,1 0 1 0 0,-1 0-1 0 0,1-1 1 0 0,0 0-1 0 0,1 0 1 0 0,0 0-1 0 0,0-1 0 0 0,0 1 1 0 0,0-1-1 0 0,1-1 1 0 0,0 1-1 0 0,6 2 35 0 0,76 18-3549 0 0,-66-23 2301 0 0</inkml:trace>
  <inkml:trace contextRef="#ctx0" brushRef="#br0" timeOffset="41206.881">16257 9565 2492 0 0,'-35'15'3454'0'0,"-23"69"-1111"0"0,55-81-2286 0 0,0-1-1 0 0,1 2 1 0 0,0-1-1 0 0,0 0 1 0 0,0 0-1 0 0,0 1 1 0 0,0-1-1 0 0,1 1 1 0 0,-1-1-1 0 0,1 1 1 0 0,0 0-1 0 0,0 0 1 0 0,1-1-1 0 0,-1 1 1 0 0,1 0-1 0 0,0 0 1 0 0,0 0-1 0 0,0 0 1 0 0,0 0-1 0 0,1-1 1 0 0,-1 1-1 0 0,1 0 1 0 0,0 0-1 0 0,0 0 1 0 0,0-1-1 0 0,1 1 1 0 0,0-1-1 0 0,-1 1 1 0 0,1-1-1 0 0,0 0 1 0 0,1 1-1 0 0,-1-1 1 0 0,0 0-1 0 0,1-1 1 0 0,0 1-1 0 0,0 0 1 0 0,-1-1-1 0 0,2 1 1 0 0,-1-1-1 0 0,0 0 1 0 0,0 0-1 0 0,1 0 1 0 0,-1 0-1 0 0,1-1 1 0 0,-1 0-1 0 0,1 1 1 0 0,0-1-1 0 0,0-1 1 0 0,0 1-57 0 0,9-2-70 0 0,0-1 1 0 0,1 0-1 0 0,-1-1 1 0 0,0 0-1 0 0,-1-1 1 0 0,1-1-1 0 0,-1 0 1 0 0,0-1 0 0 0,0 0-1 0 0,0-1 1 0 0,-1 0-1 0 0,0 0 1 0 0,-1-2-1 0 0,1 1 1 0 0,-2-1-1 0 0,1-1 1 0 0,-1 1-1 0 0,-1-2 1 0 0,1 1 0 0 0,-2-1-1 0 0,0 0 1 0 0,0-1-1 0 0,-1 0 1 0 0,0 0-1 0 0,-1 0 1 0 0,-1-1-1 0 0,0 0 1 0 0,0-1 69 0 0,-4 15 44 0 0,-1 0-1 0 0,0 0 1 0 0,0 0 0 0 0,1-1-1 0 0,-1 1 1 0 0,0 0 0 0 0,0 0-1 0 0,0-1 1 0 0,0 1 0 0 0,0-1-1 0 0,0 1 1 0 0,0-1 0 0 0,0 1 0 0 0,0-1-1 0 0,0 1 1 0 0,-1-1 0 0 0,1 0-1 0 0,0 0 1 0 0,0 1 0 0 0,0-1-1 0 0,0 0 1 0 0,-1 0 0 0 0,1 0-1 0 0,0-1 1 0 0,0 1 0 0 0,0 0 0 0 0,0 0-1 0 0,0 0 1 0 0,-1-1 0 0 0,1 1-1 0 0,0-1 1 0 0,0 1 0 0 0,0-1-1 0 0,0 1 1 0 0,0-1 0 0 0,0 0 0 0 0,0 1-1 0 0,0-1 1 0 0,1 0 0 0 0,-1 0-1 0 0,0 0 1 0 0,0 1 0 0 0,1-1-1 0 0,-1 0 1 0 0,0 0 0 0 0,1 0-1 0 0,-1 0 1 0 0,1 0 0 0 0,-1-1 0 0 0,1 1-1 0 0,-1 0 1 0 0,1 0 0 0 0,0 0-1 0 0,0 0 1 0 0,0 0 0 0 0,0 0-1 0 0,-1-1 1 0 0,2 0-44 0 0,-1 13-18 0 0,0-1-1 0 0,2 1 1 0 0,-1-1-1 0 0,1 0 1 0 0,1 0-1 0 0,0 0 1 0 0,0 0-1 0 0,1 0 1 0 0,0-1-1 0 0,1 1 1 0 0,0-1-1 0 0,0 0 1 0 0,1-1-1 0 0,0 1 1 0 0,4 3 18 0 0,70 72-2967 0 0,-55-63-2353 0 0,-25-20 4097 0 0</inkml:trace>
  <inkml:trace contextRef="#ctx0" brushRef="#br0" timeOffset="42095.559">16701 9485 1048 0 0,'-3'287'8876'0'0,"3"-286"-8645"0"0,13 8 331 0 0,24-85-775 0 0,-29 56 129 0 0,1 0 1 0 0,0 0 0 0 0,2 1 0 0 0,0 0 0 0 0,1 1-1 0 0,1 0 1 0 0,1 1 0 0 0,0 1 0 0 0,10-8 83 0 0,-21 25-26 0 0,1-1 1 0 0,-1 1 0 0 0,1 0-1 0 0,-1 0 1 0 0,1 0 0 0 0,-1 1-1 0 0,1-1 1 0 0,-1 1-1 0 0,0 0 1 0 0,0 0 0 0 0,0 0-1 0 0,0 0 1 0 0,0 0-1 0 0,0 1 1 0 0,-1-1 0 0 0,1 1-1 0 0,-1 0 1 0 0,0-1-1 0 0,1 1 1 0 0,-1 0 0 0 0,-1 1-1 0 0,1-1 1 0 0,0 0-1 0 0,-1 0 1 0 0,0 1 0 0 0,1-1-1 0 0,-1 1 1 0 0,-1-1-1 0 0,1 1 1 0 0,0 0 0 0 0,-1-1-1 0 0,0 1 1 0 0,0 1 25 0 0,2 3 26 0 0,0 0 1 0 0,0 0-1 0 0,-1 1 0 0 0,0-1 1 0 0,0 0-1 0 0,-1 1 0 0 0,-1-1 1 0 0,1 1-1 0 0,-1-1 1 0 0,0 0-1 0 0,-1 0 0 0 0,0 0 1 0 0,-1 1-1 0 0,-1 2-26 0 0,-11 25 307 0 0,28-50-457 0 0,169-231-1018 0 0,-181 245 1220 0 0,-1 0 20 0 0,0 0-1 0 0,20 36 260 0 0,-4 3-230 0 0,-15-30-85 0 0,2 1-1 0 0,-1-1 0 0 0,1 0 0 0 0,1 0 1 0 0,-1 0-1 0 0,2-1 0 0 0,-1 1 0 0 0,1-1 0 0 0,0 0 1 0 0,1 0-1 0 0,0-1 0 0 0,0 1 0 0 0,1-1 1 0 0,0-1-1 0 0,0 1 0 0 0,0-1 0 0 0,1 0 1 0 0,0-1-1 0 0,0 0 0 0 0,0 0 0 0 0,1-1 1 0 0,0 0-1 0 0,6 2-15 0 0,-11-6-150 0 0,0 0 0 0 0,0 0-1 0 0,-1 0 1 0 0,1-1 0 0 0,0 1 0 0 0,0-1 0 0 0,-1 0 0 0 0,1 0 0 0 0,0-1 0 0 0,-1 1 0 0 0,1-1-1 0 0,-1 1 1 0 0,0-1 0 0 0,1 0 0 0 0,-1 0 0 0 0,0-1 0 0 0,0 1 0 0 0,0-1 0 0 0,-1 1-1 0 0,1-1 1 0 0,-1 0 0 0 0,1 0 0 0 0,-1 0 0 0 0,0-1 0 0 0,0 1 0 0 0,0 0 0 0 0,0-2 150 0 0,36-96 38 0 0,-20-19 2469 0 0,-20 118-2467 0 0,0 0 1 0 0,0 0-1 0 0,0 1 1 0 0,0-1-1 0 0,-1 1 1 0 0,1-1-1 0 0,0 1 1 0 0,-1 0-1 0 0,1 0 1 0 0,-1 0-1 0 0,1 0 1 0 0,-1 0-1 0 0,0 1 1 0 0,1-1 0 0 0,-1 1-1 0 0,0 0 1 0 0,1 0-1 0 0,-1 0 1 0 0,0 0-1 0 0,1 0 1 0 0,-1 0-1 0 0,1 1 1 0 0,-1-1-1 0 0,0 1 1 0 0,1 0-1 0 0,-1 0 1 0 0,-1 1-41 0 0,-8 2 92 0 0,1 0 1 0 0,1 0-1 0 0,-1 1 1 0 0,1 1-1 0 0,-1 0 1 0 0,2 0-1 0 0,-1 1 1 0 0,1 0-1 0 0,0 1 1 0 0,0 0-1 0 0,1 0 0 0 0,0 1 1 0 0,1 0-1 0 0,0 1 1 0 0,0-1-1 0 0,1 1 1 0 0,0 1-1 0 0,1-1 1 0 0,0 1-1 0 0,0 0 1 0 0,1 0-1 0 0,1 0 1 0 0,0 2-93 0 0,3-9 13 0 0,1 0-1 0 0,-1-1 1 0 0,1 1 0 0 0,0 0 0 0 0,0-1 0 0 0,1 1 0 0 0,-1-1 0 0 0,1 1 0 0 0,0-1-1 0 0,-1 0 1 0 0,2 0 0 0 0,-1 0 0 0 0,0 0 0 0 0,1 0 0 0 0,-1 0 0 0 0,1-1 0 0 0,0 1-1 0 0,-1-1 1 0 0,1 1 0 0 0,1-1 0 0 0,-1 0 0 0 0,0-1 0 0 0,0 1 0 0 0,1 0-1 0 0,-1-1 1 0 0,1 0 0 0 0,-1 0 0 0 0,1 0 0 0 0,0 0 0 0 0,-1 0 0 0 0,1-1 0 0 0,0 0-1 0 0,0 1 1 0 0,3-2-13 0 0,127-6-1241 0 0,18-61-5531 0 0,-135 56 5518 0 0</inkml:trace>
  <inkml:trace contextRef="#ctx0" brushRef="#br0" timeOffset="42470.715">17622 9560 1648 0 0,'-1'-2'144'0'0,"1"1"0"0"0,0-1-1 0 0,0 0 1 0 0,0 1 0 0 0,0-1-1 0 0,0 0 1 0 0,0 0 0 0 0,0 1-1 0 0,0-1 1 0 0,1 0 0 0 0,-1 1-1 0 0,1-1 1 0 0,0 0 0 0 0,-1 1-1 0 0,1-1 1 0 0,0 1 0 0 0,0-1-1 0 0,0 1 1 0 0,0-1 0 0 0,0 1-1 0 0,0 0 1 0 0,0-1 0 0 0,0 1-1 0 0,1 0 1 0 0,-1 0 0 0 0,0 0 0 0 0,1 0-1 0 0,-1 0 1 0 0,1 0 0 0 0,0 0-1 0 0,-1 1 1 0 0,1-1 0 0 0,-1 0-1 0 0,1 1 1 0 0,1-1-144 0 0,57 24 1142 0 0,-52-18-999 0 0,0 1-1 0 0,0 0 0 0 0,0 1 0 0 0,-1 0 1 0 0,0 0-1 0 0,-1 1 0 0 0,1-1 0 0 0,-1 2 1 0 0,-1-1-1 0 0,0 0 0 0 0,0 1 0 0 0,0 0 1 0 0,-1 0-1 0 0,-1 1 0 0 0,0-1 0 0 0,0 1 1 0 0,1 7-143 0 0,-4-16 39 0 0,0 0 0 0 0,-1 0 0 0 0,1 0 0 0 0,-1 0 0 0 0,1 0 0 0 0,-1 0 0 0 0,1 0 0 0 0,-1-1 0 0 0,1 1 0 0 0,-1 0 0 0 0,0 0 0 0 0,1-1 0 0 0,-1 1 0 0 0,0 0 0 0 0,0-1 0 0 0,1 1 0 0 0,-1-1 0 0 0,0 1 0 0 0,0-1 0 0 0,0 1 0 0 0,0-1 0 0 0,0 0 0 0 0,0 1 0 0 0,0-1 0 0 0,0 0 0 0 0,0 0 0 0 0,0 0 1 0 0,0 0-1 0 0,0 0 0 0 0,0 0 0 0 0,0 0 0 0 0,0 0 0 0 0,0 0 0 0 0,0 0 0 0 0,0 0 0 0 0,0 0 0 0 0,1-1 0 0 0,-1 1 0 0 0,0-1 0 0 0,0 1 0 0 0,0 0 0 0 0,0-1 0 0 0,0 1 0 0 0,0-1 0 0 0,1 0 0 0 0,-1 1 0 0 0,0-1 0 0 0,0 0 0 0 0,1 1 0 0 0,-1-1 0 0 0,1 0 0 0 0,-1 0 0 0 0,0 0 0 0 0,1 0 0 0 0,0 1 0 0 0,-1-1 0 0 0,1-1-39 0 0,0-7 14 0 0,0 0-1 0 0,1 1 1 0 0,0-1-1 0 0,0 0 0 0 0,1 0 1 0 0,0 0-1 0 0,1 1 0 0 0,0-1 1 0 0,0 1-1 0 0,1 0 1 0 0,0 0-1 0 0,0 0 0 0 0,1 0 1 0 0,0 1-1 0 0,0 0 0 0 0,1 0 1 0 0,0 0-1 0 0,0 1 1 0 0,1 0-1 0 0,-1 0 0 0 0,1 0 1 0 0,1 1-1 0 0,-1 0 0 0 0,1 0 1 0 0,0 1-1 0 0,0 0 1 0 0,0 1-1 0 0,1 0 0 0 0,-1 0 1 0 0,1 0-1 0 0,-1 1 0 0 0,1 1 1 0 0,0-1-1 0 0,0 2 0 0 0,0-1 1 0 0,8 1-14 0 0,-9 2-6 0 0,0 0 0 0 0,-1 1-1 0 0,1 0 1 0 0,-1 0 0 0 0,1 1 0 0 0,-1 0 0 0 0,0 0 0 0 0,-1 0 0 0 0,1 1-1 0 0,-1 0 1 0 0,0 1 0 0 0,0-1 0 0 0,0 1 0 0 0,-1 0 0 0 0,0 1 0 0 0,0-1 0 0 0,-1 1-1 0 0,0 0 1 0 0,0 0 0 0 0,0 0 0 0 0,-1 1 0 0 0,0-1 0 0 0,0 1 0 0 0,-1 0-1 0 0,0-1 1 0 0,-1 1 0 0 0,1 0 0 0 0,-2 0 0 0 0,1 3 6 0 0,-29 63-1576 0 0,-15-46-2964 0 0,1-66 882 0 0,35 17 2586 0 0</inkml:trace>
  <inkml:trace contextRef="#ctx0" brushRef="#br0" timeOffset="42716.57">18089 9109 3948 0 0,'-7'-15'1541'0'0,"1"4"-225"0"0,1 1-180 0 0,0 2-104 0 0,-1 1-300 0 0,0 4-244 0 0,-2 0-220 0 0,1 0-256 0 0,1 3-260 0 0,-1 0 24 0 0,7 0-664 0 0,-11 0-568 0 0,-13 18 88 0 0,10-8-141 0 0,4 1 57 0 0,-1 2 32 0 0</inkml:trace>
  <inkml:trace contextRef="#ctx0" brushRef="#br0" timeOffset="43309.473">18655 9491 1184 0 0,'-1'-1'121'0'0,"0"1"0"0"0,0-1 0 0 0,1 0 0 0 0,-1 0 0 0 0,0 0 0 0 0,0 0 0 0 0,1 0 0 0 0,-1 0 0 0 0,0 0 0 0 0,1 0-1 0 0,-1 0 1 0 0,1 0 0 0 0,-1 0 0 0 0,1 0 0 0 0,0-1 0 0 0,-1 1 0 0 0,1 0 0 0 0,0 0 0 0 0,0 0 0 0 0,0-1 0 0 0,0 1 0 0 0,0 0 0 0 0,0 0 0 0 0,0 0 0 0 0,1-1 0 0 0,-1 1 0 0 0,0 0 0 0 0,0 0-1 0 0,1 0 1 0 0,-1 0 0 0 0,1-1 0 0 0,-1 1 0 0 0,1 0 0 0 0,0 0 0 0 0,-1 0 0 0 0,1 0 0 0 0,0 0 0 0 0,0 1 0 0 0,0-1 0 0 0,-1 0 0 0 0,1 0 0 0 0,0 0 0 0 0,0 1 0 0 0,0-1 0 0 0,0 0 0 0 0,1 1-1 0 0,-1-1 1 0 0,0 1 0 0 0,0 0 0 0 0,0-1 0 0 0,0 1 0 0 0,0 0 0 0 0,1-1 0 0 0,-1 1 0 0 0,1 0-121 0 0,-12 0 56 0 0,0 0-1 0 0,1 1 1 0 0,-1 0 0 0 0,1 0-1 0 0,-1 1 1 0 0,1 0 0 0 0,-1 1-1 0 0,1 0 1 0 0,0 0 0 0 0,0 1 0 0 0,1 1-1 0 0,-1-1 1 0 0,1 1 0 0 0,0 1-1 0 0,0-1 1 0 0,0 1 0 0 0,1 1-1 0 0,0-1 1 0 0,0 1 0 0 0,1 0-1 0 0,0 1 1 0 0,0 0 0 0 0,1 0-1 0 0,0 0 1 0 0,0 1 0 0 0,1-1-1 0 0,0 1 1 0 0,0 0 0 0 0,1 0-1 0 0,0 0 1 0 0,1 1 0 0 0,0-1 0 0 0,1 1-1 0 0,0-1 1 0 0,0 1 0 0 0,1 0-1 0 0,0 5-55 0 0,0-9 12 0 0,1 0 0 0 0,-1 0 0 0 0,1 0 0 0 0,0 0-1 0 0,1-1 1 0 0,-1 1 0 0 0,1 0 0 0 0,1-1 0 0 0,-1 1 0 0 0,1-1-1 0 0,-1 1 1 0 0,2-1 0 0 0,-1 0 0 0 0,0 0 0 0 0,1-1 0 0 0,0 1-1 0 0,0-1 1 0 0,1 0 0 0 0,-1 0 0 0 0,1 0 0 0 0,0 0 0 0 0,0-1-1 0 0,0 0 1 0 0,0 0 0 0 0,0 0 0 0 0,1-1 0 0 0,-1 1 0 0 0,1-2-1 0 0,0 1 1 0 0,0 0 0 0 0,0-1 0 0 0,0 0 0 0 0,0-1 0 0 0,0 1-1 0 0,0-1 1 0 0,2 0-12 0 0,12 1-272 0 0,0-1-1 0 0,0 0 1 0 0,0-2-1 0 0,0 0 0 0 0,0-1 1 0 0,0-1-1 0 0,0-1 1 0 0,-1-1-1 0 0,0-1 1 0 0,7-3 272 0 0,68-43-4923 0 0,-78 39 3789 0 0</inkml:trace>
  <inkml:trace contextRef="#ctx0" brushRef="#br0" timeOffset="43886.82">19066 9520 1292 0 0,'-72'9'4270'0'0,"62"-6"-4071"0"0,1 1 0 0 0,0 0 0 0 0,-1 0 0 0 0,1 1-1 0 0,1 0 1 0 0,-1 1 0 0 0,1-1 0 0 0,0 2 0 0 0,0-1 0 0 0,1 1 0 0 0,-1 0 0 0 0,2 1 0 0 0,-1 0 0 0 0,1 0 0 0 0,0 0 0 0 0,1 1-1 0 0,0 0 1 0 0,0 0 0 0 0,1 0 0 0 0,-2 5-199 0 0,7-12 24 0 0,1 1-1 0 0,-1 0 1 0 0,0-1-1 0 0,1 0 1 0 0,-1 1 0 0 0,1-1-1 0 0,0 0 1 0 0,0 1-1 0 0,0-1 1 0 0,0 0-1 0 0,0-1 1 0 0,0 1-1 0 0,1 0 1 0 0,-1 0 0 0 0,1-1-1 0 0,-1 0 1 0 0,1 1-1 0 0,-1-1 1 0 0,1 0-1 0 0,0 0 1 0 0,0-1-1 0 0,-1 1 1 0 0,1 0 0 0 0,0-1-1 0 0,0 0 1 0 0,0 0-1 0 0,0 1 1 0 0,0-2-1 0 0,-1 1 1 0 0,1 0 0 0 0,0-1-1 0 0,0 1 1 0 0,0-1-1 0 0,-1 0 1 0 0,1 0-1 0 0,0 0 1 0 0,-1 0-1 0 0,1 0 1 0 0,0-1-24 0 0,187-86-393 0 0,-190 88 406 0 0,0 0 0 0 0,0 1 1 0 0,1-1-1 0 0,-1 1 0 0 0,0-1 0 0 0,0 0 0 0 0,0 1 0 0 0,0-1 0 0 0,0 1 0 0 0,1-1 0 0 0,-1 0 0 0 0,0 1 0 0 0,0-1 1 0 0,1 0-1 0 0,-1 0 0 0 0,0 1 0 0 0,1-1 0 0 0,-1 0 0 0 0,0 1 0 0 0,0-1 0 0 0,1 0 0 0 0,-1 0 0 0 0,1 0 1 0 0,-1 1-1 0 0,0-1 0 0 0,1 0 0 0 0,-1 0 0 0 0,0 0 0 0 0,1 0 0 0 0,-1 0 0 0 0,1 0 0 0 0,-1 0 0 0 0,1 0 0 0 0,-1 0 1 0 0,0 0-1 0 0,1 0-13 0 0,-13 25 100 0 0,11-22-94 0 0,0 0 0 0 0,1 0-1 0 0,-1 0 1 0 0,1 0 0 0 0,-1 0 0 0 0,1 0-1 0 0,0 1 1 0 0,1-1 0 0 0,-1 0 0 0 0,0 0-1 0 0,1 0 1 0 0,0 0 0 0 0,0 0-1 0 0,0 0 1 0 0,0 0 0 0 0,0 0 0 0 0,0 0-1 0 0,1 0 1 0 0,-1 0 0 0 0,1-1-1 0 0,0 1 1 0 0,0-1 0 0 0,0 1 0 0 0,0-1-1 0 0,0 0 1 0 0,1 0 0 0 0,-1 0 0 0 0,1 0-1 0 0,-1 0 1 0 0,1 0 0 0 0,0-1-1 0 0,0 1 1 0 0,0-1 0 0 0,0 0 0 0 0,0 0-1 0 0,0 0 1 0 0,0 0 0 0 0,0-1-1 0 0,0 1 1 0 0,0-1 0 0 0,0 0 0 0 0,0 1-1 0 0,0-1 1 0 0,1-1 0 0 0,-1 1-1 0 0,0 0 1 0 0,0-1 0 0 0,0 0 0 0 0,0 0-1 0 0,0 0 1 0 0,0 0 0 0 0,0 0 0 0 0,0 0-1 0 0,0-1 1 0 0,1 0-6 0 0,13-5-59 0 0,1-1 1 0 0,-1 0-1 0 0,-1-1 0 0 0,1-1 0 0 0,-2 0 1 0 0,1-1-1 0 0,-1-1 0 0 0,-1-1 0 0 0,0 0 1 0 0,-1 0-1 0 0,-1-1 0 0 0,0-1 0 0 0,0 0 1 0 0,-2-1-1 0 0,0 0 0 0 0,-1-1 0 0 0,6-13 59 0 0,-1-3-27 0 0,-1-1 0 0 0,-2-1 0 0 0,-1 0 0 0 0,-2 0-1 0 0,-1-1 1 0 0,-2 0 0 0 0,-2 0 0 0 0,-1 0 0 0 0,-1 0 27 0 0,-41-133 1086 0 0,39 165-1009 0 0,-1 0 0 0 0,1 0 0 0 0,-1 0 0 0 0,0 0 0 0 0,0 0 0 0 0,-1 0 0 0 0,1 0 0 0 0,-1 1 0 0 0,1-1 0 0 0,-1 1 0 0 0,-1 0 0 0 0,1-1 0 0 0,0 2 0 0 0,-1-1 0 0 0,1 0 0 0 0,-1 1 0 0 0,0-1 0 0 0,0 1 0 0 0,0 0 0 0 0,-4-1-77 0 0,-60 57 1091 0 0,59-29-1040 0 0,2 1-1 0 0,0 1 1 0 0,2-1 0 0 0,1 1-1 0 0,1 0 1 0 0,1 0 0 0 0,1 0-1 0 0,2 0 1 0 0,1 0-1 0 0,1 0 1 0 0,1 0 0 0 0,1-1-1 0 0,1 1 1 0 0,2-1 0 0 0,0-1-1 0 0,8 15-50 0 0,-4 0-349 0 0,58 185-3000 0 0,-10-80-4458 0 0,-52-128 6675 0 0</inkml:trace>
  <inkml:trace contextRef="#ctx0" brushRef="#br0" timeOffset="45147.881">20012 9359 948 0 0,'0'0'985'0'0,"0"0"-122"0"0,0 0-21 0 0,11 0 356 0 0,-7-2 5256 0 0,30-40-4938 0 0,-52 36-3032 0 0,2 11-7004 0 0,20-9 7198 0 0</inkml:trace>
  <inkml:trace contextRef="#ctx0" brushRef="#br0" timeOffset="45442.472">20630 9029 928 0 0,'0'0'303'0'0,"-1"0"0"0"0,1 1-1 0 0,0-1 1 0 0,0 0 0 0 0,-1 0-1 0 0,1 0 1 0 0,0 0 0 0 0,-1 1 0 0 0,1-1-1 0 0,0 0 1 0 0,-1 0 0 0 0,1 0 0 0 0,0 0-1 0 0,0 0 1 0 0,-1 0 0 0 0,1 0-1 0 0,0 0 1 0 0,-1 0 0 0 0,1 0 0 0 0,-1 0-303 0 0,36 125 888 0 0,-21-82-961 0 0,-2 1 0 0 0,-2 0 0 0 0,-2 0 0 0 0,-1 1-1 0 0,-1 29 74 0 0,-49 9-4668 0 0,34-74 3579 0 0</inkml:trace>
  <inkml:trace contextRef="#ctx0" brushRef="#br0" timeOffset="45767.236">20654 9295 1600 0 0,'22'-34'1056'0'0,"1"1"0"0"0,2 2 0 0 0,1 0 0 0 0,2 2 0 0 0,1 1 0 0 0,1 1 0 0 0,25-17-1056 0 0,-48 38 116 0 0,4-17 3613 0 0,-13 25-3702 0 0,0 0 0 0 0,0 0 1 0 0,0 0-1 0 0,1 0 1 0 0,-1 0-1 0 0,1 1 0 0 0,-1-1 1 0 0,1 0-1 0 0,0 1 1 0 0,0-1-1 0 0,0 1 0 0 0,0-1 1 0 0,0 1-1 0 0,1 0 1 0 0,-1-1-1 0 0,1 1 1 0 0,0 0-1 0 0,-1-1 0 0 0,1 1 1 0 0,1 0-1 0 0,-1-1 1 0 0,0 1-1 0 0,1 0 0 0 0,-1 0 1 0 0,1-1-1 0 0,0 1-27 0 0,-1 7 17 0 0,5 11-151 0 0,1-1 0 0 0,1 0 0 0 0,0-1 0 0 0,2 1 0 0 0,0-2 0 0 0,1 1 0 0 0,1-1 0 0 0,1-1 0 0 0,0 0 0 0 0,1 0 0 0 0,1-1 0 0 0,5 3 134 0 0,-16-15-172 0 0,50 63-3545 0 0,-32-18-1492 0 0,-21-41 3985 0 0</inkml:trace>
  <inkml:trace contextRef="#ctx0" brushRef="#br0" timeOffset="46201.164">21393 9205 948 0 0,'-75'-15'4833'0'0,"65"14"-4703"0"0,0 1-1 0 0,0 0 1 0 0,0 0 0 0 0,0 1-1 0 0,0 1 1 0 0,1 0 0 0 0,-1 0-1 0 0,0 1 1 0 0,1 0-1 0 0,0 1 1 0 0,-1-1 0 0 0,2 2-1 0 0,-1 0 1 0 0,0 0 0 0 0,1 0-1 0 0,0 1 1 0 0,0 0-1 0 0,1 1 1 0 0,-1 0 0 0 0,1 0-1 0 0,1 0 1 0 0,0 1 0 0 0,0 0-1 0 0,0 0 1 0 0,1 1-1 0 0,0-1 1 0 0,1 1 0 0 0,0 0-1 0 0,0 1 1 0 0,1-1 0 0 0,-1 3-130 0 0,7-7 2 0 0,1 1 0 0 0,0-1 1 0 0,0 0-1 0 0,0 0 1 0 0,0 0-1 0 0,1-1 1 0 0,0 1-1 0 0,0-1 1 0 0,0 0-1 0 0,0-1 1 0 0,1 1-1 0 0,0-1 0 0 0,-1 0 1 0 0,1-1-1 0 0,0 1 1 0 0,0-1-1 0 0,1 0 1 0 0,-1 0-1 0 0,0-1 1 0 0,1 0-1 0 0,-1 0 1 0 0,0-1-1 0 0,1 0 0 0 0,-1 0 1 0 0,1 0-1 0 0,-1-1 1 0 0,1 1-1 0 0,-1-2 1 0 0,0 1-1 0 0,1-1 1 0 0,1-1-3 0 0,1 3-67 0 0,0-1 1 0 0,0 0 0 0 0,0-1 0 0 0,0 0 0 0 0,-1 0 0 0 0,1-1 0 0 0,0 0 0 0 0,-1 0 0 0 0,0-1-1 0 0,0 0 1 0 0,0-1 0 0 0,-1 0 0 0 0,1 0 0 0 0,-1 0 0 0 0,0-1 0 0 0,0 0 0 0 0,-1-1-1 0 0,0 1 1 0 0,0-1 0 0 0,-1 0 0 0 0,0-1 0 0 0,0 1 0 0 0,0-1 0 0 0,2-7 66 0 0,-11 7 45 0 0,-1 0 1 0 0,0 0-1 0 0,0 1 1 0 0,0-1-1 0 0,-1 1 1 0 0,0 0-1 0 0,-1 1 1 0 0,0-1 0 0 0,0 1-1 0 0,0 1 1 0 0,0-1-1 0 0,-1 1 1 0 0,0 0-1 0 0,0 1 1 0 0,-1 0-1 0 0,1 0 1 0 0,-1 1-1 0 0,0 0 1 0 0,1 1-1 0 0,-1 0 1 0 0,-7-1-46 0 0,17 3-45 0 0,-1-1 0 0 0,0 1 0 0 0,1 0-1 0 0,-1-1 1 0 0,0 1 0 0 0,0 0 0 0 0,0-1 0 0 0,1 1 0 0 0,-1 0 0 0 0,0-1 0 0 0,0 1 0 0 0,0-1 0 0 0,0 1-1 0 0,0-1 1 0 0,1 1 0 0 0,-1 0 0 0 0,0-1 0 0 0,0 1 0 0 0,0-1 0 0 0,0 1 0 0 0,0-1 0 0 0,-1 1 0 0 0,1 0-1 0 0,0-1 1 0 0,0 1 0 0 0,0-1 0 0 0,0 1 0 0 0,0-1 0 0 0,-1 1 0 0 0,1 0 0 0 0,0-1 0 0 0,0 1 0 0 0,0 0-1 0 0,-1-1 1 0 0,1 1 0 0 0,0 0 0 0 0,-1-1 0 0 0,1 1 0 0 0,0 0 0 0 0,-1 0 0 0 0,1-1 0 0 0,0 1-1 0 0,-1 0 1 0 0,1 0 0 0 0,-1-1 0 0 0,1 1 0 0 0,0 0 0 0 0,-1 0 0 0 0,1 0 0 0 0,-1 0 0 0 0,1 0 0 0 0,-1 0-1 0 0,1 0 1 0 0,0 0 0 0 0,-1 0 45 0 0,37-11-3932 0 0,-19 11 2704 0 0</inkml:trace>
  <inkml:trace contextRef="#ctx0" brushRef="#br0" timeOffset="46665.254">21495 9157 976 0 0,'25'17'4869'0'0,"-8"41"-3918"0"0,-12-34-181 0 0,-3-13-646 0 0,0-1-1 0 0,0 0 1 0 0,1 0 0 0 0,1 0-1 0 0,-1-1 1 0 0,1 1 0 0 0,1-1 0 0 0,0 0-1 0 0,0 0 1 0 0,1 0 0 0 0,0-1-1 0 0,1 0 1 0 0,0 0 0 0 0,0 0-1 0 0,0-1 1 0 0,1 0 0 0 0,0-1-1 0 0,0 0 1 0 0,1 0 0 0 0,0 0 0 0 0,0-1-1 0 0,0-1 1 0 0,1 0 0 0 0,-1 0-1 0 0,1 0 1 0 0,0-2 0 0 0,0 1-1 0 0,1-1 1 0 0,8 1-124 0 0,-11-5-51 0 0,0 0 1 0 0,1-1-1 0 0,-1 0 0 0 0,-1 0 0 0 0,1-1 1 0 0,0 0-1 0 0,-1 0 0 0 0,0-1 1 0 0,0 0-1 0 0,0 0 0 0 0,-1 0 0 0 0,0-1 1 0 0,0 0-1 0 0,0 0 0 0 0,0-1 1 0 0,-1 0-1 0 0,0 0 0 0 0,-1 0 0 0 0,0 0 1 0 0,0-1-1 0 0,0 1 0 0 0,-1-1 0 0 0,0 0 1 0 0,-1 0-1 0 0,0-1 0 0 0,0 1 1 0 0,0 0-1 0 0,-1-9 51 0 0,-1 16-85 0 0,-11-16 67 0 0,8 17 24 0 0,1-1 1 0 0,-1 1 0 0 0,1 0-1 0 0,-1 0 1 0 0,1 0 0 0 0,-1 0-1 0 0,1 0 1 0 0,-1 0 0 0 0,1 1-1 0 0,-1 0 1 0 0,1-1 0 0 0,-1 1-1 0 0,1 0 1 0 0,-1 0 0 0 0,1 0-1 0 0,0 0 1 0 0,0 1 0 0 0,0-1-1 0 0,0 0 1 0 0,0 1 0 0 0,0 0-1 0 0,0-1 1 0 0,0 1 0 0 0,0 0-1 0 0,1 0 1 0 0,-1 0 0 0 0,1 0-1 0 0,-1 0 1 0 0,1 1 0 0 0,0-1-1 0 0,0 0 1 0 0,0 1 0 0 0,0-1-1 0 0,1 1 1 0 0,-1-1 0 0 0,0 0-1 0 0,1 1 1 0 0,0-1 0 0 0,0 1-1 0 0,0 0 1 0 0,0-1 0 0 0,0 1-1 0 0,0-1 1 0 0,0 1 0 0 0,1 2-7 0 0,3 0 15 0 0,-1-1 1 0 0,1 1 0 0 0,0 0 0 0 0,1-1 0 0 0,-1 0 0 0 0,1 0-1 0 0,-1 0 1 0 0,1-1 0 0 0,0 1 0 0 0,1-1 0 0 0,-1 0 0 0 0,0-1 0 0 0,1 1-1 0 0,0-1 1 0 0,-1 0 0 0 0,1-1 0 0 0,0 1 0 0 0,0-1 0 0 0,0-1-1 0 0,0 1 1 0 0,0-1 0 0 0,0 0 0 0 0,0 0 0 0 0,0 0 0 0 0,4-2-16 0 0,155-39-102 0 0,-157 39 55 0 0,1-1 1 0 0,0 0 0 0 0,-1 0 0 0 0,0-1-1 0 0,0-1 1 0 0,0 1 0 0 0,0-1 0 0 0,-1 0 0 0 0,1-1-1 0 0,-1 0 1 0 0,-1 0 0 0 0,1 0 0 0 0,-1-1-1 0 0,0 0 1 0 0,4-7 46 0 0,-19-40-180 0 0,4 49 58 0 0,0 0 0 0 0,0 0 0 0 0,-1 0 0 0 0,1 1 1 0 0,-1-1-1 0 0,0 1 0 0 0,-1 1 0 0 0,1-1 1 0 0,-1 1-1 0 0,1 0 0 0 0,-1 1 0 0 0,0-1 1 0 0,0 1-1 0 0,0 1 0 0 0,0-1 0 0 0,0 1 0 0 0,-1 1 1 0 0,1-1-1 0 0,-4 1 122 0 0,-20-4-3454 0 0,23 3 2272 0 0</inkml:trace>
  <inkml:trace contextRef="#ctx0" brushRef="#br0" timeOffset="46991.37">22249 9298 2196 0 0,'26'-2'354'0'0,"0"-1"0"0"0,0-1 1 0 0,0 0-1 0 0,-1-3 0 0 0,1 0 0 0 0,-2-1 0 0 0,1-1 0 0 0,-1-2 0 0 0,0 0 0 0 0,-1-2 1 0 0,-1 0-1 0 0,0-2 0 0 0,-1 0 0 0 0,8-9-354 0 0,5-22 243 0 0,-34 44-155 0 0,-2 0-26 0 0,-7-1-15 0 0,0 0 0 0 0,0 1 0 0 0,0 0-1 0 0,0 1 1 0 0,0 0 0 0 0,-1 0-1 0 0,1 1 1 0 0,0 0 0 0 0,0 1 0 0 0,-1 0-1 0 0,1 0 1 0 0,0 1 0 0 0,0 0 0 0 0,0 1-1 0 0,0 0 1 0 0,1 0 0 0 0,-1 1-1 0 0,1 0 1 0 0,0 0 0 0 0,0 1 0 0 0,0 0-1 0 0,1 1 1 0 0,-1-1 0 0 0,-5 8-47 0 0,8-10 46 0 0,1 0-1 0 0,-1 1 1 0 0,1 0 0 0 0,0 0 0 0 0,0 0 0 0 0,0 1 0 0 0,0-1-1 0 0,1 1 1 0 0,0 0 0 0 0,0 0 0 0 0,0 0 0 0 0,1 0 0 0 0,-1 0-1 0 0,1 1 1 0 0,0-1 0 0 0,1 1 0 0 0,0 0 0 0 0,0-1 0 0 0,0 1-1 0 0,0 0 1 0 0,1 0 0 0 0,0-1 0 0 0,0 1 0 0 0,0 0 0 0 0,1 0-1 0 0,0-1 1 0 0,1 5-46 0 0,4 3-27 0 0,0-1 0 0 0,1 1 0 0 0,0-1 0 0 0,0-1 0 0 0,2 1 0 0 0,-1-1 0 0 0,1-1-1 0 0,1 1 1 0 0,0-2 0 0 0,1 1 0 0 0,-1-1 0 0 0,2-1 0 0 0,-1 0 0 0 0,1-1 0 0 0,3 1 27 0 0,-7-3-418 0 0,1-1 0 0 0,0-1 0 0 0,0 1 0 0 0,0-1 0 0 0,1-1 0 0 0,-1 0 0 0 0,1 0 0 0 0,-1-1 0 0 0,1 0 0 0 0,0-1 0 0 0,-1 0 0 0 0,1 0 0 0 0,0-1 0 0 0,-1 0 0 0 0,4-1 418 0 0,26-11-1166 0 0</inkml:trace>
  <inkml:trace contextRef="#ctx0" brushRef="#br0" timeOffset="47607.544">22849 9163 1872 0 0,'11'56'3763'0'0,"-6"-35"-3283"0"0,-4-5-191 0 0,1 0 0 0 0,1 0-1 0 0,0 0 1 0 0,1 0 0 0 0,1-1-1 0 0,1 0 1 0 0,0 0 0 0 0,1 0-1 0 0,0 0 1 0 0,1-1-1 0 0,1-1 1 0 0,0 1 0 0 0,1-1-1 0 0,0-1 1 0 0,1 0 0 0 0,1 0-289 0 0,-6-11 66 0 0,0 0 1 0 0,0 0 0 0 0,0 0 0 0 0,-1-1 0 0 0,1 0 0 0 0,0 0-1 0 0,0 0 1 0 0,0-1 0 0 0,0 0 0 0 0,0 0 0 0 0,0-1 0 0 0,0 1-1 0 0,-1-1 1 0 0,1 0 0 0 0,-1-1 0 0 0,1 0 0 0 0,-1 1-1 0 0,0-2 1 0 0,0 1 0 0 0,0-1 0 0 0,-1 1 0 0 0,1-1 0 0 0,-1 0-1 0 0,0-1 1 0 0,0 1 0 0 0,0-1 0 0 0,2-4-67 0 0,5-3-89 0 0,-1-2 1 0 0,-1 1 0 0 0,0-1-1 0 0,-1-1 1 0 0,0 1-1 0 0,-1-1 1 0 0,-1-1-1 0 0,0 1 1 0 0,-1-1 0 0 0,-1 0-1 0 0,0 0 1 0 0,-1-1-1 0 0,-1 1 1 0 0,0-1-1 0 0,-2 1 1 0 0,0-11 88 0 0,-44-48-1223 0 0,55 109 685 0 0,-3-19 578 0 0,0 0 1 0 0,1 0 0 0 0,0-1 0 0 0,2-1-1 0 0,-1 1 1 0 0,2-2 0 0 0,-1 1 0 0 0,2-2 0 0 0,0 1-1 0 0,0-2 1 0 0,1 0 0 0 0,0 0 0 0 0,1-2 0 0 0,-1 1-1 0 0,2-2 1 0 0,-1 0 0 0 0,1-1 0 0 0,0-1-1 0 0,1 0 1 0 0,-1-1 0 0 0,1-1 0 0 0,0 0 0 0 0,14 0-41 0 0,-25-3 3 0 0,0-1 0 0 0,0 1 0 0 0,0-1 0 0 0,0 0 0 0 0,-1-1-1 0 0,1 1 1 0 0,0-1 0 0 0,0 0 0 0 0,-1-1 0 0 0,1 1 0 0 0,-1-1 0 0 0,0 0 0 0 0,0 0 0 0 0,0-1 0 0 0,0 1 0 0 0,-1-1 0 0 0,1 0 0 0 0,-1-1 0 0 0,0 1 0 0 0,0-1 0 0 0,-1 0 0 0 0,1 0 0 0 0,-1 0 0 0 0,0 0 0 0 0,-1 0 0 0 0,1-1 0 0 0,-1 1 0 0 0,0-1 0 0 0,0 0 0 0 0,-1 1 0 0 0,1-1 0 0 0,-1 0 0 0 0,-1 0 0 0 0,1 0 0 0 0,-1 0 0 0 0,0 0 0 0 0,0 0 0 0 0,-1 0 0 0 0,0 0 0 0 0,0 0 0 0 0,0 0 0 0 0,-1 0 0 0 0,0 1 0 0 0,0-1 0 0 0,0 1 0 0 0,-1-1 0 0 0,-1-2-3 0 0,1 5 8 0 0,-1 1 1 0 0,1 0 0 0 0,0 0 0 0 0,-1 0 0 0 0,1 1 0 0 0,-1-1 0 0 0,1 1 0 0 0,-1-1-1 0 0,0 1 1 0 0,1 0 0 0 0,-1 1 0 0 0,0-1 0 0 0,0 1 0 0 0,0 0 0 0 0,0 0 0 0 0,1 0-1 0 0,-1 0 1 0 0,0 0 0 0 0,0 1 0 0 0,0 0 0 0 0,0 0 0 0 0,1 0 0 0 0,-1 0 0 0 0,0 1-1 0 0,1-1 1 0 0,-1 1 0 0 0,1 0 0 0 0,0 0 0 0 0,0 0 0 0 0,-1 1-9 0 0,-89 78 325 0 0,89-75-320 0 0,1-1-1 0 0,0 1 0 0 0,0 0 1 0 0,0 0-1 0 0,1 1 1 0 0,0-1-1 0 0,0 0 1 0 0,1 1-1 0 0,0-1 1 0 0,0 1-1 0 0,0 0 1 0 0,1-1-1 0 0,0 1 1 0 0,0 0-1 0 0,1-1 1 0 0,-1 1-1 0 0,2-1 1 0 0,-1 1-1 0 0,1-1 1 0 0,0 1-1 0 0,0-1 1 0 0,1 0-1 0 0,-1 0 1 0 0,1 0-1 0 0,1 0 1 0 0,-1-1-1 0 0,1 1 1 0 0,0-1-1 0 0,0 0 1 0 0,1 0-1 0 0,-1 0 1 0 0,1-1-1 0 0,0 0 1 0 0,1 0-1 0 0,-1 0 1 0 0,1 0-1 0 0,-1-1 1 0 0,1 0-1 0 0,0 0 1 0 0,1 0-1 0 0,-1-1 1 0 0,0 0-1 0 0,0 0 1 0 0,1-1-1 0 0,0 0 1 0 0,1 0-5 0 0,2 0-406 0 0,-1 0-1 0 0,0-1 1 0 0,1-1 0 0 0,-1 1 0 0 0,1-1 0 0 0,-1-1 0 0 0,0 0 0 0 0,0 0-1 0 0,0-1 1 0 0,0 0 0 0 0,0-1 0 0 0,-1 0 0 0 0,1 0 0 0 0,-1-1 0 0 0,0 0 0 0 0,-1 0-1 0 0,1-1 1 0 0,-1 0 0 0 0,0 0 0 0 0,4-5 406 0 0,0-4-1103 0 0</inkml:trace>
  <inkml:trace contextRef="#ctx0" brushRef="#br0" timeOffset="47875.015">23787 9229 928 0 0,'2'-6'134'0'0,"0"1"0"0"0,1 0 1 0 0,0 0-1 0 0,0 0 0 0 0,0 1 0 0 0,1-1 0 0 0,-1 1 0 0 0,1-1 0 0 0,0 1 1 0 0,0 0-1 0 0,1 1 0 0 0,-1-1 0 0 0,1 1 0 0 0,0 0 0 0 0,0 0 0 0 0,0 0 1 0 0,0 1-1 0 0,0-1 0 0 0,0 1 0 0 0,1 1 0 0 0,-1-1 0 0 0,1 1 1 0 0,0 0-1 0 0,-1 0 0 0 0,1 1 0 0 0,0-1 0 0 0,-1 1 0 0 0,1 0 0 0 0,0 1 1 0 0,-1 0-1 0 0,1 0 0 0 0,0 0 0 0 0,-1 0 0 0 0,1 1 0 0 0,-1 0 0 0 0,0 0 1 0 0,1 0-1 0 0,-1 1 0 0 0,0 0 0 0 0,-1 0 0 0 0,1 0 0 0 0,0 1 0 0 0,-1-1 1 0 0,1 1-135 0 0,3 1 168 0 0,0 1 1 0 0,0 0-1 0 0,-1 0 1 0 0,0 0-1 0 0,0 1 1 0 0,0 0-1 0 0,-1 0 1 0 0,0 1-1 0 0,0 0 1 0 0,-1 0-1 0 0,0 0 1 0 0,0 0-1 0 0,-1 1 1 0 0,0 0-1 0 0,-1 0 1 0 0,0 0-1 0 0,0 1 1 0 0,-1-1-1 0 0,0 0 1 0 0,0 9-169 0 0,-2-16 125 0 0,-1 1 1 0 0,1-1-1 0 0,-1 0 1 0 0,0 0-1 0 0,0 0 1 0 0,0 0-1 0 0,0 0 0 0 0,0 0 1 0 0,0 0-1 0 0,0 0 1 0 0,-1 0-1 0 0,1 0 1 0 0,-1 0-1 0 0,0-1 0 0 0,1 1 1 0 0,-1-1-1 0 0,0 1 1 0 0,0-1-1 0 0,0 0 1 0 0,0 0-1 0 0,0 0 0 0 0,0 0 1 0 0,0 0-1 0 0,0 0 1 0 0,-1-1-1 0 0,1 1 1 0 0,0 0-1 0 0,0-1 0 0 0,-1 0 1 0 0,1 0-1 0 0,-2 0-125 0 0,17-61 925 0 0,-2 40-1228 0 0,2 2-1 0 0,0-1 1 0 0,1 2 0 0 0,1-1-1 0 0,1 2 1 0 0,0 0-1 0 0,2 1 1 0 0,-1 1 0 0 0,9-4 303 0 0,104-112-6748 0 0,-111 91 4292 0 0,-18 25 1308 0 0</inkml:trace>
  <inkml:trace contextRef="#ctx0" brushRef="#br0" timeOffset="48388.774">25289 8884 904 0 0,'-5'1'4117'0'0,"-18"31"-2393"0"0,19-24-1493 0 0,0-1 1 0 0,1 1 0 0 0,0 0 0 0 0,0 0 0 0 0,1 0 0 0 0,0 0 0 0 0,1 0 0 0 0,0 1-1 0 0,0-1 1 0 0,1 0 0 0 0,0 1 0 0 0,0-1 0 0 0,1 0 0 0 0,0 1 0 0 0,0-1 0 0 0,1 0-1 0 0,0 0 1 0 0,1 0 0 0 0,0 0 0 0 0,0 0 0 0 0,3 4-232 0 0,-4-7 4 0 0,1-1 1 0 0,1 0-1 0 0,-1 0 0 0 0,1 0 0 0 0,-1 0 1 0 0,1 0-1 0 0,0-1 0 0 0,0 0 0 0 0,1 0 1 0 0,-1 0-1 0 0,1 0 0 0 0,0-1 1 0 0,-1 1-1 0 0,1-1 0 0 0,0 0 0 0 0,0-1 1 0 0,0 1-1 0 0,1-1 0 0 0,-1 0 1 0 0,0-1-1 0 0,0 1 0 0 0,1-1 0 0 0,3 0-4 0 0,-4-1-229 0 0,-1 0-1 0 0,1 0 0 0 0,-1 0 0 0 0,0-1 0 0 0,0 0 0 0 0,0 0 0 0 0,0 0 0 0 0,0 0 1 0 0,0-1-1 0 0,0 1 0 0 0,-1-1 0 0 0,1 0 0 0 0,-1 0 0 0 0,0 0 0 0 0,0-1 1 0 0,0 1-1 0 0,0-1 0 0 0,0 0 0 0 0,-1 0 0 0 0,0 0 0 0 0,0 0 0 0 0,0 0 0 0 0,0 0 1 0 0,-1 0-1 0 0,1-1 0 0 0,-1 1 0 0 0,0 0 0 0 0,-1-1 0 0 0,1 1 0 0 0,-1-1 1 0 0,0 0-1 0 0,0 1 0 0 0,0-1 0 0 0,0 1 0 0 0,-1-1 0 0 0,0 1 0 0 0,0-1 0 0 0,0 1 1 0 0,-2-3 229 0 0,-13-46-1416 0 0</inkml:trace>
  <inkml:trace contextRef="#ctx0" brushRef="#br0" timeOffset="48671.147">25301 8507 1412 0 0,'0'-4'1088'0'0,"-2"-1"-164"0"0,2-1-240 0 0,2 2-104 0 0,-2-1-360 0 0,3 1-44 0 0,2 4-12 0 0,1-3-404 0 0,0 3-204 0 0,1-2-416 0 0,1 2-344 0 0,0 0 140 0 0</inkml:trace>
  <inkml:trace contextRef="#ctx0" brushRef="#br0" timeOffset="48918.009">25625 8857 876 0 0,'81'190'6567'0'0,"-94"-142"-2952"0"0,3-108-2823 0 0,12 44-787 0 0,0 1 0 0 0,1-1 1 0 0,1 1-1 0 0,1 0 0 0 0,0 0 1 0 0,0 0-1 0 0,2 1 0 0 0,0 0 0 0 0,0 0 1 0 0,2 1-1 0 0,1-2-5 0 0,-6 7-5 0 0,-3 6-6 0 0,0 0 0 0 0,0 0 0 0 0,0 0 0 0 0,0 0 0 0 0,0 0-1 0 0,0 0 1 0 0,1 0 0 0 0,-1 1 0 0 0,0-1 0 0 0,1 0 0 0 0,0 1 0 0 0,-1 0 0 0 0,1-1 0 0 0,0 1-1 0 0,0 0 1 0 0,0 0 0 0 0,0-1 0 0 0,0 2 0 0 0,0-1 0 0 0,0 0 0 0 0,0 0 0 0 0,0 1 0 0 0,0-1-1 0 0,1 1 1 0 0,-1-1 0 0 0,0 1 0 0 0,0 0 0 0 0,0 0 0 0 0,1 0 0 0 0,-1 0 0 0 0,0 1 0 0 0,0-1 0 0 0,1 1-1 0 0,-1-1 1 0 0,0 1 0 0 0,0-1 0 0 0,0 1 0 0 0,0 0 0 0 0,0 0 0 0 0,0 0 0 0 0,0 1 0 0 0,0-1-1 0 0,-1 0 1 0 0,1 1 0 0 0,0-1 0 0 0,-1 1 0 0 0,1-1 0 0 0,-1 1 0 0 0,1 0 0 0 0,-1 0 0 0 0,0-1-1 0 0,0 1 1 0 0,1 2 11 0 0,91 100-272 0 0,-1-1-4321 0 0,-68-87 960 0 0,-17-13 2465 0 0</inkml:trace>
  <inkml:trace contextRef="#ctx0" brushRef="#br0" timeOffset="49183.955">26469 8672 1676 0 0,'5'-26'4004'0'0,"-19"40"-1639"0"0,-19 39-779 0 0,25-30-1251 0 0,0 0-1 0 0,2 0 1 0 0,1 0 0 0 0,0 1-1 0 0,2 0 1 0 0,1 0 0 0 0,1 0-1 0 0,1 11-334 0 0,69 254 1159 0 0,-36-87-4298 0 0,-33-200 2995 0 0,1-1 0 0 0,-1 1-1 0 0,0 0 1 0 0,0 0 0 0 0,0-1 0 0 0,0 1 0 0 0,0 0 0 0 0,0 0 0 0 0,-1-1 0 0 0,1 1 0 0 0,-1 0 0 0 0,1 0 0 0 0,-1-1 0 0 0,1 1 0 0 0,-1-1 0 0 0,0 1 0 0 0,0 0 0 0 0,0-1 0 0 0,0 0 0 0 0,0 1 0 0 0,0-1-1 0 0,0 1 1 0 0,-1-1 0 0 0,1 0 0 0 0,0 0 0 0 0,-1 0 0 0 0,1 0 0 0 0,-1 0 0 0 0,1 0 0 0 0,-1 0 0 0 0,1-1 0 0 0,-1 1 0 0 0,0 0 0 0 0,1-1 0 0 0,-1 1 0 0 0,0-1 0 0 0,0 0 0 0 0,1 1 0 0 0,-1-1 0 0 0,0 0 0 0 0,0 0-1 0 0,1 0 1 0 0,-1 0 0 0 0,0-1 0 0 0,0 1 0 0 0,1 0 0 0 0,-1-1 0 0 0,0 1 0 0 0,1-1 0 0 0,-1 0 0 0 0,0 1 0 0 0,1-1 0 0 0,-2-1 144 0 0,-12-8-1161 0 0</inkml:trace>
  <inkml:trace contextRef="#ctx0" brushRef="#br0" timeOffset="49435.038">26475 8668 1148 0 0,'2'-3'157'0'0,"0"0"-1"0"0,0 0 0 0 0,1 1 1 0 0,-1-1-1 0 0,1 1 1 0 0,-1 0-1 0 0,1 0 0 0 0,0 0 1 0 0,0 0-1 0 0,0 0 1 0 0,0 1-1 0 0,0-1 0 0 0,0 1 1 0 0,0 0-1 0 0,1 0 1 0 0,-1 0-1 0 0,0 0 1 0 0,1 1-1 0 0,-1-1 0 0 0,0 1 1 0 0,1 0-1 0 0,-1 0 1 0 0,1 0-1 0 0,-1 1 0 0 0,3 0-156 0 0,2 9 242 0 0,-2 2-1 0 0,1-1 0 0 0,-1 1 1 0 0,-1 0-1 0 0,0 0 0 0 0,-1 1 0 0 0,0 0 1 0 0,-1-1-1 0 0,0 1 0 0 0,-1 0 0 0 0,-1 0 1 0 0,0 1-1 0 0,-1-1 0 0 0,0 0 0 0 0,-2 12-241 0 0,2-18-14 0 0,-1-1-1 0 0,1 1 0 0 0,-1 0 0 0 0,-1-1 0 0 0,1 1 0 0 0,-1-1 0 0 0,0 0 0 0 0,-1 1 0 0 0,0-1 1 0 0,1 0-1 0 0,-2-1 0 0 0,1 1 0 0 0,-1 0 0 0 0,0-1 0 0 0,-3 3 15 0 0,-3-13-6058 0 0,11-1 4626 0 0</inkml:trace>
  <inkml:trace contextRef="#ctx0" brushRef="#br0" timeOffset="49714.752">26659 8728 928 0 0,'80'-15'4098'0'0,"17"97"-2410"0"0,-92-78-1549 0 0,0-1 0 0 0,-1 1 0 0 0,0 0 0 0 0,0 0 0 0 0,0 1 0 0 0,0-1 0 0 0,-1 1-1 0 0,0 0 1 0 0,1 0 0 0 0,-2 0 0 0 0,1 0 0 0 0,-1 0 0 0 0,0 1 0 0 0,0-1 0 0 0,0 1 0 0 0,-1 0 0 0 0,0-1 0 0 0,0 1 0 0 0,0 0 0 0 0,-1 0 0 0 0,1-1 0 0 0,-2 1 0 0 0,1 0 0 0 0,-1 0-1 0 0,1 0 1 0 0,-2-1 0 0 0,1 1 0 0 0,-1 0 0 0 0,1-1 0 0 0,-1 1 0 0 0,-1-1 0 0 0,1 0 0 0 0,-3 3-139 0 0,3-8 53 0 0,0 0 0 0 0,0 0 0 0 0,0 0 0 0 0,0 0-1 0 0,0 0 1 0 0,0-1 0 0 0,0 1 0 0 0,0 0 0 0 0,0-1 0 0 0,0 0 0 0 0,0 1 0 0 0,0-1-1 0 0,0 0 1 0 0,1 0 0 0 0,-1 0 0 0 0,0 0 0 0 0,0-1 0 0 0,1 1 0 0 0,-1 0 0 0 0,1-1-1 0 0,-1 1 1 0 0,1-1 0 0 0,0 1 0 0 0,0-1 0 0 0,-1 0 0 0 0,1 1 0 0 0,0-1 0 0 0,0 0-1 0 0,1 0 1 0 0,-1 0 0 0 0,0 0 0 0 0,1 0 0 0 0,-1 0 0 0 0,1 0 0 0 0,-1 0 0 0 0,1 0-1 0 0,0 0 1 0 0,0 0 0 0 0,0 0 0 0 0,0 0 0 0 0,0 0 0 0 0,1 0 0 0 0,-1 0 0 0 0,1 0-1 0 0,-1 0 1 0 0,1 0 0 0 0,0 0 0 0 0,0 0 0 0 0,-1 0 0 0 0,1 0 0 0 0,0 1 0 0 0,2-3-53 0 0,6-14-216 0 0,1 1 0 0 0,1 0-1 0 0,1 0 1 0 0,0 1 0 0 0,1 1 0 0 0,1 0 0 0 0,0 0 0 0 0,1 2 0 0 0,2-1 216 0 0,44-46-3759 0 0,-37 27-234 0 0,-24 32 2834 0 0,0 1-210 0 0</inkml:trace>
  <inkml:trace contextRef="#ctx0" brushRef="#br0" timeOffset="50551.089">27555 8660 904 0 0,'1'-2'91'0'0,"0"-1"0"0"0,-1 1-1 0 0,1-1 1 0 0,-1 1 0 0 0,0-1 0 0 0,1 1-1 0 0,-1-1 1 0 0,0 0 0 0 0,-1 1 0 0 0,1-1-1 0 0,0 1 1 0 0,-1-1 0 0 0,1 1 0 0 0,-1-1-1 0 0,0 1 1 0 0,0-1 0 0 0,0 1 0 0 0,0 0 0 0 0,0 0-1 0 0,-1-1 1 0 0,1 1 0 0 0,0 0 0 0 0,-1 0-1 0 0,0 0 1 0 0,0 0 0 0 0,1 1 0 0 0,-1-1-1 0 0,0 0 1 0 0,0 1 0 0 0,-1-1 0 0 0,1 1-1 0 0,0 0 1 0 0,0 0 0 0 0,-1 0 0 0 0,1 0-1 0 0,0 0 1 0 0,-1 0 0 0 0,1 1 0 0 0,-1-1-1 0 0,1 1 1 0 0,-1-1 0 0 0,0 1 0 0 0,1 0 0 0 0,-1 0-1 0 0,1 1 1 0 0,-1-1 0 0 0,-1 1-91 0 0,-16 1 221 0 0,0 2 0 0 0,0 1 0 0 0,1 0 1 0 0,0 1-1 0 0,0 2 0 0 0,1 0 0 0 0,-1 0 0 0 0,2 2 1 0 0,-1 0-1 0 0,1 1 0 0 0,1 1 0 0 0,0 0 1 0 0,1 2-1 0 0,-12 12-221 0 0,-50 75 1377 0 0,77-99-1234 0 0,5 2-13 0 0,-2-1-116 0 0,1 0 0 0 0,0 0 0 0 0,0-1 1 0 0,1 1-1 0 0,-1-1 0 0 0,0 0 0 0 0,1 0 0 0 0,0 0 0 0 0,-1-1 1 0 0,1 0-1 0 0,0 0 0 0 0,0 0 0 0 0,0 0 0 0 0,-1-1 0 0 0,1 0 0 0 0,0 0 1 0 0,0 0-1 0 0,0 0 0 0 0,0-1 0 0 0,0 0 0 0 0,3-1-14 0 0,5 0-74 0 0,-1 0 0 0 0,1-1-1 0 0,0-1 1 0 0,-1 0 0 0 0,1 0 0 0 0,-1-2-1 0 0,-1 1 1 0 0,1-2 0 0 0,-1 1 0 0 0,0-2-1 0 0,0 1 1 0 0,-1-1 0 0 0,0-1 0 0 0,0 0-1 0 0,-1 0 1 0 0,0-1 0 0 0,-1 0-1 0 0,0-1 1 0 0,-1 0 0 0 0,0 0 0 0 0,-1 0-1 0 0,0-1 1 0 0,2-5 74 0 0,-8 16-6 0 0,1 0 0 0 0,-1 0-1 0 0,1 0 1 0 0,-1 0 0 0 0,0-1 0 0 0,1 1 0 0 0,-1 0-1 0 0,0 0 1 0 0,0 0 0 0 0,1-1 0 0 0,-1 1 0 0 0,0 0-1 0 0,0 0 1 0 0,-1-1 0 0 0,1 1 0 0 0,0 0 0 0 0,0 0-1 0 0,-1 0 1 0 0,1-1 0 0 0,0 1 0 0 0,-1 0 0 0 0,1 0-1 0 0,-1 0 1 0 0,0 0 0 0 0,1 0 0 0 0,-1 0 0 0 0,0 0-1 0 0,0 0 1 0 0,1 0 0 0 0,-1 0 0 0 0,0 0-1 0 0,0 0 1 0 0,0 1 0 0 0,0-1 0 0 0,0 0 0 0 0,0 1-1 0 0,0-1 1 0 0,0 1 0 0 0,-1-1 0 0 0,1 1 0 0 0,0-1-1 0 0,-1 1 7 0 0,29 53 67 0 0,-17-44-486 0 0,0-1 0 0 0,1 0-1 0 0,0 0 1 0 0,1-1 0 0 0,-1-1 0 0 0,1 0 0 0 0,1 0-1 0 0,-1-1 1 0 0,1-1 0 0 0,0 0 0 0 0,0 0 0 0 0,6-1 419 0 0,9 2-1282 0 0</inkml:trace>
  <inkml:trace contextRef="#ctx0" brushRef="#br0" timeOffset="50830.461">28050 8456 1016 0 0,'-12'2'406'0'0,"0"1"0"0"0,0 0-1 0 0,1 1 1 0 0,-1 0 0 0 0,1 1 0 0 0,0 0-1 0 0,0 1 1 0 0,1 0 0 0 0,0 1 0 0 0,0 0 0 0 0,0 0-1 0 0,1 1 1 0 0,0 1 0 0 0,1-1 0 0 0,-1 1-1 0 0,-2 6-405 0 0,5-8 115 0 0,0 1-1 0 0,0 0 0 0 0,0 0 0 0 0,1 0 0 0 0,1 1 1 0 0,-1 0-1 0 0,1 0 0 0 0,1 0 0 0 0,0 0 1 0 0,0 1-1 0 0,1-1 0 0 0,0 1 0 0 0,1 0 0 0 0,0-1 1 0 0,0 1-1 0 0,1 0 0 0 0,0 0 0 0 0,1 0 0 0 0,0-1 1 0 0,1 1-1 0 0,0 0 0 0 0,0-1 0 0 0,1 1 1 0 0,0-1-1 0 0,1 0 0 0 0,0 0 0 0 0,0 0 0 0 0,1 0 1 0 0,0-1-1 0 0,0 0 0 0 0,3 2-114 0 0,-2-4-40 0 0,0 0 1 0 0,0-1-1 0 0,1 1 0 0 0,0-1 1 0 0,0-1-1 0 0,0 0 1 0 0,1 0-1 0 0,-1 0 0 0 0,1-1 1 0 0,0 0-1 0 0,0 0 0 0 0,0-1 1 0 0,0 0-1 0 0,0 0 0 0 0,1-1 40 0 0,82 5-3212 0 0,20-43-745 0 0,-86 17 2776 0 0</inkml:trace>
  <inkml:trace contextRef="#ctx0" brushRef="#br0" timeOffset="51497.222">28350 8283 2516 0 0,'-23'4'3995'0'0,"5"49"-2732"0"0,16-31-1000 0 0,2 1 1 0 0,1 0-1 0 0,0 0 0 0 0,2-1 1 0 0,0 1-1 0 0,2-1 0 0 0,0 0 1 0 0,2 0-1 0 0,0 0 0 0 0,10 19-263 0 0,28 101 766 0 0,-43-136-766 0 0,0 0-1 0 0,-1 0 1 0 0,0 0 0 0 0,0 1 0 0 0,0-1-1 0 0,-1 0 1 0 0,0 1 0 0 0,0-1 0 0 0,0 0-1 0 0,-1 1 1 0 0,0-1 0 0 0,0 0-1 0 0,-1 0 1 0 0,0 1 0 0 0,0-1 0 0 0,0-1-1 0 0,-1 1 1 0 0,0 0 0 0 0,0 0-1 0 0,0-1 1 0 0,-1 0 0 0 0,0 0 0 0 0,0 0-1 0 0,0 0 1 0 0,2-4-25 0 0,-1-1-1 0 0,1 1 0 0 0,-1-1 0 0 0,1 0 0 0 0,0 0 0 0 0,-1 0 1 0 0,1 0-1 0 0,-1 0 0 0 0,1 0 0 0 0,-1-1 0 0 0,1 1 0 0 0,0-1 1 0 0,-1 1-1 0 0,1-1 0 0 0,0 0 0 0 0,0 0 0 0 0,-1 0 1 0 0,1 0-1 0 0,0-1 0 0 0,0 1 0 0 0,0-1 0 0 0,1 1 0 0 0,-1-1 1 0 0,0 0-1 0 0,0 1 0 0 0,1-1 0 0 0,-1 0 0 0 0,1 0 0 0 0,0 0 1 0 0,-1 0-1 0 0,1 0 0 0 0,0-1 0 0 0,0 1 0 0 0,0 0 1 0 0,1 0-1 0 0,-1-1 0 0 0,0 1 0 0 0,1 0 0 0 0,0-1 0 0 0,-1 1 1 0 0,1-1-1 0 0,0 1 0 0 0,0-1 0 0 0,1 1 0 0 0,-1 0 0 0 0,0-1 1 0 0,1 1-1 0 0,-1 0 0 0 0,1-1 0 0 0,0 1 0 0 0,0 0 1 0 0,0-1-1 0 0,0 1 0 0 0,0 0 0 0 0,0 0 0 0 0,1 0 26 0 0,4-12 20 0 0,0 1-1 0 0,0 1 1 0 0,2-1-1 0 0,-1 1 1 0 0,1 1-1 0 0,1-1 0 0 0,0 1 1 0 0,1 1-1 0 0,0 0 1 0 0,1 0-1 0 0,0 1 1 0 0,0 0-1 0 0,1 1 1 0 0,0 0-1 0 0,0 1 1 0 0,1 1-1 0 0,0 0 1 0 0,0 0-1 0 0,0 1 0 0 0,1 1 1 0 0,0 0-1 0 0,0 1 1 0 0,0 1-1 0 0,0 0 1 0 0,0 1-1 0 0,10 0-19 0 0,-17 3 25 0 0,1 0 0 0 0,-1 0 0 0 0,1 1-1 0 0,-1 0 1 0 0,0 1 0 0 0,0 0 0 0 0,-1 0 0 0 0,1 0-1 0 0,-1 1 1 0 0,1-1 0 0 0,-1 2 0 0 0,-1-1-1 0 0,1 1 1 0 0,-1-1 0 0 0,0 2 0 0 0,0-1 0 0 0,-1 0-1 0 0,0 1 1 0 0,0 0 0 0 0,-1 0 0 0 0,1 0-1 0 0,-1 0 1 0 0,-1 1 0 0 0,1 0-25 0 0,5 90 460 0 0,-35-71-2621 0 0,9-50-3108 0 0,17 20 4958 0 0,-5-18-889 0 0</inkml:trace>
  <inkml:trace contextRef="#ctx0" brushRef="#br0" timeOffset="51748.721">28790 8375 2580 0 0,'0'-5'1028'0'0,"0"4"-176"0"0,0-1-76 0 0,-4-1-155 0 0,2 2-57 0 0,0-1-108 0 0,1 1-140 0 0,-1 2-192 0 0,5 1-28 0 0,1-1-240 0 0,0 1 8 0 0,0-1-716 0 0,4 2-349 0 0,0 0-55 0 0,11 2 36 0 0,3 2 20 0 0</inkml:trace>
  <inkml:trace contextRef="#ctx0" brushRef="#br0" timeOffset="52075.373">29218 8461 1676 0 0,'-6'-2'5591'0'0,"-39"23"-4467"0"0,30-11-870 0 0,1 0 1 0 0,0 1-1 0 0,0 1 1 0 0,1 0-1 0 0,0 1 1 0 0,1 0-1 0 0,1 1 1 0 0,0 0-1 0 0,1 1 1 0 0,0 0 0 0 0,2 1-1 0 0,-1 0 1 0 0,2 0-1 0 0,0 1 1 0 0,1 0-1 0 0,1 0 1 0 0,1 0-1 0 0,0 1 1 0 0,1-1-1 0 0,0 6-254 0 0,4-19 42 0 0,0 1-1 0 0,-1-1 0 0 0,2 1 1 0 0,-1-1-1 0 0,0 1 1 0 0,1-1-1 0 0,0 0 0 0 0,0 0 1 0 0,0 0-1 0 0,0 0 1 0 0,1 0-1 0 0,0 0 0 0 0,-1-1 1 0 0,1 1-1 0 0,1-1 1 0 0,-1 0-1 0 0,0 0 0 0 0,1 0 1 0 0,0 0-1 0 0,-1-1 1 0 0,1 1-1 0 0,0-1 0 0 0,0 0 1 0 0,1 0-1 0 0,-1-1 1 0 0,0 1-1 0 0,1-1 0 0 0,0 1-41 0 0,123 20 125 0 0,-107-21-190 0 0,-1-1 0 0 0,0 0 0 0 0,0-1 0 0 0,0-2 0 0 0,0 0 0 0 0,0-1 0 0 0,0-1 0 0 0,-1 0 0 0 0,0-2 0 0 0,0 0 0 0 0,0-2 0 0 0,-1 0 0 0 0,10-7 65 0 0,-24 15-26 0 0,1-1 0 0 0,-1 0 0 0 0,0 0 0 0 0,0-1 0 0 0,0 1 0 0 0,-1-1-1 0 0,1 0 1 0 0,-1 0 0 0 0,1 0 0 0 0,-1 0 0 0 0,0-1 0 0 0,0 0 0 0 0,0 1 0 0 0,-1-1 0 0 0,1 0 0 0 0,-1 0 0 0 0,0 0 0 0 0,0 0 0 0 0,-1-1 0 0 0,1 1 0 0 0,-1 0-1 0 0,0-1 1 0 0,0 1 0 0 0,0-1 0 0 0,0 0 0 0 0,-1 1 0 0 0,0-1 0 0 0,0 1 0 0 0,0-1 0 0 0,-1 0 0 0 0,0 1 0 0 0,1-1 0 0 0,-2 1 0 0 0,1-1 0 0 0,0 1 0 0 0,-1 0-1 0 0,0-1 1 0 0,0 1 0 0 0,0 0 0 0 0,0 0 0 0 0,-1 0 0 0 0,0 1 0 0 0,0-1 0 0 0,0 1 0 0 0,0-1 0 0 0,0 1 0 0 0,-1 0 0 0 0,1 0 0 0 0,-1 0 0 0 0,0 1-1 0 0,0-1 27 0 0,-11-1 53 0 0,0 1 0 0 0,0 1 0 0 0,0 0-1 0 0,-1 1 1 0 0,1 0 0 0 0,0 1-1 0 0,-1 1 1 0 0,1 0 0 0 0,0 2-1 0 0,0-1 1 0 0,0 2 0 0 0,0 0-1 0 0,-12 5-52 0 0,-27 42 306 0 0,68-24-168 0 0,-3-17-342 0 0,1-1 0 0 0,0 0 0 0 0,0-1 0 0 0,1 0 0 0 0,0-1 0 0 0,0-1 0 0 0,1 0-1 0 0,0 0 1 0 0,0-2 0 0 0,0 1 0 0 0,0-2 0 0 0,1 0 0 0 0,-1-1 0 0 0,1 0 0 0 0,13-1 204 0 0,210 10-7728 0 0,-219-11 6590 0 0</inkml:trace>
  <inkml:trace contextRef="#ctx0" brushRef="#br0" timeOffset="54862.682">4150 11234 2224 0 0,'-5'-4'132'0'0,"0"0"-1"0"0,0 1 0 0 0,0-1 1 0 0,-1 1-1 0 0,1 0 1 0 0,-1 1-1 0 0,0-1 0 0 0,0 1 1 0 0,0 0-1 0 0,0 1 0 0 0,0-1 1 0 0,0 1-1 0 0,-1 0 1 0 0,1 1-1 0 0,0 0 0 0 0,-1 0 1 0 0,1 0-1 0 0,0 0 1 0 0,-1 1-1 0 0,1 0 0 0 0,0 1 1 0 0,0-1-1 0 0,0 1 1 0 0,0 0-1 0 0,0 1 0 0 0,0-1 1 0 0,1 1-1 0 0,-1 1 0 0 0,1-1 1 0 0,0 1-1 0 0,0-1 1 0 0,-1 2-132 0 0,-9 6 167 0 0,2 0 0 0 0,-1 1 0 0 0,1 0 0 0 0,1 1 0 0 0,0 0 0 0 0,1 1 0 0 0,0 1 0 0 0,1 0 0 0 0,1 0 0 0 0,1 0 0 0 0,-1 2-167 0 0,7-12 25 0 0,-1 0 0 0 0,1 1-1 0 0,0-1 1 0 0,1 0 0 0 0,-1 1 0 0 0,1-1-1 0 0,0 1 1 0 0,0-1 0 0 0,1 1 0 0 0,-1 0 0 0 0,1-1-1 0 0,1 1 1 0 0,-1-1 0 0 0,1 1 0 0 0,0 0-1 0 0,0-1 1 0 0,1 0 0 0 0,-1 1 0 0 0,1-1-1 0 0,0 0 1 0 0,1 0 0 0 0,-1 0 0 0 0,1 0-1 0 0,0 0 1 0 0,0 0 0 0 0,1-1 0 0 0,-1 0 0 0 0,1 0-1 0 0,0 0 1 0 0,0 0 0 0 0,1 0 0 0 0,-1-1-1 0 0,1 0 1 0 0,0 0 0 0 0,-1 0 0 0 0,1 0-1 0 0,0-1 1 0 0,1 0 0 0 0,-1 0 0 0 0,0 0 0 0 0,4 0-25 0 0,6 0-66 0 0,1-1 0 0 0,-1 0 0 0 0,0-1 0 0 0,0-1 0 0 0,1 0 0 0 0,-1-2 0 0 0,0 1 0 0 0,0-2 0 0 0,-1 0 0 0 0,1-1 0 0 0,-1 0 0 0 0,0-1 0 0 0,0 0 0 0 0,0-2 0 0 0,-1 1 0 0 0,0-2 0 0 0,-1 1 0 0 0,0-2 0 0 0,6-6 66 0 0,34-82 256 0 0,-52 97-81 0 0,2-26 827 0 0,83 57-2420 0 0,18 30-4411 0 0,-85-49 4579 0 0</inkml:trace>
  <inkml:trace contextRef="#ctx0" brushRef="#br0" timeOffset="55234.916">4603 11242 848 0 0,'128'254'4092'0'0,"-121"-238"-3766"0"0,4 7 439 0 0,-1 0 0 0 0,-2 1 0 0 0,0 0 1 0 0,-1 1-1 0 0,-1-1 0 0 0,-1 1 0 0 0,0 20-765 0 0,-40-34 1576 0 0,28-19-1599 0 0,1-1-1 0 0,1 0 0 0 0,-1 0 0 0 0,1 0 0 0 0,1-1 0 0 0,0 1 0 0 0,0-1 0 0 0,1 0 0 0 0,0-1 1 0 0,1 1-1 0 0,0 0 0 0 0,0-1 0 0 0,1 0 0 0 0,1 1 0 0 0,0-1 0 0 0,0 1 0 0 0,1-1 0 0 0,1-2 24 0 0,-2 11-28 0 0,1-15-309 0 0,2-1 0 0 0,0 1 0 0 0,1 0 1 0 0,1 0-1 0 0,0 0 0 0 0,1 0 0 0 0,1 1 0 0 0,1 0 0 0 0,6-11 337 0 0,54-79-6220 0 0,-58 93 4780 0 0</inkml:trace>
  <inkml:trace contextRef="#ctx0" brushRef="#br0" timeOffset="55528.992">4915 11533 1804 0 0,'20'-6'399'0'0,"0"0"0"0"0,-1-2 0 0 0,0 0 1 0 0,0-1-1 0 0,-1-1 0 0 0,0-1 0 0 0,-1 0 0 0 0,0-1 0 0 0,-1-1 0 0 0,0-1 0 0 0,-1 0 0 0 0,0-1 0 0 0,-2 0 0 0 0,11-16-399 0 0,-23 29 34 0 0,0 0-1 0 0,0 0 0 0 0,0 0 0 0 0,-1 0 1 0 0,1 0-1 0 0,0 0 0 0 0,-1-1 1 0 0,0 1-1 0 0,1 0 0 0 0,-1 0 1 0 0,0-1-1 0 0,0 1 0 0 0,-1 0 0 0 0,1 0 1 0 0,0-1-1 0 0,-1 1 0 0 0,1 0 1 0 0,-1 0-1 0 0,0 0 0 0 0,1 0 0 0 0,-1 0 1 0 0,0 0-1 0 0,0 0 0 0 0,-1 0 1 0 0,1 0-1 0 0,0 0 0 0 0,-1 0 0 0 0,1 1 1 0 0,-1-1-1 0 0,1 1 0 0 0,-1-1 1 0 0,0 1-1 0 0,0-1 0 0 0,1 1 0 0 0,-1 0 1 0 0,0 0-1 0 0,0 0 0 0 0,0 0 1 0 0,-1 0-1 0 0,1 1 0 0 0,0-1 0 0 0,0 1 1 0 0,0-1-1 0 0,0 1 0 0 0,-1 0 1 0 0,1-1-1 0 0,0 1 0 0 0,0 1 0 0 0,-1-1 1 0 0,1 0-1 0 0,0 0 0 0 0,0 1 1 0 0,0-1-1 0 0,-1 1 0 0 0,1 0 1 0 0,-1 0-34 0 0,-6-1 48 0 0,-1 1 1 0 0,1 0 0 0 0,-1 0-1 0 0,1 1 1 0 0,-1 0 0 0 0,1 1-1 0 0,0 0 1 0 0,0 1 0 0 0,0-1-1 0 0,0 2 1 0 0,1-1 0 0 0,-1 1-1 0 0,1 1 1 0 0,1-1 0 0 0,-1 1-1 0 0,1 1 1 0 0,0-1 0 0 0,0 1-1 0 0,1 1 1 0 0,0-1 0 0 0,0 1-1 0 0,0 0 1 0 0,1 0 0 0 0,1 1-1 0 0,-1-1 1 0 0,1 1 0 0 0,1 0-1 0 0,0 0 1 0 0,0 0 0 0 0,-1 8-49 0 0,7-9-102 0 0,1 1 1 0 0,-1-1-1 0 0,2 0 1 0 0,-1 1-1 0 0,1-2 1 0 0,0 1-1 0 0,0-1 1 0 0,1 0-1 0 0,0 0 0 0 0,1 0 1 0 0,-1-1-1 0 0,1 0 1 0 0,1 0-1 0 0,-1-1 1 0 0,1 0-1 0 0,0 0 1 0 0,0 0-1 0 0,0-1 1 0 0,0-1-1 0 0,1 1 1 0 0,0-2-1 0 0,0 1 1 0 0,2 0 101 0 0,141 30-5617 0 0,-117-31 4361 0 0</inkml:trace>
  <inkml:trace contextRef="#ctx0" brushRef="#br0" timeOffset="53756.317">1924 11459 988 0 0,'0'0'703'0'0,"-1"-20"1677"0"0,2-35 824 0 0,16 246-1999 0 0,-18-180-1194 0 0,0 1 1 0 0,1 0-1 0 0,1 0 0 0 0,0 0 0 0 0,1-1 1 0 0,0 1-1 0 0,1-1 0 0 0,0 1 0 0 0,1-1 1 0 0,0 0-1 0 0,1 0 0 0 0,0-1 0 0 0,0 1 1 0 0,1-1-1 0 0,1 0 0 0 0,0-1 0 0 0,0 1 1 0 0,1-1-1 0 0,0-1 0 0 0,0 0 0 0 0,1 0 1 0 0,0 0-1 0 0,1-1 0 0 0,-1-1 0 0 0,2 1 1 0 0,-1-2-1 0 0,0 1 0 0 0,1-1 0 0 0,0-1 1 0 0,0 0-1 0 0,1-1 0 0 0,8 2-11 0 0,-16-5-5 0 0,1 0-1 0 0,0-1 0 0 0,0 1 1 0 0,-1-1-1 0 0,1 0 1 0 0,0 0-1 0 0,-1-1 0 0 0,1 1 1 0 0,-1-1-1 0 0,0 0 1 0 0,1-1-1 0 0,-1 1 1 0 0,0 0-1 0 0,0-1 0 0 0,-1 0 1 0 0,1 0-1 0 0,0 0 1 0 0,-1-1-1 0 0,0 1 0 0 0,0-1 1 0 0,0 0-1 0 0,0 0 1 0 0,-1 0-1 0 0,1 0 1 0 0,-1 0-1 0 0,0 0 0 0 0,0-1 1 0 0,-1 1-1 0 0,1-1 1 0 0,-1 1-1 0 0,0-1 6 0 0,15-151 30 0 0,-16 150 4 0 0,-22-44 270 0 0,21 50-252 0 0,72 27-280 0 0,198-11-384 0 0,-192-37 528 0 0,-109-13 158 0 0,-125-24-292 0 0,163 16-4544 0 0,8 23 3417 0 0</inkml:trace>
  <inkml:trace contextRef="#ctx0" brushRef="#br0" timeOffset="54285.849">2833 11620 1700 0 0,'121'-26'3879'0'0,"-90"16"-3564"0"0,-2-1 0 0 0,1-1-1 0 0,-1-2 1 0 0,-1 0 0 0 0,-1-2-1 0 0,0-2 1 0 0,-1 0 0 0 0,-1-2-1 0 0,1-1-314 0 0,-25 20 3 0 0,0 1-1 0 0,0-1 0 0 0,0 0 1 0 0,0 0-1 0 0,0 0 0 0 0,-1 0 0 0 0,1 1 1 0 0,0-1-1 0 0,0 0 0 0 0,-1 0 0 0 0,1-1 1 0 0,-1 1-1 0 0,1 0 0 0 0,-1 0 1 0 0,1 0-1 0 0,-1 0 0 0 0,1 0 0 0 0,-1-1 1 0 0,0 1-1 0 0,0 0 0 0 0,0 0 0 0 0,0 0 1 0 0,0-1-1 0 0,0 1 0 0 0,0 0 1 0 0,0 0-1 0 0,0 0 0 0 0,0-1 0 0 0,-1 1 1 0 0,1 0-1 0 0,-1 0 0 0 0,1 0 0 0 0,-1 0 1 0 0,1 0-1 0 0,-1 0 0 0 0,1-1 1 0 0,-1 1-1 0 0,0 1 0 0 0,0-1 0 0 0,1 0 1 0 0,-1 0-1 0 0,0 0 0 0 0,0 0 0 0 0,0 0 1 0 0,0 1-1 0 0,0-1 0 0 0,0 0 1 0 0,0 1-1 0 0,0-1 0 0 0,0 1 0 0 0,-1 0 1 0 0,1-1-1 0 0,0 1 0 0 0,0 0 0 0 0,0-1 1 0 0,-1 1-1 0 0,1 0 0 0 0,0 0-2 0 0,-84-4 404 0 0,69 7-351 0 0,-1 0 0 0 0,1 1 0 0 0,0 1 0 0 0,1 1 0 0 0,-1 0 0 0 0,1 1 0 0 0,0 0 0 0 0,1 1 0 0 0,-1 1 0 0 0,2 1 0 0 0,-1 0 0 0 0,1 0 0 0 0,1 1 0 0 0,0 1 0 0 0,1 0 0 0 0,0 1 0 0 0,1 0 0 0 0,-4 6-53 0 0,13-16 2 0 0,-1 0 0 0 0,1 0 0 0 0,1 1 0 0 0,-1-1 1 0 0,0 0-1 0 0,1 0 0 0 0,-1 0 0 0 0,1 0 0 0 0,0 1 0 0 0,0-1 0 0 0,1 0 0 0 0,-1 0 1 0 0,0 0-1 0 0,1 1 0 0 0,0-1 0 0 0,0 0 0 0 0,0 0 0 0 0,0 0 0 0 0,0 0 1 0 0,1 0-1 0 0,0-1 0 0 0,-1 1 0 0 0,1 0 0 0 0,0-1 0 0 0,0 1 0 0 0,0-1 0 0 0,0 1 1 0 0,1-1-1 0 0,-1 0 0 0 0,1 0 0 0 0,-1 0 0 0 0,1 0 0 0 0,0-1 0 0 0,0 1 1 0 0,0-1-1 0 0,-1 0 0 0 0,1 0 0 0 0,1 0 0 0 0,0 1-2 0 0,129 28-1407 0 0,108-37-3506 0 0,-191 0 4097 0 0</inkml:trace>
  <inkml:trace contextRef="#ctx0" brushRef="#br0" timeOffset="57745.24">6326 11203 1076 0 0,'5'-22'1968'0'0,"0"16"-1993"0"0,-4 5 58 0 0,0-1 0 0 0,-1 1 0 0 0,1-1 0 0 0,0 1 0 0 0,0 0 0 0 0,0 0 0 0 0,0-1 0 0 0,0 1 0 0 0,0 0 0 0 0,0 0 0 0 0,0 0 0 0 0,0 0 0 0 0,1 0 0 0 0,-1 1 0 0 0,0-1 0 0 0,1 0 0 0 0,-1 0 0 0 0,1 1 0 0 0,-1-1-1 0 0,0 1 1 0 0,1-1 0 0 0,-1 1 0 0 0,1 0 0 0 0,-1 0 0 0 0,1 0 0 0 0,0-1 0 0 0,-1 1 0 0 0,1 1 0 0 0,-1-1 0 0 0,1 0 0 0 0,-1 0 0 0 0,1 0 0 0 0,-1 1 0 0 0,1-1 0 0 0,-1 1 0 0 0,1-1 0 0 0,-1 1 0 0 0,0 0 0 0 0,1 0 0 0 0,-1-1 0 0 0,0 1 0 0 0,0 0 0 0 0,1 0 0 0 0,-1 0 0 0 0,0 0 0 0 0,0 0 0 0 0,0 1 0 0 0,0-1-33 0 0,26 32 419 0 0,-2 2 0 0 0,-2 0 0 0 0,-1 2 0 0 0,-1 0 0 0 0,15 40-419 0 0,-14-30 364 0 0,26 62 2479 0 0,-54-126-2676 0 0,0-1 1 0 0,2 0-1 0 0,0 0 0 0 0,1 0 0 0 0,1-1 0 0 0,0 1 0 0 0,2-1 0 0 0,0 1 0 0 0,1-1 1 0 0,1-4-168 0 0,0-32 81 0 0,-3 34-97 0 0,1 0 1 0 0,1 0-1 0 0,0 0 0 0 0,2 1 0 0 0,0-1 0 0 0,2 1 1 0 0,0 0-1 0 0,1 0 0 0 0,6-11 16 0 0,-9 29-19 0 0,-1 1-1 0 0,1 0 1 0 0,0 0-1 0 0,0 0 0 0 0,0 0 1 0 0,1 0-1 0 0,-1 0 1 0 0,0 1-1 0 0,0 0 1 0 0,0-1-1 0 0,0 1 1 0 0,0 1-1 0 0,1-1 1 0 0,-1 0-1 0 0,0 1 1 0 0,0-1-1 0 0,0 1 1 0 0,0 0-1 0 0,0 0 1 0 0,0 0-1 0 0,0 1 1 0 0,0-1-1 0 0,0 1 1 0 0,-1-1-1 0 0,1 1 1 0 0,-1 0-1 0 0,1 0 1 0 0,-1 0-1 0 0,1 0 1 0 0,-1 1-1 0 0,0-1 1 0 0,0 0-1 0 0,0 1 1 0 0,0 0 19 0 0,4 2-31 0 0,5 3 39 0 0,-1 1-1 0 0,1 0 1 0 0,-2 0-1 0 0,1 1 1 0 0,-1 1-1 0 0,-1 0 1 0 0,0 0-1 0 0,0 0 1 0 0,-1 1-1 0 0,-1 0 1 0 0,0 0-1 0 0,-1 1 1 0 0,0 0-1 0 0,0 0 1 0 0,-2 0 0 0 0,0 0-1 0 0,0 1 1 0 0,-1-1-1 0 0,-1 1 1 0 0,0 9-8 0 0,-1-22 9 0 0,0 0 0 0 0,0 0 0 0 0,-1 0 0 0 0,1 0 0 0 0,0 0 0 0 0,-1 0 0 0 0,1 0 0 0 0,-1 0 0 0 0,1 0 0 0 0,-1 0 0 0 0,0 0 0 0 0,1 0 0 0 0,-1 0 0 0 0,0 0 0 0 0,0 0 0 0 0,0-1 0 0 0,1 1 0 0 0,-1 0 0 0 0,0 0 0 0 0,0-1 0 0 0,0 1 0 0 0,0-1 0 0 0,0 1 0 0 0,0-1 0 0 0,0 1 0 0 0,-1-1 0 0 0,1 0 0 0 0,0 0 0 0 0,0 1 0 0 0,0-1 0 0 0,0 0 0 0 0,0 0 0 0 0,0 0 0 0 0,-1 0 0 0 0,1 0 0 0 0,0 0 0 0 0,0-1 0 0 0,0 1 0 0 0,0 0 0 0 0,0-1 0 0 0,0 1 0 0 0,0 0 0 0 0,-1-1 1 0 0,1 1-1 0 0,0-1 0 0 0,1 0 0 0 0,-1 1 0 0 0,0-1 0 0 0,0 0 0 0 0,0 1 0 0 0,0-1 0 0 0,0 0 0 0 0,1 0 0 0 0,-1 0 0 0 0,0 0-9 0 0,-4-10-79 0 0,0 0 1 0 0,0 0-1 0 0,1-1 1 0 0,1 1-1 0 0,0-1 1 0 0,1 0-1 0 0,0 0 0 0 0,0 0 1 0 0,1 0-1 0 0,1 0 1 0 0,0-1-1 0 0,2-8 79 0 0,-2 6-151 0 0,59-142-1104 0 0,-6 116 531 0 0,-52 41 621 0 0,9 4 81 0 0,-3 5 34 0 0,0 0 1 0 0,-1 1-1 0 0,0 0 0 0 0,0 1 0 0 0,-1-1 1 0 0,0 1-1 0 0,-1 0 0 0 0,-1 0 0 0 0,0 0 1 0 0,0 1-1 0 0,-1-1 0 0 0,0 4-12 0 0,9 30 48 0 0,84 153-1338 0 0,-57-172-2760 0 0,-36-26 2781 0 0</inkml:trace>
  <inkml:trace contextRef="#ctx0" brushRef="#br0" timeOffset="58102.839">7318 11147 1184 0 0,'-8'10'364'0'0,"1"0"0"0"0,-1 0 0 0 0,2 0 1 0 0,-1 1-1 0 0,1 0 0 0 0,1 0 0 0 0,0 0 0 0 0,1 1 0 0 0,0 0 0 0 0,1-1 1 0 0,0 2-1 0 0,0-1 0 0 0,2 0 0 0 0,-1 2-364 0 0,2-11 49 0 0,1 0-1 0 0,-1 0 1 0 0,0 0 0 0 0,1 0 0 0 0,-1 0 0 0 0,1 0-1 0 0,0 0 1 0 0,0 0 0 0 0,1-1 0 0 0,-1 1-1 0 0,0 0 1 0 0,1 0 0 0 0,-1-1 0 0 0,1 1 0 0 0,0-1-1 0 0,0 0 1 0 0,0 1 0 0 0,0-1 0 0 0,1 0-1 0 0,-1 0 1 0 0,0-1 0 0 0,1 1 0 0 0,0 0 0 0 0,-1-1-1 0 0,1 1 1 0 0,0-1 0 0 0,-1 0 0 0 0,1 0-1 0 0,0 0 1 0 0,0 0 0 0 0,0-1 0 0 0,0 1-1 0 0,0-1 1 0 0,0 0 0 0 0,0 1 0 0 0,0-1 0 0 0,0-1-1 0 0,0 1 1 0 0,3-1-49 0 0,118-29 153 0 0,-122 30-152 0 0,0-1 0 0 0,1 1 0 0 0,-1 0 0 0 0,0-1 0 0 0,0 1 0 0 0,0-1 0 0 0,0 1 0 0 0,0-1 0 0 0,0 0 0 0 0,0 0 0 0 0,0 0 0 0 0,0 0 0 0 0,0 0 0 0 0,0-1 0 0 0,0 1-1 0 0,-1-1 1 0 0,1 1 0 0 0,-1-1 0 0 0,1 1 0 0 0,-1-1 0 0 0,1 0 0 0 0,-1 0 0 0 0,0 0 0 0 0,0 1 0 0 0,0-1 0 0 0,0 0 0 0 0,0-1 0 0 0,-1 1 0 0 0,1 0 0 0 0,0 0 0 0 0,-1 0-1 0 0,0 0 1 0 0,1 0 0 0 0,-1-1 0 0 0,0 1 0 0 0,0 0 0 0 0,0 0 0 0 0,-1 0 0 0 0,1-1 0 0 0,0 1 0 0 0,-1 0 0 0 0,1 0 0 0 0,-1 0 0 0 0,0 0 0 0 0,0 0 0 0 0,0 0 0 0 0,0 0-1 0 0,0 0 1 0 0,0 0 0 0 0,0 0 0 0 0,-1 1 0 0 0,1-1 0 0 0,-1 0 0 0 0,1 1 0 0 0,-1-1 0 0 0,0 1 0 0 0,0 0 0 0 0,1-1 0 0 0,-2 1-1 0 0,-14-8 50 0 0,0 1 0 0 0,0 1 1 0 0,-1 0-1 0 0,1 1 1 0 0,-2 1-1 0 0,1 1 0 0 0,-1 0 1 0 0,1 2-1 0 0,-19-1-50 0 0,-51-10-698 0 0,104-15-4437 0 0,4 13 3894 0 0</inkml:trace>
  <inkml:trace contextRef="#ctx0" brushRef="#br0" timeOffset="58396.2">7678 11015 1100 0 0,'-3'2'203'0'0,"1"-1"1"0"0,-1 0-1 0 0,0 1 0 0 0,0 0 0 0 0,1-1 1 0 0,-1 1-1 0 0,1 0 0 0 0,-1 0 0 0 0,1 1 1 0 0,0-1-1 0 0,0 0 0 0 0,0 1 0 0 0,0 0 1 0 0,0-1-1 0 0,1 1 0 0 0,-1 0 0 0 0,1 0 1 0 0,0 0-1 0 0,0 0 0 0 0,0 0 0 0 0,0 0 1 0 0,0 0-1 0 0,0 0 0 0 0,1 0 0 0 0,0 0 1 0 0,0 0-1 0 0,0 1 0 0 0,0 1-203 0 0,2 5 194 0 0,0 0 0 0 0,1 0 0 0 0,0-1 0 0 0,0 1-1 0 0,1 0 1 0 0,0-1 0 0 0,1 0 0 0 0,0 0 0 0 0,1-1 0 0 0,0 1 0 0 0,0-1 0 0 0,6 6-194 0 0,-2-3 181 0 0,-5-7-121 0 0,0 0 0 0 0,0 0 0 0 0,-1 0 0 0 0,1 1 0 0 0,-1 0 0 0 0,0 0 0 0 0,-1 0 0 0 0,1 0 0 0 0,-1 1 1 0 0,0-1-1 0 0,0 1 0 0 0,-1 0 0 0 0,0 0 0 0 0,0 0 0 0 0,0 0 0 0 0,-1 0 0 0 0,0 0 0 0 0,0 1 0 0 0,0-1 0 0 0,-1 0 0 0 0,0 1 0 0 0,0-1 0 0 0,-1 0 0 0 0,1 0 0 0 0,-2 3-60 0 0,-4 4-48 0 0,-1-1 0 0 0,-1-1 0 0 0,0 0 0 0 0,0 0 1 0 0,-1 0-1 0 0,0-1 0 0 0,-1 0 0 0 0,0-1 1 0 0,-1 0-1 0 0,0-1 0 0 0,0 0 0 0 0,0 0 0 0 0,-1-2 1 0 0,-1 1-1 0 0,1-1 0 0 0,-1-1 0 0 0,0 0 0 0 0,0-1 1 0 0,-12 2 47 0 0,22-7-186 0 0,0-1 0 0 0,0 0 0 0 0,0 1 1 0 0,0-1-1 0 0,0 0 0 0 0,1 0 1 0 0,-1-1-1 0 0,1 1 0 0 0,-1 0 0 0 0,1-1 1 0 0,0 0-1 0 0,0 1 0 0 0,0-1 1 0 0,1 0-1 0 0,-1 0 0 0 0,0 0 0 0 0,1 0 1 0 0,0 0-1 0 0,0 0 0 0 0,0-1 0 0 0,0 1 1 0 0,0 0-1 0 0,1 0 0 0 0,0-1 1 0 0,-1 1-1 0 0,1-1 0 0 0,0 1 0 0 0,1 0 1 0 0,-1-2 185 0 0,0-29-1316 0 0,0 9 34 0 0</inkml:trace>
  <inkml:trace contextRef="#ctx0" brushRef="#br0" timeOffset="58662.121">7971 10835 1712 0 0,'9'-8'2088'0'0,"11"-6"3677"0"0,-11 34-4734 0 0,41 161 146 0 0,8 76-1836 0 0,-58-252 388 0 0,0 0 0 0 0,0-1 0 0 0,0 1 0 0 0,-1 0 0 0 0,1 0 1 0 0,-1-1-1 0 0,0 1 0 0 0,-1-1 0 0 0,1 1 0 0 0,-1-1 0 0 0,0 0 1 0 0,0 1-1 0 0,0-1 0 0 0,-1 0 0 0 0,1 0 0 0 0,-1-1 0 0 0,0 1 1 0 0,0-1-1 0 0,-1 1 0 0 0,1-1 0 0 0,-1 0 0 0 0,1 0 0 0 0,-1 0 0 0 0,0-1 1 0 0,0 1-1 0 0,0-1 0 0 0,0 0 0 0 0,-1 0 0 0 0,1 0 0 0 0,-1-1 1 0 0,-3 1 270 0 0,-11 3-1202 0 0</inkml:trace>
  <inkml:trace contextRef="#ctx0" brushRef="#br0" timeOffset="58926.412">7846 11125 944 0 0,'-7'-30'6478'0'0,"53"13"-4039"0"0,-25 13-2442 0 0,61-15 164 0 0,184-58-6559 0 0,-237 63 5121 0 0</inkml:trace>
  <inkml:trace contextRef="#ctx0" brushRef="#br0" timeOffset="59499.707">8450 10793 2224 0 0,'7'-46'5574'0'0,"-11"66"-2712"0"0,1 21-2599 0 0,1 0 0 0 0,3 1-1 0 0,1-1 1 0 0,2 0 0 0 0,2 0 0 0 0,1-1 0 0 0,3 1 0 0 0,5 13-263 0 0,-14-48-40 0 0,1 1-1 0 0,0 0 1 0 0,0 0-1 0 0,0-1 0 0 0,1 0 1 0 0,0 1-1 0 0,0-1 1 0 0,0 0-1 0 0,1 0 1 0 0,0-1-1 0 0,0 1 1 0 0,1-1-1 0 0,0 0 1 0 0,-1 0-1 0 0,2 0 1 0 0,-1-1-1 0 0,0 1 1 0 0,1-1-1 0 0,0-1 0 0 0,0 1 1 0 0,0-1-1 0 0,0 0 1 0 0,1 0-1 0 0,-1-1 1 0 0,1 0-1 0 0,0 0 1 0 0,0-1-1 0 0,-1 1 1 0 0,1-2-1 0 0,0 1 1 0 0,0-1-1 0 0,0 0 0 0 0,0 0 1 0 0,0-1-1 0 0,0 0 1 0 0,0 0-1 0 0,-1 0 1 0 0,1-1-1 0 0,0 0 1 0 0,3-2 40 0 0,0-4-70 0 0,-1 1 0 0 0,0-2 1 0 0,-1 1-1 0 0,1-1 0 0 0,-2-1 1 0 0,1 0-1 0 0,-1 0 0 0 0,-1 0 0 0 0,0 0 1 0 0,0-1-1 0 0,-1 0 0 0 0,-1-1 1 0 0,0 1-1 0 0,0-1 0 0 0,-1 1 1 0 0,0-1-1 0 0,-1 0 0 0 0,-1 0 1 0 0,0-1-1 0 0,0 1 0 0 0,-2-12 70 0 0,1 23 29 0 0,0 0 0 0 0,-1 0 1 0 0,1 0-1 0 0,-1 0 0 0 0,1 0 0 0 0,0 0 0 0 0,-1 0 0 0 0,0 0 0 0 0,1 0 0 0 0,-1 0 1 0 0,0 0-1 0 0,1 0 0 0 0,-1 0 0 0 0,0 0 0 0 0,0 0 0 0 0,0 1 0 0 0,0-1 0 0 0,0 0 0 0 0,0 1 1 0 0,0-1-1 0 0,0 1 0 0 0,0-1 0 0 0,0 1 0 0 0,0-1 0 0 0,0 1 0 0 0,0 0 0 0 0,0-1 1 0 0,-1 1-1 0 0,1 0 0 0 0,0 0 0 0 0,0 0 0 0 0,0 0 0 0 0,0 0 0 0 0,0 0 0 0 0,-1 0 0 0 0,1 1 1 0 0,0-1-1 0 0,0 0 0 0 0,0 0 0 0 0,0 1 0 0 0,0-1 0 0 0,0 1 0 0 0,0-1 0 0 0,0 1 1 0 0,0 0-1 0 0,0-1 0 0 0,0 1 0 0 0,0 0 0 0 0,0 0-29 0 0,0 3 21 0 0,0 0 0 0 0,0 0 0 0 0,1 0 1 0 0,-1 0-1 0 0,1 1 0 0 0,0-1 0 0 0,1 0 0 0 0,-1 0 0 0 0,1 1 1 0 0,-1-1-1 0 0,1 0 0 0 0,0 0 0 0 0,1 0 0 0 0,-1 0 0 0 0,1 0 0 0 0,0 0 1 0 0,0-1-1 0 0,0 1 0 0 0,0 0 0 0 0,1-1 0 0 0,-1 0 0 0 0,1 1 0 0 0,0-1 1 0 0,0 0-1 0 0,0 0 0 0 0,0-1 0 0 0,1 1 0 0 0,-1-1 0 0 0,1 1 1 0 0,-1-1-1 0 0,1 0 0 0 0,0-1 0 0 0,0 1 0 0 0,0-1 0 0 0,0 1 0 0 0,3-1-21 0 0,11 3-63 0 0,1-1-1 0 0,-1 0 1 0 0,1-2-1 0 0,-1 0 0 0 0,1-1 1 0 0,-1-1-1 0 0,1 0 0 0 0,-1-2 1 0 0,0 0-1 0 0,0-1 0 0 0,0-1 1 0 0,0-1-1 0 0,-1 0 1 0 0,0-1-1 0 0,0-1 0 0 0,0-1 1 0 0,-1 0-1 0 0,8-7 64 0 0,17-50 563 0 0,-41 64-309 0 0,-1-18 1864 0 0,-1 29-1539 0 0,21 203 3 0 0,-17-193-585 0 0,-1 0-1 0 0,-1 1 1 0 0,-1-1-1 0 0,-1 0 1 0 0,-1 0-1 0 0,0 0 1 0 0,-1 0-1 0 0,-1 0 0 0 0,-1-1 1 0 0,-1 0-1 0 0,0 0 1 0 0,-1 0-1 0 0,-1-1 1 0 0,-1-1-1 0 0,0 1 1 0 0,-5 4 3 0 0,1-7-334 0 0,0 0 0 0 0,-1-1 0 0 0,0 0 0 0 0,-1-1 0 0 0,0-1 0 0 0,-1 0 0 0 0,0-2 0 0 0,-1 0 1 0 0,0-1-1 0 0,-18 6 334 0 0,28-11-327 0 0,-1 0 0 0 0,1-1 0 0 0,-1 0 0 0 0,1-1 0 0 0,-1 0 1 0 0,0 0-1 0 0,1-1 0 0 0,-1 0 0 0 0,0 0 0 0 0,0-1 0 0 0,1 0 0 0 0,-1-1 1 0 0,0 0-1 0 0,1 0 0 0 0,0-1 0 0 0,-1 0 0 0 0,1 0 0 0 0,0-1 0 0 0,1 0 1 0 0,-1 0-1 0 0,1-1 0 0 0,0 0 0 0 0,0 0 0 0 0,0-1 0 0 0,-3-3 327 0 0,-18-23-1102 0 0</inkml:trace>
  <inkml:trace contextRef="#ctx0" brushRef="#br0" timeOffset="61584.679">10208 11063 2120 0 0,'2'8'604'0'0,"-7"163"3866"0"0,6-164-4427 0 0,1-1 0 0 0,0 1 0 0 0,0-1 0 0 0,0 0 0 0 0,1 0 0 0 0,0 0 0 0 0,0 0-1 0 0,1 0 1 0 0,0-1 0 0 0,0 0 0 0 0,0 1 0 0 0,0-1 0 0 0,1-1 0 0 0,0 1 0 0 0,0-1 0 0 0,0 0 0 0 0,0 0 0 0 0,1 0 0 0 0,0-1 0 0 0,0 0 0 0 0,0 0 0 0 0,0 0 0 0 0,0-1-1 0 0,0 0 1 0 0,1 0 0 0 0,-1 0 0 0 0,1-1 0 0 0,-1 0 0 0 0,1 0 0 0 0,-1-1 0 0 0,1 0 0 0 0,0 0 0 0 0,-1-1 0 0 0,1 1 0 0 0,-1-2 0 0 0,1 1 0 0 0,-1-1 0 0 0,1 1 0 0 0,-1-2-1 0 0,4-1-42 0 0,-8 3-188 0 0,1 0-1 0 0,-1 0 1 0 0,0 0-1 0 0,1-1 1 0 0,-1 1-1 0 0,0-1 1 0 0,0 0-1 0 0,0 0 0 0 0,0 1 1 0 0,-1-1-1 0 0,1-1 1 0 0,0 1-1 0 0,-1 0 1 0 0,1 0-1 0 0,-1 0 0 0 0,0-1 1 0 0,0 1-1 0 0,0-1 1 0 0,0 1-1 0 0,0-1 1 0 0,0 1-1 0 0,-1-1 0 0 0,1 0 1 0 0,-1 1-1 0 0,0-1 1 0 0,0 0-1 0 0,0 1 1 0 0,0-1 188 0 0,0-14-1264 0 0</inkml:trace>
  <inkml:trace contextRef="#ctx0" brushRef="#br0" timeOffset="61771.43">10247 10822 2616 0 0,'0'-5'996'0'0,"-2"-1"-232"0"0,0 0-252 0 0,1 0-248 0 0,-1 2-164 0 0,2 1-4 0 0,2 1-308 0 0,-2-1-144 0 0,3 0-276 0 0,-1 0 48 0 0,1 3-756 0 0,-2 0-36 0 0</inkml:trace>
  <inkml:trace contextRef="#ctx0" brushRef="#br0" timeOffset="62206.885">10552 10981 1128 0 0,'68'181'4854'0'0,"-62"-98"28"0"0,-6-83-4867 0 0,0-1 0 0 0,0 1-1 0 0,0-1 1 0 0,1 1 0 0 0,-1-1 0 0 0,0 1-1 0 0,0-1 1 0 0,0 1 0 0 0,0 0-1 0 0,0-1 1 0 0,0 1 0 0 0,0-1 0 0 0,0 1-1 0 0,0-1 1 0 0,-1 1 0 0 0,1-1-1 0 0,0 1 1 0 0,0-1 0 0 0,0 1-1 0 0,0 0 1 0 0,-1-1 0 0 0,1 1 0 0 0,0-1-1 0 0,0 1 1 0 0,-1 0 0 0 0,1-1-1 0 0,0 1 1 0 0,-1 0 0 0 0,1-1 0 0 0,0 1-1 0 0,-1 0 1 0 0,1-1 0 0 0,0 1-1 0 0,-1 0 1 0 0,1 0 0 0 0,-1-1 0 0 0,1 1-1 0 0,-1 0 1 0 0,1 0 0 0 0,-1 0-1 0 0,1 0 1 0 0,0 0 0 0 0,-1 0-1 0 0,1 0 1 0 0,-1 0 0 0 0,1 0 0 0 0,-1 0-1 0 0,1 0 1 0 0,-1 0 0 0 0,1 0-1 0 0,-1 0 1 0 0,1 0 0 0 0,-1 0 0 0 0,1 0-1 0 0,-1 1 1 0 0,1-1 0 0 0,0 0-1 0 0,-1 0 1 0 0,1 1 0 0 0,-1-1-1 0 0,1 0 1 0 0,0 0 0 0 0,-1 1 0 0 0,1-1-1 0 0,0 0 1 0 0,-1 1 0 0 0,1-1-1 0 0,0 1-14 0 0,32-170-303 0 0,47 41-653 0 0,-78 127 936 0 0,-1 1 0 0 0,1-1 0 0 0,0 0 0 0 0,0 0 0 0 0,0 1 0 0 0,0-1 1 0 0,0 0-1 0 0,0 1 0 0 0,0-1 0 0 0,0 1 0 0 0,0-1 0 0 0,0 1 0 0 0,0-1 0 0 0,0 1 0 0 0,0 0 0 0 0,0 0 0 0 0,0 0 1 0 0,0-1-1 0 0,0 1 0 0 0,0 0 0 0 0,1 0 0 0 0,-1 0 0 0 0,0 1 0 0 0,0-1 0 0 0,0 0 0 0 0,0 0 0 0 0,0 0 0 0 0,0 1 1 0 0,0-1-1 0 0,0 1 0 0 0,0-1 0 0 0,0 1 0 0 0,0-1 0 0 0,0 1 0 0 0,0 0 0 0 0,0-1 0 0 0,0 1 0 0 0,0 0 0 0 0,-1 0 0 0 0,1 0 1 0 0,0-1-1 0 0,0 1 0 0 0,-1 0 0 0 0,1 0 0 0 0,-1 0 0 0 0,1 0 0 0 0,-1 0 0 0 0,1 0 0 0 0,-1 0 0 0 0,0 0 0 0 0,1 1 1 0 0,-1-1-1 0 0,0 0 0 0 0,0 0 20 0 0,17 67 116 0 0,-16-62-167 0 0,1 12 65 0 0,0 1 0 0 0,2-1 0 0 0,0 0-1 0 0,1 0 1 0 0,1 0 0 0 0,0-1 0 0 0,2 0 0 0 0,0 0 0 0 0,1 0 0 0 0,0-1 0 0 0,8 9-14 0 0,70 19-3911 0 0,-75-44 1080 0 0,-3 0 1365 0 0</inkml:trace>
  <inkml:trace contextRef="#ctx0" brushRef="#br0" timeOffset="62455.231">11143 10730 2080 0 0,'3'-57'5403'0'0,"-3"56"-4764"0"0,0 1-62 0 0,0 0-65 0 0,0 0-41 0 0,-17 1 1168 0 0,12 21-1471 0 0,1 1 0 0 0,1-1-1 0 0,1 0 1 0 0,1 1 0 0 0,1 0 0 0 0,1-1-1 0 0,0 1 1 0 0,2-1 0 0 0,1 1 0 0 0,1-1-1 0 0,0 0 1 0 0,2-1 0 0 0,2 3-168 0 0,28 184-4505 0 0,-37-205 4313 0 0,1 0-1 0 0,-1-1 0 0 0,1 1 0 0 0,-1 0 0 0 0,0 0 1 0 0,0-1-1 0 0,0 1 0 0 0,0 0 0 0 0,-1 0 0 0 0,1-1 1 0 0,-1 1-1 0 0,0 0 0 0 0,0-1 0 0 0,0 1 0 0 0,0-1 1 0 0,0 1-1 0 0,0-1 0 0 0,-1 1 0 0 0,1-1 0 0 0,-1 0 1 0 0,0 0-1 0 0,1 0 0 0 0,-1 1 0 0 0,0-2 0 0 0,0 1 1 0 0,-1 0-1 0 0,1 0 0 0 0,0-1 0 0 0,0 1 0 0 0,-1-1 1 0 0,1 0-1 0 0,-1 0 0 0 0,0 1 193 0 0,-8-4-1195 0 0</inkml:trace>
  <inkml:trace contextRef="#ctx0" brushRef="#br0" timeOffset="62654.612">10880 10966 1860 0 0,'-7'-20'5518'0'0,"27"6"-3582"0"0,46-1-2047 0 0,-50 13 705 0 0,225-31-3578 0 0,-148 23-393 0 0,-64 6 2141 0 0</inkml:trace>
  <inkml:trace contextRef="#ctx0" brushRef="#br0" timeOffset="63013.356">11395 10931 1484 0 0,'10'11'4703'0'0,"31"-11"-3950"0"0,-33 0-305 0 0,179-32 459 0 0,-160 27-972 0 0,-11 3-60 0 0,-1-1-1 0 0,1 0 1 0 0,-1-1 0 0 0,0 0 0 0 0,0-1-1 0 0,-1-1 1 0 0,1 0 0 0 0,-1-1 0 0 0,-1-1-1 0 0,6-4 126 0 0,-19 11-24 0 0,-1-1 0 0 0,1 1 0 0 0,-1-1 0 0 0,0 1 0 0 0,0 0 0 0 0,0-1 0 0 0,1 1 0 0 0,-1 0 0 0 0,0 0 0 0 0,-1 0 0 0 0,1-1 0 0 0,0 1 0 0 0,0 0 0 0 0,0 0 1 0 0,-1 1-1 0 0,1-1 0 0 0,0 0 0 0 0,-1 0 0 0 0,1 1 0 0 0,-1-1 0 0 0,1 1 0 0 0,0-1 0 0 0,-1 1 0 0 0,0-1 0 0 0,1 1 0 0 0,-1 0 0 0 0,1 0 0 0 0,-1 0 0 0 0,1 0 0 0 0,-1 0 0 0 0,1 0 0 0 0,-1 0 0 0 0,1 1 0 0 0,-1-1 0 0 0,1 0 0 0 0,-1 1 0 0 0,1 0 0 0 0,-1-1 0 0 0,0 1 24 0 0,-3-1-57 0 0,-19-2 255 0 0,-1 1 0 0 0,0 1 0 0 0,0 1 1 0 0,1 1-1 0 0,-1 1 0 0 0,1 1 0 0 0,0 1 1 0 0,0 2-1 0 0,0 0 0 0 0,1 1 1 0 0,0 2-1 0 0,0 0 0 0 0,-2 3-198 0 0,21-10 28 0 0,0 0 0 0 0,0 0 1 0 0,0 1-1 0 0,1-1 0 0 0,0 1 0 0 0,0-1 0 0 0,0 1 0 0 0,0 0 1 0 0,0 0-1 0 0,1 1 0 0 0,-1-1 0 0 0,1 0 0 0 0,0 1 0 0 0,1 0 0 0 0,-1-1 1 0 0,1 1-1 0 0,0 0 0 0 0,0 0 0 0 0,0-1 0 0 0,1 1 0 0 0,0 0 1 0 0,0 0-1 0 0,0 0 0 0 0,0 0 0 0 0,1 0 0 0 0,0 0 0 0 0,0-1 0 0 0,0 1 1 0 0,0 0-1 0 0,1-1 0 0 0,0 1 0 0 0,0-1 0 0 0,0 1 0 0 0,1-1 1 0 0,-1 0-1 0 0,1 0 0 0 0,0 0 0 0 0,0 0 0 0 0,1-1 0 0 0,-1 1 0 0 0,1-1 1 0 0,-1 0-1 0 0,1 0 0 0 0,0 0 0 0 0,0 0 0 0 0,1-1 0 0 0,-1 1 1 0 0,3 0-29 0 0,141 63-1432 0 0,11-50-4186 0 0,-142-16 4330 0 0</inkml:trace>
  <inkml:trace contextRef="#ctx0" brushRef="#br0" timeOffset="63320.17">11965 10871 1088 0 0,'2'-2'88'0'0,"-1"0"0"0"0,1 1 0 0 0,0-1 0 0 0,0 0 0 0 0,0 0 0 0 0,0 1 0 0 0,0-1 0 0 0,0 1-1 0 0,0 0 1 0 0,1 0 0 0 0,-1 0 0 0 0,0 0 0 0 0,1 0 0 0 0,-1 0 0 0 0,1 1 0 0 0,-1-1 0 0 0,1 1 0 0 0,-1-1 0 0 0,1 1 0 0 0,-1 0 0 0 0,1 0 0 0 0,-1 0-1 0 0,1 0 1 0 0,-1 1 0 0 0,1-1 0 0 0,-1 1 0 0 0,1 0 0 0 0,-1-1 0 0 0,1 1 0 0 0,-1 0 0 0 0,0 0 0 0 0,0 1 0 0 0,1-1 0 0 0,-1 0 0 0 0,0 1-1 0 0,0-1 1 0 0,0 1 0 0 0,0 0 0 0 0,-1 0 0 0 0,1-1 0 0 0,0 1 0 0 0,-1 1 0 0 0,1-1 0 0 0,-1 0 0 0 0,0 0-88 0 0,67 104 2184 0 0,-52 33 3202 0 0,-20-149-4951 0 0,40-69-808 0 0,15-39-918 0 0,-37 38-2597 0 0,-34 52-138 0 0,14 24 2806 0 0</inkml:trace>
  <inkml:trace contextRef="#ctx0" brushRef="#br0" timeOffset="63646.459">12295 10933 2000 0 0,'39'-9'738'0'0,"-1"-2"-1"0"0,1-1 1 0 0,-2-2 0 0 0,0-2-1 0 0,-1-1 1 0 0,19-13-738 0 0,-28 16 301 0 0,-104 32 1757 0 0,60-13-1835 0 0,-1 1 0 0 0,1 0 0 0 0,0 2 0 0 0,1 0 0 0 0,-1 1 0 0 0,1 0 0 0 0,1 2 0 0 0,-14 11-223 0 0,29-22 8 0 0,-1 1 0 0 0,0 0 1 0 0,1 0-1 0 0,-1 0 0 0 0,1 0 0 0 0,-1 0 1 0 0,1 0-1 0 0,-1 0 0 0 0,1 0 1 0 0,0 0-1 0 0,0 0 0 0 0,-1 0 0 0 0,1 0 1 0 0,0 1-1 0 0,0-1 0 0 0,0 0 0 0 0,0 0 1 0 0,0 0-1 0 0,1 0 0 0 0,-1 0 0 0 0,0 0 1 0 0,0 0-1 0 0,1 0 0 0 0,-1 0 0 0 0,0 0 1 0 0,1 0-1 0 0,-1 0 0 0 0,1 0 0 0 0,0 0 1 0 0,-1 0-1 0 0,1 0 0 0 0,0 0 0 0 0,-1-1 1 0 0,1 1-1 0 0,0 0 0 0 0,0 0 0 0 0,0-1 1 0 0,0 1-1 0 0,-1 0 0 0 0,1-1 0 0 0,0 1 1 0 0,0-1-1 0 0,0 0 0 0 0,0 1 0 0 0,0-1 1 0 0,1 0-1 0 0,-1 1 0 0 0,0-1 0 0 0,0 0 1 0 0,1 0-9 0 0,57 16-538 0 0,140-21-6825 0 0,-168-2 6118 0 0</inkml:trace>
  <inkml:trace contextRef="#ctx0" brushRef="#br0" timeOffset="63895.101">12832 10792 1128 0 0,'1'1'98'0'0,"-1"0"-1"0"0,0 0 1 0 0,0 0-1 0 0,0 1 1 0 0,0-1-1 0 0,0 0 1 0 0,0 0-1 0 0,0 0 1 0 0,0 0 0 0 0,0 1-1 0 0,-1-1 1 0 0,1 0-1 0 0,0 0 1 0 0,-1 0-1 0 0,1 0 1 0 0,-1 0-1 0 0,1 0 1 0 0,-1 0-1 0 0,0 0 1 0 0,1 0 0 0 0,-1 0-1 0 0,0 0 1 0 0,0 0-1 0 0,1 0 1 0 0,-1-1-1 0 0,0 1 1 0 0,0 0-1 0 0,0-1 1 0 0,0 1-1 0 0,0 0 1 0 0,0-1 0 0 0,0 1-1 0 0,0-1 1 0 0,0 0-1 0 0,-1 1 1 0 0,1-1-1 0 0,0 0 1 0 0,0 0-1 0 0,0 0 1 0 0,0 1-1 0 0,-1-1 1 0 0,1 0 0 0 0,0-1-1 0 0,0 1 1 0 0,0 0-1 0 0,0 0 1 0 0,-1 0-1 0 0,1-1 1 0 0,0 1-1 0 0,0 0 1 0 0,0-1-1 0 0,0 1 1 0 0,0-1 0 0 0,0 0-1 0 0,0 1 1 0 0,0-1-1 0 0,0 0 1 0 0,0 1-1 0 0,0-1 1 0 0,1 0-1 0 0,-1 0 1 0 0,0 0-1 0 0,0 0 1 0 0,1 0 0 0 0,-1 0-1 0 0,1 0 1 0 0,-1 0-1 0 0,1 0 1 0 0,-1-1-98 0 0,54 82 1262 0 0,-46-72-1145 0 0,0 0 0 0 0,-1 1 1 0 0,0-1-1 0 0,0 1 0 0 0,-1 1 0 0 0,0-1 1 0 0,0 1-1 0 0,-1-1 0 0 0,0 1 0 0 0,-1 1 1 0 0,0-1-1 0 0,-1 0 0 0 0,0 1 0 0 0,0 8-117 0 0,-4-9-51 0 0,-1 0 0 0 0,0 0 0 0 0,0 0 0 0 0,-1 0 0 0 0,-1-1 0 0 0,0 0 0 0 0,0 0 0 0 0,0 0 0 0 0,-1 0 0 0 0,-1-1 0 0 0,1 0 0 0 0,-1 0 0 0 0,-1-1 0 0 0,1 0 0 0 0,-1 0 0 0 0,-1-1-1 0 0,1 0 1 0 0,-1 0 0 0 0,0-1 0 0 0,0 0 0 0 0,-1-1 0 0 0,1 0 0 0 0,-7 2 51 0 0,14-6-187 0 0,-1-1-1 0 0,1 1 1 0 0,0-1-1 0 0,0 1 1 0 0,0-1-1 0 0,0 0 1 0 0,-1 0 0 0 0,1 0-1 0 0,0 0 1 0 0,0 0-1 0 0,1 0 1 0 0,-1-1-1 0 0,0 1 1 0 0,0-1-1 0 0,1 1 1 0 0,-1-1-1 0 0,1 0 1 0 0,-1 1 0 0 0,1-1-1 0 0,0 0 1 0 0,-1 0-1 0 0,1 0 1 0 0,0 0-1 0 0,0 0 1 0 0,1 0-1 0 0,-1 0 1 0 0,0-1-1 0 0,1 1 1 0 0,-1 0 0 0 0,1 0-1 0 0,0-1 1 0 0,-1 1-1 0 0,1 0 1 0 0,0 0-1 0 0,1-1 1 0 0,-1 1-1 0 0,0 0 1 0 0,1-1 187 0 0,-1-18-1497 0 0</inkml:trace>
  <inkml:trace contextRef="#ctx0" brushRef="#br0" timeOffset="64131.314">13053 10612 1404 0 0,'19'-22'2216'0'0,"5"5"5186"0"0,-25 40-7166 0 0,2 0-1 0 0,0 0 1 0 0,1 0 0 0 0,2-1-1 0 0,0 1 1 0 0,1-1-1 0 0,1 1 1 0 0,2-2-1 0 0,0 1 1 0 0,1-1 0 0 0,2 2-236 0 0,48 176-1523 0 0,-60-194 1220 0 0,1-1 0 0 0,-1 1 0 0 0,1 0 0 0 0,-1 0 0 0 0,-1 0-1 0 0,1 0 1 0 0,-1-1 0 0 0,0 1 0 0 0,0-1 0 0 0,0 1 0 0 0,0-1 0 0 0,-1 0 0 0 0,0 0-1 0 0,0 0 1 0 0,0 0 0 0 0,0 0 0 0 0,-1-1 0 0 0,1 0 0 0 0,-1 1 0 0 0,0-1 0 0 0,0 0 0 0 0,0-1-1 0 0,0 1 1 0 0,-1-1 0 0 0,1 0 0 0 0,-1 0 0 0 0,1 0 0 0 0,-1-1 0 0 0,0 1 0 0 0,-1-1 303 0 0,-9 1-1206 0 0</inkml:trace>
  <inkml:trace contextRef="#ctx0" brushRef="#br0" timeOffset="64380.055">12941 10871 1372 0 0,'-2'-20'8812'0'0,"31"4"-6560"0"0,40-1-2176 0 0,-67 17 205 0 0,134-19-587 0 0,-30 5-2956 0 0,-3-8-3345 0 0,-91 19 5417 0 0</inkml:trace>
  <inkml:trace contextRef="#ctx0" brushRef="#br0" timeOffset="65282.503">13232 11005 1076 0 0,'14'12'5226'0'0,"31"-13"-4420"0"0,-30 0-223 0 0,235-41 786 0 0,-221 38-1394 0 0,27-4-181 0 0,-1-2-1 0 0,0-3 1 0 0,0-2-1 0 0,-1-2 1 0 0,23-13 206 0 0,-42-2-162 0 0,-35 31 133 0 0,-3-1-14 0 0,-9-2 63 0 0,0 0 0 0 0,0 1-1 0 0,0 1 1 0 0,-1 0 0 0 0,1 0 0 0 0,-1 2 0 0 0,1-1 0 0 0,-1 1 0 0 0,1 1 0 0 0,-1 1 0 0 0,1 0 0 0 0,-1 0 0 0 0,1 1-1 0 0,-4 2-19 0 0,13-5 13 0 0,-41 9 197 0 0,24-7-93 0 0,1 1 0 0 0,0 0 0 0 0,0 2 1 0 0,0 0-1 0 0,1 1 0 0 0,-1 1 0 0 0,1 1 0 0 0,1 1 0 0 0,0 0 0 0 0,0 1 0 0 0,-11 9-117 0 0,26-18 13 0 0,1 0 0 0 0,-1 0 0 0 0,1 0 0 0 0,0 1 0 0 0,0-1 0 0 0,0 0 0 0 0,0 1 0 0 0,0-1 0 0 0,0 0 0 0 0,0 1 0 0 0,0-1 0 0 0,0 1 1 0 0,1-1-1 0 0,-1 1 0 0 0,1 0 0 0 0,-1-1 0 0 0,1 1 0 0 0,-1-1 0 0 0,1 1 0 0 0,0 0 0 0 0,0 0 0 0 0,0-1 0 0 0,0 1 0 0 0,0 0 0 0 0,0-1 0 0 0,1 1 0 0 0,-1 0 0 0 0,0-1 0 0 0,1 1 0 0 0,-1-1 0 0 0,1 1 0 0 0,0 0 0 0 0,-1-1 0 0 0,1 1 0 0 0,0-1 0 0 0,0 0 0 0 0,0 1 0 0 0,0-1 0 0 0,0 0 0 0 0,0 1 0 0 0,1-1 0 0 0,-1 0 0 0 0,0 0 0 0 0,1 0 0 0 0,-1 0 0 0 0,1 0 0 0 0,-1-1 0 0 0,2 2-13 0 0,79 28-54 0 0,-25-25-336 0 0,0-2 0 0 0,1-3 0 0 0,-1-2 0 0 0,0-3 0 0 0,0-2 0 0 0,-1-3 0 0 0,0-2 0 0 0,30-11 390 0 0,78-33-452 0 0,-164 55 515 0 0,-1 0-1 0 0,1 0 0 0 0,-1-1 1 0 0,1 1-1 0 0,-1 0 0 0 0,1 0 1 0 0,-1 0-1 0 0,0 0 1 0 0,0 0-1 0 0,0 0 0 0 0,0 0 1 0 0,0 0-1 0 0,0 0 0 0 0,0 0 1 0 0,0 1-1 0 0,0-1 1 0 0,0 0-1 0 0,0 1 0 0 0,0-1 1 0 0,0 1-1 0 0,-1-1 0 0 0,1 1 1 0 0,0-1-1 0 0,0 1 0 0 0,-1 0 1 0 0,1 0-1 0 0,0-1 1 0 0,0 1-1 0 0,-1 0 0 0 0,1 0 1 0 0,0 0-1 0 0,-1 1 0 0 0,1-1 1 0 0,0 0-1 0 0,0 0 1 0 0,-1 1-1 0 0,1-1 0 0 0,0 1 1 0 0,0-1-1 0 0,-1 1 0 0 0,1-1 1 0 0,0 1-1 0 0,0 0 1 0 0,0 0-63 0 0,-13 0 161 0 0,-1 1 0 0 0,1 1 0 0 0,0 0 1 0 0,0 1-1 0 0,0 0 0 0 0,0 1 1 0 0,1 1-1 0 0,0 0 0 0 0,0 1 0 0 0,0 0 1 0 0,1 1-1 0 0,0 0 0 0 0,-2 3-161 0 0,14-9 4 0 0,0 0 0 0 0,0 0-1 0 0,1 0 1 0 0,-1 0 0 0 0,1 0 0 0 0,-1 0-1 0 0,1 0 1 0 0,-1 0 0 0 0,1 0-1 0 0,0 0 1 0 0,0 0 0 0 0,0 0-1 0 0,0-1 1 0 0,0 1 0 0 0,1 0 0 0 0,-1-1-1 0 0,0 1 1 0 0,1-1 0 0 0,-1 0-1 0 0,1 1 1 0 0,0-1 0 0 0,-1 0-1 0 0,1 0 1 0 0,0 0 0 0 0,0 0 0 0 0,-1 0-1 0 0,1 0 1 0 0,0-1 0 0 0,0 1-1 0 0,0-1 1 0 0,0 1 0 0 0,0-1-1 0 0,0 0 1 0 0,0 1 0 0 0,0-1 0 0 0,0 0-1 0 0,0 0 1 0 0,0-1 0 0 0,0 1-1 0 0,0 0 1 0 0,0-1 0 0 0,2 0-4 0 0,17-2-168 0 0,-1-1 1 0 0,1 0-1 0 0,-1-2 1 0 0,1-1-1 0 0,-2 0 1 0 0,1-1-1 0 0,-1-2 1 0 0,0 0-1 0 0,5-4 168 0 0,-10 4-57 0 0,-1 1-1 0 0,-1-2 1 0 0,0 1-1 0 0,0-2 1 0 0,-1 0-1 0 0,0 0 1 0 0,-1-1-1 0 0,-1 0 1 0 0,0 0-1 0 0,0-1 1 0 0,-2-1 0 0 0,0 1-1 0 0,0-1 1 0 0,-1 0-1 0 0,-1-1 1 0 0,-1 1-1 0 0,0-1 1 0 0,-1 0-1 0 0,-1 0 1 0 0,0-1-1 0 0,-1 1 1 0 0,-1 0-1 0 0,-1 0 1 0 0,-1-9 57 0 0,2 14 137 0 0,-1 1 0 0 0,0-1 0 0 0,-1 0 0 0 0,0 1-1 0 0,-1-1 1 0 0,0 1 0 0 0,0-1 0 0 0,-1 1 0 0 0,-1 0 0 0 0,0 1 0 0 0,0-1 0 0 0,-1 1 0 0 0,0 0 0 0 0,0 0 0 0 0,-1 1 0 0 0,0 0 0 0 0,-1 0 0 0 0,-3-2-137 0 0,9 9 45 0 0,-1-1 1 0 0,1 0-1 0 0,-1 1 1 0 0,0 0-1 0 0,1-1 1 0 0,-1 1 0 0 0,0 1-1 0 0,0-1 1 0 0,0 0-1 0 0,0 0 1 0 0,0 1-1 0 0,0 0 1 0 0,0 0-1 0 0,0 0 1 0 0,0 0-1 0 0,0 0 1 0 0,0 0 0 0 0,1 1-1 0 0,-1-1 1 0 0,0 1-1 0 0,0 0 1 0 0,0 0-1 0 0,0 0 1 0 0,1 0-1 0 0,-1 1 1 0 0,0-1 0 0 0,1 1-1 0 0,-1-1 1 0 0,1 1-1 0 0,0 0 1 0 0,-1 0-1 0 0,1 0 1 0 0,0 0-1 0 0,0 1 1 0 0,0-1 0 0 0,1 0-1 0 0,-1 1 1 0 0,1-1-1 0 0,-1 1 1 0 0,0 1-46 0 0,-2 4 10 0 0,0 0 1 0 0,1 0-1 0 0,0 0 1 0 0,0 1-1 0 0,0-1 1 0 0,1 1-1 0 0,1-1 1 0 0,-1 1 0 0 0,2 0-1 0 0,-1 0 1 0 0,1 0-1 0 0,0-1 1 0 0,1 1-1 0 0,0 0-10 0 0,49 207-2391 0 0,-8-44-3225 0 0,-34-136 4132 0 0,0-4 38 0 0</inkml:trace>
  <inkml:trace contextRef="#ctx0" brushRef="#br0" timeOffset="65701.759">15303 10691 1636 0 0,'-15'70'7083'0'0,"-5"31"-5260"0"0,19-93-1740 0 0,1-1 0 0 0,0 1 1 0 0,0-1-1 0 0,0 1 0 0 0,1-1 1 0 0,1 0-1 0 0,-1 1 1 0 0,1-1-1 0 0,0 0 0 0 0,1 0 1 0 0,-1 0-1 0 0,2 0 0 0 0,-1-1 1 0 0,1 1-1 0 0,0-1 0 0 0,0 0 1 0 0,0 0-1 0 0,1 0 1 0 0,0-1-1 0 0,0 1 0 0 0,1-1 1 0 0,-1 0-1 0 0,1-1 0 0 0,0 1 1 0 0,0-1-1 0 0,1-1 0 0 0,-1 1 1 0 0,1-1-1 0 0,0 0 1 0 0,1 0-84 0 0,-3-2-78 0 0,1-1 1 0 0,0 1-1 0 0,0-1 1 0 0,0 0 0 0 0,0-1-1 0 0,0 0 1 0 0,0 0-1 0 0,0 0 1 0 0,-1 0 0 0 0,1-1-1 0 0,0 0 1 0 0,-1 0 0 0 0,1 0-1 0 0,-1-1 1 0 0,0 0-1 0 0,0 0 1 0 0,1-1 77 0 0,-1-3-385 0 0,0 1-1 0 0,0-1 1 0 0,-1-1-1 0 0,0 1 1 0 0,0 0-1 0 0,-1-1 1 0 0,0 0-1 0 0,0 0 1 0 0,0 0-1 0 0,-1 0 0 0 0,-1 0 1 0 0,0 0-1 0 0,0-1 1 0 0,0 1-1 0 0,-1-1 1 0 0,0 1-1 0 0,-1 0 1 0 0,1-1-1 0 0,-2 1 1 0 0,1 0-1 0 0,-1 0 1 0 0,-1 0-1 0 0,1 0 1 0 0,-5-7 385 0 0,-7-24-1127 0 0</inkml:trace>
  <inkml:trace contextRef="#ctx0" brushRef="#br0" timeOffset="65950.065">15337 10481 1128 0 0,'-7'-10'1356'0'0,"6"2"-276"0"0,-3 2-120 0 0,3-1-156 0 0,-1 2-219 0 0,1 1-117 0 0,1 1-108 0 0,3 1-240 0 0,-2-1-100 0 0,4 3 4 0 0,2 0-384 0 0,1 0-192 0 0,14 3-529 0 0,-11-3-227 0 0,20 11 44 0 0,-11-5-20 0 0</inkml:trace>
  <inkml:trace contextRef="#ctx0" brushRef="#br0" timeOffset="66214.13">15674 10694 1508 0 0,'17'20'599'0'0,"0"0"0"0"0,-2 1-1 0 0,-1 0 1 0 0,0 2 0 0 0,-2-1-1 0 0,0 2 1 0 0,-2-1 0 0 0,0 2 0 0 0,-2-1-1 0 0,0 1 1 0 0,-2 0 0 0 0,-1 1 0 0 0,-1-1-1 0 0,-1 8-598 0 0,-3-31 67 0 0,0 0 0 0 0,0 0 0 0 0,0 0 1 0 0,0 0-1 0 0,-1 0 0 0 0,1 0 0 0 0,-1-1 0 0 0,1 1 0 0 0,-1 0 0 0 0,0 0 0 0 0,1-1 0 0 0,-1 1 0 0 0,0 0 0 0 0,0-1 0 0 0,-1 1 0 0 0,1-1 0 0 0,0 1 1 0 0,0-1-1 0 0,-1 1 0 0 0,1-1 0 0 0,-1 0 0 0 0,1 0 0 0 0,-1 0 0 0 0,1 0 0 0 0,-1 0 0 0 0,0 0 0 0 0,1 0 0 0 0,-1-1 0 0 0,0 1 0 0 0,-1 0-67 0 0,1-8 20 0 0,1-1 0 0 0,-1 1-1 0 0,2-1 1 0 0,-1 1 0 0 0,1-1-1 0 0,0 1 1 0 0,1-1 0 0 0,0 1-1 0 0,0 0 1 0 0,0-1 0 0 0,1 1-1 0 0,0 0 1 0 0,0 0-1 0 0,1 0 1 0 0,2-3-20 0 0,3-13-67 0 0,1 1 0 0 0,1 0 0 0 0,1 0 0 0 0,1 2 0 0 0,1-1 0 0 0,0 2-1 0 0,2-1 1 0 0,0 2 0 0 0,1 0 0 0 0,1 1 0 0 0,1 1 0 0 0,0 0 0 0 0,1 1 0 0 0,8-3 67 0 0,-23 16-8 0 0,0 0 0 0 0,0 0 1 0 0,0 0-1 0 0,0 1 1 0 0,0 0-1 0 0,0-1 0 0 0,1 2 1 0 0,-1-1-1 0 0,0 0 1 0 0,1 1-1 0 0,-1 0 0 0 0,0 0 1 0 0,1 0-1 0 0,-1 1 1 0 0,1-1-1 0 0,-1 1 0 0 0,0 0 1 0 0,0 0-1 0 0,0 1 1 0 0,1-1-1 0 0,-1 1 0 0 0,0 0 1 0 0,-1 0-1 0 0,1 0 1 0 0,0 0-1 0 0,-1 1 0 0 0,1 0 1 0 0,-1 0-1 0 0,0 0 1 0 0,1 0 7 0 0,81 115 137 0 0,-62-79-141 0 0,20 56-1059 0 0,-23-28-2634 0 0,-15-47 1643 0 0,-2-10 631 0 0,-3-3 161 0 0</inkml:trace>
  <inkml:trace contextRef="#ctx0" brushRef="#br0" timeOffset="67882.192">17001 10612 1008 0 0,'43'-7'1275'0'0,"-40"6"-1247"0"0,-1 0 0 0 0,0 0 1 0 0,1 0-1 0 0,-1 1 0 0 0,1-1 1 0 0,-1 1-1 0 0,1 0 1 0 0,-1-1-1 0 0,1 1 0 0 0,-1 1 1 0 0,1-1-1 0 0,-1 0 1 0 0,1 0-1 0 0,-1 1 0 0 0,0 0 1 0 0,1-1-1 0 0,-1 1 1 0 0,1 0-1 0 0,-1 0 0 0 0,0 0 1 0 0,0 0-1 0 0,0 1 1 0 0,1-1-1 0 0,-1 1 0 0 0,-1-1 1 0 0,1 1-1 0 0,0 0 1 0 0,0 0-1 0 0,-1-1 0 0 0,2 3-28 0 0,19 19 364 0 0,-2 1-1 0 0,-1 0 1 0 0,-1 2-1 0 0,-1 0 1 0 0,-2 1-1 0 0,0 0 1 0 0,-2 1 0 0 0,9 28-364 0 0,-21-55 85 0 0,0 1 0 0 0,0 0 1 0 0,-1 0-1 0 0,1 0 1 0 0,0-1-1 0 0,-1 1 1 0 0,0 0-1 0 0,0 0 1 0 0,1 0-1 0 0,-1 0 0 0 0,0 0 1 0 0,0 0-1 0 0,-1 0 1 0 0,1 0-1 0 0,0 0 1 0 0,-1 0-1 0 0,1 0 1 0 0,-1-1-1 0 0,0 1 0 0 0,1 0 1 0 0,-1 0-1 0 0,0-1 1 0 0,0 1-1 0 0,0 0 1 0 0,0-1-1 0 0,0 1 1 0 0,-1-1-1 0 0,1 1 1 0 0,0-1-1 0 0,-1 0 0 0 0,1 1 1 0 0,-1-1-1 0 0,0 0 1 0 0,1 0-1 0 0,-1 0 1 0 0,0 0-1 0 0,1 0 1 0 0,-2 0-86 0 0,0-4 44 0 0,-1 0 0 0 0,1 0 1 0 0,1 0-1 0 0,-1 0 0 0 0,0 0 1 0 0,1-1-1 0 0,-1 1 0 0 0,1-1 1 0 0,0 0-1 0 0,0 0 1 0 0,1 1-1 0 0,-1-1 0 0 0,1 0 1 0 0,0 0-1 0 0,0-1 0 0 0,0 1 1 0 0,0 0-1 0 0,1 0 1 0 0,0 0-1 0 0,0 0 0 0 0,0-1 1 0 0,0-2-45 0 0,1-19 29 0 0,1 0 0 0 0,1 0 1 0 0,1 1-1 0 0,1 0 1 0 0,1 0-1 0 0,2 0 0 0 0,0 0 1 0 0,8-14-30 0 0,-14 35 7 0 0,2-9-28 0 0,0 0 1 0 0,1 1-1 0 0,1 0 0 0 0,0 1 0 0 0,0-1 0 0 0,1 1 0 0 0,1 0 1 0 0,0 1-1 0 0,0-1 0 0 0,1 2 0 0 0,0-1 0 0 0,5-2 21 0 0,-10 11-8 0 0,0 0 1 0 0,0 0-1 0 0,0 1 0 0 0,1 0 0 0 0,-1 0 0 0 0,0 0 0 0 0,0 0 0 0 0,0 1 0 0 0,0-1 1 0 0,0 1-1 0 0,0 0 0 0 0,0 1 0 0 0,-1-1 0 0 0,1 0 0 0 0,0 1 0 0 0,-1 0 0 0 0,1 0 1 0 0,-1 0-1 0 0,1 1 0 0 0,-1-1 0 0 0,2 2 8 0 0,19 18-46 0 0,-2 2 1 0 0,0 0-1 0 0,-2 1 0 0 0,-1 1 1 0 0,-1 0-1 0 0,-1 2 0 0 0,13 28 46 0 0,16 25-681 0 0,-17-42-1017 0 0,-7-16-2486 0 0,-17-19 2922 0 0</inkml:trace>
  <inkml:trace contextRef="#ctx0" brushRef="#br0" timeOffset="68382.091">17860 10573 1452 0 0,'2'15'5432'0'0,"-6"19"-4887"0"0,4-26-463 0 0,1 1-1 0 0,0 0 0 0 0,0 0 1 0 0,1 0-1 0 0,0 0 0 0 0,0-1 1 0 0,1 1-1 0 0,0-1 0 0 0,0 0 1 0 0,1 0-1 0 0,0 0 0 0 0,1 0 1 0 0,0-1-1 0 0,0 0 0 0 0,0 0 1 0 0,1 0-1 0 0,0 0 0 0 0,1-1 1 0 0,-1 0-1 0 0,1 0 1 0 0,0-1-1 0 0,1 0 0 0 0,-1 0 1 0 0,1-1-1 0 0,0 0 0 0 0,0 0 1 0 0,0-1-1 0 0,1 0 0 0 0,-1 0 1 0 0,1-1-1 0 0,5 1-81 0 0,0 1-36 0 0,-1-2 1 0 0,0 1-1 0 0,1-2 1 0 0,0 0-1 0 0,-1 0 1 0 0,1-1-1 0 0,0-1 1 0 0,-1 0-1 0 0,1-1 0 0 0,-1 0 1 0 0,1-1-1 0 0,-1-1 1 0 0,0 0-1 0 0,0-1 1 0 0,-1 0-1 0 0,1-1 1 0 0,-1-1-1 0 0,-1 1 0 0 0,1-2 1 0 0,-1 0-1 0 0,0 0 1 0 0,-1-1-1 0 0,0 0 1 0 0,0-1-1 0 0,-1 0 1 0 0,0-1-1 0 0,-1 0 0 0 0,1-2 36 0 0,-7 8 23 0 0,-1 1-1 0 0,1-1 0 0 0,-1 1 0 0 0,-1-1 0 0 0,1 0 0 0 0,-1 1 0 0 0,0-1 0 0 0,0 0 1 0 0,0 1-1 0 0,0-1 0 0 0,-1 0 0 0 0,0 1 0 0 0,0-1 0 0 0,0 1 0 0 0,-1-1 0 0 0,1 1 1 0 0,-1 0-1 0 0,0-1 0 0 0,0 1 0 0 0,-1 0 0 0 0,1 0 0 0 0,-1 1 0 0 0,0-1 0 0 0,0 0 0 0 0,0 1 1 0 0,0 0-1 0 0,-1-1 0 0 0,1 1 0 0 0,-1 1 0 0 0,0-1 0 0 0,0 1 0 0 0,0-1 0 0 0,0 1 1 0 0,0 0-1 0 0,-1 0 0 0 0,1 1 0 0 0,-1 0 0 0 0,1-1 0 0 0,-1 1 0 0 0,-2 0-22 0 0,6 1 14 0 0,-1-1 0 0 0,0 0 1 0 0,0 1-1 0 0,1-1 0 0 0,-1 1 0 0 0,0 0 0 0 0,0 0 0 0 0,0-1 0 0 0,1 1 0 0 0,-1 0 1 0 0,0 1-1 0 0,0-1 0 0 0,0 0 0 0 0,0 0 0 0 0,1 1 0 0 0,-1-1 0 0 0,0 1 0 0 0,0 0 1 0 0,1-1-1 0 0,-1 1 0 0 0,1 0 0 0 0,-1 0 0 0 0,0 0 0 0 0,1 0 0 0 0,0 0 0 0 0,-1 0 1 0 0,1 1-1 0 0,0-1 0 0 0,-1 0 0 0 0,1 1 0 0 0,0-1 0 0 0,0 1 0 0 0,0-1 0 0 0,0 1 1 0 0,1 0-1 0 0,-1-1 0 0 0,0 1 0 0 0,1 0 0 0 0,-1 0 0 0 0,1-1 0 0 0,-1 1 0 0 0,1 0 1 0 0,0 0-1 0 0,0 0 0 0 0,0-1 0 0 0,0 1 0 0 0,0 0 0 0 0,0 0 0 0 0,0 0 0 0 0,1-1 1 0 0,-1 1-1 0 0,1 0 0 0 0,-1 0 0 0 0,1-1 0 0 0,0 1 0 0 0,-1 0 0 0 0,1-1 0 0 0,0 1 1 0 0,0-1-1 0 0,0 1 0 0 0,1-1 0 0 0,-1 1 0 0 0,0-1 0 0 0,0 0 0 0 0,2 2-14 0 0,98 133-1648 0 0,29-23-4048 0 0,-112-101 4242 0 0</inkml:trace>
  <inkml:trace contextRef="#ctx0" brushRef="#br0" timeOffset="69065.57">18698 10523 856 0 0,'30'50'3612'0'0,"20"46"-1809"0"0,-5 70 1150 0 0,-44-166-2914 0 0,-1 0 0 0 0,0 0 0 0 0,1 0 0 0 0,-1 0 0 0 0,0-1 0 0 0,1 1 0 0 0,-1 0 0 0 0,1 0 0 0 0,-1 0 0 0 0,0 0 0 0 0,1 0 0 0 0,-1 1 1 0 0,0-1-1 0 0,1 0 0 0 0,-1 0 0 0 0,0 0 0 0 0,1 0 0 0 0,-1 0 0 0 0,1 0 0 0 0,-1 1 0 0 0,0-1 0 0 0,0 0 0 0 0,1 0 0 0 0,-1 0 0 0 0,0 1 1 0 0,1-1-1 0 0,-1 0 0 0 0,0 0 0 0 0,0 1 0 0 0,1-1 0 0 0,-1 0 0 0 0,0 1 0 0 0,0-1 0 0 0,0 0 0 0 0,1 1 0 0 0,-1-1 0 0 0,0 0-39 0 0,6-18-107 0 0,103-160-482 0 0,-107 176 582 0 0,0 1-1 0 0,0-1 1 0 0,0 0 0 0 0,0 1 0 0 0,1 0-1 0 0,-1-1 1 0 0,1 1 0 0 0,-1 0 0 0 0,1 0-1 0 0,-1 1 1 0 0,1-1 0 0 0,-1 0 0 0 0,1 1-1 0 0,0 0 1 0 0,-1-1 0 0 0,1 1 0 0 0,0 0-1 0 0,-1 0 1 0 0,1 1 0 0 0,0-1 0 0 0,-1 0-1 0 0,1 1 1 0 0,0 0 0 0 0,-1 0 0 0 0,1 0-1 0 0,-1 0 1 0 0,1 0 0 0 0,-1 0 0 0 0,0 0-1 0 0,1 1 1 0 0,-1-1 0 0 0,0 1 0 0 0,0 0-1 0 0,0 0 1 0 0,0 0 0 0 0,0 0 0 0 0,-1 0-1 0 0,1 0 8 0 0,56 89 201 0 0,-57-62 546 0 0,3-51-1070 0 0,1-1 133 0 0,2-1-1 0 0,0 1 1 0 0,1 1 0 0 0,2 0 0 0 0,0 0 0 0 0,1 0 0 0 0,1 2 0 0 0,1-1 0 0 0,7-5 190 0 0,-19 24-9 0 0,1 0 0 0 0,1 1 0 0 0,-1-1-1 0 0,0 1 1 0 0,0 0 0 0 0,1 0 0 0 0,-1 0 0 0 0,0 0 0 0 0,1 0 0 0 0,-1 0 0 0 0,1 1 0 0 0,-1-1 0 0 0,1 1 0 0 0,-1-1 0 0 0,1 1-1 0 0,0 0 1 0 0,-1 0 0 0 0,1 0 0 0 0,-1 1 0 0 0,1-1 0 0 0,-1 1 0 0 0,1-1 0 0 0,-1 1 0 0 0,1 0 0 0 0,-1 0 0 0 0,0 0-1 0 0,1 0 1 0 0,-1 0 0 0 0,0 1 0 0 0,0-1 0 0 0,0 0 0 0 0,0 1 0 0 0,0 0 0 0 0,0 0 0 0 0,0-1 0 0 0,0 1 0 0 0,-1 0 0 0 0,1 1-1 0 0,-1-1 1 0 0,1 0 0 0 0,-1 0 0 0 0,0 0 0 0 0,0 1 0 0 0,0-1 0 0 0,0 1 0 0 0,-1-1 0 0 0,1 1 0 0 0,0-1 0 0 0,-1 2 9 0 0,15 17-1 0 0,52 78 522 0 0,-16-22-5832 0 0,-49-75 3884 0 0</inkml:trace>
  <inkml:trace contextRef="#ctx0" brushRef="#br0" timeOffset="69439.405">19518 10655 1088 0 0,'30'-4'400'0'0,"1"-2"0"0"0,-1 0 0 0 0,0-3 0 0 0,0 0 0 0 0,-1-2 0 0 0,0-1 0 0 0,-1-1-1 0 0,-1-2 1 0 0,0 0 0 0 0,-1-2 0 0 0,1-2-400 0 0,8-41 418 0 0,-35 58-274 0 0,-5-1-7 0 0,-8-1-34 0 0,0 0 1 0 0,0 1-1 0 0,0 1 0 0 0,-1 0 1 0 0,1 1-1 0 0,0 1 1 0 0,-1 0-1 0 0,1 1 0 0 0,-1 0 1 0 0,1 1-1 0 0,0 0 1 0 0,0 1-1 0 0,0 0 0 0 0,0 2 1 0 0,0-1-1 0 0,1 1 1 0 0,-1 1-1 0 0,2 0 0 0 0,-1 1 1 0 0,1 0-1 0 0,0 1 1 0 0,0 0-1 0 0,1 1 0 0 0,-6 6-103 0 0,11-11 62 0 0,-1 1 0 0 0,1 0-1 0 0,1 0 1 0 0,-1 0-1 0 0,1 1 1 0 0,-1-1-1 0 0,2 1 1 0 0,-1 0-1 0 0,1 0 1 0 0,-1 1 0 0 0,2-1-1 0 0,-1 1 1 0 0,1-1-1 0 0,0 1 1 0 0,0 0-1 0 0,1 0 1 0 0,0 0-1 0 0,0 0 1 0 0,1 4-62 0 0,2-5 7 0 0,1 0-1 0 0,0 0 1 0 0,0 0-1 0 0,1 0 1 0 0,0 0 0 0 0,0-1-1 0 0,0 1 1 0 0,1-1 0 0 0,0 0-1 0 0,0 0 1 0 0,0-1 0 0 0,0 0-1 0 0,1 0 1 0 0,0 0 0 0 0,0 0-1 0 0,0-1 1 0 0,0 0-1 0 0,0 0 1 0 0,1-1 0 0 0,-1 0-1 0 0,1 0 1 0 0,0 0 0 0 0,-1-1-1 0 0,1 0 1 0 0,0 0 0 0 0,0-1-1 0 0,3 0-6 0 0,7 2-743 0 0,1 0 0 0 0,0-1 1 0 0,1-1-1 0 0,-1-1 0 0 0,0 0 0 0 0,-1-2 0 0 0,1 0 0 0 0,0-1 0 0 0,9-3 743 0 0,0-6-1266 0 0</inkml:trace>
  <inkml:trace contextRef="#ctx0" brushRef="#br0" timeOffset="69890.058">20020 10436 1772 0 0,'15'11'419'0'0,"-1"0"0"0"0,0 0 0 0 0,-1 2 0 0 0,-1 0-1 0 0,0 0 1 0 0,0 1 0 0 0,-1 0 0 0 0,-1 1 0 0 0,-1 0 0 0 0,0 1-1 0 0,-1 0 1 0 0,0 0 0 0 0,-2 1 0 0 0,1 1-419 0 0,-7-17 86 0 0,1 1 0 0 0,-1 0 0 0 0,0 0 0 0 0,0-1 0 0 0,1 1 1 0 0,-1 0-1 0 0,0 0 0 0 0,0 0 0 0 0,-1 0 0 0 0,1-1 0 0 0,0 1 0 0 0,-1 0 0 0 0,1 0 0 0 0,-1-1 0 0 0,1 1 0 0 0,-1 0 0 0 0,0-1 1 0 0,0 1-1 0 0,0 0 0 0 0,0-1 0 0 0,0 1 0 0 0,0-1 0 0 0,0 0 0 0 0,0 1 0 0 0,0-1 0 0 0,-1 0 0 0 0,1 0 0 0 0,-1 0 0 0 0,1 0 1 0 0,-1 0-1 0 0,1 0 0 0 0,-1 0 0 0 0,0 0 0 0 0,1 0 0 0 0,-2 0-86 0 0,2-49 236 0 0,6 29-350 0 0,1 0 0 0 0,1 1 1 0 0,1 0-1 0 0,1 0 0 0 0,0 1 0 0 0,1 0 0 0 0,0 1 0 0 0,2 0 1 0 0,0 1-1 0 0,1 0 0 0 0,0 0 0 0 0,1 2 0 0 0,1 0 0 0 0,0 0 1 0 0,4-1 113 0 0,-15 15 18 0 0,0-1 1 0 0,0 1-1 0 0,0 1 1 0 0,0-1-1 0 0,0 0 1 0 0,-1 1 0 0 0,1 0-1 0 0,0 0 1 0 0,-1 0-1 0 0,0 0 1 0 0,1 1-1 0 0,-1-1 1 0 0,0 1 0 0 0,0 0-1 0 0,0 0 1 0 0,-1 0-1 0 0,1 0 1 0 0,-1 0-1 0 0,0 1 1 0 0,1-1 0 0 0,-1 1-1 0 0,-1-1 1 0 0,1 1-1 0 0,-1 0 1 0 0,1 0 0 0 0,-1-1-1 0 0,0 1 1 0 0,0 0-1 0 0,0 4-18 0 0,-1-6 26 0 0,13 26 61 0 0,-2 2 0 0 0,-1 0 0 0 0,-1 0 0 0 0,-2 0 1 0 0,-1 1-1 0 0,-1 0 0 0 0,-2 1-87 0 0,-3-31-580 0 0,0-1-750 0 0,-18 7-2838 0 0,0-16 2924 0 0,0-5 38 0 0</inkml:trace>
  <inkml:trace contextRef="#ctx0" brushRef="#br0" timeOffset="70155.12">20337 10171 2328 0 0,'6'-47'7997'0'0,"12"28"-8832"0"0,-8 43-5982 0 0,-10-17 5636 0 0</inkml:trace>
  <inkml:trace contextRef="#ctx0" brushRef="#br0" timeOffset="70538.957">21094 10390 1316 0 0,'82'-50'5368'0'0,"-138"41"-3223"0"0,41 9-2029 0 0,0 1 0 0 0,0 1 0 0 0,1 0 0 0 0,-1 0 0 0 0,1 2 0 0 0,-1 0 0 0 0,1 0 0 0 0,0 1 0 0 0,1 1 1 0 0,-1 1-1 0 0,1 0 0 0 0,1 0 0 0 0,-1 1 0 0 0,1 1 0 0 0,1 0 0 0 0,-1 1 0 0 0,1 0 0 0 0,1 0 0 0 0,0 1 0 0 0,1 1 0 0 0,-3 4-116 0 0,10-13 8 0 0,1 0-1 0 0,0-1 1 0 0,0 1-1 0 0,1 0 1 0 0,-1 0-1 0 0,0 0 0 0 0,1 0 1 0 0,0 0-1 0 0,0 0 1 0 0,0 0-1 0 0,0 0 1 0 0,0 0-1 0 0,0 0 0 0 0,1 0 1 0 0,0 0-1 0 0,-1 0 1 0 0,1-1-1 0 0,0 1 1 0 0,1 0-1 0 0,-1 0 0 0 0,0-1 1 0 0,1 1-1 0 0,-1-1 1 0 0,1 1-1 0 0,0-1 1 0 0,0 1-1 0 0,0-1 0 0 0,0 0 1 0 0,0 0-1 0 0,0 0 1 0 0,1 0-1 0 0,-1-1 1 0 0,1 1-1 0 0,-1-1 0 0 0,1 1 1 0 0,0-1-1 0 0,-1 0 1 0 0,1 0-1 0 0,3 1-7 0 0,117 27-832 0 0,-76-26-22 0 0,1-2 0 0 0,-1-2 0 0 0,0-3 0 0 0,0-1 0 0 0,-1-2 1 0 0,9-5 853 0 0,18-5-1515 0 0,-37 8 957 0 0</inkml:trace>
  <inkml:trace contextRef="#ctx0" brushRef="#br0" timeOffset="71095.905">21561 10514 3444 0 0,'104'-67'3958'0'0,"-104"67"-3698"0"0,0 0-39 0 0,0 0 11 0 0,-45-1 1067 0 0,27 7-1079 0 0,0 0 0 0 0,1 2 0 0 0,0 0 0 0 0,1 1 1 0 0,0 0-1 0 0,0 1 0 0 0,1 1 0 0 0,0 1 1 0 0,1 0-1 0 0,-10 11-220 0 0,25-21 10 0 0,0-1 0 0 0,-1 1 0 0 0,1-1-1 0 0,1 0 1 0 0,-1 1 0 0 0,0-1 0 0 0,0 0 0 0 0,0 0 0 0 0,1 0 0 0 0,-1 0 0 0 0,1 0 0 0 0,-1 0 0 0 0,0 0 0 0 0,1 0 0 0 0,0-1 0 0 0,-1 1-1 0 0,1 0 1 0 0,-1-1 0 0 0,1 1 0 0 0,0-1 0 0 0,-1 0 0 0 0,1 0 0 0 0,0 0 0 0 0,0 0 0 0 0,-1 0 0 0 0,1 0 0 0 0,0 0 0 0 0,-1 0 0 0 0,1 0 0 0 0,0-1-1 0 0,-1 1 1 0 0,1-1 0 0 0,0 1 0 0 0,-1-1 0 0 0,1 0 0 0 0,-1 0-10 0 0,259-124-1525 0 0,-265 129 1577 0 0,1-1 1 0 0,-1 1 0 0 0,1 0 0 0 0,0 0-1 0 0,1 0 1 0 0,-1 0 0 0 0,1 1 0 0 0,-1 0-1 0 0,1 0 1 0 0,1-1 0 0 0,-1 2 0 0 0,1-1-1 0 0,0 0 1 0 0,0 0 0 0 0,0 1 0 0 0,1-1-1 0 0,0 1 1 0 0,-1 4-53 0 0,2-9 21 0 0,19 21 79 0 0,-12-19-109 0 0,0 0 1 0 0,0 0-1 0 0,1-1 0 0 0,-1 0 1 0 0,0-1-1 0 0,1 0 1 0 0,-1 0-1 0 0,1 0 1 0 0,0-1-1 0 0,-1 0 1 0 0,1-1-1 0 0,0 1 0 0 0,-1-1 1 0 0,1-1-1 0 0,-1 0 1 0 0,0 0-1 0 0,1 0 1 0 0,4-3 8 0 0,3 0-60 0 0,0 0 0 0 0,-1-2 0 0 0,0 1 0 0 0,0-2 0 0 0,-1 1 0 0 0,0-2 1 0 0,0 0-1 0 0,-1-1 0 0 0,0 0 0 0 0,0 0 0 0 0,-2-1 0 0 0,1-1 0 0 0,-1 0 0 0 0,-1-1 1 0 0,0 1-1 0 0,-1-2 0 0 0,0 1 0 0 0,-1-1 0 0 0,0 0 0 0 0,-2-1 0 0 0,1 1 0 0 0,-2-1 1 0 0,0 0-1 0 0,-1-1 0 0 0,0 1 0 0 0,-1-3 60 0 0,0 0 131 0 0,-1-1-1 0 0,0 1 1 0 0,-1 0-1 0 0,-2-1 1 0 0,0 1 0 0 0,0 0-1 0 0,-2 0 1 0 0,0 0 0 0 0,-1 1-1 0 0,-1-1 1 0 0,-1 1 0 0 0,0 0-1 0 0,-1 1 1 0 0,-1 0-1 0 0,0 0 1 0 0,-10-10-131 0 0,18 24 42 0 0,0 1-1 0 0,-1 0 1 0 0,1 0-1 0 0,-1-1 1 0 0,1 1-1 0 0,-1 0 1 0 0,0 1-1 0 0,1-1 1 0 0,-1 0-1 0 0,0 0 1 0 0,0 1 0 0 0,1-1-1 0 0,-1 1 1 0 0,0-1-1 0 0,0 1 1 0 0,0 0-1 0 0,0 0 1 0 0,0 0-1 0 0,0 0 1 0 0,1 0-1 0 0,-1 0 1 0 0,0 0 0 0 0,0 1-1 0 0,0-1 1 0 0,0 1-1 0 0,1-1 1 0 0,-1 1-1 0 0,0 0 1 0 0,0-1-1 0 0,1 1 1 0 0,-1 0-1 0 0,0 0 1 0 0,1 1-1 0 0,-1-1 1 0 0,1 0 0 0 0,0 0-1 0 0,-1 1 1 0 0,1-1-1 0 0,0 1 1 0 0,0-1-1 0 0,0 1 1 0 0,0-1-1 0 0,0 1 1 0 0,0 0-1 0 0,0-1 1 0 0,1 1-1 0 0,-1 0 1 0 0,0 0 0 0 0,1 0-1 0 0,0-1 1 0 0,-1 1-1 0 0,1 0 1 0 0,0 0-1 0 0,0 0 1 0 0,0 0-1 0 0,0 1-41 0 0,-2 11-7 0 0,0-1-1 0 0,1 1 0 0 0,1 0 0 0 0,0 0 0 0 0,0-1 1 0 0,2 1-1 0 0,-1 0 0 0 0,2-1 0 0 0,0 0 1 0 0,0 1-1 0 0,2-1 0 0 0,-1 0 0 0 0,2-1 0 0 0,0 1 1 0 0,0-1-1 0 0,5 6 8 0 0,8 24-501 0 0,17 39-728 0 0,44 120-8078 0 0,-76-186 8153 0 0</inkml:trace>
  <inkml:trace contextRef="#ctx0" brushRef="#br0" timeOffset="71697.266">23043 10213 1312 0 0,'-11'0'383'0'0,"0"1"1"0"0,1 0-1 0 0,-1 0 0 0 0,1 1 0 0 0,-1 1 1 0 0,1 0-1 0 0,0 0 0 0 0,0 1 0 0 0,0 1 1 0 0,0-1-1 0 0,1 1 0 0 0,0 1 0 0 0,0 0 1 0 0,0 0-1 0 0,1 1 0 0 0,-2 1-383 0 0,3-2 165 0 0,0-1 1 0 0,0 1-1 0 0,1 0 1 0 0,0 1-1 0 0,0 0 0 0 0,0-1 1 0 0,1 2-1 0 0,0-1 1 0 0,0 1-1 0 0,1-1 0 0 0,0 1 1 0 0,1 1-1 0 0,-1-1 0 0 0,2 0 1 0 0,-1 1-1 0 0,0 5-165 0 0,6-8 49 0 0,0 0-1 0 0,0 0 0 0 0,0 0 0 0 0,1 0 1 0 0,0-1-1 0 0,0 0 0 0 0,1 0 0 0 0,0 0 1 0 0,-1 0-1 0 0,2-1 0 0 0,-1 1 1 0 0,0-1-1 0 0,1-1 0 0 0,0 1 0 0 0,0-1 1 0 0,0 0-1 0 0,0 0 0 0 0,0-1 1 0 0,1 0-1 0 0,-1 0 0 0 0,1 0 0 0 0,-1-1 1 0 0,1 0-1 0 0,0 0 0 0 0,-1-1 1 0 0,1 0-1 0 0,0 0 0 0 0,-1-1 0 0 0,6 0-48 0 0,5 3-24 0 0,1-1-1 0 0,-1-1 0 0 0,1-1 0 0 0,-1 0 0 0 0,0-1 0 0 0,1-1 1 0 0,-1-1-1 0 0,0 0 0 0 0,0-1 0 0 0,-1-1 0 0 0,0-1 1 0 0,0 0-1 0 0,9-6 25 0 0,-22 12-14 0 0,-1 0 0 0 0,0-1 1 0 0,0 1-1 0 0,0 0 1 0 0,0-1-1 0 0,0 1 0 0 0,0-1 1 0 0,0 0-1 0 0,0 1 0 0 0,-1-1 1 0 0,1 0-1 0 0,-1 0 1 0 0,1 0-1 0 0,-1-1 0 0 0,0 1 1 0 0,0 0-1 0 0,0 0 0 0 0,0-1 1 0 0,0 1-1 0 0,0 0 0 0 0,-1-1 1 0 0,1 1-1 0 0,-1-1 1 0 0,1 1-1 0 0,-1-1 0 0 0,0 1 1 0 0,0-1-1 0 0,0 1 0 0 0,-1-1 1 0 0,1 1-1 0 0,-1-1 1 0 0,1 1-1 0 0,-1 0 0 0 0,0-1 1 0 0,0 1-1 0 0,0 0 0 0 0,0-1 1 0 0,0 1-1 0 0,0 0 1 0 0,-1 0-1 0 0,1 0 0 0 0,-1 0 1 0 0,1 0-1 0 0,-1 0 0 0 0,0 0 1 0 0,0 1-1 0 0,0-1 0 0 0,0 1 1 0 0,0-1-1 0 0,0 1 1 0 0,0 0 13 0 0,-120-62-311 0 0,-64 6-1478 0 0,185 57 1491 0 0,-8-6-302 0 0,11 0-3449 0 0,19-7 2787 0 0</inkml:trace>
  <inkml:trace contextRef="#ctx0" brushRef="#br0" timeOffset="72271.849">23555 10108 1768 0 0,'0'-18'5655'0'0,"-3"33"-5473"0"0,0 0 1 0 0,0 0-1 0 0,2 0 0 0 0,0 1 0 0 0,1-1 0 0 0,0 0 0 0 0,1 1 0 0 0,1-1 0 0 0,1 0 1 0 0,0 0-1 0 0,1 0 0 0 0,0-1 0 0 0,1 1 0 0 0,1-1 0 0 0,0 0 0 0 0,1 0 0 0 0,0-1 0 0 0,2 0 1 0 0,-1 0-1 0 0,1-1 0 0 0,1 0 0 0 0,0 0 0 0 0,1-1 0 0 0,0-1 0 0 0,1 0 0 0 0,7 5-182 0 0,-13-12-16 0 0,0 0-1 0 0,-1-1 1 0 0,1 0-1 0 0,0 0 1 0 0,0-1-1 0 0,0 1 1 0 0,1-1-1 0 0,-1-1 1 0 0,0 1-1 0 0,0-1 1 0 0,0 0-1 0 0,1 0 1 0 0,-1-1-1 0 0,0 0 1 0 0,0 0-1 0 0,0 0 1 0 0,0-1-1 0 0,0 0 1 0 0,0 0-1 0 0,0-1 1 0 0,-1 1-1 0 0,1-1 1 0 0,-1-1-1 0 0,0 1 1 0 0,1-1-1 0 0,-2 0 1 0 0,1 0-1 0 0,0 0 1 0 0,-1 0-1 0 0,0-1 1 0 0,0 0-1 0 0,2-2 17 0 0,2-5-103 0 0,1 1 0 0 0,-2-2 0 0 0,0 1 0 0 0,0-1 0 0 0,-1 0 0 0 0,0 0-1 0 0,-2-1 1 0 0,1 0 0 0 0,-2 0 0 0 0,0 0 0 0 0,0 0 0 0 0,-1 0 0 0 0,-1-12 103 0 0,0 25 2 0 0,0-1 1 0 0,-1 0 0 0 0,1 1 0 0 0,-1-1 0 0 0,1 1-1 0 0,-1-1 1 0 0,0 1 0 0 0,0-1 0 0 0,0 0-1 0 0,0 1 1 0 0,0-1 0 0 0,0 0 0 0 0,0 1 0 0 0,-1-1-1 0 0,1 1 1 0 0,0-1 0 0 0,-1 0 0 0 0,1 1 0 0 0,-1-1-1 0 0,0 1 1 0 0,0 0 0 0 0,1-1 0 0 0,-1 1-1 0 0,0-1 1 0 0,0 1 0 0 0,0 0 0 0 0,0 0 0 0 0,0 0-1 0 0,-1-1 1 0 0,1 1 0 0 0,0 0 0 0 0,-1 0 0 0 0,1 1-1 0 0,0-1 1 0 0,-1 0 0 0 0,1 0 0 0 0,-1 1-1 0 0,1-1 1 0 0,-1 1 0 0 0,1-1 0 0 0,-1 1 0 0 0,0 0-1 0 0,1 0 1 0 0,-1-1 0 0 0,0 1 0 0 0,1 0 0 0 0,-1 0-1 0 0,1 1 1 0 0,-1-1 0 0 0,0 0 0 0 0,1 0-1 0 0,-1 1 1 0 0,1-1 0 0 0,-1 1 0 0 0,1 0 0 0 0,-1-1-1 0 0,1 1 1 0 0,-1 0 0 0 0,1 0 0 0 0,0 0 0 0 0,-1 0-1 0 0,1 0-2 0 0,-3 5 13 0 0,0 1-1 0 0,1 0 1 0 0,0 0-1 0 0,0 0 0 0 0,1 0 1 0 0,-1 0-1 0 0,2 1 1 0 0,-1-1-1 0 0,1 0 0 0 0,0 1 1 0 0,1-1-1 0 0,0 1 1 0 0,0 0-1 0 0,0-1 1 0 0,1 1-1 0 0,0-1 0 0 0,1 0 1 0 0,-1 1-1 0 0,1-1 1 0 0,1 0-1 0 0,0 0 1 0 0,0 0-1 0 0,0 0 0 0 0,1 0 1 0 0,-1-1-1 0 0,2 0 1 0 0,-1 0-1 0 0,1 0 0 0 0,0 0 1 0 0,0 0-1 0 0,0-1 1 0 0,1 0-1 0 0,0-1 1 0 0,0 1-1 0 0,1 0-12 0 0,0 0-111 0 0,0 0 1 0 0,0 0-1 0 0,1-1 1 0 0,-1 0-1 0 0,1 0 1 0 0,0-1-1 0 0,0 0 0 0 0,0 0 1 0 0,0-1-1 0 0,1 0 1 0 0,-1 0-1 0 0,0-1 0 0 0,1 0 1 0 0,0-1-1 0 0,-1 0 1 0 0,1 0-1 0 0,-1 0 1 0 0,1-1-1 0 0,-1-1 0 0 0,1 0 1 0 0,-1 0-1 0 0,0 0 1 0 0,0-1-1 0 0,4-2 111 0 0,-5 2-274 0 0,-1-1 0 0 0,1 0-1 0 0,-1 0 1 0 0,1 0 0 0 0,-1-1 0 0 0,0 0 0 0 0,-1 0 0 0 0,1-1-1 0 0,-1 1 1 0 0,0-1 0 0 0,-1 0 0 0 0,1-1 0 0 0,-1 1-1 0 0,0-1 1 0 0,-1 0 0 0 0,0 0 0 0 0,0 0 0 0 0,0 0 274 0 0,5-23-1104 0 0</inkml:trace>
  <inkml:trace contextRef="#ctx0" brushRef="#br0" timeOffset="72487.347">24286 10099 1428 0 0,'0'-229'8074'0'0,"0"230"-8033"0"0,-1 0 1 0 0,1-1 0 0 0,0 1 0 0 0,-1-1 0 0 0,1 1 0 0 0,-1-1 0 0 0,1 1 0 0 0,-1-1-1 0 0,1 0 1 0 0,-1 1 0 0 0,1-1 0 0 0,-1 1 0 0 0,0-1 0 0 0,1 0 0 0 0,-1 0 0 0 0,1 1 0 0 0,-1-1-1 0 0,0 0 1 0 0,1 0 0 0 0,-1 0 0 0 0,0 0 0 0 0,1 0 0 0 0,-1 1 0 0 0,0-1 0 0 0,1 0 0 0 0,-1-1-1 0 0,0 1 1 0 0,1 0 0 0 0,-1 0 0 0 0,0 0 0 0 0,1 0 0 0 0,-1 0 0 0 0,1-1 0 0 0,-1 1-1 0 0,0 0 1 0 0,1-1 0 0 0,-1 1 0 0 0,1 0 0 0 0,-1-1 0 0 0,1 1 0 0 0,-1-1 0 0 0,1 1 0 0 0,-1-1-1 0 0,1 1 1 0 0,-1-1 0 0 0,1 1 0 0 0,0-1 0 0 0,-1 1 0 0 0,1-1 0 0 0,0 1 0 0 0,-1-1 0 0 0,1 0-1 0 0,0 1 1 0 0,0-1 0 0 0,0 0 0 0 0,0 1 0 0 0,-1-1 0 0 0,1 0 0 0 0,0 1 0 0 0,0-1-1 0 0,0 0 1 0 0,0 1 0 0 0,0-1 0 0 0,1 0-42 0 0,-34 44 947 0 0,25-29-821 0 0,1 0 0 0 0,1 1 0 0 0,0-1 1 0 0,1 1-1 0 0,1 1 0 0 0,0-1 0 0 0,1 1 1 0 0,0-1-1 0 0,2 1 0 0 0,0 0 0 0 0,0 0 1 0 0,2-1-1 0 0,0 1 0 0 0,1 8-126 0 0,59 169-18 0 0,-18-68-5139 0 0,-59-121-1753 0 0,7-13 5639 0 0</inkml:trace>
  <inkml:trace contextRef="#ctx0" brushRef="#br0" timeOffset="72706.233">24060 10243 1492 0 0,'17'-16'8385'0'0,"35"9"-8327"0"0,-39 6 713 0 0,36-4-107 0 0,81-9-1666 0 0,63-21-5610 0 0,-162 29 5366 0 0,-4 0 16 0 0</inkml:trace>
  <inkml:trace contextRef="#ctx0" brushRef="#br0" timeOffset="74356.587">24947 10084 896 0 0,'-18'-26'4086'0'0,"-76"13"-2073"0"0,90 13-1740 0 0,-7 1-136 0 0,-1 0 0 0 0,1 2 0 0 0,1-1 1 0 0,-1 1-1 0 0,0 1 0 0 0,1 0 0 0 0,-1 0 0 0 0,1 1 0 0 0,1 0 0 0 0,-1 1 1 0 0,1 0-1 0 0,-1 1 0 0 0,2-1 0 0 0,-1 2 0 0 0,1-1 0 0 0,0 1 0 0 0,1 1 1 0 0,0-1-1 0 0,0 1 0 0 0,1 1 0 0 0,0-1 0 0 0,0 1 0 0 0,0 3-137 0 0,5-9 12 0 0,0 0-1 0 0,1 0 1 0 0,0 0 0 0 0,-1 0-1 0 0,2 0 1 0 0,-1 0-1 0 0,0 0 1 0 0,1 0 0 0 0,-1-1-1 0 0,1 1 1 0 0,0 0-1 0 0,1 0 1 0 0,-1 0 0 0 0,1-1-1 0 0,-1 1 1 0 0,1-1-1 0 0,0 1 1 0 0,0-1 0 0 0,1 0-1 0 0,-1 0 1 0 0,1 0-1 0 0,-1 0 1 0 0,1 0 0 0 0,0 0-1 0 0,0-1 1 0 0,0 0-1 0 0,1 1 1 0 0,-1-1 0 0 0,0 0-1 0 0,1-1 1 0 0,0 1-1 0 0,-1 0 1 0 0,1-1 0 0 0,0 0-1 0 0,1 0-11 0 0,143 22-1345 0 0,107-62-1623 0 0,-234 34 2958 0 0,-1 0 0 0 0,-1-2-1 0 0,1 0 1 0 0,-1-1 0 0 0,0-1 0 0 0,-1 0-1 0 0,0-2 1 0 0,0 0 0 0 0,-2-1 0 0 0,1-1-1 0 0,-1 0 1 0 0,-1-1 0 0 0,0-1 0 0 0,-1-1-1 0 0,-1 1 1 0 0,-1-2 0 0 0,0 0 0 0 0,7-14 10 0 0,-18 30 24 0 0,-1 0 0 0 0,1 0 0 0 0,-1 0 0 0 0,1 0 0 0 0,-1 0 0 0 0,1 0 0 0 0,-1 0 0 0 0,0-1 0 0 0,1 1 0 0 0,-1 0-1 0 0,0 0 1 0 0,0 0 0 0 0,0 0 0 0 0,0 0 0 0 0,0-1 0 0 0,0 1 0 0 0,0 0 0 0 0,-1 0 0 0 0,1 0 0 0 0,0 0 0 0 0,0 0 0 0 0,-1-1 0 0 0,1 1 0 0 0,-1 0 0 0 0,1 0 0 0 0,-1 0 0 0 0,0 0 0 0 0,1 0 0 0 0,-1 0 0 0 0,0 1 0 0 0,0-1 0 0 0,1 0 0 0 0,-1 0 0 0 0,0 0 0 0 0,0 1 0 0 0,0-1 0 0 0,0 0 0 0 0,0 1 0 0 0,0-1 0 0 0,0 1 0 0 0,0-1 0 0 0,0 1 0 0 0,0 0 0 0 0,-1-1 0 0 0,1 1 0 0 0,0 0 0 0 0,0 0 0 0 0,0 0 0 0 0,0 0 0 0 0,0 0 0 0 0,-1 0 0 0 0,1 0 0 0 0,0 0 0 0 0,0 0 0 0 0,0 0 0 0 0,0 1 0 0 0,0-1 0 0 0,-1 1 0 0 0,1-1 0 0 0,0 0 0 0 0,0 1 0 0 0,0 0 0 0 0,0-1 0 0 0,0 1 0 0 0,0 0 0 0 0,1-1 0 0 0,-1 1 0 0 0,0 0 0 0 0,0 0-24 0 0,-15 12 186 0 0,2 1 0 0 0,-1 1-1 0 0,2 0 1 0 0,0 1 0 0 0,1 0 0 0 0,0 0-1 0 0,1 2 1 0 0,1-1 0 0 0,1 1-1 0 0,1 1 1 0 0,0 0 0 0 0,1 0 0 0 0,1 0-1 0 0,1 1 1 0 0,1 0 0 0 0,1 0 0 0 0,0 1-186 0 0,3-19 24 0 0,-1 0-1 0 0,1 0 1 0 0,0 0 0 0 0,-1 0 0 0 0,1 0 0 0 0,0-1 0 0 0,0 1 0 0 0,1 0 0 0 0,-1 0-1 0 0,0 0 1 0 0,1 0 0 0 0,-1 0 0 0 0,1 0 0 0 0,-1 0 0 0 0,1-1 0 0 0,0 1-1 0 0,0 0 1 0 0,0 0 0 0 0,0-1 0 0 0,0 1 0 0 0,0-1 0 0 0,1 1 0 0 0,-1-1 0 0 0,0 1-1 0 0,1-1 1 0 0,-1 0 0 0 0,1 0 0 0 0,-1 1 0 0 0,1-1 0 0 0,0 0 0 0 0,-1-1 0 0 0,1 1-1 0 0,0 0 1 0 0,0 0 0 0 0,0-1 0 0 0,0 1 0 0 0,-1-1 0 0 0,1 0 0 0 0,0 1-1 0 0,0-1 1 0 0,0 0 0 0 0,0 0 0 0 0,0 0 0 0 0,0 0 0 0 0,1-1-24 0 0,85-27 2 0 0,-76 18-50 0 0,1 0 0 0 0,-1-1 0 0 0,-1 0 1 0 0,0-1-1 0 0,0 0 0 0 0,-1-1 0 0 0,-1 0 0 0 0,0 0 1 0 0,-1-1-1 0 0,-1 0 0 0 0,0-1 0 0 0,0-2 48 0 0,49-80-303 0 0,-55 95 280 0 0,0 1 0 0 0,0 0 0 0 0,0-1 0 0 0,0 1 0 0 0,0 0-1 0 0,1 0 1 0 0,-1 0 0 0 0,0 0 0 0 0,1 0 0 0 0,-1 0 0 0 0,0 0 0 0 0,1 1 0 0 0,-1-1 0 0 0,1 0 0 0 0,0 1 0 0 0,-1-1-1 0 0,1 1 1 0 0,-1-1 0 0 0,1 1 0 0 0,0 0 0 0 0,-1 0 0 0 0,1 0 0 0 0,0 0 0 0 0,-1 0 0 0 0,1 0 0 0 0,0 0 0 0 0,-1 1-1 0 0,1-1 1 0 0,0 1 0 0 0,-1-1 0 0 0,1 1 0 0 0,-1-1 0 0 0,1 1 0 0 0,-1 0 0 0 0,1 0 0 0 0,-1 0 0 0 0,0 0 0 0 0,1 0-1 0 0,-1 0 1 0 0,0 0 0 0 0,0 0 0 0 0,0 0 0 0 0,1 1 0 0 0,-1-1 0 0 0,-1 0 0 0 0,1 1 0 0 0,0-1 0 0 0,0 1 0 0 0,0-1-1 0 0,-1 2 24 0 0,42 78-146 0 0,-31-3 446 0 0,11-101-142 0 0,105-168-482 0 0,-126 190 310 0 0,0-1 1 0 0,0 1-1 0 0,1-1 0 0 0,-1 1 0 0 0,1-1 0 0 0,-1 1 0 0 0,1 0 0 0 0,0 0 1 0 0,-1 0-1 0 0,1 0 0 0 0,0 0 0 0 0,0 0 0 0 0,0 0 0 0 0,0 0 0 0 0,0 1 1 0 0,0-1-1 0 0,0 1 0 0 0,0 0 0 0 0,0-1 0 0 0,0 1 0 0 0,0 0 0 0 0,0 0 1 0 0,0 0-1 0 0,0 0 0 0 0,0 1 0 0 0,0-1 0 0 0,0 1 0 0 0,0-1 0 0 0,0 1 0 0 0,0-1 1 0 0,0 1-1 0 0,0 0 0 0 0,-1 0 0 0 0,1 0 0 0 0,0 0 0 0 0,0 1 0 0 0,-1-1 1 0 0,1 0-1 0 0,-1 1 0 0 0,1-1 0 0 0,-1 1 0 0 0,0-1 0 0 0,1 1 0 0 0,-1-1 1 0 0,0 1-1 0 0,0 1 14 0 0,54 89-115 0 0,-53-88 84 0 0,38 105 560 0 0,-40-108-413 0 0,0-1-10 0 0,4-31 255 0 0,4 3-427 0 0,1 0 1 0 0,1 1 0 0 0,2-1-1 0 0,1 2 1 0 0,0 0-1 0 0,16-21 66 0 0,12-25-186 0 0,-9 133 218 0 0,-29-49-17 0 0,1-1 1 0 0,1 1 0 0 0,0-1 0 0 0,0 0 0 0 0,1-1 0 0 0,0 1 0 0 0,1-1 0 0 0,0 0 0 0 0,1-1-1 0 0,0 0 1 0 0,1 0 0 0 0,-1-1 0 0 0,2 0 0 0 0,-1 0 0 0 0,1-1 0 0 0,0 0 0 0 0,1-1 0 0 0,-1 0-1 0 0,1-1 1 0 0,1 0 0 0 0,-1 0 0 0 0,0-1 0 0 0,3-1-16 0 0,-1 1-20 0 0,0-1 0 0 0,0-1 0 0 0,1 0 0 0 0,-1-1 0 0 0,1 0 0 0 0,-1-1 0 0 0,1-1 0 0 0,0 0 0 0 0,-1-1 0 0 0,0 0 0 0 0,1-1 0 0 0,-1-1 0 0 0,0 0 0 0 0,-1-1 0 0 0,1 0 0 0 0,-1-1 0 0 0,0 0 0 0 0,0-1 0 0 0,0 0 0 0 0,-1-1 0 0 0,-1 0 0 0 0,1-1 20 0 0,-9 7-7 0 0,0 1 1 0 0,0-1-1 0 0,-1 1 1 0 0,1-1-1 0 0,-1 1 1 0 0,1-1-1 0 0,-1 0 0 0 0,0 0 1 0 0,1 0-1 0 0,-1 0 1 0 0,0 0-1 0 0,0 0 1 0 0,-1 0-1 0 0,1 0 0 0 0,0 0 1 0 0,-1 0-1 0 0,1-1 1 0 0,-1 1-1 0 0,0 0 1 0 0,0 0-1 0 0,1-1 1 0 0,-1 1-1 0 0,-1 0 0 0 0,1 0 1 0 0,0-1-1 0 0,-1 1 1 0 0,1 0-1 0 0,-1 0 1 0 0,0 0-1 0 0,1-1 0 0 0,-1 1 1 0 0,0 0-1 0 0,0 0 1 0 0,-1 0-1 0 0,1 1 1 0 0,0-1-1 0 0,-1 0 1 0 0,1 0-1 0 0,-1 1 0 0 0,1-1 1 0 0,-1 1-1 0 0,0-1 1 0 0,1 1-1 0 0,-1 0 1 0 0,0-1-1 0 0,-2 0 7 0 0,-103-24 611 0 0,94 27-533 0 0,0 0-1 0 0,0 1 1 0 0,0 0-1 0 0,0 1 1 0 0,0 0-1 0 0,0 1 1 0 0,1 1-1 0 0,0 0 1 0 0,0 1-1 0 0,0 0 1 0 0,0 0-1 0 0,1 1 1 0 0,0 1-1 0 0,1 0 1 0 0,0 1-1 0 0,0 0 1 0 0,0 0 0 0 0,2 1-1 0 0,-1 0 1 0 0,1 1-1 0 0,0-1 1 0 0,1 2-1 0 0,1-1 1 0 0,-1 1-1 0 0,2 0 1 0 0,0 0-1 0 0,0 1-77 0 0,5-9 12 0 0,0-1 0 0 0,0 1 1 0 0,0-1-1 0 0,1 1 0 0 0,-1-1 0 0 0,1 1 0 0 0,0-1 1 0 0,0 0-1 0 0,0 1 0 0 0,0-1 0 0 0,1 0 0 0 0,-1 0 0 0 0,1 0 1 0 0,0 0-1 0 0,0 0 0 0 0,0 0 0 0 0,0 0 0 0 0,0 0 1 0 0,1-1-1 0 0,0 1 0 0 0,-1-1 0 0 0,1 0 0 0 0,0 0 0 0 0,0 0 1 0 0,0 0-1 0 0,0 0 0 0 0,0-1 0 0 0,0 1 0 0 0,1-1 1 0 0,-1 0-1 0 0,3 1-12 0 0,112 14-19 0 0,-102-18-39 0 0,0 0 1 0 0,0-1 0 0 0,-1-1-1 0 0,0-1 1 0 0,1 0 0 0 0,-1-1-1 0 0,-1-1 1 0 0,1 0-1 0 0,-1-1 1 0 0,-1 0 0 0 0,1-1-1 0 0,-2-1 1 0 0,1 0 0 0 0,-1-1-1 0 0,-1 0 1 0 0,5-6 57 0 0,81-61-494 0 0,-88 72 440 0 0,0 1-1 0 0,1 0 0 0 0,0 0 1 0 0,0 1-1 0 0,0 0 0 0 0,0 1 1 0 0,0 1-1 0 0,1-1 0 0 0,-1 1 1 0 0,1 1-1 0 0,0 0 0 0 0,8 1 55 0 0,8 17 13 0 0,-24-13 20 0 0,1-1 0 0 0,-1 1 0 0 0,1-1-1 0 0,-1 1 1 0 0,0 0 0 0 0,-1 1 0 0 0,1-1 0 0 0,-1 0 0 0 0,0 1 0 0 0,0-1-1 0 0,0 1 1 0 0,0 0 0 0 0,-1-1 0 0 0,0 1 0 0 0,0 0 0 0 0,0 0 0 0 0,-1 0-1 0 0,1 0 1 0 0,-1 0 0 0 0,0 0 0 0 0,-1 0 0 0 0,1 0 0 0 0,-1 0 0 0 0,0 0-1 0 0,0 0 1 0 0,-1-1 0 0 0,1 1 0 0 0,-1 0 0 0 0,0-1 0 0 0,0 1 0 0 0,-1-1-1 0 0,0 0 1 0 0,1 0 0 0 0,-1 0 0 0 0,0 0 0 0 0,-1 0 0 0 0,1 0 0 0 0,-1-1-1 0 0,0 0 1 0 0,0 0 0 0 0,0 0 0 0 0,-3 2-33 0 0,-75 29-4390 0 0,62-55 441 0 0,20 12 2683 0 0</inkml:trace>
  <inkml:trace contextRef="#ctx0" brushRef="#br0" timeOffset="74652.275">27216 9968 2768 0 0,'30'1'16749'0'0,"-38"7"-24472"0"0,-19 8 3855 0 0,9-6 2489 0 0,-50 36-2255 0 0,40-29 2541 0 0</inkml:trace>
  <inkml:trace contextRef="#ctx0" brushRef="#br0" timeOffset="76753.831">28317 9727 1076 0 0,'-12'-6'187'0'0,"1"1"0"0"0,-1 1 0 0 0,0 0 0 0 0,0 0 0 0 0,0 1 0 0 0,-1 1 0 0 0,1 0 0 0 0,-1 1 0 0 0,1 0 0 0 0,-1 1 0 0 0,0 0 0 0 0,1 1 0 0 0,-1 0 0 0 0,1 1 0 0 0,-1 1-1 0 0,1 0 1 0 0,0 1 0 0 0,0 0 0 0 0,0 0 0 0 0,1 1 0 0 0,0 1 0 0 0,0 0 0 0 0,0 1 0 0 0,-6 4-187 0 0,14-9 55 0 0,0-1-1 0 0,0 1 1 0 0,0-1 0 0 0,0 1-1 0 0,0 0 1 0 0,0 0-1 0 0,1 1 1 0 0,-1-1 0 0 0,1 0-1 0 0,-1 1 1 0 0,1-1 0 0 0,0 1-1 0 0,0 0 1 0 0,0 0-1 0 0,0 0 1 0 0,1 0 0 0 0,-1 0-1 0 0,1 0 1 0 0,0 0-1 0 0,0 1 1 0 0,0-1 0 0 0,0 0-1 0 0,1 1 1 0 0,-1-1-1 0 0,1 1 1 0 0,0-1 0 0 0,0 0-1 0 0,0 1 1 0 0,0-1 0 0 0,0 1-1 0 0,1-1 1 0 0,0 0-1 0 0,0 2-54 0 0,9 7 130 0 0,1 0 0 0 0,0-1 0 0 0,0 0 0 0 0,1 0 0 0 0,1-2 0 0 0,-1 1 0 0 0,2-2 0 0 0,-1 0 1 0 0,1 0-1 0 0,1-1 0 0 0,-1-1 0 0 0,15 5-130 0 0,45 23 359 0 0,113 74 180 0 0,-184-106-538 0 0,-1 0 0 0 0,0-1 1 0 0,0 1-1 0 0,0 0 1 0 0,0 0-1 0 0,0 0 1 0 0,-1 0-1 0 0,1 1 1 0 0,0-1-1 0 0,-1 0 1 0 0,0 1-1 0 0,1-1 1 0 0,-1 1-1 0 0,0-1 1 0 0,-1 1-1 0 0,1-1 0 0 0,0 1 1 0 0,-1 0-1 0 0,1-1 1 0 0,-1 1-1 0 0,0 0 1 0 0,0 0-1 0 0,0-1 1 0 0,0 1-1 0 0,0 0 1 0 0,-1 0-1 0 0,1-1 1 0 0,-1 1-1 0 0,0 0 1 0 0,1-1-1 0 0,-1 1 0 0 0,-1-1 1 0 0,1 1-1 0 0,0-1 1 0 0,-1 1-1 0 0,1-1 1 0 0,-1 0-1 0 0,1 0 1 0 0,-1 0-1 0 0,0 0 1 0 0,0 0-1 0 0,0 0 1 0 0,0 0-1 0 0,-1-1 0 0 0,1 1 1 0 0,0-1-1 0 0,-1 1 1 0 0,1-1-1 0 0,-1 0 1 0 0,1 0-1 0 0,-1 0 1 0 0,1 0-1 0 0,-1-1 1 0 0,0 1-1 0 0,0-1 1 0 0,1 0-2 0 0,-16 7-361 0 0,0-2 0 0 0,0 0 0 0 0,0-2 0 0 0,-1 0 0 0 0,1 0 0 0 0,-1-2 0 0 0,1-1 0 0 0,-1 0 0 0 0,0-1 0 0 0,1-1 0 0 0,-1 0 0 0 0,1-2 0 0 0,0 0 0 0 0,0-1 0 0 0,0-1 0 0 0,1-1 0 0 0,0 0 0 0 0,-12-8 361 0 0,-1-6-1280 0 0</inkml:trace>
  <inkml:trace contextRef="#ctx0" brushRef="#br0" timeOffset="77063.311">28456 9803 2540 0 0,'4'-6'4848'0'0,"-53"42"-3296"0"0,-150 208 1354 0 0,106-62-2335 0 0,51-90-2846 0 0,40-87 2186 0 0,4-3-6835 0 0,1-8 5655 0 0</inkml:trace>
  <inkml:trace contextRef="#ctx0" brushRef="#br0" timeOffset="77418.983">28758 9932 1976 0 0,'-30'22'1734'0'0,"21"-17"-1433"0"0,1-1 0 0 0,-1 2 1 0 0,1-1-1 0 0,0 1 0 0 0,0 1 0 0 0,1-1 0 0 0,0 1 1 0 0,0 0-1 0 0,1 1 0 0 0,-1 0 0 0 0,2 0 1 0 0,-1 0-1 0 0,1 1 0 0 0,0 0 0 0 0,1 0 0 0 0,0 0 1 0 0,1 0-1 0 0,0 1 0 0 0,0-1 0 0 0,0 3-301 0 0,7-6 73 0 0,1 0 0 0 0,-1 0-1 0 0,1 0 1 0 0,0 0 0 0 0,1-1-1 0 0,-1 0 1 0 0,1 0 0 0 0,0-1-1 0 0,0 1 1 0 0,0-1 0 0 0,1 0-1 0 0,0-1 1 0 0,0 0 0 0 0,-1 0-1 0 0,2 0 1 0 0,-1-1 0 0 0,0 0-1 0 0,0-1 1 0 0,1 1 0 0 0,-1-1-1 0 0,1-1 1 0 0,-1 0 0 0 0,1 0-1 0 0,-1 0 1 0 0,1-1 0 0 0,3 0-73 0 0,3 1 36 0 0,0 0 0 0 0,0-1 0 0 0,0 0 1 0 0,0-1-1 0 0,0-1 0 0 0,0 0 0 0 0,-1-1 1 0 0,0-1-1 0 0,1 0 0 0 0,-2 0 0 0 0,1-1 0 0 0,5-5-36 0 0,-16 9 3 0 0,-1 0-1 0 0,0 0 0 0 0,1 0 0 0 0,-1 0 0 0 0,0 0 0 0 0,0-1 0 0 0,-1 1 0 0 0,1-1 0 0 0,0 1 0 0 0,-1 0 1 0 0,1-1-1 0 0,-1 1 0 0 0,0-1 0 0 0,0 1 0 0 0,0-1 0 0 0,0 1 0 0 0,0-1 0 0 0,-1 1 0 0 0,1-1 1 0 0,-1 1-1 0 0,1-1 0 0 0,-1 1 0 0 0,0 0 0 0 0,0-1 0 0 0,0 1 0 0 0,0 0 0 0 0,-1 0 0 0 0,1 0 0 0 0,-1 0 1 0 0,1 0-1 0 0,-1 0 0 0 0,1 0 0 0 0,-1 0 0 0 0,0 1 0 0 0,0-1 0 0 0,0 0 0 0 0,0 1 0 0 0,0 0 1 0 0,0 0-1 0 0,-1-1 0 0 0,1 1 0 0 0,0 1 0 0 0,-1-1 0 0 0,1 0 0 0 0,-1 0 0 0 0,1 1 0 0 0,0-1 0 0 0,-1 1 1 0 0,1 0-1 0 0,-1 0 0 0 0,1 0 0 0 0,-1 0 0 0 0,1 0 0 0 0,-1 1 0 0 0,1-1 0 0 0,-1 1 0 0 0,-1 0-2 0 0,-181-14-748 0 0,73 41-4284 0 0,107-12 1175 0 0,11-13 2796 0 0</inkml:trace>
  <inkml:trace contextRef="#ctx0" brushRef="#br0" timeOffset="81307.912">3833 12355 1164 0 0,'34'-96'8872'0'0,"2"136"-11623"0"0,9 26-1500 0 0,-29-40 2853 0 0</inkml:trace>
  <inkml:trace contextRef="#ctx0" brushRef="#br0" timeOffset="82179.758">5494 12528 1360 0 0,'2'-1'103'0'0,"-1"1"-1"0"0,0 0 1 0 0,1-1-1 0 0,-1 1 1 0 0,0 0-1 0 0,0-1 1 0 0,1 0-1 0 0,-1 1 1 0 0,0-1-1 0 0,0 0 1 0 0,0 1-1 0 0,0-1 1 0 0,0 0-1 0 0,0 0 1 0 0,0 0-1 0 0,0 0 1 0 0,0 0-1 0 0,0 0 1 0 0,0 0-1 0 0,0-1 1 0 0,-1 1-1 0 0,1 0 1 0 0,-1 0-1 0 0,1-1 1 0 0,-1 1-1 0 0,1 0 1 0 0,-1-1-1 0 0,1 1 1 0 0,-1 0-1 0 0,0-1 1 0 0,0 1-1 0 0,0 0 1 0 0,0-1-1 0 0,0 1 1 0 0,0 0-1 0 0,0-1 1 0 0,-1 1-1 0 0,1-1 1 0 0,0 1-1 0 0,-1 0 1 0 0,1 0-1 0 0,-1-1 1 0 0,1 1-1 0 0,-1 0 1 0 0,0 0-1 0 0,1-1 1 0 0,-1 1-1 0 0,0 0 1 0 0,0 0-1 0 0,0 0 1 0 0,0 0-1 0 0,0 0 1 0 0,0 0-1 0 0,0 1 1 0 0,0-1-1 0 0,0 0 1 0 0,-1 0-1 0 0,1 1 0 0 0,-1-1-102 0 0,-75-35 1086 0 0,67 34-1034 0 0,-1 2 0 0 0,1-1 1 0 0,-1 1-1 0 0,1 1 0 0 0,-1 0 0 0 0,1 0 0 0 0,-1 1 0 0 0,1 1 0 0 0,0-1 0 0 0,0 2 0 0 0,0-1 0 0 0,0 1 0 0 0,1 1 0 0 0,0 0 0 0 0,-1 0 0 0 0,2 1 0 0 0,-1 0 0 0 0,1 1 0 0 0,0-1 0 0 0,0 2 0 0 0,1-1 0 0 0,-1 1 0 0 0,2 0 0 0 0,-1 0 0 0 0,1 1 0 0 0,1 0 0 0 0,0 0 0 0 0,0 1 0 0 0,0-1 0 0 0,1 1 0 0 0,1 0 0 0 0,0 0 0 0 0,0 0 0 0 0,1 1 0 0 0,-1 7-52 0 0,4-15 1 0 0,-1-1 0 0 0,1 1-1 0 0,-1 0 1 0 0,1-1 0 0 0,0 1 0 0 0,0-1-1 0 0,0 1 1 0 0,1-1 0 0 0,-1 0-1 0 0,1 0 1 0 0,-1 1 0 0 0,1-1 0 0 0,0 0-1 0 0,-1 0 1 0 0,1 0 0 0 0,0-1-1 0 0,0 1 1 0 0,1 0 0 0 0,-1-1-1 0 0,0 1 1 0 0,1-1 0 0 0,-1 0 0 0 0,0 0-1 0 0,1 0 1 0 0,-1 0 0 0 0,1 0-1 0 0,0 0 1 0 0,-1-1 0 0 0,1 1 0 0 0,0-1-1 0 0,-1 0 1 0 0,1 0 0 0 0,0 0-1 0 0,-1 0 1 0 0,3-1-1 0 0,92-11-179 0 0,-88 8 175 0 0,0 0 1 0 0,0-1-1 0 0,-1 0 1 0 0,1-1-1 0 0,-1 0 1 0 0,0 0-1 0 0,-1-1 1 0 0,1 1-1 0 0,-2-2 1 0 0,1 1-1 0 0,-1-1 1 0 0,0 0-1 0 0,0-1 1 0 0,-1 1-1 0 0,0-1 1 0 0,0 0-1 0 0,-1 0 1 0 0,-1 0-1 0 0,1-1 1 0 0,-1 0 3 0 0,-2 8 4 0 0,1 1 1 0 0,1-1 0 0 0,-1 1 0 0 0,0 0-1 0 0,0 0 1 0 0,0 0 0 0 0,1 0 0 0 0,-1 0-1 0 0,0 0 1 0 0,1 1 0 0 0,-1-1 0 0 0,1 1-1 0 0,-1-1 1 0 0,1 1 0 0 0,-1 0 0 0 0,1 0 0 0 0,-1 0-1 0 0,0 1 1 0 0,1-1 0 0 0,-1 0 0 0 0,1 1-1 0 0,-1 0 1 0 0,1-1 0 0 0,-1 1 0 0 0,0 0-1 0 0,0 0 1 0 0,1 0 0 0 0,-1 1 0 0 0,0-1-1 0 0,0 1 1 0 0,0-1 0 0 0,0 1 0 0 0,-1-1-1 0 0,1 1 1 0 0,0 1-5 0 0,14 5-60 0 0,84 43-1094 0 0,18 8-5201 0 0,-104-52 5084 0 0</inkml:trace>
  <inkml:trace contextRef="#ctx0" brushRef="#br0" timeOffset="84152.02">9434 12124 1048 0 0,'6'-2'5136'0'0,"-6"36"-3555"0"0,0-34-1558 0 0,27 350 3293 0 0,-19-259-6049 0 0,-56-56-3065 0 0,29-33 4549 0 0</inkml:trace>
  <inkml:trace contextRef="#ctx0" brushRef="#br0" timeOffset="84588.872">9208 12465 976 0 0,'-4'-44'5770'0'0,"39"4"-4129"0"0,61-11-1103 0 0,-35 29-434 0 0,1 4-1 0 0,1 2 0 0 0,0 4 0 0 0,1 1 1 0 0,1 4-1 0 0,55 1-103 0 0,-113 7 43 0 0,-1 0 1 0 0,0 1-1 0 0,1 0 1 0 0,-1 0-1 0 0,0 0 1 0 0,-1 1-1 0 0,1 0 0 0 0,0 0 1 0 0,-1 0-1 0 0,1 1 1 0 0,-1 0-1 0 0,0 0 1 0 0,0 0-1 0 0,-1 1 1 0 0,1-1-1 0 0,-1 1 0 0 0,0 0 1 0 0,0 0-1 0 0,-1 1 1 0 0,0-1-1 0 0,0 1 1 0 0,0 0-1 0 0,0 0 1 0 0,-1 0-1 0 0,0 0 0 0 0,0 0 1 0 0,-1 0-1 0 0,0 1 1 0 0,0-1-1 0 0,0 0 1 0 0,-1 1-1 0 0,0-1 1 0 0,0 1-1 0 0,0-1 0 0 0,-1 0 1 0 0,0 1-1 0 0,-2 5-43 0 0,3-8 18 0 0,0-1-1 0 0,0 1 1 0 0,0 0-1 0 0,0 0 1 0 0,1-1-1 0 0,-1 1 1 0 0,1 0-1 0 0,0-1 1 0 0,0 1-1 0 0,1 0 1 0 0,-1-1-1 0 0,1 0 1 0 0,-1 1-1 0 0,1-1 1 0 0,0 0 0 0 0,0 0-1 0 0,1 0 1 0 0,-1 0-1 0 0,1 0 1 0 0,-1 0-1 0 0,1-1 1 0 0,0 1-1 0 0,0-1 1 0 0,0 0-1 0 0,0 0 1 0 0,0 0-1 0 0,1 0 1 0 0,-1-1-1 0 0,1 1 1 0 0,-1-1-1 0 0,1 0 1 0 0,-1 0-1 0 0,1 0 1 0 0,0 0-1 0 0,-1-1 1 0 0,1 1-1 0 0,0-1 1 0 0,3 0-18 0 0,143-36-264 0 0,-147 36 260 0 0,-1-1-1 0 0,0 1 1 0 0,0 0 0 0 0,0 0 0 0 0,0-1-1 0 0,0 1 1 0 0,0-1 0 0 0,0 0 0 0 0,0 1 0 0 0,0-1-1 0 0,0 0 1 0 0,0 0 0 0 0,0 0 0 0 0,0-1 0 0 0,-1 1-1 0 0,1 0 1 0 0,0-1 0 0 0,-1 1 0 0 0,1-1-1 0 0,-1 1 1 0 0,0-1 0 0 0,1 0 0 0 0,-1 0 0 0 0,0 1-1 0 0,0-1 1 0 0,0 0 0 0 0,0 0 0 0 0,-1 0 0 0 0,1 0-1 0 0,0 0 1 0 0,-1 0 0 0 0,1 0 0 0 0,-1-1 0 0 0,0 1-1 0 0,0 0 1 0 0,0 0 0 0 0,0 0 0 0 0,0 0-1 0 0,0 0 1 0 0,-1-1 0 0 0,1 1 0 0 0,-1 0 0 0 0,1 0-1 0 0,-1 0 1 0 0,0 0 0 0 0,0 0 0 0 0,0 0 0 0 0,0 0-1 0 0,0 1 1 0 0,0-1 0 0 0,0 0 0 0 0,-1 1-1 0 0,1-1 1 0 0,0 0 0 0 0,-1 1 0 0 0,0 0 0 0 0,1-1-1 0 0,-1 1 1 0 0,0 0 0 0 0,0 0 0 0 0,0 0 0 0 0,0 0-1 0 0,0 0 5 0 0,-108-21-191 0 0,13 6-4082 0 0,72-2 185 0 0,22 10 2632 0 0</inkml:trace>
  <inkml:trace contextRef="#ctx0" brushRef="#br0" timeOffset="82832.971">6365 12327 836 0 0,'8'-18'5669'0'0,"-9"37"-3549"0"0,-2 11-1763 0 0,27 167 1095 0 0,-21-190-1431 0 0,-1 0 1 0 0,1 1-1 0 0,0-1 1 0 0,1 0-1 0 0,0 0 1 0 0,0-1-1 0 0,0 1 1 0 0,1-1 0 0 0,-1 0-1 0 0,2 0 1 0 0,-1-1-1 0 0,1 1 1 0 0,0-1-1 0 0,0 0 1 0 0,0-1-1 0 0,0 0 1 0 0,1 0 0 0 0,0 0-1 0 0,0 0 1 0 0,0-1-1 0 0,0-1 1 0 0,1 1-1 0 0,-1-1 1 0 0,6 1-22 0 0,-7-1-19 0 0,1-1-1 0 0,-1 1 1 0 0,1-1 0 0 0,0 0-1 0 0,0-1 1 0 0,0 0-1 0 0,-1 0 1 0 0,1 0 0 0 0,0-1-1 0 0,0 0 1 0 0,-1 0 0 0 0,1-1-1 0 0,0 0 1 0 0,-1 0-1 0 0,0 0 1 0 0,1-1 0 0 0,-1 0-1 0 0,0 0 1 0 0,0-1 0 0 0,-1 0-1 0 0,1 0 1 0 0,-1 0-1 0 0,0 0 1 0 0,0-1 0 0 0,0 0-1 0 0,-1 0 1 0 0,1 0 0 0 0,-1-1-1 0 0,0 0 1 0 0,-1 1-1 0 0,0-1 1 0 0,1 0 0 0 0,-2-1-1 0 0,2-1 20 0 0,-4 7-17 0 0,-2-34 291 0 0,-5 32-377 0 0,28 31-148 0 0,-7-20 201 0 0,1 0 0 0 0,0-1 0 0 0,0-1 0 0 0,1-1 0 0 0,0 0 0 0 0,0-1 0 0 0,0 0 0 0 0,1-1 0 0 0,-1-1 0 0 0,1-1 0 0 0,0-1 0 0 0,-1 0 0 0 0,1-1 0 0 0,2-1 50 0 0,10 2-99 0 0,106-34-146 0 0,-133 33 244 0 0,0 0-1 0 0,0 0 1 0 0,0-1 0 0 0,0 1 0 0 0,0-1 0 0 0,0 1 0 0 0,0-1-1 0 0,-1 0 1 0 0,1 1 0 0 0,-1-1 0 0 0,1 0 0 0 0,-1 0-1 0 0,0 0 1 0 0,1 0 0 0 0,-1 0 0 0 0,0-1 0 0 0,-1 1 0 0 0,1 0-1 0 0,0 0 1 0 0,0-1 0 0 0,-1 1 0 0 0,0 0 0 0 0,1-1-1 0 0,-1 1 1 0 0,0-1 0 0 0,0 1 0 0 0,0 0 0 0 0,-1-1 0 0 0,1 1-1 0 0,0 0 1 0 0,-1-1 0 0 0,0 1 0 0 0,1 0 0 0 0,-1-1-1 0 0,0 1 1 0 0,0 0 0 0 0,0 0 0 0 0,-1 0 0 0 0,1 0 0 0 0,0 0-1 0 0,-1 0 1 0 0,1 0 0 0 0,-1 1 0 0 0,0-1 0 0 0,0 0-1 0 0,1 1 1 0 0,-2-1 1 0 0,-92-76 44 0 0,93 77-69 0 0,-10-9-138 0 0,0 2 0 0 0,-1-1 0 0 0,0 2 0 0 0,-1 0 1 0 0,0 0-1 0 0,0 1 0 0 0,0 1 0 0 0,0 1 0 0 0,-1 0 0 0 0,-10-1 163 0 0,34 6-5118 0 0,-2-1 3911 0 0</inkml:trace>
  <inkml:trace contextRef="#ctx0" brushRef="#br0" timeOffset="83792.268">7694 12426 1700 0 0,'-1'-3'197'0'0,"0"1"0"0"0,0 0 0 0 0,0 0 0 0 0,0-1 0 0 0,-1 1 0 0 0,1 0 0 0 0,-1 0 0 0 0,0 1-1 0 0,0-1 1 0 0,1 0 0 0 0,-1 0 0 0 0,0 1 0 0 0,0 0 0 0 0,-1-1 0 0 0,1 1 0 0 0,0 0 0 0 0,0 0 0 0 0,-1 0 0 0 0,1 0 0 0 0,0 0 0 0 0,-1 0 0 0 0,1 1-1 0 0,-1 0 1 0 0,1-1 0 0 0,-1 1 0 0 0,1 0 0 0 0,-1 0 0 0 0,-1 0-197 0 0,-111 40 1405 0 0,110-36-1319 0 0,-1 0 0 0 0,1 1 0 0 0,0 0 0 0 0,0-1 0 0 0,1 1 1 0 0,-1 1-1 0 0,1-1 0 0 0,0 1 0 0 0,0 0 0 0 0,1 0 0 0 0,0 0 0 0 0,0 0 0 0 0,0 0 0 0 0,1 1 0 0 0,0-1 0 0 0,0 1 0 0 0,0 0 0 0 0,1 0 0 0 0,0 1-86 0 0,1-5 11 0 0,1-1-1 0 0,-1 1 1 0 0,1-1 0 0 0,0 0 0 0 0,0 1 0 0 0,0-1 0 0 0,0 0 0 0 0,0 1 0 0 0,0-1 0 0 0,0 0 0 0 0,1 0 0 0 0,-1 0 0 0 0,1 0-1 0 0,0 0 1 0 0,-1-1 0 0 0,1 1 0 0 0,0 0 0 0 0,0-1 0 0 0,0 1 0 0 0,0-1 0 0 0,0 0 0 0 0,0 0 0 0 0,1 0 0 0 0,-1 0 0 0 0,0 0 0 0 0,1 0-1 0 0,-1 0 1 0 0,1-1 0 0 0,-1 1 0 0 0,1-1 0 0 0,-1 0 0 0 0,0 0 0 0 0,1 0 0 0 0,-1 0 0 0 0,1 0 0 0 0,-1 0 0 0 0,1-1 0 0 0,-1 1-11 0 0,81-13-191 0 0,-74 11 143 0 0,0-1-1 0 0,0-1 0 0 0,-1 1 1 0 0,1-1-1 0 0,-1-1 0 0 0,0 1 1 0 0,0-2-1 0 0,-1 1 0 0 0,0-1 1 0 0,0 0-1 0 0,0 0 0 0 0,0-1 1 0 0,-1 0-1 0 0,0 0 0 0 0,-1-1 1 0 0,0 1-1 0 0,0-1 0 0 0,0 0 1 0 0,-1-1-1 0 0,0 1 0 0 0,-1-1 1 0 0,0 0-1 0 0,0 0 0 0 0,-1 0 1 0 0,0 0-1 0 0,0 0 0 0 0,-1-8 49 0 0,-1 16 1 0 0,0 0 0 0 0,0 0 1 0 0,-1 0-1 0 0,1 0 0 0 0,-1 0 0 0 0,1 0 0 0 0,0 0 0 0 0,-1 0 0 0 0,1 0 1 0 0,-1 1-1 0 0,0-1 0 0 0,1 0 0 0 0,-1 0 0 0 0,0 0 0 0 0,0 1 0 0 0,1-1 1 0 0,-1 0-1 0 0,0 1 0 0 0,0-1 0 0 0,0 1 0 0 0,0-1 0 0 0,0 1 0 0 0,0-1 0 0 0,0 1 1 0 0,0-1-1 0 0,0 1 0 0 0,0 0 0 0 0,0 0 0 0 0,0 0 0 0 0,0-1 0 0 0,0 1 1 0 0,0 0-1 0 0,0 0 0 0 0,0 0 0 0 0,0 1 0 0 0,0-1 0 0 0,0 0 0 0 0,0 0 1 0 0,0 1-1 0 0,0-1 0 0 0,0 0 0 0 0,0 1 0 0 0,0-1 0 0 0,0 1 0 0 0,0-1 1 0 0,0 1-1 0 0,0-1 0 0 0,1 1 0 0 0,-1 0 0 0 0,0 0 0 0 0,0 0-1 0 0,-1 1 12 0 0,-1 0 0 0 0,1 1 0 0 0,1-1 0 0 0,-1 1-1 0 0,0-1 1 0 0,0 1 0 0 0,1 0 0 0 0,0 0 0 0 0,0 0 0 0 0,-1-1-1 0 0,1 1 1 0 0,1 0 0 0 0,-1 0 0 0 0,0 0 0 0 0,1 1 0 0 0,0-1 0 0 0,0 0-1 0 0,0 0 1 0 0,0 0 0 0 0,0 0 0 0 0,0 0 0 0 0,1 0 0 0 0,-1 0 0 0 0,1 0-1 0 0,0 0 1 0 0,0 0 0 0 0,0 0 0 0 0,1 0 0 0 0,-1-1 0 0 0,1 1-1 0 0,-1 0 1 0 0,1-1 0 0 0,0 1 0 0 0,0-1 0 0 0,0 1 0 0 0,0-1 0 0 0,0 0-1 0 0,1 0 1 0 0,-1 0 0 0 0,1 0 0 0 0,2 1-12 0 0,122 38-86 0 0,-110-41-10 0 0,1 0 1 0 0,-1-1 0 0 0,1-1-1 0 0,-1 0 1 0 0,0-2-1 0 0,0 0 1 0 0,0 0 0 0 0,-1-2-1 0 0,1 0 1 0 0,-1-1 0 0 0,0-1-1 0 0,-1 0 1 0 0,4-3 95 0 0,-14 8-2 0 0,0 0 1 0 0,-1 0-1 0 0,0-1 0 0 0,1 1 0 0 0,-1-1 0 0 0,0 0 1 0 0,-1 0-1 0 0,1 0 0 0 0,-1 0 0 0 0,0-1 0 0 0,0 1 1 0 0,0-1-1 0 0,0 0 0 0 0,-1 0 0 0 0,0 0 0 0 0,0 0 1 0 0,0 0-1 0 0,-1-1 0 0 0,0 1 0 0 0,0 0 0 0 0,0-1 1 0 0,0 1-1 0 0,-1-1 2 0 0,0 4 139 0 0,-3-9 279 0 0,2 10-407 0 0,0 0 0 0 0,0 0-1 0 0,-1 0 1 0 0,1 1 0 0 0,0-1 0 0 0,-1 1-1 0 0,1-1 1 0 0,0 1 0 0 0,-1-1-1 0 0,1 1 1 0 0,-1 0 0 0 0,1-1 0 0 0,-1 1-1 0 0,1 0 1 0 0,-1 0 0 0 0,1 0 0 0 0,0 0-1 0 0,-1 0 1 0 0,1 1 0 0 0,-1-1-1 0 0,1 0 1 0 0,-1 1 0 0 0,1-1 0 0 0,0 1-1 0 0,-1 0 1 0 0,1-1 0 0 0,0 1 0 0 0,-1 0-1 0 0,1 0 1 0 0,0-1 0 0 0,0 1-1 0 0,0 0 1 0 0,0 0 0 0 0,0 1 0 0 0,0-1-1 0 0,0 0 1 0 0,0 0 0 0 0,0 0 0 0 0,0 1-1 0 0,1-1 1 0 0,-1 0 0 0 0,0 1-1 0 0,1-1 1 0 0,-1 0 0 0 0,1 1 0 0 0,0-1-1 0 0,-1 1 1 0 0,1-1 0 0 0,0 1 0 0 0,0-1-1 0 0,0 1 1 0 0,0-1 0 0 0,0 1-1 0 0,0-1 1 0 0,1 1-11 0 0,-2 1 6 0 0,1 0-1 0 0,-1-1 1 0 0,1 1 0 0 0,0 0-1 0 0,0 0 1 0 0,0 0 0 0 0,0 0-1 0 0,1-1 1 0 0,-1 1-1 0 0,1 0 1 0 0,0 0 0 0 0,0-1-1 0 0,0 1 1 0 0,0 0 0 0 0,0-1-1 0 0,0 1 1 0 0,1-1 0 0 0,-1 0-1 0 0,1 1 1 0 0,0-1-1 0 0,0 0 1 0 0,0 0 0 0 0,0 0-1 0 0,0 0 1 0 0,0 0 0 0 0,0 0-1 0 0,0-1 1 0 0,1 1-1 0 0,-1-1 1 0 0,1 0 0 0 0,-1 1-1 0 0,1-1 1 0 0,0 0 0 0 0,-1-1-1 0 0,1 1 1 0 0,3 0-6 0 0,107 12-319 0 0,-83-16 219 0 0,0-1 0 0 0,-1-1 0 0 0,1-2 0 0 0,-1-1 0 0 0,-1-1 0 0 0,0-2 1 0 0,0 0-1 0 0,7-6 100 0 0,60-49 1333 0 0,-86 114-673 0 0,18 155 237 0 0,14 236 534 0 0,-41-413-1340 0 0,-2 1-1 0 0,0 0 1 0 0,-2-1 0 0 0,-1 1-1 0 0,0-1 1 0 0,-3 0 0 0 0,0-1-1 0 0,-1 0 1 0 0,-1 0 0 0 0,-2-1-1 0 0,0 0 1 0 0,-2-1 0 0 0,0-1-1 0 0,-3 2-90 0 0,14-20 18 0 0,0 0-1 0 0,0 0 1 0 0,0-1-1 0 0,-1 1 0 0 0,1-1 1 0 0,-1 0-1 0 0,0 0 1 0 0,0 0-1 0 0,0-1 0 0 0,0 1 1 0 0,0-1-1 0 0,-1 0 1 0 0,1 0-1 0 0,-1 0 1 0 0,1-1-1 0 0,-1 0 0 0 0,0 0 1 0 0,1 0-1 0 0,-1 0 1 0 0,0-1-1 0 0,0 0 0 0 0,0 0 1 0 0,0 0-1 0 0,1 0 1 0 0,-1-1-1 0 0,0 0 1 0 0,0 0-1 0 0,1 0 0 0 0,-1 0 1 0 0,1-1-1 0 0,-1 0 1 0 0,1 0-1 0 0,-1 0 0 0 0,1-1 1 0 0,0 1-1 0 0,0-1 1 0 0,0 0-1 0 0,1 0 1 0 0,-1 0-1 0 0,1-1 0 0 0,-2-1-17 0 0,-6-15-177 0 0,0 0 0 0 0,2-1 0 0 0,0 0 0 0 0,1 0 0 0 0,2-1-1 0 0,0 0 1 0 0,1-1 0 0 0,1 1 0 0 0,1-1 0 0 0,2 1 0 0 0,0-1 0 0 0,1 0-1 0 0,1-5 178 0 0,1-22-1034 0 0,3 0-1 0 0,1-1 0 0 0,3 2 1 0 0,1-1-1 0 0,3 1 0 0 0,2 1 1 0 0,2 1-1 0 0,3 0 0 0 0,5-8 1035 0 0,2 1-1226 0 0</inkml:trace>
  <inkml:trace contextRef="#ctx0" brushRef="#br0" timeOffset="81042.954">3833 12630 1228 0 0,'0'0'102'0'0,"0"1"-1"0"0,0-1 1 0 0,0 1 0 0 0,0 0 0 0 0,1-1-1 0 0,-1 1 1 0 0,0-1 0 0 0,0 1-1 0 0,0 0 1 0 0,0-1 0 0 0,1 1-1 0 0,-1-1 1 0 0,0 1 0 0 0,1-1-1 0 0,-1 1 1 0 0,0-1 0 0 0,1 1 0 0 0,-1-1-1 0 0,1 1 1 0 0,-1-1 0 0 0,1 1-1 0 0,-1-1 1 0 0,1 0 0 0 0,-1 1-1 0 0,1-1 1 0 0,-1 0 0 0 0,1 0-1 0 0,-1 1 1 0 0,1-1 0 0 0,0 0-1 0 0,-1 0 1 0 0,1 0 0 0 0,-1 0 0 0 0,1 0-1 0 0,0 1 1 0 0,-1-1 0 0 0,1 0-1 0 0,0 0 1 0 0,-1-1 0 0 0,1 1-1 0 0,-1 0 1 0 0,1 0 0 0 0,0 0-1 0 0,-1 0 1 0 0,1 0 0 0 0,-1-1-1 0 0,1 1 1 0 0,-1 0 0 0 0,1-1 0 0 0,-1 1-1 0 0,1 0 1 0 0,-1-1 0 0 0,1 1-1 0 0,-1-1 1 0 0,1 1 0 0 0,-1 0-1 0 0,1-1 1 0 0,-1 1 0 0 0,0-1-1 0 0,1 1 1 0 0,-1-1 0 0 0,0 0-1 0 0,1 1 1 0 0,-1-1 0 0 0,0 1 0 0 0,0-1-1 0 0,0 1 1 0 0,0-1 0 0 0,1 0-102 0 0,4 14-161 0 0,80 196 266 0 0,-84-207-1152 0 0,-15 14-3099 0 0,-2-21 2826 0 0</inkml:trace>
  <inkml:trace contextRef="#ctx0" brushRef="#br0" timeOffset="81588.173">4148 12829 1332 0 0,'39'-104'4368'0'0,"-37"95"-4303"0"0,1 0 1 0 0,1 0-1 0 0,-1 1 0 0 0,2-1 1 0 0,-1 1-1 0 0,1-1 0 0 0,0 2 1 0 0,1-1-1 0 0,0 0 0 0 0,0 1 1 0 0,1 0-1 0 0,-1 1 1 0 0,2-1-1 0 0,-1 1 0 0 0,1 1 1 0 0,0-1-1 0 0,0 1 0 0 0,0 1 1 0 0,0 0-1 0 0,1 0 0 0 0,0 0 1 0 0,0 1-1 0 0,0 0 0 0 0,0 1 1 0 0,1 0-1 0 0,-1 1 1 0 0,1 0-1 0 0,-1 0 0 0 0,1 1 1 0 0,-1 0-1 0 0,1 1 0 0 0,-1 0 1 0 0,0 0-1 0 0,7 2-65 0 0,-7-1 45 0 0,-1 1 1 0 0,0 0-1 0 0,0 0 0 0 0,0 0 1 0 0,-1 1-1 0 0,1 0 0 0 0,-1 0 1 0 0,0 1-1 0 0,0 0 0 0 0,0 1 1 0 0,-1-1-1 0 0,0 1 0 0 0,0 0 1 0 0,0 1-1 0 0,-1 0 0 0 0,0-1 1 0 0,0 2-1 0 0,-1-1 0 0 0,0 0 1 0 0,0 1-1 0 0,0 0 0 0 0,-1 0 1 0 0,-1 0-1 0 0,1 0 0 0 0,-1 0 1 0 0,0 5-46 0 0,-4-4 42 0 0,-1-1-1 0 0,0 0 1 0 0,0 0 0 0 0,-1 0 0 0 0,1-1-1 0 0,-2 1 1 0 0,1-1 0 0 0,-1 0-1 0 0,-1 0 1 0 0,1 0 0 0 0,-1-1 0 0 0,0 0-1 0 0,0 0 1 0 0,-1 0 0 0 0,0-1 0 0 0,0 0-1 0 0,0 0 1 0 0,0-1 0 0 0,-1 0 0 0 0,0 0-1 0 0,0-1 1 0 0,0 0 0 0 0,0 0 0 0 0,0-1-1 0 0,-3 0-41 0 0,7 0-197 0 0,-1 0 0 0 0,1 0-1 0 0,-1-1 1 0 0,0 0 0 0 0,1 0 0 0 0,-1 0-1 0 0,0 0 1 0 0,0-1 0 0 0,0 0 0 0 0,0 0-1 0 0,1 0 1 0 0,-1-1 0 0 0,0 1 0 0 0,0-1-1 0 0,1 0 1 0 0,-1-1 0 0 0,0 1-1 0 0,1-1 1 0 0,-1 0 0 0 0,1 0 0 0 0,0 0-1 0 0,-1-1 1 0 0,1 1 0 0 0,0-1 0 0 0,1 0-1 0 0,-1 0 1 0 0,0-1 0 0 0,1 1 0 0 0,0-1-1 0 0,0 1 1 0 0,0-1 0 0 0,0 0-1 0 0,0 0 1 0 0,1-1 0 0 0,0 1 0 0 0,0 0-1 0 0,0-1 1 0 0,0 1 0 0 0,1-3 197 0 0,-1-11-1403 0 0</inkml:trace>
  <inkml:trace contextRef="#ctx0" brushRef="#br0" timeOffset="79688.715">2147 12541 1256 0 0,'0'0'428'0'0,"0"0"-56"0"0,19-2 996 0 0,43-50 3519 0 0,-50 51-3757 0 0,-12 5-755 0 0,-4 8-478 0 0,-6 42 134 0 0,1 0 0 0 0,3 0 0 0 0,2 1-1 0 0,3 0 1 0 0,2 10-31 0 0,0-32 89 0 0,29 158 451 0 0,-14-117-348 0 0,-33-91-3417 0 0,-7-45-892 0 0,17 33 2851 0 0</inkml:trace>
  <inkml:trace contextRef="#ctx0" brushRef="#br0" timeOffset="80153.769">2193 12558 1128 0 0,'-3'-106'3697'0'0,"6"92"-3530"0"0,1 0 0 0 0,1 0 0 0 0,0 0 0 0 0,1 1 1 0 0,0 0-1 0 0,1 0 0 0 0,0 1 0 0 0,1 0 0 0 0,1 0 0 0 0,0 0 1 0 0,0 1-1 0 0,1 1 0 0 0,0 0 0 0 0,1 0 0 0 0,0 1 0 0 0,4-2-167 0 0,-9 8 26 0 0,0 0-1 0 0,0 0 0 0 0,0 0 1 0 0,1 1-1 0 0,-1 0 0 0 0,1 1 1 0 0,-1-1-1 0 0,1 1 0 0 0,-1 0 1 0 0,1 1-1 0 0,0 0 0 0 0,-1 0 1 0 0,1 0-1 0 0,-1 1 0 0 0,1 0 1 0 0,0 0-1 0 0,-1 1 0 0 0,0 0 1 0 0,1 0-1 0 0,-1 0 0 0 0,0 1 1 0 0,0 0-1 0 0,0 0 0 0 0,0 0 1 0 0,-1 1-1 0 0,1 0 0 0 0,-1 0 1 0 0,0 0-1 0 0,0 1 0 0 0,-1 0 1 0 0,1 0-1 0 0,-1 0 0 0 0,0 0 1 0 0,0 1-1 0 0,-1-1 0 0 0,0 1 1 0 0,0 0-1 0 0,0 0 0 0 0,0 0 1 0 0,-1 1-1 0 0,0-1 0 0 0,-1 0 1 0 0,1 1-1 0 0,-1-1 0 0 0,-1 1 1 0 0,1 1-26 0 0,2 9 71 0 0,0-1 0 0 0,-1 1 0 0 0,0 0 0 0 0,-2 0 0 0 0,0 0 0 0 0,-1 0 0 0 0,-1-1 0 0 0,0 1 1 0 0,-1 0-1 0 0,-1-1 0 0 0,-1 0 0 0 0,0 0 0 0 0,-1 0 0 0 0,0 0 0 0 0,-2-1 0 0 0,0 0 0 0 0,0-1 0 0 0,-1 1 0 0 0,-1-2 0 0 0,-1 1 1 0 0,0-2-1 0 0,0 1 0 0 0,-1-1 0 0 0,-1-1 0 0 0,0 0 0 0 0,-11 6-71 0 0,23-15 25 0 0,-1-1 0 0 0,1 1 1 0 0,0-1-1 0 0,0 0 0 0 0,-1 1 0 0 0,1-1 1 0 0,0 0-1 0 0,-1 0 0 0 0,1 0 0 0 0,-1 0 0 0 0,0 0 1 0 0,1 0-1 0 0,-1-1 0 0 0,0 1 0 0 0,1 0 0 0 0,-1-1 1 0 0,0 0-1 0 0,0 1 0 0 0,1-1 0 0 0,-1 0 1 0 0,0 0-1 0 0,0 0 0 0 0,0 0 0 0 0,0 0 0 0 0,1 0 1 0 0,-1 0-1 0 0,0-1 0 0 0,0 1 0 0 0,1-1 1 0 0,-1 1-1 0 0,0-1 0 0 0,0 0 0 0 0,1 0 0 0 0,-1 1 1 0 0,1-1-1 0 0,-1 0 0 0 0,1-1 0 0 0,-1 1 1 0 0,1 0-1 0 0,0 0 0 0 0,-1-1 0 0 0,1 1 0 0 0,0 0 1 0 0,0-1-1 0 0,0 1 0 0 0,0-1 0 0 0,0 0 1 0 0,0 1-1 0 0,1-1 0 0 0,-1 0 0 0 0,0 1 0 0 0,1-1-25 0 0,1-1-4 0 0,0 0 1 0 0,0 1-1 0 0,1-1 0 0 0,-1 1 0 0 0,1-1 0 0 0,-1 1 0 0 0,1-1 0 0 0,0 1 0 0 0,0 0 0 0 0,0 0 0 0 0,0 0 0 0 0,0 0 0 0 0,1 0 1 0 0,-1 1-1 0 0,0-1 0 0 0,1 1 0 0 0,-1 0 0 0 0,1-1 0 0 0,0 1 0 0 0,-1 0 0 0 0,1 0 0 0 0,0 1 0 0 0,0-1 0 0 0,0 1 0 0 0,0-1 1 0 0,-1 1-1 0 0,1 0 0 0 0,0 0 0 0 0,0 0 0 0 0,0 0 0 0 0,0 1 0 0 0,0-1 0 0 0,0 1 4 0 0,98 23-385 0 0,-98-23 371 0 0,179 94-1394 0 0,-77-9-5314 0 0,-99-81 5232 0 0</inkml:trace>
  <inkml:trace contextRef="#ctx0" brushRef="#br0" timeOffset="80543.015">2800 12486 1392 0 0,'136'258'4123'0'0,"-5"53"629"0"0,-108-358-2719 0 0,122-503-3445 0 0,-142 565-6195 0 0,-3-5 6150 0 0</inkml:trace>
  <inkml:trace contextRef="#ctx0" brushRef="#br0" timeOffset="86247.246">11231 12228 888 0 0,'130'-101'3638'0'0,"-126"100"-3520"0"0,-1-1 0 0 0,0 1 0 0 0,0 0 0 0 0,0-1 0 0 0,0 0 0 0 0,0 0 0 0 0,0 0 0 0 0,0 0 0 0 0,-1 0-1 0 0,1 0 1 0 0,-1-1 0 0 0,0 0 0 0 0,1 1 0 0 0,-1-1 0 0 0,0 0 0 0 0,-1 0 0 0 0,1 0 0 0 0,0 0 0 0 0,-1 0-1 0 0,0 0 1 0 0,1 0 0 0 0,-1-1 0 0 0,-1 1 0 0 0,1-1 0 0 0,0 1 0 0 0,-1 0 0 0 0,0-1 0 0 0,0 1 0 0 0,0-1-1 0 0,0-1-117 0 0,-2-1 26 0 0,-1 0 0 0 0,1 0 0 0 0,-1 0 0 0 0,0 0 0 0 0,-1 1-1 0 0,0-1 1 0 0,0 1 0 0 0,0 0 0 0 0,0 0 0 0 0,-1 0-1 0 0,1 1 1 0 0,-1 0 0 0 0,-1 0 0 0 0,1 0 0 0 0,0 0 0 0 0,-1 1-1 0 0,0 0 1 0 0,0 0 0 0 0,0 0 0 0 0,0 1 0 0 0,0 0-1 0 0,0 0 1 0 0,-1 1 0 0 0,1 0 0 0 0,-1 0 0 0 0,1 0 0 0 0,-1 1-1 0 0,1 0 1 0 0,-1 0 0 0 0,1 0 0 0 0,-1 1 0 0 0,1 0 0 0 0,-1 0-1 0 0,1 1 1 0 0,0 0 0 0 0,-1 0 0 0 0,-4 3-26 0 0,0 2 4 0 0,0 1 1 0 0,1 0-1 0 0,0 1 1 0 0,0 0-1 0 0,1 0 1 0 0,0 1-1 0 0,1 1 1 0 0,0-1-1 0 0,0 1 1 0 0,1 0-1 0 0,1 1 1 0 0,0 0 0 0 0,1 0-1 0 0,0 0 1 0 0,0 1-1 0 0,1-1 1 0 0,1 1-1 0 0,0 0 1 0 0,1 0-1 0 0,1 0 1 0 0,0 1-1 0 0,0 4-4 0 0,1-14 4 0 0,0 0 0 0 0,0 0 1 0 0,1 0-1 0 0,-1 0 0 0 0,1 0 0 0 0,0 0 0 0 0,0 0 0 0 0,0 0 1 0 0,0 0-1 0 0,1-1 0 0 0,0 1 0 0 0,0 0 0 0 0,0-1 0 0 0,0 1 0 0 0,0-1 1 0 0,1 0-1 0 0,-1 0 0 0 0,1 0 0 0 0,0 0 0 0 0,0 0 0 0 0,0 0 0 0 0,0-1 1 0 0,1 0-1 0 0,-1 1 0 0 0,1-1 0 0 0,-1 0 0 0 0,1-1 0 0 0,0 1 1 0 0,-1-1-1 0 0,1 1 0 0 0,0-1 0 0 0,0 0 0 0 0,0-1 0 0 0,0 1 0 0 0,0-1 1 0 0,1 0-1 0 0,-1 0 0 0 0,0 0 0 0 0,0 0-4 0 0,164-37-403 0 0,-158 33 392 0 0,-1 0-1 0 0,1-1 0 0 0,-1 0 0 0 0,0-1 0 0 0,0 0 1 0 0,-1-1-1 0 0,0 1 0 0 0,0-2 0 0 0,0 1 0 0 0,-1-1 1 0 0,0 0-1 0 0,-1-1 0 0 0,0 1 0 0 0,0-1 0 0 0,-1 0 1 0 0,0-1-1 0 0,0 1 0 0 0,-1-1 0 0 0,-1 0 0 0 0,1 0 0 0 0,1-11 12 0 0,-4-41 1335 0 0,-1 61-1273 0 0,-4-8 143 0 0,0 22-60 0 0,-36 595 2207 0 0,39-548-2007 0 0,-1-38-266 0 0,1 0 0 0 0,1 0-1 0 0,1 0 1 0 0,1 0 0 0 0,1 0-1 0 0,1 0 1 0 0,1-1 0 0 0,1 1-1 0 0,6 16-78 0 0,-10-35-9 0 0,-1 1 1 0 0,1 0-1 0 0,0-1 0 0 0,0 0 0 0 0,1 1 0 0 0,-1-1 0 0 0,0 0 1 0 0,1 0-1 0 0,0 0 0 0 0,0 0 0 0 0,0-1 0 0 0,0 1 0 0 0,0-1 1 0 0,1 0-1 0 0,-1 0 0 0 0,1 0 0 0 0,-1 0 0 0 0,1 0 1 0 0,0-1-1 0 0,-1 0 0 0 0,1 0 0 0 0,0 0 0 0 0,0 0 0 0 0,0 0 1 0 0,0-1-1 0 0,0 0 0 0 0,0 0 0 0 0,0 0 0 0 0,0 0 0 0 0,0-1 1 0 0,0 1-1 0 0,0-1 0 0 0,0 0 0 0 0,0 0 0 0 0,-1-1 0 0 0,4 0 9 0 0,4-3-279 0 0,-1 0-1 0 0,0 0 0 0 0,0-1 1 0 0,-1 0-1 0 0,1 0 0 0 0,-1-1 0 0 0,-1 0 1 0 0,1-1-1 0 0,-1 0 0 0 0,-1 0 1 0 0,0-1-1 0 0,6-8 280 0 0,59-136-7182 0 0,-63 117 5869 0 0</inkml:trace>
  <inkml:trace contextRef="#ctx0" brushRef="#br0" timeOffset="86699.996">11906 12146 1228 0 0,'6'-92'7517'0'0,"-3"115"-6376"0"0,-5-16-1098 0 0,-1 0 0 0 0,2 1 0 0 0,-1-1 0 0 0,1 0-1 0 0,0 1 1 0 0,0-1 0 0 0,1 0 0 0 0,0 1 0 0 0,0-1 0 0 0,1 1-1 0 0,0-1 1 0 0,0 1 0 0 0,1-1 0 0 0,0 0 0 0 0,0 0 0 0 0,1 0-1 0 0,0 0 1 0 0,0 0 0 0 0,0-1 0 0 0,1 1 0 0 0,0-1 0 0 0,0 0-1 0 0,1 0 1 0 0,0 0 0 0 0,0-1 0 0 0,0 0 0 0 0,1 0 0 0 0,-1 0-1 0 0,1 0 1 0 0,0-1 0 0 0,1 0 0 0 0,-1 0 0 0 0,6 2-43 0 0,-3-5-24 0 0,0 1 1 0 0,1-2 0 0 0,-1 1-1 0 0,0-1 1 0 0,0 0 0 0 0,1-1-1 0 0,-1 0 1 0 0,0-1-1 0 0,0 1 1 0 0,0-2 0 0 0,0 1-1 0 0,0-2 1 0 0,-1 1 0 0 0,1-1-1 0 0,-1 0 1 0 0,0-1 0 0 0,0 1-1 0 0,-1-2 1 0 0,1 1 0 0 0,-1-1-1 0 0,0 0 1 0 0,0-1-1 0 0,-1 0 1 0 0,0 0 0 0 0,0 0-1 0 0,-1 0 1 0 0,0-1 0 0 0,0 0-1 0 0,3-8 24 0 0,-8 15 3 0 0,1-1 0 0 0,-1 0 0 0 0,1 0-1 0 0,-1 0 1 0 0,0 0 0 0 0,1 0 0 0 0,-1 0 0 0 0,0 0-1 0 0,0 0 1 0 0,-1 0 0 0 0,1 1 0 0 0,0-1 0 0 0,-1 0-1 0 0,1 0 1 0 0,-1 0 0 0 0,1 0 0 0 0,-1 0 0 0 0,0 1-1 0 0,0-1 1 0 0,0 0 0 0 0,0 1 0 0 0,0-1-1 0 0,0 0 1 0 0,0 1 0 0 0,-1-1 0 0 0,1 1 0 0 0,-1 0-1 0 0,1 0 1 0 0,-1-1 0 0 0,1 1 0 0 0,-1 0 0 0 0,1 0-1 0 0,-1 0 1 0 0,0 0 0 0 0,0 1 0 0 0,0-1-1 0 0,1 0 1 0 0,-1 1 0 0 0,0 0 0 0 0,0-1 0 0 0,0 1-1 0 0,0 0 1 0 0,0 0 0 0 0,0 0 0 0 0,0 0 0 0 0,0 0-1 0 0,0 0 1 0 0,0 1 0 0 0,-1-1-3 0 0,1 3 7 0 0,-1 0 0 0 0,1 0 0 0 0,0 0 0 0 0,0 1 0 0 0,0-1 0 0 0,0 0 0 0 0,1 1 0 0 0,0-1 0 0 0,-1 1 0 0 0,1 0 0 0 0,0-1 0 0 0,1 1 0 0 0,-1 0 0 0 0,1 0 0 0 0,-1-1 0 0 0,1 1 0 0 0,0 0 0 0 0,0 0 0 0 0,1 0 0 0 0,-1-1 0 0 0,1 1 1 0 0,0 0-1 0 0,0 0 0 0 0,0-1 0 0 0,1 1 0 0 0,-1-1 0 0 0,1 1 0 0 0,1 1-7 0 0,1 4-85 0 0,1-1 1 0 0,0 1-1 0 0,1-1 1 0 0,0 0-1 0 0,0 0 1 0 0,1 0-1 0 0,0-1 0 0 0,0 0 1 0 0,1 0-1 0 0,0-1 1 0 0,0 0-1 0 0,0-1 1 0 0,1 1-1 0 0,0-2 1 0 0,0 1-1 0 0,3 0 85 0 0,156 32-6414 0 0,-143-36 5197 0 0</inkml:trace>
  <inkml:trace contextRef="#ctx0" brushRef="#br0" timeOffset="87109.598">12645 12061 1416 0 0,'-13'3'291'0'0,"1"1"0"0"0,0 0 0 0 0,-1 1 0 0 0,1 0 0 0 0,1 1 0 0 0,-1 0 0 0 0,1 1 0 0 0,0 0 0 0 0,1 0 0 0 0,-1 2 0 0 0,2-1 0 0 0,-1 1 0 0 0,1 1 0 0 0,1-1 0 0 0,-1 2 0 0 0,2-1 0 0 0,-1 1 0 0 0,2 0 0 0 0,-1 1 0 0 0,1-1 0 0 0,1 1 0 0 0,0 0 0 0 0,1 3-291 0 0,3-13 31 0 0,1 0 0 0 0,-1 0 0 0 0,1 0 0 0 0,0 0 1 0 0,0 0-1 0 0,0 0 0 0 0,0 0 0 0 0,0 1 0 0 0,0-1 0 0 0,1 0 1 0 0,-1 0-1 0 0,1 0 0 0 0,-1 0 0 0 0,1 0 0 0 0,0 0 0 0 0,0 0 1 0 0,0-1-1 0 0,0 1 0 0 0,0 0 0 0 0,0 0 0 0 0,0-1 0 0 0,1 1 0 0 0,-1 0 1 0 0,1-1-1 0 0,-1 0 0 0 0,1 1 0 0 0,0-1 0 0 0,-1 0 0 0 0,1 0 1 0 0,0 0-1 0 0,0 0 0 0 0,0 0 0 0 0,0 0 0 0 0,0 0 0 0 0,0-1 1 0 0,0 1-1 0 0,0-1 0 0 0,0 1 0 0 0,0-1 0 0 0,0 0 0 0 0,0 0 1 0 0,0 0-1 0 0,0 0 0 0 0,0 0 0 0 0,0 0 0 0 0,0-1 0 0 0,1 1 1 0 0,0-1-32 0 0,102-24-425 0 0,-88 19 323 0 0,-1 0 0 0 0,0-1 0 0 0,-1-1 0 0 0,1-1-1 0 0,-2 0 1 0 0,1-1 0 0 0,-1 0 0 0 0,-1-1 0 0 0,3-3 102 0 0,-13-15 705 0 0,8 49-345 0 0,68 31-1644 0 0,-25-19-3838 0 0,-48-27 3838 0 0</inkml:trace>
  <inkml:trace contextRef="#ctx0" brushRef="#br0" timeOffset="87606.561">12954 12053 848 0 0,'19'135'4088'0'0,"-14"-37"-362"0"0,-5-97-3687 0 0,0 1-1 0 0,0-1 0 0 0,-1 0 1 0 0,1 0-1 0 0,0 0 1 0 0,-1 1-1 0 0,1-1 1 0 0,-1 0-1 0 0,1 0 0 0 0,-1 0 1 0 0,0 0-1 0 0,1 0 1 0 0,-1 0-1 0 0,0 0 1 0 0,0 0-1 0 0,0 0 1 0 0,0 0-1 0 0,0 0 0 0 0,0 0 1 0 0,0-1-1 0 0,0 1 1 0 0,0 0-1 0 0,0-1 1 0 0,0 1-1 0 0,0-1 0 0 0,0 1 1 0 0,-1-1-1 0 0,1 1 1 0 0,0-1-1 0 0,0 0 1 0 0,0 0-1 0 0,-1 0 0 0 0,1 0 1 0 0,0 1-1 0 0,-1-2 1 0 0,1 1-1 0 0,0 0 1 0 0,0 0-1 0 0,-1 0 1 0 0,1-1-1 0 0,0 1 0 0 0,0 0 1 0 0,0-1-1 0 0,-1 1 1 0 0,1-1-1 0 0,0 1 1 0 0,0-1-1 0 0,0 0 0 0 0,0 0 1 0 0,0 1-1 0 0,0-1 1 0 0,0 0-1 0 0,0 0 1 0 0,0 0-39 0 0,-2-9-61 0 0,-1-1-1 0 0,2 1 1 0 0,-1 0 0 0 0,1-1 0 0 0,1 1 0 0 0,0-1 0 0 0,1 1 0 0 0,0-1 0 0 0,0 0 0 0 0,1 1-1 0 0,0-1 1 0 0,1 1 0 0 0,1 0 0 0 0,-1-1 0 0 0,1 1 0 0 0,1 0 0 0 0,0 0 0 0 0,1 1 0 0 0,-1-1-1 0 0,2 1 1 0 0,-1 0 0 0 0,2 1 0 0 0,-1-1 0 0 0,1 1 0 0 0,0 0 0 0 0,5-4 61 0 0,67-56-710 0 0,-78 68 594 0 0,-1 0 57 0 0,4 4 54 0 0,92 130 36 0 0,-37-37 104 0 0,-54-90-251 0 0,59 65-84 0 0,-12-41-3868 0 0,-46-30 2707 0 0,-5-1-91 0 0</inkml:trace>
  <inkml:trace contextRef="#ctx0" brushRef="#br0" timeOffset="88026.943">13405 11689 1368 0 0,'15'41'3058'0'0,"23"393"2769"0"0,-62-348-4893 0 0,16-113-594 0 0,8 18-365 0 0,1 1 0 0 0,0-1 1 0 0,1 0-1 0 0,-1 1 0 0 0,2 0 0 0 0,-1-1 0 0 0,1 1 1 0 0,0 0-1 0 0,1 1 0 0 0,0-1 0 0 0,0 0 0 0 0,1 1 1 0 0,0 0-1 0 0,0 0 0 0 0,0 0 0 0 0,1 1 0 0 0,0 0 0 0 0,1 0 1 0 0,-1 1-1 0 0,1-1 0 0 0,0 1 0 0 0,0 1 0 0 0,1-1 1 0 0,-1 1-1 0 0,1 1 0 0 0,0-1 0 0 0,0 1 0 0 0,0 1 1 0 0,1-1-1 0 0,-1 1 0 0 0,0 1 0 0 0,1 0 0 0 0,7-1 25 0 0,-8 4 45 0 0,0 0 0 0 0,0 0 0 0 0,1 0 0 0 0,-2 1 0 0 0,1 0 0 0 0,0 0-1 0 0,-1 1 1 0 0,1 0 0 0 0,-1 1 0 0 0,0-1 0 0 0,-1 1 0 0 0,1 1 0 0 0,-1-1 0 0 0,0 1-1 0 0,0 0 1 0 0,-1 0 0 0 0,0 1 0 0 0,0 0 0 0 0,0 0 0 0 0,-1 0 0 0 0,0 0 0 0 0,0 1-1 0 0,-1 0 1 0 0,0-1 0 0 0,0 1 0 0 0,-1 0 0 0 0,0 1 0 0 0,-1-1 0 0 0,1 8-45 0 0,-34 26-1482 0 0,-8-44-2974 0 0,3-38 1738 0 0,28 16 1340 0 0</inkml:trace>
  <inkml:trace contextRef="#ctx0" brushRef="#br0" timeOffset="88304.981">13709 11782 2280 0 0,'0'-6'1740'0'0,"3"0"-308"0"0,-3 1-175 0 0,0 1-173 0 0,2-1-248 0 0,0 4-84 0 0,-2-2-312 0 0,1-2-192 0 0,-1 1-280 0 0,0 1-328 0 0,2 1 36 0 0,-1 2-368 0 0,3 0-612 0 0,-1 0-140 0 0,2 0 139 0 0,1 0 13 0 0,2 0 28 0 0</inkml:trace>
  <inkml:trace contextRef="#ctx0" brushRef="#br0" timeOffset="88535.302">14146 11608 1228 0 0,'1'-33'6626'0'0,"-21"48"-5156"0"0,11-3-1236 0 0,1 0 0 0 0,1 0-1 0 0,0 1 1 0 0,0 0 0 0 0,2 0 0 0 0,-1 1-1 0 0,2 0 1 0 0,0 0 0 0 0,1 0-1 0 0,0 0 1 0 0,1 0 0 0 0,0 1 0 0 0,1-1-1 0 0,1 1 1 0 0,0-1 0 0 0,2 1 0 0 0,-1-1-1 0 0,2 5-233 0 0,4 18 236 0 0,2-1 1 0 0,1 0-1 0 0,1-1 0 0 0,2 0 0 0 0,2 0 0 0 0,9 13-236 0 0,-19-38-48 0 0,4 5-258 0 0,0 2 1 0 0,-1-1 0 0 0,-1 1-1 0 0,-1 1 1 0 0,0-1 0 0 0,-1 1-1 0 0,-1 0 1 0 0,-1 0 0 0 0,1 6 305 0 0,-5-20-257 0 0,-1 0 1 0 0,1-1-1 0 0,-1 1 1 0 0,1 0 0 0 0,-1-1-1 0 0,0 1 1 0 0,-1-1-1 0 0,1 0 1 0 0,0 0-1 0 0,-1 0 1 0 0,0 0 0 0 0,0 0-1 0 0,0 0 1 0 0,0-1-1 0 0,0 1 1 0 0,0-1-1 0 0,-1 0 1 0 0,1 0 0 0 0,-1 0-1 0 0,1-1 1 0 0,-1 1-1 0 0,0-1 1 0 0,0 0-1 0 0,0 0 1 0 0,1 0-1 0 0,-1 0 1 0 0,0-1 0 0 0,0 1-1 0 0,0-1 1 0 0,0 0-1 0 0,0-1 1 0 0,0 1-1 0 0,0-1 1 0 0,-1 1 256 0 0,-16 0-1097 0 0</inkml:trace>
  <inkml:trace contextRef="#ctx0" brushRef="#br0" timeOffset="89125.479">14013 11975 2424 0 0,'28'-31'6555'0'0,"47"16"-5888"0"0,-46 12-145 0 0,174-27-1222 0 0,120-30-2719 0 0,-324 60 3490 0 0,0-1-1 0 0,0 1 1 0 0,0 0-1 0 0,0 0 1 0 0,0-1-1 0 0,1 1 1 0 0,-1 0-1 0 0,0-1 0 0 0,0 1 1 0 0,0-1-1 0 0,0 1 1 0 0,1-1-1 0 0,-1 0 1 0 0,0 1-1 0 0,1-1 1 0 0,-1 0-1 0 0,0 1 1 0 0,1-1-1 0 0,-1 0 1 0 0,1 0-1 0 0,-1 1 1 0 0,1-1-1 0 0,-1 0 1 0 0,1 0-1 0 0,0 0 0 0 0,-1 0 1 0 0,1 0-1 0 0,0 0 1 0 0,0 0-1 0 0,0 0 1 0 0,0 1-1 0 0,0-1 1 0 0,0 0-1 0 0,0 0 1 0 0,0 0-1 0 0,0 0 1 0 0,0 0-1 0 0,0 0 1 0 0,0 0-1 0 0,1 0 1 0 0,-1 0-1 0 0,0 0 0 0 0,1 1 1 0 0,-1-1-1 0 0,1 0 1 0 0,-1 0-1 0 0,1 0 1 0 0,-1 1-1 0 0,1-1 1 0 0,0 0-1 0 0,-1 0 1 0 0,1 1-1 0 0,0-1 1 0 0,-1 1-1 0 0,1-1 1 0 0,0 1-1 0 0,0-1 1 0 0,0 1-1 0 0,0-1 0 0 0,0 1-70 0 0,-28-8 1409 0 0,60 17-1071 0 0,244 17-1334 0 0,-259-34 1418 0 0,-18 7-393 0 0,1 0-1 0 0,-1 1 1 0 0,1-1-1 0 0,-1 1 0 0 0,1-1 1 0 0,-1 0-1 0 0,1 1 1 0 0,-1-1-1 0 0,1 1 1 0 0,0 0-1 0 0,-1-1 1 0 0,1 1-1 0 0,0 0 0 0 0,0-1 1 0 0,-1 1-1 0 0,1 0 1 0 0,0-1-1 0 0,0 1 1 0 0,-1 0-1 0 0,1 0 1 0 0,0 0-1 0 0,0 0 0 0 0,0 0 1 0 0,-1 0-1 0 0,1 0 1 0 0,0 0-1 0 0,0 0 1 0 0,-1 0-1 0 0,1 1 0 0 0,0-1 1 0 0,0 0-1 0 0,-1 0 1 0 0,1 1-1 0 0,0-1 1 0 0,-1 1-1 0 0,1-1 1 0 0,0 0-1 0 0,-1 1 0 0 0,1-1 1 0 0,0 1-1 0 0,-1-1 1 0 0,1 1-1 0 0,-1 0 1 0 0,1-1-1 0 0,-1 1 1 0 0,1 0-1 0 0,-1-1 0 0 0,0 1 1 0 0,1 0-1 0 0,-1-1 1 0 0,0 1-1 0 0,0 0 1 0 0,1 0-1 0 0,-1-1 1 0 0,0 1-29 0 0,4 24 106 0 0,-2 0 1 0 0,0 0 0 0 0,-2 0-1 0 0,-1 0 1 0 0,-1 0 0 0 0,-1 0 0 0 0,-1 0-1 0 0,-1 0 1 0 0,-1-1 0 0 0,-1 0-1 0 0,-1 0 1 0 0,-2-1 0 0 0,0 0 0 0 0,-1-1-1 0 0,-1 0 1 0 0,-2-1 0 0 0,0 0-1 0 0,-14 16-106 0 0,-129 157-3991 0 0,156-194 3848 0 0,0 0 0 0 0,-1 0 0 0 0,1 0 0 0 0,0 1 1 0 0,-1-1-1 0 0,1 0 0 0 0,0 0 0 0 0,0-1 0 0 0,-1 1 0 0 0,1 0 1 0 0,0 0-1 0 0,-1-1 0 0 0,1 1 0 0 0,0-1 0 0 0,0 1 1 0 0,0-1-1 0 0,-1 1 0 0 0,1-1 0 0 0,0 0 0 0 0,0 1 0 0 0,0-1 1 0 0,0 0-1 0 0,0 0 0 0 0,0 0 0 0 0,0 0 0 0 0,1 0 1 0 0,-1 0-1 0 0,0 0 0 0 0,0 0 0 0 0,1 0 0 0 0,-1 0 0 0 0,1-1 1 0 0,-1 1-1 0 0,1 0 0 0 0,-1 0 0 0 0,1-1 0 0 0,0 1 1 0 0,-1 0-1 0 0,1-1 0 0 0,0 1 0 0 0,0 0 0 0 0,0 0 0 0 0,0-1 1 0 0,0 1-1 0 0,1 0 0 0 0,-1-1 0 0 0,0 1 0 0 0,0 0 1 0 0,1 0-1 0 0,-1-1 0 0 0,1 1 0 0 0,0 0 143 0 0,-2-2-92 0 0,0-15-1105 0 0</inkml:trace>
  <inkml:trace contextRef="#ctx0" brushRef="#br0" timeOffset="89715.628">16193 11669 2340 0 0,'-14'-2'272'0'0,"1"-1"0"0"0,0 2 0 0 0,-1-1 0 0 0,1 2 0 0 0,0 0 0 0 0,-1 1-1 0 0,1 0 1 0 0,-1 1 0 0 0,1 0 0 0 0,0 1 0 0 0,0 1 0 0 0,0 0 0 0 0,1 0 0 0 0,-1 2 0 0 0,1-1-1 0 0,0 2 1 0 0,0-1 0 0 0,1 2 0 0 0,0-1 0 0 0,0 2 0 0 0,1-1 0 0 0,0 1 0 0 0,1 1-1 0 0,-5 6-271 0 0,11-13 65 0 0,-5 2 56 0 0,1 1 0 0 0,0 0 0 0 0,1 1-1 0 0,-1 0 1 0 0,1 0 0 0 0,1 0 0 0 0,-1 1-1 0 0,1-1 1 0 0,0 1 0 0 0,1 1 0 0 0,0-1-1 0 0,0 1 1 0 0,1-1 0 0 0,0 1 0 0 0,1 0-1 0 0,0 0-120 0 0,4-5 15 0 0,0-1 0 0 0,1 0 0 0 0,0 1-1 0 0,-1-1 1 0 0,1 0 0 0 0,0-1 0 0 0,1 1 0 0 0,-1 0-1 0 0,0-1 1 0 0,1 0 0 0 0,-1 0 0 0 0,1 0 0 0 0,0 0-1 0 0,0 0 1 0 0,0-1 0 0 0,0 0 0 0 0,0 0 0 0 0,0 0-1 0 0,0 0 1 0 0,0 0 0 0 0,0-1 0 0 0,0 0-1 0 0,0 0 1 0 0,1 0 0 0 0,-1 0 0 0 0,0-1 0 0 0,0 0-1 0 0,0 0 1 0 0,1 0-15 0 0,1 1-6 0 0,11-1-28 0 0,0-2 1 0 0,0 1-1 0 0,0-2 0 0 0,0 0 1 0 0,-1-2-1 0 0,1 1 0 0 0,-1-2 1 0 0,-1 0-1 0 0,1-1 1 0 0,-1-1-1 0 0,-1 0 0 0 0,1-1 1 0 0,-2 0-1 0 0,1-1 0 0 0,-1-1 1 0 0,-1 0-1 0 0,0 0 0 0 0,-1-2 1 0 0,6-8 33 0 0,-17 21 20 0 0,22-13 1200 0 0,-5 32-1360 0 0,71 40-1530 0 0,61-19-4990 0 0,-123-37 5408 0 0</inkml:trace>
  <inkml:trace contextRef="#ctx0" brushRef="#br0" timeOffset="90497.455">17703 11479 2784 0 0,'-5'1'147'0'0,"-13"0"260"0"0,-1 0 0 0 0,1 2 0 0 0,0 0 0 0 0,1 1 0 0 0,-1 1-1 0 0,1 1 1 0 0,-1 0 0 0 0,2 1 0 0 0,-1 1 0 0 0,1 1 0 0 0,0 0-1 0 0,1 1 1 0 0,0 0 0 0 0,1 2 0 0 0,0-1 0 0 0,-11 13-407 0 0,24-21 45 0 0,-1-1 0 0 0,1 0 0 0 0,0 1 0 0 0,0 0 0 0 0,0-1 0 0 0,0 1 1 0 0,0-1-1 0 0,1 1 0 0 0,-1 0 0 0 0,1 0 0 0 0,0-1 0 0 0,0 1 0 0 0,0 0 0 0 0,0 0 0 0 0,0 0 0 0 0,0-1 1 0 0,1 1-1 0 0,0 0 0 0 0,-1-1 0 0 0,1 1 0 0 0,0 0 0 0 0,0-1 0 0 0,0 1 0 0 0,1-1 0 0 0,-1 1 0 0 0,1-1 1 0 0,-1 0-1 0 0,1 0 0 0 0,0 1 0 0 0,0-1 0 0 0,0 0 0 0 0,0-1 0 0 0,0 1 0 0 0,0 0 0 0 0,2 0-45 0 0,91 48 562 0 0,-86-46-479 0 0,277 120 656 0 0,-283-122-738 0 0,-1-1 0 0 0,1 0 0 0 0,-1 1 0 0 0,1-1 0 0 0,-1 1 0 0 0,0 0 0 0 0,1-1 0 0 0,-1 1 0 0 0,0 0 0 0 0,0 1 0 0 0,-1-1 0 0 0,1 0 0 0 0,0 0 0 0 0,-1 1 0 0 0,1-1 0 0 0,-1 1 0 0 0,0-1 0 0 0,0 1 0 0 0,0 0 0 0 0,0 0 0 0 0,0-1 0 0 0,-1 1 0 0 0,1 0 0 0 0,-1 0 0 0 0,0 0 0 0 0,0-1 0 0 0,0 1 0 0 0,0 0 0 0 0,0 0 0 0 0,-1 0 0 0 0,1 0 0 0 0,-1-1 0 0 0,0 1 0 0 0,1 0 0 0 0,-2 0 0 0 0,1-1 0 0 0,0 1 0 0 0,0-1 0 0 0,-1 1 0 0 0,1-1 0 0 0,-1 0 0 0 0,0 1 0 0 0,0-1 0 0 0,1 0 0 0 0,-2 0 0 0 0,1 0 0 0 0,0 0 0 0 0,0-1 0 0 0,0 1 0 0 0,-1-1 0 0 0,1 1 0 0 0,-1-1 0 0 0,-1 1-1 0 0,-14 7-89 0 0,-1 0 1 0 0,0-2 0 0 0,0 0-1 0 0,0-1 1 0 0,-1 0 0 0 0,0-2-1 0 0,-1 0 1 0 0,1-2 0 0 0,0 0-1 0 0,-11-1 89 0 0,26-1-165 0 0,0 1 0 0 0,0-1 0 0 0,0 0 1 0 0,0-1-1 0 0,0 1 0 0 0,0-1 0 0 0,0 0 0 0 0,0 0 0 0 0,0 0 0 0 0,0-1 0 0 0,0 0 0 0 0,0 0 0 0 0,1 0 0 0 0,-1 0 0 0 0,1-1 0 0 0,0 0 0 0 0,-1 0 0 0 0,1 0 0 0 0,1 0 0 0 0,-1-1 0 0 0,0 0 0 0 0,1 1 0 0 0,0-1 0 0 0,0 0 0 0 0,0-1 0 0 0,0 1 0 0 0,1-1 0 0 0,-1 1 0 0 0,1-1 0 0 0,0 0 0 0 0,1 1 0 0 0,-1-1 0 0 0,1 0 0 0 0,0 0 0 0 0,0 0 0 0 0,0 0 0 0 0,1-1 0 0 0,0 1 0 0 0,0 0 0 0 0,0 0 0 0 0,1 0 1 0 0,0 0-1 0 0,-1 0 0 0 0,2 0 0 0 0,-1 0 0 0 0,1 0 0 0 0,-1 0 0 0 0,3-3 165 0 0,14-24-1399 0 0,4 3 128 0 0</inkml:trace>
  <inkml:trace contextRef="#ctx0" brushRef="#br0" timeOffset="90805.223">17884 11422 1756 0 0,'-2'-12'2456'0'0,"-5"23"1758"0"0,-135 250 143 0 0,69-145-3496 0 0,-109 147-2786 0 0,182-263 1721 0 0,-1-1 0 0 0,1 1 0 0 0,0 0 0 0 0,0 0 0 0 0,0-1 0 0 0,0 1-1 0 0,-1 0 1 0 0,1 0 0 0 0,0 0 0 0 0,0 0 0 0 0,-1 0 0 0 0,1-1 0 0 0,0 1 0 0 0,0 0 0 0 0,-1 0 0 0 0,1 0-1 0 0,0 0 1 0 0,0 0 0 0 0,-1 0 0 0 0,1 0 0 0 0,0 0 0 0 0,-1 0 0 0 0,1 0 0 0 0,0 0 0 0 0,0 0 0 0 0,-1 0 0 0 0,1 0-1 0 0,0 0 1 0 0,-1 0 204 0 0,14-30-2215 0 0,-4 13 938 0 0</inkml:trace>
  <inkml:trace contextRef="#ctx0" brushRef="#br0" timeOffset="91257.49">18361 11540 2008 0 0,'-5'-5'191'0'0,"-1"0"-1"0"0,0 0 1 0 0,1 0-1 0 0,-2 0 0 0 0,1 1 1 0 0,0 0-1 0 0,-1 0 1 0 0,0 1-1 0 0,0 0 1 0 0,0 0-1 0 0,0 1 1 0 0,0-1-1 0 0,-1 2 1 0 0,1-1-1 0 0,-1 1 0 0 0,1 0 1 0 0,-1 0-1 0 0,1 1 1 0 0,-1 0-1 0 0,1 1 1 0 0,-1 0-1 0 0,1 0 1 0 0,-1 0-1 0 0,1 1 1 0 0,-1 0-1 0 0,1 0 0 0 0,0 1 1 0 0,0 0-1 0 0,0 0 1 0 0,1 1-1 0 0,-1 0 1 0 0,-1 1-191 0 0,-5 1 162 0 0,0 0 0 0 0,1 0-1 0 0,-1 1 1 0 0,1 1 0 0 0,1 0 0 0 0,0 0 0 0 0,0 1 0 0 0,0 1 0 0 0,1 0 0 0 0,1 0 0 0 0,0 1 0 0 0,0 0-1 0 0,1 0 1 0 0,0 1 0 0 0,1 0 0 0 0,1 1 0 0 0,0 0 0 0 0,0 0 0 0 0,1 0 0 0 0,1 0 0 0 0,0 1 0 0 0,1 0-1 0 0,0 2-161 0 0,4-12 22 0 0,-1 0-1 0 0,1-1 0 0 0,0 1 0 0 0,0 0 1 0 0,1-1-1 0 0,-1 0 0 0 0,1 1 0 0 0,-1-1 1 0 0,1 0-1 0 0,0 0 0 0 0,0 0 0 0 0,1 0 1 0 0,-1 0-1 0 0,1 0 0 0 0,-1-1 0 0 0,1 1 1 0 0,0-1-1 0 0,0 1 0 0 0,0-1 0 0 0,0 0 1 0 0,0 0-1 0 0,0-1 0 0 0,1 1 0 0 0,-1-1 1 0 0,1 0-1 0 0,-1 0 0 0 0,1 0 0 0 0,0 0 1 0 0,3 0-22 0 0,122 5-94 0 0,114-100-384 0 0,-182 63 750 0 0,-61 31-257 0 0,0 0-3 0 0,42 41-43 0 0,63 20-1929 0 0,-57-52-4565 0 0,-47-10 5219 0 0,1-1 18 0 0</inkml:trace>
  <inkml:trace contextRef="#ctx0" brushRef="#br0" timeOffset="91884.194">18780 11528 944 0 0,'22'231'7791'0'0,"-62"-125"-4682"0"0,55-170-3458 0 0,-1 23-22 0 0,60-118-863 0 0,-72 158 1224 0 0,-1 1-1 0 0,1-1 0 0 0,0 1 1 0 0,0-1-1 0 0,0 1 0 0 0,0 0 1 0 0,-1 0-1 0 0,1 0 0 0 0,0 0 1 0 0,0 0-1 0 0,0 0 0 0 0,0 0 1 0 0,0 0-1 0 0,0 1 0 0 0,-1-1 0 0 0,1 1 1 0 0,0-1-1 0 0,0 1 0 0 0,-1 0 1 0 0,1 0-1 0 0,0 0 0 0 0,-1 0 1 0 0,1 0-1 0 0,-1 0 0 0 0,1 0 1 0 0,-1 1-1 0 0,1-1 0 0 0,-1 0 1 0 0,0 1-1 0 0,0-1 0 0 0,0 1 1 0 0,0-1-1 0 0,0 1 0 0 0,0 0 1 0 0,0 0 10 0 0,3 1-8 0 0,4 6 6 0 0,0 0 1 0 0,0 1 0 0 0,-1 0-1 0 0,0 0 1 0 0,-1 0 0 0 0,0 1-1 0 0,0 0 1 0 0,-1 0-1 0 0,-1 0 1 0 0,0 1 0 0 0,0 0-1 0 0,1 9 2 0 0,-5-19 84 0 0,-2 18 783 0 0,1-20-869 0 0,0 1-1 0 0,0-1 1 0 0,0 0 0 0 0,0 0-1 0 0,0 0 1 0 0,0 0 0 0 0,-1 0-1 0 0,1 0 1 0 0,0 0 0 0 0,0-1-1 0 0,0 1 1 0 0,0 0 0 0 0,0 0 0 0 0,1-1-1 0 0,-1 1 1 0 0,0-1 0 0 0,0 1-1 0 0,0-1 1 0 0,0 1 0 0 0,0-1-1 0 0,0 0 1 0 0,1 1 0 0 0,-1-1-1 0 0,0 0 1 0 0,1 1 0 0 0,-1-1-1 0 0,0 0 1 0 0,1 0 0 0 0,-1 0-1 0 0,1 0 1 0 0,-1 0 0 0 0,1 0-1 0 0,-1 0 1 0 0,1 0 0 0 0,0 0 0 0 0,0 0-1 0 0,-1 0 1 0 0,1 0 0 0 0,0 0-1 0 0,0 0 1 0 0,0 0 0 0 0,0 0-1 0 0,0 0 1 0 0,0 0 0 0 0,0 0-1 0 0,1 0 1 0 0,-1 0 0 0 0,0 0-1 0 0,0 0 1 0 0,1 0 0 0 0,-1 0-1 0 0,1 0 1 0 0,0 0 2 0 0,1-81-472 0 0,43-45-161 0 0,-43 126 617 0 0,0 1 0 0 0,0 0 0 0 0,-1-1-1 0 0,1 1 1 0 0,0 0 0 0 0,0 0 0 0 0,0 0 0 0 0,-1 0 0 0 0,1 1 0 0 0,0-1 0 0 0,0 0 0 0 0,-1 1 0 0 0,1-1 0 0 0,0 1 0 0 0,0 0-1 0 0,-1-1 1 0 0,1 1 0 0 0,-1 0 0 0 0,1 0 0 0 0,-1 0 0 0 0,1 0 0 0 0,-1 0 0 0 0,1 1 0 0 0,-1-1 0 0 0,0 0 0 0 0,0 1 0 0 0,0-1-1 0 0,0 0 1 0 0,0 1 0 0 0,0 0 0 0 0,0-1 0 0 0,0 1 0 0 0,0-1 0 0 0,-1 1 0 0 0,1 0 0 0 0,-1 0 0 0 0,1-1 0 0 0,-1 1-1 0 0,0 0 1 0 0,0 0 0 0 0,0-1 0 0 0,0 1 0 0 0,0 0 0 0 0,0 0 0 0 0,0 1 16 0 0,2 1-11 0 0,4 10-6 0 0,1-1 1 0 0,1 0-1 0 0,0-1 0 0 0,0 0 1 0 0,1 0-1 0 0,0-1 0 0 0,1 0 1 0 0,1-1-1 0 0,0 0 0 0 0,0 0 1 0 0,1-1-1 0 0,0-1 0 0 0,0 0 0 0 0,1 0 1 0 0,0-2-1 0 0,1 1 0 0 0,9 2 17 0 0,94-10-3645 0 0,-91-7 2338 0 0,-5-2 27 0 0</inkml:trace>
  <inkml:trace contextRef="#ctx0" brushRef="#br0" timeOffset="92407.262">19582 11453 956 0 0,'11'-74'4195'0'0,"-8"36"1074"0"0,-7 98-4575 0 0,3 0 0 0 0,3 0 0 0 0,2-1 0 0 0,3 1 0 0 0,7 28-694 0 0,82 387 129 0 0,-100-427-1025 0 0,4-48 871 0 0,-1 1 0 0 0,1 0 0 0 0,-1-1 0 0 0,1 1 0 0 0,-1 0 0 0 0,1-1 0 0 0,-1 1 0 0 0,0-1 0 0 0,1 1 0 0 0,-1-1 0 0 0,0 0 0 0 0,1 1 0 0 0,-1-1 0 0 0,0 1 0 0 0,1-1 0 0 0,-1 0 0 0 0,0 0 0 0 0,0 0 0 0 0,0 1 0 0 0,1-1 0 0 0,-1 0 0 0 0,0 0 0 0 0,0 0 0 0 0,0 0 0 0 0,1 0 0 0 0,-1 0 0 0 0,0 0 0 0 0,0-1 0 0 0,0 1 0 0 0,1 0 0 0 0,-1 0 0 0 0,0-1 0 0 0,0 1 0 0 0,1 0 0 0 0,-1-1 1 0 0,0 1-1 0 0,1-1 0 0 0,-1 1 0 0 0,0-1 0 0 0,1 1 0 0 0,-1-1 0 0 0,1 1 0 0 0,-1-1 0 0 0,1 1 0 0 0,-1-1 0 0 0,1 0 0 0 0,-1 0 0 0 0,1 1 0 0 0,-1-1 0 0 0,1 0 0 0 0,0 1 0 0 0,0-1 0 0 0,-1 0 0 0 0,1 0 0 0 0,0 0 0 0 0,0 1 0 0 0,0-1 25 0 0,-12-19-331 0 0,0 0 0 0 0,2-1 0 0 0,1 0 1 0 0,0-1-1 0 0,1 0 0 0 0,2 0 0 0 0,0-1 0 0 0,1 1 0 0 0,2-1 0 0 0,0 0 1 0 0,1-13 330 0 0,1 32-34 0 0,-3-20 16 0 0,0 1-1 0 0,2-1 1 0 0,0 1-1 0 0,2-1 1 0 0,0 0-1 0 0,2 0 1 0 0,1 1 0 0 0,0-1-1 0 0,2 1 1 0 0,1 0-1 0 0,0 0 1 0 0,2 1-1 0 0,1 0 1 0 0,0 0-1 0 0,2 1 1 0 0,0 0-1 0 0,2 0 1 0 0,0 2 0 0 0,1 0-1 0 0,1 0 1 0 0,0 1-1 0 0,2 1 1 0 0,0 1-1 0 0,15-11 19 0 0,-27 24 41 0 0,0 1 1 0 0,0-1-1 0 0,0 1 0 0 0,1 0 0 0 0,-1 0 0 0 0,1 1 0 0 0,-1 0 0 0 0,1 0 0 0 0,0 0 1 0 0,-1 0-1 0 0,1 1 0 0 0,0 0 0 0 0,0 0 0 0 0,0 1 0 0 0,-1 0 0 0 0,1 0 0 0 0,0 0 1 0 0,-1 1-1 0 0,1-1 0 0 0,-1 1 0 0 0,0 1 0 0 0,1-1 0 0 0,-1 1 0 0 0,0 0 0 0 0,-1 0 0 0 0,1 0 1 0 0,0 1-1 0 0,-1-1 0 0 0,0 1 0 0 0,0 0 0 0 0,0 0 0 0 0,0 1 0 0 0,0 0 0 0 0,-1-1 1 0 0,0 1-1 0 0,0 0 0 0 0,-1 0 0 0 0,1 0 0 0 0,-1 1 0 0 0,0-1 0 0 0,0 1 0 0 0,-1-1 0 0 0,0 1 1 0 0,0 0-1 0 0,0-1 0 0 0,0 1 0 0 0,-1 0 0 0 0,0 0 0 0 0,0-1 0 0 0,-1 1 0 0 0,0 0 1 0 0,0-1-1 0 0,0 1 0 0 0,-1 0 0 0 0,0 1-41 0 0,-2 6 117 0 0,-1 0 0 0 0,-1 0 1 0 0,0 0-1 0 0,0-1 0 0 0,-2 0 0 0 0,1 0 0 0 0,-1-1 1 0 0,-1 0-1 0 0,0 0 0 0 0,-1-1 0 0 0,0-1 0 0 0,0 1 1 0 0,-1-1-1 0 0,0-1 0 0 0,0 0 0 0 0,-1-1 0 0 0,0 0 1 0 0,-1-1-1 0 0,0 0 0 0 0,1-1 0 0 0,-2 0 1 0 0,1-1-1 0 0,-1-1 0 0 0,1 0 0 0 0,-4 0-117 0 0,15-3-59 0 0,0 0 0 0 0,0 0 0 0 0,1 1 0 0 0,-1-1 0 0 0,0 0 0 0 0,0-1 0 0 0,0 1 0 0 0,1 0 0 0 0,-1 0 0 0 0,0-1 0 0 0,0 1 0 0 0,1-1 0 0 0,-1 0 0 0 0,0 1 0 0 0,1-1 0 0 0,-1 0 0 0 0,0 0 0 0 0,1 0 0 0 0,-1 0 0 0 0,1 0 0 0 0,0-1 0 0 0,-1 1 0 0 0,1 0 0 0 0,0-1 0 0 0,0 1 0 0 0,0 0 0 0 0,0-1 0 0 0,0 0 0 0 0,0 1 0 0 0,0-1 0 0 0,1 1 0 0 0,-1-1 0 0 0,0 0 0 0 0,1 0 0 0 0,-1 1 0 0 0,1-1 0 0 0,0 0 0 0 0,0 0 0 0 0,0 0 0 0 0,-1 1 0 0 0,2-1 0 0 0,-1 0 0 0 0,0 0 0 0 0,0 0 0 0 0,1 1 0 0 0,-1-1 0 0 0,1 0 0 0 0,-1 0 0 0 0,1 1 0 0 0,0-1 0 0 0,-1 0 0 0 0,1 1 59 0 0,41-90-3374 0 0,23 5-148 0 0,-39 59 2347 0 0</inkml:trace>
  <inkml:trace contextRef="#ctx0" brushRef="#br0" timeOffset="92798.006">20076 11282 880 0 0,'43'-72'7007'0'0,"-52"147"-4250"0"0,0 163-676 0 0,10-229-2041 0 0,1 0 0 0 0,-1-1-1 0 0,1 1 1 0 0,1-1 0 0 0,0 1 0 0 0,0-1-1 0 0,0 0 1 0 0,1 0 0 0 0,1 0 0 0 0,-1-1 0 0 0,1 1-1 0 0,0-1 1 0 0,1 0 0 0 0,0 0 0 0 0,0-1-1 0 0,0 0 1 0 0,1 0 0 0 0,0 0 0 0 0,0-1 0 0 0,0 0-1 0 0,1-1 1 0 0,-1 1 0 0 0,1-1 0 0 0,0-1-1 0 0,0 0 1 0 0,4 1-40 0 0,-2 0-61 0 0,0-1 0 0 0,1-1-1 0 0,-1 0 1 0 0,0 0 0 0 0,1-1-1 0 0,0 0 1 0 0,-1-1 0 0 0,1 0-1 0 0,0-1 1 0 0,-1 0 0 0 0,1-1-1 0 0,-1 0 1 0 0,0 0 0 0 0,1-1-1 0 0,-1-1 1 0 0,0 0-1 0 0,-1 0 1 0 0,1-1 0 0 0,-1 0-1 0 0,0 0 1 0 0,0-1 0 0 0,0 0-1 0 0,-1-1 1 0 0,0 0 0 0 0,0 0-1 0 0,-1-1 1 0 0,0 0 0 0 0,0 0-1 0 0,-1-1 1 0 0,0 0 0 0 0,0 0-1 0 0,-1 0 1 0 0,-1-1 0 0 0,1 1-1 0 0,-1-1 1 0 0,0-5 61 0 0,-2 11 11 0 0,0 0 0 0 0,0 0 1 0 0,-1 0-1 0 0,1 0 0 0 0,-1 0 0 0 0,0-1 0 0 0,-1 1 0 0 0,1 0 1 0 0,-1-1-1 0 0,0 1 0 0 0,0-1 0 0 0,0 1 0 0 0,0 0 0 0 0,-1-1 1 0 0,0 1-1 0 0,0 0 0 0 0,0 0 0 0 0,0-1 0 0 0,-1 1 0 0 0,1 0 1 0 0,-1 0-1 0 0,0 0 0 0 0,-1 1 0 0 0,1-1 0 0 0,0 0 1 0 0,-1 1-1 0 0,0 0 0 0 0,0-1 0 0 0,0 1 0 0 0,0 0 0 0 0,-1 0 1 0 0,1 1-1 0 0,-1-1 0 0 0,0 1 0 0 0,1 0 0 0 0,-1 0 0 0 0,0 0 1 0 0,0 0-1 0 0,-1 1 0 0 0,1 0 0 0 0,0-1 0 0 0,0 2 0 0 0,-1-1 1 0 0,1 0-1 0 0,0 1 0 0 0,-1 0 0 0 0,1 0 0 0 0,0 0 0 0 0,-3 1-11 0 0,-120 67 752 0 0,124-65-753 0 0,0 0 0 0 0,1 0-1 0 0,-1 0 1 0 0,1 1 0 0 0,0-1 0 0 0,0 1 0 0 0,0 0 0 0 0,0-1 0 0 0,1 1-1 0 0,0 0 1 0 0,-1 0 0 0 0,1 0 0 0 0,1 0 0 0 0,-1 0 0 0 0,1 0 0 0 0,-1 0-1 0 0,1 0 1 0 0,0 0 0 0 0,1 0 0 0 0,-1 0 0 0 0,1 1 0 0 0,0-1 0 0 0,0 0-1 0 0,0-1 1 0 0,0 1 0 0 0,0 0 0 0 0,1 0 0 0 0,0 0 0 0 0,0-1 0 0 0,0 1-1 0 0,0-1 1 0 0,1 0 0 0 0,-1 1 0 0 0,1-1 0 0 0,1 1 1 0 0,8 9-571 0 0,0-1 0 0 0,0 0 1 0 0,1-1-1 0 0,1 0 0 0 0,0-1 1 0 0,0-1-1 0 0,1 0 0 0 0,0-1 0 0 0,0-1 1 0 0,1 0-1 0 0,0-1 0 0 0,0-1 0 0 0,1 0 1 0 0,-1-1-1 0 0,1-1 0 0 0,0 0 1 0 0,0-2-1 0 0,8 0 571 0 0,16 2-1177 0 0</inkml:trace>
  <inkml:trace contextRef="#ctx0" brushRef="#br0" timeOffset="93293.73">21454 11212 944 0 0,'-67'-12'4853'0'0,"56"11"-4679"0"0,1 1 0 0 0,-1 1 0 0 0,0 0 0 0 0,1 0 0 0 0,-1 1 0 0 0,1 0 0 0 0,-1 1 0 0 0,1 0 0 0 0,0 1 0 0 0,0 0 0 0 0,1 1 0 0 0,-1 0 0 0 0,1 0 0 0 0,0 1 0 0 0,0 0 0 0 0,1 0 0 0 0,0 1 0 0 0,0 0 0 0 0,0 1 0 0 0,1 0-1 0 0,0 0 1 0 0,1 0 0 0 0,-1 1 0 0 0,2 0 0 0 0,-1 0 0 0 0,1 1 0 0 0,-1 4-174 0 0,9-4 89 0 0,1 0 0 0 0,0 0-1 0 0,1 0 1 0 0,0-1 0 0 0,0 1-1 0 0,1-1 1 0 0,0 0 0 0 0,1-1 0 0 0,0 0-1 0 0,0 0 1 0 0,1 0 0 0 0,-1-1-1 0 0,2 0 1 0 0,-1 0 0 0 0,1-1-1 0 0,0 0 1 0 0,1-1 0 0 0,-1 0 0 0 0,1-1-1 0 0,0 1 1 0 0,0-2-89 0 0,8 7 59 0 0,151 94 255 0 0,-167-103-322 0 0,0 0 1 0 0,-1 1-1 0 0,1-1 0 0 0,-1 1 1 0 0,1-1-1 0 0,-1 1 1 0 0,1 0-1 0 0,-1 0 0 0 0,0-1 1 0 0,0 1-1 0 0,0 0 1 0 0,0 0-1 0 0,-1 0 1 0 0,1 0-1 0 0,0 0 0 0 0,-1 0 1 0 0,1 1-1 0 0,-1-1 1 0 0,0 0-1 0 0,0 0 0 0 0,0 0 1 0 0,0 0-1 0 0,0 0 1 0 0,0 1-1 0 0,0-1 0 0 0,-1 0 1 0 0,1 0-1 0 0,-1 0 1 0 0,0 0-1 0 0,1 0 0 0 0,-1 0 1 0 0,0 0-1 0 0,0 0 1 0 0,0 0-1 0 0,0-1 0 0 0,-1 1 1 0 0,1 0-1 0 0,0-1 1 0 0,-1 1-1 0 0,0 0 0 0 0,1-1 1 0 0,-1 0-1 0 0,0 1 1 0 0,1-1-1 0 0,-1 0 0 0 0,0 0 1 0 0,0 0-1 0 0,0 0 1 0 0,0 0-1 0 0,0-1 1 0 0,-2 1 7 0 0,-108 31-945 0 0,102-31 733 0 0,0 1 0 0 0,0-2 0 0 0,0 1 0 0 0,0-2 0 0 0,1 1 0 0 0,-1-1 0 0 0,0-1 0 0 0,0 0 0 0 0,0 0 0 0 0,1-1 0 0 0,-1 0-1 0 0,1 0 1 0 0,0-1 0 0 0,0-1 0 0 0,-5-2 212 0 0,12 5-162 0 0,1 0 0 0 0,-1 0 0 0 0,0 0-1 0 0,0 1 1 0 0,1-2 0 0 0,-1 1 0 0 0,1 0-1 0 0,0 0 1 0 0,0 0 0 0 0,0-1-1 0 0,0 1 1 0 0,0-1 0 0 0,0 1 0 0 0,1 0-1 0 0,-1-1 1 0 0,1 1 0 0 0,-1-1 0 0 0,1 0-1 0 0,0 1 1 0 0,0-1 0 0 0,0 1 0 0 0,0-1-1 0 0,1 1 1 0 0,-1-1 0 0 0,1 1-1 0 0,0-1 1 0 0,-1 1 0 0 0,1-1 0 0 0,0 1 162 0 0,22-36-1272 0 0</inkml:trace>
  <inkml:trace contextRef="#ctx0" brushRef="#br0" timeOffset="93631.706">21860 11234 1080 0 0,'3'-45'5055'0'0,"-1"65"-690"0"0,25 289-703 0 0,124 203-3002 0 0,-149-510-750 0 0,-1 1 1 0 0,1-1-1 0 0,-1 0 1 0 0,0 0-1 0 0,0 0 0 0 0,0 1 1 0 0,-1-1-1 0 0,1 0 1 0 0,0 1-1 0 0,-1-1 0 0 0,0 0 1 0 0,1 1-1 0 0,-1-1 1 0 0,0 1-1 0 0,0-1 0 0 0,0 1 1 0 0,-1-1-1 0 0,1 1 1 0 0,-1-1-1 0 0,1 0 0 0 0,-1 1 1 0 0,0-1-1 0 0,0 0 0 0 0,0 1 1 0 0,0-1-1 0 0,0 0 1 0 0,0 0-1 0 0,-1 0 0 0 0,1 0 1 0 0,-1 0-1 0 0,1 0 1 0 0,-1-1-1 0 0,0 1 0 0 0,0 0 1 0 0,0-1-1 0 0,0 1 1 0 0,0-1-1 0 0,0 0 0 0 0,0 0 1 0 0,0 0-1 0 0,0 0 1 0 0,-1 0-1 0 0,1 0 0 0 0,0 0 1 0 0,-1-1-1 0 0,1 1 1 0 0,-1-1-1 0 0,1 0 0 0 0,0 0 1 0 0,-1 1-1 0 0,1-2 1 0 0,-1 1-1 0 0,-1 0 90 0 0,-4-6-589 0 0,0 0 0 0 0,0-1 0 0 0,0 1-1 0 0,1-2 1 0 0,0 1 0 0 0,0-1 0 0 0,1 0 0 0 0,0 0 0 0 0,1-1 0 0 0,-1 1 0 0 0,2-1 0 0 0,-4-9 589 0 0,-6-16-1244 0 0</inkml:trace>
  <inkml:trace contextRef="#ctx0" brushRef="#br0" timeOffset="93879.017">21937 11336 1440 0 0,'4'-10'225'0'0,"0"-1"-1"0"0,1 1 0 0 0,0-1 1 0 0,0 2-1 0 0,1-1 1 0 0,1 0-1 0 0,-1 1 1 0 0,2 0-1 0 0,-1 1 0 0 0,1 0 1 0 0,0 0-1 0 0,1 1 1 0 0,0-1-1 0 0,0 2 1 0 0,1 0-1 0 0,-1 0 0 0 0,2 0 1 0 0,-1 1-1 0 0,0 1 1 0 0,1 0-1 0 0,0 0 1 0 0,0 1-1 0 0,11-2-224 0 0,-20 8 67 0 0,0-1-1 0 0,1 1 1 0 0,-1 0 0 0 0,0-1 0 0 0,-1 1-1 0 0,1 0 1 0 0,0 0 0 0 0,-1 0 0 0 0,0 0 0 0 0,1 1-1 0 0,-1-1 1 0 0,-1 0 0 0 0,1 0 0 0 0,0 1-1 0 0,-1-1 1 0 0,1 0 0 0 0,-1 1 0 0 0,0-1-1 0 0,0 1 1 0 0,-1-1 0 0 0,1 0 0 0 0,-1 1-1 0 0,1-1 1 0 0,-1 0 0 0 0,0 1 0 0 0,-1-1-1 0 0,1 0 1 0 0,0 0 0 0 0,-1 0 0 0 0,1 0-1 0 0,-1 0 1 0 0,-2 2-67 0 0,-3 9 15 0 0,-1 0-1 0 0,0 0 1 0 0,-1-1-1 0 0,-1 0 1 0 0,1-1-1 0 0,-2 0 1 0 0,0 0-1 0 0,-1-1 1 0 0,0-1-1 0 0,0 0 1 0 0,-1-1-1 0 0,0 0 1 0 0,-1 0-1 0 0,0-2 0 0 0,-2 1-14 0 0,30-24-6739 0 0,1 7 5427 0 0</inkml:trace>
  <inkml:trace contextRef="#ctx0" brushRef="#br0" timeOffset="94300.17">22675 11240 1484 0 0,'-10'-12'3662'0'0,"-31"18"-2473"0"0,41-6-1159 0 0,-31 8 485 0 0,2 2 0 0 0,0 1-1 0 0,0 1 1 0 0,1 2-1 0 0,0 0 1 0 0,2 2 0 0 0,0 1-1 0 0,0 1 1 0 0,2 2 0 0 0,-15 14-515 0 0,-13 56 1287 0 0,54-88-1282 0 0,0 1 1 0 0,0 0-1 0 0,1-1 1 0 0,-1 1 0 0 0,1-1-1 0 0,-1 0 1 0 0,1 1-1 0 0,0-1 1 0 0,0-1 0 0 0,0 1-1 0 0,0 0 1 0 0,0-1 0 0 0,0 1-1 0 0,0-1 1 0 0,0 0-1 0 0,1 0 1 0 0,-1 0 0 0 0,1-1-1 0 0,-1 1 1 0 0,0-1 0 0 0,1 0-1 0 0,-1 0 1 0 0,1 0-1 0 0,-1 0 1 0 0,1-1 0 0 0,-1 1-1 0 0,0-1 1 0 0,1 0 0 0 0,-1 0-1 0 0,2-1-5 0 0,28-6-158 0 0,0-2 1 0 0,-1-1-1 0 0,0-2 0 0 0,0-1 1 0 0,-2-1-1 0 0,0-2 0 0 0,0-1 0 0 0,-2-1 1 0 0,0-2-1 0 0,-2 0 0 0 0,16-17 158 0 0,-45 40 6 0 0,1 1 0 0 0,0-1 0 0 0,0 1 0 0 0,0 0 0 0 0,0 0 0 0 0,0 0 0 0 0,0 0 0 0 0,1 0 0 0 0,0 0 0 0 0,-1 0 0 0 0,1 1 0 0 0,0-1 0 0 0,1 0 0 0 0,-1 1 0 0 0,0-1 0 0 0,1 1 0 0 0,0-1 0 0 0,0 1 0 0 0,0-1 0 0 0,0 1 0 0 0,1-1 0 0 0,-1 1 0 0 0,1-1 0 0 0,0 0 0 0 0,0 1 0 0 0,0-1 0 0 0,0 0 0 0 0,1 0 0 0 0,-1 0 0 0 0,1 0 0 0 0,0 0 0 0 0,0 0 0 0 0,0 0 0 0 0,0 0 0 0 0,3 2-6 0 0,73 38-2783 0 0,26-52-2773 0 0,-70-1 4289 0 0</inkml:trace>
  <inkml:trace contextRef="#ctx0" brushRef="#br0" timeOffset="94735.775">23300 11182 1024 0 0,'-54'1'3830'0'0,"-63"68"-561"0"0,107-59-3032 0 0,0-1 0 0 0,0 1 0 0 0,1 1 0 0 0,1 0 0 0 0,0 0 0 0 0,0 1 0 0 0,1 0 0 0 0,0 0-1 0 0,1 0 1 0 0,1 1 0 0 0,0 0 0 0 0,0 0 0 0 0,2 0 0 0 0,-1 1 0 0 0,2 0 0 0 0,-1 7-237 0 0,3-18 30 0 0,0 1 1 0 0,0 0 0 0 0,0-1-1 0 0,1 1 1 0 0,-1-1 0 0 0,1 1-1 0 0,0-1 1 0 0,0 1 0 0 0,0-1-1 0 0,0 1 1 0 0,1-1 0 0 0,-1 0-1 0 0,1 0 1 0 0,0 0-1 0 0,0 0 1 0 0,0 0 0 0 0,1 0-1 0 0,-1 0 1 0 0,1-1 0 0 0,-1 1-1 0 0,1-1 1 0 0,0 0 0 0 0,0 0-1 0 0,0 0 1 0 0,0 0 0 0 0,0 0-1 0 0,0-1 1 0 0,1 1 0 0 0,-1-1-1 0 0,0 0 1 0 0,1 0-1 0 0,-1 0 1 0 0,1 0 0 0 0,-1-1-1 0 0,1 1 1 0 0,0-1 0 0 0,1 0-31 0 0,121-13 171 0 0,75-82-1151 0 0,-193 90 923 0 0,0-1-1 0 0,0 0 0 0 0,-1 0 1 0 0,0 0-1 0 0,0-1 0 0 0,-1 0 0 0 0,0-1 1 0 0,0 1-1 0 0,-1-1 0 0 0,1 0 0 0 0,-2-1 1 0 0,1 1-1 0 0,-1-1 0 0 0,-1 0 0 0 0,1 0 1 0 0,-2 0-1 0 0,1 0 0 0 0,-1-1 0 0 0,-1 1 1 0 0,1-1-1 0 0,-1-2 58 0 0,-2 6 24 0 0,0 0 0 0 0,-1 0 0 0 0,0 1 0 0 0,1-1 0 0 0,-2 1 0 0 0,1-1 0 0 0,-1 1 0 0 0,1 0 0 0 0,-1 0 0 0 0,-1 0 0 0 0,1 0 0 0 0,-1 1 0 0 0,0-1 0 0 0,0 1 0 0 0,0 0 0 0 0,0 0 0 0 0,-1 1 0 0 0,0-1 0 0 0,0 1 0 0 0,0 0 0 0 0,0 0 0 0 0,0 0 0 0 0,-1 1 0 0 0,1 0 0 0 0,-1 0 0 0 0,1 0 0 0 0,-1 1-24 0 0,2-1 27 0 0,1 1 0 0 0,-1 0 0 0 0,0 0 0 0 0,0 0 0 0 0,1 0 0 0 0,-1 1 0 0 0,0-1 0 0 0,0 1 0 0 0,0 0 0 0 0,1 0 0 0 0,-1 0 0 0 0,0 1 0 0 0,0-1 0 0 0,0 1 0 0 0,1 0 0 0 0,-1 0 0 0 0,0 0 0 0 0,1 1 0 0 0,-1-1 0 0 0,1 1 0 0 0,-1 0 0 0 0,1 0 0 0 0,0 0 0 0 0,0 0 0 0 0,0 1 0 0 0,0-1 0 0 0,0 1 0 0 0,1-1 0 0 0,-1 1 0 0 0,1 0 0 0 0,-1 0 0 0 0,1 1-1 0 0,0-1 1 0 0,0 0 0 0 0,1 1 0 0 0,-1-1 0 0 0,1 1 0 0 0,0 0 0 0 0,0-1 0 0 0,-1 4-27 0 0,2 5 45 0 0,0-1 0 0 0,0 1 0 0 0,1 0-1 0 0,1-1 1 0 0,0 1 0 0 0,0-1-1 0 0,1 0 1 0 0,1 0 0 0 0,0 0-1 0 0,0 0 1 0 0,1 0 0 0 0,1-1 0 0 0,-1 0-1 0 0,2 0 1 0 0,-1 0 0 0 0,1-1-1 0 0,1 0 1 0 0,0 0 0 0 0,0-1-1 0 0,8 6-44 0 0,122 80-2192 0 0,-136-92 1971 0 0,0-1 0 0 0,0 0 1 0 0,0 1-1 0 0,0-1 0 0 0,0 0 1 0 0,0-1-1 0 0,1 1 0 0 0,-1 0 1 0 0,0-1-1 0 0,1 1 0 0 0,-1-1 0 0 0,0 1 1 0 0,1-1-1 0 0,-1 0 0 0 0,1 0 1 0 0,-1 0-1 0 0,0-1 0 0 0,1 1 1 0 0,-1-1-1 0 0,0 1 0 0 0,1-1 1 0 0,-1 0-1 0 0,0 1 0 0 0,1-1 1 0 0,-1 0-1 0 0,0-1 0 0 0,0 1 0 0 0,0 0 1 0 0,0-1-1 0 0,0 1 0 0 0,-1-1 1 0 0,1 1-1 0 0,0-1 0 0 0,-1 0 1 0 0,1 0-1 0 0,-1 0 0 0 0,2-1 221 0 0,8-12-1238 0 0</inkml:trace>
  <inkml:trace contextRef="#ctx0" brushRef="#br0" timeOffset="94983.053">23870 11188 2456 0 0,'3'-9'3285'0'0,"0"-6"1905"0"0,-4 9-4755 0 0,-4 2-3100 0 0,-3 2-3608 0 0,2 0 5037 0 0</inkml:trace>
  <inkml:trace contextRef="#ctx0" brushRef="#br0" timeOffset="127888.054">479 14325 1312 0 0,'0'0'657'0'0,"-21"2"936"0"0,10 6-1442 0 0,2 0 1 0 0,-1 1 0 0 0,1 1-1 0 0,1 0 1 0 0,0 0 0 0 0,0 0-1 0 0,1 1 1 0 0,0 0 0 0 0,1 1-1 0 0,1-1 1 0 0,-1 1 0 0 0,2 0-1 0 0,0 1 1 0 0,0-1 0 0 0,1 1 0 0 0,1-1-1 0 0,0 1 1 0 0,0 0 0 0 0,2 0-1 0 0,-1 3-151 0 0,-6 21 224 0 0,-2 14-132 0 0,-47 160 772 0 0,-25-104-5689 0 0,69-100 3551 0 0</inkml:trace>
  <inkml:trace contextRef="#ctx0" brushRef="#br0" timeOffset="128134.793">135 14506 1036 0 0,'4'-13'1654'0'0,"-4"11"-1536"0"0,-1 1 1 0 0,1 0 0 0 0,0 0 0 0 0,0 0 0 0 0,0 0-1 0 0,0 0 1 0 0,0 0 0 0 0,0 0 0 0 0,0 0-1 0 0,1 0 1 0 0,-1 0 0 0 0,0 0 0 0 0,0 0-1 0 0,1 0 1 0 0,-1 0 0 0 0,1 0 0 0 0,-1 0-1 0 0,1 0 1 0 0,-1 0 0 0 0,1 0 0 0 0,0 0-1 0 0,-1 1 1 0 0,1-1 0 0 0,0 0 0 0 0,0 0-1 0 0,-1 1 1 0 0,1-1 0 0 0,0 1 0 0 0,0-1-1 0 0,0 0 1 0 0,0 1 0 0 0,0 0 0 0 0,0-1-1 0 0,0 1 1 0 0,0 0 0 0 0,0-1 0 0 0,0 1-1 0 0,0 0 1 0 0,0 0 0 0 0,0 0 0 0 0,0 0-1 0 0,0 0 1 0 0,0 0 0 0 0,0 0 0 0 0,0 0-1 0 0,0 0 1 0 0,1 0 0 0 0,-1 1 0 0 0,0-1-1 0 0,0 1-118 0 0,306 135 1179 0 0,-250-95-2527 0 0,-51 0-4269 0 0,-27-20 4216 0 0</inkml:trace>
  <inkml:trace contextRef="#ctx0" brushRef="#br0" timeOffset="128384.007">177 14692 1424 0 0,'148'-28'7553'0'0,"83"-24"-6060"0"0,-214 47-1712 0 0,-10 3-221 0 0,0 1-1 0 0,0-1 1 0 0,0 0-1 0 0,0-1 1 0 0,-1 1 0 0 0,1-1-1 0 0,-1-1 1 0 0,0 1-1 0 0,0-1 1 0 0,0 0-1 0 0,0 0 1 0 0,0-1 0 0 0,-1 0-1 0 0,0 0 1 0 0,0 0-1 0 0,-1 0 1 0 0,1-1 0 0 0,1-3 440 0 0,-2-3-1388 0 0</inkml:trace>
  <inkml:trace contextRef="#ctx0" brushRef="#br0" timeOffset="128714.116">363 14226 1392 0 0,'-22'7'288'0'0,"2"1"0"0"0,-1 0 0 0 0,1 2 0 0 0,0 1 0 0 0,1 0 0 0 0,0 1 0 0 0,1 1 1 0 0,1 1-1 0 0,0 1 0 0 0,1 0 0 0 0,0 1 0 0 0,1 1 0 0 0,1 0 0 0 0,1 1 0 0 0,0 0 0 0 0,1 1 0 0 0,1 1 0 0 0,1 0 0 0 0,1 0 0 0 0,1 1 0 0 0,1 0 0 0 0,0 0 0 0 0,2 1 0 0 0,0 0 0 0 0,2 0 0 0 0,0 0 0 0 0,1 0 1 0 0,2 0-1 0 0,0 4-288 0 0,0-13 76 0 0,1 0 1 0 0,1 0-1 0 0,0 0 1 0 0,0 0 0 0 0,1-1-1 0 0,1 1 1 0 0,0-1-1 0 0,1 0 1 0 0,0 0 0 0 0,1 0-1 0 0,1-1 1 0 0,-1 0-1 0 0,2 0 1 0 0,-1 0 0 0 0,2-1-1 0 0,-1-1 1 0 0,1 1-1 0 0,1-1 1 0 0,0-1 0 0 0,0 0-1 0 0,0 0 1 0 0,1-1-1 0 0,0 0 1 0 0,1-1 0 0 0,0 0-1 0 0,-1-1 1 0 0,2 0 0 0 0,-1-1-1 0 0,3 0-76 0 0,8 0 75 0 0,0-1 0 0 0,0 0 0 0 0,0-2 0 0 0,1-1 0 0 0,-1-1 0 0 0,0-1 0 0 0,0-1-1 0 0,17-4-74 0 0,-25 6 14 0 0,0 0-1 0 0,-1-2 0 0 0,1 1 0 0 0,-1-2 0 0 0,0 0 0 0 0,0 0 0 0 0,0-1 1 0 0,0-1-1 0 0,-1-1 0 0 0,0 0 0 0 0,0 0 0 0 0,-1-1 0 0 0,0-1 1 0 0,0 0-1 0 0,-1 0 0 0 0,-1-2 0 0 0,1 1 0 0 0,-1-1 0 0 0,-1 0 0 0 0,0-1 1 0 0,-1 0-1 0 0,0-1 0 0 0,-1 0 0 0 0,0 0 0 0 0,-1 0 0 0 0,-1-1 0 0 0,0 0 1 0 0,1-6-14 0 0,-6 14-3 0 0,0 1 1 0 0,-1-1-1 0 0,0 0 1 0 0,0 1 0 0 0,0-1-1 0 0,0 0 1 0 0,-1 1 0 0 0,0 0-1 0 0,0-1 1 0 0,-1 1 0 0 0,1 0-1 0 0,-1 0 1 0 0,0 0-1 0 0,0 1 1 0 0,-1-1 0 0 0,0 1-1 0 0,0-1 1 0 0,0 1 0 0 0,0 0-1 0 0,0 1 1 0 0,-1-1 0 0 0,1 1-1 0 0,-1 0 1 0 0,0 0-1 0 0,0 0 1 0 0,0 1 0 0 0,-1 0-1 0 0,1 0 1 0 0,-1 0 2 0 0,-163-33-201 0 0,-25 42-1771 0 0,1 25-5504 0 0,190-32 6191 0 0</inkml:trace>
  <inkml:trace contextRef="#ctx0" brushRef="#br0" timeOffset="130970.946">2377 14149 840 0 0,'73'-51'4213'0'0,"-94"32"-3377"0"0,3 12-788 0 0,-2 2 1 0 0,1 0-1 0 0,-1 2 0 0 0,1 0 1 0 0,-1 1-1 0 0,0 0 0 0 0,0 2 0 0 0,0 1 1 0 0,0 0-1 0 0,1 1 0 0 0,-1 1 0 0 0,1 1 1 0 0,-1 1-1 0 0,1 1 0 0 0,0 0 0 0 0,1 2 1 0 0,0 0-1 0 0,0 1 0 0 0,0 0 0 0 0,1 2 1 0 0,1 0-1 0 0,0 1 0 0 0,1 0 1 0 0,0 1-1 0 0,0 1 0 0 0,2 1 0 0 0,0 0 1 0 0,0 0-1 0 0,2 1 0 0 0,0 1 0 0 0,-8 16-48 0 0,15-26 35 0 0,1 0-1 0 0,0 1 1 0 0,0-1 0 0 0,0 1-1 0 0,1 0 1 0 0,1 0-1 0 0,-1 0 1 0 0,1 0 0 0 0,1 0-1 0 0,-1 0 1 0 0,1 0-1 0 0,1 0 1 0 0,0 0-1 0 0,0 0 1 0 0,0 0 0 0 0,1 0-1 0 0,0 0 1 0 0,0-1-1 0 0,1 1 1 0 0,0-1-1 0 0,1 1 1 0 0,0-1 0 0 0,0 0-1 0 0,0-1 1 0 0,1 1-1 0 0,0-1 1 0 0,0 1-1 0 0,0-2 1 0 0,1 1 0 0 0,0 0-1 0 0,0-1 1 0 0,1 0-1 0 0,-1-1 1 0 0,1 0-1 0 0,5 3-34 0 0,14 3-95 0 0,1-1 0 0 0,0-1 0 0 0,0-2 0 0 0,0 0 0 0 0,1-2 0 0 0,0-1 0 0 0,0-2 0 0 0,7 0 95 0 0,140-28-3611 0 0,-125 10 2196 0 0,-5-2-6 0 0</inkml:trace>
  <inkml:trace contextRef="#ctx0" brushRef="#br0" timeOffset="131328.999">2864 14233 1088 0 0,'-11'4'174'0'0,"0"0"1"0"0,1 1-1 0 0,0 0 0 0 0,0 0 1 0 0,0 1-1 0 0,1 1 0 0 0,-1 0 1 0 0,2 0-1 0 0,-1 0 0 0 0,1 1 1 0 0,0 1-1 0 0,1-1 0 0 0,0 1 0 0 0,0 0 1 0 0,1 1-1 0 0,0 0 0 0 0,0 0 1 0 0,1 0-1 0 0,1 0 0 0 0,0 1 1 0 0,0 0-1 0 0,1 0 0 0 0,1 0 1 0 0,-1 0-1 0 0,2 0 0 0 0,0 1 1 0 0,0 6-175 0 0,3-12 44 0 0,1 0 1 0 0,0 0-1 0 0,0 0 1 0 0,1-1-1 0 0,-1 1 1 0 0,1-1-1 0 0,1 0 1 0 0,-1 0-1 0 0,1 0 1 0 0,0 0-1 0 0,0-1 1 0 0,0 0-1 0 0,0 0 1 0 0,1 0-1 0 0,0-1 1 0 0,0 0-1 0 0,0 0 1 0 0,0 0-1 0 0,0-1 1 0 0,0 0-1 0 0,1 0 1 0 0,-1-1-1 0 0,1 1 0 0 0,-1-1 1 0 0,1-1-1 0 0,0 1 1 0 0,-1-1-1 0 0,1 0 1 0 0,-1-1-1 0 0,1 0 1 0 0,0 0-45 0 0,4 1 0 0 0,1 0-1 0 0,-1 0 1 0 0,0-1-1 0 0,0-1 1 0 0,0 0-1 0 0,0-1 1 0 0,0 0-1 0 0,-1 0 1 0 0,1-1-1 0 0,-1-1 1 0 0,0 1-1 0 0,0-2 1 0 0,4-2 0 0 0,-12 7-10 0 0,1-1-1 0 0,-1 1 1 0 0,0-1-1 0 0,1 0 1 0 0,-1 0-1 0 0,0 0 1 0 0,0 0-1 0 0,0 0 1 0 0,-1 0 0 0 0,1-1-1 0 0,0 1 1 0 0,-1 0-1 0 0,1-1 1 0 0,-1 1-1 0 0,0-1 1 0 0,0 0 0 0 0,0 1-1 0 0,0-1 1 0 0,-1 0-1 0 0,1 0 1 0 0,-1 0-1 0 0,1 1 1 0 0,-1-1 0 0 0,0 0-1 0 0,0 0 1 0 0,0 0-1 0 0,-1 0 1 0 0,1 0-1 0 0,-1 1 1 0 0,1-1-1 0 0,-1 0 1 0 0,0 0 0 0 0,0 1-1 0 0,0-1 1 0 0,-1 1-1 0 0,1-1 1 0 0,-1 1-1 0 0,1-1 1 0 0,-1 1 0 0 0,0 0-1 0 0,0 0 1 0 0,0 0-1 0 0,0 0 1 0 0,0 0-1 0 0,0 0 1 0 0,0 0-1 0 0,-1 1 1 0 0,1-1 0 0 0,-1 1-1 0 0,1 0 1 0 0,-1-1-1 0 0,-2 1 11 0 0,-16-9-131 0 0,-1 1 0 0 0,-1 1 0 0 0,1 0 0 0 0,-1 2 0 0 0,-1 1 0 0 0,1 1 0 0 0,-1 1 1 0 0,0 1-1 0 0,1 1 0 0 0,-1 1 0 0 0,0 1 0 0 0,-3 2 131 0 0,-21-3-1330 0 0,38 0 454 0 0</inkml:trace>
  <inkml:trace contextRef="#ctx0" brushRef="#br0" timeOffset="131640.92">3169 14016 2136 0 0,'9'-28'6155'0'0,"-12"50"-3997"0"0,-6 163-1687 0 0,36 39-542 0 0,25-16-3969 0 0,-45-195 2820 0 0,-6-14-2010 0 0,0-4 1847 0 0</inkml:trace>
  <inkml:trace contextRef="#ctx0" brushRef="#br0" timeOffset="131922.356">3374 14032 1036 0 0,'18'-61'6272'0'0,"-9"103"-4823"0"0,14 139-614 0 0,6 48-1418 0 0,-16-76-3983 0 0,-12-128 3159 0 0,-1-3 35 0 0</inkml:trace>
  <inkml:trace contextRef="#ctx0" brushRef="#br0" timeOffset="132246.317">3640 14431 1652 0 0,'6'-1'177'0'0,"19"-3"67"0"0,-1-1 1 0 0,1-1 0 0 0,-1 0-1 0 0,0-2 1 0 0,-1-1 0 0 0,0-1-1 0 0,-1-1 1 0 0,0-1 0 0 0,0-1-1 0 0,-1-1 1 0 0,-1 0 0 0 0,0-2-1 0 0,-1 0 1 0 0,-1-1 0 0 0,-1-1-1 0 0,13-16-244 0 0,-29 32-7 0 0,-1 0 1 0 0,1 0-1 0 0,0 0 0 0 0,-1 1 0 0 0,1-1 0 0 0,-1 0 0 0 0,0 0 0 0 0,0 0 1 0 0,1 0-1 0 0,-1 0 0 0 0,-1 0 0 0 0,1 0 0 0 0,0 0 0 0 0,0 0 1 0 0,-1 1-1 0 0,1-1 0 0 0,-1 0 0 0 0,1 0 0 0 0,-1 0 0 0 0,0 1 0 0 0,0-1 1 0 0,0 0-1 0 0,0 1 0 0 0,0-1 0 0 0,0 0 0 0 0,0 1 0 0 0,0-1 1 0 0,-1 1-1 0 0,1 0 0 0 0,0-1 0 0 0,-1 1 0 0 0,0 0 0 0 0,1 0 1 0 0,-1 0-1 0 0,1 0 0 0 0,-1 0 0 0 0,0 1 0 0 0,0-1 0 0 0,0 0 0 0 0,1 1 1 0 0,-1-1-1 0 0,0 1 0 0 0,0 0 0 0 0,0 0 0 0 0,0-1 0 0 0,0 1 1 0 0,-1 1 6 0 0,-100-11 331 0 0,79 10-193 0 0,-1 1 1 0 0,1 2-1 0 0,-1 0 1 0 0,1 1 0 0 0,0 2-1 0 0,0 0 1 0 0,1 1 0 0 0,0 2-1 0 0,0 0 1 0 0,1 2-1 0 0,0 0 1 0 0,1 1 0 0 0,0 2-1 0 0,-5 4-138 0 0,23-16 18 0 0,0 1 0 0 0,0-1-1 0 0,0 1 1 0 0,0-1-1 0 0,1 1 1 0 0,-1 0 0 0 0,1 0-1 0 0,0 0 1 0 0,-1 1-1 0 0,1-1 1 0 0,1 0 0 0 0,-1 1-1 0 0,0-1 1 0 0,1 1-1 0 0,0 0 1 0 0,0 0 0 0 0,0-1-1 0 0,0 1 1 0 0,1 0-1 0 0,-1 0 1 0 0,1 0 0 0 0,0 0-1 0 0,0 0 1 0 0,0-1 0 0 0,1 1-1 0 0,-1 0 1 0 0,2 3-18 0 0,12 5-141 0 0,0-1-1 0 0,1-1 1 0 0,0 0 0 0 0,0-1 0 0 0,1 0 0 0 0,1-2-1 0 0,-1 0 1 0 0,1-1 0 0 0,0 0 0 0 0,1-1 0 0 0,-1-1-1 0 0,1-1 1 0 0,0-1 0 0 0,0 0 0 0 0,0-1 0 0 0,0-1-1 0 0,0-1 1 0 0,12-2 141 0 0,57 5-2382 0 0,-47-2 917 0 0</inkml:trace>
  <inkml:trace contextRef="#ctx0" brushRef="#br0" timeOffset="132524.861">4404 14241 1440 0 0,'-5'-2'145'0'0,"-1"0"0"0"0,0 1 0 0 0,0 0-1 0 0,0 0 1 0 0,0 0 0 0 0,0 1 0 0 0,0 0 0 0 0,0 0-1 0 0,0 1 1 0 0,0 0 0 0 0,0 0 0 0 0,0 0 0 0 0,1 0-1 0 0,-1 1 1 0 0,0 0 0 0 0,1 0 0 0 0,-1 1 0 0 0,1 0-1 0 0,0 0 1 0 0,-1 0 0 0 0,1 0 0 0 0,1 1-1 0 0,-1 0 1 0 0,1 0 0 0 0,-1 0 0 0 0,1 0 0 0 0,0 1-1 0 0,1 0 1 0 0,-1 0 0 0 0,1 0 0 0 0,0 0 0 0 0,0 0-1 0 0,0 1 1 0 0,1-1 0 0 0,0 1 0 0 0,0-1 0 0 0,0 1-1 0 0,1 0 1 0 0,0 0 0 0 0,0 0 0 0 0,1 0 0 0 0,-1 0-1 0 0,1 0 1 0 0,1 0 0 0 0,-1 1-145 0 0,2 0 4 0 0,1 0 1 0 0,-1 0-1 0 0,1 0 0 0 0,1-1 0 0 0,-1 1 1 0 0,1-1-1 0 0,1 0 0 0 0,-1 0 1 0 0,1 0-1 0 0,0-1 0 0 0,0 1 0 0 0,0-1 1 0 0,1 0-1 0 0,0-1 0 0 0,0 1 1 0 0,0-1-1 0 0,0-1 0 0 0,1 1 0 0 0,-1-1 1 0 0,1 0-1 0 0,0 0 0 0 0,0-1 1 0 0,0 0-1 0 0,1 0 0 0 0,-1-1 0 0 0,0 0 1 0 0,1 0-1 0 0,4 0-4 0 0,-1 0-295 0 0,0 0 1 0 0,0 0-1 0 0,0-1 0 0 0,0-1 1 0 0,0 0-1 0 0,-1 0 0 0 0,1-1 1 0 0,0 0-1 0 0,0-1 0 0 0,-1 0 1 0 0,1-1-1 0 0,-1 0 1 0 0,0 0-1 0 0,0-1 0 0 0,-1-1 1 0 0,0 0-1 0 0,1 0 0 0 0,-2-1 1 0 0,1 0 294 0 0,20-17-1382 0 0</inkml:trace>
  <inkml:trace contextRef="#ctx0" brushRef="#br0" timeOffset="132913.3">4765 13740 1360 0 0,'-6'-87'7183'0'0,"22"134"-6824"0"0,20 51-66 0 0,-4 2-1 0 0,-5 1 1 0 0,-4 1-1 0 0,-4 1 1 0 0,0 48-293 0 0,-19-140-73 0 0,1-7 65 0 0,0 0-1 0 0,0 1 1 0 0,-1-1-1 0 0,1 0 1 0 0,-1 1-1 0 0,0-1 1 0 0,-1 1-1 0 0,1-1 1 0 0,-1 0-1 0 0,0 0 1 0 0,0 1-1 0 0,0-1 1 0 0,0 0-1 0 0,-1 0 1 0 0,0 0-1 0 0,1 0 1 0 0,-2 0-1 0 0,1 0 1 0 0,0-1-1 0 0,-4 4 9 0 0,-17-65-638 0 0,21 40 666 0 0,1 1 0 0 0,0-1 0 0 0,1 1 0 0 0,1 0 0 0 0,1-1 0 0 0,1 1 0 0 0,0 0 0 0 0,1 0 0 0 0,0 0 0 0 0,2 1 0 0 0,0-1 0 0 0,1 1 0 0 0,0 1 0 0 0,2-1 0 0 0,-1 1 0 0 0,2 1 0 0 0,0 0 0 0 0,1 0 0 0 0,0 1 0 0 0,12-11-28 0 0,94-13 138 0 0,-20 65-115 0 0,-85-22-18 0 0,-2 1 1 0 0,1 1-1 0 0,-1 0 1 0 0,-1 0 0 0 0,1 1-1 0 0,-1 0 1 0 0,-1 0-1 0 0,1 1 1 0 0,-2 0-1 0 0,0 1 1 0 0,0-1-1 0 0,0 1 1 0 0,-2 1-1 0 0,1-1 1 0 0,-1 1-1 0 0,-1 0 1 0 0,0 0-1 0 0,-1 1 1 0 0,0-1-1 0 0,-1 1 1 0 0,-1 0-1 0 0,0-1 1 0 0,0 1-1 0 0,-1 0 1 0 0,-1 6-6 0 0,0-11-70 0 0,-1 0 1 0 0,1 1-1 0 0,-1-1 1 0 0,-1-1-1 0 0,1 1 1 0 0,-1 0-1 0 0,-1 0 1 0 0,1-1-1 0 0,-1 0 0 0 0,-1 0 1 0 0,1 0-1 0 0,-1 0 1 0 0,-1-1-1 0 0,1 0 1 0 0,-1 0-1 0 0,0 0 1 0 0,0-1-1 0 0,0 1 0 0 0,-1-2 1 0 0,0 1-1 0 0,0-1 1 0 0,0 0-1 0 0,-1 0 1 0 0,-1 0 69 0 0,4-2-221 0 0,0-1 0 0 0,1 1 0 0 0,-1-1 0 0 0,0 0 1 0 0,0 0-1 0 0,0 0 0 0 0,-1-1 0 0 0,1 1 0 0 0,0-1 0 0 0,0-1 1 0 0,0 1-1 0 0,0-1 0 0 0,0 1 0 0 0,0-2 0 0 0,0 1 0 0 0,0 0 1 0 0,0-1-1 0 0,1 0 0 0 0,-1 0 0 0 0,0-1 0 0 0,1 1 1 0 0,0-1-1 0 0,0 0 0 0 0,0 0 0 0 0,0 0 0 0 0,-3-3 221 0 0,-14-17-1356 0 0</inkml:trace>
  <inkml:trace contextRef="#ctx0" brushRef="#br0" timeOffset="133175.228">5192 13989 904 0 0,'22'-42'8671'0'0,"12"65"-11059"0"0,24 2-1812 0 0,-33-15 2813 0 0</inkml:trace>
  <inkml:trace contextRef="#ctx0" brushRef="#br0" timeOffset="133716.04">5880 14029 880 0 0,'-13'1'258'0'0,"0"1"-1"0"0,0 0 1 0 0,1 1-1 0 0,-1 0 1 0 0,1 1 0 0 0,0 0-1 0 0,0 1 1 0 0,0 0-1 0 0,1 1 1 0 0,-1 0 0 0 0,1 1-1 0 0,1 0 1 0 0,0 1-1 0 0,0 0 1 0 0,0 1-1 0 0,1 0 1 0 0,0 1 0 0 0,1-1-1 0 0,0 2 1 0 0,0-1-1 0 0,1 1 1 0 0,1 0 0 0 0,0 0-1 0 0,0 1 1 0 0,1 0-1 0 0,-3 10-257 0 0,4-15 66 0 0,1 0-1 0 0,0 0 0 0 0,0 0 0 0 0,1 0 0 0 0,-1 1 0 0 0,1-1 0 0 0,1 1 1 0 0,0-1-1 0 0,0 1 0 0 0,0 0 0 0 0,1-1 0 0 0,0 1 0 0 0,1 0 1 0 0,-1 0-1 0 0,2-1 0 0 0,-1 1 0 0 0,1-1 0 0 0,0 1 0 0 0,0-1 1 0 0,1 0-1 0 0,0 0 0 0 0,1 0 0 0 0,-1 0 0 0 0,1 0 0 0 0,1-1 1 0 0,4 6-66 0 0,-3-11-20 0 0,0 1 0 0 0,1-2 0 0 0,-1 1 0 0 0,1-1 0 0 0,-1 0 0 0 0,1 0 0 0 0,-1-1 0 0 0,1 1 0 0 0,-1-2 0 0 0,0 1 0 0 0,1-1 0 0 0,-1 0 0 0 0,0 0 0 0 0,0 0 0 0 0,0-1 0 0 0,0 0 0 0 0,-1 0 0 0 0,1-1 0 0 0,-1 0 0 0 0,0 0 0 0 0,0 0 0 0 0,0 0 0 0 0,0-1 0 0 0,1-2 20 0 0,105-160-131 0 0,-87 120 501 0 0,-22 43-290 0 0,-2 3-78 0 0,0 0 1 0 0,0 0-1 0 0,1 0 1 0 0,-1 0-1 0 0,0 0 1 0 0,0 0 0 0 0,1 0-1 0 0,-1 0 1 0 0,1 0-1 0 0,-1 0 1 0 0,1 1-1 0 0,-1-1 1 0 0,1 0-1 0 0,0 0 1 0 0,-1 1-1 0 0,1-1 1 0 0,0 0 0 0 0,0 1-1 0 0,-1-1 1 0 0,1 0-1 0 0,0 1 1 0 0,0-1-1 0 0,0 1 1 0 0,0 0-1 0 0,0-1 1 0 0,0 1-1 0 0,0 0 1 0 0,0-1-1 0 0,0 1 1 0 0,0 0 0 0 0,0 0-1 0 0,0 0 1 0 0,0 0-1 0 0,0 0 1 0 0,0 0-1 0 0,-1 0 1 0 0,1 0-1 0 0,0 0 1 0 0,0 1-1 0 0,0-1 1 0 0,0 0-1 0 0,0 0 1 0 0,0 1 0 0 0,0-1-1 0 0,0 1 1 0 0,0-1-1 0 0,0 1-2 0 0,5 4 25 0 0,1 0 0 0 0,-1 1 0 0 0,0 0 0 0 0,0 0 0 0 0,-1 0 0 0 0,0 1 0 0 0,0 0 0 0 0,-1 0 0 0 0,0 0 0 0 0,0 0-1 0 0,0 1 1 0 0,-1-1 0 0 0,0 1 0 0 0,-1 0 0 0 0,1 0 0 0 0,-2 0 0 0 0,1 0 0 0 0,-1 1 0 0 0,0-1 0 0 0,-1 0 0 0 0,0 1 0 0 0,0-1 0 0 0,-1 0 0 0 0,0 0 0 0 0,-1 4-25 0 0,8-24 1050 0 0,-3 6-998 0 0,2-7 7 0 0,0 0 1 0 0,1 1-1 0 0,1 0 1 0 0,0 0-1 0 0,0 1 0 0 0,1 0 1 0 0,0 0-1 0 0,1 0 1 0 0,1 1-1 0 0,-1 1 1 0 0,2 0-1 0 0,2-3-59 0 0,-10 10 0 0 0,0-1-1 0 0,1 1 1 0 0,-1 0 0 0 0,0 0 0 0 0,1 0-1 0 0,-1 0 1 0 0,1 0 0 0 0,-1 1-1 0 0,1-1 1 0 0,0 1 0 0 0,0 0-1 0 0,0 1 1 0 0,-1-1 0 0 0,1 0 0 0 0,0 1-1 0 0,0 0 1 0 0,0 0 0 0 0,0 0-1 0 0,0 1 1 0 0,0-1 0 0 0,0 1-1 0 0,0 0 1 0 0,-1 0 0 0 0,1 0 0 0 0,0 1-1 0 0,0-1 1 0 0,-1 1 0 0 0,1 0-1 0 0,-1 0 1 0 0,0 0 0 0 0,1 1 0 0 0,4 3-11 0 0,0 1 0 0 0,0 0 0 0 0,0 1 0 0 0,-1 0 0 0 0,0 0 1 0 0,0 1-1 0 0,-1-1 0 0 0,0 1 0 0 0,-1 1 0 0 0,0-1 0 0 0,0 1 0 0 0,-1 0 1 0 0,-1 0-1 0 0,1 0 0 0 0,-2 1 0 0 0,1-1 0 0 0,-1 1 0 0 0,-1-1 0 0 0,0 1 0 0 0,-1 0 1 0 0,0 0-1 0 0,0-1 0 0 0,-1 1 0 0 0,0 0 0 0 0,-3 5 11 0 0,2-5-255 0 0,-1 0 1 0 0,0 0-1 0 0,-1-1 0 0 0,0 1 0 0 0,-1-1 1 0 0,0 0-1 0 0,0 0 0 0 0,-1-1 0 0 0,-1 0 1 0 0,1 0-1 0 0,-1 0 0 0 0,-1-1 0 0 0,0 0 0 0 0,0 0 1 0 0,-9 6 254 0 0,-82 31-4259 0 0,62-39 2907 0 0</inkml:trace>
  <inkml:trace contextRef="#ctx0" brushRef="#br0" timeOffset="133964.269">4705 14115 1896 0 0,'-31'-54'6449'0'0,"73"1"-4092"0"0,-22 44-2411 0 0,0 1 0 0 0,1 0 0 0 0,0 2 0 0 0,0 0 1 0 0,1 1-1 0 0,-1 2 0 0 0,1 0 0 0 0,0 1 0 0 0,0 1 0 0 0,0 1 0 0 0,0 1 0 0 0,5 2 54 0 0,47-3-1546 0 0,163-19-4601 0 0,-178 10 4905 0 0</inkml:trace>
  <inkml:trace contextRef="#ctx0" brushRef="#br0" timeOffset="134763.545">7314 14110 1240 0 0,'-11'-2'205'0'0,"1"0"0"0"0,0 1 0 0 0,0 0 0 0 0,0 0 1 0 0,-1 1-1 0 0,1 1 0 0 0,0-1 0 0 0,-1 2 0 0 0,1-1 0 0 0,0 2 0 0 0,0-1 0 0 0,0 1 0 0 0,1 1 0 0 0,-1 0 0 0 0,-4 2-205 0 0,5-3 142 0 0,0 0 0 0 0,0 1-1 0 0,1 0 1 0 0,-1 1 0 0 0,1 0-1 0 0,0 0 1 0 0,0 0 0 0 0,0 1-1 0 0,1 1 1 0 0,0-1 0 0 0,0 1-1 0 0,1 0 1 0 0,-1 1 0 0 0,2-1-1 0 0,-1 1 1 0 0,1 1 0 0 0,0-1-1 0 0,1 0 1 0 0,-1 3-142 0 0,26 10 337 0 0,93-3-158 0 0,-86-19-280 0 0,-7 0-18 0 0,0-1-1 0 0,0-1 0 0 0,0-1 1 0 0,0 0-1 0 0,0-2 1 0 0,-1-1-1 0 0,0 0 0 0 0,0-1 1 0 0,-1-1-1 0 0,0-1 1 0 0,0-1-1 0 0,2-3 120 0 0,-19 13-8 0 0,-1 0 0 0 0,0 1 0 0 0,0-1 0 0 0,0 0 0 0 0,0 0 0 0 0,0 0 0 0 0,0 1 0 0 0,0-1 0 0 0,0 0-1 0 0,-1 0 1 0 0,1 0 0 0 0,0-1 0 0 0,0 1 0 0 0,-1 0 0 0 0,1 0 0 0 0,-1 0 0 0 0,1 0 0 0 0,-1-1 0 0 0,0 1 0 0 0,1 0 0 0 0,-1 0 0 0 0,0-1 0 0 0,0 1 0 0 0,0 0 0 0 0,0-1 0 0 0,0 1 0 0 0,0 0 0 0 0,0 0 0 0 0,0-1 0 0 0,0 1 0 0 0,-1 0 0 0 0,1-1 0 0 0,0 1 0 0 0,-1 0 0 0 0,1 0-1 0 0,-1 0 1 0 0,0 0 0 0 0,1-1 0 0 0,-1 1 0 0 0,0 0 0 0 0,0 0 0 0 0,1 0 0 0 0,-1 0 0 0 0,0 0 0 0 0,0 1 0 0 0,0-1 0 0 0,0 0 0 0 0,0 0 0 0 0,-1 1 0 0 0,1-1 0 0 0,0 0 0 0 0,0 1 0 0 0,0 0 0 0 0,-1-1 8 0 0,-70-23 115 0 0,-161 16 963 0 0,247 15-924 0 0,279-69-276 0 0,-92-15-872 0 0,-194 72 1011 0 0,1 0 1 0 0,-1 0-1 0 0,0 0 0 0 0,0-1 0 0 0,-1 0 1 0 0,1 0-1 0 0,-2-1 0 0 0,1 0 0 0 0,-1 0 0 0 0,0 0 1 0 0,0-1-1 0 0,-1 1 0 0 0,0-1 0 0 0,0 0 0 0 0,-1-1 1 0 0,0 1-1 0 0,0 0 0 0 0,-1-1 0 0 0,0 0 0 0 0,-1 1 1 0 0,1-1-1 0 0,-1-9-17 0 0,-5-1 527 0 0,-1 0 1 0 0,0-1 0 0 0,-1 1-1 0 0,-1 1 1 0 0,-1-1-1 0 0,0 2 1 0 0,-2-1 0 0 0,0 1-1 0 0,-1 0 1 0 0,0 1-1 0 0,-2 0 1 0 0,1 1 0 0 0,-11-9-528 0 0,20 27 88 0 0,1-1 0 0 0,0 1 1 0 0,0 0-1 0 0,0 0 1 0 0,1 0-1 0 0,-1 0 1 0 0,1 0-1 0 0,-1 0 1 0 0,1 0-1 0 0,0 0 0 0 0,0 1 1 0 0,0-1-1 0 0,1 0 1 0 0,-1 1-1 0 0,1-1 1 0 0,0 0-1 0 0,0 1 1 0 0,0-1-1 0 0,0 0 0 0 0,1 1 1 0 0,-1-1-1 0 0,1 0 1 0 0,0 1-1 0 0,0-1 1 0 0,0 0-1 0 0,1 2-88 0 0,134 535-38 0 0,-118-467-442 0 0,46 250-6540 0 0,-62-261 2735 0 0,-2-50 3110 0 0</inkml:trace>
  <inkml:trace contextRef="#ctx0" brushRef="#br0" timeOffset="135776.562">9099 13924 1404 0 0,'25'-20'1414'0'0,"57"-35"2219"0"0,-82 51-3573 0 0,0 0-1 0 0,-1 0 1 0 0,0 1 0 0 0,0-1-1 0 0,0 0 1 0 0,0 1-1 0 0,-1-1 1 0 0,1 1-1 0 0,-1-1 1 0 0,0 1 0 0 0,0 0-1 0 0,0 0 1 0 0,-1 0-1 0 0,1 0 1 0 0,-1 0-1 0 0,1 0 1 0 0,-1 1 0 0 0,0-1-1 0 0,0 1 1 0 0,0 0-1 0 0,-1 0 1 0 0,1 0-1 0 0,0 0 1 0 0,-1 1 0 0 0,1-1-1 0 0,-1 1 1 0 0,0 0-1 0 0,1 0 1 0 0,-1 0-1 0 0,0 0 1 0 0,0 1 0 0 0,1-1-1 0 0,-1 1 1 0 0,0 0-1 0 0,0 0 1 0 0,0 1-1 0 0,-1 0-59 0 0,-13-1 31 0 0,1 2-1 0 0,0 0 0 0 0,-1 1 0 0 0,1 0 1 0 0,1 1-1 0 0,-1 2 0 0 0,1-1 0 0 0,0 2 1 0 0,0 0-1 0 0,0 1 0 0 0,1 0 0 0 0,0 2 1 0 0,1-1-1 0 0,0 2 0 0 0,1 0 0 0 0,0 0 1 0 0,0 2-1 0 0,2-1 0 0 0,-1 1 0 0 0,1 1 1 0 0,1 0-1 0 0,1 1 0 0 0,0 0 0 0 0,1 0 1 0 0,0 1-1 0 0,2 0 0 0 0,-1 0 0 0 0,2 0 1 0 0,0 1-1 0 0,-1 14-30 0 0,6-26-2 0 0,1-1 0 0 0,-1 0 1 0 0,1 1-1 0 0,0-1 0 0 0,1 0 1 0 0,-1 0-1 0 0,1 0 0 0 0,0 0 0 0 0,0 0 1 0 0,0 0-1 0 0,0 0 0 0 0,1-1 1 0 0,-1 1-1 0 0,1-1 0 0 0,0 1 0 0 0,0-1 1 0 0,0 0-1 0 0,1-1 0 0 0,-1 1 0 0 0,1 0 1 0 0,-1-1-1 0 0,1 0 0 0 0,0 0 1 0 0,0 0-1 0 0,0 0 0 0 0,0 0 0 0 0,0-1 1 0 0,0 0-1 0 0,1 0 0 0 0,-1 0 1 0 0,0-1-1 0 0,1 1 0 0 0,-1-1 0 0 0,1 0 1 0 0,-1 0-1 0 0,0 0 0 0 0,1-1 0 0 0,-1 0 1 0 0,0 1-1 0 0,1-2 0 0 0,-1 1 1 0 0,0 0-1 0 0,1-1 2 0 0,4-2-67 0 0,-1 0 0 0 0,1-1 0 0 0,-1 0 0 0 0,0-1 0 0 0,0 1 0 0 0,0-1-1 0 0,-1-1 1 0 0,0 1 0 0 0,0-2 0 0 0,0 1 0 0 0,-1 0 0 0 0,0-1 0 0 0,-1 0 0 0 0,0-1 0 0 0,0 1 0 0 0,-1-1 0 0 0,0 0 0 0 0,0 0 0 0 0,-1 0 0 0 0,0-1 0 0 0,-1 1 0 0 0,0-1-1 0 0,0 1 1 0 0,-1-5 67 0 0,15-142-516 0 0,32 164 423 0 0,102 97 290 0 0,72 36-3350 0 0,-201-134 1843 0 0,-6-4-42 0 0</inkml:trace>
  <inkml:trace contextRef="#ctx0" brushRef="#br0" timeOffset="136055.302">9693 13500 956 0 0,'16'-89'5187'0'0,"-30"261"-2443"0"0,14-138-2600 0 0,1-1 0 0 0,2 0 0 0 0,2 0 0 0 0,1-1 0 0 0,1 0 0 0 0,2 0 0 0 0,1 0-1 0 0,2-1 1 0 0,13 27-144 0 0,-21-50-132 0 0,0 1 0 0 0,0-1 1 0 0,1 0-1 0 0,0-1 0 0 0,1 1 0 0 0,0-1 0 0 0,0 0 0 0 0,0-1 0 0 0,1 1 0 0 0,0-1 0 0 0,0 0 0 0 0,0-1 0 0 0,1 0 0 0 0,0 0 1 0 0,0-1-1 0 0,0 0 0 0 0,1 0 0 0 0,-1-1 0 0 0,1 0 0 0 0,6 1 132 0 0,-11-4-169 0 0,0-1 0 0 0,0 0 0 0 0,0 0 0 0 0,0-1 0 0 0,0 1 0 0 0,0-1 1 0 0,-1 0-1 0 0,1 0 0 0 0,-1 0 0 0 0,1 0 0 0 0,-1-1 0 0 0,0 0 0 0 0,0 1 0 0 0,0-1 0 0 0,0 0 0 0 0,0 0 0 0 0,-1-1 0 0 0,1 1 1 0 0,-1-1-1 0 0,0 1 0 0 0,0-1 0 0 0,0 0 0 0 0,0 1 0 0 0,-1-1 0 0 0,0-1 169 0 0,10-22-1245 0 0</inkml:trace>
  <inkml:trace contextRef="#ctx0" brushRef="#br0" timeOffset="136259.795">10032 13863 888 0 0,'20'-258'4433'0'0,"-19"147"1866"0"0,-1 109-5957 0 0,-2-2 526 0 0,6 45-744 0 0,2 1-1 0 0,1-1 1 0 0,3 0 0 0 0,1-1 0 0 0,1 0 0 0 0,3-1 0 0 0,14 27-124 0 0,19 56-1427 0 0,61 118-8481 0 0,-102-228 8626 0 0</inkml:trace>
  <inkml:trace contextRef="#ctx0" brushRef="#br0" timeOffset="136816.349">11205 13624 1392 0 0,'0'1'75'0'0,"0"-1"-1"0"0,0 1 0 0 0,0 0 1 0 0,0-1-1 0 0,0 1 0 0 0,0 0 1 0 0,0-1-1 0 0,0 1 1 0 0,0 0-1 0 0,0-1 0 0 0,0 1 1 0 0,0-1-1 0 0,0 1 0 0 0,1 0 1 0 0,-1-1-1 0 0,0 1 1 0 0,1-1-1 0 0,-1 1 0 0 0,0 0 1 0 0,1-1-1 0 0,-1 1 0 0 0,0-1 1 0 0,1 1-1 0 0,-1-1 1 0 0,1 0-1 0 0,-1 1 0 0 0,1-1 1 0 0,-1 1-1 0 0,1-1 0 0 0,0 0 1 0 0,-1 0-1 0 0,1 1 1 0 0,-1-1-1 0 0,1 0 0 0 0,0 0 1 0 0,-1 0-1 0 0,1 1 0 0 0,-1-1 1 0 0,1 0-1 0 0,0 0 1 0 0,-1 0-1 0 0,1 0 0 0 0,0 0 1 0 0,-1 0-1 0 0,1 0 0 0 0,0-1 1 0 0,-1 1-1 0 0,1 0 1 0 0,-1 0-1 0 0,1 0 0 0 0,0-1 1 0 0,-1 1-1 0 0,1 0 0 0 0,-1-1 1 0 0,1 1-1 0 0,-1 0 1 0 0,1-1-1 0 0,-1 1 0 0 0,1-1 1 0 0,-1 1-1 0 0,1 0 1 0 0,-1-1-1 0 0,1 0 0 0 0,-1 1 1 0 0,0-1-1 0 0,1 0-74 0 0,3 14-26 0 0,108 353 2463 0 0,-70-229-2114 0 0,-6 2 1 0 0,16 133-324 0 0,-51-271-101 0 0,0 0 1 0 0,0 0-1 0 0,-1 0 1 0 0,1 1 0 0 0,0-1-1 0 0,-1 0 1 0 0,1 0-1 0 0,-1 0 1 0 0,1 1-1 0 0,-1-1 1 0 0,1 0-1 0 0,-1 1 1 0 0,0-1 0 0 0,0 0-1 0 0,0 1 1 0 0,0-1-1 0 0,0 0 1 0 0,0 1-1 0 0,0-1 1 0 0,0 0-1 0 0,-1 1 1 0 0,1-1-1 0 0,0 0 1 0 0,-1 1 0 0 0,1-1-1 0 0,-1 0 1 0 0,1 0-1 0 0,-1 1 1 0 0,0-1-1 0 0,1 0 1 0 0,-1 0-1 0 0,0 0 1 0 0,0 0-1 0 0,0 0 1 0 0,0 0 0 0 0,0 0-1 0 0,0 0 1 0 0,0-1-1 0 0,0 1 1 0 0,0 0-1 0 0,-1 0 1 0 0,1-1-1 0 0,0 1 1 0 0,0-1-1 0 0,-1 1 1 0 0,1-1 0 0 0,0 0-1 0 0,-1 1 1 0 0,1-1-1 0 0,0 0 1 0 0,-1 0-1 0 0,1 0 1 0 0,0 0-1 0 0,-1 0 1 0 0,1 0-1 0 0,0-1 1 0 0,-1 1 0 0 0,1 0-1 0 0,0-1 1 0 0,-1 1-1 0 0,1 0 1 0 0,0-1-1 0 0,0 0 1 0 0,-1 1-1 0 0,1-1 1 0 0,0 0-1 0 0,0 0 1 0 0,0 1 0 0 0,0-1 100 0 0,-21-15-1276 0 0</inkml:trace>
  <inkml:trace contextRef="#ctx0" brushRef="#br0" timeOffset="137083.021">11466 13699 1392 0 0,'4'-4'84'0'0,"1"0"-1"0"0,-1 0 0 0 0,1 0 1 0 0,0 0-1 0 0,1 1 0 0 0,-1 0 1 0 0,0 0-1 0 0,1 0 1 0 0,0 1-1 0 0,-1 0 0 0 0,1 0 1 0 0,0 0-1 0 0,0 1 0 0 0,0 0 1 0 0,0 0-1 0 0,1 0 1 0 0,-1 1-1 0 0,0 0 0 0 0,0 0 1 0 0,0 1-1 0 0,0-1 0 0 0,0 1 1 0 0,1 1-1 0 0,-1-1 1 0 0,-1 1-1 0 0,1 0 0 0 0,0 0 1 0 0,0 1-1 0 0,-1 0 0 0 0,0 0 1 0 0,1 0-1 0 0,-1 1 1 0 0,0-1-1 0 0,-1 1 0 0 0,1 0 1 0 0,-1 1-1 0 0,1-1 0 0 0,-1 1 1 0 0,0 0-84 0 0,0 1 76 0 0,-1-1 0 0 0,1 1 0 0 0,-1 0 1 0 0,0-1-1 0 0,0 2 0 0 0,-1-1 0 0 0,0 0 0 0 0,0 0 1 0 0,0 1-1 0 0,-1-1 0 0 0,0 1 0 0 0,0-1 0 0 0,-1 1 1 0 0,1 0-1 0 0,-2-1 0 0 0,1 1 0 0 0,-1 0 1 0 0,0-1-1 0 0,0 1 0 0 0,0-1 0 0 0,-1 1 0 0 0,0-1 1 0 0,-1 0-1 0 0,1 0 0 0 0,-1 0 0 0 0,0 0 0 0 0,-1 0 1 0 0,0-1-1 0 0,1 1 0 0 0,-2-1 0 0 0,1 0 0 0 0,-1 0 1 0 0,1-1-1 0 0,-1 1 0 0 0,0-1 0 0 0,-2 1-76 0 0,-7 8-17 0 0,0-1-1 0 0,-1-1 0 0 0,0 0 0 0 0,-1-1 0 0 0,0 0 0 0 0,0-2 1 0 0,-1 0-1 0 0,0 0 0 0 0,-1-2 0 0 0,0 0 0 0 0,0-1 1 0 0,0-1-1 0 0,0-1 0 0 0,-12 1 18 0 0,28-3-99 0 0,1-1 0 0 0,0 0 0 0 0,-1 0 0 0 0,1 0 0 0 0,-1 0 0 0 0,1 0 0 0 0,0 0 0 0 0,-1-1 0 0 0,1 1 0 0 0,-1 0 0 0 0,1-1 0 0 0,0 1 0 0 0,-1-1 0 0 0,1 1 0 0 0,0-1-1 0 0,0 1 1 0 0,-1-1 0 0 0,1 0 0 0 0,0 0 0 0 0,0 0 0 0 0,0 0 0 0 0,0 0 0 0 0,0 0 0 0 0,0 0 0 0 0,0 0 0 0 0,0 0 0 0 0,1 0 0 0 0,-1 0 0 0 0,0-1 0 0 0,1 1 0 0 0,-1 0 0 0 0,1-1 0 0 0,-1 1 0 0 0,1 0 0 0 0,-1-1 0 0 0,1 1 0 0 0,0 0 0 0 0,0-1 0 0 0,0 1 0 0 0,0-1 0 0 0,0 1 0 0 0,0 0 0 0 0,0-1 0 0 0,0 1 0 0 0,1-1 99 0 0,8-17-1358 0 0</inkml:trace>
  <inkml:trace contextRef="#ctx0" brushRef="#br0" timeOffset="137404.065">12055 13731 1096 0 0,'-13'5'362'0'0,"1"0"0"0"0,0 1 1 0 0,0 0-1 0 0,1 1 0 0 0,-1 1 0 0 0,2 0 0 0 0,-1 0 0 0 0,1 1 1 0 0,0 0-1 0 0,1 1 0 0 0,0 0 0 0 0,1 1 0 0 0,0 0 1 0 0,1 0-1 0 0,0 0 0 0 0,0 1 0 0 0,1 0 0 0 0,1 0 0 0 0,-3 10-362 0 0,10-16 69 0 0,0-1 0 0 0,1 0 0 0 0,-1 0-1 0 0,1 0 1 0 0,1 0 0 0 0,-1-1 0 0 0,1 1 0 0 0,-1-1-1 0 0,1 0 1 0 0,0 0 0 0 0,1-1 0 0 0,-1 1-1 0 0,1-1 1 0 0,0 0 0 0 0,-1 0 0 0 0,1 0 0 0 0,1 0-1 0 0,-1-1 1 0 0,0 0 0 0 0,0 0 0 0 0,1-1-1 0 0,-1 0 1 0 0,1 1 0 0 0,0-2 0 0 0,-1 1-1 0 0,1-1 1 0 0,5 0-69 0 0,2 2 1 0 0,0 0-1 0 0,0-1 0 0 0,0-1 0 0 0,0 0 1 0 0,1-1-1 0 0,-1 0 0 0 0,0-1 0 0 0,-1 0 1 0 0,1-1-1 0 0,0-1 0 0 0,-1 0 1 0 0,0-1-1 0 0,0 0 0 0 0,0 0 0 0 0,0-2 1 0 0,-1 1-1 0 0,0-1 0 0 0,0-1 1 0 0,7-7-1 0 0,-16 12-28 0 0,0 0 1 0 0,-1 1-1 0 0,1-1 1 0 0,-1 0-1 0 0,0 0 1 0 0,0 0-1 0 0,0 0 1 0 0,0 0-1 0 0,0 0 1 0 0,-1 0-1 0 0,1 0 1 0 0,-1-1-1 0 0,0 1 1 0 0,0 0-1 0 0,0 0 1 0 0,0 0-1 0 0,-1 0 1 0 0,1 0-1 0 0,-1-1 1 0 0,0 1-1 0 0,0 0 1 0 0,0 0-1 0 0,0 0 1 0 0,0 1-1 0 0,-1-1 1 0 0,1 0-1 0 0,-1 0 1 0 0,0 1 0 0 0,0-1-1 0 0,0 1 1 0 0,0-1-1 0 0,0 1 1 0 0,0 0-1 0 0,-1 0 1 0 0,1 0-1 0 0,-1 0 1 0 0,0 0-1 0 0,-1 0 28 0 0,-111-57-832 0 0,80 47 467 0 0,-56-16-379 0 0,31 13-2804 0 0,58 15 2322 0 0</inkml:trace>
  <inkml:trace contextRef="#ctx0" brushRef="#br0" timeOffset="138153.088">12421 14109 1292 0 0,'8'22'2393'0'0,"-7"-22"-2273"0"0,-1 0 1 0 0,0 0-1 0 0,0-1 0 0 0,1 1 0 0 0,-1 0 1 0 0,0 0-1 0 0,1 0 0 0 0,-1-1 0 0 0,0 1 1 0 0,1 0-1 0 0,-1 0 0 0 0,0 0 1 0 0,1 0-1 0 0,-1 0 0 0 0,0 0 0 0 0,1 0 1 0 0,-1 0-1 0 0,1 0 0 0 0,-1 0 0 0 0,0 0 1 0 0,1 0-1 0 0,-1 0 0 0 0,0 0 0 0 0,1 0 1 0 0,-1 0-1 0 0,0 0 0 0 0,1 0 1 0 0,-1 0-1 0 0,0 1 0 0 0,1-1 0 0 0,-1 0 1 0 0,0 0-1 0 0,1 0 0 0 0,-1 1 0 0 0,0-1 1 0 0,1 0-1 0 0,-1 0 0 0 0,0 1 0 0 0,0-1 1 0 0,0 0-1 0 0,1 0 0 0 0,-1 1 1 0 0,0-1-1 0 0,0 1-120 0 0,178-481 464 0 0,-152 378-926 0 0,-55 110 348 0 0,24-3 121 0 0,1 0 0 0 0,-1 0 0 0 0,1 0 0 0 0,0 0-1 0 0,1 0 1 0 0,0 1 0 0 0,-1 0 0 0 0,2 0-1 0 0,-1 0 1 0 0,1 0 0 0 0,0 0 0 0 0,0 0-1 0 0,0 0 1 0 0,1 1 0 0 0,0-1 0 0 0,1 1-1 0 0,-1-1 1 0 0,1 1 0 0 0,0-1 0 0 0,1 1-1 0 0,0 2-6 0 0,8 5-6 0 0,0 0-1 0 0,1-1 0 0 0,1 0 0 0 0,0 0 0 0 0,0-1 0 0 0,1-1 0 0 0,1 0 1 0 0,0-1-1 0 0,1 0 0 0 0,-1-1 0 0 0,2 0 0 0 0,-1-1 0 0 0,1-1 0 0 0,16 5 7 0 0,100 67-5 0 0,-127-75-12 0 0,1-2 27 0 0,0 1-1 0 0,0 0 1 0 0,-1 0 0 0 0,0 1 0 0 0,1-1 0 0 0,-1 1 0 0 0,0 0 0 0 0,-1 0 0 0 0,1 1 0 0 0,-1-1 0 0 0,0 0 0 0 0,0 1-1 0 0,0 0 1 0 0,0 0 0 0 0,-1 0 0 0 0,0 0 0 0 0,0 0 0 0 0,-1 1 0 0 0,1-1 0 0 0,-1 0 0 0 0,0 1 0 0 0,0-1 0 0 0,-1 1 0 0 0,0-1-1 0 0,0 1 1 0 0,0-1 0 0 0,-1 1 0 0 0,1-1-10 0 0,-7 5 37 0 0,0 0-1 0 0,0-1 1 0 0,-1 0-1 0 0,-1 0 1 0 0,1-1 0 0 0,-1 0-1 0 0,0 0 1 0 0,-1-1-1 0 0,0 0 1 0 0,0-1-1 0 0,-1-1 1 0 0,1 1 0 0 0,-1-1-1 0 0,0-1 1 0 0,-1 0-1 0 0,1-1 1 0 0,-1 0 0 0 0,1-1-1 0 0,-1 0 1 0 0,0 0-1 0 0,-10-1-36 0 0,19-1-11 0 0,0 1-1 0 0,0-1 1 0 0,0 0-1 0 0,1 0 1 0 0,-1 0-1 0 0,0 0 1 0 0,0 0-1 0 0,1-1 0 0 0,-1 1 1 0 0,0-1-1 0 0,0 1 1 0 0,1-1-1 0 0,-1 0 1 0 0,1 0-1 0 0,-1-1 1 0 0,1 1-1 0 0,-1 0 1 0 0,1-1-1 0 0,0 0 1 0 0,-1 1-1 0 0,1-1 1 0 0,0 0-1 0 0,0 0 1 0 0,0 0-1 0 0,1 0 1 0 0,-1-1-1 0 0,0 1 0 0 0,1 0 1 0 0,0-1-1 0 0,-1 1 1 0 0,1-1-1 0 0,0 1 1 0 0,0-1-1 0 0,0 0 1 0 0,1 0-1 0 0,-1 1 1 0 0,1-1-1 0 0,-1 0 1 0 0,1 0-1 0 0,0 1 1 0 0,0-1-1 0 0,1-2 12 0 0,25-107-1458 0 0,-3 69 1194 0 0,3 1-1 0 0,1 2 1 0 0,1 0 0 0 0,3 2-1 0 0,1 1 1 0 0,1 1-1 0 0,3 2 1 0 0,0 2 0 0 0,33-22 264 0 0,2-7-247 0 0,-21 8 361 0 0,-80 66 481 0 0,23-10-528 0 0,1 0 0 0 0,-1 0-1 0 0,1 0 1 0 0,0 0 0 0 0,0 1 0 0 0,1 0-1 0 0,-1 0 1 0 0,1 1 0 0 0,0 0-1 0 0,0 0 1 0 0,0 0 0 0 0,0 0 0 0 0,1 1-1 0 0,0 0 1 0 0,1-1 0 0 0,-1 2-1 0 0,1-1 1 0 0,0 0 0 0 0,0 1 0 0 0,1-1-1 0 0,0 1 1 0 0,0 0 0 0 0,1-1-1 0 0,0 1 1 0 0,0 0 0 0 0,0 0 0 0 0,1 0-1 0 0,0 0 1 0 0,1 4-67 0 0,8 5 75 0 0,0-1 0 0 0,2-1 0 0 0,0 1 0 0 0,0-2 0 0 0,1 0 0 0 0,1 0 0 0 0,0-1 0 0 0,1-1 0 0 0,0 0 0 0 0,1-1 0 0 0,0 0 0 0 0,0-1 0 0 0,17 6-75 0 0,124 99 313 0 0,-154-113-342 0 0,0 1 1 0 0,0 0 0 0 0,0 0 0 0 0,0 0-1 0 0,-1 0 1 0 0,1 0 0 0 0,0 0 0 0 0,-1 0-1 0 0,0 0 1 0 0,1 1 0 0 0,-1-1 0 0 0,0 1-1 0 0,0-1 1 0 0,0 1 0 0 0,-1-1 0 0 0,1 1-1 0 0,-1-1 1 0 0,1 1 0 0 0,-1 0 0 0 0,0-1 0 0 0,0 1-1 0 0,0 0 1 0 0,0-1 0 0 0,0 1 0 0 0,-1-1-1 0 0,1 1 1 0 0,-1 0 0 0 0,0-1 0 0 0,0 1-1 0 0,0-1 1 0 0,0 1 0 0 0,0-1 0 0 0,0 0-1 0 0,-1 0 1 0 0,1 1 0 0 0,-1-1 0 0 0,0 0-1 0 0,1 0 1 0 0,-1 0 0 0 0,0 0 0 0 0,0-1 0 0 0,0 1-1 0 0,0-1 1 0 0,-1 1 0 0 0,0 0 28 0 0,-118 36-4659 0 0,98-37 3331 0 0</inkml:trace>
  <inkml:trace contextRef="#ctx0" brushRef="#br0" timeOffset="138421.507">13500 13657 1304 0 0,'19'119'5111'0'0,"62"83"-3067"0"0,-81-200-3306 0 0,-23-14-3047 0 0,13-6 2869 0 0</inkml:trace>
  <inkml:trace contextRef="#ctx0" brushRef="#br0" timeOffset="138606.297">13460 13375 2136 0 0,'1'-112'11569'0'0,"41"132"-20908"0"0,-33-16 8051 0 0,4 6 58 0 0</inkml:trace>
  <inkml:trace contextRef="#ctx0" brushRef="#br0" timeOffset="139556.889">13719 13443 1784 0 0,'0'0'117'0'0,"1"0"0"0"0,-1 1 0 0 0,1-1 0 0 0,-1 0 0 0 0,1 0 0 0 0,-1 1 1 0 0,1-1-1 0 0,-1 0 0 0 0,1 0 0 0 0,0 0 0 0 0,-1 0 0 0 0,1 0 0 0 0,-1 1 0 0 0,1-1 0 0 0,-1 0 0 0 0,1 0 0 0 0,0-1 0 0 0,-1 1 0 0 0,1 0 0 0 0,-1 0 0 0 0,1 0 0 0 0,-1 0 0 0 0,1 0 0 0 0,-1-1 0 0 0,1 1 0 0 0,-1 0 1 0 0,1 0-1 0 0,-1-1 0 0 0,1 1 0 0 0,-1 0 0 0 0,1-1 0 0 0,-1 1 0 0 0,1-1 0 0 0,-1 1 0 0 0,0 0 0 0 0,1-1 0 0 0,-1 1 0 0 0,0-1 0 0 0,1 1 0 0 0,-1-1 0 0 0,0 1 0 0 0,0-1 0 0 0,1 1 0 0 0,-1-1 0 0 0,0 0 0 0 0,0 1 1 0 0,0-1-1 0 0,0 1 0 0 0,0-1 0 0 0,0 0-117 0 0,11 54 696 0 0,35 386 1931 0 0,-44-438-2614 0 0,-1 0-1 0 0,0 0 1 0 0,0 1 0 0 0,0-1 0 0 0,1 0 0 0 0,-1-1 0 0 0,1 1 0 0 0,-1 0 0 0 0,0 0 0 0 0,1-1 0 0 0,-1 1-1 0 0,1-1 1 0 0,0 1 0 0 0,-1-1 0 0 0,1 1 0 0 0,-1-1 0 0 0,1 0 0 0 0,0 0 0 0 0,-1 0 0 0 0,1 0 0 0 0,0 0-1 0 0,-1 0 1 0 0,1-1 0 0 0,-1 1 0 0 0,1 0 0 0 0,0-1 0 0 0,-1 1 0 0 0,1-1 0 0 0,-1 0 0 0 0,1 1 0 0 0,-1-1-1 0 0,0 0 1 0 0,1 0 0 0 0,-1 0 0 0 0,0 0 0 0 0,0 0 0 0 0,1 0 0 0 0,-1 0 0 0 0,0-1 0 0 0,0 1 0 0 0,0 0-1 0 0,0 0 1 0 0,0-1 0 0 0,-1 1 0 0 0,2-2-13 0 0,17-9 7 0 0,15-6-165 0 0,2 1 0 0 0,0 3 0 0 0,1 0 0 0 0,0 3 0 0 0,1 0 0 0 0,1 3 0 0 0,-1 1 1 0 0,1 2-1 0 0,5 2 158 0 0,-43 3 13 0 0,0 0 0 0 0,0 1 0 0 0,0-1 0 0 0,0 0 0 0 0,-1 1 1 0 0,1-1-1 0 0,0 1 0 0 0,0-1 0 0 0,0 1 0 0 0,-1 0 0 0 0,1-1 1 0 0,0 1-1 0 0,-1 0 0 0 0,1-1 0 0 0,-1 1 0 0 0,1 0 0 0 0,-1 0 1 0 0,1 0-1 0 0,-1-1 0 0 0,1 1 0 0 0,-1 0 0 0 0,0 0 1 0 0,1 0-1 0 0,-1 0 0 0 0,0 0 0 0 0,0 0 0 0 0,0 0 0 0 0,0 0 1 0 0,1 0-1 0 0,-1 0 0 0 0,-1 0 0 0 0,1-1 0 0 0,0 1 0 0 0,0 0 1 0 0,0 0-1 0 0,0 0 0 0 0,-1 0 0 0 0,1 0 0 0 0,0 0 0 0 0,-1 0 1 0 0,1 0-1 0 0,-1-1 0 0 0,1 1 0 0 0,-1 0 0 0 0,1 0 0 0 0,-1-1 1 0 0,0 1-1 0 0,1 0 0 0 0,-1-1 0 0 0,0 1 0 0 0,0 0 0 0 0,1-1 1 0 0,-1 1-1 0 0,0-1 0 0 0,0 1 0 0 0,0-1 0 0 0,0 0-13 0 0,-19 12 135 0 0,-1-1 0 0 0,0-2 0 0 0,0 0-1 0 0,-1-1 1 0 0,0-1 0 0 0,-1-1 0 0 0,1-1-1 0 0,-1-1 1 0 0,0-1 0 0 0,-3-1-135 0 0,-51 10 292 0 0,77-12-302 0 0,1 0 0 0 0,0 0 0 0 0,0-1 0 0 0,0 1 0 0 0,0-1 0 0 0,-1 1 0 0 0,1-1 0 0 0,0 1 0 0 0,0-1-1 0 0,-1 1 1 0 0,1-1 0 0 0,0 0 0 0 0,-1 1 0 0 0,1-1 0 0 0,-1 0 0 0 0,1 0 0 0 0,-1 1 0 0 0,1-1 0 0 0,-1 0-1 0 0,0 0 1 0 0,1 0 0 0 0,-1 0 0 0 0,0 1 0 0 0,1-1 0 0 0,-1 0 0 0 0,0 0 0 0 0,0 0 0 0 0,0 0-1 0 0,0 0 1 0 0,0 0 0 0 0,0 0 0 0 0,0 0 0 0 0,0 1 0 0 0,0-1 0 0 0,-1 0 0 0 0,1 0 0 0 0,0 0 0 0 0,-1 0-1 0 0,1 0 1 0 0,0 0 0 0 0,-1 1 0 0 0,1-1 0 0 0,-1 0 0 0 0,1 0 0 0 0,-1 1 0 0 0,1-1 0 0 0,-1 0 0 0 0,0 1-1 0 0,1-1 1 0 0,-1 1 0 0 0,0-1 0 0 0,0 0 0 0 0,1 1 0 0 0,-1 0 0 0 0,0-1 0 0 0,0 1 0 0 0,0-1-1 0 0,0 1 1 0 0,0 0 0 0 0,1 0 0 0 0,-1 0 0 0 0,0-1 0 0 0,0 1 0 0 0,0 0 0 0 0,0 0 10 0 0,368-230-2641 0 0,-347 216 2683 0 0,-1-1 1 0 0,0-1 0 0 0,-1-1-1 0 0,-1 0 1 0 0,0-1-1 0 0,-2-1 1 0 0,0-1-1 0 0,-1 0 1 0 0,-1 0 0 0 0,-1-2-1 0 0,-1 0 1 0 0,-1 0-1 0 0,-1 0 1 0 0,0-2 0 0 0,3-17-43 0 0,-12 38 44 0 0,0-1 0 0 0,0 1-1 0 0,0 0 1 0 0,0 0 0 0 0,-1 0 0 0 0,1-1 0 0 0,-1 1 0 0 0,0 0 0 0 0,0 0 0 0 0,0 0 0 0 0,0 0 0 0 0,0 0 0 0 0,-1 0 0 0 0,1 1 0 0 0,-1-1 0 0 0,0 0 0 0 0,0 1 0 0 0,0-1 0 0 0,0 1 0 0 0,0-1 0 0 0,0 1 0 0 0,-1 0 0 0 0,1 0 0 0 0,-1 0 0 0 0,0 0 0 0 0,1 1 0 0 0,-1-1 0 0 0,0 1 0 0 0,0 0 0 0 0,0 0 0 0 0,0 0 0 0 0,0 0 0 0 0,0 0-1 0 0,-1 0 1 0 0,1 1 0 0 0,0 0 0 0 0,0-1-44 0 0,-3 3 39 0 0,0 0-1 0 0,0 0 0 0 0,1 0 0 0 0,-1 0 1 0 0,1 1-1 0 0,-1 0 0 0 0,1 0 0 0 0,0 0 1 0 0,1 1-1 0 0,-1 0 0 0 0,0 0 1 0 0,1 0-1 0 0,0 0 0 0 0,0 1 0 0 0,0 0 1 0 0,1 0-1 0 0,-1 0 0 0 0,0 2-38 0 0,-4 5 106 0 0,1 1-1 0 0,1-1 1 0 0,0 1-1 0 0,1 0 1 0 0,1 1-1 0 0,0-1 1 0 0,0 1-1 0 0,1 0 1 0 0,1-1-1 0 0,0 1 1 0 0,1 0-1 0 0,1 1 1 0 0,0-1-1 0 0,1 0 1 0 0,1 0-1 0 0,2 13-105 0 0,0-12 37 0 0,1-1-1 0 0,1 0 1 0 0,0 0-1 0 0,1 0 1 0 0,0-1-1 0 0,1 0 1 0 0,1 0-1 0 0,0-1 1 0 0,1 0-1 0 0,0-1 1 0 0,0 0-1 0 0,1 0 1 0 0,1-1-1 0 0,0-1 1 0 0,0 0-1 0 0,13 7-36 0 0,-5-5-52 0 0,0-1-1 0 0,1-1 1 0 0,0-1-1 0 0,0-1 1 0 0,1 0-1 0 0,-1-2 1 0 0,2-1-1 0 0,-1 0 1 0 0,0-2-1 0 0,1 0 1 0 0,-1-2-1 0 0,1 0 1 0 0,-1-2 0 0 0,1 0-1 0 0,-1-2 1 0 0,0 0-1 0 0,0-2 1 0 0,0 0 52 0 0,-19 5-14 0 0,0 1 1 0 0,0-1 0 0 0,0 0-1 0 0,0 0 1 0 0,0 0 0 0 0,0-1-1 0 0,0 1 1 0 0,0-1 0 0 0,-1 1-1 0 0,1-1 1 0 0,-1 0 0 0 0,1 0 0 0 0,-1 0-1 0 0,0 0 1 0 0,0 0 0 0 0,0-1-1 0 0,0 1 1 0 0,0-1 0 0 0,0 1-1 0 0,-1-1 1 0 0,1 0 0 0 0,-1 0-1 0 0,0 1 1 0 0,0-1 0 0 0,0 0 0 0 0,0 0-1 0 0,0 0 1 0 0,0 0 0 0 0,-1 0-1 0 0,0-1 1 0 0,0 1 0 0 0,0 0-1 0 0,0 0 1 0 0,0 0 0 0 0,0 0-1 0 0,-1 0 1 0 0,1 0 0 0 0,-1 0-1 0 0,0 0 1 0 0,0 0 0 0 0,0 0 0 0 0,-1 0-1 0 0,1 0 1 0 0,-1 1 0 0 0,1-1-1 0 0,-1 0 1 0 0,0 1 0 0 0,0-1-1 0 0,0 1 1 0 0,0 0 0 0 0,0 0-1 0 0,-1 0 1 0 0,1 0 0 0 0,-3-1 13 0 0,-10-7 59 0 0,0 2 1 0 0,-1 0 0 0 0,0 1-1 0 0,-1 0 1 0 0,0 2 0 0 0,0 0-1 0 0,0 0 1 0 0,0 2 0 0 0,-8-1-60 0 0,40 24-122 0 0,18-2-848 0 0,2-2-1 0 0,0-1 1 0 0,0-2-1 0 0,1-1 1 0 0,33 5 970 0 0,-6 1-2112 0 0,30 7-687 0 0,-45-15 1461 0 0</inkml:trace>
  <inkml:trace contextRef="#ctx0" brushRef="#br0" timeOffset="140907.545">14844 13800 1976 0 0,'33'-4'499'0'0,"0"-2"-1"0"0,0-1 1 0 0,0-2-1 0 0,-1-1 1 0 0,-1-1 0 0 0,0-2-1 0 0,0-1 1 0 0,-1-1-1 0 0,-1-2 1 0 0,25-18-499 0 0,-50 33 16 0 0,0-1 0 0 0,0 0-1 0 0,0 1 1 0 0,0-1 0 0 0,0-1 0 0 0,-1 1 0 0 0,0 0-1 0 0,1-1 1 0 0,-1 0 0 0 0,-1 0 0 0 0,1 0-1 0 0,0 0 1 0 0,-1 0 0 0 0,0 0 0 0 0,0-1 0 0 0,0 1-1 0 0,-1-1 1 0 0,1 0 0 0 0,-1-1-16 0 0,-4 2-13 0 0,0 0 1 0 0,-1 0-1 0 0,1 1 0 0 0,-1-1 0 0 0,0 0 1 0 0,0 1-1 0 0,0 0 0 0 0,-1 0 1 0 0,1 1-1 0 0,-1-1 0 0 0,1 1 1 0 0,-1 0-1 0 0,0 0 0 0 0,0 0 0 0 0,0 1 1 0 0,0-1-1 0 0,0 1 0 0 0,0 1 1 0 0,0-1-1 0 0,-1 1 0 0 0,1 0 0 0 0,0 0 1 0 0,0 0-1 0 0,0 1 0 0 0,0-1 1 0 0,-1 1-1 0 0,0 1 13 0 0,-1-2-30 0 0,-18 2 54 0 0,0 1 1 0 0,0 1-1 0 0,1 1 1 0 0,-1 1 0 0 0,1 1-1 0 0,1 2 1 0 0,0 0 0 0 0,0 1-1 0 0,0 1 1 0 0,2 2-1 0 0,-1 0 1 0 0,1 1-25 0 0,19-13 17 0 0,0 0 0 0 0,0 1 0 0 0,-1-1 0 0 0,1 1 0 0 0,0-1 0 0 0,0 1 0 0 0,0-1 0 0 0,0 1 0 0 0,1 0-1 0 0,-1 0 1 0 0,0 0 0 0 0,1 0 0 0 0,0 0 0 0 0,-1 1 0 0 0,1-1 0 0 0,0 0 0 0 0,0 1 0 0 0,0-1 0 0 0,0 0 0 0 0,1 1 0 0 0,-1-1 0 0 0,1 1 0 0 0,-1 0 0 0 0,1-1 0 0 0,0 1 0 0 0,0-1 0 0 0,0 1 0 0 0,0-1 0 0 0,0 1-1 0 0,1-1 1 0 0,-1 1 0 0 0,1-1 0 0 0,0 1 0 0 0,0-1 0 0 0,0 1 0 0 0,0-1 0 0 0,0 0 0 0 0,0 1 0 0 0,1-1 0 0 0,-1 0 0 0 0,1 0 0 0 0,-1 0 0 0 0,1 0 0 0 0,0 0 0 0 0,0-1 0 0 0,0 1 0 0 0,0 0 0 0 0,0-1 0 0 0,0 0-1 0 0,0 1 1 0 0,0-1 0 0 0,2 0-17 0 0,27 15-84 0 0,1-2-1 0 0,0-1 1 0 0,1-2-1 0 0,1-1 0 0 0,0-2 1 0 0,0-1-1 0 0,1-1 0 0 0,23-1 85 0 0,-44-3-224 0 0,145 9-3652 0 0,-119-11 2520 0 0</inkml:trace>
  <inkml:trace contextRef="#ctx0" brushRef="#br0" timeOffset="143143.2">16202 13509 848 0 0,'208'210'2912'0'0,"-98"-118"470"0"0,-109-91-2888 0 0,-1-1-68 0 0,1-6-75 0 0,87-319 992 0 0,-13 154-3157 0 0,-63 164 799 0 0,-4 10-2181 0 0,9 12 1873 0 0</inkml:trace>
  <inkml:trace contextRef="#ctx0" brushRef="#br0" timeOffset="143638.987">17338 13507 1612 0 0,'-2'-5'111'0'0,"-1"1"-1"0"0,1-1 1 0 0,-1 1-1 0 0,0-1 1 0 0,-1 1-1 0 0,1 0 1 0 0,-1 0-1 0 0,0 1 1 0 0,0-1-1 0 0,0 1 1 0 0,0-1-1 0 0,-1 1 1 0 0,1 1 0 0 0,-1-1-1 0 0,0 1 1 0 0,0 0-1 0 0,0 0 1 0 0,0 0-1 0 0,0 0 1 0 0,0 1-1 0 0,0 0 1 0 0,-1 0-1 0 0,1 1 1 0 0,0-1-1 0 0,-1 1 1 0 0,1 0-1 0 0,0 1 1 0 0,-1-1-1 0 0,1 1 1 0 0,0 0-1 0 0,-4 1-110 0 0,-4 0 121 0 0,-1 0 0 0 0,1 1 0 0 0,0 0 0 0 0,0 1 0 0 0,0 1-1 0 0,0 0 1 0 0,1 0 0 0 0,0 1 0 0 0,0 1 0 0 0,1 0 0 0 0,-1 1 0 0 0,2 0-1 0 0,-1 1 1 0 0,1 0 0 0 0,0 0 0 0 0,1 1 0 0 0,0 1 0 0 0,1-1-1 0 0,0 1 1 0 0,1 1 0 0 0,-5 8-121 0 0,13-17 36 0 0,0 0-1 0 0,0 0 1 0 0,1 0-1 0 0,-1 0 1 0 0,1 0-1 0 0,0 0 1 0 0,-1-1 0 0 0,1 1-1 0 0,0 0 1 0 0,1-1-1 0 0,-1 0 1 0 0,0 1-1 0 0,1-1 1 0 0,0 0 0 0 0,-1 0-1 0 0,1 0 1 0 0,0-1-1 0 0,0 1 1 0 0,0-1-1 0 0,0 1 1 0 0,0-1-1 0 0,0 0 1 0 0,0 0 0 0 0,0-1-1 0 0,1 1 1 0 0,-1-1-1 0 0,0 1 1 0 0,0-1-1 0 0,1 0 1 0 0,-1 0 0 0 0,0 0-1 0 0,1-1 1 0 0,-1 1-1 0 0,0-1 1 0 0,2 0-36 0 0,8 1-25 0 0,0-1-1 0 0,0 1 1 0 0,0-2 0 0 0,0 0 0 0 0,0-1-1 0 0,0 0 1 0 0,-1-1 0 0 0,1 0 0 0 0,-1-1-1 0 0,0 0 1 0 0,0-1 0 0 0,-1-1 0 0 0,0 1-1 0 0,0-2 1 0 0,6-5 25 0 0,-16 12-16 0 0,0 0 0 0 0,0 0 0 0 0,0 0 0 0 0,0 0-1 0 0,0 0 1 0 0,0-1 0 0 0,0 1 0 0 0,0 0 0 0 0,0-1 0 0 0,-1 1 0 0 0,1-1 0 0 0,-1 1 0 0 0,1-1-1 0 0,-1 1 1 0 0,0-1 0 0 0,1 1 0 0 0,-1-1 0 0 0,0 1 0 0 0,0-1 0 0 0,0 0 0 0 0,0 1-1 0 0,0-1 1 0 0,0 1 0 0 0,-1-1 0 0 0,1 1 0 0 0,0-1 0 0 0,-1 1 0 0 0,1-1 0 0 0,-1 1-1 0 0,0-1 1 0 0,0 1 0 0 0,1 0 0 0 0,-1-1 0 0 0,0 1 0 0 0,0 0 0 0 0,0 0 0 0 0,0-1-1 0 0,0 1 1 0 0,0 0 0 0 0,-1 0 0 0 0,1 0 0 0 0,0 1 0 0 0,-1-1 0 0 0,1 0 0 0 0,0 0-1 0 0,-1 1 1 0 0,0-1 16 0 0,-75-24 540 0 0,77 25-483 0 0,4 4-141 0 0,0 0 0 0 0,1 0 0 0 0,-1-1 0 0 0,1 1 0 0 0,0-1 0 0 0,0 0 0 0 0,0-1 0 0 0,1 1 0 0 0,-1-1 0 0 0,1 0-1 0 0,-1 0 1 0 0,1-1 0 0 0,-1 0 0 0 0,1 0 0 0 0,0 0 0 0 0,0-1 0 0 0,5 1 84 0 0,51 5-3918 0 0,-45-6 2548 0 0</inkml:trace>
  <inkml:trace contextRef="#ctx0" brushRef="#br0" timeOffset="144665.315">17580 13039 1492 0 0,'11'-90'6711'0'0,"-28"89"-6011"0"0,10 18-595 0 0,1 2 1 0 0,1-1-1 0 0,0 0 0 0 0,2 1 1 0 0,0 0-1 0 0,1 0 1 0 0,1 0-1 0 0,1 0 0 0 0,0 0 1 0 0,2 0-1 0 0,0 0 0 0 0,1 0 1 0 0,1 0-1 0 0,1-1 1 0 0,1 3-106 0 0,0 10 90 0 0,2 0 1 0 0,1 0 0 0 0,1-1 0 0 0,2-1-1 0 0,1 0 1 0 0,1 0 0 0 0,2-1-1 0 0,0-1 1 0 0,2-1 0 0 0,1 0 0 0 0,1-2-1 0 0,2 2-90 0 0,-19-23-16 0 0,0-1 0 0 0,0 1 0 0 0,0-1 0 0 0,0 1 0 0 0,0-1 0 0 0,0 0 0 0 0,1 0 0 0 0,-1 0 0 0 0,1-1 0 0 0,0 1 0 0 0,-1-1 0 0 0,1 0 0 0 0,0 0 0 0 0,-1 0 0 0 0,1-1 0 0 0,0 1 0 0 0,0-1 0 0 0,0 0 0 0 0,0 0 0 0 0,0 0 0 0 0,0-1 0 0 0,-1 1 0 0 0,1-1 0 0 0,0 0 0 0 0,0 0 0 0 0,-1 0 0 0 0,1-1 0 0 0,0 1 0 0 0,-1-1 0 0 0,0 0 0 0 0,1 0 0 0 0,-1 0 0 0 0,0 0 0 0 0,0-1 0 0 0,0 1 0 0 0,0-1 0 0 0,0 0 0 0 0,-1 0 0 0 0,1 0 0 0 0,-1 0 0 0 0,0 0 0 0 0,0 0 0 0 0,0-1 0 0 0,0 1 0 0 0,-1-1 0 0 0,1 1 0 0 0,-1-1 0 0 0,1-3 16 0 0,11-25 85 0 0,-1 0 1 0 0,-1 0 0 0 0,-2-1 0 0 0,-2 0 0 0 0,0-1 0 0 0,-3 0 0 0 0,0 1-1 0 0,-2-28-85 0 0,-8 192 248 0 0,7-121-238 0 0,-1 0 0 0 0,2 0 0 0 0,-1 1 0 0 0,1-1 0 0 0,1-1 0 0 0,-1 1 0 0 0,2 0 0 0 0,0-1 0 0 0,0 1 0 0 0,0-1 1 0 0,1 0-1 0 0,0 0 0 0 0,1-1 0 0 0,0 0 0 0 0,1 0 0 0 0,-1 0 0 0 0,1-1 0 0 0,1 0 0 0 0,0 0 0 0 0,0-1 0 0 0,0 0 0 0 0,0 0 0 0 0,1-1 0 0 0,0 0 1 0 0,0 0-1 0 0,1-1 0 0 0,-1-1 0 0 0,2 1-10 0 0,-5-3-32 0 0,0-1 1 0 0,-1 1-1 0 0,1-1 1 0 0,0-1-1 0 0,0 1 1 0 0,-1-1-1 0 0,1 0 1 0 0,0 0-1 0 0,-1-1 1 0 0,1 0-1 0 0,-1 0 1 0 0,0 0-1 0 0,0 0 1 0 0,0-1-1 0 0,0 0 1 0 0,0 0-1 0 0,0 0 1 0 0,-1-1-1 0 0,1 0 1 0 0,-1 1-1 0 0,0-2 1 0 0,0 1-1 0 0,0 0 1 0 0,-1-1-1 0 0,0 1 1 0 0,0-1-1 0 0,0 0 1 0 0,0 0-1 0 0,0-3 32 0 0,4-8-90 0 0,-1-1 0 0 0,0 0-1 0 0,-1 0 1 0 0,-1 0 0 0 0,-1-1-1 0 0,0 1 1 0 0,-2-1 0 0 0,0 0 0 0 0,-1-4 90 0 0,-38-46 867 0 0,57 120-276 0 0,-4-32-562 0 0,1 0-1 0 0,1-2 0 0 0,1 0 1 0 0,1-1-1 0 0,0 0 0 0 0,1-2 1 0 0,1 0-1 0 0,0-2 0 0 0,1 0 1 0 0,1-1-1 0 0,-1-1 0 0 0,2-2 1 0 0,0 0-1 0 0,0-1 0 0 0,0-2 0 0 0,1 0 1 0 0,15 0-29 0 0,-33-5-47 0 0,0-1 0 0 0,1 0-1 0 0,-1-1 1 0 0,0 0 0 0 0,0 0 0 0 0,1 0 0 0 0,-1-1 0 0 0,0 0 0 0 0,-1-1-1 0 0,1 0 1 0 0,0 0 0 0 0,-1 0 0 0 0,1 0 0 0 0,-1-1 0 0 0,0 0 0 0 0,0-1-1 0 0,-1 1 1 0 0,1-1 0 0 0,-1 0 0 0 0,0-1 0 0 0,0 1 0 0 0,-1-1 0 0 0,1 0-1 0 0,-1 0 1 0 0,-1 0 0 0 0,1-1 0 0 0,-1 1 0 0 0,0-1 0 0 0,-1 0 0 0 0,1 0-1 0 0,-1 0 1 0 0,-1 0 0 0 0,1 0 0 0 0,-1 0 0 0 0,-1-1 0 0 0,1 1 0 0 0,-1 0-1 0 0,0 0 1 0 0,-1-1 0 0 0,0 1 0 0 0,-1-5 47 0 0,1 6 2 0 0,0 1 1 0 0,0 0-1 0 0,-1 0 1 0 0,0-1-1 0 0,1 1 0 0 0,-2 0 1 0 0,1 1-1 0 0,-1-1 1 0 0,1 0-1 0 0,-1 1 1 0 0,-1-1-1 0 0,1 1 0 0 0,0 0 1 0 0,-1 0-1 0 0,0 0 1 0 0,0 1-1 0 0,0-1 1 0 0,-1 1-1 0 0,1 0 0 0 0,-1 0 1 0 0,0 1-1 0 0,1-1 1 0 0,-1 1-1 0 0,0 0 1 0 0,0 0-1 0 0,-1 1 0 0 0,1 0 1 0 0,0 0-1 0 0,-1 0 1 0 0,1 0-1 0 0,0 1 1 0 0,-1 0-1 0 0,1 0 0 0 0,0 0 1 0 0,-1 1-1 0 0,1-1 1 0 0,0 1-1 0 0,-1 1 1 0 0,1-1-1 0 0,0 1 0 0 0,0 0 1 0 0,0 0-1 0 0,0 0 1 0 0,0 1-3 0 0,-3 2 22 0 0,0-1 0 0 0,1 2 0 0 0,-1-1 0 0 0,1 1 0 0 0,0 0 0 0 0,1 0 0 0 0,-1 1 1 0 0,1 0-1 0 0,1 0 0 0 0,-1 1 0 0 0,1-1 0 0 0,0 1 0 0 0,1 0 0 0 0,0 1 1 0 0,0-1-1 0 0,1 1 0 0 0,0-1 0 0 0,1 1 0 0 0,0 0 0 0 0,0 0 0 0 0,1 0 0 0 0,0 0 1 0 0,0 1-1 0 0,1-1 0 0 0,0 0 0 0 0,1 0 0 0 0,0 3-22 0 0,1-5 30 0 0,-1 0 0 0 0,1 0-1 0 0,0 0 1 0 0,1 0 0 0 0,-1 0 0 0 0,1-1 0 0 0,1 1-1 0 0,-1-1 1 0 0,1 0 0 0 0,0 0 0 0 0,1 0 0 0 0,-1-1-1 0 0,1 1 1 0 0,0-1 0 0 0,1 0 0 0 0,-1 0 0 0 0,1-1-1 0 0,0 0 1 0 0,0 0 0 0 0,0 0 0 0 0,0-1 0 0 0,1 0-1 0 0,0 0-29 0 0,2 1 15 0 0,0-1 0 0 0,1-1 0 0 0,-1 0-1 0 0,0 0 1 0 0,1-1 0 0 0,-1 0 0 0 0,1 0-1 0 0,0-1 1 0 0,-1-1 0 0 0,1 1 0 0 0,-1-2-1 0 0,1 1 1 0 0,-1-1 0 0 0,0-1-1 0 0,0 0 1 0 0,0 0 0 0 0,0 0 0 0 0,0-1-1 0 0,-1-1 1 0 0,7-3-15 0 0,136-134-373 0 0,-66 53 115 0 0,-80 82 239 0 0,0 0 0 0 0,0 0 0 0 0,1 1 0 0 0,0 0 0 0 0,0 0 0 0 0,1 1 0 0 0,0-1 1 0 0,0 1-1 0 0,0 1 0 0 0,0-1 0 0 0,1 1 0 0 0,-1 1 0 0 0,1 0 0 0 0,0 0 0 0 0,0 0 0 0 0,0 1 0 0 0,1 0 1 0 0,-1 0-1 0 0,1 1 0 0 0,-1 0 0 0 0,1 1 0 0 0,-1 0 0 0 0,1 0 0 0 0,-1 1 0 0 0,1 0 0 0 0,-1 0 0 0 0,0 1 1 0 0,1 0-1 0 0,-1 1 0 0 0,0 0 0 0 0,0 0 0 0 0,7 4 19 0 0,-6 1 14 0 0,0 0-1 0 0,-1 0 1 0 0,0 1-1 0 0,0 0 1 0 0,-1 1-1 0 0,0 0 1 0 0,0 0 0 0 0,-1 0-1 0 0,-1 1 1 0 0,0 0-1 0 0,0 0 1 0 0,-1 0-1 0 0,-1 0 1 0 0,1 1 0 0 0,-2 0-1 0 0,0 0 1 0 0,0-1-1 0 0,-1 1 1 0 0,-1 0-1 0 0,0 7-13 0 0,-5-6-133 0 0,0-1 0 0 0,-1-1-1 0 0,0 1 1 0 0,-1-1 0 0 0,-1 0-1 0 0,0-1 1 0 0,0 0 0 0 0,-1 0-1 0 0,0 0 1 0 0,0-1 0 0 0,-1-1-1 0 0,-1 0 1 0 0,1 0 0 0 0,-1-1-1 0 0,0 0 1 0 0,-1-1 0 0 0,0 0-1 0 0,0-1 1 0 0,0 0 0 0 0,-1-1-1 0 0,1-1 1 0 0,-12 3 133 0 0,20-5-103 0 0,-191 50-5327 0 0,147-44 4224 0 0</inkml:trace>
  <inkml:trace contextRef="#ctx0" brushRef="#br0" timeOffset="145505.368">17033 13525 1128 0 0,'11'-5'506'0'0,"-8"5"-364"0"0,0-1 0 0 0,0 1-1 0 0,-1-1 1 0 0,1 1 0 0 0,0-1 0 0 0,-1 0 0 0 0,1 0-1 0 0,-1 0 1 0 0,1-1 0 0 0,-1 1 0 0 0,0 0-1 0 0,1-1 1 0 0,-1 0 0 0 0,0 0 0 0 0,0 1 0 0 0,0-1-1 0 0,0 0 1 0 0,0 0 0 0 0,-1-1 0 0 0,1 1-1 0 0,-1 0 1 0 0,1-1 0 0 0,-1 1 0 0 0,0-1-1 0 0,0 1 1 0 0,0-1 0 0 0,0 1 0 0 0,0-1 0 0 0,-1 0-1 0 0,1 1 1 0 0,-1-1 0 0 0,0 0 0 0 0,1 0-1 0 0,-1 1 1 0 0,-1-1 0 0 0,1-1-142 0 0,-2 0 24 0 0,-1 0 0 0 0,0 0 0 0 0,0 1 0 0 0,0-1 0 0 0,-1 0 0 0 0,1 1 0 0 0,-1 0 0 0 0,0 0 0 0 0,0 0 0 0 0,0 0 0 0 0,0 1 0 0 0,0 0 0 0 0,-1 0 0 0 0,1 0 0 0 0,-1 0-1 0 0,1 0 1 0 0,-1 1 0 0 0,0 0 0 0 0,1 0 0 0 0,-1 0 0 0 0,0 1 0 0 0,0 0 0 0 0,0 0 0 0 0,0 0 0 0 0,0 0 0 0 0,1 1 0 0 0,-1-1 0 0 0,0 1 0 0 0,0 1 0 0 0,1-1 0 0 0,-1 1 0 0 0,1-1 0 0 0,-1 1 0 0 0,1 1 0 0 0,0-1 0 0 0,-1 0 0 0 0,1 1 0 0 0,1 0 0 0 0,-1 0 0 0 0,0 0 0 0 0,1 1 0 0 0,-1-1 0 0 0,-1 4-24 0 0,-1-1 38 0 0,0 0 1 0 0,1 1-1 0 0,-1 0 1 0 0,2 0 0 0 0,-1 0-1 0 0,1 0 1 0 0,0 1-1 0 0,0 0 1 0 0,1 0-1 0 0,0 0 1 0 0,1 0 0 0 0,-1 0-1 0 0,2 0 1 0 0,-1 1-1 0 0,1-1 1 0 0,0 1-1 0 0,1-1 1 0 0,0 1 0 0 0,0 0-1 0 0,1-1 1 0 0,0 1-1 0 0,1-1 1 0 0,0 0-1 0 0,0 1 1 0 0,1-1 0 0 0,0 0-1 0 0,0 0 1 0 0,1-1-1 0 0,0 1 1 0 0,0-1-1 0 0,0 0 1 0 0,1 0 0 0 0,1 0-1 0 0,-1 0 1 0 0,1-1-1 0 0,0 0 1 0 0,0 0-1 0 0,1-1 1 0 0,0 0 0 0 0,0 0-1 0 0,5 3-38 0 0,-5-5-23 0 0,-1 1-1 0 0,1-1 0 0 0,-1-1 1 0 0,1 0-1 0 0,0 0 1 0 0,0 0-1 0 0,0 0 1 0 0,0-1-1 0 0,0 0 0 0 0,0-1 1 0 0,0 0-1 0 0,1 0 1 0 0,-1 0-1 0 0,0-1 1 0 0,0 0-1 0 0,0-1 0 0 0,0 1 1 0 0,0-1-1 0 0,0-1 1 0 0,-1 1-1 0 0,1-1 0 0 0,-1 0 1 0 0,1-1-1 0 0,-1 1 1 0 0,0-1-1 0 0,0-1 1 0 0,-1 1-1 0 0,1-1 0 0 0,-1 0 1 0 0,0 0-1 0 0,-1 0 1 0 0,1-1-1 0 0,-1 0 1 0 0,0 1-1 0 0,0-2 0 0 0,-1 1 1 0 0,1 0-1 0 0,-1-1 1 0 0,-1 0-1 0 0,0 1 1 0 0,1-1-1 0 0,-2 0 0 0 0,1 0 1 0 0,-1-2 23 0 0,30-119 344 0 0,41 204 1 0 0,-53-62-503 0 0,0 0 0 0 0,1-2 0 0 0,1 0 0 0 0,-1-1 0 0 0,2-1 0 0 0,0-1 0 0 0,0-1 0 0 0,2-1 158 0 0,113 13-4652 0 0,-116-20 3286 0 0</inkml:trace>
  <inkml:trace contextRef="#ctx0" brushRef="#br0" timeOffset="149106.776">20707 13165 916 0 0,'0'0'359'0'0,"16"-3"308"0"0,13-31 602 0 0,-30 34-1234 0 0,0 0 0 0 0,1 0 0 0 0,-1 0-1 0 0,0 0 1 0 0,0 0 0 0 0,0 0 0 0 0,1 0 0 0 0,-1 0 0 0 0,0 0 0 0 0,0 0-1 0 0,1 0 1 0 0,-1 0 0 0 0,0-1 0 0 0,0 1 0 0 0,1 0 0 0 0,-1-1 0 0 0,0 1 0 0 0,1 0-1 0 0,-1-1 1 0 0,0 1 0 0 0,1-1 0 0 0,-1 1 0 0 0,0-1 0 0 0,1 1 0 0 0,-1-1-1 0 0,1 0 1 0 0,-1 1 0 0 0,1-1 0 0 0,0 0 0 0 0,-1 1 0 0 0,1-1 0 0 0,0 0-1 0 0,-1 1 1 0 0,1-1 0 0 0,0 0 0 0 0,0 0 0 0 0,-1 1 0 0 0,1-1 0 0 0,0 0 0 0 0,0 0-1 0 0,0 0 1 0 0,0 1 0 0 0,0-1 0 0 0,0 0 0 0 0,0 0 0 0 0,1 0 0 0 0,-1 1-1 0 0,0-1 1 0 0,0 0 0 0 0,1 0 0 0 0,-1 1 0 0 0,0-1 0 0 0,1 0 0 0 0,-1 1 0 0 0,0-1-1 0 0,1 0 1 0 0,-1 1 0 0 0,1-1 0 0 0,0 1 0 0 0,-1-1 0 0 0,1 1 0 0 0,-1-1-1 0 0,1 1 1 0 0,0-1 0 0 0,-1 1 0 0 0,1-1 0 0 0,0 1 0 0 0,-1 0 0 0 0,1-1-1 0 0,0 1-34 0 0,-66-4 163 0 0,62 4-59 0 0,-11 0-21 0 0,1 2 1 0 0,0 0 0 0 0,-1 1-1 0 0,1 0 1 0 0,0 0-1 0 0,1 2 1 0 0,-1 0-1 0 0,1 0 1 0 0,0 1 0 0 0,0 0-1 0 0,1 1 1 0 0,0 1-1 0 0,0 0 1 0 0,0 0-1 0 0,1 1 1 0 0,0 0 0 0 0,1 1-1 0 0,0 0 1 0 0,1 0-1 0 0,-1 3-83 0 0,7-11 33 0 0,0 1-1 0 0,1 0 0 0 0,-1 0 1 0 0,1 0-1 0 0,0 0 0 0 0,0 0 0 0 0,0 0 1 0 0,0 0-1 0 0,1 0 0 0 0,-1 0 1 0 0,1 0-1 0 0,0 0 0 0 0,0 1 1 0 0,0-1-1 0 0,0 0 0 0 0,0 0 0 0 0,1 0 1 0 0,-1 0-1 0 0,1 1 0 0 0,0-1 1 0 0,0 0-1 0 0,0 0 0 0 0,1 0 1 0 0,-1-1-1 0 0,1 1 0 0 0,-1 0 0 0 0,1 0 1 0 0,0-1-1 0 0,0 1 0 0 0,0-1 1 0 0,0 0-1 0 0,1 1 0 0 0,-1-1 1 0 0,0 0-1 0 0,1-1 0 0 0,0 1 0 0 0,-1 0 1 0 0,1-1-1 0 0,0 1 0 0 0,0-1 1 0 0,0 0-1 0 0,0 0 0 0 0,1 1-32 0 0,141 21 566 0 0,-104-22-722 0 0,0-2 0 0 0,0-2 0 0 0,0-2 1 0 0,0-1-1 0 0,0-3 0 0 0,-1-1 0 0 0,24-10 156 0 0,-60 20-39 0 0,1-1 0 0 0,-1-1-1 0 0,0 1 1 0 0,0-1 0 0 0,0 1 0 0 0,0-1 0 0 0,0 0 0 0 0,-1-1 0 0 0,1 1 0 0 0,0-1-1 0 0,-1 1 1 0 0,0-1 0 0 0,0 0 0 0 0,0 0 0 0 0,0-1 0 0 0,0 1 0 0 0,0 0 0 0 0,-1-1-1 0 0,0 0 1 0 0,0 0 0 0 0,0 1 0 0 0,0-1 0 0 0,0 0 0 0 0,-1-1 0 0 0,1 0 39 0 0,-5 0-3 0 0,0 0 0 0 0,0 0 0 0 0,-1 0 1 0 0,1 1-1 0 0,-1-1 0 0 0,0 1 0 0 0,0 0 0 0 0,0 0 1 0 0,-1 1-1 0 0,1-1 0 0 0,-1 1 0 0 0,0 0 0 0 0,0 1 1 0 0,0-1-1 0 0,-1 1 0 0 0,1 0 0 0 0,0 0 0 0 0,-1 0 1 0 0,1 1-1 0 0,-1 0 0 0 0,-1-1 3 0 0,-259-36 1086 0 0,406-10-788 0 0,-97 34-538 0 0,-1-3 0 0 0,0-1 0 0 0,-1-2 0 0 0,-1-1 1 0 0,-2-3-1 0 0,31-23 240 0 0,-60 37 17 0 0,0 0 0 0 0,-1-1 0 0 0,-1 1 0 0 0,1-2 0 0 0,-2 1 0 0 0,0-1-1 0 0,0 0 1 0 0,-1 0 0 0 0,0-1 0 0 0,-1 1 0 0 0,-1-1 0 0 0,0 0 0 0 0,-1 0 0 0 0,0 0 0 0 0,-1 0 0 0 0,0-1 0 0 0,-1 1 0 0 0,-1 0 0 0 0,0 0 0 0 0,-1-1 0 0 0,0 1 0 0 0,-1 0 0 0 0,0 1 0 0 0,-4-9-17 0 0,-1-9 295 0 0,7 17-95 0 0,-2 0 0 0 0,0 0 0 0 0,0 0 0 0 0,-1 1 0 0 0,-1-1 0 0 0,0 1 0 0 0,-1 0 0 0 0,0 0 0 0 0,-1 1 0 0 0,0 0 0 0 0,-1 0 0 0 0,0 1 0 0 0,0 0 0 0 0,-5-3-200 0 0,11 13 27 0 0,-1-1-1 0 0,1 1 1 0 0,-1 0-1 0 0,1 1 1 0 0,-1-1 0 0 0,1 0-1 0 0,0 1 1 0 0,-1-1-1 0 0,1 1 1 0 0,0 0 0 0 0,-1 0-1 0 0,1 0 1 0 0,0 0 0 0 0,0 0-1 0 0,0 0 1 0 0,0 1-1 0 0,0-1 1 0 0,0 1 0 0 0,0-1-1 0 0,0 1 1 0 0,0 0-1 0 0,1 0 1 0 0,-1 0 0 0 0,1 0-1 0 0,0 0 1 0 0,-1 0-1 0 0,1 0 1 0 0,0 0 0 0 0,0 1-1 0 0,0-1 1 0 0,0 0-1 0 0,1 0 1 0 0,-1 1 0 0 0,1-1-1 0 0,-1 1 1 0 0,1-1 0 0 0,0 1-1 0 0,0-1 1 0 0,0 1-1 0 0,0-1 1 0 0,1 0 0 0 0,-1 1-1 0 0,0-1 1 0 0,1 1-27 0 0,-4 41 132 0 0,3-1 0 0 0,1 0 0 0 0,1 1 0 0 0,3-1 0 0 0,2 0 0 0 0,1-1-1 0 0,12 32-131 0 0,-8-18 152 0 0,182 636-1840 0 0,-166-547-1136 0 0,-20-49-3102 0 0,-8-93 4643 0 0</inkml:trace>
  <inkml:trace contextRef="#ctx0" brushRef="#br0" timeOffset="149637.025">21950 13123 1540 0 0,'54'-83'4643'0'0,"-54"82"-4323"0"0,-2-3-23 0 0,-4-2-237 0 0,0 1-1 0 0,0 0 1 0 0,0 0 0 0 0,0 1-1 0 0,-1 0 1 0 0,0 0 0 0 0,0 0-1 0 0,0 1 1 0 0,0 0 0 0 0,-1 0-1 0 0,1 1 1 0 0,-1 0 0 0 0,1 0-1 0 0,-1 1 1 0 0,0 0 0 0 0,0 0-1 0 0,0 1 1 0 0,0 0 0 0 0,1 0-1 0 0,-1 1 1 0 0,0 0 0 0 0,0 0-1 0 0,1 1 1 0 0,-1 0 0 0 0,0 1-1 0 0,1-1 1 0 0,0 1-1 0 0,0 1 1 0 0,0-1 0 0 0,0 1-1 0 0,0 1 1 0 0,1-1 0 0 0,-3 3-60 0 0,-5 2 111 0 0,0 1-1 0 0,1 1 1 0 0,0 0 0 0 0,0 0 0 0 0,2 1-1 0 0,-1 1 1 0 0,1 0 0 0 0,1 0 0 0 0,1 1 0 0 0,0 1-1 0 0,0-1 1 0 0,2 2 0 0 0,0-1 0 0 0,0 1-1 0 0,2 0 1 0 0,0 0 0 0 0,0 0 0 0 0,2 1-1 0 0,0-1 1 0 0,1 1 0 0 0,0 10-111 0 0,3-21 17 0 0,0-1 0 0 0,0 0 1 0 0,0 0-1 0 0,0 1 0 0 0,1-1 0 0 0,0 0 0 0 0,0 0 1 0 0,0 0-1 0 0,1-1 0 0 0,0 1 0 0 0,0 0 0 0 0,0-1 1 0 0,0 0-1 0 0,1 0 0 0 0,-1 0 0 0 0,1 0 0 0 0,0 0 1 0 0,1-1-1 0 0,-1 0 0 0 0,0 0 0 0 0,1 0 0 0 0,0 0 1 0 0,-1-1-1 0 0,1 0 0 0 0,0 0 0 0 0,1 0 0 0 0,-1 0 1 0 0,0-1-1 0 0,0 0 0 0 0,1 0 0 0 0,-1 0 0 0 0,0-1 1 0 0,1 0-1 0 0,-1 0 0 0 0,0 0 0 0 0,1-1 0 0 0,-1 0 1 0 0,1 0-1 0 0,-1 0 0 0 0,0 0 0 0 0,0-1 0 0 0,0 0 1 0 0,0 0-1 0 0,0 0 0 0 0,0-1-17 0 0,6-5-23 0 0,0 0-1 0 0,0 0 1 0 0,0-1 0 0 0,-1-1-1 0 0,-1 0 1 0 0,1 0 0 0 0,-2 0-1 0 0,0-1 1 0 0,0-1-1 0 0,-1 0 1 0 0,0 0 0 0 0,-1 0-1 0 0,0 0 1 0 0,-1-1 0 0 0,0 0-1 0 0,-1 0 1 0 0,-1-1 0 0 0,0 1-1 0 0,-1-1 1 0 0,0 0-1 0 0,-1 1 1 0 0,-1-1 0 0 0,0 0-1 0 0,-2-7 24 0 0,2 21 10 0 0,0 1 0 0 0,0-1 0 0 0,-1 0-1 0 0,1 1 1 0 0,0-1 0 0 0,-1 0-1 0 0,1 1 1 0 0,-1-1 0 0 0,1 0 0 0 0,0 0-1 0 0,-1 0 1 0 0,1 1 0 0 0,-1-1-1 0 0,1 0 1 0 0,-1 0 0 0 0,1 0 0 0 0,-1 0-1 0 0,1 0 1 0 0,0 0 0 0 0,-1 0-1 0 0,1 0 1 0 0,-1 0 0 0 0,1 0 0 0 0,-1 0-1 0 0,1 0 1 0 0,-1 0 0 0 0,1 0-1 0 0,-1 0 1 0 0,1 0 0 0 0,0-1 0 0 0,-1 1-1 0 0,1 0 1 0 0,-1 0 0 0 0,1-1-1 0 0,0 1-9 0 0,8 14-55 0 0,1 0-1 0 0,1-1 0 0 0,0 0 0 0 0,1 0 0 0 0,0-1 0 0 0,1-1 0 0 0,0 0 0 0 0,1-1 0 0 0,0 0 0 0 0,9 5 56 0 0,87 52-3370 0 0,-104-65 3129 0 0,84 42-3957 0 0,-65-34 2862 0 0</inkml:trace>
  <inkml:trace contextRef="#ctx0" brushRef="#br0" timeOffset="150182.485">22872 12663 1180 0 0,'5'-20'3886'0'0,"3"22"-19"0"0,52 247-1570 0 0,92 205-842 0 0,-114-362-3880 0 0,-37-91 1405 0 0,-16-1-4630 0 0,10-3 4332 0 0</inkml:trace>
  <inkml:trace contextRef="#ctx0" brushRef="#br0" timeOffset="150747.217">22929 12790 2240 0 0,'-3'-11'136'0'0,"0"-1"0"0"0,1 1 0 0 0,0-1 0 0 0,1 1 0 0 0,0-1 0 0 0,1 0 0 0 0,0 1 0 0 0,1-1 0 0 0,0 0 0 0 0,1 1 0 0 0,0-1 0 0 0,1 1 0 0 0,0 0 0 0 0,1 0 0 0 0,0 0 0 0 0,1 0 0 0 0,0 1 0 0 0,1-1-1 0 0,0 1 1 0 0,0 1 0 0 0,1-1 0 0 0,1 1 0 0 0,-1 0 0 0 0,2 1 0 0 0,-1 0 0 0 0,1 0 0 0 0,0 1 0 0 0,0 0 0 0 0,1 0 0 0 0,0 1 0 0 0,0 1 0 0 0,1-1 0 0 0,0 2 0 0 0,0-1 0 0 0,0 2 0 0 0,0-1 0 0 0,0 2 0 0 0,1-1 0 0 0,-1 2 0 0 0,2-1-136 0 0,-2 4 20 0 0,0-1 0 0 0,-1 1 0 0 0,1 1 0 0 0,-1 0 1 0 0,0 1-1 0 0,1 0 0 0 0,-2 0 0 0 0,1 1 0 0 0,0 0 0 0 0,-1 1 1 0 0,0 0-1 0 0,-1 1 0 0 0,1 0 0 0 0,-1 0 0 0 0,0 0 1 0 0,-1 1-1 0 0,0 0 0 0 0,0 1 0 0 0,-1 0 0 0 0,0 0 0 0 0,0 0 1 0 0,-1 1-1 0 0,0-1 0 0 0,-1 1 0 0 0,0 0 0 0 0,-1 1 0 0 0,0-1 1 0 0,0 1-1 0 0,-1-1 0 0 0,-1 1 0 0 0,0 0 0 0 0,0 0 1 0 0,-1 0-1 0 0,0-1 0 0 0,-1 1 0 0 0,0 0 0 0 0,-1 0 0 0 0,-1 1-20 0 0,-3 7 85 0 0,-1-1 0 0 0,-1 0 0 0 0,-1-1 0 0 0,-1 0 0 0 0,0 0 0 0 0,-1-1-1 0 0,-1 0 1 0 0,0-1 0 0 0,-1-1 0 0 0,-1 0 0 0 0,0 0 0 0 0,-1-1-1 0 0,0-1 1 0 0,-1-1 0 0 0,0 0 0 0 0,-1-1 0 0 0,0-1 0 0 0,-1 0 0 0 0,0-2-1 0 0,0 0 1 0 0,-1 0 0 0 0,0-2 0 0 0,0-1 0 0 0,0 0 0 0 0,0-1-1 0 0,-1-1 1 0 0,-5-1-85 0 0,-15-27 144 0 0,41 25-145 0 0,0-1 1 0 0,0 0 0 0 0,0 0 0 0 0,1 1 0 0 0,-1-1-1 0 0,1 0 1 0 0,-1 1 0 0 0,1 0 0 0 0,-1-1 0 0 0,1 1-1 0 0,0 0 1 0 0,0 0 0 0 0,-1 0 0 0 0,1 0 0 0 0,0 0 0 0 0,0 0-1 0 0,0 1 1 0 0,0-1 0 0 0,0 0 0 0 0,0 1 0 0 0,1 0-1 0 0,-1 0 1 0 0,0-1 0 0 0,0 1 0 0 0,0 0 0 0 0,0 1-1 0 0,0-1 1 0 0,0 0 0 0 0,2 1 0 0 0,0-1-8 0 0,22 2-7 0 0,0 1 0 0 0,0 1-1 0 0,0 1 1 0 0,0 1-1 0 0,-1 2 1 0 0,0 1-1 0 0,-1 0 1 0 0,0 2 0 0 0,17 11 15 0 0,-14-10-26 0 0,213 105-836 0 0,-84-31-3188 0 0,-116-69 1401 0 0,-27-12 1340 0 0</inkml:trace>
  <inkml:trace contextRef="#ctx0" brushRef="#br0" timeOffset="151246.639">23612 12535 1392 0 0,'-5'13'3735'0'0,"9"19"-2899"0"0,204 544 5185 0 0,-127-373-4389 0 0,-81-203-1614 0 0,1 1 0 0 0,0-1 0 0 0,-1 1-1 0 0,1-1 1 0 0,-1 1 0 0 0,1-1 0 0 0,0 1 0 0 0,-1-1 0 0 0,1 0 0 0 0,0 0 0 0 0,0 1-1 0 0,-1-1 1 0 0,1 0 0 0 0,0 0 0 0 0,0 0 0 0 0,-1 0 0 0 0,1 0 0 0 0,0 0 0 0 0,0 0-1 0 0,-1 0 1 0 0,1 0 0 0 0,0 0 0 0 0,0 0 0 0 0,-1 0 0 0 0,1 0 0 0 0,0-1 0 0 0,-1 1 0 0 0,1 0-1 0 0,0-1 1 0 0,-1 1 0 0 0,1 0 0 0 0,0-1 0 0 0,-1 1 0 0 0,1-1 0 0 0,0 1 0 0 0,-1-1-1 0 0,1 1 1 0 0,-1-1 0 0 0,1 0 0 0 0,-1 1 0 0 0,0-1 0 0 0,1 1 0 0 0,-1-1 0 0 0,0 0-1 0 0,1 0 1 0 0,-1 1 0 0 0,0-1 0 0 0,0 0 0 0 0,1 1 0 0 0,-1-1 0 0 0,0 0 0 0 0,0 0-1 0 0,0 1 1 0 0,0-1 0 0 0,0 0 0 0 0,0 0 0 0 0,0 0-18 0 0,1-1-14 0 0,114-289 934 0 0,39-62-23 0 0,-127 301-2652 0 0,-27 52 1015 0 0,0 0-437 0 0,0 0-539 0 0,0 0-14 0 0,6 20-4171 0 0,-6-16 4498 0 0</inkml:trace>
  <inkml:trace contextRef="#ctx0" brushRef="#br0" timeOffset="154587.205">25155 12915 888 0 0,'59'-69'3884'0'0,"-83"205"-577"0"0,25-126-3209 0 0,0 0 0 0 0,0-1-1 0 0,1 1 1 0 0,0 0-1 0 0,1-1 1 0 0,0 0-1 0 0,1 1 1 0 0,0-1 0 0 0,0 0-1 0 0,1-1 1 0 0,0 1-1 0 0,0-1 1 0 0,1 0-1 0 0,0 0 1 0 0,0-1 0 0 0,1 0-1 0 0,0 0 1 0 0,1 0-1 0 0,-1-1 1 0 0,5 3-98 0 0,75 18-2438 0 0,-86-27 950 0 0,1-4 95 0 0,2-15 69 0 0,-6-6 40 0 0</inkml:trace>
  <inkml:trace contextRef="#ctx0" brushRef="#br0" timeOffset="154854.712">25229 12523 2136 0 0,'-5'-57'5823'0'0,"5"56"-5370"0"0,0 1-168 0 0,0 0-159 0 0,0 0-94 0 0,6-7-488 0 0,66 89-5042 0 0,-57-63 4049 0 0</inkml:trace>
  <inkml:trace contextRef="#ctx0" brushRef="#br0" timeOffset="155319.871">25526 13192 1256 0 0,'0'0'190'0'0,"1"-1"-1"0"0,-1 1 0 0 0,0 0 1 0 0,1-1-1 0 0,-1 1 1 0 0,0 0-1 0 0,1 0 0 0 0,-1-1 1 0 0,1 1-1 0 0,-1 0 1 0 0,0 0-1 0 0,1 0 0 0 0,-1-1 1 0 0,1 1-1 0 0,-1 0 1 0 0,1 0-1 0 0,-1 0 0 0 0,0 0 1 0 0,1 0-1 0 0,-1 0 1 0 0,1 0-1 0 0,-1 0 0 0 0,1 0 1 0 0,-1 0-1 0 0,1 0 1 0 0,-1 0-1 0 0,1 0 0 0 0,-1 0 1 0 0,0 0-1 0 0,1 1 1 0 0,-1-1-1 0 0,1 0 0 0 0,-1 0 1 0 0,1 1-1 0 0,-1-1 1 0 0,0 0-1 0 0,1 0-189 0 0,7-30 107 0 0,0-2 0 0 0,-2 1-1 0 0,-2-1 1 0 0,-1 1 0 0 0,-1-1 0 0 0,-1 0-1 0 0,-2-2-106 0 0,-35-26-206 0 0,219 144 146 0 0,-176-82 100 0 0,1 1 0 0 0,-1 0-1 0 0,1 0 1 0 0,-1 1 0 0 0,0 0 0 0 0,0 0 0 0 0,0 1 0 0 0,-1 0 0 0 0,0 0 0 0 0,0 0-1 0 0,0 1 1 0 0,0 0 0 0 0,-1 0 0 0 0,0 0 0 0 0,0 1 0 0 0,-1 0 0 0 0,0 0 0 0 0,0 0-1 0 0,0 0 1 0 0,-1 0 0 0 0,0 1 0 0 0,-1 0 0 0 0,1 0 0 0 0,-2-1 0 0 0,1 1 0 0 0,-1 0-1 0 0,0 0 1 0 0,-1 1 0 0 0,0-1 0 0 0,0 0 0 0 0,-1 0-40 0 0,-5 4-86 0 0,-1-1 0 0 0,0 0 1 0 0,0-1-1 0 0,-2 0 0 0 0,1 0 1 0 0,-1 0-1 0 0,-1-1 0 0 0,1 0 0 0 0,-1-1 1 0 0,-1 0-1 0 0,0-1 0 0 0,0 0 0 0 0,0-1 1 0 0,-1 0-1 0 0,0-1 0 0 0,0 0 0 0 0,-11 2 86 0 0,22-7-127 0 0,-1 0 0 0 0,1 0-1 0 0,0 0 1 0 0,-1-1-1 0 0,1 1 1 0 0,0-1-1 0 0,0 1 1 0 0,0-1-1 0 0,0 1 1 0 0,-1-1 0 0 0,1 0-1 0 0,0 1 1 0 0,0-1-1 0 0,0 0 1 0 0,0 0-1 0 0,0 0 1 0 0,1 0-1 0 0,-1 0 1 0 0,0 0 0 0 0,0 0-1 0 0,0 0 1 0 0,1 0-1 0 0,-1 0 1 0 0,1 0-1 0 0,-1-1 1 0 0,1 1-1 0 0,-1 0 1 0 0,1 0 0 0 0,0 0-1 0 0,0-1 1 0 0,-1 1-1 0 0,1 0 1 0 0,0-1-1 0 0,0 1 1 0 0,0 0-1 0 0,0 0 1 0 0,1-1 0 0 0,-1 1-1 0 0,0 0 1 0 0,0-1-1 0 0,1 1 128 0 0,-1 0-108 0 0,0-16-1430 0 0</inkml:trace>
  <inkml:trace contextRef="#ctx0" brushRef="#br0" timeOffset="155708.965">26270 12574 1280 0 0,'-1'1'107'0'0,"0"-1"0"0"0,0 1 0 0 0,0-1 0 0 0,0 1-1 0 0,0-1 1 0 0,0 0 0 0 0,0 1 0 0 0,0-1 0 0 0,0 0 0 0 0,-1 0-1 0 0,1 0 1 0 0,0 0 0 0 0,0 0 0 0 0,0 0 0 0 0,0 0 0 0 0,0 0 0 0 0,-1 0-1 0 0,1 0 1 0 0,0-1 0 0 0,0 1 0 0 0,0 0 0 0 0,0-1 0 0 0,0 1 0 0 0,0-1-1 0 0,0 1 1 0 0,0-1 0 0 0,0 0 0 0 0,0 1 0 0 0,0-1 0 0 0,0 0 0 0 0,1 0-1 0 0,-1 0 1 0 0,0 0 0 0 0,0 1 0 0 0,1-1 0 0 0,-1 0 0 0 0,0 0 0 0 0,1 0-1 0 0,-1 0 1 0 0,1-1 0 0 0,0 1 0 0 0,-1 0 0 0 0,1 0 0 0 0,0 0 0 0 0,0 0-1 0 0,-1 0 1 0 0,1 0 0 0 0,0 0 0 0 0,0-1 0 0 0,0 1 0 0 0,0 0-1 0 0,1 0 1 0 0,-1 0 0 0 0,0 0 0 0 0,0 0 0 0 0,1-1 0 0 0,-1 1 0 0 0,1 0-1 0 0,-1 0 1 0 0,1 0 0 0 0,-1 0 0 0 0,1 0 0 0 0,-1 0 0 0 0,1 0 0 0 0,0 1-1 0 0,0-1 1 0 0,0 0 0 0 0,-1 0-107 0 0,-6 8 85 0 0,0 1 0 0 0,1 0 1 0 0,0 0-1 0 0,0 0 0 0 0,1 1 0 0 0,-1-1 0 0 0,2 1 0 0 0,-1 0 1 0 0,2 0-1 0 0,-1 1 0 0 0,1-1 0 0 0,0 0 0 0 0,1 1 1 0 0,0 0-1 0 0,1-1 0 0 0,0 1 0 0 0,0-1 0 0 0,1 1 0 0 0,2 7-85 0 0,49 179 930 0 0,86 98-1936 0 0,-156-296-6562 0 0,13-4 6200 0 0</inkml:trace>
  <inkml:trace contextRef="#ctx0" brushRef="#br0" timeOffset="156131.222">26398 12964 836 0 0,'19'-74'5230'0'0,"98"-79"-2919"0"0,-2 59-2209 0 0,-195 124-998 0 0,-225 118-674 0 0,304-147 1605 0 0,0-1 1 0 0,1 1-1 0 0,-1 0 0 0 0,0-1 0 0 0,1 1 0 0 0,-1 0 1 0 0,1-1-1 0 0,0 1 0 0 0,-1 0 0 0 0,1 0 0 0 0,0 0 1 0 0,-1-1-1 0 0,1 1 0 0 0,0 0 0 0 0,0 0 0 0 0,-1 0 1 0 0,1 0-1 0 0,0 0 0 0 0,0-1 0 0 0,0 1 0 0 0,0 0 1 0 0,0 0-1 0 0,1 0 0 0 0,-1 0 0 0 0,0 0 0 0 0,0-1 1 0 0,0 1-1 0 0,1 0 0 0 0,-1 0 0 0 0,0 0 0 0 0,1-1 0 0 0,-1 1 1 0 0,1 0-1 0 0,-1 0 0 0 0,1-1 0 0 0,-1 1 0 0 0,1 0 1 0 0,0-1-1 0 0,-1 1 0 0 0,1-1 0 0 0,0 1 0 0 0,-1-1 1 0 0,1 1-1 0 0,0-1 0 0 0,0 1 0 0 0,-1-1 0 0 0,1 0 1 0 0,0 1-1 0 0,0-1 0 0 0,0 0 0 0 0,0 0 0 0 0,-1 0 1 0 0,1 1-1 0 0,0-1 0 0 0,0 0 0 0 0,0 0 0 0 0,0 0 1 0 0,0 0-1 0 0,0-1 0 0 0,-1 1 0 0 0,1 0 0 0 0,1 0-35 0 0,81 26 672 0 0,-65-22-381 0 0,30 12-129 0 0,0 2-1 0 0,0 1 0 0 0,-2 3 1 0 0,-1 2-1 0 0,-1 2 1 0 0,-1 2-1 0 0,-1 1 1 0 0,-1 3-1 0 0,13 14-161 0 0,5 18-1177 0 0,-24-19-4223 0 0,-35-41 4079 0 0,0-3-36 0 0</inkml:trace>
  <inkml:trace contextRef="#ctx0" brushRef="#br0" timeOffset="156627.563">26758 12802 1280 0 0,'50'55'3420'0'0,"-40"-37"-2956"0"0,-1 1 0 0 0,-1-1 0 0 0,0 2 1 0 0,-1-1-1 0 0,-2 1 0 0 0,0 0 0 0 0,0 0 1 0 0,-2 1-1 0 0,-1-1 0 0 0,0 10-464 0 0,-2-28 46 0 0,0 0-1 0 0,0-1 1 0 0,0 1-1 0 0,0 0 1 0 0,0 0-1 0 0,0-1 0 0 0,-1 1 1 0 0,1 0-1 0 0,0-1 1 0 0,-1 1-1 0 0,0-1 1 0 0,1 1-1 0 0,-1 0 1 0 0,0-1-1 0 0,0 1 1 0 0,0-1-1 0 0,1 0 1 0 0,-2 1-1 0 0,1-1 1 0 0,0 0-1 0 0,0 0 1 0 0,0 1-1 0 0,-1-1 1 0 0,1 0-1 0 0,0 0 0 0 0,-1 0 1 0 0,1-1-1 0 0,-1 1 1 0 0,1 0-1 0 0,-1 0 1 0 0,0-1-1 0 0,1 1 1 0 0,-1-1-1 0 0,0 0 1 0 0,1 1-1 0 0,-1-1 1 0 0,0 0-1 0 0,1 0 1 0 0,-1 0-1 0 0,0 0 1 0 0,1 0-1 0 0,-1 0 0 0 0,0-1 1 0 0,1 1-1 0 0,-1-1 1 0 0,0 1-1 0 0,1-1 1 0 0,-1 1-1 0 0,1-1 1 0 0,-1 0-46 0 0,-2-12 8 0 0,1-1-1 0 0,1 0 1 0 0,0 0 0 0 0,1 0 0 0 0,0 0 0 0 0,1 0 0 0 0,1 0 0 0 0,0 0 0 0 0,1 1-1 0 0,0-1 1 0 0,1 0 0 0 0,1 1 0 0 0,0-1 0 0 0,1 1 0 0 0,0 0 0 0 0,6-9-8 0 0,-8 13-37 0 0,0 0 0 0 0,0 0 0 0 0,1 1 1 0 0,0 0-1 0 0,0-1 0 0 0,1 1 0 0 0,0 1 0 0 0,1-1 1 0 0,-1 1-1 0 0,1 0 0 0 0,1 0 0 0 0,-1 1 0 0 0,1 0 1 0 0,1 0-1 0 0,-1 1 0 0 0,1-1 0 0 0,0 2 1 0 0,0-1-1 0 0,0 1 0 0 0,0 0 0 0 0,1 1 0 0 0,4-1 37 0 0,-7 7-21 0 0,0 1-1 0 0,0 0 1 0 0,0 1-1 0 0,0 0 1 0 0,-1 0-1 0 0,0 0 1 0 0,0 0-1 0 0,0 1 1 0 0,-1 0-1 0 0,0 0 1 0 0,0 0-1 0 0,0 0 1 0 0,-1 1-1 0 0,0 0 1 0 0,0-1-1 0 0,-1 1 1 0 0,1 0-1 0 0,-2 0 1 0 0,1 0-1 0 0,-1 1 1 0 0,1 6 21 0 0,5 50-149 0 0,-7-53 64 0 0,0-1-1 0 0,1 1 0 0 0,0-1 1 0 0,1 1-1 0 0,0-1 0 0 0,0 1 1 0 0,1-1-1 0 0,1 0 1 0 0,0 0-1 0 0,0 0 0 0 0,0-1 1 0 0,2 1-1 0 0,-1-1 1 0 0,6 6 85 0 0,28-4-5903 0 0,-14-22 4584 0 0</inkml:trace>
  <inkml:trace contextRef="#ctx0" brushRef="#br0" timeOffset="157715.948">27437 12765 964 0 0,'-11'-1'255'0'0,"0"0"-1"0"0,0 1 1 0 0,1 0 0 0 0,-1 1-1 0 0,0 1 1 0 0,1 0-1 0 0,-1 0 1 0 0,1 1 0 0 0,-1 0-1 0 0,1 0 1 0 0,0 1-1 0 0,0 1 1 0 0,1 0 0 0 0,-1 0-1 0 0,1 1 1 0 0,0 0-1 0 0,1 1 1 0 0,-1 0 0 0 0,1 0-1 0 0,1 0 1 0 0,-1 1-1 0 0,1 1 1 0 0,1-1 0 0 0,0 1-1 0 0,0 0 1 0 0,0 0-1 0 0,1 1 1 0 0,1 0 0 0 0,0 0-1 0 0,0 0 1 0 0,-1 5-255 0 0,5-11 13 0 0,1-1 1 0 0,0 1-1 0 0,0-1 0 0 0,0 0 1 0 0,0 0-1 0 0,0 1 0 0 0,1-1 1 0 0,-1 0-1 0 0,1 0 0 0 0,0 0 1 0 0,0-1-1 0 0,0 1 1 0 0,0 0-1 0 0,1-1 0 0 0,-1 1 1 0 0,1-1-1 0 0,-1 0 0 0 0,1 0 1 0 0,0 0-1 0 0,0 0 1 0 0,0 0-1 0 0,0-1 0 0 0,0 1 1 0 0,0-1-1 0 0,0 0 0 0 0,1 0 1 0 0,-1 0-1 0 0,0 0 0 0 0,1 0 1 0 0,-1-1-1 0 0,1 0 1 0 0,-1 0-1 0 0,0 0 0 0 0,1 0 1 0 0,-1 0-1 0 0,1 0 0 0 0,-1-1 1 0 0,0 0-1 0 0,1 0 0 0 0,-1 0 1 0 0,3-1-14 0 0,4-4-4 0 0,0 0 1 0 0,0-1-1 0 0,-1-1 1 0 0,1 1-1 0 0,-2-2 1 0 0,1 1-1 0 0,-1-1 1 0 0,0 0-1 0 0,-1-1 1 0 0,0 1-1 0 0,-1-2 1 0 0,0 1-1 0 0,3-7 4 0 0,75-92-83 0 0,7 62-682 0 0,-90 47 747 0 0,-1 0-64 0 0,17 14 22 0 0,3 90 730 0 0,-17-35-226 0 0,-1-62-443 0 0,-3-3 9 0 0,1 0 0 0 0,0 0 0 0 0,0 0 0 0 0,1 0 0 0 0,0 0 0 0 0,-1 0 0 0 0,1 0 0 0 0,0 0 0 0 0,1 0 0 0 0,-1-1 0 0 0,1 1 0 0 0,0 0 0 0 0,-1-1 0 0 0,2 1 0 0 0,-1-1 0 0 0,0 0 0 0 0,1 0 0 0 0,-1 0 0 0 0,1 0 0 0 0,0 0 0 0 0,0 0 0 0 0,0-1 0 0 0,0 1 0 0 0,1-1 0 0 0,-1 0 0 0 0,1 0 0 0 0,-1 0 0 0 0,1-1 0 0 0,0 1 0 0 0,0-1 0 0 0,-1 0 0 0 0,1 0 0 0 0,0 0 0 0 0,1 0-10 0 0,3-4 9 0 0,1 0 1 0 0,-1-1 0 0 0,0 1 0 0 0,0-2 0 0 0,0 1-1 0 0,0-1 1 0 0,-1 0 0 0 0,0-1 0 0 0,0 1 0 0 0,0-2 0 0 0,-1 1-1 0 0,0-1 1 0 0,0 1 0 0 0,0-2 0 0 0,-1 1 0 0 0,0-1-1 0 0,-1 1 1 0 0,3-8-10 0 0,-5-86 427 0 0,21 150-338 0 0,52 90-106 0 0,-73-139 9 0 0,1 1 0 0 0,-1-1 0 0 0,1 0 0 0 0,-1 0 0 0 0,0 0 0 0 0,1 0 1 0 0,-1 0-1 0 0,1 0 0 0 0,-1 0 0 0 0,0-1 0 0 0,1 1 0 0 0,-1-1 0 0 0,0 0 0 0 0,1 0 0 0 0,-1 0 0 0 0,0 0 0 0 0,0 0 1 0 0,0 0-1 0 0,0-1 0 0 0,0 1 0 0 0,0-1 0 0 0,0 1 0 0 0,-1-1 0 0 0,1 0 0 0 0,0 1 0 0 0,-1-1 0 0 0,1 0 0 0 0,-1 0 1 0 0,0 0-1 0 0,0-1 0 0 0,0 1 0 0 0,0 0 0 0 0,0 0 0 0 0,0 0 0 0 0,0-1 0 0 0,-1 1 0 0 0,1-1 8 0 0,28-59-52 0 0,-22 43 23 0 0,1 1 0 0 0,0 0 0 0 0,2 1 0 0 0,0 0 0 0 0,1 0 0 0 0,0 1 0 0 0,1 0 0 0 0,1 1 0 0 0,1 0 0 0 0,0 1 0 0 0,6-4 29 0 0,-15 16-5 0 0,-1 0 0 0 0,1 0 0 0 0,0 1 0 0 0,-1-1 0 0 0,1 1 1 0 0,0 0-1 0 0,0 0 0 0 0,0 1 0 0 0,0 0 0 0 0,0 0 0 0 0,0 0 0 0 0,0 0 0 0 0,0 1 0 0 0,-1-1 1 0 0,1 1-1 0 0,0 0 0 0 0,0 1 0 0 0,0-1 0 0 0,-1 1 0 0 0,1 0 0 0 0,-1 0 0 0 0,1 1 0 0 0,-1-1 0 0 0,0 1 1 0 0,0 0-1 0 0,0 0 0 0 0,-1 0 0 0 0,1 1 0 0 0,-1-1 0 0 0,1 1 0 0 0,-1 0 0 0 0,0 0 0 0 0,0 0 1 0 0,-1 0-1 0 0,0 1 0 0 0,1-1 0 0 0,-1 1 0 0 0,-1-1 0 0 0,1 1 0 0 0,-1 0 0 0 0,1 0 0 0 0,-1 0 0 0 0,-1-1 1 0 0,1 1-1 0 0,-1 0 0 0 0,0 0 0 0 0,0 0 0 0 0,0 0 0 0 0,-1 0 0 0 0,0 0 0 0 0,1 0 0 0 0,-2 0 1 0 0,1-1-1 0 0,-1 1 0 0 0,1 0 0 0 0,-3 3 5 0 0,3-7 15 0 0,1 1 13 0 0,-1 1 1 0 0,0-1 0 0 0,0 0-1 0 0,1 1 1 0 0,-2-1 0 0 0,1 0-1 0 0,0 0 1 0 0,0 1-1 0 0,-1-1 1 0 0,1 0 0 0 0,-1 0-1 0 0,0-1 1 0 0,1 1 0 0 0,-1 0-1 0 0,0 0 1 0 0,0-1 0 0 0,0 1-1 0 0,0-1 1 0 0,0 0-1 0 0,-1 0 1 0 0,1 0 0 0 0,0 0-1 0 0,-1 0 1 0 0,1 0 0 0 0,0 0-1 0 0,-2 0-28 0 0,22-65 163 0 0,-11 52-159 0 0,0 0 0 0 0,1 1 1 0 0,1 0-1 0 0,0 0 0 0 0,1 0 0 0 0,0 1 1 0 0,0 1-1 0 0,1 0 0 0 0,0 0 0 0 0,1 1 1 0 0,0 1-1 0 0,0 0 0 0 0,0 0 0 0 0,1 1 0 0 0,0 1 1 0 0,1 0-1 0 0,-1 1 0 0 0,1 0 0 0 0,-1 1 1 0 0,3 1-5 0 0,-9 2 8 0 0,0 1 0 0 0,0 0 0 0 0,0 1 1 0 0,0 0-1 0 0,0 0 0 0 0,-1 1 1 0 0,1-1-1 0 0,-1 1 0 0 0,0 1 0 0 0,1-1 1 0 0,-2 1-1 0 0,1 0 0 0 0,0 1 1 0 0,-1-1-1 0 0,0 1 0 0 0,0 0 0 0 0,0 0 1 0 0,0 1-1 0 0,-1-1 0 0 0,0 1 0 0 0,0 0 1 0 0,-1 0-1 0 0,0 1 0 0 0,3 5-8 0 0,29 79-1315 0 0,-17-7-4006 0 0,-18-82 4101 0 0,0-2-108 0 0</inkml:trace>
  <inkml:trace contextRef="#ctx0" brushRef="#br0" timeOffset="158535.675">29482 12654 1532 0 0,'-4'-6'257'0'0,"1"0"-1"0"0,-1 1 1 0 0,-1-1-1 0 0,1 1 1 0 0,-1 0-1 0 0,1 1 1 0 0,-1-1-1 0 0,-1 1 1 0 0,1 0 0 0 0,0 0-1 0 0,-1 1 1 0 0,0-1-1 0 0,0 1 1 0 0,0 1-1 0 0,0-1 1 0 0,-1 1-1 0 0,1 0 1 0 0,-1 0-1 0 0,1 1 1 0 0,-1 0 0 0 0,0 0-1 0 0,1 1 1 0 0,-1-1-1 0 0,0 2 1 0 0,1-1-1 0 0,-1 1 1 0 0,-2 0-257 0 0,-1 1 93 0 0,0 1-1 0 0,1 0 1 0 0,-1 0 0 0 0,1 1-1 0 0,0 0 1 0 0,0 0 0 0 0,1 1 0 0 0,-1 0-1 0 0,1 1 1 0 0,0 0 0 0 0,1 0-1 0 0,-1 1 1 0 0,1 0 0 0 0,0 0 0 0 0,1 1-1 0 0,0 0 1 0 0,0 0 0 0 0,1 0 0 0 0,0 1-1 0 0,0-1 1 0 0,1 1 0 0 0,0 1-1 0 0,1-1 1 0 0,-1 0 0 0 0,2 1 0 0 0,0 0-1 0 0,0 1-92 0 0,5-6-16 0 0,0 1-1 0 0,0-1 1 0 0,1 1-1 0 0,0-1 1 0 0,0 0 0 0 0,1 0-1 0 0,-1-1 1 0 0,1 0-1 0 0,0 1 1 0 0,0-1-1 0 0,0-1 1 0 0,1 1-1 0 0,-1-1 1 0 0,1 0-1 0 0,0 0 1 0 0,0-1-1 0 0,0 0 1 0 0,0 0 0 0 0,0 0-1 0 0,1-1 1 0 0,-1 1-1 0 0,1-2 1 0 0,-1 1-1 0 0,0-1 1 0 0,1 0-1 0 0,-1 0 1 0 0,1-1-1 0 0,-1 0 1 0 0,4 0 16 0 0,2 1-53 0 0,-1 1 0 0 0,0-2-1 0 0,0 1 1 0 0,1-2 0 0 0,-1 1 0 0 0,0-2-1 0 0,0 1 1 0 0,0-2 0 0 0,0 1 0 0 0,-1-1-1 0 0,0-1 1 0 0,1 0 0 0 0,-1 0 0 0 0,-1-1 0 0 0,1-1-1 0 0,-1 1 1 0 0,0-1 0 0 0,3-4 53 0 0,-12 10 25 0 0,1 1-1 0 0,0-1 1 0 0,0 0 0 0 0,0 0 0 0 0,-1 1-1 0 0,1-1 1 0 0,-1 0 0 0 0,1 0 0 0 0,0 0-1 0 0,-1 0 1 0 0,1 0 0 0 0,-1 0-1 0 0,0 0 1 0 0,1 0 0 0 0,-1 0 0 0 0,0 0-1 0 0,0 0 1 0 0,1 0 0 0 0,-1 0 0 0 0,0 0-1 0 0,0 0 1 0 0,0 0 0 0 0,0 0 0 0 0,0 0-1 0 0,-1 0 1 0 0,1 0 0 0 0,0 0 0 0 0,0 0-1 0 0,-1 0 1 0 0,1 0 0 0 0,-1 0 0 0 0,1 0-1 0 0,-1 0 1 0 0,1 0 0 0 0,-1 0-1 0 0,1 1 1 0 0,-1-1 0 0 0,0 0 0 0 0,1 0-1 0 0,-1 1 1 0 0,0-1 0 0 0,0 0 0 0 0,0 1-1 0 0,1-1 1 0 0,-1 0 0 0 0,0 1 0 0 0,0-1-1 0 0,-1 1-24 0 0,1 3 18 0 0,-1 0 0 0 0,1 0 0 0 0,0 0 0 0 0,0 0 0 0 0,0 0 0 0 0,0 0 1 0 0,0 0-1 0 0,1 1 0 0 0,0-1 0 0 0,-1 0 0 0 0,1 1 0 0 0,0-1 0 0 0,1 0 0 0 0,-1 0 0 0 0,0 1 0 0 0,1-1 0 0 0,0 0 0 0 0,0 0 0 0 0,0 0 0 0 0,0 0 0 0 0,0 0 0 0 0,1 0 0 0 0,0 0 0 0 0,-1 0 0 0 0,1 0 0 0 0,0-1 0 0 0,1 2-18 0 0,-2-2 3 0 0,1 1 0 0 0,-1-1 0 0 0,1 0 0 0 0,-1 0 0 0 0,1 0 0 0 0,0 0 0 0 0,0 0 0 0 0,0 0-1 0 0,0 0 1 0 0,0 0 0 0 0,1-1 0 0 0,-1 0 0 0 0,0 1 0 0 0,1-1 0 0 0,-1 0 0 0 0,1 0 0 0 0,-1 0 0 0 0,1 0 0 0 0,0-1 0 0 0,-1 1 0 0 0,1-1 0 0 0,0 1 0 0 0,-1-1 0 0 0,1 0 0 0 0,0 0-1 0 0,-1 0 1 0 0,1 0 0 0 0,0-1 0 0 0,-1 1 0 0 0,1-1 0 0 0,0 0 0 0 0,-1 1 0 0 0,1-1 0 0 0,-1-1 0 0 0,1 1 0 0 0,-1 0 0 0 0,0 0 0 0 0,1-1 0 0 0,-1 1 0 0 0,0-1 0 0 0,0 0-1 0 0,0 0 1 0 0,0 0 0 0 0,0 0 0 0 0,0 0 0 0 0,-1 0 0 0 0,1 0 0 0 0,-1-1 0 0 0,0 1-3 0 0,16-16-196 0 0,-11 8 101 0 0,1 1 0 0 0,1-1 0 0 0,-1 2 0 0 0,1-1 1 0 0,1 1-1 0 0,-1 1 0 0 0,1-1 0 0 0,1 2 0 0 0,-1-1 1 0 0,1 1-1 0 0,0 1 0 0 0,1-1 0 0 0,0 2 0 0 0,-1 0 0 0 0,1 0 1 0 0,0 1-1 0 0,12-2 95 0 0,-18 7 11 0 0,1 0 0 0 0,-1 1 0 0 0,1 0 0 0 0,-1 0 0 0 0,0 0 0 0 0,0 0 0 0 0,-1 1 0 0 0,1 0 0 0 0,-1 0 0 0 0,0 0 0 0 0,0 1 0 0 0,0 0 0 0 0,0-1 0 0 0,-1 1 0 0 0,0 0 0 0 0,0 1 0 0 0,0-1 0 0 0,-1 0 0 0 0,1 1 0 0 0,-1 0 0 0 0,-1-1 0 0 0,1 1 0 0 0,-1 0 1 0 0,0 0-1 0 0,0 0 0 0 0,-1 1-11 0 0,-17 59-1793 0 0,4-32-3101 0 0,13-29 3701 0 0</inkml:trace>
  <inkml:trace contextRef="#ctx0" brushRef="#br0" timeOffset="161297.865">2982 15207 1060 0 0,'0'0'701'0'0,"-4"-23"1046"0"0,3 22-1765 0 0,-1 0 66 0 0,1 0-1 0 0,0 0 1 0 0,0 0 0 0 0,0 0 0 0 0,0 0-1 0 0,0-1 1 0 0,0 1 0 0 0,0 0 0 0 0,0-1-1 0 0,1 1 1 0 0,-1 0 0 0 0,0-1 0 0 0,1 1-1 0 0,-1-1 1 0 0,1 1 0 0 0,0-1 0 0 0,-1 1-1 0 0,1-1 1 0 0,0 1 0 0 0,0-1 0 0 0,0 1 0 0 0,0-1-1 0 0,0 1 1 0 0,0-1 0 0 0,1 1 0 0 0,-1-1-1 0 0,0 1 1 0 0,1-1 0 0 0,-1 1 0 0 0,1-1-1 0 0,-1 1 1 0 0,1 0 0 0 0,0-1 0 0 0,0 1-1 0 0,0 0 1 0 0,0-1-48 0 0,6-5 76 0 0,1 0 1 0 0,0 1-1 0 0,0-1 0 0 0,1 1 1 0 0,0 1-1 0 0,0 0 0 0 0,0 0 1 0 0,1 1-1 0 0,0 0 0 0 0,-1 1 0 0 0,1 0 1 0 0,1 0-1 0 0,-1 1 0 0 0,0 0 1 0 0,0 1-1 0 0,1 0 0 0 0,-1 1 1 0 0,1 0-1 0 0,-1 1 0 0 0,0 0 0 0 0,1 0 1 0 0,-1 1-1 0 0,0 1 0 0 0,0-1 1 0 0,0 2-1 0 0,0-1 0 0 0,-1 2 1 0 0,1-1-1 0 0,-1 1 0 0 0,0 0 0 0 0,0 1 1 0 0,-1 0-1 0 0,0 1 0 0 0,1 1-76 0 0,7 2 60 0 0,-2 1 0 0 0,1 1 0 0 0,-2 0 0 0 0,1 1 0 0 0,-2 1 0 0 0,0 0 0 0 0,0 0 0 0 0,-2 1 0 0 0,0 1 0 0 0,0 0 0 0 0,-1 0 0 0 0,-2 1 0 0 0,1 0 0 0 0,-2 0 0 0 0,0 0 0 0 0,-1 1 0 0 0,-1 0 0 0 0,-1 0 0 0 0,0 1 0 0 0,-1 9-60 0 0,-2-21 63 0 0,0 0 0 0 0,-1 0-1 0 0,0-1 1 0 0,0 1 0 0 0,-1 0 0 0 0,1 0 0 0 0,-2-1 0 0 0,1 1-1 0 0,-1-1 1 0 0,0 0 0 0 0,0 1 0 0 0,-1-1 0 0 0,1-1 0 0 0,-1 1 0 0 0,-1 0-1 0 0,1-1 1 0 0,-1 0 0 0 0,0 0 0 0 0,0-1 0 0 0,-1 1 0 0 0,1-1 0 0 0,-1 0-1 0 0,0 0 1 0 0,0-1 0 0 0,0 0 0 0 0,0 0 0 0 0,-1 0 0 0 0,1-1-1 0 0,-1 0 1 0 0,-3 0-63 0 0,4-4 25 0 0,1-1-1 0 0,0 0 1 0 0,0 0-1 0 0,1-1 1 0 0,-1 1-1 0 0,1-1 1 0 0,-1 0-1 0 0,1 0 0 0 0,0-1 1 0 0,1 1-1 0 0,-1-1 1 0 0,1 0-1 0 0,0 0 1 0 0,0 0-1 0 0,0 0 1 0 0,1-1-1 0 0,0 1 1 0 0,0-1-1 0 0,0 1 0 0 0,1-1 1 0 0,0 0-1 0 0,0 1 1 0 0,0-1-1 0 0,1 0 1 0 0,0 0-1 0 0,0 0 1 0 0,0 0-1 0 0,1 1 1 0 0,0-1-1 0 0,0 0 0 0 0,1-3-24 0 0,2-8-61 0 0,0 1-1 0 0,1-1 0 0 0,1 1 1 0 0,1 0-1 0 0,0 1 1 0 0,1 0-1 0 0,0 0 0 0 0,1 0 1 0 0,1 1-1 0 0,1 1 0 0 0,0-1 1 0 0,0 2-1 0 0,1 0 0 0 0,13-11 62 0 0,-13 14-304 0 0,0 0 0 0 0,1 1 0 0 0,0 0-1 0 0,0 1 1 0 0,0 0 0 0 0,1 1 0 0 0,0 1-1 0 0,0 0 1 0 0,1 0 0 0 0,-1 2 0 0 0,7-1 304 0 0,46 27-5003 0 0,-60-14 3573 0 0</inkml:trace>
  <inkml:trace contextRef="#ctx0" brushRef="#br0" timeOffset="161797.469">4067 15267 1504 0 0,'0'0'70'0'0,"1"-1"0"0"0,0 1 0 0 0,-1-1 0 0 0,1 1 0 0 0,-1-1-1 0 0,1 1 1 0 0,-1-1 0 0 0,1 1 0 0 0,-1-1 0 0 0,0 1 0 0 0,1-1 0 0 0,-1 1 0 0 0,0-1-1 0 0,1 0 1 0 0,-1 1 0 0 0,0-1 0 0 0,0 0 0 0 0,1 1 0 0 0,-1-1 0 0 0,0 0 0 0 0,0 1-1 0 0,0-1 1 0 0,0 0 0 0 0,0 0 0 0 0,0 1 0 0 0,0-1 0 0 0,0 0 0 0 0,0 1 0 0 0,-1-1-1 0 0,1 0 1 0 0,0 1 0 0 0,0-1 0 0 0,0 0 0 0 0,-1 1 0 0 0,1-1 0 0 0,0 1 0 0 0,-1-1 0 0 0,1 0-1 0 0,-1 1 1 0 0,1-1 0 0 0,-1 1 0 0 0,1-1 0 0 0,-1 1 0 0 0,1 0 0 0 0,-1-1 0 0 0,1 1-1 0 0,-1-1 1 0 0,0 1 0 0 0,1 0 0 0 0,-1-1 0 0 0,1 1 0 0 0,-1 0 0 0 0,0 0 0 0 0,1 0-1 0 0,-1-1 1 0 0,0 1 0 0 0,1 0 0 0 0,-1 0 0 0 0,0 0 0 0 0,0 0 0 0 0,1 0 0 0 0,-1 0-1 0 0,0 0 1 0 0,1 0 0 0 0,-1 1 0 0 0,0-1 0 0 0,1 0-70 0 0,-58 0 476 0 0,40 5-409 0 0,-1 0 1 0 0,2 2-1 0 0,-1 0 1 0 0,0 1-1 0 0,2 1 1 0 0,-1 0-1 0 0,1 1 1 0 0,0 1-1 0 0,1 1 1 0 0,0 0-1 0 0,1 1 1 0 0,0 0-1 0 0,2 1 0 0 0,-1 1 1 0 0,1 0-1 0 0,-3 8-67 0 0,2 27 340 0 0,13-49-242 0 0,5 2 25 0 0,5 0-71 0 0,2-1 0 0 0,-1 0 0 0 0,0-1 0 0 0,0 0 0 0 0,0 0 0 0 0,1-1 1 0 0,-1-1-1 0 0,0 0 0 0 0,0-1 0 0 0,0 0 0 0 0,0 0 0 0 0,0-1 0 0 0,0-1 0 0 0,0 0 0 0 0,-1 0 0 0 0,0-1 0 0 0,0 0 0 0 0,0-1 0 0 0,-1 0 0 0 0,0-1 0 0 0,0 0 1 0 0,8-7-53 0 0,10-33-463 0 0,-38 65-653 0 0,14-12 864 0 0,1 1 0 0 0,-1-1 0 0 0,1 0 1 0 0,0-1-1 0 0,1 1 0 0 0,-1-1 0 0 0,1 0 1 0 0,0 0-1 0 0,0 0 0 0 0,1-1 0 0 0,-1 0 1 0 0,1 0-1 0 0,0 0 0 0 0,0-1 0 0 0,1 0 1 0 0,-1 0-1 0 0,1 0 252 0 0,10 3-1373 0 0</inkml:trace>
  <inkml:trace contextRef="#ctx0" brushRef="#br0" timeOffset="162966.087">4313 15259 948 0 0,'9'12'427'0'0,"-1"0"0"0"0,-1 1 0 0 0,0-1 0 0 0,0 1 0 0 0,-1 1 0 0 0,-1-1 0 0 0,0 1 0 0 0,-1 0 0 0 0,-1 0 0 0 0,0 0-1 0 0,-1 0 1 0 0,0 1 0 0 0,-1-1 0 0 0,-1 4-427 0 0,-27 31 2723 0 0,26-86-2001 0 0,6 19-778 0 0,0 1 0 0 0,1 0-1 0 0,0 0 1 0 0,1 0 0 0 0,2 1-1 0 0,-1 0 1 0 0,2 0 0 0 0,0 1-1 0 0,1 0 1 0 0,0 1 0 0 0,1 0-1 0 0,6-4 57 0 0,-11 10-121 0 0,-3 2 13 0 0,1 0 0 0 0,-1 1 0 0 0,1-1 0 0 0,1 1 0 0 0,-1 0 0 0 0,1 1 1 0 0,0-1-1 0 0,0 1 0 0 0,0 0 0 0 0,0 1 0 0 0,1 0 0 0 0,-1 0 0 0 0,1 0 0 0 0,0 0 0 0 0,0 1 1 0 0,0 0-1 0 0,1 1 108 0 0,-2 5-67 0 0,1 0 0 0 0,-1 0 0 0 0,0 0 0 0 0,0 1 0 0 0,-1 0 0 0 0,0 0 0 0 0,0 1 0 0 0,0 0 0 0 0,0 0 0 0 0,-1 0 1 0 0,0 0-1 0 0,0 0 0 0 0,0 1 0 0 0,-1 0 0 0 0,0 0 0 0 0,-1 0 0 0 0,0 0 0 0 0,0 0 0 0 0,0 0 0 0 0,-1 1 0 0 0,1 2 67 0 0,-1-6-26 0 0,2 8-75 0 0,-3-9 94 0 0,0 1 1 0 0,1-1 0 0 0,-1 1 0 0 0,0-1 0 0 0,1 0 0 0 0,0 1-1 0 0,0-1 1 0 0,0 0 0 0 0,0 0 0 0 0,1 1 0 0 0,-1-1 0 0 0,1 0-1 0 0,-1 0 1 0 0,1-1 0 0 0,0 1 0 0 0,0 0 0 0 0,1-1-1 0 0,-1 1 1 0 0,1-1 0 0 0,-1 1 0 0 0,1-1 0 0 0,0 0 0 0 0,-1 0-1 0 0,1-1 1 0 0,0 1 0 0 0,0 0 0 0 0,0-1 0 0 0,1 0 0 0 0,-1 0-1 0 0,0 0 1 0 0,0 0 0 0 0,1 0 0 0 0,-1-1 0 0 0,1 1 0 0 0,-1-1-1 0 0,0 0 1 0 0,1 0 0 0 0,-1 0 0 0 0,1-1 0 0 0,-1 1 0 0 0,1-1 6 0 0,40-13-214 0 0,0-2 1 0 0,-2-1 0 0 0,0-3 0 0 0,-1-1 0 0 0,-1-2 0 0 0,-1-2 0 0 0,4-4 213 0 0,-34 23-4 0 0,1 0 0 0 0,-1-1 0 0 0,-1 0 0 0 0,1 0 0 0 0,-1-1-1 0 0,-1 0 1 0 0,1 0 0 0 0,-2-1 0 0 0,1 0 0 0 0,-1 0 0 0 0,0-1 0 0 0,-1 0 0 0 0,1-2 4 0 0,-5 10 22 0 0,-24-15 271 0 0,11 16-186 0 0,1-1-1 0 0,-1 2 0 0 0,1-1 1 0 0,-1 2-1 0 0,1 0 1 0 0,0 0-1 0 0,-1 1 1 0 0,1 0-1 0 0,0 1 1 0 0,0 0-1 0 0,0 1 0 0 0,0 0 1 0 0,1 0-1 0 0,-1 2 1 0 0,1-1-1 0 0,1 1 1 0 0,-1 0-1 0 0,1 1 1 0 0,0 0-1 0 0,0 1 0 0 0,1 0 1 0 0,0 0-1 0 0,1 1 1 0 0,-1 0-1 0 0,2 0 1 0 0,-1 1-107 0 0,7-7 19 0 0,1-1 1 0 0,-1 1 0 0 0,1-1 0 0 0,0 1-1 0 0,0-1 1 0 0,0 1 0 0 0,0-1 0 0 0,0 0-1 0 0,1 1 1 0 0,-1-1 0 0 0,1 0 0 0 0,-1 0-1 0 0,1 0 1 0 0,0 0 0 0 0,0 0-1 0 0,-1 0 1 0 0,1-1 0 0 0,1 1 0 0 0,-1-1-1 0 0,0 1 1 0 0,0-1 0 0 0,1 0 0 0 0,-1 0-1 0 0,0 0 1 0 0,1 0 0 0 0,-1 0 0 0 0,1 0-1 0 0,-1-1 1 0 0,1 1 0 0 0,0-1 0 0 0,-1 0-1 0 0,1 0 1 0 0,-1 0 0 0 0,1 0 0 0 0,0 0-1 0 0,-1-1 1 0 0,1 1 0 0 0,-1-1-1 0 0,1 1 1 0 0,-1-1 0 0 0,1 0 0 0 0,-1 0-1 0 0,2-1-19 0 0,216-48 399 0 0,-221 140-33 0 0,48 210 262 0 0,-42-263-577 0 0,0-18 12 0 0,-1 0 0 0 0,0 0 0 0 0,-2 0 0 0 0,0 0 0 0 0,-2 0 0 0 0,0 0 0 0 0,0 0 0 0 0,-2 0 1 0 0,-1 0-1 0 0,0 0 0 0 0,-1 0 0 0 0,-1 0 0 0 0,-1-1 0 0 0,-1 0 0 0 0,0 0 0 0 0,-8 13-63 0 0,12-27 29 0 0,0 0 1 0 0,0 0-1 0 0,-1 0 0 0 0,0 0 0 0 0,1-1 0 0 0,-1 1 0 0 0,0-1 1 0 0,-1 0-1 0 0,1 0 0 0 0,0 0 0 0 0,-1-1 0 0 0,0 0 0 0 0,1 1 1 0 0,-1-2-1 0 0,0 1 0 0 0,0-1 0 0 0,0 1 0 0 0,-1-1 0 0 0,1-1 0 0 0,0 1 1 0 0,0-1-1 0 0,0 0 0 0 0,0 0 0 0 0,-1 0 0 0 0,1-1 0 0 0,-4 0-29 0 0,-3-4-28 0 0,-1-1 0 0 0,1 0 0 0 0,1 0 0 0 0,-1-1 0 0 0,1-1 0 0 0,1 0 0 0 0,-1 0 0 0 0,1-1 0 0 0,1 0 0 0 0,-1-1 0 0 0,2 0 0 0 0,-1-1 0 0 0,2 1 0 0 0,-1-2 0 0 0,1 1 0 0 0,1-1 0 0 0,0 0 0 0 0,1 0 0 0 0,0-1 0 0 0,1 1 0 0 0,0-1 0 0 0,1 0 0 0 0,1 0 0 0 0,0 0 0 0 0,0-1 0 0 0,2 1 0 0 0,-1 0 0 0 0,2-1 0 0 0,0 1 0 0 0,0 0 0 0 0,1 0 0 0 0,1-1 0 0 0,0 1 0 0 0,1 1 0 0 0,3-8 28 0 0,7-9-25 0 0,2 1-1 0 0,0 1 0 0 0,2 0 0 0 0,1 1 1 0 0,1 1-1 0 0,1 1 0 0 0,2 1 1 0 0,0 1-1 0 0,1 0 0 0 0,1 2 0 0 0,1 1 1 0 0,1 1-1 0 0,0 2 0 0 0,1 0 1 0 0,1 2-1 0 0,8-2 26 0 0,333-103-420 0 0,-327 85 745 0 0,-42 33-288 0 0,-17-25 48 0 0,5 12-55 0 0,-1 1-1 0 0,0 1 1 0 0,-1 0-1 0 0,0 1 1 0 0,-1 0-1 0 0,0 1 1 0 0,0 0-1 0 0,-1 2 1 0 0,-1-1-1 0 0,1 2 1 0 0,-1 0-1 0 0,-6-1-29 0 0,-23 1 6 0 0,44 7-6 0 0,0 1 1 0 0,-1-1 0 0 0,1 0-1 0 0,0 0 1 0 0,0 1 0 0 0,-1-1-1 0 0,1 1 1 0 0,0-1 0 0 0,0 1-1 0 0,0-1 1 0 0,0 1 0 0 0,0 0-1 0 0,0 0 1 0 0,0-1 0 0 0,0 1-1 0 0,0 0 1 0 0,0 0 0 0 0,0 0 0 0 0,0 0-1 0 0,1 0 1 0 0,-1 0 0 0 0,0 0-1 0 0,1 0 1 0 0,-1 0 0 0 0,1 1-1 0 0,-1-1 1 0 0,1 0 0 0 0,-1 0-1 0 0,1 0 1 0 0,0 1 0 0 0,0-1-1 0 0,0 0 1 0 0,0 0 0 0 0,0 1-1 0 0,0-1 1 0 0,0 0 0 0 0,0 1-1 0 0,0-1 1 0 0,0 0 0 0 0,1 0-1 0 0,-1 0 1 0 0,0 1 0 0 0,1-1-1 0 0,-1 0 1 0 0,1 0 0 0 0,0 0 0 0 0,-1 1-1 0 0,26 58 26 0 0,-9-35-250 0 0,2-1 0 0 0,0 0 0 0 0,1-1 0 0 0,1-1-1 0 0,2-2 1 0 0,0 0 0 0 0,7 4 224 0 0,114 57-5637 0 0,-116-70 4107 0 0</inkml:trace>
  <inkml:trace contextRef="#ctx0" brushRef="#br0" timeOffset="163903.657">6617 15216 988 0 0,'91'43'3279'0'0,"-69"-45"-3020"0"0,0 0 0 0 0,-1-2 1 0 0,1 0-1 0 0,-1-2 0 0 0,0 0 0 0 0,0-1 0 0 0,0-2 1 0 0,-1 0-1 0 0,-1-1 0 0 0,0 0 0 0 0,0-2 0 0 0,-1 0 1 0 0,0-2-1 0 0,-1 1 0 0 0,-1-2 0 0 0,0-1 0 0 0,-1 0 0 0 0,-1 0 1 0 0,0-2-1 0 0,0 0-259 0 0,0 1-18 0 0,0-1 0 0 0,-1 0 0 0 0,-1-1 1 0 0,-1 0-1 0 0,0 0 0 0 0,-2-2 0 0 0,0 1 0 0 0,-1-1 0 0 0,-1 0 1 0 0,-1-1-1 0 0,-1 1 0 0 0,2-20 18 0 0,-9 38-9 0 0,0 0 0 0 0,0 0-1 0 0,0 0 1 0 0,0 0 0 0 0,0 1 0 0 0,-1-1 0 0 0,1 1 0 0 0,-1 0-1 0 0,0-1 1 0 0,0 1 0 0 0,0 0 0 0 0,0 1 0 0 0,0-1 0 0 0,0 0 0 0 0,0 1-1 0 0,0 0 1 0 0,-1 0 0 0 0,1 0 0 0 0,-1 0 0 0 0,1 0 0 0 0,0 1-1 0 0,-1 0 1 0 0,1-1 0 0 0,-1 1 0 0 0,0 0 0 0 0,1 1 0 0 0,-1-1 0 0 0,1 1-1 0 0,0-1 1 0 0,-1 1 0 0 0,1 0 0 0 0,-1 0 0 0 0,1 1 0 0 0,0-1-1 0 0,0 1 1 0 0,0 0 0 0 0,0-1 0 0 0,0 1 0 0 0,0 0 0 0 0,0 1-1 0 0,1-1 10 0 0,-7 2 6 0 0,1 0-1 0 0,0 1 0 0 0,0-1 0 0 0,1 1 0 0 0,0 1 0 0 0,-1 0 0 0 0,2 0 0 0 0,-1 0 0 0 0,1 0 0 0 0,0 1 1 0 0,0 0-1 0 0,1 1 0 0 0,0-1 0 0 0,0 1 0 0 0,1 0 0 0 0,0 0 0 0 0,0 1 0 0 0,1-1 0 0 0,0 1 0 0 0,1 0-5 0 0,3-4 13 0 0,1 1 0 0 0,0-1 0 0 0,0 1 0 0 0,1-1 0 0 0,0 0 0 0 0,-1 0 0 0 0,2 0 0 0 0,-1-1-1 0 0,1 1 1 0 0,-1-1 0 0 0,1 1 0 0 0,0-1 0 0 0,1 0 0 0 0,-1-1 0 0 0,1 1 0 0 0,0-1 0 0 0,-1 0 0 0 0,1 0-1 0 0,1-1 1 0 0,-1 1 0 0 0,0-1 0 0 0,1 0 0 0 0,-1 0 0 0 0,2-1-13 0 0,104 34 107 0 0,-88-30-84 0 0,0 1 0 0 0,0 1 0 0 0,-1 1 0 0 0,0 1-1 0 0,0 0 1 0 0,-1 2 0 0 0,-1 1 0 0 0,14 10-23 0 0,-31-20-9 0 0,0 0 0 0 0,0 1 0 0 0,0-1 0 0 0,0 1 0 0 0,-1 0 0 0 0,1-1 0 0 0,-1 1 0 0 0,0 0 0 0 0,0 1 1 0 0,0-1-1 0 0,0 0 0 0 0,0 0 0 0 0,-1 1 0 0 0,0-1 0 0 0,1 1 0 0 0,-1 0 0 0 0,0-1 0 0 0,-1 1 0 0 0,1 0 0 0 0,-1-1 0 0 0,0 1 0 0 0,0 0 0 0 0,0-1 1 0 0,0 1-1 0 0,0 0 0 0 0,-1 0 0 0 0,0-1 0 0 0,0 1 0 0 0,0 0 0 0 0,0-1 0 0 0,0 1 0 0 0,-1-1 0 0 0,0 0 0 0 0,1 1 0 0 0,-1-1 0 0 0,0 0 0 0 0,-1 0 0 0 0,1 0 1 0 0,0 0-1 0 0,-1-1 0 0 0,0 1 0 0 0,-2 1 9 0 0,-5 6-148 0 0,-1-2 1 0 0,0 1-1 0 0,0-1 1 0 0,-1-1-1 0 0,0 0 0 0 0,0 0 1 0 0,0-2-1 0 0,-1 1 1 0 0,0-2-1 0 0,0 1 1 0 0,-6-1 147 0 0,8-1-401 0 0,1-2 0 0 0,-1 1 0 0 0,0-2 1 0 0,0 1-1 0 0,0-1 0 0 0,1-1 0 0 0,-1 0 1 0 0,0-1-1 0 0,0 0 0 0 0,1 0 0 0 0,-1-1 1 0 0,-6-3 400 0 0,-13-12-1412 0 0</inkml:trace>
  <inkml:trace contextRef="#ctx0" brushRef="#br0" timeOffset="164200.793">7562 14869 1612 0 0,'0'-30'9644'0'0,"12"175"-7709"0"0,97 330-997 0 0,-121-379-3532 0 0,11-94 2428 0 0,0-1 1 0 0,0 1-1 0 0,0 0 0 0 0,0 0 1 0 0,0-1-1 0 0,-1 1 0 0 0,1-1 1 0 0,0 1-1 0 0,-1-1 0 0 0,1 1 1 0 0,-1-1-1 0 0,0 0 1 0 0,1 0-1 0 0,-1 0 0 0 0,0 0 1 0 0,0 0-1 0 0,0 0 0 0 0,0 0 1 0 0,0-1-1 0 0,0 1 0 0 0,0-1 1 0 0,0 1-1 0 0,0-1 1 0 0,0 0-1 0 0,0 0 0 0 0,0 0 1 0 0,0 0-1 0 0,0 0 0 0 0,0 0 1 0 0,0-1-1 0 0,0 1 0 0 0,0-1 1 0 0,0 1-1 0 0,0-1 1 0 0,0 0-1 0 0,0 0 0 0 0,1 1 1 0 0,-1-1-1 0 0,0-1 0 0 0,0 1 1 0 0,1 0-1 0 0,-1 0 0 0 0,0-1 166 0 0,-20-14-1286 0 0,1-3-24 0 0</inkml:trace>
  <inkml:trace contextRef="#ctx0" brushRef="#br0" timeOffset="164447.969">7589 14854 1404 0 0,'3'-5'120'0'0,"1"-1"-1"0"0,1 0 0 0 0,-1 1 1 0 0,1 0-1 0 0,0 0 1 0 0,0 0-1 0 0,0 1 1 0 0,1 0-1 0 0,0 0 0 0 0,-1 0 1 0 0,1 1-1 0 0,1-1 1 0 0,-1 1-1 0 0,0 1 1 0 0,1-1-1 0 0,-1 1 0 0 0,1 1 1 0 0,0-1-1 0 0,0 1 1 0 0,0 0-1 0 0,0 0 1 0 0,0 1-1 0 0,0 0 0 0 0,-1 1 1 0 0,1-1-1 0 0,0 1 1 0 0,0 0-1 0 0,0 1 1 0 0,0 0-1 0 0,-1 0 0 0 0,1 0 1 0 0,4 3-120 0 0,-5 0 87 0 0,1 0 1 0 0,-1 0-1 0 0,0 1 1 0 0,0 0-1 0 0,-1 0 1 0 0,1 1 0 0 0,-2-1-1 0 0,1 1 1 0 0,-1 0-1 0 0,0 1 1 0 0,0-1-1 0 0,0 1 1 0 0,-1-1-1 0 0,-1 1 1 0 0,1 0-1 0 0,-1 0 1 0 0,-1 0-1 0 0,1 1 1 0 0,-2-1-1 0 0,1 0 1 0 0,-1 0-1 0 0,0 1 1 0 0,0-1-1 0 0,-1 0 1 0 0,-1 0 0 0 0,1 1-1 0 0,-1-1 1 0 0,0 0-1 0 0,-1-1 1 0 0,0 1-1 0 0,0 0 1 0 0,-1-1-1 0 0,0 1 1 0 0,0-1-1 0 0,-1 0 1 0 0,0-1-1 0 0,0 1 1 0 0,0-1-1 0 0,-1 0 1 0 0,0 0-1 0 0,0-1 1 0 0,-1 1-1 0 0,0-1-87 0 0,-5 5-84 0 0,-1 0-1 0 0,0-1 0 0 0,0 0 1 0 0,-1-1-1 0 0,0 0 0 0 0,0-2 0 0 0,-1 1 1 0 0,0-2-1 0 0,0 0 0 0 0,0-1 1 0 0,-1 0-1 0 0,1-1 0 0 0,-1-1 0 0 0,-12 0 85 0 0,26-2-157 0 0,0 0 0 0 0,0-1-1 0 0,0 1 1 0 0,0 0-1 0 0,0-1 1 0 0,0 1-1 0 0,0-1 1 0 0,0 0 0 0 0,0 0-1 0 0,1 1 1 0 0,-1-1-1 0 0,0 0 1 0 0,0-1-1 0 0,1 1 1 0 0,-1 0 0 0 0,1 0-1 0 0,-1-1 1 0 0,1 1-1 0 0,0-1 1 0 0,-1 1-1 0 0,1-1 1 0 0,0 0 0 0 0,0 1-1 0 0,0-1 1 0 0,0 0-1 0 0,0 0 1 0 0,1 0-1 0 0,-1 0 1 0 0,0 0 0 0 0,1 0-1 0 0,0 0 1 0 0,-1 0-1 0 0,1 0 1 0 0,0 0 157 0 0,0-7-1403 0 0</inkml:trace>
  <inkml:trace contextRef="#ctx0" brushRef="#br0" timeOffset="164916.951">8336 14878 1528 0 0,'1'0'78'0'0,"0"0"-1"0"0,-1-1 1 0 0,1 1-1 0 0,0-1 1 0 0,0 1 0 0 0,-1-1-1 0 0,1 1 1 0 0,-1-1-1 0 0,1 0 1 0 0,0 1 0 0 0,-1-1-1 0 0,1 0 1 0 0,-1 1-1 0 0,1-1 1 0 0,-1 0-1 0 0,0 0 1 0 0,1 0 0 0 0,-1 1-1 0 0,0-1 1 0 0,1 0-1 0 0,-1 0 1 0 0,0 0 0 0 0,0 0-1 0 0,0 0 1 0 0,0 1-1 0 0,0-1 1 0 0,0 0-1 0 0,0 0 1 0 0,0 0 0 0 0,0 0-1 0 0,0 0 1 0 0,0 1-1 0 0,-1-1 1 0 0,1 0 0 0 0,0 0-1 0 0,-1 0 1 0 0,1 0-1 0 0,-1 1 1 0 0,1-1 0 0 0,0 0-1 0 0,-1 1 1 0 0,0-1-1 0 0,1 0 1 0 0,-1 1-1 0 0,1-1 1 0 0,-1 0 0 0 0,0 1-1 0 0,1-1 1 0 0,-1 1-1 0 0,0-1 1 0 0,0 1 0 0 0,1 0-1 0 0,-1-1 1 0 0,0 1-1 0 0,0 0 1 0 0,0-1-1 0 0,0 1 1 0 0,1 0 0 0 0,-1 0-1 0 0,0 0 1 0 0,0 0-1 0 0,0 0 1 0 0,0 0 0 0 0,0 0-1 0 0,0 0 1 0 0,0 0-78 0 0,-72 1 785 0 0,55 3-659 0 0,1 2 0 0 0,-1 0 0 0 0,2 1 0 0 0,-1 1-1 0 0,1 0 1 0 0,0 2 0 0 0,1-1 0 0 0,0 2 0 0 0,0 0 0 0 0,1 1 0 0 0,1 0 0 0 0,0 1 0 0 0,1 1 0 0 0,0 0-1 0 0,1 0 1 0 0,1 1 0 0 0,-8 14-126 0 0,17-27 11 0 0,1-1-1 0 0,-1 1 1 0 0,1-1 0 0 0,-1 1-1 0 0,1-1 1 0 0,-1 1-1 0 0,1-1 1 0 0,0 1-1 0 0,0 0 1 0 0,0-1 0 0 0,0 1-1 0 0,0-1 1 0 0,0 1-1 0 0,0 0 1 0 0,1-1 0 0 0,-1 1-1 0 0,0-1 1 0 0,1 1-1 0 0,-1-1 1 0 0,1 1 0 0 0,0-1-1 0 0,0 1 1 0 0,-1-1-1 0 0,1 1 1 0 0,0-1-1 0 0,0 0 1 0 0,0 0 0 0 0,0 1-1 0 0,1-1 1 0 0,-1 0-1 0 0,0 0 1 0 0,0 0 0 0 0,1 0-1 0 0,-1-1 1 0 0,1 1-1 0 0,-1 0 1 0 0,0 0 0 0 0,1-1-1 0 0,0 1 1 0 0,-1-1-1 0 0,1 1 1 0 0,-1-1-1 0 0,1 0 1 0 0,-1 0 0 0 0,1 1-1 0 0,0-1 1 0 0,-1 0-1 0 0,1-1 1 0 0,-1 1 0 0 0,1 0-1 0 0,0 0 1 0 0,-1-1-1 0 0,1 1 1 0 0,0-1-11 0 0,86-11-193 0 0,89-48-631 0 0,-170 118 1132 0 0,46-7-1792 0 0,4-51-3576 0 0,-27-16 3651 0 0</inkml:trace>
  <inkml:trace contextRef="#ctx0" brushRef="#br0" timeOffset="165354.689">8866 14766 1412 0 0,'-13'9'467'0'0,"1"0"-1"0"0,1 1 1 0 0,0 1-1 0 0,0-1 1 0 0,1 2-1 0 0,1 0 1 0 0,0 0-1 0 0,0 0 1 0 0,1 1-1 0 0,1 0 1 0 0,0 1-1 0 0,1 0 1 0 0,-1 2-467 0 0,-14 103 2025 0 0,24-113-1967 0 0,0 1 0 0 0,1-1 0 0 0,-1 0 0 0 0,1 0 0 0 0,0-1 0 0 0,1 1 0 0 0,-1-1 0 0 0,1 0 0 0 0,0 0 0 0 0,1 0 0 0 0,-1-1 0 0 0,1 1 0 0 0,0-1 0 0 0,0-1 0 0 0,0 1 0 0 0,0-1 0 0 0,1 0 0 0 0,-1-1 0 0 0,1 1 0 0 0,0-2 1 0 0,-1 1-1 0 0,1 0 0 0 0,0-1 0 0 0,0-1 0 0 0,0 1 0 0 0,0-1 0 0 0,0 0 0 0 0,1 0 0 0 0,-1-1 0 0 0,0 0 0 0 0,6-2-58 0 0,14 0-29 0 0,0-1 0 0 0,-1-2 0 0 0,1 0 0 0 0,-1-2 0 0 0,0-1 0 0 0,-1-1 0 0 0,0-1 0 0 0,0-1 0 0 0,-2-1-1 0 0,1-1 1 0 0,-2-1 0 0 0,2-3 29 0 0,-17 12-9 0 0,0 1 0 0 0,0-1-1 0 0,-1 0 1 0 0,0-1 0 0 0,0 0 0 0 0,0 0-1 0 0,-1 0 1 0 0,0-1 0 0 0,-1 1-1 0 0,0-1 1 0 0,0 0 0 0 0,-1 0 0 0 0,0-1-1 0 0,0 1 1 0 0,0-1 0 0 0,-1 0-1 0 0,-1 0 10 0 0,-1 6 10 0 0,0 1-1 0 0,-1 0 1 0 0,1 0-1 0 0,-1 0 1 0 0,0-1-1 0 0,0 1 1 0 0,0 0-1 0 0,0 0 1 0 0,0 0-1 0 0,0 0 1 0 0,0 1-1 0 0,-1-1 1 0 0,1 0-1 0 0,-1 0 1 0 0,1 1-1 0 0,-1-1 1 0 0,0 1-1 0 0,1-1 1 0 0,-1 1-1 0 0,0 0 1 0 0,0 0-1 0 0,0 0 1 0 0,0 0-1 0 0,0 0 1 0 0,0 0-1 0 0,-1 0 1 0 0,1 1-1 0 0,0-1 1 0 0,0 1-1 0 0,0 0 1 0 0,-1-1-1 0 0,1 1 1 0 0,0 0-1 0 0,0 0 1 0 0,-1 1-1 0 0,1-1 0 0 0,0 0 1 0 0,0 1-1 0 0,-1 0-9 0 0,-92 20 407 0 0,90-19-376 0 0,-1 0 0 0 0,1 0-1 0 0,-1 0 1 0 0,1 1 0 0 0,0 0 0 0 0,0 0-1 0 0,0 1 1 0 0,1-1 0 0 0,-1 1-1 0 0,1 0 1 0 0,-1 0 0 0 0,1 0 0 0 0,1 1-1 0 0,-1 0 1 0 0,1 0 0 0 0,-1-1 0 0 0,2 2-1 0 0,-1-1 1 0 0,0 0 0 0 0,1 1 0 0 0,0-1-1 0 0,0 1 1 0 0,1 0 0 0 0,-1-1 0 0 0,1 1-1 0 0,1 0 1 0 0,-1 0 0 0 0,1 0 0 0 0,0 0-1 0 0,0 0 1 0 0,1-1 0 0 0,-1 1 0 0 0,1 0-1 0 0,1 0 1 0 0,-1 0 0 0 0,1 1-31 0 0,5 2 30 0 0,0 0 0 0 0,0 0 0 0 0,1-1-1 0 0,0 0 1 0 0,0 0 0 0 0,1-1 0 0 0,-1 0 0 0 0,2 0 0 0 0,-1-1 0 0 0,1 0 0 0 0,0-1 0 0 0,0 0 0 0 0,1-1 0 0 0,0 0-1 0 0,-1 0 1 0 0,1-1 0 0 0,0-1 0 0 0,1 0 0 0 0,8 1-30 0 0,135 8-3546 0 0,-14-44-2628 0 0,-120 23 4684 0 0</inkml:trace>
  <inkml:trace contextRef="#ctx0" brushRef="#br0" timeOffset="165603.935">9800 14820 2272 0 0,'39'-30'15165'0'0,"-24"26"-14198"0"0,2 0-4419 0 0,-17 4 3204 0 0,3-8-6164 0 0,-23-5 4133 0 0,20 13 2239 0 0,-45-26-2755 0 0,17 10 1537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48:06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1 848 0 0,'-70'26'5519'0'0,"53"-19"-3485"0"0,-9-6-6707 0 0,19-2 3241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48:06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1292 0 0,'8'2'5228'0'0,"2"-16"-8514"0"0,-10 14 2120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48:05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605 187 948 0 0,'0'0'197'0'0,"0"0"27"0"0,0 0 40 0 0,0 0 6 0 0,0 0-51 0 0,0 0-66 0 0,0 0-5 0 0,0 0-5 0 0,0 0-12 0 0,0 0-10 0 0,0 0 15 0 0,0 0-14 0 0,0 0-42 0 0,0 0 25 0 0,13 0 71 0 0,-7 0 2760 0 0,-4 0-2909 0 0,1 0-1 0 0,-1 0 1 0 0,0-1-1 0 0,1 1 1 0 0,-1-1-1 0 0,0 0 1 0 0,1 1-1 0 0,-1-1 1 0 0,0 0-1 0 0,0 0 1 0 0,0-1-1 0 0,0 1 1 0 0,0 0 0 0 0,0-1-1 0 0,0 1 1 0 0,0-1-1 0 0,-1 1 1 0 0,1-1-1 0 0,-1 0 1 0 0,1 0-1 0 0,-1 0 1 0 0,1 0-1 0 0,-1 0 1 0 0,0 0-1 0 0,0 0 1 0 0,0 0-1 0 0,0-1 1 0 0,-1 1-1 0 0,1 0 1 0 0,0 0-1 0 0,-1-1 1 0 0,0 1-1 0 0,1-1 1 0 0,-1 1-1 0 0,0 0 1 0 0,0-1-1 0 0,-1 1 1 0 0,1 0 0 0 0,0-1-1 0 0,-1-1-26 0 0,-1-3-11 0 0,0 1 0 0 0,0 0 0 0 0,-1-1 0 0 0,0 1-1 0 0,0 0 1 0 0,0 1 0 0 0,0-1 0 0 0,-1 1 0 0 0,0-1 0 0 0,-1 1 0 0 0,1 0 0 0 0,-1 0-1 0 0,0 1 1 0 0,0-1 0 0 0,0 1 0 0 0,0 1 0 0 0,-1-1 0 0 0,0 1 0 0 0,0-1 0 0 0,0 2 0 0 0,0-1-1 0 0,0 1 1 0 0,-1 0 0 0 0,1 0 0 0 0,0 0 0 0 0,-1 1 0 0 0,0 0 0 0 0,1 1 0 0 0,-1-1-1 0 0,0 1 1 0 0,1 1 0 0 0,-1-1 0 0 0,0 1 0 0 0,1 0 0 0 0,-1 0 0 0 0,1 1 0 0 0,-1 0 0 0 0,1 0-1 0 0,0 1 1 0 0,-2 1 11 0 0,-16 0 22 0 0,1 1 0 0 0,0 2-1 0 0,0 0 1 0 0,1 1 0 0 0,0 1 0 0 0,0 2-1 0 0,1 0 1 0 0,1 1 0 0 0,0 1-1 0 0,0 0 1 0 0,1 2 0 0 0,1 0-1 0 0,1 2 1 0 0,0 0 0 0 0,1 0 0 0 0,1 2-1 0 0,0 0 1 0 0,2 0 0 0 0,0 1-1 0 0,1 1 1 0 0,1 0 0 0 0,1 1 0 0 0,1 0-1 0 0,1 1 1 0 0,1-1 0 0 0,1 1-1 0 0,-1 11-21 0 0,6-27 2 0 0,-1 1 0 0 0,1 0 0 0 0,1 0 0 0 0,-1 0 0 0 0,1 0 0 0 0,1 0 0 0 0,-1 0 0 0 0,1 0 0 0 0,1 0 0 0 0,0 0 0 0 0,0 0-1 0 0,0-1 1 0 0,1 1 0 0 0,0-1 0 0 0,1 1 0 0 0,-1-1 0 0 0,1 0 0 0 0,1-1 0 0 0,-1 1 0 0 0,1-1 0 0 0,0 0 0 0 0,1 0 0 0 0,0 0 0 0 0,0-1 0 0 0,0 1-1 0 0,0-2 1 0 0,1 1 0 0 0,0-1 0 0 0,0 0 0 0 0,0 0 0 0 0,0-1 0 0 0,0 0 0 0 0,1 0 0 0 0,0-1 0 0 0,-1 0 0 0 0,5 1-2 0 0,18 2 20 0 0,-1-2 0 0 0,1-1 0 0 0,0-1-1 0 0,-1-1 1 0 0,1-2 0 0 0,0-1 0 0 0,-1-1 0 0 0,0-2 0 0 0,0 0 0 0 0,0-2 0 0 0,-1-2 0 0 0,1-1-20 0 0,-29 11-15 0 0,-1 0-1 0 0,1-1 1 0 0,0 1 0 0 0,-1 0-1 0 0,1-1 1 0 0,0 1-1 0 0,-1 0 1 0 0,1-1 0 0 0,0 1-1 0 0,0-1 1 0 0,-1 1 0 0 0,1-1-1 0 0,0 1 1 0 0,0-1 0 0 0,0 1-1 0 0,0-1 1 0 0,0 1-1 0 0,0 0 1 0 0,0-1 0 0 0,0 1-1 0 0,0-1 1 0 0,0 1 0 0 0,0-1-1 0 0,0 1 1 0 0,0-1 0 0 0,0 1-1 0 0,0-1 1 0 0,0 1-1 0 0,0-1 1 0 0,1 1 0 0 0,-1-1-1 0 0,0 1 1 0 0,0 0 0 0 0,0-1-1 0 0,1 1 1 0 0,-1-1 0 0 0,0 1-1 0 0,1 0 1 0 0,-1-1-1 0 0,0 1 1 0 0,1 0 0 0 0,-1-1-1 0 0,1 1 1 0 0,-1 0 0 0 0,0 0-1 0 0,1-1 1 0 0,-1 1-1 0 0,1 0 1 0 0,-1 0 0 0 0,1 0-1 0 0,-1-1 1 0 0,1 1 0 0 0,-1 0 15 0 0,-52 3-629 0 0,22 6 604 0 0,0 2-1 0 0,0 0 0 0 0,2 2 0 0 0,-1 1 1 0 0,2 1-1 0 0,0 2 0 0 0,1 0 1 0 0,0 2-1 0 0,2 1 0 0 0,0 1 0 0 0,1 1 1 0 0,2 1-1 0 0,0 0 0 0 0,-3 8 26 0 0,21-28 8 0 0,1 0-1 0 0,-1 0 0 0 0,1 0 1 0 0,0 1-1 0 0,0-1 0 0 0,0 1 1 0 0,0-1-1 0 0,0 1 1 0 0,1 0-1 0 0,-1 0 0 0 0,1 0 1 0 0,0 0-1 0 0,1 0 0 0 0,-1 0 1 0 0,1 0-1 0 0,-1 0 1 0 0,1 0-1 0 0,1 0 0 0 0,-1 0 1 0 0,0 0-1 0 0,1 0 1 0 0,0 0-1 0 0,0 0 0 0 0,0 0 1 0 0,0 0-1 0 0,1 0 0 0 0,0 0 1 0 0,-1-1-1 0 0,1 1 1 0 0,1-1-1 0 0,-1 1 0 0 0,0-1 1 0 0,1 0-1 0 0,0 0 0 0 0,0 0 1 0 0,0 0-1 0 0,0 0 1 0 0,0-1-1 0 0,0 0 0 0 0,1 1 1 0 0,-1-1-1 0 0,1 0 0 0 0,-1 0 1 0 0,1-1-1 0 0,0 1 1 0 0,0-1-1 0 0,3 1-7 0 0,8 0-298 0 0,-1 0 0 0 0,2-1 0 0 0,-1-1 0 0 0,0 0 0 0 0,0-1 0 0 0,0 0 0 0 0,0-1 0 0 0,-1-1 0 0 0,1-1 0 0 0,0 0 0 0 0,-1-1 0 0 0,2-1 298 0 0,13-6-1312 0 0</inkml:trace>
  <inkml:trace contextRef="#ctx0" brushRef="#br0" timeOffset="280.262">941 478 1076 0 0,'9'8'4145'0'0,"-19"56"-3954"0"0,5-38 162 0 0,-19 344-1446 0 0,6-331-1367 0 0,4-27 1204 0 0</inkml:trace>
  <inkml:trace contextRef="#ctx0" brushRef="#br0" timeOffset="544.104">624 625 1348 0 0,'14'-24'4990'0'0,"7"31"-3780"0"0,-9-2-1302 0 0,54 27 359 0 0,-32-19-302 0 0,0 3 1 0 0,-2 1-1 0 0,0 1 1 0 0,-1 2-1 0 0,-1 1 1 0 0,0 1-1 0 0,8 10 35 0 0,-32-25-317 0 0,0 0-1 0 0,-1 0 0 0 0,0 0 0 0 0,0 0 1 0 0,0 1-1 0 0,-1 0 0 0 0,0 0 0 0 0,-1 0 0 0 0,0 1 1 0 0,0-1-1 0 0,-1 1 0 0 0,0-1 0 0 0,0 1 1 0 0,-1 0-1 0 0,0 1 318 0 0,-1 5-1291 0 0</inkml:trace>
  <inkml:trace contextRef="#ctx0" brushRef="#br0" timeOffset="822.324">292 1327 880 0 0,'6'12'5083'0'0,"37"-14"-4159"0"0,-41 2-700 0 0,444-81 1754 0 0,-405 74-3068 0 0,-1-2-1 0 0,-1-1 0 0 0,1-2 0 0 0,-2-2 1 0 0,0-2-1 0 0,4-3 1091 0 0,-11 2-1457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48:09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0 482 1280 0 0,'0'0'329'0'0,"0"0"22"0"0,0 0-49 0 0,0 0 3 0 0,0 0 1 0 0,0 0 65 0 0,0 0 21 0 0,0 0-58 0 0,0 0-72 0 0,0 0-18 0 0,0 0-34 0 0,0 0-38 0 0,0 0 72 0 0,0 0-14 0 0,0 0-111 0 0,4-2 13 0 0,2-6-78 0 0,1-1 0 0 0,-1 0 0 0 0,-1 0 0 0 0,0 0 0 0 0,0-1 0 0 0,-1 0 0 0 0,0 0 0 0 0,-1 0 0 0 0,0 0 0 0 0,0-1 0 0 0,-1 1 0 0 0,-1-1 0 0 0,1-9-54 0 0,4-13 167 0 0,38-221 253 0 0,-43 216-408 0 0,-19 48-119 0 0,16-6 101 0 0,0 1 0 0 0,1 0 0 0 0,0-1 0 0 0,0 1 0 0 0,0 0 0 0 0,0 0 0 0 0,0 0 0 0 0,1 0 0 0 0,0 0 0 0 0,0 0 0 0 0,1 0 0 0 0,-1 0 0 0 0,1-1 0 0 0,0 1 0 0 0,0 0-1 0 0,1 0 1 0 0,0-1 0 0 0,-1 1 0 0 0,1-1 0 0 0,1 1 0 0 0,-1-1 0 0 0,1 0 0 0 0,0 0 0 0 0,0 0 0 0 0,0 0 0 0 0,0 0 0 0 0,0-1 0 0 0,1 1 0 0 0,0-1 0 0 0,0 0 0 0 0,0 0 0 0 0,0-1 0 0 0,0 1 0 0 0,0-1 0 0 0,1 0 0 0 0,-1 0-1 0 0,1 0 1 0 0,0 0 0 0 0,0-1 0 0 0,-1 0 0 0 0,4 0 6 0 0,184 81 259 0 0,-190-79-257 0 0,-1 1 1 0 0,0 0-1 0 0,0 0 0 0 0,-1-1 0 0 0,1 1 1 0 0,-1 0-1 0 0,0 0 0 0 0,0 0 1 0 0,0 0-1 0 0,0-1 0 0 0,0 1 0 0 0,-1 0 1 0 0,0 0-1 0 0,0 0 0 0 0,0-1 1 0 0,0 1-1 0 0,-1-1 0 0 0,1 1 0 0 0,-1-1 1 0 0,0 1-1 0 0,0-1 0 0 0,0 0 1 0 0,0 0-1 0 0,-1 0 0 0 0,1 0 0 0 0,-1 0 1 0 0,0 0-1 0 0,0-1 0 0 0,0 0 1 0 0,0 1-1 0 0,0-1 0 0 0,-1 0 1 0 0,1 0-1 0 0,-1-1 0 0 0,1 1 0 0 0,-2 0-2 0 0,3-1 3 0 0,-5 5-3 0 0,-1 1 0 0 0,0-2-1 0 0,0 1 1 0 0,0-1 0 0 0,0-1-1 0 0,-1 1 1 0 0,0-1 0 0 0,0-1 0 0 0,0 0-1 0 0,0 0 1 0 0,0-1 0 0 0,-1 0-1 0 0,-6 0 1 0 0,15-2-37 0 0,-1-1-1 0 0,0 1 1 0 0,1-1-1 0 0,-1 1 1 0 0,0-1 0 0 0,1 0-1 0 0,-1 0 1 0 0,1 0-1 0 0,-1 0 1 0 0,1 0-1 0 0,0 0 1 0 0,-1 0-1 0 0,1 0 1 0 0,0-1-1 0 0,0 1 1 0 0,0 0-1 0 0,0-1 1 0 0,0 1 0 0 0,0-1-1 0 0,0 1 1 0 0,1-1-1 0 0,-1 0 1 0 0,0 1-1 0 0,1-1 1 0 0,-1 0-1 0 0,1 1 1 0 0,0-1-1 0 0,-1 0 1 0 0,1 0 0 0 0,0 1-1 0 0,0-1 1 0 0,0 0-1 0 0,1 0 1 0 0,-1 1-1 0 0,0-1 1 0 0,0 0-1 0 0,1 1 1 0 0,-1-1-1 0 0,2-1 38 0 0,15-67-1063 0 0,-4 45 1030 0 0,2 0 0 0 0,1 1 0 0 0,1 0 0 0 0,1 2 0 0 0,1 0 0 0 0,0 1-1 0 0,2 0 1 0 0,21-15 33 0 0,-36 31 28 0 0,114-79 895 0 0,-119 86-895 0 0,0-1 1 0 0,0 1-1 0 0,1-1 0 0 0,-1 1 1 0 0,0 0-1 0 0,0-1 0 0 0,-1 1 0 0 0,1 0 1 0 0,0 0-1 0 0,-1 0 0 0 0,1 0 1 0 0,-1 0-1 0 0,1 0 0 0 0,-1 0 1 0 0,0 0-1 0 0,0 0 0 0 0,0 0 0 0 0,0 0 1 0 0,0 0-1 0 0,0 0 0 0 0,-1 0 1 0 0,1 0-1 0 0,-1-1 0 0 0,1 1 0 0 0,-1 0 1 0 0,0 0-1 0 0,0 0 0 0 0,0 0 1 0 0,0-1-1 0 0,0 1 0 0 0,0 0 0 0 0,-1 0-28 0 0,0 3 73 0 0,-9 29 84 0 0,9-31-134 0 0,0 0 0 0 0,1 0 0 0 0,-1 0 0 0 0,1 0 1 0 0,0 1-1 0 0,0-1 0 0 0,0 0 0 0 0,0 1 0 0 0,1-1 0 0 0,-1 1 1 0 0,1-1-1 0 0,0 1 0 0 0,0-1 0 0 0,0 0 0 0 0,0 1 0 0 0,1-1 1 0 0,-1 1-1 0 0,1-1 0 0 0,0 1 0 0 0,0-1 0 0 0,1 0 0 0 0,-1 0 1 0 0,0 0-1 0 0,1 0 0 0 0,0 0 0 0 0,0 0 0 0 0,0 0 0 0 0,0 0 0 0 0,0-1 1 0 0,2 3-24 0 0,58 47 169 0 0,-55-48-173 0 0,0 0 0 0 0,0 1 0 0 0,0 0 1 0 0,-1 0-1 0 0,1 0 0 0 0,-1 1 0 0 0,0 0 0 0 0,-1 0 1 0 0,0 1-1 0 0,0 0 0 0 0,0-1 0 0 0,-1 2 0 0 0,0-1 1 0 0,0 0-1 0 0,0 1 0 0 0,-1 0 0 0 0,-1 0 0 0 0,1 0 1 0 0,-1 0-1 0 0,0 0 0 0 0,-1 4 4 0 0,-2-4-208 0 0,0-1 0 0 0,0 0 0 0 0,-1 0 0 0 0,-1 0 0 0 0,1 0 0 0 0,-1-1 0 0 0,0 1 0 0 0,0 0 0 0 0,-1-1 0 0 0,0 0 0 0 0,0 0 0 0 0,-1 0 1 0 0,1-1-1 0 0,-1 1 0 0 0,0-1 0 0 0,-1 0 0 0 0,1-1 0 0 0,-1 1 0 0 0,0-1 0 0 0,0 0 0 0 0,-1 0 0 0 0,-2 0 208 0 0,-22 9-1295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48:07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466 203 1016 0 0,'0'0'549'0'0,"0"0"-54"0"0,0 0 5 0 0,0 0-28 0 0,-1-11 103 0 0,7 11 3235 0 0,-4 0-3807 0 0,-1 1 0 0 0,1 0 0 0 0,0 0 0 0 0,-1 0 0 0 0,1 0 0 0 0,-1 0 0 0 0,1 1 0 0 0,-1-1 0 0 0,1 0 0 0 0,-1 1 0 0 0,0-1 0 0 0,0 1 0 0 0,1 0 0 0 0,-1-1-1 0 0,0 1 1 0 0,-1 0 0 0 0,1-1 0 0 0,0 1 0 0 0,0 0 0 0 0,-1 0 0 0 0,1 0 0 0 0,-1 0 0 0 0,0 0 0 0 0,1 0 0 0 0,-1 0 0 0 0,0 0 0 0 0,0-1 0 0 0,0 1 0 0 0,0 0 0 0 0,-1 0 0 0 0,1 2-3 0 0,0-2 0 0 0,116 523 248 0 0,-136-503-5269 0 0,8-32 3589 0 0</inkml:trace>
  <inkml:trace contextRef="#ctx0" brushRef="#br0" timeOffset="406.784">72 179 1036 0 0,'-66'4'4388'0'0,"65"-4"-4004"0"0,1 0 9 0 0,-4 0 783 0 0,285-75 624 0 0,-128 36-1432 0 0,207-30-3001 0 0,-349 69 2016 0 0,-11 0-2402 0 0,0 0 1727 0 0</inkml:trace>
  <inkml:trace contextRef="#ctx0" brushRef="#br0" timeOffset="873.702">939 455 1336 0 0,'-8'7'256'0'0,"0"0"0"0"0,0 1 0 0 0,0 0 0 0 0,1 0-1 0 0,0 0 1 0 0,0 1 0 0 0,1 0 0 0 0,1 1 0 0 0,-1-1 0 0 0,2 1 0 0 0,-1 0 0 0 0,1 1 0 0 0,1-1-1 0 0,0 0 1 0 0,0 1 0 0 0,1 0 0 0 0,0 0 0 0 0,1 7-256 0 0,1-14 43 0 0,0 0 0 0 0,0 0 0 0 0,1-1 0 0 0,-1 1 0 0 0,1 0 0 0 0,0-1 0 0 0,0 1 0 0 0,1 0 0 0 0,-1-1 0 0 0,1 1 0 0 0,-1-1 0 0 0,1 0 0 0 0,0 0 0 0 0,1 0 0 0 0,-1 0 0 0 0,0 0-1 0 0,1 0 1 0 0,0 0 0 0 0,-1-1 0 0 0,1 1 0 0 0,0-1 0 0 0,0 0 0 0 0,1 0 0 0 0,-1 0 0 0 0,0 0 0 0 0,1-1 0 0 0,-1 1 0 0 0,1-1 0 0 0,-1 0 0 0 0,1 0 0 0 0,0 0 0 0 0,-1 0 0 0 0,1-1 0 0 0,0 0 0 0 0,0 1 0 0 0,-1-1 0 0 0,2-1-43 0 0,138-18 634 0 0,-135 18-621 0 0,-1 0-1 0 0,0-1 1 0 0,1 0-1 0 0,-1-1 1 0 0,0 0-1 0 0,0 0 1 0 0,0 0 0 0 0,-1-1-1 0 0,1 0 1 0 0,-1 0-1 0 0,0 0 1 0 0,0-1-1 0 0,0 0 1 0 0,-1 0 0 0 0,0-1-1 0 0,0 0 1 0 0,0 0-1 0 0,-1 0 1 0 0,1 0-1 0 0,-1-1 1 0 0,-1 1-1 0 0,0-1 1 0 0,1 0 0 0 0,-2 0-1 0 0,2-5-12 0 0,-6 5-61 0 0,-1 0-1 0 0,0 0 1 0 0,0 0-1 0 0,-1 0 1 0 0,0 1-1 0 0,0-1 1 0 0,0 1 0 0 0,-1 0-1 0 0,0 1 1 0 0,0-1-1 0 0,0 1 1 0 0,-1 0-1 0 0,0 0 1 0 0,0 0-1 0 0,0 1 1 0 0,0 0 0 0 0,-1 0-1 0 0,0 0 1 0 0,0 1-1 0 0,0 0 1 0 0,0 1-1 0 0,0 0 1 0 0,0 0-1 0 0,-1 0 1 0 0,-3 0 61 0 0,-111-12-4320 0 0,109 14 3088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48:10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448 119 956 0 0,'0'0'603'0'0,"0"0"32"0"0,12-3 383 0 0,8-34 385 0 0,-48-7-436 0 0,18 38-945 0 0,-1 1 1 0 0,-1 1-1 0 0,1-1 1 0 0,0 2-1 0 0,-1 0 1 0 0,0 0-1 0 0,0 1 0 0 0,0 0 1 0 0,0 1-1 0 0,0 0 1 0 0,0 1-1 0 0,-1 1 1 0 0,1 0-1 0 0,0 0 1 0 0,0 2-1 0 0,0-1 1 0 0,1 1-1 0 0,-1 1 0 0 0,1 0 1 0 0,-1 1-1 0 0,1 0 1 0 0,1 0-1 0 0,-1 1 1 0 0,1 1-1 0 0,0 0 1 0 0,0 0-1 0 0,1 1 1 0 0,0 0-1 0 0,0 1 0 0 0,1 0 1 0 0,0 0-1 0 0,1 1 1 0 0,0-1-1 0 0,0 3-22 0 0,-3 1 46 0 0,1 1-1 0 0,0 0 0 0 0,1 0 1 0 0,1 1-1 0 0,0 0 1 0 0,1 0-1 0 0,0 1 0 0 0,2-1 1 0 0,0 1-1 0 0,0 0 0 0 0,2 1 1 0 0,0-1-1 0 0,1 0 1 0 0,0 14-46 0 0,1-26 11 0 0,1 0 0 0 0,-1-1 0 0 0,1 1 0 0 0,-1-1 0 0 0,1 1 0 0 0,0-1 1 0 0,1 1-1 0 0,-1-1 0 0 0,0 1 0 0 0,1-1 0 0 0,0 0 0 0 0,0 0 0 0 0,0 0 1 0 0,0 0-1 0 0,0 0 0 0 0,1 0 0 0 0,-1-1 0 0 0,1 1 0 0 0,-1-1 0 0 0,1 1 0 0 0,0-1 1 0 0,0 0-1 0 0,0 0 0 0 0,1-1 0 0 0,-1 1 0 0 0,0 0 0 0 0,1-1 0 0 0,-1 0 0 0 0,1 0 1 0 0,-1 0-1 0 0,1 0 0 0 0,-1-1 0 0 0,1 1 0 0 0,0-1 0 0 0,-1 0 0 0 0,1 0 1 0 0,0 0-1 0 0,-1-1 0 0 0,1 1 0 0 0,-1-1 0 0 0,1 0 0 0 0,-1 0 0 0 0,3-1-11 0 0,28-16 52 0 0,0-1 0 0 0,-1-2 0 0 0,0-1 0 0 0,-2-1 0 0 0,-1-2-1 0 0,-1-1 1 0 0,-1-2 0 0 0,-2 0 0 0 0,11-17-52 0 0,-2 8 155 0 0,-33 36-158 0 0,-1 0 1 0 0,1 0 0 0 0,0 1-1 0 0,0-1 1 0 0,0 1 0 0 0,0-1-1 0 0,0 1 1 0 0,0 0-1 0 0,0 0 1 0 0,0 0 0 0 0,0 0-1 0 0,1 0 1 0 0,-1 0 0 0 0,0 0-1 0 0,0 1 1 0 0,0-1 0 0 0,0 1-1 0 0,0 0 1 0 0,-1-1 0 0 0,1 1-1 0 0,0 0 1 0 0,0 0-1 0 0,0 0 1 0 0,-1 0 0 0 0,1 0-1 0 0,0 1 1 0 0,-1-1 0 0 0,1 1-1 0 0,-1-1 1 0 0,0 1 0 0 0,1-1-1 0 0,-1 1 1 0 0,0 0-1 0 0,1 1 3 0 0,18 14-103 0 0,-3-7-392 0 0,1-1-1 0 0,0-1 1 0 0,0 0 0 0 0,1-1 0 0 0,0-1 0 0 0,0 0 0 0 0,0-2 0 0 0,1 0 0 0 0,-1-2 0 0 0,9 1 495 0 0,-7-3-1270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27:28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8 1436 0 0,'0'0'782'0'0,"0"0"-93"0"0,0 0-47 0 0,0 0-26 0 0,-7 3-47 0 0,1 0-444 0 0,1 0 1 0 0,-1 0-1 0 0,0 1 1 0 0,1-1-1 0 0,0 1 1 0 0,0 0 0 0 0,0 1-1 0 0,0-1 1 0 0,1 1-1 0 0,-1 0 1 0 0,1 0-1 0 0,1 1 1 0 0,-1-1-1 0 0,1 1 1 0 0,0-1-1 0 0,0 1 1 0 0,0 0-1 0 0,1 0 1 0 0,0 1 0 0 0,0-1-1 0 0,1 0 1 0 0,-1 1-1 0 0,2-1 1 0 0,-1 1-1 0 0,1-1 1 0 0,-1 1-1 0 0,2-1 1 0 0,-1 1-1 0 0,1-1 1 0 0,0 1-1 0 0,0-1 1 0 0,1 0 0 0 0,0 1-1 0 0,0-1 1 0 0,0 0-1 0 0,1 0 1 0 0,0 0-1 0 0,3 3-125 0 0,-1-6 32 0 0,1 1 0 0 0,0-2 0 0 0,0 1 0 0 0,0 0 0 0 0,0-1 0 0 0,0 0 0 0 0,0-1 0 0 0,1 0 0 0 0,-1 0 0 0 0,1 0 0 0 0,-1 0 1 0 0,1-1-1 0 0,-1 0 0 0 0,1-1 0 0 0,-1 1 0 0 0,1-1 0 0 0,-1 0 0 0 0,0-1 0 0 0,1 0 0 0 0,-1 0 0 0 0,0 0 0 0 0,0-1 0 0 0,0 0 0 0 0,-1 0 0 0 0,1 0 0 0 0,-1-1 0 0 0,1 1 0 0 0,1-3-32 0 0,-4 2-12 0 0,1 1 0 0 0,-1-1 1 0 0,0 0-1 0 0,0-1 0 0 0,-1 1 0 0 0,1 0 1 0 0,-1-1-1 0 0,0 0 0 0 0,0 1 1 0 0,-1-1-1 0 0,1 0 0 0 0,-1 0 0 0 0,0 0 1 0 0,0 0-1 0 0,-1 0 0 0 0,1 0 0 0 0,-1 0 1 0 0,0 0-1 0 0,0 0 0 0 0,-1 0 0 0 0,0 0 1 0 0,0 0-1 0 0,0 0 0 0 0,0 0 0 0 0,-1 0 1 0 0,0 1-1 0 0,0-1 0 0 0,0 0 0 0 0,0 1 1 0 0,-1 0-1 0 0,0-1 0 0 0,0 1 0 0 0,0 0 1 0 0,0 1-1 0 0,-1-1 0 0 0,1 0 0 0 0,-1 1 1 0 0,0 0-1 0 0,0 0 0 0 0,0 0 0 0 0,-1 0 1 0 0,1 1-1 0 0,-1 0 0 0 0,1 0 0 0 0,-1 0 1 0 0,0 0-1 0 0,0 1 0 0 0,0-1 0 0 0,1 1 1 0 0,-1 1-1 0 0,-1-1 0 0 0,-2 1 12 0 0,-48-8-599 0 0,18 8-3574 0 0,32 0 2847 0 0,5 0-126 0 0</inkml:trace>
  <inkml:trace contextRef="#ctx0" brushRef="#br0" timeOffset="487.112">506 0 1076 0 0,'-9'15'525'0'0,"0"-1"0"0"0,2 1-1 0 0,0 0 1 0 0,0 0 0 0 0,2 1-1 0 0,0 0 1 0 0,0 0 0 0 0,2 1 0 0 0,0-1-1 0 0,1 1 1 0 0,0-1 0 0 0,2 10-525 0 0,2-21 43 0 0,0 1 1 0 0,0-1 0 0 0,0 0-1 0 0,1 0 1 0 0,0 0 0 0 0,0 0-1 0 0,1 0 1 0 0,-1-1-1 0 0,1 1 1 0 0,0-1 0 0 0,0 0-1 0 0,0 0 1 0 0,1 0 0 0 0,-1-1-1 0 0,1 0 1 0 0,0 0 0 0 0,0 0-1 0 0,0 0 1 0 0,1-1-1 0 0,-1 0 1 0 0,0 0 0 0 0,1 0-1 0 0,0-1 1 0 0,-1 0 0 0 0,1 0-1 0 0,0 0 1 0 0,-1-1 0 0 0,1 1-1 0 0,0-2 1 0 0,0 1-1 0 0,-1 0 1 0 0,1-1 0 0 0,0 0-1 0 0,-1-1 1 0 0,1 1 0 0 0,0-1-1 0 0,-1 0 1 0 0,0 0 0 0 0,0-1-1 0 0,0 0 1 0 0,0 0 0 0 0,0 0-44 0 0,0 2 5 0 0,-1-1 1 0 0,1 0 0 0 0,-1 0-1 0 0,0 0 1 0 0,1 0 0 0 0,-1-1 0 0 0,-1 1-1 0 0,1-1 1 0 0,0 0 0 0 0,-1-1 0 0 0,1 1-1 0 0,-1-1 1 0 0,0 1 0 0 0,0-1 0 0 0,0 0-1 0 0,-1 0 1 0 0,1 0 0 0 0,-1 0 0 0 0,0-1-1 0 0,0 1 1 0 0,0 0 0 0 0,-1-1-1 0 0,0 0 1 0 0,0 1 0 0 0,0-1 0 0 0,0 0-1 0 0,-1 1 1 0 0,0-1 0 0 0,1 0 0 0 0,-2 0-1 0 0,1 0 1 0 0,-1 1 0 0 0,0-1 0 0 0,0 0-1 0 0,0 1 1 0 0,0-1 0 0 0,-1 1 0 0 0,0-1-1 0 0,0 1 1 0 0,0 0 0 0 0,0 0-1 0 0,-1 0 1 0 0,0-1-6 0 0,-107-69-525 0 0,22 48-4962 0 0,83 25 4809 0 0,-3-1-792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48:27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407 100 996 0 0,'-25'4'416'0'0,"0"1"-1"0"0,1 2 1 0 0,-1 0 0 0 0,2 2-1 0 0,-1 0 1 0 0,1 2 0 0 0,1 0-1 0 0,0 2 1 0 0,0 0 0 0 0,1 2-1 0 0,1 0 1 0 0,1 1 0 0 0,0 1-1 0 0,1 1 1 0 0,1 0 0 0 0,-13 19-416 0 0,26-33 12 0 0,1 1 0 0 0,0-1 1 0 0,1 1-1 0 0,-1 0 0 0 0,1 0 1 0 0,0 0-1 0 0,0 0 0 0 0,0 0 1 0 0,1 1-1 0 0,0-1 0 0 0,0 1 1 0 0,0-1-1 0 0,1 0 0 0 0,-1 1 1 0 0,1-1-1 0 0,1 1 1 0 0,-1-1-1 0 0,1 1 0 0 0,0-1 1 0 0,0 1-1 0 0,1-1 0 0 0,-1 0 1 0 0,1 0-1 0 0,0 0 0 0 0,1 0 1 0 0,-1 0-1 0 0,1 0 0 0 0,0 0 1 0 0,0-1-1 0 0,0 0 0 0 0,1 1 1 0 0,0-1-1 0 0,0 0 0 0 0,0-1 1 0 0,0 1-1 0 0,0-1 0 0 0,1 0 1 0 0,-1 0-1 0 0,1 0 0 0 0,0-1 1 0 0,0 1-1 0 0,0-1 0 0 0,0 0 1 0 0,1-1-1 0 0,-1 1 0 0 0,0-1 1 0 0,5 0-13 0 0,19 2-669 0 0,1-2 1 0 0,0-2 0 0 0,0 0 0 0 0,-1-2-1 0 0,1-1 1 0 0,-1-2 0 0 0,0-1-1 0 0,12-4 669 0 0,2-3-1256 0 0</inkml:trace>
  <inkml:trace contextRef="#ctx0" brushRef="#br0" timeOffset="467.559">847 272 928 0 0,'-83'9'3020'0'0,"68"-3"-2871"0"0,0 1 1 0 0,1 0 0 0 0,0 1-1 0 0,1 1 1 0 0,0 0 0 0 0,0 1-1 0 0,1 0 1 0 0,0 1 0 0 0,1 1 0 0 0,0 0-1 0 0,1 0 1 0 0,0 1 0 0 0,1 0-1 0 0,1 0 1 0 0,0 1 0 0 0,0 0-1 0 0,2 1 1 0 0,-5 12-150 0 0,11-26 10 0 0,-1-1-1 0 0,1 1 1 0 0,0 0-1 0 0,0 0 1 0 0,-1 0-1 0 0,1-1 1 0 0,0 1-1 0 0,0 0 1 0 0,0 0 0 0 0,0 0-1 0 0,-1 0 1 0 0,2 0-1 0 0,-1-1 1 0 0,0 1-1 0 0,0 0 1 0 0,0 0 0 0 0,0 0-1 0 0,0 0 1 0 0,1 0-1 0 0,-1-1 1 0 0,0 1-1 0 0,1 0 1 0 0,-1 0 0 0 0,0 0-1 0 0,1-1 1 0 0,-1 1-1 0 0,1 0 1 0 0,0-1-1 0 0,-1 1 1 0 0,1 0 0 0 0,-1-1-1 0 0,1 1 1 0 0,0-1-1 0 0,0 1 1 0 0,-1-1-1 0 0,1 1 1 0 0,0-1 0 0 0,0 0-1 0 0,-1 1 1 0 0,1-1-1 0 0,0 0 1 0 0,0 0-1 0 0,0 1 1 0 0,0-1-1 0 0,-1 0 1 0 0,1 0 0 0 0,0 0-1 0 0,0 0 1 0 0,0 0-1 0 0,0 0 1 0 0,0 0-1 0 0,0 0 1 0 0,-1-1 0 0 0,1 1-1 0 0,0 0 1 0 0,0 0-1 0 0,0-1 1 0 0,-1 1-1 0 0,1-1 1 0 0,0 1 0 0 0,0 0-1 0 0,-1-1 1 0 0,1 0-1 0 0,0 1 1 0 0,-1-1-1 0 0,1 1 1 0 0,0-1-10 0 0,55-31-186 0 0,-44 20 89 0 0,0-1-1 0 0,-1-1 1 0 0,-1 1-1 0 0,0-2 0 0 0,-1 1 1 0 0,0-2-1 0 0,-1 1 1 0 0,-1-1-1 0 0,0 0 0 0 0,-1 0 1 0 0,-1-1-1 0 0,-1 0 1 0 0,0-2 97 0 0,18-50-218 0 0,9 20-627 0 0,-6 71 890 0 0,-9-4 77 0 0,0 1-1 0 0,-1 1 1 0 0,-1 0-1 0 0,-1 1 1 0 0,-1 0-1 0 0,-1 1 1 0 0,-1 1-1 0 0,1 4-121 0 0,10 18-107 0 0,-17-39-2131 0 0,-4-6 892 0 0</inkml:trace>
  <inkml:trace contextRef="#ctx0" brushRef="#br0" timeOffset="652.515">930 40 1912 0 0,'2'-6'1032'0'0,"-1"1"-256"0"0,-1 1-284 0 0,-1-1-332 0 0,-1 1-20 0 0,2-1-460 0 0,-2 1-204 0 0,-1 1-800 0 0,0 0 56 0 0</inkml:trace>
  <inkml:trace contextRef="#ctx0" brushRef="#br0" timeOffset="1039.635">1178 304 988 0 0,'19'127'6266'0'0,"-17"-145"-6214"0"0,1 0 0 0 0,1 0 0 0 0,1 1 0 0 0,0-1 0 0 0,1 1 1 0 0,1 0-1 0 0,0 0 0 0 0,2 1 0 0 0,0 0 0 0 0,0 1 0 0 0,2 0 0 0 0,0 0 0 0 0,0 1 0 0 0,1 0 0 0 0,7-4-52 0 0,-16 17-18 0 0,0 1-1 0 0,1-1 0 0 0,-1 1 0 0 0,1-1 0 0 0,-1 1 0 0 0,0 0 0 0 0,1 1 0 0 0,-1-1 0 0 0,1 1 0 0 0,-1-1 1 0 0,0 1-1 0 0,1 0 0 0 0,-1 0 0 0 0,0 0 0 0 0,0 1 0 0 0,0-1 0 0 0,0 1 0 0 0,0 0 0 0 0,0 0 0 0 0,0 0 1 0 0,0 0-1 0 0,-1 0 0 0 0,1 1 0 0 0,-1-1 0 0 0,0 1 0 0 0,0-1 0 0 0,0 1 0 0 0,0 0 0 0 0,0 0 0 0 0,0 0 1 0 0,-1 0-1 0 0,1 0 0 0 0,-1 0 0 0 0,0 1 0 0 0,0-1 0 0 0,0 0 0 0 0,0 1 19 0 0,6 9-63 0 0,17 31-149 0 0,28 42 199 0 0,0-57-4165 0 0,-50-29 2680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48:25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399 47 1056 0 0,'0'0'433'0'0,"-23"1"670"0"0,19 0-1058 0 0,1 1 1 0 0,0-1 0 0 0,1 1-1 0 0,-1 0 1 0 0,0 0 0 0 0,0 0-1 0 0,1 1 1 0 0,0-1 0 0 0,-1 1-1 0 0,1-1 1 0 0,0 1 0 0 0,0 0-1 0 0,0 0 1 0 0,0 0 0 0 0,1 0-1 0 0,-1 0 1 0 0,1 0 0 0 0,0 0 0 0 0,0 0-1 0 0,0 1 1 0 0,0-1 0 0 0,1 0-1 0 0,-1 1 1 0 0,1-1 0 0 0,0 1-1 0 0,0-1 1 0 0,0 0 0 0 0,0 1-1 0 0,1-1 1 0 0,-1 1 0 0 0,1 0-46 0 0,0 47 447 0 0,2 0 1 0 0,3-1 0 0 0,1 1 0 0 0,3-1-1 0 0,2-1 1 0 0,2 0 0 0 0,7 15-448 0 0,-2-10 142 0 0,-3 1 0 0 0,-3 0 0 0 0,-2 1 0 0 0,-2 1 0 0 0,0 47-142 0 0,-9-97-181 0 0,1-1 0 0 0,-2 1 0 0 0,1-1-1 0 0,-1 1 1 0 0,0 0 0 0 0,0-1 0 0 0,-1 0 0 0 0,1 1 0 0 0,-1-1-1 0 0,-1 0 1 0 0,1 0 0 0 0,-1 0 0 0 0,-1 0 0 0 0,1 0-1 0 0,-1-1 1 0 0,1 0 0 0 0,-2 1 0 0 0,1-1 0 0 0,0-1 0 0 0,-1 1-1 0 0,0-1 1 0 0,0 0 0 0 0,-1 0 0 0 0,1 0 0 0 0,-1-1 0 0 0,-1 2 181 0 0,-23 2-1262 0 0</inkml:trace>
  <inkml:trace contextRef="#ctx0" brushRef="#br0" timeOffset="358.498">20 456 1632 0 0,'-20'10'3036'0'0,"35"-10"-1337"0"0,34-10-933 0 0,214-74-3 0 0,-8-20-5385 0 0,-216 87 3344 0 0</inkml:trace>
  <inkml:trace contextRef="#ctx0" brushRef="#br0" timeOffset="1104.931">874 141 968 0 0,'-1'0'72'0'0,"1"0"-1"0"0,0 1 1 0 0,-1-1 0 0 0,1 0-1 0 0,-1 0 1 0 0,1 0 0 0 0,-1 0 0 0 0,1 0-1 0 0,-1 0 1 0 0,1-1 0 0 0,-1 1-1 0 0,1 0 1 0 0,-1 0 0 0 0,1 0-1 0 0,-1 0 1 0 0,1-1 0 0 0,-1 1-1 0 0,1 0 1 0 0,0 0 0 0 0,-1-1-1 0 0,1 1 1 0 0,-1 0 0 0 0,1-1-1 0 0,0 1 1 0 0,-1 0 0 0 0,1-1-1 0 0,0 1 1 0 0,-1 0 0 0 0,1-1 0 0 0,0 1-1 0 0,0-1 1 0 0,-1 1 0 0 0,1-1-1 0 0,0 1 1 0 0,0-1 0 0 0,0 1-1 0 0,0-1 1 0 0,0 1 0 0 0,0-1-1 0 0,0 1 1 0 0,0-1-72 0 0,-15 6 128 0 0,1 1 0 0 0,0 1 0 0 0,0 0 0 0 0,0 0 0 0 0,1 1 0 0 0,0 1 0 0 0,1 0 0 0 0,0 1 0 0 0,1 1 0 0 0,-1-1 0 0 0,2 2 0 0 0,0-1 0 0 0,0 2 0 0 0,1-1 0 0 0,1 1 0 0 0,0 0 0 0 0,1 1 0 0 0,0 0 0 0 0,1 0 0 0 0,0 1 0 0 0,2 0 0 0 0,0-1 0 0 0,0 1 0 0 0,1 1 0 0 0,1-1 0 0 0,0 2-128 0 0,3-14 24 0 0,-1 0 0 0 0,0 0-1 0 0,1 0 1 0 0,0 0 0 0 0,0-1-1 0 0,0 1 1 0 0,0 0 0 0 0,0 0-1 0 0,0-1 1 0 0,1 1 0 0 0,-1-1-1 0 0,1 1 1 0 0,0-1-1 0 0,-1 0 1 0 0,1 1 0 0 0,0-1-1 0 0,1 0 1 0 0,-1 0 0 0 0,0-1-1 0 0,1 1 1 0 0,-1 0 0 0 0,1-1-1 0 0,-1 1 1 0 0,1-1 0 0 0,-1 0-1 0 0,1 0 1 0 0,0 0 0 0 0,0 0-1 0 0,0-1 1 0 0,0 1 0 0 0,-1-1-1 0 0,1 1 1 0 0,0-1 0 0 0,0 0-1 0 0,2 0-23 0 0,98-10 354 0 0,-85 4-372 0 0,-1 0 0 0 0,0-2 0 0 0,-1 0 1 0 0,0 0-1 0 0,0-2 0 0 0,-1 0 0 0 0,0-1 0 0 0,-1 0 0 0 0,0-1 1 0 0,-1-1-1 0 0,0 0 0 0 0,-1 0 0 0 0,-1-1 0 0 0,0-1 1 0 0,0 0-1 0 0,-2-1 0 0 0,0 0 0 0 0,3-7 18 0 0,-13 23 5 0 0,0 0-1 0 0,1 1 1 0 0,-1-1-1 0 0,0 1 1 0 0,0-1-1 0 0,1 0 1 0 0,-1 0-1 0 0,0 1 1 0 0,0-1-1 0 0,1 0 1 0 0,-1 0-1 0 0,0 0 1 0 0,0 0-1 0 0,0 0 0 0 0,1 0 1 0 0,-1 0-1 0 0,0 0 1 0 0,0 0-1 0 0,0 0 1 0 0,1-1-1 0 0,-1 1 1 0 0,0 0-1 0 0,0 0 1 0 0,1-1-1 0 0,-1 1 1 0 0,0-1-1 0 0,1 1 1 0 0,-1 0-1 0 0,0-1 1 0 0,1 1-1 0 0,-1-1 1 0 0,1 0-1 0 0,-1 1 1 0 0,1-1-1 0 0,-1 1 1 0 0,1-1-1 0 0,-1 0 1 0 0,1 1-1 0 0,0-1 1 0 0,-1 0-1 0 0,1 1 1 0 0,0-1-1 0 0,-1 0 1 0 0,1 0-1 0 0,0 0 1 0 0,0 1-1 0 0,0-1 1 0 0,0 0-1 0 0,0 0 1 0 0,0 1-1 0 0,0-1 1 0 0,0 0-1 0 0,0 0 1 0 0,0 0-5 0 0,-3 5 1 0 0,0 0 0 0 0,1 0 0 0 0,-1-1 0 0 0,1 2 0 0 0,0-1 0 0 0,0 0 0 0 0,0 0 0 0 0,1 1 0 0 0,-1-1 0 0 0,1 1 0 0 0,0-1 0 0 0,1 1 0 0 0,-1 0 0 0 0,1-1 0 0 0,0 1 0 0 0,0 0 0 0 0,0-1 0 0 0,0 1 0 0 0,1-1 0 0 0,0 1 0 0 0,0 0 0 0 0,0-1 0 0 0,1 1 0 0 0,-1-1 0 0 0,1 0 0 0 0,0 0 0 0 0,1 0 0 0 0,-1 0 0 0 0,0 0 0 0 0,1 0 0 0 0,0 0 0 0 0,0-1 0 0 0,0 1 0 0 0,1-1 0 0 0,-1 0 0 0 0,3 2-1 0 0,9 0-25 0 0,0 0-1 0 0,1-1 0 0 0,0-1 0 0 0,-1 0 0 0 0,1-1 0 0 0,0-1 0 0 0,0 0 0 0 0,0-1 1 0 0,0-1-1 0 0,0 0 0 0 0,0-2 0 0 0,0 1 0 0 0,0-2 0 0 0,-1 0 0 0 0,0-1 0 0 0,1-1 0 0 0,-2 0 1 0 0,1-1-1 0 0,-1 0 0 0 0,0-1 0 0 0,-1-1 0 0 0,2-2 26 0 0,6-2 25 0 0,0-2 1 0 0,-2-1-1 0 0,0 0 0 0 0,0-1 1 0 0,-2-1-1 0 0,0-1 0 0 0,-1 0 1 0 0,5-10-26 0 0,-42 52 1164 0 0,9 82-1150 0 0,35-37-3614 0 0,-18-65 877 0 0,-6-6 1251 0 0</inkml:trace>
  <inkml:trace contextRef="#ctx0" brushRef="#br0" timeOffset="1353.767">1426 48 1684 0 0,'-5'-4'1068'0'0,"2"-2"-152"0"0,0 3-128 0 0,0-3-184 0 0,-1 3-183 0 0,3-2-305 0 0,-2 2-40 0 0,3 2-4 0 0,-4-2-276 0 0,3 0-125 0 0,-1 0-287 0 0,1 1 48 0 0,1-1-944 0 0,0 0 156 0 0</inkml:trace>
  <inkml:trace contextRef="#ctx0" brushRef="#br0" timeOffset="1605.556">1655 53 1024 0 0,'18'9'279'0'0,"-1"1"0"0"0,0 0 0 0 0,0 2 0 0 0,-1 0 0 0 0,-1 0 0 0 0,0 2 0 0 0,-1 0 0 0 0,0 1 1 0 0,-1 0-1 0 0,-1 1 0 0 0,0 0 0 0 0,-1 1 0 0 0,-1 0 0 0 0,0 1 0 0 0,0 4-279 0 0,-8-18 98 0 0,-1 0 0 0 0,0 0 0 0 0,1 1 1 0 0,-2-1-1 0 0,1 0 0 0 0,0 0 0 0 0,-1 0 0 0 0,0 1 0 0 0,0-1 1 0 0,0 0-1 0 0,-1 0 0 0 0,1 1 0 0 0,-1-1 0 0 0,0 0 1 0 0,0 0-1 0 0,0 0 0 0 0,-1 0 0 0 0,0 0 0 0 0,1 0 0 0 0,-1 0 1 0 0,-1-1-1 0 0,1 1 0 0 0,0 0 0 0 0,-1-1 0 0 0,0 0 0 0 0,0 0 1 0 0,0 0-1 0 0,0 0 0 0 0,0 0 0 0 0,-1-1 0 0 0,1 1 1 0 0,-1-1-1 0 0,0 0 0 0 0,1 0 0 0 0,-1 0 0 0 0,0 0 0 0 0,0-1 1 0 0,0 0-1 0 0,0 0 0 0 0,-1 0 0 0 0,1 0 0 0 0,0-1 1 0 0,-3 1-99 0 0,3-2 12 0 0,0-1 0 0 0,0 0 1 0 0,0 1-1 0 0,1-1 0 0 0,-1 0 1 0 0,1-1-1 0 0,0 1 1 0 0,-1 0-1 0 0,1-1 0 0 0,0 0 1 0 0,0 0-1 0 0,1 0 0 0 0,-1 0 1 0 0,0 0-1 0 0,1-1 1 0 0,0 1-1 0 0,0-1 0 0 0,0 1 1 0 0,0-1-1 0 0,1 0 1 0 0,-1 0-1 0 0,1 0 0 0 0,0 0 1 0 0,0 0-1 0 0,1 0 0 0 0,-1 0 1 0 0,1 0-1 0 0,0 0 1 0 0,0 0-1 0 0,0 0 0 0 0,0 0 1 0 0,1-1-1 0 0,0 1 0 0 0,0 0 1 0 0,0 0-1 0 0,0 1 1 0 0,0-1-13 0 0,4-11-174 0 0,0 1 1 0 0,1-1 0 0 0,0 1-1 0 0,1 1 1 0 0,1 0 0 0 0,0 0 0 0 0,1 0-1 0 0,0 1 1 0 0,1 0 0 0 0,9-9 173 0 0,128-98-5659 0 0,-118 101 4177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48:29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75 1348 0 0,'54'-75'7409'0'0,"-36"137"-6007"0"0,48 352-1026 0 0,-58-333-977 0 0,-6-27-2764 0 0,-23-27-606 0 0,14-28 2717 0 0</inkml:trace>
  <inkml:trace contextRef="#ctx0" brushRef="#br0" timeOffset="695.599">0 505 1448 0 0,'6'-6'5010'0'0,"108"-41"-4003"0"0,332-58-500 0 0,-394 92 283 0 0,-52 13-729 0 0,-15 32 210 0 0,13-26-276 0 0,0 1 0 0 0,1-1 0 0 0,0 1-1 0 0,0-1 1 0 0,0 1 0 0 0,1-1 0 0 0,0 1-1 0 0,0-1 1 0 0,0 1 0 0 0,1-1 0 0 0,0 1 0 0 0,0-1-1 0 0,1 0 1 0 0,0 1 0 0 0,0-1 0 0 0,0 0 0 0 0,1 0-1 0 0,0 0 1 0 0,0 0 0 0 0,0-1 0 0 0,1 1-1 0 0,0-1 1 0 0,0 0 0 0 0,1 0 0 0 0,-1 0 0 0 0,1-1-1 0 0,0 0 1 0 0,0 0 0 0 0,0 0 0 0 0,1 0 0 0 0,-1-1-1 0 0,1 0 1 0 0,0 0 0 0 0,0 0 0 0 0,0-1-1 0 0,0 0 1 0 0,1 0 0 0 0,-1 0 0 0 0,3-1 5 0 0,7-5-112 0 0,-1-1 0 0 0,0-1 0 0 0,0 0 1 0 0,0-1-1 0 0,-1-1 0 0 0,0 0 0 0 0,0-1 1 0 0,-1-1-1 0 0,-1 0 0 0 0,1 0 0 0 0,-1-2 1 0 0,-1 1-1 0 0,0-1 0 0 0,1-4 112 0 0,3-7-117 0 0,-37 49-9 0 0,20-23 128 0 0,1 1 1 0 0,-1 0-1 0 0,1 0 0 0 0,-1 0 0 0 0,1 0 0 0 0,1 0 0 0 0,-1 0 0 0 0,0 0 0 0 0,1 1 1 0 0,0-1-1 0 0,0 0 0 0 0,0 0 0 0 0,1 0 0 0 0,-1 0 0 0 0,1 0 0 0 0,0 0 0 0 0,0 0 0 0 0,0 0 1 0 0,1 0-1 0 0,-1 0 0 0 0,1 0 0 0 0,0 0 0 0 0,0-1 0 0 0,0 1 0 0 0,1-1 0 0 0,-1 0 1 0 0,1 1-1 0 0,0-1 0 0 0,0-1 0 0 0,0 1 0 0 0,0 0 0 0 0,1-1 0 0 0,-1 1 0 0 0,1-1 0 0 0,-1 0 1 0 0,1 0-1 0 0,0 0 0 0 0,0-1 0 0 0,0 1 0 0 0,0-1 0 0 0,0 0 0 0 0,0 0 0 0 0,0-1 1 0 0,0 1-1 0 0,0-1 0 0 0,0 0 0 0 0,0 0 0 0 0,1 0 0 0 0,-1 0 0 0 0,0-1 0 0 0,0 0 1 0 0,0 0-1 0 0,0 0 0 0 0,0 0 0 0 0,0 0 0 0 0,0-1-2 0 0,15-1-5 0 0,-1 0 0 0 0,0-1 0 0 0,0-1 0 0 0,0-1 0 0 0,-1 0 1 0 0,0-2-1 0 0,0 0 0 0 0,0 0 0 0 0,-1-2 0 0 0,-1 0 0 0 0,0 0 0 0 0,0-2 0 0 0,-1 0 0 0 0,0 0 0 0 0,-1-2 1 0 0,0 1-1 0 0,6-12 5 0 0,-18 24-9 0 0,0-1 0 0 0,-1 0 0 0 0,1 0 1 0 0,-1 0-1 0 0,1 0 0 0 0,-1-1 0 0 0,0 1 1 0 0,0 0-1 0 0,0 0 0 0 0,0 0 0 0 0,0 0 1 0 0,0 0-1 0 0,0 0 0 0 0,-1 0 0 0 0,1 0 1 0 0,-1 0-1 0 0,0 0 0 0 0,1 0 0 0 0,-1 0 1 0 0,0 0-1 0 0,0 0 0 0 0,0 0 0 0 0,0 1 1 0 0,-1-1-1 0 0,1 0 0 0 0,0 1 0 0 0,-1-1 1 0 0,1 1-1 0 0,-1-1 0 0 0,0 1 0 0 0,1 0 1 0 0,-1 0-1 0 0,0 0 0 0 0,0 0 0 0 0,0 0 1 0 0,0 0-1 0 0,1 0 0 0 0,-1 1 0 0 0,0-1 1 0 0,-1 0-1 0 0,1 1 0 0 0,0 0 0 0 0,-1-1 9 0 0,-96-14-139 0 0,81 15 49 0 0,-74-17-3125 0 0,88 14 1849 0 0</inkml:trace>
  <inkml:trace contextRef="#ctx0" brushRef="#br0" timeOffset="1024.901">1501 349 1360 0 0,'-35'160'3448'0'0,"36"-155"-3391"0"0,0-1 0 0 0,1 0 0 0 0,-1 0 0 0 0,1 0 0 0 0,0 0 0 0 0,0 0 0 0 0,0 0 0 0 0,1 0-1 0 0,-1-1 1 0 0,1 1 0 0 0,0-1 0 0 0,0 0 0 0 0,0 0 0 0 0,0 0 0 0 0,1 0 0 0 0,-1 0 0 0 0,1-1 0 0 0,0 1-1 0 0,0-1 1 0 0,0 0 0 0 0,0 0 0 0 0,0-1 0 0 0,0 1 0 0 0,0-1 0 0 0,0 0 0 0 0,1 0 0 0 0,-1 0-1 0 0,1-1 1 0 0,-1 0 0 0 0,0 1 0 0 0,1-1 0 0 0,-1-1 0 0 0,1 1 0 0 0,-1-1 0 0 0,0 0 0 0 0,5-1-57 0 0,1 0 1 0 0,0 0 1 0 0,0 0-1 0 0,0-2 1 0 0,0 1-1 0 0,0-1 1 0 0,-1-1-1 0 0,1 1 1 0 0,-1-2-1 0 0,0 1 1 0 0,-1-1-1 0 0,1-1 1 0 0,-1 1-1 0 0,0-1 1 0 0,-1-1 0 0 0,0 0-1 0 0,0 0 1 0 0,-1 0-1 0 0,0 0 1 0 0,0-1-1 0 0,-1 0 1 0 0,0-1-1 0 0,0 1 1 0 0,-1-1-1 0 0,0-2-1 0 0,-6 4-33 0 0,-1 1-1 0 0,1-1 1 0 0,-2 1-1 0 0,1 0 1 0 0,-1 0-1 0 0,0 0 0 0 0,0 1 1 0 0,-1-1-1 0 0,0 1 1 0 0,0 0-1 0 0,-1 0 1 0 0,1 1-1 0 0,-1-1 1 0 0,-1 1-1 0 0,1 1 0 0 0,-1-1 1 0 0,1 1-1 0 0,-1 0 1 0 0,0 1-1 0 0,-1-1 1 0 0,1 1-1 0 0,-1 1 1 0 0,1 0-1 0 0,-1 0 0 0 0,0 0 1 0 0,0 1-1 0 0,1 0 1 0 0,-2 0 33 0 0,-10-5-388 0 0,-57-14-2652 0 0,56 14 1870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48:31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439 1 1076 0 0,'0'0'760'0'0,"0"0"-153"0"0,0 0-45 0 0,0 0 27 0 0,0 0-70 0 0,0 0-66 0 0,0 0-71 0 0,0 0 12 0 0,0 0-9 0 0,0 0-89 0 0,0 0 8 0 0,0 0-32 0 0,0 0-36 0 0,0 0-23 0 0,0 0 8 0 0,1 3-57 0 0,2 11-37 0 0,-1 12 82 0 0,-2-14-155 0 0,29 291 540 0 0,-14-234-738 0 0,5 30-1096 0 0,-15-32-2767 0 0,-5-59 2633 0 0</inkml:trace>
  <inkml:trace contextRef="#ctx0" brushRef="#br0" timeOffset="391.682">0 481 1388 0 0,'260'-60'3146'0'0,"-215"49"-2885"0"0,68-16 302 0 0,2 4 0 0 0,107-7-563 0 0,-219 31 56 0 0,0 0 0 0 0,0 0 0 0 0,0 0 0 0 0,0 0 0 0 0,0 0-1 0 0,0 0 1 0 0,-1 1 0 0 0,1-1 0 0 0,0 1 0 0 0,-1 0 0 0 0,1-1 0 0 0,-1 1 0 0 0,0 1-1 0 0,0-1 1 0 0,0 0 0 0 0,0 0 0 0 0,0 1 0 0 0,0-1 0 0 0,0 1 0 0 0,-1 0 0 0 0,1-1-1 0 0,-1 1 1 0 0,0 0 0 0 0,0 0 0 0 0,0 0 0 0 0,0 0 0 0 0,-1 0 0 0 0,1 0-1 0 0,-1 0 1 0 0,1 0 0 0 0,-1 0 0 0 0,0 0 0 0 0,-1 0 0 0 0,1 0 0 0 0,-1 3-56 0 0,18 58-2087 0 0,-6-51-792 0 0,-8-10 1616 0 0</inkml:trace>
  <inkml:trace contextRef="#ctx0" brushRef="#br0" timeOffset="672.321">794 166 1624 0 0,'0'-5'756'0'0,"-2"-1"-416"0"0,4 3-292 0 0,-2 0-168 0 0,-2-4-408 0 0</inkml:trace>
  <inkml:trace contextRef="#ctx0" brushRef="#br0" timeOffset="1659.615">1082 419 888 0 0,'5'154'5507'0'0,"-5"-153"-5189"0"0,8 12 863 0 0,36-85-583 0 0,86-79-1136 0 0,-126 151 504 0 0,0 0 1 0 0,0 0-1 0 0,0 0 0 0 0,0 0 1 0 0,0 1-1 0 0,0 0 0 0 0,0 0 0 0 0,-1 0 1 0 0,1 0-1 0 0,0 1 0 0 0,-1 0 1 0 0,1-1-1 0 0,-1 1 0 0 0,1 0 1 0 0,-1 1-1 0 0,0-1 0 0 0,0 0 0 0 0,0 1 1 0 0,0 0-1 0 0,0 0 0 0 0,-1 0 1 0 0,1 0-1 0 0,-1 0 0 0 0,0 0 0 0 0,0 1 1 0 0,0-1-1 0 0,0 1 0 0 0,-1 0 1 0 0,1-1-1 0 0,-1 1 0 0 0,0 0 1 0 0,0 0-1 0 0,-1 0 0 0 0,1 0 0 0 0,-1-1 1 0 0,1 1-1 0 0,-1 0 0 0 0,-1 0 1 0 0,1 0-1 0 0,-1 3 34 0 0,2-6-2 0 0,-1-1 0 0 0,1 1 0 0 0,-1-1 0 0 0,1 1 0 0 0,-1-1 0 0 0,1 1 0 0 0,-1-1 0 0 0,1 1 0 0 0,0-1 0 0 0,-1 1 0 0 0,1-1 0 0 0,0 0 0 0 0,-1 1 0 0 0,1-1 0 0 0,0 0 0 0 0,0 0 0 0 0,-1 0 0 0 0,1 1 0 0 0,0-1 0 0 0,0 0 0 0 0,-1 0 0 0 0,1 0 0 0 0,0 0 0 0 0,0 0 0 0 0,-1-1 0 0 0,1 1 0 0 0,0 0 0 0 0,0 0 0 0 0,-1 0 0 0 0,1 0 0 0 0,0-1 0 0 0,-1 1 0 0 0,1 0 0 0 0,0-1 0 0 0,-1 1 0 0 0,1-1 0 0 0,0 1 0 0 0,-1-1 0 0 0,1 1 0 0 0,-1-1 0 0 0,1 1 0 0 0,-1-1 0 0 0,1 1 0 0 0,-1-1 0 0 0,0 0 0 0 0,1 1 0 0 0,-1-1 0 0 0,1 0 0 0 0,-1 1 0 0 0,0-2 2 0 0,2 1-21 0 0,157-140-117 0 0,-119 108 314 0 0,-40 33-142 0 0,0 0-30 0 0,0 0 20 0 0,0 0 11 0 0,41 54-127 0 0,-31-47 100 0 0,1-1 0 0 0,-1-1 0 0 0,1 0 1 0 0,0 0-1 0 0,0-1 0 0 0,1 0 0 0 0,-1-1 0 0 0,1-1 0 0 0,-1 1 1 0 0,1-2-1 0 0,0 0 0 0 0,0 0 0 0 0,0-1 0 0 0,0-1 0 0 0,0 0 1 0 0,0 0-1 0 0,-1-1 0 0 0,1-1 0 0 0,0 0 0 0 0,-1-1 0 0 0,0 0 1 0 0,0 0-1 0 0,0-1 0 0 0,0-1 0 0 0,-1 0 0 0 0,0 0 0 0 0,0-1 1 0 0,2-2-9 0 0,42-57-448 0 0,-57 64 441 0 0,0-1 0 0 0,0 0 1 0 0,0 1-1 0 0,-1-1 0 0 0,1 1 1 0 0,-1 0-1 0 0,0 0 0 0 0,1 1 1 0 0,-1-1-1 0 0,0 1 1 0 0,0-1-1 0 0,0 1 0 0 0,0 1 1 0 0,0-1-1 0 0,0 0 0 0 0,0 1 1 0 0,0 0-1 0 0,0 0 0 0 0,-1 0 1 0 0,1 1-1 0 0,0-1 0 0 0,0 1 1 0 0,0 0-1 0 0,0 0 1 0 0,0 0 6 0 0,-6 1 28 0 0,1 1 1 0 0,-1 0 0 0 0,1 1 0 0 0,0 0-1 0 0,0 0 1 0 0,0 1 0 0 0,0 0 0 0 0,1 0 0 0 0,0 1-1 0 0,0 0 1 0 0,0 0 0 0 0,1 1 0 0 0,0 0-1 0 0,0 1 1 0 0,1-1 0 0 0,0 1 0 0 0,0 1 0 0 0,1-1-1 0 0,0 1 1 0 0,0 0 0 0 0,1 0 0 0 0,0 0-1 0 0,1 0 1 0 0,0 1 0 0 0,1 0 0 0 0,-1-1 0 0 0,2 1-1 0 0,0 0 1 0 0,0 0 0 0 0,0 0 0 0 0,1 0-29 0 0,2-4 13 0 0,0-1 1 0 0,0 1-1 0 0,1-1 1 0 0,0 0-1 0 0,0 0 1 0 0,0 0-1 0 0,0 0 0 0 0,1 0 1 0 0,-1-1-1 0 0,1 1 1 0 0,0-1-1 0 0,1 0 1 0 0,-1 0-1 0 0,1-1 1 0 0,0 0-1 0 0,0 1 1 0 0,0-1-1 0 0,0-1 1 0 0,0 1-1 0 0,1-1 1 0 0,-1 0-1 0 0,1 0 1 0 0,-1-1-1 0 0,1 1 1 0 0,0-1-1 0 0,0-1 1 0 0,0 1-1 0 0,-1-1 1 0 0,1 0-1 0 0,0 0 1 0 0,0-1-1 0 0,0 1 1 0 0,0-1-1 0 0,-1-1 0 0 0,1 1 1 0 0,0-1-1 0 0,-1 0 1 0 0,0 0-1 0 0,1-1 1 0 0,-1 1-1 0 0,1-1-13 0 0,11-6-3 0 0,1-1 0 0 0,-2 0 0 0 0,1-1 0 0 0,-1 0 0 0 0,-1-1 0 0 0,0-1 0 0 0,-1-1 0 0 0,0 0 0 0 0,-2-1 0 0 0,1 0 0 0 0,-2-1 0 0 0,3-4 3 0 0,-1 2-70 0 0,0 0 0 0 0,2 0-1 0 0,0 2 1 0 0,1 0 0 0 0,0 0 0 0 0,2 2 0 0 0,-1 0-1 0 0,8-3 71 0 0,-22 15 0 0 0,1 1 0 0 0,0-1-1 0 0,-1 1 1 0 0,1 0 0 0 0,0 0 0 0 0,0 0-1 0 0,0 1 1 0 0,0 0 0 0 0,0-1 0 0 0,0 1-1 0 0,0 1 1 0 0,0-1 0 0 0,0 0-1 0 0,0 1 1 0 0,0 0 0 0 0,0 0 0 0 0,-1 0-1 0 0,1 0 1 0 0,0 1 0 0 0,-1 0 0 0 0,1-1-1 0 0,-1 1 1 0 0,1 0 0 0 0,-1 1-1 0 0,0-1 1 0 0,0 1 0 0 0,0-1 0 0 0,0 1-1 0 0,0 0 1 0 0,-1 0 0 0 0,1 0 0 0 0,-1 1-1 0 0,0-1 1 0 0,0 0 0 0 0,2 4 0 0 0,0 0 18 0 0,1 0 0 0 0,-1 0 0 0 0,-1 1 0 0 0,0-1 0 0 0,0 1 0 0 0,0 0 0 0 0,-1 0 0 0 0,0 0 1 0 0,0 0-1 0 0,-1 0 0 0 0,0 0 0 0 0,0 0 0 0 0,-1 1 0 0 0,0-1 0 0 0,-1 0 0 0 0,0 0 0 0 0,0 1 0 0 0,-2 2-18 0 0,-3 2-267 0 0,0-1-1 0 0,-1 1 0 0 0,-1-1 0 0 0,0 0 1 0 0,-1-1-1 0 0,0 0 0 0 0,-1-1 1 0 0,0 1-1 0 0,-1-2 0 0 0,0 1 0 0 0,0-2 1 0 0,-1 0-1 0 0,0 0 0 0 0,0-1 1 0 0,-8 3 267 0 0,-12 6-1254 0 0</inkml:trace>
  <inkml:trace contextRef="#ctx0" brushRef="#br0" timeOffset="2842.865">888 31 1528 0 0,'0'0'1084'0'0,"0"0"-173"0"0,0 0-144 0 0,0 0-63 0 0,0 0-72 0 0,0 0-51 0 0,0 0-62 0 0,0 0-75 0 0,0 0-61 0 0,11 0 117 0 0,-4 0-4460 0 0,4 0 2588 0 0,-8 0-69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50:49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92 2392 0 0,'109'-31'6007'0'0,"24"2"-3814"0"0,10 6-3994 0 0,-7 14-4173 0 0,-135 9 4781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50:49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 1804 0 0,'4'3'1140'0'0,"2"0"-172"0"0,2-3-180 0 0,0 2-19 0 0,18 1-129 0 0,-14-3-68 0 0,9 0-68 0 0,5 0-56 0 0,3 0-92 0 0,3 0-180 0 0,38-12-148 0 0,-32 6-180 0 0,1 4 8 0 0,-2-5-532 0 0,1-1-704 0 0,2 1 91 0 0,-2-2 73 0 0,-1 0 36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50:50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0 2008 0 0,'-108'61'3573'0'0,"100"-55"-3380"0"0,1 0 0 0 0,0 0 0 0 0,0 1 0 0 0,0 1 0 0 0,1-1 0 0 0,0 1 1 0 0,0 0-1 0 0,0 0 0 0 0,2 0 0 0 0,-1 1 0 0 0,1 0 0 0 0,0 0 0 0 0,0 0 0 0 0,1 0 0 0 0,1 1 0 0 0,0-1 0 0 0,-1 9-193 0 0,2-10 81 0 0,1 0 0 0 0,0 0 0 0 0,1 0 0 0 0,0 0 0 0 0,0 0 0 0 0,1 0 0 0 0,0-1 0 0 0,0 1 0 0 0,1 0 0 0 0,0-1 0 0 0,0 0 0 0 0,1 0 0 0 0,-1 0 0 0 0,2 0 0 0 0,-1 0-1 0 0,1-1 1 0 0,0 0 0 0 0,0 0 0 0 0,1 0 0 0 0,0-1 0 0 0,0 1 0 0 0,0-1 0 0 0,0-1 0 0 0,1 1 0 0 0,0-1 0 0 0,0 0 0 0 0,0-1 0 0 0,1 0 0 0 0,-1 0 0 0 0,1-1 0 0 0,-1 1-1 0 0,1-2 1 0 0,0 1 0 0 0,0-1 0 0 0,0 0 0 0 0,0-1 0 0 0,0 0 0 0 0,4 0-81 0 0,15 4 76 0 0,-1-2 0 0 0,1 0 0 0 0,-1-2 0 0 0,1 0 0 0 0,-1-2 0 0 0,1-1 0 0 0,-1-2 0 0 0,0 0 0 0 0,19-7-76 0 0,-41 11-7 0 0,0 1 0 0 0,0 0 0 0 0,0-1 1 0 0,0 0-1 0 0,0 0 0 0 0,0 0 0 0 0,0 0 0 0 0,0-1 0 0 0,0 0 0 0 0,-1 0 0 0 0,1 0 0 0 0,-1 0 0 0 0,1 0 1 0 0,-1-1-1 0 0,0 1 0 0 0,0-1 0 0 0,0 0 0 0 0,0 0 0 0 0,-1 0 0 0 0,1 0 0 0 0,-1 0 0 0 0,0-1 0 0 0,0 1 1 0 0,0-1-1 0 0,0 0 0 0 0,0 1 0 0 0,-1-1 0 0 0,0 0 0 0 0,0 0 0 0 0,0 0 0 0 0,0 0 0 0 0,0 0 1 0 0,-1 0-1 0 0,0 0 0 0 0,0 0 0 0 0,0 0 0 0 0,0 0 0 0 0,-1 0 0 0 0,1 0 0 0 0,-1 0 0 0 0,0 0 0 0 0,0 0 1 0 0,-1 0-1 0 0,1 0 0 0 0,-1 0 0 0 0,0 1 0 0 0,0-1 0 0 0,0 1 0 0 0,0-1 0 0 0,-1 1 0 0 0,1 0 0 0 0,-2-1 7 0 0,-164-66-1627 0 0,48 54-4526 0 0,104 14 4766 0 0,0-6-34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50:53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3 110 2480 0 0,'0'0'259'0'0,"0"0"0"0"0,0-1 0 0 0,0 1 0 0 0,0-1 0 0 0,0 1 0 0 0,0-1 0 0 0,0 1 0 0 0,0 0 0 0 0,0-1 0 0 0,0 1 0 0 0,0-1 0 0 0,0 1 0 0 0,0-1 0 0 0,0 1 0 0 0,0 0 0 0 0,-1-1 0 0 0,1 1 0 0 0,0 0-1 0 0,0-1 1 0 0,0 1 0 0 0,-1-1 0 0 0,1 1 0 0 0,0 0 0 0 0,0-1 0 0 0,-1 1-259 0 0,22-3-33 0 0,97-20 849 0 0,21-5-2141 0 0,-6-10-3691 0 0,-116 31 3844 0 0</inkml:trace>
  <inkml:trace contextRef="#ctx0" brushRef="#br0" timeOffset="247.628">118 227 2272 0 0,'5'2'864'0'0,"12"5"-204"0"0,4-4 20 0 0,1 3-164 0 0,6-4 13 0 0,-6 1-97 0 0,10-2-176 0 0,-5-1-176 0 0,-12 0-8 0 0,5 0-360 0 0,6 0-252 0 0,28-12-717 0 0,-26 8-27 0 0,0 2 36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50:56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29 252 1532 0 0,'0'0'652'0'0,"0"0"-184"0"0,0 0-35 0 0,0 0 94 0 0,0 0-31 0 0,0 0-37 0 0,0 0-110 0 0,0 0 38 0 0,0 0-6 0 0,0 0-18 0 0,-10 18 673 0 0,8-20-959 0 0,0-1 0 0 0,0 0-1 0 0,0 0 1 0 0,1 0 0 0 0,-1 0 0 0 0,1 0-1 0 0,-1-1 1 0 0,1 1 0 0 0,0 0-1 0 0,0 0 1 0 0,1-1 0 0 0,-1 1 0 0 0,1-1-1 0 0,-1 1 1 0 0,1-1 0 0 0,0 1-1 0 0,0-1 1 0 0,1 1 0 0 0,-1-1 0 0 0,1 1-1 0 0,0 0 1 0 0,0-1 0 0 0,0 1-1 0 0,0 0 1 0 0,0 0 0 0 0,1-1 0 0 0,-1 1-1 0 0,1 0 1 0 0,0 0 0 0 0,0 1-1 0 0,0-1 1 0 0,2-1-77 0 0,5-9 43 0 0,0 0-1 0 0,1 1 1 0 0,0 1-1 0 0,1-1 1 0 0,0 2-1 0 0,1 0 1 0 0,0 0-1 0 0,1 1 1 0 0,0 0-1 0 0,0 1 1 0 0,1 1-1 0 0,0 0 1 0 0,0 1-1 0 0,1 0 1 0 0,-1 1-1 0 0,1 1 1 0 0,0 0-1 0 0,1 1 1 0 0,-1 1-1 0 0,1 0 1 0 0,8 1-43 0 0,-18 2 3 0 0,0-1 0 0 0,0 1 0 0 0,-1 0 1 0 0,1 0-1 0 0,0 1 0 0 0,-1 0 0 0 0,1 0 0 0 0,-1 0 0 0 0,0 0 0 0 0,1 1 1 0 0,-1 0-1 0 0,0 0 0 0 0,-1 1 0 0 0,1-1 0 0 0,-1 1 0 0 0,1 0 1 0 0,-1 0-1 0 0,0 0 0 0 0,-1 1 0 0 0,1 0 0 0 0,-1-1 0 0 0,0 1 0 0 0,0 0 1 0 0,0 1-1 0 0,-1-1 0 0 0,0 0 0 0 0,0 1 0 0 0,0-1 0 0 0,0 1 0 0 0,-1 0 1 0 0,0-1-1 0 0,-1 1 0 0 0,1 3-3 0 0,-4 190 72 0 0,-110 153 298 0 0,91-297-223 0 0,20-52-130 0 0,0 0 1 0 0,1 0 0 0 0,-1 0 0 0 0,1 1-1 0 0,-1-1 1 0 0,1 0 0 0 0,0 0-1 0 0,0 1 1 0 0,0-1 0 0 0,1 1 0 0 0,-1-1-1 0 0,1 1 1 0 0,0-1 0 0 0,0 1-1 0 0,0-1 1 0 0,0 1 0 0 0,1-1 0 0 0,-1 1-1 0 0,1-1 1 0 0,0 0 0 0 0,0 1 0 0 0,0-1-1 0 0,1 0 1 0 0,-1 0 0 0 0,1 1-1 0 0,-1-1 1 0 0,1 0 0 0 0,0-1 0 0 0,0 1-1 0 0,1 0 1 0 0,-1 0 0 0 0,0-1-1 0 0,1 0 1 0 0,0 1 0 0 0,0-1 0 0 0,-1 0-1 0 0,1 0 1 0 0,3 1-18 0 0,25 2 72 0 0,1 0 0 0 0,-1-3 0 0 0,1 0 0 0 0,-1-2 0 0 0,1-1 0 0 0,-1-2-1 0 0,1-1 1 0 0,-1-2 0 0 0,8-2-72 0 0,55-7 84 0 0,238-23 1 0 0,-331 38-165 0 0,2-1-879 0 0,-33-18-6911 0 0,25 13 7425 0 0,-9-6-750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48:46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2311 704 1372 0 0,'16'-15'2037'0'0,"0"10"-382"0"0,-17 2-1642 0 0,-1 1 0 0 0,1 0 0 0 0,-1 1 0 0 0,0-1 1 0 0,1 0-1 0 0,-1 0 0 0 0,0 1 0 0 0,0-1 0 0 0,0 1 0 0 0,0-1 0 0 0,0 1 1 0 0,0 0-1 0 0,-1 0 0 0 0,1 0 0 0 0,0 0 0 0 0,-1 0 0 0 0,1 1 1 0 0,0-1-1 0 0,-1 1 0 0 0,1-1 0 0 0,-1 1 0 0 0,1 0 0 0 0,-1 0 0 0 0,1 0 1 0 0,-1 0-1 0 0,1 1 0 0 0,-1-1 0 0 0,1 1 0 0 0,0-1 0 0 0,-1 1 1 0 0,1 0-1 0 0,0 0 0 0 0,-2 0-13 0 0,-41 12 50 0 0,-1 2 1 0 0,2 1-1 0 0,0 3 1 0 0,1 1-1 0 0,1 2 1 0 0,1 2-1 0 0,-29 24-50 0 0,56-41 44 0 0,0 1 0 0 0,0 0-1 0 0,1 2 1 0 0,1-1 0 0 0,0 2 0 0 0,0-1-1 0 0,1 2 1 0 0,0-1 0 0 0,1 2 0 0 0,0-1-1 0 0,1 1 1 0 0,1 1 0 0 0,0-1 0 0 0,0 1-1 0 0,2 1 1 0 0,0 0 0 0 0,0 0 0 0 0,1 0-1 0 0,1 0 1 0 0,1 1 0 0 0,0 2-44 0 0,7-8 43 0 0,1 0 0 0 0,1-1 0 0 0,-1 1 0 0 0,2-1 0 0 0,-1 0 0 0 0,1-1 0 0 0,1 1 0 0 0,-1-1 0 0 0,1-1 0 0 0,1 0 0 0 0,-1 0 0 0 0,1 0 0 0 0,0-1 0 0 0,1-1 0 0 0,0 1 0 0 0,0-1 0 0 0,0-1 0 0 0,0 0 0 0 0,1-1 0 0 0,-1 0 0 0 0,1 0-43 0 0,-3 0 8 0 0,46 19 90 0 0,-25-12-49 0 0,-1 0-1 0 0,-1 2 0 0 0,0 1 1 0 0,0 1-1 0 0,-2 2 0 0 0,0 0 1 0 0,0 1-1 0 0,-2 2 0 0 0,0 0 1 0 0,14 17-49 0 0,-33-31 18 0 0,0 0 0 0 0,-1 0 0 0 0,0 1 0 0 0,1-1 0 0 0,-2 1 0 0 0,1 0 0 0 0,-1 0 0 0 0,0 0 0 0 0,0 0 0 0 0,0 0 0 0 0,-1 1 0 0 0,0-1 0 0 0,0 0 0 0 0,-1 1 0 0 0,0-1 0 0 0,0 1 0 0 0,0-1 0 0 0,-1 0 0 0 0,0 1 0 0 0,0-1 0 0 0,-1 0 0 0 0,1 1 0 0 0,-1-1 0 0 0,-1 0 0 0 0,1 0 1 0 0,-1-1-1 0 0,0 1 0 0 0,0-1 0 0 0,-1 1 0 0 0,0-1 0 0 0,0 0 0 0 0,0 0 0 0 0,0-1 0 0 0,-1 1-18 0 0,-5 5-17 0 0,0-1 1 0 0,0-1-1 0 0,-1 0 1 0 0,0 0-1 0 0,0-1 1 0 0,0 0 0 0 0,-1-1-1 0 0,0 0 1 0 0,-1-1-1 0 0,1-1 1 0 0,-1 0-1 0 0,0 0 1 0 0,0-2-1 0 0,0 1 1 0 0,-11-1 16 0 0,20-2-150 0 0,1-1 0 0 0,0 0 1 0 0,-1-1-1 0 0,1 1 0 0 0,0-1 0 0 0,0 1 1 0 0,0-1-1 0 0,0 0 0 0 0,0 0 0 0 0,0 0 1 0 0,0-1-1 0 0,1 1 0 0 0,-1-1 1 0 0,1 0-1 0 0,0 1 0 0 0,0-1 0 0 0,0 0 1 0 0,0 0-1 0 0,0 0 0 0 0,0 0 0 0 0,1-1 1 0 0,0 1-1 0 0,-1 0 0 0 0,1-1 0 0 0,1 1 1 0 0,-1-1-1 0 0,0 1 0 0 0,1-1 1 0 0,0 1-1 0 0,0-1 0 0 0,0 1 0 0 0,0-1 1 0 0,0 0-1 0 0,1 1 0 0 0,-1-1 0 0 0,1 1 1 0 0,0 0-1 0 0,1-2 150 0 0,12-48-1219 0 0</inkml:trace>
  <inkml:trace contextRef="#ctx0" brushRef="#br0" timeOffset="10598.927">2337 6580 1544 0 0,'4'-13'4141'0'0,"-19"2"-654"0"0,-39 1-1726 0 0,7 6-6303 0 0,25 21 752 0 0,18-14 2581 0 0</inkml:trace>
  <inkml:trace contextRef="#ctx0" brushRef="#br0" timeOffset="10867.146">2323 6961 1048 0 0,'36'-6'6158'0'0,"-76"12"-5213"0"0,19 14-6064 0 0,18-18 3895 0 0</inkml:trace>
  <inkml:trace contextRef="#ctx0" brushRef="#br0" timeOffset="58381.577">1454 6421 836 0 0,'0'0'660'0'0,"2"-17"790"0"0,12 6 1113 0 0,-14 9-2288 0 0,0 2-1 0 0,0 0-13 0 0,0 0-19 0 0,0 0-37 0 0,0 0-26 0 0,4-4-32 0 0,13-11 2 0 0,-72 50 902 0 0,-122 210 35 0 0,-238 353 1058 0 0,350-503-2160 0 0,49-134-8155 0 0,15 30 7299 0 0,-3-14-387 0 0</inkml:trace>
  <inkml:trace contextRef="#ctx0" brushRef="#br0" timeOffset="59035.778">831 6419 904 0 0,'19'-35'6565'0'0,"18"44"-5236"0"0,58 129-487 0 0,155 271-9 0 0,35-72 152 0 0,-216-269 992 0 0,-73-61-6144 0 0,-10 3 3756 0 0,14-10 50 0 0,-96 46-5032 0 0,67-33 4234 0 0</inkml:trace>
  <inkml:trace contextRef="#ctx0" brushRef="#br0" timeOffset="14162.71">4868 6526 1564 0 0,'-60'-17'3762'0'0,"-28"34"-3027"0"0,78-14-667 0 0,0 1 0 0 0,0 0 0 0 0,0 1 0 0 0,0 0 0 0 0,1 0 0 0 0,0 1 0 0 0,0 0 0 0 0,1 1 0 0 0,0-1 0 0 0,0 2 0 0 0,0-1 0 0 0,1 1 0 0 0,0 1 0 0 0,1-1 0 0 0,-1 1 0 0 0,2 0 0 0 0,-1 0 0 0 0,1 1 0 0 0,-1 4-68 0 0,7-11-2 0 0,0 0 0 0 0,1 0 0 0 0,-1 0 0 0 0,1 0 1 0 0,-1 0-1 0 0,1 0 0 0 0,0 0 0 0 0,0-1 0 0 0,0 1 1 0 0,1-1-1 0 0,-1 1 0 0 0,1-1 0 0 0,-1 0 0 0 0,1 0 1 0 0,0 0-1 0 0,-1-1 0 0 0,1 1 0 0 0,0 0 0 0 0,0-1 1 0 0,0 0-1 0 0,1 0 0 0 0,-1 0 0 0 0,0 0 0 0 0,0 0 1 0 0,1-1-1 0 0,-1 0 0 0 0,0 1 0 0 0,1-1 0 0 0,-1 0 1 0 0,0 0-1 0 0,1-1 0 0 0,-1 1 0 0 0,0-1 0 0 0,0 0 0 0 0,1 0 1 0 0,1-1 1 0 0,-1 2-40 0 0,262-48-2490 0 0,-254 45 2512 0 0</inkml:trace>
  <inkml:trace contextRef="#ctx0" brushRef="#br0" timeOffset="14585.475">4958 6662 4608 0 0,'-74'24'1257'0'0,"71"-23"-1055"0"0,-22 5 484 0 0,27-15-29 0 0,301-202-1498 0 0,-299 208 824 0 0,1-1 0 0 0,-1 0 0 0 0,0 1 0 0 0,0-1 0 0 0,0-1 0 0 0,-1 1 0 0 0,1 0 0 0 0,-1-1 0 0 0,0 0 0 0 0,0 0 0 0 0,-1 0 0 0 0,1 0 0 0 0,-1 0 0 0 0,-1 0 0 0 0,1-1 0 0 0,0 1 0 0 0,-1-1-1 0 0,0 1 1 0 0,-1-1 0 0 0,1 0 0 0 0,-1 1 0 0 0,0-1 0 0 0,0 1 0 0 0,-1-1 0 0 0,0 0 0 0 0,0 1 0 0 0,0-1 0 0 0,-1 1 0 0 0,1 0 0 0 0,-1-1 0 0 0,-1 1 0 0 0,0-2 17 0 0,-11-14 304 0 0,-2 0 0 0 0,0 1 0 0 0,-1 0 0 0 0,-1 2 0 0 0,-1 0 0 0 0,-1 1 1 0 0,0 1-1 0 0,-1 1 0 0 0,-12-7-304 0 0,32 22 16 0 0,0-1 0 0 0,-1 1 0 0 0,1-1 0 0 0,0 1 0 0 0,0-1 1 0 0,-1 1-1 0 0,1 0 0 0 0,0-1 0 0 0,-1 1 0 0 0,1 0 0 0 0,0 0 0 0 0,0 0 0 0 0,-1 0 1 0 0,1 0-1 0 0,0 0 0 0 0,-1 1 0 0 0,1-1 0 0 0,0 0 0 0 0,-1 1 0 0 0,1-1 0 0 0,0 1 1 0 0,0-1-1 0 0,0 1 0 0 0,0 0 0 0 0,-1-1 0 0 0,1 1 0 0 0,0 0 0 0 0,0 0 0 0 0,0 0 1 0 0,0 0-1 0 0,1 0 0 0 0,-1 0 0 0 0,0 0 0 0 0,0 0 0 0 0,0 0 0 0 0,1 0 1 0 0,-1 0-1 0 0,1 0 0 0 0,-1 1 0 0 0,1-1 0 0 0,-1 0 0 0 0,1 0 0 0 0,0 1 0 0 0,-1-1 1 0 0,1 0-1 0 0,0 1 0 0 0,0-1 0 0 0,0 1-16 0 0,-10 67 38 0 0,17 20 315 0 0,4 0 1 0 0,4-1-1 0 0,4-1 0 0 0,3 0 1 0 0,4-2-1 0 0,33 71-353 0 0,-49-129 35 0 0,78 192-53 0 0,-86-256-8475 0 0,-7 19 7328 0 0</inkml:trace>
  <inkml:trace contextRef="#ctx0" brushRef="#br0" timeOffset="13053.512">3105 6413 1004 0 0,'5'-31'2472'0'0,"-2"28"-2399"0"0,-1 1 1 0 0,1-1-1 0 0,-1 0 1 0 0,1 1 0 0 0,0 0-1 0 0,0-1 1 0 0,0 1-1 0 0,0 0 1 0 0,0 0-1 0 0,0 1 1 0 0,1-1 0 0 0,-1 1-1 0 0,0 0 1 0 0,1-1-1 0 0,-1 1 1 0 0,1 1-1 0 0,0-1 1 0 0,-1 1 0 0 0,1-1-1 0 0,0 1 1 0 0,-1 0-1 0 0,1 0 1 0 0,1 1-74 0 0,14 17 61 0 0,0 1 0 0 0,-1 0 0 0 0,-1 1 0 0 0,-1 1 0 0 0,-1 1 0 0 0,-1 0 0 0 0,-1 1 0 0 0,0 1 0 0 0,-2 0 0 0 0,-1 0 0 0 0,-1 1 0 0 0,-1 1 0 0 0,-2-1 0 0 0,2 13-61 0 0,5 3 215 0 0,-10-36-139 0 0,-1 0 1 0 0,0 0-1 0 0,-1 0 1 0 0,1 1 0 0 0,-1-1-1 0 0,0 0 1 0 0,0 1-1 0 0,0-1 1 0 0,-1 1 0 0 0,0-1-1 0 0,0 1 1 0 0,0-1-1 0 0,-1 1 1 0 0,0-1 0 0 0,0 1-1 0 0,0-1 1 0 0,-1 0-1 0 0,0 0 1 0 0,-2 5-77 0 0,4-8 25 0 0,-1-1 1 0 0,0 0-1 0 0,1 0 1 0 0,-1 0-1 0 0,0 0 1 0 0,0 0-1 0 0,1 0 1 0 0,-1 0-1 0 0,0 0 0 0 0,0 0 1 0 0,0-1-1 0 0,0 1 1 0 0,0 0-1 0 0,0 0 1 0 0,-1-1-1 0 0,1 1 1 0 0,0-1-1 0 0,0 1 0 0 0,0-1 1 0 0,-1 0-1 0 0,1 1 1 0 0,0-1-1 0 0,0 0 1 0 0,-1 0-1 0 0,1 0 1 0 0,0 0-1 0 0,0 0 0 0 0,-1 0 1 0 0,1 0-1 0 0,0 0 1 0 0,-1 0-1 0 0,1-1 1 0 0,0 1-1 0 0,0 0 1 0 0,0-1-1 0 0,-1 1 0 0 0,1-1 1 0 0,0 0-1 0 0,0 1 1 0 0,0-1-1 0 0,0 0 1 0 0,0 0-1 0 0,0 1 1 0 0,0-1-1 0 0,0 0 0 0 0,0 0 1 0 0,1 0-1 0 0,-1 0 1 0 0,0 0-1 0 0,0 0 1 0 0,1-1-1 0 0,-1 1 0 0 0,1 0 1 0 0,-1 0-1 0 0,1 0 1 0 0,0-1-1 0 0,-1 1 1 0 0,1 0-1 0 0,0 0 1 0 0,0-1-1 0 0,0 0-25 0 0,-19-79 410 0 0,22 56-378 0 0,1 0 0 0 0,1 0 0 0 0,2 1 0 0 0,0 0 0 0 0,2 0 0 0 0,0 1 0 0 0,2 0 0 0 0,1 0 0 0 0,0 1 0 0 0,2 1 0 0 0,0 0 0 0 0,1 1 0 0 0,2 1 0 0 0,5-5-32 0 0,-21 23-17 0 0,-1 0 1 0 0,1 1 0 0 0,0 0 0 0 0,0-1 0 0 0,0 1 0 0 0,0-1 0 0 0,0 1-1 0 0,0 0 1 0 0,0 0 0 0 0,0-1 0 0 0,0 1 0 0 0,0 0 0 0 0,0 0 0 0 0,0 0-1 0 0,0 0 1 0 0,0 0 0 0 0,0 1 0 0 0,0-1 0 0 0,0 0 0 0 0,0 0 0 0 0,0 1-1 0 0,0-1 1 0 0,0 1 0 0 0,0-1 0 0 0,0 0 0 0 0,0 1 0 0 0,0 0-1 0 0,0-1 1 0 0,0 1 0 0 0,-1 0 0 0 0,1-1 0 0 0,0 1 0 0 0,0 0 0 0 0,-1 0-1 0 0,1-1 1 0 0,-1 1 0 0 0,1 0 0 0 0,-1 0 0 0 0,1 0 0 0 0,-1 0 0 0 0,1 0-1 0 0,-1 0 1 0 0,0 0 0 0 0,1 0 0 0 0,-1 0 0 0 0,0 0 0 0 0,0 1 16 0 0,2 1 33 0 0,80 227-554 0 0,-29-77-217 0 0,-48-130-303 0 0,-3-13-3043 0 0,-2-10 4073 0 0,0 0-1326 0 0</inkml:trace>
  <inkml:trace contextRef="#ctx0" brushRef="#br0" timeOffset="13631.269">4043 6497 1184 0 0,'0'0'416'0'0,"0"0"-2"0"0,-13 14 1143 0 0,1-4-1278 0 0,0-1-85 0 0,0 1 1 0 0,0 0-1 0 0,1 1 1 0 0,0 0-1 0 0,1 1 1 0 0,0 0-1 0 0,1 0 1 0 0,1 1-1 0 0,0 0 1 0 0,0 1-1 0 0,1 0 1 0 0,1 0-1 0 0,0 0 1 0 0,1 1-1 0 0,1 0 1 0 0,0 0-1 0 0,1 0 1 0 0,1 1-195 0 0,2-13 41 0 0,1 0 0 0 0,0 0 0 0 0,-1 0 0 0 0,1-1 0 0 0,0 1 0 0 0,0 0 0 0 0,1-1 0 0 0,-1 1 0 0 0,0-1 0 0 0,1 1 0 0 0,0-1 0 0 0,-1 1 0 0 0,1-1 0 0 0,0 0 0 0 0,0 0 0 0 0,0 0 0 0 0,1 0 0 0 0,-1-1 0 0 0,0 1 0 0 0,1 0 0 0 0,-1-1 0 0 0,1 0 0 0 0,0 1 0 0 0,-1-1 0 0 0,1 0 0 0 0,0-1 0 0 0,0 1 0 0 0,-1 0 0 0 0,1-1 0 0 0,0 1 0 0 0,0-1 0 0 0,0 0 0 0 0,0 0 0 0 0,0 0 0 0 0,0 0 0 0 0,2-1-41 0 0,102-17 545 0 0,-102 17-555 0 0,-1-1 1 0 0,1 1 0 0 0,-1-1 0 0 0,0 0 0 0 0,0 0 0 0 0,0 0-1 0 0,0 0 1 0 0,0-1 0 0 0,-1 1 0 0 0,1-1 0 0 0,-1 0 0 0 0,1-1-1 0 0,-1 1 1 0 0,0 0 0 0 0,0-1 0 0 0,-1 0 0 0 0,1 1 0 0 0,-1-1-1 0 0,0 0 1 0 0,0-1 0 0 0,0 1 0 0 0,0 0 0 0 0,-1 0 0 0 0,1-1 0 0 0,-1 1-1 0 0,-1-1 1 0 0,1 1 0 0 0,0-1 0 0 0,-1 1 0 0 0,0-1 0 0 0,0 1-1 0 0,0-1 1 0 0,-1 0 0 0 0,0 1 0 0 0,0-1 0 0 0,0 1 0 0 0,0 0-1 0 0,-1-1 1 0 0,1 1 0 0 0,-1 0 0 0 0,0 0 0 0 0,0 0 0 0 0,-1 0-1 0 0,1 0 1 0 0,-1 0 0 0 0,0 1 0 0 0,0-1 0 0 0,0 1 0 0 0,0 0-1 0 0,-4-2 10 0 0,-6-5-76 0 0,0 0 0 0 0,-1 1-1 0 0,0 1 1 0 0,-1 1-1 0 0,0 0 1 0 0,0 1-1 0 0,0 0 1 0 0,-1 1 0 0 0,0 1-1 0 0,-1 0 77 0 0,-73-25-2134 0 0,82 20-132 0 0,8 8 1161 0 0</inkml:trace>
  <inkml:trace contextRef="#ctx0" brushRef="#br0" timeOffset="35177.694">5984 6161 1212 0 0,'18'-47'2091'0'0,"-14"26"-924"0"0,-12 30-827 0 0,5 333 557 0 0,26-165-680 0 0,-4 91 2489 0 0,-10-289-1732 0 0,11-194-180 0 0,31 42-585 0 0,-36 196-387 0 0,78 230-97 0 0,-87-249 289 0 0,0-1 0 0 0,0 1 0 0 0,0-1 1 0 0,0 0-1 0 0,1-1 0 0 0,-1 1 1 0 0,1-1-1 0 0,0-1 0 0 0,-1 1 0 0 0,1-1 1 0 0,0 0-1 0 0,0-1 0 0 0,0 1 1 0 0,0-2-1 0 0,0 1 0 0 0,0-1 0 0 0,0 0 1 0 0,0 0-1 0 0,-1 0 0 0 0,1-1 0 0 0,0-1 1 0 0,-1 1-1 0 0,0-1 0 0 0,1 0 1 0 0,-1 0-1 0 0,0-1 0 0 0,0 1 0 0 0,-1-1 1 0 0,1-1-1 0 0,-1 1 0 0 0,4-5-14 0 0,-8 6-26 0 0,0 0-1 0 0,1 0 0 0 0,-1 0 0 0 0,-1 0 1 0 0,1 0-1 0 0,0 0 0 0 0,-1 0 0 0 0,1 0 1 0 0,-1 0-1 0 0,0 0 0 0 0,0 0 0 0 0,0-1 1 0 0,-1 1-1 0 0,1 0 0 0 0,-1 0 0 0 0,0 0 1 0 0,0 0-1 0 0,0 0 0 0 0,0 0 0 0 0,0 0 1 0 0,0 0-1 0 0,-1 1 0 0 0,0-1 0 0 0,1 0 1 0 0,-1 1-1 0 0,0-1 0 0 0,0 1 1 0 0,0 0-1 0 0,-1 0 0 0 0,1-1 0 0 0,-3 0 27 0 0,-2-7-123 0 0,0 1 74 0 0,0 0 1 0 0,0 1 0 0 0,0 0-1 0 0,-1 0 1 0 0,0 1 0 0 0,-1 0 0 0 0,0 1-1 0 0,0-1 1 0 0,0 2 0 0 0,-1-1-1 0 0,1 1 1 0 0,-1 1 0 0 0,-1 0-1 0 0,-5-2 49 0 0,14 6-60 0 0,2 0 34 0 0,-1 0-1 0 0,0 0 0 0 0,0 0 0 0 0,1 0 0 0 0,-1 0 0 0 0,0 0 0 0 0,0 1 0 0 0,1-1 0 0 0,-1 0 0 0 0,0 0 0 0 0,1 1 0 0 0,-1-1 0 0 0,0 0 0 0 0,1 1 0 0 0,-1-1 0 0 0,0 1 1 0 0,1-1-1 0 0,-1 1 0 0 0,1-1 0 0 0,-1 1 0 0 0,1-1 0 0 0,-1 1 0 0 0,1 0 0 0 0,-1-1 0 0 0,1 1 0 0 0,0 0 0 0 0,-1-1 0 0 0,1 1 0 0 0,0 0 0 0 0,0 0 0 0 0,0-1 0 0 0,-1 1 0 0 0,1 0 1 0 0,0-1-1 0 0,0 1 0 0 0,0 0 0 0 0,0 0 0 0 0,0 0 0 0 0,0-1 0 0 0,0 1 0 0 0,0 0 0 0 0,1-1 0 0 0,-1 1 0 0 0,0 0 0 0 0,0 0 0 0 0,1-1 0 0 0,-1 1 0 0 0,0 0 0 0 0,1-1 0 0 0,-1 1 1 0 0,1 0-1 0 0,-1-1 0 0 0,1 1 0 0 0,-1-1 0 0 0,1 1 0 0 0,-1-1 0 0 0,1 1 0 0 0,-1-1 0 0 0,1 1 0 0 0,0-1 27 0 0,31 40-925 0 0,42 5-2381 0 0,-46-32 1922 0 0</inkml:trace>
  <inkml:trace contextRef="#ctx0" brushRef="#br0" timeOffset="35473.586">6968 6503 896 0 0,'-10'-7'152'0'0,"1"4"124"0"0,1 0-140 0 0,0-2-8 0 0,-4 4 4 0 0,6-2-104 0 0,0 1 44 0 0,-1-1 44 0 0,-1 0 96 0 0,2 3-60 0 0,1-1 84 0 0,-1 1-36 0 0,1 0-40 0 0,2-2-32 0 0,-2-1-104 0 0,0 3-16 0 0,2-3-280 0 0,0 2-688 0 0</inkml:trace>
  <inkml:trace contextRef="#ctx0" brushRef="#br0" timeOffset="36093.594">6325 6710 1292 0 0,'122'-45'3509'0'0,"21"-11"-2294"0"0,103-57 166 0 0,-209 74-1618 0 0,-37 37 33 0 0,-4-1 43 0 0,-7-3 136 0 0,-1 2-1 0 0,0-1 0 0 0,0 1 0 0 0,0 1 0 0 0,-1 0 1 0 0,1 1-1 0 0,-1 1 0 0 0,0 0 0 0 0,0 0 1 0 0,1 1-1 0 0,-1 1 0 0 0,0 0 0 0 0,1 0 1 0 0,-1 2-1 0 0,1-1 0 0 0,-1 2 0 0 0,1 0 0 0 0,0 0 1 0 0,0 1-1 0 0,-8 5 26 0 0,8-7 31 0 0,-1 0 0 0 0,1 1 0 0 0,0 1 0 0 0,0 0 1 0 0,0 1-1 0 0,1 0 0 0 0,0 1 0 0 0,0 0 0 0 0,0 0 0 0 0,1 1 0 0 0,0 1 0 0 0,1 0 1 0 0,0 0-1 0 0,0 1 0 0 0,1 0 0 0 0,1 0 0 0 0,-1 1 0 0 0,2 0 0 0 0,-5 9-31 0 0,10-16 15 0 0,1-1 0 0 0,0 1-1 0 0,0-1 1 0 0,0 1 0 0 0,1-1 0 0 0,-1 1-1 0 0,1-1 1 0 0,0 1 0 0 0,0-1-1 0 0,0 0 1 0 0,0 1 0 0 0,1-1 0 0 0,-1 0-1 0 0,1 0 1 0 0,0 0 0 0 0,0 0 0 0 0,0 0-1 0 0,0-1 1 0 0,0 1 0 0 0,1-1-1 0 0,-1 1 1 0 0,1-1 0 0 0,0 0 0 0 0,0 0-1 0 0,0 0 1 0 0,0 0 0 0 0,0 0-1 0 0,0-1 1 0 0,0 1 0 0 0,0-1 0 0 0,3 1-15 0 0,108 30-8 0 0,-78-29-523 0 0,-1-1 0 0 0,1-1 0 0 0,0-2 0 0 0,-1-2 0 0 0,1-1 1 0 0,-1-2-1 0 0,3-2 531 0 0,6-3-1232 0 0</inkml:trace>
  <inkml:trace contextRef="#ctx0" brushRef="#br0" timeOffset="36603.735">7318 6452 1028 0 0,'-3'-3'66'0'0,"0"0"1"0"0,0 0-1 0 0,0 0 0 0 0,0 0 1 0 0,-1 0-1 0 0,1 1 0 0 0,-1-1 1 0 0,0 1-1 0 0,1 0 0 0 0,-1 0 1 0 0,0 1-1 0 0,-1-1 0 0 0,1 1 1 0 0,0 0-1 0 0,0 0 0 0 0,0 0 1 0 0,-1 0-1 0 0,1 1 0 0 0,0 0 1 0 0,-1 0-1 0 0,1 0 0 0 0,-1 0 1 0 0,1 1-1 0 0,0 0 0 0 0,0 0 1 0 0,-2 0-67 0 0,-6-1 222 0 0,-1 2-114 0 0,1 1 0 0 0,-1 0 0 0 0,0 0 0 0 0,1 2 0 0 0,0-1 0 0 0,0 2 0 0 0,0-1 0 0 0,1 2 0 0 0,0-1 0 0 0,0 1 0 0 0,0 1 0 0 0,1 0 0 0 0,0 1 0 0 0,1 0 0 0 0,0 0 0 0 0,0 1 0 0 0,1 0 0 0 0,0 1 0 0 0,1-1 0 0 0,0 2 0 0 0,1-1 0 0 0,0 1 0 0 0,1 0 0 0 0,0 0 0 0 0,1 0 0 0 0,0 1 0 0 0,1-1 0 0 0,1 1 0 0 0,-1 4-108 0 0,3-14 25 0 0,-1 0 0 0 0,1 0 1 0 0,0 0-1 0 0,0 0 1 0 0,0 0-1 0 0,0 0 1 0 0,1 0-1 0 0,-1 0 0 0 0,1 0 1 0 0,0 0-1 0 0,0 0 1 0 0,0 0-1 0 0,0 0 1 0 0,0-1-1 0 0,1 1 0 0 0,-1 0 1 0 0,1-1-1 0 0,0 1 1 0 0,0-1-1 0 0,0 1 1 0 0,0-1-1 0 0,0 0 0 0 0,0 0 1 0 0,1 0-1 0 0,-1 0 1 0 0,0 0-1 0 0,1-1 1 0 0,0 1-1 0 0,-1-1 0 0 0,1 0 1 0 0,0 1-1 0 0,0-1 1 0 0,0-1-1 0 0,0 1 1 0 0,0 0-1 0 0,0-1 0 0 0,0 1 1 0 0,0-1-1 0 0,0 0 1 0 0,0 0-1 0 0,1 0-25 0 0,125-22 204 0 0,-112 16-309 0 0,0-2-1 0 0,-1 0 1 0 0,0-1 0 0 0,0 0 0 0 0,-1-1 0 0 0,0-1 0 0 0,-1-1 0 0 0,0 0 0 0 0,-1-1 0 0 0,0 0 0 0 0,-1-1-1 0 0,0 0 1 0 0,-2-1 0 0 0,9-14 105 0 0,-25-4-185 0 0,7 36 179 0 0,0 1 1 0 0,0-1-1 0 0,0 0 1 0 0,1 0-1 0 0,-1 0 0 0 0,1 0 1 0 0,0 0-1 0 0,0 0 1 0 0,0 0-1 0 0,0-1 0 0 0,0 1 1 0 0,1-1-1 0 0,-1 1 1 0 0,1-1-1 0 0,0 0 0 0 0,-1 0 1 0 0,1 0-1 0 0,0 0 1 0 0,0 0-1 0 0,0-1 1 0 0,2 1 5 0 0,149 39-3368 0 0,-130-40 2145 0 0</inkml:trace>
  <inkml:trace contextRef="#ctx0" brushRef="#br0" timeOffset="36912.461">7864 6515 1056 0 0,'-13'3'218'0'0,"1"1"0"0"0,-1 0 0 0 0,1 0 0 0 0,0 1-1 0 0,1 1 1 0 0,-1 0 0 0 0,1 0 0 0 0,0 1 0 0 0,1 1 0 0 0,-1 0 0 0 0,2 0-1 0 0,-1 1 1 0 0,1 0 0 0 0,0 1 0 0 0,1 0 0 0 0,0 0 0 0 0,1 1 0 0 0,0 0 0 0 0,1 0-1 0 0,0 0 1 0 0,0 1 0 0 0,1 0 0 0 0,1 0 0 0 0,0 1 0 0 0,1-1 0 0 0,-2 12-218 0 0,7-21 22 0 0,0 0 0 0 0,1 0 0 0 0,-1 0 1 0 0,0 0-1 0 0,1-1 0 0 0,0 1 1 0 0,-1-1-1 0 0,1 0 0 0 0,0 0 1 0 0,0 0-1 0 0,1 0 0 0 0,-1 0 0 0 0,0 0 1 0 0,1-1-1 0 0,-1 0 0 0 0,1 0 1 0 0,-1 0-1 0 0,1 0 0 0 0,-1 0 0 0 0,1-1 1 0 0,0 1-1 0 0,-1-1 0 0 0,1 0 1 0 0,0 0-1 0 0,-1-1 0 0 0,1 1 1 0 0,0-1-1 0 0,-1 0 0 0 0,1 0 0 0 0,-1 0 1 0 0,1 0-1 0 0,0-1-22 0 0,13-6-159 0 0,0 0 1 0 0,-1-1-1 0 0,0-1 1 0 0,0-1-1 0 0,-1 0 1 0 0,-1-1-1 0 0,0-1 1 0 0,0 0-1 0 0,-1 0 0 0 0,-1-2 1 0 0,0 1-1 0 0,-2-2 1 0 0,1 1-1 0 0,-2-2 1 0 0,0 1-1 0 0,-1-1 0 0 0,0 0 1 0 0,-2-1-1 0 0,0 0 1 0 0,-1 0-1 0 0,-1 0 1 0 0,3-19 158 0 0,0-15-482 0 0</inkml:trace>
  <inkml:trace contextRef="#ctx0" brushRef="#br0" timeOffset="37317.531">8019 6203 3320 0 0,'3'-26'309'0'0,"-2"0"0"0"0,0 0 1 0 0,-2-1-1 0 0,-1 1 0 0 0,-1 0 0 0 0,-1 0 0 0 0,-2 0 0 0 0,0 1 0 0 0,-2-1 0 0 0,0 2 0 0 0,-2-1 0 0 0,-6-10-309 0 0,16 34 24 0 0,0-1 0 0 0,-1 1 0 0 0,1-1 1 0 0,0 1-1 0 0,-1 0 0 0 0,1-1 0 0 0,0 1 0 0 0,-1 0 0 0 0,0-1 0 0 0,1 1 0 0 0,-1 0 0 0 0,0 0 0 0 0,0 0 0 0 0,1 0 0 0 0,-1 0 0 0 0,0-1 0 0 0,0 2 0 0 0,0-1 0 0 0,0 0 0 0 0,-1 0 0 0 0,1 0 0 0 0,0 0 0 0 0,0 1 1 0 0,0-1-1 0 0,-1 0 0 0 0,1 1 0 0 0,0-1 0 0 0,-1 1 0 0 0,1 0 0 0 0,0-1 0 0 0,-1 1 0 0 0,1 0 0 0 0,-1 0 0 0 0,1 0 0 0 0,0 0 0 0 0,-1 0 0 0 0,1 0 0 0 0,-1 0 0 0 0,1 0 0 0 0,0 1 0 0 0,-1-1 0 0 0,1 1 0 0 0,0-1 1 0 0,-1 1-1 0 0,1-1 0 0 0,0 1 0 0 0,0 0 0 0 0,-1-1 0 0 0,1 1 0 0 0,0 0 0 0 0,0 0 0 0 0,0 0 0 0 0,0 0 0 0 0,0 0 0 0 0,0 0 0 0 0,0 0 0 0 0,1 0 0 0 0,-1 1 0 0 0,0-1 0 0 0,0 0 0 0 0,1 0 0 0 0,-1 1 0 0 0,1 0-24 0 0,-27 88 292 0 0,29-38-178 0 0,1 0 0 0 0,3 0 0 0 0,2 0 1 0 0,2-1-1 0 0,3 0 0 0 0,2-1 0 0 0,1-1 0 0 0,3-1 0 0 0,3 0 0 0 0,1-1 0 0 0,2-2 0 0 0,2 0 1 0 0,10 9-115 0 0,2 0 156 0 0,-38-53-111 0 0,4-4-39 0 0,0 0 0 0 0,-1 0 0 0 0,1-1 0 0 0,-1 0 0 0 0,0 0 0 0 0,0 0 0 0 0,0 0 0 0 0,-1-1 0 0 0,1 0 0 0 0,-1 1 0 0 0,0-1 0 0 0,0-1 0 0 0,-1 1 0 0 0,0 0 0 0 0,0 0 0 0 0,0-1 0 0 0,0 1 0 0 0,0-3-6 0 0,-1 3 11 0 0,3-8 0 0 0,0-1 0 0 0,1 1 1 0 0,1 0-1 0 0,-1 1 0 0 0,2-1 0 0 0,0 1 0 0 0,1 0 0 0 0,0 1 0 0 0,0 0 0 0 0,1 0 0 0 0,1 1 0 0 0,0 0 1 0 0,0 0-1 0 0,1 1 0 0 0,0 1 0 0 0,0 0 0 0 0,1 0 0 0 0,0 2 0 0 0,1-1 0 0 0,-1 1 0 0 0,1 1 0 0 0,0 0 0 0 0,1 1 1 0 0,-1 0-1 0 0,11 0-11 0 0,-12 5 5 0 0,-1 0 0 0 0,1 2 0 0 0,-1-1 1 0 0,1 2-1 0 0,-1-1 0 0 0,0 2 0 0 0,0-1 0 0 0,-1 1 1 0 0,1 1-1 0 0,-1 0 0 0 0,0 1 0 0 0,-1-1 0 0 0,1 2 1 0 0,-1-1-1 0 0,-1 2 0 0 0,0-1 0 0 0,0 1 0 0 0,0 0 1 0 0,-1 0-1 0 0,-1 1 0 0 0,1 0 0 0 0,0 5-5 0 0,-4-9-48 0 0,0 0-1 0 0,0 1 0 0 0,-1-1 1 0 0,0 1-1 0 0,-1-1 1 0 0,0 1-1 0 0,0 0 0 0 0,0 0 1 0 0,0 0-1 0 0,-1-1 0 0 0,-1 1 1 0 0,1 0-1 0 0,-1 0 0 0 0,0 0 1 0 0,0-1-1 0 0,-1 1 1 0 0,0 0-1 0 0,0-1 0 0 0,-1 1 1 0 0,0-1-1 0 0,0 0 0 0 0,0 0 1 0 0,-1 0-1 0 0,0-1 0 0 0,0 1 1 0 0,0-1-1 0 0,-1 0 1 0 0,1 0-1 0 0,-1 0 0 0 0,-1-1 1 0 0,1 1-1 0 0,-1-1 0 0 0,1 0 1 0 0,-1-1-1 0 0,0 0 0 0 0,0 0 1 0 0,-1 0-1 0 0,-5 1 49 0 0,-137 32-5464 0 0,109-36 4236 0 0</inkml:trace>
  <inkml:trace contextRef="#ctx0" brushRef="#br0" timeOffset="-7665.274">3369 642 836 0 0,'-56'24'1956'0'0,"38"-11"-1107"0"0,35-10-196 0 0,424-40 656 0 0,328 7-317 0 0,1502-45 533 0 0,-1666 26-1439 0 0,-606 48-223 0 0,1 1 0 0 0,0-1-1 0 0,-1 1 1 0 0,1-1 0 0 0,0 1 0 0 0,0-1-1 0 0,-1 1 1 0 0,1-1 0 0 0,0 1 0 0 0,0-1-1 0 0,0 1 1 0 0,0-1 0 0 0,0 1 0 0 0,-1-1-1 0 0,1 1 1 0 0,0-1 0 0 0,0 1 0 0 0,0-1-1 0 0,1 1 1 0 0,-1-1 0 0 0,0 1 0 0 0,0-1-1 0 0,0 1 1 0 0,0-1 0 0 0,0 1 0 0 0,1-1-1 0 0,-1 1 1 0 0,0-1 0 0 0,0 1 0 0 0,1-1-1 0 0,-1 1 1 0 0,0-1 0 0 0,1 1 0 0 0,-1 0-1 0 0,0-1 1 0 0,1 1 0 0 0,-1 0 0 0 0,1-1-1 0 0,-1 1 1 0 0,1 0 0 0 0,-1-1 137 0 0,-24-8-1339 0 0</inkml:trace>
  <inkml:trace contextRef="#ctx0" brushRef="#br0" timeOffset="-6250.963">3342 710 896 0 0,'0'0'405'0'0,"3"-17"1992"0"0,12 6-839 0 0,-15 9-1506 0 0,0 2-6 0 0,0 0-24 0 0,0 0-66 0 0,0 0 10 0 0,0 0 45 0 0,18 2-169 0 0,-12 6 159 0 0,-1 0-1 0 0,0 1 1 0 0,-1-1-1 0 0,0 1 1 0 0,0 0-1 0 0,0 1 1 0 0,-1-1-1 0 0,-1 0 1 0 0,0 1 0 0 0,0 0-1 0 0,-1-1 1 0 0,0 1-1 0 0,0 0 1 0 0,-1 0-1 0 0,-1 7 0 0 0,4 23 1 0 0,42 346-31 0 0,51 243 184 0 0,-64-41-273 0 0,9-23 748 0 0,-41 89-323 0 0,-19-368-10 0 0,31-50-196 0 0,16-5-228 0 0,-27-224 291 0 0,4 18-279 0 0,-2-43-3203 0 0,-3-4 2187 0 0</inkml:trace>
  <inkml:trace contextRef="#ctx0" brushRef="#br0" timeOffset="-4524.95">7437 552 856 0 0,'0'0'485'0'0,"0"0"-79"0"0,0 0-93 0 0,0 0 7 0 0,0 0-30 0 0,0 0-66 0 0,16-2 880 0 0,-16 1-1078 0 0,1 0 0 0 0,-1 1 1 0 0,1-1-1 0 0,0 1 0 0 0,-1-1 1 0 0,1 1-1 0 0,0-1 0 0 0,0 1 1 0 0,-1 0-1 0 0,1-1 0 0 0,0 1 1 0 0,0 0-1 0 0,0 0 0 0 0,-1 0 1 0 0,1-1-1 0 0,0 1 0 0 0,0 0 1 0 0,0 0-1 0 0,-1 0 0 0 0,1 0 1 0 0,0 0-1 0 0,0 0 0 0 0,0 1 1 0 0,0-1-1 0 0,-1 0 0 0 0,1 0 0 0 0,0 1 1 0 0,0-1-1 0 0,-1 0 0 0 0,1 1 1 0 0,0-1-1 0 0,0 0 0 0 0,-1 1 1 0 0,1-1-1 0 0,0 1 0 0 0,-1 0 1 0 0,1-1-1 0 0,-1 1 0 0 0,1-1 1 0 0,-1 1-1 0 0,1 0 0 0 0,-1-1 1 0 0,1 1-1 0 0,-1 0 0 0 0,0 0 1 0 0,1-1-1 0 0,-1 1 0 0 0,0 0 1 0 0,0 0-1 0 0,1 0 0 0 0,-1 0 1 0 0,0-1-1 0 0,0 1 0 0 0,0 0 1 0 0,0 0-1 0 0,0 0 0 0 0,0 0 1 0 0,0-1-1 0 0,0 1 0 0 0,-1 0 1 0 0,1 0-1 0 0,0 0 0 0 0,0-1 1 0 0,-1 1-1 0 0,1 0 0 0 0,0 0 1 0 0,-1-1-1 0 0,0 1-26 0 0,69 777 663 0 0,-41-356-503 0 0,-14 358 66 0 0,-30-525-28 0 0,-6-51-196 0 0,-20 356 285 0 0,33-260-236 0 0,-9-139 115 0 0,6 18 880 0 0,13-178-935 0 0,0 22 666 0 0,-53-144-6926 0 0,39 102 4979 0 0</inkml:trace>
  <inkml:trace contextRef="#ctx0" brushRef="#br0" timeOffset="-2991.418">3723 4544 1360 0 0,'0'0'245'0'0,"0"0"2"0"0,-22-4 557 0 0,-45-19 1173 0 0,66 23-1751 0 0,-19-2 1554 0 0,187-15-1151 0 0,-78 16-460 0 0,650-76 61 0 0,35-1-107 0 0,-90 55-221 0 0,-582 23 133 0 0,409-58-21 0 0,-32-32 542 0 0,-282 84-99 0 0,-66-21-579 0 0,-32 21 694 0 0,-108 4-6304 0 0,4-1 4556 0 0</inkml:trace>
  <inkml:trace contextRef="#ctx0" brushRef="#br0" timeOffset="1086.079">4104 1037 1128 0 0,'0'0'519'0'0,"0"0"28"0"0,0 0-106 0 0,0 0-28 0 0,0 0-35 0 0,0 0-46 0 0,0 0-43 0 0,24 10 4285 0 0,-21 140-4714 0 0,13-62 74 0 0,7 46 100 0 0,-17-45-2904 0 0,-21-73 101 0 0,9-13 1359 0 0</inkml:trace>
  <inkml:trace contextRef="#ctx0" brushRef="#br0" timeOffset="1615.515">4089 1368 1240 0 0,'79'-47'2807'0'0,"173"-81"-887"0"0,-218 70-944 0 0,-34 57-830 0 0,0-43 986 0 0,-31-35-63 0 0,8 17 166 0 0,85 319-1096 0 0,-35-171-291 0 0,15 48-401 0 0,-20-44-4498 0 0,-20-88 3774 0 0,-2-2 54 0 0</inkml:trace>
  <inkml:trace contextRef="#ctx0" brushRef="#br0" timeOffset="2031.372">4694 1058 2104 0 0,'-3'-13'4572'0'0,"0"57"-3935"0"0,58 237-569 0 0,-43-213-4076 0 0,-12-66 2675 0 0</inkml:trace>
  <inkml:trace contextRef="#ctx0" brushRef="#br0" timeOffset="2434.779">4708 1313 1700 0 0,'213'-140'2579'0'0,"-208"135"-2484"0"0,-1 0-1 0 0,0 0 1 0 0,0 0-1 0 0,-1-1 1 0 0,0 1 0 0 0,0-1-1 0 0,0 0 1 0 0,-1 0-1 0 0,0 0 1 0 0,0 0 0 0 0,0-1-1 0 0,-1 1 1 0 0,0 0-1 0 0,0-1 1 0 0,0 1 0 0 0,-1-1-1 0 0,0 1 1 0 0,-1-5-95 0 0,-68-76 2811 0 0,58 127-1906 0 0,15-11-1041 0 0,1 0 0 0 0,1 0 0 0 0,1-1 0 0 0,2 0 0 0 0,1 0 0 0 0,1-1 0 0 0,1-1 0 0 0,5 8 136 0 0,45 114-5386 0 0,-56-123 4238 0 0</inkml:trace>
  <inkml:trace contextRef="#ctx0" brushRef="#br0" timeOffset="3149.736">5715 981 1520 0 0,'8'-54'4719'0'0,"10"114"-3958"0"0,101 255-695 0 0,-91-217-4473 0 0,-28-91 3244 0 0</inkml:trace>
  <inkml:trace contextRef="#ctx0" brushRef="#br0" timeOffset="3581.589">5805 1211 1160 0 0,'7'-24'4617'0'0,"42"-6"-4417"0"0,-35 23 177 0 0,-3 3-300 0 0,0 0-1 0 0,-1-2 1 0 0,0 1 0 0 0,0-1 0 0 0,0-1 0 0 0,-1 1-1 0 0,0-2 1 0 0,0 1 0 0 0,-1-1 0 0 0,1-1-1 0 0,-2 0 1 0 0,1 0 0 0 0,-2 0 0 0 0,1-1-1 0 0,-1 0 1 0 0,0 0 0 0 0,-1 0 0 0 0,-1-1 0 0 0,1 0-1 0 0,-2 0 1 0 0,2-5-77 0 0,-5 15 197 0 0,-4-20 512 0 0,4 20-687 0 0,0-1-1 0 0,0 1 0 0 0,0-1 1 0 0,0 1-1 0 0,-1 0 0 0 0,1-1 1 0 0,-1 1-1 0 0,1 0 0 0 0,-1-1 1 0 0,0 1-1 0 0,1 0 0 0 0,-1 0 1 0 0,0-1-1 0 0,0 1 0 0 0,0 0 1 0 0,0 0-1 0 0,0 0 1 0 0,0 0-1 0 0,0 0 0 0 0,0 0 1 0 0,0 0-1 0 0,0 1 0 0 0,0-1 1 0 0,-1 0-1 0 0,1 1 0 0 0,0-1 1 0 0,-1 1-1 0 0,1-1 0 0 0,0 1 1 0 0,-1 0-1 0 0,1-1 1 0 0,-1 1-1 0 0,1 0 0 0 0,0 0 1 0 0,-1 0-1 0 0,1 0 0 0 0,-1 0 1 0 0,1 0-1 0 0,-1 0 0 0 0,1 1 1 0 0,0-1-1 0 0,-1 1 0 0 0,1-1 1 0 0,0 1-1 0 0,-1-1 1 0 0,1 1-1 0 0,0 0 0 0 0,0-1 1 0 0,-1 1-1 0 0,1 0 0 0 0,0 0 1 0 0,0 0-1 0 0,0 0 0 0 0,0 0 1 0 0,0 0-1 0 0,0 0 0 0 0,0 0 1 0 0,1 0-1 0 0,-1 1 1 0 0,0-1-1 0 0,1 0 0 0 0,-1 1 1 0 0,0-1-22 0 0,-1 11 6 0 0,1-1 0 0 0,0 1 0 0 0,0-1 0 0 0,1 1 0 0 0,1-1 0 0 0,0 1 0 0 0,0-1 0 0 0,1 1 0 0 0,1-1 0 0 0,0 0 0 0 0,0 0 0 0 0,4 7-6 0 0,82 156-1335 0 0,-12-74-4260 0 0,-68-90 4363 0 0</inkml:trace>
  <inkml:trace contextRef="#ctx0" brushRef="#br0" timeOffset="3828.601">6497 989 2272 0 0,'5'28'5375'0'0,"21"50"-5454"0"0,-18-57 572 0 0,2 7-636 0 0,21 74-686 0 0,-23-32-3134 0 0,-8-60 2797 0 0</inkml:trace>
  <inkml:trace contextRef="#ctx0" brushRef="#br0" timeOffset="4090.904">6265 977 1180 0 0,'1'-1'111'0'0,"-1"1"-1"0"0,0 0 1 0 0,1 0-1 0 0,-1 0 0 0 0,1-1 1 0 0,-1 1-1 0 0,0 0 1 0 0,0-1-1 0 0,1 1 1 0 0,-1 0-1 0 0,0-1 1 0 0,1 1-1 0 0,-1 0 1 0 0,0-1-1 0 0,0 1 1 0 0,0 0-1 0 0,1-1 1 0 0,-1 1-1 0 0,0-1 1 0 0,0 1-1 0 0,0 0 1 0 0,0-1-1 0 0,0 1 1 0 0,0-1-1 0 0,0 1 0 0 0,0-1 1 0 0,0 1-1 0 0,0 0 1 0 0,0-1-1 0 0,0 1 1 0 0,0-1-1 0 0,0 1 1 0 0,0-1-1 0 0,-1 1 1 0 0,1 0-1 0 0,0-1 1 0 0,0 1-1 0 0,0 0 1 0 0,-1-1-1 0 0,1 1 1 0 0,0-1-1 0 0,0 1 1 0 0,-1 0-1 0 0,1 0 1 0 0,0-1-1 0 0,-1 1 0 0 0,1 0 1 0 0,0-1-1 0 0,-1 1 1 0 0,1 0-1 0 0,0 0 1 0 0,-1 0-1 0 0,1-1 1 0 0,-1 1-1 0 0,1 0 1 0 0,0 0-1 0 0,-1 0 1 0 0,1 0-111 0 0,35-23 697 0 0,154-47 728 0 0,11 32-3952 0 0,-61 14-1725 0 0,-104 16 3137 0 0</inkml:trace>
  <inkml:trace contextRef="#ctx0" brushRef="#br0" timeOffset="5018.609">4033 2403 1392 0 0,'0'0'576'0'0,"0"0"86"0"0,33 4 4807 0 0,6 82-4713 0 0,-23-33-505 0 0,99 142-199 0 0,-94-153-2857 0 0,-21-41 1459 0 0,0-1 85 0 0,-2 3 44 0 0,-10 9-20 0 0</inkml:trace>
  <inkml:trace contextRef="#ctx0" brushRef="#br0" timeOffset="5297.976">3841 2520 1324 0 0,'-16'-6'2521'0'0,"17"6"-2416"0"0,-1-1 0 0 0,1 1 0 0 0,-1 0 1 0 0,1-1-1 0 0,-1 1 0 0 0,0 0 0 0 0,1-1 0 0 0,-1 1 0 0 0,0-1 1 0 0,1 1-1 0 0,-1-1 0 0 0,0 1 0 0 0,0-1 0 0 0,1 1 0 0 0,-1-1 0 0 0,0 1 1 0 0,0-1-1 0 0,0 1 0 0 0,0-1 0 0 0,0 1 0 0 0,0-1 0 0 0,0 1 0 0 0,0-1 1 0 0,0 1-1 0 0,0-1 0 0 0,0 0 0 0 0,0 1 0 0 0,0-1 0 0 0,0 1 1 0 0,0-1-1 0 0,0 1 0 0 0,-1-1 0 0 0,1 1 0 0 0,0-1 0 0 0,0 1 0 0 0,-1-1 1 0 0,1 1-1 0 0,0 0 0 0 0,-1-1 0 0 0,1 1 0 0 0,0-1 0 0 0,-1 1 1 0 0,1 0-1 0 0,-1-1 0 0 0,1 1 0 0 0,0 0 0 0 0,-1-1 0 0 0,1 1 0 0 0,-1 0 1 0 0,1 0-1 0 0,-1-1 0 0 0,1 1 0 0 0,-1 0 0 0 0,1 0 0 0 0,-1 0 1 0 0,0 0-106 0 0,331-103-612 0 0,-159 58-4361 0 0,-141 35 3730 0 0,-2-2 81 0 0</inkml:trace>
  <inkml:trace contextRef="#ctx0" brushRef="#br0" timeOffset="5563.23">4584 2285 904 0 0,'8'18'4086'0'0,"-9"21"-2358"0"0,1 12-1339 0 0,13 2-387 0 0,3 0 1 0 0,1-1 0 0 0,4-1 0 0 0,1-1 0 0 0,16 24-3 0 0,-31-54-1156 0 0,-6-10-2573 0 0,-1-10 2521 0 0</inkml:trace>
  <inkml:trace contextRef="#ctx0" brushRef="#br0" timeOffset="5875.462">4670 2582 1528 0 0,'127'-121'3620'0'0,"-34"47"-2634"0"0,-63 7 73 0 0,-30 66-879 0 0,-38-63 4445 0 0,44 91-3952 0 0,76 120-1026 0 0,-59-110-1069 0 0,-1 0 0 0 0,-2 1 1 0 0,-2 1-1 0 0,-2 0 0 0 0,8 29 1422 0 0,-18-17-2265 0 0,-6-36 1041 0 0</inkml:trace>
  <inkml:trace contextRef="#ctx0" brushRef="#br0" timeOffset="6434.887">6185 2495 1368 0 0,'3'-11'5084'0'0,"-11"33"-3711"0"0,8 14-1142 0 0,1 0 0 0 0,2 0 0 0 0,1 0 0 0 0,2 0 0 0 0,2-1 1 0 0,7 19-232 0 0,38 114-2803 0 0,-51-154-889 0 0,-2-14 2427 0 0</inkml:trace>
  <inkml:trace contextRef="#ctx0" brushRef="#br0" timeOffset="6715.902">5934 2525 1172 0 0,'5'-5'5318'0'0,"38"-16"-4029"0"0,149-22 558 0 0,3 22-4409 0 0,-74 9-1922 0 0,-90 7 3276 0 0</inkml:trace>
  <inkml:trace contextRef="#ctx0" brushRef="#br0" timeOffset="6961.225">6814 2424 1612 0 0,'64'223'5259'0'0,"18"-6"-3956"0"0,-73-183-2393 0 0,-7-11-3007 0 0,-2-22 2926 0 0</inkml:trace>
  <inkml:trace contextRef="#ctx0" brushRef="#br0" timeOffset="7382.386">6651 2574 1480 0 0,'-11'-8'9072'0'0,"36"-11"-7008"0"0,44-15-1880 0 0,215-47-2736 0 0,-129 44-4130 0 0,-135 32 5596 0 0</inkml:trace>
  <inkml:trace contextRef="#ctx0" brushRef="#br0" timeOffset="73121.18">6875 843 1348 0 0,'0'0'377'0'0,"0"0"-8"0"0,0 0-61 0 0,0 0-42 0 0,0 0-30 0 0,0 0-28 0 0,0 0-20 0 0,0 0-12 0 0,0 0-33 0 0,0 0-17 0 0,0 0-17 0 0,0 0 22 0 0,0 0 107 0 0,0 0-42 0 0,0 0 18 0 0,13-21 764 0 0,-56-82 1408 0 0,35 87-2317 0 0,-1 1 0 0 0,-1 0-1 0 0,0 1 1 0 0,-1 0 0 0 0,-1 1 0 0 0,0 0-1 0 0,-1 1 1 0 0,0 1 0 0 0,-1 0-1 0 0,0 0 1 0 0,-1 1 0 0 0,0 1-1 0 0,0 1 1 0 0,-15-7-69 0 0,7 2 139 0 0,-10 0-120 0 0,0 1 1 0 0,0 1-1 0 0,-1 3 1 0 0,0 0-1 0 0,-1 2 1 0 0,0 2-1 0 0,1 1 1 0 0,-1 2 0 0 0,0 1-1 0 0,0 2 1 0 0,-15 3-20 0 0,-55-3 87 0 0,33 16-64 0 0,-149 38-59 0 0,192-44-5 0 0,0 1 0 0 0,1 2 0 0 0,1 1 0 0 0,0 1 0 0 0,2 2 0 0 0,0 0 0 0 0,-6 8 41 0 0,19-12-2 0 0,2 0 1 0 0,0 1-1 0 0,0 0 1 0 0,2 1 0 0 0,0 0-1 0 0,1 0 1 0 0,0 1 0 0 0,2 0-1 0 0,0 0 1 0 0,1 0 0 0 0,1 1-1 0 0,0 0 1 0 0,2-1 0 0 0,0 1-1 0 0,1 0 1 0 0,1 0 0 0 0,1-1-1 0 0,0 3 2 0 0,-1 21 71 0 0,28 31 23 0 0,87 163 136 0 0,-98-213-209 0 0,1-2 1 0 0,1 0 0 0 0,1-1-1 0 0,0-1 1 0 0,2-1 0 0 0,0-1-1 0 0,1-1 1 0 0,9 3-22 0 0,-7-8 49 0 0,1-2-1 0 0,0-1 1 0 0,1-1 0 0 0,-1-2-1 0 0,1 0 1 0 0,0-2 0 0 0,23 0-49 0 0,175-21 361 0 0,-13-41 156 0 0,-138 26-468 0 0,120-75 181 0 0,-55-32-35 0 0,-34-52-27 0 0,-103 183-114 0 0,0 0 1 0 0,-1 0-1 0 0,0 0 0 0 0,0 0 0 0 0,-1-1 0 0 0,0 1 0 0 0,-1-1 0 0 0,0 1 0 0 0,0 0 0 0 0,-1-1 0 0 0,0 1 0 0 0,-1 0 0 0 0,0-1 0 0 0,-1 1 1 0 0,0 0-1 0 0,0 1 0 0 0,-1-1 0 0 0,-1-1-54 0 0,0-4 10 0 0,-42-70 150 0 0,-14 57-3611 0 0,0 24-2308 0 0,42 3 4329 0 0</inkml:trace>
  <inkml:trace contextRef="#ctx0" brushRef="#br0" timeOffset="79043.824">12640 3536 1152 0 0,'0'0'365'0'0,"0"0"26"0"0,-4-16 1149 0 0,-11 17-1475 0 0,1 0 1 0 0,0 1 0 0 0,0 0 0 0 0,0 1-1 0 0,0 0 1 0 0,0 1 0 0 0,0 1 0 0 0,1 0 0 0 0,0 1-1 0 0,0 1 1 0 0,1 0 0 0 0,-1 0 0 0 0,1 1-1 0 0,-3 4-65 0 0,-2-2 125 0 0,1 0 0 0 0,0 2 0 0 0,0 0 0 0 0,1 1 0 0 0,1 0-1 0 0,0 1 1 0 0,1 1 0 0 0,1 0 0 0 0,0 1 0 0 0,1 0-1 0 0,1 1 1 0 0,0 0 0 0 0,1 0 0 0 0,1 1-125 0 0,7-12 61 0 0,-1-1 0 0 0,1 1 0 0 0,0-1-1 0 0,1 1 1 0 0,-1-1 0 0 0,1 1 0 0 0,0 0 0 0 0,1-1 0 0 0,-1 1 0 0 0,1-1 0 0 0,0 1 0 0 0,1-1-1 0 0,-1 0 1 0 0,1 1 0 0 0,0-1 0 0 0,0 0 0 0 0,1 0 0 0 0,-1 0 0 0 0,1 0 0 0 0,0-1 0 0 0,1 1-1 0 0,-1-1 1 0 0,1 0 0 0 0,0 0 0 0 0,0 0 0 0 0,0 0 0 0 0,0-1 0 0 0,1 1 0 0 0,-1-1 0 0 0,1 0-1 0 0,0-1 1 0 0,0 1 0 0 0,0-1-61 0 0,14 7 138 0 0,0-1 0 0 0,0-1-1 0 0,0-1 1 0 0,0-1 0 0 0,1-1-1 0 0,0 0 1 0 0,0-2 0 0 0,13 1-138 0 0,-13 0 68 0 0,1 0 0 0 0,-1-1 0 0 0,1-1 0 0 0,-1-1 0 0 0,1-1 0 0 0,-1-1 0 0 0,1-1 1 0 0,-1 0-1 0 0,0-2 0 0 0,0 0 0 0 0,-1-1 0 0 0,1-1 0 0 0,-1-1 0 0 0,-1-1 0 0 0,1-1 0 0 0,-2 0 0 0 0,9-7-68 0 0,-23 14 5 0 0,0-1-1 0 0,0 0 0 0 0,-1 0 1 0 0,1 0-1 0 0,-1-1 0 0 0,0 1 1 0 0,0 0-1 0 0,0-1 0 0 0,-1 0 1 0 0,0 1-1 0 0,0-1 0 0 0,0 0 1 0 0,0 1-1 0 0,-1-1 0 0 0,0 0 1 0 0,0 0-1 0 0,0 0 0 0 0,0 1 1 0 0,-1-1-1 0 0,0 0 0 0 0,0 0 1 0 0,0 1-1 0 0,-1-1 0 0 0,1 1 1 0 0,-1-1-1 0 0,0 1 1 0 0,0 0-1 0 0,-1-1 0 0 0,1 1 1 0 0,-1 0-1 0 0,0 1-4 0 0,-104-118-124 0 0,-99-26-658 0 0,181 118-1450 0 0,25 28 814 0 0,2-2 45 0 0,10-12 127 0 0,2 1 38 0 0</inkml:trace>
  <inkml:trace contextRef="#ctx0" brushRef="#br0" timeOffset="80173.775">15101 3590 876 0 0,'-46'102'3672'0'0,"45"-91"-3498"0"0,-1 0 0 0 0,2 0 0 0 0,0 1-1 0 0,0-1 1 0 0,1 0 0 0 0,0 0-1 0 0,1 0 1 0 0,0 0 0 0 0,1 0-1 0 0,1 0 1 0 0,-1-1 0 0 0,2 3-174 0 0,15 54-3021 0 0,-20-60 1747 0 0,0-2-36 0 0</inkml:trace>
  <inkml:trace contextRef="#ctx0" brushRef="#br0" timeOffset="68669.899">9773 3239 876 0 0,'0'0'279'0'0,"-21"4"1422"0"0,-14 17 249 0 0,35-21-1830 0 0,0 0-30 0 0,0 0-56 0 0,0 0-25 0 0,0 0 34 0 0,55-5 115 0 0,34-7 46 0 0,1 5-1 0 0,-1 3 0 0 0,68 8-203 0 0,-17-2-61 0 0,368-2 256 0 0,-344-27-170 0 0,284-28 65 0 0,225-24-393 0 0,865-111 950 0 0,-403 92-821 0 0,216-7 204 0 0,-1050 89-83 0 0,501-38 400 0 0,58 12 201 0 0,-70-6-346 0 0,232-24 38 0 0,310-66 1488 0 0,-958 93-1571 0 0,-374 43-302 0 0,1 1 0 0 0,-1 0 0 0 0,1 0 0 0 0,-1 0 0 0 0,0 0 0 0 0,0 0 0 0 0,1-1 0 0 0,-1 1 1 0 0,0 0-1 0 0,0 0 0 0 0,0 0 0 0 0,0-1 0 0 0,0 1 0 0 0,0 0 0 0 0,0 0 0 0 0,-1 0 0 0 0,1-1 0 0 0,0 1 0 0 0,-1 0 0 0 0,1 0 0 0 0,-1 0 0 0 0,1 0 0 0 0,-1 0 0 0 0,0 0 0 0 0,1 0 0 0 0,-1 0 0 0 0,0 0 0 0 0,0 0 0 0 0,1 0 0 0 0,-1 0 0 0 0,0 0 0 0 0,0 1 0 0 0,0-1 0 0 0,0 0 0 0 0,0 1 1 0 0,0-1-1 0 0,0 1 0 0 0,-1-1 0 0 0,1 1 0 0 0,0-1 0 0 0,0 1 0 0 0,0 0 0 0 0,-1 0 145 0 0,0-2-43 0 0,-20-15-1065 0 0</inkml:trace>
  <inkml:trace contextRef="#ctx0" brushRef="#br0" timeOffset="78094.206">12474 2963 936 0 0,'0'0'514'0'0,"0"0"-100"0"0,0 0-112 0 0,0 0 26 0 0,0 0-50 0 0,0 0-8 0 0,0 0-23 0 0,0 0-24 0 0,0 0-9 0 0,0 0 50 0 0,0 0-4 0 0,2-32 2196 0 0,6-3-1759 0 0,-7 64 603 0 0,1 147-1420 0 0,-1-175-458 0 0,12 22-299 0 0,-1-11-3545 0 0,-6-11 3188 0 0</inkml:trace>
  <inkml:trace contextRef="#ctx0" brushRef="#br0" timeOffset="79847.895">15002 2792 1540 0 0,'-16'-56'7808'0'0,"16"129"-7071"0"0,11 98-649 0 0,-3-39-2272 0 0,-32-68-3017 0 0,21-57 3945 0 0</inkml:trace>
  <inkml:trace contextRef="#ctx0" brushRef="#br0" timeOffset="80997.837">17145 2627 888 0 0,'13'-17'2168'0'0,"-10"17"-1737"0"0,1-20 1765 0 0,16 6-1896 0 0,-25 109 1539 0 0,2-58-1686 0 0,-1 156-2673 0 0,-7-147 739 0 0,2-29 651 0 0</inkml:trace>
  <inkml:trace contextRef="#ctx0" brushRef="#br0" timeOffset="81635.428">17092 3572 2252 0 0,'41'-92'2644'0'0,"89"2"-1186"0"0,-125 86-1434 0 0,-1 1 0 0 0,1 0 1 0 0,0 0-1 0 0,0 1 0 0 0,0-1 0 0 0,0 1 0 0 0,1 0 1 0 0,-1 1-1 0 0,0-1 0 0 0,1 1 0 0 0,-1 0 0 0 0,1 0 1 0 0,0 1-1 0 0,-1-1 0 0 0,1 1 0 0 0,0 1 0 0 0,-1-1 0 0 0,1 1 1 0 0,-1 0-1 0 0,1 0 0 0 0,-1 1 0 0 0,1-1 0 0 0,-1 1 1 0 0,0 0-1 0 0,0 1 0 0 0,0-1 0 0 0,0 1 0 0 0,0 0 1 0 0,-1 1-1 0 0,1-1 0 0 0,-1 1 0 0 0,0-1 0 0 0,0 1 1 0 0,0 1-1 0 0,0-1 0 0 0,-1 0 0 0 0,0 1 0 0 0,0 0 1 0 0,0 0-1 0 0,0 0 0 0 0,-1 0 0 0 0,0 0 0 0 0,0 0 1 0 0,1 4-25 0 0,-2 12 72 0 0,-2-1 0 0 0,0 0 0 0 0,-1 1-1 0 0,0-1 1 0 0,-2 0 0 0 0,-1 0 0 0 0,0-1 0 0 0,-1 1 0 0 0,-2-1 0 0 0,0-1 0 0 0,0 1 0 0 0,-2-1 0 0 0,0-1 0 0 0,-1 0 0 0 0,-1 0 0 0 0,-1-1 0 0 0,0 0 0 0 0,-1-2 0 0 0,0 1 0 0 0,-1-2 0 0 0,-3 2-72 0 0,-16 23 274 0 0,8 5 98 0 0,25-42-266 0 0,4 1-12 0 0,7 2-67 0 0,0-1 0 0 0,1-1 1 0 0,-1 0-1 0 0,1 0 0 0 0,-1-1 0 0 0,1-1 0 0 0,-1 1 0 0 0,1-2 0 0 0,-1 1 1 0 0,1-2-1 0 0,-1 1 0 0 0,0-1 0 0 0,1-1 0 0 0,-1 0-27 0 0,6 0 5 0 0,337-33-1518 0 0,-329 25-3594 0 0,-20 7 3790 0 0</inkml:trace>
  <inkml:trace contextRef="#ctx0" brushRef="#br0" timeOffset="87386.503">6990 1007 1060 0 0,'0'0'93'0'0,"0"0"-35"0"0,0 0-28 0 0,0 0-5 0 0,0 0-20 0 0,0 0 17 0 0,0 0 50 0 0,0 0 2 0 0,0 0 20 0 0,0 0 21 0 0,0 0-94 0 0,0 0 96 0 0,0 0-13 0 0,0 0 48 0 0,0 0-66 0 0,0 0-6 0 0,0 0 64 0 0,0 0-51 0 0,0 0-35 0 0,0 0-29 0 0,0 0-11 0 0,0 0 48 0 0,0 0 32 0 0,0 0-76 0 0,0 0-4 0 0,0 0 22 0 0,0 0-6 0 0,0 0-4 0 0,0 0-2 0 0,0 0-22 0 0,0 2 54 0 0,0 7-38 0 0,-37 15 1231 0 0,31-19-585 0 0,3-16-151 0 0,3 4-257 0 0,30-41-108 0 0,124-112-114 0 0,-128 137-8 0 0,0 1 0 0 0,2 1 0 0 0,0 1 0 0 0,1 2 0 0 0,1 1 0 0 0,1 1 0 0 0,0 1 0 0 0,1 2 1 0 0,20-5-31 0 0,126-48-340 0 0,172-23 790 0 0,463-33-220 0 0,-171 97-8 0 0,-467 44-200 0 0,445 58-27 0 0,109 93-83 0 0,-164 16 187 0 0,-155-63 147 0 0,-64 28-144 0 0,-186-69-264 0 0,162 103 166 0 0,34 32 188 0 0,-83-58-286 0 0,-10-36 1 0 0,41 78 298 0 0,-267-174-266 0 0,-8-10 29 0 0,-2 2 0 0 0,0 1-1 0 0,-1 1 1 0 0,-2 1 0 0 0,0 1 0 0 0,-1 2 0 0 0,-2 0 0 0 0,0 1 0 0 0,16 27 32 0 0,-27-37-5 0 0,1 0-1 0 0,0-1 1 0 0,2 0-1 0 0,-1-1 1 0 0,2-1-1 0 0,0 0 1 0 0,0-1-1 0 0,2 0 1 0 0,-1-2-1 0 0,1 1 1 0 0,1-2-1 0 0,16 8 6 0 0,87 67-178 0 0,45-3 303 0 0,-46-29 35 0 0,-52-34-255 0 0,-66-18 100 0 0,-1 0-42 0 0,0 0 85 0 0,1 0-28 0 0,6 0 0 0 0,46 17 480 0 0,57 22 936 0 0,-121-58-7021 0 0,9 12 4403 0 0</inkml:trace>
  <inkml:trace contextRef="#ctx0" brushRef="#br0" timeOffset="88427.216">13965 1881 936 0 0,'-10'-8'2894'0'0,"-80"-56"129"0"0,300 242-2793 0 0,-178-121 342 0 0,-31-56-509 0 0,-1-1 32 0 0,-3 21 351 0 0,-20 6-369 0 0,0 0-1 0 0,-2-2 0 0 0,0 0 0 0 0,-2-2 0 0 0,-1-1 0 0 0,0-1 0 0 0,-2-2 0 0 0,-10 5-76 0 0,26-15-5 0 0,-8 12-181 0 0,-4 1-3263 0 0,26-22 2186 0 0,0-2-8 0 0,2-11 73 0 0</inkml:trace>
  <inkml:trace contextRef="#ctx0" brushRef="#br0" timeOffset="89406.875">11464 51 976 0 0,'0'0'357'0'0,"3"-15"575"0"0,39-20 574 0 0,-131 103 412 0 0,-246 310-730 0 0,259-285-973 0 0,68-76-705 0 0,4-8-3450 0 0,4-9 2438 0 0</inkml:trace>
  <inkml:trace contextRef="#ctx0" brushRef="#br0" timeOffset="89791.547">10907 51 1128 0 0,'12'-8'3787'0'0,"-1"18"-3597"0"0,404 297 3008 0 0,-130-119-2395 0 0,-279-186-1250 0 0,-5-1-5282 0 0,-1-1 4459 0 0</inkml:trace>
  <inkml:trace contextRef="#ctx0" brushRef="#br0" timeOffset="91194.244">14762 1926 848 0 0,'0'0'459'0'0,"0"0"-61"0"0,5-22 706 0 0,24-14 585 0 0,-28 27-1131 0 0,-16 9 731 0 0,-12 30-1175 0 0,2 1 0 0 0,1 2 1 0 0,2 0-1 0 0,1 2 0 0 0,2 0 0 0 0,1 1 0 0 0,2 1 0 0 0,-11 35-114 0 0,-11 82-335 0 0,37-154-82 0 0,1 0-165 0 0,-5 3-2931 0 0,2-7 2318 0 0</inkml:trace>
  <inkml:trace contextRef="#ctx0" brushRef="#br0" timeOffset="91507.602">14472 1992 1132 0 0,'0'-11'1357'0'0,"0"11"-1295"0"0,0 0 0 0 0,1 1 0 0 0,-1-1-1 0 0,1 0 1 0 0,-1 1 0 0 0,0-1 0 0 0,1 0 0 0 0,-1 1 0 0 0,1-1-1 0 0,-1 0 1 0 0,1 0 0 0 0,-1 0 0 0 0,1 0 0 0 0,-1 0 0 0 0,1 1 0 0 0,-1-1-1 0 0,1 0 1 0 0,-1 0 0 0 0,1 0 0 0 0,-1 0 0 0 0,1 0 0 0 0,-1 0-1 0 0,1-1 1 0 0,0 1 0 0 0,-1 0 0 0 0,1 0 0 0 0,-1 0 0 0 0,0 0-1 0 0,1-1 1 0 0,-1 1 0 0 0,1 0 0 0 0,-1 0 0 0 0,1-1 0 0 0,-1 1 0 0 0,1 0-1 0 0,-1-1 1 0 0,0 1 0 0 0,1 0 0 0 0,-1-1 0 0 0,0 1 0 0 0,1-1-1 0 0,-1 1 1 0 0,0-1 0 0 0,0 1 0 0 0,1 0 0 0 0,-1-1 0 0 0,0 1 0 0 0,0-1-1 0 0,0 1 1 0 0,0-1 0 0 0,0 1 0 0 0,1-1 0 0 0,-1 0 0 0 0,0 1-1 0 0,0-1 1 0 0,0 1 0 0 0,-1-1 0 0 0,1 1 0 0 0,0-1 0 0 0,0 1 0 0 0,0-1-1 0 0,0 1 1 0 0,0-1-62 0 0,225 159 1651 0 0,-212-150-1782 0 0,-1 1 0 0 0,0 0-1 0 0,-1 1 1 0 0,0 0 0 0 0,0 1-1 0 0,-1 0 1 0 0,-1 0 0 0 0,0 1 0 0 0,0 1-1 0 0,0 3 132 0 0,-8-15-1016 0 0,-1-1-283 0 0,0 0 102 0 0,0 0 66 0 0</inkml:trace>
  <inkml:trace contextRef="#ctx0" brushRef="#br0" timeOffset="91953.819">15012 1976 2028 0 0,'0'-12'5559'0'0,"-5"21"-5483"0"0,2 1 1 0 0,-1-1 0 0 0,1 1 0 0 0,1 0 0 0 0,0 1-1 0 0,0-1 1 0 0,1 0 0 0 0,0 1 0 0 0,1-1 0 0 0,0 0-1 0 0,1 1 1 0 0,0 6-77 0 0,0 16 179 0 0,9 48-53 0 0,0 3-3749 0 0,-26-55 1081 0 0,6-24 1306 0 0</inkml:trace>
  <inkml:trace contextRef="#ctx0" brushRef="#br0" timeOffset="92390.147">14994 2180 1360 0 0,'52'-31'3212'0'0,"110"-108"-1021"0"0,-160 138-2134 0 0,0-1 0 0 0,-1 0 0 0 0,1 1 1 0 0,-1-1-1 0 0,0 0 0 0 0,0 1 0 0 0,0-1 1 0 0,0 0-1 0 0,0 0 0 0 0,0 0 0 0 0,0 0 0 0 0,0 0 1 0 0,-1 0-1 0 0,1 0 0 0 0,-1 0 0 0 0,0-1 1 0 0,1 1-1 0 0,-1 0 0 0 0,0 0 0 0 0,0 0 1 0 0,0 0-1 0 0,-1-1 0 0 0,1 1 0 0 0,0 0 1 0 0,-1 0-1 0 0,0 0 0 0 0,1 0 0 0 0,-1 0 1 0 0,0 0-1 0 0,0 0 0 0 0,0 0 0 0 0,0 0 1 0 0,0 1-1 0 0,-1-1 0 0 0,1 0 0 0 0,0 1 0 0 0,-1-1 1 0 0,1 1-1 0 0,-1-1 0 0 0,0 1 0 0 0,0 0 1 0 0,1-1-1 0 0,-1 1 0 0 0,0 0 0 0 0,0 0 1 0 0,0 0-1 0 0,-2 0-57 0 0,1 2 15 0 0,0 1 0 0 0,0-1 0 0 0,0 1 1 0 0,0-1-1 0 0,0 1 0 0 0,0 0 0 0 0,1 1 0 0 0,-1-1 0 0 0,0 0 0 0 0,1 1 1 0 0,0-1-1 0 0,0 1 0 0 0,0 0 0 0 0,0-1 0 0 0,0 1 0 0 0,0 0 1 0 0,1 0-1 0 0,-1 0 0 0 0,1 1 0 0 0,0-1 0 0 0,0 0 0 0 0,0 0 1 0 0,1 1-1 0 0,-1-1 0 0 0,1 1 0 0 0,-1-1 0 0 0,1 2-15 0 0,-3 14-123 0 0,1 0 1 0 0,1 1-1 0 0,0-1 0 0 0,2 0 0 0 0,0 0 0 0 0,1 0 0 0 0,0 0 1 0 0,2 0-1 0 0,1 2 123 0 0,11 48-1496 0 0,-14-26-2984 0 0,-2-36 3279 0 0</inkml:trace>
  <inkml:trace contextRef="#ctx0" brushRef="#br0" timeOffset="92728.673">15444 2031 1100 0 0,'19'-14'7289'0'0,"-17"59"-5842"0"0,-3-25-1553 0 0,62 193-1393 0 0,-61-210 1502 0 0,0-2-2689 0 0,0 0-78 0 0,0-1 1372 0 0</inkml:trace>
  <inkml:trace contextRef="#ctx0" brushRef="#br0" timeOffset="92979.165">15367 2036 1036 0 0,'0'-1'194'0'0,"0"1"0"0"0,0 0-1 0 0,0-1 1 0 0,0 1 0 0 0,0 0 0 0 0,0 0 0 0 0,0-1-1 0 0,0 1 1 0 0,0 0 0 0 0,0-1 0 0 0,0 1 0 0 0,0 0-1 0 0,0-1 1 0 0,0 1 0 0 0,0 0 0 0 0,0-1 0 0 0,0 1-1 0 0,-1 0 1 0 0,1-1 0 0 0,0 1 0 0 0,0 0 0 0 0,0 0-1 0 0,0-1 1 0 0,-1 1 0 0 0,1 0 0 0 0,0 0 0 0 0,0-1-1 0 0,-1 1 1 0 0,1 0 0 0 0,0 0 0 0 0,0 0 0 0 0,-1-1-1 0 0,1 1 1 0 0,0 0 0 0 0,-1 0-194 0 0,11-4-237 0 0,133-41 1364 0 0,37-17-6772 0 0,-156 48 4425 0 0</inkml:trace>
  <inkml:trace contextRef="#ctx0" brushRef="#br0" timeOffset="93226.954">15946 1707 1004 0 0,'6'9'3288'0'0,"0"18"-2467"0"0,-5-19-551 0 0,50 162 1218 0 0,-34-125-1293 0 0,-3 1 1 0 0,-1 1-1 0 0,-3 1 0 0 0,-1-1 0 0 0,-3 2 1 0 0,-1 2-196 0 0,-5-40-51 0 0,-1 0 1 0 0,0 0-1 0 0,-1 0 1 0 0,0 0-1 0 0,0 0 1 0 0,-1-1-1 0 0,0 1 1 0 0,-1-1-1 0 0,0 0 0 0 0,-1 0 1 0 0,0 0-1 0 0,-1-1 1 0 0,-5 8 50 0 0,4-9-320 0 0,1 0 0 0 0,-1-1 0 0 0,0 0 1 0 0,-1 0-1 0 0,0-1 0 0 0,0 0 0 0 0,0 0 0 0 0,-1-1 0 0 0,0 0 1 0 0,0 0-1 0 0,0-1 0 0 0,-1 0 0 0 0,1-1 0 0 0,-9 2 320 0 0,-24 4-1172 0 0</inkml:trace>
  <inkml:trace contextRef="#ctx0" brushRef="#br0" timeOffset="93692.909">15018 1920 1712 0 0,'-9'3'187'0'0,"1"1"-1"0"0,0 0 1 0 0,0 0-1 0 0,0 0 1 0 0,0 1-1 0 0,0 0 1 0 0,1 1-1 0 0,0 0 0 0 0,0 0 1 0 0,1 0-1 0 0,0 1 1 0 0,0 0-1 0 0,0 0 1 0 0,1 0-1 0 0,0 1 1 0 0,0 0-1 0 0,1 0 1 0 0,0 0-1 0 0,0 1 1 0 0,1-1-1 0 0,0 1 1 0 0,1 0-1 0 0,0 0 1 0 0,0 0-1 0 0,0 7-186 0 0,1 0 90 0 0,-1 0-1 0 0,2 0 0 0 0,0 1 0 0 0,1-1 1 0 0,1 0-1 0 0,0 0 0 0 0,1 0 1 0 0,1-1-1 0 0,0 1 0 0 0,2-1 1 0 0,-1 0-1 0 0,2 0 0 0 0,0 0 1 0 0,2 1-90 0 0,107 119-567 0 0,32-38-3323 0 0,-106-79 2642 0 0</inkml:trace>
  <inkml:trace contextRef="#ctx0" brushRef="#br0" timeOffset="97249.426">4729 2004 1132 0 0,'20'-50'3214'0'0,"-20"47"-3112"0"0,0-1 0 0 0,-1 1 1 0 0,1 0-1 0 0,-1 0 0 0 0,0 0 0 0 0,0 0 1 0 0,0 0-1 0 0,-1 0 0 0 0,1 0 0 0 0,0 0 1 0 0,-1 1-1 0 0,0-1 0 0 0,0 0 1 0 0,0 1-1 0 0,0-1 0 0 0,0 1 0 0 0,0 0 1 0 0,-1 0-1 0 0,1 0 0 0 0,-1 0 1 0 0,0 0-1 0 0,1 0 0 0 0,-1 1 0 0 0,0 0 1 0 0,-2-2-103 0 0,-2 0-6 0 0,-1 0-1 0 0,1 0 1 0 0,-1 1 0 0 0,0-1 0 0 0,0 2 0 0 0,0-1 0 0 0,0 1 0 0 0,-1 0 0 0 0,1 1-1 0 0,0 0 1 0 0,0 0 0 0 0,0 1 0 0 0,0 0 0 0 0,0 0 0 0 0,0 1 0 0 0,0 0 0 0 0,-3 2 6 0 0,-150 62 165 0 0,-112 121-254 0 0,247-170 111 0 0,0 0 0 0 0,2 2 0 0 0,0 1 0 0 0,1 1 1 0 0,1 0-1 0 0,1 2 0 0 0,0 2-22 0 0,-35 34 4 0 0,39-35-12 0 0,1 0 0 0 0,1 1 0 0 0,2 1 0 0 0,0 0 0 0 0,2 0 0 0 0,0 2 0 0 0,2-1 0 0 0,1 1 0 0 0,2 1 0 0 0,0-1 0 0 0,2 1 0 0 0,1 0 0 0 0,2 0 0 0 0,0 0 0 0 0,4 28 8 0 0,57 82 10 0 0,-45-112-19 0 0,1-1 1 0 0,2-1-1 0 0,1 0 1 0 0,0-2-1 0 0,2 0 1 0 0,1-1-1 0 0,0-1 1 0 0,2-1-1 0 0,0-1 1 0 0,2-2-1 0 0,-1 0 1 0 0,2-2-1 0 0,0 0 1 0 0,1-2-1 0 0,1-1 1 0 0,0-2-1 0 0,14 3 9 0 0,344 42 149 0 0,-139-46 46 0 0,-26-64 363 0 0,-185 42-513 0 0,0-2 0 0 0,-1-1 0 0 0,-1-2 0 0 0,-1-2 0 0 0,-1-1-1 0 0,0-1 1 0 0,-2-2 0 0 0,-1-1 0 0 0,0-1 0 0 0,-2-2 0 0 0,19-24-45 0 0,-40 41 35 0 0,0 0 1 0 0,-1-1-1 0 0,0 1 0 0 0,-1-2 1 0 0,0 1-1 0 0,-1 0 1 0 0,0-1-1 0 0,-1 0 0 0 0,-1 0 1 0 0,0 0-1 0 0,0 0 1 0 0,-2 0-1 0 0,1 0 0 0 0,-2 0 1 0 0,0 0-1 0 0,-1-6-35 0 0,2-18 32 0 0,-3 9-14 0 0,0-1 0 0 0,-2 1 0 0 0,-1 0 0 0 0,-2 0 0 0 0,0 1 0 0 0,-2 0 0 0 0,-1 0 0 0 0,-4-6-18 0 0,-112-144-32 0 0,89 117 65 0 0,-120-147-130 0 0,138 187 97 0 0,-1 2-1 0 0,-1 0 1 0 0,-1 1-1 0 0,0 1 0 0 0,-1 1 1 0 0,-1 1-1 0 0,0 2 0 0 0,-1 0 1 0 0,-1 2-1 0 0,1 0 1 0 0,-2 2-1 0 0,1 2 0 0 0,-1 0 1 0 0,0 1-1 0 0,-26 0 1 0 0,18 8-163 0 0,-1 1 1 0 0,1 2-1 0 0,0 2 0 0 0,1 1 0 0 0,0 1 1 0 0,-17 9 162 0 0,-43 12-3755 0 0,79-28 2456 0 0,5-3 13 0 0</inkml:trace>
  <inkml:trace contextRef="#ctx0" brushRef="#br0" timeOffset="100811.011">5372 2369 904 0 0,'0'0'163'0'0,"0"0"35"0"0,0 0-11 0 0,0 0 6 0 0,0 0-27 0 0,0 0-72 0 0,0 0 25 0 0,0 0 10 0 0,0 0 40 0 0,0 0-69 0 0,0 0-21 0 0,-3-2-18 0 0,2 1-51 0 0,0 0 0 0 0,0 0 0 0 0,0 0 0 0 0,0 0 0 0 0,0 0 0 0 0,0-1 0 0 0,0 1 0 0 0,1 0 0 0 0,-1 0 0 0 0,0-1-1 0 0,1 1 1 0 0,-1-1 0 0 0,1 1 0 0 0,0-1 0 0 0,-1 1 0 0 0,1 0 0 0 0,0-1 0 0 0,0 1 0 0 0,0-1 0 0 0,0 1 0 0 0,0-1 0 0 0,0 1 0 0 0,0-1 0 0 0,1 1-1 0 0,-1-1 1 0 0,1 1 0 0 0,-1 0 0 0 0,1-1 0 0 0,-1 1 0 0 0,1-1 0 0 0,0 1 0 0 0,-1 0 0 0 0,1 0 0 0 0,0-1 0 0 0,0 1 0 0 0,0 0 0 0 0,0 0 0 0 0,0 0 0 0 0,0 0-1 0 0,0 0 1 0 0,1 0 0 0 0,-1 1 0 0 0,0-1 0 0 0,1 0 0 0 0,-1 1 0 0 0,0-1 0 0 0,2 0-10 0 0,39-41 110 0 0,3 2 0 0 0,0 2 0 0 0,3 2 0 0 0,1 2 0 0 0,2 3 0 0 0,1 1 0 0 0,44-17-110 0 0,4-6 177 0 0,232-103 51 0 0,376-119-276 0 0,-267 139 50 0 0,132-23 37 0 0,120 13 130 0 0,-214 87-206 0 0,149 39 235 0 0,-438 30 41 0 0,106 20-161 0 0,553 98 658 0 0,5 16-298 0 0,-737-120-532 0 0,43 8 313 0 0,-1 6 0 0 0,142 57-219 0 0,-275-85-13 0 0,0 2-1 0 0,-1 1 1 0 0,0 1 0 0 0,-2 1-1 0 0,1 1 1 0 0,-2 1 0 0 0,0 1-1 0 0,-1 1 1 0 0,-1 1 0 0 0,-1 1-1 0 0,5 7 14 0 0,168 125-30 0 0,-99-90 240 0 0,-68-45-185 0 0,26 22 20 0 0,2-3 1 0 0,0-2-1 0 0,3-2 0 0 0,1-3 0 0 0,43 16-45 0 0,313 157-60 0 0,-162-88 83 0 0,-140-56-59 0 0,70 34 89 0 0,-23-8-402 0 0,12-17 320 0 0,-141-68-86 0 0,11 15 689 0 0,-39-8-1256 0 0,-11-3-2831 0 0,3-5 2405 0 0</inkml:trace>
  <inkml:trace contextRef="#ctx0" brushRef="#br0" timeOffset="104305.886">6774 2096 1172 0 0,'22'-2'2008'0'0,"13"-32"-976"0"0,-36 27-956 0 0,1-1-1 0 0,-1 1 0 0 0,0-1 1 0 0,-1 1-1 0 0,0 0 0 0 0,0 0 0 0 0,-1 0 1 0 0,1 0-1 0 0,-2 0 0 0 0,1 0 1 0 0,-1 1-1 0 0,0-1 0 0 0,0 1 0 0 0,0 0 1 0 0,-1 0-1 0 0,0 1 0 0 0,0 0 1 0 0,-1 0-1 0 0,0 0 0 0 0,0 0 0 0 0,0 1 1 0 0,0 0-1 0 0,0 0 0 0 0,-1 0 1 0 0,-6-2-76 0 0,-107-17 356 0 0,118 23-344 0 0,-24 0 79 0 0,-179 78-172 0 0,144-47 46 0 0,1 2 0 0 0,2 3 0 0 0,2 2 0 0 0,1 3-1 0 0,-24 24 36 0 0,49-41 112 0 0,19-15-126 0 0,0 1-1 0 0,1 0 1 0 0,0 0 0 0 0,0 1 0 0 0,1 0 0 0 0,1 1 0 0 0,0 0 0 0 0,0 0 0 0 0,1 1 0 0 0,1 0 0 0 0,-5 12 14 0 0,5-4 12 0 0,0 2 0 0 0,1-1 0 0 0,2 0 0 0 0,0 1 0 0 0,1 0 0 0 0,1 0 0 0 0,2 0 0 0 0,1 9-12 0 0,-1 23 21 0 0,21 52-29 0 0,-15-88 18 0 0,0 0-1 0 0,1-1 1 0 0,1 0 0 0 0,0-1 0 0 0,2 0 0 0 0,0 0 0 0 0,1-1 0 0 0,0-1 0 0 0,1 0 0 0 0,1 0 0 0 0,6 3-10 0 0,39 49 21 0 0,-39-41-12 0 0,2-1 1 0 0,1-1-1 0 0,1-1 1 0 0,1-1-1 0 0,1-2 1 0 0,1 0-1 0 0,0-2 1 0 0,2 0 0 0 0,0-2-1 0 0,1-2 1 0 0,0 0-1 0 0,1-2 1 0 0,0-2-1 0 0,1 0 1 0 0,0-3-1 0 0,1 0 1 0 0,0-2 0 0 0,5-1-10 0 0,8 0 5 0 0,-1-2 1 0 0,1-2 0 0 0,0-2 0 0 0,-1-2-1 0 0,0-2 1 0 0,0-2 0 0 0,0-2 0 0 0,12-5-6 0 0,-37 10 18 0 0,0-1-1 0 0,1 0 1 0 0,-2-2 0 0 0,1 0 0 0 0,-1-1 0 0 0,0-1 0 0 0,-1-1 0 0 0,-1-1 0 0 0,1 0 0 0 0,-2-1 0 0 0,0-1 0 0 0,0 0 0 0 0,-1-2 0 0 0,-1 1 0 0 0,-1-2 0 0 0,0 0-1 0 0,-1 0 1 0 0,-1-1 0 0 0,8-17-18 0 0,-7 0 37 0 0,-1 1 0 0 0,-2-1 0 0 0,-2-1 0 0 0,-1 0 0 0 0,-1 0-1 0 0,-2 0 1 0 0,-2-25-37 0 0,-5 37 38 0 0,-1 0 0 0 0,-2 0 0 0 0,0 1 0 0 0,-1 0 0 0 0,-2 0 0 0 0,0 1 0 0 0,-1 0 0 0 0,-2 1 0 0 0,-8-12-38 0 0,-52-102 67 0 0,62 109-84 0 0,-1 1-1 0 0,-1 0 1 0 0,-2 0 0 0 0,0 1 0 0 0,-1 1-1 0 0,-2 1 1 0 0,0 0 0 0 0,-2 2 0 0 0,-6-5 17 0 0,-10 0-151 0 0,-1 3 0 0 0,-1 1 0 0 0,-2 2 0 0 0,0 1 0 0 0,0 2 1 0 0,-2 3-1 0 0,1 0 0 0 0,-2 3 0 0 0,0 2 0 0 0,0 1 0 0 0,-33 0 151 0 0,23-1-1421 0 0,30 4 117 0 0,2-5 50 0 0</inkml:trace>
  <inkml:trace contextRef="#ctx0" brushRef="#br0" timeOffset="106663.332">7345 2600 976 0 0,'-16'-13'1326'0'0,"16"11"-1080"0"0,-4-3-28 0 0,2 3-187 0 0,0 0-1 0 0,0 0 1 0 0,1 0-1 0 0,-1 0 1 0 0,1 0-1 0 0,0-1 1 0 0,-1 1-1 0 0,1 0 1 0 0,0-1 0 0 0,0 1-1 0 0,0-1 1 0 0,1 1-1 0 0,-1-1 1 0 0,1 1-1 0 0,-1-1 1 0 0,1 0-1 0 0,0 1 1 0 0,0-1-1 0 0,0 0 1 0 0,0 1-1 0 0,0-1 1 0 0,1 1-1 0 0,-1-1 1 0 0,1 0-1 0 0,0 1 1 0 0,0-1 0 0 0,0 1-1 0 0,0 0 1 0 0,0-1-1 0 0,0 1 1 0 0,0 0-1 0 0,1 0 1 0 0,0-1-31 0 0,33-35 55 0 0,1 1 1 0 0,2 2-1 0 0,1 2 1 0 0,2 1 0 0 0,1 2-1 0 0,2 2 1 0 0,0 2-1 0 0,2 2 1 0 0,1 2 0 0 0,0 2-1 0 0,2 2 1 0 0,16-2-56 0 0,-54 16 24 0 0,175-62 11 0 0,3 9 0 0 0,2 8 0 0 0,120-12-35 0 0,-85 32 174 0 0,1 10 0 0 0,218 11-174 0 0,-188 39-98 0 0,-55 5 134 0 0,-3 8 0 0 0,131 50-36 0 0,-256-70 28 0 0,-1 3 0 0 0,-1 4 0 0 0,-1 2 0 0 0,-2 4 0 0 0,21 17-28 0 0,241 103 105 0 0,-303-142-113 0 0,-1 1 0 0 0,0 2 0 0 0,-2 1 0 0 0,0 0 0 0 0,-1 2-1 0 0,-1 1 1 0 0,-1 1 0 0 0,5 8 8 0 0,-9-12 2 0 0,7 3 25 0 0,1-2 0 0 0,0-1 1 0 0,2-1-1 0 0,0-1 0 0 0,2-1 1 0 0,-1-2-1 0 0,2-1 0 0 0,15 3-27 0 0,84 42 245 0 0,203 108-291 0 0,-142-90-253 0 0,-139-62 774 0 0,-62-19-3268 0 0,9 0 1415 0 0</inkml:trace>
  <inkml:trace contextRef="#ctx0" brushRef="#br0" timeOffset="109318.039">12122 5372 1172 0 0,'16'-12'838'0'0,"1"5"163"0"0,55-49 2639 0 0,-57 54-1943 0 0,-32 23-1105 0 0,9-13-635 0 0,-479 571 1501 0 0,294-329-2978 0 0,182-238-258 0 0,8-10-3054 0 0,3-2 4819 0 0,0 0-1359 0 0</inkml:trace>
  <inkml:trace contextRef="#ctx0" brushRef="#br0" timeOffset="109709.574">11535 5336 1540 0 0,'15'-12'3137'0'0,"41"43"-2565"0"0,-52-28-365 0 0,82 60 690 0 0,-4 3-1 0 0,-3 4 0 0 0,-2 3 0 0 0,-4 4 0 0 0,30 43-896 0 0,62 83-698 0 0,-149-189-657 0 0,-9-9-3661 0 0,-7-5 3808 0 0</inkml:trace>
  <inkml:trace contextRef="#ctx0" brushRef="#br0" timeOffset="110099.217">12816 5447 1128 0 0,'13'-15'7386'0'0,"-23"39"-5934"0"0,5 16-1402 0 0,2 0 0 0 0,1 1 1 0 0,3-1-1 0 0,1 0 0 0 0,1 1 0 0 0,3-1 0 0 0,4 16-50 0 0,0-17-410 0 0,6 30-853 0 0,-12-25-4103 0 0,-4-43 4184 0 0</inkml:trace>
  <inkml:trace contextRef="#ctx0" brushRef="#br0" timeOffset="110565.616">12797 5656 2552 0 0,'55'-29'3353'0'0,"263"-105"-555"0"0,-291 90-1251 0 0,-27 44-1360 0 0,0 0 6 0 0,-2-19 862 0 0,-17 12-584 0 0,17 40-128 0 0,3-18-397 0 0,46 231-954 0 0,-7-78-5867 0 0,-39-160 5646 0 0,-1-7 60 0 0</inkml:trace>
  <inkml:trace contextRef="#ctx0" brushRef="#br0" timeOffset="111002.616">13671 5443 1804 0 0,'19'-14'6608'0'0,"-18"40"-4456"0"0,-5 16-2072 0 0,47 166 155 0 0,-18-125-1762 0 0,-24-82 656 0 0,-1-1-453 0 0,-11-6-2483 0 0,4-9 2645 0 0</inkml:trace>
  <inkml:trace contextRef="#ctx0" brushRef="#br0" timeOffset="111225.474">13472 5483 3104 0 0,'2'-16'7321'0'0,"63"-13"-7138"0"0,-52 23 435 0 0,202-68-3176 0 0,-6 1-3866 0 0,-169 55 5116 0 0</inkml:trace>
  <inkml:trace contextRef="#ctx0" brushRef="#br0" timeOffset="111501.15">14264 5102 988 0 0,'4'-8'6230'0'0,"-9"31"-4952"0"0,4 5-1086 0 0,2-1 0 0 0,1 1-1 0 0,2-1 1 0 0,0 1 0 0 0,2-1 0 0 0,0-1-1 0 0,2 1 1 0 0,2 0-192 0 0,24 105 394 0 0,-28-113-458 0 0,-1 1-1 0 0,-1-1 1 0 0,-1 1 0 0 0,-1 0-1 0 0,0 0 1 0 0,-2 0-1 0 0,0 0 1 0 0,-2 0-1 0 0,0 0 1 0 0,-1 0 0 0 0,-1-1-1 0 0,0 1 1 0 0,-2-1-1 0 0,0 0 1 0 0,-2 0 0 0 0,0-1-1 0 0,0 0 1 0 0,-2 0-1 0 0,0-1 1 0 0,-1 0-1 0 0,-1-1 1 0 0,-1-1 0 0 0,0 1-1 0 0,-11 8 65 0 0,3-10-522 0 0,-1-1 1 0 0,0 0-1 0 0,-1-2 0 0 0,0-1 1 0 0,0-1-1 0 0,-1-1 0 0 0,0 0 0 0 0,-1-2 1 0 0,0-1-1 0 0,1-1 0 0 0,-2-2 1 0 0,1 0 521 0 0,-47 3-1150 0 0</inkml:trace>
  <inkml:trace contextRef="#ctx0" brushRef="#br0" timeOffset="111856.507">12522 5396 1684 0 0,'-14'11'225'0'0,"0"0"-1"0"0,0 1 1 0 0,2 1-1 0 0,-1 0 1 0 0,2 1 0 0 0,0 0-1 0 0,0 0 1 0 0,1 1-1 0 0,1 1 1 0 0,1-1 0 0 0,0 2-1 0 0,1-1 1 0 0,1 1-1 0 0,0 0 1 0 0,2 0-1 0 0,-1 1 1 0 0,2-1 0 0 0,1 1-1 0 0,0 0 1 0 0,1 0-1 0 0,1-1 1 0 0,0 1 0 0 0,2 0-1 0 0,0 0 1 0 0,4 15-225 0 0,5-11 49 0 0,0 0 0 0 0,2-1 0 0 0,1 0 0 0 0,0-1 0 0 0,1 0 1 0 0,2-1-1 0 0,0-1 0 0 0,0-1 0 0 0,2 0 0 0 0,0-2 0 0 0,1 0 0 0 0,0-1 1 0 0,1-1-1 0 0,1-1 0 0 0,0 0 0 0 0,1-2 0 0 0,3 0-49 0 0,218 84-4472 0 0,-192-83 3294 0 0</inkml:trace>
  <inkml:trace contextRef="#ctx0" brushRef="#br0" timeOffset="114961.444">16367 5003 948 0 0,'17'-3'6216'0'0,"-16"25"-4212"0"0,-3 4-1828 0 0,27 282 1643 0 0,72 14-118 0 0,-94-304-2074 0 0,-19-33-4607 0 0,-1-3 3322 0 0,-7-5-963 0 0,14 15 1481 0 0</inkml:trace>
  <inkml:trace contextRef="#ctx0" brushRef="#br0" timeOffset="118396.726">15573 6850 996 0 0,'-23'-23'6680'0'0,"47"11"-5623"0"0,20 2-971 0 0,-1 3 0 0 0,1 1 0 0 0,1 2-1 0 0,-1 2 1 0 0,36 4-86 0 0,-28-2-989 0 0,60 15-4162 0 0,-108-15 3953 0 0</inkml:trace>
  <inkml:trace contextRef="#ctx0" brushRef="#br0" timeOffset="118642.599">15676 6979 1312 0 0,'14'6'4141'0'0,"24"-5"-3554"0"0,-33-1-124 0 0,174-17 1196 0 0,-4-28-3546 0 0,-44-2-1813 0 0,-91 30 2481 0 0</inkml:trace>
  <inkml:trace contextRef="#ctx0" brushRef="#br0" timeOffset="118811.007">16577 6593 2172 0 0,'-17'-23'6958'0'0,"3"42"-5168"0"0,13 2-1680 0 0,1 0 1 0 0,1 0 0 0 0,1 0-1 0 0,1-1 1 0 0,0 1 0 0 0,2-1-1 0 0,0 0 1 0 0,2 0 0 0 0,0 0-1 0 0,1-1 1 0 0,1 0 0 0 0,1 0-1 0 0,5 7-110 0 0,55 150-3496 0 0,-66-99-1883 0 0,-17-56 4208 0 0</inkml:trace>
  <inkml:trace contextRef="#ctx0" brushRef="#br0" timeOffset="115958.962">12219 6698 1504 0 0,'0'0'322'0'0,"0"0"2"0"0,0 0 90 0 0,0 0-60 0 0,3-2-53 0 0,-98 90 2135 0 0,69-47-2007 0 0,1 1 0 0 0,2 0 0 0 0,2 2 1 0 0,2 1-1 0 0,1 0 0 0 0,1 9-429 0 0,-45 107 760 0 0,45-122-651 0 0,-75 121-1099 0 0,71-179-4501 0 0,18 2 4209 0 0</inkml:trace>
  <inkml:trace contextRef="#ctx0" brushRef="#br0" timeOffset="116236.967">11757 6883 876 0 0,'-1'-1'126'0'0,"0"1"0"0"0,1-1 0 0 0,-1 0 0 0 0,0 1 0 0 0,0-1 0 0 0,1 0 0 0 0,-1 0 0 0 0,1 1 0 0 0,-1-1 1 0 0,1 0-1 0 0,-1 0 0 0 0,1 0 0 0 0,-1 0 0 0 0,1 0 0 0 0,0 0 0 0 0,0 0 0 0 0,-1 0 0 0 0,1 0 0 0 0,0 0 0 0 0,0 0 0 0 0,0 0 0 0 0,0 0 0 0 0,0 0 0 0 0,0 0 0 0 0,0 0 0 0 0,0 0 0 0 0,1 0 0 0 0,-1 0 0 0 0,0 0 0 0 0,1 0 0 0 0,-1 1 0 0 0,0-1 1 0 0,1 0-1 0 0,-1 0 0 0 0,1 0 0 0 0,-1 0 0 0 0,1 0 0 0 0,0 1 0 0 0,-1-1 0 0 0,1 0 0 0 0,0 1 0 0 0,0-1 0 0 0,-1 0 0 0 0,1 1 0 0 0,0-1 0 0 0,0 1 0 0 0,0-1 0 0 0,0 1 0 0 0,0-1 0 0 0,0 1 0 0 0,0 0 0 0 0,0 0 0 0 0,0-1 0 0 0,-1 1 1 0 0,1 0-1 0 0,0 0 0 0 0,0 0 0 0 0,0 0 0 0 0,0 0 0 0 0,0 0 0 0 0,1 0-126 0 0,38 15 83 0 0,-1 1 0 0 0,-1 1-1 0 0,-1 3 1 0 0,0 1 0 0 0,-2 1 0 0 0,0 2 0 0 0,-2 2 0 0 0,-1 1 0 0 0,-1 1 0 0 0,-1 2 0 0 0,19 25-83 0 0,-44-50-25 0 0,148 141-6011 0 0,-135-138 4756 0 0</inkml:trace>
  <inkml:trace contextRef="#ctx0" brushRef="#br0" timeOffset="116535.004">13091 6941 2104 0 0,'24'-12'5270'0'0,"-9"41"-3431"0"0,-7-4-1702 0 0,-6-21-156 0 0,54 141 438 0 0,-42-43-4488 0 0,-34-57 1454 0 0,5-29 1433 0 0</inkml:trace>
  <inkml:trace contextRef="#ctx0" brushRef="#br0" timeOffset="116828.815">12920 6937 1984 0 0,'1'0'64'0'0,"0"0"0"0"0,-1 0 0 0 0,1 1 0 0 0,0-1-1 0 0,0 0 1 0 0,-1 0 0 0 0,1 0 0 0 0,0 0 0 0 0,0 0 0 0 0,-1 0-1 0 0,1-1 1 0 0,0 1 0 0 0,-1 0 0 0 0,1 0 0 0 0,0 0 0 0 0,-1-1-1 0 0,1 1 1 0 0,0 0 0 0 0,-1-1 0 0 0,1 1 0 0 0,0-1 0 0 0,-1 1-1 0 0,1 0 1 0 0,-1-1 0 0 0,1 1 0 0 0,-1-1 0 0 0,1 0 0 0 0,-1 1-1 0 0,1-1 1 0 0,-1 1 0 0 0,0-1 0 0 0,1 0 0 0 0,-1 1 0 0 0,0-1-1 0 0,1 0 1 0 0,-1 1 0 0 0,0-1 0 0 0,0 0 0 0 0,0 0 0 0 0,0 1-1 0 0,0-1 1 0 0,1 0 0 0 0,-2 1 0 0 0,1-1 0 0 0,0 0 0 0 0,0 0-1 0 0,0 1 1 0 0,0-1 0 0 0,0 0 0 0 0,0 0 0 0 0,-1 1 0 0 0,1-1-1 0 0,0 0 1 0 0,-1 1 0 0 0,1-1 0 0 0,0 1 0 0 0,-1-1 0 0 0,1 0 0 0 0,-1 1-1 0 0,1-1 1 0 0,-1 1 0 0 0,1-1 0 0 0,-1 1 0 0 0,0-1-64 0 0,85-7 4583 0 0,-73 7-4376 0 0,325-5-8530 0 0,-282-3 7142 0 0</inkml:trace>
  <inkml:trace contextRef="#ctx0" brushRef="#br0" timeOffset="117061.391">13762 6853 1676 0 0,'20'54'4263'0'0,"-13"-24"-3663"0"0,98 210-96 0 0,-104-216-4051 0 0,-1-17 2351 0 0</inkml:trace>
  <inkml:trace contextRef="#ctx0" brushRef="#br0" timeOffset="117463.629">13764 7067 2260 0 0,'108'-90'4731'0'0,"-5"8"-3166"0"0,-93 22 2338 0 0,-5 83-3950 0 0,1 0 0 0 0,1-1 0 0 0,1 0-1 0 0,1 0 1 0 0,1-1 0 0 0,1 0 0 0 0,1-1-1 0 0,1 2 48 0 0,55 114-4070 0 0,-55-91-746 0 0,-12-44 3777 0 0</inkml:trace>
  <inkml:trace contextRef="#ctx0" brushRef="#br0" timeOffset="117711.703">14376 6752 2064 0 0,'3'2'123'0'0,"-1"-1"1"0"0,1 0-1 0 0,-1 1 0 0 0,1 0 1 0 0,-1-1-1 0 0,0 1 0 0 0,0 0 1 0 0,0 0-1 0 0,0 0 0 0 0,0 0 1 0 0,0 1-1 0 0,-1-1 0 0 0,1 0 0 0 0,-1 1 1 0 0,1-1-1 0 0,-1 1 0 0 0,0 0 1 0 0,0-1-1 0 0,0 1 0 0 0,-1 0 1 0 0,1 0-1 0 0,-1 0 0 0 0,1-1 0 0 0,-1 1 1 0 0,0 0-1 0 0,0 0 0 0 0,0 0-123 0 0,1 3 244 0 0,12 57 277 0 0,-2 1 0 0 0,-4 0 0 0 0,-2 0 0 0 0,-4 33-521 0 0,-1-81-91 0 0,-1 1 0 0 0,-1-1 0 0 0,-1 0 0 0 0,0 0 0 0 0,-1 0 0 0 0,0 0 0 0 0,-1-1 0 0 0,-1 0 0 0 0,-1 0 0 0 0,0 0 0 0 0,-1-1 0 0 0,-1 0 0 0 0,0 0 0 0 0,0-1 0 0 0,-2 0 0 0 0,1-1 0 0 0,-2 0 0 0 0,0-1 0 0 0,0 0 0 0 0,-1-1 0 0 0,0 0 0 0 0,0-1 0 0 0,-3 0 91 0 0,-82 33-2503 0 0,46-28 1274 0 0</inkml:trace>
  <inkml:trace contextRef="#ctx0" brushRef="#br0" timeOffset="118005.894">12744 6898 1700 0 0,'-8'5'176'0'0,"0"0"1"0"0,1 0-1 0 0,-1 1 0 0 0,1 0 0 0 0,0 1 0 0 0,1-1 1 0 0,-1 1-1 0 0,1 1 0 0 0,1-1 0 0 0,-1 1 0 0 0,1 0 1 0 0,1 0-1 0 0,-1 1 0 0 0,2-1 0 0 0,-1 1 0 0 0,1 0 1 0 0,0 0-1 0 0,1 0 0 0 0,0 0 0 0 0,0 1 0 0 0,1-1 1 0 0,0 0-1 0 0,1 1 0 0 0,0-1 0 0 0,1 1 1 0 0,0-1-1 0 0,0 0 0 0 0,1 1-176 0 0,6 12 105 0 0,1 0 1 0 0,1-1-1 0 0,1-1 1 0 0,1 0-1 0 0,1-1 1 0 0,1 0-1 0 0,0 0 1 0 0,1-2-1 0 0,1 0 1 0 0,1-1-1 0 0,0 0 1 0 0,1-1-1 0 0,1-2 1 0 0,0 1-1 0 0,1-2 1 0 0,1 0-106 0 0,37 19-665 0 0,1-2 0 0 0,1-2 0 0 0,1-4 0 0 0,1-1-1 0 0,16 0 666 0 0,52 9-2590 0 0,-69-22 1272 0 0</inkml:trace>
  <inkml:trace contextRef="#ctx0" brushRef="#br0" timeOffset="114281.585">15116 5345 2076 0 0,'-13'0'1177'0'0,"12"1"2634"0"0,74-3-2834 0 0,141-17-507 0 0,-79 9-5443 0 0,-132 10 3779 0 0</inkml:trace>
  <inkml:trace contextRef="#ctx0" brushRef="#br0" timeOffset="114482.735">15154 5609 2968 0 0,'21'-3'888'0'0,"3"0"-184"0"0,-3-3 12 0 0,9 2-119 0 0,5-2-65 0 0,-1-2-68 0 0,-1 1-104 0 0,3-2-136 0 0,2-2-104 0 0,2-1-168 0 0,2 0-40 0 0,-1 0 8 0 0,2-1-584 0 0,1-1 52 0 0,-3-2 52 0 0,-2-1-733 0 0,1-1 65 0 0,-8 3-208 0 0</inkml:trace>
  <inkml:trace contextRef="#ctx0" brushRef="#br0" timeOffset="120395.032">19110 4706 1736 0 0,'0'0'638'0'0,"0"0"25"0"0,20-1 2749 0 0,-9-2-3324 0 0,-10 3 1144 0 0,-25 15-726 0 0,-4 8-352 0 0,1 2 0 0 0,0 1 0 0 0,2 2 0 0 0,2 0 0 0 0,0 1 0 0 0,2 2 0 0 0,1 0 0 0 0,2 1 0 0 0,0 0 0 0 0,3 2 0 0 0,-7 20-154 0 0,-76 135-5 0 0,79-158-215 0 0,14-20-216 0 0,0 0-1 0 0,-2 0 1 0 0,1 0 0 0 0,-1-1-1 0 0,-1 1 1 0 0,0-2 0 0 0,0 1-1 0 0,-1-1 1 0 0,0-1 0 0 0,-1 1 0 0 0,0-2-1 0 0,0 1 1 0 0,0-1 0 0 0,-9 3 436 0 0,2-6-1200 0 0</inkml:trace>
  <inkml:trace contextRef="#ctx0" brushRef="#br0" timeOffset="120673.743">18617 4799 2408 0 0,'-1'-13'1644'0'0,"1"13"-1557"0"0,-1-1-1 0 0,1 0 1 0 0,-1 1 0 0 0,1-1 0 0 0,0 0 0 0 0,-1 0 0 0 0,1 1 0 0 0,0-1 0 0 0,0 0-1 0 0,-1 0 1 0 0,1 0 0 0 0,0 0 0 0 0,0 1 0 0 0,0-1 0 0 0,0 0 0 0 0,0 0-1 0 0,0 0 1 0 0,0 0 0 0 0,1 1 0 0 0,-1-1 0 0 0,0 0 0 0 0,0 0 0 0 0,1 0-1 0 0,-1 1 1 0 0,0-1 0 0 0,1 0 0 0 0,-1 0 0 0 0,1 1 0 0 0,-1-1 0 0 0,1 0 0 0 0,-1 1-1 0 0,1-1 1 0 0,-1 1 0 0 0,1-1 0 0 0,0 1 0 0 0,-1-1 0 0 0,1 1 0 0 0,0-1-1 0 0,-1 1 1 0 0,1-1 0 0 0,0 1 0 0 0,0 0 0 0 0,0-1 0 0 0,-1 1 0 0 0,1 0 0 0 0,0 0-1 0 0,0 0 1 0 0,0 0 0 0 0,-1 0 0 0 0,1 0 0 0 0,0 0 0 0 0,0 0 0 0 0,0 0-1 0 0,0 0 1 0 0,-1 0 0 0 0,1 0 0 0 0,0 0 0 0 0,0 1 0 0 0,0-1 0 0 0,-1 0-1 0 0,1 1 1 0 0,0-1 0 0 0,0 1-87 0 0,76 31 181 0 0,-1 5 0 0 0,-1 2 1 0 0,-3 4-1 0 0,-1 3 0 0 0,-3 2 0 0 0,41 40-181 0 0,-25-6-1537 0 0,-12 7-3983 0 0,-63-80 4152 0 0,-5-3 158 0 0</inkml:trace>
  <inkml:trace contextRef="#ctx0" brushRef="#br0" timeOffset="121014.038">19918 4765 848 0 0,'7'-5'1797'0'0,"15"-2"4627"0"0,-12 29-5845 0 0,107 373 1813 0 0,-113-383-2626 0 0,9 38 80 0 0,-9-18-3298 0 0,-34-18-1265 0 0,23-16 3390 0 0</inkml:trace>
  <inkml:trace contextRef="#ctx0" brushRef="#br0" timeOffset="121262.648">19734 4856 1996 0 0,'-20'-2'2138'0'0,"-7"-2"2851"0"0,41-8-2913 0 0,292-65-2712 0 0,-136 41-4255 0 0,-87 17 2327 0 0,-45 10 1376 0 0</inkml:trace>
  <inkml:trace contextRef="#ctx0" brushRef="#br0" timeOffset="121511.648">20842 4657 1748 0 0,'13'17'4615'0'0,"-11"28"-2271"0"0,-1-2-1535 0 0,110 319 1069 0 0,-110-359-2097 0 0,0 0 1 0 0,0-1-1 0 0,0 1 1 0 0,-1 0-1 0 0,1 0 1 0 0,-1 0-1 0 0,1-1 1 0 0,-1 1-1 0 0,0 0 1 0 0,0 0-1 0 0,0 0 1 0 0,0 0-1 0 0,-1 0 0 0 0,1 0 1 0 0,-1-1-1 0 0,0 1 1 0 0,0 0-1 0 0,0 0 1 0 0,0-1-1 0 0,0 1 1 0 0,-1-1-1 0 0,1 1 1 0 0,-1-1-1 0 0,1 1 1 0 0,-1-1-1 0 0,0 0 1 0 0,0 0-1 0 0,0 0 1 0 0,0 0-1 0 0,0 0 1 0 0,-1 0-1 0 0,1-1 1 0 0,-1 1-1 0 0,1-1 1 0 0,-1 1-1 0 0,1-1 1 0 0,-1 0-1 0 0,0 0 1 0 0,-1 0 218 0 0,-5-2-1260 0 0</inkml:trace>
  <inkml:trace contextRef="#ctx0" brushRef="#br0" timeOffset="121775.675">20593 4735 1576 0 0,'-14'-2'1674'0'0,"-1"-2"3650"0"0,37-7-3175 0 0,141-36-1097 0 0,6 15-3390 0 0,86-22-4524 0 0,-217 45 5655 0 0</inkml:trace>
  <inkml:trace contextRef="#ctx0" brushRef="#br0" timeOffset="121991.531">21473 4505 1008 0 0,'22'14'7823'0'0,"0"55"-7631"0"0,-15-43 535 0 0,-3-14-645 0 0,14 39 175 0 0,-2 1-1 0 0,-2 0 1 0 0,-3 1-1 0 0,-1 1 1 0 0,-4-1-1 0 0,0 21-256 0 0,-6-61-71 0 0,-1 0-1 0 0,-1 1 1 0 0,0-1-1 0 0,0-1 1 0 0,-1 1-1 0 0,-1 0 1 0 0,0-1-1 0 0,-1 1 1 0 0,0-1-1 0 0,-1-1 1 0 0,0 1-1 0 0,-1-1 1 0 0,0 0-1 0 0,-1 0 1 0 0,0-1-1 0 0,-1 0 1 0 0,0-1-1 0 0,-1 1 1 0 0,1-2-1 0 0,-2 1 1 0 0,1-2-1 0 0,-1 1 1 0 0,0-2-1 0 0,-8 4 72 0 0,-9 4-699 0 0,0-1 0 0 0,-2-2-1 0 0,1-1 1 0 0,-1-1 0 0 0,-1-2 0 0 0,1-1-1 0 0,-1-1 1 0 0,0-1 0 0 0,-22-2 699 0 0,10-1-1258 0 0</inkml:trace>
  <inkml:trace contextRef="#ctx0" brushRef="#br0" timeOffset="122350.83">19604 4642 2600 0 0,'-12'3'204'0'0,"1"1"1"0"0,-1 1-1 0 0,1 0 0 0 0,0 0 0 0 0,0 2 0 0 0,1-1 1 0 0,0 1-1 0 0,0 0 0 0 0,0 1 0 0 0,1 0 0 0 0,0 1 1 0 0,1 0-1 0 0,0 0 0 0 0,0 1 0 0 0,1 0 0 0 0,0 0 1 0 0,1 1-1 0 0,0 0 0 0 0,1 0 0 0 0,0 0 0 0 0,1 1 1 0 0,0-1-1 0 0,1 1 0 0 0,0 0 0 0 0,1 0 0 0 0,0 0 0 0 0,1 1 1 0 0,0-1-1 0 0,1 0 0 0 0,0 1 0 0 0,1-1 0 0 0,1 0 1 0 0,0 0-1 0 0,0 0 0 0 0,1 0 0 0 0,1 0 0 0 0,0 0 1 0 0,2 2-205 0 0,6 6-17 0 0,1-1 0 0 0,1-1 0 0 0,0 0 0 0 0,2-1 0 0 0,0-1 0 0 0,1 0 0 0 0,0-1 0 0 0,1-1 0 0 0,1-1 0 0 0,0-1 0 0 0,1 0 0 0 0,0-1 0 0 0,1-1 0 0 0,18 5 17 0 0,5 4-964 0 0,0-2 0 0 0,1-2 1 0 0,1-2-1 0 0,0-2 0 0 0,1-2 0 0 0,0-2 0 0 0,14-1 964 0 0,-1-3-1067 0 0</inkml:trace>
  <inkml:trace contextRef="#ctx0" brushRef="#br0" timeOffset="124445.535">19561 6364 924 0 0,'0'0'811'0'0,"0"0"-88"0"0,0 0-62 0 0,2-3-90 0 0,9-8-60 0 0,-8 8 26 0 0,-3 3-110 0 0,0 0-103 0 0,0 0-13 0 0,-17 0 355 0 0,0 8-475 0 0,0 0-1 0 0,1 1 1 0 0,0 1 0 0 0,1 0-1 0 0,0 2 1 0 0,0-1 0 0 0,1 2-1 0 0,1 0 1 0 0,0 0 0 0 0,1 2-1 0 0,1-1 1 0 0,0 1 0 0 0,-6 12-191 0 0,-195 357 880 0 0,208-373-1294 0 0,-1-1 0 0 0,-1 0 0 0 0,0-1 0 0 0,0 1 0 0 0,-1-1 0 0 0,0 0 0 0 0,0-1 0 0 0,-1 0 0 0 0,0 0 0 0 0,-1 0 0 0 0,0-1 0 0 0,0-1 0 0 0,0 1 1 0 0,-1-1-1 0 0,0-1 0 0 0,-1 1 414 0 0,-18 2-1258 0 0</inkml:trace>
  <inkml:trace contextRef="#ctx0" brushRef="#br0" timeOffset="124707.036">18937 6569 904 0 0,'4'-7'407'0'0,"-3"5"-260"0"0,-1 0 0 0 0,0 1 0 0 0,1-1 0 0 0,0 0 0 0 0,-1 0 0 0 0,1 1 0 0 0,0-1 0 0 0,0 1 0 0 0,0-1 0 0 0,0 0 0 0 0,0 1 0 0 0,0 0 0 0 0,0-1 0 0 0,0 1 0 0 0,1 0 0 0 0,-1-1 0 0 0,1 1 0 0 0,-1 0 0 0 0,1 0 0 0 0,-1 0 0 0 0,1 0 0 0 0,-1 0 0 0 0,1 1 0 0 0,0-1 0 0 0,0 1 0 0 0,-1-1 0 0 0,1 1 0 0 0,0-1 0 0 0,0 1 0 0 0,0 0 0 0 0,-1 0 0 0 0,1 0 0 0 0,0 0 0 0 0,0 0 0 0 0,0 0 0 0 0,0 0 0 0 0,-1 1 0 0 0,1-1 0 0 0,0 1 0 0 0,0-1 0 0 0,-1 1 0 0 0,1 0 0 0 0,0-1 0 0 0,-1 1 0 0 0,1 0 0 0 0,1 1-147 0 0,423 276 2219 0 0,-416-272-2223 0 0,224 144-803 0 0,-115-14-5146 0 0,-108-117 4697 0 0</inkml:trace>
  <inkml:trace contextRef="#ctx0" brushRef="#br0" timeOffset="125035.903">20217 6550 2344 0 0,'12'-19'5331'0'0,"-1"30"185"0"0,123 311-7264 0 0,-132-320 1520 0 0,-1 1 0 0 0,-1 0 0 0 0,1-1 0 0 0,0 1 1 0 0,-1 0-1 0 0,1 0 0 0 0,-1 0 0 0 0,0-1 0 0 0,0 1 0 0 0,0 0 0 0 0,0 0 0 0 0,0-1 0 0 0,-1 1 1 0 0,1 0-1 0 0,-1 0 0 0 0,0-1 0 0 0,0 1 0 0 0,0 0 0 0 0,0-1 0 0 0,0 1 0 0 0,-1-1 0 0 0,1 1 1 0 0,-1-1-1 0 0,1 0 0 0 0,-1 0 0 0 0,0 0 0 0 0,0 0 0 0 0,0 0 0 0 0,0 0 0 0 0,0 0 0 0 0,-1-1 1 0 0,1 1-1 0 0,0-1 0 0 0,-1 1 0 0 0,1-1 0 0 0,-1 0 228 0 0,-10 2-1095 0 0</inkml:trace>
  <inkml:trace contextRef="#ctx0" brushRef="#br0" timeOffset="125423.533">20249 6724 3184 0 0,'9'-13'2465'0'0,"24"-22"-132"0"0,145-64-820 0 0,-118 34 861 0 0,-60 64-2059 0 0,0 1-23 0 0,0 0-20 0 0,-2-16 1254 0 0,4 23-1119 0 0,2 22-405 0 0,2 0 0 0 0,1-1 1 0 0,1 0-1 0 0,2 0 0 0 0,1-1 1 0 0,0 0-1 0 0,2-1 0 0 0,3 3-2 0 0,78 125-4231 0 0,-60-100 513 0 0,-26-45-38 0 0,-8-9 2618 0 0</inkml:trace>
  <inkml:trace contextRef="#ctx0" brushRef="#br0" timeOffset="126543.629">20121 6416 2040 0 0,'-11'7'241'0'0,"0"-1"0"0"0,1 2 0 0 0,-1-1-1 0 0,2 1 1 0 0,-1 1 0 0 0,1 0 0 0 0,0 0 0 0 0,1 1-1 0 0,0 0 1 0 0,1 0 0 0 0,0 1 0 0 0,1 0 0 0 0,0 0-1 0 0,0 1 1 0 0,1 0 0 0 0,1 0 0 0 0,0 0 0 0 0,1 0-1 0 0,0 0 1 0 0,1 1 0 0 0,0-1 0 0 0,1 1 0 0 0,0 0-1 0 0,1 0 1 0 0,0-1 0 0 0,2 1 0 0 0,-1 0 0 0 0,1-1-1 0 0,4 12-240 0 0,3 2 111 0 0,0 0-1 0 0,2-1 1 0 0,1 0-1 0 0,1-1 1 0 0,1 0-1 0 0,2-1 0 0 0,0 0 1 0 0,1-2-1 0 0,15 16-110 0 0,0-6-363 0 0,0-1 0 0 0,2-1 0 0 0,2-2-1 0 0,0-1 1 0 0,2-2 0 0 0,0-2 0 0 0,1-2 0 0 0,2-1 0 0 0,2-1 363 0 0,114 22-3137 0 0,-108-35 1921 0 0</inkml:trace>
  <inkml:trace contextRef="#ctx0" brushRef="#br0" timeOffset="125674.948">21038 6440 904 0 0,'8'-14'2291'0'0,"-3"5"1686"0"0,-5 24-1993 0 0,-1 5-1855 0 0,2 0 1 0 0,1-1 0 0 0,0 1 0 0 0,1-1 0 0 0,1 0 0 0 0,1 0-1 0 0,1 0 1 0 0,0-1 0 0 0,2 1 0 0 0,0-2 0 0 0,10 18-130 0 0,36 99-4865 0 0,-50-115 2300 0 0,-4-18 1295 0 0</inkml:trace>
  <inkml:trace contextRef="#ctx0" brushRef="#br0" timeOffset="125996.483">21046 6664 1808 0 0,'39'-58'4270'0'0,"63"0"-3005"0"0,-50 32-512 0 0,66-51 751 0 0,-118 66 60 0 0,-1 24-1137 0 0,88 177-295 0 0,-42-108-2210 0 0,-9 3-3997 0 0,-34-80 4897 0 0</inkml:trace>
  <inkml:trace contextRef="#ctx0" brushRef="#br0" timeOffset="126247.512">21801 6271 2464 0 0,'2'0'139'0'0,"1"1"0"0"0,-1 0-1 0 0,1-1 1 0 0,-1 1 0 0 0,0 0-1 0 0,0 0 1 0 0,1 0 0 0 0,-1 1-1 0 0,0-1 1 0 0,0 1 0 0 0,0-1-1 0 0,0 1 1 0 0,0-1 0 0 0,-1 1-1 0 0,1 0 1 0 0,0 0 0 0 0,-1 0-1 0 0,0 0 1 0 0,1 0 0 0 0,-1 0-1 0 0,0 1 1 0 0,0-1 0 0 0,0 0-1 0 0,0 0 1 0 0,0 1 0 0 0,-1-1-1 0 0,1 1 1 0 0,-1-1 0 0 0,1 3-139 0 0,-1-5 17 0 0,14 37 258 0 0,-1 1 0 0 0,-2 0 1 0 0,-2 1-1 0 0,-1 0 0 0 0,-3 0 1 0 0,0 0-1 0 0,-3 1 0 0 0,-1 0 1 0 0,-2-1-1 0 0,-2 1 1 0 0,-1-1-1 0 0,-2 0 0 0 0,-2 0 1 0 0,-12 34-276 0 0,13-56-40 0 0,0-1 1 0 0,-1 0-1 0 0,-1 0 0 0 0,-1-1 1 0 0,0 0-1 0 0,-1-1 1 0 0,0 0-1 0 0,-1 0 1 0 0,-1-2-1 0 0,0 1 1 0 0,-5 2 39 0 0,3-4-348 0 0,0-1 1 0 0,0 0 0 0 0,-1-2-1 0 0,0 0 1 0 0,-1 0 0 0 0,0-2 0 0 0,0 0-1 0 0,0 0 1 0 0,-1-2 0 0 0,1 0 0 0 0,-5-1 347 0 0,-85 4-2595 0 0,55-7 1319 0 0</inkml:trace>
  <inkml:trace contextRef="#ctx0" brushRef="#br0" timeOffset="233235.954">98 6205 1008 0 0,'3'-14'559'0'0,"10"-1"786"0"0,-7 9-1314 0 0,22-12 288 0 0,-28 18-321 0 0,11 35 556 0 0,66 354-39 0 0,-34-98-432 0 0,95 350 219 0 0,-113-429-175 0 0,-25-87-347 0 0,0-124 195 0 0,24 25 21 0 0,-13-24 28 0 0,0 0 0 0 0,-1 0 0 0 0,1-1 0 0 0,0 0 0 0 0,0-1 0 0 0,0-1 0 0 0,0 1 0 0 0,0-2-1 0 0,-1 1 1 0 0,1-1 0 0 0,-1-1 0 0 0,1 0 0 0 0,2-2-24 0 0,48-8 14 0 0,203-32 277 0 0,78-20 113 0 0,-148 42-278 0 0,-38 3-760 0 0,142 3 638 0 0,-132-7-3 0 0,583-82 852 0 0,76 32-889 0 0,132-27 290 0 0,-602 74-322 0 0,-38 2 241 0 0,684-7-229 0 0,-523 5-198 0 0,102-54 816 0 0,692-206-540 0 0,-879 232 104 0 0,-80 49-68 0 0,-306 3-51 0 0,0-1 0 0 0,0 0 1 0 0,0 0-1 0 0,-1 0 1 0 0,1-1-1 0 0,-1 0 1 0 0,-1 0-1 0 0,1 0 0 0 0,-1-1 1 0 0,0 0-1 0 0,0 0 1 0 0,0 0-1 0 0,-1-1 0 0 0,0 1 1 0 0,0-1-1 0 0,1-4-7 0 0,13-32 97 0 0,-1 0-1 0 0,-3-1 1 0 0,-1 0-1 0 0,-2-1 1 0 0,-3-1-1 0 0,-1 1 0 0 0,-2-1 1 0 0,-3-2-97 0 0,2 10 33 0 0,11-571 1253 0 0,-15 608-1279 0 0,0 1 7 0 0,-2-27 273 0 0,-11 18-297 0 0,1 1-1 0 0,-1 0 0 0 0,0 0 1 0 0,-1 2-1 0 0,0 0 0 0 0,0 0 1 0 0,0 1-1 0 0,-1 1 0 0 0,1 0 1 0 0,-1 1-1 0 0,0 1 0 0 0,0 0 1 0 0,0 1-1 0 0,-3 1 11 0 0,-20-5-4 0 0,-469-20-196 0 0,261 46 324 0 0,-474 15-168 0 0,-163-5 224 0 0,632-11-53 0 0,-566 70-43 0 0,-88 11-34 0 0,641-72 102 0 0,-238-5-152 0 0,316-39 56 0 0,-88 28-230 0 0,-55 2 162 0 0,214-17-46 0 0,-191-18 76 0 0,242 14 8 0 0,-1 2 1 0 0,0 4 0 0 0,1 2-1 0 0,-42 8-26 0 0,-481 57-88 0 0,10 8-61 0 0,264-53-47 0 0,87-9 102 0 0,136-1 241 0 0,-576-12-152 0 0,665 0 16 0 0,-19 0 91 0 0,-91 21-159 0 0,110-21 67 0 0,1 0-59 0 0,0 0 29 0 0,0 0 19 0 0,0 0-20 0 0,0 0 6 0 0,0 0 13 0 0,0 0-27 0 0,0 0 41 0 0,-14 9-874 0 0,6-3-3538 0 0,4-5 3051 0 0,-3 1-52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27:26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125 119 1400 0 0,'-34'12'3774'0'0,"27"-8"-3634"0"0,0 1-1 0 0,0-1 0 0 0,0 1 0 0 0,1 0 1 0 0,-1 1-1 0 0,1-1 0 0 0,0 1 0 0 0,1 1 0 0 0,-1-1 1 0 0,1 1-1 0 0,1 0 0 0 0,-1 0 0 0 0,1 0 0 0 0,0 1 1 0 0,0 3-140 0 0,4-10 255 0 0,32 19 425 0 0,-19-19-631 0 0,1 0 0 0 0,0-1 0 0 0,0-1 0 0 0,0 0 1 0 0,0-1-1 0 0,-1-1 0 0 0,1 0 0 0 0,-1-1 0 0 0,0 0 0 0 0,0-1 0 0 0,0-1 0 0 0,0 0 0 0 0,-1 0 0 0 0,0-1 0 0 0,-1-1 0 0 0,11-8-49 0 0,-20 15-4 0 0,1-1 0 0 0,-1 0 0 0 0,1 0 0 0 0,-1 0 0 0 0,0 0 0 0 0,0 0-1 0 0,0 0 1 0 0,0-1 0 0 0,0 1 0 0 0,0-1 0 0 0,-1 1 0 0 0,1-1-1 0 0,-1 0 1 0 0,0 1 0 0 0,1-1 0 0 0,-1 0 0 0 0,-1 0 0 0 0,1 0-1 0 0,0 0 1 0 0,-1 0 0 0 0,1 0 0 0 0,-1 0 0 0 0,0 0 0 0 0,0 0 0 0 0,0 0-1 0 0,-1 0 1 0 0,1 0 0 0 0,-1 0 0 0 0,0 0 0 0 0,1 0 0 0 0,-1 0-1 0 0,0 0 1 0 0,-1 0 0 0 0,1 1 0 0 0,0-1 0 0 0,-1 0 0 0 0,0 1-1 0 0,0-1 1 0 0,1 1 0 0 0,-1 0 0 0 0,-1-1 0 0 0,1 1 0 0 0,-1-1 4 0 0,-4-3-50 0 0,-1-1-1 0 0,0 1 1 0 0,0 0 0 0 0,0 0 0 0 0,-1 1 0 0 0,0 0 0 0 0,0 1-1 0 0,0 0 1 0 0,-1 0 0 0 0,1 1 0 0 0,-1 0 0 0 0,-9-1 50 0 0,-56 1-3273 0 0,64 3 899 0 0,9 0 930 0 0</inkml:trace>
  <inkml:trace contextRef="#ctx0" brushRef="#br0" timeOffset="440.212">604 47 1148 0 0,'-9'8'318'0'0,"1"0"-1"0"0,0 0 1 0 0,1 1-1 0 0,0 0 1 0 0,0 0 0 0 0,1 0-1 0 0,0 1 1 0 0,1 0-1 0 0,0 0 1 0 0,0 1 0 0 0,1-1-1 0 0,1 1 1 0 0,0 0-1 0 0,0 0 1 0 0,1 0 0 0 0,0 0-1 0 0,1 8-317 0 0,3-15 52 0 0,2 0-1 0 0,-1 0 1 0 0,0 0 0 0 0,1 0-1 0 0,0 0 1 0 0,0-1-1 0 0,0 1 1 0 0,0-1 0 0 0,0 0-1 0 0,1-1 1 0 0,0 1-1 0 0,-1-1 1 0 0,1 0-1 0 0,0 0 1 0 0,0 0 0 0 0,0 0-1 0 0,0-1 1 0 0,0 0-1 0 0,0 0 1 0 0,1-1-1 0 0,-1 1 1 0 0,0-1 0 0 0,0 0-1 0 0,1-1 1 0 0,-1 1-1 0 0,0-1 1 0 0,0 0 0 0 0,0 0-1 0 0,0-1 1 0 0,1 0-52 0 0,1 2 11 0 0,0-1 0 0 0,0 0 0 0 0,0-1 0 0 0,-1 0 0 0 0,1 0 0 0 0,0 0 0 0 0,-1-1 0 0 0,0 0 0 0 0,1 0 0 0 0,-1-1 0 0 0,0 0 0 0 0,-1 0 0 0 0,1 0 0 0 0,-1 0 0 0 0,1-1 0 0 0,-2 0 0 0 0,1 0 0 0 0,0-1 0 0 0,-1 1 0 0 0,0-1 0 0 0,0 0-1 0 0,-1 0 1 0 0,0 0 0 0 0,0-1 0 0 0,0 1 0 0 0,-1-1 0 0 0,2-4-11 0 0,-7 4-55 0 0,-1 0 0 0 0,0 0 0 0 0,1 1 0 0 0,-2-1-1 0 0,1 1 1 0 0,-1 0 0 0 0,0 0 0 0 0,0 0 0 0 0,-1 1-1 0 0,0 0 1 0 0,0 0 0 0 0,0 0 0 0 0,0 1-1 0 0,-1 0 1 0 0,0 0 0 0 0,0 0 0 0 0,0 1 0 0 0,0 0-1 0 0,0 1 1 0 0,-1-1 0 0 0,1 1 0 0 0,-1 1 0 0 0,0 0-1 0 0,1 0 1 0 0,-1 0 0 0 0,-4 1 55 0 0,-16-8-3832 0 0,25 7 2320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51:28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1805 699 848 0 0,'0'0'365'0'0,"0"0"11"0"0,3-13 269 0 0,26-25 1091 0 0,-26-3 1328 0 0,-3 40-2969 0 0,0 1-20 0 0,0 0-54 0 0,0 0 50 0 0,0 0 26 0 0,0 0-19 0 0,0 0-44 0 0,2-11 1081 0 0,0 0-446 0 0,-1 29-491 0 0,9 387-112 0 0,14-147 648 0 0,-23-251-430 0 0,0 16-1170 0 0,-13-38-3839 0 0,4-1 3337 0 0,-2-5 16 0 0</inkml:trace>
  <inkml:trace contextRef="#ctx0" brushRef="#br0" timeOffset="498.963">1799 667 1240 0 0,'-3'-15'239'0'0,"1"-1"-1"0"0,1 0 1 0 0,0 1 0 0 0,1-1-1 0 0,1 0 1 0 0,1 1 0 0 0,0-1-1 0 0,0 1 1 0 0,2-1 0 0 0,0 1-1 0 0,1 0 1 0 0,0 0 0 0 0,2 1-1 0 0,-1 0 1 0 0,2 0 0 0 0,0 0-1 0 0,0 1 1 0 0,1 0 0 0 0,1 1-1 0 0,0 0 1 0 0,11-10-239 0 0,-17 17 21 0 0,0 2-1 0 0,0-1 1 0 0,1 0 0 0 0,-1 1-1 0 0,1 0 1 0 0,0 0 0 0 0,-1 0-1 0 0,1 0 1 0 0,1 1 0 0 0,-1 0-1 0 0,0 0 1 0 0,0 0 0 0 0,1 1-1 0 0,-1 0 1 0 0,1 0 0 0 0,0 0 0 0 0,-1 1-1 0 0,1 0 1 0 0,-1 0 0 0 0,1 0-1 0 0,0 0 1 0 0,-1 1 0 0 0,1 0-1 0 0,-1 1 1 0 0,1-1 0 0 0,-1 1-1 0 0,0 0 1 0 0,0 0 0 0 0,1 0-1 0 0,-2 1 1 0 0,1 0 0 0 0,0 0-1 0 0,0 0 1 0 0,-1 1 0 0 0,0-1-1 0 0,0 1 1 0 0,0 0 0 0 0,0 0 0 0 0,0 1-1 0 0,-1-1 1 0 0,0 1 0 0 0,0 0-1 0 0,0 0 1 0 0,0 0 0 0 0,-1 0-1 0 0,0 0 1 0 0,0 0-21 0 0,3 22 77 0 0,-1-1-1 0 0,-1 0 1 0 0,-2 1-1 0 0,0 0 1 0 0,-2-1-1 0 0,-1 1 1 0 0,-1-1-1 0 0,-1 1 1 0 0,-2-1-1 0 0,0 0 1 0 0,-2-1-1 0 0,-1 0 1 0 0,0 0-1 0 0,-2 0 1 0 0,-1-2-1 0 0,-1 1 1 0 0,-1-2-1 0 0,-1 0 1 0 0,-1 0-1 0 0,-1-1 1 0 0,0-2-1 0 0,-2 1 1 0 0,0-2-1 0 0,-16 11-76 0 0,34-28 28 0 0,1 1 0 0 0,-1-1 0 0 0,-1 1 0 0 0,1-1-1 0 0,0 1 1 0 0,0-1 0 0 0,0 0 0 0 0,-1 1 0 0 0,1-1 0 0 0,-1 0-1 0 0,1 0 1 0 0,-1 0 0 0 0,1 0 0 0 0,-1-1 0 0 0,0 1 0 0 0,1 0-1 0 0,-1 0 1 0 0,0-1 0 0 0,0 0 0 0 0,1 1 0 0 0,-1-1 0 0 0,0 0 0 0 0,0 0-1 0 0,0 1 1 0 0,0-1 0 0 0,1-1 0 0 0,-1 1 0 0 0,0 0 0 0 0,0 0-1 0 0,0-1 1 0 0,1 1 0 0 0,-1-1 0 0 0,0 0 0 0 0,0 1 0 0 0,1-1 0 0 0,-1 0-1 0 0,1 0 1 0 0,-1 0 0 0 0,1 0 0 0 0,-1 0 0 0 0,1 0 0 0 0,-1-1-1 0 0,1 1 1 0 0,0 0 0 0 0,0-1 0 0 0,0 1-28 0 0,1-2 10 0 0,1 0 0 0 0,0 0 0 0 0,0 1 1 0 0,0-1-1 0 0,0 0 0 0 0,0 1 0 0 0,1-1 0 0 0,-1 1 1 0 0,1 0-1 0 0,0-1 0 0 0,0 1 0 0 0,0 0 0 0 0,0 0 0 0 0,0 0 1 0 0,0 0-1 0 0,0 0 0 0 0,1 1 0 0 0,-1-1 0 0 0,0 1 0 0 0,1-1 1 0 0,0 1-1 0 0,-1 0 0 0 0,1 0 0 0 0,0 0 0 0 0,-1 0 1 0 0,1 1-1 0 0,0-1 0 0 0,0 1 0 0 0,0 0 0 0 0,0-1 0 0 0,0 1 1 0 0,-1 1-1 0 0,1-1 0 0 0,1 0-10 0 0,14 3-28 0 0,1 0-1 0 0,-1 2 1 0 0,0 0 0 0 0,0 0 0 0 0,-1 2-1 0 0,0 0 1 0 0,0 1 0 0 0,0 1-1 0 0,5 4 29 0 0,35 16-376 0 0,35 15-242 0 0,80 34-1305 0 0,-54-35-2860 0 0,-102-39 3491 0 0</inkml:trace>
  <inkml:trace contextRef="#ctx0" brushRef="#br0" timeOffset="1027.15">2732 844 1192 0 0,'0'0'31'0'0,"1"-1"0"0"0,0 0 0 0 0,-1 1 0 0 0,1-1 0 0 0,0 1-1 0 0,-1-1 1 0 0,1 0 0 0 0,-1 0 0 0 0,1 1 0 0 0,-1-1 0 0 0,0 0 0 0 0,1 0 0 0 0,-1 0 0 0 0,0 0-1 0 0,1 1 1 0 0,-1-1 0 0 0,0 0 0 0 0,0 0 0 0 0,0 0 0 0 0,0 0 0 0 0,0 0 0 0 0,0 0 0 0 0,0 1-1 0 0,0-1 1 0 0,0 0 0 0 0,0 0 0 0 0,0 0 0 0 0,-1 0 0 0 0,1 0 0 0 0,0 0 0 0 0,-1 1 0 0 0,1-1-1 0 0,0 0 1 0 0,-1 0 0 0 0,1 1 0 0 0,-1-1 0 0 0,0 0 0 0 0,1 0 0 0 0,-1 1 0 0 0,1-1 0 0 0,-1 1-1 0 0,0-1 1 0 0,0 0 0 0 0,1 1 0 0 0,-1 0 0 0 0,0-1 0 0 0,0 1 0 0 0,1-1 0 0 0,-1 1 0 0 0,0 0-1 0 0,0-1 1 0 0,0 1 0 0 0,0 0 0 0 0,0 0 0 0 0,0 0 0 0 0,1 0 0 0 0,-1 0 0 0 0,0 0 0 0 0,0 0-1 0 0,0 0-30 0 0,-70-4 272 0 0,58 5-77 0 0,-12 0-44 0 0,-1 2 1 0 0,1 1-1 0 0,-1 1 1 0 0,2 1-1 0 0,-1 2 1 0 0,1 0-1 0 0,0 1 1 0 0,0 2-1 0 0,1 0 1 0 0,1 1-1 0 0,0 2 1 0 0,-18 14-152 0 0,39-28 34 0 0,0 1 1 0 0,1-1-1 0 0,-1 1 1 0 0,0 0-1 0 0,1-1 1 0 0,-1 1 0 0 0,1 0-1 0 0,-1-1 1 0 0,1 1-1 0 0,-1 0 1 0 0,1 0-1 0 0,-1 0 1 0 0,1 0-1 0 0,0-1 1 0 0,-1 1-1 0 0,1 0 1 0 0,0 0-1 0 0,0 0 1 0 0,0 0-1 0 0,-1 0 1 0 0,1 0-1 0 0,0 0 1 0 0,0 0-1 0 0,1-1 1 0 0,-1 1 0 0 0,0 0-1 0 0,0 0 1 0 0,0 0-1 0 0,0 0 1 0 0,1 0-1 0 0,-1 0 1 0 0,0 0-1 0 0,1-1 1 0 0,-1 1-1 0 0,1 0 1 0 0,-1 0-1 0 0,1-1 1 0 0,0 1-1 0 0,-1 0 1 0 0,1-1-1 0 0,-1 1 1 0 0,1 0-1 0 0,0-1 1 0 0,0 1 0 0 0,-1-1-1 0 0,1 1 1 0 0,0-1-1 0 0,0 1 1 0 0,0-1-1 0 0,0 0 1 0 0,-1 1-1 0 0,1-1 1 0 0,0 0-1 0 0,0 0 1 0 0,0 0-1 0 0,0 0 1 0 0,0 0-1 0 0,0 1 1 0 0,0-2-1 0 0,0 1 1 0 0,0 0-1 0 0,0 0-34 0 0,67 13 380 0 0,-65-13-294 0 0,195 1-461 0 0,-92 36-1535 0 0,-83-36-787 0 0,-12-1 1499 0 0</inkml:trace>
  <inkml:trace contextRef="#ctx0" brushRef="#br0" timeOffset="1476.656">2885 814 1164 0 0,'24'0'1133'0'0,"-20"1"-1077"0"0,1 0 1 0 0,-1 1-1 0 0,0-1 1 0 0,1 1-1 0 0,-1 0 1 0 0,0 0-1 0 0,0 0 1 0 0,0 0-1 0 0,0 1 1 0 0,-1 0-1 0 0,1-1 1 0 0,-1 1-1 0 0,0 1 0 0 0,1-1 1 0 0,-1 0-1 0 0,-1 1 1 0 0,1 0-1 0 0,0 0 1 0 0,-1-1-1 0 0,0 1 1 0 0,0 1-1 0 0,0-1 1 0 0,0 1-57 0 0,57 113 2848 0 0,-59-117-2497 0 0,0-1-41 0 0,0 0 1 0 0,-2-1-270 0 0,0 1 0 0 0,0-1 0 0 0,0 0 1 0 0,1 1-1 0 0,-1-1 0 0 0,0 0 0 0 0,0 0 0 0 0,0 0 0 0 0,1-1 0 0 0,-1 1 0 0 0,0 0 1 0 0,1 0-1 0 0,-1-1 0 0 0,1 1 0 0 0,0-1 0 0 0,-1 0 0 0 0,1 1 0 0 0,0-1 0 0 0,0 0 1 0 0,0 0-1 0 0,0 0 0 0 0,0 0 0 0 0,1 1 0 0 0,-1-1 0 0 0,0 0 0 0 0,1 0 0 0 0,0 0 1 0 0,-1-1-1 0 0,1 1 0 0 0,0 0 0 0 0,0 0 0 0 0,0 0 0 0 0,0 0 0 0 0,1 0 0 0 0,-1 0 1 0 0,0 0-1 0 0,1 0 0 0 0,0 0-41 0 0,14-78 232 0 0,-8 63-218 0 0,-8 16-52 0 0,2-1 1 0 0,-1 0-1 0 0,0 1 0 0 0,0-1 0 0 0,0 0 0 0 0,1 1 0 0 0,-1-1 0 0 0,1 0 0 0 0,0 1 0 0 0,-1-1 0 0 0,1 1 0 0 0,0-1 1 0 0,0 1-1 0 0,0 0 0 0 0,0-1 0 0 0,0 1 0 0 0,0 0 0 0 0,0-1 0 0 0,0 1 0 0 0,1 0 0 0 0,-1 0 0 0 0,0 0 1 0 0,1 0-1 0 0,-1 0 0 0 0,1 1 0 0 0,-1-1 0 0 0,1 0 0 0 0,-1 1 0 0 0,1-1 0 0 0,-1 1 0 0 0,1-1 0 0 0,0 1 1 0 0,-1 0-1 0 0,1 0 0 0 0,1-1 38 0 0,-2 2-143 0 0,11 2-170 0 0,51 56-291 0 0,-58-52 561 0 0,0 0 0 0 0,1 0 1 0 0,0-1-1 0 0,1 0 0 0 0,-1 0 1 0 0,1 0-1 0 0,0-1 0 0 0,1 0 1 0 0,-1-1-1 0 0,1 1 0 0 0,0-2 1 0 0,0 1-1 0 0,1-1 0 0 0,-1 0 1 0 0,1 0-1 0 0,-1-1 0 0 0,7 0 43 0 0,10-2-104 0 0,0-1-1 0 0,0-1 1 0 0,0-2-1 0 0,-1-1 0 0 0,0 0 1 0 0,0-2-1 0 0,0-1 1 0 0,-1 0-1 0 0,0-2 1 0 0,3-2 104 0 0,22-8-167 0 0,-3 2 36 0 0,-2-1 85 0 0</inkml:trace>
  <inkml:trace contextRef="#ctx0" brushRef="#br0" timeOffset="2091.902">3906 708 3872 0 0,'-331'94'2527'0'0,"423"-149"-1523"0"0,-9 25-1230 0 0,-82 30 116 0 0,-1 0 32 0 0,0 0 92 0 0,12 26-51 0 0,-61 264 311 0 0,60-93 349 0 0,21 124 314 0 0,-31-315-908 0 0,-1 1 0 0 0,-1-1-1 0 0,1 1 1 0 0,-1-1 0 0 0,0 1 0 0 0,-1-1 0 0 0,1 0-1 0 0,-1 0 1 0 0,-1 0 0 0 0,1 0 0 0 0,-1 0 0 0 0,0 0-1 0 0,0 0 1 0 0,-1-1 0 0 0,1 1 0 0 0,-1-1-1 0 0,-1 0 1 0 0,1-1 0 0 0,-1 1 0 0 0,1-1 0 0 0,-1 1-1 0 0,0-1 1 0 0,-1-1 0 0 0,1 1 0 0 0,-1-1-1 0 0,0 0 1 0 0,0 0 0 0 0,0-1 0 0 0,0 0 0 0 0,0 0-1 0 0,0 0 1 0 0,-1-1 0 0 0,1 1 0 0 0,0-2 0 0 0,-1 1-1 0 0,1-1 1 0 0,-1 0 0 0 0,1 0 0 0 0,-1-1-1 0 0,1 1 1 0 0,-1-2 0 0 0,1 1 0 0 0,0-1 0 0 0,0 0-1 0 0,-1 0 1 0 0,1 0 0 0 0,-1-2-29 0 0,0-2-4 0 0,-1-1 1 0 0,1-1-1 0 0,0 1 1 0 0,0-1-1 0 0,1 0 1 0 0,0-1-1 0 0,0 0 1 0 0,1 0-1 0 0,0 0 0 0 0,1 0 1 0 0,0-1-1 0 0,0 1 1 0 0,1-1-1 0 0,1 0 1 0 0,-1 0-1 0 0,2-1 1 0 0,-1 1-1 0 0,1 0 0 0 0,1 0 1 0 0,0-1-1 0 0,0 1 1 0 0,1 0-1 0 0,1-1 1 0 0,-1 1-1 0 0,2 0 1 0 0,-1 0-1 0 0,1 0 1 0 0,1 0-1 0 0,0 1 0 0 0,0 0 1 0 0,1-1-1 0 0,0 1 1 0 0,1 1-1 0 0,5-8 4 0 0,32-47 64 0 0,2 3 0 0 0,2 1 0 0 0,3 2-1 0 0,3 3 1 0 0,11-6-64 0 0,22-25 102 0 0,103-112 39 0 0,-188 196-143 0 0,0 1 0 0 0,1-1 0 0 0,-1 0 0 0 0,0 0 0 0 0,0 0 0 0 0,0 0 0 0 0,0 0 0 0 0,0 0 0 0 0,0 0 0 0 0,0 0-1 0 0,0 0 1 0 0,0-1 0 0 0,0 1 0 0 0,0 0 0 0 0,-1 0 0 0 0,1-1 0 0 0,-1 1 0 0 0,1-1 0 0 0,-1 1 0 0 0,1 0 0 0 0,-1-1 0 0 0,0 1 0 0 0,0-1-1 0 0,0 1 1 0 0,1-1 0 0 0,-2 1 0 0 0,1-1 0 0 0,0 1 0 0 0,0-1 0 0 0,0 1 0 0 0,-1-1 0 0 0,1 1 0 0 0,0-1 0 0 0,-1 1 0 0 0,0 0-1 0 0,1-1 1 0 0,-1 1 0 0 0,0 0 0 0 0,0 0 0 0 0,1-1 0 0 0,-1 1 0 0 0,0 0 0 0 0,0 0 0 0 0,0 0 0 0 0,-1 0 0 0 0,1 0 0 0 0,0 0 0 0 0,0 0-1 0 0,0 1 1 0 0,-1-1 0 0 0,1 0 0 0 0,0 1 0 0 0,-1-1 0 0 0,1 1 0 0 0,-1-1 0 0 0,1 1 0 0 0,0-1 0 0 0,-1 1 0 0 0,1 0 0 0 0,-1 0 2 0 0,-83 6 70 0 0,73-4-61 0 0,1 1-1 0 0,0 0 1 0 0,0 1-1 0 0,0 0 1 0 0,0 1-1 0 0,1 0 1 0 0,-1 0-1 0 0,1 2 1 0 0,1-1-1 0 0,-1 1 1 0 0,1 0-1 0 0,1 1 1 0 0,-1 0 0 0 0,1 0-1 0 0,0 1 1 0 0,1 0-1 0 0,0 0 1 0 0,1 1-1 0 0,0 0 1 0 0,0 0-1 0 0,1 1 1 0 0,-2 3-9 0 0,10-6-50 0 0,0-1 1 0 0,0 0-1 0 0,0 0 1 0 0,1 0 0 0 0,0 0-1 0 0,0-1 1 0 0,0 0 0 0 0,1 0-1 0 0,0 0 1 0 0,1 0-1 0 0,-1-1 1 0 0,1 0 0 0 0,0 0-1 0 0,0 0 1 0 0,1-1-1 0 0,-1 0 1 0 0,1 0 0 0 0,0 0-1 0 0,0-1 1 0 0,0 0-1 0 0,0-1 1 0 0,1 0 0 0 0,-1 0-1 0 0,8 1 50 0 0,18 5-1039 0 0,-1 0 0 0 0,1-3 0 0 0,1 0 0 0 0,-1-3 0 0 0,0 0 0 0 0,21-3 1039 0 0,-11 1-1396 0 0</inkml:trace>
  <inkml:trace contextRef="#ctx0" brushRef="#br0" timeOffset="5521.952">1514 1950 1228 0 0,'1'0'48'0'0,"-1"0"-1"0"0,1 0 1 0 0,-1 0-1 0 0,1-1 1 0 0,0 1-1 0 0,-1 0 1 0 0,1 0-1 0 0,0 0 1 0 0,-1-1-1 0 0,1 1 1 0 0,-1 0-1 0 0,1-1 1 0 0,-1 1-1 0 0,1 0 1 0 0,0-1-1 0 0,-1 1 1 0 0,0-1-1 0 0,1 1 1 0 0,-1-1-1 0 0,1 1 1 0 0,-1-1-1 0 0,1 1 1 0 0,-1-1-1 0 0,0 1 1 0 0,1-1 0 0 0,-1 1-1 0 0,0-1 1 0 0,0 0-1 0 0,0 1 1 0 0,1-1-1 0 0,-1 0 1 0 0,0 1-1 0 0,0-1 1 0 0,0 1-1 0 0,0-1 1 0 0,0 0-1 0 0,0 1 1 0 0,0-1-1 0 0,0 0 1 0 0,0 1-1 0 0,-1-1 1 0 0,1 0-1 0 0,0 1 1 0 0,0-1-1 0 0,0 0 1 0 0,-1 1-1 0 0,1-1 1 0 0,0 1-1 0 0,-1-1 1 0 0,1 1-1 0 0,-1-1 1 0 0,1 1-1 0 0,0-1 1 0 0,-1 1-1 0 0,1-1 1 0 0,-1 1-1 0 0,1 0 1 0 0,-1-1 0 0 0,0 1-1 0 0,1-1-47 0 0,557-11 1911 0 0,1083-69-333 0 0,35-69-713 0 0,-905 68-674 0 0,-616 76-1270 0 0,-113 21-3718 0 0,-48-15 3421 0 0</inkml:trace>
  <inkml:trace contextRef="#ctx0" brushRef="#br0" timeOffset="3476.05">5028 717 916 0 0,'0'0'299'0'0,"0"0"-3"0"0,0 0-6 0 0,-3-4-33 0 0,-5 2-131 0 0,0 0 1 0 0,0 1 0 0 0,-1-1 0 0 0,1 2 0 0 0,0-1-1 0 0,0 1 1 0 0,-1 0 0 0 0,1 1 0 0 0,0 0 0 0 0,0 0-1 0 0,0 1 1 0 0,0 0 0 0 0,0 0 0 0 0,0 1 0 0 0,0 0-1 0 0,1 0 1 0 0,-1 1 0 0 0,1 0 0 0 0,0 0 0 0 0,0 1-1 0 0,-2 2-126 0 0,8-7 15 0 0,0 1 0 0 0,0 0 0 0 0,0-1-1 0 0,0 1 1 0 0,0 0 0 0 0,0 0 0 0 0,0 0-1 0 0,0 0 1 0 0,0 0 0 0 0,0 0 0 0 0,0 0-1 0 0,1 0 1 0 0,-1 0 0 0 0,0 0 0 0 0,1 1-1 0 0,-1-1 1 0 0,1 0 0 0 0,-1 0 0 0 0,1 1-1 0 0,0-1 1 0 0,0 0 0 0 0,-1 0 0 0 0,1 1-1 0 0,0-1 1 0 0,0 0 0 0 0,0 1 0 0 0,0-1-1 0 0,1 0 1 0 0,-1 1 0 0 0,0-1 0 0 0,0 0-1 0 0,1 0 1 0 0,-1 1 0 0 0,1-1 0 0 0,-1 0-1 0 0,1 0 1 0 0,0 0 0 0 0,-1 1 0 0 0,1-1-1 0 0,0 0 1 0 0,0 0 0 0 0,0 0 0 0 0,-1 0-1 0 0,1-1 1 0 0,0 1 0 0 0,0 0 0 0 0,1 0-1 0 0,-1 0 1 0 0,0-1 0 0 0,0 1 0 0 0,0-1-1 0 0,0 1 1 0 0,1-1 0 0 0,-1 1 0 0 0,0-1-1 0 0,0 0 1 0 0,1 1 0 0 0,0-1-15 0 0,77 23 523 0 0,-47-19-677 0 0,1-2 1 0 0,0-1-1 0 0,-1-2 1 0 0,1-1-1 0 0,-1-2 1 0 0,1 0 0 0 0,-1-3-1 0 0,13-4 154 0 0,-44 11-31 0 0,0 0-1 0 0,0 0 1 0 0,1 0-1 0 0,-1 0 1 0 0,0 0 0 0 0,0 0-1 0 0,0 0 1 0 0,0 0-1 0 0,1-1 1 0 0,-1 1 0 0 0,0 0-1 0 0,0-1 1 0 0,0 1-1 0 0,0-1 1 0 0,0 1-1 0 0,0-1 1 0 0,0 1 0 0 0,0-1-1 0 0,0 0 1 0 0,0 1-1 0 0,0-1 1 0 0,0 0 0 0 0,0 0-1 0 0,-1 0 1 0 0,1 0-1 0 0,0 0 1 0 0,-1 0 0 0 0,1 0-1 0 0,-1 0 1 0 0,1 0-1 0 0,-1 0 1 0 0,1 0-1 0 0,-1 0 1 0 0,1 0 0 0 0,-1-1-1 0 0,0 1 1 0 0,0 0-1 0 0,0 0 1 0 0,0 0 0 0 0,0 0-1 0 0,0-1 1 0 0,0 1-1 0 0,0 0 1 0 0,0 0-1 0 0,0 0 1 0 0,-1 0 0 0 0,1-1-1 0 0,-1 1 1 0 0,1 0-1 0 0,0 0 1 0 0,-1 0 0 0 0,0 0-1 0 0,1 0 1 0 0,-1 0-1 0 0,0 0 1 0 0,1 0-1 0 0,-1 0 1 0 0,0 1 0 0 0,0-1-1 0 0,0 0 1 0 0,0 0-1 0 0,0 1 1 0 0,0-1 0 0 0,0 0-1 0 0,0 1 1 0 0,0-1-1 0 0,0 1 32 0 0,-79-39-62 0 0,-147-44 2536 0 0,227 80-2443 0 0,0 1-1 0 0,0-1 0 0 0,0 1 0 0 0,1-1 0 0 0,-1 1 0 0 0,1-1 0 0 0,0 1 0 0 0,0-1 0 0 0,0 1 0 0 0,0 0 0 0 0,0-1 0 0 0,0 1 0 0 0,1 0 0 0 0,-1 0 0 0 0,1 0 0 0 0,-1 0 0 0 0,1 0 0 0 0,0 0 0 0 0,0 1 0 0 0,0-1 0 0 0,0 0 0 0 0,0 1 0 0 0,0 0 1 0 0,0-1-1 0 0,0 1 0 0 0,1 0 0 0 0,-1 0 0 0 0,1 0 0 0 0,-1 0 0 0 0,0 1 0 0 0,1-1 0 0 0,-1 1 0 0 0,1-1-30 0 0,80-23-792 0 0,-66-64 2249 0 0,-17 75-1071 0 0,-34-94 1649 0 0,19 95-2145 0 0,11 45-1 0 0,10 26 138 0 0,3 0 0 0 0,3 0-1 0 0,2-1 1 0 0,3-1-1 0 0,2 0 1 0 0,3-2-1 0 0,2 0 1 0 0,18 27-27 0 0,-6-3 60 0 0,113 271-323 0 0,-169-361-3733 0 0,-3-35 1488 0 0,13 18 1291 0 0</inkml:trace>
  <inkml:trace contextRef="#ctx0" brushRef="#br0" timeOffset="3880.263">6108 429 908 0 0,'-5'3'230'0'0,"-1"0"-1"0"0,1 1 1 0 0,1 0 0 0 0,-1 0-1 0 0,0 0 1 0 0,1 1 0 0 0,0-1-1 0 0,0 1 1 0 0,1 0 0 0 0,-1 0-1 0 0,1 0 1 0 0,0 1-1 0 0,0-1 1 0 0,1 1 0 0 0,-2 5-230 0 0,3-9 102 0 0,-14 35 246 0 0,2 0 0 0 0,2 1-1 0 0,2 0 1 0 0,1 0 0 0 0,1 1 0 0 0,3 1 0 0 0,1 7-348 0 0,-28 155-144 0 0,-2-136-3146 0 0,16-54 2034 0 0</inkml:trace>
  <inkml:trace contextRef="#ctx0" brushRef="#br0" timeOffset="4127.756">5658 555 3540 0 0,'1'-2'136'0'0,"0"-1"1"0"0,0 1-1 0 0,0 0 0 0 0,0 0 0 0 0,1 0 0 0 0,-1 1 0 0 0,1-1 0 0 0,-1 0 1 0 0,1 1-1 0 0,-1-1 0 0 0,1 0 0 0 0,0 1 0 0 0,0 0 0 0 0,0-1 0 0 0,0 1 0 0 0,0 0 1 0 0,0 0-1 0 0,0 0 0 0 0,0 0 0 0 0,0 1 0 0 0,1-1 0 0 0,-1 1 0 0 0,0-1 1 0 0,1 1-1 0 0,-1 0 0 0 0,0 0 0 0 0,0 0 0 0 0,1 0 0 0 0,-1 0 0 0 0,0 0 0 0 0,1 1 1 0 0,-1-1-1 0 0,0 1 0 0 0,0-1 0 0 0,0 1 0 0 0,1 0 0 0 0,-1 0 0 0 0,0 0 1 0 0,0 0-1 0 0,0 0 0 0 0,0 1 0 0 0,-1-1 0 0 0,1 0 0 0 0,1 2-136 0 0,311 198 1745 0 0,-272-170-1836 0 0,0-1-41 0 0,-16-13-783 0 0,0 1 0 0 0,-1 1-1 0 0,-1 1 1 0 0,0 2 0 0 0,-2 0 0 0 0,-1 1 0 0 0,-1 1 0 0 0,0 1 0 0 0,-1 3 915 0 0,-11-8-1180 0 0</inkml:trace>
  <inkml:trace contextRef="#ctx0" brushRef="#br0" timeOffset="6317.956">6748 555 1544 0 0,'0'0'862'0'0,"3"-17"1117"0"0,28 2 699 0 0,26 4-2376 0 0,-55 12-448 0 0,1-1 0 0 0,0 1 1 0 0,-1 0-1 0 0,1 0 0 0 0,-1 0 1 0 0,1 1-1 0 0,-1-1 0 0 0,0 0 1 0 0,0 1-1 0 0,1-1 0 0 0,-1 1 1 0 0,0 0-1 0 0,0 0 0 0 0,-1 0 1 0 0,1 0-1 0 0,0 0 0 0 0,-1 0 1 0 0,1 1-1 0 0,-1-1 0 0 0,0 0 1 0 0,1 1-1 0 0,-1-1 0 0 0,0 1 1 0 0,-1-1-1 0 0,1 1 0 0 0,0 0 1 0 0,-1-1-1 0 0,1 1 0 0 0,-1 0 1 0 0,0-1-1 0 0,0 1 0 0 0,0 0 1 0 0,0 0-1 0 0,-1-1 0 0 0,1 2 146 0 0,-14 28-1406 0 0</inkml:trace>
  <inkml:trace contextRef="#ctx0" brushRef="#br0" timeOffset="6567.632">6865 1212 2016 0 0,'20'-5'960'0'0,"6"4"-184"0"0,-13 1-240 0 0,6 0-168 0 0,2 0-188 0 0,3 0-16 0 0,-2 0-340 0 0,2 0-180 0 0,-1 0-220 0 0,-9 0-548 0 0,-1 0-160 0 0</inkml:trace>
  <inkml:trace contextRef="#ctx0" brushRef="#br0" timeOffset="7904.997">8551 427 1540 0 0,'5'-21'2026'0'0,"32"-25"1081"0"0,-31 112-2139 0 0,7 260-368 0 0,-6-235-247 0 0,5 0-1 0 0,3-1 1 0 0,4-1 0 0 0,4-1 0 0 0,9 16-353 0 0,-31-86-3319 0 0,-17-43-595 0 0,5 6 2650 0 0</inkml:trace>
  <inkml:trace contextRef="#ctx0" brushRef="#br0" timeOffset="8559.125">8617 528 1268 0 0,'-6'-6'152'0'0,"1"0"0"0"0,1-1 0 0 0,-1 1 0 0 0,1-1 0 0 0,0 0 0 0 0,0 0 0 0 0,1 0-1 0 0,0 0 1 0 0,0-1 0 0 0,1 1 0 0 0,0-1 0 0 0,0 0 0 0 0,1 0 0 0 0,0 0 0 0 0,0 0 0 0 0,1 1 0 0 0,0-1 0 0 0,0 0 0 0 0,1 0-1 0 0,0 0 1 0 0,0 0 0 0 0,1 0 0 0 0,0 1 0 0 0,1-1 0 0 0,-1 1 0 0 0,1-1 0 0 0,1 1 0 0 0,-1 0 0 0 0,1 0 0 0 0,1 1 0 0 0,-1-1-1 0 0,1 1 1 0 0,2-2-152 0 0,5-7 90 0 0,0 0-1 0 0,1 1 0 0 0,1 0 0 0 0,1 1 1 0 0,0 1-1 0 0,0 0 0 0 0,1 1 0 0 0,0 1 0 0 0,1 0 1 0 0,1 1-1 0 0,-1 1 0 0 0,1 1 0 0 0,8-2-89 0 0,-17 6 14 0 0,-1 0 0 0 0,1 1 0 0 0,0 0 0 0 0,0 1 0 0 0,0 0 0 0 0,0 0 0 0 0,0 1 1 0 0,0 0-1 0 0,0 0 0 0 0,0 1 0 0 0,0 1 0 0 0,0-1 0 0 0,0 1 0 0 0,-1 1 0 0 0,1 0 0 0 0,-1 0 0 0 0,1 0 0 0 0,-1 1 0 0 0,0 0 0 0 0,0 1 0 0 0,-1 0 0 0 0,1 0 0 0 0,-1 1 0 0 0,0 0 0 0 0,-1 0 0 0 0,0 0 0 0 0,0 1 0 0 0,0 0 0 0 0,0 0 0 0 0,-1 1 0 0 0,0 0 0 0 0,-1-1 0 0 0,0 1 0 0 0,0 1 0 0 0,-1-1 0 0 0,2 7-14 0 0,1 8 50 0 0,0-1-1 0 0,-2 1 1 0 0,-1 0-1 0 0,-1 1 1 0 0,0-1-1 0 0,-2 0 1 0 0,-1 0 0 0 0,-1 1-1 0 0,-1-1 1 0 0,-1 0-1 0 0,0-1 1 0 0,-2 1-1 0 0,-1-1 1 0 0,-1 0 0 0 0,-1 0-1 0 0,0-1 1 0 0,-2 0-1 0 0,0-1 1 0 0,-2 0-1 0 0,0-1 1 0 0,-1 0 0 0 0,-1-1-1 0 0,0-1 1 0 0,-2-1-1 0 0,0 0 1 0 0,0-1-1 0 0,-2 0 1 0 0,0-2 0 0 0,-8 4-50 0 0,24-14 40 0 0,0-2 0 0 0,0 1 0 0 0,-1 0 0 0 0,1-1 0 0 0,-1 1 0 0 0,1-1 0 0 0,-1 0 0 0 0,0 0 0 0 0,1 0 0 0 0,-1-1 0 0 0,0 0 0 0 0,0 1 0 0 0,0-1 0 0 0,1 0 0 0 0,-1-1 0 0 0,0 1 0 0 0,0-1 0 0 0,1 1 0 0 0,-1-1 0 0 0,0 0 1 0 0,1-1-1 0 0,-1 1 0 0 0,1-1 0 0 0,-1 1 0 0 0,1-1 0 0 0,0 0 0 0 0,0 0 0 0 0,0-1 0 0 0,0 1 0 0 0,0 0 0 0 0,-2-4-40 0 0,49 42 180 0 0,249 123-1099 0 0,-118-86-6287 0 0,-165-68 5950 0 0</inkml:trace>
  <inkml:trace contextRef="#ctx0" brushRef="#br0" timeOffset="8935.356">9758 753 1388 0 0,'0'0'597'0'0,"-16"7"1614"0"0,-4 6-1872 0 0,1 1 0 0 0,1 1 1 0 0,0 1-1 0 0,1 0 1 0 0,1 1-1 0 0,1 1 0 0 0,0 0 1 0 0,1 2-1 0 0,1-1 0 0 0,1 1 1 0 0,-5 12-340 0 0,-12 23 269 0 0,3 1 0 0 0,2 1 0 0 0,2 1 0 0 0,-8 38-269 0 0,28-85-229 0 0,-8 16-1463 0 0,-5-16-2617 0 0,15-10 3050 0 0</inkml:trace>
  <inkml:trace contextRef="#ctx0" brushRef="#br0" timeOffset="9184.622">9303 955 1508 0 0,'-6'-17'1882'0'0,"6"17"-1774"0"0,1 0 0 0 0,-1 0 0 0 0,0 0 1 0 0,1 0-1 0 0,-1 0 0 0 0,0 0 0 0 0,1 0 0 0 0,-1 0 0 0 0,0 0 1 0 0,1 0-1 0 0,-1 0 0 0 0,0 0 0 0 0,1 0 0 0 0,-1 0 1 0 0,0 0-1 0 0,1-1 0 0 0,-1 1 0 0 0,0 0 0 0 0,1 0 1 0 0,-1 0-1 0 0,0 0 0 0 0,1-1 0 0 0,-1 1 0 0 0,0 0 1 0 0,0 0-1 0 0,1-1 0 0 0,-1 1 0 0 0,0 0 0 0 0,0 0 1 0 0,0-1-1 0 0,1 1 0 0 0,-1 0-108 0 0,235 153 2510 0 0,-107-80-3083 0 0,-10 14-3372 0 0,-106-77 2717 0 0,-3-3 4 0 0</inkml:trace>
  <inkml:trace contextRef="#ctx0" brushRef="#br0" timeOffset="11480.376">13289 243 1924 0 0,'1'-1'119'0'0,"-1"1"0"0"0,1-1-1 0 0,-1 1 1 0 0,0-1 0 0 0,1 1-1 0 0,-1-1 1 0 0,0 0 0 0 0,1 1 0 0 0,-1-1-1 0 0,0 1 1 0 0,0-1 0 0 0,0 0 0 0 0,0 1-1 0 0,1-1 1 0 0,-1 0 0 0 0,0 1-1 0 0,0-1 1 0 0,0 0 0 0 0,0 1 0 0 0,0-1-1 0 0,0 0 1 0 0,-1 1 0 0 0,1-1-1 0 0,0 0 1 0 0,0 1 0 0 0,0-1 0 0 0,-1 1-1 0 0,1-1 1 0 0,0 0 0 0 0,-1 1-1 0 0,1-1 1 0 0,0 1 0 0 0,-1-1 0 0 0,1 1-1 0 0,-1-1 1 0 0,1 1 0 0 0,-1-1-1 0 0,1 1 1 0 0,-1 0 0 0 0,1-1 0 0 0,-1 1-1 0 0,1 0 1 0 0,-1-1 0 0 0,1 1-1 0 0,-1 0 1 0 0,0 0 0 0 0,1-1 0 0 0,-1 1-1 0 0,0 0 1 0 0,1 0 0 0 0,-1 0-1 0 0,0 0 1 0 0,1 0 0 0 0,-1 0 0 0 0,1 0-1 0 0,-1 0 1 0 0,0 0 0 0 0,1 0 0 0 0,-1 0-1 0 0,0 0 1 0 0,1 1 0 0 0,-1-1-1 0 0,0 0 1 0 0,1 0-119 0 0,-24 38 674 0 0,-17 230-108 0 0,38-216-882 0 0,1 46-3111 0 0,3-58-311 0 0,-1-31 2337 0 0</inkml:trace>
  <inkml:trace contextRef="#ctx0" brushRef="#br0" timeOffset="11727.366">13624 664 1280 0 0,'-1'18'301'0'0,"0"0"-1"0"0,-1 0 0 0 0,-1 0 1 0 0,-1 0-1 0 0,0-1 1 0 0,-2 0-1 0 0,0 0 1 0 0,0 0-1 0 0,-2 0 1 0 0,0-1-1 0 0,-1-1 1 0 0,0 1-1 0 0,-1-1 1 0 0,-1-1-1 0 0,-1 0 0 0 0,0 0 1 0 0,0-1-1 0 0,-1-1 1 0 0,-1 0-1 0 0,-7 4-300 0 0,-81 48-2422 0 0,93-78-74 0 0,5-3 1201 0 0</inkml:trace>
  <inkml:trace contextRef="#ctx0" brushRef="#br0" timeOffset="12243.858">14027 244 988 0 0,'1'-6'233'0'0,"1"0"0"0"0,0-1 0 0 0,0 1 0 0 0,1 0 0 0 0,0 1 0 0 0,0-1 0 0 0,0 0 0 0 0,1 1 0 0 0,-1 0 0 0 0,1 0 0 0 0,1 0 0 0 0,-1 0 0 0 0,1 0 0 0 0,-1 1 0 0 0,1 0 0 0 0,1 0 0 0 0,-1 1 0 0 0,0-1 0 0 0,1 1 0 0 0,0 0 0 0 0,0 0 0 0 0,0 1 0 0 0,0 0 0 0 0,2-1-233 0 0,39 15 632 0 0,-39-4-558 0 0,0-1 0 0 0,-1 2 0 0 0,0-1 1 0 0,-1 1-1 0 0,0 0 0 0 0,0 0 0 0 0,-1 1 0 0 0,0 0 0 0 0,-1 0 0 0 0,0 0 1 0 0,-1 0-1 0 0,0 0 0 0 0,0 1 0 0 0,-1 0 0 0 0,0-1 0 0 0,-1 1 1 0 0,0 0-1 0 0,-1 0 0 0 0,-1 0 0 0 0,1 0 0 0 0,-1-1 0 0 0,-1 1 0 0 0,0 0 1 0 0,-1-1-1 0 0,0 1 0 0 0,0-1 0 0 0,-1 0 0 0 0,-4 6-74 0 0,-27 56 866 0 0,-17 68 688 0 0,56-136-1542 0 0,1 1 0 0 0,-1-1 0 0 0,1 0 0 0 0,-1-1 0 0 0,1 1 0 0 0,0-1 0 0 0,0 0 0 0 0,1 0 0 0 0,-1-1 0 0 0,1 1 0 0 0,-1-1 0 0 0,1 0 0 0 0,0-1 0 0 0,0 0 0 0 0,-1 1 0 0 0,1-2 0 0 0,0 1 0 0 0,0-1 0 0 0,0 0 0 0 0,0 0 0 0 0,0 0 0 0 0,3-2-12 0 0,187-26-1600 0 0,44-52-5565 0 0,-206 61 5934 0 0</inkml:trace>
  <inkml:trace contextRef="#ctx0" brushRef="#br0" timeOffset="14235.547">14758 69 1216 0 0,'0'0'387'0'0,"0"0"-57"0"0,0 0-91 0 0,0 0 37 0 0,0 0 53 0 0,0 0-21 0 0,0 0-11 0 0,0 0 18 0 0,0 0-73 0 0,0 0-34 0 0,0 0 15 0 0,0 0-21 0 0,0 0-41 0 0,0 0-82 0 0,0 0-19 0 0,0 0 16 0 0,-5-4 50 0 0,2 3-282 0 0,2 1 199 0 0,0 1 0 0 0,-1-1 0 0 0,1 0 0 0 0,-1 0 1 0 0,1 0-1 0 0,-1 0 0 0 0,1 0 0 0 0,-1-1 0 0 0,1 1 0 0 0,0 0 0 0 0,-1 0 0 0 0,1-1 0 0 0,-1 1 0 0 0,1-1 0 0 0,0 0 1 0 0,0 1-1 0 0,-1-1 0 0 0,1 0 0 0 0,0 0 0 0 0,0 0 0 0 0,0 1 0 0 0,0-1 0 0 0,0-1 0 0 0,0 1 0 0 0,0 0 0 0 0,0 0 1 0 0,0 0-1 0 0,0 0 0 0 0,0-1 0 0 0,1 1 0 0 0,-1 0 0 0 0,1-1 0 0 0,-1 1 0 0 0,1 0 0 0 0,-1-1 0 0 0,1 1 1 0 0,0-1-1 0 0,0 1 0 0 0,-1 0 0 0 0,1-1 0 0 0,0 1 0 0 0,0-1 0 0 0,1 1 0 0 0,-1-1 0 0 0,0 1 0 0 0,0-1 0 0 0,1 1 1 0 0,-1 0-1 0 0,1-1 0 0 0,-1 1 0 0 0,1 0 0 0 0,0-1 0 0 0,-1 1 0 0 0,1 0 0 0 0,0 0 0 0 0,0 0 0 0 0,0-1 0 0 0,0 1 1 0 0,0 0-1 0 0,0 0 0 0 0,0 0 0 0 0,0 1 0 0 0,0-1 0 0 0,1 0-43 0 0,2 0 8 0 0,0 0-1 0 0,0 1 1 0 0,0 0 0 0 0,0 0 0 0 0,0 0-1 0 0,0 1 1 0 0,-1-1 0 0 0,1 1-1 0 0,0 0 1 0 0,0 0 0 0 0,0 0 0 0 0,-1 0-1 0 0,1 1 1 0 0,-1 0 0 0 0,1-1-1 0 0,-1 1 1 0 0,0 0 0 0 0,1 1 0 0 0,-1-1-1 0 0,0 1 1 0 0,0-1 0 0 0,-1 1-1 0 0,1 0 1 0 0,-1 0 0 0 0,1 0 0 0 0,-1 0-1 0 0,0 1 1 0 0,0-1 0 0 0,0 0-1 0 0,-1 1 1 0 0,1 0 0 0 0,-1-1 0 0 0,0 1-1 0 0,1 2-7 0 0,24 135-67 0 0,-25-123 80 0 0,0 0 1 0 0,2 1-1 0 0,0-1 0 0 0,1 0 1 0 0,0-1-1 0 0,2 1 1 0 0,0-1-1 0 0,1 0 1 0 0,0 0-1 0 0,2-1 0 0 0,0 0 1 0 0,1 0-1 0 0,0-1 1 0 0,1 0-1 0 0,10 9-13 0 0,-12-15 35 0 0,-4-5-22 0 0,0 0 0 0 0,0 0 1 0 0,0 0-1 0 0,-1 1 0 0 0,1 0 0 0 0,-1 0 1 0 0,0 0-1 0 0,-1 0 0 0 0,1 1 0 0 0,-1-1 1 0 0,0 1-1 0 0,-1 0 0 0 0,1 0 0 0 0,-1 0 1 0 0,0 0-1 0 0,-1 0 0 0 0,0 0 0 0 0,0 1 1 0 0,0-1-1 0 0,0 1 0 0 0,-1-1 0 0 0,0 0 1 0 0,-1 1-1 0 0,1-1 0 0 0,-1 2-13 0 0,-85 194 723 0 0,84-195-700 0 0,1 1 0 0 0,0-1 0 0 0,0 1 0 0 0,0 0 0 0 0,1-1 1 0 0,0 1-1 0 0,0 0 0 0 0,1-1 0 0 0,0 1 0 0 0,0 0 0 0 0,1-1 0 0 0,0 0 0 0 0,1 1 1 0 0,-1-1-1 0 0,1 0 0 0 0,1 0 0 0 0,-1 0 0 0 0,1-1 0 0 0,0 1 0 0 0,1-1 0 0 0,-1 0 0 0 0,1 0 1 0 0,1-1-1 0 0,-1 1 0 0 0,1-1 0 0 0,4 3-23 0 0,-2 0-290 0 0,-1 0 1 0 0,1 0-1 0 0,-1 1 0 0 0,-1 0 1 0 0,0 0-1 0 0,0 1 0 0 0,-1-1 1 0 0,0 1-1 0 0,0 1 0 0 0,-1-1 1 0 0,-1 0-1 0 0,0 1 1 0 0,0 2 289 0 0,-18 41-2808 0 0,0-27 1671 0 0</inkml:trace>
  <inkml:trace contextRef="#ctx0" brushRef="#br0" timeOffset="10830.933">12166 220 1280 0 0,'-1'-1'97'0'0,"1"0"0"0"0,-1-1 0 0 0,0 1 0 0 0,1 0 1 0 0,-1 0-1 0 0,0 0 0 0 0,0 0 0 0 0,0 0 0 0 0,0 0 0 0 0,0 0 0 0 0,0 0 0 0 0,0 0 0 0 0,0 1 0 0 0,-1-1 0 0 0,1 0 0 0 0,0 1 1 0 0,0-1-1 0 0,-1 1 0 0 0,1-1 0 0 0,0 1 0 0 0,-1 0 0 0 0,1-1 0 0 0,0 1 0 0 0,-1 0 0 0 0,1 0 0 0 0,0 0 0 0 0,-1 0 1 0 0,1 0-1 0 0,0 0 0 0 0,-1 0 0 0 0,1 1 0 0 0,0-1 0 0 0,-1 1 0 0 0,1-1 0 0 0,0 0 0 0 0,-1 1 0 0 0,1 0 0 0 0,0-1 0 0 0,0 1-97 0 0,-24 2 277 0 0,0 1-1 0 0,0 0 0 0 0,1 2 0 0 0,0 1 0 0 0,0 1 0 0 0,1 1 1 0 0,0 2-1 0 0,-10 5-276 0 0,25-12 100 0 0,0 0 1 0 0,0 1-1 0 0,0 1 0 0 0,0-1 1 0 0,1 1-1 0 0,0 0 0 0 0,0 1 1 0 0,1-1-1 0 0,0 2 0 0 0,0-1 1 0 0,0 0-1 0 0,1 1 1 0 0,0 0-1 0 0,1 1 0 0 0,-1-1 1 0 0,2 1-1 0 0,-1-1 0 0 0,1 1 1 0 0,1 0-1 0 0,-1 0 0 0 0,2 1 1 0 0,-1-1-1 0 0,1 9-100 0 0,2-8 81 0 0,0-1 1 0 0,1 1-1 0 0,1-1 0 0 0,-1 0 0 0 0,2 0 0 0 0,-1 1 0 0 0,1-2 1 0 0,0 1-1 0 0,1 0 0 0 0,0-1 0 0 0,1 0 0 0 0,-1 0 0 0 0,2-1 1 0 0,-1 0-1 0 0,1 0 0 0 0,0 0 0 0 0,0-1 0 0 0,1 0 1 0 0,0 0-1 0 0,0 0 0 0 0,0-1 0 0 0,1-1 0 0 0,-1 0 0 0 0,1 0 1 0 0,0 0-1 0 0,0-1 0 0 0,1-1 0 0 0,3 1-81 0 0,-1 3 24 0 0,1-1 0 0 0,1-1 0 0 0,-1 0-1 0 0,1-1 1 0 0,0 0 0 0 0,-1-1 0 0 0,1-1 0 0 0,0 0 0 0 0,0-1 0 0 0,0 0-1 0 0,0-1 1 0 0,0-1 0 0 0,0 0 0 0 0,-1-1 0 0 0,1 0 0 0 0,-1-1 0 0 0,1-1-1 0 0,-1 0 1 0 0,-1-1 0 0 0,1 0 0 0 0,-1-1 0 0 0,0 0 0 0 0,-1-1-1 0 0,1-1 1 0 0,-2 1 0 0 0,10-10-24 0 0,-17 7-41 0 0,0 0 0 0 0,0 0 0 0 0,-1 0 0 0 0,0 0 0 0 0,-1 0 0 0 0,0-1 0 0 0,-1 1 0 0 0,-1 0 0 0 0,1 0 0 0 0,-2-1 0 0 0,0 1 0 0 0,0 0-1 0 0,-1 0 1 0 0,0 1 0 0 0,-1-1 0 0 0,0 0 0 0 0,0 1 0 0 0,-1 0 0 0 0,-1 0 0 0 0,0 1 0 0 0,0-1 0 0 0,-1 1 0 0 0,0 1 0 0 0,-1-1 0 0 0,1 1 0 0 0,-2 0 0 0 0,1 1 0 0 0,-1 0 0 0 0,0 0 0 0 0,-1 1 0 0 0,1 0-1 0 0,-1 1 1 0 0,0 0 0 0 0,-1 1 0 0 0,-8-3 41 0 0,-173-35-2439 0 0,190 59-2940 0 0,17-10 4089 0 0</inkml:trace>
  <inkml:trace contextRef="#ctx0" brushRef="#br0" timeOffset="11077.549">12664 507 1216 0 0,'8'24'712'0'0,"0"1"-1"0"0,-1 0 1 0 0,-2 0-1 0 0,0 1 1 0 0,-2 0 0 0 0,-1-1-1 0 0,0 19-711 0 0,-5-30 66 0 0,-1 0 0 0 0,0-1-1 0 0,-1 1 1 0 0,0-1 0 0 0,-1 0-1 0 0,-1 0 1 0 0,0-1 0 0 0,-1 1 0 0 0,0-2-1 0 0,0 1 1 0 0,-2-1 0 0 0,1 0-1 0 0,-1-1 1 0 0,-1 0 0 0 0,0-1 0 0 0,0 0-1 0 0,-1-1 1 0 0,0 0 0 0 0,0-1-1 0 0,-1 0 1 0 0,0-1 0 0 0,0 0 0 0 0,0-1-1 0 0,-1-1 1 0 0,0 0 0 0 0,0-1-1 0 0,-7 1-65 0 0,19-3-141 0 0,0-1-1 0 0,-1 1 0 0 0,1 0 0 0 0,-1-1 0 0 0,1 1 1 0 0,0-1-1 0 0,-1 0 0 0 0,1 0 0 0 0,-1 0 0 0 0,1 0 0 0 0,-1 0 1 0 0,1 0-1 0 0,-1-1 0 0 0,1 1 0 0 0,0-1 0 0 0,-1 1 1 0 0,1-1-1 0 0,0 0 0 0 0,0 0 0 0 0,-1 0 0 0 0,1-1 0 0 0,0 1 1 0 0,0 0-1 0 0,0-1 0 0 0,0 1 0 0 0,0-1 0 0 0,1 0 1 0 0,-1 0-1 0 0,0 0 0 0 0,1 1 0 0 0,0-1 0 0 0,-1-1 1 0 0,1 1-1 0 0,0 0 0 0 0,0 0 0 0 0,0 0 0 0 0,-1-3 142 0 0,0-11-1204 0 0</inkml:trace>
  <inkml:trace contextRef="#ctx0" brushRef="#br0" timeOffset="9834.544">10326 537 2324 0 0,'-4'0'847'0'0,"-22"-1"2269"0"0,28-7 139 0 0,46-11-3016 0 0,1 2-1 0 0,1 3 1 0 0,0 1-1 0 0,1 3 1 0 0,0 1-1 0 0,1 4 1 0 0,15 0-239 0 0,-66 6-40 0 0,0-1 0 0 0,0 1-1 0 0,0-1 1 0 0,-1 1 0 0 0,1-1 0 0 0,0 1 0 0 0,-1 0 0 0 0,1-1 0 0 0,0 1 0 0 0,-1 0 0 0 0,1 0 0 0 0,-1-1 0 0 0,1 1 0 0 0,-1 0-1 0 0,0 0 1 0 0,1 0 0 0 0,-1 0 0 0 0,0-1 0 0 0,1 1 0 0 0,-1 0 0 0 0,0 0 0 0 0,0 0 0 0 0,0 0 0 0 0,0 0 0 0 0,0 0 0 0 0,0 0-1 0 0,0 0 1 0 0,0 0 0 0 0,0 0 0 0 0,0 0 0 0 0,-1-1 0 0 0,1 1 0 0 0,0 0 0 0 0,-1 0 0 0 0,1 0 0 0 0,-1 0 0 0 0,1 0 0 0 0,-1-1 0 0 0,1 1-1 0 0,-1 0 1 0 0,1 0 0 0 0,-1-1 0 0 0,0 1 0 0 0,1 0 0 0 0,-1-1 0 0 0,0 1 0 0 0,0-1 0 0 0,1 1 0 0 0,-1-1 0 0 0,0 1 0 0 0,0-1 40 0 0,-116 78-6122 0 0,88-63 4872 0 0</inkml:trace>
  <inkml:trace contextRef="#ctx0" brushRef="#br0" timeOffset="10099.769">10313 753 1792 0 0,'9'8'3486'0'0,"30"-7"-2382"0"0,-28-1-446 0 0,189-36 1660 0 0,-71 29-2850 0 0,51-5-5444 0 0,-150 8 4726 0 0</inkml:trace>
  <inkml:trace contextRef="#ctx0" brushRef="#br0" timeOffset="13227.382">11601 120 1576 0 0,'0'-2'50'0'0,"0"1"0"0"0,0-1 0 0 0,0 0-1 0 0,0 1 1 0 0,0-1 0 0 0,0 1 0 0 0,0-1 0 0 0,-1 1-1 0 0,1-1 1 0 0,-1 1 0 0 0,1 0 0 0 0,-1-1 0 0 0,0 1 0 0 0,1-1-1 0 0,-1 1 1 0 0,0 0 0 0 0,0 0 0 0 0,0-1 0 0 0,0 1-1 0 0,0 0 1 0 0,0 0 0 0 0,0 0 0 0 0,0 0 0 0 0,-1 0-1 0 0,1 0 1 0 0,0 1 0 0 0,0-1 0 0 0,-1 0 0 0 0,1 1 0 0 0,-1-1-1 0 0,1 1 1 0 0,-1-1 0 0 0,1 1 0 0 0,-1-1 0 0 0,1 1-1 0 0,-1 0 1 0 0,1 0 0 0 0,-1 0 0 0 0,1 0 0 0 0,-1 0 0 0 0,1 0-1 0 0,-1 0 1 0 0,1 1 0 0 0,-1-1 0 0 0,1 1 0 0 0,-1-1-1 0 0,1 1 1 0 0,-1-1 0 0 0,1 1 0 0 0,0 0 0 0 0,-1-1-1 0 0,1 1 1 0 0,0 0 0 0 0,0 0 0 0 0,0 0 0 0 0,0 0 0 0 0,-1 0-1 0 0,1 0 1 0 0,0 1 0 0 0,1-1 0 0 0,-1 0 0 0 0,0 0-1 0 0,0 1 1 0 0,0 0-50 0 0,-4 1 120 0 0,-6 1-46 0 0,1 1 0 0 0,0 0 0 0 0,0 1 0 0 0,0 0-1 0 0,1 0 1 0 0,-1 1 0 0 0,2 0 0 0 0,-1 1 0 0 0,1 0-1 0 0,0 1 1 0 0,1-1 0 0 0,0 1 0 0 0,0 1-1 0 0,1-1 1 0 0,0 1 0 0 0,1 0 0 0 0,0 1 0 0 0,0-1-1 0 0,1 1 1 0 0,1 0 0 0 0,0 0 0 0 0,0 0-1 0 0,1 0 1 0 0,1 1 0 0 0,0-1 0 0 0,0 1 0 0 0,1-1-1 0 0,1 0 1 0 0,-1 1 0 0 0,2-1 0 0 0,0 1 0 0 0,0-1-1 0 0,1 1-73 0 0,3-2 45 0 0,-1 0-1 0 0,0 1 0 0 0,0 0 1 0 0,-1 0-1 0 0,-1 0 0 0 0,0 0 0 0 0,-1 1 1 0 0,0-1-1 0 0,0 1 0 0 0,-1 0 1 0 0,-1-1-1 0 0,0 1 0 0 0,-1 0 1 0 0,0-1-1 0 0,-1 1 0 0 0,0-1 0 0 0,0 1 1 0 0,-1-1-1 0 0,-1 0 0 0 0,0 0 1 0 0,-1 0-1 0 0,0-1 0 0 0,0 1 1 0 0,-1-1-1 0 0,-1 0 0 0 0,1-1 0 0 0,-2 1-44 0 0,-135 124 230 0 0,298-172-215 0 0,-149 38-15 0 0,-1-1 0 0 0,1 2 0 0 0,0-1 0 0 0,0 1-1 0 0,-1 0 1 0 0,1 0 0 0 0,-1 0 0 0 0,1 1 0 0 0,-1 0 0 0 0,1 0 0 0 0,-1 0 0 0 0,0 1-1 0 0,0-1 1 0 0,0 1 0 0 0,0 1 0 0 0,0-1 0 0 0,-1 1 0 0 0,0-1 0 0 0,0 1-1 0 0,0 1 1 0 0,0-1 0 0 0,0 0 0 0 0,-1 1 0 0 0,0 0 0 0 0,0 0 0 0 0,0 0-1 0 0,0 0 1 0 0,-1 0 0 0 0,0 1 0 0 0,1 2 0 0 0,26 183 20 0 0,-25-131 53 0 0,-4-51-145 0 0,1 0-1 0 0,1 0 0 0 0,-1-1 0 0 0,1 1 0 0 0,1 0 0 0 0,0-1 0 0 0,0 0 0 0 0,1 1 0 0 0,0-1 0 0 0,0-1 0 0 0,0 1 0 0 0,1 0 0 0 0,1-1 0 0 0,-1 0 0 0 0,1-1 0 0 0,0 1 0 0 0,1-1 0 0 0,0 0 0 0 0,0 0 0 0 0,0-1 1 0 0,0 0-1 0 0,1-1 0 0 0,0 1 0 0 0,0-1 0 0 0,0-1 0 0 0,0 1 0 0 0,1-2 0 0 0,-1 1 0 0 0,7 0 73 0 0,104 15-3751 0 0,-79-16 2600 0 0</inkml:trace>
  <inkml:trace contextRef="#ctx0" brushRef="#br0" timeOffset="31888.047">0 2632 1132 0 0,'0'0'221'0'0,"0"0"-27"0"0,0 0 6 0 0,0 0-11 0 0,0 0-98 0 0,0 0 13 0 0,0 0 1 0 0,0 0-7 0 0,0 0 22 0 0,13-2 39 0 0,-4-14 137 0 0,224-37 253 0 0,-187 47-528 0 0,27-5-16 0 0,1387-167 31 0 0,1257 43-868 0 0,-1623 95 840 0 0,419 31-20 0 0,-1123 0 78 0 0,598-3-121 0 0,19-46 440 0 0,226-25-358 0 0,1486-57 111 0 0,465-15-195 0 0,-2282 112 124 0 0,1710-51 904 0 0,638 35-833 0 0,-1725 45 126 0 0,-1030-3-250 0 0,1220 2 32 0 0,-1197 32-80 0 0,1017 17 416 0 0,183-18 213 0 0,-1232-17 659 0 0,-487 0-5691 0 0,-19-5 3289 0 0</inkml:trace>
  <inkml:trace contextRef="#ctx0" brushRef="#br0" timeOffset="44004.432">1195 2826 948 0 0,'26'-47'1056'0'0,"-26"45"-1029"0"0,0 1 1 0 0,0 0-1 0 0,0-1 0 0 0,-1 1 0 0 0,1 0 0 0 0,0-1 1 0 0,0 1-1 0 0,-1 0 0 0 0,1 0 0 0 0,-1-1 0 0 0,1 1 1 0 0,-1 0-1 0 0,1 0 0 0 0,-1 0 0 0 0,0-1 1 0 0,1 1-1 0 0,-1 0 0 0 0,0 0 0 0 0,0 0 0 0 0,0 0 1 0 0,0 1-1 0 0,0-1 0 0 0,0 0 0 0 0,0 0 0 0 0,0 0 1 0 0,0 1-1 0 0,-1-1 0 0 0,1 1 0 0 0,0-1 0 0 0,0 1 1 0 0,-1-1-1 0 0,1 1 0 0 0,0 0 0 0 0,-1-1 1 0 0,1 1-1 0 0,0 0 0 0 0,-1 0 0 0 0,1 0 0 0 0,0 0 1 0 0,-1 0-1 0 0,0 1-27 0 0,2-1 2 0 0,-27-2 91 0 0,-1 1 0 0 0,1 2 0 0 0,0 1 0 0 0,-1 1 0 0 0,1 1 0 0 0,0 1 0 0 0,1 2 0 0 0,-1 0 0 0 0,2 2 0 0 0,-1 1 0 0 0,1 1 0 0 0,0 1 0 0 0,1 1 0 0 0,-15 12-93 0 0,26-19 30 0 0,0 2 1 0 0,1-1-1 0 0,-1 2 0 0 0,2-1 1 0 0,-1 2-1 0 0,1 0 1 0 0,1 0-1 0 0,0 1 1 0 0,0 0-1 0 0,1 0 0 0 0,0 1 1 0 0,1 1-1 0 0,0-1 1 0 0,2 1-1 0 0,-1 1 1 0 0,1-1-1 0 0,1 1 0 0 0,0 0 1 0 0,1 0-1 0 0,1 1 1 0 0,0-1-1 0 0,1 4-30 0 0,5-10 31 0 0,0-1-1 0 0,0 1 1 0 0,1-1 0 0 0,0 0-1 0 0,1 0 1 0 0,-1-1 0 0 0,1 0-1 0 0,0 1 1 0 0,1-2 0 0 0,0 1-1 0 0,0-1 1 0 0,0 1 0 0 0,0-2-1 0 0,1 1 1 0 0,0-1 0 0 0,0 0-1 0 0,0 0 1 0 0,0-1-1 0 0,1 0 1 0 0,-1 0 0 0 0,1-1-1 0 0,0 0 1 0 0,0 0 0 0 0,0-1-1 0 0,0 0 1 0 0,0 0 0 0 0,0-1-1 0 0,0 0 1 0 0,0 0 0 0 0,0-1-1 0 0,4-1-30 0 0,133 2-138 0 0,-177 34-615 0 0,-147 44 401 0 0,139-63 471 0 0,0 1 0 0 0,1 1 0 0 0,1 3 0 0 0,0 1 0 0 0,2 2 1 0 0,-9 8-120 0 0,43-31 4 0 0,1 1 0 0 0,-1-1 0 0 0,0 1 0 0 0,1 0 0 0 0,-1 0 0 0 0,1 0 1 0 0,-1 0-1 0 0,1 0 0 0 0,0 0 0 0 0,-1 0 0 0 0,1 0 0 0 0,0 0 1 0 0,0 1-1 0 0,0-1 0 0 0,0 0 0 0 0,0 1 0 0 0,0-1 0 0 0,0 1 1 0 0,0-1-1 0 0,1 1 0 0 0,-1 0 0 0 0,1-1 0 0 0,-1 1 0 0 0,1-1 1 0 0,-1 1-1 0 0,1 0 0 0 0,0 0 0 0 0,0-1 0 0 0,0 1 0 0 0,0 0 1 0 0,0-1-1 0 0,0 1 0 0 0,0 0 0 0 0,1 0 0 0 0,-1-1 0 0 0,1 1 0 0 0,-1 0 1 0 0,1-1-1 0 0,0 1 0 0 0,-1-1 0 0 0,1 1 0 0 0,0-1 0 0 0,0 1 1 0 0,0-1-1 0 0,0 0 0 0 0,0 1 0 0 0,0-1 0 0 0,1 0 0 0 0,-1 0 1 0 0,0 0-1 0 0,1 0 0 0 0,-1 0 0 0 0,1 0 0 0 0,-1 0 0 0 0,1 0 1 0 0,-1-1-1 0 0,1 1 0 0 0,0 0 0 0 0,-1-1 0 0 0,1 1 0 0 0,0-1 1 0 0,-1 0-1 0 0,1 0 0 0 0,0 0 0 0 0,-1 0 0 0 0,3 0-4 0 0,26 3-244 0 0,1-1-1 0 0,0-1 0 0 0,1-2 1 0 0,-1-1-1 0 0,-1-2 0 0 0,1-1 1 0 0,0-1-1 0 0,-1-1 1 0 0,-1-2-1 0 0,1-2 0 0 0,16-8 245 0 0,-11 3-1290 0 0</inkml:trace>
  <inkml:trace contextRef="#ctx0" brushRef="#br0" timeOffset="44266.717">1461 3025 1100 0 0,'-12'20'2898'0'0,"-45"77"-2116"0"0,-86 227 199 0 0,96-270-4032 0 0,34-47 1713 0 0</inkml:trace>
  <inkml:trace contextRef="#ctx0" brushRef="#br0" timeOffset="44532.924">1035 3144 1196 0 0,'3'-7'537'0'0,"-3"6"-451"0"0,-1 0 1 0 0,1 0-1 0 0,0 0 0 0 0,-1 0 0 0 0,1 0 1 0 0,0 0-1 0 0,0 0 0 0 0,0 0 0 0 0,0 0 1 0 0,0-1-1 0 0,0 1 0 0 0,1 0 0 0 0,-1 0 1 0 0,0 0-1 0 0,1 0 0 0 0,-1 0 0 0 0,0 0 1 0 0,1 0-1 0 0,-1 0 0 0 0,1 0 0 0 0,-1 1 1 0 0,1-1-1 0 0,0 0 0 0 0,-1 0 0 0 0,1 0 1 0 0,0 0-1 0 0,0 1 0 0 0,-1-1 0 0 0,1 0 1 0 0,0 1-1 0 0,0-1 0 0 0,0 1 0 0 0,0-1 1 0 0,0 1-1 0 0,0-1 0 0 0,0 1 0 0 0,0 0 1 0 0,0-1-1 0 0,0 1 0 0 0,0 0 0 0 0,0 0 1 0 0,0 0-1 0 0,0 0 0 0 0,0 0 0 0 0,0 0 1 0 0,0 0-1 0 0,0 0 0 0 0,0 0 0 0 0,1 0 1 0 0,-1 1-1 0 0,0-1 0 0 0,0 0 0 0 0,0 1 1 0 0,0-1-1 0 0,-1 1 0 0 0,1-1 0 0 0,0 1 1 0 0,0-1-1 0 0,0 1 0 0 0,0 0 0 0 0,0 0 1 0 0,-1-1-1 0 0,1 1 0 0 0,0 0 0 0 0,0 0-86 0 0,313 254 590 0 0,-309-252-738 0 0,-1 0 0 0 0,0 1 0 0 0,1-1 0 0 0,-1 1 0 0 0,-1 0 0 0 0,1 1 0 0 0,-1-1 0 0 0,1 1 0 0 0,-1-1 0 0 0,-1 1 0 0 0,1 0 0 0 0,-1 0 0 0 0,0 0 0 0 0,0 0 0 0 0,0 0 0 0 0,0 1 0 0 0,-1-1 0 0 0,0 1 0 0 0,0-1 0 0 0,-1 1 0 0 0,0-1 0 0 0,0 1 0 0 0,0-1 0 0 0,-1 4 148 0 0,-15 25-777 0 0,-3-10 41 0 0</inkml:trace>
  <inkml:trace contextRef="#ctx0" brushRef="#br0" timeOffset="44779.933">767 3738 2240 0 0,'148'-55'4358'0'0,"-139"53"-4163"0"0,83-11 475 0 0,0 4-1 0 0,1 4 0 0 0,79 6-669 0 0,-14-1-696 0 0,6-5-4041 0 0,-131 2 3341 0 0</inkml:trace>
  <inkml:trace contextRef="#ctx0" brushRef="#br0" timeOffset="45123.522">2061 3142 1624 0 0,'-2'-37'6821'0'0,"1"2"-3420"0"0,1 34-3343 0 0,0 1-98 0 0,-17-10-2906 0 0,-46 67-2978 0 0,44-43 4666 0 0</inkml:trace>
  <inkml:trace contextRef="#ctx0" brushRef="#br0" timeOffset="45401.619">1978 3444 1816 0 0,'6'2'3383'0'0,"7"4"-835"0"0,-16 5-7017 0 0,-2-7 3135 0 0</inkml:trace>
  <inkml:trace contextRef="#ctx0" brushRef="#br0" timeOffset="49000.043">2893 2874 916 0 0,'0'0'241'0'0,"0"0"-26"0"0,0 0 19 0 0,0 0 76 0 0,0-18 1644 0 0,13-16-1063 0 0,-45 23-544 0 0,-2 15-251 0 0,1 1 0 0 0,0 2 0 0 0,0 2 1 0 0,0 1-1 0 0,1 1 0 0 0,1 1 0 0 0,0 2 0 0 0,1 2 0 0 0,0 0 0 0 0,-6 7-96 0 0,20-14 67 0 0,-1 0 0 0 0,2 1 0 0 0,-1 1 0 0 0,1 1 0 0 0,1 0 0 0 0,0 1 0 0 0,1 0 0 0 0,0 1 0 0 0,1 0 0 0 0,1 1 0 0 0,0 1 0 0 0,1 0 0 0 0,1 0 0 0 0,0 1 0 0 0,1 0 0 0 0,1 0 0 0 0,1 1 0 0 0,0 0 0 0 0,2 0 0 0 0,-3 12-67 0 0,8-20 26 0 0,0 0 0 0 0,0-1 0 0 0,0 0 0 0 0,1 1 0 0 0,1-1 0 0 0,0 0 0 0 0,0 0-1 0 0,0 0 1 0 0,1-1 0 0 0,1 1 0 0 0,0-1 0 0 0,0 0 0 0 0,0 0 0 0 0,1 0 0 0 0,0-1 0 0 0,0 0-1 0 0,1 0 1 0 0,0-1 0 0 0,0 1 0 0 0,1-2 0 0 0,0 1 0 0 0,6 3-26 0 0,193 88-392 0 0,-200-94 346 0 0,171 46-3994 0 0,-138-45 2575 0 0</inkml:trace>
  <inkml:trace contextRef="#ctx0" brushRef="#br0" timeOffset="50320.068">3212 2935 1100 0 0,'44'-73'4703'0'0,"-29"57"-3519"0"0,-27 86 2359 0 0,8 126-3717 0 0,34-29 232 0 0,-9-43-6 0 0,-21-123-228 0 0,0-1-73 0 0,0 1 109 0 0,-1 0 1 0 0,0 0-1 0 0,1 0 1 0 0,-1 0-1 0 0,0 0 1 0 0,1 0-1 0 0,-1 0 1 0 0,0 0-1 0 0,0 0 0 0 0,0 0 1 0 0,0-1-1 0 0,0 1 1 0 0,0 0-1 0 0,0-1 1 0 0,0 1-1 0 0,0 0 1 0 0,0-1-1 0 0,0 1 0 0 0,-1-1 1 0 0,1 0-1 0 0,0 1 1 0 0,0-1-1 0 0,0 0 1 0 0,-1 0-1 0 0,1 0 1 0 0,0 0-1 0 0,0 0 1 0 0,-1 0-1 0 0,1 0 0 0 0,0 0 1 0 0,0 0-1 0 0,-1-1 1 0 0,1 1-1 0 0,0 0 1 0 0,0-1-1 0 0,0 1 1 0 0,0-1-1 0 0,0 1 1 0 0,-1-1-1 0 0,1 0 0 0 0,0 1 1 0 0,0-1-1 0 0,0 0 1 0 0,1 0-1 0 0,-1 0 1 0 0,-1 0 139 0 0,-11-11-1446 0 0</inkml:trace>
  <inkml:trace contextRef="#ctx0" brushRef="#br0" timeOffset="50646.031">3175 2869 1624 0 0,'-2'-4'116'0'0,"1"-1"0"0"0,0 1 0 0 0,0-1 0 0 0,1 1 0 0 0,-1-1 0 0 0,1 0 0 0 0,0 1 0 0 0,0-1 0 0 0,1 0 0 0 0,-1 1 0 0 0,1-1 0 0 0,0 0 0 0 0,0 1 0 0 0,1-1 0 0 0,-1 1-1 0 0,1 0 1 0 0,0 0 0 0 0,0-1 0 0 0,0 1 0 0 0,1 0 0 0 0,0 1 0 0 0,-1-1 0 0 0,1 0 0 0 0,1 1 0 0 0,-1-1 0 0 0,0 1 0 0 0,1 0 0 0 0,0 0 0 0 0,-1 1 0 0 0,2-1-116 0 0,129-70 1137 0 0,-126 71-1109 0 0,-1 0 0 0 0,1 1 0 0 0,0 0 0 0 0,0 0 1 0 0,-1 1-1 0 0,1 0 0 0 0,0 0 0 0 0,0 0 0 0 0,-1 1 0 0 0,1 0 0 0 0,0 1 0 0 0,-1 0 1 0 0,1 0-1 0 0,-1 1 0 0 0,0 0 0 0 0,0 0 0 0 0,0 0 0 0 0,0 1 0 0 0,0 0 0 0 0,-1 1 1 0 0,1-1-1 0 0,-1 1 0 0 0,-1 0 0 0 0,1 1 0 0 0,-1-1 0 0 0,0 1 0 0 0,0 0 0 0 0,0 1 1 0 0,-1-1-1 0 0,0 1 0 0 0,0 0 0 0 0,-1 0 0 0 0,0 0 0 0 0,0 0 0 0 0,0 1 0 0 0,-1-1 1 0 0,-1 1-1 0 0,1-1 0 0 0,-1 1 0 0 0,0 0 0 0 0,-1 0 0 0 0,0-1 0 0 0,0 3-28 0 0,-6 12 12 0 0,-2-2 0 0 0,0 1 0 0 0,-1-1 0 0 0,-1 0 0 0 0,0-1-1 0 0,-2 0 1 0 0,0-1 0 0 0,-1 0 0 0 0,-1-1 0 0 0,-1 0-1 0 0,0-1 1 0 0,-2-1 0 0 0,1-1 0 0 0,-9 5-12 0 0,24-17-12 0 0,-91 59-5107 0 0,90-61 3799 0 0</inkml:trace>
  <inkml:trace contextRef="#ctx0" brushRef="#br0" timeOffset="51143.196">3527 3147 1148 0 0,'17'-35'3391'0'0,"-13"32"-3342"0"0,0 0 1 0 0,0 0-1 0 0,0 1 1 0 0,0 0 0 0 0,0 0-1 0 0,1 0 1 0 0,-1 0-1 0 0,1 1 1 0 0,-1-1 0 0 0,1 1-1 0 0,0 0 1 0 0,-1 1-1 0 0,1-1 1 0 0,0 1 0 0 0,-1 0-1 0 0,1 0 1 0 0,0 0-1 0 0,0 1 1 0 0,-1 0 0 0 0,1 0-1 0 0,-1 0 1 0 0,1 0-50 0 0,5 4 96 0 0,-2-1 0 0 0,1 1 0 0 0,0 1 0 0 0,-1 0 0 0 0,0 0 0 0 0,0 1 0 0 0,-1-1 0 0 0,0 2 0 0 0,0-1 0 0 0,-1 1 0 0 0,1 0 0 0 0,-2 0 0 0 0,1 1 0 0 0,-1 0 0 0 0,-1 0 0 0 0,0 0 0 0 0,0 0 0 0 0,0 1 1 0 0,-1 0-1 0 0,-1-1 0 0 0,0 1 0 0 0,0 0 0 0 0,-1 0 0 0 0,0 0 0 0 0,-1 6-96 0 0,-24 5 2132 0 0,35-45-2275 0 0,0 1 0 0 0,2 0 0 0 0,0 1 0 0 0,2 0-1 0 0,0 1 1 0 0,1 1 0 0 0,2 0 0 0 0,0 1 0 0 0,1 1 0 0 0,0 1 0 0 0,1 1 0 0 0,5-2 143 0 0,45-44-4150 0 0,-62 52 2802 0 0,-3 6 24 0 0</inkml:trace>
  <inkml:trace contextRef="#ctx0" brushRef="#br0" timeOffset="52138.952">4021 3255 1160 0 0,'0'0'547'0'0,"6"-6"62"0"0,7-3-373 0 0,1 1 0 0 0,-1 0 0 0 0,2 0 0 0 0,-1 1 0 0 0,1 1 0 0 0,0 1 0 0 0,1 0 0 0 0,-1 1 0 0 0,1 1 0 0 0,5-1-236 0 0,55-16 443 0 0,264-97 1129 0 0,-299 92-1876 0 0,-40 24 13 0 0,-68-12-691 0 0,-113 28 747 0 0,169-13 245 0 0,-1-1 0 0 0,1 2 1 0 0,-1 0-1 0 0,1 0 0 0 0,0 1 0 0 0,0 0 0 0 0,1 1 0 0 0,-1 0 0 0 0,1 1 1 0 0,0 0-1 0 0,0 1 0 0 0,1 0 0 0 0,0 0 0 0 0,0 1 0 0 0,1 0 0 0 0,0 1 0 0 0,0-1 1 0 0,1 2-1 0 0,0-1 0 0 0,1 1 0 0 0,0 0 0 0 0,0 0 0 0 0,1 1 0 0 0,-3 7-10 0 0,8-13 13 0 0,0 0 0 0 0,0 0 0 0 0,0-1 0 0 0,0 1-1 0 0,1 0 1 0 0,-1 0 0 0 0,1-1 0 0 0,1 1 0 0 0,-1-1-1 0 0,1 1 1 0 0,-1-1 0 0 0,1 1 0 0 0,0-1 0 0 0,1 0-1 0 0,-1 0 1 0 0,1 0 0 0 0,0 0 0 0 0,0-1 0 0 0,0 1-1 0 0,0-1 1 0 0,1 1 0 0 0,-1-1 0 0 0,1 0 0 0 0,0-1-1 0 0,0 1 1 0 0,0-1 0 0 0,0 1 0 0 0,1-1 0 0 0,-1 0-1 0 0,0-1 1 0 0,2 1-13 0 0,147 34 88 0 0,22-51-3015 0 0,-127 4 1863 0 0</inkml:trace>
  <inkml:trace contextRef="#ctx0" brushRef="#br0" timeOffset="52634.028">4717 3054 1088 0 0,'200'235'3649'0'0,"-192"-226"-3676"0"0,-8-8 80 0 0,0 0-1 0 0,0-1 1 0 0,0 1-1 0 0,0-1 1 0 0,1 1-1 0 0,-1-1 1 0 0,0 1-1 0 0,0 0 1 0 0,0-1 0 0 0,1 1-1 0 0,-1-1 1 0 0,0 1-1 0 0,1-1 1 0 0,-1 1-1 0 0,1-1 1 0 0,-1 1-1 0 0,0-1 1 0 0,1 0 0 0 0,-1 1-1 0 0,1-1 1 0 0,-1 0-1 0 0,1 1 1 0 0,-1-1-1 0 0,1 0 1 0 0,-1 0-1 0 0,1 1 1 0 0,0-1 0 0 0,-1 0-1 0 0,1 0 1 0 0,-1 0-1 0 0,1 0 1 0 0,-1 0-1 0 0,1 1 1 0 0,0-1-1 0 0,-1 0 1 0 0,1-1 0 0 0,-1 1-1 0 0,1 0 1 0 0,0 0-1 0 0,-1 0 1 0 0,1 0-1 0 0,-1 0 1 0 0,1 0-1 0 0,-1-1 1 0 0,1 1 0 0 0,0 0-1 0 0,-1-1 1 0 0,1 1-1 0 0,-1 0 1 0 0,0-1-1 0 0,1 1 1 0 0,-1 0 0 0 0,1-1-1 0 0,-1 1 1 0 0,1-1-1 0 0,-1 1 1 0 0,0-1-1 0 0,1 1 1 0 0,-1-1-1 0 0,0 1 1 0 0,0-1 0 0 0,1 1-1 0 0,-1-1 1 0 0,0 0-1 0 0,0 1 1 0 0,0-1-53 0 0,16-29 60 0 0,1 1 0 0 0,1 1 0 0 0,2 1 0 0 0,0 0 0 0 0,2 2 0 0 0,1 0 0 0 0,1 2 0 0 0,1 0 0 0 0,0 2 0 0 0,15-8-60 0 0,32-13-50 0 0,-70 42 54 0 0,9 3-24 0 0,28 101-86 0 0,-34-75 32 0 0,5 20-97 0 0,2 14-138 0 0,3-25-4752 0 0,-16-40 3745 0 0</inkml:trace>
  <inkml:trace contextRef="#ctx0" brushRef="#br0" timeOffset="52882.246">5268 2802 1796 0 0,'0'-5'1044'0'0,"0"-1"-200"0"0,-3 2-212 0 0,3-1-240 0 0,-2 2-164 0 0,-3 0-124 0 0,4 2-12 0 0,-4-2-264 0 0,2 4 24 0 0,1 1-164 0 0,0 1-148 0 0,-1 0-460 0 0,3 1-408 0 0</inkml:trace>
  <inkml:trace contextRef="#ctx0" brushRef="#br0" timeOffset="53859.924">5770 3036 1316 0 0,'16'-16'4625'0'0,"-48"17"-3654"0"0,18 3-936 0 0,1-1-1 0 0,0 1 1 0 0,0 1-1 0 0,0 0 1 0 0,0 1 0 0 0,1 1-1 0 0,0 0 1 0 0,0 0-1 0 0,1 1 1 0 0,0 1 0 0 0,0 0-1 0 0,1 0 1 0 0,0 1-1 0 0,1 0 1 0 0,0 1-1 0 0,0 0 1 0 0,2 0 0 0 0,-1 1-1 0 0,1 0 1 0 0,1 1-1 0 0,0-1 1 0 0,1 1 0 0 0,0 0-1 0 0,1 0 1 0 0,0 1-1 0 0,1-1 1 0 0,0 4-35 0 0,5-14 5 0 0,1-1 0 0 0,-1 1 0 0 0,0-1 0 0 0,1 0 1 0 0,0 0-1 0 0,-1 0 0 0 0,1-1 0 0 0,0 1 0 0 0,0-1 0 0 0,0 1 0 0 0,0-1 0 0 0,0 0 0 0 0,0 0 0 0 0,0 0 1 0 0,0-1-1 0 0,1 1 0 0 0,-1-1 0 0 0,0 1 0 0 0,0-1 0 0 0,1 0 0 0 0,-1-1 0 0 0,0 1 0 0 0,0 0 0 0 0,0-1 1 0 0,1 0-1 0 0,-1 0 0 0 0,0 0 0 0 0,0 0 0 0 0,0 0 0 0 0,0 0 0 0 0,0-1 0 0 0,-1 0 0 0 0,1 1 0 0 0,1-2-5 0 0,8-4-59 0 0,0 0 0 0 0,0 0-1 0 0,-1-1 1 0 0,0-1 0 0 0,0 0-1 0 0,-1 0 1 0 0,0-1 0 0 0,-1-1-1 0 0,0 1 1 0 0,0-2 0 0 0,-2 1-1 0 0,1-1 1 0 0,-1 0 0 0 0,-1 0-1 0 0,0-1 1 0 0,-1 0 0 0 0,0 0-1 0 0,-1 0 1 0 0,-1-1 59 0 0,21-39-93 0 0,-24 53 8 0 0,0 0 49 0 0,13 35-127 0 0,-14-31 162 0 0,0 0 0 0 0,1 1 0 0 0,0-1 0 0 0,0 1 0 0 0,0-1 0 0 0,0 1 0 0 0,1-1 0 0 0,-1 0 0 0 0,1 1 0 0 0,0-1 0 0 0,1 0 0 0 0,-1 1 0 0 0,1-1 0 0 0,0 0 0 0 0,0 0 0 0 0,0 0 0 0 0,0-1 0 0 0,1 1 0 0 0,-1 0-1 0 0,1-1 1 0 0,0 0 0 0 0,0 1 0 0 0,0-1 0 0 0,1 0 0 0 0,-1-1 0 0 0,1 1 0 0 0,0-1 0 0 0,-1 1 0 0 0,1-1 0 0 0,0 0 0 0 0,0-1 0 0 0,1 1 0 0 0,-1-1 0 0 0,0 1 0 0 0,0-1 0 0 0,1-1 0 0 0,-1 1 0 0 0,1 0 0 0 0,-1-1 0 0 0,0 0 0 0 0,1 0 0 0 0,-1-1 0 0 0,4 0 1 0 0,3-3-43 0 0,-1 0 1 0 0,-1 0 0 0 0,1-2-1 0 0,-1 1 1 0 0,0-1 0 0 0,0 0 0 0 0,0-1-1 0 0,-1 0 1 0 0,0 0 0 0 0,-1-1-1 0 0,1 0 1 0 0,-2 0 0 0 0,1-1-1 0 0,-1 0 1 0 0,0 0 0 0 0,2-6 42 0 0,-9 16-45 0 0,1-1 0 0 0,0 1 0 0 0,-1-1 0 0 0,1 0 1 0 0,-1 1-1 0 0,1-1 0 0 0,-1 0 0 0 0,1 0 0 0 0,-1 1 0 0 0,1-1 0 0 0,-1 0 1 0 0,1 0-1 0 0,-1 0 0 0 0,1 1 0 0 0,-1-1 0 0 0,1 0 0 0 0,-1 0 0 0 0,1 0 1 0 0,-1 0-1 0 0,1 0 0 0 0,-1 0 0 0 0,0 0 0 0 0,1 0 0 0 0,-1 0 1 0 0,1-1-1 0 0,-1 1 0 0 0,1 0 0 0 0,-1 0 0 0 0,0-1 45 0 0,1 11 46 0 0,-1 0-1 0 0,1 0 1 0 0,0 0-1 0 0,1-1 1 0 0,0 1-1 0 0,1 0 1 0 0,0-1-1 0 0,1 1 1 0 0,-1-1 0 0 0,2 0-1 0 0,-1 0 1 0 0,2 0-1 0 0,-1 0 1 0 0,1 0-1 0 0,0-1 1 0 0,1 0-1 0 0,0 0 1 0 0,0-1-1 0 0,0 1 1 0 0,1-1 0 0 0,0-1-1 0 0,1 1 1 0 0,0-1-1 0 0,0-1 1 0 0,0 1-1 0 0,0-1 1 0 0,1-1-1 0 0,0 0 1 0 0,2 1-46 0 0,-7-6 18 0 0,0-1 1 0 0,-1 1-1 0 0,1-1 1 0 0,0 0-1 0 0,0 0 1 0 0,-1 0-1 0 0,1 0 1 0 0,-1-1-1 0 0,0 0 1 0 0,0 1-1 0 0,0-1 1 0 0,0 0-1 0 0,0 0 1 0 0,0-1-1 0 0,-1 1 1 0 0,0-1-1 0 0,1 1 1 0 0,-1-1-1 0 0,-1 0 1 0 0,1 1-1 0 0,0-1 1 0 0,-1 0-1 0 0,0 0 1 0 0,1-4-19 0 0,2-3 32 0 0,-2 0-22 0 0,0 1 0 0 0,0-1 0 0 0,1 1 0 0 0,0 0 0 0 0,1 0 0 0 0,0 0 0 0 0,1 1 0 0 0,0-1-1 0 0,0 1 1 0 0,1 0 0 0 0,0 1 0 0 0,1-1 0 0 0,0 1 0 0 0,0 0 0 0 0,1 1 0 0 0,-1 0 0 0 0,2 0 0 0 0,-1 1 0 0 0,1 0 0 0 0,0 0 0 0 0,0 1 0 0 0,1 0 0 0 0,0 1 0 0 0,-1 0 0 0 0,1 0 0 0 0,1 1 0 0 0,7-1-10 0 0,-13 3 23 0 0,0 1 0 0 0,1-1-1 0 0,-1 1 1 0 0,1 1 0 0 0,-1-1-1 0 0,1 1 1 0 0,-1 0 0 0 0,0 0-1 0 0,1 0 1 0 0,-1 1 0 0 0,0 0-1 0 0,0 0 1 0 0,0 0 0 0 0,0 0-1 0 0,0 1 1 0 0,-1 0 0 0 0,1 0-1 0 0,-1 0 1 0 0,0 1 0 0 0,0 0-1 0 0,0-1 1 0 0,0 1 0 0 0,-1 1-1 0 0,1-1 1 0 0,-1 0 0 0 0,0 1-1 0 0,0 0 1 0 0,-1-1 0 0 0,0 1-1 0 0,1 0 1 0 0,-2 1 0 0 0,1-1-1 0 0,0 0 1 0 0,-1 0 0 0 0,0 1-1 0 0,-1-1 1 0 0,1 0 0 0 0,-1 1-1 0 0,0-1 1 0 0,0 1 0 0 0,0-1-1 0 0,-1 1 1 0 0,0-1 0 0 0,0 0-1 0 0,-1 1 1 0 0,1-1 0 0 0,-1 0-1 0 0,0 0 1 0 0,-2 3-23 0 0,-10 7-149 0 0,-1 0 1 0 0,-1-2-1 0 0,0 0 0 0 0,-1 0 0 0 0,0-2 1 0 0,-1 0-1 0 0,0-1 0 0 0,-1-1 0 0 0,-15 6 149 0 0,5-6-2119 0 0,29-9 1511 0 0</inkml:trace>
  <inkml:trace contextRef="#ctx0" brushRef="#br0" timeOffset="54730.249">7106 2938 1772 0 0,'5'4'531'0'0,"7"-1"-343"0"0,1 0 0 0 0,0-1 0 0 0,0 0 0 0 0,-1-1 0 0 0,1-1 0 0 0,0 0 0 0 0,0 0-1 0 0,0-2 1 0 0,0 1 0 0 0,0-2 0 0 0,-1 1 0 0 0,1-2 0 0 0,-1 0 0 0 0,6-3-188 0 0,21-2 328 0 0,-24 5-206 0 0,-2 3-67 0 0,-1-1-1 0 0,0-1 1 0 0,-1 0-1 0 0,1-1 0 0 0,0 0 1 0 0,-1 0-1 0 0,0-2 1 0 0,0 1-1 0 0,0-1 1 0 0,-1-1-1 0 0,9-6-54 0 0,-58-15-474 0 0,14 26 493 0 0,1 1 0 0 0,0 2 0 0 0,0 0 0 0 0,-1 2 0 0 0,1 0 0 0 0,1 2 0 0 0,-1 0 0 0 0,1 2 1 0 0,0 1-1 0 0,0 0 0 0 0,1 2 0 0 0,-19 11-19 0 0,37-20 19 0 0,0 1-1 0 0,0 1 1 0 0,0-1 0 0 0,1 0 0 0 0,-1 1-1 0 0,1 0 1 0 0,-1 0 0 0 0,1 0-1 0 0,0 0 1 0 0,0 0 0 0 0,0 1 0 0 0,1-1-1 0 0,-1 1 1 0 0,1 0 0 0 0,0-1 0 0 0,0 1-1 0 0,0 0 1 0 0,1 0 0 0 0,-1 1-1 0 0,1-1 1 0 0,0 0 0 0 0,0 4-19 0 0,5-2 21 0 0,0-1 1 0 0,0 0-1 0 0,1 1 1 0 0,-1-2-1 0 0,1 1 1 0 0,1-1-1 0 0,-1 1 1 0 0,1-2-1 0 0,-1 1 1 0 0,1 0-1 0 0,0-1 0 0 0,0 0 1 0 0,1-1-1 0 0,-1 1 1 0 0,1-1-1 0 0,-1 0 1 0 0,1-1-1 0 0,-1 0 1 0 0,1 0-1 0 0,0 0 1 0 0,3-1-22 0 0,23 6-573 0 0,1-2 1 0 0,0-2 0 0 0,1 0 0 0 0,-1-3 0 0 0,0-1 0 0 0,13-3 572 0 0,48-11-1412 0 0</inkml:trace>
  <inkml:trace contextRef="#ctx0" brushRef="#br0" timeOffset="55026.129">8028 2836 1392 0 0,'-21'17'744'0'0,"2"1"-132"0"0,-3 3-120 0 0,4 0 28 0 0,-1 1-136 0 0,1 2-8 0 0,2 2-124 0 0,-1 1 16 0 0,-1 1-144 0 0,0 2-60 0 0,4-3-12 0 0,-2 0-356 0 0,2-3-204 0 0,-6 2-764 0 0,1-4 100 0 0</inkml:trace>
  <inkml:trace contextRef="#ctx0" brushRef="#br0" timeOffset="55287.704">7484 2884 1856 0 0,'25'-10'3903'0'0,"29"18"-3084"0"0,-51-8-716 0 0,276 70 1372 0 0,-92-11-5658 0 0,-160-50 2896 0 0,-4-4 29 0 0</inkml:trace>
  <inkml:trace contextRef="#ctx0" brushRef="#br0" timeOffset="55738.94">8178 2931 1448 0 0,'-3'-10'5923'0'0,"1"-1"-3193"0"0,-4 7-4105 0 0,-3-1-4427 0 0,7 3 4502 0 0</inkml:trace>
  <inkml:trace contextRef="#ctx0" brushRef="#br0" timeOffset="56019.141">8367 2508 1588 0 0,'22'-6'3188'0'0,"17"34"-2692"0"0,-37-26-345 0 0,15 14 58 0 0,-1 2 0 0 0,0-1 1 0 0,-1 2-1 0 0,-1 0 0 0 0,-1 1 0 0 0,0 0 0 0 0,-2 0 0 0 0,0 2 1 0 0,-2-1-1 0 0,0 1 0 0 0,-1 1 0 0 0,-2 0 0 0 0,0 0 0 0 0,-1 0 1 0 0,-2 0-1 0 0,0 1 0 0 0,-1 15-209 0 0,-4-16 113 0 0,-1 0 1 0 0,-2 0-1 0 0,0-1 0 0 0,-1 0 1 0 0,-1 0-1 0 0,-1-1 1 0 0,-2 0-1 0 0,1 0 0 0 0,-2-1 1 0 0,-1 0-1 0 0,-1-1 1 0 0,-14 17-114 0 0,-117 124-2030 0 0,137-153 1601 0 0,0-1 0 0 0,-1 0 0 0 0,1-1 0 0 0,-1 1 0 0 0,0-2 0 0 0,-1 1 0 0 0,1-1 0 0 0,-1 0 0 0 0,0-1 0 0 0,0 0 1 0 0,0 0-1 0 0,0-1 0 0 0,-3 0 429 0 0,-8-1-1226 0 0</inkml:trace>
  <inkml:trace contextRef="#ctx0" brushRef="#br0" timeOffset="104080.87">9538 2742 876 0 0,'0'0'291'0'0,"0"0"-42"0"0,0 0 30 0 0,0 0-9 0 0,0 0-1 0 0,0 0 9 0 0,0 0 16 0 0,0 0-8 0 0,0 0-38 0 0,0 0-78 0 0,0 0 0 0 0,0 0-17 0 0,0 0-11 0 0,0 0 10 0 0,0 0-49 0 0,0 0-13 0 0,0 0 26 0 0,0 0-22 0 0,0 0-38 0 0,0 0 28 0 0,0 0 2 0 0,0 0-4 0 0,16-18 751 0 0,-9 234-3 0 0,-6-206-750 0 0,1 1 1 0 0,0-1 0 0 0,0 0 0 0 0,1 0-1 0 0,1 0 1 0 0,-1 0 0 0 0,2 0 0 0 0,-1-1 0 0 0,1 0-1 0 0,1 0 1 0 0,0 0 0 0 0,0 0 0 0 0,0-1-1 0 0,1 0 1 0 0,0-1 0 0 0,1 1 0 0 0,0-1 0 0 0,0-1-1 0 0,1 0 1 0 0,-1 0 0 0 0,1 0 0 0 0,1-1-1 0 0,-1 0 1 0 0,1-1 0 0 0,-1 0 0 0 0,1-1-1 0 0,10 2-80 0 0,-18-5 40 0 0,16-2 90 0 0,-7-3-105 0 0,-1-1 0 0 0,1-1 0 0 0,-1 0 0 0 0,0 0 0 0 0,-1 0 0 0 0,0-2 0 0 0,0 1 0 0 0,0-1 0 0 0,-1 0 0 0 0,-1-1 0 0 0,0 1 0 0 0,0-2 0 0 0,-1 1 0 0 0,0-1 0 0 0,-1 0 0 0 0,0 0 0 0 0,0 0 0 0 0,-1-1 0 0 0,-1 0 0 0 0,0 1 0 0 0,-1-1 0 0 0,0-1 0 0 0,-1 1 0 0 0,0 0 0 0 0,-1 0 1 0 0,0 0-1 0 0,-1 0 0 0 0,-2-10-25 0 0,2 18-16 0 0,-1 1 1 0 0,1-1-1 0 0,-1 0 1 0 0,0 1-1 0 0,0-1 1 0 0,0 1-1 0 0,0 0 1 0 0,-1 0-1 0 0,1 0 1 0 0,-1 0-1 0 0,0 0 1 0 0,0 1-1 0 0,0-1 1 0 0,0 1-1 0 0,0 0 1 0 0,-1 0-1 0 0,1 0 1 0 0,0 0-1 0 0,-1 0 1 0 0,0 1-1 0 0,1 0 1 0 0,-1-1 0 0 0,-2 1 15 0 0,1 3-5 0 0,1 1 1 0 0,0 0 0 0 0,0-1-1 0 0,1 2 1 0 0,-1-1 0 0 0,1 0 0 0 0,-1 1-1 0 0,1-1 1 0 0,0 1 0 0 0,0 0 0 0 0,1 0-1 0 0,-1 0 1 0 0,1 0 0 0 0,0 1-1 0 0,0-1 1 0 0,0 1 0 0 0,1-1 0 0 0,-1 1-1 0 0,1 0 1 0 0,0-1 0 0 0,1 1 0 0 0,-1 0-1 0 0,1 0 1 0 0,0 0 0 0 0,0-1 0 0 0,0 1-1 0 0,1 0 1 0 0,0 0 0 0 0,0 0-1 0 0,1 2 6 0 0,0-1-5 0 0,1 0 0 0 0,-1-1 0 0 0,1 1 0 0 0,1-1 1 0 0,-1 0-1 0 0,1 0 0 0 0,0 0 0 0 0,0 0 1 0 0,0 0-1 0 0,1-1 0 0 0,0 0 0 0 0,0 0 1 0 0,0 0-1 0 0,0-1 0 0 0,0 0 0 0 0,1 0 1 0 0,0 0-1 0 0,-1 0 0 0 0,1-1 0 0 0,0 0 1 0 0,0-1-1 0 0,0 1 0 0 0,0-1 0 0 0,1 0 0 0 0,-1 0 1 0 0,0-1-1 0 0,0 0 0 0 0,4 0 4 0 0,179-31 94 0 0,-181 28-106 0 0,-4 3 10 0 0,0 0-1 0 0,0-1 1 0 0,0 0 0 0 0,0 0-1 0 0,0 0 1 0 0,0-1-1 0 0,-1 1 1 0 0,1-1 0 0 0,0 0-1 0 0,0 0 1 0 0,-1 0-1 0 0,0 0 1 0 0,1-1 0 0 0,-1 1-1 0 0,0-1 1 0 0,0 0-1 0 0,0 0 1 0 0,-1 0 0 0 0,1 0-1 0 0,-1-1 1 0 0,1 1-1 0 0,-1-1 1 0 0,0 1 0 0 0,-1-1-1 0 0,1 0 1 0 0,-1 0-1 0 0,1 0 1 0 0,-1 0 0 0 0,0 0-1 0 0,-1 0 1 0 0,1 0-1 0 0,-1 0 1 0 0,1 0 0 0 0,-1 0-1 0 0,-1-2 3 0 0,-4-5-40 0 0,-1 0 0 0 0,0 0 0 0 0,-1 1 0 0 0,-1 0 0 0 0,1 0 0 0 0,-2 0 0 0 0,1 1-1 0 0,-1 0 1 0 0,-1 1 0 0 0,1 0 0 0 0,-1 1 0 0 0,-1 0 0 0 0,1 0 0 0 0,-1 1 0 0 0,-1 0 0 0 0,1 1 0 0 0,-1 0 0 0 0,1 1-1 0 0,-1 1 1 0 0,-1 0 0 0 0,-11-2 40 0 0,-98-11-3288 0 0,116 16 1982 0 0,-1-3-22 0 0</inkml:trace>
  <inkml:trace contextRef="#ctx0" brushRef="#br0" timeOffset="104548.179">10375 2802 1624 0 0,'-20'46'3053'0'0,"19"-45"-3040"0"0,-3 5 93 0 0,1 1 0 0 0,0-1 0 0 0,0 1 0 0 0,0-1 0 0 0,0 1 0 0 0,1 0 0 0 0,1 0 0 0 0,-1 0 0 0 0,1 0 0 0 0,0 0 0 0 0,0 0 0 0 0,1 0 0 0 0,0 1 1 0 0,1-1-1 0 0,-1 0 0 0 0,1 0 0 0 0,1 1-106 0 0,-1-4 51 0 0,1 1-1 0 0,0-1 1 0 0,0 1 0 0 0,1-1 0 0 0,-1 0 0 0 0,1 0 0 0 0,0 0 0 0 0,0 0 0 0 0,0-1 0 0 0,0 1 0 0 0,1-1 0 0 0,-1 0 0 0 0,1 0-1 0 0,0 0 1 0 0,0 0 0 0 0,0-1 0 0 0,0 1 0 0 0,1-1 0 0 0,-1 0 0 0 0,1 0 0 0 0,-1-1 0 0 0,1 1 0 0 0,0-1 0 0 0,3 0-51 0 0,71-9-459 0 0,-76 7 287 0 0,0 0 0 0 0,-1 0 0 0 0,1 0 0 0 0,-1-1 0 0 0,1 1 0 0 0,-1-1 0 0 0,1 1 0 0 0,-1-1 0 0 0,0 0 0 0 0,0 0 0 0 0,0 0 0 0 0,0 0 0 0 0,0 0 0 0 0,-1-1 0 0 0,1 1 0 0 0,-1-1 0 0 0,1 1 1 0 0,-1-1-1 0 0,0 1 0 0 0,0-1 0 0 0,0 0 0 0 0,0 1 0 0 0,0-1 0 0 0,-1 0 0 0 0,1 0 0 0 0,-1 0 0 0 0,0 0 172 0 0,1-9-1297 0 0</inkml:trace>
  <inkml:trace contextRef="#ctx0" brushRef="#br0" timeOffset="104751.224">10206 2511 1504 0 0,'-3'-5'948'0'0,"-1"1"-176"0"0,0 2-128 0 0,0-1-76 0 0,1 2-116 0 0,-2-1-144 0 0,-1-1-96 0 0,4 3-79 0 0,-1 0-13 0 0,-2 0-312 0 0,4 0-121 0 0,-1 0-303 0 0,2 2 40 0 0,0-1 52 0 0,2 1-688 0 0,-1-2-8 0 0</inkml:trace>
  <inkml:trace contextRef="#ctx0" brushRef="#br0" timeOffset="105311.456">10518 2736 1008 0 0,'23'33'1035'0'0,"-1"1"-1"0"0,-2 0 0 0 0,-1 2 1 0 0,-2 0-1 0 0,-1 1 1 0 0,6 27-1035 0 0,-29-157 3009 0 0,8 75-2986 0 0,1-1 0 0 0,0 1 0 0 0,2-1 0 0 0,0 1 0 0 0,1 0 0 0 0,1 1 0 0 0,0-1 0 0 0,2 1 0 0 0,0 0 0 0 0,1 1 0 0 0,0 0 0 0 0,1 0 0 0 0,3-1-23 0 0,-9 17-7 0 0,-1 0 1 0 0,1 0-1 0 0,0 0 1 0 0,0 0-1 0 0,-1 1 1 0 0,1 0-1 0 0,0-1 1 0 0,-1 2-1 0 0,1-1 1 0 0,0 0-1 0 0,-1 1 0 0 0,0-1 1 0 0,1 1-1 0 0,-1 0 1 0 0,0 0-1 0 0,0 0 1 0 0,0 0-1 0 0,0 1 1 0 0,0 0-1 0 0,0-1 0 0 0,-1 1 1 0 0,1 0-1 0 0,-1 0 1 0 0,0 0-1 0 0,0 0 1 0 0,0 1-1 0 0,0-1 1 0 0,-1 1-1 0 0,0-1 1 0 0,1 1-1 0 0,-1-1 0 0 0,0 1 1 0 0,0 1 6 0 0,49 153-239 0 0,-44-90-7305 0 0,-6-68 6256 0 0</inkml:trace>
  <inkml:trace contextRef="#ctx0" brushRef="#br0" timeOffset="106580.87">11615 2557 968 0 0,'0'0'502'0'0,"16"-2"1062"0"0,23-39 592 0 0,-51 82-997 0 0,-13 172 198 0 0,25-210-1330 0 0,28 116 467 0 0,3-13-104 0 0,-31-105-610 0 0,0-1 11 0 0,0 0-29 0 0,0 0-207 0 0,-21 1-3734 0 0,10-13 2809 0 0</inkml:trace>
  <inkml:trace contextRef="#ctx0" brushRef="#br0" timeOffset="106999.079">11561 2551 904 0 0,'-4'-17'515'0'0,"0"7"-319"0"0,1 0-1 0 0,0 0 1 0 0,1 0-1 0 0,0 0 1 0 0,0-1-1 0 0,1 1 1 0 0,1-1-1 0 0,-1 1 0 0 0,2-1 1 0 0,0 1-1 0 0,0-1 1 0 0,0 1-1 0 0,2 0 1 0 0,-1-1-1 0 0,1 1 1 0 0,1 0-1 0 0,0 1 1 0 0,0-1-1 0 0,1 1 0 0 0,1-3-195 0 0,-4 10 21 0 0,-1 0-1 0 0,0 0 1 0 0,0 0-1 0 0,1 0 0 0 0,-1 0 1 0 0,1 1-1 0 0,0-1 1 0 0,0 1-1 0 0,-1-1 0 0 0,1 1 1 0 0,0 0-1 0 0,0-1 0 0 0,0 1 1 0 0,0 0-1 0 0,1 0 1 0 0,-1 0-1 0 0,0 1 0 0 0,0-1 1 0 0,1 0-1 0 0,-1 1 1 0 0,0 0-1 0 0,0-1 0 0 0,1 1 1 0 0,-1 0-1 0 0,0 0 0 0 0,1 1 1 0 0,-1-1-1 0 0,0 0 1 0 0,1 1-1 0 0,-1-1 0 0 0,0 1 1 0 0,0 0-1 0 0,1-1 1 0 0,-1 1-1 0 0,0 0 0 0 0,0 1 1 0 0,0-1-1 0 0,0 0 0 0 0,0 1 1 0 0,0-1-1 0 0,-1 1 1 0 0,1-1-1 0 0,0 1 0 0 0,0 1-20 0 0,61 91 288 0 0,-58-77-219 0 0,-1 1 0 0 0,-1 0 0 0 0,-1 0 0 0 0,0 0 0 0 0,-1-1 0 0 0,-1 1 0 0 0,-1 0 0 0 0,0 0-1 0 0,-2 0 1 0 0,0 0 0 0 0,-1 0 0 0 0,0-1 0 0 0,-2 0 0 0 0,0 0 0 0 0,0 0 0 0 0,-2-1 0 0 0,0 0 0 0 0,-1 0-1 0 0,-1-1 1 0 0,-9 11-69 0 0,-6 12 2350 0 0,34-42-2310 0 0,-1 1 0 0 0,0-1-1 0 0,1 2 1 0 0,0-1 0 0 0,-1 1 0 0 0,1 1 0 0 0,0-1 0 0 0,0 2 0 0 0,0-1-1 0 0,0 1 1 0 0,0 0 0 0 0,0 1 0 0 0,0 0 0 0 0,0 1 0 0 0,0 0-1 0 0,-1 0 1 0 0,1 0 0 0 0,-1 1 0 0 0,1 1 0 0 0,-1 0 0 0 0,4 2-40 0 0,184 117-2267 0 0,-150-88-1095 0 0,-31-22 1513 0 0,-12-12 657 0 0</inkml:trace>
  <inkml:trace contextRef="#ctx0" brushRef="#br0" timeOffset="107387.992">12129 2949 2116 0 0,'30'-55'2820'0'0,"-11"10"-2276"0"0,-15 30-461 0 0,1 1-1 0 0,1 0 1 0 0,0 0 0 0 0,1 1 0 0 0,1 0 0 0 0,0 0 0 0 0,0 1 0 0 0,1 0 0 0 0,1 0-1 0 0,0 1 1 0 0,12-10-83 0 0,-21 20 0 0 0,0 0 0 0 0,1 1-1 0 0,-1-1 1 0 0,0 0-1 0 0,1 1 1 0 0,-1-1 0 0 0,1 1-1 0 0,-1 0 1 0 0,1-1 0 0 0,-1 1-1 0 0,1 0 1 0 0,-1 0-1 0 0,1 0 1 0 0,-1 0 0 0 0,1 0-1 0 0,-1 0 1 0 0,1 0 0 0 0,-1 1-1 0 0,1-1 1 0 0,-1 1 0 0 0,1-1-1 0 0,-1 1 1 0 0,0-1-1 0 0,1 1 1 0 0,-1 0 0 0 0,0 0-1 0 0,1-1 1 0 0,-1 1 0 0 0,0 0-1 0 0,0 0 1 0 0,0 0 0 0 0,0 0-1 0 0,0 1 1 0 0,0-1-1 0 0,0 0 1 0 0,0 0 0 0 0,0 1-1 0 0,-1-1 1 0 0,1 0 0 0 0,0 1-1 0 0,-1-1 1 0 0,1 1 0 0 0,-1-1-1 0 0,0 1 1 0 0,1-1 0 0 0,1 4 6 0 0,1 4 31 0 0,-1 1-1 0 0,0-1 1 0 0,0 1-1 0 0,-1 0 0 0 0,0 0 1 0 0,-1 0-1 0 0,0-1 1 0 0,-1 1-1 0 0,0 0 1 0 0,0 0-1 0 0,-1-1 0 0 0,0 1 1 0 0,-1 0-1 0 0,0-1 1 0 0,0 0-1 0 0,-1 0 0 0 0,0 0 1 0 0,-1 0-1 0 0,0-1 1 0 0,-1 0-1 0 0,1 0 1 0 0,-1 0-1 0 0,-1 0 0 0 0,0-1 1 0 0,0 0-1 0 0,0-1 1 0 0,-1 0-1 0 0,0 0 1 0 0,0 0-1 0 0,-5 2-36 0 0,13-8-140 0 0,-10 5-341 0 0,4-7-3296 0 0,-1-10 2493 0 0</inkml:trace>
  <inkml:trace contextRef="#ctx0" brushRef="#br0" timeOffset="107899.77">12766 2406 836 0 0,'24'-3'5304'0'0,"-25"39"-3237"0"0,-3-6-1769 0 0,6 7-78 0 0,1 1 1 0 0,2-1-1 0 0,1 1 1 0 0,2-1-1 0 0,2-1 1 0 0,1 0-1 0 0,13 27-220 0 0,-22-60-187 0 0,-1 0 1 0 0,1-1-1 0 0,0 1 0 0 0,-1 0 0 0 0,1 0 0 0 0,-1 0 0 0 0,0 0 1 0 0,0 1-1 0 0,0-1 0 0 0,-1 0 0 0 0,1 0 0 0 0,-1 0 1 0 0,0 1-1 0 0,0-1 0 0 0,0 0 0 0 0,0 1 0 0 0,0-1 0 0 0,-1 0 1 0 0,1 0-1 0 0,-1 1 0 0 0,0-1 0 0 0,0 0 0 0 0,0 0 0 0 0,-1 0 1 0 0,1 0-1 0 0,-1 0 0 0 0,1 0 0 0 0,-1-1 0 0 0,0 1 1 0 0,0 0-1 0 0,0-1 0 0 0,0 0 0 0 0,-1 1 0 0 0,1-1 0 0 0,-1 0 1 0 0,1 0-1 0 0,-1 0 0 0 0,-2 1 187 0 0,-13 4-1237 0 0</inkml:trace>
  <inkml:trace contextRef="#ctx0" brushRef="#br0" timeOffset="108116.804">12705 2901 1336 0 0,'18'-8'828'0'0,"1"1"-96"0"0,0-1-88 0 0,0-2-80 0 0,1 2-60 0 0,-1 2-48 0 0,3-1-76 0 0,1-1-119 0 0,-3 4 7 0 0,1 1-120 0 0,3 1-20 0 0,-1 1-536 0 0,-12-4-305 0 0,-2 2-619 0 0,-1-3 44 0 0,-1 3-4 0 0</inkml:trace>
  <inkml:trace contextRef="#ctx0" brushRef="#br0" timeOffset="108366.008">12772 2358 904 0 0,'-142'45'5505'0'0,"132"-40"-5549"0"0,1 2-1 0 0,0-1 0 0 0,0 1 0 0 0,0 0 1 0 0,1 1-1 0 0,0 0 0 0 0,0 0 0 0 0,1 1 1 0 0,0 0-1 0 0,0 0 0 0 0,1 1 1 0 0,0 1 44 0 0,0 11-2613 0 0,3-15 1317 0 0</inkml:trace>
  <inkml:trace contextRef="#ctx0" brushRef="#br0" timeOffset="108939.939">13664 2557 1172 0 0,'9'-18'5868'0'0,"-6"45"-4210"0"0,1 9-1369 0 0,30 81-1246 0 0,-33-115-266 0 0,-16 10-2815 0 0,4-12 2717 0 0</inkml:trace>
  <inkml:trace contextRef="#ctx0" brushRef="#br0" timeOffset="109206.994">13716 2212 1412 0 0,'1'0'159'0'0,"0"-1"-1"0"0,0 0 1 0 0,0 1-1 0 0,0-1 1 0 0,0 0-1 0 0,0 0 1 0 0,-1 1-1 0 0,1-1 1 0 0,0 0-1 0 0,-1 0 1 0 0,1 0-1 0 0,-1 0 1 0 0,1 0-1 0 0,-1 0 1 0 0,1 0-1 0 0,-1 0 1 0 0,0 0-1 0 0,1-1 1 0 0,-1 1-1 0 0,0 0 1 0 0,0 0-1 0 0,0 0 1 0 0,0 0-1 0 0,0 0 1 0 0,0 0-1 0 0,0-1 1 0 0,0 1-1 0 0,0 0 1 0 0,-1 0-1 0 0,1 0 1 0 0,0 0-1 0 0,-1 0 1 0 0,1 0-1 0 0,-1 0 1 0 0,1 0 0 0 0,-1 0-1 0 0,1 0 1 0 0,-1 0-1 0 0,0 0 1 0 0,0 0-1 0 0,1 0 1 0 0,-1 1-1 0 0,0-1-158 0 0,-9-1-416 0 0,15 16-4781 0 0,-2-12 3874 0 0</inkml:trace>
  <inkml:trace contextRef="#ctx0" brushRef="#br0" timeOffset="109658.125">14092 2427 1312 0 0,'0'0'42'0'0,"-9"3"199"0"0,1 0 0 0 0,0 0-1 0 0,0 1 1 0 0,1 0 0 0 0,-1 0-1 0 0,1 1 1 0 0,0-1-1 0 0,0 2 1 0 0,0-1 0 0 0,1 1-1 0 0,0 0 1 0 0,0 0 0 0 0,0 1-1 0 0,1 0 1 0 0,0 0 0 0 0,0 0-1 0 0,1 1 1 0 0,0-1 0 0 0,0 1-1 0 0,-1 4-240 0 0,0 11 253 0 0,2 1 0 0 0,0 0 0 0 0,1 0 0 0 0,2 0 0 0 0,0 0 1 0 0,2 0-1 0 0,0 0 0 0 0,2-1 0 0 0,0 1 0 0 0,2-1 0 0 0,1 0 0 0 0,0 0 0 0 0,2-1 0 0 0,1 0 0 0 0,0 0 0 0 0,14 19-253 0 0,-4 4 154 0 0,7 45-1382 0 0,-27-88 1065 0 0,-1 0 1 0 0,1 1 0 0 0,-1-1 0 0 0,0 0 0 0 0,0 0 0 0 0,0 0 0 0 0,0 0 0 0 0,0 0 0 0 0,-1 0 0 0 0,1 0 0 0 0,-1 0-1 0 0,1 0 1 0 0,-1-1 0 0 0,0 1 0 0 0,1-1 0 0 0,-1 1 0 0 0,0-1 0 0 0,0 1 0 0 0,0-1 0 0 0,0 0 0 0 0,0 0 0 0 0,0 0 0 0 0,-1 0-1 0 0,1-1 1 0 0,0 1 0 0 0,0 0 0 0 0,-1-1 0 0 0,1 0 0 0 0,0 1 0 0 0,-1-1 0 0 0,1 0 0 0 0,0 0 0 0 0,-1 0 0 0 0,1-1-1 0 0,0 1 1 0 0,-1-1 0 0 0,0 0 162 0 0,-20 1-1276 0 0</inkml:trace>
  <inkml:trace contextRef="#ctx0" brushRef="#br0" timeOffset="109953.037">13795 2817 1636 0 0,'11'-18'1196'0'0,"3"3"-224"0"0,1 0-120 0 0,1 3-120 0 0,1-3-99 0 0,1 3-169 0 0,3 0-156 0 0,3 0-228 0 0,0 1-96 0 0,6 2-8 0 0,1 0-420 0 0,-1-3-480 0 0,5 5-337 0 0,-1-1 57 0 0,-2-2-184 0 0</inkml:trace>
  <inkml:trace contextRef="#ctx0" brushRef="#br0" timeOffset="111045.972">14669 2290 1268 0 0,'1'15'4725'0'0,"4"28"-3370"0"0,7 76-1049 0 0,27 202 1774 0 0,-38-308-2075 0 0,-1-14 61 0 0,0 1-1 0 0,1 0 0 0 0,-1-1 0 0 0,0 1 0 0 0,0 0 0 0 0,1 0 1 0 0,-1 0-1 0 0,1-1 0 0 0,-1 1 0 0 0,0 0 0 0 0,1 0 0 0 0,-1 0 1 0 0,0 0-1 0 0,1 0 0 0 0,-1 0 0 0 0,1 0 0 0 0,-1 0 0 0 0,0 0 0 0 0,1 0 1 0 0,-1 0-1 0 0,1 0 0 0 0,-1 0 0 0 0,0 0 0 0 0,1 0 0 0 0,-1 0 1 0 0,1 0-1 0 0,-1 0 0 0 0,0 0 0 0 0,1 1-65 0 0,22-72 156 0 0,-20 58-183 0 0,0 1 1 0 0,1-1 0 0 0,0 1 0 0 0,0 0 0 0 0,2 0-1 0 0,-1 0 1 0 0,2 1 0 0 0,0 0 0 0 0,0 0 0 0 0,0 1 0 0 0,2-1-1 0 0,7-6 27 0 0,-13 18-23 0 0,1 0 0 0 0,0 0-1 0 0,-1 0 1 0 0,1 0 0 0 0,-1 1 0 0 0,1-1-1 0 0,-1 1 1 0 0,0 0 0 0 0,0 0-1 0 0,1 1 1 0 0,-1-1 0 0 0,-1 0-1 0 0,1 1 1 0 0,0 0 0 0 0,-1 0-1 0 0,1 0 1 0 0,-1 0 0 0 0,0 0-1 0 0,0 0 1 0 0,0 0 0 0 0,-1 1-1 0 0,1-1 1 0 0,-1 1 0 0 0,1-1 0 0 0,-1 1-1 0 0,0 0 1 0 0,-1-1 0 0 0,1 1-1 0 0,-1 0 1 0 0,1 0 0 0 0,-1 0 23 0 0,1 6-6 0 0,2 0 0 0 0,-1 0 0 0 0,1 0 1 0 0,1-1-1 0 0,-1 1 0 0 0,2-1 0 0 0,-1 0 0 0 0,1 0 1 0 0,1-1-1 0 0,0 1 0 0 0,0-1 0 0 0,0 0 1 0 0,1-1-1 0 0,0 0 0 0 0,1 0 0 0 0,0 0 0 0 0,0-1 1 0 0,0 0-1 0 0,1 0 0 0 0,-1-1 0 0 0,1 0 1 0 0,1-1-1 0 0,-1 0 0 0 0,1-1 0 0 0,-1 0 0 0 0,1 0 1 0 0,0-1-1 0 0,0 0 0 0 0,0 0 0 0 0,3-1 6 0 0,3-2-132 0 0,0 0 0 0 0,0-1-1 0 0,-1 0 1 0 0,1-1-1 0 0,-1-1 1 0 0,1 0 0 0 0,-1-2-1 0 0,-1 1 1 0 0,1-2 0 0 0,-1 0-1 0 0,0-1 1 0 0,0 0-1 0 0,-1-1 1 0 0,0 0 0 0 0,-1-1-1 0 0,0-1 1 0 0,-1 0 0 0 0,0 0-1 0 0,0-1 1 0 0,-1-1 0 0 0,-1 1-1 0 0,0-2 1 0 0,-1 1-1 0 0,0-1 1 0 0,-1-1 0 0 0,-1 1 132 0 0,-5 12 3 0 0,0-1 0 0 0,0 1 0 0 0,-1 0-1 0 0,1 0 1 0 0,-1 0 0 0 0,1-1 0 0 0,-1 1 0 0 0,0 0 0 0 0,0 0 0 0 0,0-1 0 0 0,0 1 0 0 0,0 0 0 0 0,-1-1 0 0 0,1 1 0 0 0,0 0 0 0 0,-1 0 0 0 0,0 0 0 0 0,0 0 0 0 0,0-1 0 0 0,0 1 0 0 0,0 0 0 0 0,0 0 0 0 0,0 1 0 0 0,0-1-1 0 0,-1 0 1 0 0,1 0 0 0 0,-1 1 0 0 0,0-1 0 0 0,1 0 0 0 0,-1 1 0 0 0,0 0 0 0 0,0-1 0 0 0,0 1 0 0 0,0 0 0 0 0,0 0 0 0 0,0 0 0 0 0,0 0 0 0 0,0 1 0 0 0,0-1 0 0 0,-1 0 0 0 0,1 1 0 0 0,0 0 0 0 0,0-1 0 0 0,-1 1 0 0 0,1 0-1 0 0,-2 0-2 0 0,-108 5 170 0 0,104-3-157 0 0,1 0 0 0 0,-1 0 0 0 0,1 1 0 0 0,0 0 0 0 0,0 1 0 0 0,0 0-1 0 0,0 0 1 0 0,1 0 0 0 0,0 1 0 0 0,0 0 0 0 0,0 0 0 0 0,0 0 0 0 0,1 1 0 0 0,0 0 0 0 0,0 0 0 0 0,0 0 0 0 0,1 1-1 0 0,0-1 1 0 0,0 1 0 0 0,1 0 0 0 0,0 0 0 0 0,0 1 0 0 0,0-1 0 0 0,1 1 0 0 0,0-1 0 0 0,1 1 0 0 0,-1 2-13 0 0,4-4 22 0 0,-1-1 1 0 0,1 1 0 0 0,0-1-1 0 0,1 1 1 0 0,-1-1 0 0 0,1 0 0 0 0,0 0-1 0 0,0 0 1 0 0,1-1 0 0 0,-1 1-1 0 0,1-1 1 0 0,0 0 0 0 0,0 0-1 0 0,1 0 1 0 0,-1 0 0 0 0,1-1 0 0 0,0 0-1 0 0,0 0 1 0 0,0 0 0 0 0,0 0-1 0 0,0-1 1 0 0,1 0 0 0 0,-1 0-1 0 0,1 0 1 0 0,-1-1 0 0 0,4 0-23 0 0,6 4-37 0 0,1-1 0 0 0,0-1 0 0 0,0-1 0 0 0,0 0-1 0 0,0-1 1 0 0,0-1 0 0 0,0-1 0 0 0,0 0 0 0 0,0-1 0 0 0,0 0 0 0 0,0-2 0 0 0,-1 1 0 0 0,1-2 0 0 0,-1 0 0 0 0,0-1 0 0 0,0-1 0 0 0,-1 0 0 0 0,0-1 0 0 0,0 0 0 0 0,-1-1 0 0 0,0-1-1 0 0,-1 0 1 0 0,0-1 0 0 0,5-5 37 0 0,-2-32-91 0 0,-17 45 93 0 0,0 1-1 0 0,0-1 1 0 0,0 1-1 0 0,0 0 1 0 0,0 0 0 0 0,-1 0-1 0 0,1 0 1 0 0,-1 0-1 0 0,0 0 1 0 0,1 1 0 0 0,-1-1-1 0 0,0 1 1 0 0,0 0-1 0 0,0 0 1 0 0,0 0-1 0 0,0 0 1 0 0,0 0 0 0 0,0 1-1 0 0,0-1 1 0 0,-1 1-1 0 0,1 0 1 0 0,0 0 0 0 0,0 0-1 0 0,0 0 1 0 0,0 1-1 0 0,0-1 1 0 0,0 1 0 0 0,-3 0-2 0 0,-2-1 34 0 0,-1 2 0 0 0,1 0 0 0 0,0 0 0 0 0,0 0-1 0 0,0 1 1 0 0,1 1 0 0 0,-1-1 0 0 0,1 1-1 0 0,0 0 1 0 0,0 1 0 0 0,0 0 0 0 0,0 0 0 0 0,1 0-1 0 0,0 1 1 0 0,0 0 0 0 0,0 0 0 0 0,1 0-1 0 0,-4 7-33 0 0,9-11 31 0 0,0 0-1 0 0,1-1 0 0 0,-1 1 0 0 0,1 0 1 0 0,0-1-1 0 0,-1 1 0 0 0,1 0 0 0 0,0-1 1 0 0,0 1-1 0 0,0-1 0 0 0,0 0 0 0 0,0 1 1 0 0,0-1-1 0 0,1 0 0 0 0,-1 1 0 0 0,0-1 1 0 0,1 0-1 0 0,-1 0 0 0 0,1 0 0 0 0,-1 0 1 0 0,1-1-1 0 0,-1 1 0 0 0,1 0 0 0 0,0 0 1 0 0,-1-1-1 0 0,1 1 0 0 0,0-1 0 0 0,0 0 1 0 0,-1 0-1 0 0,1 1 0 0 0,0-1 0 0 0,0 0 1 0 0,-1 0-1 0 0,1-1 0 0 0,0 1 1 0 0,0 0-1 0 0,-1 0 0 0 0,1-1 0 0 0,0 1 1 0 0,0-1-1 0 0,-1 0 0 0 0,1 1 0 0 0,-1-1 1 0 0,1 0-1 0 0,-1 0 0 0 0,1 0 0 0 0,-1 0 1 0 0,1 0-31 0 0,118-49 850 0 0,-119 49-814 0 0,-1 1-4 0 0,0 0-24 0 0,0 0 12 0 0,0 0-24 0 0,27 0-706 0 0,117-37-5990 0 0,-117 25 5434 0 0</inkml:trace>
  <inkml:trace contextRef="#ctx0" brushRef="#br0" timeOffset="111442.008">16139 2541 1848 0 0,'-13'6'1341'0'0,"-141"88"3495"0"0,112-53-3660 0 0,41-41-1114 0 0,1 0 31 0 0,9 0-119 0 0,0-1 0 0 0,0 0 1 0 0,0 0-1 0 0,0-1 0 0 0,-1 0 1 0 0,1 0-1 0 0,-1-1 1 0 0,1 0-1 0 0,-1-1 0 0 0,0 0 1 0 0,0 0-1 0 0,-1 0 1 0 0,1-1-1 0 0,-1-1 0 0 0,0 1 1 0 0,0-1-1 0 0,-1 0 0 0 0,0 0 1 0 0,0-1-1 0 0,0 0 1 0 0,-1 0-1 0 0,0-1 0 0 0,0 1 1 0 0,-1-1-1 0 0,0 0 1 0 0,0 0-1 0 0,0-2 26 0 0,2-6-66 0 0,-1-1 0 0 0,0 0 0 0 0,-1 1 1 0 0,-1-1-1 0 0,0-1 0 0 0,-1 1 0 0 0,-1 0 0 0 0,-1-1 0 0 0,0 1 1 0 0,-2 0-1 0 0,0-1 0 0 0,0 1 0 0 0,-4-7 66 0 0,4 14 14 0 0,2 2 76 0 0,-1 1 0 0 0,0-1 0 0 0,0 1 1 0 0,0 0-1 0 0,-1-1 0 0 0,0 1 1 0 0,0 0-1 0 0,-1 0 0 0 0,0 0 0 0 0,0 0 1 0 0,-1 1-1 0 0,0-1 0 0 0,0 1 0 0 0,0 0 1 0 0,-1 0-1 0 0,0 1 0 0 0,0-1 1 0 0,0 1-1 0 0,-1 0 0 0 0,0 0 0 0 0,0 1 1 0 0,0 0-1 0 0,0 0 0 0 0,-1 0 0 0 0,0 1 1 0 0,0 0-1 0 0,-6-2-90 0 0,11 5 109 0 0,-2 3-3 0 0,1-2-89 0 0,0 1-1 0 0,0 0 1 0 0,0 0 0 0 0,0 0-1 0 0,0 1 1 0 0,0-1-1 0 0,1 1 1 0 0,-1-1-1 0 0,1 1 1 0 0,0 0-1 0 0,0 0 1 0 0,0 0 0 0 0,0 0-1 0 0,1 0 1 0 0,-1 0-1 0 0,1 1 1 0 0,0-1-1 0 0,-1 1 1 0 0,2-1-1 0 0,-1 0 1 0 0,0 1 0 0 0,1 0-1 0 0,-1-1 1 0 0,1 1-1 0 0,0-1 1 0 0,0 1-1 0 0,1-1 1 0 0,-1 1-1 0 0,1 0 1 0 0,0 2-17 0 0,14 36-262 0 0,2 0 0 0 0,1-1 0 0 0,3-1-1 0 0,1-1 1 0 0,16 20 262 0 0,10 21-2198 0 0,8 21-1678 0 0,-40-71 2698 0 0</inkml:trace>
  <inkml:trace contextRef="#ctx0" brushRef="#br0" timeOffset="112142.276">17070 2397 1624 0 0,'-5'-3'140'0'0,"0"0"0"0"0,0 0 0 0 0,-1 1-1 0 0,1-1 1 0 0,-1 1 0 0 0,0 1 0 0 0,0-1 0 0 0,1 1 0 0 0,-1 0-1 0 0,0 0 1 0 0,0 1 0 0 0,0 0 0 0 0,0 0 0 0 0,0 0 0 0 0,0 1-1 0 0,0-1 1 0 0,0 2 0 0 0,0-1 0 0 0,0 1 0 0 0,1-1 0 0 0,-1 1-1 0 0,1 1 1 0 0,-1-1 0 0 0,1 1 0 0 0,0 0 0 0 0,0 1 0 0 0,0-1-1 0 0,0 1 1 0 0,0 1-140 0 0,-4 0 92 0 0,0 0-1 0 0,1 1 0 0 0,0 1 1 0 0,1-1-1 0 0,-1 1 1 0 0,1 1-1 0 0,1-1 0 0 0,-1 1 1 0 0,1 0-1 0 0,1 0 1 0 0,0 1-1 0 0,0 0 0 0 0,0 0 1 0 0,1 0-1 0 0,0 1 1 0 0,1-1-1 0 0,0 1 0 0 0,1 0 1 0 0,0 0-1 0 0,0-1 1 0 0,1 2-92 0 0,4-8 25 0 0,0 0 0 0 0,1 0-1 0 0,-1-1 1 0 0,1 1 0 0 0,0-1 0 0 0,-1 1 0 0 0,1-1 0 0 0,0 0 0 0 0,0-1 0 0 0,0 1 0 0 0,1-1 0 0 0,-1 0 0 0 0,0 0-1 0 0,1 0 1 0 0,-1 0 0 0 0,0-1 0 0 0,1 0 0 0 0,-1 1 0 0 0,1-2 0 0 0,-1 1 0 0 0,0-1 0 0 0,1 1 0 0 0,-1-1 0 0 0,0 0 0 0 0,1-1-1 0 0,-1 1 1 0 0,0-1 0 0 0,0 0 0 0 0,0 0 0 0 0,3-2-25 0 0,14-5-20 0 0,0-2-1 0 0,-1 0 1 0 0,-1-1-1 0 0,0-1 1 0 0,0 0-1 0 0,-2-2 1 0 0,1 0-1 0 0,-2-1 1 0 0,0-1-1 0 0,-1 0 1 0 0,7-11 20 0 0,-17 16 191 0 0,6 30-190 0 0,104 56-1323 0 0,-19-57-3183 0 0,-72-17 3247 0 0</inkml:trace>
  <inkml:trace contextRef="#ctx0" brushRef="#br0" timeOffset="112435.776">17592 2233 1440 0 0,'7'-20'3267'0'0,"-6"36"-745"0"0,-1 31-2123 0 0,2 1-1 0 0,2-1 0 0 0,2-1 1 0 0,3 1-1 0 0,1-1 0 0 0,2 0 1 0 0,16 37-399 0 0,-11-27 250 0 0,-11-37-244 0 0,7 22-292 0 0,-1 0-1 0 0,-2 1 1 0 0,-2 0 0 0 0,-2 1-1 0 0,0 26 287 0 0,-6-68-128 0 0,0 1 0 0 0,0-1 0 0 0,0 1 0 0 0,0 0 0 0 0,0-1 0 0 0,-1 1 0 0 0,1-1 0 0 0,0 1 0 0 0,-1-1 0 0 0,1 1 0 0 0,-1-1 0 0 0,0 0 0 0 0,1 1 0 0 0,-1-1 0 0 0,0 1-1 0 0,0-1 1 0 0,0 0 0 0 0,0 0 0 0 0,0 0 0 0 0,0 1 0 0 0,0-1 0 0 0,0 0 0 0 0,0 0 0 0 0,-1 0 0 0 0,1-1 0 0 0,0 1 0 0 0,-1 0 0 0 0,1 0 0 0 0,-1-1 0 0 0,1 1 0 0 0,-1-1 0 0 0,1 1 0 0 0,-1-1 0 0 0,1 0 0 0 0,-1 0 0 0 0,1 1 0 0 0,-1-1 0 0 0,1 0 0 0 0,-1 0-1 0 0,1 0 1 0 0,-1-1 0 0 0,0 1 0 0 0,1 0 0 0 0,-1-1 128 0 0,-13-8-1252 0 0</inkml:trace>
  <inkml:trace contextRef="#ctx0" brushRef="#br0" timeOffset="112637.345">17677 2367 1844 0 0,'4'-9'197'0'0,"1"1"-1"0"0,0 0 0 0 0,1 1 1 0 0,-1-1-1 0 0,1 1 0 0 0,1 0 1 0 0,0 0-1 0 0,0 1 1 0 0,0 0-1 0 0,1 0 0 0 0,-1 1 1 0 0,1 0-1 0 0,1 0 1 0 0,-1 1-1 0 0,1 0 0 0 0,-1 0 1 0 0,1 1-1 0 0,0 0 0 0 0,1 1 1 0 0,3-1-197 0 0,-10 4 38 0 0,0 0-1 0 0,-1 0 1 0 0,1 0 0 0 0,0 1 0 0 0,0-1 0 0 0,-1 1-1 0 0,1 0 1 0 0,0 0 0 0 0,-1 0 0 0 0,0 0 0 0 0,0 0-1 0 0,1 1 1 0 0,-1-1 0 0 0,0 1 0 0 0,-1-1-1 0 0,1 1 1 0 0,0-1 0 0 0,-1 1 0 0 0,0 0 0 0 0,1 0-1 0 0,-1 0 1 0 0,0 0 0 0 0,-1 0 0 0 0,1 0 0 0 0,0 0-1 0 0,-1 0 1 0 0,0 0 0 0 0,0 1 0 0 0,0-1-1 0 0,0 0 1 0 0,0 0 0 0 0,0 0 0 0 0,-1 0 0 0 0,0 0-1 0 0,1 0 1 0 0,-1 0 0 0 0,-1 0-38 0 0,-2 11-5 0 0,-2-1-1 0 0,1 0 1 0 0,-2 0-1 0 0,0 0 1 0 0,-1-1 0 0 0,0-1-1 0 0,0 1 1 0 0,-1-1 0 0 0,-1 0-1 0 0,0-1 1 0 0,0 0-1 0 0,-1-1 1 0 0,0 0 0 0 0,-6 3 5 0 0,-69 15-4588 0 0,77-27 3253 0 0</inkml:trace>
  <inkml:trace contextRef="#ctx0" brushRef="#br0" timeOffset="112947.621">18046 2283 1332 0 0,'9'-6'2227'0'0,"5"21"2494"0"0,-14-12-4780 0 0,49 240 1892 0 0,-10-123-1184 0 0,12 48-3843 0 0,-66-155-936 0 0,6-14 2815 0 0</inkml:trace>
  <inkml:trace contextRef="#ctx0" brushRef="#br0" timeOffset="113180.016">18142 2329 1472 0 0,'5'-11'308'0'0,"1"0"0"0"0,0 0-1 0 0,0 1 1 0 0,1 0 0 0 0,1 0 0 0 0,-1 0-1 0 0,2 1 1 0 0,-1 0 0 0 0,1 0 0 0 0,0 1-1 0 0,1 1 1 0 0,0-1 0 0 0,0 2 0 0 0,1-1-1 0 0,0 1 1 0 0,0 1 0 0 0,8-3-308 0 0,-17 8 33 0 0,0 0-1 0 0,0 1 1 0 0,0-1 0 0 0,0 1 0 0 0,0-1-1 0 0,0 1 1 0 0,0-1 0 0 0,0 1 0 0 0,0 0-1 0 0,0 0 1 0 0,-1 0 0 0 0,1 0 0 0 0,0 1-1 0 0,-1-1 1 0 0,1 0 0 0 0,0 1 0 0 0,-1-1-1 0 0,0 1 1 0 0,1-1 0 0 0,-1 1 0 0 0,0 0-1 0 0,0-1 1 0 0,0 1 0 0 0,0 0 0 0 0,0 0-1 0 0,0 0 1 0 0,0 0 0 0 0,-1 0 0 0 0,1 0-1 0 0,-1 0 1 0 0,1 0 0 0 0,-1 0 0 0 0,0 0-1 0 0,0 0 1 0 0,0 0 0 0 0,0 0 0 0 0,0 0-1 0 0,-1 1 1 0 0,1-1 0 0 0,0 0 0 0 0,-1 0-1 0 0,0 0 1 0 0,1 0 0 0 0,-2 1-33 0 0,-9 16-15 0 0,-1-1 1 0 0,0 1 0 0 0,-2-2-1 0 0,0 0 1 0 0,-1-1 0 0 0,0 0-1 0 0,-2-1 1 0 0,0-1-1 0 0,0 0 1 0 0,-1-2 0 0 0,-17 9 14 0 0,30-18-5656 0 0,12-7 4309 0 0</inkml:trace>
  <inkml:trace contextRef="#ctx0" brushRef="#br0" timeOffset="113568.087">18554 2353 1204 0 0,'63'-12'4297'0'0,"-45"5"-3901"0"0,3 2-239 0 0,-1-2-1 0 0,0 0 0 0 0,0-1 1 0 0,-1-1-1 0 0,0-1 0 0 0,-1-1 1 0 0,0 0-1 0 0,3-4-156 0 0,-21 13 8 0 0,0 1 0 0 0,-1-1 0 0 0,1 1 0 0 0,-1-1 0 0 0,0 1 0 0 0,0-1 0 0 0,1 1 0 0 0,-1-1 0 0 0,0 1 0 0 0,0-1 0 0 0,0 1 0 0 0,0 0 0 0 0,-1 0 0 0 0,1 0 0 0 0,0-1 0 0 0,-1 1 0 0 0,1 0 0 0 0,0 1 0 0 0,-1-1 0 0 0,1 0 0 0 0,-1 0 0 0 0,1 1 0 0 0,-1-1 0 0 0,0 0-1 0 0,1 1 1 0 0,-1 0 0 0 0,1-1 0 0 0,-1 1 0 0 0,0 0 0 0 0,0 0 0 0 0,1 0 0 0 0,-1 0 0 0 0,0 0 0 0 0,1 0 0 0 0,-1 1 0 0 0,0-1 0 0 0,1 0 0 0 0,-1 1 0 0 0,1 0 0 0 0,-1-1 0 0 0,1 1 0 0 0,-1 0 0 0 0,0 0-8 0 0,1-1 5 0 0,-31 3 80 0 0,0 2 0 0 0,0 1-1 0 0,1 1 1 0 0,0 2 0 0 0,0 1 0 0 0,1 2-1 0 0,-29 15-84 0 0,54-25 24 0 0,-1 1-1 0 0,1 0 0 0 0,0 0 0 0 0,-1 0 0 0 0,1 0 0 0 0,1 1 0 0 0,-1 0 0 0 0,1 0 0 0 0,-1 0 0 0 0,1 1 1 0 0,0-1-1 0 0,1 1 0 0 0,-1 0 0 0 0,1 0 0 0 0,0 0 0 0 0,0 1 0 0 0,0 1-23 0 0,5-4 7 0 0,0 1 0 0 0,1 0 0 0 0,-1-1 1 0 0,1 0-1 0 0,0 1 0 0 0,0-1 0 0 0,0 0 0 0 0,0 0 0 0 0,1-1 0 0 0,-1 1 0 0 0,1-1 1 0 0,-1 0-1 0 0,1 1 0 0 0,0-2 0 0 0,0 1 0 0 0,0 0 0 0 0,0-1 0 0 0,0 0 0 0 0,0 0 1 0 0,1 0-1 0 0,-1 0 0 0 0,2-1-7 0 0,270 20-2303 0 0,-96-50 501 0 0,-147 21 1440 0 0,0-1 58 0 0</inkml:trace>
  <inkml:trace contextRef="#ctx0" brushRef="#br0" timeOffset="113865.717">19123 2350 3692 0 0,'51'-44'955'0'0,"-102"40"623"0"0,-144 97 223 0 0,127-55-493 0 0,237-161-267 0 0,-102 81-903 0 0,-38 97-15 0 0,31 15-319 0 0,-8-47-4662 0 0,-39-35 2224 0 0,-9 6 1370 0 0</inkml:trace>
  <inkml:trace contextRef="#ctx0" brushRef="#br0" timeOffset="114164.137">19365 2173 1404 0 0,'9'12'431'0'0,"0"0"-1"0"0,-1 1 1 0 0,-1 0 0 0 0,0 0-1 0 0,-1 1 1 0 0,0-1-1 0 0,-1 1 1 0 0,0 1 0 0 0,-1-1-1 0 0,0 5-430 0 0,-4 50 4664 0 0,27-192-3196 0 0,0 59-2403 0 0,1-3-1972 0 0,-13 22-2617 0 0,-14 41 4276 0 0</inkml:trace>
  <inkml:trace contextRef="#ctx0" brushRef="#br0" timeOffset="114427.747">19645 2334 1132 0 0,'138'-53'4308'0'0,"-133"51"-4262"0"0,0 1 0 0 0,0 0 1 0 0,0 0-1 0 0,0 0 0 0 0,0 0 0 0 0,1 1 0 0 0,-1 0 1 0 0,0 0-1 0 0,0 0 0 0 0,0 1 0 0 0,0 0 1 0 0,0 0-1 0 0,0 0 0 0 0,0 1 0 0 0,0-1 0 0 0,0 1 1 0 0,0 0-1 0 0,-1 1 0 0 0,1-1 0 0 0,-1 1 1 0 0,1 0-1 0 0,-1 0 0 0 0,0 0 0 0 0,0 0 0 0 0,-1 1 1 0 0,1 0-1 0 0,-1 0 0 0 0,0 0 0 0 0,0 0 1 0 0,0 0-1 0 0,0 1 0 0 0,-1-1 0 0 0,1 1 1 0 0,-1 0-1 0 0,0-1 0 0 0,0 5-46 0 0,0-4 34 0 0,0 1 0 0 0,-1 0 0 0 0,1 0 0 0 0,-1 0 0 0 0,-1 1 0 0 0,1-1 0 0 0,-1 0 0 0 0,0 0 0 0 0,0 0 0 0 0,-1 0 0 0 0,0 0 0 0 0,0 0 0 0 0,-1 0 0 0 0,1 0 0 0 0,-1 0 1 0 0,0 0-1 0 0,-1-1 0 0 0,0 1 0 0 0,1-1 0 0 0,-2 1 0 0 0,1-1 0 0 0,-1 0 0 0 0,1 0 0 0 0,-1-1 0 0 0,-1 1 0 0 0,1-1 0 0 0,-1 0 0 0 0,1 0 0 0 0,-1 0 0 0 0,0-1 0 0 0,-1 0 0 0 0,1 0 0 0 0,-1 0 0 0 0,1 0 0 0 0,-1-1 0 0 0,0 0 0 0 0,0 0 0 0 0,0-1 0 0 0,0 0 0 0 0,0 0 0 0 0,0 0 0 0 0,0 0 0 0 0,0-1 0 0 0,0 0 0 0 0,-4-1-34 0 0,5 0-212 0 0,0 0-1 0 0,0 0 0 0 0,0-1 0 0 0,0 1 0 0 0,0-1 0 0 0,0-1 0 0 0,1 1 0 0 0,-1 0 1 0 0,1-1-1 0 0,-1 0 0 0 0,1 0 0 0 0,0-1 0 0 0,0 1 0 0 0,1-1 0 0 0,-1 1 0 0 0,1-1 0 0 0,-1 0 1 0 0,1-1-1 0 0,1 1 0 0 0,-1-1 0 0 0,0 1 0 0 0,1-1 0 0 0,0 0 0 0 0,-1-3 213 0 0,-8-17-1362 0 0</inkml:trace>
  <inkml:trace contextRef="#ctx0" brushRef="#br0" timeOffset="115390.685">20583 2533 1920 0 0,'24'45'580'0'0,"-29"-24"76"0"0,-2-1-164 0 0,-5 1-36 0 0,-1-3-8 0 0,-6 1-136 0 0,-1-2-92 0 0,0-4 60 0 0,2-1-139 0 0,0-1-21 0 0,2-5-313 0 0,2-5-143 0 0,14-1-580 0 0,-6 0-352 0 0,6 0 4 0 0</inkml:trace>
  <inkml:trace contextRef="#ctx0" brushRef="#br0" timeOffset="115745.966">21080 1983 1580 0 0,'0'0'130'0'0,"-1"0"-1"0"0,1 0 0 0 0,-1 0 1 0 0,1-1-1 0 0,0 1 1 0 0,-1 0-1 0 0,1 0 0 0 0,-1 0 1 0 0,1 0-1 0 0,0-1 1 0 0,-1 1-1 0 0,1 0 0 0 0,-1 0 1 0 0,1-1-1 0 0,0 1 1 0 0,-1 0-1 0 0,1-1 0 0 0,0 1 1 0 0,0 0-1 0 0,-1-1 1 0 0,1 1-1 0 0,0 0 0 0 0,0-1 1 0 0,-1 1-1 0 0,1-1 1 0 0,0 1-1 0 0,0-1 0 0 0,0 1 1 0 0,0 0-1 0 0,0-1 1 0 0,0 1-1 0 0,0-1 0 0 0,0 1 1 0 0,0-1-1 0 0,0 1 1 0 0,0-1-1 0 0,0 1 1 0 0,0 0-1 0 0,0-1 0 0 0,0 1 1 0 0,0-1-1 0 0,0 1 1 0 0,0-1-1 0 0,1 1 0 0 0,-1 0 1 0 0,0-1-1 0 0,0 1 1 0 0,0-1-1 0 0,1 1 0 0 0,-1 0-129 0 0,-33 28 1020 0 0,23-9-912 0 0,1 2 0 0 0,1-1 0 0 0,1 1 0 0 0,1 0-1 0 0,0 0 1 0 0,2 1 0 0 0,0-1 0 0 0,2 1 0 0 0,0 0 0 0 0,2 0-1 0 0,0 0 1 0 0,2 11-108 0 0,0-15-167 0 0,0 0-1 0 0,1-1 1 0 0,1 0-1 0 0,0 0 1 0 0,2 0 0 0 0,0 0-1 0 0,0-1 1 0 0,2 0-1 0 0,0 0 1 0 0,1-1-1 0 0,0 0 1 0 0,1 0-1 0 0,7 6 168 0 0,23 2-5125 0 0,-30-23 3843 0 0</inkml:trace>
  <inkml:trace contextRef="#ctx0" brushRef="#br0" timeOffset="116025.482">21434 2245 1516 0 0,'-38'57'3844'0'0,"31"-47"-3569"0"0,1 0 1 0 0,1 0-1 0 0,-1 1 1 0 0,2-1-1 0 0,-1 1 0 0 0,2 0 1 0 0,-1 0-1 0 0,2 0 1 0 0,-1 1-1 0 0,1-1 0 0 0,0 11-275 0 0,5-19 25 0 0,0-1-1 0 0,0 1 1 0 0,0-1-1 0 0,0 0 1 0 0,0 0-1 0 0,0 0 1 0 0,0 0-1 0 0,1 0 1 0 0,-1-1-1 0 0,1 1 1 0 0,-1-1-1 0 0,1 0 1 0 0,0 0-1 0 0,-1 0 1 0 0,1-1-1 0 0,0 0 1 0 0,0 1-1 0 0,0-1 1 0 0,-1 0-1 0 0,1-1 1 0 0,0 1-1 0 0,0-1 1 0 0,-1 1-1 0 0,1-1 1 0 0,0 0-1 0 0,-1-1-24 0 0,2 2-13 0 0,0-1 0 0 0,0-1 0 0 0,0 1 0 0 0,-1-1 0 0 0,1 0 0 0 0,-1 0 0 0 0,1 0 0 0 0,-1 0-1 0 0,0-1 1 0 0,0 0 0 0 0,0 0 0 0 0,0 0 0 0 0,0 0 0 0 0,-1-1 0 0 0,1 1 0 0 0,-1-1 0 0 0,0 0 0 0 0,0 0 0 0 0,-1 0 0 0 0,1 0 0 0 0,-1-1 0 0 0,0 1-1 0 0,1-4 14 0 0,-5 3-52 0 0,-1 0 0 0 0,0 0 0 0 0,0 1 0 0 0,0-1 0 0 0,0 1 0 0 0,-1 0 0 0 0,0 0 0 0 0,0 0 0 0 0,0 0 0 0 0,0 1 0 0 0,-1 0 0 0 0,0-1 0 0 0,1 2-1 0 0,-1-1 1 0 0,0 0 0 0 0,0 1 0 0 0,0 0 0 0 0,-1 0 0 0 0,1 1 0 0 0,0-1 0 0 0,-4 1 52 0 0,-2-3-93 0 0,-63-18-758 0 0,-4-2-3247 0 0,67 18 2944 0 0</inkml:trace>
  <inkml:trace contextRef="#ctx0" brushRef="#br0" timeOffset="116445.065">21845 2119 904 0 0,'-82'50'3567'0'0,"-23"25"-473"0"0,105-69-3006 0 0,1 0 0 0 0,-1 0-1 0 0,1 0 1 0 0,0 0 0 0 0,0 0 0 0 0,0-1 0 0 0,1 1 0 0 0,0 0 0 0 0,0-1 0 0 0,1 1 0 0 0,0-1 0 0 0,0 0-1 0 0,0 1 1 0 0,0-1 0 0 0,1-1 0 0 0,0 1 0 0 0,0-1 0 0 0,0 1 0 0 0,0-1 0 0 0,1 0 0 0 0,-1-1 0 0 0,1 1 0 0 0,0-1-1 0 0,0 0 1 0 0,1 0 0 0 0,-1 0 0 0 0,1-1 0 0 0,-1 0 0 0 0,1 0 0 0 0,5 1-88 0 0,5 6 194 0 0,-4-2-149 0 0,-9-6-27 0 0,0-1 0 0 0,1 1 1 0 0,-1 0-1 0 0,0 0 0 0 0,0 0 0 0 0,0 0 0 0 0,-1 1 0 0 0,1-1 0 0 0,0 1 0 0 0,0 0 1 0 0,-1-1-1 0 0,1 1 0 0 0,-1 1 0 0 0,0-1 0 0 0,1 0 0 0 0,-1 0 0 0 0,0 1 0 0 0,0-1 0 0 0,-1 1 1 0 0,1 0-1 0 0,0-1 0 0 0,-1 1 0 0 0,0 0 0 0 0,1 0 0 0 0,-1 0 0 0 0,-1 0 0 0 0,1 0 0 0 0,0 0 1 0 0,-1 0-1 0 0,1 1 0 0 0,-1-1 0 0 0,0 0 0 0 0,0 0 0 0 0,0 0 0 0 0,0 0 0 0 0,-1 1 1 0 0,1-1-1 0 0,-1 0 0 0 0,0 0 0 0 0,0 0 0 0 0,0 0 0 0 0,0 0 0 0 0,-1 0 0 0 0,1 0-18 0 0,-8 5-45 0 0,1 0-1 0 0,-1 0 1 0 0,0 0-1 0 0,0-1 0 0 0,-1-1 1 0 0,0 1-1 0 0,-1-2 1 0 0,1 1-1 0 0,-1-2 1 0 0,0 1-1 0 0,0-1 0 0 0,0-1 1 0 0,-1 0-1 0 0,1-1 1 0 0,-1 0-1 0 0,0-1 0 0 0,0 0 1 0 0,1 0-1 0 0,-2-2 46 0 0,10 2-164 0 0,1-1 0 0 0,-1 0-1 0 0,1 0 1 0 0,-1 0 0 0 0,1 0-1 0 0,-1-1 1 0 0,1 1-1 0 0,-1-1 1 0 0,1 1 0 0 0,-1-1-1 0 0,1 0 1 0 0,0 0 0 0 0,-1 0-1 0 0,1 0 1 0 0,0-1 0 0 0,0 1-1 0 0,0-1 1 0 0,0 1 0 0 0,0-1-1 0 0,0 1 1 0 0,0-1 0 0 0,1 0-1 0 0,-1 0 1 0 0,0 0 0 0 0,1 0-1 0 0,0 0 1 0 0,-1-1 0 0 0,1 1-1 0 0,0 0 1 0 0,0 0-1 0 0,1-1 1 0 0,-1 1 0 0 0,0-1-1 0 0,1 1 1 0 0,-1-1 0 0 0,1 1-1 0 0,0-1 1 0 0,0 1 0 0 0,0-1-1 0 0,0 1 1 0 0,0-1 0 0 0,0 1-1 0 0,1-1 1 0 0,0 0 164 0 0,17-22-1297 0 0</inkml:trace>
  <inkml:trace contextRef="#ctx0" brushRef="#br0" timeOffset="117193.223">21765 2239 1588 0 0,'-6'7'319'0'0,"-7"4"151"0"0,0 1-1 0 0,1 1 1 0 0,0 0 0 0 0,2 1-1 0 0,-1 0 1 0 0,2 0-1 0 0,0 1 1 0 0,0 0 0 0 0,2 1-1 0 0,0 0 1 0 0,0 0 0 0 0,2 0-470 0 0,3-11 79 0 0,0 0 1 0 0,0 0-1 0 0,1 1 0 0 0,0-1 1 0 0,0 0-1 0 0,0 0 1 0 0,1 1-1 0 0,0-1 1 0 0,0 0-1 0 0,0 1 1 0 0,0-1-1 0 0,1 0 1 0 0,0 1-1 0 0,0-1 0 0 0,1 0 1 0 0,-1 0-1 0 0,1 0 1 0 0,0 0-1 0 0,1 0 1 0 0,-1-1-1 0 0,1 1 1 0 0,0 0-1 0 0,0-1 0 0 0,0 0 1 0 0,1 0-1 0 0,-1 0 1 0 0,1 0-1 0 0,0-1 1 0 0,0 1-1 0 0,0-1 1 0 0,1 0-1 0 0,-1 0 0 0 0,1-1 1 0 0,0 1-1 0 0,0-1 1 0 0,-1 0-1 0 0,6 1-79 0 0,5 1 29 0 0,-1-1 1 0 0,1-1-1 0 0,-1 0 0 0 0,1-1 0 0 0,0-1 0 0 0,0 0 1 0 0,-1-1-1 0 0,1-1 0 0 0,0 0 0 0 0,-1-1 0 0 0,0-1 0 0 0,1 0 1 0 0,-1-1-1 0 0,-1 0 0 0 0,1-1 0 0 0,-1 0 0 0 0,0-1 1 0 0,0-1-1 0 0,-1 0 0 0 0,0-1 0 0 0,-1 0 0 0 0,0-1 0 0 0,0 0 1 0 0,-1-1-1 0 0,0 0 0 0 0,7-10-29 0 0,-15 16-26 0 0,1 0 0 0 0,-1-1 0 0 0,0 1 0 0 0,-1 0 0 0 0,1-1 0 0 0,-1 1 0 0 0,0-1 0 0 0,0 0 0 0 0,-1 1 0 0 0,0-1 0 0 0,0 1 0 0 0,0-1 0 0 0,0 0 0 0 0,-1 1 0 0 0,0-1 0 0 0,0 1 0 0 0,-1-1 0 0 0,0 1 0 0 0,1-1 0 0 0,-2 1 0 0 0,1 0 0 0 0,-1 0 0 0 0,0 0 0 0 0,0 0 0 0 0,0 1 1 0 0,0-1-1 0 0,-1 1 0 0 0,0 0 0 0 0,0 0 0 0 0,0 0 0 0 0,0 0 0 0 0,-5-2 26 0 0,-6-6-44 0 0,-1 1 0 0 0,0 0 0 0 0,-1 1 0 0 0,0 1 0 0 0,-1 0 0 0 0,0 2 1 0 0,0 0-1 0 0,0 1 0 0 0,-1 0 44 0 0,-205-21-2064 0 0,236 33-2787 0 0,9-7 3643 0 0</inkml:trace>
  <inkml:trace contextRef="#ctx0" brushRef="#br0" timeOffset="117802.409">22352 2106 904 0 0,'-8'2'315'0'0,"0"0"-1"0"0,0 0 1 0 0,0 1 0 0 0,0 1 0 0 0,0-1-1 0 0,0 1 1 0 0,1 0 0 0 0,0 1-1 0 0,0 0 1 0 0,0 0 0 0 0,1 0-1 0 0,-1 1 1 0 0,1 0 0 0 0,0 1 0 0 0,1-1-1 0 0,0 1 1 0 0,0 0 0 0 0,0 0-1 0 0,1 0 1 0 0,0 1 0 0 0,0 0-1 0 0,1 0 1 0 0,0 0 0 0 0,0 2-315 0 0,6 0 116 0 0,1 0 1 0 0,1-1-1 0 0,-1 0 1 0 0,1 0-1 0 0,1 0 1 0 0,0 0-1 0 0,0-1 1 0 0,1 0-1 0 0,0-1 1 0 0,0 1-1 0 0,0-1 1 0 0,1-1-1 0 0,0 1 1 0 0,1-1-1 0 0,-1-1 1 0 0,10 5-117 0 0,21 20 357 0 0,-30-22-287 0 0,-4-6-43 0 0,0 1 0 0 0,-1 0 0 0 0,1 0 0 0 0,-1 0 0 0 0,1 1 0 0 0,-1 0 0 0 0,-1-1 1 0 0,1 2-1 0 0,0-1 0 0 0,-1 0 0 0 0,0 1 0 0 0,0-1 0 0 0,0 1 0 0 0,-1 0 0 0 0,1 0 0 0 0,-1 0 0 0 0,0 0 0 0 0,-1 0 0 0 0,1 1 0 0 0,-1-1 0 0 0,0 0 0 0 0,-1 1 0 0 0,1-1 0 0 0,-1 1 1 0 0,0-1-1 0 0,0 1 0 0 0,-1-1 0 0 0,0 3-27 0 0,-4 2 10 0 0,-1 0 1 0 0,0-1 0 0 0,0 0-1 0 0,-1 0 1 0 0,0 0-1 0 0,-1-1 1 0 0,0 0 0 0 0,0-1-1 0 0,0 0 1 0 0,-1 0-1 0 0,-1-1 1 0 0,1 0 0 0 0,-1 0-1 0 0,0-1 1 0 0,0 0-1 0 0,0-1 1 0 0,-1 0 0 0 0,1-1-1 0 0,-1 0 1 0 0,0-1 0 0 0,0 0-1 0 0,0-1 1 0 0,-2 0-11 0 0,12-1-12 0 0,0 0 1 0 0,0 0-1 0 0,0 0 1 0 0,0 0-1 0 0,1 0 1 0 0,-1 0-1 0 0,0-1 1 0 0,0 1-1 0 0,0 0 1 0 0,0-1-1 0 0,0 1 1 0 0,0-1-1 0 0,1 1 1 0 0,-1-1-1 0 0,0 1 1 0 0,0-1-1 0 0,1 1 1 0 0,-1-1-1 0 0,0 0 1 0 0,1 1-1 0 0,-1-1 1 0 0,1 0-1 0 0,-1 0 1 0 0,1 1-1 0 0,-1-1 1 0 0,1 0-1 0 0,-1 0 1 0 0,1 0-1 0 0,0 0 1 0 0,0 0-1 0 0,-1 0 1 0 0,1 1-1 0 0,0-1 1 0 0,0 0-1 0 0,0 0 1 0 0,0 0-1 0 0,0 0 1 0 0,0 0-1 0 0,0 0 1 0 0,0 0-1 0 0,0 0 1 0 0,1 0-1 0 0,-1 0 1 0 0,0 0-1 0 0,1 1 1 0 0,-1-1-1 0 0,0 0 1 0 0,1 0-1 0 0,-1 0 1 0 0,1 1-1 0 0,-1-1 1 0 0,1 0-1 0 0,0 0 1 0 0,-1 1-1 0 0,1-1 12 0 0,30-47-407 0 0,6 11 341 0 0,2 2-1 0 0,2 2 1 0 0,1 1-1 0 0,1 3 1 0 0,30-15 66 0 0,-28 16 20 0 0,115-89 62 0 0,-141 83 21 0 0,-19 33-66 0 0,-3-2 1 0 0,-6-1-9 0 0,0 1 0 0 0,-1-1-1 0 0,0 2 1 0 0,1-1 0 0 0,-1 1-1 0 0,0 1 1 0 0,0 0 0 0 0,0 0-1 0 0,0 1 1 0 0,0 0 0 0 0,0 1-1 0 0,0 0 1 0 0,0 1 0 0 0,0 0-1 0 0,0 0 1 0 0,1 1 0 0 0,-1 0-1 0 0,-4 3-28 0 0,-2-2 54 0 0,9-3-27 0 0,-1 0-1 0 0,1 1 1 0 0,0 0 0 0 0,0 0 0 0 0,0 1 0 0 0,0-1-1 0 0,0 1 1 0 0,0 1 0 0 0,1 0 0 0 0,-1 0 0 0 0,1 0-1 0 0,0 0 1 0 0,1 1 0 0 0,-1 0 0 0 0,1 0 0 0 0,0 1-1 0 0,0 0 1 0 0,0-1 0 0 0,-2 7-27 0 0,20 21 209 0 0,-4-24-212 0 0,0 0 0 0 0,1-1-1 0 0,1 0 1 0 0,-1-1 0 0 0,1 0 0 0 0,1 0-1 0 0,-1-1 1 0 0,1-1 0 0 0,0 0-1 0 0,0 0 1 0 0,0-1 0 0 0,1-1-1 0 0,0 0 1 0 0,1-1 3 0 0,6 4-102 0 0,104 32-987 0 0,151 35-6254 0 0,-263-72 6153 0 0</inkml:trace>
  <inkml:trace contextRef="#ctx0" brushRef="#br0" timeOffset="119331.323">23500 2101 1824 0 0,'0'0'482'0'0,"0"0"32"0"0,0 0 21 0 0,2-16 1012 0 0,35-13 1060 0 0,-41 49-114 0 0,-17 128-1927 0 0,55 89 68 0 0,-25-169-434 0 0,-43-108-2028 0 0,22 20 1763 0 0,1-2 1 0 0,1 1 0 0 0,0-1 0 0 0,2-1 0 0 0,1 1-1 0 0,0-2 1 0 0,2 1 0 0 0,1 0 0 0 0,0-1 0 0 0,2 0-1 0 0,1 0 1 0 0,1 0 0 0 0,0 0 0 0 0,2 0 0 0 0,1 1-1 0 0,1-1 1 0 0,1 1 0 0 0,1 0 0 0 0,1 0 0 0 0,1 0-1 0 0,6-8 65 0 0,-12 23 15 0 0,1 2-1 0 0,0-1 1 0 0,1 0-1 0 0,-1 0 1 0 0,1 1-1 0 0,1 0 1 0 0,-1 0-1 0 0,1 0 1 0 0,0 1-1 0 0,1-1 1 0 0,-1 1-1 0 0,1 0 0 0 0,0 1 1 0 0,0-1-1 0 0,0 1 1 0 0,1 0-1 0 0,0 1 1 0 0,-1 0-1 0 0,1 0 1 0 0,1 0-1 0 0,-1 1 1 0 0,0 0-1 0 0,4 0-14 0 0,-9 2-2 0 0,0 1 1 0 0,1-1-1 0 0,-1 1 0 0 0,0 0 1 0 0,0 0-1 0 0,1 0 0 0 0,-1 0 1 0 0,0 0-1 0 0,0 0 0 0 0,0 0 1 0 0,0 1-1 0 0,0-1 0 0 0,0 1 1 0 0,-1 0-1 0 0,1-1 0 0 0,0 1 1 0 0,-1 0-1 0 0,0 0 0 0 0,1 0 1 0 0,-1 0-1 0 0,0 0 0 0 0,0 0 1 0 0,0 1-1 0 0,0-1 0 0 0,0 0 1 0 0,-1 0-1 0 0,1 1 0 0 0,-1-1 1 0 0,1 0-1 0 0,-1 1 0 0 0,0-1 1 0 0,0 1-1 0 0,0-1 0 0 0,0 0 1 0 0,0 1-1 0 0,-1-1 0 0 0,0 3 2 0 0,-20 94-33 0 0,6-77 194 0 0,0-1 0 0 0,-1 0 0 0 0,-2-1-1 0 0,0 0 1 0 0,0-2 0 0 0,-2 0-1 0 0,-21 14-160 0 0,2 1 448 0 0,40-31-420 0 0,0 0 1 0 0,1 0 0 0 0,-1-1 0 0 0,0 1-1 0 0,1 0 1 0 0,0 0 0 0 0,-1-1-1 0 0,1 1 1 0 0,0-1 0 0 0,0 0 0 0 0,-1 1-1 0 0,1-1 1 0 0,0 0 0 0 0,0 0 0 0 0,1 0-1 0 0,-1-1 1 0 0,0 1 0 0 0,0 0-1 0 0,0-1 1 0 0,0 1 0 0 0,1-1 0 0 0,-1 0-1 0 0,0 0 1 0 0,0 0 0 0 0,1 0 0 0 0,-1 0-1 0 0,0 0 1 0 0,1 0 0 0 0,-1-1-1 0 0,0 1 1 0 0,0-1 0 0 0,0 0 0 0 0,1 0-29 0 0,24 4 142 0 0,28 11-1198 0 0,0 3-1 0 0,-2 2 1 0 0,0 3 0 0 0,-1 1-1 0 0,-1 3 1 0 0,11 10 1056 0 0,-46-27-134 0 0,3 0-1216 0 0,-5-3 10 0 0</inkml:trace>
  <inkml:trace contextRef="#ctx0" brushRef="#br0" timeOffset="119796.652">24039 2277 936 0 0,'58'-85'1608'0'0,"-104"95"-1028"0"0,-210 74 3984 0 0,255-83-4530 0 0,0 1 0 0 0,0 0 0 0 0,1-1 0 0 0,-1 1 0 0 0,0 0-1 0 0,1 0 1 0 0,0 0 0 0 0,-1-1 0 0 0,1 1 0 0 0,0 0 0 0 0,0 0 0 0 0,0 0 0 0 0,0-1 0 0 0,1 1 0 0 0,-1 0-1 0 0,0 0 1 0 0,1 0 0 0 0,-1-1 0 0 0,1 1 0 0 0,0 0 0 0 0,-1-1 0 0 0,1 1 0 0 0,0 0 0 0 0,0-1 0 0 0,0 1-1 0 0,0-1 1 0 0,0 0 0 0 0,0 1 0 0 0,1-1 0 0 0,-1 0 0 0 0,0 1 0 0 0,1-1 0 0 0,-1 0 0 0 0,1 0 0 0 0,-1 0-1 0 0,1-1 1 0 0,0 1 0 0 0,-1 0 0 0 0,2 0-34 0 0,11 8-50 0 0,2-1 0 0 0,-1 0 0 0 0,1-2-1 0 0,0 1 1 0 0,0-2 0 0 0,1 0 0 0 0,-1-1-1 0 0,1-1 1 0 0,9 1 50 0 0,95 3-5577 0 0,-97-7 4320 0 0</inkml:trace>
  <inkml:trace contextRef="#ctx0" brushRef="#br0" timeOffset="120384.971">24072 2289 1224 0 0,'-4'3'696'0'0,"-4"-2"-244"0"0,0 2-56 0 0,-13 9-44 0 0,2-1-52 0 0,-2-2 4 0 0,3-2 0 0 0,2 1 60 0 0,0-1-4 0 0,5-4-216 0 0,3 5-16 0 0,2-7-264 0 0,2 1-168 0 0,4-2-544 0 0,-4-3-380 0 0,7 0-12 0 0</inkml:trace>
  <inkml:trace contextRef="#ctx0" brushRef="#br0" timeOffset="120834.841">24028 2482 928 0 0,'-4'-95'2532'0'0,"5"84"-2424"0"0,0 0-1 0 0,1 0 1 0 0,0 1-1 0 0,0-1 1 0 0,1 1-1 0 0,1 0 0 0 0,-1-1 1 0 0,2 2-1 0 0,-1-1 1 0 0,2 0-1 0 0,-1 1 1 0 0,1 0-1 0 0,2-2-107 0 0,18 39 389 0 0,-24-18-358 0 0,-1 0 1 0 0,0 0-1 0 0,0 0 1 0 0,-1 0 0 0 0,0 0-1 0 0,-1 1 1 0 0,0-1-1 0 0,-1 0 1 0 0,0 0-1 0 0,0 0 1 0 0,-1-1 0 0 0,0 1-1 0 0,-1 0 1 0 0,0-1-1 0 0,-2 2-31 0 0,-10 0-3086 0 0,13-14 1853 0 0</inkml:trace>
  <inkml:trace contextRef="#ctx0" brushRef="#br0" timeOffset="121239.107">24760 1860 1604 0 0,'-14'-12'7489'0'0,"-16"39"-5866"0"0,25-16-1485 0 0,0 0 1 0 0,1 0 0 0 0,0 1-1 0 0,1-1 1 0 0,0 1 0 0 0,1 0-1 0 0,1 0 1 0 0,-1-1 0 0 0,2 1-1 0 0,0 0 1 0 0,0 0 0 0 0,1 0-1 0 0,0 0 1 0 0,1 0 0 0 0,1 0 0 0 0,0 0-1 0 0,0-1 1 0 0,1 0 0 0 0,1 1-1 0 0,0-2 1 0 0,0 1 0 0 0,1 0-1 0 0,4 3-138 0 0,35 99-1961 0 0,-44-88-2196 0 0,-36 22 1252 0 0,28-41 1850 0 0,-6 5-136 0 0,-4 0 7 0 0</inkml:trace>
  <inkml:trace contextRef="#ctx0" brushRef="#br0" timeOffset="121521.511">24618 2373 1192 0 0,'31'-34'5441'0'0,"82"4"-3417"0"0,-54 26-1895 0 0,61-13-5404 0 0,-112 13 4036 0 0</inkml:trace>
  <inkml:trace contextRef="#ctx0" brushRef="#br0" timeOffset="121786.284">24773 1828 2664 0 0,'-7'1'283'0'0,"-1"0"-1"0"0,1 1 1 0 0,-1-1 0 0 0,1 1-1 0 0,0 1 1 0 0,-1-1-1 0 0,1 1 1 0 0,0 1 0 0 0,1-1-1 0 0,-1 1 1 0 0,1 1-1 0 0,-1-1 1 0 0,1 1 0 0 0,1 0-1 0 0,-1 0 1 0 0,1 0-1 0 0,0 1 1 0 0,0 0 0 0 0,0 0-1 0 0,1 0 1 0 0,0 1-1 0 0,-2 4-282 0 0,-9 15 41 0 0,-26 52-805 0 0,29-25-4016 0 0,12-46 3530 0 0</inkml:trace>
  <inkml:trace contextRef="#ctx0" brushRef="#br0" timeOffset="122159.98">25585 1935 2356 0 0,'2'15'5092'0'0,"0"73"-3833"0"0,15 9-999 0 0,-2-4-4341 0 0,-15-92 2690 0 0,0-1 264 0 0</inkml:trace>
  <inkml:trace contextRef="#ctx0" brushRef="#br0" timeOffset="122411.181">25673 1743 2252 0 0,'-5'-6'1012'0'0,"0"1"-184"0"0,0 2-168 0 0,0-1-56 0 0,-1 1-95 0 0,3 0-73 0 0,-2-2-244 0 0,2 4-128 0 0,1 1-68 0 0,1-2-4 0 0,2 2-416 0 0,1-1-329 0 0,1 1-531 0 0,5 0 56 0 0,13-5 20 0 0</inkml:trace>
  <inkml:trace contextRef="#ctx0" brushRef="#br0" timeOffset="122661.645">26033 1759 1684 0 0,'-11'10'465'0'0,"1"0"0"0"0,1 0 0 0 0,-1 1 0 0 0,2 0 0 0 0,0 1 0 0 0,0-1 0 0 0,1 2 0 0 0,0-1 0 0 0,1 1 1 0 0,1 0-1 0 0,0 0 0 0 0,1 1 0 0 0,0-1 0 0 0,1 2-465 0 0,-1 3 341 0 0,2 1 1 0 0,0 0 0 0 0,1 0-1 0 0,1 0 1 0 0,0 0 0 0 0,2 0-1 0 0,0-1 1 0 0,1 1 0 0 0,5 14-342 0 0,27 76 632 0 0,-25-84-984 0 0,-1 1 1 0 0,-1 1-1 0 0,-1-1 1 0 0,-2 1-1 0 0,0 1 0 0 0,-2-1 1 0 0,-1 3 351 0 0,-2-23-288 0 0,0 0 0 0 0,-1-1 0 0 0,0 1-1 0 0,-1 0 1 0 0,1-1 0 0 0,-1 1 0 0 0,0-1 0 0 0,-1 0 0 0 0,0 1 0 0 0,0-1 0 0 0,0 0 0 0 0,0-1-1 0 0,-1 1 1 0 0,0-1 0 0 0,0 1 0 0 0,-1-1 0 0 0,0 0 0 0 0,0-1 0 0 0,0 1 0 0 0,0-1-1 0 0,0 0 1 0 0,-1 0 0 0 0,-2 0 288 0 0,-14 7-1170 0 0</inkml:trace>
  <inkml:trace contextRef="#ctx0" brushRef="#br0" timeOffset="122926.76">25769 2343 880 0 0,'17'-20'1388'0'0,"1"10"-276"0"0,1-2-196 0 0,-3 0-108 0 0,8 4-87 0 0,-2 4-85 0 0,2-1-176 0 0,0-1-100 0 0,5 2-188 0 0,5 1-220 0 0,-15 3 0 0 0,8 0-692 0 0,5 0-621 0 0,39-11 153 0 0,-35 5-32 0 0,1 3 84 0 0</inkml:trace>
  <inkml:trace contextRef="#ctx0" brushRef="#br0" timeOffset="123390.184">26754 1872 840 0 0,'1'-19'7039'0'0,"-21"25"-4941"0"0,15 7-2002 0 0,0 0-1 0 0,1 1 1 0 0,0 0 0 0 0,1 0-1 0 0,0 0 1 0 0,1 1 0 0 0,1-1 0 0 0,1 0-1 0 0,0 1 1 0 0,0-1 0 0 0,1 0 0 0 0,1 1-1 0 0,1-1 1 0 0,0 0 0 0 0,1 0-1 0 0,0 0 1 0 0,5 8-96 0 0,1 21 66 0 0,1 1-260 0 0,6 33-340 0 0,-12-26-3229 0 0,-31-28-204 0 0,18-23 2763 0 0</inkml:trace>
  <inkml:trace contextRef="#ctx0" brushRef="#br0" timeOffset="123593.859">26471 2149 1624 0 0,'2'-3'828'0'0,"2"0"-160"0"0,11-6-76 0 0,4 2-112 0 0,3-1-44 0 0,7 1 44 0 0,6-1-312 0 0,-3 1-4 0 0,8-2-83 0 0,0 4-13 0 0,2-1-309 0 0,3 2-91 0 0,-2-2-176 0 0,-1-3-188 0 0,-2 4-188 0 0,-2 1-100 0 0</inkml:trace>
  <inkml:trace contextRef="#ctx0" brushRef="#br0" timeOffset="124134.329">27167 2028 928 0 0,'29'-8'2884'0'0,"-53"13"-1508"0"0,14-2-1258 0 0,0 1 0 0 0,1 0 0 0 0,-1 1-1 0 0,1-1 1 0 0,1 2 0 0 0,-1-1 0 0 0,1 1-1 0 0,-1 1 1 0 0,2-1 0 0 0,-1 2-1 0 0,1-1 1 0 0,0 1 0 0 0,1 0 0 0 0,-1 0-1 0 0,2 0 1 0 0,-1 1 0 0 0,1 0-1 0 0,1 0 1 0 0,-1 1 0 0 0,2-1 0 0 0,-1 1-1 0 0,1 0 1 0 0,-1 8-118 0 0,4-16 140 0 0,30 27 265 0 0,-21-29-422 0 0,0 0-1 0 0,0-1 1 0 0,0 0 0 0 0,0-1 0 0 0,0 1-1 0 0,0-2 1 0 0,-1 1 0 0 0,1-2 0 0 0,-1 1-1 0 0,1-1 1 0 0,-1 0 0 0 0,0 0 0 0 0,-1-1 0 0 0,1 0-1 0 0,-1-1 1 0 0,0 0 0 0 0,0 0 0 0 0,-1 0-1 0 0,2-3 18 0 0,15-23 113 0 0,-35 88 578 0 0,14-50-686 0 0,1 1 0 0 0,1-1 0 0 0,-1 1-1 0 0,1-1 1 0 0,0 0 0 0 0,1-1 0 0 0,-1 1-1 0 0,1-1 1 0 0,0 0 0 0 0,1 0-1 0 0,-1 0 1 0 0,1-1 0 0 0,0 1 0 0 0,0-2-1 0 0,0 1 1 0 0,1-1 0 0 0,-1 1 0 0 0,1-2-1 0 0,0 1 1 0 0,-1-1 0 0 0,1 0-1 0 0,0 0 1 0 0,1-1 0 0 0,-1 0 0 0 0,0-1-1 0 0,0 1 1 0 0,0-1 0 0 0,1 0 0 0 0,-1-1-1 0 0,0 0 1 0 0,0 0 0 0 0,0-1-1 0 0,1 0-4 0 0,4 1-46 0 0,1-1 0 0 0,-1 0-1 0 0,0 0 1 0 0,0-2 0 0 0,0 1-1 0 0,0-2 1 0 0,0 1 0 0 0,-1-2-1 0 0,0 1 1 0 0,0-2 0 0 0,-1 1-1 0 0,0-1 1 0 0,0-1 0 0 0,0 0-1 0 0,-1 0 1 0 0,0-1 0 0 0,-1 0-1 0 0,0-1 1 0 0,0 0 0 0 0,-1 0-1 0 0,0-1 1 0 0,4-9 46 0 0,-10 18 22 0 0,-1 0 0 0 0,1 0 0 0 0,-1 0 0 0 0,0 1 0 0 0,1-1 0 0 0,-1 0 0 0 0,0 0 0 0 0,0 0 0 0 0,0 0 0 0 0,-1 1 0 0 0,1-1 0 0 0,0 0 0 0 0,-1 0 0 0 0,1 0 0 0 0,-1 1 0 0 0,0-1 0 0 0,1 0 0 0 0,-1 1 0 0 0,0-1 0 0 0,0 0 0 0 0,0 1 0 0 0,0-1 0 0 0,0 1 0 0 0,-1 0 0 0 0,1-1 0 0 0,0 1 0 0 0,-1 0 0 0 0,1 0 0 0 0,-1 0 0 0 0,1 0 0 0 0,-1 0 0 0 0,1 0 0 0 0,-1 0 1 0 0,0 0-1 0 0,1 1 0 0 0,-1-1 0 0 0,0 1 0 0 0,0-1 0 0 0,0 1 0 0 0,1 0 0 0 0,-1-1 0 0 0,0 1 0 0 0,0 0 0 0 0,0 0 0 0 0,0 0 0 0 0,1 1 0 0 0,-1-1 0 0 0,0 0 0 0 0,0 1 0 0 0,0-1 0 0 0,1 1 0 0 0,-1 0 0 0 0,0-1 0 0 0,1 1 0 0 0,-1 0 0 0 0,0 0 0 0 0,1 0 0 0 0,-1 0 0 0 0,1 0 0 0 0,0 1 0 0 0,-1-1 0 0 0,1 0-22 0 0,-1 2-1 0 0,-1 0 1 0 0,1 0 0 0 0,0 1-1 0 0,0-1 1 0 0,1 0 0 0 0,-1 1-1 0 0,1-1 1 0 0,0 1 0 0 0,0-1-1 0 0,0 1 1 0 0,0-1-1 0 0,0 1 1 0 0,1 0 0 0 0,0 0-1 0 0,-1-1 1 0 0,2 1 0 0 0,-1 0-1 0 0,0 0 1 0 0,1-1 0 0 0,-1 1-1 0 0,1 0 1 0 0,0-1-1 0 0,0 1 1 0 0,1-1 0 0 0,-1 1-1 0 0,1-1 1 0 0,0 0 0 0 0,0 0-1 0 0,0 1 1 0 0,0-1 0 0 0,0 0-1 0 0,1-1 1 0 0,-1 1-1 0 0,1 0 1 0 0,0-1 0 0 0,0 1-1 0 0,0-1 1 0 0,0 0 0 0 0,0 0-1 0 0,0 0 1 0 0,0-1 0 0 0,2 1 0 0 0,-3-1-198 0 0,-1 1 1 0 0,1-2-1 0 0,0 1 1 0 0,-1 0-1 0 0,1 0 1 0 0,0 0-1 0 0,0-1 1 0 0,0 1-1 0 0,0-1 1 0 0,0 0-1 0 0,0 1 1 0 0,0-1 0 0 0,0 0-1 0 0,-1 0 1 0 0,1 0-1 0 0,0 0 1 0 0,0-1-1 0 0,0 1 1 0 0,0 0-1 0 0,0-1 1 0 0,0 1-1 0 0,0-1 1 0 0,0 0-1 0 0,-1 0 1 0 0,1 0-1 0 0,0 0 1 0 0,-1 0 0 0 0,1 0-1 0 0,0 0 1 0 0,0-1 197 0 0,2-7-1100 0 0</inkml:trace>
  <inkml:trace contextRef="#ctx0" brushRef="#br0" timeOffset="124380.135">27583 1858 2584 0 0,'-8'-7'1040'0'0,"0"1"-96"0"0,3 1-156 0 0,1 1-151 0 0,-1 1-81 0 0,2 0-112 0 0,1 1-156 0 0,2-1-44 0 0,0 3-248 0 0,0 2 0 0 0,3-1-292 0 0,2-1-256 0 0,0 0-777 0 0,1 2-47 0 0,2-2 128 0 0,0 0 4 0 0</inkml:trace>
  <inkml:trace contextRef="#ctx0" brushRef="#br0" timeOffset="124625.763">27828 1779 1428 0 0,'6'9'3830'0'0,"-1"25"-2195"0"0,-4-25-1251 0 0,12 62 471 0 0,3-1 0 0 0,2-1 0 0 0,4-1 0 0 0,9 13-855 0 0,-10 3-1710 0 0,-2-10-3092 0 0,-16-68 3606 0 0,-1-4 11 0 0</inkml:trace>
  <inkml:trace contextRef="#ctx0" brushRef="#br0" timeOffset="125231.86">28463 1954 1304 0 0,'-22'-1'465'0'0,"0"0"-1"0"0,-1 2 1 0 0,1 0 0 0 0,0 1-1 0 0,0 2 1 0 0,0 0 0 0 0,1 1-1 0 0,-1 1 1 0 0,1 1 0 0 0,0 1-1 0 0,1 1 1 0 0,0 1 0 0 0,0 0-1 0 0,-12 11-464 0 0,-3 15 704 0 0,34-35-580 0 0,58 8-151 0 0,-30-10-237 0 0,1-2 1 0 0,-1-1-1 0 0,0-1 0 0 0,0-1 0 0 0,0-2 1 0 0,-1 0-1 0 0,0-2 0 0 0,-1-1 1 0 0,12-7 263 0 0,-38 18-1 0 0,1-1 0 0 0,-1 1 0 0 0,1-1 1 0 0,0 1-1 0 0,-1 0 0 0 0,1-1 0 0 0,0 1 0 0 0,0-1 1 0 0,-1 1-1 0 0,1 0 0 0 0,0-1 0 0 0,0 1 1 0 0,0-1-1 0 0,0 1 0 0 0,-1-1 0 0 0,1 1 1 0 0,0-1-1 0 0,0 1 0 0 0,0-1 0 0 0,0 1 1 0 0,0-1-1 0 0,0 1 0 0 0,0-1 0 0 0,0 1 0 0 0,0-1 1 0 0,1 1-1 0 0,-1-1 0 0 0,0 1 0 0 0,0-1 1 0 0,0 1-1 0 0,1 0 0 0 0,-1-1 0 0 0,0 1 1 0 0,0-1-1 0 0,1 1 0 0 0,-1 0 0 0 0,0-1 1 0 0,1 1-1 0 0,-1-1 0 0 0,0 1 0 0 0,1 0 0 0 0,-1 0 1 0 0,1-1-1 0 0,-1 1 0 0 0,0 0 0 0 0,1 0 1 0 0,-1-1-1 0 0,1 1 0 0 0,-1 0 0 0 0,1 0 1 0 0,-1 0-1 0 0,1 0 0 0 0,-1 0 0 0 0,1 0 1 0 0,-1 0-1 0 0,1 0 1 0 0,-2 0 16 0 0,0 0 1 0 0,0 0 0 0 0,0 0-1 0 0,1 1 1 0 0,-1-1 0 0 0,0 0-1 0 0,0 1 1 0 0,0-1-1 0 0,0 1 1 0 0,1-1 0 0 0,-1 1-1 0 0,0-1 1 0 0,0 1 0 0 0,1 0-1 0 0,-1-1 1 0 0,0 1-1 0 0,1 0 1 0 0,-1-1 0 0 0,1 1-1 0 0,-1 0 1 0 0,1 0 0 0 0,-1 0-1 0 0,1-1 1 0 0,0 1-1 0 0,-1 0 1 0 0,1 0 0 0 0,0 0-1 0 0,0 0 1 0 0,-1 0 0 0 0,1 0-1 0 0,0 0 1 0 0,0 0-1 0 0,0 0 1 0 0,0 0 0 0 0,0-1-1 0 0,1 1 1 0 0,-1 0 0 0 0,0 0-1 0 0,0 0 1 0 0,0 0 0 0 0,1 0-1 0 0,-1 0 1 0 0,1 0-1 0 0,-1-1 1 0 0,0 1 0 0 0,1 0-17 0 0,2 4-33 0 0,0 0-1 0 0,0 1 1 0 0,0-2 0 0 0,1 1 0 0 0,0 0 0 0 0,0-1 0 0 0,0 0 0 0 0,1 0-1 0 0,-1 0 1 0 0,1 0 0 0 0,0-1 0 0 0,0 0 0 0 0,0 0 0 0 0,0 0 0 0 0,1-1 0 0 0,-1 1-1 0 0,1-1 1 0 0,0-1 0 0 0,-1 1 0 0 0,1-1 0 0 0,0 0 0 0 0,2 0 33 0 0,91-1-3476 0 0,-45-14 2530 0 0</inkml:trace>
  <inkml:trace contextRef="#ctx0" brushRef="#br0" timeOffset="125463.043">28929 1902 1720 0 0,'0'-1'103'0'0,"0"0"1"0"0,0 0-1 0 0,1 0 0 0 0,-1 0 0 0 0,0 0 1 0 0,0 0-1 0 0,-1 0 0 0 0,1 0 0 0 0,0 0 1 0 0,0 0-1 0 0,0 0 0 0 0,-1 0 0 0 0,1 0 1 0 0,0 0-1 0 0,-1 0 0 0 0,1 0 0 0 0,-1 0 1 0 0,1 1-1 0 0,-1-1 0 0 0,1 0 0 0 0,-1 0 1 0 0,0 0-1 0 0,1 1 0 0 0,-1-1 0 0 0,0 0 0 0 0,1 1 1 0 0,-1-1-1 0 0,0 0 0 0 0,0 1 0 0 0,0 0 1 0 0,0-1-1 0 0,0 1 0 0 0,0-1 0 0 0,0 1 1 0 0,0 0-1 0 0,0-1 0 0 0,0 1 0 0 0,0 0 1 0 0,0 0-1 0 0,0 0 0 0 0,0 0 0 0 0,0 0 1 0 0,0 0-1 0 0,0 0 0 0 0,0 0 0 0 0,1 1 1 0 0,-1-1-1 0 0,0 0 0 0 0,0 0 0 0 0,0 1 1 0 0,0-1-1 0 0,0 1 0 0 0,0-1 0 0 0,0 1 1 0 0,0-1-1 0 0,0 1 0 0 0,1-1 0 0 0,-1 1 1 0 0,0 0-1 0 0,1-1 0 0 0,-1 1 0 0 0,0 0 0 0 0,1 0 1 0 0,-1 0-1 0 0,1 0 0 0 0,-1-1 0 0 0,0 2-103 0 0,-8 11 118 0 0,0 0-1 0 0,1 1 1 0 0,0 0-1 0 0,1 0 1 0 0,1 1-1 0 0,0 0 1 0 0,1 0-1 0 0,1 0 1 0 0,0 1-1 0 0,1-1 1 0 0,1 1-1 0 0,0 0 1 0 0,1 0 0 0 0,1 0-1 0 0,0 0 1 0 0,1-1-1 0 0,1 1 1 0 0,1 0-1 0 0,0 0 1 0 0,1-1-1 0 0,1 3-117 0 0,60 237-1532 0 0,-80-204-4487 0 0,9-50 4697 0 0</inkml:trace>
  <inkml:trace contextRef="#ctx0" brushRef="#br0" timeOffset="125681.304">28970 1921 1772 0 0,'11'-4'283'0'0,"-8"2"-195"0"0,1 0 1 0 0,-1 0-1 0 0,0 0 1 0 0,1 0 0 0 0,-1 0-1 0 0,1 1 1 0 0,-1-1-1 0 0,1 1 1 0 0,0 0 0 0 0,-1 0-1 0 0,1 1 1 0 0,0-1-1 0 0,0 1 1 0 0,0 0 0 0 0,0 0-1 0 0,-1 0 1 0 0,1 0-1 0 0,0 1 1 0 0,0-1-1 0 0,0 1 1 0 0,-1 0 0 0 0,1 0-1 0 0,0 1 1 0 0,-1-1-1 0 0,1 1 1 0 0,-1-1 0 0 0,0 1-1 0 0,1 0 1 0 0,2 3-89 0 0,-8 0 98 0 0,1 0 0 0 0,-1 0 0 0 0,0 0 0 0 0,0 0 0 0 0,0 0 0 0 0,0-1 0 0 0,-1 1 0 0 0,0-1 0 0 0,0 1 0 0 0,0-1 0 0 0,-1 0 0 0 0,1 0 0 0 0,-1 0 0 0 0,0-1 0 0 0,0 0 0 0 0,-1 1 0 0 0,1-1 0 0 0,-4 1-98 0 0,7-3 21 0 0,-10 7-3 0 0,0 0 0 0 0,-1 0 0 0 0,0-2 1 0 0,-1 1-1 0 0,0-2 0 0 0,0 1 1 0 0,0-2-1 0 0,0 0 0 0 0,-1 0 0 0 0,1-1 1 0 0,-1-1-1 0 0,-5 0-18 0 0,-9-3-4008 0 0,20-15 2788 0 0</inkml:trace>
  <inkml:trace contextRef="#ctx0" brushRef="#br0" timeOffset="125945.133">29332 1858 1708 0 0,'-40'23'6543'0'0,"16"101"-4523"0"0,51 76-940 0 0,0 7-3534 0 0,-26-204 2277 0 0,-1-1 0 0 0,-1 0-1 0 0,1 1 1 0 0,0-1 0 0 0,0 0-1 0 0,-1 0 1 0 0,1 1 0 0 0,-1-1-1 0 0,0 0 1 0 0,0 0 0 0 0,0 0-1 0 0,0 0 1 0 0,0 0 0 0 0,0 0-1 0 0,0 0 1 0 0,-1 0 0 0 0,1 0-1 0 0,-1-1 1 0 0,1 1-1 0 0,-1 0 1 0 0,0-1 0 0 0,0 1-1 0 0,0-1 1 0 0,0 0 0 0 0,0 0-1 0 0,0 0 1 0 0,0 0 0 0 0,0 0-1 0 0,0 0 1 0 0,0 0 177 0 0,-7-2-1209 0 0</inkml:trace>
  <inkml:trace contextRef="#ctx0" brushRef="#br0" timeOffset="126208.318">29449 1809 2120 0 0,'3'-2'75'0'0,"0"1"0"0"0,0-1 0 0 0,0 1 1 0 0,0 0-1 0 0,0 0 0 0 0,0 0 0 0 0,0 0 0 0 0,0 1 0 0 0,1-1 0 0 0,-1 1 0 0 0,0 0 0 0 0,1 0 0 0 0,-1 0 0 0 0,0 0 0 0 0,0 1 1 0 0,1-1-1 0 0,-1 1 0 0 0,0 0 0 0 0,0 0 0 0 0,0 0 0 0 0,0 0 0 0 0,0 1 0 0 0,0-1 0 0 0,0 1 0 0 0,0 0 0 0 0,-1 0 1 0 0,1 0-1 0 0,-1 0 0 0 0,1 0 0 0 0,-1 0 0 0 0,0 1 0 0 0,1-1 0 0 0,-1 1 0 0 0,-1-1 0 0 0,1 1 0 0 0,0 0 0 0 0,-1 0 0 0 0,1 0 1 0 0,-1 0-1 0 0,0 0 0 0 0,0 0 0 0 0,0 0 0 0 0,0 1 0 0 0,-1-1 0 0 0,1 0 0 0 0,-1 0 0 0 0,0 1 0 0 0,0-1 0 0 0,0 0 1 0 0,-1 1-76 0 0,-2 4 55 0 0,-1-1 1 0 0,0 1 0 0 0,-1-1-1 0 0,1 0 1 0 0,-2 0 0 0 0,1 0-1 0 0,-1-1 1 0 0,0 0 0 0 0,0 0-1 0 0,0 0 1 0 0,-1-1 0 0 0,0 0-1 0 0,0 0 1 0 0,0-1 0 0 0,-1 0-1 0 0,0 0 1 0 0,0-1 0 0 0,0 0-1 0 0,0 0 1 0 0,0-1 0 0 0,0 0-1 0 0,-1 0 1 0 0,-2-1-56 0 0,9 0-10 0 0,-24 3-565 0 0,10-8-2577 0 0,7-8 1838 0 0</inkml:trace>
  <inkml:trace contextRef="#ctx0" brushRef="#br0" timeOffset="126547.749">29905 1917 1908 0 0,'10'0'289'0'0,"0"0"1"0"0,0 0-1 0 0,1-1 0 0 0,-1-1 0 0 0,0 0 0 0 0,0 0 0 0 0,-1-1 1 0 0,1 0-1 0 0,0-1 0 0 0,-1 1 0 0 0,0-2 0 0 0,0 0 1 0 0,0 0-1 0 0,0 0 0 0 0,3-5-289 0 0,-12 7 62 0 0,-1 0 0 0 0,0 0 0 0 0,0 0 0 0 0,-1 0 0 0 0,1 0 0 0 0,0 0 1 0 0,-1 1-1 0 0,0-1 0 0 0,0 0 0 0 0,0 1 0 0 0,0-1 0 0 0,0 1 0 0 0,0 0 0 0 0,-1 0 0 0 0,1 0 0 0 0,-1 0 0 0 0,1 0 1 0 0,-1 0-1 0 0,0 1 0 0 0,1-1 0 0 0,-1 1 0 0 0,0 0 0 0 0,0 0 0 0 0,0 0 0 0 0,0 0 0 0 0,-1 0 0 0 0,1 1 0 0 0,0-1 1 0 0,0 1-1 0 0,0 0 0 0 0,-2 0-62 0 0,-13-3 108 0 0,0 2 1 0 0,-1 0 0 0 0,1 0-1 0 0,0 2 1 0 0,0 0-1 0 0,-1 2 1 0 0,1 0-1 0 0,1 0 1 0 0,-1 2 0 0 0,0 0-1 0 0,1 1 1 0 0,0 1-1 0 0,0 1 1 0 0,1 0 0 0 0,0 1-1 0 0,-13 10-108 0 0,25-17 23 0 0,1-1-1 0 0,0 1 1 0 0,0 0-1 0 0,1 0 1 0 0,-1 1-1 0 0,0-1 0 0 0,1 0 1 0 0,-1 1-1 0 0,1 0 1 0 0,0-1-1 0 0,0 1 1 0 0,0 0-1 0 0,0 0 1 0 0,0 0-1 0 0,1 0 1 0 0,-1 1-1 0 0,1-1 0 0 0,0 0 1 0 0,0 1-1 0 0,0-1 1 0 0,0 1-1 0 0,1-1 1 0 0,-1 1-1 0 0,1-1 1 0 0,0 1-1 0 0,0-1 1 0 0,0 1-1 0 0,1 2-22 0 0,8 2-288 0 0,0 1 0 0 0,0-2 0 0 0,1 1 0 0 0,0-1 0 0 0,0 0 0 0 0,0-1-1 0 0,1 0 1 0 0,0-1 0 0 0,0 0 0 0 0,1-1 0 0 0,0 0 0 0 0,-1-1 0 0 0,1 0 0 0 0,0-1 0 0 0,0-1 0 0 0,0 1 0 0 0,1-2 0 0 0,-1 0 0 0 0,0 0-1 0 0,0-1 1 0 0,0-1 0 0 0,0 0 0 0 0,4-1 288 0 0,34 2-725 0 0,-12 1-517 0 0</inkml:trace>
  <inkml:trace contextRef="#ctx0" brushRef="#br0" timeOffset="126936.687">30359 1948 1120 0 0,'-2'-2'155'0'0,"0"-1"-1"0"0,-1 1 1 0 0,1-1-1 0 0,-1 1 1 0 0,1 0-1 0 0,-1 0 0 0 0,0 0 1 0 0,0 1-1 0 0,0-1 1 0 0,0 1-1 0 0,0-1 1 0 0,0 1-1 0 0,-1 0 1 0 0,1 0-1 0 0,0 0 1 0 0,-1 1-1 0 0,1-1 1 0 0,0 1-1 0 0,-1 0 1 0 0,1 0-1 0 0,-1 0 1 0 0,1 0-1 0 0,0 1 1 0 0,-1-1-1 0 0,1 1 1 0 0,0 0-1 0 0,-1 0 1 0 0,1 0-1 0 0,0 0 1 0 0,-1 1-155 0 0,-15 1 249 0 0,0 2 0 0 0,1 0 0 0 0,-1 0 0 0 0,1 2 0 0 0,1 0 0 0 0,-1 2 0 0 0,1-1 0 0 0,1 2 0 0 0,0 0 1 0 0,0 2-1 0 0,1-1 0 0 0,0 2 0 0 0,-1 1-249 0 0,15-13 202 0 0,1-1-31 0 0,65 14 29 0 0,76-61-394 0 0,-61 13 125 0 0,-18 74-627 0 0,-32-28-729 0 0,-16-10-2595 0 0,-14-2 2778 0 0</inkml:trace>
  <inkml:trace contextRef="#ctx0" brushRef="#br0" timeOffset="127214.094">30534 1849 868 0 0,'2'1'202'0'0,"0"-1"0"0"0,0 1 0 0 0,0 0 0 0 0,0-1 1 0 0,0 1-1 0 0,0 0 0 0 0,0 0 0 0 0,0 0 0 0 0,-1 1 0 0 0,1-1 0 0 0,0 0 0 0 0,-1 1 0 0 0,1-1 0 0 0,-1 1 0 0 0,1-1 1 0 0,-1 1-1 0 0,0 0 0 0 0,0 0 0 0 0,1-1 0 0 0,-1 1 0 0 0,-1 0 0 0 0,1 0 0 0 0,0 0 0 0 0,0 0 0 0 0,-1 0 1 0 0,1 0-1 0 0,-1 0 0 0 0,1 1 0 0 0,-1-1 0 0 0,0 0 0 0 0,0 0 0 0 0,0 0 0 0 0,0 0 0 0 0,-1 0 0 0 0,1 2-202 0 0,-1-3 454 0 0,1-1-46 0 0,-11 19 1865 0 0,15-29-2639 0 0,2-1 0 0 0,-1 1 1 0 0,1 0-1 0 0,1 0 1 0 0,0 0-1 0 0,0 1 1 0 0,1 0-1 0 0,0 1 0 0 0,0 0 1 0 0,1 0-1 0 0,8-5 366 0 0,1-4-1416 0 0,24-20-1532 0 0,-23 20 1498 0 0</inkml:trace>
  <inkml:trace contextRef="#ctx0" brushRef="#br0" timeOffset="127420.867">30833 1678 1088 0 0,'-12'14'5149'0'0,"-18"25"-3921"0"0,29-32-1116 0 0,0 0-1 0 0,1 1 1 0 0,0-1-1 0 0,0 1 0 0 0,1-1 1 0 0,0 0-1 0 0,0 1 1 0 0,1-1-1 0 0,0 0 0 0 0,0 0 1 0 0,1 0-1 0 0,0 0 0 0 0,0 0 1 0 0,0-1-1 0 0,1 1 1 0 0,0-1-1 0 0,0 0 0 0 0,1 0 1 0 0,0 0-1 0 0,0-1 1 0 0,0 0-1 0 0,1 0 0 0 0,-1 0 1 0 0,1 0-1 0 0,0-1 1 0 0,1 0-1 0 0,0 0-111 0 0,2 3 81 0 0,0 0 0 0 0,0 1 0 0 0,-1 0 0 0 0,-1 0 0 0 0,1 0 0 0 0,-1 1 0 0 0,-1 1 0 0 0,0-1 0 0 0,0 1 0 0 0,0 0 0 0 0,2 10-81 0 0,-9-16-43 0 0,0-1-1 0 0,-1 1 0 0 0,1 0 0 0 0,-1 0 1 0 0,0-1-1 0 0,0 1 0 0 0,-1-1 0 0 0,1 1 1 0 0,-1-1-1 0 0,1 0 0 0 0,-1 0 0 0 0,0 0 0 0 0,0-1 1 0 0,-1 1-1 0 0,1-1 0 0 0,0 1 0 0 0,-1-1 1 0 0,1 0-1 0 0,-1 0 0 0 0,0-1 0 0 0,0 1 1 0 0,-1-1 43 0 0,-3 3-459 0 0,-1 0 0 0 0,1 0 1 0 0,-1-1-1 0 0,0-1 1 0 0,0 0-1 0 0,-1 0 0 0 0,1 0 1 0 0,0-1-1 0 0,0-1 1 0 0,-1 0-1 0 0,1 0 1 0 0,0-1-1 0 0,-1 0 0 0 0,1 0 1 0 0,0-1-1 0 0,0 0 1 0 0,-5-2 458 0 0,-14-9-1250 0 0</inkml:trace>
  <inkml:trace contextRef="#ctx0" brushRef="#br0" timeOffset="127603.992">30844 1681 2132 0 0,'-8'0'3460'0'0,"-11"9"-2589"0"0,-97 112 2905 0 0,66-27-3309 0 0,26-34-898 0 0,17-36 248 0 0,-13 35-1722 0 0,-23 24-2878 0 0,28-63 3635 0 0</inkml:trace>
  <inkml:trace contextRef="#ctx0" brushRef="#br0" timeOffset="133754.47">7438 4170 1844 0 0,'-2'-12'1544'0'0,"2"5"-160"0"0,0-1-291 0 0,0 2-81 0 0,0 2-136 0 0,-2-1-204 0 0,2-1-196 0 0,0 2-156 0 0,0 1-208 0 0,0 1-184 0 0,4 1-144 0 0,-3 2 24 0 0,4 2-500 0 0,-2 0-664 0 0,8 9 88 0 0,-1-3-209 0 0,-2 2 117 0 0,5-1-136 0 0</inkml:trace>
  <inkml:trace contextRef="#ctx0" brushRef="#br0" timeOffset="135202.488">8905 4106 2164 0 0,'-2'-12'1504'0'0,"1"4"-204"0"0,-3 1-235 0 0,4 1-121 0 0,-3 1-160 0 0,3-1-100 0 0,2 2-152 0 0,-4 1-240 0 0,1 0-180 0 0,2-2-248 0 0,-1 5 16 0 0,0 0-408 0 0,0 0-348 0 0,11-4 72 0 0,-4 7-765 0 0,1 0 77 0 0,-3 0 56 0 0,3 0-48 0 0</inkml:trace>
  <inkml:trace contextRef="#ctx0" brushRef="#br0" timeOffset="130579.125">3880 4487 1724 0 0,'16'-3'2886'0'0,"-11"-7"-39"0"0,13 41-2726 0 0,39 322 188 0 0,-53-333-479 0 0,-2-14-9 0 0,0 0 0 0 0,-1 1 0 0 0,1-1 0 0 0,-1 0 0 0 0,0 0 1 0 0,-1 1-1 0 0,0-1 0 0 0,0 0 0 0 0,0 1 0 0 0,0-1 1 0 0,-1 0-1 0 0,0 1 0 0 0,-1-1 0 0 0,1 0 0 0 0,-1 0 1 0 0,-1 0-1 0 0,1 0 0 0 0,-1 0 0 0 0,0-1 0 0 0,0 1 1 0 0,0-1-1 0 0,-1 0 0 0 0,0 0 0 0 0,0 0 0 0 0,0 0 1 0 0,-2 1 178 0 0,-10 4-1524 0 0</inkml:trace>
  <inkml:trace contextRef="#ctx0" brushRef="#br0" timeOffset="130861.3">3608 4833 928 0 0,'-11'-4'7100'0'0,"41"-6"-5682"0"0,53-9-1871 0 0,269-42-5593 0 0,-305 53 4607 0 0</inkml:trace>
  <inkml:trace contextRef="#ctx0" brushRef="#br0" timeOffset="131185.536">4498 4704 1204 0 0,'-10'1'252'0'0,"1"1"1"0"0,-1 0-1 0 0,0 0 0 0 0,1 1 1 0 0,0 0-1 0 0,-1 1 1 0 0,1 0-1 0 0,1 1 0 0 0,-1-1 1 0 0,1 2-1 0 0,-1-1 0 0 0,1 1 1 0 0,1 0-1 0 0,-1 1 0 0 0,1 0 1 0 0,1 0-1 0 0,-1 1 0 0 0,1-1 1 0 0,0 1-1 0 0,1 1 0 0 0,0-1 1 0 0,0 1-1 0 0,1 0 0 0 0,0 0 1 0 0,-2 6-253 0 0,8-12 22 0 0,1 1 0 0 0,-1-1-1 0 0,0 0 1 0 0,1 1 0 0 0,0-2 0 0 0,-1 1 0 0 0,1 0 0 0 0,0 0 0 0 0,0-1 0 0 0,1 1 0 0 0,-1-1 0 0 0,1 0 0 0 0,-1 0-1 0 0,1-1 1 0 0,-1 1 0 0 0,1-1 0 0 0,0 1 0 0 0,0-1 0 0 0,0 0 0 0 0,0-1 0 0 0,0 1 0 0 0,0-1 0 0 0,0 1 0 0 0,0-1-1 0 0,0-1 1 0 0,0 1 0 0 0,0 0 0 0 0,0-1 0 0 0,0 0 0 0 0,0 0 0 0 0,0 0-22 0 0,7 1-79 0 0,14-2-158 0 0,1-2 1 0 0,-1 0-1 0 0,0-2 0 0 0,-1 0 1 0 0,1-2-1 0 0,-1-1 1 0 0,-1 0-1 0 0,7-5 237 0 0,-4-12-525 0 0,-26 25 419 0 0,-36-19-62 0 0,13 16 288 0 0,0 1-1 0 0,-1 1 0 0 0,1 1 1 0 0,0 1-1 0 0,-1 1 0 0 0,1 1 1 0 0,-1 1-1 0 0,1 1 0 0 0,-14 5-119 0 0,-66 8-473 0 0,107-36-2767 0 0,10 2 1746 0 0</inkml:trace>
  <inkml:trace contextRef="#ctx0" brushRef="#br0" timeOffset="131435.092">4788 4385 1564 0 0,'-6'-10'2631'0'0,"-1"3"1011"0"0,9 27-2578 0 0,4 18-823 0 0,1-1 0 0 0,3 0 0 0 0,0 0 0 0 0,3-1 0 0 0,1 0 0 0 0,2-1-241 0 0,44 114 13 0 0,-44-44-3813 0 0,-35-53 854 0 0,4-34 1572 0 0</inkml:trace>
  <inkml:trace contextRef="#ctx0" brushRef="#br0" timeOffset="131715.62">4569 4719 1360 0 0,'18'-3'4991'0'0,"42"-12"-3395"0"0,27-6-1491 0 0,375-44-4564 0 0,-424 63 3826 0 0</inkml:trace>
  <inkml:trace contextRef="#ctx0" brushRef="#br0" timeOffset="132058.091">5357 4607 2436 0 0,'1'-1'32'0'0,"-1"1"0"0"0,1 0 0 0 0,0 0 0 0 0,-1 0 0 0 0,1 0 0 0 0,-1-1-1 0 0,1 1 1 0 0,0 0 0 0 0,-1 0 0 0 0,1 0 0 0 0,-1 0 0 0 0,1 0 0 0 0,-1 0 0 0 0,1 1 0 0 0,0-1-1 0 0,-1 0 1 0 0,1 0 0 0 0,-1 0 0 0 0,1 0 0 0 0,-1 1 0 0 0,1-1 0 0 0,-1 0 0 0 0,1 1 0 0 0,-1-1 0 0 0,1 0-1 0 0,-1 1 1 0 0,1-1 0 0 0,-1 1 0 0 0,1-1 0 0 0,-1 0 0 0 0,0 1 0 0 0,1-1 0 0 0,-1 1 0 0 0,0-1-1 0 0,1 1 1 0 0,-1-1 0 0 0,0 1 0 0 0,0 0 0 0 0,0-1 0 0 0,1 1 0 0 0,-1-1 0 0 0,0 1 0 0 0,0-1-1 0 0,0 1 1 0 0,0 0 0 0 0,0-1 0 0 0,0 1 0 0 0,0-1 0 0 0,0 1 0 0 0,0 0 0 0 0,0-1 0 0 0,-1 1-1 0 0,1-1 1 0 0,0 1 0 0 0,0-1 0 0 0,0 1 0 0 0,-1 0 0 0 0,1-1 0 0 0,0 1 0 0 0,-1-1 0 0 0,1 0-1 0 0,0 1 1 0 0,-1-1 0 0 0,1 1 0 0 0,-1-1 0 0 0,1 1 0 0 0,-1-1-32 0 0,-44 35 1242 0 0,21-17-896 0 0,-88 85 1769 0 0,113-102-2101 0 0,0 0-1 0 0,0 0 0 0 0,0 0 1 0 0,0-1-1 0 0,1 1 1 0 0,-1 0-1 0 0,0-1 0 0 0,0 1 1 0 0,1-1-1 0 0,-1 1 1 0 0,0-1-1 0 0,1 0 0 0 0,-1 0 1 0 0,0 0-1 0 0,1 1 1 0 0,-1-1-1 0 0,0 0 1 0 0,1-1-1 0 0,-1 1 0 0 0,0 0 1 0 0,1 0-1 0 0,-1-1 1 0 0,0 1-1 0 0,1 0 0 0 0,-1-1 1 0 0,0 1-1 0 0,0-1 1 0 0,0 0-1 0 0,1 1 0 0 0,-1-1 1 0 0,0 0-1 0 0,0 0 1 0 0,0 0-1 0 0,0 0 1 0 0,0 0-1 0 0,0 0 0 0 0,0 0 1 0 0,0 0-14 0 0,-1 0-1 0 0,142-60-1881 0 0,-141 61 1893 0 0,-1 0 91 0 0,0 32 615 0 0,-1-29-696 0 0,-1 1-1 0 0,1-1 1 0 0,0 0-1 0 0,1 1 1 0 0,-1-1-1 0 0,1 1 0 0 0,-1-1 1 0 0,1 1-1 0 0,0-1 1 0 0,0 1-1 0 0,0-1 1 0 0,1 0-1 0 0,-1 1 1 0 0,1-1-1 0 0,0 1 0 0 0,0-1 1 0 0,0 0-1 0 0,1 1 1 0 0,-1-1-1 0 0,1 0 1 0 0,-1 0-1 0 0,1 0 0 0 0,0 0 1 0 0,0-1-1 0 0,1 1 1 0 0,-1 0-1 0 0,0-1 1 0 0,1 1-1 0 0,0-1 1 0 0,-1 0-1 0 0,1 0 0 0 0,0 0 1 0 0,0 0-1 0 0,0-1 1 0 0,0 1-1 0 0,0-1 1 0 0,1 0-1 0 0,-1 0 0 0 0,0 0 1 0 0,1 0-1 0 0,-1 0 1 0 0,1-1-1 0 0,-1 1 1 0 0,1-1-1 0 0,-1 0 1 0 0,1 0-1 0 0,-1-1 0 0 0,1 1 1 0 0,-1-1-1 0 0,0 1 1 0 0,1-1-1 0 0,1-1-20 0 0,8 0-167 0 0,0 0 0 0 0,0-2-1 0 0,0 1 1 0 0,-1-2 0 0 0,1 1 0 0 0,-1-2 0 0 0,0 0-1 0 0,-1 0 1 0 0,1-1 0 0 0,-1 0 0 0 0,0-1-1 0 0,-1-1 1 0 0,0 1 0 0 0,0-2 0 0 0,-1 1 0 0 0,0-1-1 0 0,-1-1 1 0 0,0 1 0 0 0,-1-2 0 0 0,0 1-1 0 0,0-1 1 0 0,3-11 167 0 0,2-49-738 0 0,-10 32 379 0 0</inkml:trace>
  <inkml:trace contextRef="#ctx0" brushRef="#br0" timeOffset="132309.355">5716 4337 4600 0 0,'-46'-167'5482'0'0,"75"307"-3258"0"0,7-26-2461 0 0,66 252-5527 0 0,-95-298 2850 0 0,-7-51 1531 0 0</inkml:trace>
  <inkml:trace contextRef="#ctx0" brushRef="#br0" timeOffset="129154.334">2328 4446 1540 0 0,'28'-12'2237'0'0,"-25"9"-1956"0"0,22-15 393 0 0,-31 34 1165 0 0,-372 621 648 0 0,361-606-2673 0 0,11-16-288 0 0,0-1 0 0 0,-2 0 0 0 0,0-1 0 0 0,0 1 0 0 0,-1-2 0 0 0,-1 1 1 0 0,0-1-1 0 0,0-1 0 0 0,-2 1 0 0 0,1-2 0 0 0,-1 0 0 0 0,-13 9 474 0 0,-2-11-1501 0 0</inkml:trace>
  <inkml:trace contextRef="#ctx0" brushRef="#br0" timeOffset="129464.368">1738 4667 1556 0 0,'21'-20'4402'0'0,"38"57"-3709"0"0,-52-31-347 0 0,65 48 419 0 0,0-3-399 0 0,-2 4 0 0 0,-2 2-1 0 0,-3 3 1 0 0,-2 3 0 0 0,10 19-366 0 0,-21 9-1034 0 0,-39-24-5064 0 0,-13-66 4851 0 0</inkml:trace>
  <inkml:trace contextRef="#ctx0" brushRef="#br0" timeOffset="129788.329">2724 4748 2368 0 0,'14'-7'9355'0'0,"-6"-22"-7000"0"0,-13 58-8825 0 0,-12 21 3467 0 0,12-35 1586 0 0,-3 9 53 0 0</inkml:trace>
  <inkml:trace contextRef="#ctx0" brushRef="#br0" timeOffset="130051.208">2728 5048 936 0 0,'2'1'1512'0'0,"1"1"-332"0"0,-3-1-144 0 0,2 2-159 0 0,-1-3-109 0 0,1 0-88 0 0,-2 0-24 0 0,0 0-212 0 0,0 0-160 0 0,2 0-140 0 0,-1 0-248 0 0,1 0 12 0 0,-2 0-656 0 0,1 0-552 0 0,-1 0 99 0 0,2-3-319 0 0,-2 2 144 0 0</inkml:trace>
  <inkml:trace contextRef="#ctx0" brushRef="#br0" timeOffset="133228.153">6410 4479 1484 0 0,'43'-30'7995'0'0,"-46"41"-7956"0"0,0 1-1 0 0,1-1 1 0 0,0 1 0 0 0,1-1-1 0 0,0 1 1 0 0,1-1 0 0 0,0 1 0 0 0,1 0-1 0 0,0-1 1 0 0,0 1 0 0 0,2-1 0 0 0,-1 1-1 0 0,2-1 1 0 0,-1 0 0 0 0,1 0-1 0 0,1 0 1 0 0,0-1 0 0 0,1 0 0 0 0,0 0-1 0 0,0 0 1 0 0,1 0 0 0 0,0-1-1 0 0,1 0 1 0 0,0-1 0 0 0,0 0 0 0 0,1 0-1 0 0,0-1 1 0 0,0 0 0 0 0,1 0 0 0 0,0-1-1 0 0,0-1 1 0 0,1 1 0 0 0,-1-2-1 0 0,1 1 1 0 0,0-1 0 0 0,0-1 0 0 0,1 0-1 0 0,-1-1 1 0 0,5 0-39 0 0,-1 0-81 0 0,-1-1 0 0 0,1-1 1 0 0,0 0-1 0 0,-1-1 0 0 0,1 0 0 0 0,0-2 1 0 0,-1 0-1 0 0,1 0 0 0 0,-1-1 0 0 0,0-1 0 0 0,-1 0 1 0 0,1-1-1 0 0,-1-1 0 0 0,0 0 0 0 0,0 0 0 0 0,-1-2 1 0 0,0 1-1 0 0,1-3 81 0 0,-9 7-46 0 0,0-1 1 0 0,0 1 0 0 0,-1-1-1 0 0,0 1 1 0 0,0-1 0 0 0,0 0-1 0 0,0 0 1 0 0,-1-1 0 0 0,0 1-1 0 0,0-1 1 0 0,0 1-1 0 0,-1-1 1 0 0,0 1 0 0 0,0-1-1 0 0,0 0 1 0 0,-1 1 0 0 0,0-1-1 0 0,0 0 46 0 0,-61-21 209 0 0,60 27-210 0 0,0 0 0 0 0,-1 0 0 0 0,1 0 0 0 0,0 1 0 0 0,-1-1-1 0 0,1 0 1 0 0,0 0 0 0 0,-1 1 0 0 0,1-1 0 0 0,0 1 0 0 0,-1 0-1 0 0,1-1 1 0 0,0 1 0 0 0,0 0 0 0 0,0-1 0 0 0,0 1-1 0 0,0 0 1 0 0,0 0 0 0 0,0 0 0 0 0,0 0 0 0 0,0 0 0 0 0,0 0-1 0 0,0 0 1 0 0,1 1 0 0 0,-1-1 0 0 0,0 0 0 0 0,1 0 0 0 0,-1 1-1 0 0,1-1 1 0 0,-1 0 0 0 0,1 1 0 0 0,0-1 0 0 0,-1 0-1 0 0,1 1 1 0 0,0-1 0 0 0,0 0 0 0 0,0 1 0 0 0,0-1 0 0 0,0 0-1 0 0,1 1 1 0 0,-1-1 0 0 0,0 1 0 0 0,0-1 0 0 0,1 0-1 0 0,-1 0 1 0 0,1 1 0 0 0,0-1 0 0 0,-1 0 0 0 0,1 0 0 0 0,0 1-1 0 0,-1-1 1 0 0,1 0 0 0 0,0 0 0 0 0,0 0 0 0 0,0 0 0 0 0,0 0-1 0 0,0 0 1 0 0,0-1 0 0 0,0 1 0 0 0,1 0 0 0 0,-1 0-1 0 0,0-1 1 0 0,0 1 0 0 0,1-1 1 0 0,10 5-72 0 0,0-1 0 0 0,0 0 0 0 0,0-1 1 0 0,1 0-1 0 0,-1-1 0 0 0,1-1 0 0 0,0 0 0 0 0,-1 0 0 0 0,1-2 0 0 0,0 1 0 0 0,0-2 0 0 0,-1 1 0 0 0,1-2 1 0 0,-1 0-1 0 0,0 0 0 0 0,0-1 0 0 0,0-1 0 0 0,2-1 72 0 0,-3 3-91 0 0,-1 1 9 0 0,1 0 0 0 0,-1-1 0 0 0,0 0 1 0 0,0-1-1 0 0,0 0 0 0 0,-1-1 0 0 0,1 0 1 0 0,-1 0-1 0 0,0-1 0 0 0,-1 0 0 0 0,1 0 1 0 0,-1-1-1 0 0,-1 0 0 0 0,1-1 0 0 0,-1 0 1 0 0,0 0-1 0 0,-1 0 0 0 0,3-5 82 0 0,-47-29-390 0 0,-68 19 520 0 0,60 23-2791 0 0,45 0 1443 0 0</inkml:trace>
  <inkml:trace contextRef="#ctx0" brushRef="#br0" timeOffset="133475.638">7530 4430 1504 0 0,'27'34'4292'0'0,"3"28"-2939"0"0,-14-27-489 0 0,24 61-2552 0 0,-39-94 298 0 0,-4 0 18 0 0,-12 7 33 0 0</inkml:trace>
  <inkml:trace contextRef="#ctx0" brushRef="#br0" timeOffset="134233.406">7682 4418 1004 0 0,'58'4'3363'0'0,"54"108"-1500"0"0,-55 9 256 0 0,-56-120-1833 0 0,-4 19 1043 0 0,5-37-935 0 0,-2-1-421 0 0,2 0 1 0 0,0-1 0 0 0,2 1 0 0 0,0 0 0 0 0,0 1-1 0 0,2-1 1 0 0,0 1 0 0 0,1 0 0 0 0,1 0 0 0 0,1 1-1 0 0,0 0 1 0 0,1 0 0 0 0,9-10 26 0 0,-15 21-49 0 0,0 0 0 0 0,0 1 0 0 0,0 0 0 0 0,1-1 0 0 0,0 2 0 0 0,0-1 0 0 0,0 0 0 0 0,0 1 0 0 0,0 0 0 0 0,1 0 0 0 0,-1 1 0 0 0,1-1 0 0 0,0 1 0 0 0,-1 1 0 0 0,1-1 0 0 0,0 1 0 0 0,0 0 0 0 0,3 0 49 0 0,-3 3-11 0 0,-1 2 1 0 0,0-1 0 0 0,1 0-1 0 0,-1 1 1 0 0,-1 0 0 0 0,1 0-1 0 0,-1 1 1 0 0,1-1-1 0 0,-1 1 1 0 0,0 0 0 0 0,-1 0-1 0 0,0 0 1 0 0,1 0 0 0 0,-1 1-1 0 0,-1-1 1 0 0,1 1 0 0 0,-1 0-1 0 0,0 0 1 0 0,-1 0-1 0 0,1 0 11 0 0,1 3 0 0 0,11 26-175 0 0,19 42-200 0 0,-1-35-3536 0 0,-29-41 2533 0 0,0 0-106 0 0</inkml:trace>
  <inkml:trace contextRef="#ctx0" brushRef="#br0" timeOffset="134689.062">8468 4386 1404 0 0,'4'6'426'0'0,"1"1"1"0"0,-2-1-1 0 0,1 1 0 0 0,-1 0 0 0 0,0 0 1 0 0,0 0-1 0 0,-1 0 0 0 0,0 1 0 0 0,0-1 1 0 0,-1 0-1 0 0,0 1 0 0 0,0 0 0 0 0,-1-1 1 0 0,0 1-1 0 0,0-1 0 0 0,0 1-426 0 0,-21 33 1276 0 0,12-32-437 0 0,14-35-768 0 0,-2 14-154 0 0,0 0 0 0 0,1 0 0 0 0,0 0 0 0 0,1 0 0 0 0,0 0 1 0 0,1 1-1 0 0,1 0 0 0 0,0 0 0 0 0,0 1 0 0 0,1 0 0 0 0,0 0 1 0 0,0 1-1 0 0,1 0 0 0 0,1 0 0 0 0,-1 1 0 0 0,10-6 83 0 0,-17 13-48 0 0,7 4-87 0 0,136 199-149 0 0,-78-167-5465 0 0,-66-35 4293 0 0</inkml:trace>
  <inkml:trace contextRef="#ctx0" brushRef="#br0" timeOffset="134951.473">9038 4445 1324 0 0,'22'8'6904'0'0,"4"50"-6274"0"0,-22-48-67 0 0,1 15-383 0 0,2 3-4250 0 0,-18-26 1069 0 0,4-4 1643 0 0</inkml:trace>
  <inkml:trace contextRef="#ctx0" brushRef="#br0" timeOffset="136119.111">9226 4362 976 0 0,'7'0'223'0'0,"0"1"0"0"0,-1 0 0 0 0,0 0-1 0 0,1 0 1 0 0,-1 1 0 0 0,0-1 0 0 0,1 2 0 0 0,-1-1 0 0 0,0 1 0 0 0,-1 0-1 0 0,1 0 1 0 0,0 0 0 0 0,-1 1 0 0 0,0 0 0 0 0,0 0 0 0 0,0 0-1 0 0,3 4-222 0 0,1-2 234 0 0,-1 0 0 0 0,0 1 0 0 0,-1-1-1 0 0,1 1 1 0 0,-1 1 0 0 0,-1-1-1 0 0,1 1 1 0 0,-1 1 0 0 0,-1-1-1 0 0,1 1 1 0 0,-2 0 0 0 0,1 0-1 0 0,-1 0 1 0 0,0 3-234 0 0,-3-10 456 0 0,-5 18 732 0 0,-63 14 458 0 0,66-34-1456 0 0,-10-4 58 0 0,8 2-268 0 0,1-1-1 0 0,0 0 1 0 0,0 0-1 0 0,0 0 0 0 0,1 0 1 0 0,-1 0-1 0 0,1 0 0 0 0,0 0 1 0 0,-1 0-1 0 0,1-1 0 0 0,1 1 1 0 0,-1 0-1 0 0,0-1 1 0 0,1 1-1 0 0,0-1 0 0 0,0 1 1 0 0,0-1-1 0 0,0 1 0 0 0,0 0 1 0 0,1-1-1 0 0,-1 1 0 0 0,1-1 1 0 0,0 1-1 0 0,0 0 1 0 0,0 0-1 0 0,1-1 0 0 0,-1 1 1 0 0,1 0-1 0 0,0 0 0 0 0,-1 0 1 0 0,1 1-1 0 0,2-3 21 0 0,80-91-1670 0 0,-73 88 1499 0 0,0 0 0 0 0,0 1 0 0 0,0 1 0 0 0,1-1 0 0 0,0 2-1 0 0,1 0 1 0 0,-1 0 0 0 0,1 1 0 0 0,0 1 0 0 0,0 0 0 0 0,0 1 0 0 0,11-1 171 0 0,-19 6 8 0 0,0-1 0 0 0,0 1 0 0 0,0 1 0 0 0,0-1 0 0 0,0 1 0 0 0,-1 0 0 0 0,0 0 0 0 0,1 0 0 0 0,-1 0 0 0 0,-1 1 1 0 0,1 0-1 0 0,-1 0 0 0 0,0 0 0 0 0,0 0 0 0 0,0 0 0 0 0,-1 0 0 0 0,0 1 0 0 0,0-1 0 0 0,0 1 0 0 0,0 0 0 0 0,-1 0 0 0 0,0-1 0 0 0,-1 1 0 0 0,1 0 1 0 0,-1 0-9 0 0,5 14 70 0 0,-4-15-60 0 0,-1 0 1 0 0,1 1-1 0 0,0-1 0 0 0,0 0 0 0 0,0 0 0 0 0,1 0 0 0 0,0 0 0 0 0,0-1 0 0 0,0 1 1 0 0,1 0-1 0 0,-1-1 0 0 0,1 0 0 0 0,0 1 0 0 0,0-1 0 0 0,1 0 0 0 0,-1-1 0 0 0,1 1 1 0 0,0-1-1 0 0,0 1 0 0 0,0-1 0 0 0,0 0 0 0 0,1-1 0 0 0,-1 1 0 0 0,1-1 0 0 0,0 0 1 0 0,0 0-1 0 0,0 0 0 0 0,-1 0 0 0 0,2-1 0 0 0,-1 0 0 0 0,0 0 0 0 0,0-1 0 0 0,0 1 0 0 0,0-1 1 0 0,0 0-1 0 0,1-1 0 0 0,-1 1 0 0 0,0-1 0 0 0,3-1-10 0 0,7-1-70 0 0,-1-2-1 0 0,0 0 1 0 0,0-1 0 0 0,-1 0-1 0 0,0-1 1 0 0,0-1 0 0 0,-1 0-1 0 0,0 0 1 0 0,0-1 0 0 0,0-1-1 0 0,-2 0 1 0 0,1 0 0 0 0,-1-1-1 0 0,-1-1 1 0 0,0 0 0 0 0,5-7 70 0 0,-15 21 22 0 0,0-1-1 0 0,0 1 1 0 0,0-1 0 0 0,0 1 0 0 0,0-1 0 0 0,-1 1 0 0 0,1-1 0 0 0,0 1 0 0 0,-1-1 0 0 0,1 0 0 0 0,-1 0 0 0 0,1 0 0 0 0,-1 0 0 0 0,0 0 0 0 0,1 0-1 0 0,-1 0 1 0 0,0-1 0 0 0,0 1 0 0 0,1-1 0 0 0,-1 1 0 0 0,0-1 0 0 0,0 1 0 0 0,0-1 0 0 0,0 0 0 0 0,0 0 0 0 0,0 0 0 0 0,1 0 0 0 0,-1 0-1 0 0,0-1 1 0 0,0 1 0 0 0,0-1 0 0 0,0 1 0 0 0,0-1 0 0 0,1 1 0 0 0,-1-1 0 0 0,0 0 0 0 0,1 0 0 0 0,-1 0 0 0 0,0 0 0 0 0,1 0 0 0 0,-1 0 0 0 0,1 0-1 0 0,0-1 1 0 0,-1 1 0 0 0,1-1 0 0 0,0 1 0 0 0,0-1 0 0 0,0 1 0 0 0,0-1 0 0 0,0 1 0 0 0,0-1 0 0 0,0 0 0 0 0,1 0 0 0 0,-1 1 0 0 0,0-1-1 0 0,1 0 1 0 0,0 0 0 0 0,-1 0 0 0 0,1 0 0 0 0,0 1 0 0 0,0-1 0 0 0,0 0 0 0 0,0 0 0 0 0,0 0 0 0 0,1 0 0 0 0,-1 0 0 0 0,0 0 0 0 0,1 1 0 0 0,-1-1-1 0 0,2-1-21 0 0,-26 52 233 0 0,23-47-208 0 0,4 9-18 0 0,1-8-8 0 0,0 0-1 0 0,0 0 1 0 0,1 0-1 0 0,0 0 1 0 0,0-1-1 0 0,0 1 1 0 0,0-1 0 0 0,0-1-1 0 0,0 1 1 0 0,0-1-1 0 0,0 0 1 0 0,1 0-1 0 0,-1 0 1 0 0,0-1-1 0 0,1 1 1 0 0,-1-1-1 0 0,1-1 1 0 0,-1 1 0 0 0,0-1-1 0 0,2 0 2 0 0,11 0-64 0 0,25-44 1050 0 0,-31 79-906 0 0,12 51 92 0 0,-5-23-80 0 0,-3-1-1 0 0,-3 2 1 0 0,-2 0-1 0 0,-1 24-91 0 0,-9-69 59 0 0,-1-1 0 0 0,0 1 0 0 0,-1 0 0 0 0,-1-1-1 0 0,-1 0 1 0 0,0 1 0 0 0,-1-1 0 0 0,-1 0 0 0 0,-1 0 0 0 0,0-1 0 0 0,-1 0 0 0 0,-1 0 0 0 0,0 0-1 0 0,-1-1 1 0 0,-1-1 0 0 0,-1 1 0 0 0,0-2 0 0 0,-2 2-59 0 0,4-5 64 0 0,-2-1-1 0 0,1 0 1 0 0,-1-1-1 0 0,0 0 1 0 0,-1 0-1 0 0,0-2 1 0 0,0 1-1 0 0,0-2 1 0 0,-1 1-1 0 0,0-2 1 0 0,0 0-1 0 0,0 0 1 0 0,-1-1-1 0 0,1-1 1 0 0,-8 1-64 0 0,16-3-1 0 0,0 0 0 0 0,0 0 1 0 0,0 0-1 0 0,0 0 0 0 0,0-1 0 0 0,-1 0 1 0 0,1 0-1 0 0,0 0 0 0 0,1-1 0 0 0,-1 0 1 0 0,0 0-1 0 0,0 0 0 0 0,1 0 0 0 0,-1-1 1 0 0,1 1-1 0 0,0-1 0 0 0,0 0 0 0 0,0-1 1 0 0,0 1-1 0 0,0-1 0 0 0,1 0 0 0 0,-1 0 1 0 0,1 0-1 0 0,0 0 0 0 0,1 0 0 0 0,-1-1 1 0 0,1 1-1 0 0,-1-1 0 0 0,1 0 0 0 0,1 1 1 0 0,-1-1-1 0 0,1 0 0 0 0,0 0 1 0 0,-1-2 0 0 0,3-163-1338 0 0,11 134 552 0 0,1 2-1 0 0,2-1 1 0 0,1 2 0 0 0,2 0 0 0 0,1 0-1 0 0,2 2 1 0 0,1 1 0 0 0,1 1 0 0 0,2 0-1 0 0,1 2 1 0 0,15-12 786 0 0,8-10-1398 0 0</inkml:trace>
  <inkml:trace contextRef="#ctx0" brushRef="#br0" timeOffset="145874.972">10748 4481 936 0 0,'-2'16'1628'0'0,"-30"17"497"0"0,76-30 245 0 0,-111 11-1675 0 0,67-14-551 0 0,35-40 867 0 0,-62 64-5802 0 0,24-20 3774 0 0,1-1-276 0 0</inkml:trace>
  <inkml:trace contextRef="#ctx0" brushRef="#br0" timeOffset="146632.372">12593 4001 1292 0 0,'16'-22'4027'0'0,"-15"23"-3958"0"0,-1-1-1 0 0,0 1 1 0 0,0 0 0 0 0,0-1 0 0 0,1 1 0 0 0,-1-1-1 0 0,0 1 1 0 0,1-1 0 0 0,-1 0 0 0 0,0 1 0 0 0,1-1 0 0 0,-1 1-1 0 0,0-1 1 0 0,1 1 0 0 0,-1-1 0 0 0,1 0 0 0 0,-1 1-1 0 0,1-1 1 0 0,-1 0 0 0 0,1 0 0 0 0,-1 1 0 0 0,1-1 0 0 0,-1 0-1 0 0,1 0 1 0 0,0 0 0 0 0,-1 0 0 0 0,1 0 0 0 0,-1 0-1 0 0,1 0 1 0 0,-1 0 0 0 0,1 0 0 0 0,0 0 0 0 0,-1 0 0 0 0,1 0-1 0 0,-1 0 1 0 0,1 0 0 0 0,-1 0 0 0 0,1 0 0 0 0,0-1-1 0 0,-1 1 1 0 0,1 0 0 0 0,-1 0 0 0 0,1-1 0 0 0,-1 1-69 0 0,18 360 1115 0 0,15 72-729 0 0,-33-430-510 0 0,0-3 29 0 0,0 0 0 0 0,0 1-1 0 0,0-1 1 0 0,0 0 0 0 0,-1 1-1 0 0,1-1 1 0 0,0 0 0 0 0,0 1 0 0 0,-1-1-1 0 0,1 0 1 0 0,0 1 0 0 0,-1-1-1 0 0,1 1 1 0 0,-1-1 0 0 0,1 1 0 0 0,0-1-1 0 0,-1 1 1 0 0,1-1 0 0 0,-1 1-1 0 0,0-1 1 0 0,1 1 0 0 0,-1 0-1 0 0,1-1 1 0 0,-1 1 0 0 0,0 0 0 0 0,1-1-1 0 0,-1 1 1 0 0,0 0 0 0 0,1 0-1 0 0,-1 0 1 0 0,0 0 0 0 0,1-1 0 0 0,-1 1-1 0 0,0 0 1 0 0,1 0 0 0 0,-1 0-1 0 0,0 1 1 0 0,1-1 0 0 0,-1 0 0 0 0,0 0-1 0 0,1 0 1 0 0,-1 0 0 0 0,0 1-1 0 0,1-1 1 0 0,-1 0 0 0 0,0 0-1 0 0,1 1 1 0 0,-1-1 0 0 0,1 1 0 0 0,-1-1-1 0 0,1 1 1 0 0,-1-1 0 0 0,1 0-1 0 0,-1 1 1 0 0,1 0 0 0 0,-1-1 0 0 0,1 1-1 0 0,0-1 1 0 0,-1 1 0 0 0,1-1-1 0 0,0 1 1 0 0,-1 0 0 0 0,1-1-1 0 0,0 1 1 0 0,0 0 0 0 0,0-1 0 0 0,-1 1-1 0 0,1 0 96 0 0,-9-18-1420 0 0</inkml:trace>
  <inkml:trace contextRef="#ctx0" brushRef="#br0" timeOffset="147146.328">12659 4062 1080 0 0,'5'-15'211'0'0,"0"1"0"0"0,1 0 0 0 0,1 0 0 0 0,1 0-1 0 0,0 1 1 0 0,0 0 0 0 0,1 0 0 0 0,1 1 0 0 0,0 0 0 0 0,1 1 0 0 0,0 0 0 0 0,1 1-1 0 0,0 0 1 0 0,0 1 0 0 0,1 0 0 0 0,0 1 0 0 0,1 1 0 0 0,0 0 0 0 0,0 0 0 0 0,1 2 0 0 0,-1 0-1 0 0,1 0 1 0 0,0 1 0 0 0,0 1 0 0 0,1 1 0 0 0,-1 0 0 0 0,1 1 0 0 0,2 1-211 0 0,-11 0 2 0 0,-1 0 1 0 0,0 0-1 0 0,0 1 0 0 0,0 0 1 0 0,0 1-1 0 0,0-1 1 0 0,0 1-1 0 0,0 0 1 0 0,-1 0-1 0 0,1 1 1 0 0,-1 0-1 0 0,1 0 1 0 0,-1 0-1 0 0,0 1 0 0 0,0 0 1 0 0,0 0-1 0 0,-1 0 1 0 0,0 0-1 0 0,1 1 1 0 0,-1-1-1 0 0,-1 1 1 0 0,1 0-1 0 0,-1 0 0 0 0,0 1 1 0 0,0-1-1 0 0,0 1 1 0 0,-1 0-1 0 0,0-1 1 0 0,0 1-1 0 0,0 0 1 0 0,-1 0-1 0 0,0 2-2 0 0,1 3 5 0 0,0 1 0 0 0,0 0 0 0 0,-2 0 0 0 0,1-1 0 0 0,-2 1 0 0 0,1 0 0 0 0,-2 0 0 0 0,0-1 0 0 0,0 1 0 0 0,-1 0 0 0 0,0-1 0 0 0,-1 0 0 0 0,0 0 0 0 0,-1 0 0 0 0,0 0 0 0 0,-3 3-5 0 0,-3 2 135 0 0,-1-1 1 0 0,0-1-1 0 0,-1 1 0 0 0,-1-2 0 0 0,0 0 0 0 0,0-1 0 0 0,-1 0 0 0 0,-1-1 0 0 0,0-1 1 0 0,-1 0-1 0 0,0-1 0 0 0,0-1 0 0 0,-1-1 0 0 0,0 0 0 0 0,-5 0-135 0 0,-44-25 1589 0 0,110 76-1538 0 0,-9-15-729 0 0,2-2 1 0 0,2-1 0 0 0,2-2 0 0 0,1-2-1 0 0,35 23 678 0 0,-7-25-4247 0 0,-51-28 2863 0 0</inkml:trace>
  <inkml:trace contextRef="#ctx0" brushRef="#br0" timeOffset="147455.016">13638 4440 1556 0 0,'-273'347'6382'0'0,"270"-343"-6403"0"0,-37 44-1459 0 0,1-33-2585 0 0,37-15 2769 0 0</inkml:trace>
  <inkml:trace contextRef="#ctx0" brushRef="#br0" timeOffset="147719.541">13209 4527 1228 0 0,'18'-18'6050'0'0,"16"22"-4767"0"0,-19 0-1016 0 0,281 107 1157 0 0,-107-16-4243 0 0,-133-66 808 0 0,9 1-24 0 0,-34-16 812 0 0</inkml:trace>
  <inkml:trace contextRef="#ctx0" brushRef="#br0" timeOffset="148355.021">13923 4088 2144 0 0,'4'0'3720'0'0,"81"-2"-1006"0"0,82-22-1640 0 0,26-3-942 0 0,-66 20-3129 0 0,-135 17-808 0 0,-10-2 2655 0 0</inkml:trace>
  <inkml:trace contextRef="#ctx0" brushRef="#br0" timeOffset="148526.301">14137 4208 1664 0 0,'89'-9'4426'0'0,"4"1"-2264"0"0,110-5-2835 0 0,-98-4-3358 0 0,-73 10 2783 0 0</inkml:trace>
  <inkml:trace contextRef="#ctx0" brushRef="#br0" timeOffset="149174.309">15262 3620 1480 0 0,'-15'-3'244'0'0,"0"2"1"0"0,0 0-1 0 0,-1 0 0 0 0,1 2 1 0 0,0 0-1 0 0,0 0 0 0 0,0 2 1 0 0,0 0-1 0 0,0 0 0 0 0,0 2 1 0 0,1 0-1 0 0,0 0 0 0 0,0 1 1 0 0,0 1-1 0 0,1 0 0 0 0,0 1 0 0 0,0 1 1 0 0,1 0-1 0 0,0 0 0 0 0,0 2 1 0 0,1-1-1 0 0,1 1 0 0 0,0 1 1 0 0,0 0-1 0 0,1 0 0 0 0,1 1 1 0 0,0 0-1 0 0,1 0 0 0 0,0 1 1 0 0,1 0-1 0 0,0 0 0 0 0,-1 8-244 0 0,7-12 91 0 0,1 1 0 0 0,1 0 0 0 0,-1 0 0 0 0,2-1 0 0 0,-1 1 0 0 0,1-1 0 0 0,1 0 0 0 0,0 0 0 0 0,1 0 0 0 0,-1 0 0 0 0,2-1 0 0 0,-1 0 0 0 0,6 6-91 0 0,36 84-76 0 0,-45-86 40 0 0,-1-1 0 0 0,0 1 1 0 0,-1 0-1 0 0,0-1 0 0 0,-1 1 0 0 0,0 0 1 0 0,-1-1-1 0 0,0 1 0 0 0,-1-1 0 0 0,-1 0 1 0 0,0 1-1 0 0,-1-2 0 0 0,0 1 0 0 0,0-1 0 0 0,-1 1 1 0 0,-1-1-1 0 0,0-1 0 0 0,0 0 0 0 0,-1 0 1 0 0,-1 0-1 0 0,-6 5 36 0 0,-18 18-26 0 0,-2-1 0 0 0,-1-2 0 0 0,-2-1 0 0 0,0-3 0 0 0,-13 6 26 0 0,24-14 107 0 0,16-10-23 0 0,0 0-1 0 0,-1-1 1 0 0,1 0 0 0 0,-2 0 0 0 0,1-1 0 0 0,-1-1 0 0 0,1 0 0 0 0,-1-1 0 0 0,-1-1 0 0 0,-8 2-84 0 0,45-32 260 0 0,-7 15-251 0 0,1 1 0 0 0,-1 1 1 0 0,2 1-1 0 0,-1 0 0 0 0,1 2 1 0 0,0 0-1 0 0,1 1 0 0 0,0 0 1 0 0,0 2-1 0 0,0 0 0 0 0,0 1 1 0 0,1 1-1 0 0,6 1-9 0 0,-17 3 6 0 0,1 0 1 0 0,0 1-1 0 0,-1 1 1 0 0,1-1-1 0 0,-1 2 1 0 0,0-1-1 0 0,-1 1 1 0 0,1 1-1 0 0,-1-1 1 0 0,0 1-1 0 0,0 1 1 0 0,0-1-1 0 0,-1 2 1 0 0,0-1-1 0 0,-1 1 1 0 0,0 0-1 0 0,0 0 1 0 0,-1 0-1 0 0,1 1 1 0 0,-2 0-1 0 0,1 0 1 0 0,-1 0-1 0 0,-1 1 1 0 0,0-1-1 0 0,0 1 1 0 0,-1 0-1 0 0,0 0 1 0 0,0 4-7 0 0,23 52 9 0 0,-13-42-97 0 0,0 0-1 0 0,2-1 1 0 0,1-1-1 0 0,1 0 0 0 0,1-1 1 0 0,0-1-1 0 0,2 0 0 0 0,5 3 89 0 0,111 69-4331 0 0,-68-72 1538 0 0,-46-19 1516 0 0</inkml:trace>
  <inkml:trace contextRef="#ctx0" brushRef="#br0" timeOffset="186786.155">15277 4049 916 0 0,'0'0'175'0'0,"0"0"31"0"0,0 0 42 0 0,0 0-101 0 0,0 0-15 0 0,0 0-3 0 0,0 0-28 0 0,0 0 13 0 0,0 0 48 0 0,0 0 4 0 0,0 0-40 0 0,0 0 5 0 0,0 0-55 0 0,0 0 15 0 0,0 0-37 0 0,0 0 48 0 0,0 0 40 0 0,0 0-30 0 0,0 0-32 0 0,0 0 21 0 0,0 0-67 0 0,0 0 9 0 0,0 0 59 0 0,0 0 33 0 0,0 0 3 0 0,0 0 19 0 0,0 0-70 0 0,0 0-26 0 0,0 0-6 0 0,0 0 18 0 0,0 0 91 0 0,0 0-9 0 0,0 0-59 0 0,0 0-3 0 0,0 0 51 0 0,0 0-16 0 0,0 0 10 0 0,0 0 27 0 0,0 0-5 0 0,0 0-8 0 0,0 0-16 0 0,0 0-65 0 0,0 0 106 0 0,0 0 1 0 0,0 0-94 0 0,0 0 22 0 0,0 0-54 0 0,0 0-16 0 0,0 0-24 0 0,0 0-10 0 0,0 0 77 0 0,0 0 26 0 0,0 0-34 0 0,0 0-17 0 0,0 0 25 0 0,0 0-17 0 0,0 0 14 0 0,0 0-6 0 0,0 0-39 0 0,0 0-30 0 0,0 0 43 0 0,0 0 11 0 0,0 0-32 0 0,0 0-48 0 0,0 0 19 0 0,0 0 2 0 0,0 0 47 0 0,0 0 13 0 0,0 0-70 0 0,0 0 76 0 0,0 0-28 0 0,0 0-10 0 0,0 0 1 0 0,0 0 1 0 0,0 0-33 0 0,0 0-43 0 0,0 0 68 0 0,0 0 10 0 0,0 0 12 0 0,0 0 8 0 0,0 0 7 0 0,0 0 28 0 0,0 0 9 0 0,-30 13 403 0 0,4 5 59 0 0,14-10-175 0 0,37-12-246 0 0,82-19-68 0 0,1 4 1 0 0,0 5-1 0 0,39 3-65 0 0,-56 1 6 0 0,-89 10-6 0 0,12 0-386 0 0,7-2-5861 0 0,-23 1 4950 0 0</inkml:trace>
  <inkml:trace contextRef="#ctx0" brushRef="#br0" timeOffset="187426.441">15966 3801 1192 0 0,'0'0'92'0'0,"1"-1"-1"0"0,-1 1 1 0 0,0-1-1 0 0,0 0 1 0 0,0 1-1 0 0,1-1 0 0 0,-1 1 1 0 0,0-1-1 0 0,0 1 1 0 0,0-1-1 0 0,0 1 1 0 0,0-1-1 0 0,0 0 1 0 0,0 1-1 0 0,0-1 1 0 0,0 1-1 0 0,-1-1 1 0 0,1 1-1 0 0,0-1 1 0 0,0 1-1 0 0,0-1 1 0 0,-1 1-1 0 0,1-1 1 0 0,0 1-1 0 0,-1-1 1 0 0,1 1-1 0 0,0-1 1 0 0,-1 1-1 0 0,1 0 1 0 0,0-1-1 0 0,-1 1 0 0 0,1-1 1 0 0,-1 1-1 0 0,1 0 1 0 0,-1-1-1 0 0,1 1 1 0 0,-1 0-1 0 0,1 0 1 0 0,-1 0-1 0 0,1-1 1 0 0,-1 1-1 0 0,1 0 1 0 0,-1 0-1 0 0,0 0 1 0 0,1 0-1 0 0,-1 0 1 0 0,1 0-1 0 0,-1 0-91 0 0,50-24 502 0 0,120-9 496 0 0,-167 33-993 0 0,1 0 0 0 0,0 1 0 0 0,-1-1 0 0 0,1 1-1 0 0,-1 0 1 0 0,1 0 0 0 0,-1 0 0 0 0,1 0 0 0 0,-1 0-1 0 0,0 1 1 0 0,0-1 0 0 0,0 1 0 0 0,1-1 0 0 0,-1 1-1 0 0,-1 0 1 0 0,1 0 0 0 0,0 0 0 0 0,0 0 0 0 0,-1 0-1 0 0,1 0 1 0 0,-1 0 0 0 0,0 0 0 0 0,1 1 0 0 0,-1-1-1 0 0,0 1 1 0 0,0-1 0 0 0,-1 1 0 0 0,1-1 0 0 0,0 1 0 0 0,-1-1-1 0 0,0 1 1 0 0,0 0 0 0 0,1-1 0 0 0,-1 1 0 0 0,-1 0-1 0 0,1 0-4 0 0,-13 93 151 0 0,-5-55 16 0 0,-3-2-1 0 0,-1-1 0 0 0,-1 0 1 0 0,-2-2-1 0 0,-2-1 0 0 0,-1-1 0 0 0,-3 0-166 0 0,-26 34 368 0 0,56-67-358 0 0,0 0 1 0 0,0-1-1 0 0,0 1 0 0 0,0 0 1 0 0,0-1-1 0 0,0 1 0 0 0,1 0 1 0 0,-1 0-1 0 0,0 0 1 0 0,1 0-1 0 0,-1 0 0 0 0,0 0 1 0 0,1 0-1 0 0,-1 0 0 0 0,1 0 1 0 0,-1 0-1 0 0,1 0 1 0 0,0 0-1 0 0,-1 0 0 0 0,1 0 1 0 0,0 0-1 0 0,0 0 0 0 0,0 1 1 0 0,0-1-1 0 0,0 0 1 0 0,0 0-1 0 0,0 0 0 0 0,0 0 1 0 0,0 0-1 0 0,1 0 0 0 0,-1 1 1 0 0,0-1-1 0 0,1 0 1 0 0,-1 0-1 0 0,1 0 0 0 0,-1 0 1 0 0,1 0-1 0 0,-1 0 0 0 0,1 0 1 0 0,0 0-1 0 0,0-1 1 0 0,-1 1-1 0 0,1 0 0 0 0,0 0 1 0 0,0 0-1 0 0,0-1 0 0 0,0 1 1 0 0,0-1-1 0 0,0 1 1 0 0,0 0-1 0 0,0-1 0 0 0,0 0 1 0 0,0 1-1 0 0,0-1 0 0 0,0 0 1 0 0,0 1-1 0 0,1-1-10 0 0,75 6 375 0 0,-67-6-351 0 0,341-24-1356 0 0,-332 34 345 0 0,-25-2-2767 0 0,3-6 2494 0 0</inkml:trace>
  <inkml:trace contextRef="#ctx0" brushRef="#br0" timeOffset="191282.311">16830 4244 1748 0 0,'0'0'486'0'0,"0"0"-80"0"0,0 0-32 0 0,0 0 6 0 0,0 0-23 0 0,0 0-6 0 0,0 0-130 0 0,0 0 11 0 0,0 0-34 0 0,0 0-43 0 0,0 0 23 0 0,0 0-37 0 0,0 0-2 0 0,0 0-43 0 0,0 0 22 0 0,0 0 4 0 0,3 6-3 0 0,-2-1-89 0 0,-1 0 0 0 0,1 0 1 0 0,-1 0-1 0 0,0 0 1 0 0,0 0-1 0 0,-1 0 1 0 0,1 0-1 0 0,-1 0 1 0 0,0 0-1 0 0,0 0 1 0 0,-1 0-1 0 0,0-1 1 0 0,0 1-1 0 0,0 0 0 0 0,0-1 1 0 0,-1 1-1 0 0,1-1 1 0 0,-1 0-1 0 0,-2 2-30 0 0,-141 159 277 0 0,30-78-4601 0 0,106-82 2956 0 0</inkml:trace>
  <inkml:trace contextRef="#ctx0" brushRef="#br0" timeOffset="199605.118">17330 3827 1088 0 0,'16'-52'2145'0'0,"-12"23"256"0"0,-17 32-1542 0 0,5 14-791 0 0,0 1 0 0 0,2 0 0 0 0,0 0 0 0 0,1 1 0 0 0,1-1-1 0 0,0 1 1 0 0,2 0 0 0 0,0 0 0 0 0,1 0 0 0 0,2 14-68 0 0,-1-25 51 0 0,1 1-1 0 0,-1-1 1 0 0,2 0 0 0 0,-1 0-1 0 0,1 0 1 0 0,1 0 0 0 0,-1 0-1 0 0,1-1 1 0 0,1 1-1 0 0,-1-1 1 0 0,1 1 0 0 0,1-1-1 0 0,-1-1 1 0 0,1 1 0 0 0,0-1-1 0 0,1 1 1 0 0,0-1 0 0 0,0-1-1 0 0,0 1 1 0 0,0-1 0 0 0,1 0-1 0 0,0-1 1 0 0,0 1-1 0 0,0-2 1 0 0,1 1 0 0 0,0 0-51 0 0,13 2 79 0 0,0-1 0 0 0,1 0 0 0 0,0-2 1 0 0,-1 0-1 0 0,1-2 0 0 0,0 0 0 0 0,0-1 1 0 0,0-2-1 0 0,-1 0 0 0 0,1-1 0 0 0,-1-1 1 0 0,1-1-1 0 0,5-3-79 0 0,-19 6 6 0 0,0 0 1 0 0,0 0-1 0 0,-1-1 0 0 0,1 1 1 0 0,-1-2-1 0 0,1 1 0 0 0,-1-1 1 0 0,0 0-1 0 0,-1-1 1 0 0,1 1-1 0 0,-1-2 0 0 0,1 1 1 0 0,-1 0-1 0 0,-1-1 0 0 0,1 0 1 0 0,-1-1-1 0 0,0 1 1 0 0,-1-1-1 0 0,0 0 0 0 0,0 0 1 0 0,0 0-1 0 0,-1-1 0 0 0,0 1 1 0 0,0-1-1 0 0,-1 0 1 0 0,0 1-1 0 0,0-1 0 0 0,-1 0 1 0 0,0 0-1 0 0,0-1 0 0 0,-1 1 1 0 0,0 0-1 0 0,-1 0 1 0 0,0-1-7 0 0,-5-6-31 0 0,-2 0 0 0 0,0 1 0 0 0,-1 0 0 0 0,0 0 0 0 0,-1 1 0 0 0,0 0 0 0 0,-1 1 0 0 0,-1 0 0 0 0,0 1 0 0 0,0 0 0 0 0,-1 1 1 0 0,0 1-1 0 0,-1 0 0 0 0,0 0 0 0 0,-1 2 0 0 0,0-1 0 0 0,0 2 0 0 0,0 0 0 0 0,-1 1 0 0 0,0 1 0 0 0,-2-1 31 0 0,-133-17-2759 0 0,132 39-1267 0 0,23-15 2709 0 0</inkml:trace>
  <inkml:trace contextRef="#ctx0" brushRef="#br0" timeOffset="200254.334">18318 4016 1356 0 0,'2'10'272'0'0,"-2"1"0"0"0,0 0 0 0 0,0 0 0 0 0,-1 0 0 0 0,0 0 0 0 0,0 0-1 0 0,-2 0 1 0 0,1-1 0 0 0,-1 1 0 0 0,-1-1 0 0 0,0 0 0 0 0,-1 2-272 0 0,-2 9 332 0 0,-82 122-30 0 0,63-130-2949 0 0,25-12 1433 0 0</inkml:trace>
  <inkml:trace contextRef="#ctx0" brushRef="#br0" timeOffset="201001.935">18904 3761 1140 0 0,'-1'-1'72'0'0,"0"0"0"0"0,1 1 1 0 0,-1-1-1 0 0,0 0 0 0 0,0 0 0 0 0,1 1 0 0 0,-1-1 0 0 0,1 0 1 0 0,-1 0-1 0 0,1 0 0 0 0,-1 0 0 0 0,1 0 0 0 0,-1 0 0 0 0,1 0 0 0 0,0 1 1 0 0,-1-1-1 0 0,1 0 0 0 0,0-1 0 0 0,0 1 0 0 0,0 0 0 0 0,0 0 1 0 0,0 0-1 0 0,0 0 0 0 0,0 0 0 0 0,0 0 0 0 0,0 0 0 0 0,0 0 0 0 0,1 0 1 0 0,-1 0-1 0 0,0 0 0 0 0,1 0 0 0 0,-1 1 0 0 0,1-1 0 0 0,-1 0 1 0 0,1 0-1 0 0,-1 0 0 0 0,1 0 0 0 0,0 0 0 0 0,-1 1 0 0 0,1-1 0 0 0,0 0 1 0 0,0 1-1 0 0,-1-1 0 0 0,1 0 0 0 0,0 1 0 0 0,0-1 0 0 0,0 1 1 0 0,0-1-1 0 0,0 1 0 0 0,0 0 0 0 0,0-1-72 0 0,47-32 316 0 0,-38 26-272 0 0,1 1 1 0 0,1 0 0 0 0,-1 0-1 0 0,1 2 1 0 0,0-1 0 0 0,0 2-1 0 0,0-1 1 0 0,0 2-1 0 0,1 0 1 0 0,-1 0 0 0 0,1 1-1 0 0,0 0 1 0 0,-1 1 0 0 0,1 1-1 0 0,0 0 1 0 0,-1 1-1 0 0,1 0 1 0 0,-1 1 0 0 0,0 0-1 0 0,0 1 1 0 0,0 0-1 0 0,0 1 1 0 0,-1 1 0 0 0,0 0-1 0 0,0 0 1 0 0,0 1 0 0 0,2 2-45 0 0,-9-3 10 0 0,0 0-1 0 0,0 0 1 0 0,-1 1 0 0 0,0-1 0 0 0,-1 1 0 0 0,1 0 0 0 0,-1-1 0 0 0,0 1 0 0 0,-1 0 0 0 0,0 0 0 0 0,0 0 0 0 0,0 0 0 0 0,-1 1-1 0 0,0-1 1 0 0,0 0 0 0 0,-1 0 0 0 0,0 0 0 0 0,0 0 0 0 0,-1 0 0 0 0,0 0 0 0 0,0 0 0 0 0,-1-1 0 0 0,1 1 0 0 0,-1-1 0 0 0,-1 1 0 0 0,-1 1-10 0 0,-115 150 606 0 0,-45-7 601 0 0,164-150-1199 0 0,-1 0 0 0 0,1 0 0 0 0,0 0 1 0 0,0 0-1 0 0,0 0 0 0 0,-1 0 0 0 0,1 0 0 0 0,0 0 0 0 0,1 1 0 0 0,-1-1 0 0 0,0 0 0 0 0,0 1 1 0 0,0-1-1 0 0,1 0 0 0 0,-1 1 0 0 0,1-1 0 0 0,-1 1 0 0 0,1-1 0 0 0,0 1 0 0 0,-1-1 1 0 0,1 1-1 0 0,0-1 0 0 0,0 1 0 0 0,0-1 0 0 0,0 1 0 0 0,0-1 0 0 0,0 1 0 0 0,1 0 0 0 0,-1-1 1 0 0,0 1-1 0 0,1-1 0 0 0,0 0 0 0 0,-1 1 0 0 0,1-1 0 0 0,0 1 0 0 0,-1-1 0 0 0,1 0 1 0 0,0 0-1 0 0,0 1 0 0 0,0-1 0 0 0,0 0 0 0 0,0 0 0 0 0,0 0 0 0 0,1 0 0 0 0,-1 0 0 0 0,0 0 1 0 0,0 0-1 0 0,1-1 0 0 0,-1 1 0 0 0,0 0 0 0 0,1-1 0 0 0,-1 1 0 0 0,1-1 0 0 0,-1 1 0 0 0,1-1 1 0 0,-1 0-1 0 0,1 0-8 0 0,97 9-10 0 0,-91-9 22 0 0,296-10-11 0 0,-230 5 233 0 0,-73 5-128 0 0,-1 0 2 0 0,0 0-30 0 0,12 1-521 0 0,4-4-5949 0 0,0-8 4951 0 0</inkml:trace>
  <inkml:trace contextRef="#ctx0" brushRef="#br0" timeOffset="202728.846">19744 3452 908 0 0,'0'0'207'0'0,"0"0"9"0"0,0 0-26 0 0,0 0-37 0 0,0 0 23 0 0,0 0-17 0 0,0 0 2 0 0,0 0 20 0 0,0 0-16 0 0,0 0 12 0 0,0 0 68 0 0,0 0-29 0 0,0 0 7 0 0,0 0-10 0 0,0 0-30 0 0,0 0-65 0 0,0 0-23 0 0,0 0 3 0 0,0 0 38 0 0,0 0-2 0 0,0 0-1 0 0,0 0-6 0 0,-3-21 727 0 0,3 20-843 0 0,-1 0 1 0 0,1-1-1 0 0,0 1 0 0 0,-1-1 1 0 0,1 1-1 0 0,0 0 1 0 0,0-1-1 0 0,0 1 0 0 0,0-1 1 0 0,0 1-1 0 0,0-1 1 0 0,0 1-1 0 0,0 0 0 0 0,1-1 1 0 0,-1 1-1 0 0,0-1 0 0 0,1 1 1 0 0,-1 0-1 0 0,1-1 1 0 0,0 1-1 0 0,-1 0 0 0 0,1 0 1 0 0,0-1-1 0 0,0 1 1 0 0,0 0-1 0 0,0 0 0 0 0,0 0 1 0 0,0 0-1 0 0,0 0 1 0 0,0 0-1 0 0,0 1 0 0 0,0-1 1 0 0,1 0-1 0 0,-1 0 1 0 0,0 1-1 0 0,1-1 0 0 0,-1 1 1 0 0,0-1-1 0 0,1 1 0 0 0,-1 0 1 0 0,1-1-1 0 0,-1 1 1 0 0,0 0-1 0 0,1 0 0 0 0,-1 0 1 0 0,1 0-1 0 0,-1 0 1 0 0,1 0-1 0 0,-1 1 0 0 0,0-1 1 0 0,1 0-1 0 0,-1 1 1 0 0,1-1-1 0 0,-1 1 0 0 0,0-1 1 0 0,0 1-1 0 0,1 0 0 0 0,-1 0 1 0 0,0 0-12 0 0,4-1-2 0 0,0 1 1 0 0,-1 0-1 0 0,1 0 1 0 0,-1 0-1 0 0,1 1 0 0 0,-1 0 1 0 0,1 0-1 0 0,-1 0 1 0 0,0 0-1 0 0,0 1 0 0 0,0-1 1 0 0,0 1-1 0 0,-1 0 1 0 0,1 0-1 0 0,-1 1 1 0 0,0-1-1 0 0,0 1 0 0 0,0-1 1 0 0,0 1-1 0 0,0 0 1 0 0,-1 0-1 0 0,0 1 0 0 0,0-1 1 0 0,0 0-1 0 0,0 1 1 0 0,-1-1-1 0 0,0 1 1 0 0,1 2 1 0 0,7 142-187 0 0,-49 28-367 0 0,44-171 530 0 0,0 0 0 0 0,1 0 1 0 0,-1-1-1 0 0,1 1 0 0 0,0-1 0 0 0,1 0 0 0 0,-1 0 0 0 0,1-1 0 0 0,0 1 0 0 0,0-1 1 0 0,1-1-1 0 0,-1 1 0 0 0,1-1 0 0 0,0 0 0 0 0,3 1 24 0 0,-7-3-35 0 0,6 6 80 0 0,-2 1 0 0 0,1-1 0 0 0,-1 1 0 0 0,0 1-1 0 0,-1-1 1 0 0,1 1 0 0 0,-2 1 0 0 0,0-1 0 0 0,0 1-1 0 0,0 0 1 0 0,-1 0 0 0 0,-1 0 0 0 0,0 0 0 0 0,0 1-1 0 0,-1-1 1 0 0,0 1 0 0 0,-1 0 0 0 0,0-1-1 0 0,-1 1 1 0 0,0 0 0 0 0,0 0 0 0 0,-1 0 0 0 0,-1-1-1 0 0,0 1 1 0 0,-1 0 0 0 0,0-1 0 0 0,0 0 0 0 0,-1 2-45 0 0,0 4 49 0 0,0 0 1 0 0,2 0 0 0 0,0 0 0 0 0,1 0-1 0 0,0 0 1 0 0,1 0 0 0 0,1 1 0 0 0,1-1-1 0 0,0 0 1 0 0,1 0 0 0 0,1 0 0 0 0,0-1 0 0 0,1 1-1 0 0,1-1 1 0 0,0 0 0 0 0,2 0 0 0 0,0 1-50 0 0,-2-4 27 0 0,-1-3-19 0 0,-1 0-1 0 0,1 0 1 0 0,-1 1-1 0 0,-1-1 1 0 0,0 1 0 0 0,0 0-1 0 0,-1 0 1 0 0,-1 0-1 0 0,1 0 1 0 0,-2 1-1 0 0,1-1 1 0 0,-1 0-1 0 0,-1 0 1 0 0,-1 8-8 0 0,-57 101-3741 0 0,38-99 2378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5:55:15.174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272 1626 1272 0 0,'48'-20'4132'0'0,"-25"9"-3645"0"0,20-3-219 0 0,0 1 1 0 0,1 3 0 0 0,1 1-1 0 0,-1 3 1 0 0,1 1 0 0 0,30 2-269 0 0,151-22-4123 0 0,-190 17 3235 0 0</inkml:trace>
  <inkml:trace contextRef="#ctx0" brushRef="#br0" timeOffset="341.208">1417 866 2064 0 0,'8'-13'6044'0'0,"5"-10"-5232"0"0,-50 33-7258 0 0,31-10 5052 0 0</inkml:trace>
  <inkml:trace contextRef="#ctx0" brushRef="#br0" timeOffset="604.557">1429 1050 1268 0 0,'7'13'1840'0'0,"8"-1"1104"0"0,7-21-5247 0 0,-6 4 559 0 0,-11 3 1223 0 0</inkml:trace>
  <inkml:trace contextRef="#ctx0" brushRef="#br0" timeOffset="-855.267">667 471 1036 0 0,'0'0'403'0'0,"0"0"-101"0"0,0 0-62 0 0,0 0 38 0 0,0 0-23 0 0,0 0 40 0 0,0 0-4 0 0,38-38 1354 0 0,-34 34-1617 0 0,0 0 1 0 0,0 0-1 0 0,-1-1 0 0 0,1 1 1 0 0,-1-1-1 0 0,0 0 0 0 0,-1 0 0 0 0,1 0 1 0 0,-1 0-1 0 0,0 0 0 0 0,0-1 1 0 0,0 1-1 0 0,-1-1 0 0 0,0 1 1 0 0,0-1-1 0 0,0 1 0 0 0,-1-1 0 0 0,0 0 1 0 0,0 0-1 0 0,0 1 0 0 0,-1-1 1 0 0,1 1-1 0 0,-2-1 0 0 0,1 0 0 0 0,0 1 1 0 0,-1 0-1 0 0,0-1 0 0 0,-1 1 1 0 0,1 0-1 0 0,-1 0 0 0 0,0 0 1 0 0,0 0-1 0 0,0 1 0 0 0,-1-1 0 0 0,1 1 1 0 0,-1 0-1 0 0,0 0 0 0 0,-1 0 1 0 0,1 1-1 0 0,-1-1 0 0 0,1 1 0 0 0,-1 0 1 0 0,0 0-1 0 0,0 1 0 0 0,0 0 1 0 0,-1-1-1 0 0,1 2 0 0 0,-1-1 1 0 0,1 1-1 0 0,-1-1 0 0 0,1 2 0 0 0,-1-1 1 0 0,0 1-1 0 0,1-1 0 0 0,-1 1 1 0 0,0 1-1 0 0,-5 0-28 0 0,-19 9 20 0 0,1 1-1 0 0,0 2 1 0 0,0 0 0 0 0,2 2-1 0 0,0 1 1 0 0,0 2-1 0 0,1 0 1 0 0,2 2 0 0 0,0 0-1 0 0,1 2 1 0 0,1 1 0 0 0,1 0-1 0 0,1 2 1 0 0,1 0 0 0 0,1 1-1 0 0,1 1 1 0 0,2 0 0 0 0,1 2-1 0 0,1-1 1 0 0,1 2 0 0 0,0 4-20 0 0,10-27 15 0 0,-1 1 0 0 0,1 0 0 0 0,0 0 0 0 0,1 1 1 0 0,0-1-1 0 0,1 0 0 0 0,-1 0 0 0 0,1 0 0 0 0,1 1 1 0 0,0-1-1 0 0,0 0 0 0 0,1 0 0 0 0,-1 0 0 0 0,2 0 1 0 0,-1 0-1 0 0,1 0 0 0 0,0-1 0 0 0,1 1 0 0 0,0-1 1 0 0,0 0-1 0 0,1 0 0 0 0,0 0 0 0 0,0-1 0 0 0,0 1 0 0 0,1-1 1 0 0,0-1-1 0 0,0 1 0 0 0,0-1 0 0 0,1 0 0 0 0,0 0 1 0 0,0-1-1 0 0,0 0 0 0 0,0 0 0 0 0,1-1 0 0 0,0 0 1 0 0,-1 0-1 0 0,1-1 0 0 0,1 0-15 0 0,101 11 135 0 0,-109-13-108 0 0,11 1-168 0 0,-12-1 128 0 0,0 0 0 0 0,0 0 0 0 0,-1 1 1 0 0,1-1-1 0 0,0 0 0 0 0,0 0 0 0 0,0 1 0 0 0,0-1 1 0 0,0 0-1 0 0,0 1 0 0 0,0-1 0 0 0,0 0 1 0 0,-1 1-1 0 0,1-1 0 0 0,0 0 0 0 0,0 0 0 0 0,0 1 1 0 0,0-1-1 0 0,1 0 0 0 0,-1 1 0 0 0,0-1 0 0 0,0 0 1 0 0,0 1-1 0 0,0-1 0 0 0,0 0 0 0 0,0 0 0 0 0,0 1 1 0 0,0-1-1 0 0,1 0 0 0 0,-1 1 0 0 0,0-1 1 0 0,0 0-1 0 0,0 0 0 0 0,1 1 13 0 0,-55 34-384 0 0,17-13 312 0 0,1 2 1 0 0,0 2 0 0 0,2 1-1 0 0,1 1 1 0 0,2 2 0 0 0,0 1 0 0 0,2 1-1 0 0,-6 12 72 0 0,33-43 2 0 0,1 1 0 0 0,-1 0 1 0 0,0 0-1 0 0,1-1 0 0 0,-1 1 0 0 0,1 0 0 0 0,0 0 0 0 0,-1 1 0 0 0,1-1 0 0 0,0 0 0 0 0,0 0 0 0 0,0 1 0 0 0,1-1 1 0 0,-1 0-1 0 0,1 1 0 0 0,-1-1 0 0 0,1 0 0 0 0,0 1 0 0 0,0-1 0 0 0,0 1 0 0 0,0-1 0 0 0,0 1 0 0 0,0-1 1 0 0,1 0-1 0 0,-1 1 0 0 0,1-1 0 0 0,0 0 0 0 0,-1 1 0 0 0,1-1 0 0 0,0 0 0 0 0,1 0 0 0 0,-1 0 0 0 0,0 0 1 0 0,0 0-1 0 0,1 0 0 0 0,0 0 0 0 0,-1 0 0 0 0,1 0 0 0 0,0-1 0 0 0,0 1 0 0 0,0-1 0 0 0,0 1 0 0 0,0-1 1 0 0,0 0-1 0 0,0 0 0 0 0,0 0 0 0 0,0 0 0 0 0,1 0 0 0 0,-1 0 0 0 0,0 0 0 0 0,1-1 0 0 0,-1 0 0 0 0,0 1 1 0 0,1-1-1 0 0,-1 0 0 0 0,1 0 0 0 0,0 0-2 0 0,136-7-668 0 0,-32-32-2023 0 0,-72 22 1179 0 0</inkml:trace>
  <inkml:trace contextRef="#ctx0" brushRef="#br0" timeOffset="-559.288">883 819 1172 0 0,'-29'44'2100'0'0,"19"-20"-1995"0"0,1 0 0 0 0,0 1 0 0 0,2 0 0 0 0,1 0 0 0 0,1 0 0 0 0,1 1 0 0 0,2-1-1 0 0,0 20-104 0 0,-10 67 19 0 0,8-71-1794 0 0,4-32 768 0 0</inkml:trace>
  <inkml:trace contextRef="#ctx0" brushRef="#br0" timeOffset="-278.322">579 939 988 0 0,'0'-1'65'0'0,"0"0"1"0"0,0 0-1 0 0,0 0 0 0 0,0 0 0 0 0,0 0 0 0 0,0 0 1 0 0,0 0-1 0 0,0 0 0 0 0,0 0 0 0 0,1 0 0 0 0,-1 1 1 0 0,0-1-1 0 0,1 0 0 0 0,-1 0 0 0 0,1 0 0 0 0,-1 0 1 0 0,1 0-1 0 0,-1 0 0 0 0,1 1 0 0 0,0-1 0 0 0,-1 0 1 0 0,1 1-1 0 0,0-1 0 0 0,0 0 0 0 0,-1 1 0 0 0,1-1 1 0 0,0 1-1 0 0,0-1 0 0 0,0 1 0 0 0,0-1 0 0 0,0 1 1 0 0,0 0-1 0 0,0-1 0 0 0,0 1 0 0 0,0 0 0 0 0,0 0 1 0 0,0 0-1 0 0,0 0 0 0 0,0 0 0 0 0,0 0 0 0 0,0 0 1 0 0,0 0-1 0 0,0 0 0 0 0,-1 0 0 0 0,1 0 1 0 0,0 1-1 0 0,0-1 0 0 0,0 0 0 0 0,0 1 0 0 0,0-1 1 0 0,0 1-1 0 0,0-1 0 0 0,0 1 0 0 0,-1-1 0 0 0,1 1 1 0 0,0 0-1 0 0,0-1 0 0 0,-1 1 0 0 0,1 0 0 0 0,0 0 1 0 0,-1-1-1 0 0,1 1 0 0 0,-1 0 0 0 0,1 0 0 0 0,0 1-65 0 0,17 7 2 0 0,46 17 152 0 0,-35-16-267 0 0,-1 0 0 0 0,-1 1 1 0 0,0 2-1 0 0,0 1 0 0 0,-1 1 0 0 0,-1 1 0 0 0,-1 2 0 0 0,0 0 1 0 0,-2 1-1 0 0,21 23 113 0 0,-20 2-2193 0 0,-21-30 1056 0 0</inkml:trace>
  <inkml:trace contextRef="#ctx0" brushRef="#br0" timeOffset="7691.095">8980 171 1288 0 0,'0'0'356'0'0,"0"0"-14"0"0,0 0-60 0 0,0 0-61 0 0,0 0-100 0 0,-6 19 1015 0 0,-28 3-328 0 0,32-24-756 0 0,1 0 1 0 0,0 0-1 0 0,0 0 0 0 0,0 0 1 0 0,0 0-1 0 0,1 0 0 0 0,-1 0 1 0 0,1-1-1 0 0,-1 1 1 0 0,1 0-1 0 0,0 0 0 0 0,0 0 1 0 0,0-1-1 0 0,0 1 0 0 0,0 0 1 0 0,0 0-1 0 0,0 0 1 0 0,1-1-1 0 0,-1 1 0 0 0,1 0 1 0 0,0 0-1 0 0,0 0 1 0 0,-1 0-1 0 0,1 0 0 0 0,1 0 1 0 0,-1 0-1 0 0,0 0 0 0 0,0 0 1 0 0,1 1-1 0 0,0-2-52 0 0,4-5 35 0 0,-1 1 0 0 0,1 1 0 0 0,1-1 0 0 0,-1 1 0 0 0,1 0 0 0 0,0 0 0 0 0,0 1 0 0 0,1 0 0 0 0,-1 0 0 0 0,1 1 0 0 0,0 0 0 0 0,1 0 0 0 0,-1 1 0 0 0,1 0 0 0 0,-1 1 0 0 0,1 0 0 0 0,0 0 0 0 0,0 0 0 0 0,0 1 0 0 0,0 1 0 0 0,1 0-35 0 0,-2 2-7 0 0,0 0 0 0 0,-1 1-1 0 0,1 0 1 0 0,-1 1 0 0 0,0 0 0 0 0,0 0 0 0 0,0 0 0 0 0,-1 1 0 0 0,0 0-1 0 0,1 0 1 0 0,-2 1 0 0 0,1-1 0 0 0,-1 1 0 0 0,0 1 0 0 0,0-1-1 0 0,0 1 1 0 0,-1-1 0 0 0,0 1 0 0 0,0 1 0 0 0,-1-1 0 0 0,0 0-1 0 0,0 1 1 0 0,-1 0 0 0 0,0-1 0 0 0,0 1 0 0 0,-1 0 0 0 0,0 0 0 0 0,-1 0-1 0 0,1 0 1 0 0,-1 0 0 0 0,-1 0 0 0 0,0 0 0 0 0,0 0 0 0 0,-1 3 7 0 0,-93 168 34 0 0,49-111-52 0 0,134-75-290 0 0,-81 5 312 0 0,1 1-1 0 0,0 0 1 0 0,0 0 0 0 0,0 0 0 0 0,0 1 0 0 0,0 0 0 0 0,0 1 0 0 0,0 0 0 0 0,0 0 0 0 0,0 1 0 0 0,-1 0 0 0 0,1 0 0 0 0,0 1 0 0 0,-1 0 0 0 0,0 0 0 0 0,0 1 0 0 0,0-1 0 0 0,0 2 0 0 0,0-1 0 0 0,-1 1 0 0 0,0 0 0 0 0,0 0-1 0 0,0 1 1 0 0,0 0 0 0 0,-1 0 0 0 0,0 0 0 0 0,-1 0 0 0 0,2 3-4 0 0,-7-3 21 0 0,-1 1-1 0 0,1-1 1 0 0,-1 1-1 0 0,-1-1 0 0 0,1 0 1 0 0,-1 0-1 0 0,0 0 1 0 0,0 0-1 0 0,-1 0 1 0 0,1-1-1 0 0,-1 1 0 0 0,-1-1 1 0 0,1 0-1 0 0,-1 0 1 0 0,0-1-1 0 0,0 1 1 0 0,0-1-1 0 0,-1 0 0 0 0,1-1 1 0 0,-1 1-1 0 0,0-1 1 0 0,0 0-1 0 0,0-1 1 0 0,0 1-1 0 0,-1-1 0 0 0,1-1 1 0 0,-6 2-21 0 0,11-3 2 0 0,-172 39 43 0 0,170-39-166 0 0,-1-1 1 0 0,1 1-1 0 0,-1-1 1 0 0,1 0-1 0 0,0 1 1 0 0,-1-2-1 0 0,1 1 1 0 0,0 0-1 0 0,0-1 1 0 0,-1 1-1 0 0,1-1 1 0 0,0 0-1 0 0,1 0 1 0 0,-1 0-1 0 0,0-1 1 0 0,1 1-1 0 0,-1-1 1 0 0,1 1-1 0 0,0-1 1 0 0,0 0-1 0 0,0 0 1 0 0,0 0-1 0 0,0 0 1 0 0,0 0-1 0 0,1 0 1 0 0,0-1-1 0 0,0 1 1 0 0,0 0-1 0 0,0-1 1 0 0,0 1-1 0 0,0-1 1 0 0,1 0 120 0 0,-6-30-1374 0 0</inkml:trace>
  <inkml:trace contextRef="#ctx0" brushRef="#br0" timeOffset="8141.813">10304 0 1368 0 0,'13'159'2591'0'0,"-13"-148"-2465"0"0,26 200 1180 0 0,-21-197-1224 0 0,1 0 0 0 0,0-1 0 0 0,1 1 0 0 0,0-1 0 0 0,1 0 0 0 0,0-1 0 0 0,1 0 0 0 0,1 0 0 0 0,0-1 0 0 0,0 0 0 0 0,3 0-82 0 0,-7-6-252 0 0,0 0 0 0 0,1-1 0 0 0,-1 0-1 0 0,1-1 1 0 0,0 1 0 0 0,0-1 0 0 0,0 0 0 0 0,1-1 0 0 0,-1 0 0 0 0,1 0-1 0 0,-1-1 1 0 0,1 0 0 0 0,0 0 0 0 0,6 0 252 0 0,3-1-1427 0 0</inkml:trace>
  <inkml:trace contextRef="#ctx0" brushRef="#br0" timeOffset="8547.776">10042 398 1568 0 0,'12'-7'2370'0'0,"64"-16"-1779"0"0,0 4-1 0 0,1 3 1 0 0,0 3-1 0 0,1 4 1 0 0,1 3-1 0 0,62 4-590 0 0,-136 3 22 0 0,1-1 0 0 0,-1 1 0 0 0,1 1 0 0 0,-1-1 0 0 0,0 1 0 0 0,1 0-1 0 0,-1 0 1 0 0,0 0 0 0 0,0 1 0 0 0,-1-1 0 0 0,1 1 0 0 0,0 0 0 0 0,-1 1 0 0 0,0-1-1 0 0,1 1 1 0 0,-1 0 0 0 0,-1 0 0 0 0,1 0 0 0 0,-1 1 0 0 0,0-1 0 0 0,0 1-1 0 0,0 0 1 0 0,0 0 0 0 0,-1 0 0 0 0,0 0 0 0 0,0 0 0 0 0,0 1 0 0 0,-1-1 0 0 0,1 0-1 0 0,-1 3-21 0 0,1-1-101 0 0,24 53 177 0 0,2-31-3360 0 0,-25-28 1818 0 0,-1-1-60 0 0</inkml:trace>
  <inkml:trace contextRef="#ctx0" brushRef="#br0" timeOffset="8810.813">10625 105 1440 0 0,'-2'-3'968'0'0,"0"0"-336"0"0,1 0-88 0 0,-1 0-148 0 0,1-1-144 0 0,-1 4-20 0 0,2-3-380 0 0,0 1-80 0 0,2-1-48 0 0,-1 0-244 0 0,4-1-500 0 0,-2 1 16 0 0</inkml:trace>
  <inkml:trace contextRef="#ctx0" brushRef="#br0" timeOffset="9850.689">10850 287 928 0 0,'9'22'729'0'0,"0"1"0"0"0,-2 1 0 0 0,-1-1 0 0 0,-1 1 0 0 0,-1 0-1 0 0,-1 1 1 0 0,0-1 0 0 0,-2 7-729 0 0,-9-16 386 0 0,15-16 940 0 0,82-131-1558 0 0,-80 118 135 0 0,-5 6 22 0 0,0 0-1 0 0,0 0 1 0 0,1 0-1 0 0,0 1 1 0 0,1 0 0 0 0,0 0-1 0 0,0 0 1 0 0,0 1-1 0 0,0 0 1 0 0,1 0-1 0 0,0 1 1 0 0,1 0-1 0 0,-1 0 1 0 0,1 0-1 0 0,0 1 1 0 0,0 0-1 0 0,0 1 1 0 0,2-1 75 0 0,-5 7-36 0 0,0 0 1 0 0,0 0-1 0 0,0 0 1 0 0,0 0-1 0 0,-1 0 1 0 0,1 1-1 0 0,-1 0 1 0 0,0 0-1 0 0,0 0 1 0 0,-1 1-1 0 0,1-1 1 0 0,-1 1-1 0 0,0 0 1 0 0,0 0-1 0 0,0 0 1 0 0,-1 0-1 0 0,0 1 1 0 0,0-1-1 0 0,0 0 1 0 0,-1 1-1 0 0,0 0 1 0 0,0-1-1 0 0,0 1 1 0 0,-1 0-1 0 0,1-1 1 0 0,-1 1-1 0 0,-1 4 36 0 0,6 50 502 0 0,0-63-456 0 0,137-143-124 0 0,-91 100-456 0 0,-10 127 475 0 0,-37-70 84 0 0,1-1 1 0 0,0 0 0 0 0,1-1-1 0 0,0 1 1 0 0,0-1-1 0 0,1-1 1 0 0,0 1 0 0 0,1-1-1 0 0,0 0 1 0 0,0-1-1 0 0,1 0 1 0 0,0 0-1 0 0,0-1 1 0 0,0 0 0 0 0,1 0-1 0 0,0-1 1 0 0,0 0-1 0 0,0-1 1 0 0,10 2-26 0 0,-8-2-9 0 0,0-1 0 0 0,1 0 0 0 0,-1-1 1 0 0,1 0-1 0 0,0-1 0 0 0,-1 0 0 0 0,1-1 0 0 0,0-1 0 0 0,0 0 1 0 0,-1-1-1 0 0,1 0 0 0 0,-1-1 0 0 0,0 0 0 0 0,1-1 0 0 0,-2 0 0 0 0,1-1 1 0 0,0-1-1 0 0,-1 0 0 0 0,0 0 0 0 0,0-1 0 0 0,-1 0 0 0 0,0-1 1 0 0,0 0-1 0 0,-1-1 0 0 0,0 0 0 0 0,0 0 0 0 0,-1-1 0 0 0,0 0 1 0 0,-1 0-1 0 0,0-1 0 0 0,1-4 9 0 0,-7 13-8 0 0,-1 0 0 0 0,0-1 0 0 0,0 1 0 0 0,0-1 0 0 0,-1 1 0 0 0,1 0 0 0 0,-1-1 0 0 0,1 1 0 0 0,-1 0 0 0 0,0-1 0 0 0,1 1 0 0 0,-1 0-1 0 0,0 0 1 0 0,-1 0 0 0 0,1 0 0 0 0,0 0 0 0 0,0 0 0 0 0,-1 0 0 0 0,0 0 0 0 0,1 1 0 0 0,-1-1 0 0 0,0 0 0 0 0,0 1 0 0 0,1-1 0 0 0,-1 1 0 0 0,0 0 0 0 0,-1 0 0 0 0,1 0 0 0 0,0 0 0 0 0,0 0 0 0 0,0 0 0 0 0,-1 0 0 0 0,1 1 0 0 0,0-1 0 0 0,-1 1 0 0 0,1 0 8 0 0,-89-14 13 0 0,84 14 9 0 0,0 1 1 0 0,-1 0 0 0 0,1 1-1 0 0,0 0 1 0 0,0 0-1 0 0,0 0 1 0 0,1 1 0 0 0,-1 0-1 0 0,0 0 1 0 0,1 1-1 0 0,0 0 1 0 0,0 0-1 0 0,0 0 1 0 0,0 1 0 0 0,1 0-1 0 0,0 0 1 0 0,0 0-1 0 0,0 1 1 0 0,0-1 0 0 0,1 1-1 0 0,0 0 1 0 0,0 1-1 0 0,1-1 1 0 0,0 1 0 0 0,0-1-1 0 0,0 1 1 0 0,1 0-1 0 0,0 0 1 0 0,0 0-1 0 0,1 1 1 0 0,0-1 0 0 0,0 0-1 0 0,1 4-22 0 0,0-5 28 0 0,1 1 0 0 0,1-1 0 0 0,-1 1-1 0 0,1-1 1 0 0,0 0 0 0 0,1 1 0 0 0,-1-1 0 0 0,1 0-1 0 0,1-1 1 0 0,-1 1 0 0 0,1 0 0 0 0,0-1-1 0 0,0 0 1 0 0,0 0 0 0 0,1 0 0 0 0,0-1 0 0 0,0 1-1 0 0,0-1 1 0 0,0 0 0 0 0,1-1 0 0 0,-1 1 0 0 0,1-1-1 0 0,0 0 1 0 0,0 0 0 0 0,0-1 0 0 0,1 0 0 0 0,-1 0-1 0 0,0-1 1 0 0,1 1 0 0 0,0-1 0 0 0,4 0-28 0 0,10-4 54 0 0,0 0 0 0 0,0-1 0 0 0,0-1 0 0 0,-1-1 0 0 0,1-1 0 0 0,-1 0 0 0 0,-1-2 0 0 0,0-1 0 0 0,0 0 0 0 0,11-9-54 0 0,120-50-23 0 0,-145 67 31 0 0,0 1 0 0 0,0 0 1 0 0,-1 0-1 0 0,1 1 0 0 0,0 0 0 0 0,0-1 0 0 0,0 2 1 0 0,0-1-1 0 0,-1 0 0 0 0,1 1 0 0 0,0 0 1 0 0,0 0-1 0 0,-1 1 0 0 0,1-1 0 0 0,0 1 0 0 0,-1 0 1 0 0,0 0-1 0 0,1 0 0 0 0,-1 1 0 0 0,0 0 0 0 0,0 0 1 0 0,-1 0-1 0 0,1 0 0 0 0,0 0 0 0 0,-1 1 0 0 0,0-1 1 0 0,0 1-1 0 0,0 0 0 0 0,0 0 0 0 0,-1 0 0 0 0,1 1 1 0 0,-1-1-1 0 0,0 0 0 0 0,-1 1 0 0 0,1-1 0 0 0,-1 1 1 0 0,0 0-1 0 0,0 0 0 0 0,0-1 0 0 0,0 1 0 0 0,-1 0 1 0 0,0 0-1 0 0,0 0 0 0 0,0 0 0 0 0,-1-1 1 0 0,0 1-1 0 0,0 0 0 0 0,0 0 0 0 0,0-1 0 0 0,-1 1 1 0 0,0-1-1 0 0,-1 5-8 0 0,-1-3-277 0 0,-1 1-1 0 0,1-1 1 0 0,-1 0 0 0 0,0-1 0 0 0,0 1 0 0 0,0-1-1 0 0,-1 0 1 0 0,0 0 0 0 0,0-1 0 0 0,0 0 0 0 0,-1 0-1 0 0,1 0 1 0 0,-1-1 0 0 0,0 0 0 0 0,0 0 0 0 0,0-1-1 0 0,-6 2 278 0 0,-13 2-1368 0 0</inkml:trace>
  <inkml:trace contextRef="#ctx0" brushRef="#br0" timeOffset="5738.604">6866 227 968 0 0,'-67'-51'3885'0'0,"67"51"-3744"0"0,0 0-65 0 0,0 0-42 0 0,0 0-3 0 0,0 0 9 0 0,0 0-3 0 0,0 0-1 0 0,0 0 2 0 0,0 0 42 0 0,-21-12 1559 0 0,19 10-1588 0 0,0 1 1 0 0,0 0 0 0 0,0 0-1 0 0,0-1 1 0 0,0 1 0 0 0,0 0-1 0 0,-1 1 1 0 0,1-1 0 0 0,0 0-1 0 0,0 1 1 0 0,-1-1 0 0 0,1 1-1 0 0,0 0 1 0 0,-1-1 0 0 0,1 1 0 0 0,0 0-1 0 0,-1 0 1 0 0,1 1 0 0 0,0-1-1 0 0,-1 1 1 0 0,1-1 0 0 0,0 1-1 0 0,0-1 1 0 0,-1 1 0 0 0,1 0-1 0 0,0 0 1 0 0,0 0 0 0 0,0 1-1 0 0,0-1 1 0 0,0 0 0 0 0,0 1-1 0 0,1-1 1 0 0,-1 1 0 0 0,0 0-1 0 0,1-1 1 0 0,-1 1 0 0 0,1 0-1 0 0,0 0 1 0 0,-1 0-52 0 0,-22 23-29 0 0,2 1 0 0 0,0 0 0 0 0,2 1 0 0 0,0 2 0 0 0,2 0 0 0 0,2 1 0 0 0,0 0 0 0 0,2 1 0 0 0,2 1 0 0 0,1 0 0 0 0,-7 30 29 0 0,16-56-10 0 0,-1 1 0 0 0,1-1 0 0 0,1 1 1 0 0,-1-1-1 0 0,1 1 0 0 0,0 0 0 0 0,0 0 0 0 0,1 0 1 0 0,0-1-1 0 0,0 1 0 0 0,1 0 0 0 0,0 0 0 0 0,0 0 1 0 0,0-1-1 0 0,1 1 0 0 0,0-1 0 0 0,1 1 0 0 0,-1-1 1 0 0,1 0-1 0 0,0 0 0 0 0,1 0 0 0 0,-1 0 0 0 0,1 0 1 0 0,0-1-1 0 0,1 1 0 0 0,-1-1 0 0 0,1-1 1 0 0,0 1-1 0 0,0-1 0 0 0,1 1 0 0 0,-1-1 0 0 0,1-1 1 0 0,0 1-1 0 0,0-1 0 0 0,0 0 0 0 0,1-1 0 0 0,-1 1 1 0 0,1-1-1 0 0,4 1 10 0 0,17 2-216 0 0,1-2 1 0 0,-1 0 0 0 0,1-2-1 0 0,-1-1 1 0 0,1-2 0 0 0,-1 0-1 0 0,0-2 1 0 0,0-1 0 0 0,24-8 215 0 0,102-52-2137 0 0,-122 47 1689 0 0</inkml:trace>
  <inkml:trace contextRef="#ctx0" brushRef="#br0" timeOffset="6000.692">7251 480 2080 0 0,'-1'-4'46'0'0,"0"0"0"0"0,0 1 0 0 0,0-1 0 0 0,-1 0 0 0 0,0 0 0 0 0,0 1-1 0 0,0-1 1 0 0,0 1 0 0 0,-1 0 0 0 0,1 0 0 0 0,-1-1 0 0 0,0 2 0 0 0,0-1 0 0 0,0 0 0 0 0,0 1-1 0 0,0-1 1 0 0,-1 1 0 0 0,1 0 0 0 0,-1 0 0 0 0,1 0 0 0 0,-1 0 0 0 0,0 1 0 0 0,0 0-1 0 0,0-1 1 0 0,0 1 0 0 0,1 1 0 0 0,-2-1 0 0 0,1 1 0 0 0,0-1 0 0 0,0 1 0 0 0,0 0 0 0 0,0 1-1 0 0,0-1 1 0 0,0 1 0 0 0,0 0 0 0 0,0 0 0 0 0,0 0 0 0 0,0 0 0 0 0,1 0 0 0 0,-4 3-46 0 0,-6 1 102 0 0,0 0 1 0 0,1 1 0 0 0,0 1-1 0 0,0 0 1 0 0,0 0 0 0 0,1 1-1 0 0,0 1 1 0 0,1 0 0 0 0,0 0-1 0 0,1 1 1 0 0,-1 1-1 0 0,2-1 1 0 0,0 1 0 0 0,0 1-1 0 0,1 0 1 0 0,0 0 0 0 0,1 0-1 0 0,0 0 1 0 0,1 1 0 0 0,1 0-1 0 0,0 0 1 0 0,0 1 0 0 0,2-1-1 0 0,0 1 1 0 0,-1 12-103 0 0,4-21 15 0 0,0-1-1 0 0,1 1 1 0 0,-1-1 0 0 0,1 1-1 0 0,0-1 1 0 0,0 0-1 0 0,0 0 1 0 0,1 0 0 0 0,-1 0-1 0 0,1 0 1 0 0,0-1 0 0 0,0 1-1 0 0,0-1 1 0 0,1 0 0 0 0,-1 0-1 0 0,1 0 1 0 0,0 0 0 0 0,0-1-1 0 0,0 1 1 0 0,0-1 0 0 0,0 0-1 0 0,1 0 1 0 0,-1 0 0 0 0,0-1-1 0 0,1 0 1 0 0,-1 0-1 0 0,1 0 1 0 0,0 0 0 0 0,-1-1-1 0 0,1 0 1 0 0,0 1 0 0 0,-1-2-1 0 0,1 1 1 0 0,0-1 0 0 0,-1 1-1 0 0,1-1 1 0 0,0-1-15 0 0,6-5-94 0 0,0 0 0 0 0,0-1 0 0 0,-1 0 0 0 0,0-1-1 0 0,-1 0 1 0 0,0 0 0 0 0,0-1 0 0 0,-1-1 0 0 0,0 1 0 0 0,-1-1 0 0 0,0 0 0 0 0,-1-1-1 0 0,0 0 1 0 0,-1 0 0 0 0,0 0 0 0 0,-1 0 0 0 0,-1-1 0 0 0,0 0 0 0 0,0 0 0 0 0,-1 0 0 0 0,-1 0-1 0 0,0 0 1 0 0,-1 0 0 0 0,-1-10 94 0 0,6-14-170 0 0,-2 8 35 0 0</inkml:trace>
  <inkml:trace contextRef="#ctx0" brushRef="#br0" timeOffset="6284.424">7211 366 4412 0 0,'0'-1'-1'0'0,"-1"0"-1"0"0,1 0 1 0 0,-1 0 0 0 0,1 0-1 0 0,-1 0 1 0 0,1-1-1 0 0,0 1 1 0 0,0 0-1 0 0,0 0 1 0 0,-1 0-1 0 0,1-1 1 0 0,0 1-1 0 0,0 0 1 0 0,1 0-1 0 0,-1-1 1 0 0,0 1 0 0 0,0 0-1 0 0,0 0 1 0 0,1 0-1 0 0,-1 0 1 0 0,1-1-1 0 0,-1 1 1 0 0,1 0-1 0 0,-1 0 1 0 0,1 0-1 0 0,0 0 1 0 0,0 0-1 0 0,-1 0 1 0 0,1 0 0 0 0,0 0-1 0 0,0 1 1 0 0,0-1-1 0 0,0 0 1 0 0,0 0-1 0 0,0 1 1 0 0,0-1-1 0 0,0 1 1 0 0,0-1-1 0 0,0 1 1 0 0,0-1-1 0 0,1 1 1 0 0,-1-1 0 0 0,0 1-1 0 0,0 0 1 0 0,0 0-1 0 0,1 0 1 0 0,-1 0-1 0 0,0 0 1 0 0,0 0-1 0 0,0 0 1 0 0,1 0-1 0 0,-1 0 1 0 0,0 0-1 0 0,0 1 1 0 0,0-1-1 0 0,1 1 1 0 0,-1-1 0 0 0,0 1-1 0 0,0-1 1 0 0,0 1-1 0 0,0-1 1 0 0,0 1-1 0 0,0 0 1 0 0,0 0-1 0 0,0-1 1 0 0,0 1-1 0 0,0 0 2 0 0,18 13 113 0 0,-1 1 0 0 0,0 1 0 0 0,-1 1 0 0 0,-1 0 0 0 0,0 1 0 0 0,-2 1 0 0 0,0 0 0 0 0,-1 1 0 0 0,0 1 0 0 0,-2-1-1 0 0,-1 2 1 0 0,0 0 0 0 0,-2 0 0 0 0,5 21-113 0 0,-8 17-483 0 0,-22-48-1462 0 0,1-17 506 0 0</inkml:trace>
  <inkml:trace contextRef="#ctx0" brushRef="#br0" timeOffset="6527.538">7263 248 1428 0 0,'0'-6'636'0'0,"0"1"-200"0"0,0 1-56 0 0,0-1-308 0 0,0 1-300 0 0,-4-1-340 0 0,6-2 16 0 0,0 2 28 0 0</inkml:trace>
  <inkml:trace contextRef="#ctx0" brushRef="#br0" timeOffset="6697.718">7672 540 1272 0 0,'29'102'2183'0'0,"-29"-100"-1753"0"0,-19 18 1868 0 0,-3-112-1457 0 0,20 84-826 0 0,1 0 0 0 0,0 0 0 0 0,0 0 0 0 0,1 0 0 0 0,0 0 0 0 0,0 0 0 0 0,1-1 0 0 0,0 1 0 0 0,1 0 0 0 0,0 1 0 0 0,0-1 0 0 0,0 0 0 0 0,1 0 1 0 0,0 1-1 0 0,1 0 0 0 0,-1 0 0 0 0,1 0 0 0 0,1 0 0 0 0,0 0 0 0 0,0 1 0 0 0,0 0 0 0 0,0 0 0 0 0,1 0 0 0 0,0 1 0 0 0,0-1 0 0 0,1 1 0 0 0,4-2-15 0 0,-5 8-5 0 0,0 0 0 0 0,-1 1-1 0 0,1-1 1 0 0,-1 1 0 0 0,1 0 0 0 0,-1 1 0 0 0,1 0-1 0 0,-1-1 1 0 0,0 2 0 0 0,0-1 0 0 0,-1 0-1 0 0,1 1 1 0 0,-1 0 0 0 0,1 0 0 0 0,-1 1 0 0 0,1 1 5 0 0,0-1-18 0 0,41 41-156 0 0,-31-29-221 0 0,0-1 0 0 0,2 0 1 0 0,0-1-1 0 0,0-1 0 0 0,2-1 0 0 0,0 0 1 0 0,0-2-1 0 0,8 4 395 0 0,-15-12-1346 0 0,-2-3-45 0 0</inkml:trace>
  <inkml:trace contextRef="#ctx0" brushRef="#br0" timeOffset="4082.382">4925 344 1248 0 0,'15'-14'933'0'0,"-13"11"-107"0"0,-2 3-85 0 0,0 0-57 0 0,3-16 1381 0 0,24-1-1311 0 0,-23 89 902 0 0,7 221-1285 0 0,-1-150-2678 0 0,-39-65-1209 0 0,18-65 2329 0 0</inkml:trace>
  <inkml:trace contextRef="#ctx0" brushRef="#br0" timeOffset="4629.739">4672 741 2080 0 0,'5'-22'3564'0'0,"54"-4"-3357"0"0,-47 22 127 0 0,139-49 203 0 0,-92 35-681 0 0,0-2 0 0 0,-2-4 0 0 0,0-1 0 0 0,-2-3 1 0 0,41-28 143 0 0,-90 53 54 0 0,-1-1 0 0 0,1 0 0 0 0,0 0 1 0 0,-1 0-1 0 0,0-1 0 0 0,0 0 0 0 0,-1 0 1 0 0,1 0-1 0 0,-1 0 0 0 0,0-1 0 0 0,0 0 1 0 0,-1 1-1 0 0,0-2 0 0 0,0 1 0 0 0,0 0 1 0 0,-1 0-1 0 0,0-1 0 0 0,0 0 0 0 0,0 1 1 0 0,-1-1-1 0 0,0-5-54 0 0,-55-47 613 0 0,51 59-609 0 0,1 1 0 0 0,-1-1 0 0 0,0 1 0 0 0,0 0-1 0 0,0 0 1 0 0,1 0 0 0 0,-1 0 0 0 0,0 1 0 0 0,1-1 0 0 0,-1 1-1 0 0,1-1 1 0 0,-1 1 0 0 0,1 0 0 0 0,0 0 0 0 0,0 0-1 0 0,0 0 1 0 0,0 1 0 0 0,0-1 0 0 0,1 0 0 0 0,-1 1-1 0 0,1-1 1 0 0,-1 1 0 0 0,1 0 0 0 0,0-1 0 0 0,0 1 0 0 0,0 0-1 0 0,0 0 1 0 0,1 0 0 0 0,-1 0 0 0 0,1 0 0 0 0,-1 0-1 0 0,1 0 1 0 0,0-1 0 0 0,0 1 0 0 0,1 0 0 0 0,-1 1-4 0 0,-16 384 35 0 0,17-264-20 0 0,0-41-311 0 0,24-126-1314 0 0,8-81 360 0 0,-29 117 1203 0 0</inkml:trace>
  <inkml:trace contextRef="#ctx0" brushRef="#br0" timeOffset="4877.72">5318 783 4168 0 0,'8'7'34'0'0,"1"1"28"0"0,-1 0 0 0 0,2 0 0 0 0,-1 0 0 0 0,1-1 0 0 0,0-1 0 0 0,1 0 0 0 0,-1 0 0 0 0,1-1 0 0 0,0 0-1 0 0,1-1 1 0 0,-1 0 0 0 0,1-1 0 0 0,0 0 0 0 0,1-1-62 0 0,1 0 42 0 0,0-1 0 0 0,0-1-1 0 0,0 0 1 0 0,0-1 0 0 0,0-1-1 0 0,-1 0 1 0 0,1 0 0 0 0,0-2 0 0 0,-1 0-1 0 0,0 0 1 0 0,0-1 0 0 0,0-1-1 0 0,-1 0 1 0 0,1 0 0 0 0,-2-1 0 0 0,1-1-1 0 0,-1 0 1 0 0,0-1 0 0 0,0 0-1 0 0,-1-1 1 0 0,-1 0 0 0 0,1 0 0 0 0,-2-1-1 0 0,1 0 1 0 0,-2-1 0 0 0,1 0-1 0 0,-2 0 1 0 0,0 0 0 0 0,0-1 0 0 0,0-3-42 0 0,-5 14-3 0 0,-1 0 1 0 0,0 0-1 0 0,1 0 1 0 0,-1 0 0 0 0,0-1-1 0 0,0 1 1 0 0,0 0 0 0 0,-1 0-1 0 0,1 0 1 0 0,-1 0 0 0 0,1 0-1 0 0,-1 0 1 0 0,1 0-1 0 0,-1 0 1 0 0,0 0 0 0 0,0 1-1 0 0,0-1 1 0 0,0 0 0 0 0,0 0-1 0 0,-1 1 1 0 0,1-1 0 0 0,0 1-1 0 0,-1-1 1 0 0,1 1-1 0 0,-1-1 1 0 0,0 1 0 0 0,1 0-1 0 0,-1 0 1 0 0,0 0 0 0 0,0 0-1 0 0,1 0 1 0 0,-1 0-1 0 0,0 0 1 0 0,0 1 0 0 0,0-1-1 0 0,0 1 1 0 0,0-1 0 0 0,0 1-1 0 0,0 0 1 0 0,-1 0 0 0 0,1 0-1 0 0,0 0 1 0 0,0 0-1 0 0,-1 1 3 0 0,-91 19-157 0 0,86-17 181 0 0,1-1 0 0 0,-1 1 0 0 0,1 0 0 0 0,-1 1 0 0 0,1 0 0 0 0,0 0 0 0 0,0 0 1 0 0,1 1-1 0 0,0 0 0 0 0,-1 1 0 0 0,2-1 0 0 0,-1 1 0 0 0,1 0 0 0 0,-1 0 0 0 0,2 1 1 0 0,-1 0-1 0 0,1 0 0 0 0,0 0 0 0 0,0 0 0 0 0,1 0 0 0 0,0 1 0 0 0,-1 4-24 0 0,6-7 2 0 0,0 0-1 0 0,1 0 0 0 0,-1 0 0 0 0,1 0 0 0 0,0 0 1 0 0,1 0-1 0 0,-1-1 0 0 0,1 1 0 0 0,0-1 1 0 0,0 0-1 0 0,0 0 0 0 0,0-1 0 0 0,1 1 1 0 0,0-1-1 0 0,-1 0 0 0 0,1 0 0 0 0,0 0 1 0 0,1-1-1 0 0,-1 0 0 0 0,0 0 0 0 0,5 1-1 0 0,176 33-3597 0 0,-162-35 2291 0 0</inkml:trace>
  <inkml:trace contextRef="#ctx0" brushRef="#br0" timeOffset="1533.735">2733 372 1044 0 0,'3'-59'4659'0'0,"-11"117"-4373"0"0,12 12-182 0 0,3-1-1 0 0,3 0 1 0 0,3 0-1 0 0,3-1 1 0 0,11 23-104 0 0,-8-21 75 0 0,10 94-542 0 0,-29-162 107 0 0,0-2-242 0 0,-12 7-1247 0 0,4-8 509 0 0</inkml:trace>
  <inkml:trace contextRef="#ctx0" brushRef="#br0" timeOffset="1956.066">2278 411 1436 0 0,'18'-7'3765'0'0,"113"-29"-2625"0"0,326-28 264 0 0,-432 81-5727 0 0,-27-14 3381 0 0</inkml:trace>
  <inkml:trace contextRef="#ctx0" brushRef="#br0" timeOffset="2344.749">3133 866 1492 0 0,'-3'3'96'0'0,"1"-1"-1"0"0,0 1 1 0 0,0 0-1 0 0,0 1 1 0 0,0-1-1 0 0,0 0 1 0 0,0 1 0 0 0,1-1-1 0 0,0 1 1 0 0,0-1-1 0 0,0 1 1 0 0,0-1-1 0 0,0 1 1 0 0,1 0-1 0 0,0-1 1 0 0,0 1-1 0 0,0 0 1 0 0,0 0 0 0 0,0-1-1 0 0,1 1 1 0 0,-1 0-1 0 0,1-1 1 0 0,0 1-1 0 0,0-1 1 0 0,1 1-1 0 0,-1-1 1 0 0,1 1 0 0 0,-1-1-1 0 0,1 0 1 0 0,0 0-1 0 0,0 0 1 0 0,1 0-1 0 0,-1 0 1 0 0,1 0-1 0 0,-1-1 1 0 0,1 1-1 0 0,0-1 1 0 0,0 1 0 0 0,0-1-1 0 0,0 0 1 0 0,0-1-1 0 0,1 1 1 0 0,-1 0-1 0 0,1-1 1 0 0,2 1-96 0 0,3 1 47 0 0,-1-1-1 0 0,0-1 1 0 0,0 1 0 0 0,1-1 0 0 0,-1-1-1 0 0,1 0 1 0 0,-1 0 0 0 0,1 0 0 0 0,-1-1-1 0 0,1-1 1 0 0,-1 1 0 0 0,0-1 0 0 0,0-1-1 0 0,0 1 1 0 0,0-1 0 0 0,0-1 0 0 0,0 1-1 0 0,-1-2 1 0 0,0 1 0 0 0,0-1 0 0 0,0 0-1 0 0,0 0 1 0 0,-1-1 0 0 0,0 1-1 0 0,0-2 1 0 0,0 1 0 0 0,-1-1 0 0 0,0 1-1 0 0,0-1 1 0 0,-1-1 0 0 0,0 1 0 0 0,0-1-1 0 0,0 1 1 0 0,-1-1 0 0 0,-1 0 0 0 0,2-6-47 0 0,-7 6-82 0 0,-1 0 1 0 0,1 1 0 0 0,-2-1-1 0 0,1 1 1 0 0,-1 0 0 0 0,0 0-1 0 0,0 0 1 0 0,-1 1 0 0 0,0-1 0 0 0,0 1-1 0 0,-1 1 1 0 0,1-1 0 0 0,-1 1-1 0 0,-1 1 1 0 0,1-1 0 0 0,-1 1-1 0 0,1 0 1 0 0,-1 1 0 0 0,0 0-1 0 0,0 0 1 0 0,-1 1 0 0 0,1 0-1 0 0,0 0 1 0 0,-1 1 0 0 0,1 0-1 0 0,-6 0 82 0 0,-74-13-1340 0 0,62 10 536 0 0</inkml:trace>
  <inkml:trace contextRef="#ctx0" brushRef="#br0" timeOffset="2900.704">3840 593 1452 0 0,'-66'38'1416'0'0,"51"-31"-1149"0"0,0 0-1 0 0,1 1 0 0 0,0 1 1 0 0,0 1-1 0 0,1 0 0 0 0,0 0 1 0 0,1 1-1 0 0,0 1 0 0 0,1 0 1 0 0,-9 12-267 0 0,21-21 43 0 0,0 1 1 0 0,0-1-1 0 0,1 0 0 0 0,-1 0 1 0 0,1 1-1 0 0,-1-1 1 0 0,1 0-1 0 0,0-1 1 0 0,0 1-1 0 0,1 0 0 0 0,-1 0 1 0 0,0-1-1 0 0,1 1 1 0 0,0-1-1 0 0,-1 0 0 0 0,1 0 1 0 0,0 0-1 0 0,0 0 1 0 0,0 0-1 0 0,1-1 0 0 0,-1 0 1 0 0,0 1-1 0 0,0-1 1 0 0,1 0-1 0 0,-1 0 1 0 0,1-1-1 0 0,-1 1 0 0 0,1-1 1 0 0,-1 0-1 0 0,1 0 1 0 0,-1 0-1 0 0,2 0-43 0 0,8 3 70 0 0,31 7 55 0 0,66 34 305 0 0,-109-40-443 0 0,-1 0 0 0 0,1-1 0 0 0,-1 1 1 0 0,1 0-1 0 0,-1 0 0 0 0,0 0 0 0 0,-1-1 0 0 0,1 1 0 0 0,-1 0 1 0 0,1 0-1 0 0,-1 0 0 0 0,0-1 0 0 0,-1 1 0 0 0,1-1 0 0 0,-1 1 1 0 0,1-1-1 0 0,-1 1 0 0 0,0-1 0 0 0,0 0 0 0 0,-1 0 0 0 0,1 0 0 0 0,-1 0 1 0 0,1 0-1 0 0,-1 0 0 0 0,0-1 0 0 0,0 0 0 0 0,0 1 0 0 0,0-1 1 0 0,0 0-1 0 0,-1 0 0 0 0,1-1 0 0 0,-1 1 0 0 0,1-1 0 0 0,-4 1 13 0 0,-63 33-735 0 0,17-27-2632 0 0,45-8 2048 0 0</inkml:trace>
  <inkml:trace contextRef="#ctx0" brushRef="#br0" timeOffset="3198.788">4067 591 1360 0 0,'-1'1'69'0'0,"-1"-1"0"0"0,1 1 0 0 0,-1 0 0 0 0,1-1 0 0 0,-1 1 0 0 0,1 0 0 0 0,0 0 0 0 0,-1 0 0 0 0,1 0 0 0 0,0 0 0 0 0,0 0 0 0 0,0 0 0 0 0,0 1 0 0 0,0-1 0 0 0,0 0 0 0 0,0 0 0 0 0,0 1 0 0 0,0-1 0 0 0,1 1 0 0 0,-1-1 0 0 0,0 1 0 0 0,1-1 0 0 0,0 1 0 0 0,-1-1 0 0 0,1 1 0 0 0,0 0 0 0 0,0-1 0 0 0,-1 1 0 0 0,1-1 0 0 0,1 1 0 0 0,-1 0 0 0 0,0-1 0 0 0,0 1 0 0 0,0-1 0 0 0,1 1 0 0 0,-1 0 0 0 0,1-1 0 0 0,0 1 0 0 0,-1-1 0 0 0,1 0 0 0 0,0 1 0 0 0,0-1 0 0 0,-1 0 0 0 0,1 1 1 0 0,1-1-70 0 0,41 67 983 0 0,-37-64-934 0 0,-1 1-1 0 0,0-1 1 0 0,0 1 0 0 0,-1 0-1 0 0,1 0 1 0 0,-1 1-1 0 0,0-1 1 0 0,0 1 0 0 0,-1 0-1 0 0,0 0 1 0 0,0 0-1 0 0,0 0 1 0 0,-1 0 0 0 0,0 1-1 0 0,0-1 1 0 0,0 1-1 0 0,-1 0 1 0 0,0-1 0 0 0,-1 1-1 0 0,1 0 1 0 0,-1 0-1 0 0,0-1 1 0 0,-1 1 0 0 0,0 0-1 0 0,0 0 1 0 0,0-1 0 0 0,-1 1-1 0 0,0-1 1 0 0,0 1-1 0 0,-1-1 1 0 0,0 0 0 0 0,0 0-1 0 0,0 0 1 0 0,-1 0-1 0 0,0 0 1 0 0,0-1 0 0 0,0 0-1 0 0,0 0 1 0 0,-1 0-1 0 0,0 0 1 0 0,-3 1-49 0 0,6-4-122 0 0,0 0-1 0 0,-1 0 1 0 0,1 0 0 0 0,0 0-1 0 0,-1-1 1 0 0,1 1-1 0 0,-1-1 1 0 0,0 0 0 0 0,1 1-1 0 0,-1-1 1 0 0,0-1 0 0 0,0 1-1 0 0,1 0 1 0 0,-1-1 0 0 0,0 1-1 0 0,0-1 1 0 0,0 0-1 0 0,0 0 1 0 0,0 0 0 0 0,0 0-1 0 0,0-1 1 0 0,0 1 0 0 0,1-1-1 0 0,-1 1 1 0 0,0-1 0 0 0,0 0-1 0 0,0 0 1 0 0,1-1-1 0 0,-1 1 1 0 0,1 0 0 0 0,-1-1-1 0 0,1 0 1 0 0,-1 1 0 0 0,1-1 122 0 0,-8-17-1390 0 0</inkml:trace>
  <inkml:trace contextRef="#ctx0" brushRef="#br0" timeOffset="14859.79">4102 2142 1196 0 0,'18'-34'9988'0'0,"-18"34"-10025"0"0,3 23-8334 0 0,-3-16 7067 0 0</inkml:trace>
  <inkml:trace contextRef="#ctx0" brushRef="#br0" timeOffset="15110.393">4275 2557 1048 0 0,'-4'5'6893'0'0,"-16"-33"-5988"0"0,19 25-982 0 0,-3-6-5642 0 0,4 8 4329 0 0</inkml:trace>
  <inkml:trace contextRef="#ctx0" brushRef="#br0" timeOffset="16538.905">6496 2301 908 0 0,'-12'-8'4039'0'0,"-23"-1"-3028"0"0,27 7-608 0 0,-7 0-8 0 0,-19-7-393 0 0,28-4-4395 0 0,9 7 3188 0 0</inkml:trace>
  <inkml:trace contextRef="#ctx0" brushRef="#br0" timeOffset="17188.744">7085 2139 1700 0 0,'-52'15'3601'0'0,"37"-9"-3380"0"0,1 1-1 0 0,0 1 1 0 0,0 0 0 0 0,1 1-1 0 0,0 1 1 0 0,1 0-1 0 0,0 0 1 0 0,0 2 0 0 0,1-1-1 0 0,-9 13-220 0 0,19-23 11 0 0,1 0 0 0 0,-1 0-1 0 0,1 0 1 0 0,-1 1-1 0 0,1-1 1 0 0,0 0-1 0 0,0 0 1 0 0,-1 0 0 0 0,1 0-1 0 0,0 0 1 0 0,0 0-1 0 0,0 0 1 0 0,0 0-1 0 0,0 0 1 0 0,1 0 0 0 0,-1 0-1 0 0,0 1 1 0 0,0-1-1 0 0,1 0 1 0 0,-1 0-1 0 0,1 0 1 0 0,-1 0 0 0 0,1 0-1 0 0,-1 0 1 0 0,1-1-1 0 0,-1 1 1 0 0,1 0 0 0 0,0 0-1 0 0,0 0 1 0 0,-1 0-1 0 0,1-1 1 0 0,0 1-1 0 0,0 0 1 0 0,0-1 0 0 0,0 1-1 0 0,0-1 1 0 0,0 1-1 0 0,0-1 1 0 0,0 1-1 0 0,0-1 1 0 0,0 0 0 0 0,0 1-1 0 0,0-1 1 0 0,0 0-1 0 0,0 0 1 0 0,0 0 0 0 0,0 0-1 0 0,0 0 1 0 0,1 0-1 0 0,-1 0 1 0 0,0 0-11 0 0,70-2 52 0 0,312-97-358 0 0,-502 133 446 0 0,164-62-430 0 0,-41 26 296 0 0,13-6-137 0 0,0 0-1 0 0,0-1 0 0 0,-1-1 1 0 0,-1 0-1 0 0,0-2 1 0 0,0 1-1 0 0,-1-2 1 0 0,-1 0-1 0 0,0 0 0 0 0,-1-2 1 0 0,0 1-1 0 0,-1-1 1 0 0,-1-1-1 0 0,0 0 0 0 0,-1-1 1 0 0,-1 1-1 0 0,-1-2 1 0 0,0 1-1 0 0,3-13 132 0 0,-8 14 155 0 0,0 0 1 0 0,-1 0-1 0 0,-1 0 1 0 0,0 0-1 0 0,-1 1 0 0 0,-1-1 1 0 0,-1 0-1 0 0,0 0 0 0 0,0 1 1 0 0,-2 0-1 0 0,0 0 0 0 0,-1 0 1 0 0,0 0-1 0 0,-1 1 0 0 0,-1 0 1 0 0,0 0-1 0 0,-1 1 0 0 0,0 0 1 0 0,-1 1-1 0 0,-1 0 0 0 0,-10-9-155 0 0,19 20 36 0 0,0 1 0 0 0,0-1 0 0 0,1 1-1 0 0,-1 0 1 0 0,-1-1 0 0 0,1 1 0 0 0,0 0-1 0 0,0 0 1 0 0,0 0 0 0 0,0 1 0 0 0,0-1-1 0 0,0 0 1 0 0,0 1 0 0 0,0-1 0 0 0,0 1-1 0 0,1 0 1 0 0,-1-1 0 0 0,0 1 0 0 0,0 0-1 0 0,0 0 1 0 0,1 0 0 0 0,-1 1 0 0 0,0-1-1 0 0,1 0 1 0 0,-1 1 0 0 0,1-1 0 0 0,0 0-1 0 0,-1 1 1 0 0,1 0 0 0 0,0-1 0 0 0,0 1-1 0 0,0 0 1 0 0,0 0 0 0 0,0-1 0 0 0,0 1-1 0 0,1 0 1 0 0,-1 1-36 0 0,-29 74 454 0 0,28-59-339 0 0,0 0-1 0 0,1 0 0 0 0,1 0 0 0 0,1-1 1 0 0,0 1-1 0 0,1 0 0 0 0,1 0 0 0 0,1-1 1 0 0,1 0-1 0 0,0 1-114 0 0,21 49-1 0 0,2 0 1 0 0,4-2-1 0 0,3-1 0 0 0,29 40 1 0 0,-22-35-667 0 0,-23-38 173 0 0,70 157-6676 0 0,-85-166 5893 0 0</inkml:trace>
  <inkml:trace contextRef="#ctx0" brushRef="#br0" timeOffset="15947.19">5078 2129 1184 0 0,'-1'-1'80'0'0,"1"0"-1"0"0,-1 0 1 0 0,0 0-1 0 0,0 0 1 0 0,0 0-1 0 0,1 0 1 0 0,-1 0-1 0 0,0-1 1 0 0,1 1-1 0 0,-1 0 0 0 0,1 0 1 0 0,0-1-1 0 0,-1 1 1 0 0,1 0-1 0 0,0-1 1 0 0,0 1-1 0 0,-1 0 1 0 0,1-1-1 0 0,0 1 1 0 0,1 0-1 0 0,-1-1 1 0 0,0 1-1 0 0,0 0 1 0 0,0 0-1 0 0,1-1 1 0 0,-1 1-1 0 0,1 0 1 0 0,-1 0-1 0 0,1-1 1 0 0,-1 1-1 0 0,1 0 1 0 0,0 0-1 0 0,0 0 1 0 0,-1 0-1 0 0,1 0 1 0 0,0 0-1 0 0,0 0 1 0 0,0 0-1 0 0,0 0 1 0 0,0 0-1 0 0,0 1 1 0 0,1-1-1 0 0,-1 0 1 0 0,0 1-1 0 0,0-1 1 0 0,0 1-1 0 0,1-1 1 0 0,-1 1-1 0 0,0-1 1 0 0,1 1-1 0 0,-1 0 1 0 0,0 0-1 0 0,1 0 1 0 0,-1 0-80 0 0,13 4 50 0 0,-1 2 0 0 0,-1 0 1 0 0,1 0-1 0 0,-1 1 0 0 0,0 1 1 0 0,0 0-1 0 0,-1 0 0 0 0,0 1 1 0 0,-1 1-1 0 0,0 0 1 0 0,0 0-1 0 0,-1 1 0 0 0,0 0 1 0 0,-1 0-1 0 0,0 1 0 0 0,-1 0 1 0 0,-1 1-1 0 0,0 0 0 0 0,0 0 1 0 0,-1 0-1 0 0,-1 0 1 0 0,0 1-1 0 0,-1 0 0 0 0,-1 0 1 0 0,0 0-1 0 0,0 7-50 0 0,-2-17 72 0 0,-1 1 0 0 0,1 0-1 0 0,-1 0 1 0 0,0 0 0 0 0,-1 0 0 0 0,1 0 0 0 0,-1-1-1 0 0,0 1 1 0 0,0-1 0 0 0,0 1 0 0 0,-1-1 0 0 0,0 0-1 0 0,0 0 1 0 0,0 0 0 0 0,0 0 0 0 0,0 0 0 0 0,-1-1-1 0 0,0 0 1 0 0,1 1 0 0 0,-1-1 0 0 0,-1-1 0 0 0,1 1-1 0 0,0-1 1 0 0,0 1 0 0 0,-1-1 0 0 0,-3 1-72 0 0,-30-35 316 0 0,30 18-319 0 0,1 1 1 0 0,1-1 0 0 0,0 0-1 0 0,1-1 1 0 0,1 1 0 0 0,0-1-1 0 0,1 0 1 0 0,1 0 0 0 0,0 0-1 0 0,1 0 1 0 0,0-1-1 0 0,1 1 1 0 0,2-12 2 0 0,-2 24-15 0 0,1-4-42 0 0,-1 0 0 0 0,1-1 0 0 0,0 1 0 0 0,0 0-1 0 0,1 0 1 0 0,0 0 0 0 0,0 0 0 0 0,1 0 0 0 0,-1 0 0 0 0,2 0 0 0 0,-1 1 0 0 0,1 0 0 0 0,0 0 0 0 0,0 0 0 0 0,1 0 0 0 0,-1 0 0 0 0,1 1 0 0 0,1 0-1 0 0,-1 0 1 0 0,1 0 0 0 0,0 1 0 0 0,0 0 0 0 0,0 0 0 0 0,0 0 0 0 0,6-2 57 0 0,-6 6-28 0 0,-1-1 0 0 0,1 1 0 0 0,-1 0 1 0 0,1 1-1 0 0,-1-1 0 0 0,1 1 0 0 0,-1 0 0 0 0,0 1 0 0 0,0-1 0 0 0,1 1 0 0 0,-1 0 1 0 0,0 0-1 0 0,0 0 0 0 0,0 1 0 0 0,-1 0 0 0 0,1 0 0 0 0,-1 0 0 0 0,1 1 1 0 0,-1-1-1 0 0,1 3 28 0 0,9 9-52 0 0,0 0 1 0 0,-1 1-1 0 0,-1 1 0 0 0,-1 0 1 0 0,-1 1-1 0 0,0 0 1 0 0,-1 0-1 0 0,-1 1 1 0 0,0 0-1 0 0,1 9 52 0 0,46 95-1911 0 0,-49-112 802 0 0,-2 0-186 0 0</inkml:trace>
  <inkml:trace contextRef="#ctx0" brushRef="#br0" timeOffset="16288.987">5735 2350 888 0 0,'-4'7'123'0'0,"3"-6"-45"0"0,-1 1 0 0 0,0 0 0 0 0,1-1 0 0 0,-1 1 0 0 0,1 0 0 0 0,0 0 0 0 0,-1-1 0 0 0,1 1 1 0 0,0 0-1 0 0,0 1 0 0 0,0-1 0 0 0,1 0 0 0 0,-1 0 0 0 0,0 0 0 0 0,1 0 0 0 0,-1 1 0 0 0,1-1 1 0 0,0 0-1 0 0,0 0 0 0 0,0 1 0 0 0,0-1 0 0 0,0 0 0 0 0,0 0 0 0 0,1 1 0 0 0,-1-1 0 0 0,1 0 1 0 0,0 0-1 0 0,-1 0 0 0 0,1 0 0 0 0,0 1 0 0 0,0-1 0 0 0,0-1 0 0 0,1 1 0 0 0,-1 0 1 0 0,0 0-1 0 0,1 0 0 0 0,-1 0 0 0 0,1-1 0 0 0,-1 1 0 0 0,1-1 0 0 0,0 1 0 0 0,0-1 0 0 0,0 0 1 0 0,0 0-1 0 0,0 0 0 0 0,0 0 0 0 0,0 0 0 0 0,0 0 0 0 0,0 0 0 0 0,0-1 0 0 0,1 1 0 0 0,0-1-78 0 0,9 1 95 0 0,-1-1-1 0 0,1-1 0 0 0,-1 0 0 0 0,0 0 0 0 0,1-1 0 0 0,-1 0 0 0 0,0-1 0 0 0,0-1 0 0 0,0 0 1 0 0,-1 0-1 0 0,1-1 0 0 0,-1 0 0 0 0,0-1 0 0 0,-1 0 0 0 0,1 0 0 0 0,-1-1 0 0 0,0-1 0 0 0,-1 1 1 0 0,0-1-1 0 0,3-4-94 0 0,-10 10 0 0 0,0 1 0 0 0,-1-1 0 0 0,0 0 0 0 0,1 1 1 0 0,-1-1-1 0 0,0 1 0 0 0,0-1 0 0 0,0 1 0 0 0,1-1 0 0 0,-2 0 1 0 0,1 1-1 0 0,0-1 0 0 0,0 1 0 0 0,0-1 0 0 0,-1 1 1 0 0,1-1-1 0 0,-1 1 0 0 0,0-1 0 0 0,1 1 0 0 0,-1-1 1 0 0,0 1-1 0 0,0-1 0 0 0,1 1 0 0 0,-1 0 0 0 0,0 0 0 0 0,-1 0 1 0 0,1-1-1 0 0,0 1 0 0 0,0 0 0 0 0,0 0 0 0 0,-1 0 1 0 0,1 1-1 0 0,0-1 0 0 0,-1 0 0 0 0,1 0 0 0 0,-1 1 0 0 0,1-1 1 0 0,-1 1-1 0 0,1-1 0 0 0,-1 1 0 0 0,1 0 0 0 0,-1-1 1 0 0,1 1-1 0 0,-1 0 0 0 0,0 0 0 0 0,1 0 0 0 0,-2 1 0 0 0,-89-6-369 0 0,32 4-3653 0 0,51 1 2754 0 0</inkml:trace>
  <inkml:trace contextRef="#ctx0" brushRef="#br0" timeOffset="14198.854">3656 1803 1120 0 0,'0'0'421'0'0,"14"11"2139"0"0,-113 167-2097 0 0,-22 138 781 0 0,-17 108-1244 0 0,83-311-3512 0 0,41-95 2364 0 0</inkml:trace>
  <inkml:trace contextRef="#ctx0" brushRef="#br0" timeOffset="14490.704">3138 2138 1184 0 0,'-11'-39'3852'0'0,"40"40"-2081"0"0,28 37-1475 0 0,-2 3 0 0 0,-1 2 0 0 0,-2 3 0 0 0,-2 1 0 0 0,30 40-296 0 0,100 160-2054 0 0,-153-201-1810 0 0,-23-42 2503 0 0</inkml:trace>
  <inkml:trace contextRef="#ctx0" brushRef="#br0" timeOffset="22493.039">3000 3635 1164 0 0,'13'-2'593'0'0,"5"-11"1014"0"0,-15 13-1436 0 0,-3 0 12 0 0,0 0-3 0 0,0 0 33 0 0,0 0 42 0 0,0 0-28 0 0,0 0-54 0 0,4-18 1057 0 0,21 0-653 0 0,-24 13 187 0 0,-1 6-754 0 0,0-1 2 0 0,0 0-5 0 0,0 0-40 0 0,0 0-45 0 0,0 0 71 0 0,0 0 26 0 0,0 0 7 0 0,0 0-34 0 0,0 0 65 0 0,0 0-50 0 0,0 0-59 0 0,0 0 60 0 0,0 0 8 0 0,0 0 6 0 0,0 0 20 0 0,0 0-34 0 0,0 0-60 0 0,0 0-30 0 0,0 0 45 0 0,0 0 41 0 0,0 0-27 0 0,0 0-34 0 0,0 0 28 0 0,0 0 19 0 0,0 0 10 0 0,0 0-32 0 0,0 0 54 0 0,0 0-17 0 0,0 0-86 0 0,0 0 23 0 0,0 0 53 0 0,0 0 22 0 0,0 0 22 0 0,0 0-5 0 0,0 0 45 0 0,0 0-35 0 0,0 0-47 0 0,0 0 18 0 0,0 0 51 0 0,0 0-38 0 0,0 0-50 0 0,0 0-8 0 0,0 0 84 0 0,0 0-33 0 0,0 0-91 0 0,0 0 3 0 0,0 0 89 0 0,0 0 50 0 0,0 0-76 0 0,0 0-26 0 0,0 0 75 0 0,0 0-1 0 0,0 0-18 0 0,0 0 10 0 0,0 0-21 0 0,0 0 1 0 0,0 0 6 0 0,0 0-35 0 0,0 0-24 0 0,0 0-7 0 0,0 0 34 0 0,0 0 20 0 0,0 0 0 0 0,0 0-30 0 0,0 0-27 0 0,0 0 34 0 0,0 0-63 0 0,0 0-38 0 0,0 0 14 0 0,0 0 6 0 0,0 0 20 0 0,0 0 44 0 0,0 0 28 0 0,0 0-11 0 0,0 0-5 0 0,0 0-23 0 0,0 0-133 0 0,0 0-130 0 0,0 0-44 0 0,0 0-75 0 0,0 0-174 0 0,0 0-391 0 0,0 0-264 0 0,0 0-51 0 0</inkml:trace>
  <inkml:trace contextRef="#ctx0" brushRef="#br0" timeOffset="57107.282">1749 3821 924 0 0,'0'0'459'0'0,"0"0"-44"0"0,0 0-38 0 0,0 0 24 0 0,0 0-29 0 0,0 0-35 0 0,0 0 8 0 0,0 0-49 0 0,0 0 34 0 0,0 0-60 0 0,0 0-28 0 0,0 0-80 0 0,0 0 40 0 0,0 0-86 0 0,0 0 28 0 0,0 0-45 0 0,0 0 1 0 0,0 0 22 0 0,3 0-63 0 0,10 21 376 0 0,-15-3-373 0 0,13 233 320 0 0,48 11-26 0 0,-35-113-60 0 0,-24-148-403 0 0,-1 0 1 0 0,0 1-1 0 0,0-1 1 0 0,-1 0-1 0 0,1 0 1 0 0,0 0-1 0 0,0 0 1 0 0,0 0-1 0 0,-1 0 1 0 0,1 0-1 0 0,0 0 1 0 0,-1-1-1 0 0,1 1 1 0 0,-1 0-1 0 0,1-1 1 0 0,-1 1-1 0 0,1-1 1 0 0,-1 0-1 0 0,1 1 1 0 0,-1-1 0 0 0,0 0-1 0 0,1 0 1 0 0,-1 0-1 0 0,1 0 1 0 0,-1 0-1 0 0,0-1 1 0 0,1 1-1 0 0,-1 0 1 0 0,1-1-1 0 0,-1 1 1 0 0,1-1-1 0 0,-1 1 1 0 0,1-1-1 0 0,-1 0 1 0 0,1 0-1 0 0,0 1 1 0 0,-1-1-1 0 0,1 0 1 0 0,0 0-1 0 0,0 0 1 0 0,0-1-1 0 0,0 1 1 0 0,0 0-1 0 0,0 0 1 0 0,-1-2 106 0 0,-17-13-1111 0 0</inkml:trace>
  <inkml:trace contextRef="#ctx0" brushRef="#br0" timeOffset="57415.578">1662 3848 1112 0 0,'9'-7'89'0'0,"1"0"-1"0"0,0 1 1 0 0,0 0 0 0 0,0 0-1 0 0,0 1 1 0 0,1 0-1 0 0,0 1 1 0 0,0 0 0 0 0,0 1-1 0 0,1 0 1 0 0,-1 1 0 0 0,1 0-1 0 0,-1 1 1 0 0,1 0-1 0 0,0 1 1 0 0,-1 0 0 0 0,1 1-1 0 0,0 1 1 0 0,-1-1 0 0 0,1 2-1 0 0,-1 0 1 0 0,0 0-1 0 0,0 1 1 0 0,0 0 0 0 0,0 1-1 0 0,-1 0 1 0 0,0 1 0 0 0,0 0-1 0 0,0 0 1 0 0,-1 1-1 0 0,1 1 1 0 0,-2-1 0 0 0,1 1-1 0 0,-1 1 1 0 0,-1 0 0 0 0,1 0-1 0 0,-1 0 1 0 0,-1 1-1 0 0,0 0 1 0 0,1 3-89 0 0,2-3 93 0 0,0 1 1 0 0,0 0-1 0 0,-1 0 0 0 0,-1 1 1 0 0,0 0-1 0 0,-1 0 0 0 0,0 1 1 0 0,-1 0-1 0 0,0 0 0 0 0,-1 0 1 0 0,0 0-1 0 0,-1 1 0 0 0,-1 0 1 0 0,0-1-1 0 0,-1 1 0 0 0,0 0 1 0 0,-1 0-1 0 0,-1 0 0 0 0,0 0 1 0 0,-1-1-1 0 0,0 1 0 0 0,-2 0 0 0 0,1-1 1 0 0,-1 0-1 0 0,-1 0 0 0 0,0 0 1 0 0,-1 0-1 0 0,-1-1 0 0 0,0 0 1 0 0,0 0-1 0 0,-1-1 0 0 0,-1 0 1 0 0,-5 6-94 0 0,-1-1 4 0 0,-1-2 0 0 0,0 1 0 0 0,-1-2 0 0 0,0 0 1 0 0,-1-1-1 0 0,-1-1 0 0 0,0-1 0 0 0,0-1 0 0 0,-1 0 0 0 0,0-1 1 0 0,0-1-1 0 0,-1-1 0 0 0,0-1 0 0 0,0-1 0 0 0,-8 0-4 0 0,23-4-241 0 0,0 0 0 0 0,-1 0 0 0 0,1-1 0 0 0,0 1 0 0 0,0-1 0 0 0,0-1 0 0 0,0 1 0 0 0,0-1-1 0 0,0 0 1 0 0,0-1 0 0 0,1 1 0 0 0,-1-1 0 0 0,1 0 0 0 0,0-1 0 0 0,0 1 0 0 0,0-1 0 0 0,0 0-1 0 0,0 0 1 0 0,-1-2 241 0 0,-7-15-1310 0 0</inkml:trace>
  <inkml:trace contextRef="#ctx0" brushRef="#br0" timeOffset="57849.121">2161 4313 1008 0 0,'303'-96'4718'0'0,"-303"96"-4702"0"0,-1 0 0 0 0,0 0 1 0 0,1 0-1 0 0,-1 0 0 0 0,1 0 1 0 0,-1-1-1 0 0,0 1 0 0 0,1 0 1 0 0,-1 0-1 0 0,1-1 0 0 0,-1 1 1 0 0,0 0-1 0 0,1-1 0 0 0,-1 1 1 0 0,1 0-1 0 0,-1-1 0 0 0,1 1 1 0 0,0-1-1 0 0,-1 1 0 0 0,1-1 1 0 0,-1 1-1 0 0,1-1 0 0 0,0 1 1 0 0,-1-1-1 0 0,1 1 0 0 0,0-1 0 0 0,0 0 1 0 0,-1 1-1 0 0,1-1 0 0 0,0 1 1 0 0,0-1-1 0 0,0 0 0 0 0,0 1 1 0 0,0-1-1 0 0,0 0 0 0 0,0 1 1 0 0,0-1-1 0 0,0 1 0 0 0,0-1 1 0 0,0 0-1 0 0,0 1 0 0 0,0-1 1 0 0,0 0-1 0 0,1 1 0 0 0,-1-1 1 0 0,0 1-1 0 0,1-1 0 0 0,-1 1 1 0 0,0-1-1 0 0,1 0 0 0 0,-1 1 0 0 0,0-1 1 0 0,1 1-1 0 0,-1 0 0 0 0,1-1 1 0 0,-1 1-1 0 0,1-1 0 0 0,-1 1 1 0 0,1 0-1 0 0,-1-1 0 0 0,1 1 1 0 0,0 0-1 0 0,-1 0 0 0 0,1-1-16 0 0,-56-11 159 0 0,47 9-147 0 0,-1 1 1 0 0,0 1-1 0 0,0 0 0 0 0,0 0 0 0 0,0 0 0 0 0,0 1 0 0 0,0 1 1 0 0,0-1-1 0 0,0 2 0 0 0,0-1 0 0 0,0 1 0 0 0,0 0 0 0 0,0 1 1 0 0,1 0-1 0 0,-1 1 0 0 0,1-1 0 0 0,0 1 0 0 0,0 1 0 0 0,1 0 1 0 0,-1 0-1 0 0,1 1 0 0 0,0-1 0 0 0,0 1 0 0 0,1 1 0 0 0,0-1 1 0 0,0 1-1 0 0,0 1 0 0 0,1-1 0 0 0,0 1 0 0 0,1-1 0 0 0,-1 2 1 0 0,1-1-1 0 0,1 0 0 0 0,0 1 0 0 0,0-1 0 0 0,0 5-12 0 0,6-5 4 0 0,1 0 0 0 0,0-1 0 0 0,1 1-1 0 0,-1-1 1 0 0,2 0 0 0 0,-1 0 0 0 0,1 0 0 0 0,0-1-1 0 0,0 1 1 0 0,1-2 0 0 0,-1 1 0 0 0,1-1-1 0 0,1 0 1 0 0,-1 0 0 0 0,1-1 0 0 0,-1 0 0 0 0,1 0-1 0 0,1-1 1 0 0,-1 0 0 0 0,0 0 0 0 0,7 0-4 0 0,141 38-520 0 0,-45-42-2981 0 0,-55-12 2279 0 0</inkml:trace>
  <inkml:trace contextRef="#ctx0" brushRef="#br0" timeOffset="58458.271">2881 4057 1700 0 0,'-8'25'315'0'0,"1"0"0"0"0,1 1-1 0 0,1 0 1 0 0,1 0 0 0 0,1 0-1 0 0,1 0 1 0 0,2 1 0 0 0,1-1 0 0 0,0 0-1 0 0,2 1 1 0 0,2-1 0 0 0,0-1-1 0 0,1 1 1 0 0,2-1 0 0 0,0 0 0 0 0,2 0-1 0 0,1-1 1 0 0,0-1 0 0 0,4 4-315 0 0,39 116 915 0 0,-39-20-1614 0 0,-16-119 547 0 0,0-1 0 0 0,0 0 1 0 0,0 0-1 0 0,0 1 0 0 0,0-1 0 0 0,0 0 0 0 0,-1 0 0 0 0,0 0 0 0 0,1 0 0 0 0,-1 0 0 0 0,0-1 0 0 0,-1 1 0 0 0,1-1 0 0 0,0 1 0 0 0,-1-1 0 0 0,1 0 0 0 0,-1 1 0 0 0,0-2 0 0 0,0 1 0 0 0,0 0 0 0 0,0 0 0 0 0,0-1 0 0 0,0 0 0 0 0,0 1 0 0 0,0-1 0 0 0,0 0 0 0 0,-1-1 0 0 0,1 1 0 0 0,0-1 0 0 0,-1 1 0 0 0,1-1 0 0 0,-1 0 0 0 0,1 0 0 0 0,-3-1 152 0 0,-16 1-1129 0 0</inkml:trace>
  <inkml:trace contextRef="#ctx0" brushRef="#br0" timeOffset="58799.525">2613 4492 1516 0 0,'0'-16'3449'0'0,"42"-14"-3234"0"0,-37 27-8 0 0,26-15-79 0 0,1 2 1 0 0,0 1-1 0 0,2 2 0 0 0,-1 2 1 0 0,1 0-1 0 0,1 3 0 0 0,0 0 1 0 0,0 3-1 0 0,0 0 0 0 0,1 3 1 0 0,17 1-129 0 0,26 85 204 0 0,-40-27-2788 0 0,-44-56 265 0 0,1-2 1055 0 0</inkml:trace>
  <inkml:trace contextRef="#ctx0" brushRef="#br0" timeOffset="59063.6">3099 4070 2464 0 0,'0'-7'1400'0'0,"0"-2"-276"0"0,2 4-211 0 0,-4-1-253 0 0,5 2-364 0 0,-1-1-200 0 0,-2 4-104 0 0,2-1 0 0 0,1 2-360 0 0,-2 2-36 0 0,3-1-108 0 0,-3-1-417 0 0,2 2-311 0 0,-3-2 40 0 0,0 4 4 0 0</inkml:trace>
  <inkml:trace contextRef="#ctx0" brushRef="#br0" timeOffset="59590.055">3232 4145 1216 0 0,'78'95'3498'0'0,"-52"-43"-3154"0"0,-3 1 1 0 0,-1 1 0 0 0,-4 1 0 0 0,11 51-345 0 0,-26-82 176 0 0,-1-11 779 0 0,0-27-658 0 0,18-188-601 0 0,-19 203 290 0 0,-1 0 0 0 0,0 0 0 0 0,1 0 1 0 0,-1 0-1 0 0,0 0 0 0 0,1 0 0 0 0,-1-1 0 0 0,1 1 0 0 0,-1 0 0 0 0,1 0 0 0 0,0-1 0 0 0,-1 1 0 0 0,1 0 0 0 0,0-1 0 0 0,-1 1 0 0 0,1 0 0 0 0,0-1 0 0 0,0 1 0 0 0,0-1 0 0 0,0 0 1 0 0,-1 1-1 0 0,1-1 0 0 0,0 1 0 0 0,0-1 0 0 0,0 0 0 0 0,0 0 0 0 0,0 0 0 0 0,0 0 0 0 0,0 1 0 0 0,0-1 0 0 0,0 0 0 0 0,0-1 0 0 0,0 1 0 0 0,0 0 0 0 0,0 0 0 0 0,0 0 0 0 0,0 0 0 0 0,-1-1 1 0 0,1 1-1 0 0,0 0 0 0 0,0-1 0 0 0,0 1 0 0 0,0-1 0 0 0,0 1 0 0 0,-1-1 0 0 0,1 0 0 0 0,0 1 0 0 0,0-1 0 0 0,-1 0 0 0 0,1 1 0 0 0,-1-1 0 0 0,1 0 0 0 0,0 0 0 0 0,-1 1 0 0 0,0-1 0 0 0,1 0 1 0 0,-1 0-1 0 0,1 0 0 0 0,-1 0 0 0 0,0 0 0 0 0,0 0 0 0 0,1 0 0 0 0,-1 0 0 0 0,0 0 0 0 0,0 0 14 0 0,8 11 83 0 0,-4-6-59 0 0,0 3 7 0 0,1 0 0 0 0,-1-1 0 0 0,1 0 1 0 0,1 0-1 0 0,-1 0 0 0 0,1 0 0 0 0,0-1 0 0 0,0 0 0 0 0,0 0 0 0 0,1-1 1 0 0,-1 0-1 0 0,1 0 0 0 0,0-1 0 0 0,1 1 0 0 0,-1-1 0 0 0,1-1 1 0 0,-1 0-1 0 0,1 0 0 0 0,0 0 0 0 0,-1-1 0 0 0,1 0 0 0 0,0 0 0 0 0,0-1 1 0 0,0 0-1 0 0,7-1-31 0 0,0-3-8 0 0,-1 0-1 0 0,0 0 1 0 0,0-1 0 0 0,0-1 0 0 0,0 0 0 0 0,-1-1 0 0 0,0 0 0 0 0,0-2 0 0 0,-1 1 0 0 0,0-1 0 0 0,0-1 0 0 0,-1 0 0 0 0,-1-1-1 0 0,1 0 1 0 0,-2 0 0 0 0,0-1 0 0 0,0 0 0 0 0,-1-1 0 0 0,0 0 0 0 0,-1 0 0 0 0,-1-1 0 0 0,0 0 0 0 0,2-10 8 0 0,-9 21 1 0 0,-1 0 0 0 0,1 0 0 0 0,-1 0 0 0 0,0 0 0 0 0,0 0 0 0 0,-1 0 0 0 0,1 1 0 0 0,0-1 0 0 0,-1 1 0 0 0,0-1 0 0 0,1 1 0 0 0,-1 0 0 0 0,0 0 0 0 0,0 0 0 0 0,0 1 0 0 0,-1-1 0 0 0,1 1 0 0 0,0-1 0 0 0,0 1 0 0 0,-1 0 0 0 0,1 0 0 0 0,-1 1 0 0 0,1-1 0 0 0,-1 1 0 0 0,1 0 0 0 0,-1 0 0 0 0,1 0 0 0 0,-1 0 0 0 0,1 0-1 0 0,-1 1 1 0 0,1 0 0 0 0,-3 0-1 0 0,5-1 5 0 0,-13 1 37 0 0,0 1 1 0 0,1 0-1 0 0,-1 0 1 0 0,1 1-1 0 0,0 1 1 0 0,0 0-1 0 0,0 1 1 0 0,1 1-1 0 0,-1 0 1 0 0,1 0-1 0 0,1 1 1 0 0,-1 1-1 0 0,1 0 1 0 0,1 0-1 0 0,-1 1 1 0 0,0 2-43 0 0,9-8 7 0 0,0 0 0 0 0,1-1 0 0 0,-1 1 0 0 0,0 0 0 0 0,1 0 0 0 0,0 0 0 0 0,0 0 0 0 0,0 0 0 0 0,0 0 0 0 0,1 1 0 0 0,-1-1 0 0 0,1 0 0 0 0,-1 0 0 0 0,1 0 0 0 0,0 1 0 0 0,1-1 0 0 0,-1 0 0 0 0,0 0 0 0 0,1 1 0 0 0,0-1 0 0 0,0 0 0 0 0,0 0 0 0 0,0 0 0 0 0,0 0 0 0 0,1 0 0 0 0,-1 0 0 0 0,1-1 0 0 0,0 1 0 0 0,0 0 0 0 0,0-1 0 0 0,0 1 0 0 0,0-1 0 0 0,0 0 0 0 0,1 1-1 0 0,-1-1 1 0 0,1 0 0 0 0,-1-1 0 0 0,1 1 0 0 0,3 1-7 0 0,119 52-21 0 0,96-29-5510 0 0,-196-25 4100 0 0</inkml:trace>
  <inkml:trace contextRef="#ctx0" brushRef="#br0" timeOffset="169314.631">689 5965 1056 0 0,'0'0'364'0'0,"0"0"43"0"0,0 0-76 0 0,0 0-7 0 0,0 0 138 0 0,0 0-52 0 0,0 0-10 0 0,0 0 27 0 0,0 0 4 0 0,19-3 2118 0 0,-9-11-2046 0 0,-4 4 385 0 0,-4 27-878 0 0,34 302 79 0 0,49 110 123 0 0,-81-388-927 0 0,-6-44-4155 0 0,-2-15 3696 0 0</inkml:trace>
  <inkml:trace contextRef="#ctx0" brushRef="#br0" timeOffset="170227.268">769 5977 1492 0 0,'-72'-11'4501'0'0,"71"11"-4483"0"0,1 0 2 0 0,-1 0 14 0 0,-4 0-6 0 0,4 0 56 0 0,1 0-44 0 0,0 0-17 0 0,0 0 0 0 0,0 0 0 0 0,0 0-7 0 0,-1 0 0 0 0,0 0 0 0 0,0 0 0 0 0,1-1-1 0 0,-1 1 1 0 0,0 0 0 0 0,1-1 0 0 0,-1 1 0 0 0,0 0 0 0 0,1-1 0 0 0,-1 1 0 0 0,1-1 0 0 0,-1 1 0 0 0,1-1 0 0 0,-1 1 0 0 0,1-1-1 0 0,-1 0 1 0 0,1 1 0 0 0,-1-1 0 0 0,1 1 0 0 0,0-1 0 0 0,0 0 0 0 0,-1 1 0 0 0,1-1 0 0 0,0 0 0 0 0,0 0 0 0 0,-1 1 0 0 0,1-1-1 0 0,0 0 1 0 0,0 0 0 0 0,0 1 0 0 0,0-1 0 0 0,0 0 0 0 0,0 0 0 0 0,0 1 0 0 0,1-1 0 0 0,-1 0 0 0 0,0 1 0 0 0,0-1 0 0 0,0 0-1 0 0,1 0 1 0 0,-1 1 0 0 0,0-1 0 0 0,1 0 0 0 0,-1 1 0 0 0,1-1 0 0 0,-1 1 0 0 0,1-1 0 0 0,-1 1 0 0 0,1-1 0 0 0,-1 1-1 0 0,1-1 1 0 0,-1 1 0 0 0,1-1 0 0 0,0 1 0 0 0,-1 0 0 0 0,1-1 0 0 0,0 1 0 0 0,-1 0 0 0 0,1-1 0 0 0,0 1 0 0 0,0 0 0 0 0,-1 0-1 0 0,1 0 1 0 0,0 0 0 0 0,0 0-16 0 0,46-37-19 0 0,-40 31 25 0 0,0 0 0 0 0,0 0-1 0 0,1 1 1 0 0,0 0 0 0 0,0 0-1 0 0,0 1 1 0 0,1 0 0 0 0,-1 1-1 0 0,1 0 1 0 0,0 0 0 0 0,0 1-1 0 0,0 0 1 0 0,0 0 0 0 0,0 1-1 0 0,1 0 1 0 0,-1 1 0 0 0,0 0-1 0 0,1 0 1 0 0,-1 1 0 0 0,0 0-1 0 0,0 1 1 0 0,0 0 0 0 0,0 1-1 0 0,0-1 1 0 0,0 2 0 0 0,-1-1-1 0 0,1 1 1 0 0,-1 1 0 0 0,0-1-1 0 0,0 1 1 0 0,-1 1 0 0 0,1-1-1 0 0,-1 1 1 0 0,0 1 0 0 0,-1-1-1 0 0,2 3-5 0 0,0 6 11 0 0,-1 0 0 0 0,-1 0 0 0 0,0 1 0 0 0,-1 0 0 0 0,0 0 0 0 0,-2 0 0 0 0,0 0 0 0 0,0 1 0 0 0,-2-1 0 0 0,0 1 0 0 0,-1-1 0 0 0,0 1 0 0 0,-2 1-11 0 0,2-5-3 0 0,-38 157-149 0 0,91-162-150 0 0,-44-10 299 0 0,1 1 0 0 0,0 1 0 0 0,0 0 0 0 0,0 0 0 0 0,0 1 0 0 0,0 0 0 0 0,0 1 0 0 0,0 0 0 0 0,-1 0 0 0 0,1 1 0 0 0,-1 1 0 0 0,1-1 0 0 0,-1 1-1 0 0,0 1 1 0 0,-1 0 0 0 0,1 0 0 0 0,-1 1 0 0 0,0 0 0 0 0,0 0 0 0 0,-1 1 0 0 0,0 0 0 0 0,0 0 0 0 0,0 1 0 0 0,-1 0 0 0 0,0 0 0 0 0,-1 0 0 0 0,0 1 0 0 0,0 0 0 0 0,-1 0-1 0 0,0 0 1 0 0,-1 0 0 0 0,1 3 3 0 0,-6-1 6 0 0,0 0 1 0 0,0 0-1 0 0,-1 0 0 0 0,-1-1 0 0 0,0 0 0 0 0,0 1 1 0 0,-1-1-1 0 0,0 0 0 0 0,-1-1 0 0 0,0 0 0 0 0,-1 0 0 0 0,0 0 1 0 0,0 0-1 0 0,-1-1 0 0 0,0-1 0 0 0,0 1 0 0 0,-1-1 0 0 0,1-1 1 0 0,-2 1-1 0 0,1-2 0 0 0,-1 1 0 0 0,0-1 0 0 0,-9 3-6 0 0,-2 3 19 0 0,0 0-1 0 0,-1-1 1 0 0,0-1-1 0 0,-1-1 1 0 0,0-2-1 0 0,0 0 1 0 0,-1-1-1 0 0,1-1 1 0 0,-1-2-1 0 0,-15 1-18 0 0,34-4-149 0 0,0 1 0 0 0,0 0 1 0 0,1-1-1 0 0,-1 0 0 0 0,0 0 0 0 0,1-1 0 0 0,-1 1 1 0 0,1-1-1 0 0,0 0 0 0 0,-1 0 0 0 0,1 0 0 0 0,0-1 1 0 0,0 1-1 0 0,0-1 0 0 0,1 0 0 0 0,-1 0 0 0 0,1-1 1 0 0,-1 1-1 0 0,1-1 0 0 0,0 1 0 0 0,0-1 0 0 0,1 0 1 0 0,-1 0-1 0 0,1 0 0 0 0,0-1 0 0 0,0 1 0 0 0,0 0 1 0 0,1-1-1 0 0,0 1 0 0 0,-1-1 0 0 0,2 0 0 0 0,-1 1 1 0 0,0-1-1 0 0,1-1 149 0 0,-1-35-1361 0 0</inkml:trace>
  <inkml:trace contextRef="#ctx0" brushRef="#br0" timeOffset="170520.876">1569 6052 1132 0 0,'18'14'4576'0'0,"35"-14"-3706"0"0,-39-1-381 0 0,185-18-461 0 0,-143 44-3106 0 0,-57-15 1920 0 0,-6 4 23 0 0</inkml:trace>
  <inkml:trace contextRef="#ctx0" brushRef="#br0" timeOffset="170773.298">1521 6426 1164 0 0,'0'6'864'0'0,"2"-5"-136"0"0,6-1-56 0 0,0 0-60 0 0,14-1-68 0 0,-7 1-164 0 0,7 0 36 0 0,33-12-139 0 0,-20 7-113 0 0,2 2-112 0 0,6 3 0 0 0,-3-6-525 0 0,-3 5-579 0 0,4-2-208 0 0,-2-3 52 0 0</inkml:trace>
  <inkml:trace contextRef="#ctx0" brushRef="#br0" timeOffset="174211.889">4754 5753 1724 0 0,'11'4'5497'0'0,"-16"50"-5159"0"0,2-23 124 0 0,33 161 513 0 0,1 6-3769 0 0,-52-171-1104 0 0,14-25 2578 0 0</inkml:trace>
  <inkml:trace contextRef="#ctx0" brushRef="#br0" timeOffset="174865.84">5051 5576 1664 0 0,'11'-52'4486'0'0,"-11"51"-4462"0"0,1-1 1 0 0,0 1 0 0 0,0-1-1 0 0,0 1 1 0 0,0 0 0 0 0,0-1-1 0 0,1 1 1 0 0,-1 0 0 0 0,0 0-1 0 0,1 0 1 0 0,-1 0 0 0 0,0 0-1 0 0,1 0 1 0 0,-1 0 0 0 0,1 0-1 0 0,0 1 1 0 0,-1-1 0 0 0,1 0-1 0 0,0 1 1 0 0,-1 0 0 0 0,1-1-1 0 0,0 1 1 0 0,-1 0 0 0 0,1 0-1 0 0,0 0 1 0 0,0 0-1 0 0,-1 0 1 0 0,1 0 0 0 0,0 0-1 0 0,-1 1 1 0 0,1-1 0 0 0,0 1-1 0 0,-1-1 1 0 0,1 1 0 0 0,0-1-1 0 0,-1 1 1 0 0,1 0 0 0 0,-1 0-1 0 0,1 0 1 0 0,-1 0 0 0 0,0 0-1 0 0,1 0 1 0 0,-1 0 0 0 0,0 1-25 0 0,6 11 53 0 0,-2 0 1 0 0,1 1-1 0 0,-2 0 1 0 0,0 0-1 0 0,-1 0 1 0 0,0 0-1 0 0,-1 1 1 0 0,0-1-1 0 0,-1 1 0 0 0,-1-1 1 0 0,-1 1-1 0 0,0-1 1 0 0,0 1-1 0 0,-4 9-53 0 0,-28 248 255 0 0,34-266-236 0 0,1-1 1 0 0,-1 1-1 0 0,1 0 0 0 0,0-1 0 0 0,1 0 1 0 0,-1 1-1 0 0,1-1 0 0 0,0 0 0 0 0,0 0 0 0 0,1 0 1 0 0,-1-1-1 0 0,1 1 0 0 0,0-1 0 0 0,0 0 1 0 0,1 0-1 0 0,-1 0 0 0 0,1-1 0 0 0,0 0 1 0 0,0 0-1 0 0,0 0 0 0 0,0 0 0 0 0,4 1-19 0 0,59 52 234 0 0,-59-35-161 0 0,0 0-1 0 0,-1 0 1 0 0,-1 1 0 0 0,-2 0 0 0 0,0 0-1 0 0,-1 1 1 0 0,-1-1 0 0 0,-1 1 0 0 0,-1 0 0 0 0,-1 0-1 0 0,-1 0 1 0 0,-2 6-73 0 0,2 22 194 0 0,1-23-114 0 0,-1-9-41 0 0,0-1-1 0 0,2 1 1 0 0,0 0-1 0 0,1-1 1 0 0,0 1-1 0 0,2-1 1 0 0,0 1 0 0 0,1-1-1 0 0,1-1 1 0 0,1 1-1 0 0,5 9-38 0 0,-11-25-36 0 0,38 85-657 0 0,-30-22-2723 0 0,-55 1-397 0 0,22-54 2665 0 0</inkml:trace>
  <inkml:trace contextRef="#ctx0" brushRef="#br0" timeOffset="173698.98">3864 6064 1372 0 0,'9'0'4754'0'0,"15"0"-309"0"0,37-4-4679 0 0,194-25-285 0 0,-254 29-241 0 0,-1 0-371 0 0,-3 17-4066 0 0,-13-10 3935 0 0</inkml:trace>
  <inkml:trace contextRef="#ctx0" brushRef="#br0" timeOffset="173916.968">3877 6309 904 0 0,'37'30'5583'0'0,"41"-24"-4448"0"0,-57-6-554 0 0,13-4-768 0 0,-1-1 1 0 0,1-2 0 0 0,-2-1-1 0 0,1-1 1 0 0,-1-2-1 0 0,-1-2 1 0 0,0 0 0 0 0,0-2-1 0 0,5-5 187 0 0,30-38-3786 0 0,-50 33 2555 0 0</inkml:trace>
  <inkml:trace contextRef="#ctx0" brushRef="#br0" timeOffset="171425.249">2984 5737 1192 0 0,'1'-3'90'0'0,"-1"1"0"0"0,1-1 0 0 0,-1 0 0 0 0,1 1 0 0 0,-1-1 0 0 0,0 0 0 0 0,0 1 0 0 0,0-1 0 0 0,0 0 0 0 0,-1 1 0 0 0,1-1 0 0 0,-1 0 0 0 0,1 1 0 0 0,-1-1 0 0 0,0 0 0 0 0,0 1 0 0 0,0-1 0 0 0,-1 1 0 0 0,1 0 0 0 0,0-1 0 0 0,-1 1 0 0 0,0 0 0 0 0,1 0 0 0 0,-1 0 0 0 0,0 0 0 0 0,0 0 0 0 0,0 1 0 0 0,0-1 0 0 0,-1 0 0 0 0,1 1 0 0 0,0 0 0 0 0,-1-1 0 0 0,1 1 0 0 0,-1 0 0 0 0,1 0 0 0 0,-1 0 0 0 0,1 1 0 0 0,-1-1 0 0 0,-1 0-90 0 0,-7 1 46 0 0,0 0 0 0 0,0 0 0 0 0,0 1 0 0 0,1 1 0 0 0,-1 0 0 0 0,0 0 0 0 0,1 1 0 0 0,0 0 0 0 0,-1 1 0 0 0,1 0 0 0 0,1 0 0 0 0,-1 1 0 0 0,1 1 0 0 0,-1 0 0 0 0,2 0 0 0 0,-1 0 0 0 0,1 1 0 0 0,0 1 0 0 0,0-1 0 0 0,1 1 0 0 0,0 0 0 0 0,-3 6-46 0 0,-1-1 77 0 0,0 1-1 0 0,2 0 1 0 0,0 1-1 0 0,0 0 1 0 0,2 1-1 0 0,0 0 0 0 0,0 0 1 0 0,2 0-1 0 0,0 1 1 0 0,0-1-1 0 0,2 1 1 0 0,0 0-1 0 0,0 15-76 0 0,51 149 521 0 0,-3-44-656 0 0,-43-122 122 0 0,-1 0 0 0 0,0 0 1 0 0,-1 1-1 0 0,0-1 0 0 0,-1 0 0 0 0,-1 0 1 0 0,0 0-1 0 0,-1 0 0 0 0,-1 0 1 0 0,0 0-1 0 0,-1-1 0 0 0,-1 0 0 0 0,0 0 1 0 0,-1 0-1 0 0,-1-1 0 0 0,0 0 0 0 0,0 0 1 0 0,-1-1-1 0 0,-1 0 0 0 0,0-1 0 0 0,-1 0 1 0 0,0 0-1 0 0,0-1 0 0 0,-1-1 0 0 0,-10 6 13 0 0,-45 23-90 0 0,66-38 35 0 0,33-48-654 0 0,-22 41 655 0 0,-5 1 48 0 0,0 0 0 0 0,0 1 0 0 0,1-1 1 0 0,0 1-1 0 0,0 1 0 0 0,0-1 1 0 0,1 1-1 0 0,-1 0 0 0 0,1 1 1 0 0,0 0-1 0 0,0 0 0 0 0,1 0 0 0 0,-1 1 1 0 0,0 0-1 0 0,1 0 0 0 0,0 1 1 0 0,-1 0-1 0 0,1 0 0 0 0,0 1 1 0 0,-1 0-1 0 0,1 0 0 0 0,0 1 0 0 0,-1 0 1 0 0,1 0-1 0 0,-1 1 0 0 0,1 0 1 0 0,-1 0-1 0 0,0 1 0 0 0,0 0 1 0 0,0 0-1 0 0,0 0 0 0 0,0 1 0 0 0,-1 0 1 0 0,1 1-1 0 0,-1-1 0 0 0,0 1 1 0 0,-1 1-1 0 0,1-1 0 0 0,-1 1 1 0 0,1 1 5 0 0,7 15 62 0 0,-2 0 0 0 0,-1 1 0 0 0,0 0 0 0 0,-2 0 0 0 0,-1 1 1 0 0,-1 0-1 0 0,0 1 0 0 0,-2-1 0 0 0,1 23-62 0 0,-4-25 31 0 0,1-1 0 0 0,1 0 0 0 0,1-1 0 0 0,1 1 0 0 0,0 0 0 0 0,2-1 0 0 0,0 0 0 0 0,2-1 0 0 0,0 0 0 0 0,1 0 0 0 0,1-1 0 0 0,0 0 0 0 0,9 8-31 0 0,-13-19-267 0 0,1-1 1 0 0,-1 0-1 0 0,1 0 1 0 0,1-1-1 0 0,-1 0 1 0 0,1 0-1 0 0,0-1 1 0 0,0-1-1 0 0,0 1 1 0 0,0-1-1 0 0,1-1 1 0 0,-1 0 0 0 0,1 0-1 0 0,0-1 1 0 0,2 0 266 0 0,7 0-1088 0 0</inkml:trace>
  <inkml:trace contextRef="#ctx0" brushRef="#br0" timeOffset="172640.843">3629 5863 976 0 0,'0'0'389'0'0,"0"0"41"0"0,-14 3 175 0 0,-1 2-445 0 0,-1 1 0 0 0,2 0 0 0 0,-1 1-1 0 0,1 1 1 0 0,0 0 0 0 0,0 1 0 0 0,1 1-1 0 0,1 0 1 0 0,-1 1 0 0 0,2 0 0 0 0,-1 0 0 0 0,2 2-1 0 0,-1-1 1 0 0,2 1 0 0 0,0 1 0 0 0,0-1-1 0 0,1 2 1 0 0,1-1 0 0 0,1 1 0 0 0,0 0-1 0 0,0 0 1 0 0,2 1 0 0 0,0 0 0 0 0,1 0 0 0 0,0 1-160 0 0,-60 378 104 0 0,29-335-4137 0 0,27-54 2823 0 0</inkml:trace>
  <inkml:trace contextRef="#ctx0" brushRef="#br0" timeOffset="172999.851">3197 6062 1528 0 0,'-1'-2'199'0'0,"2"2"-70"0"0,-1 0-1 0 0,1 0 0 0 0,0 0 0 0 0,-1 0 0 0 0,1 0 0 0 0,0 0 0 0 0,-1-1 0 0 0,1 1 0 0 0,0 0 0 0 0,-1 0 0 0 0,1 0 0 0 0,-1-1 0 0 0,1 1 1 0 0,0 0-1 0 0,-1-1 0 0 0,1 1 0 0 0,-1 0 0 0 0,1-1 0 0 0,-1 1 0 0 0,1-1 0 0 0,-1 1 0 0 0,1-1 0 0 0,-1 1 0 0 0,0-1 0 0 0,1 0 0 0 0,-1 1 1 0 0,0-1-1 0 0,1 1 0 0 0,-1-1 0 0 0,0 0 0 0 0,0 1 0 0 0,1-1 0 0 0,-1 1 0 0 0,0-1 0 0 0,0 0 0 0 0,0 1 0 0 0,0-1 0 0 0,0 0 0 0 0,0 1 1 0 0,0-1-1 0 0,0 0-128 0 0,154 110 1340 0 0,-124-91-1242 0 0,-1 1-1 0 0,0 1 0 0 0,-2 1 1 0 0,0 2-1 0 0,-2 0 0 0 0,0 2 1 0 0,0 3-98 0 0,1 31-568 0 0,-47 30-4641 0 0,14-79 4049 0 0</inkml:trace>
  <inkml:trace contextRef="#ctx0" brushRef="#br0" timeOffset="183176.482">1107 8869 1256 0 0,'-1'-23'1382'0'0,"29"-85"2547"0"0,-88 98-3347 0 0,25 15-531 0 0,-1 1 1 0 0,2 1-1 0 0,-1 2 1 0 0,1 1-1 0 0,1 2 0 0 0,0 1 1 0 0,0 2-1 0 0,1 1 1 0 0,1 2-1 0 0,-10 8-51 0 0,20-13 42 0 0,2 1-1 0 0,-1 1 0 0 0,2 1 1 0 0,0 0-1 0 0,1 1 0 0 0,1 1 0 0 0,1 0 1 0 0,0 2-1 0 0,-1 3-41 0 0,11-16 8 0 0,0 0-1 0 0,1 0 1 0 0,0 0-1 0 0,1 0 1 0 0,0 1-1 0 0,0-1 1 0 0,0 1-1 0 0,1 0 1 0 0,0-1-1 0 0,0 1 1 0 0,1 0-1 0 0,0 1 1 0 0,1-1 0 0 0,0 0-1 0 0,0 0 1 0 0,0 0-1 0 0,1 0 1 0 0,1 0-1 0 0,-1 0 1 0 0,1 0-1 0 0,1 0 1 0 0,-1-1-1 0 0,1 1 1 0 0,0-1-1 0 0,1 1 1 0 0,0-1 0 0 0,0 0-1 0 0,4 3-7 0 0,6 5 3 0 0,1 0 0 0 0,1-2 1 0 0,0 0-1 0 0,1-1 0 0 0,0 0 0 0 0,1-2 0 0 0,1 0 0 0 0,-1-1 0 0 0,1-1 1 0 0,1 0-1 0 0,-1-2 0 0 0,1 0 0 0 0,1-1 0 0 0,5 0-3 0 0,179 16-2874 0 0,-141-23 357 0 0,-4-9 1294 0 0</inkml:trace>
  <inkml:trace contextRef="#ctx0" brushRef="#br0" timeOffset="183471.856">1512 8869 1148 0 0,'1'-3'812'0'0,"3"2"-220"0"0,0-1-108 0 0,1 1 108 0 0,18-2-100 0 0,-4-2 8 0 0,6 2-104 0 0,1-1 24 0 0,4-4-63 0 0,1 4-85 0 0,2 1-112 0 0,-17 3-24 0 0,5 0-444 0 0,5 0-168 0 0,-4 0-613 0 0,20 18-63 0 0,-37-8 32 0 0</inkml:trace>
  <inkml:trace contextRef="#ctx0" brushRef="#br0" timeOffset="183722.136">1510 9222 904 0 0,'5'1'988'0'0,"3"2"-204"0"0,19-1-120 0 0,-16-2-92 0 0,12 0-28 0 0,6 0-32 0 0,6 0-156 0 0,2 0-103 0 0,4 0-49 0 0,1 0-24 0 0,-1 0-512 0 0,3 0-169 0 0,0 0-759 0 0,-2 0 108 0 0,0 0 16 0 0</inkml:trace>
  <inkml:trace contextRef="#ctx0" brushRef="#br0" timeOffset="60292.007">4318 4300 956 0 0,'60'-7'686'0'0,"-2"-3"-1"0"0,1-2 1 0 0,-1-3-1 0 0,-1-2 1 0 0,-1-2-1 0 0,-1-3 1 0 0,41-23-686 0 0,-83 39 122 0 0,-1 1-81 0 0,-3 2-46 0 0,0 0 1 0 0,0-1-1 0 0,0 0 1 0 0,0 0-1 0 0,0-1 0 0 0,-1 0 1 0 0,0 0-1 0 0,0-1 1 0 0,0 0-1 0 0,-1-1 1 0 0,0 0-1 0 0,0 0 0 0 0,-1 0 1 0 0,0-1-1 0 0,4-5 5 0 0,-49-5-301 0 0,16 17 338 0 0,0 2 0 0 0,0 0 0 0 0,1 1 0 0 0,-1 1 0 0 0,0 2 0 0 0,1 0 0 0 0,0 1 0 0 0,0 1 0 0 0,1 2 0 0 0,0 0 0 0 0,0 1 0 0 0,1 0 0 0 0,-6 6-37 0 0,22-13 25 0 0,0-1 0 0 0,0 1 0 0 0,0 0 0 0 0,0 1 0 0 0,1-1 0 0 0,0 1 0 0 0,-1-1 0 0 0,1 1 0 0 0,0 0 0 0 0,1 0 0 0 0,-1 0 0 0 0,1 1 0 0 0,0-1 0 0 0,0 1 0 0 0,0-1 0 0 0,1 1 0 0 0,-1 0 0 0 0,1-1 0 0 0,0 1 0 0 0,0 0 0 0 0,1 0 0 0 0,0 0 0 0 0,0 0 0 0 0,0 0 0 0 0,0-1 0 0 0,1 1 0 0 0,-1 0 0 0 0,1 0 0 0 0,1 0 0 0 0,-1-1 0 0 0,1 1 0 0 0,-1 0 0 0 0,1-1 0 0 0,1 0 0 0 0,-1 1 0 0 0,1-1 0 0 0,-1 0 0 0 0,1 0 0 0 0,0 0 0 0 0,1-1 0 0 0,-1 1 0 0 0,1-1 0 0 0,-1 0 0 0 0,1 0 0 0 0,0 0 0 0 0,0 0 0 0 0,0 0 0 0 0,1-1 0 0 0,-1 0 0 0 0,2 1-25 0 0,15 7-12 0 0,1 0 1 0 0,0-1 0 0 0,0-2-1 0 0,1 0 1 0 0,0-1 0 0 0,1-1-1 0 0,-1-1 1 0 0,10-1 11 0 0,115 3-4232 0 0,-127-6 3032 0 0</inkml:trace>
  <inkml:trace contextRef="#ctx0" brushRef="#br0" timeOffset="60630.926">5149 3982 1048 0 0,'19'60'3426'0'0,"131"125"-1691"0"0,-92-124-729 0 0,-55-64-888 0 0,1 1 0 0 0,-1-1 0 0 0,0 1 0 0 0,1-1 1 0 0,-1 0-1 0 0,0 0 0 0 0,-1-1 0 0 0,1 1 0 0 0,-1 0 1 0 0,1-1-1 0 0,-1 0 0 0 0,0 0 0 0 0,0 1 0 0 0,0-1 0 0 0,-1 0 1 0 0,0 0-1 0 0,1 0 0 0 0,-2-1 0 0 0,1 1 0 0 0,0 0 1 0 0,-1 0-1 0 0,1-1 0 0 0,-1 1 0 0 0,-1 0 0 0 0,1-3-118 0 0,4-10 285 0 0,8-27-160 0 0,13-52-184 0 0,-12 33-3381 0 0,-12 48-397 0 0,-1 15 2538 0 0</inkml:trace>
  <inkml:trace contextRef="#ctx0" brushRef="#br0" timeOffset="61079.375">5579 4214 944 0 0,'176'-64'3604'0'0,"-36"-10"-1675"0"0,-161 51-1123 0 0,7 22-753 0 0,0 0 0 0 0,-1 1 0 0 0,1 0 1 0 0,0 1-1 0 0,-1 1 0 0 0,1 0 0 0 0,0 1 0 0 0,0 1 0 0 0,0 0 0 0 0,1 1 0 0 0,0 0 0 0 0,-1 1 0 0 0,2 0 0 0 0,-1 1 0 0 0,1 1 0 0 0,-1 0-53 0 0,8-6-1 0 0,0 0-1 0 0,0 0 1 0 0,0 0-1 0 0,0 0 1 0 0,0 1-1 0 0,1 0 1 0 0,-1 0-1 0 0,1 0 1 0 0,0 1-1 0 0,0-1 1 0 0,0 1-1 0 0,0 0 1 0 0,0 0-1 0 0,1 0 1 0 0,0 1-1 0 0,0-1 1 0 0,0 1-1 0 0,0 0 1 0 0,1-1-1 0 0,0 1 1 0 0,0 0-1 0 0,0 1 1 0 0,1-1-1 0 0,-1 0 1 0 0,1 0-1 0 0,1 1 1 0 0,-1-1-1 0 0,1 1 1 0 0,0-1-1 0 0,0 0 1 0 0,0 1-1 0 0,1-1 1 0 0,0 1 0 0 0,0-1-1 0 0,0 0 1 0 0,1 0-1 0 0,-1 0 1 0 0,1 1-1 0 0,1-1 2 0 0,7 3-190 0 0,0-1 0 0 0,0 0 0 0 0,1-1 0 0 0,0 0 0 0 0,1-1 0 0 0,-1 0 0 0 0,1-1 0 0 0,0 0 0 0 0,0-1 0 0 0,0 0 1 0 0,1-1-1 0 0,-1-1 0 0 0,0 1 0 0 0,1-2 0 0 0,-1 0 0 0 0,1 0 0 0 0,-1-2 0 0 0,1 1 0 0 0,-1-1 0 0 0,0-1 0 0 0,0 0 0 0 0,0-1 0 0 0,4-2 190 0 0,9-2-1251 0 0,-1-3-115 0 0</inkml:trace>
  <inkml:trace contextRef="#ctx0" brushRef="#br0" timeOffset="61687.82">6007 4123 1532 0 0,'12'-6'3921'0'0,"41"46"-3156"0"0,-27-15-574 0 0,36 61 977 0 0,-76-104-711 0 0,-17-186-74 0 0,31 200-409 0 0,0 0 0 0 0,0 0 0 0 0,1-1 0 0 0,-1 1 0 0 0,1 0 0 0 0,0 0 0 0 0,0 0 1 0 0,0 0-1 0 0,1 0 0 0 0,0 0 0 0 0,-1 0 0 0 0,1 0 0 0 0,0 0 0 0 0,1 1 0 0 0,-1-1 0 0 0,1 1 0 0 0,0 0 0 0 0,-1 0 1 0 0,1 0-1 0 0,1 0 0 0 0,-1 0 26 0 0,62 40-370 0 0,206 207 327 0 0,-268-241 44 0 0,0-1 1 0 0,-1 0-1 0 0,1 0 1 0 0,0 0-1 0 0,0-1 1 0 0,0 1-1 0 0,0 0 1 0 0,1-1-1 0 0,-1 0 1 0 0,0 0-1 0 0,0 0 0 0 0,1 0 1 0 0,-1-1-1 0 0,1 1 1 0 0,-1-1-1 0 0,0 0 1 0 0,1 0-1 0 0,-1 0 1 0 0,1 0-1 0 0,-1-1 1 0 0,1 1-1 0 0,-1-1 1 0 0,0 0-1 0 0,1 0 0 0 0,-1 0 1 0 0,0 0-1 0 0,0-1 1 0 0,0 1-1 0 0,0-1 1 0 0,0 0-1 0 0,0 0 1 0 0,0 0-1 0 0,-1 0 1 0 0,1-1-1 0 0,-1 1 0 0 0,1-1 1 0 0,-1 1-1 0 0,1-3-1 0 0,14-17-153 0 0,-2-1 0 0 0,-1 0-1 0 0,-1-1 1 0 0,0 0 0 0 0,-2-1-1 0 0,-1-1 1 0 0,-2 0 0 0 0,0 0-1 0 0,3-19 154 0 0,71-365 2420 0 0,-83 366-376 0 0,-11 72-1419 0 0,10-6-597 0 0,0-1-1 0 0,2 1 1 0 0,0-1 0 0 0,2 0-1 0 0,0 1 1 0 0,1-1-1 0 0,1 0 1 0 0,1 0-1 0 0,2 0 1 0 0,-1-1-1 0 0,2 0 1 0 0,4 7-28 0 0,14 46-582 0 0,-21-63 201 0 0,-1 0 0 0 0,0 0 1 0 0,-1 0-1 0 0,1 0 0 0 0,-2 0 0 0 0,0 1 1 0 0,0-1-1 0 0,-1 1 0 0 0,0 0 0 0 0,0-1 1 0 0,-2 1-1 0 0,1 0 0 0 0,-1 0 0 0 0,-1-1 1 0 0,0 1-1 0 0,0-1 0 0 0,-1 0 0 0 0,0 1 1 0 0,-1-1-1 0 0,0 0 0 0 0,-1-1 0 0 0,-5 8 381 0 0,-8 2-1076 0 0</inkml:trace>
  <inkml:trace contextRef="#ctx0" brushRef="#br0" timeOffset="61951.978">6618 3953 1636 0 0,'19'-21'1348'0'0,"2"5"-340"0"0,4-1-228 0 0,3 4-408 0 0,7 5-47 0 0,-2-1-754 0 0,7 3-807 0 0,-4 3-28 0 0,7 2-4 0 0</inkml:trace>
  <inkml:trace contextRef="#ctx0" brushRef="#br0" timeOffset="195399.216">6890 4265 1016 0 0,'0'0'271'0'0,"0"0"-126"0"0,0 0-49 0 0,0 0 17 0 0,0 0-62 0 0,0 0 48 0 0,0 0 12 0 0,0 0-100 0 0,0 0 35 0 0,0 0 4 0 0,0 0-20 0 0,0 0 36 0 0,0 0 21 0 0,0 0 25 0 0,0 0-6 0 0,0 12 13 0 0,-4-13 2706 0 0,2-7-2813 0 0,0 1-1 0 0,1-1 1 0 0,0 0 0 0 0,0 1 0 0 0,1-1-1 0 0,0 0 1 0 0,1 0 0 0 0,-1 0 0 0 0,2 1 0 0 0,-1-1-1 0 0,1 0 1 0 0,0 1 0 0 0,0 0 0 0 0,1-1 0 0 0,0 1-1 0 0,0 0 1 0 0,1 0 0 0 0,0 0 0 0 0,4-4-12 0 0,10-32-18 0 0,-15 35 32 0 0,8-17-27 0 0,-2-1 0 0 0,-1 0 1 0 0,-1 0-1 0 0,-1-1 0 0 0,-1 0 0 0 0,-1 0 1 0 0,-2-8 12 0 0,-2 32-7 0 0,-1-1 1 0 0,0 1 0 0 0,0-1-1 0 0,0 1 1 0 0,-1-1 0 0 0,1 1-1 0 0,-1 0 1 0 0,0 0 0 0 0,0 0-1 0 0,0 0 1 0 0,0 0 0 0 0,-1 0-1 0 0,1 1 1 0 0,-1-1 0 0 0,1 1-1 0 0,-1-1 1 0 0,0 1 0 0 0,0 0-1 0 0,0 0 1 0 0,0 0 0 0 0,-1 1-1 0 0,1-1 1 0 0,0 1 0 0 0,-1 0-1 0 0,1 0 1 0 0,-1 0 0 0 0,1 0 0 0 0,-1 0-1 0 0,0 1 1 0 0,1 0 0 0 0,-1 0-1 0 0,1 0 1 0 0,-1 0 0 0 0,0 0-1 0 0,1 1 1 0 0,-1-1 0 0 0,1 1-1 0 0,-1 0 1 0 0,1 0 0 0 0,-1 1-1 0 0,1-1 1 0 0,0 0 0 0 0,0 1-1 0 0,-1 0 1 0 0,1 0 0 0 0,0 0-1 0 0,1 0 1 0 0,-3 2 6 0 0,6 0 7 0 0,0 0 0 0 0,1 0 1 0 0,-1 0-1 0 0,0 0 0 0 0,1-1 0 0 0,0 1 0 0 0,0 0 0 0 0,0-1 0 0 0,1 0 0 0 0,-1 1 0 0 0,1-1 1 0 0,-1 0-1 0 0,1 0 0 0 0,0 0 0 0 0,0-1 0 0 0,1 1 0 0 0,-1-1 0 0 0,1 0 0 0 0,-1 1 1 0 0,1-2-1 0 0,-1 1 0 0 0,1 0 0 0 0,0-1 0 0 0,0 1 0 0 0,0-1 0 0 0,3 0-7 0 0,-6 0 3 0 0,186 83 234 0 0,-184-82-233 0 0,1 0 0 0 0,-1 0 0 0 0,0 0 0 0 0,0 0 0 0 0,0 1 0 0 0,0 0 0 0 0,0-1 1 0 0,-1 1-1 0 0,1 0 0 0 0,-1 0 0 0 0,0 1 0 0 0,0-1 0 0 0,0 0 0 0 0,0 1 0 0 0,0-1 0 0 0,-1 1 0 0 0,0 0 0 0 0,0-1 0 0 0,0 1 0 0 0,0 0 1 0 0,0 0-1 0 0,-1 0 0 0 0,0-1 0 0 0,1 1 0 0 0,-2 0 0 0 0,1 0 0 0 0,0 0 0 0 0,-1 0 0 0 0,1 0 0 0 0,-1-1 0 0 0,0 1 0 0 0,-1 0 1 0 0,1-1-1 0 0,-1 1 0 0 0,1-1 0 0 0,-3 4-4 0 0,-93 110-2943 0 0,57-91 1653 0 0</inkml:trace>
  <inkml:trace contextRef="#ctx0" brushRef="#br0" timeOffset="18105.501">8463 1803 1100 0 0,'46'320'4442'0'0,"-25"-167"-954"0"0,5-228-3437 0 0,82-126-525 0 0,-35 147 227 0 0,-72 54 218 0 0,12 3-81 0 0,-7 1 115 0 0,0 1 1 0 0,0 0-1 0 0,-1 0 1 0 0,0 0-1 0 0,0 0 0 0 0,0 1 1 0 0,-1 0-1 0 0,0 0 1 0 0,0 0-1 0 0,0 1 1 0 0,-1-1-1 0 0,0 1 1 0 0,0 0-1 0 0,-1 0 0 0 0,1 0 1 0 0,-1 5-6 0 0,34 65 12 0 0,-28-72-5 0 0,0-1 0 0 0,0 1-1 0 0,1-2 1 0 0,0 1 0 0 0,-1-1 0 0 0,1 0-1 0 0,0-1 1 0 0,0 0 0 0 0,1 0 0 0 0,-1-1-1 0 0,0 0 1 0 0,1-1 0 0 0,-1 0 0 0 0,0 0-1 0 0,0-1 1 0 0,1-1 0 0 0,-1 1 0 0 0,0-1-1 0 0,0-1 1 0 0,0 0 0 0 0,0 0 0 0 0,-1 0-1 0 0,8-5-6 0 0,18-4 22 0 0,0-2 0 0 0,-1 0-1 0 0,-1-3 1 0 0,-1 0-1 0 0,0-2 1 0 0,-1-1 0 0 0,-1-2-1 0 0,24-24-21 0 0,-40 26 43 0 0,-59-2-145 0 0,20 21 83 0 0,1 2 0 0 0,0 1 1 0 0,-1 1-1 0 0,1 1 0 0 0,1 1 1 0 0,-1 1-1 0 0,1 2 0 0 0,0 0 1 0 0,0 1-1 0 0,-18 11 19 0 0,39-19-6 0 0,-1 0 1 0 0,0 0-1 0 0,1 0 0 0 0,-1 0 0 0 0,1 1 1 0 0,0-1-1 0 0,-1 1 0 0 0,1 0 0 0 0,0 0 1 0 0,0 0-1 0 0,0 0 0 0 0,0 1 1 0 0,1-1-1 0 0,-1 1 0 0 0,1 0 0 0 0,-1 0 1 0 0,1 0-1 0 0,0 0 0 0 0,0 0 0 0 0,0 0 1 0 0,1 0-1 0 0,-1 1 0 0 0,1-1 0 0 0,0 1 1 0 0,0-1-1 0 0,0 1 0 0 0,0 0 1 0 0,0-1-1 0 0,1 1 0 0 0,0 0 0 0 0,0-1 1 0 0,0 1-1 0 0,0 0 0 0 0,0-1 0 0 0,1 1 1 0 0,-1 0-1 0 0,1-1 0 0 0,0 1 0 0 0,0-1 1 0 0,1 1-1 0 0,-1-1 0 0 0,1 1 1 0 0,0-1-1 0 0,-1 0 0 0 0,2 0 6 0 0,10 6-82 0 0,0-2 1 0 0,1 0-1 0 0,-1-1 1 0 0,2 0-1 0 0,-1-1 1 0 0,0 0-1 0 0,1-1 0 0 0,0-1 1 0 0,0-1-1 0 0,0 0 1 0 0,1 0-1 0 0,-1-2 0 0 0,0 0 1 0 0,14-2 81 0 0,-17 2-112 0 0,305-13-2184 0 0,-268 3 2014 0 0</inkml:trace>
  <inkml:trace contextRef="#ctx0" brushRef="#br0" timeOffset="18447.473">9810 2096 3828 0 0,'5'-2'85'0'0,"0"0"-1"0"0,0 0 0 0 0,0-1 0 0 0,0 1 0 0 0,-1-1 1 0 0,1 0-1 0 0,-1 0 0 0 0,0-1 0 0 0,0 0 1 0 0,0 1-1 0 0,0-1 0 0 0,-1 0 0 0 0,1-1 0 0 0,-1 1 1 0 0,0-1-1 0 0,-1 1 0 0 0,1-1 0 0 0,-1 0 0 0 0,2-5-84 0 0,-4 9 238 0 0,-15-18 549 0 0,7 16-735 0 0,0 0 0 0 0,0 1 1 0 0,0 0-1 0 0,-1 1 0 0 0,1 0 1 0 0,0 0-1 0 0,-1 1 1 0 0,1-1-1 0 0,0 2 0 0 0,-1 0 1 0 0,1 0-1 0 0,0 0 0 0 0,-1 1 1 0 0,1 0-1 0 0,0 0 1 0 0,0 1-1 0 0,1 1 0 0 0,-1-1 1 0 0,1 1-1 0 0,-8 4-52 0 0,-4 2 116 0 0,1 1 1 0 0,0 0-1 0 0,0 2 1 0 0,1 0-1 0 0,0 0 0 0 0,1 2 1 0 0,1 0-1 0 0,1 1 0 0 0,-4 5-116 0 0,17-20 23 0 0,1-1 36 0 0,38-9 163 0 0,137-98-296 0 0,-128 101 278 0 0,-37 8-400 0 0,0 0 0 0 0,0-1 0 0 0,0 0 0 0 0,0 0 0 0 0,0-1 0 0 0,0-1 0 0 0,0 1 0 0 0,0-2 0 0 0,0 1 0 0 0,0-1 0 0 0,0-1 0 0 0,-1 0 0 0 0,7-3 196 0 0,-14 5-19 0 0,101-28-3397 0 0,-72 19 2210 0 0</inkml:trace>
  <inkml:trace contextRef="#ctx0" brushRef="#br0" timeOffset="19041.894">10340 1886 1088 0 0,'-14'-4'3777'0'0,"-31"11"-3070"0"0,34-4-604 0 0,1 0 0 0 0,0 0 0 0 0,0 1 0 0 0,1 0 0 0 0,-1 1 0 0 0,1 0 1 0 0,0 1-1 0 0,0 0 0 0 0,0 0 0 0 0,1 1 0 0 0,0-1 0 0 0,0 2 0 0 0,1-1 0 0 0,0 1 0 0 0,0 1 0 0 0,1-1 1 0 0,0 1-1 0 0,1 0 0 0 0,0 0 0 0 0,0 1 0 0 0,1 0 0 0 0,-2 3-103 0 0,6-11 1 0 0,0 0 0 0 0,0-1 0 0 0,0 1 0 0 0,0 0 1 0 0,0-1-1 0 0,0 1 0 0 0,0 0 0 0 0,0-1 0 0 0,1 1 0 0 0,-1-1 0 0 0,0 1 0 0 0,1 0 0 0 0,0-1 1 0 0,-1 1-1 0 0,1-1 0 0 0,0 1 0 0 0,0-1 0 0 0,0 0 0 0 0,0 1 0 0 0,0-1 0 0 0,0 0 0 0 0,0 0 1 0 0,0 0-1 0 0,0 1 0 0 0,1-1 0 0 0,-1 0 0 0 0,0-1 0 0 0,1 1 0 0 0,-1 0 0 0 0,1 0 0 0 0,-1-1 1 0 0,1 1-1 0 0,-1 0 0 0 0,1-1 0 0 0,0 0 0 0 0,-1 1 0 0 0,1-1 0 0 0,0 0 0 0 0,-1 0 0 0 0,1 0 1 0 0,0 0-1 0 0,-1 0 0 0 0,1 0 0 0 0,-1-1 0 0 0,1 1 0 0 0,0 0 0 0 0,0-1-1 0 0,73-17-303 0 0,-61 12 208 0 0,0-1-1 0 0,0 0 1 0 0,0-1 0 0 0,-1-1 0 0 0,-1 0 0 0 0,0-1 0 0 0,0-1-1 0 0,0 1 1 0 0,-2-2 0 0 0,1 0 0 0 0,-1 0 0 0 0,-1 0 0 0 0,0-1-1 0 0,-1-1 1 0 0,-1 0 0 0 0,0 0 0 0 0,-1 0 0 0 0,0-1 0 0 0,-1 0-1 0 0,0 0 1 0 0,-2 0 0 0 0,0 0 0 0 0,0-1 0 0 0,-2 1 0 0 0,0-1-1 0 0,0-14 96 0 0,0 23 90 0 0,1-1-1 0 0,-1 0 0 0 0,0 1 0 0 0,-1-1 1 0 0,0 0-1 0 0,0 0 0 0 0,-1 1 0 0 0,0-1 1 0 0,0 0-1 0 0,-1 1 0 0 0,0-1 0 0 0,0 1 1 0 0,0-1-1 0 0,-1 1 0 0 0,-1 0 0 0 0,1 0 0 0 0,-1 0 1 0 0,0 1-1 0 0,0-1 0 0 0,-1 1 0 0 0,0 0 1 0 0,0 0-1 0 0,-1 1 0 0 0,1-1 0 0 0,-1 1 1 0 0,0 1-1 0 0,-1-1 0 0 0,1 1 0 0 0,-1 0 0 0 0,0 0 1 0 0,-5-1-90 0 0,9 6 24 0 0,0 1-1 0 0,1-1 1 0 0,-1 1 0 0 0,1 0 0 0 0,-1 0 0 0 0,1 0-1 0 0,0 0 1 0 0,-1 1 0 0 0,1-1 0 0 0,0 1 0 0 0,1-1 0 0 0,-1 1-1 0 0,0 0 1 0 0,1 0 0 0 0,0-1 0 0 0,-1 1 0 0 0,1 0 0 0 0,0 0-1 0 0,0 0 1 0 0,1 0 0 0 0,-1 1 0 0 0,1-1 0 0 0,-1 0-1 0 0,1 0 1 0 0,0 0 0 0 0,0 1-24 0 0,1 30 126 0 0,2-1-1 0 0,1 0 0 0 0,1 0 1 0 0,2 0-1 0 0,1-1 1 0 0,2 0-1 0 0,1 0 0 0 0,1-1 1 0 0,2-1-1 0 0,1 0 1 0 0,1-1-1 0 0,5 5-125 0 0,-16-25 35 0 0,0 4-6 0 0,2 0 0 0 0,0-1 0 0 0,0 0 0 0 0,1 0 0 0 0,1-1 0 0 0,0 0-1 0 0,0 0 1 0 0,1-1 0 0 0,0 0 0 0 0,5 3-29 0 0,18-29 41 0 0,42-51 95 0 0,-67 57-148 0 0,1 0 0 0 0,1 1 0 0 0,0 0 0 0 0,0 1 0 0 0,1 0 1 0 0,0 0-1 0 0,0 1 0 0 0,1 0 0 0 0,0 1 0 0 0,0 1 0 0 0,1 0 0 0 0,-1 0 0 0 0,1 1 1 0 0,11-2 11 0 0,-20 5 10 0 0,-1 0 0 0 0,1 0 0 0 0,0 0 0 0 0,-1 0 0 0 0,1 0 0 0 0,0 1 1 0 0,0 0-1 0 0,0 0 0 0 0,-1 0 0 0 0,1 0 0 0 0,0 0 0 0 0,0 1 0 0 0,-1-1 0 0 0,1 1 1 0 0,0 0-1 0 0,-1 0 0 0 0,1 1 0 0 0,-1-1 0 0 0,1 1 0 0 0,-1 0 0 0 0,0 0 0 0 0,0 0 1 0 0,1 0-1 0 0,-2 0 0 0 0,1 1 0 0 0,0-1 0 0 0,0 1 0 0 0,-1 0 0 0 0,1 0 1 0 0,-1 0-1 0 0,0 0 0 0 0,0 0 0 0 0,0 0 0 0 0,0 1 0 0 0,-1-1 0 0 0,1 1 0 0 0,-1-1 1 0 0,0 1-1 0 0,0 0 0 0 0,0-1 0 0 0,-1 1 0 0 0,1 0 0 0 0,-1 0 0 0 0,0-1 0 0 0,0 1 1 0 0,0 0-1 0 0,0 0 0 0 0,-1 0 0 0 0,0-1 0 0 0,0 1 0 0 0,0 0 0 0 0,-1 2-10 0 0,-74 56-913 0 0,-69-34-4678 0 0,123-31 4257 0 0,-16-16 26 0 0</inkml:trace>
  <inkml:trace contextRef="#ctx0" brushRef="#br0" timeOffset="23855.654">11415 1953 924 0 0,'0'0'643'0'0,"0"0"34"0"0,0 0-41 0 0,0 0-87 0 0,0 0-85 0 0,0 0-37 0 0,0 0 27 0 0,0 0-11 0 0,0 0-93 0 0,0 0-51 0 0,0 0-63 0 0,0 0 11 0 0,0 0-56 0 0,0 0 56 0 0,0 0-35 0 0,0 0-29 0 0,0 0-42 0 0,0 0-1 0 0,0 0-32 0 0,0 0-86 0 0,0 0 44 0 0,0 0-38 0 0,0 0-39 0 0,0 0-68 0 0,-27 15-4262 0 0,24-13 2901 0 0</inkml:trace>
  <inkml:trace contextRef="#ctx0" brushRef="#br0" timeOffset="25941.159">14177 1905 1832 0 0,'-30'-1'4022'0'0,"36"-5"-899"0"0,503-66-4027 0 0,-388 34-3986 0 0,-103 26 3539 0 0</inkml:trace>
  <inkml:trace contextRef="#ctx0" brushRef="#br0" timeOffset="26190.022">14798 1652 904 0 0,'3'0'4191'0'0,"12"36"-3078"0"0,39 278 645 0 0,-75-225-2605 0 0,5-55-3268 0 0,14-33 2759 0 0</inkml:trace>
  <inkml:trace contextRef="#ctx0" brushRef="#br0" timeOffset="24367.651">12285 1803 1048 0 0,'26'-16'6859'0'0,"-13"39"-5485"0"0,101 590-1537 0 0,-108-589 364 0 0,2 11-3008 0 0,-23-57 330 0 0,6 0 1994 0 0</inkml:trace>
  <inkml:trace contextRef="#ctx0" brushRef="#br0" timeOffset="24862.392">12271 1856 1984 0 0,'-4'-8'117'0'0,"0"0"0"0"0,1 0 0 0 0,0-1 0 0 0,1 1-1 0 0,0-1 1 0 0,0 1 0 0 0,0-1 0 0 0,1 0 0 0 0,1 1-1 0 0,-1-1 1 0 0,2 0 0 0 0,-1 0 0 0 0,1 0 0 0 0,0 1 0 0 0,1-1-1 0 0,0 0 1 0 0,0 1 0 0 0,1-1 0 0 0,0 1 0 0 0,1 0 0 0 0,-1 0-1 0 0,2 0 1 0 0,-1 1 0 0 0,1-1 0 0 0,0 1 0 0 0,1 0 0 0 0,-1 1-1 0 0,1-1 1 0 0,1 1 0 0 0,-1 0 0 0 0,1 1 0 0 0,0-1 0 0 0,1 1-1 0 0,-1 1 1 0 0,5-3-117 0 0,-3 4-3 0 0,1-1 1 0 0,0 1-1 0 0,0 0 0 0 0,0 1 0 0 0,0 1 1 0 0,0-1-1 0 0,0 1 0 0 0,1 1 0 0 0,-1 0 1 0 0,0 1-1 0 0,0 0 0 0 0,1 0 0 0 0,-1 1 1 0 0,0 0-1 0 0,0 1 0 0 0,0 0 0 0 0,-1 1 1 0 0,1 0-1 0 0,-1 0 0 0 0,0 1 0 0 0,0 0 1 0 0,0 1-1 0 0,-1 0 0 0 0,0 0 0 0 0,0 1 1 0 0,0 0-1 0 0,-1 0 0 0 0,0 1 0 0 0,-1 0 0 0 0,0 0 1 0 0,0 0-1 0 0,0 1 0 0 0,-1 0 0 0 0,0 0 1 0 0,-1 0-1 0 0,0 1 0 0 0,-1 0 0 0 0,0 0 1 0 0,0 0-1 0 0,-1 0 0 0 0,0 0 0 0 0,-1 0 1 0 0,0 0-1 0 0,-1 1 0 0 0,0-1 0 0 0,0 0 1 0 0,-1 0-1 0 0,-1 1 0 0 0,0-1 0 0 0,0 0 1 0 0,-2 4 2 0 0,-3-1 23 0 0,-1 0 1 0 0,-1-1 0 0 0,0 0-1 0 0,0 0 1 0 0,-1-1 0 0 0,-1 0 0 0 0,0-1-1 0 0,0 0 1 0 0,-1-1 0 0 0,0 0 0 0 0,0-1-1 0 0,-1 0 1 0 0,0-1 0 0 0,-1-1 0 0 0,-11 5-24 0 0,-23-6 1391 0 0,76-10-1041 0 0,9 15-305 0 0,0 1 0 0 0,0 2-1 0 0,-1 1 1 0 0,0 2 0 0 0,-2 1 0 0 0,14 11-45 0 0,163 68-5312 0 0,-185-89 4013 0 0</inkml:trace>
  <inkml:trace contextRef="#ctx0" brushRef="#br0" timeOffset="25144.793">13462 2012 1540 0 0,'-144'265'5289'0'0,"61"-76"-6597"0"0,67-178-1214 0 0,6-8 1355 0 0</inkml:trace>
  <inkml:trace contextRef="#ctx0" brushRef="#br0" timeOffset="25394.726">13085 2180 904 0 0,'0'-1'278'0'0,"5"-34"5911"0"0,24 27-4474 0 0,11 13-1698 0 0,-1 1 1 0 0,0 2-1 0 0,0 1 1 0 0,-1 3 0 0 0,-1 0-1 0 0,0 3 1 0 0,0 1-1 0 0,-1 2-17 0 0,41 15-1582 0 0,54 25-3656 0 0,-106-47 3868 0 0</inkml:trace>
  <inkml:trace contextRef="#ctx0" brushRef="#br0" timeOffset="62554.674">8861 3638 948 0 0,'0'0'405'0'0,"0"0"54"0"0,0 0-25 0 0,1 5 10 0 0,-36 152 1703 0 0,13-90-1451 0 0,-4 18-226 0 0,-4-2 1 0 0,-4 0-1 0 0,-3-2 1 0 0,-24 34-471 0 0,61-115 1 0 0,-2 6-245 0 0,-1 0-1 0 0,0 0 1 0 0,0 0 0 0 0,-1-1 0 0 0,1 1 0 0 0,-1-1-1 0 0,0 0 1 0 0,-1 0 0 0 0,1 0 0 0 0,-1-1 0 0 0,0 0-1 0 0,0 0 1 0 0,0 0 0 0 0,-1 0 0 0 0,1-1 0 0 0,-1 0-1 0 0,0 0 1 0 0,-3 1 244 0 0,7-4-1404 0 0</inkml:trace>
  <inkml:trace contextRef="#ctx0" brushRef="#br0" timeOffset="62910.906">8812 3691 1008 0 0,'27'10'4039'0'0,"7"49"-3106"0"0,-23-36-340 0 0,301 419 2012 0 0,-304-418-3177 0 0,-28 0-4783 0 0,12-26 4168 0 0</inkml:trace>
  <inkml:trace contextRef="#ctx0" brushRef="#br0" timeOffset="63160.67">8765 4163 3088 0 0,'-3'2'1156'0'0,"3"-4"-236"0"0,3 1-123 0 0,4-2-53 0 0,10-5-36 0 0,6-1-152 0 0,5 0-64 0 0,4 0-208 0 0,2 2-236 0 0,4 2-140 0 0,1 1 8 0 0,1-1-1044 0 0,3 2-332 0 0,-1-4 95 0 0,-2 1 77 0 0,3-2 84 0 0</inkml:trace>
  <inkml:trace contextRef="#ctx0" brushRef="#br0" timeOffset="70930.872">14190 3434 1268 0 0,'14'-23'4830'0'0,"-19"48"-2980"0"0,6 28-1597 0 0,2 0 1 0 0,2-1-1 0 0,3 0 0 0 0,2 0 0 0 0,2-1 1 0 0,6 12-254 0 0,-3 27-1253 0 0,-38-82-4096 0 0,19-8 4099 0 0</inkml:trace>
  <inkml:trace contextRef="#ctx0" brushRef="#br0" timeOffset="71179.367">14111 4021 1204 0 0,'3'1'956'0'0,"-1"-2"-116"0"0,4 1-172 0 0,6 0-116 0 0,12-5 16 0 0,6-2-16 0 0,5-1-103 0 0,-1-2-113 0 0,-1 1-280 0 0,3 1-96 0 0,-3 4 4 0 0,2-11-945 0 0,-4 4 69 0 0,-1 1-532 0 0,-4-2 0 0 0</inkml:trace>
  <inkml:trace contextRef="#ctx0" brushRef="#br0" timeOffset="71597.77">14116 3470 988 0 0,'-16'12'416'0'0,"2"2"-112"0"0,1 1 92 0 0,-2 0-60 0 0,3 0-28 0 0,0 3-48 0 0,3 0-252 0 0,1 1-208 0 0,3-7-308 0 0,0 0-832 0 0</inkml:trace>
  <inkml:trace contextRef="#ctx0" brushRef="#br0" timeOffset="75741.613">14694 3137 1160 0 0,'0'0'265'0'0,"0"0"-39"0"0,0 0 27 0 0,0 0 54 0 0,0 0-22 0 0,0 0-89 0 0,0 0 76 0 0,0 0 4 0 0,0 0-43 0 0,0 0-18 0 0,0 0 6 0 0,0 0-15 0 0,-36-3 3385 0 0,36 2-3590 0 0,-1 0 0 0 0,1 0 0 0 0,-1 0-1 0 0,1 0 1 0 0,0 0 0 0 0,0 0 0 0 0,-1 0 0 0 0,1-1 0 0 0,0 1-1 0 0,0 0 1 0 0,0 0 0 0 0,0 0 0 0 0,0 0 0 0 0,0 0 0 0 0,1 0-1 0 0,-1 0 1 0 0,0 0 0 0 0,0 0 0 0 0,1 0 0 0 0,-1 0 0 0 0,1 0-1 0 0,-1 0 1 0 0,1 0 0 0 0,-1 0 0 0 0,1 0 0 0 0,0 0 0 0 0,-1 0-1 0 0,1 0 1 0 0,0 0 0 0 0,0 1 0 0 0,0-1 0 0 0,-1 0 0 0 0,1 1-1 0 0,0-1 1 0 0,0 1 0 0 0,0-1 0 0 0,0 1 0 0 0,0-1 0 0 0,0 1 0 0 0,0-1-1 0 0,0 1 1 0 0,1 0 0 0 0,-1 0 0 0 0,0 0 0 0 0,0 0 0 0 0,0-1-1 0 0,0 2 1 0 0,0-1 0 0 0,0 0 0 0 0,0 0 0 0 0,1 0-1 0 0,0 2-5 0 0,1 0 0 0 0,-1 1 0 0 0,0-1 1 0 0,0 1-1 0 0,0-1 0 0 0,0 1 0 0 0,0 0 1 0 0,-1-1-1 0 0,1 1 0 0 0,-1 0 0 0 0,0 0 0 0 0,0 0 1 0 0,0 0-1 0 0,0 1 0 0 0,0-1 0 0 0,-1 0 1 0 0,1 0-1 0 0,-1 0 0 0 0,0 1 0 0 0,0-1 0 0 0,0 0 1 0 0,0 0-1 0 0,-1 1 5 0 0,1 2 0 0 0,-30 275 60 0 0,31-274-55 0 0,1 0 0 0 0,-1 0-1 0 0,1 0 1 0 0,0 0 0 0 0,1 0 0 0 0,-1-1 0 0 0,1 1 0 0 0,1-1 0 0 0,-1 0 0 0 0,1 0 0 0 0,0 0 0 0 0,0 0 0 0 0,1-1-1 0 0,0 1 1 0 0,0-1 0 0 0,0 0 0 0 0,1-1 0 0 0,-1 0 0 0 0,1 1 0 0 0,0-2 0 0 0,0 1 0 0 0,4 1-5 0 0,68 68-35 0 0,-71-58 117 0 0,0-1 0 0 0,-2 1 1 0 0,0 1-1 0 0,0-1 0 0 0,-2 1 0 0 0,0-1 0 0 0,-1 1 0 0 0,0 0 1 0 0,-1 0-1 0 0,-1 0 0 0 0,-1 0 0 0 0,0 0 0 0 0,-1 0 1 0 0,-1 0-1 0 0,0 0 0 0 0,-5 13-82 0 0,-6 54 379 0 0,13-68-333 0 0,1 0 1 0 0,1-1-1 0 0,0 1 1 0 0,1-1-1 0 0,0 0 1 0 0,1 1-1 0 0,0-1 1 0 0,2 0-1 0 0,-1-1 1 0 0,2 1-1 0 0,0-1 1 0 0,0 0-1 0 0,2 0 1 0 0,-1-1-1 0 0,1 0 1 0 0,9 10-47 0 0,-11-13 21 0 0,3 6-168 0 0,-2 1 1 0 0,0-1-1 0 0,0 1 1 0 0,-2 0-1 0 0,0 1 1 0 0,-1-1-1 0 0,0 1 1 0 0,-2 0-1 0 0,0 0 1 0 0,-1 0-1 0 0,0 0 1 0 0,-2 4 146 0 0,1-15-306 0 0,0 0 0 0 0,-1 0 0 0 0,0 0 0 0 0,0 0 0 0 0,-1 0 1 0 0,0 0-1 0 0,0 0 0 0 0,0 0 0 0 0,-1-1 0 0 0,1 1 0 0 0,-1-1 0 0 0,-1 1 1 0 0,1-1-1 0 0,-1 0 0 0 0,0-1 0 0 0,-4 5 306 0 0,-6 1-1207 0 0</inkml:trace>
  <inkml:trace contextRef="#ctx0" brushRef="#br0" timeOffset="27690.878">16863 1902 1896 0 0,'0'24'640'0'0,"0"0"96"0"0,0-10-288 0 0,0 4 88 0 0,0 6-72 0 0,-19 21-88 0 0,10-20 41 0 0,-3-2-149 0 0,0-4-212 0 0,-3-1-4 0 0,6-1-256 0 0,-1-5-141 0 0,-3-6-515 0 0,7 0-448 0 0,6-6 36 0 0</inkml:trace>
  <inkml:trace contextRef="#ctx0" brushRef="#br0" timeOffset="26916.988">16007 1365 1392 0 0,'-17'-1'184'0'0,"-1"-1"-1"0"0,0 2 1 0 0,1 1 0 0 0,-1 0-1 0 0,0 1 1 0 0,1 1-1 0 0,0 0 1 0 0,-1 2 0 0 0,1 0-1 0 0,1 0 1 0 0,-1 2 0 0 0,1 0-1 0 0,0 1 1 0 0,1 1-1 0 0,0 0 1 0 0,0 1 0 0 0,1 0-1 0 0,0 2 1 0 0,1-1-1 0 0,0 2 1 0 0,1-1 0 0 0,0 2-1 0 0,1 0 1 0 0,1 0 0 0 0,-1 4-184 0 0,7-14 42 0 0,0 2 1 0 0,0-1 0 0 0,1 0 0 0 0,0 0 0 0 0,0 1 0 0 0,1 0 0 0 0,-1 0-1 0 0,1-1 1 0 0,1 1 0 0 0,-1 1 0 0 0,1-1 0 0 0,0 0 0 0 0,0 0 0 0 0,1 0 0 0 0,-1 1-1 0 0,1-1 1 0 0,1 0 0 0 0,-1 0 0 0 0,1 0 0 0 0,1 1 0 0 0,-1-1 0 0 0,1 0-1 0 0,0 0 1 0 0,0-1 0 0 0,0 1 0 0 0,1 0 0 0 0,0-1 0 0 0,0 1 0 0 0,1-1-1 0 0,-1 0 1 0 0,1 0 0 0 0,0 0 0 0 0,1-1 0 0 0,-1 1 0 0 0,1-1 0 0 0,0 0-1 0 0,0-1 1 0 0,2 2-43 0 0,108 76-102 0 0,-114-76 90 0 0,-1-1-1 0 0,0 1 1 0 0,0-1-1 0 0,0 1 1 0 0,-1 0-1 0 0,0-1 1 0 0,1 0-1 0 0,-2 1 1 0 0,1-1-1 0 0,0 1 1 0 0,-1-1-1 0 0,0 0 1 0 0,0 0-1 0 0,0 0 1 0 0,-1 0-1 0 0,1 0 1 0 0,-1-1-1 0 0,0 1 1 0 0,0-1-1 0 0,0 1 1 0 0,0-1-1 0 0,-1 0 1 0 0,1 0-1 0 0,-1-1 1 0 0,0 1-1 0 0,-1 0 13 0 0,1 1-11 0 0,-134 89 354 0 0,137-93-286 0 0,1 0 21 0 0,30-17 475 0 0,-16 21-548 0 0,0 0 0 0 0,-1 2-1 0 0,0-1 1 0 0,0 1 0 0 0,-1 1 0 0 0,0 1-1 0 0,0-1 1 0 0,0 2 0 0 0,-1 0-1 0 0,0 0 1 0 0,-1 1 0 0 0,0 0 0 0 0,-1 1-1 0 0,0 0 1 0 0,0 0 0 0 0,-2 1 0 0 0,1 0-1 0 0,1 4-4 0 0,110 169-2243 0 0,-103-177-729 0 0,-16-8 1718 0 0</inkml:trace>
  <inkml:trace contextRef="#ctx0" brushRef="#br0" timeOffset="27444.436">16316 1538 1336 0 0,'-91'69'3521'0'0,"23"62"-1434"0"0,67-128-2036 0 0,0 1 1 0 0,1 0 0 0 0,-1 0-1 0 0,1 0 1 0 0,0 0-1 0 0,0 0 1 0 0,0 0-1 0 0,0 0 1 0 0,1-1-1 0 0,0 1 1 0 0,0 0-1 0 0,0 0 1 0 0,0 0 0 0 0,0-1-1 0 0,1 1 1 0 0,-1-1-1 0 0,1 1 1 0 0,0-1-1 0 0,0 0 1 0 0,1 1-1 0 0,-1-1 1 0 0,1 0-1 0 0,-1 0 1 0 0,1-1-1 0 0,0 1 1 0 0,0-1 0 0 0,0 1-1 0 0,0-1 1 0 0,1 0-1 0 0,-1 0 1 0 0,1 0-1 0 0,-1-1 1 0 0,1 1-1 0 0,-1-1 1 0 0,1 0-1 0 0,4 1-51 0 0,3 1 51 0 0,1 0 0 0 0,0-1-1 0 0,0 0 1 0 0,0-1-1 0 0,0 0 1 0 0,0-1-1 0 0,0 0 1 0 0,0-1-1 0 0,1 0 1 0 0,-2-1-1 0 0,1-1 1 0 0,0 0-1 0 0,0 0 1 0 0,-1-1-1 0 0,0-1 1 0 0,1 0-1 0 0,-2 0 1 0 0,1-1-1 0 0,-1-1 1 0 0,0 1 0 0 0,0-2-1 0 0,-1 1 1 0 0,1-2-51 0 0,-8 7-23 0 0,0 0 0 0 0,-1-1 0 0 0,1 1 0 0 0,0-1 0 0 0,-1 0 1 0 0,0 0-1 0 0,1 0 0 0 0,-1 1 0 0 0,-1-1 0 0 0,1 0 0 0 0,0 0 0 0 0,-1 0 1 0 0,1 0-1 0 0,-1-1 0 0 0,0 1 0 0 0,0 0 0 0 0,0 0 0 0 0,0 0 1 0 0,-1 0-1 0 0,1 0 0 0 0,-1 0 0 0 0,0 0 0 0 0,1 0 0 0 0,-1 0 0 0 0,-1 0 1 0 0,1 1-1 0 0,0-1 0 0 0,-1 0 0 0 0,0 1 0 0 0,1-1 0 0 0,-1 1 1 0 0,0-1-1 0 0,0 1 0 0 0,0 0 0 0 0,-1 0 0 0 0,1 0 0 0 0,-1 0 1 0 0,1 0-1 0 0,-1 0 0 0 0,1 1 0 0 0,-1 0 0 0 0,-1-1 23 0 0,-123-47-790 0 0,75 45 270 0 0,-16-3-3596 0 0,66 5 3280 0 0</inkml:trace>
  <inkml:trace contextRef="#ctx0" brushRef="#br0" timeOffset="28219.487">17227 1511 1204 0 0,'0'99'6184'0'0,"15"176"-5411"0"0,-10-218-948 0 0,8 47-4156 0 0,-10-93 2928 0 0</inkml:trace>
  <inkml:trace contextRef="#ctx0" brushRef="#br0" timeOffset="28484.461">17623 1931 1028 0 0,'4'5'172'0'0,"-2"0"-1"0"0,1 1 1 0 0,0-1-1 0 0,-1 1 1 0 0,0 0-1 0 0,-1-1 1 0 0,1 1-1 0 0,-1 0 1 0 0,0 0-1 0 0,0 0 1 0 0,-1 0 0 0 0,0 0-1 0 0,0 0 1 0 0,0 0-1 0 0,-1 0 1 0 0,0 0-1 0 0,0 0 1 0 0,0 0-1 0 0,-1-1 1 0 0,0 1-1 0 0,0 0 1 0 0,-1-1-1 0 0,1 1 1 0 0,-1-1-1 0 0,0 0 1 0 0,-3 3-172 0 0,2 3 151 0 0,-99 144 1027 0 0,61-160-4990 0 0,32-6 2611 0 0</inkml:trace>
  <inkml:trace contextRef="#ctx0" brushRef="#br0" timeOffset="28809.679">17654 1520 1724 0 0,'2'-2'130'0'0,"1"0"-1"0"0,-1 0 1 0 0,0 0-1 0 0,1 1 0 0 0,0-1 1 0 0,-1 1-1 0 0,1 0 1 0 0,0-1-1 0 0,0 1 1 0 0,0 0-1 0 0,0 1 1 0 0,0-1-1 0 0,0 1 1 0 0,0-1-1 0 0,0 1 1 0 0,0 0-1 0 0,0 0 1 0 0,0 0-1 0 0,0 0 0 0 0,0 1 1 0 0,0-1-1 0 0,0 1 1 0 0,0 0-1 0 0,0 0 1 0 0,0 0-1 0 0,0 0 1 0 0,0 0-1 0 0,-1 1 1 0 0,1-1-1 0 0,0 1 1 0 0,-1 0-1 0 0,1 0 0 0 0,-1 0 1 0 0,0 0-1 0 0,0 0 1 0 0,0 0-1 0 0,0 1 1 0 0,0-1-1 0 0,0 1 1 0 0,-1-1-1 0 0,2 3-129 0 0,53 118 364 0 0,-56-110-211 0 0,0 1 0 0 0,-2 0-1 0 0,1 0 1 0 0,-2-1 0 0 0,0 1 0 0 0,0-1 0 0 0,-2 0-1 0 0,1 0 1 0 0,-2 0 0 0 0,0-1 0 0 0,0 0 0 0 0,-1 0-1 0 0,0 0 1 0 0,-1-1 0 0 0,-1 0 0 0 0,0 0 0 0 0,0-1-1 0 0,-4 3-152 0 0,-14 21 143 0 0,27-33-179 0 0,1 0 0 0 0,-1 0 0 0 0,0 1 0 0 0,1-1 0 0 0,0 0 0 0 0,-1 0 0 0 0,1 0-1 0 0,0 0 1 0 0,-1 0 0 0 0,1 0 0 0 0,0 0 0 0 0,0 0 0 0 0,0 0 0 0 0,0 0 0 0 0,0-1 0 0 0,0 1 0 0 0,0 0 0 0 0,0-1 0 0 0,0 1 0 0 0,0-1 0 0 0,1 1 0 0 0,-1-1 0 0 0,0 1 0 0 0,0-1-1 0 0,0 0 1 0 0,1 1 0 0 0,-1-1 0 0 0,0 0 0 0 0,1 0 0 0 0,-1 0 0 0 0,0 0 0 0 0,0 0 0 0 0,1 0 0 0 0,-1-1 0 0 0,0 1 0 0 0,0 0 0 0 0,1-1 0 0 0,-1 1 0 0 0,0-1 0 0 0,0 1 0 0 0,0-1-1 0 0,0 1 1 0 0,0-1 0 0 0,0 0 0 0 0,0 0 0 0 0,0 1 0 0 0,0-1 0 0 0,0 0 36 0 0,144-43-5454 0 0,-108 35 4110 0 0</inkml:trace>
  <inkml:trace contextRef="#ctx0" brushRef="#br0" timeOffset="29061.934">18225 2010 1212 0 0,'-116'247'6093'0'0,"114"-242"-6198"0"0,-12 36 255 0 0,-1-19-4086 0 0,15-21 2762 0 0</inkml:trace>
  <inkml:trace contextRef="#ctx0" brushRef="#br0" timeOffset="29785.244">18379 1643 1256 0 0,'0'0'199'0'0,"-8"-11"4195"0"0,8 8-4367 0 0,0 0 0 0 0,0 0-1 0 0,1-1 1 0 0,-1 1 0 0 0,1 0 0 0 0,0 0-1 0 0,0 0 1 0 0,0 0 0 0 0,0 0 0 0 0,0 0-1 0 0,1 0 1 0 0,-1 0 0 0 0,1 0-1 0 0,0 1 1 0 0,0-1 0 0 0,0 1 0 0 0,0-1-1 0 0,0 1 1 0 0,1 0 0 0 0,-1 0 0 0 0,1 0-1 0 0,-1 0 1 0 0,1 0 0 0 0,0 1 0 0 0,0-1-1 0 0,0 1 1 0 0,0 0 0 0 0,0-1-1 0 0,0 1 1 0 0,0 1 0 0 0,0-1 0 0 0,0 0-1 0 0,0 1 1 0 0,1 0 0 0 0,-1-1 0 0 0,0 1-1 0 0,0 1 1 0 0,0-1 0 0 0,1 0 0 0 0,-1 1-1 0 0,0-1 1 0 0,0 1 0 0 0,0 0-1 0 0,0 0 1 0 0,0 1 0 0 0,0-1 0 0 0,0 0-1 0 0,0 1 1 0 0,-1 0 0 0 0,1 0 0 0 0,0 0-1 0 0,-1 0 1 0 0,0 0 0 0 0,1 0-1 0 0,-1 0 1 0 0,0 1 0 0 0,0-1 0 0 0,0 1-1 0 0,0 0 1 0 0,-1 0 0 0 0,1-1 0 0 0,-1 1-1 0 0,0 0-26 0 0,0 7 9 0 0,-1-1 1 0 0,0 1-1 0 0,-1-1 0 0 0,0 0 0 0 0,-1 1 0 0 0,0-1 0 0 0,0 0 0 0 0,-1 0 1 0 0,0 0-1 0 0,-1 0 0 0 0,0-1 0 0 0,0 0 0 0 0,-1 1 0 0 0,0-1 0 0 0,-1 0-9 0 0,-31 69 108 0 0,38-73-114 0 0,-1 0 0 0 0,0 0 0 0 0,1-1 1 0 0,0 1-1 0 0,0 0 0 0 0,0-1 0 0 0,1 1 0 0 0,-1-1 0 0 0,1 0 0 0 0,0 1 0 0 0,0-1 1 0 0,0 0-1 0 0,0 0 0 0 0,0 0 0 0 0,1 0 0 0 0,-1 0 0 0 0,1-1 0 0 0,0 1 0 0 0,0-1 1 0 0,0 0-1 0 0,0 0 0 0 0,0 0 0 0 0,1 0 0 0 0,-1 0 0 0 0,0-1 0 0 0,1 1 0 0 0,-1-1 1 0 0,1 0-1 0 0,0 0 0 0 0,-1 0 0 0 0,1-1 0 0 0,0 1 0 0 0,0-1 0 0 0,-1 0 0 0 0,4 0 6 0 0,27 11-3 0 0,-20-5-17 0 0,-7-4 24 0 0,-1 0 0 0 0,1 0 1 0 0,0 0-1 0 0,-1 1 0 0 0,0 0 1 0 0,1 0-1 0 0,-1 1 0 0 0,0 0 1 0 0,-1 0-1 0 0,1 0 0 0 0,-1 1 1 0 0,0 0-1 0 0,0 0 0 0 0,0 0 1 0 0,-1 0-1 0 0,0 1 0 0 0,0 0 1 0 0,0 0-1 0 0,0 0 0 0 0,-1 0 1 0 0,0 0-1 0 0,-1 1 0 0 0,1-1 1 0 0,0 5-5 0 0,-8-1 1 0 0,0 0 0 0 0,-1 0 0 0 0,0-1 0 0 0,0 0 1 0 0,-1 0-1 0 0,0 0 0 0 0,0-1 0 0 0,-1 0 0 0 0,0-1 0 0 0,-1 0 1 0 0,0 0-1 0 0,0-1 0 0 0,0 0 0 0 0,-1 0 0 0 0,1-1 0 0 0,-2 0 1 0 0,1-1-1 0 0,0 0 0 0 0,-1-1 0 0 0,-9 2-1 0 0,16-3-163 0 0,1-1 1 0 0,0 0-1 0 0,0 0 0 0 0,-1 0 1 0 0,1 0-1 0 0,0 0 0 0 0,-1-1 0 0 0,1 1 1 0 0,-1-1-1 0 0,1 0 0 0 0,-1 0 1 0 0,1-1-1 0 0,-1 1 0 0 0,1-1 0 0 0,-1 1 1 0 0,1-1-1 0 0,0 0 0 0 0,-1 0 1 0 0,1-1-1 0 0,0 1 0 0 0,0-1 1 0 0,0 1-1 0 0,0-1 0 0 0,0 0 0 0 0,0 0 1 0 0,1 0-1 0 0,-1-1 0 0 0,1 1 1 0 0,-1-1-1 0 0,0 0 163 0 0,-3-17-1355 0 0</inkml:trace>
  <inkml:trace contextRef="#ctx0" brushRef="#br0" timeOffset="31104.633">18574 1299 1028 0 0,'16'-1'7251'0'0,"44"8"-7091"0"0,-50 1-203 0 0,0 0 1 0 0,-1 1 0 0 0,0 0-1 0 0,-1 1 1 0 0,1 0 0 0 0,-2 0-1 0 0,1 1 1 0 0,-2-1 0 0 0,1 2-1 0 0,-1-1 1 0 0,-1 1 0 0 0,0 0-1 0 0,-1 0 1 0 0,0 0 0 0 0,-1 0-1 0 0,0 1 1 0 0,-1 0 0 0 0,-1-1-1 0 0,0 4 43 0 0,53 146-472 0 0,102-4-114 0 0,-146-132 781 0 0,-2 0 1 0 0,-1 1-1 0 0,-1 0 0 0 0,-1 0 1 0 0,-1 0-1 0 0,-2 0 0 0 0,0 0 1 0 0,-2 1-1 0 0,-1-1 0 0 0,-3 14-195 0 0,2 39 369 0 0,5-43-428 0 0,2 0 0 0 0,1 0-1 0 0,3-1 1 0 0,0 0 0 0 0,2 0 0 0 0,6 9 59 0 0,22 79-5401 0 0,-34-104 4119 0 0</inkml:trace>
  <inkml:trace contextRef="#ctx0" brushRef="#br0" timeOffset="110854.817">17887 3034 1356 0 0,'-19'4'245'0'0,"0"0"0"0"0,1 2 0 0 0,-1 0 0 0 0,1 2 1 0 0,0-1-1 0 0,1 2 0 0 0,0 1 0 0 0,0 0 0 0 0,1 1 0 0 0,-3 3-245 0 0,16-12 40 0 0,1-1 1 0 0,-1 1-1 0 0,0 0 1 0 0,1-1-1 0 0,0 1 1 0 0,-1 0-1 0 0,1 0 1 0 0,0 1-1 0 0,0-1 1 0 0,0 0-1 0 0,1 1 0 0 0,-1-1 1 0 0,0 1-1 0 0,1 0 1 0 0,0-1-1 0 0,0 1 1 0 0,-1 0-1 0 0,2 0 1 0 0,-1 0-1 0 0,0 0 1 0 0,0 0-1 0 0,1 0 1 0 0,0 0-1 0 0,0 0 0 0 0,0 0 1 0 0,0 0-1 0 0,0 0 1 0 0,0 0-1 0 0,1 0 1 0 0,-1 0-1 0 0,1 0 1 0 0,0 0-1 0 0,0 0 1 0 0,0-1-1 0 0,1 1 0 0 0,0 2-40 0 0,81 89 938 0 0,-55-68-850 0 0,-16-15-57 0 0,-1-1 0 0 0,-1 1 0 0 0,1 1 0 0 0,-2 0 0 0 0,1 0 0 0 0,-2 1 0 0 0,0 1 0 0 0,0-1 0 0 0,-2 1 0 0 0,1 0 0 0 0,-2 0 0 0 0,0 1 0 0 0,0 0 0 0 0,-2 0 0 0 0,0 0 1 0 0,0 0-1 0 0,-1 9-31 0 0,-2-18-35 0 0,-1 1 1 0 0,0-1-1 0 0,-1 0 1 0 0,1 1 0 0 0,-1-1-1 0 0,0 0 1 0 0,-1 0-1 0 0,1 0 1 0 0,-1-1 0 0 0,0 1-1 0 0,-1-1 1 0 0,1 1-1 0 0,-1-1 1 0 0,0 0 0 0 0,-1 0-1 0 0,1-1 1 0 0,-1 1-1 0 0,0-1 1 0 0,0 0 0 0 0,0-1-1 0 0,0 1 1 0 0,-3 1 34 0 0,-90 23-3499 0 0,73-28 2306 0 0</inkml:trace>
  <inkml:trace contextRef="#ctx0" brushRef="#br0" timeOffset="110079.643">19150 3047 1192 0 0,'0'0'360'0'0,"0"0"-51"0"0,0 0-4 0 0,0 0-128 0 0,2-20 1587 0 0,8-9-1553 0 0,-75 23 319 0 0,50 8-531 0 0,-1 2 0 0 0,0 0 0 0 0,1 0 0 0 0,0 2 0 0 0,0 0 0 0 0,0 1 0 0 0,1 0 0 0 0,0 1 0 0 0,0 1 0 0 0,1 0 0 0 0,0 0 0 0 0,0 2 0 0 0,-4 5 1 0 0,-24 15-22 0 0,2-3 2 0 0,1 2 0 0 0,2 2 0 0 0,1 0 0 0 0,2 3 0 0 0,1 1 1 0 0,1 1-1 0 0,2 1 0 0 0,2 2 0 0 0,2 1 0 0 0,2 1 0 0 0,1 1 0 0 0,2 1 0 0 0,3 0 0 0 0,1 1 0 0 0,2 1 0 0 0,2 1 0 0 0,-5 45 20 0 0,-61 832 440 0 0,-15-100-18 0 0,97-291-522 0 0,102 192 56 0 0,17-236 1046 0 0,-62-280-607 0 0,-32-97-178 0 0,5-2 0 0 0,5-1 0 0 0,5-1 0 0 0,38 64-217 0 0,186 216 738 0 0,-246-361-682 0 0,0 0 1 0 0,2-1 0 0 0,0-1-1 0 0,2-1 1 0 0,1-1 0 0 0,1-2-1 0 0,0-1 1 0 0,2-1 0 0 0,0-1-1 0 0,1-2 1 0 0,1-1-57 0 0,32 8 76 0 0,0-4-1 0 0,1-2 1 0 0,1-3-1 0 0,0-3 1 0 0,1-3-1 0 0,0-3 1 0 0,0-2-1 0 0,38-6-75 0 0,-24-3 106 0 0,1-4 0 0 0,-2-4 1 0 0,61-18-107 0 0,-105 23-21 0 0,77-19 26 0 0,-1-6 1 0 0,-1-4 0 0 0,-2-6 0 0 0,16-12-6 0 0,-5-2-9 0 0,-25 17 16 0 0,-2-4 1 0 0,-3-4-1 0 0,-2-4 0 0 0,-2-4 0 0 0,-2-3 1 0 0,18-23-8 0 0,-44 33 57 0 0,-3-3 1 0 0,-2-2-1 0 0,-2-2 1 0 0,-3-2-1 0 0,-3-3 1 0 0,-2-1-1 0 0,-3-2 1 0 0,-3-2-1 0 0,-3-2 1 0 0,-3 0-1 0 0,-3-3 1 0 0,1-15-58 0 0,-1-32 135 0 0,-6-1 1 0 0,-5-1 0 0 0,-5-1-1 0 0,-5-100-135 0 0,-34-160-13 0 0,24 359 12 0 0,-7-98-42 0 0,-6 1 0 0 0,-5 1 0 0 0,-4 1 0 0 0,-6 1 0 0 0,-5 1 0 0 0,-6 3 0 0 0,-4 1 0 0 0,-15-19 43 0 0,-286-494-95 0 0,-61 81-467 0 0,371 490 455 0 0,-3 2 1 0 0,-2 1-1 0 0,-2 2 1 0 0,-2 3-1 0 0,-2 1 1 0 0,-12-5 106 0 0,-243-185-325 0 0,65 50 5 0 0,24 23 278 0 0,16 83 86 0 0,149 65-229 0 0,4 4 205 0 0,0 1 1 0 0,-1 3-1 0 0,-1 1 0 0 0,1 3 0 0 0,-42 3-20 0 0,72-1-3 0 0,-145 12-164 0 0,79-7-321 0 0,-23 0-4068 0 0,82-5 3397 0 0</inkml:trace>
  <inkml:trace contextRef="#ctx0" brushRef="#br0" timeOffset="112024.571">18902 3397 904 0 0,'0'0'407'0'0,"0"0"-71"0"0,0 0-86 0 0,0 0-11 0 0,0 0 81 0 0,0 0 11 0 0,0 0-86 0 0,0 0-43 0 0,-4-18 2125 0 0,-14-5-2091 0 0,-3 94 987 0 0,41 124-1244 0 0,6-42-2046 0 0,-44-130-317 0 0,4-13 1184 0 0</inkml:trace>
  <inkml:trace contextRef="#ctx0" brushRef="#br0" timeOffset="112475.535">18811 3668 1008 0 0,'57'-30'3109'0'0,"-48"24"-3004"0"0,0-1 1 0 0,-1 0-1 0 0,1 0 0 0 0,-1-1 1 0 0,-1 0-1 0 0,1 0 0 0 0,-2-1 1 0 0,1 0-1 0 0,-1 0 0 0 0,0-1 1 0 0,-1 1-1 0 0,3-8-105 0 0,12-54 2751 0 0,-20 70-2574 0 0,1-21 756 0 0,-2 35-783 0 0,-2 8-236 0 0,2 0 0 0 0,0 1 0 0 0,1-1-1 0 0,1 0 1 0 0,1 0 0 0 0,1 0 0 0 0,1 0 0 0 0,1-1 0 0 0,4 10 86 0 0,-5-15-377 0 0,22 63-715 0 0,1-36-3501 0 0,-23-39 3398 0 0</inkml:trace>
  <inkml:trace contextRef="#ctx0" brushRef="#br0" timeOffset="112849.58">19228 3452 1360 0 0,'1'0'146'0'0,"-1"1"0"0"0,0-1-1 0 0,0 0 1 0 0,1 0 0 0 0,-1 1 0 0 0,0-1-1 0 0,1 0 1 0 0,-1 0 0 0 0,0 0 0 0 0,1 0 0 0 0,-1 0-1 0 0,0 1 1 0 0,1-1 0 0 0,-1 0 0 0 0,0 0-1 0 0,1 0 1 0 0,-1 0 0 0 0,0 0 0 0 0,1 0-1 0 0,-1 0 1 0 0,0 0 0 0 0,1 0 0 0 0,-1 0 0 0 0,1 0-1 0 0,-1-1 1 0 0,0 1 0 0 0,1 0 0 0 0,-1 0-1 0 0,0 0 1 0 0,1 0 0 0 0,-1 0 0 0 0,0-1-1 0 0,0 1 1 0 0,1 0 0 0 0,-1 0 0 0 0,0-1-1 0 0,0 1 1 0 0,1 0 0 0 0,-1 0 0 0 0,0-1-146 0 0,15 38 152 0 0,45 175-1951 0 0,-60-211 697 0 0,0 0-139 0 0,0 4-28 0 0</inkml:trace>
  <inkml:trace contextRef="#ctx0" brushRef="#br0" timeOffset="113209.123">19278 3661 1316 0 0,'16'-28'3266'0'0,"32"-7"-2563"0"0,-37 29-353 0 0,2-3-181 0 0,-6 6-91 0 0,-1 0 0 0 0,1-1 1 0 0,-1 1-1 0 0,0-2 0 0 0,0 1 0 0 0,0-1 1 0 0,-1 1-1 0 0,1-2 0 0 0,-1 1 1 0 0,0 0-1 0 0,-1-1 0 0 0,1 0 0 0 0,-1 0 1 0 0,0-1-1 0 0,-1 1 0 0 0,1-1 0 0 0,-2 0 1 0 0,1 1-1 0 0,0-1 0 0 0,-1-1 0 0 0,0-1-78 0 0,-45-39 606 0 0,43 96-508 0 0,9-26-332 0 0,2 1 1 0 0,0-1 0 0 0,2-1 0 0 0,0 0-1 0 0,1-1 1 0 0,2-1 0 0 0,-1 0-1 0 0,7 4 234 0 0,13 18-2488 0 0,-31-35 1216 0 0,-1-3 104 0 0</inkml:trace>
  <inkml:trace contextRef="#ctx0" brushRef="#br0" timeOffset="113491.499">19627 3403 1008 0 0,'40'78'3146'0'0,"58"127"-2706"0"0,-98-200-2873 0 0,-5-1 1236 0 0</inkml:trace>
  <inkml:trace contextRef="#ctx0" brushRef="#br0" timeOffset="113756.759">19752 3623 1360 0 0,'11'-22'554'0'0,"2"0"0"0"0,0 1 0 0 0,2 1 0 0 0,0 0 0 0 0,1 0 0 0 0,1 2 0 0 0,11-10-554 0 0,15-35 3337 0 0,-36 122-2901 0 0,98 121-6033 0 0,-91-150 4395 0 0</inkml:trace>
  <inkml:trace contextRef="#ctx0" brushRef="#br0" timeOffset="114684.762">18964 4090 1180 0 0,'1'64'3134'0'0,"12"91"-2174"0"0,10-21-306 0 0,-21-79-2774 0 0,-29-54 1200 0 0,27-11 1071 0 0,0 0-1 0 0,1 0 0 0 0,0 1 1 0 0,1-1-1 0 0,0 0 1 0 0,0 1-1 0 0,1-1 0 0 0,0 1 1 0 0,1 0-1 0 0,0 0 1 0 0,1 0-1 0 0,0 1 0 0 0,0-1 1 0 0,0 1-1 0 0,1 1 0 0 0,1-1 1 0 0,-1 1-1 0 0,1 0 1 0 0,0 0-1 0 0,1 1 0 0 0,0 0 1 0 0,0 0-1 0 0,0 1 1 0 0,0 0-1 0 0,8-3-150 0 0,117-91 631 0 0,-119 31 1230 0 0,-14 67-1790 0 0,-22-16 140 0 0,42 120-155 0 0,54 72-2649 0 0,-71-142-825 0 0,-3-32 2223 0 0</inkml:trace>
  <inkml:trace contextRef="#ctx0" brushRef="#br0" timeOffset="115197.789">19452 4102 2408 0 0,'9'9'4234'0'0,"8"42"-3241"0"0,6 12-835 0 0,36 50-1052 0 0,-56-109-504 0 0,-2-3-1127 0 0,-2-2 1393 0 0</inkml:trace>
  <inkml:trace contextRef="#ctx0" brushRef="#br0" timeOffset="115489.406">19563 4258 1372 0 0,'122'-143'3379'0'0,"-24"41"-2176"0"0,-92 68 538 0 0,-11 89-1173 0 0,96 66-1775 0 0,-37-67-2641 0 0,-46-44 2584 0 0</inkml:trace>
  <inkml:trace contextRef="#ctx0" brushRef="#br0" timeOffset="115752.14">20144 4016 836 0 0,'20'10'5202'0'0,"-16"4"-5229"0"0,96 160-123 0 0,-85-154-667 0 0,-9-6-1508 0 0,-6-9 1074 0 0</inkml:trace>
  <inkml:trace contextRef="#ctx0" brushRef="#br0" timeOffset="116016.096">19984 4015 860 0 0,'30'-48'7939'0'0,"66"5"-7935"0"0,-78 36 455 0 0,226-35-6611 0 0,-213 41 4902 0 0</inkml:trace>
  <inkml:trace contextRef="#ctx0" brushRef="#br0" timeOffset="116607.725">19113 4742 1344 0 0,'-1'0'69'0'0,"0"0"-1"0"0,1 0 0 0 0,-1 0 1 0 0,0 0-1 0 0,0 0 0 0 0,0 0 1 0 0,0 0-1 0 0,0 0 1 0 0,0 0-1 0 0,0 1 0 0 0,1-1 1 0 0,-1 0-1 0 0,0 0 1 0 0,0 1-1 0 0,0-1 0 0 0,1 1 1 0 0,-1-1-1 0 0,0 1 1 0 0,0-1-1 0 0,1 1 0 0 0,-1-1 1 0 0,0 1-1 0 0,1-1 1 0 0,-1 1-1 0 0,1 0 0 0 0,-1 0 1 0 0,0-1-1 0 0,1 1 1 0 0,0 0-1 0 0,-1 0 0 0 0,1-1 1 0 0,0 1-1 0 0,-1 0 0 0 0,1 0 1 0 0,0 0-1 0 0,0 0 1 0 0,-1 0-1 0 0,1 0 0 0 0,0-1 1 0 0,0 1-1 0 0,0 0 1 0 0,0 0-1 0 0,0 0 0 0 0,1 0 1 0 0,-1 0-1 0 0,0 0 1 0 0,0-1-1 0 0,1 1 0 0 0,-1 0 1 0 0,0 0-1 0 0,1 0 1 0 0,-1 0-1 0 0,1-1 0 0 0,-1 1 1 0 0,1 0-1 0 0,-1-1 1 0 0,1 1-69 0 0,11 54 174 0 0,83 180-1595 0 0,-92-223 255 0 0,-1-3-28 0 0</inkml:trace>
  <inkml:trace contextRef="#ctx0" brushRef="#br0" timeOffset="116980.995">19092 4988 1268 0 0,'3'-6'196'0'0,"0"0"0"0"0,0 0 0 0 0,0 0 0 0 0,1 0 1 0 0,0 0-1 0 0,0 1 0 0 0,1-1 0 0 0,-1 1 0 0 0,1 0 0 0 0,0 1 0 0 0,0-1 0 0 0,1 1 0 0 0,0 0 0 0 0,-1 1 0 0 0,1-1 1 0 0,0 1-1 0 0,1 0 0 0 0,0 0-196 0 0,5-4 252 0 0,183-113 2503 0 0,-191 105-903 0 0,-1 30-1377 0 0,175 214-3092 0 0,-140-172-2170 0 0,-37-51 3563 0 0</inkml:trace>
  <inkml:trace contextRef="#ctx0" brushRef="#br0" timeOffset="117259.802">19755 4669 1588 0 0,'0'0'92'0'0,"0"1"0"0"0,0 0 0 0 0,0 0 0 0 0,0-1 0 0 0,0 1 0 0 0,0-1 0 0 0,0 1 0 0 0,1 0 0 0 0,-1-1 0 0 0,0 1 0 0 0,1 0 0 0 0,-1-1 0 0 0,0 1 0 0 0,1-1 0 0 0,-1 1 0 0 0,0-1 0 0 0,1 1 0 0 0,-1-1 0 0 0,1 1 0 0 0,-1-1 0 0 0,1 1 0 0 0,-1-1 0 0 0,1 1 0 0 0,-1-1 0 0 0,1 0 0 0 0,0 1 0 0 0,-1-1 0 0 0,1 0 0 0 0,0 0 0 0 0,-1 1 0 0 0,1-1 0 0 0,0 0 0 0 0,-1 0 0 0 0,1 0 0 0 0,0 0 0 0 0,-1 0 0 0 0,1 0 0 0 0,0 0 0 0 0,-1 0 0 0 0,1 0 0 0 0,0 0 0 0 0,-1 0 0 0 0,1-1 0 0 0,0 1 0 0 0,-1 0 0 0 0,1 0 0 0 0,-1-1 0 0 0,1 1 0 0 0,0 0 0 0 0,-1-1 0 0 0,1 1 0 0 0,-1-1 0 0 0,1 1 0 0 0,-1 0 0 0 0,1-1 0 0 0,-1 1 0 0 0,1-1 0 0 0,-1 1 0 0 0,0-1 0 0 0,1 0 0 0 0,-1 1 0 0 0,0-1 0 0 0,1 1 0 0 0,-1-1 0 0 0,0 0-92 0 0,3 8-87 0 0,104 148 711 0 0,-107-154-701 0 0,13 18-653 0 0,-15-7-2724 0 0,-8-6 2910 0 0</inkml:trace>
  <inkml:trace contextRef="#ctx0" brushRef="#br0" timeOffset="117493.382">19724 4708 2188 0 0,'-2'-4'867'0'0,"1"4"-789"0"0,0-1-1 0 0,1 1 1 0 0,-1-1 0 0 0,1 1 0 0 0,0 0 0 0 0,-1-1 0 0 0,1 1-1 0 0,-1-1 1 0 0,1 1 0 0 0,0-1 0 0 0,-1 1 0 0 0,1-1 0 0 0,0 1 0 0 0,-1-1-1 0 0,1 1 1 0 0,0-1 0 0 0,0 0 0 0 0,0 1 0 0 0,-1-1 0 0 0,1 1-1 0 0,0-1 1 0 0,0 0 0 0 0,0 1 0 0 0,0-1 0 0 0,0 1 0 0 0,0-1 0 0 0,0 0-1 0 0,0 1 1 0 0,1-1 0 0 0,-1 0 0 0 0,0 1 0 0 0,0-1 0 0 0,0 1-1 0 0,1-1 1 0 0,-1 1 0 0 0,0-1 0 0 0,1 1 0 0 0,-1-1 0 0 0,0 1 0 0 0,1-1-1 0 0,-1 1 1 0 0,1-1 0 0 0,-1 1 0 0 0,0-1 0 0 0,1 1 0 0 0,-1 0-1 0 0,1-1 1 0 0,0 1 0 0 0,-1 0 0 0 0,1-1 0 0 0,-1 1 0 0 0,1 0 0 0 0,-1 0-1 0 0,1 0 1 0 0,0 0 0 0 0,-1-1 0 0 0,1 1 0 0 0,-1 0 0 0 0,1 0 0 0 0,0 0-1 0 0,-1 0 1 0 0,1 0 0 0 0,-1 0 0 0 0,1 1 0 0 0,0-1 0 0 0,-1 0-1 0 0,1 0 1 0 0,-1 0 0 0 0,1 1-78 0 0,149-39-1517 0 0,-40 11-2605 0 0,-79 20 2879 0 0</inkml:trace>
  <inkml:trace contextRef="#ctx0" brushRef="#br0" timeOffset="117742.165">20246 4531 904 0 0,'30'61'3961'0'0,"47"71"-2822"0"0,-72-109-3891 0 0,-5-23 1508 0 0</inkml:trace>
  <inkml:trace contextRef="#ctx0" brushRef="#br0" timeOffset="117991.082">20408 4655 956 0 0,'172'-135'4863'0'0,"-163"106"-659"0"0,-7 40-2391 0 0,6 13-1914 0 0,1 0 0 0 0,1-1 0 0 0,1 0 0 0 0,1 0 0 0 0,1-2 0 0 0,1 1 0 0 0,11 11 101 0 0,-10-13-904 0 0,0 0-1 0 0,-2 1 1 0 0,0 1-1 0 0,-2 0 1 0 0,0 1-1 0 0,-2 0 1 0 0,0 0-1 0 0,-1 2 905 0 0,-6-2-1207 0 0,-1-7 61 0 0</inkml:trace>
  <inkml:trace contextRef="#ctx0" brushRef="#br0" timeOffset="119591.528">19273 5420 984 0 0,'0'0'792'0'0,"0"0"-130"0"0,0 0-51 0 0,0 0-51 0 0,16-2 925 0 0,-15 2-1444 0 0,1-1 0 0 0,-1 1 0 0 0,0 0 0 0 0,1-1 0 0 0,-1 1 0 0 0,0 0 0 0 0,0 0 0 0 0,1 0 0 0 0,-1 0 0 0 0,0 0 0 0 0,1 0 0 0 0,-1 0 0 0 0,0 1 0 0 0,1-1 0 0 0,-1 0 0 0 0,0 1-1 0 0,0-1 1 0 0,1 1 0 0 0,-1-1 0 0 0,0 1 0 0 0,0 0 0 0 0,0-1 0 0 0,0 1 0 0 0,0 0 0 0 0,0 0 0 0 0,0 0 0 0 0,0 0 0 0 0,0 0 0 0 0,0 0 0 0 0,0 0 0 0 0,-1 0 0 0 0,1 0-1 0 0,0 0 1 0 0,-1 1 0 0 0,1-1 0 0 0,-1 0 0 0 0,1 0 0 0 0,-1 1 0 0 0,0-1 0 0 0,1 0 0 0 0,-1 0 0 0 0,0 2-41 0 0,143 337-409 0 0,-137-312-3126 0 0,-6-20 2457 0 0</inkml:trace>
  <inkml:trace contextRef="#ctx0" brushRef="#br0" timeOffset="119965.703">19443 5705 848 0 0,'17'-97'4906'0'0,"1"-5"-3895"0"0,-18 99-952 0 0,-1 0 1 0 0,0 0 0 0 0,1 0 0 0 0,-1 0-1 0 0,0 1 1 0 0,0-1 0 0 0,-1 0 0 0 0,1 1-1 0 0,0-1 1 0 0,-1 1 0 0 0,0-1 0 0 0,0 1-1 0 0,1 0 1 0 0,-1-1 0 0 0,-1 1 0 0 0,1 0-1 0 0,0 0 1 0 0,0 1 0 0 0,-1-1 0 0 0,1 0-1 0 0,-1 1 1 0 0,1-1 0 0 0,-1 1 0 0 0,0 0-1 0 0,0 0 1 0 0,0 0 0 0 0,1 0 0 0 0,-1 1-1 0 0,-2-1-59 0 0,4 2 5 0 0,-1 0-1 0 0,1 0 1 0 0,0 0-1 0 0,0 0 1 0 0,0 1-1 0 0,0-1 1 0 0,0 0-1 0 0,0 1 0 0 0,1-1 1 0 0,-1 1-1 0 0,0-1 1 0 0,1 1-1 0 0,-1-1 1 0 0,1 1-1 0 0,-1-1 0 0 0,1 1 1 0 0,0-1-1 0 0,0 1 1 0 0,0 0-1 0 0,-1-1 1 0 0,2 1-1 0 0,-1-1 1 0 0,0 1-1 0 0,0 0 0 0 0,0-1 1 0 0,1 1-1 0 0,-1-1 1 0 0,1 1-1 0 0,-1-1 1 0 0,1 1-1 0 0,0-1 1 0 0,-1 1-1 0 0,1-1 0 0 0,1 1-4 0 0,-1 2 25 0 0,8 22-105 0 0,2 0 0 0 0,1-2 0 0 0,1 1 0 0 0,2-2 0 0 0,0 0 0 0 0,1 0-1 0 0,1-2 1 0 0,1 0 0 0 0,1-1 0 0 0,1 0 0 0 0,19 13 80 0 0,33 39-2813 0 0,-45-39 114 0 0,-19-24 1363 0 0</inkml:trace>
  <inkml:trace contextRef="#ctx0" brushRef="#br0" timeOffset="120275.17">19859 5501 948 0 0,'8'-16'3294'0'0,"8"28"432"0"0,62 112-2767 0 0,-13-28-5022 0 0,-63-92 2827 0 0,-2-3 36 0 0</inkml:trace>
  <inkml:trace contextRef="#ctx0" brushRef="#br0" timeOffset="120539.798">19660 5588 2396 0 0,'2'-15'5490'0'0,"80"-20"-4658"0"0,207-38-6746 0 0,-255 63 4538 0 0</inkml:trace>
  <inkml:trace contextRef="#ctx0" brushRef="#br0" timeOffset="120783.635">20441 5318 1712 0 0,'17'8'4172'0'0,"-1"31"-3202"0"0,-12-29-732 0 0,140 220-51 0 0,-131-194-4748 0 0,-13-35 3435 0 0</inkml:trace>
  <inkml:trace contextRef="#ctx0" brushRef="#br0" timeOffset="121045.962">20300 5444 2160 0 0,'-4'-4'1184'0'0,"0"1"-52"0"0,4-2-256 0 0,-1-1-71 0 0,1 0-53 0 0,1 2-164 0 0,11-10-96 0 0,5-2-124 0 0,7-2-104 0 0,0 7-188 0 0,7 1-104 0 0,1 1 4 0 0,1 1-564 0 0,4 1-640 0 0,-2-1-193 0 0,2 4 93 0 0,-3 1 76 0 0,1 0 12 0 0</inkml:trace>
  <inkml:trace contextRef="#ctx0" brushRef="#br0" timeOffset="122008.979">19174 5528 924 0 0,'0'0'673'0'0,"0"0"-77"0"0,0 0-45 0 0,0 0-58 0 0,0 0-27 0 0,0 0-35 0 0,0 0-97 0 0,17 6 626 0 0,-13 18-678 0 0,1-1 0 0 0,2 1 0 0 0,1-1-1 0 0,0-1 1 0 0,2 1 0 0 0,0-1 0 0 0,2-1-1 0 0,0 0 1 0 0,1-1 0 0 0,1 0-1 0 0,2 0-281 0 0,48 68 574 0 0,-46-44-1234 0 0,-17-25-4419 0 0,-1-17 3805 0 0</inkml:trace>
  <inkml:trace contextRef="#ctx0" brushRef="#br0" timeOffset="122257.077">19312 5800 1632 0 0,'-5'-2'968'0'0,"3"1"-76"0"0,2-1-56 0 0,0 1-124 0 0,5-5-71 0 0,-2 3-73 0 0,13-11-16 0 0,8 1-112 0 0,-1-1-56 0 0,2-2-224 0 0,2-1-168 0 0,2 4-4 0 0,-2-1-568 0 0,1 2-880 0 0,0-3 219 0 0,1-1-3 0 0,-3 2 32 0 0</inkml:trace>
  <inkml:trace contextRef="#ctx0" brushRef="#br0" timeOffset="123089.985">19465 6337 1372 0 0,'15'82'7479'0'0,"40"77"-7266"0"0,-22-66-207 0 0,-31-90-485 0 0,6 24 497 0 0,-10-14-6090 0 0,-11-6 4647 0 0</inkml:trace>
  <inkml:trace contextRef="#ctx0" brushRef="#br0" timeOffset="123357.868">19241 6442 1544 0 0,'-24'-6'5754'0'0,"41"-7"-3663"0"0,37-9-1581 0 0,136-24-1325 0 0,-33 10-5143 0 0,-136 30 4756 0 0</inkml:trace>
  <inkml:trace contextRef="#ctx0" brushRef="#br0" timeOffset="123605.747">19832 6258 948 0 0,'27'21'5839'0'0,"-1"53"-5305"0"0,-14-34-49 0 0,81 125-29 0 0,-83-115-5644 0 0,-10-49 4038 0 0</inkml:trace>
  <inkml:trace contextRef="#ctx0" brushRef="#br0" timeOffset="124160.97">19785 6294 1972 0 0,'-5'0'1020'0'0,"-22"-1"3251"0"0,37-4-1808 0 0,132-32-3694 0 0,-3-19-4805 0 0,-111 41 4781 0 0</inkml:trace>
  <inkml:trace contextRef="#ctx0" brushRef="#br0" timeOffset="124410.337">20307 6123 1404 0 0,'24'20'3629'0'0,"3"34"-2808"0"0,-16-30-268 0 0,40 57 367 0 0,16 37-3053 0 0,-63-104-206 0 0,-4-13 1232 0 0</inkml:trace>
  <inkml:trace contextRef="#ctx0" brushRef="#br0" timeOffset="124717.545">20486 6316 1008 0 0,'267'-190'4755'0'0,"-254"152"42"0"0,-13 36-4553 0 0,0 2-29 0 0,-8-5 281 0 0,9 9-220 0 0,2 3-189 0 0,47 109-444 0 0,-38-94-350 0 0,-1 0 0 0 0,0 2 0 0 0,-2-1-1 0 0,-1 1 1 0 0,-1 0 0 0 0,-1 1-1 0 0,-1 0 1 0 0,-1 0 0 0 0,-1 5 707 0 0,-19 44-2321 0 0,0-33 1194 0 0</inkml:trace>
  <inkml:trace contextRef="#ctx0" brushRef="#br0" timeOffset="125307.616">19476 7068 1544 0 0,'3'11'3868'0'0,"11"42"-2828"0"0,74 126-230 0 0,-86-177-1082 0 0,0 2 276 0 0,-2 0-3157 0 0,0 1 2016 0 0</inkml:trace>
  <inkml:trace contextRef="#ctx0" brushRef="#br0" timeOffset="125540.878">19350 7095 2240 0 0,'1'-1'105'0'0,"-1"1"-1"0"0,1 0 1 0 0,0 0-1 0 0,-1-1 1 0 0,1 1-1 0 0,0 0 1 0 0,-1-1 0 0 0,1 1-1 0 0,-1-1 1 0 0,1 1-1 0 0,-1-1 1 0 0,1 1-1 0 0,-1-1 1 0 0,1 1-1 0 0,-1-1 1 0 0,1 1-1 0 0,-1-1 1 0 0,1 0-1 0 0,-1 1 1 0 0,0-1 0 0 0,0 0-1 0 0,1 1 1 0 0,-1-1-1 0 0,0 0 1 0 0,0 1-1 0 0,0-1 1 0 0,0 0-1 0 0,1 1 1 0 0,-1-1-1 0 0,0 0 1 0 0,0 0-1 0 0,-1 1 1 0 0,1-1 0 0 0,0 0-1 0 0,0 1 1 0 0,0-1-1 0 0,0 0 1 0 0,-1 0-1 0 0,1 1 1 0 0,0-1-1 0 0,-1 0 1 0 0,1 1-1 0 0,0-1 1 0 0,-1 1-1 0 0,1-1 1 0 0,-1 1 0 0 0,1-1-1 0 0,-1 1 1 0 0,1-1-1 0 0,-1 1 1 0 0,1-1-1 0 0,-1 1 1 0 0,0-1-1 0 0,1 1 1 0 0,-1 0-1 0 0,1-1 1 0 0,-1 1-1 0 0,0 0 1 0 0,1 0 0 0 0,-1-1-1 0 0,0 1 1 0 0,0 0-1 0 0,1 0 1 0 0,-1 0-1 0 0,0 0 1 0 0,1 0-1 0 0,-1 0 1 0 0,0 0-105 0 0,62-27 474 0 0,-54 25-327 0 0,126-45-1429 0 0,26-10-4553 0 0,-127 46 4626 0 0</inkml:trace>
  <inkml:trace contextRef="#ctx0" brushRef="#br0" timeOffset="125758.057">19992 6871 1060 0 0,'19'15'4523'0'0,"-2"35"-2939"0"0,-10-26-1097 0 0,60 92 865 0 0,-4-6-4417 0 0,-60-95 549 0 0,-3-13 1303 0 0</inkml:trace>
  <inkml:trace contextRef="#ctx0" brushRef="#br0" timeOffset="126125.931">20059 7081 2364 0 0,'40'-97'3914'0'0,"-22"74"-3801"0"0,0 0 1 0 0,2 1 0 0 0,1 1 0 0 0,0 1 0 0 0,1 1 0 0 0,1 1 0 0 0,11-6-114 0 0,-34 24 27 0 0,-1 0 0 0 0,1 0 0 0 0,0 0 0 0 0,-1 0 1 0 0,1 0-1 0 0,0 0 0 0 0,-1 0 0 0 0,1 0 0 0 0,0-1 0 0 0,-1 1 1 0 0,1 0-1 0 0,0 0 0 0 0,-1 0 0 0 0,1 0 0 0 0,0-1 1 0 0,-1 1-1 0 0,1 0 0 0 0,0 0 0 0 0,0 0 0 0 0,-1-1 0 0 0,1 1 1 0 0,0 0-1 0 0,0-1 0 0 0,-1 1 0 0 0,1 0 0 0 0,0 0 1 0 0,0-1-1 0 0,0 1 0 0 0,0 0 0 0 0,-1-1 0 0 0,1 1 1 0 0,0-1-1 0 0,0 1 0 0 0,0 0 0 0 0,0-1 0 0 0,0 1 0 0 0,0 0 1 0 0,0-1-1 0 0,0 1 0 0 0,0 0 0 0 0,0-1 0 0 0,0 1 1 0 0,0 0-1 0 0,0-1 0 0 0,1 1 0 0 0,-1-1 0 0 0,0 1 0 0 0,0 0 1 0 0,0-1-28 0 0,-28 32 1258 0 0,33-15-1276 0 0,1 0 0 0 0,0 0 0 0 0,2-1 0 0 0,0 0-1 0 0,0 0 1 0 0,1-1 0 0 0,1 0 0 0 0,0-1 0 0 0,1 0 0 0 0,11 10 18 0 0,-6-5-363 0 0,61 69-5668 0 0,-73-80 4937 0 0</inkml:trace>
  <inkml:trace contextRef="#ctx0" brushRef="#br0" timeOffset="126500.925">20681 6793 2468 0 0,'23'-8'5623'0'0,"-8"31"-4381"0"0,-11-16-1287 0 0,128 219-914 0 0,-127-207-731 0 0,-4-16-1761 0 0,-1-3 3445 0 0,0 0-1084 0 0</inkml:trace>
  <inkml:trace contextRef="#ctx0" brushRef="#br0" timeOffset="126769.009">20499 6769 2632 0 0,'-2'-1'1292'0'0,"-3"-1"-228"0"0,4 1-167 0 0,2-2-73 0 0,4-3-92 0 0,0 1-44 0 0,11-5-172 0 0,6-4-80 0 0,2 2-180 0 0,5 0-240 0 0,2 2-144 0 0,2-1 12 0 0,-1-2-664 0 0,2 1-612 0 0,0 0 4 0 0,-4 1 103 0 0,-1-4 57 0 0,0 3 24 0 0</inkml:trace>
  <inkml:trace contextRef="#ctx0" brushRef="#br0" timeOffset="131648.747">19881 7632 1164 0 0,'0'0'841'0'0,"0"0"-91"0"0,0 0-89 0 0,0 0-83 0 0,0 0-37 0 0,0 0 16 0 0,0 0-19 0 0,0 0-60 0 0,0 0-67 0 0,0 0-46 0 0,0 0-58 0 0,0 0-29 0 0,0 0-35 0 0,0 0-30 0 0,0 0-20 0 0,0 0-13 0 0,0 0-15 0 0,5 2-68 0 0,40 99 439 0 0,70 151-1432 0 0,-101-217-3164 0 0,-14-34 2800 0 0,0-1-44 0 0</inkml:trace>
  <inkml:trace contextRef="#ctx0" brushRef="#br0" timeOffset="131959.315">19680 7729 1964 0 0,'-37'-5'6041'0'0,"59"-14"-3331"0"0,219-54-3452 0 0,-49 19-6506 0 0,-172 48 6075 0 0</inkml:trace>
  <inkml:trace contextRef="#ctx0" brushRef="#br0" timeOffset="132240.165">20400 7537 948 0 0,'48'27'5126'0'0,"-1"61"-3744"0"0,-35-59-695 0 0,82 140 181 0 0,-66-133-1622 0 0,-9-16-3337 0 0,-18-19 2840 0 0,-1 0 80 0 0</inkml:trace>
  <inkml:trace contextRef="#ctx0" brushRef="#br0" timeOffset="132551.117">20260 7585 1580 0 0,'1'0'153'0'0,"-1"-1"0"0"0,0 0 0 0 0,0 1-1 0 0,0-1 1 0 0,0 1 0 0 0,0-1 0 0 0,0 1 0 0 0,0-1-1 0 0,0 0 1 0 0,0 1 0 0 0,0-1 0 0 0,-1 1-1 0 0,1-1 1 0 0,0 1 0 0 0,0-1 0 0 0,-1 0 0 0 0,1 1-1 0 0,0-1 1 0 0,0 1 0 0 0,-1-1 0 0 0,1 1 0 0 0,-1 0-1 0 0,1-1 1 0 0,0 1 0 0 0,-1-1 0 0 0,1 1 0 0 0,-1 0-1 0 0,1-1 1 0 0,-1 1 0 0 0,1 0 0 0 0,-1-1 0 0 0,1 1-1 0 0,-1 0 1 0 0,1 0 0 0 0,-1 0 0 0 0,0-1 0 0 0,1 1-1 0 0,-1 0 1 0 0,1 0 0 0 0,-1 0 0 0 0,1 0 0 0 0,-1 0-1 0 0,0 0 1 0 0,1 0 0 0 0,-1 0 0 0 0,1 0 0 0 0,-1 0-1 0 0,0 1 1 0 0,1-1 0 0 0,-1 0-153 0 0,52-23 964 0 0,53-5-1635 0 0,37-14-5235 0 0,-124 34 4719 0 0</inkml:trace>
  <inkml:trace contextRef="#ctx0" brushRef="#br0" timeOffset="133061.637">20963 7372 2116 0 0,'12'18'4701'0'0,"1"28"-3368"0"0,-9-32-990 0 0,94 151 1583 0 0,-34-75-2876 0 0,-76-76-5538 0 0,11-14 6865 0 0,-7 1-1463 0 0</inkml:trace>
  <inkml:trace contextRef="#ctx0" brushRef="#br0" timeOffset="133311.388">20728 7461 2984 0 0,'-7'-29'5898'0'0,"32"2"-4153"0"0,46-9-1502 0 0,82-6-2903 0 0,-48 16-2205 0 0,-86 19 3560 0 0</inkml:trace>
  <inkml:trace contextRef="#ctx0" brushRef="#br0" timeOffset="147267.919">19785 8365 1496 0 0,'0'0'696'0'0,"0"0"-122"0"0,0 0-181 0 0,0 0-15 0 0,0 0 14 0 0,2-19 1308 0 0,3-6-965 0 0,0 41 2123 0 0,0 13-2776 0 0,1-1 0 0 0,2 1-1 0 0,1-1 1 0 0,1 0 0 0 0,1-1 0 0 0,1 0-1 0 0,2-1 1 0 0,9 13-82 0 0,15 33-803 0 0,-28-40-3032 0 0,-17-31 1413 0 0,0-4 1278 0 0</inkml:trace>
  <inkml:trace contextRef="#ctx0" brushRef="#br0" timeOffset="147562.601">19486 8406 1708 0 0,'7'-9'5562'0'0,"62"-40"-4036"0"0,111-18-1150 0 0,10 43-6126 0 0,-169 23 4580 0 0</inkml:trace>
  <inkml:trace contextRef="#ctx0" brushRef="#br0" timeOffset="148949.346">20310 8293 1912 0 0,'-4'-13'5925'0'0,"54"158"-5173"0"0,-36-114-815 0 0,22 61-1438 0 0,-26-29-2905 0 0,-10-54 3135 0 0</inkml:trace>
  <inkml:trace contextRef="#ctx0" brushRef="#br0" timeOffset="149340.892">20320 8463 896 0 0,'100'-53'4121'0'0,"-34"26"-3260"0"0,-44 20-714 0 0,-1-1 0 0 0,0-1 0 0 0,-1-1 0 0 0,0-1 0 0 0,-1 0 0 0 0,0-2 0 0 0,0 0 0 0 0,-1-1 0 0 0,0-2-147 0 0,-17 14 86 0 0,0 1-1 0 0,0-1 1 0 0,-1 0-1 0 0,1 1 1 0 0,-1-1 0 0 0,0 0-1 0 0,1 1 1 0 0,-1-1-1 0 0,0 0 1 0 0,0 1-1 0 0,0-1 1 0 0,0 0-1 0 0,0 1 1 0 0,-1-1-1 0 0,1 0 1 0 0,0 0-1 0 0,-1 1 1 0 0,1-1-1 0 0,-1 1 1 0 0,0-1 0 0 0,1 1-1 0 0,-1-1 1 0 0,0 1-1 0 0,0-1 1 0 0,0 1-1 0 0,0-1 1 0 0,0 1-1 0 0,0 0 1 0 0,-1 0-1 0 0,1 0 1 0 0,0-1-1 0 0,-1 1 1 0 0,1 0-1 0 0,0 1 1 0 0,-1-1 0 0 0,1 0-1 0 0,-1 0 1 0 0,0 1-1 0 0,1-1 1 0 0,-1 1-1 0 0,0-1 1 0 0,1 1-1 0 0,-1 0 1 0 0,0-1-1 0 0,1 1 1 0 0,-1 0-1 0 0,0 0 1 0 0,0 0-1 0 0,1 0 1 0 0,-1 1 0 0 0,0-1-1 0 0,1 0 1 0 0,-1 1-1 0 0,0-1 1 0 0,1 1-1 0 0,-1 0 1 0 0,1 0-1 0 0,-1-1 1 0 0,0 2-86 0 0,10 44 487 0 0,76 65-615 0 0,-39-59-1522 0 0,-7 5-3815 0 0,-37-56 4070 0 0,-1-1 22 0 0,0 0 9 0 0</inkml:trace>
  <inkml:trace contextRef="#ctx0" brushRef="#br0" timeOffset="149587.549">20883 8119 944 0 0,'14'0'5884'0'0,"7"52"-5121"0"0,-17-42-227 0 0,126 197-266 0 0,-127-202-433 0 0,14 26-4691 0 0,-17-31 3686 0 0</inkml:trace>
  <inkml:trace contextRef="#ctx0" brushRef="#br0" timeOffset="149943.412">20923 8320 2092 0 0,'108'-97'4067'0'0,"19"-12"-2371"0"0,-124 72 2648 0 0,4 52-3364 0 0,34 61-605 0 0,42 93-3127 0 0,-44 13-5185 0 0,-39-171 6796 0 0</inkml:trace>
  <inkml:trace contextRef="#ctx0" brushRef="#br0" timeOffset="153531.211">19972 3040 928 0 0,'0'0'166'0'0,"0"0"-27"0"0,0 0-13 0 0,0 0 6 0 0,0 0-16 0 0,0 0 2 0 0,0 0-21 0 0,0 0 18 0 0,-11 0 11 0 0,8-5 2775 0 0,46-23-2842 0 0,-25 24-66 0 0,543-133 218 0 0,-204 49-183 0 0,4 16 1 0 0,3 15-1 0 0,1 17 0 0 0,131 11-28 0 0,-248 17 130 0 0,246 22-130 0 0,-163 25-137 0 0,-2 15 0 0 0,302 87 137 0 0,-353-51 165 0 0,-166-40-3360 0 0,-111-45 2213 0 0</inkml:trace>
  <inkml:trace contextRef="#ctx0" brushRef="#br0" timeOffset="154215.515">21643 2351 888 0 0,'30'-2'1818'0'0,"-12"9"-1761"0"0,0 0 1 0 0,-1 2-1 0 0,0 0 0 0 0,0 1 0 0 0,-1 0 1 0 0,0 2-1 0 0,-1 0 0 0 0,0 0 0 0 0,-1 2 0 0 0,-1-1 1 0 0,0 2-1 0 0,-1 0 0 0 0,0 0 0 0 0,-1 1 1 0 0,-1 1-1 0 0,0 0 0 0 0,-2 0 0 0 0,0 1 0 0 0,-1 0 1 0 0,0 0-1 0 0,-2 1 0 0 0,0-1 0 0 0,-1 1 1 0 0,-1 0-1 0 0,0 1 0 0 0,-2-1 0 0 0,0 0 0 0 0,-2 13-57 0 0,-6 14 54 0 0,-2-1 0 0 0,-2-1-1 0 0,-2 0 1 0 0,-2 0 0 0 0,-2-1-1 0 0,-2-1 1 0 0,-1-1 0 0 0,-19 26-54 0 0,11-13-424 0 0,-1-4-1680 0 0,17-34 750 0 0</inkml:trace>
  <inkml:trace contextRef="#ctx0" brushRef="#br0" timeOffset="154741.803">22201 1856 1120 0 0,'-35'102'1945'0'0,"-63"398"-1564"0"0,90-466-1007 0 0,-1-4-530 0 0</inkml:trace>
  <inkml:trace contextRef="#ctx0" brushRef="#br0" timeOffset="155039.84">21931 2027 840 0 0,'77'-15'3022'0'0,"-47"20"-2839"0"0,-1 1 1 0 0,1 2-1 0 0,-1 1 0 0 0,0 1 0 0 0,-1 1 0 0 0,-1 2 0 0 0,1 1 0 0 0,-2 1 0 0 0,0 1 0 0 0,-1 1 1 0 0,18 17-184 0 0,203 169-2859 0 0,-209-162 1429 0 0</inkml:trace>
  <inkml:trace contextRef="#ctx0" brushRef="#br0" timeOffset="157540.47">25984 2474 976 0 0,'0'0'311'0'0,"3"-20"581"0"0,-2 17-852 0 0,0 1 0 0 0,0-1 1 0 0,0 0-1 0 0,0 0 0 0 0,-1 0 1 0 0,1 0-1 0 0,-1 0 0 0 0,0 0 0 0 0,0 0 1 0 0,0 0-1 0 0,0 0 0 0 0,0 0 1 0 0,-1 0-1 0 0,1 0 0 0 0,-1 0 0 0 0,0 0 1 0 0,0 0-1 0 0,0 0 0 0 0,0 0 0 0 0,-1 0 1 0 0,1 1-1 0 0,-1-1 0 0 0,1 1 1 0 0,-1-1-1 0 0,0 1 0 0 0,0-1 0 0 0,0 1 1 0 0,0 0-1 0 0,-1 0-40 0 0,-7-9 18 0 0,0 0-1 0 0,-1 1 1 0 0,0 1 0 0 0,-1 0-1 0 0,0 0 1 0 0,0 1 0 0 0,-1 1 0 0 0,0 0-1 0 0,0 1 1 0 0,0 0 0 0 0,-1 1-1 0 0,0 0 1 0 0,0 1 0 0 0,-1 1 0 0 0,1 0-1 0 0,-1 1 1 0 0,1 1 0 0 0,-14 0-18 0 0,-245 26-162 0 0,234-16 160 0 0,1 1-1 0 0,0 2 0 0 0,1 1 0 0 0,1 2 0 0 0,0 2 0 0 0,1 1 1 0 0,0 2-1 0 0,2 1 0 0 0,1 2 0 0 0,0 1 0 0 0,2 1 0 0 0,1 2 1 0 0,-11 13 2 0 0,-5 7 2 0 0,1 2 1 0 0,3 2 0 0 0,1 1-1 0 0,4 3 1 0 0,1 0 0 0 0,-8 24-3 0 0,-191 460 276 0 0,177-381-424 0 0,8 3 0 0 0,-26 145 148 0 0,27-73-231 0 0,11 2 0 0 0,5 45 231 0 0,31-190 117 0 0,4-1 1 0 0,4 1-1 0 0,3-1 0 0 0,5-1 0 0 0,11 33-117 0 0,-18-82-16 0 0,79 344 606 0 0,17-5 0 0 0,34 45-590 0 0,-83-281 484 0 0,6-3 0 0 0,6-2-1 0 0,7-4 1 0 0,41 54-484 0 0,-73-130 113 0 0,3-2 0 0 0,2-2 0 0 0,3-2 0 0 0,1-2 0 0 0,3-3 0 0 0,2-2 0 0 0,1-2 0 0 0,38 18-113 0 0,-51-40 55 0 0,2-1 0 0 0,0-3 0 0 0,1-2 0 0 0,0-1 1 0 0,1-3-1 0 0,0-2 0 0 0,0-2 0 0 0,1-3 0 0 0,0-1 1 0 0,0-2-1 0 0,0-3 0 0 0,-1-2 0 0 0,1-2 0 0 0,39-11-55 0 0,9 0 64 0 0,0-5 0 0 0,-1-5 0 0 0,-2-3 0 0 0,-1-5 0 0 0,-2-3 0 0 0,10-11-64 0 0,-24 9 67 0 0,-2-4 1 0 0,-2-3-1 0 0,-2-3 1 0 0,-3-4-1 0 0,-1-2 1 0 0,-4-3-1 0 0,-2-3 0 0 0,-3-2 1 0 0,-3-3-1 0 0,-2-2 1 0 0,-4-2-1 0 0,23-50-67 0 0,-25 14-48 0 0,-5-2-1 0 0,-5-2 1 0 0,-5-1 0 0 0,-5-2-1 0 0,-5 0 1 0 0,-3-16 48 0 0,14-55 44 0 0,2-34-32 0 0,-9-1 0 0 0,-9-2 0 0 0,-10-73-12 0 0,-15-2-10 0 0,-15 31-195 0 0,-88-366 11 0 0,83 500 51 0 0,20 79 141 0 0,-4-1 0 0 0,-1 2 0 0 0,-3 0-1 0 0,-2 0 1 0 0,-2 2 0 0 0,-2 0 0 0 0,-8-8 2 0 0,4 23-30 0 0,-1 1 0 0 0,-1 2 0 0 0,-3 0 0 0 0,0 2 0 0 0,-2 2 0 0 0,-1 0 0 0 0,-1 3 0 0 0,-18-10 30 0 0,-277-151-526 0 0,327 185 520 0 0,-81-50-217 0 0,-2 3 1 0 0,-2 5-1 0 0,-59-21 223 0 0,119 58-101 0 0,0 1 1 0 0,-1 1 0 0 0,0 1-1 0 0,0 2 1 0 0,0 0 0 0 0,-27 4 100 0 0,21-2-454 0 0,-109 25-3304 0 0,113-23 2461 0 0</inkml:trace>
  <inkml:trace contextRef="#ctx0" brushRef="#br0" timeOffset="158322.253">24891 1659 1452 0 0,'-22'-71'4945'0'0,"1"105"-4656"0"0,10 153-70 0 0,46-38-100 0 0,18 50-164 0 0,-53-197 18 0 0,-6 11-3895 0 0,4-20 2592 0 0</inkml:trace>
  <inkml:trace contextRef="#ctx0" brushRef="#br0" timeOffset="158708.005">24837 1710 1324 0 0,'7'-240'3202'0'0,"-7"238"-3188"0"0,1 1-1 0 0,-1 0 1 0 0,0-1-1 0 0,1 1 1 0 0,-1 0-1 0 0,1-1 1 0 0,-1 1-1 0 0,1 0 0 0 0,0-1 1 0 0,0 1-1 0 0,-1 0 1 0 0,1 0-1 0 0,0 0 1 0 0,0 0-1 0 0,0 0 0 0 0,0 0 1 0 0,0 0-1 0 0,1 0 1 0 0,-1 0-1 0 0,0 0 1 0 0,0 1-1 0 0,0-1 1 0 0,1 0-1 0 0,-1 1 0 0 0,0-1 1 0 0,1 1-1 0 0,-1 0 1 0 0,1-1-1 0 0,-1 1 1 0 0,0 0-1 0 0,1 0 1 0 0,-1 0-1 0 0,1 0 0 0 0,-1 0 1 0 0,1 0-1 0 0,-1 0 1 0 0,0 0-1 0 0,1 1 1 0 0,-1-1-1 0 0,1 0 1 0 0,-1 1-1 0 0,0-1 0 0 0,1 1 1 0 0,-1 0-1 0 0,0-1 1 0 0,0 1-1 0 0,0 0 1 0 0,1 0-1 0 0,-1 0 0 0 0,0 0 1 0 0,0 0-1 0 0,0 0-13 0 0,52 55 200 0 0,-45-44-229 0 0,-1 0-1 0 0,0 1 1 0 0,-1 0-1 0 0,-1 0 0 0 0,0 0 1 0 0,0 1-1 0 0,-2 0 1 0 0,1 0-1 0 0,-2 0 1 0 0,0 0-1 0 0,-1 0 1 0 0,0 0-1 0 0,-1 1 1 0 0,-1-1-1 0 0,0 0 1 0 0,-1 0-1 0 0,0 0 1 0 0,-1 0-1 0 0,-1 0 0 0 0,-3 9 30 0 0,2-12 160 0 0,-49 84-379 0 0,13-66 2653 0 0,110-11-1167 0 0,57 24-1418 0 0,-2 1-1227 0 0,-41-27-2325 0 0,-70-16 2291 0 0</inkml:trace>
  <inkml:trace contextRef="#ctx0" brushRef="#br0" timeOffset="159002.456">25547 1761 1216 0 0,'-79'127'2536'0'0,"30"52"-3437"0"0,40-161-226 0 0</inkml:trace>
  <inkml:trace contextRef="#ctx0" brushRef="#br0" timeOffset="159269.076">25312 1913 1028 0 0,'27'-4'4400'0'0,"145"76"-3381"0"0,-13 28-4219 0 0,-122-73 1757 0 0</inkml:trace>
  <inkml:trace contextRef="#ctx0" brushRef="#br0" timeOffset="160076.896">25606 2978 888 0 0,'0'0'348'0'0,"0"0"-19"0"0,0 0-12 0 0,0 0 11 0 0,0 0 28 0 0,-3-18 382 0 0,-7 17-695 0 0,1 0 0 0 0,-1 1 0 0 0,1 0 0 0 0,-1 1 1 0 0,0-1-1 0 0,1 2 0 0 0,-1 0 0 0 0,1 0 1 0 0,0 0-1 0 0,0 1 0 0 0,0 1 0 0 0,0-1 0 0 0,0 1 1 0 0,1 1-1 0 0,0 0 0 0 0,-1 0 0 0 0,2 0 1 0 0,-1 1-1 0 0,1 1 0 0 0,0-1 0 0 0,0 1 0 0 0,1 0-43 0 0,-10 6 101 0 0,2 1-1 0 0,0 0 0 0 0,0 1 0 0 0,1 1 1 0 0,1 0-1 0 0,1 1 0 0 0,0 0 1 0 0,2 0-1 0 0,0 1 0 0 0,0 1 0 0 0,2-1 1 0 0,0 1-1 0 0,1 1-100 0 0,4-13 64 0 0,0 1 0 0 0,0 0 0 0 0,1 0-1 0 0,0 0 1 0 0,0 0 0 0 0,1 0 0 0 0,0 0 0 0 0,0 0 0 0 0,1 0 0 0 0,0 0 0 0 0,1 0-1 0 0,-1 0 1 0 0,1 0 0 0 0,1-1 0 0 0,0 1 0 0 0,0-1 0 0 0,0 1 0 0 0,1-1 0 0 0,0 0 0 0 0,0-1-1 0 0,1 1 1 0 0,0-1 0 0 0,0 1 0 0 0,1-2 0 0 0,-1 1 0 0 0,1 0 0 0 0,1-1 0 0 0,-1 0-1 0 0,1-1 1 0 0,-1 0 0 0 0,1 0 0 0 0,1 0 0 0 0,1 0-64 0 0,11 4 102 0 0,-1-1 1 0 0,1-1-1 0 0,1-1 1 0 0,-1 0-1 0 0,1-2 0 0 0,0 0 1 0 0,-1-2-1 0 0,1 0 0 0 0,10-2-102 0 0,-22 1-11 0 0,0 0-1 0 0,0-1 0 0 0,1 0 1 0 0,-1 0-1 0 0,-1-1 0 0 0,1-1 1 0 0,0 1-1 0 0,0-1 0 0 0,-1-1 0 0 0,1 1 1 0 0,-1-2-1 0 0,0 1 0 0 0,-1-1 1 0 0,1 0-1 0 0,-1-1 0 0 0,0 1 1 0 0,0-2-1 0 0,0 1 0 0 0,-1-1 1 0 0,0 0-1 0 0,-1 0 0 0 0,1 0 0 0 0,-1-1 1 0 0,-1 0-1 0 0,1 0 0 0 0,-1 0 1 0 0,-1-1-1 0 0,0 1 0 0 0,0-1 1 0 0,0 0-1 0 0,-1 0 0 0 0,-1 0 0 0 0,1 0 1 0 0,-1 0-1 0 0,-1 0 0 0 0,0 0 1 0 0,0 0-1 0 0,-1 0 0 0 0,0 0 1 0 0,0 0-1 0 0,-1 0 0 0 0,-1 0 0 0 0,1 0 1 0 0,-1 0-1 0 0,-1 1 0 0 0,-1-4 12 0 0,-2 3-117 0 0,1 1 0 0 0,-2 0 0 0 0,1 0 0 0 0,-1 1 0 0 0,0 0 0 0 0,0 0 0 0 0,-1 1 0 0 0,0 0-1 0 0,0 1 1 0 0,0-1 0 0 0,-1 2 0 0 0,0 0 0 0 0,0 0 0 0 0,0 0 0 0 0,0 1 0 0 0,-1 1-1 0 0,1 0 1 0 0,-1 0 0 0 0,1 1 0 0 0,-1 1 0 0 0,0-1 0 0 0,0 2 0 0 0,-1 0 117 0 0,-38 13-1939 0 0,30-4 1002 0 0</inkml:trace>
  <inkml:trace contextRef="#ctx0" brushRef="#br0" timeOffset="161109.969">25656 4310 2080 0 0,'0'0'744'0'0,"0"-13"261"0"0,2 12 2468 0 0,13 56-3022 0 0,29 105-231 0 0,-29-117-1162 0 0,-2 0 0 0 0,-2 1 0 0 0,-2 1 0 0 0,-2 0-1 0 0,0 37 943 0 0,-7-58-1222 0 0</inkml:trace>
  <inkml:trace contextRef="#ctx0" brushRef="#br0" timeOffset="161811.146">25778 5431 996 0 0,'-8'-44'5426'0'0,"8"43"-5390"0"0,0 0-1 0 0,0-1 0 0 0,0 1 1 0 0,1 0-1 0 0,-1 0 1 0 0,1-1-1 0 0,-1 1 0 0 0,1 0 1 0 0,-1 0-1 0 0,1 0 1 0 0,0 0-1 0 0,0-1 0 0 0,-1 1 1 0 0,1 0-1 0 0,0 0 0 0 0,0 0 1 0 0,0 1-1 0 0,0-1 1 0 0,0 0-1 0 0,0 0 0 0 0,1 1 1 0 0,-1-1-1 0 0,0 0 0 0 0,0 1 1 0 0,0-1-1 0 0,1 1 1 0 0,-1-1-1 0 0,0 1 0 0 0,1 0 1 0 0,-1 0-1 0 0,0-1 1 0 0,0 1-1 0 0,1 0 0 0 0,-1 0 1 0 0,0 0-1 0 0,1 1 0 0 0,-1-1 1 0 0,0 0-1 0 0,1 0 1 0 0,-1 1-1 0 0,0-1 0 0 0,1 1 1 0 0,-1-1-1 0 0,0 1 0 0 0,0-1 1 0 0,0 1-1 0 0,0 0 1 0 0,0 0-1 0 0,1-1 0 0 0,-1 1 1 0 0,0 1-36 0 0,5 7 39 0 0,-1 1 1 0 0,0 0-1 0 0,0 0 1 0 0,-1 1-1 0 0,-1 0 1 0 0,0-1-1 0 0,0 1 1 0 0,-1 0-1 0 0,0 0 1 0 0,-1 0-1 0 0,0 1 1 0 0,-1-1-1 0 0,0 0 1 0 0,-1 0-1 0 0,0 0 0 0 0,-1 0 1 0 0,0 0-1 0 0,-1 0 1 0 0,0 0-1 0 0,-1 0 1 0 0,0-1-1 0 0,-1 0 1 0 0,0 0-1 0 0,-1 2-39 0 0,6-11 2 0 0,-32 86 467 0 0,32-86-408 0 0,35 9-138 0 0,174-57-3570 0 0,-136 34 1222 0 0,-35 6 1288 0 0</inkml:trace>
  <inkml:trace contextRef="#ctx0" brushRef="#br0" timeOffset="162908.812">25928 6643 1180 0 0,'0'0'228'0'0,"0"0"39"0"0,0 0-76 0 0,0 0-13 0 0,0 0-36 0 0,0 0 5 0 0,0 0-59 0 0,0 0 59 0 0,0 0-37 0 0,0 0-18 0 0,0 0-38 0 0,0 0 16 0 0,0 0 78 0 0,0 0-94 0 0,0 0 62 0 0,-16 2 110 0 0,15-1-172 0 0,0 0 0 0 0,-1 0 0 0 0,1-1 0 0 0,0 1 1 0 0,0 0-1 0 0,0 0 0 0 0,-1-1 0 0 0,1 1 0 0 0,0-1 1 0 0,-1 1-1 0 0,1-1 0 0 0,-1 0 0 0 0,1 0 0 0 0,-1 1 0 0 0,1-1 1 0 0,0 0-1 0 0,-1 0 0 0 0,1 0 0 0 0,-1 0 0 0 0,1-1 1 0 0,-1 1-1 0 0,1 0 0 0 0,0-1 0 0 0,-1 1 0 0 0,1-1 1 0 0,0 1-1 0 0,-1-1 0 0 0,1 1 0 0 0,0-1 0 0 0,0 0 1 0 0,-1 0-1 0 0,1 0 0 0 0,0 0 0 0 0,0 0 0 0 0,0 0 0 0 0,0 0 1 0 0,0 0-1 0 0,0 0 0 0 0,0 0 0 0 0,1 0 0 0 0,-1-1 1 0 0,0 1-1 0 0,1 0 0 0 0,-1-1 0 0 0,1 1 0 0 0,-1 0 1 0 0,1-2-55 0 0,1 0 12 0 0,0 0 0 0 0,0 0 0 0 0,1 1 0 0 0,-1-1 0 0 0,1 0 0 0 0,0 1 0 0 0,0-1 0 0 0,0 1 1 0 0,0 0-1 0 0,0 0 0 0 0,0-1 0 0 0,0 1 0 0 0,1 1 0 0 0,-1-1 0 0 0,1 0 0 0 0,0 1 0 0 0,-1-1 1 0 0,1 1-1 0 0,0 0 0 0 0,0 0 0 0 0,0 0 0 0 0,0 0 0 0 0,0 0 0 0 0,0 1 0 0 0,0-1 0 0 0,0 1 1 0 0,0 0-1 0 0,0 0 0 0 0,0 0 0 0 0,1 0 0 0 0,-1 1 0 0 0,0-1 0 0 0,0 1 0 0 0,0 0 0 0 0,0 0 0 0 0,-1 0 1 0 0,1 0-1 0 0,0 0 0 0 0,0 1 0 0 0,0-1 0 0 0,-1 1-12 0 0,6 2 6 0 0,1 1-1 0 0,-1 0 1 0 0,-1 0 0 0 0,1 1 0 0 0,-1 0-1 0 0,0 0 1 0 0,-1 1 0 0 0,1-1-1 0 0,-1 2 1 0 0,0-1 0 0 0,-1 0 0 0 0,0 1-1 0 0,0 1-5 0 0,-2 1 22 0 0,0 0 0 0 0,-1 0 0 0 0,0 0 0 0 0,-1 0 0 0 0,0 0 0 0 0,-1 0 0 0 0,0 0 0 0 0,0 0 0 0 0,-1 0 0 0 0,-1 0 0 0 0,1 0 0 0 0,-2 0 0 0 0,1 0 0 0 0,-1-1-1 0 0,-1 1 1 0 0,0-1 0 0 0,0 0 0 0 0,-1 0 0 0 0,0 0 0 0 0,-1-1 0 0 0,1 1 0 0 0,-2-1 0 0 0,1-1 0 0 0,-4 4-22 0 0,81-12 396 0 0,-65-1-390 0 0,1 1 0 0 0,-1 0 0 0 0,1 1-1 0 0,0 0 1 0 0,-1 0 0 0 0,1 0 0 0 0,0 1 0 0 0,-1 0 0 0 0,1 0 0 0 0,-1 0 0 0 0,0 1-1 0 0,1 0 1 0 0,-1 1 0 0 0,0-1 0 0 0,0 1 0 0 0,0 0 0 0 0,0 1 0 0 0,-1-1-1 0 0,0 1 1 0 0,1 0 0 0 0,-1 0 0 0 0,0 1 0 0 0,-1 0 0 0 0,1 0 0 0 0,-1 0-1 0 0,0 0 1 0 0,-1 1 0 0 0,1-1 0 0 0,-1 1 0 0 0,0 0 0 0 0,0 0 0 0 0,-1 0 0 0 0,1 0-1 0 0,0 6-5 0 0,-5-1 44 0 0,-1-1 1 0 0,0-1-1 0 0,-1 1 0 0 0,0 0 0 0 0,0-1 0 0 0,-1 0 0 0 0,-1 0 0 0 0,1 0 0 0 0,-1 0 0 0 0,-1-1 1 0 0,1 0-1 0 0,-1-1 0 0 0,-1 1 0 0 0,0-1 0 0 0,0-1 0 0 0,0 1 0 0 0,0-1 0 0 0,-1-1 0 0 0,-7 4-44 0 0,4-1-44 0 0,-1-1-1 0 0,0 0 0 0 0,-1 0 1 0 0,1-2-1 0 0,-1 1 0 0 0,0-2 0 0 0,-1 0 1 0 0,1 0-1 0 0,-1-2 0 0 0,1 0 0 0 0,-13 0 45 0 0,22-3-181 0 0,0 0 0 0 0,0-1 0 0 0,0 0 0 0 0,0 0 0 0 0,1-1 0 0 0,-1 1 0 0 0,1-1 0 0 0,-1 0 0 0 0,1 0 0 0 0,0-1 0 0 0,0 1 0 0 0,0-1 0 0 0,1 0 0 0 0,-1 0-1 0 0,1 0 1 0 0,0 0 0 0 0,0-1 0 0 0,1 1 0 0 0,-1-1 0 0 0,1 0 0 0 0,0 0 0 0 0,0 0 0 0 0,0 0 0 0 0,1 0 0 0 0,0 0 0 0 0,0 0 0 0 0,0 0 0 0 0,1 0 0 0 0,-1-1 0 0 0,1-4 181 0 0,-5-30-1256 0 0</inkml:trace>
  <inkml:trace contextRef="#ctx0" brushRef="#br0" timeOffset="220062.24">19881 3536 848 0 0,'-16'-3'1316'0'0,"13"-20"56"0"0,3 22-1367 0 0,0 0 1 0 0,0 0 0 0 0,-1 1 0 0 0,1-1 0 0 0,0 0 0 0 0,0 0 0 0 0,0 0 0 0 0,0 0 0 0 0,0 0 0 0 0,0 0-1 0 0,0 0 1 0 0,0 0 0 0 0,0 0 0 0 0,0 0 0 0 0,1 0 0 0 0,-1 0 0 0 0,0 0 0 0 0,1 0 0 0 0,-1 1 0 0 0,1-1 0 0 0,-1 0-1 0 0,1 0 1 0 0,-1 0 0 0 0,1 0 0 0 0,-1 1 0 0 0,1-1 0 0 0,0 0 0 0 0,-1 1 0 0 0,1-1 0 0 0,0 1 0 0 0,0-1-1 0 0,0 0 1 0 0,-1 1 0 0 0,1 0 0 0 0,0-1 0 0 0,0 1 0 0 0,0 0 0 0 0,0-1 0 0 0,0 1 0 0 0,0 0 0 0 0,0 0-1 0 0,0 0 1 0 0,0-1 0 0 0,0 1 0 0 0,-1 0 0 0 0,1 0 0 0 0,1 1-6 0 0,30-7 9 0 0,0 2 0 0 0,0 1 0 0 0,1 2-1 0 0,-1 1 1 0 0,0 1 0 0 0,0 2 0 0 0,0 1 0 0 0,0 2 0 0 0,0 1-1 0 0,1 2-8 0 0,42 6 83 0 0,29 4-31 0 0,-2 4 1 0 0,-1 5 0 0 0,-1 4-1 0 0,-1 4 1 0 0,85 46-53 0 0,385 218 352 0 0,-438-222-218 0 0,-4 5-1 0 0,98 87-133 0 0,-109-78 169 0 0,4-4 0 0 0,4-6-1 0 0,111 55-168 0 0,86 106-71 0 0,114 104 295 0 0,-187-167 39 0 0,-4 65-490 0 0,147 99-350 0 0,-227-184 325 0 0,14-74 43 0 0,58 8 477 0 0,-219-88-253 0 0,0 0 0 0 0,-1 1 0 0 0,0 1-1 0 0,0 0 1 0 0,-1 1 0 0 0,0 1 0 0 0,0 0 0 0 0,-1 1 0 0 0,-1 1-1 0 0,0 0 1 0 0,0 1 0 0 0,2 4-15 0 0,-2-6 24 0 0,0-1 1 0 0,0 0-1 0 0,1-1 0 0 0,1 0 0 0 0,-1-1 1 0 0,1 0-1 0 0,1-2 0 0 0,-1 0 0 0 0,12 3-24 0 0,42 19 238 0 0,108 34-180 0 0,-77-22 1123 0 0,-12-7-1030 0 0,-50-19-225 0 0,48 26 422 0 0,-85-40-312 0 0,-1 0-24 0 0,0 0-4 0 0,0 0-6 0 0,0 0-39 0 0,0 0-52 0 0,0 0-166 0 0,0 0 33 0 0,0 0-58 0 0,0 0-41 0 0,12 0-2516 0 0,-15-4 1707 0 0</inkml:trace>
  <inkml:trace contextRef="#ctx0" brushRef="#br0" timeOffset="220344.706">25605 6634 1436 0 0,'-1'0'262'0'0,"1"1"-1"0"0,0-1 0 0 0,-1 0 1 0 0,1 0-1 0 0,-1 0 1 0 0,1 0-1 0 0,0 0 1 0 0,-1 1-1 0 0,1-1 1 0 0,-1 0-1 0 0,1 0 1 0 0,-1 0-1 0 0,1 0 0 0 0,-1 0 1 0 0,1 0-1 0 0,-1-1 1 0 0,1 1-1 0 0,0 0 1 0 0,-1 0-1 0 0,0 0-261 0 0,6 34 117 0 0,-6-18-99 0 0,0 1-1 0 0,-1-1 1 0 0,-1 0-1 0 0,0 1 1 0 0,-2-1-1 0 0,0 0 1 0 0,0-1-1 0 0,-1 0 1 0 0,-1 1-1 0 0,-1-2 1 0 0,0 1 0 0 0,-1-1-1 0 0,-1-1 1 0 0,-3 4-18 0 0,-120 91-3442 0 0,91-91 2368 0 0</inkml:trace>
  <inkml:trace contextRef="#ctx0" brushRef="#br0" timeOffset="223971.487">20424 4096 1172 0 0,'0'0'116'0'0,"0"0"3"0"0,0 0 25 0 0,0 0 30 0 0,0 0-64 0 0,0 0-20 0 0,0 0-44 0 0,0 0-7 0 0,0 0 31 0 0,0 0-12 0 0,0 0 45 0 0,0 0 52 0 0,0 0-67 0 0,18-14 145 0 0,107-9-52 0 0,425-35 824 0 0,-406 57-882 0 0,0 7 0 0 0,0 5 0 0 0,100 23-123 0 0,-188-22 45 0 0,245 50 525 0 0,278 97-570 0 0,384 254-158 0 0,-575-238 400 0 0,-196-53-331 0 0,-150-91 84 0 0,1-3 1 0 0,1-1-1 0 0,1-2 1 0 0,1-2 0 0 0,2-2-1 0 0,22 6 5 0 0,-14-11 100 0 0,-1 2 0 0 0,-1 3 0 0 0,-1 2 0 0 0,0 2-1 0 0,38 27-99 0 0,22 2 261 0 0,28 13 19 0 0,76 0-4 0 0,-204-82-3925 0 0,-15 8 2363 0 0</inkml:trace>
  <inkml:trace contextRef="#ctx0" brushRef="#br0" timeOffset="224279.89">25251 5200 868 0 0,'7'11'1866'0'0,"24"70"-811"0"0,-30-66-1094 0 0,-2-1 1 0 0,0 1-1 0 0,0-1 0 0 0,-1 0 1 0 0,-1 1-1 0 0,0-1 1 0 0,-1 0-1 0 0,-1-1 0 0 0,0 1 1 0 0,-1-1-1 0 0,0 0 0 0 0,-1 0 1 0 0,0-1-1 0 0,-1 0 0 0 0,0 0 1 0 0,-1-1-1 0 0,-1 0 1 0 0,0 0-1 0 0,0-1 0 0 0,-1-1 1 0 0,-1 1 38 0 0,-23 16-1210 0 0</inkml:trace>
  <inkml:trace contextRef="#ctx0" brushRef="#br0" timeOffset="226083.714">20456 4859 936 0 0,'162'-49'1122'0'0,"72"-4"-833"0"0,3 10 1 0 0,1 11-1 0 0,1 11 1 0 0,1 10 0 0 0,34 11-290 0 0,166-1 168 0 0,-214 21-78 0 0,-1 10 0 0 0,-1 10 0 0 0,-3 10 0 0 0,38 21-90 0 0,-193-50 98 0 0,172 53 85 0 0,-3 10 1 0 0,27 24-184 0 0,206 102 145 0 0,-344-141-153 0 0,-112-63-414 0 0,16 8 3138 0 0,-32-25-5814 0 0,1 7 1913 0 0,0 1 34 0 0</inkml:trace>
  <inkml:trace contextRef="#ctx0" brushRef="#br0" timeOffset="226380.713">24955 5194 848 0 0,'3'1'708'0'0,"-1"1"-88"0"0,1 2-192 0 0,8 11-64 0 0,-4 3-40 0 0,-1 6-32 0 0,4 0-40 0 0,-5 6 40 0 0,-4 0 16 0 0,-1 6-40 0 0,0-19-64 0 0,-17 31-24 0 0,5-20-184 0 0,-5 4-112 0 0,-4-7-144 0 0,-3-1-328 0 0,-10-1-596 0 0,1-4 8 0 0</inkml:trace>
  <inkml:trace contextRef="#ctx0" brushRef="#br0" timeOffset="229160.676">20579 5767 968 0 0,'0'0'259'0'0,"0"0"-9"0"0,6-7-32 0 0,173-202 1353 0 0,-43 106-1307 0 0,4 5 0 0 0,4 7 0 0 0,63-25-264 0 0,-82 47 57 0 0,362-176 90 0 0,-467 237-139 0 0,337-136 204 0 0,228-53-212 0 0,-18 88 107 0 0,-376 79-138 0 0,14 7 234 0 0,1 8 0 0 0,146 12-203 0 0,-322 3 18 0 0,226 19-146 0 0,97-4 109 0 0,-64-10 1446 0 0,-287-5-1374 0 0,-1 0-17 0 0,3 0-26 0 0,-3 0-6 0 0,-1 0-38 0 0,2 0-304 0 0,4 0 155 0 0,-2 1-3237 0 0,5 5 1978 0 0</inkml:trace>
  <inkml:trace contextRef="#ctx0" brushRef="#br0" timeOffset="229456.997">24925 4121 1060 0 0,'0'0'411'0'0,"6"19"876"0"0,2-2-1160 0 0,-1 0 0 0 0,-1 0 0 0 0,-1 1 0 0 0,0 0 0 0 0,-1 0 0 0 0,-1 0 0 0 0,-1 0 0 0 0,-1 1 0 0 0,0-1 1 0 0,-1 1-1 0 0,-1-1 0 0 0,-1 1 0 0 0,-1-1 0 0 0,0 0 0 0 0,-1 0 0 0 0,-6 14-127 0 0,4-15-210 0 0,-1-1 0 0 0,-1 0 1 0 0,0 0-1 0 0,-1-1 1 0 0,-1 0-1 0 0,0-1 0 0 0,-1 0 1 0 0,-1-1-1 0 0,0 0 1 0 0,-1 0-1 0 0,-9 6 210 0 0,-16 9-1269 0 0</inkml:trace>
  <inkml:trace contextRef="#ctx0" brushRef="#br0" timeOffset="232677.166">21323 6313 1076 0 0,'164'-135'1714'0'0,"181"-129"-590"0"0,368-237-737 0 0,-102 101-392 0 0,-17 109 368 0 0,-107 161-272 0 0,-380 108-110 0 0,0 6 1 0 0,1 4-1 0 0,108 2 19 0 0,-200 9-24 0 0,114-2 425 0 0,-61-12-260 0 0,90 30 111 0 0,-2 12 626 0 0,-62-1-495 0 0,-84-24-3694 0 0,-12-3 2061 0 0</inkml:trace>
  <inkml:trace contextRef="#ctx0" brushRef="#br0" timeOffset="235518.739">21121 6931 1004 0 0,'0'0'344'0'0,"0"0"-91"0"0,0 0-46 0 0,0 0 36 0 0,0 0-42 0 0,0 0 18 0 0,5 1-11 0 0,3-2-153 0 0,0 0-1 0 0,0-1 1 0 0,0 0-1 0 0,0-1 1 0 0,0 1-1 0 0,-1-2 1 0 0,1 1 0 0 0,-1-1-1 0 0,0 0 1 0 0,0 0-1 0 0,0-1 1 0 0,-1 0 0 0 0,1 0-1 0 0,-1-1 1 0 0,0-1-55 0 0,31-20 160 0 0,436-293 254 0 0,85-81-32 0 0,61-30-188 0 0,-455 317-325 0 0,4 7 0 0 0,128-56 131 0 0,-277 152-7 0 0,545-318 329 0 0,-352 226-475 0 0,41 19-67 0 0,55-19 955 0 0,-163 53-723 0 0,-91 38-579 0 0,-52 12 125 0 0,-1 0-388 0 0,7 0-398 0 0</inkml:trace>
  <inkml:trace contextRef="#ctx0" brushRef="#br0" timeOffset="239188.532">21203 7683 916 0 0,'0'0'209'0'0,"0"0"-41"0"0,0 0 152 0 0,0 0-87 0 0,0 0-16 0 0,0 0 22 0 0,0 0-81 0 0,0 0-52 0 0,0 0-44 0 0,0 0 40 0 0,0 0 24 0 0,0 0 88 0 0,0 0-101 0 0,0 0-16 0 0,0 0 11 0 0,0 0-91 0 0,0 0-66 0 0,0 0 37 0 0,0 0-1 0 0,0 0 97 0 0,0 0-12 0 0,0 0 10 0 0,0 0-37 0 0,0 0 75 0 0,0 0-63 0 0,5-4-2 0 0,486-213 897 0 0,-193 5-551 0 0,-236 161-422 0 0,-2-3-1 0 0,-2-2 1 0 0,-3-3-1 0 0,-3-1 1 0 0,-2-4-1 0 0,24-42 22 0 0,144-176 194 0 0,-130 175 39 0 0,-5-3 1 0 0,59-104-234 0 0,-10-20 367 0 0,-10-6 0 0 0,21-82-367 0 0,-76 154 98 0 0,9-20 34 0 0,-8-3 0 0 0,21-112-132 0 0,-72 229-57 0 0,4 1 1 0 0,2 2-1 0 0,3 0 1 0 0,4 1 0 0 0,2 2-1 0 0,4 1 1 0 0,2 2-1 0 0,36-45 57 0 0,-32 64-41 0 0,2 2-1 0 0,2 1 1 0 0,2 3-1 0 0,2 2 1 0 0,1 1 0 0 0,42-20 41 0 0,-50 30-23 0 0,1 2 1 0 0,1 2 0 0 0,1 2 0 0 0,1 2-1 0 0,1 2 1 0 0,35-7 22 0 0,291-36-773 0 0,-78 46 1488 0 0,-159 1-1439 0 0,-227 46-945 0 0,74-31 901 0 0,2-1-418 0 0</inkml:trace>
  <inkml:trace contextRef="#ctx0" brushRef="#br0" timeOffset="242655.642">21333 8191 976 0 0,'0'0'298'0'0,"0"-17"1140"0"0,2 12-1411 0 0,0 1 0 0 0,1 0 1 0 0,-1 0-1 0 0,1 0 0 0 0,0 0 0 0 0,0 1 0 0 0,1-1 0 0 0,-1 1 0 0 0,1 0 0 0 0,0 0 0 0 0,0 0 1 0 0,0 0-1 0 0,0 1 0 0 0,0 0 0 0 0,0-1 0 0 0,1 2 0 0 0,-1-1 0 0 0,1 0 0 0 0,0 1 0 0 0,-1 0 1 0 0,1 0-1 0 0,0 0 0 0 0,0 1 0 0 0,-1-1 0 0 0,5 1-27 0 0,27-9 168 0 0,231-83 442 0 0,354-205 412 0 0,-528 251-959 0 0,-3-4-1 0 0,-3-4 1 0 0,-1-4 0 0 0,-4-4 0 0 0,14-16-63 0 0,222-211-14 0 0,327-261 99 0 0,-229 156-204 0 0,-163 212-29 0 0,-118 82 194 0 0,123-72-335 0 0,-115 91 194 0 0,-38 38-407 0 0,-102 42-1786 0 0,-3 1 1024 0 0</inkml:trace>
  <inkml:trace contextRef="#ctx0" brushRef="#br0" timeOffset="252401.589">10324 6643 1120 0 0,'0'0'367'0'0,"0"0"98"0"0,0 0-31 0 0,0 0-54 0 0,0 0-18 0 0,0 0-6 0 0,0 0-68 0 0,0 0 13 0 0,0 0-31 0 0,0 0-7 0 0,0 0-39 0 0,0 0-58 0 0,0 0-4 0 0,0 0-68 0 0,0 0-20 0 0,0 0-2 0 0,0 0 33 0 0,0 0-15 0 0,0 0-78 0 0,0 0 1 0 0,0 0 59 0 0,0 0-25 0 0,0 0-13 0 0,-5 0 12 0 0,3 0-37 0 0,1 1 0 0 0,-1-1 1 0 0,1 1-1 0 0,-1 0 0 0 0,1-1 1 0 0,-1 1-1 0 0,1 0 0 0 0,-1 0 1 0 0,1 0-1 0 0,0 0 0 0 0,0 0 1 0 0,-1 0-1 0 0,1 0 0 0 0,0 0 1 0 0,0 1-1 0 0,0-1 0 0 0,0 0 1 0 0,0 1-1 0 0,0-1 0 0 0,1 1 1 0 0,-1-1-1 0 0,0 1 1 0 0,1-1-1 0 0,-1 1 0 0 0,1-1 1 0 0,0 1-1 0 0,-1 0 0 0 0,1-1 1 0 0,0 1-1 0 0,0-1 0 0 0,0 1 1 0 0,0 0-1 0 0,0-1 0 0 0,1 1 1 0 0,-1 0-1 0 0,0-1 0 0 0,1 1 1 0 0,-1-1-1 0 0,1 1 0 0 0,-1-1 1 0 0,1 1-10 0 0,-1 13 91 0 0,-1-10-94 0 0,1 1 0 0 0,-1-1 0 0 0,1 1 0 0 0,0-1 0 0 0,0 1 0 0 0,1-1 1 0 0,0 0-1 0 0,0 1 0 0 0,0-1 0 0 0,1 0 0 0 0,-1 1 0 0 0,1-1 0 0 0,0 0 0 0 0,1 0 1 0 0,-1 0-1 0 0,1-1 0 0 0,0 1 0 0 0,0-1 0 0 0,1 1 0 0 0,-1-1 0 0 0,1 0 1 0 0,0 0-1 0 0,0-1 0 0 0,0 1 0 0 0,1-1 0 0 0,-1 0 0 0 0,4 2 3 0 0,-7-4-720 0 0,-1-1-435 0 0,0 0-97 0 0,0 0 50 0 0</inkml:trace>
  <inkml:trace contextRef="#ctx0" brushRef="#br0" timeOffset="254188.952">8668 6729 984 0 0,'0'0'327'0'0,"0"0"-124"0"0,0 0 36 0 0,0 0-49 0 0,0 0-66 0 0,0 0 7 0 0,0 0 57 0 0,0 0 68 0 0,0 0-44 0 0,0 0-38 0 0,0 0-56 0 0,0 0-24 0 0,-16 9 234 0 0,-69 159 380 0 0,-21 103 4 0 0,114-325 692 0 0,27-40-1298 0 0,4 1 0 0 0,4 2 0 0 0,4 2 1 0 0,45-63-107 0 0,-47 70 476 0 0,-21 147-409 0 0,113 269 464 0 0,-150-256-5831 0 0,3-69 4021 0 0</inkml:trace>
  <inkml:trace contextRef="#ctx0" brushRef="#br0" timeOffset="254439.393">8597 6942 1100 0 0,'21'-26'3542'0'0,"15"8"-3235"0"0,1 2 0 0 0,1 1 0 0 0,0 2 0 0 0,1 1 1 0 0,0 3-1 0 0,20-2-307 0 0,141-7-3745 0 0,-176 18 2537 0 0</inkml:trace>
  <inkml:trace contextRef="#ctx0" brushRef="#br0" timeOffset="256312.162">9535 6679 836 0 0,'0'0'357'0'0,"0"0"-8"0"0,0 0 1 0 0,0 0-18 0 0,0 0-28 0 0,0 0-46 0 0,0 0-48 0 0,0 0-44 0 0,0 0 33 0 0,0 0-38 0 0,0 0-21 0 0,0 0 30 0 0,-11 18 48 0 0,0 0-94 0 0,0 1 0 0 0,2 1 0 0 0,0 0 0 0 0,1 0 0 0 0,1 0 0 0 0,1 1 1 0 0,1 0-1 0 0,1 0 0 0 0,1 1 0 0 0,0-1 0 0 0,2 6-124 0 0,3-23-23 0 0,0-1-1 0 0,1 1 1 0 0,0-1 0 0 0,-1 0-1 0 0,1 0 1 0 0,0 0-1 0 0,0 0 1 0 0,1 0 0 0 0,-1-1-1 0 0,1 1 1 0 0,-1-1-1 0 0,1 0 1 0 0,0 0 0 0 0,0-1-1 0 0,0 1 1 0 0,0-1-1 0 0,0 1 1 0 0,0-1 0 0 0,0-1-1 0 0,4 1 24 0 0,-6 0-1020 0 0,-1-1-122 0 0,9 0-91 0 0</inkml:trace>
  <inkml:trace contextRef="#ctx0" brushRef="#br0" timeOffset="68292.153">12033 3506 1564 0 0,'-55'37'5184'0'0,"-104"105"-5089"0"0,146-130 212 0 0,-137 138 1094 0 0,150-148-1355 0 0,1 0 1 0 0,0 0-1 0 0,0 0 0 0 0,0-1 1 0 0,0 1-1 0 0,0 0 1 0 0,0-1-1 0 0,1 1 0 0 0,-1-1 1 0 0,1 1-1 0 0,-1-1 1 0 0,1 1-1 0 0,-1-1 0 0 0,1 0 1 0 0,0 0-1 0 0,-1 0 1 0 0,1 0-1 0 0,0 0 0 0 0,0 0 1 0 0,0-1-1 0 0,0 1 0 0 0,0-1 1 0 0,0 1-1 0 0,0-1 1 0 0,0 0-1 0 0,0 1 0 0 0,0-1 1 0 0,0 0-1 0 0,0 0 1 0 0,0-1-1 0 0,0 1 0 0 0,0 0 1 0 0,0-1-1 0 0,0 1 1 0 0,0-1-1 0 0,0 0 0 0 0,0 1 1 0 0,0-1-1 0 0,0-1-46 0 0,4 2 132 0 0,226-20 542 0 0,-186 18-644 0 0,-10-2-440 0 0,1 2 0 0 0,-1 2 0 0 0,1 1 0 0 0,-1 2 0 0 0,1 2 0 0 0,3 1 410 0 0,-39-5-113 0 0,0 0 0 0 0,0 0 0 0 0,-1 0 0 0 0,1 0 0 0 0,0 0 0 0 0,-1 0 0 0 0,1 0 0 0 0,0 1 0 0 0,-1-1 0 0 0,1 0 0 0 0,-1 0-1 0 0,0 0 1 0 0,1 1 0 0 0,-1-1 0 0 0,0 0 0 0 0,0 0 0 0 0,0 1 0 0 0,0-1 0 0 0,0 0 0 0 0,0 0 0 0 0,0 1 0 0 0,0-1 0 0 0,0 0 0 0 0,-1 0 0 0 0,1 0 0 0 0,0 1 0 0 0,-1-1 0 0 0,1 0 0 0 0,-1 0 0 0 0,0 0-1 0 0,1 0 1 0 0,-1 0 0 0 0,0 0 0 0 0,1 0 0 0 0,-1 0 0 0 0,0 0 0 0 0,0 0 0 0 0,0 0 0 0 0,0 0 0 0 0,0-1 0 0 0,0 1 0 0 0,0 0 0 0 0,0-1 0 0 0,0 1 0 0 0,-1 0 0 0 0,1-1 0 0 0,0 0 0 0 0,0 1-1 0 0,0-1 1 0 0,-1 0 0 0 0,1 0 0 0 0,0 1 0 0 0,-1-1 113 0 0,-20 12-1144 0 0</inkml:trace>
  <inkml:trace contextRef="#ctx0" brushRef="#br0" timeOffset="68494.588">11804 4267 1076 0 0,'6'3'322'0'0,"0"0"0"0"0,0 0 0 0 0,0 0 0 0 0,1-1 0 0 0,-1 0 0 0 0,1 0 0 0 0,0-1 0 0 0,0 1 0 0 0,-1-2 0 0 0,1 1 0 0 0,0-1 0 0 0,0 0 0 0 0,0 0 0 0 0,0-1 0 0 0,3 0-322 0 0,15 0 527 0 0,192-26 362 0 0,-36-9-5086 0 0,-148 24 2932 0 0</inkml:trace>
  <inkml:trace contextRef="#ctx0" brushRef="#br0" timeOffset="69051.712">12517 3685 1348 0 0,'1'0'73'0'0,"0"1"0"0"0,-1-1 1 0 0,1 0-1 0 0,0 1 0 0 0,-1-1 0 0 0,1 0 0 0 0,0 1 0 0 0,0-1 1 0 0,-1 0-1 0 0,1 0 0 0 0,0 1 0 0 0,0-1 0 0 0,0 0 0 0 0,-1 0 0 0 0,1 0 1 0 0,0 0-1 0 0,0 0 0 0 0,0 0 0 0 0,-1-1 0 0 0,1 1 0 0 0,0 0 1 0 0,0 0-1 0 0,-1 0 0 0 0,1-1 0 0 0,0 1 0 0 0,-1 0 0 0 0,1-1 0 0 0,0 1 1 0 0,-1-1-1 0 0,1 1 0 0 0,0-1 0 0 0,-1 1 0 0 0,1-1 0 0 0,-1 1 1 0 0,1-1-1 0 0,-1 0 0 0 0,1 1 0 0 0,-1-1 0 0 0,1 0 0 0 0,-1 1 0 0 0,0-1 1 0 0,1 0-1 0 0,-1 1 0 0 0,0-1 0 0 0,0 0 0 0 0,1 0 0 0 0,-1 1 1 0 0,0-1-1 0 0,0 0 0 0 0,0 0 0 0 0,0 0 0 0 0,0 1 0 0 0,0-1 0 0 0,0 0 1 0 0,0 0-1 0 0,-1 0 0 0 0,1 1 0 0 0,0-1 0 0 0,0 0 0 0 0,-1 0 1 0 0,1 1-1 0 0,0-1 0 0 0,-1 0 0 0 0,1 1 0 0 0,0-1 0 0 0,-1 0 0 0 0,1 1 1 0 0,-1-1-74 0 0,9 1 48 0 0,0-1 1 0 0,0 1 0 0 0,0 1-1 0 0,0 0 1 0 0,0 0 0 0 0,-1 0-1 0 0,1 1 1 0 0,0 0 0 0 0,-1 1-1 0 0,1-1 1 0 0,-1 2 0 0 0,0-1 0 0 0,0 1-1 0 0,0 0 1 0 0,0 0 0 0 0,-1 1-1 0 0,1 0 1 0 0,-1 0 0 0 0,-1 0-1 0 0,1 1 1 0 0,-1 0 0 0 0,0 0-1 0 0,0 0 1 0 0,0 1 0 0 0,-1 0 0 0 0,0 0-1 0 0,-1 0 1 0 0,1 0 0 0 0,-1 1-1 0 0,-1-1 1 0 0,1 1 0 0 0,-1-1-1 0 0,0 5-48 0 0,-7 1 47 0 0,0 0-1 0 0,0-1 1 0 0,-1 0-1 0 0,-1 0 1 0 0,0-1-1 0 0,-1 0 1 0 0,0 0-1 0 0,-1 0 1 0 0,0-1-1 0 0,0-1 1 0 0,-1 1-1 0 0,-1-2 1 0 0,1 1-1 0 0,-1-1 1 0 0,-1-1-1 0 0,1 0 0 0 0,-4 1-46 0 0,-88 60 6 0 0,109-98-4295 0 0,11 13 2997 0 0,3 1-68 0 0</inkml:trace>
  <inkml:trace contextRef="#ctx0" brushRef="#br0" timeOffset="69346.785">12897 3697 1272 0 0,'-14'7'248'0'0,"1"0"-1"0"0,1 1 1 0 0,-1 1-1 0 0,1 0 1 0 0,1 0-1 0 0,-1 2 1 0 0,2-1 0 0 0,0 1-1 0 0,0 1 1 0 0,1 0-1 0 0,0 0 1 0 0,1 1-1 0 0,0 0 1 0 0,1 0-1 0 0,1 1 1 0 0,0-1 0 0 0,1 2-1 0 0,0-1 1 0 0,1 0-1 0 0,0 3-247 0 0,5-13 6 0 0,-1 0 0 0 0,1-1 0 0 0,0 1 0 0 0,0-1 0 0 0,0 1-1 0 0,1-1 1 0 0,-1 0 0 0 0,1 1 0 0 0,-1-1 0 0 0,1 0 0 0 0,0 0 0 0 0,0 0 0 0 0,1 0-1 0 0,-1-1 1 0 0,1 1 0 0 0,-1 0 0 0 0,1-1 0 0 0,0 0 0 0 0,0 0 0 0 0,0 0 0 0 0,0 0-1 0 0,0 0 1 0 0,0 0 0 0 0,1-1 0 0 0,-1 0 0 0 0,1 1 0 0 0,-1-1 0 0 0,1-1 0 0 0,-1 1-1 0 0,1 0 1 0 0,-1-1 0 0 0,1 0 0 0 0,0 0 0 0 0,-1 0 0 0 0,1 0 0 0 0,0 0-6 0 0,124-15-2983 0 0,-92 1 1805 0 0,-3-2 32 0 0</inkml:trace>
  <inkml:trace contextRef="#ctx0" brushRef="#br0" timeOffset="70201.265">13535 3463 964 0 0,'0'0'374'0'0,"0"0"-73"0"0,0 0 4 0 0,0 0-103 0 0,0 0 23 0 0,0 0 58 0 0,0 0-20 0 0,0 0 18 0 0,-24 32 772 0 0,-219 228 2892 0 0,242-259-3911 0 0,1-1 0 0 0,-1 1 0 0 0,1 0 0 0 0,-1 0-1 0 0,1 0 1 0 0,-1 0 0 0 0,1 0 0 0 0,-1 0 0 0 0,1 0 0 0 0,0 0-1 0 0,0 1 1 0 0,-1-1 0 0 0,1 0 0 0 0,0 0 0 0 0,0 0 0 0 0,0 0 0 0 0,0 0-1 0 0,0 0 1 0 0,1 0 0 0 0,-1 0 0 0 0,0 0 0 0 0,0 0 0 0 0,1 1 0 0 0,-1-1-1 0 0,1 0 1 0 0,-1 0 0 0 0,1 0 0 0 0,-1-1 0 0 0,1 1 0 0 0,-1 0 0 0 0,1 0-1 0 0,0 0 1 0 0,0 0 0 0 0,-1 0 0 0 0,1-1 0 0 0,0 1 0 0 0,0 0 0 0 0,0-1-1 0 0,0 1 1 0 0,0-1 0 0 0,0 1 0 0 0,0-1 0 0 0,0 1 0 0 0,0-1 0 0 0,0 0-1 0 0,0 1 1 0 0,0-1 0 0 0,0 0 0 0 0,0 0 0 0 0,0 0 0 0 0,0 0 0 0 0,0 0-1 0 0,1 0 1 0 0,-1 0-34 0 0,74 7 315 0 0,-64-7-154 0 0,237 2-2786 0 0,-206 12-1043 0 0,-42-11 2437 0 0,-2-1 27 0 0</inkml:trace>
  <inkml:trace contextRef="#ctx0" brushRef="#br0" timeOffset="70465.085">13306 4136 976 0 0,'4'5'904'0'0,"-3"-2"-180"0"0,4-2-64 0 0,0 2 20 0 0,16 0-120 0 0,-4-3-76 0 0,-4 0-68 0 0,9 0-35 0 0,6 0-53 0 0,36-12-240 0 0,-31 5-12 0 0,2-1-472 0 0,2 2-373 0 0,0-1 65 0 0,1-1 44 0 0,-1 1-588 0 0,0 1-12 0 0</inkml:trace>
  <inkml:trace contextRef="#ctx0" brushRef="#br0" timeOffset="72531.759">12898 3460 1120 0 0,'13'-1'997'0'0,"-8"4"3908"0"0,-37 76-4471 0 0,19-60-253 0 0,-353 642 3427 0 0,319-563-2864 0 0,47-98-743 0 0,0 0 10 0 0,0 0-33 0 0,0 0-40 0 0,0 0-43 0 0,0 0-33 0 0,0 0-31 0 0,0 0-86 0 0,0 0-88 0 0,7-4-5036 0 0,-5-15 2779 0 0,-1-1 1368 0 0</inkml:trace>
  <inkml:trace contextRef="#ctx0" brushRef="#br0" timeOffset="73090.373">12473 3547 1292 0 0,'-5'-7'6949'0'0,"140"130"-5412"0"0,221 180-259 0 0,-49-11-382 0 0,-292-280-182 0 0,-20-13-4023 0 0,-29-26-1893 0 0,20 10 3751 0 0,-2-1 3 0 0</inkml:trace>
  <inkml:trace contextRef="#ctx0" brushRef="#br0" timeOffset="73710.609">12898 3383 968 0 0,'-4'18'5527'0'0,"-17"39"-5198"0"0,14-37 176 0 0,-179 431 877 0 0,175-422-1681 0 0,-26 39-5174 0 0,36-67 4246 0 0</inkml:trace>
  <inkml:trace contextRef="#ctx0" brushRef="#br0" timeOffset="74297.686">12418 3521 1544 0 0,'44'25'5677'0'0,"13"13"-3507"0"0,130 108-5601 0 0,-134-101 872 0 0,-31-23 1346 0 0</inkml:trace>
  <inkml:trace contextRef="#ctx0" brushRef="#br0" timeOffset="65424.622">9543 3935 1756 0 0,'0'0'520'0'0,"-14"-1"2675"0"0,151-15-1991 0 0,68 5-586 0 0,-156 33-2212 0 0,-85 11-1775 0 0,13-21 2243 0 0</inkml:trace>
  <inkml:trace contextRef="#ctx0" brushRef="#br0" timeOffset="65672.066">9584 4264 1076 0 0,'0'0'961'0'0,"4"0"-146"0"0,85 24 1575 0 0,139-58-481 0 0,-87-23-6394 0 0,-119 43 3191 0 0</inkml:trace>
  <inkml:trace contextRef="#ctx0" brushRef="#br0" timeOffset="66357.701">10629 3532 916 0 0,'-15'-1'138'0'0,"0"2"1"0"0,0 0-1 0 0,0 0 0 0 0,0 2 1 0 0,0 0-1 0 0,0 0 0 0 0,0 2 1 0 0,1 0-1 0 0,0 0 0 0 0,0 1 1 0 0,0 1-1 0 0,1 0 0 0 0,0 1 1 0 0,0 1-1 0 0,1 0 0 0 0,0 0 1 0 0,1 1-1 0 0,0 1 0 0 0,1 0 0 0 0,0 0 1 0 0,0 1-1 0 0,1 0 0 0 0,1 1 1 0 0,0 0-1 0 0,0 0 0 0 0,-3 13-138 0 0,7-14 101 0 0,0 1 0 0 0,1 0 0 0 0,1 0 0 0 0,0 0 0 0 0,1 0 0 0 0,1 0 0 0 0,0 0 0 0 0,0 0-1 0 0,1 0 1 0 0,1 0 0 0 0,0 0 0 0 0,1 0 0 0 0,1 0 0 0 0,0-1 0 0 0,0 1 0 0 0,1-1 0 0 0,1 0-1 0 0,0 0 1 0 0,0-1 0 0 0,1 0 0 0 0,1 0 0 0 0,0 0-101 0 0,-1-4 32 0 0,-2 1 1 0 0,1 0-1 0 0,-1 0 0 0 0,-1 1 0 0 0,0-1 1 0 0,0 1-1 0 0,0 0 0 0 0,-1 0 0 0 0,0 0 1 0 0,-1 1-1 0 0,0-1 0 0 0,-1 1 1 0 0,0-1-1 0 0,0 1 0 0 0,-1-1 0 0 0,0 1 1 0 0,-1 0-1 0 0,0-1 0 0 0,0 1 1 0 0,-1-1-1 0 0,0 0 0 0 0,-1 1 0 0 0,0-1 1 0 0,-1 0-1 0 0,1-1 0 0 0,-2 1 0 0 0,1-1 1 0 0,-1 1-1 0 0,-3 2-32 0 0,-7 8 62 0 0,-1 0-1 0 0,-1-2 1 0 0,-1 0 0 0 0,0-1-1 0 0,-1-1 1 0 0,-1 0 0 0 0,0-2-1 0 0,-21 11-61 0 0,58-36-16 0 0,-10 10 12 0 0,0-1 0 0 0,1 1-1 0 0,-1 1 1 0 0,0 0 0 0 0,1 0 0 0 0,0 0 0 0 0,-1 1 0 0 0,1 0 0 0 0,-1 1 0 0 0,1-1 0 0 0,-1 1 0 0 0,1 1 0 0 0,-1 0-1 0 0,0 0 1 0 0,1 0 0 0 0,-1 1 0 0 0,0 0 0 0 0,-1 0 0 0 0,1 0 0 0 0,0 1 0 0 0,-1 0 0 0 0,0 1 0 0 0,0 0 0 0 0,0 0-1 0 0,-1 0 1 0 0,1 0 0 0 0,-1 1 0 0 0,-1 0 0 0 0,2 1 4 0 0,5 12 15 0 0,0 2 1 0 0,-2 0-1 0 0,0 0 1 0 0,-1 1-1 0 0,-1 0 0 0 0,-1 0 1 0 0,-1 0-1 0 0,1 23-15 0 0,-2-20-13 0 0,0-1 0 0 0,2 0 0 0 0,1 0 0 0 0,0-1 0 0 0,2 0 0 0 0,1 0 0 0 0,8 14 13 0 0,-14-31-227 0 0,0 0 0 0 0,1 0 0 0 0,0 0 0 0 0,0-1 0 0 0,0 0 0 0 0,1 0 0 0 0,-1 0 0 0 0,1 0 0 0 0,0-1 0 0 0,1 0 0 0 0,-1-1 0 0 0,1 1 0 0 0,0-1 1 0 0,0 0-1 0 0,0-1 0 0 0,0 0 0 0 0,0 0 0 0 0,0 0 0 0 0,3-1 227 0 0,11 0-1098 0 0</inkml:trace>
  <inkml:trace contextRef="#ctx0" brushRef="#br0" timeOffset="67438.548">11057 3808 1344 0 0,'0'0'287'0'0,"0"0"-54"0"0,0 0 2 0 0,-5-2 126 0 0,-7 4-211 0 0,1 0 0 0 0,-1 1 0 0 0,1 0 1 0 0,0 0-1 0 0,0 1 0 0 0,1 1 0 0 0,-1 0 0 0 0,1 0 0 0 0,0 1 0 0 0,0 0 0 0 0,0 1 0 0 0,1 0 0 0 0,0 0 0 0 0,1 1 0 0 0,0 0 0 0 0,0 1 0 0 0,0 0 0 0 0,1 0 1 0 0,1 1-1 0 0,-1-1 0 0 0,2 1 0 0 0,-1 1 0 0 0,1-1 0 0 0,-1 7-150 0 0,-26 151 1720 0 0,32-162-1666 0 0,1 0 0 0 0,0 0 1 0 0,1-1-1 0 0,-1 1 0 0 0,1 0 0 0 0,0 0 1 0 0,1-1-1 0 0,-1 1 0 0 0,1-1 1 0 0,0 0-1 0 0,1 0 0 0 0,-1 0 0 0 0,1 0 1 0 0,0-1-1 0 0,0 1 0 0 0,0-1 1 0 0,1 0-1 0 0,-1 0 0 0 0,1-1 0 0 0,0 1 1 0 0,0-1-1 0 0,1 0 0 0 0,-1-1 1 0 0,0 1-1 0 0,1-1 0 0 0,0 0 1 0 0,1 0-55 0 0,3 2 4 0 0,0-1 1 0 0,0-1 0 0 0,0 1-1 0 0,1-2 1 0 0,-1 1 0 0 0,1-2-1 0 0,-1 1 1 0 0,1-1 0 0 0,0-1-1 0 0,-1 0 1 0 0,1 0 0 0 0,-1-1-1 0 0,0-1 1 0 0,0 1 0 0 0,1-2-1 0 0,-2 1 1 0 0,1-1 0 0 0,0-1-1 0 0,-1 0 1 0 0,0 0 0 0 0,0-1-1 0 0,0 0 1 0 0,-1-1 0 0 0,0 0-1 0 0,0 0 1 0 0,-1 0 0 0 0,1-1-1 0 0,-2 0 1 0 0,1-1 0 0 0,-1 0-1 0 0,-1 0 1 0 0,1 0 0 0 0,-2 0-1 0 0,1-1 1 0 0,-1 0 0 0 0,-1 0-1 0 0,0 0 1 0 0,0 0 0 0 0,1-9-5 0 0,-4 9-65 0 0,1-1 0 0 0,-2 1 0 0 0,1-1 1 0 0,-2 1-1 0 0,1 0 0 0 0,-1-1 0 0 0,-1 1 1 0 0,0 0-1 0 0,0 0 0 0 0,-1 0 0 0 0,0 1 1 0 0,-1-1-1 0 0,0 1 0 0 0,-1 0 0 0 0,0 1 1 0 0,0-1-1 0 0,0 1 0 0 0,-1 0 0 0 0,-1 1 1 0 0,1-1-1 0 0,-1 1 0 0 0,0 1 0 0 0,-1 0 1 0 0,0 0-1 0 0,0 1 0 0 0,0 0 0 0 0,0 0 1 0 0,-1 1-1 0 0,0 0 0 0 0,0 1 0 0 0,0 0 1 0 0,0 0-1 0 0,0 1 0 0 0,-1 1 0 0 0,-1-1 65 0 0,-4 0-284 0 0,-6 0-3120 0 0,20 2 2133 0 0</inkml:trace>
  <inkml:trace contextRef="#ctx0" brushRef="#br0" timeOffset="213306.106">11418 4805 1132 0 0,'0'0'447'0'0,"0"0"-164"0"0,0 0 37 0 0,12 0 148 0 0,-3-1 4323 0 0,-8 1-4774 0 0,0-1 0 0 0,1 1-1 0 0,-1 0 1 0 0,1 0 0 0 0,-1 0-1 0 0,1 0 1 0 0,-1 0-1 0 0,0 0 1 0 0,1 0 0 0 0,-1 1-1 0 0,1-1 1 0 0,-1 0 0 0 0,0 1-1 0 0,1-1 1 0 0,-1 1 0 0 0,0 0-1 0 0,0-1 1 0 0,1 1 0 0 0,-1 0-1 0 0,0 0 1 0 0,0 0-1 0 0,0-1 1 0 0,0 1 0 0 0,0 0-1 0 0,0 1 1 0 0,0-1 0 0 0,0 0-1 0 0,0 0 1 0 0,-1 0 0 0 0,1 0-1 0 0,0 1 1 0 0,-1-1-1 0 0,1 0 1 0 0,-1 1 0 0 0,1-1-1 0 0,-1 0 1 0 0,0 1 0 0 0,1-1-1 0 0,-1 1 1 0 0,0-1 0 0 0,0 1-1 0 0,0-1 1 0 0,0 0-1 0 0,0 1 1 0 0,-1-1 0 0 0,1 1-1 0 0,0-1 1 0 0,-1 0 0 0 0,1 1-1 0 0,-1-1 1 0 0,1 0 0 0 0,-1 1-1 0 0,1-1 1 0 0,-1 0 0 0 0,0 0-1 0 0,0 1-16 0 0,1 17-188 0 0,25 339 1134 0 0,3 44 123 0 0,-13-281-648 0 0,-15-121-593 0 0,0 0-115 0 0,-1-15-4439 0 0,1-19 2412 0 0,0 33 2119 0 0,0-13-1180 0 0</inkml:trace>
  <inkml:trace contextRef="#ctx0" brushRef="#br0" timeOffset="213847.365">11674 4885 928 0 0,'13'-16'2391'0'0,"-13"17"-2333"0"0,0-1 0 0 0,0 1 0 0 0,0-1 0 0 0,0 1 0 0 0,0-1 0 0 0,0 1 0 0 0,1-1 0 0 0,-1 1 0 0 0,0-1 0 0 0,0 0 1 0 0,0 1-1 0 0,1-1 0 0 0,-1 1 0 0 0,0-1 0 0 0,1 1 0 0 0,-1-1 0 0 0,0 0 0 0 0,1 1 0 0 0,-1-1 0 0 0,0 0 0 0 0,1 1 0 0 0,-1-1 0 0 0,1 0 1 0 0,-1 0-1 0 0,1 1 0 0 0,-1-1 0 0 0,0 0 0 0 0,1 0 0 0 0,-1 0 0 0 0,1 0 0 0 0,-1 0 0 0 0,1 0 0 0 0,-1 1 0 0 0,1-1 0 0 0,-1 0 0 0 0,1 0 0 0 0,-1 0 1 0 0,1-1-1 0 0,-1 1 0 0 0,1 0 0 0 0,-1 0 0 0 0,1 0 0 0 0,-1 0 0 0 0,1 0 0 0 0,-1-1 0 0 0,1 1 0 0 0,-1 0 0 0 0,0 0 0 0 0,1-1 0 0 0,-1 1 1 0 0,1 0-1 0 0,-1 0 0 0 0,0-1 0 0 0,1 1 0 0 0,-1-1 0 0 0,0 1 0 0 0,1 0 0 0 0,-1-1 0 0 0,0 1 0 0 0,0-1 0 0 0,1 1-58 0 0,33 261 1585 0 0,31 182 261 0 0,-31-220-807 0 0,-71-319-9374 0 0,25 81 7155 0 0</inkml:trace>
  <inkml:trace contextRef="#ctx0" brushRef="#br0" timeOffset="214623.153">11004 5692 976 0 0,'24'-10'6121'0'0,"44"42"-6285"0"0,-58-27 607 0 0,29 21-82 0 0,-1 1-1 0 0,-1 3 1 0 0,-1 0 0 0 0,-2 3 0 0 0,-1 0-1 0 0,22 31-360 0 0,-23-28 196 0 0,199 256 1115 0 0,-228-288-1303 0 0,-1 0 5 0 0,0 1 0 0 0,1-1-1 0 0,-1 1 1 0 0,1-1 0 0 0,0 0-1 0 0,0 0 1 0 0,1 0 0 0 0,-1-1-1 0 0,1 1 1 0 0,0-1 0 0 0,0 0 0 0 0,0 0-1 0 0,0 0 1 0 0,0-1 0 0 0,1 1-1 0 0,-1-1 1 0 0,1 0 0 0 0,-1 0-1 0 0,1-1 1 0 0,0 1 0 0 0,0-1-1 0 0,0 0 1 0 0,0 0 0 0 0,0-1-1 0 0,0 1 1 0 0,0-1 0 0 0,4-1-13 0 0,15-11 35 0 0,-1-1-1 0 0,-1-2 1 0 0,0 0 0 0 0,0-1 0 0 0,-2-1-1 0 0,0-1 1 0 0,-1-1 0 0 0,-1-1 0 0 0,0 0 0 0 0,11-19-35 0 0,11-9 35 0 0,393-489 2713 0 0,-372 462-4248 0 0,-60 75 971 0 0,-1 0-450 0 0,0 0-492 0 0,0 0-33 0 0,4 13-3980 0 0,-8-10 4178 0 0</inkml:trace>
  <inkml:trace contextRef="#ctx0" brushRef="#br0" timeOffset="252590.256">10138 6228 1160 0 0,'-3'-26'3722'0'0,"37"54"-5531"0"0,-30-23 840 0 0,1-2-171 0 0</inkml:trace>
  <inkml:trace contextRef="#ctx0" brushRef="#br0" timeOffset="256749.545">9535 6456 1004 0 0,'-3'-40'8183'0'0,"2"25"-8622"0"0,6 36-4193 0 0,-4-14 3404 0 0,-2 2 60 0 0</inkml:trace>
  <inkml:trace contextRef="#ctx0" brushRef="#br0" timeOffset="257293.013">9623 7062 848 0 0,'27'-46'3205'0'0,"4"-6"-2810"0"0,-2-1 0 0 0,-2-1 0 0 0,-3-1-1 0 0,-3-1 1 0 0,11-43-395 0 0,-28 56 165 0 0,-4 42-163 0 0,0 0 0 0 0,0 0-1 0 0,-1 0 1 0 0,1 1 0 0 0,0-1 0 0 0,-1 0 0 0 0,1 0-1 0 0,0 0 1 0 0,-1 0 0 0 0,1 0 0 0 0,-1 0 0 0 0,0 1-1 0 0,1-1 1 0 0,-1 0 0 0 0,0 1 0 0 0,1-1 0 0 0,-1 0-1 0 0,0 1 1 0 0,0-1 0 0 0,1 1 0 0 0,-1-1 0 0 0,0 1-1 0 0,0-1 1 0 0,0 1 0 0 0,0-1 0 0 0,0 1 0 0 0,0 0-1 0 0,0 0 1 0 0,0-1 0 0 0,0 1 0 0 0,0 0 0 0 0,1 0-1 0 0,-1 0 1 0 0,0 0 0 0 0,0 0 0 0 0,0 0 0 0 0,0 1-1 0 0,0-1 1 0 0,0 0 0 0 0,0 0 0 0 0,0 1 0 0 0,0-1-1 0 0,0 0 1 0 0,0 1 0 0 0,0-1 0 0 0,1 1 0 0 0,-1-1-1 0 0,0 1 1 0 0,0 0 0 0 0,1-1 0 0 0,-1 1 0 0 0,0 0-1 0 0,1-1 1 0 0,-1 1 0 0 0,0 0 0 0 0,1 0 0 0 0,-1 0-1 0 0,1-1 1 0 0,-1 1 0 0 0,1 0 0 0 0,0 0 0 0 0,-1 0-1 0 0,1 0 1 0 0,0 0 0 0 0,0 0 0 0 0,0 0 0 0 0,0 0-2 0 0,133 31 391 0 0,-112-30-329 0 0,1 2 0 0 0,-1 0 0 0 0,0 2 0 0 0,-1 0 1 0 0,1 1-1 0 0,-1 1 0 0 0,0 1 0 0 0,15 10-62 0 0,-31-14-109 0 0,0 0 0 0 0,0 1 0 0 0,-1-1 0 0 0,0 1 0 0 0,0-1-1 0 0,-1 1 1 0 0,1 0 0 0 0,-1 0 0 0 0,0 0 0 0 0,-1 1 0 0 0,1-1-1 0 0,-1 0 1 0 0,-1 1 0 0 0,1-1 0 0 0,-1 0 0 0 0,0 1 0 0 0,-1-1-1 0 0,1 1 1 0 0,-1-1 0 0 0,-1 0 0 0 0,1 0 0 0 0,-1 1 0 0 0,0-1-1 0 0,0 0 1 0 0,-1-1 0 0 0,0 1 0 0 0,0 0 0 0 0,0-1 0 0 0,0 1-1 0 0,-1-1 1 0 0,0 0 0 0 0,0 0 0 0 0,-1-1 0 0 0,1 1 0 0 0,-1-1-1 0 0,0 0 1 0 0,0 0 0 0 0,-1-1 0 0 0,1 1 0 0 0,-1-1 0 0 0,-2 1 109 0 0,-17 14-1194 0 0</inkml:trace>
  <inkml:trace contextRef="#ctx0" brushRef="#br0" timeOffset="258462.02">10336 6816 1140 0 0,'64'-19'3659'0'0,"-31"5"-3271"0"0,-6 4-249 0 0,0-1 0 0 0,-1-1 0 0 0,0-2 0 0 0,-1 0 0 0 0,-1-2 0 0 0,0 0 0 0 0,-1-2 0 0 0,-1 0 1 0 0,7-9-140 0 0,-27 26-18 0 0,-1 0 1 0 0,0 0-1 0 0,1-1 1 0 0,-1 1-1 0 0,0 0 1 0 0,0 0-1 0 0,0-1 1 0 0,0 1-1 0 0,0 0 1 0 0,0-1-1 0 0,0 1 1 0 0,0-1-1 0 0,-1 1 1 0 0,1-1-1 0 0,-1 0 1 0 0,1 1-1 0 0,-1-1 0 0 0,0 1 1 0 0,1-1-1 0 0,-1 0 1 0 0,0 1-1 0 0,0-1 1 0 0,0 0-1 0 0,0 0 1 0 0,0 1-1 0 0,-1-1 1 0 0,1 0-1 0 0,0 1 1 0 0,-1-1-1 0 0,1 1 1 0 0,-1-1-1 0 0,0 1 1 0 0,0-1-1 0 0,1 1 1 0 0,-1-1-1 0 0,0 1 1 0 0,0-1-1 0 0,0 1 1 0 0,0 0-1 0 0,-1 0 1 0 0,1-1-1 0 0,0 1 1 0 0,0 0-1 0 0,-1 0 1 0 0,1 0-1 0 0,-1 0 1 0 0,1 1-1 0 0,-1-1 1 0 0,1 0-1 0 0,-1 1 1 0 0,1-1-1 0 0,-2 0 18 0 0,-100-6-306 0 0,72 13 254 0 0,16-5 68 0 0,-1 0 1 0 0,0 0-1 0 0,1 2 1 0 0,-1 0-1 0 0,1 1 1 0 0,0 0-1 0 0,0 2 1 0 0,0-1-1 0 0,1 2 0 0 0,0 0 1 0 0,0 0-1 0 0,1 2 1 0 0,0-1-1 0 0,0 2 1 0 0,1 0-1 0 0,0 0 1 0 0,1 1-1 0 0,0 1 1 0 0,1-1-1 0 0,-9 14-16 0 0,18-14 27 0 0,1-1 0 0 0,1 0-1 0 0,0 0 1 0 0,0 1 0 0 0,1-1 0 0 0,0 0-1 0 0,1 0 1 0 0,0 0 0 0 0,0-1 0 0 0,1 1-1 0 0,0-1 1 0 0,1 0 0 0 0,0 0 0 0 0,1 0-1 0 0,0-1 1 0 0,0 0 0 0 0,0 0 0 0 0,1 0 0 0 0,1-1-1 0 0,-1 0 1 0 0,1 0 0 0 0,0-1 0 0 0,1 0-1 0 0,-1 0 1 0 0,1-1 0 0 0,0 0 0 0 0,1-1-1 0 0,-1 0 1 0 0,1-1 0 0 0,-1 1 0 0 0,5-1-27 0 0,13 5 82 0 0,-1-1 0 0 0,1-1 0 0 0,0-2 1 0 0,0 0-1 0 0,1-2 0 0 0,-1-1 1 0 0,17-2-83 0 0,-10-3-114 0 0,-1-1 1 0 0,0-1 0 0 0,0-2 0 0 0,0-2 0 0 0,-1 0 0 0 0,-1-2-1 0 0,0-2 1 0 0,0-1 0 0 0,-2-1 0 0 0,0-1 0 0 0,-1-2 0 0 0,6-5 113 0 0,-19 12-91 0 0,-5 6 65 0 0,0 0-1 0 0,-1-1 1 0 0,0 0 0 0 0,0 0-1 0 0,0-1 1 0 0,-1 0 0 0 0,-1 0-1 0 0,1-1 1 0 0,-1 0-1 0 0,-1 0 1 0 0,0-1 0 0 0,0 0-1 0 0,-1 0 1 0 0,0 0 0 0 0,-1-1-1 0 0,0 0 1 0 0,0-1 26 0 0,-4 10 45 0 0,-34-20 424 0 0,20 20-446 0 0,-1 1 0 0 0,1 0-1 0 0,-1 2 1 0 0,1 0 0 0 0,-1 0 0 0 0,1 1 0 0 0,0 1 0 0 0,0 0 0 0 0,0 1 0 0 0,0 1 0 0 0,0 0-1 0 0,1 1 1 0 0,0 0 0 0 0,0 1 0 0 0,1 0 0 0 0,0 1 0 0 0,0 1 0 0 0,1 0 0 0 0,0 0-1 0 0,0 1 1 0 0,1 1 0 0 0,-3 4-23 0 0,-17 40 26 0 0,30-53 82 0 0,15 16-62 0 0,87-41 172 0 0,-83 15-133 0 0,192-122 425 0 0,-119 63 3 0 0,-76 67 1 0 0,-29 30-230 0 0,4-13-237 0 0,-2 17 67 0 0,2 1 1 0 0,1 1-1 0 0,1-1 0 0 0,3 1 1 0 0,0 1-1 0 0,3-1 0 0 0,0 0 1 0 0,3 6-115 0 0,-2-19 98 0 0,44 264 481 0 0,-16-137-575 0 0,-28-150-261 0 0,0 0-84 0 0,1-5-360 0 0,16-124-5512 0 0,-15 98 5009 0 0</inkml:trace>
  <inkml:trace contextRef="#ctx0" brushRef="#br0" timeOffset="259085.716">11369 6718 1008 0 0,'-26'-70'5075'0'0,"13"106"-4391"0"0,15-29-638 0 0,0 0 1 0 0,1 0-1 0 0,0-1 0 0 0,0 1 0 0 0,1 0 0 0 0,0-1 0 0 0,0 0 0 0 0,0 0 0 0 0,1 0 1 0 0,0-1-1 0 0,0 0 0 0 0,0 0 0 0 0,1 0 0 0 0,0 0 0 0 0,0-1 0 0 0,0 0 1 0 0,0 0-1 0 0,1 0 0 0 0,-1-1 0 0 0,1 0 0 0 0,0-1 0 0 0,0 1 0 0 0,0-1 1 0 0,0-1-1 0 0,1 1 0 0 0,-1-1 0 0 0,0 0 0 0 0,1-1 0 0 0,-1 0 0 0 0,0 0 0 0 0,1-1 1 0 0,-1 1-1 0 0,0-2 0 0 0,1 1 0 0 0,-1-1 0 0 0,0 0 0 0 0,0 0 0 0 0,0-1 1 0 0,-1 0-1 0 0,1 0 0 0 0,1-2-46 0 0,7-4 39 0 0,0-1 0 0 0,-1-1 0 0 0,0 0 1 0 0,-1-1-1 0 0,-1 0 0 0 0,0-1 0 0 0,0 0 0 0 0,-1-1 1 0 0,-1 0-1 0 0,8-15-39 0 0,-36 36-114 0 0,15-4 111 0 0,1-1 1 0 0,0 1-1 0 0,1-1 0 0 0,-1 1 1 0 0,0 0-1 0 0,1 0 1 0 0,0 0-1 0 0,0 0 0 0 0,0 0 1 0 0,0 0-1 0 0,0 0 1 0 0,0 0-1 0 0,1 0 0 0 0,-1 1 1 0 0,1-1-1 0 0,0 0 1 0 0,0 0-1 0 0,0 0 1 0 0,1 1-1 0 0,-1-1 0 0 0,1 0 1 0 0,-1 0-1 0 0,1 0 1 0 0,0 0-1 0 0,1 0 0 0 0,-1 0 1 0 0,0 0-1 0 0,1 0 1 0 0,-1 0-1 0 0,1-1 0 0 0,0 1 1 0 0,0-1-1 0 0,0 1 1 0 0,0-1-1 0 0,1 0 0 0 0,-1 0 1 0 0,1 1-1 0 0,-1-2 1 0 0,1 1-1 0 0,0 0 0 0 0,-1-1 1 0 0,1 1-1 0 0,0-1 1 0 0,0 0-1 0 0,0 0 0 0 0,0 0 1 0 0,2 0 2 0 0,13 1-16 0 0,1 0 1 0 0,0-2-1 0 0,0 0 0 0 0,0-1 1 0 0,0-1-1 0 0,-1-1 0 0 0,1-1 1 0 0,-1 0-1 0 0,0-2 1 0 0,0 0-1 0 0,0 0 0 0 0,-1-2 1 0 0,0 0-1 0 0,0-1 0 0 0,-1-1 1 0 0,0 0-1 0 0,-1-2 1 0 0,0 1-1 0 0,-1-2 0 0 0,-1 0 1 0 0,1 0-1 0 0,-2-2 0 0 0,1 0 16 0 0,33-36 1271 0 0,-46 51-1113 0 0,0 0 2 0 0,0 0-12 0 0,0 0-31 0 0,-24 20 465 0 0,24-12-590 0 0,1 0 1 0 0,0 0-1 0 0,0 0 1 0 0,1 0-1 0 0,0 0 1 0 0,0 0-1 0 0,0 0 1 0 0,1 0-1 0 0,1-1 1 0 0,-1 1-1 0 0,1-1 0 0 0,1 0 1 0 0,-1 0-1 0 0,1-1 1 0 0,3 5 7 0 0,39 23-4527 0 0,-47-36 1788 0 0,-6-1 1439 0 0</inkml:trace>
  <inkml:trace contextRef="#ctx0" brushRef="#br0" timeOffset="259335.691">12228 6246 3336 0 0,'0'-11'1184'0'0,"-3"2"-195"0"0,3 2-141 0 0,0 1-324 0 0,-2-2-228 0 0,2 4-296 0 0,0-1-48 0 0,2 4 8 0 0,-1 1-432 0 0,2-2-292 0 0,-1 2-501 0 0,-2 0 73 0 0,3 3 8 0 0,0-1-24 0 0</inkml:trace>
  <inkml:trace contextRef="#ctx0" brushRef="#br0" timeOffset="259598.456">12333 6414 968 0 0,'2'57'3254'0'0,"5"-29"-3016"0"0,2 0 0 0 0,0 0 0 0 0,2-1-1 0 0,1 0 1 0 0,1-1 0 0 0,1-1 0 0 0,2 0-1 0 0,0 0 1 0 0,2-2 0 0 0,1 1-238 0 0,16 21 1599 0 0,-20-77-916 0 0,14-114-101 0 0,2-5-3053 0 0,-18 123-813 0 0,-10 21 2111 0 0</inkml:trace>
  <inkml:trace contextRef="#ctx0" brushRef="#br0" timeOffset="260299.585">13031 6546 1428 0 0,'-67'0'1962'0'0,"40"8"-1693"0"0,2 1 0 0 0,-1 1-1 0 0,2 1 1 0 0,-1 2-1 0 0,1 0 1 0 0,1 2 0 0 0,1 0-1 0 0,0 1 1 0 0,-7 8-269 0 0,29-23 32 0 0,1-1 1 0 0,-1 0-1 0 0,0 1 1 0 0,0-1-1 0 0,1 1 1 0 0,-1-1-1 0 0,0 0 1 0 0,0 1-1 0 0,0-1 1 0 0,0 1-1 0 0,1-1 1 0 0,-1 1-1 0 0,0-1 1 0 0,0 1-1 0 0,0-1 1 0 0,0 1-1 0 0,0-1 1 0 0,0 0-1 0 0,0 1 1 0 0,0-1-1 0 0,0 1 1 0 0,0-1-1 0 0,-1 1 1 0 0,1-1-1 0 0,0 1 0 0 0,0-1 1 0 0,0 1-1 0 0,0-1 1 0 0,-1 0-1 0 0,1 1 1 0 0,0-1-1 0 0,0 1 1 0 0,-1-1-1 0 0,1 0 1 0 0,0 1-1 0 0,-1-1 1 0 0,1 0-1 0 0,-1 0 1 0 0,1 1-33 0 0,41-18 407 0 0,93-66-405 0 0,-92 89-53 0 0,-18 16 13 0 0,-11-19 12 0 0,0 1 0 0 0,0-2-1 0 0,0 0 1 0 0,0 0-1 0 0,1-1 1 0 0,-1-1 0 0 0,0 0-1 0 0,0-1 1 0 0,1 0 0 0 0,-1-1-1 0 0,0-1 1 0 0,0 0 0 0 0,0-1-1 0 0,-1 0 1 0 0,1-1-1 0 0,-1 0 1 0 0,0-1 0 0 0,0 0-1 0 0,-1-1 1 0 0,0-1 0 0 0,0 1-1 0 0,-1-2 1 0 0,0 0-1 0 0,0 0 1 0 0,-1 0 0 0 0,0-1-1 0 0,-1-1 1 0 0,0 1 0 0 0,3-6 26 0 0,0-8-19 0 0,0-1 1 0 0,-2 0 0 0 0,-1-1-1 0 0,-1 0 1 0 0,-1 0 0 0 0,-1 0-1 0 0,-1-1 1 0 0,-2 0 0 0 0,0 1 0 0 0,-2-13 18 0 0,4-35 456 0 0,-3 63-371 0 0,2-9 158 0 0,0 0 0 0 0,-2 0 0 0 0,-1-1 0 0 0,0 1 0 0 0,-1 0 0 0 0,-1-1 0 0 0,-1 1 0 0 0,-1 0 0 0 0,-1 1 0 0 0,-3-9-243 0 0,7 27 11 0 0,1 1 1 0 0,0-1-1 0 0,-1 0 0 0 0,1 0 1 0 0,0 1-1 0 0,-1-1 0 0 0,1 0 1 0 0,-1 1-1 0 0,1-1 1 0 0,-1 1-1 0 0,1-1 0 0 0,-1 1 1 0 0,1-1-1 0 0,-1 1 0 0 0,0-1 1 0 0,1 1-1 0 0,-1-1 0 0 0,0 1 1 0 0,1 0-1 0 0,-1-1 1 0 0,0 1-1 0 0,0 0 0 0 0,1 0 1 0 0,-1 0-1 0 0,0 0 0 0 0,0-1 1 0 0,1 1-1 0 0,-1 0 0 0 0,0 0 1 0 0,0 0-1 0 0,1 0 1 0 0,-1 1-1 0 0,0-1 0 0 0,0 0 1 0 0,1 0-1 0 0,-1 0 0 0 0,0 1 1 0 0,0-1-1 0 0,1 0 0 0 0,-1 1 1 0 0,0-1-1 0 0,1 0 1 0 0,-1 1-1 0 0,0-1 0 0 0,1 1 1 0 0,-1-1-1 0 0,1 1 0 0 0,-1-1 1 0 0,1 1-1 0 0,-1 0 0 0 0,1-1 1 0 0,-1 1-1 0 0,1 0 1 0 0,0-1-1 0 0,-1 1 0 0 0,1 0 1 0 0,0-1-1 0 0,0 1 0 0 0,-1 0 1 0 0,1 0-1 0 0,0-1 0 0 0,0 1 1 0 0,0 0-1 0 0,0 0 1 0 0,0 0-12 0 0,-21 54 93 0 0,20-52-69 0 0,-2 19-80 0 0,1 1 1 0 0,0 0-1 0 0,2 0 0 0 0,1-1 1 0 0,1 1-1 0 0,0 0 0 0 0,2-1 1 0 0,1 0-1 0 0,0 0 0 0 0,2 0 1 0 0,0 0-1 0 0,2-1 0 0 0,0-1 1 0 0,1 1-1 0 0,8 9 56 0 0,26 71-2535 0 0,-19-26-1223 0 0,-23-61 2531 0 0</inkml:trace>
  <inkml:trace contextRef="#ctx0" brushRef="#br0" timeOffset="260730.871">13484 6564 1060 0 0,'89'-74'3980'0'0,"-22"29"-3136"0"0,-54 39-738 0 0,0-1 1 0 0,0-1-1 0 0,-1 0 1 0 0,-1 0-1 0 0,1-1 0 0 0,-1-1 1 0 0,-1 0-1 0 0,0 0 1 0 0,0-1-1 0 0,-1-1 1 0 0,-1 1-1 0 0,0-1 1 0 0,0-1-1 0 0,0-2-106 0 0,-7 14 16 0 0,0-1 0 0 0,-1 1 0 0 0,1-1 0 0 0,0 1 0 0 0,-1-1 0 0 0,0 0 0 0 0,1 1 0 0 0,-1-1 0 0 0,0 0-1 0 0,0 1 1 0 0,0-1 0 0 0,0 0 0 0 0,0 1 0 0 0,0-1 0 0 0,0 0 0 0 0,-1 1 0 0 0,1-1 0 0 0,0 0 0 0 0,-1 1 0 0 0,0-1 0 0 0,1 1 0 0 0,-1-1 0 0 0,0 1 0 0 0,0-1 0 0 0,0 1 0 0 0,0 0 0 0 0,0-1 0 0 0,0 1-1 0 0,0 0 1 0 0,0 0 0 0 0,0 0 0 0 0,-1 0 0 0 0,1 0 0 0 0,0 0 0 0 0,-1 0 0 0 0,1 0 0 0 0,-1 0 0 0 0,1 1 0 0 0,-1-1 0 0 0,0 0 0 0 0,1 1 0 0 0,-1 0 0 0 0,1-1 0 0 0,-1 1 0 0 0,0 0 0 0 0,1 0 0 0 0,-1 0-1 0 0,0 0 1 0 0,1 0 0 0 0,-1 0 0 0 0,0 0 0 0 0,1 1 0 0 0,-1-1 0 0 0,-1 1-16 0 0,-93 25 188 0 0,87-22-183 0 0,0 1-1 0 0,1 0 0 0 0,0 0 0 0 0,0 1 0 0 0,0 0 0 0 0,1 1 0 0 0,-1 0 0 0 0,2 0 0 0 0,-1 0 1 0 0,1 1-1 0 0,0 0 0 0 0,1 0 0 0 0,0 1 0 0 0,0-1 0 0 0,1 1 0 0 0,0 0 0 0 0,0 0 0 0 0,1 1 1 0 0,0-1-1 0 0,1 1 0 0 0,0-1 0 0 0,1 1 0 0 0,0 0 0 0 0,0 1-4 0 0,4-4-24 0 0,0 0-1 0 0,1-1 1 0 0,0 1-1 0 0,0-1 1 0 0,1 0-1 0 0,-1 0 1 0 0,1 0 0 0 0,0-1-1 0 0,1 0 1 0 0,-1 0-1 0 0,1 0 1 0 0,0-1-1 0 0,1 0 1 0 0,-1 0 0 0 0,1 0-1 0 0,-1-1 1 0 0,1 0-1 0 0,0 0 1 0 0,0-1-1 0 0,1 0 1 0 0,-1 0-1 0 0,0 0 1 0 0,1-1 0 0 0,-1 0-1 0 0,1-1 1 0 0,5 0 24 0 0,3 3-395 0 0,45 7-365 0 0,-20-8-2803 0 0,-31-2 2382 0 0</inkml:trace>
  <inkml:trace contextRef="#ctx0" brushRef="#br0" timeOffset="261323.628">13882 6510 1344 0 0,'3'-9'754'0'0,"-2"10"-674"0"0,-1 0 0 0 0,1-1 0 0 0,-1 1 0 0 0,1-1 1 0 0,0 1-1 0 0,-1-1 0 0 0,1 1 0 0 0,0-1 0 0 0,0 0 1 0 0,-1 1-1 0 0,1-1 0 0 0,0 0 0 0 0,0 1 0 0 0,-1-1 0 0 0,1 0 1 0 0,0 0-1 0 0,0 0 0 0 0,0 0 0 0 0,-1 0 0 0 0,1 0 0 0 0,0 0 1 0 0,0 0-1 0 0,0 0 0 0 0,-1 0 0 0 0,1 0 0 0 0,0 0 0 0 0,0-1 1 0 0,-1 1-1 0 0,1 0 0 0 0,0-1 0 0 0,0 1 0 0 0,-1 0 0 0 0,1-1 1 0 0,0 1-1 0 0,-1-1 0 0 0,1 1 0 0 0,0-1 0 0 0,-1 1 1 0 0,1-1-1 0 0,-1 0 0 0 0,1 1 0 0 0,-1-1 0 0 0,1 0 0 0 0,-1 1 1 0 0,0-1-1 0 0,1 0 0 0 0,-1 0 0 0 0,0 1 0 0 0,1-1 0 0 0,-1 0 1 0 0,0 0-81 0 0,0 1 16 0 0,1-1 0 0 0,-1 1 0 0 0,1-1 0 0 0,-1 1 0 0 0,0-1 0 0 0,1 1 0 0 0,-1 0 0 0 0,1-1 0 0 0,-1 1 0 0 0,1 0 0 0 0,-1 0 0 0 0,1-1 0 0 0,-1 1 1 0 0,1 0-1 0 0,0 0 0 0 0,-1 0 0 0 0,1 0 0 0 0,-1-1 0 0 0,1 1 0 0 0,-1 0 0 0 0,1 0 0 0 0,0 0 0 0 0,-1 0 0 0 0,1 0 0 0 0,-1 1 0 0 0,1-1 0 0 0,-1 0 0 0 0,1 0 1 0 0,0 0-1 0 0,-1 0 0 0 0,1 1 0 0 0,-1-1 0 0 0,1 0 0 0 0,-1 0 0 0 0,1 1 0 0 0,-1-1 0 0 0,1 0 0 0 0,-1 1 0 0 0,0-1 0 0 0,1 1 0 0 0,-1-1 0 0 0,1 1 0 0 0,-1-1 1 0 0,0 0-1 0 0,1 1 0 0 0,-1-1 0 0 0,0 1 0 0 0,0 0 0 0 0,1-1 0 0 0,-1 1 0 0 0,0-1 0 0 0,0 1 0 0 0,0-1 0 0 0,0 1 0 0 0,0-1 0 0 0,0 1 0 0 0,0 0 0 0 0,0-1 1 0 0,0 1-1 0 0,0-1 0 0 0,0 1 0 0 0,0 0 0 0 0,0-1 0 0 0,0 1 0 0 0,0-1 0 0 0,-1 1 0 0 0,1-1 0 0 0,0 1-16 0 0,14-50 360 0 0,-13 45-406 0 0,24-80 128 0 0,-24 83-109 0 0,-1 1-42 0 0,0 0 67 0 0,12 0-67 0 0,0 20-34 0 0,-8-11 109 0 0,0 0-1 0 0,0 0 0 0 0,0-1 0 0 0,1 0 0 0 0,0 0 0 0 0,1 0 0 0 0,0 0 0 0 0,0-1 0 0 0,1 0 0 0 0,0 0 0 0 0,0-1 1 0 0,0 0-1 0 0,1 0 0 0 0,0-1 0 0 0,0 0 0 0 0,0 0 0 0 0,1-1 0 0 0,0 0 0 0 0,-1 0 0 0 0,1-1 0 0 0,1 0 0 0 0,-1-1 1 0 0,0 0-1 0 0,1 0 0 0 0,2-1-5 0 0,-3-2-42 0 0,0 0 1 0 0,-1 0 0 0 0,1-1 0 0 0,-1 0-1 0 0,0-1 1 0 0,1 0 0 0 0,-1 0-1 0 0,0-1 1 0 0,-1 0 0 0 0,1 0-1 0 0,-1 0 1 0 0,1-1 0 0 0,-1-1 0 0 0,-1 1-1 0 0,1-1 1 0 0,-1 0 0 0 0,0-1-1 0 0,-1 1 1 0 0,1-1 0 0 0,-1 0 0 0 0,0 0-1 0 0,-1-1 1 0 0,0 0 0 0 0,0 0-1 0 0,-1 0 1 0 0,0 0 0 0 0,0 0-1 0 0,-1 0 1 0 0,0-1 0 0 0,0 0 0 0 0,0-5 41 0 0,11-89 657 0 0,-4 0 0 0 0,-4 0 0 0 0,-7-55-657 0 0,1 46 1811 0 0,1 113-1798 0 0,0 0 0 0 0,0-1 0 0 0,0 1 0 0 0,-1-1 0 0 0,1 1 0 0 0,0-1 0 0 0,0 0 0 0 0,-1 1 1 0 0,1-1-1 0 0,0 1 0 0 0,-1-1 0 0 0,1 1 0 0 0,0-1 0 0 0,-1 0 0 0 0,1 1 0 0 0,-1-1 0 0 0,1 0 0 0 0,-1 1 0 0 0,1-1 0 0 0,0 0 0 0 0,-1 0 0 0 0,1 1 0 0 0,-1-1 1 0 0,0 0-1 0 0,1 0 0 0 0,-1 0 0 0 0,1 0 0 0 0,-1 0 0 0 0,1 0 0 0 0,-1 0 0 0 0,1 0 0 0 0,-1 0 0 0 0,1 0 0 0 0,-1 0 0 0 0,1 0 0 0 0,-1 0 0 0 0,1 0 1 0 0,-1 0-1 0 0,0 0 0 0 0,1-1 0 0 0,-1 1 0 0 0,1 0 0 0 0,0 0 0 0 0,-1-1 0 0 0,1 1 0 0 0,-1 0 0 0 0,1-1 0 0 0,-1 1 0 0 0,1 0 0 0 0,0-1-13 0 0,-2 34 46 0 0,1 0 1 0 0,2-1-1 0 0,2 1 0 0 0,1-1 0 0 0,1 1 0 0 0,2-1 0 0 0,10 30-46 0 0,21 169-2883 0 0,-37-226 2627 0 0,-2 1 1 0 0,1-1-1 0 0,0 0 0 0 0,-1 0 1 0 0,0 0-1 0 0,0 0 0 0 0,-1 0 1 0 0,0 0-1 0 0,1 0 0 0 0,-1 0 0 0 0,-1-1 1 0 0,1 1-1 0 0,-1-1 0 0 0,0 1 1 0 0,0-1-1 0 0,0 0 0 0 0,0 0 1 0 0,-1 0-1 0 0,0-1 0 0 0,0 1 256 0 0,-14 7-1154 0 0</inkml:trace>
  <inkml:trace contextRef="#ctx0" brushRef="#br0" timeOffset="261508.415">14228 6208 1480 0 0,'0'-7'1288'0'0,"6"-10"-176"0"0,6-2-152 0 0,2 2-187 0 0,10 4-81 0 0,2-4-68 0 0,1 2-172 0 0,3 0-112 0 0,4 6-188 0 0,-2 0-148 0 0,0 3-160 0 0,-2 6 20 0 0,2-6-212 0 0,5 6-240 0 0,-10-2-448 0 0,-14 2-261 0 0,6 0 77 0 0,2 0 20 0 0</inkml:trace>
  <inkml:trace contextRef="#ctx0" brushRef="#br0" timeOffset="261865.011">15159 5806 848 0 0,'3'-18'6847'0'0,"-3"18"-6814"0"0,3 14 832 0 0,54 200 304 0 0,-44-182-1138 0 0,0-6-169 0 0,-1 2 1 0 0,-1-1-1 0 0,-1 1 0 0 0,-2 1 1 0 0,-1 0-1 0 0,-1 0 1 0 0,-2 0-1 0 0,1 27 138 0 0,-6-50-292 0 0,0-1 0 0 0,0 1-1 0 0,0-1 1 0 0,-1 1 0 0 0,0-1-1 0 0,0 0 1 0 0,-1 1 0 0 0,0-1 0 0 0,1 0-1 0 0,-2-1 1 0 0,1 1 0 0 0,0 0 0 0 0,-1-1-1 0 0,0 0 1 0 0,0 0 0 0 0,0 0 0 0 0,-1 0-1 0 0,1-1 1 0 0,-6 3 292 0 0,-2 1-1075 0 0</inkml:trace>
  <inkml:trace contextRef="#ctx0" brushRef="#br0" timeOffset="262267.624">15049 6237 1696 0 0,'0'-5'161'0'0,"1"0"0"0"0,-1 0 0 0 0,1 1 0 0 0,0-1 0 0 0,1 1 0 0 0,-1-1 0 0 0,1 1 0 0 0,0 0 1 0 0,0-1-1 0 0,0 1 0 0 0,1 0 0 0 0,-1 0 0 0 0,1 1 0 0 0,0-1 0 0 0,0 0 0 0 0,0 1 0 0 0,1 0 0 0 0,-1 0 0 0 0,1 0 0 0 0,0 0 0 0 0,0 0-161 0 0,0-1 215 0 0,9-8-64 0 0,0 1 0 0 0,1 0 0 0 0,0 1 0 0 0,1 1 0 0 0,0 0 0 0 0,1 1 1 0 0,0 0-1 0 0,0 2 0 0 0,1-1 0 0 0,-1 2 0 0 0,1 1 0 0 0,1 0 0 0 0,-1 1 0 0 0,0 0 0 0 0,1 2 0 0 0,0 0-151 0 0,-10 3 23 0 0,1 0 1 0 0,0 0-1 0 0,-1 1 0 0 0,1 0 1 0 0,-1 0-1 0 0,0 1 0 0 0,0 1 1 0 0,0-1-1 0 0,-1 1 0 0 0,0 0 1 0 0,0 1-1 0 0,0-1 0 0 0,0 2 1 0 0,-1-1-1 0 0,0 1 0 0 0,0 0 1 0 0,-1 0-1 0 0,0 0 0 0 0,0 1 1 0 0,-1-1-1 0 0,0 1 0 0 0,0 1 1 0 0,-1-1-1 0 0,0 0 0 0 0,1 2-23 0 0,58 88 164 0 0,-55-95-135 0 0,1 1 0 0 0,0-1-1 0 0,0-1 1 0 0,0 0 0 0 0,0 0-1 0 0,0 0 1 0 0,0-1 0 0 0,1 0-1 0 0,-1-1 1 0 0,0 0 0 0 0,1 0-1 0 0,-1-1 1 0 0,0 0 0 0 0,1 0-1 0 0,-1-1 1 0 0,0 0 0 0 0,0 0-1 0 0,0-1 1 0 0,0 0 0 0 0,-1-1-1 0 0,1 0 1 0 0,-1 0 0 0 0,0 0 0 0 0,0-1-1 0 0,-1 0 1 0 0,1 0 0 0 0,-1-1-1 0 0,0 0 1 0 0,0 0 0 0 0,4-6-29 0 0,32-80 518 0 0,-45 88-518 0 0,0 0 0 0 0,0 0 0 0 0,-1 0 0 0 0,1 1 0 0 0,-1 0-1 0 0,0-1 1 0 0,0 1 0 0 0,0 1 0 0 0,0-1 0 0 0,-1 0 0 0 0,1 1-1 0 0,-1 0 1 0 0,1 0 0 0 0,-1 0 0 0 0,0 1 0 0 0,0 0 0 0 0,1 0 0 0 0,-1 0-1 0 0,0 0 1 0 0,0 1 0 0 0,0 0 0 0 0,0 0 0 0 0,0 0 0 0 0,0 0 0 0 0,0 1-1 0 0,0 0 1 0 0,0 0 0 0 0,0 0 0 0 0,-5-1-98 0 0,-254 62-6646 0 0,231-54 5546 0 0</inkml:trace>
  <inkml:trace contextRef="#ctx0" brushRef="#br0" timeOffset="267687.422">9245 7785 1392 0 0,'0'0'476'0'0,"3"-15"672"0"0,51-26 751 0 0,-45 33-156 0 0,-28 26-1413 0 0,-31 34-393 0 0,3 24 137 0 0,4 3 0 0 0,3 0 0 0 0,3 3 0 0 0,4 1 0 0 0,-8 39-74 0 0,31-93 74 0 0,8-22-297 0 0,-4 8 702 0 0,6-17-4679 0 0,1-3 2963 0 0</inkml:trace>
  <inkml:trace contextRef="#ctx0" brushRef="#br0" timeOffset="268031.187">9242 7678 1844 0 0,'5'0'109'0'0,"1"1"0"0"0,-1-1 0 0 0,0 1 0 0 0,0 0-1 0 0,0 1 1 0 0,0-1 0 0 0,0 1 0 0 0,0 0 0 0 0,0 0 0 0 0,0 1-1 0 0,-1-1 1 0 0,1 1 0 0 0,-1 0 0 0 0,0 0 0 0 0,0 1 0 0 0,0-1 0 0 0,0 1-1 0 0,-1 0 1 0 0,1 0 0 0 0,-1 0 0 0 0,0 0 0 0 0,0 1 0 0 0,0-1 0 0 0,-1 1-1 0 0,0 0 1 0 0,0 0 0 0 0,0 0 0 0 0,0 0 0 0 0,-1 0 0 0 0,0 0-1 0 0,0 0 1 0 0,0 0 0 0 0,0 3-109 0 0,18 34 315 0 0,152 262 922 0 0,-74-141-2278 0 0,-100-155-1302 0 0,-11 1 1135 0 0</inkml:trace>
  <inkml:trace contextRef="#ctx0" brushRef="#br0" timeOffset="268312.328">9240 8113 2560 0 0,'-2'-5'3182'0'0,"41"-19"-2036"0"0,164-32-660 0 0,-132 43-4799 0 0,-60 11 3044 0 0</inkml:trace>
  <inkml:trace contextRef="#ctx0" brushRef="#br0" timeOffset="268574.232">9893 7855 1672 0 0,'5'-3'736'0'0,"9"-4"20"0"0,4 1-160 0 0,0-3-40 0 0,1 1-60 0 0,3-1-96 0 0,-3 3-31 0 0,4 0-25 0 0,2 3-148 0 0,-1 3-108 0 0,-3-3-40 0 0,-13 3-4 0 0,3 0-464 0 0,-1 0-341 0 0,-10 0-555 0 0,13 17 116 0 0,-15-8-12 0 0</inkml:trace>
  <inkml:trace contextRef="#ctx0" brushRef="#br0" timeOffset="268743.984">9874 8161 1060 0 0,'5'5'912'0'0,"12"1"-116"0"0,-4 1-124 0 0,2-5-160 0 0,4 5-176 0 0,2-2-172 0 0,6-4-24 0 0,-2 2-280 0 0,-10-3-208 0 0,4 0-948 0 0,26-15 8 0 0</inkml:trace>
  <inkml:trace contextRef="#ctx0" brushRef="#br0" timeOffset="269458.061">10753 7485 1108 0 0,'-1'0'68'0'0,"1"0"-1"0"0,-1 0 0 0 0,1 0 1 0 0,-1 0-1 0 0,1 0 1 0 0,-1 0-1 0 0,1 0 1 0 0,-1 0-1 0 0,1 0 1 0 0,-1-1-1 0 0,1 1 1 0 0,-1 0-1 0 0,1 0 0 0 0,0 0 1 0 0,-1 0-1 0 0,1-1 1 0 0,-1 1-1 0 0,1 0 1 0 0,0-1-1 0 0,-1 1 1 0 0,1 0-1 0 0,-1-1 1 0 0,1 1-1 0 0,0 0 0 0 0,0-1 1 0 0,-1 1-1 0 0,1 0 1 0 0,0-1-1 0 0,0 1 1 0 0,-1-1-1 0 0,1 1 1 0 0,0-1-1 0 0,0 1 1 0 0,0 0-1 0 0,0-1 0 0 0,0 1 1 0 0,0-1-1 0 0,-1 1 1 0 0,1-1-1 0 0,0 1 1 0 0,0-1-1 0 0,1 1 1 0 0,-1-1-1 0 0,0 0-67 0 0,-52 19 174 0 0,33-10-27 0 0,1 1 0 0 0,0 0 1 0 0,1 1-1 0 0,0 0 0 0 0,0 2 1 0 0,1 0-1 0 0,1 1 0 0 0,0 1 1 0 0,1 0-1 0 0,0 0 1 0 0,1 2-1 0 0,1 0 0 0 0,0 0 1 0 0,2 1-1 0 0,0 0 0 0 0,0 1 1 0 0,2 0-1 0 0,0 1 0 0 0,1 0 1 0 0,1 0-1 0 0,1 0 0 0 0,0 1 1 0 0,2 0-1 0 0,0 0 0 0 0,1 1-147 0 0,3-11 69 0 0,1 1-1 0 0,0-1 0 0 0,0 0 1 0 0,1-1-1 0 0,0 1 0 0 0,1 0 0 0 0,0-1 1 0 0,1 0-1 0 0,-1 0 0 0 0,2 0 0 0 0,-1-1 1 0 0,1 1-1 0 0,1-1 0 0 0,0-1 1 0 0,0 1-1 0 0,0-1 0 0 0,1 0 0 0 0,0-1 1 0 0,5 3-69 0 0,-2 0-18 0 0,-1 0 0 0 0,0 1 0 0 0,0 0 1 0 0,-1 1-1 0 0,0 0 0 0 0,-1 0 0 0 0,0 0 0 0 0,-1 1 1 0 0,0 1-1 0 0,1 4 18 0 0,-7-14-34 0 0,0 0 0 0 0,-1-1 0 0 0,1 1 0 0 0,-1 0 0 0 0,0 0 0 0 0,0 0 1 0 0,0 0-1 0 0,0-1 0 0 0,0 1 0 0 0,-1 0 0 0 0,1 0 0 0 0,-1-1 0 0 0,0 1 0 0 0,0 0 0 0 0,0-1 1 0 0,0 1-1 0 0,0 0 0 0 0,-1-1 0 0 0,1 0 0 0 0,-1 1 0 0 0,1-1 0 0 0,-1 0 0 0 0,0 0 1 0 0,0 0-1 0 0,-1 1 34 0 0,-15 24-311 0 0,30-5-204 0 0,-64 144 853 0 0,46-146-194 0 0,0-10-112 0 0,2 0 0 0 0,-1 1 1 0 0,1-1-1 0 0,1 1 0 0 0,0 0 1 0 0,0 0-1 0 0,1 0 0 0 0,1 0 1 0 0,-1 1-1 0 0,2-1 1 0 0,0 0-1 0 0,0 1 0 0 0,1-1 1 0 0,1 0-1 0 0,-1 0 0 0 0,2 1 1 0 0,0-1-1 0 0,0-1 0 0 0,1 1 1 0 0,0 0-1 0 0,1-1 0 0 0,0 0 1 0 0,1 0-1 0 0,0-1 0 0 0,0 1 1 0 0,1-1-33 0 0,3 3-462 0 0,0-1 0 0 0,1-1 1 0 0,0 1-1 0 0,1-2 0 0 0,0 0 0 0 0,0 0 0 0 0,1-1 1 0 0,0 0-1 0 0,0-1 0 0 0,1-1 0 0 0,0 0 1 0 0,15 3 461 0 0,-1-4-1226 0 0</inkml:trace>
  <inkml:trace contextRef="#ctx0" brushRef="#br0" timeOffset="273338.393">10812 7971 1212 0 0,'0'0'277'0'0,"0"0"-11"0"0,0 0 11 0 0,0 0 37 0 0,0 0-86 0 0,0 0-56 0 0,0 0 42 0 0,0 0-100 0 0,0 0-22 0 0,0 0-42 0 0,0 0 24 0 0,0 0 41 0 0,0 0 50 0 0,0 0-25 0 0,0 0-52 0 0,0 0 10 0 0,0 0-43 0 0,0 0 16 0 0,0 0 125 0 0,-4 5-13 0 0,2-3-145 0 0,1 1 0 0 0,0 0 0 0 0,-1 0 0 0 0,1 0-1 0 0,0 0 1 0 0,1 0 0 0 0,-1 0 0 0 0,0 0 0 0 0,1 0 0 0 0,0 0 0 0 0,0 0 0 0 0,0 0 0 0 0,0 0-1 0 0,0 0 1 0 0,1 1 0 0 0,-1-1 0 0 0,1 0 0 0 0,0 0 0 0 0,0 0 0 0 0,0-1 0 0 0,0 1-1 0 0,0 0 1 0 0,1 0 0 0 0,-1-1 0 0 0,1 1 0 0 0,0 0 0 0 0,0-1 0 0 0,0 0 0 0 0,0 1 0 0 0,0-1-1 0 0,1 0 1 0 0,-1 0 0 0 0,3 1-38 0 0,5 2 111 0 0,1 0 1 0 0,0-1-1 0 0,0 0 0 0 0,0-1 1 0 0,0-1-1 0 0,1 0 0 0 0,0 0 1 0 0,-1-1-1 0 0,1 0 0 0 0,-1-1 0 0 0,1-1 1 0 0,0 0-1 0 0,-1 0 0 0 0,1-1 1 0 0,-1 0-1 0 0,0-1 0 0 0,1-1 0 0 0,-1 0 1 0 0,-1 0-1 0 0,1-1 0 0 0,-1 0 1 0 0,1-1-1 0 0,-2 0 0 0 0,1-1 0 0 0,1-1-111 0 0,2 2 68 0 0,-1-1-1 0 0,0 0 0 0 0,0-1 0 0 0,0 0 0 0 0,-1-1 0 0 0,0-1 0 0 0,-1 1 0 0 0,0-2 0 0 0,-1 1 0 0 0,0-1 1 0 0,0-1-1 0 0,-1 0 0 0 0,-1 0 0 0 0,0 0 0 0 0,0-1 0 0 0,-2 0 0 0 0,1 0 0 0 0,-2-1 0 0 0,0 1 0 0 0,0-1 0 0 0,-1 0 1 0 0,0-6-68 0 0,-3 19 35 0 0,-16-51 71 0 0,8 46-118 0 0,1 1-1 0 0,-1-1 1 0 0,0 1 0 0 0,-1 1 0 0 0,1-1-1 0 0,-1 1 1 0 0,0 1 0 0 0,0 0 0 0 0,0 0-1 0 0,0 1 1 0 0,0 0 0 0 0,0 0-1 0 0,-1 1 1 0 0,1 1 0 0 0,-1-1 0 0 0,1 1-1 0 0,-1 1 1 0 0,-8 1 12 0 0,1-2 4 0 0,2 3-16 0 0,1 0 0 0 0,-1 1 0 0 0,1 0 0 0 0,-1 1 0 0 0,1 1 0 0 0,1 0 0 0 0,-1 1 0 0 0,1 0 0 0 0,0 1 0 0 0,1 1 0 0 0,0 0 0 0 0,0 0 0 0 0,1 1 0 0 0,0 1 0 0 0,-4 5 12 0 0,5-6-7 0 0,0 1 0 0 0,1 0 1 0 0,0 0-1 0 0,1 1 0 0 0,0 0 0 0 0,0 1 0 0 0,2 0 0 0 0,-1 0 0 0 0,2 0 1 0 0,0 1-1 0 0,0 0 0 0 0,2 0 0 0 0,-1 0 0 0 0,2 1 0 0 0,0-1 0 0 0,1 0 0 0 0,0 1 1 0 0,1 0-1 0 0,0-1 0 0 0,2 1 0 0 0,-1-1 0 0 0,2 0 0 0 0,0 1 7 0 0,-1 0 47 0 0,0-1-1 0 0,1 1 1 0 0,1-1 0 0 0,0 0-1 0 0,0 0 1 0 0,2-1-1 0 0,0 0 1 0 0,0 1-1 0 0,1-2 1 0 0,1 1 0 0 0,0-1-1 0 0,1 0 1 0 0,0-1-1 0 0,1 0 1 0 0,0 0-1 0 0,0-1 1 0 0,1-1 0 0 0,1 0-1 0 0,0 0 1 0 0,0-1-1 0 0,0-1 1 0 0,1 0 0 0 0,0 0-1 0 0,1-1 1 0 0,-1-1-1 0 0,1 0 1 0 0,0-1-1 0 0,0-1 1 0 0,6 1-47 0 0,189-24 549 0 0,-73-23-3282 0 0,-131 36-2382 0 0,-5 7 3923 0 0</inkml:trace>
  <inkml:trace contextRef="#ctx0" brushRef="#br0" timeOffset="274004.815">11911 7735 1480 0 0,'-1'0'80'0'0,"1"0"0"0"0,-1 0 0 0 0,1-1 0 0 0,-1 1 0 0 0,1 0 0 0 0,-1-1 1 0 0,1 1-1 0 0,-1 0 0 0 0,1-1 0 0 0,-1 1 0 0 0,1 0 0 0 0,-1-1 0 0 0,1 1 0 0 0,0-1 0 0 0,-1 1 0 0 0,1-1 0 0 0,0 1 0 0 0,-1-1 0 0 0,1 1 0 0 0,0-1 0 0 0,0 0 0 0 0,0 1 0 0 0,-1-1 0 0 0,1 1 0 0 0,0-1 1 0 0,0 0-1 0 0,0 1 0 0 0,0-1 0 0 0,0 1 0 0 0,0-1 0 0 0,0 0 0 0 0,0 1 0 0 0,0-1 0 0 0,0 1 0 0 0,1-1 0 0 0,-1 0 0 0 0,0 1 0 0 0,0-1 0 0 0,0 1 0 0 0,1-1 0 0 0,-1 1 0 0 0,0-1 0 0 0,1 1 0 0 0,-1-1 1 0 0,0 1-1 0 0,1-1 0 0 0,-1 1 0 0 0,1-1 0 0 0,-1 1 0 0 0,1 0 0 0 0,-1-1 0 0 0,1 1 0 0 0,-1 0 0 0 0,1-1-80 0 0,-57 15 370 0 0,54-13-350 0 0,-13 3 104 0 0,1 2 0 0 0,-1 0 0 0 0,1 1 0 0 0,1 0 0 0 0,-1 1 0 0 0,1 0 0 0 0,0 1 0 0 0,1 1 0 0 0,0 0 0 0 0,1 0 0 0 0,0 1 0 0 0,-5 7-124 0 0,10-7 109 0 0,0 0 0 0 0,0 1 0 0 0,1 0 0 0 0,1 0 0 0 0,0 0 1 0 0,1 1-1 0 0,0-1 0 0 0,1 1 0 0 0,0 0 0 0 0,1 0 0 0 0,0 0 0 0 0,1 0 1 0 0,1 2-110 0 0,-1-7 52 0 0,1-1 1 0 0,-1 0-1 0 0,2 0 1 0 0,-1 0 0 0 0,1 0-1 0 0,0 0 1 0 0,1 0 0 0 0,-1 0-1 0 0,1 0 1 0 0,1-1-1 0 0,-1 0 1 0 0,1 1 0 0 0,0-1-1 0 0,0-1 1 0 0,1 1 0 0 0,0-1-1 0 0,0 1 1 0 0,0-1 0 0 0,1-1-1 0 0,-1 1 1 0 0,1-1-1 0 0,0 0 1 0 0,1 0 0 0 0,-1-1-1 0 0,1 0 1 0 0,-1 0 0 0 0,1 0-1 0 0,0-1 1 0 0,0 0 0 0 0,0-1-1 0 0,0 1 1 0 0,0-1-1 0 0,1-1 1 0 0,4 1-53 0 0,15 2 47 0 0,-1-2 0 0 0,1 0 0 0 0,0-2 0 0 0,-1-1 0 0 0,1-1 1 0 0,-1-1-1 0 0,0-2 0 0 0,24-7-47 0 0,86-45-2793 0 0,-118 36-2091 0 0,-18 22 3679 0 0</inkml:trace>
  <inkml:trace contextRef="#ctx0" brushRef="#br0" timeOffset="274472.569">11721 8010 1964 0 0,'28'-10'5733'0'0,"129"-39"-4160"0"0,69 6-157 0 0,-200 36-2207 0 0,-28 3-6349 0 0,0 3 5941 0 0</inkml:trace>
  <inkml:trace contextRef="#ctx0" brushRef="#br0" timeOffset="275090.083">12665 7639 988 0 0,'31'-18'2282'0'0,"-56"16"-859"0"0,12 3-1279 0 0,0 1-1 0 0,1 1 1 0 0,-1-1 0 0 0,1 2-1 0 0,0 0 1 0 0,0 0-1 0 0,0 1 1 0 0,0 1 0 0 0,1 0-1 0 0,0 0 1 0 0,0 1 0 0 0,0 1-1 0 0,1 0 1 0 0,1 0 0 0 0,-1 1-1 0 0,1 0 1 0 0,1 0-1 0 0,-1 1 1 0 0,0 3-144 0 0,8-10 49 0 0,1 0-1 0 0,-1 0 1 0 0,1 0 0 0 0,0 1-1 0 0,0-1 1 0 0,0 0 0 0 0,0 0 0 0 0,1 0-1 0 0,-1 0 1 0 0,1 0 0 0 0,0 1-1 0 0,0-1 1 0 0,0 0 0 0 0,0-1-1 0 0,0 1 1 0 0,1 0 0 0 0,-1 0 0 0 0,1 0-1 0 0,0-1 1 0 0,0 1 0 0 0,0-1-1 0 0,0 0 1 0 0,0 1 0 0 0,1-1-1 0 0,-1 0 1 0 0,1 0 0 0 0,-1 0-1 0 0,1-1 1 0 0,0 1 0 0 0,0-1 0 0 0,0 1-49 0 0,93 44 635 0 0,-55-32-427 0 0,137 67 426 0 0,-171-76-612 0 0,0 0-1 0 0,0 0 0 0 0,-1 1 1 0 0,0 0-1 0 0,-1 0 1 0 0,1 1-1 0 0,-1 0 0 0 0,0 0 1 0 0,-1 0-1 0 0,0 0 1 0 0,0 0-1 0 0,0 1 0 0 0,-1 0 1 0 0,0 0-1 0 0,0 0 0 0 0,-1 0 1 0 0,0 0-1 0 0,-1 1 1 0 0,0-1-1 0 0,0 0 0 0 0,-1 1 1 0 0,0 0-22 0 0,-1-3 21 0 0,-1 1 1 0 0,0 0-1 0 0,0-1 1 0 0,0 1 0 0 0,-1-1-1 0 0,0 0 1 0 0,0 0-1 0 0,0 0 1 0 0,-1 0-1 0 0,0-1 1 0 0,0 0 0 0 0,-1 1-1 0 0,0-1 1 0 0,1-1-1 0 0,-1 1 1 0 0,-1-1-1 0 0,1 0 1 0 0,-1 0 0 0 0,0 0-1 0 0,0-1 1 0 0,0 0-1 0 0,0 0 1 0 0,0 0-1 0 0,-1-1 1 0 0,1 0 0 0 0,-1-1-1 0 0,1 1 1 0 0,-4-1-22 0 0,-13-16-1238 0 0,19-28-6670 0 0,4 41 6630 0 0</inkml:trace>
  <inkml:trace contextRef="#ctx0" brushRef="#br0" timeOffset="278009.559">13303 7773 1192 0 0,'0'0'427'0'0,"0"0"-77"0"0,0 0 2 0 0,0 0 143 0 0,0 0-130 0 0,0 0-40 0 0,-16-4 247 0 0,-19-9 1701 0 0,29 6-45 0 0,-63-1-1667 0 0,69 8-784 0 0,0 0-155 0 0,0 0-134 0 0,0 0-181 0 0,0 0-277 0 0,-8 17-2722 0 0,5-13 2460 0 0</inkml:trace>
  <inkml:trace contextRef="#ctx0" brushRef="#br0" timeOffset="278491.824">13207 8221 904 0 0,'3'14'6265'0'0,"5"-9"-3390"0"0,31-15-3045 0 0,-29 6 869 0 0,-46-14-517 0 0,31 18 13 0 0,-21-6-1523 0 0,24-19-3638 0 0,11 6 3736 0 0,4 1 128 0 0</inkml:trace>
  <inkml:trace contextRef="#ctx0" brushRef="#br0" timeOffset="289915.027">13887 7662 1592 0 0,'0'0'336'0'0,"0"0"-58"0"0,0 0 4 0 0,0 0-14 0 0,0 0-10 0 0,0 0-13 0 0,0 0-30 0 0,0 0-31 0 0,0 0-4 0 0,0 0 64 0 0,0 0 36 0 0,0 0-74 0 0,0 0-40 0 0,0 0 46 0 0,0 0 66 0 0,0 0-50 0 0,0 0-81 0 0,0 0 7 0 0,0 0 99 0 0,0 0-53 0 0,0 0-87 0 0,0 0 50 0 0,0 0 2 0 0,0 0-15 0 0,0 0 21 0 0,0 0-10 0 0,0 0-9 0 0,0 0-24 0 0,0 0 26 0 0,0 0 4 0 0,0 0-72 0 0,0 0-59 0 0,0 0 16 0 0,0 0-7 0 0,0 0 48 0 0,0 0-20 0 0,0 0-26 0 0,0 0-2 0 0,0 0 29 0 0,0 0-31 0 0,0 0-32 0 0,0 0 17 0 0,0 0 41 0 0,5-4-16 0 0,21-43 340 0 0,-26 45-387 0 0,0 0 0 0 0,1 0 0 0 0,-1 0 0 0 0,0 0-1 0 0,0 0 1 0 0,0 0 0 0 0,0 0 0 0 0,-1 0 0 0 0,1 0-1 0 0,0 0 1 0 0,-1 0 0 0 0,0 0 0 0 0,1 0 0 0 0,-1 1 0 0 0,0-1-1 0 0,0 0 1 0 0,0 0 0 0 0,0 1 0 0 0,0-1 0 0 0,0 0-1 0 0,0 1 1 0 0,-1-1 0 0 0,1 1 0 0 0,-1 0 0 0 0,1-1-1 0 0,-1 1 1 0 0,1 0 0 0 0,-1 0 0 0 0,0 0 0 0 0,0 0-1 0 0,1 0 1 0 0,-1 1 0 0 0,0-1 0 0 0,0 0 0 0 0,0 1-1 0 0,0-1 1 0 0,0 1 0 0 0,0 0 0 0 0,0 0 0 0 0,0-1-1 0 0,0 1 1 0 0,0 1 0 0 0,0-1 0 0 0,0 0 0 0 0,1 0-1 0 0,-1 1 1 0 0,0-1 0 0 0,0 1 0 0 0,-1 0 3 0 0,2-1-14 0 0,-38 2-186 0 0,26 3 181 0 0,-1 0-1 0 0,1 0 0 0 0,1 1 1 0 0,-1 1-1 0 0,1 0 0 0 0,0 0 1 0 0,1 1-1 0 0,0 1 0 0 0,0 0 1 0 0,1 1-1 0 0,0 0 0 0 0,0 0 1 0 0,1 1-1 0 0,1 0 0 0 0,0 1 1 0 0,-5 9 19 0 0,4-3 7 0 0,2 0 1 0 0,0 0-1 0 0,1 1 0 0 0,1 0 1 0 0,1 0-1 0 0,0 0 0 0 0,2 0 1 0 0,0 1-1 0 0,1-1 1 0 0,1 1-1 0 0,1-1 0 0 0,1 0 1 0 0,0 1-1 0 0,5 14-7 0 0,-2-13-11 0 0,-4-12 75 0 0,0-1-1 0 0,0 1 1 0 0,0-1-1 0 0,1 0 1 0 0,0 0 0 0 0,1 0-1 0 0,-1 0 1 0 0,2 0-1 0 0,-1 0 1 0 0,1-1-1 0 0,0 1 1 0 0,1-1 0 0 0,0 0-1 0 0,0-1 1 0 0,0 1-1 0 0,1-1 1 0 0,0 0 0 0 0,0 0-1 0 0,0-1 1 0 0,1 0-1 0 0,0 0 1 0 0,0 0 0 0 0,0-1-1 0 0,1 0 1 0 0,0 0-1 0 0,-1-1 1 0 0,1 0 0 0 0,6 1-64 0 0,4-3 68 0 0,1 0 0 0 0,-1-1 1 0 0,1 0-1 0 0,0-2 0 0 0,-1 0 1 0 0,0-1-1 0 0,1-1 0 0 0,-1-1 1 0 0,-1 0-1 0 0,1-2 0 0 0,-1 0 1 0 0,0-1-1 0 0,0 0 0 0 0,-1-2-68 0 0,0-2 30 0 0,-1-1 0 0 0,-1 0 0 0 0,-1-2 0 0 0,0 1 0 0 0,0-2-1 0 0,-1 0 1 0 0,-2 0 0 0 0,1-1 0 0 0,-2 0 0 0 0,0-1 0 0 0,-1 0-1 0 0,-1 0 1 0 0,0 0 0 0 0,-2-1 0 0 0,0 0 0 0 0,-1-1 0 0 0,0-6-30 0 0,-2 19 0 0 0,0 0 1 0 0,-1-1-1 0 0,0 1 1 0 0,0-1 0 0 0,-1 1-1 0 0,1-1 1 0 0,-2 1-1 0 0,1-1 1 0 0,-1 1-1 0 0,0 0 1 0 0,0-1 0 0 0,-1 1-1 0 0,0 0 1 0 0,-1 0-1 0 0,1 0 1 0 0,-1 0-1 0 0,-1 0 1 0 0,1 1 0 0 0,-1-1-1 0 0,0 1 1 0 0,-1 0-1 0 0,0 0 1 0 0,1 1-1 0 0,-2-1 1 0 0,1 1 0 0 0,-1 0-1 0 0,0 0 1 0 0,0 1-1 0 0,0 0 1 0 0,0 0-1 0 0,-1 0 1 0 0,1 1 0 0 0,-1 0-1 0 0,0 0 1 0 0,0 1-1 0 0,-1 0 1 0 0,1 0-1 0 0,0 1 1 0 0,-1-1 0 0 0,1 2-1 0 0,0-1 1 0 0,-1 1-1 0 0,-4 0 0 0 0,-87-1-995 0 0,57 1-2358 0 0,18 0-883 0 0,22 0 2884 0 0</inkml:trace>
  <inkml:trace contextRef="#ctx0" brushRef="#br0" timeOffset="290801.176">14682 7444 988 0 0,'42'-22'3170'0'0,"-65"32"-1335"0"0,-149 157-747 0 0,61-43 320 0 0,112-122-1343 0 0,0 0 0 0 0,0 1 0 0 0,0-1 0 0 0,0-1 0 0 0,1 1 0 0 0,-1 0 0 0 0,1 0 0 0 0,-1 0 0 0 0,1-1 0 0 0,0 1 0 0 0,-1-1 0 0 0,1 1 0 0 0,0-1 0 0 0,0 0 0 0 0,0 1 0 0 0,0-1 0 0 0,0 0 0 0 0,0 0 0 0 0,0-1 0 0 0,1 1 0 0 0,-1 0 0 0 0,0-1 0 0 0,0 1 0 0 0,1-1 0 0 0,-1 0 0 0 0,0 0 0 0 0,1 0 0 0 0,-1 0 0 0 0,0 0 0 0 0,1 0 0 0 0,-1-1-1 0 0,0 1 1 0 0,2-1-65 0 0,1 1 139 0 0,315 6 315 0 0,-319-6-804 0 0,12 3-5098 0 0,-38 7 2909 0 0,10-5 1442 0 0</inkml:trace>
  <inkml:trace contextRef="#ctx0" brushRef="#br0" timeOffset="291081.139">14372 8091 1324 0 0,'19'17'4152'0'0,"37"-14"-3211"0"0,-43-4-272 0 0,339-30 2569 0 0,-209 29-3265 0 0,-142 2-182 0 0,13 0-1398 0 0,-8-2-3497 0 0,3-8 3843 0 0</inkml:trace>
  <inkml:trace contextRef="#ctx0" brushRef="#br0" timeOffset="291718.151">15490 7324 1768 0 0,'30'-24'4282'0'0,"-45"35"-2914"0"0,-6 8-1190 0 0,0 1 0 0 0,2 0 0 0 0,0 2 0 0 0,1 0 0 0 0,2 1 0 0 0,0 0-1 0 0,-11 23-177 0 0,-83 204 671 0 0,84-221-1939 0 0,20-22-4052 0 0,6-7 4014 0 0</inkml:trace>
  <inkml:trace contextRef="#ctx0" brushRef="#br0" timeOffset="292124.586">15114 7398 1048 0 0,'8'-32'5045'0'0,"26"52"-2745"0"0,-14-3-2196 0 0,326 188 2836 0 0,-336-199-3522 0 0,18 9 1940 0 0,-18-12-4021 0 0,-2-2-3481 0 0,-8-1 4898 0 0</inkml:trace>
  <inkml:trace contextRef="#ctx0" brushRef="#br0" timeOffset="292732.768">15903 7549 2080 0 0,'16'5'4128'0'0,"27"-19"-3324"0"0,-37 11-543 0 0,18-5-59 0 0,-1-1 1 0 0,1-1-1 0 0,-2-1 1 0 0,0 0-1 0 0,0-2 1 0 0,-1-1-1 0 0,0-1 1 0 0,-1 0-1 0 0,-1-2 1 0 0,-1 0-1 0 0,14-17-202 0 0,-31 33-23 0 0,0 0-1 0 0,0 0 0 0 0,-1 0 1 0 0,1 0-1 0 0,0-1 1 0 0,0 1-1 0 0,-1 0 0 0 0,1 0 1 0 0,0-1-1 0 0,-1 1 1 0 0,1-1-1 0 0,-1 1 0 0 0,0 0 1 0 0,0-1-1 0 0,1 1 1 0 0,-1-1-1 0 0,0 1 0 0 0,0-1 1 0 0,0 1-1 0 0,0 0 1 0 0,-1-1-1 0 0,1 1 0 0 0,0-1 1 0 0,0 1-1 0 0,-1-1 1 0 0,1 1-1 0 0,-1 0 0 0 0,0-1 1 0 0,1 1-1 0 0,-1 0 1 0 0,0 0-1 0 0,0-1 0 0 0,0 1 1 0 0,1 0-1 0 0,-1 0 1 0 0,0 0-1 0 0,-1 0 0 0 0,1 0 1 0 0,0 0-1 0 0,0 0 1 0 0,0 1-1 0 0,0-1 0 0 0,-1 0 1 0 0,1 1-1 0 0,0-1 1 0 0,-1 1-1 0 0,1-1 0 0 0,-1 1 1 0 0,1 0-1 0 0,0-1 1 0 0,-1 1-1 0 0,1 0 0 0 0,-1 0 1 0 0,1 0-1 0 0,-1 0 1 0 0,1 0-1 0 0,-1 0 0 0 0,1 1 1 0 0,0-1-1 0 0,-1 0 1 0 0,1 1-1 0 0,-1-1 0 0 0,1 1 1 0 0,0-1-1 0 0,-1 1 24 0 0,-93 12-383 0 0,84-12 427 0 0,0 0 1 0 0,-1 1-1 0 0,1 0 1 0 0,0 1-1 0 0,0 0 0 0 0,0 0 1 0 0,1 2-1 0 0,-1-1 1 0 0,1 1-1 0 0,0 1 1 0 0,0 0-1 0 0,1 0 1 0 0,0 1-1 0 0,0 0 1 0 0,0 0-1 0 0,1 1 1 0 0,0 0-1 0 0,1 1 1 0 0,0 0-1 0 0,0 0 0 0 0,1 1 1 0 0,0-1-1 0 0,0 1 1 0 0,1 0-1 0 0,1 1 1 0 0,0 0-1 0 0,0-1 1 0 0,1 1-1 0 0,-1 6-44 0 0,7-9 72 0 0,1 0 0 0 0,0 0-1 0 0,1 0 1 0 0,-1-1 0 0 0,2 1 0 0 0,-1-1-1 0 0,1-1 1 0 0,0 1 0 0 0,0-1-1 0 0,1 0 1 0 0,-1 0 0 0 0,1-1 0 0 0,1 0-1 0 0,-1 0 1 0 0,1-1 0 0 0,0 0 0 0 0,0 0-1 0 0,0-1 1 0 0,0 0 0 0 0,1 0 0 0 0,-1-1-1 0 0,1 0 1 0 0,0 0 0 0 0,-1-1 0 0 0,1-1-1 0 0,0 1 1 0 0,7-2-72 0 0,138 9-2262 0 0,-153-8 2140 0 0,0 1 0 0 0,0-1 0 0 0,0 0 1 0 0,0 0-1 0 0,0 0 0 0 0,0 0 0 0 0,0 0 1 0 0,0 0-1 0 0,0 0 0 0 0,0-1 0 0 0,0 1 1 0 0,0 0-1 0 0,0 0 0 0 0,0-1 0 0 0,0 1 1 0 0,0-1-1 0 0,0 1 0 0 0,-1-1 0 0 0,1 1 1 0 0,0-1-1 0 0,0 0 0 0 0,0 1 0 0 0,-1-1 0 0 0,1 0 1 0 0,0 1-1 0 0,-1-1 0 0 0,1 0 0 0 0,-1 0 1 0 0,1 0-1 0 0,-1 0 0 0 0,1 1 0 0 0,-1-1 1 0 0,1 0-1 0 0,-1 0 0 0 0,0 0 0 0 0,0 0 1 0 0,1 0-1 0 0,-1 0 0 0 0,0 0 0 0 0,0 0 0 0 0,0 0 1 0 0,0 0-1 0 0,0-1 122 0 0,-3-4-1071 0 0</inkml:trace>
  <inkml:trace contextRef="#ctx0" brushRef="#br0" timeOffset="293149.886">15699 7386 2024 0 0,'-6'6'185'0'0,"0"1"1"0"0,1 0-1 0 0,0 0 0 0 0,0 0 1 0 0,1 1-1 0 0,0-1 0 0 0,1 1 0 0 0,-1 0 1 0 0,1 0-1 0 0,1 1 0 0 0,0-1 1 0 0,0 0-1 0 0,0 1 0 0 0,1 0 0 0 0,1-1 1 0 0,-1 1-1 0 0,1-1 0 0 0,1 1 1 0 0,-1 0-1 0 0,2-1 0 0 0,-1 1 0 0 0,1-1 1 0 0,0 1-1 0 0,1-1 0 0 0,0 0 0 0 0,0 0 1 0 0,1 0-1 0 0,0-1 0 0 0,0 1 1 0 0,1-1-1 0 0,0 0 0 0 0,0 0 0 0 0,1 0 1 0 0,0-1-1 0 0,0 0 0 0 0,1 0 1 0 0,-1-1-1 0 0,3 2-185 0 0,20 14 18 0 0,1-1 0 0 0,1-1 1 0 0,1-2-1 0 0,0-1 0 0 0,1-2 0 0 0,1-1 1 0 0,5 0-19 0 0,149 18-6055 0 0,-171-31 4849 0 0</inkml:trace>
  <inkml:trace contextRef="#ctx0" brushRef="#br0" timeOffset="293522.247">16340 7147 1164 0 0,'79'24'3818'0'0,"-65"-13"-3627"0"0,0 0 1 0 0,0 1-1 0 0,-2 0 1 0 0,1 1-1 0 0,-2 1 0 0 0,0 0 1 0 0,0 0-1 0 0,-1 1 1 0 0,-1 0-1 0 0,2 6-191 0 0,-4-7 107 0 0,0 0-1 0 0,-1 0 1 0 0,-1 1-1 0 0,0 0 1 0 0,-1 0 0 0 0,0 0-1 0 0,-2 0 1 0 0,0 1 0 0 0,0-1-1 0 0,-2 1 1 0 0,0 0-1 0 0,0-1 1 0 0,-2 1 0 0 0,0-1-1 0 0,0 0 1 0 0,-2 1 0 0 0,0-1-1 0 0,0-1 1 0 0,-2 1-1 0 0,0-1 1 0 0,0 1 0 0 0,-1-2-1 0 0,-1 1 1 0 0,0-1 0 0 0,-6 6-107 0 0,-88 96 260 0 0,14-81-3053 0 0,60-67-1336 0 0,26 17 2733 0 0</inkml:trace>
  <inkml:trace contextRef="#ctx0" brushRef="#br0" timeOffset="294144.701">16974 7144 1324 0 0,'0'12'5007'0'0,"-31"26"-4456"0"0,17-22-58 0 0,-174 211 2355 0 0,181-217-2805 0 0,7-10-7 0 0,1 0-1 0 0,0 0 0 0 0,-1 0 0 0 0,1 0 1 0 0,0 0-1 0 0,-1 0 0 0 0,1 0 0 0 0,0 0 1 0 0,0 0-1 0 0,-1 1 0 0 0,1-1 0 0 0,0 0 1 0 0,-1 0-1 0 0,1 1 0 0 0,-1-1 0 0 0,1 0 1 0 0,0 1-1 0 0,-1-1 0 0 0,1 1 0 0 0,-1-1 1 0 0,1 1-1 0 0,-1-1 0 0 0,1 1 0 0 0,-1-1 1 0 0,1 1-1 0 0,-1-1 0 0 0,0 1 0 0 0,1-1 0 0 0,-1 1 1 0 0,0 0-1 0 0,1-1 0 0 0,-1 1 0 0 0,0 0 1 0 0,0-1-1 0 0,0 1 0 0 0,0 0 0 0 0,0 0 1 0 0,1-1-1 0 0,-1 1 0 0 0,0 0 0 0 0,-1-1 1 0 0,1 1-1 0 0,0 0 0 0 0,0-1 0 0 0,0 1 1 0 0,0 0-1 0 0,0-1 0 0 0,-1 1 0 0 0,1 0 1 0 0,0-1-1 0 0,-1 1 0 0 0,1 0 0 0 0,0-1 1 0 0,-1 1-1 0 0,1-1 0 0 0,-1 1 0 0 0,1-1 1 0 0,-1 1-1 0 0,1-1 0 0 0,-1 1-35 0 0,144-13 519 0 0,-21 4-3133 0 0,-111 8 1339 0 0,-10 0-119 0 0,0 18-3587 0 0,-6-16 3829 0 0</inkml:trace>
  <inkml:trace contextRef="#ctx0" brushRef="#br0" timeOffset="294395.295">16643 7723 1976 0 0,'11'5'3440'0'0,"25"-5"-2571"0"0,-24 0-232 0 0,226-37 2253 0 0,-189 29-2593 0 0,39-1-2950 0 0,-87 9 1312 0 0,-1 0 18 0 0,1 0 72 0 0,7 0 30 0 0</inkml:trace>
  <inkml:trace contextRef="#ctx0" brushRef="#br0" timeOffset="294809.139">17348 7135 2308 0 0,'8'-21'5743'0'0,"-1"38"-1726"0"0,55 317-2230 0 0,-41-251-2114 0 0,-21-82-62 0 0,-15-6-4491 0 0,-31-64-241 0 0,36 47 4091 0 0</inkml:trace>
  <inkml:trace contextRef="#ctx0" brushRef="#br0" timeOffset="295886.412">17359 6820 1956 0 0,'-18'-12'6735'0'0,"24"-26"-6774"0"0,-4 35 41 0 0,1 0 0 0 0,0 0 0 0 0,0 0 1 0 0,0 0-1 0 0,0 1 0 0 0,1-1 0 0 0,-1 1 0 0 0,1 0 0 0 0,-1 0 0 0 0,1 0 0 0 0,0 0 1 0 0,0 1-1 0 0,0 0 0 0 0,0-1 0 0 0,0 1 0 0 0,0 1 0 0 0,0-1 0 0 0,0 1 0 0 0,0-1 1 0 0,0 1-1 0 0,0 0 0 0 0,0 1 0 0 0,1-1 0 0 0,-1 1 0 0 0,0 0 0 0 0,0 0 0 0 0,0 0 0 0 0,0 0 1 0 0,0 1-1 0 0,-1-1 0 0 0,1 1 0 0 0,0 0 0 0 0,-1 0 0 0 0,1 1 0 0 0,-1-1 0 0 0,0 1 1 0 0,0-1-1 0 0,0 1 0 0 0,0 0 0 0 0,0 0 0 0 0,0 1 0 0 0,-1-1 0 0 0,0 0 0 0 0,0 1 1 0 0,0 0-1 0 0,0-1 0 0 0,0 1 0 0 0,-1 0 0 0 0,1 0 0 0 0,0 3-2 0 0,-30 304 612 0 0,31-298-553 0 0,-1 1 1 0 0,2-1 0 0 0,-1 0 0 0 0,2 0 0 0 0,0-1 0 0 0,0 1 0 0 0,1-1-1 0 0,1 0 1 0 0,0-1 0 0 0,0 0 0 0 0,2 0 0 0 0,-1 0 0 0 0,1-1 0 0 0,0 0 0 0 0,1-1-1 0 0,0 0 1 0 0,1-1 0 0 0,1 1-60 0 0,-10-7 7 0 0,7 7 74 0 0,-1 1 0 0 0,0 0 0 0 0,0 0-1 0 0,-1 1 1 0 0,-1 0 0 0 0,1 0 0 0 0,-2 1-1 0 0,0 0 1 0 0,0 0 0 0 0,-1 0 0 0 0,0 0-1 0 0,-1 1 1 0 0,-1-1 0 0 0,0 1 0 0 0,-1 0-1 0 0,0 0 1 0 0,-1-1 0 0 0,0 1 0 0 0,-1 0-1 0 0,0 0 1 0 0,-1 0 0 0 0,-1-1 0 0 0,0 1-1 0 0,-1 1-80 0 0,-11 38 398 0 0,9-40-304 0 0,1 1-1 0 0,1 0 1 0 0,1 0 0 0 0,-1 0-1 0 0,2 1 1 0 0,0-1 0 0 0,1 1 0 0 0,0-1-1 0 0,1 1 1 0 0,0 0 0 0 0,1-1-1 0 0,1 1 1 0 0,0-1 0 0 0,1 1 0 0 0,0-1-1 0 0,2 3-93 0 0,-2-12-161 0 0,-1-1 0 0 0,0 1 0 0 0,0 0 0 0 0,0 0 0 0 0,0 0 0 0 0,0 0 1 0 0,-1 0-1 0 0,0 0 0 0 0,0 0 0 0 0,0 0 0 0 0,0 0 0 0 0,-1 1 0 0 0,0-1 0 0 0,0 0 0 0 0,0 0 0 0 0,0 1 0 0 0,-1-1 0 0 0,1 0 0 0 0,-1 0 0 0 0,0 0 0 0 0,0 0 0 0 0,-1 0 0 0 0,1 0 0 0 0,-1 0 0 0 0,0 0 0 0 0,0 0 0 0 0,0-1 0 0 0,-1 1 0 0 0,1-1 0 0 0,-1 1 0 0 0,0-1 0 0 0,0 0 0 0 0,0 0 0 0 0,0 0 0 0 0,0-1 0 0 0,-1 1 0 0 0,1-1 0 0 0,-1 0 0 0 0,0 0 1 0 0,1 0-1 0 0,-1 0 0 0 0,0 0 0 0 0,0-1 0 0 0,-3 1 161 0 0,-71 6-3965 0 0,51-8 2687 0 0</inkml:trace>
  <inkml:trace contextRef="#ctx0" brushRef="#br0" timeOffset="318938.892">10069 9430 1044 0 0,'0'0'266'0'0,"0"0"43"0"0,0 0 5 0 0,0 0-55 0 0,-19 0 1342 0 0,-21 24-203 0 0,257-58 1492 0 0,103-5-2094 0 0,-319 39-852 0 0,-1 0-88 0 0,0 0-62 0 0,0 0-34 0 0,0 0-151 0 0,0 0 317 0 0,1 1 0 0 0,0 0 0 0 0,-1-1 0 0 0,1 1 0 0 0,-1 0-1 0 0,1-1 1 0 0,-1 1 0 0 0,1 0 0 0 0,-1-1 0 0 0,1 1 0 0 0,-1 0 0 0 0,0 0 0 0 0,1 0 0 0 0,-1-1-1 0 0,0 1 1 0 0,0 0 0 0 0,1 0 0 0 0,-1 0 0 0 0,0 0 0 0 0,0 0 0 0 0,0-1 0 0 0,0 1 0 0 0,0 0-1 0 0,0 0 1 0 0,-1 0 0 0 0,1 0 0 0 0,0 0 0 0 0,0-1 0 0 0,-1 1 0 0 0,1 0 0 0 0,0 0 0 0 0,-1 0-1 0 0,1-1 1 0 0,-1 1 0 0 0,1 0 0 0 0,-1 0 0 0 0,1-1 0 0 0,-1 1 0 0 0,1-1 0 0 0,-1 1 0 0 0,0 0-1 0 0,1-1 1 0 0,-1 1 0 0 0,0-1 0 0 0,0 1 0 0 0,1-1 0 0 0,-1 0 0 0 0,0 1 0 0 0,0-1 0 0 0,0 0-1 0 0,1 0 1 0 0,-2 1 74 0 0,-15 9-710 0 0</inkml:trace>
  <inkml:trace contextRef="#ctx0" brushRef="#br0" timeOffset="319190.143">10074 9766 2040 0 0,'67'3'4067'0'0,"24"-20"-3407"0"0,129-20 1095 0 0,-69 27-4881 0 0,-131 10 626 0 0,-18 0 1360 0 0</inkml:trace>
  <inkml:trace contextRef="#ctx0" brushRef="#br0" timeOffset="320167.196">11153 9058 1100 0 0,'3'-32'2745'0'0,"-49"41"-2140"0"0,21 0-481 0 0,-1 1 0 0 0,1 1 0 0 0,1 1 0 0 0,0 1 0 0 0,0 1 0 0 0,2 1 0 0 0,-21 18-124 0 0,-62 71 171 0 0,152-48-110 0 0,-35-46-112 0 0,-6-4 74 0 0,0 0-1 0 0,-1 1 0 0 0,0 0 1 0 0,0 0-1 0 0,0 0 0 0 0,-1 1 1 0 0,-1-1-1 0 0,1 1 0 0 0,-1 0 1 0 0,0 0-1 0 0,-1 0 0 0 0,0 0 1 0 0,0 1-1 0 0,-1-1 0 0 0,0 1 1 0 0,0-1-1 0 0,-1 1 0 0 0,0-1 1 0 0,-1 1-1 0 0,0-1 0 0 0,0 0 1 0 0,-2 8-23 0 0,-65 176 207 0 0,-5-67 501 0 0,131-142-126 0 0,-55 16-578 0 0,0 1-1 0 0,0-1 1 0 0,0 1 0 0 0,0 0-1 0 0,0 0 1 0 0,1 0 0 0 0,-1 0 0 0 0,0 0-1 0 0,0 1 1 0 0,0 0 0 0 0,0-1-1 0 0,0 1 1 0 0,0 0 0 0 0,0 0-1 0 0,0 1 1 0 0,0-1 0 0 0,0 1-1 0 0,-1-1 1 0 0,1 1 0 0 0,-1 0 0 0 0,1 0-1 0 0,-1 0 1 0 0,0 0 0 0 0,1 1-1 0 0,-1-1 1 0 0,0 0 0 0 0,-1 1-1 0 0,1 0 1 0 0,0-1 0 0 0,-1 1-1 0 0,1 0 1 0 0,-1 0 0 0 0,0 0 0 0 0,1 2-4 0 0,25 119-38 0 0,-22-90 76 0 0,41 161-928 0 0,-4-161-2918 0 0,-41-34 2556 0 0</inkml:trace>
  <inkml:trace contextRef="#ctx0" brushRef="#br0" timeOffset="321130.832">11236 9522 1100 0 0,'0'0'461'0'0,"0"0"-152"0"0,0 0-27 0 0,0 0 20 0 0,0 0-39 0 0,0 0 2 0 0,0 0-57 0 0,0 0 17 0 0,0 0 3 0 0,0 0 49 0 0,0 0-22 0 0,0 0-47 0 0,0 0 63 0 0,3 1-62 0 0,7 1-78 0 0,0-1-1 0 0,0-1 0 0 0,0 0 1 0 0,1 0-1 0 0,-1-1 1 0 0,0 0-1 0 0,0-1 0 0 0,0 0 1 0 0,-1-1-1 0 0,1 0 1 0 0,0 0-1 0 0,-1-1 0 0 0,0 0 1 0 0,6-4-131 0 0,13-4 274 0 0,-16 10-215 0 0,0 0 0 0 0,0-1 1 0 0,-1 0-1 0 0,1-1 1 0 0,-1-1-1 0 0,0 0 1 0 0,0 0-1 0 0,-1-1 0 0 0,1-1 1 0 0,-1 0-1 0 0,-1 0 1 0 0,1 0-1 0 0,-1-2 0 0 0,-1 1 1 0 0,1-1-1 0 0,-1 0 1 0 0,-1-1-1 0 0,0 1 1 0 0,0-1-1 0 0,-1-1 0 0 0,0 0 1 0 0,-1 1-1 0 0,0-2 1 0 0,-1 1-1 0 0,0 0 0 0 0,1-9-59 0 0,-8 16-1 0 0,0 1-1 0 0,0-1 1 0 0,-1 0 0 0 0,1 1-1 0 0,-1 0 1 0 0,0 0-1 0 0,0 0 1 0 0,0 1-1 0 0,0-1 1 0 0,0 1-1 0 0,-1 0 1 0 0,1 0-1 0 0,-1 0 1 0 0,1 1-1 0 0,-1-1 1 0 0,1 1-1 0 0,-1 0 1 0 0,0 1-1 0 0,0-1 1 0 0,0 1-1 0 0,0 0 1 0 0,1 0-1 0 0,-1 0 1 0 0,0 1 0 0 0,0 0-1 0 0,0 0 1 0 0,1 0-1 0 0,-2 1 2 0 0,-12 2 1 0 0,1 0 0 0 0,0 2 0 0 0,0 0 0 0 0,1 1 0 0 0,0 0 0 0 0,0 1 0 0 0,0 1 0 0 0,1 1 0 0 0,1 0 0 0 0,-1 1 0 0 0,2 0 0 0 0,0 2 0 0 0,0-1 0 0 0,1 1 0 0 0,0 1 0 0 0,2 0 0 0 0,-1 1 0 0 0,2 0 0 0 0,0 0 0 0 0,1 1 0 0 0,0 0 0 0 0,1 1 0 0 0,1 0 0 0 0,1 0 0 0 0,0 0 0 0 0,1 0 0 0 0,-1 16-1 0 0,5-23 10 0 0,1-1 0 0 0,0 1 1 0 0,1 0-1 0 0,0-1 0 0 0,0 1 0 0 0,1-1 1 0 0,0 1-1 0 0,1-1 0 0 0,0 0 0 0 0,0-1 1 0 0,1 1-1 0 0,0-1 0 0 0,1 0 0 0 0,-1 0 1 0 0,2 0-1 0 0,-1-1 0 0 0,1 0 0 0 0,0 0 1 0 0,0-1-1 0 0,1 0 0 0 0,0 0 0 0 0,0-1 0 0 0,1 0 1 0 0,-1 0-1 0 0,1-1 0 0 0,0 0 0 0 0,0 0 1 0 0,0-1-1 0 0,1-1 0 0 0,-1 1 0 0 0,1-2 1 0 0,-1 1-1 0 0,1-1 0 0 0,0-1 0 0 0,4 0-10 0 0,0 2-414 0 0,0-2 0 0 0,0 0 0 0 0,0-1 0 0 0,0 0 0 0 0,-1-1 0 0 0,1 0 0 0 0,0-1 0 0 0,-1-1 0 0 0,0 0 0 0 0,0-1 0 0 0,0 0 0 0 0,0-1 0 0 0,-1-1 0 0 0,0 0 0 0 0,8-6 414 0 0,5-8-1261 0 0</inkml:trace>
  <inkml:trace contextRef="#ctx0" brushRef="#br0" timeOffset="321517.275">11916 9304 1076 0 0,'32'-37'7785'0'0,"-25"14"-6045"0"0,-17 30-2276 0 0,11 41-6845 0 0,-1-40 6241 0 0</inkml:trace>
  <inkml:trace contextRef="#ctx0" brushRef="#br0" timeOffset="321798.088">12007 9655 1016 0 0,'1'2'490'0'0,"-1"-2"-354"0"0,0 0 0 0 0,1-1 0 0 0,-1 1 1 0 0,0 0-1 0 0,1-1 0 0 0,-1 1 0 0 0,0-1 0 0 0,0 1 0 0 0,1 0 0 0 0,-1 0 0 0 0,0-1 0 0 0,1 1 0 0 0,-1 0 1 0 0,1 0-1 0 0,-1-1 0 0 0,0 1 0 0 0,1 0 0 0 0,-1 0 0 0 0,1 0 0 0 0,-1 0 0 0 0,1-1 0 0 0,-1 1 1 0 0,0 0-1 0 0,1 0 0 0 0,-1 0 0 0 0,1 0 0 0 0,-1 0 0 0 0,1 0 0 0 0,-1 0 0 0 0,1 0 0 0 0,-1 1 0 0 0,1-1 1 0 0,-1 0-1 0 0,0 0 0 0 0,1 0 0 0 0,-1 0 0 0 0,1 0 0 0 0,-1 1 0 0 0,0-1 0 0 0,1 0 0 0 0,-1 1 0 0 0,1-1 1 0 0,-1 0-1 0 0,0 0 0 0 0,0 1 0 0 0,1-1 0 0 0,-1 0 0 0 0,0 1 0 0 0,1-1 0 0 0,-1 1 0 0 0,0-1 0 0 0,0 0 1 0 0,0 1-1 0 0,1-1 0 0 0,-1 1 0 0 0,0-1 0 0 0,0 1-136 0 0,5-9 133 0 0,2-12 991 0 0,-16-21-8705 0 0,3 38 6353 0 0</inkml:trace>
  <inkml:trace contextRef="#ctx0" brushRef="#br0" timeOffset="322499.776">12689 9183 1532 0 0,'9'-22'4700'0'0,"-37"20"-3405"0"0,-36 13-1347 0 0,63-10 148 0 0,-24 5 6 0 0,0 1-1 0 0,0 1 0 0 0,1 1 0 0 0,0 2 0 0 0,1 0 0 0 0,0 1 0 0 0,1 2 1 0 0,0 0-1 0 0,1 1 0 0 0,-5 6-101 0 0,24-20 20 0 0,1 1 0 0 0,-1 0 0 0 0,1 0 0 0 0,-1 0 0 0 0,1 0 0 0 0,0 1 0 0 0,0-1 0 0 0,0 0 0 0 0,0 0 0 0 0,0 1 0 0 0,0-1 0 0 0,1 0 0 0 0,-1 1 0 0 0,1-1 0 0 0,-1 1 0 0 0,1-1 0 0 0,0 1 0 0 0,0-1 0 0 0,0 1 0 0 0,1-1 0 0 0,-1 1 0 0 0,0-1 0 0 0,1 0 0 0 0,0 1 0 0 0,-1-1 0 0 0,1 0 0 0 0,0 1 0 0 0,0-1 0 0 0,0 0 0 0 0,1 0 0 0 0,-1 0 0 0 0,1 0 0 0 0,-1 0 0 0 0,1 0 0 0 0,-1 0 0 0 0,1 0 0 0 0,0-1 0 0 0,0 1 0 0 0,0-1 0 0 0,0 1 0 0 0,0-1 0 0 0,0 0 0 0 0,0 1 0 0 0,1-1 0 0 0,-1-1 0 0 0,0 1 0 0 0,1 0 0 0 0,-1 0-20 0 0,80 36 459 0 0,-64-31-397 0 0,0 1-1 0 0,-1 1 0 0 0,0 0 1 0 0,0 1-1 0 0,-1 1 1 0 0,0 1-1 0 0,-1 0 0 0 0,0 1 1 0 0,0 0-1 0 0,-2 1 1 0 0,13 15-62 0 0,-23-24-2 0 0,-1-1 1 0 0,0 1 0 0 0,1-1 0 0 0,-1 1 0 0 0,-1 0 0 0 0,1 0-1 0 0,0 0 1 0 0,-1 0 0 0 0,0 0 0 0 0,0 0 0 0 0,0 1-1 0 0,-1-1 1 0 0,1 0 0 0 0,-1 1 0 0 0,0-1 0 0 0,0 0-1 0 0,-1 0 1 0 0,1 1 0 0 0,-1-1 0 0 0,0 0 0 0 0,0 0-1 0 0,0 0 1 0 0,0 0 0 0 0,-1 0 0 0 0,0 0 0 0 0,0 0 0 0 0,0 0-1 0 0,0-1 1 0 0,-1 1 0 0 0,1-1 0 0 0,-1 1 0 0 0,0-1-1 0 0,0 0 1 0 0,0 0 0 0 0,0 0 0 0 0,-1-1 0 0 0,1 1-1 0 0,-1-1 1 0 0,0 1 1 0 0,-8 4-84 0 0,0 0-1 0 0,0-1 1 0 0,-1 0 0 0 0,0-1-1 0 0,0-1 1 0 0,0 0-1 0 0,0-1 1 0 0,-1 0 0 0 0,1-1-1 0 0,-1 0 1 0 0,-10-1 84 0 0,20-1-197 0 0,0 0 1 0 0,1-1-1 0 0,-1 1 1 0 0,0-1 0 0 0,0 0-1 0 0,1 0 1 0 0,-1-1-1 0 0,1 1 1 0 0,-1-1-1 0 0,1 1 1 0 0,0-1-1 0 0,-1 0 1 0 0,1-1-1 0 0,0 1 1 0 0,0 0-1 0 0,1-1 1 0 0,-1 0-1 0 0,0 1 1 0 0,1-1 0 0 0,0 0-1 0 0,-1-1 1 0 0,1 1-1 0 0,1 0 1 0 0,-1 0-1 0 0,0-1 1 0 0,1 1-1 0 0,-1-1 1 0 0,1 0-1 0 0,0 1 1 0 0,1-1-1 0 0,-1 0 1 0 0,0 0-1 0 0,1 1 1 0 0,0-5 196 0 0,0-5-1231 0 0</inkml:trace>
  <inkml:trace contextRef="#ctx0" brushRef="#br0" timeOffset="323025.421">13340 9147 1484 0 0,'0'0'740'0'0,"0"0"36"0"0,0 0-50 0 0,0 0-117 0 0,-6-3 5972 0 0,12-33-4460 0 0,-7 35-2342 0 0,0 1 0 0 0,0-1 0 0 0,0 1 0 0 0,0-1-1 0 0,0 1 1 0 0,-1-1 0 0 0,1 1 0 0 0,0 0 0 0 0,0-1 0 0 0,0 1-1 0 0,-1 0 1 0 0,1 0 0 0 0,0 0 0 0 0,0 0 0 0 0,-1 0 0 0 0,1 0-1 0 0,0 0 1 0 0,0 1 0 0 0,0-1 0 0 0,-1 0 0 0 0,1 1 0 0 0,0-1-1 0 0,0 1 1 0 0,0-1 0 0 0,0 1 0 0 0,0-1 0 0 0,0 1 0 0 0,0 0-1 0 0,0 0 1 0 0,0-1 0 0 0,0 1 0 0 0,0 0 0 0 0,0 0 0 0 0,0 0-1 0 0,1 0 1 0 0,-1 0 0 0 0,0 0 0 0 0,1 0 0 0 0,-1 0 0 0 0,1 1-1 0 0,-1-1 1 0 0,1 0 0 0 0,-1 0 0 0 0,1 0 0 0 0,0 0 0 0 0,0 2 221 0 0,-6 6-1216 0 0</inkml:trace>
  <inkml:trace contextRef="#ctx0" brushRef="#br0" timeOffset="323225.962">13369 9555 1988 0 0,'30'9'6261'0'0,"-14"-33"-4596"0"0,-53 9-8765 0 0,29 15 5778 0 0</inkml:trace>
  <inkml:trace contextRef="#ctx0" brushRef="#br0" timeOffset="324439.571">14166 9142 860 0 0,'18'-50'2762'0'0,"-63"36"-1532"0"0,32 16-1137 0 0,0 1 1 0 0,1 0-1 0 0,0 1 0 0 0,0 1 1 0 0,0-1-1 0 0,0 2 1 0 0,1 0-1 0 0,0 0 0 0 0,0 1 1 0 0,0 1-1 0 0,1-1 1 0 0,0 2-1 0 0,1-1 0 0 0,0 2 1 0 0,0-1-1 0 0,1 1 1 0 0,0 0-1 0 0,1 1 0 0 0,0-1 1 0 0,1 2-1 0 0,0-1 1 0 0,0 1-1 0 0,-2 10-93 0 0,5-18 56 0 0,0 1 0 0 0,1 0 0 0 0,0 0-1 0 0,0 0 1 0 0,0 0 0 0 0,1 0 0 0 0,-1 0 0 0 0,1 1 0 0 0,1-1 0 0 0,-1 0-1 0 0,1 1 1 0 0,0-1 0 0 0,0 1 0 0 0,0-1 0 0 0,1 0 0 0 0,0 1 0 0 0,0-1-1 0 0,0 0 1 0 0,1 0 0 0 0,-1 0 0 0 0,1 0 0 0 0,1 0 0 0 0,-1 0 0 0 0,1 0 0 0 0,0-1-1 0 0,0 1 1 0 0,0-1 0 0 0,0 0 0 0 0,1 0 0 0 0,0 0 0 0 0,-1 0 0 0 0,2 0-1 0 0,-1-1 1 0 0,0 0 0 0 0,1 0 0 0 0,-1 0 0 0 0,1-1 0 0 0,0 1 0 0 0,0-1-1 0 0,0 0 1 0 0,0-1 0 0 0,0 1-56 0 0,16 0 127 0 0,0-1 0 0 0,0-2 0 0 0,0 1 0 0 0,0-2-1 0 0,0-1 1 0 0,-1-1 0 0 0,1 0 0 0 0,-1-2 0 0 0,0 0 0 0 0,0-2 0 0 0,17-8-127 0 0,-26 12 5 0 0,-1 1 1 0 0,1-2 0 0 0,-1 1-1 0 0,0-1 1 0 0,-1-1-1 0 0,0 0 1 0 0,1 0 0 0 0,-2-1-1 0 0,1 0 1 0 0,-1 0 0 0 0,0-1-1 0 0,-1 0 1 0 0,1-1-1 0 0,-2 1 1 0 0,1-1 0 0 0,-1-1-1 0 0,-1 1 1 0 0,0-1 0 0 0,0 0-1 0 0,-1 0 1 0 0,0-1 0 0 0,0 1-1 0 0,-2-1 1 0 0,1 0-1 0 0,-1 1 1 0 0,-1-1 0 0 0,0-2-6 0 0,-2 6-92 0 0,-2 1 0 0 0,1-1 0 0 0,-1 0 1 0 0,0 1-1 0 0,0 0 0 0 0,-1-1 1 0 0,0 1-1 0 0,0 0 0 0 0,0 1 0 0 0,-1-1 1 0 0,0 1-1 0 0,0 0 0 0 0,0 0 1 0 0,0 1-1 0 0,-1-1 0 0 0,0 1 0 0 0,0 0 1 0 0,0 1-1 0 0,-1-1 0 0 0,1 1 0 0 0,-1 1 1 0 0,1-1-1 0 0,-1 1 0 0 0,0 0 1 0 0,0 1-1 0 0,0 0 0 0 0,0 0 0 0 0,0 0 1 0 0,-1 1-1 0 0,1 0 0 0 0,0 0 0 0 0,0 1 1 0 0,-5 0 91 0 0,-35-1-4625 0 0,45 0 3527 0 0</inkml:trace>
  <inkml:trace contextRef="#ctx0" brushRef="#br0" timeOffset="325151.795">15106 8749 1504 0 0,'8'0'1291'0'0,"-4"3"2042"0"0,-24 15-2761 0 0,-15 18-96 0 0,2 1 0 0 0,1 2 0 0 0,2 1 0 0 0,2 2 0 0 0,2 1 0 0 0,-12 27-476 0 0,3 21 914 0 0,35-90-716 0 0,19 20 400 0 0,-3-17-531 0 0,0-2 0 0 0,0 0-1 0 0,0-1 1 0 0,0 0 0 0 0,0-2 0 0 0,0 1-1 0 0,0-2 1 0 0,0 0 0 0 0,-1-1-1 0 0,1-1-66 0 0,-5 2-35 0 0,157-15-1131 0 0,-98 16-4001 0 0,-65 12 2753 0 0,-10-6 1207 0 0</inkml:trace>
  <inkml:trace contextRef="#ctx0" brushRef="#br0" timeOffset="325322.484">14974 9411 956 0 0,'23'16'4645'0'0,"30"-14"-3867"0"0,-45-2-254 0 0,228-33 906 0 0,-81-12-6453 0 0,-131 34 3793 0 0</inkml:trace>
  <inkml:trace contextRef="#ctx0" brushRef="#br0" timeOffset="325913.486">15548 8871 1240 0 0,'29'-31'4320'0'0,"47"15"-3251"0"0,-67 18-1016 0 0,-1 0 0 0 0,0 0 1 0 0,0 1-1 0 0,0 0 0 0 0,0 1 1 0 0,0-1-1 0 0,-1 2 0 0 0,0-1 1 0 0,1 1-1 0 0,-2 0 1 0 0,1 0-1 0 0,0 1 0 0 0,-1 0 1 0 0,0 0-1 0 0,-1 0 0 0 0,1 1 1 0 0,-1 0-1 0 0,-1 0 0 0 0,1 0 1 0 0,-1 1-1 0 0,0-1 1 0 0,-1 1-1 0 0,0 0 0 0 0,0 0 1 0 0,0 0-1 0 0,-1 1 0 0 0,-1-1 1 0 0,1 0-1 0 0,-1 1 0 0 0,-1 5-53 0 0,-3-5 68 0 0,0 0 0 0 0,-1 0-1 0 0,0-1 1 0 0,-1 1-1 0 0,1-1 1 0 0,-2 0-1 0 0,1 0 1 0 0,-1-1-1 0 0,0 1 1 0 0,-1-1-1 0 0,0-1 1 0 0,0 1 0 0 0,0-1-1 0 0,-1-1 1 0 0,0 1-1 0 0,0-1 1 0 0,0-1-1 0 0,-1 1 1 0 0,-8 2-68 0 0,-108 39-75 0 0,123-46-284 0 0,-1-3-411 0 0,2 2 618 0 0,0 0-1 0 0,0-1 1 0 0,0 0 0 0 0,0 1 0 0 0,0-1-1 0 0,0 0 1 0 0,0 1 0 0 0,1-1 0 0 0,-1 0-1 0 0,1 0 1 0 0,-1 1 0 0 0,1-1 0 0 0,0 0-1 0 0,0 0 1 0 0,-1 0 0 0 0,1 0 0 0 0,1 0-1 0 0,-1 1 1 0 0,0-1 0 0 0,0 0 0 0 0,1 0-1 0 0,-1 0 1 0 0,1 1 0 0 0,-1-1 0 0 0,1 0-1 0 0,0 0 1 0 0,0 1 0 0 0,0-1 0 0 0,0 1-1 0 0,0-1 1 0 0,0 0 0 0 0,0 1 0 0 0,0 0-1 0 0,2-2 153 0 0,12-17-1308 0 0</inkml:trace>
  <inkml:trace contextRef="#ctx0" brushRef="#br0" timeOffset="326301.557">16049 8758 1556 0 0,'0'-3'4669'0'0,"-42"27"-3781"0"0,31-17-772 0 0,0 1 1 0 0,1 0 0 0 0,0 1-1 0 0,0 0 1 0 0,1 0 0 0 0,1 1-1 0 0,-1 0 1 0 0,1 1 0 0 0,1 0-1 0 0,0 0 1 0 0,1 0 0 0 0,0 1-1 0 0,1 0 1 0 0,0 0 0 0 0,1 1-1 0 0,0-1 1 0 0,1 1 0 0 0,0 0 0 0 0,1 0-1 0 0,1 0 1 0 0,0 5-117 0 0,2-12 1 0 0,1 0 0 0 0,0 0 1 0 0,1 0-1 0 0,0 0 0 0 0,0-1 1 0 0,0 1-1 0 0,0-1 0 0 0,1 0 0 0 0,0 0 1 0 0,0 0-1 0 0,1 0 0 0 0,-1-1 1 0 0,1 0-1 0 0,0 0 0 0 0,0 0 0 0 0,0 0 1 0 0,1-1-1 0 0,-1 0 0 0 0,1 0 1 0 0,0 0-1 0 0,-1-1 0 0 0,1 0 0 0 0,1 0 1 0 0,-1 0-1 0 0,0-1 0 0 0,0 0 1 0 0,4 0-2 0 0,1 2-392 0 0,-1-1 1 0 0,1-1 0 0 0,0 1 0 0 0,0-2 0 0 0,0 1 0 0 0,0-2 0 0 0,0 1 0 0 0,0-2 0 0 0,-1 1 0 0 0,1-1 0 0 0,0-1 0 0 0,-1 0 0 0 0,1 0 0 0 0,-1-1 0 0 0,0-1 0 0 0,0 0 0 0 0,0 0 391 0 0,6-7-1090 0 0</inkml:trace>
  <inkml:trace contextRef="#ctx0" brushRef="#br0" timeOffset="326828.139">16670 8623 1792 0 0,'-127'116'4689'0'0,"91"-74"-3701"0"0,29-36-789 0 0,0 1 0 0 0,1 0 0 0 0,0 0 0 0 0,0 1 0 0 0,0 0 0 0 0,1 0 0 0 0,1 0-1 0 0,-1 0 1 0 0,1 1 0 0 0,1-1 0 0 0,-1 1 0 0 0,2 0 0 0 0,-2 6-199 0 0,4-14 275 0 0,14 16 203 0 0,104 0-93 0 0,-90-18-798 0 0,30 4-1764 0 0,-36 0-3672 0 0,-35 5 4487 0 0</inkml:trace>
  <inkml:trace contextRef="#ctx0" brushRef="#br0" timeOffset="327074.851">16411 9168 1292 0 0,'4'1'932'0'0,"6"-1"-164"0"0,16 2-76 0 0,-12-2-80 0 0,12 0-72 0 0,4 0-76 0 0,7 0-59 0 0,32-15-5 0 0,-31 9-140 0 0,-1 1-208 0 0,-7-1 12 0 0,4 0-12 0 0,-1-1-412 0 0,-2-2-565 0 0,-7 0-295 0 0,-5 1-36 0 0,0-1 24 0 0</inkml:trace>
  <inkml:trace contextRef="#ctx0" brushRef="#br0" timeOffset="327496.153">17116 8485 1648 0 0,'5'-2'1664'0'0,"1"4"2647"0"0,-5 14-3755 0 0,78 371 974 0 0,-78-377-1915 0 0,-1 0 0 0 0,1 0 0 0 0,-2 0 0 0 0,1 0 0 0 0,-1 0 0 0 0,-1 0 0 0 0,0 0 0 0 0,0 0 0 0 0,-1 0 1 0 0,0-1-1 0 0,-1 1 0 0 0,0-1 0 0 0,-1 0 0 0 0,1 0 0 0 0,-2-1 0 0 0,1 1 0 0 0,-6 5 385 0 0,-2-4-1157 0 0</inkml:trace>
  <inkml:trace contextRef="#ctx0" brushRef="#br0" timeOffset="328410.352">17348 8428 928 0 0,'2'-1'5849'0'0,"14"-8"-5806"0"0,-13 7-24 0 0,-1 0 1 0 0,1 0-1 0 0,-1 1 0 0 0,1-1 1 0 0,0 1-1 0 0,-1-1 0 0 0,1 1 1 0 0,0 0-1 0 0,0 0 0 0 0,0 0 1 0 0,0 0-1 0 0,0 1 0 0 0,0-1 0 0 0,0 1 1 0 0,0 0-1 0 0,0 0 0 0 0,0 0 1 0 0,0 0-1 0 0,0 1 0 0 0,0-1 1 0 0,0 1-1 0 0,0-1 0 0 0,0 1 1 0 0,0 0-1 0 0,0 0 0 0 0,0 1 1 0 0,0-1-1 0 0,-1 1 0 0 0,1-1 1 0 0,0 1-1 0 0,-1 0 0 0 0,0 0 1 0 0,1 0-1 0 0,-1 0 0 0 0,0 0 1 0 0,0 1-1 0 0,0-1 0 0 0,0 0 1 0 0,-1 1-1 0 0,1 0 0 0 0,0-1 0 0 0,-1 1 1 0 0,0 0-1 0 0,0 0 0 0 0,0 0 1 0 0,0 0-1 0 0,0 0 0 0 0,-1 0 1 0 0,1 0-1 0 0,-1 0 0 0 0,0 2-19 0 0,-63 285 1100 0 0,61-277-1049 0 0,1-1 1 0 0,1 1-1 0 0,0 0 0 0 0,1 0 1 0 0,0-1-1 0 0,1 1 0 0 0,0 0 1 0 0,1-1-1 0 0,0 0 1 0 0,1 1-1 0 0,1-1 0 0 0,0-1 1 0 0,0 1-1 0 0,1-1 0 0 0,1 0 1 0 0,0 0-1 0 0,0-1 1 0 0,1 0-1 0 0,0 0 0 0 0,8 6-51 0 0,-4-6 77 0 0,0 0 0 0 0,-1 0-1 0 0,0 2 1 0 0,0-1 0 0 0,-1 1 0 0 0,-1 1-1 0 0,0 0 1 0 0,-1 0 0 0 0,0 1 0 0 0,-1 0-1 0 0,-1 0 1 0 0,0 1 0 0 0,0-1 0 0 0,-2 1-1 0 0,0 1 1 0 0,-1-1 0 0 0,0 0 0 0 0,0 14-77 0 0,-35 176 613 0 0,30-192-752 0 0,-7 33-1673 0 0,-5-32-5582 0 0,8-14 6332 0 0</inkml:trace>
  <inkml:trace contextRef="#ctx0" brushRef="#br1" timeOffset="343025.861">16289 2368 1048 0 0,'22'1'1616'0'0,"-18"2"-1578"0"0,0 0 0 0 0,-1 1 0 0 0,1 0 0 0 0,-1 0 1 0 0,0 0-1 0 0,0 1 0 0 0,0-1 0 0 0,-1 0 0 0 0,1 1 1 0 0,-1 0-1 0 0,0 0 0 0 0,0 0 0 0 0,-1 0 0 0 0,0 0 1 0 0,0 0-1 0 0,0 0 0 0 0,0 0 0 0 0,-1 0 0 0 0,0 3-38 0 0,17 53 202 0 0,-15-56-148 0 0,0 0 0 0 0,0 0 0 0 0,0-1-1 0 0,1 1 1 0 0,-1 0 0 0 0,1-1 0 0 0,0 0 0 0 0,1 1 0 0 0,-1-1 0 0 0,1 0-1 0 0,-1-1 1 0 0,1 1 0 0 0,0-1 0 0 0,1 1 0 0 0,-1-1 0 0 0,1 0 0 0 0,-1-1 0 0 0,1 1-1 0 0,0-1 1 0 0,0 0 0 0 0,0 0 0 0 0,0-1 0 0 0,0 1 0 0 0,0-1 0 0 0,0 0-1 0 0,1-1 1 0 0,-1 1 0 0 0,0-1 0 0 0,1 0 0 0 0,-1 0 0 0 0,0-1 0 0 0,1 0-1 0 0,3 0-53 0 0,131-83-31 0 0,-92 47-56 0 0,-47 36 70 0 0,0 0 0 0 0,0 0 0 0 0,0-1 0 0 0,0 1 0 0 0,0 0 0 0 0,0 0 0 0 0,1 0 0 0 0,-1 0 0 0 0,0 1 0 0 0,1-1 0 0 0,-1 0 0 0 0,1 1 0 0 0,-1-1 0 0 0,1 1 0 0 0,-1-1 0 0 0,1 1 0 0 0,-1-1 0 0 0,1 1 0 0 0,0 0 0 0 0,-1 0 0 0 0,1 0 0 0 0,-1 0 0 0 0,1 0 0 0 0,0 0 0 0 0,-1 1 0 0 0,1-1 0 0 0,-1 0 0 0 0,1 1 0 0 0,-1-1 0 0 0,1 1 0 0 0,-1-1 0 0 0,1 1 0 0 0,-1 0 0 0 0,0 0 0 0 0,1 0 0 0 0,-1 0 0 0 0,0 0 0 0 0,0 0 0 0 0,1 0 0 0 0,-1 0 0 0 0,0 0 0 0 0,0 0 0 0 0,0 1 17 0 0,18 15 207 0 0,-11-15-184 0 0,0 0 0 0 0,0 0 0 0 0,1 0 0 0 0,-1-1 0 0 0,1-1-1 0 0,-1 1 1 0 0,1-1 0 0 0,-1-1 0 0 0,1 1 0 0 0,-1-2 0 0 0,1 1-1 0 0,-1-1 1 0 0,0 0 0 0 0,1-1 0 0 0,-1 0 0 0 0,0 0 0 0 0,-1-1-1 0 0,1 1 1 0 0,-1-2-23 0 0,2 2 92 0 0,12-8-148 0 0,-19 10 40 0 0,-1 0 1 0 0,0 0-1 0 0,0-1 0 0 0,1 1 1 0 0,-1 1-1 0 0,1-1 0 0 0,-1 0 1 0 0,1 0-1 0 0,-1 1 1 0 0,1-1-1 0 0,0 0 0 0 0,-1 1 1 0 0,1 0-1 0 0,0-1 0 0 0,-1 1 1 0 0,1 0-1 0 0,0 0 1 0 0,-1 0-1 0 0,1 0 0 0 0,0 0 1 0 0,-1 0-1 0 0,1 1 1 0 0,0-1-1 0 0,-1 0 0 0 0,1 1 1 0 0,0-1-1 0 0,-1 1 0 0 0,1 0 1 0 0,-1 0-1 0 0,1-1 1 0 0,-1 1-1 0 0,1 0 0 0 0,-1 0 1 0 0,0 0-1 0 0,1 1 16 0 0,-1 0 4 0 0,1 1 0 0 0,1-1-1 0 0,-1 1 1 0 0,0-1 0 0 0,0 0-1 0 0,1 0 1 0 0,0 0 0 0 0,-1 0-1 0 0,1 0 1 0 0,0-1 0 0 0,0 1 0 0 0,0-1-1 0 0,0 0 1 0 0,0 0 0 0 0,0 0-1 0 0,0 0 1 0 0,0 0 0 0 0,0-1 0 0 0,1 1-1 0 0,-1-1 1 0 0,0 0 0 0 0,0 0-1 0 0,0 0 1 0 0,1 0 0 0 0,-1-1 0 0 0,0 1-1 0 0,0-1 1 0 0,0 0 0 0 0,1 0-1 0 0,-1 0-3 0 0,134-34-584 0 0,-135 35 516 0 0,45 0-238 0 0,80 23 872 0 0,-101-25-460 0 0,1 0 0 0 0,-1-1 0 0 0,0-2 0 0 0,-1-1 0 0 0,1-1 0 0 0,-1-1 0 0 0,0-1 0 0 0,7-4-106 0 0,18-6-190 0 0,2 15 144 0 0,-13 22 503 0 0,271-83-429 0 0,-309 65-119 0 0,-1 0 78 0 0,138 35-96 0 0,-126-37 158 0 0,0 0 0 0 0,0 0-1 0 0,0-1 1 0 0,0-1 0 0 0,0 0 0 0 0,-1-1-1 0 0,1 0 1 0 0,-1 0 0 0 0,0-1-1 0 0,-1-1 1 0 0,0 0 0 0 0,0 0-1 0 0,9-9-48 0 0,112-55 261 0 0,-3 93-364 0 0,-20-59 240 0 0,-47-6-3880 0 0,-54 38 2394 0 0</inkml:trace>
  <inkml:trace contextRef="#ctx0" brushRef="#br1" timeOffset="344869.748">15471 2918 936 0 0,'0'0'407'0'0,"0"0"19"0"0,0 0-95 0 0,0 0-88 0 0,0 0 2 0 0,0 0 15 0 0,0 0-54 0 0,0 0-27 0 0,0 0-63 0 0,0 0 29 0 0,0 0-1 0 0,14 15 479 0 0,50-30 647 0 0,-63 15-1202 0 0,12 3-147 0 0,-6 2 95 0 0,0 0-1 0 0,0 1 1 0 0,-1 0 0 0 0,1 0 0 0 0,-2 0 0 0 0,1 1-1 0 0,-1 0 1 0 0,0 0 0 0 0,0 1 0 0 0,0-1 0 0 0,-1 1-1 0 0,-1 0 1 0 0,1 0 0 0 0,-1 0 0 0 0,-1 1 0 0 0,0-1-1 0 0,0 1 1 0 0,0-1 0 0 0,-1 1 0 0 0,0 0 0 0 0,-1 0-1 0 0,0 0 1 0 0,0-1 0 0 0,-1 1 0 0 0,0 0 0 0 0,-1-1-1 0 0,0 1 1 0 0,0-1 0 0 0,-1 1 0 0 0,0-1 0 0 0,0 0-1 0 0,-1 0 1 0 0,0 0 0 0 0,0-1 0 0 0,-1 1 0 0 0,0-1-1 0 0,0 0 1 0 0,-1 0 0 0 0,-1 0-16 0 0,-27-4-3752 0 0,15-19 2552 0 0</inkml:trace>
  <inkml:trace contextRef="#ctx0" brushRef="#br1" timeOffset="345315.76">15884 2867 1148 0 0,'19'-11'1364'0'0,"-35"19"-590"0"0,6-2-685 0 0,0 0 0 0 0,0 0 1 0 0,1 2-1 0 0,-1-1 0 0 0,2 1 1 0 0,-1 0-1 0 0,1 1 0 0 0,0 0 1 0 0,1 0-1 0 0,0 1 0 0 0,1 0 1 0 0,0 0-1 0 0,0 0 0 0 0,1 1 1 0 0,0 0-1 0 0,1 0 0 0 0,0 0 1 0 0,1 0-1 0 0,0 1 0 0 0,1 0 1 0 0,0-1-1 0 0,1 1 0 0 0,0 7-89 0 0,3-15-28 0 0,-1-1-1 0 0,1 0 1 0 0,0 1-1 0 0,0-1 0 0 0,0 0 1 0 0,0 0-1 0 0,0 0 1 0 0,1 0-1 0 0,-1 0 0 0 0,1-1 1 0 0,0 1-1 0 0,0-1 0 0 0,0 1 1 0 0,0-1-1 0 0,0 0 1 0 0,0 0-1 0 0,1-1 0 0 0,-1 1 1 0 0,1-1-1 0 0,-1 0 0 0 0,1 1 1 0 0,-1-2-1 0 0,1 1 1 0 0,0 0-1 0 0,0-1 0 0 0,-1 1 1 0 0,1-1-1 0 0,0 0 0 0 0,0-1 1 0 0,-1 1-1 0 0,1-1 1 0 0,0 1-1 0 0,0-1 0 0 0,-1 0 1 0 0,1 0-1 0 0,-1-1 0 0 0,1 1 1 0 0,-1-1-1 0 0,0 0 1 0 0,1 1-1 0 0,-1-2 0 0 0,0 1 1 0 0,2-2 28 0 0,16-7-1260 0 0,-3-2 10 0 0</inkml:trace>
  <inkml:trace contextRef="#ctx0" brushRef="#br1" timeOffset="345837.001">16057 2887 1372 0 0,'40'45'2956'0'0,"106"92"-690"0"0,-98-115-445 0 0,-31-51-1301 0 0,18-137-1388 0 0,-28 112-4250 0 0,-6 49 3893 0 0</inkml:trace>
  <inkml:trace contextRef="#ctx0" brushRef="#br1" timeOffset="346495.071">16644 2827 1248 0 0,'-144'83'1584'0'0,"98"-14"-402"0"0,46-68-985 0 0,0-1 8 0 0,0 0 75 0 0,30 6 531 0 0,-23-10-788 0 0,-1 0 0 0 0,1 0 0 0 0,-1-1 0 0 0,0 0 0 0 0,-1 0 0 0 0,1-1 0 0 0,-1 1 0 0 0,0-1 1 0 0,0 0-1 0 0,-1 0 0 0 0,0-1 0 0 0,0 0 0 0 0,0 1 0 0 0,-1-1 0 0 0,0 0 0 0 0,0-1 0 0 0,-1 1 1 0 0,0 0-1 0 0,0-1 0 0 0,-1 1 0 0 0,0-4-23 0 0,1 10 0 0 0,-1 0 1 0 0,0 0-1 0 0,0 0 0 0 0,1 0 1 0 0,-1 0-1 0 0,1 1 1 0 0,-1-1-1 0 0,1 0 0 0 0,-1 1 1 0 0,1 0-1 0 0,-1-1 0 0 0,1 1 1 0 0,-1 0-1 0 0,1-1 1 0 0,-1 1-1 0 0,1 0 0 0 0,0 0 1 0 0,-1 0-1 0 0,1 1 1 0 0,-1-1-1 0 0,1 0 0 0 0,-1 1 1 0 0,1-1-1 0 0,-1 1 0 0 0,1-1 1 0 0,-1 1-1 0 0,1-1 1 0 0,-1 1-1 0 0,0 0 0 0 0,1 0 1 0 0,-1 0-1 0 0,0 0 0 0 0,0 0 1 0 0,1 0-1 0 0,-1 0 1 0 0,0 0-1 0 0,0 1 0 0 0,0-1 1 0 0,0 0-1 0 0,-1 1 1 0 0,1-1-1 0 0,0 1 0 0 0,2 1-53 0 0,92 33-2966 0 0,-87-36 1783 0 0</inkml:trace>
  <inkml:trace contextRef="#ctx0" brushRef="#br1" timeOffset="347655.813">16823 2665 1312 0 0,'18'-39'5095'0'0,"-9"73"-4515"0"0,70 183 132 0 0,-26-144-144 0 0,-10-130-1196 0 0,22-65 336 0 0,-44 86 1400 0 0,-21 36-1103 0 0,0 0 54 0 0,0 0-33 0 0,0 0-14 0 0,0 0-79 0 0,35 66 125 0 0,19-18 32 0 0,-53-48-90 0 0,24-13 41 0 0,-16 6-92 0 0,-1-1 0 0 0,-1-1 0 0 0,1 1 0 0 0,-1-1 0 0 0,-1-1 0 0 0,0 1 0 0 0,0-1 0 0 0,-1 0 1 0 0,0-1-1 0 0,0 1 0 0 0,-1-1 0 0 0,-1 0 0 0 0,0 0 0 0 0,0 0 0 0 0,-1 0 0 0 0,-1-3 51 0 0,71 87-17 0 0,-62-68 71 0 0,-1-1 0 0 0,1-1 0 0 0,0 1 0 0 0,0-2 0 0 0,0 1-1 0 0,0-1 1 0 0,1-1 0 0 0,-1 0 0 0 0,0 0 0 0 0,1-1 0 0 0,-1 0 0 0 0,1-1 0 0 0,-1 0 0 0 0,0-1 0 0 0,1 0 0 0 0,-1-1 0 0 0,0 0 0 0 0,0 0 0 0 0,-1-1 0 0 0,1 0 0 0 0,-1-1 0 0 0,0 0 0 0 0,0-1 0 0 0,0 0 0 0 0,-1 0 0 0 0,0 0 0 0 0,0-1 0 0 0,-1-1 0 0 0,1 1 0 0 0,-2-1 0 0 0,1 0 0 0 0,3-7-54 0 0,34-65 291 0 0,-44 80-315 0 0,0 0-23 0 0,0 0-46 0 0,0 0 43 0 0,0 0-18 0 0,-25-6-143 0 0,20 10 198 0 0,0 0 1 0 0,0 0 0 0 0,1 1-1 0 0,0-1 1 0 0,0 1 0 0 0,0 0 0 0 0,1 0-1 0 0,-1 0 1 0 0,1 1 0 0 0,0-1 0 0 0,1 1-1 0 0,-1 0 1 0 0,1 0 0 0 0,0 0 0 0 0,1 0-1 0 0,0 0 1 0 0,0 0 0 0 0,0 0-1 0 0,0 0 1 0 0,1 6 12 0 0,0-11 1 0 0,0 0 1 0 0,0 0-1 0 0,0 0 0 0 0,1 0 1 0 0,-1 0-1 0 0,0 0 0 0 0,0 0 1 0 0,1 0-1 0 0,-1 0 0 0 0,1 0 1 0 0,-1-1-1 0 0,1 1 0 0 0,-1 0 0 0 0,1 0 1 0 0,-1 0-1 0 0,1-1 0 0 0,0 1 1 0 0,-1 0-1 0 0,1 0 0 0 0,0-1 1 0 0,0 1-1 0 0,-1-1 0 0 0,1 1 1 0 0,0-1-1 0 0,0 1 0 0 0,0-1 0 0 0,0 1 1 0 0,0-1-1 0 0,0 0 0 0 0,0 0 1 0 0,0 1-1 0 0,0-1 0 0 0,0 0 1 0 0,0 0-1 0 0,0 0 0 0 0,0 0 1 0 0,0 0-1 0 0,0 0 0 0 0,0 0 0 0 0,0-1 1 0 0,0 1-1 0 0,-1 0 0 0 0,1 0 1 0 0,0-1-1 0 0,0 1 0 0 0,0-1 1 0 0,0 1-1 0 0,0-1 0 0 0,0 1 1 0 0,0-1-1 0 0,-1 1 0 0 0,1-1 0 0 0,0 0 1 0 0,-1 1-1 0 0,2-2-1 0 0,48-33 86 0 0,-12-11-96 0 0,-31 35 12 0 0,1 0 1 0 0,-1 1-1 0 0,2 0 1 0 0,-1 0 0 0 0,2 1-1 0 0,-1 0 1 0 0,1 1-1 0 0,0 0 1 0 0,1 0-1 0 0,0 1 1 0 0,0 1-1 0 0,1 0 1 0 0,-1 0 0 0 0,1 1-1 0 0,3 0-2 0 0,42 38-87 0 0,-9 45-1060 0 0,-47-75 985 0 0,0 0 1 0 0,-1-1-1 0 0,1 1 0 0 0,-1 0 0 0 0,1-1 0 0 0,-1 1 0 0 0,0 0 0 0 0,0 0 1 0 0,0-1-1 0 0,0 1 0 0 0,0 0 0 0 0,-1 0 0 0 0,1-1 0 0 0,-1 1 1 0 0,0 0-1 0 0,0-1 0 0 0,0 1 0 0 0,0-1 0 0 0,0 1 0 0 0,0-1 1 0 0,-1 0-1 0 0,1 1 0 0 0,-1-1 0 0 0,0 0 0 0 0,1 0 0 0 0,-1 0 0 0 0,0 0 1 0 0,0 0-1 0 0,-1 0 0 0 0,-1 1 162 0 0,-16 7-1195 0 0</inkml:trace>
  <inkml:trace contextRef="#ctx0" brushRef="#br0" timeOffset="361581.945">10165 10850 968 0 0,'0'0'482'0'0,"-15"-1"87"0"0,14 5 3717 0 0,8-1-4228 0 0,-1-1 1 0 0,1 0 0 0 0,0 1 0 0 0,0-2 0 0 0,0 1 0 0 0,0-1 0 0 0,0 0 0 0 0,0-1-1 0 0,0 0 1 0 0,0 0 0 0 0,0 0 0 0 0,0-1 0 0 0,0 0 0 0 0,0 0 0 0 0,0-1-1 0 0,0 0 1 0 0,0 0-59 0 0,35-4 293 0 0,343-23 1233 0 0,-383 29-1440 0 0,19 0-211 0 0,0 0-2372 0 0,-38 8-561 0 0,0-4 1848 0 0</inkml:trace>
  <inkml:trace contextRef="#ctx0" brushRef="#br0" timeOffset="361847.068">10304 11108 2224 0 0,'100'-13'4165'0'0,"80"-16"-2509"0"0,-60 18-5648 0 0,-113 9 2878 0 0,-4 0 19 0 0</inkml:trace>
  <inkml:trace contextRef="#ctx0" brushRef="#br0" timeOffset="370080.061">11297 10538 1120 0 0,'0'0'280'0'0,"0"0"15"0"0,0 0-58 0 0,21-4 846 0 0,2-48 12 0 0,-23 52-1087 0 0,0 0-6 0 0,0 0 40 0 0,0 0 8 0 0,0 0 19 0 0,-35-7 84 0 0,18 11-141 0 0,0 1 1 0 0,1 1-1 0 0,0 1 0 0 0,0 0 0 0 0,1 1 0 0 0,0 1 0 0 0,0 0 0 0 0,1 1 0 0 0,0 0 0 0 0,1 1 0 0 0,0 1 0 0 0,-5 6-12 0 0,13-9 24 0 0,1-1 0 0 0,0 1 0 0 0,1 0 0 0 0,0 0 0 0 0,1 0 0 0 0,0 0 0 0 0,0 0-1 0 0,1 1 1 0 0,0-1 0 0 0,0 0 0 0 0,1 1 0 0 0,0-1 0 0 0,1 1 0 0 0,0-1 0 0 0,1 0 0 0 0,0 1 0 0 0,0-1 0 0 0,1 0 0 0 0,0 0-1 0 0,0-1 1 0 0,1 1 0 0 0,1-1 0 0 0,-1 1 0 0 0,1-1 0 0 0,1-1 0 0 0,-1 1 0 0 0,1-1 0 0 0,1 0 0 0 0,-1 0 0 0 0,1-1 0 0 0,0 1-1 0 0,1-2 1 0 0,1 2-24 0 0,-1 3 30 0 0,-3-3-2 0 0,0 0-1 0 0,-1 1 0 0 0,1 0 0 0 0,-2 0 0 0 0,1 0 0 0 0,-1 1 0 0 0,0-1 0 0 0,-1 1 0 0 0,0-1 1 0 0,0 1-1 0 0,-1 0 0 0 0,0 0 0 0 0,-1 0 0 0 0,0 0 0 0 0,0 0 0 0 0,-1-1 0 0 0,0 1 0 0 0,0 0 1 0 0,-1 0-1 0 0,0-1 0 0 0,-1 1 0 0 0,0-1 0 0 0,0 1 0 0 0,-1-1 0 0 0,0 0 0 0 0,-1-1 0 0 0,0 2-27 0 0,-149 194 283 0 0,48-100 230 0 0,123-114-193 0 0,95-42 193 0 0,-108 56-509 0 0,1 0 0 0 0,-1 0 0 0 0,0 0 1 0 0,0 0-1 0 0,0 1 0 0 0,0 0 0 0 0,-1 0 1 0 0,0 0-1 0 0,1 0 0 0 0,-1 0 0 0 0,-1 0 0 0 0,1 1 1 0 0,-1 0-1 0 0,1-1 0 0 0,-1 1 0 0 0,-1 0 1 0 0,1 0-1 0 0,-1 0 0 0 0,0 1 0 0 0,0-1 1 0 0,0 0-1 0 0,-1 0 0 0 0,0 0 0 0 0,0 1 0 0 0,0-1 1 0 0,-1 2-5 0 0,5 70-1 0 0,-6-68-28 0 0,0 0 1 0 0,1 1-1 0 0,0-1 1 0 0,0 0-1 0 0,1 0 1 0 0,0 1-1 0 0,1-1 1 0 0,0 0-1 0 0,0 0 1 0 0,1 0-1 0 0,0 0 1 0 0,1 0-1 0 0,0 0 1 0 0,0 0-1 0 0,1-1 1 0 0,0 0-1 0 0,1 1 0 0 0,-1-2 1 0 0,2 1-1 0 0,-1 0 1 0 0,1-1-1 0 0,0 0 1 0 0,0 0-1 0 0,1-1 1 0 0,0 0-1 0 0,0 0 1 0 0,1-1-1 0 0,0 0 1 0 0,0 0-1 0 0,0 0 1 0 0,0-1-1 0 0,9 3 29 0 0,52-5-3039 0 0,-28-16 1895 0 0</inkml:trace>
  <inkml:trace contextRef="#ctx0" brushRef="#br0" timeOffset="384644.784">11489 10641 1312 0 0,'13'-14'281'0'0,"-10"12"-36"0"0,-3 2-32 0 0,2-13 140 0 0,48-28 1230 0 0,-44 35-834 0 0,-6 7-731 0 0,-1-1 1 0 0,1 1-1 0 0,0-1 0 0 0,0 1 1 0 0,0-1-1 0 0,0 1 0 0 0,-1 0 1 0 0,1-1-1 0 0,0 1 0 0 0,0-1 1 0 0,0 1-1 0 0,0-1 1 0 0,0 1-1 0 0,0 0 0 0 0,1-1 1 0 0,-1 1-1 0 0,0-1 0 0 0,0 1 1 0 0,0-1-1 0 0,0 1 0 0 0,1-1 1 0 0,-1 1-1 0 0,0 0 0 0 0,1-1 1 0 0,-1 0-1 0 0,0 1 1 0 0,1-1-1 0 0,-1 1 0 0 0,0-1 1 0 0,1 1-1 0 0,-1-1 0 0 0,1 0 1 0 0,-1 1-1 0 0,1-1 0 0 0,-1 0 1 0 0,1 1-1 0 0,-1-1 0 0 0,1 0 1 0 0,-1 0-1 0 0,1 0 1 0 0,0 0-1 0 0,-1 1 0 0 0,1-1 1 0 0,-1 0-1 0 0,1 0 0 0 0,-1 0 1 0 0,1 0-1 0 0,0 0 0 0 0,-1 0 1 0 0,1 0-1 0 0,-1 0 0 0 0,1-1 1 0 0,-1 1-1 0 0,1 0 1 0 0,0 0-1 0 0,-1 0-18 0 0,89 317 1004 0 0,-45-190-536 0 0,-33-106-371 0 0,-2-3-879 0 0,-23-22-3096 0 0,8 2 2653 0 0</inkml:trace>
  <inkml:trace contextRef="#ctx0" brushRef="#br0" timeOffset="385109.179">11381 10707 1128 0 0,'-14'-8'1762'0'0,"15"8"-1699"0"0,-1 0-1 0 0,1 0 0 0 0,0 0 1 0 0,-1 0-1 0 0,1 0 1 0 0,-1 0-1 0 0,1 0 1 0 0,0 0-1 0 0,-1 0 1 0 0,1-1-1 0 0,-1 1 0 0 0,1 0 1 0 0,0 0-1 0 0,-1-1 1 0 0,1 1-1 0 0,-1 0 1 0 0,1-1-1 0 0,-1 1 1 0 0,1 0-1 0 0,-1-1 0 0 0,1 1 1 0 0,-1-1-1 0 0,0 1 1 0 0,1-1-1 0 0,-1 1 1 0 0,0-1-1 0 0,1 1 1 0 0,-1-1-1 0 0,0 0 0 0 0,0 1 1 0 0,1-1-1 0 0,-1 1 1 0 0,0-1-1 0 0,0 0 1 0 0,0 1-1 0 0,0-1 1 0 0,0 1-1 0 0,0-1 0 0 0,0 0 1 0 0,0 1-1 0 0,0-1 1 0 0,0 0-1 0 0,0 1 1 0 0,0-1-1 0 0,0 1 1 0 0,-1-1-1 0 0,1 0 0 0 0,0 1 1 0 0,0-1-1 0 0,-1 1 1 0 0,1-1-1 0 0,0 1 1 0 0,-1-1-1 0 0,1 1 1 0 0,-1-1-1 0 0,1 1 0 0 0,0-1 1 0 0,-1 1-63 0 0,53-23 239 0 0,1 2 1 0 0,1 3-1 0 0,1 3 1 0 0,0 1-1 0 0,6 3-239 0 0,32-10 496 0 0,-87 20-237 0 0,20-5-1202 0 0,-10 18-4060 0 0,-16-8 3821 0 0</inkml:trace>
  <inkml:trace contextRef="#ctx0" brushRef="#br0" timeOffset="385436.713">12181 10644 1280 0 0,'1'0'98'0'0,"0"-1"-1"0"0,0 1 1 0 0,0-1-1 0 0,0 1 1 0 0,0 0 0 0 0,0 0-1 0 0,0 0 1 0 0,0-1-1 0 0,0 1 1 0 0,0 0-1 0 0,0 0 1 0 0,1 0 0 0 0,-1 1-1 0 0,0-1 1 0 0,0 0-1 0 0,0 0 1 0 0,0 0 0 0 0,0 1-1 0 0,0-1 1 0 0,0 0-1 0 0,0 1 1 0 0,-1-1-1 0 0,1 1 1 0 0,0 0 0 0 0,0-1-1 0 0,0 1 1 0 0,0 0-1 0 0,-1-1 1 0 0,1 1-1 0 0,0 0 1 0 0,-1 0 0 0 0,1-1-1 0 0,0 1 1 0 0,-1 0-1 0 0,1 0 1 0 0,-1 0-1 0 0,1 0 1 0 0,-1 0 0 0 0,0 0-1 0 0,1 0 1 0 0,-1 0-1 0 0,0 0 1 0 0,0 0 0 0 0,0 0-1 0 0,0 0 1 0 0,1 1-98 0 0,2 11 2 0 0,2 13 192 0 0,2-2 1 0 0,0 1-1 0 0,2-1 0 0 0,1 0 0 0 0,1-1 0 0 0,1 0 0 0 0,1 0 1 0 0,8 10-195 0 0,5 23-21 0 0,-26-55-364 0 0,0-1-259 0 0,-2 2-521 0 0,-34 11-1294 0 0,14-10 1260 0 0</inkml:trace>
  <inkml:trace contextRef="#ctx0" brushRef="#br0" timeOffset="385762.307">11949 10715 1372 0 0,'-2'-1'363'0'0,"2"1"-252"0"0,1-1 0 0 0,-1 1 0 0 0,1 0 0 0 0,-1-1 0 0 0,1 1 0 0 0,-1 0 0 0 0,1-1 0 0 0,-1 1 0 0 0,0 0-1 0 0,1-1 1 0 0,-1 1 0 0 0,0-1 0 0 0,1 1 0 0 0,-1 0 0 0 0,0-1 0 0 0,1 1 0 0 0,-1-1 0 0 0,0 1 0 0 0,0-1 0 0 0,0 0-1 0 0,1 1 1 0 0,-1-1 0 0 0,0 1 0 0 0,0-1 0 0 0,0 1 0 0 0,0-1 0 0 0,0 1 0 0 0,0-1 0 0 0,0 1 0 0 0,0-1-1 0 0,0 0 1 0 0,0 1 0 0 0,-1-1 0 0 0,1 1 0 0 0,0-1 0 0 0,0 1 0 0 0,0-1 0 0 0,-1 1 0 0 0,1-1 0 0 0,0 1 0 0 0,-1-1-1 0 0,1 1 1 0 0,0-1 0 0 0,-1 1 0 0 0,1 0 0 0 0,0-1 0 0 0,-1 1 0 0 0,1 0 0 0 0,-1-1 0 0 0,1 1 0 0 0,-1 0-1 0 0,1-1 1 0 0,-1 1-111 0 0,20-11 234 0 0,1 0 0 0 0,1 1 0 0 0,-1 2-1 0 0,1 0 1 0 0,1 1 0 0 0,0 1 0 0 0,0 1-1 0 0,0 1 1 0 0,0 0 0 0 0,3 2-234 0 0,60-4-1561 0 0,-5 5-3403 0 0,-79 1 3642 0 0</inkml:trace>
  <inkml:trace contextRef="#ctx0" brushRef="#br0" timeOffset="386072.055">12562 10601 888 0 0,'46'22'5569'0'0,"9"54"-5135"0"0,-41-51 95 0 0,90 144-144 0 0,-107-150-4257 0 0,-15-4 2634 0 0,16-14 1038 0 0,-13 6-1035 0 0</inkml:trace>
  <inkml:trace contextRef="#ctx0" brushRef="#br0" timeOffset="386443.793">12533 10659 1160 0 0,'-12'-16'5479'0'0,"35"-5"-3806"0"0,40-11-898 0 0,152 10 951 0 0,-188 22-1662 0 0,42 27-2112 0 0,-78-18-4429 0 0,6-9 5101 0 0</inkml:trace>
  <inkml:trace contextRef="#ctx0" brushRef="#br0" timeOffset="386706.058">13270 10977 1576 0 0,'5'11'347'0'0,"0"0"-1"0"0,-1 0 1 0 0,0 0-1 0 0,-1 0 0 0 0,0 1 1 0 0,-1-1-1 0 0,0 1 1 0 0,-1 0-1 0 0,0-1 1 0 0,-1 1-1 0 0,0 0 1 0 0,-1 0-1 0 0,0 0 1 0 0,-1-1-1 0 0,0 1 1 0 0,-1-1-1 0 0,0 1 1 0 0,-1-1-1 0 0,-1 1-346 0 0,-63 82-727 0 0,-45-41-3668 0 0,81-49 3162 0 0</inkml:trace>
  <inkml:trace contextRef="#ctx0" brushRef="#br0" timeOffset="388984.158">14186 10335 1468 0 0,'-18'-53'2162'0'0,"11"27"-295"0"0,1-1-575 0 0,1 39-1016 0 0,24 104 108 0 0,20 23-73 0 0,-27-102-623 0 0,-1 1 0 0 0,-2 0 0 0 0,-1 0 0 0 0,-2 1 0 0 0,0 35 312 0 0,-27-34-2576 0 0,7-25 1296 0 0</inkml:trace>
  <inkml:trace contextRef="#ctx0" brushRef="#br0" timeOffset="389373.202">14119 10575 1816 0 0,'47'-26'2660'0'0,"-16"16"-2494"0"0,0-1 1 0 0,-2-1 0 0 0,1-1-1 0 0,-2-2 1 0 0,0-1-1 0 0,0-2 1 0 0,-2 0 0 0 0,0-2-1 0 0,-1 0 1 0 0,10-13-167 0 0,-10-43 705 0 0,-25 75-537 0 0,-3-21 516 0 0,2 21-674 0 0,0 0 0 0 0,0 0 1 0 0,0 0-1 0 0,-1 0 0 0 0,1 1 0 0 0,0-1 1 0 0,-1 0-1 0 0,1 1 0 0 0,0-1 1 0 0,-1 1-1 0 0,1-1 0 0 0,-1 1 1 0 0,1 0-1 0 0,0 0 0 0 0,-1 0 0 0 0,1 0 1 0 0,-1 0-1 0 0,1 0 0 0 0,-1 0 1 0 0,1 0-1 0 0,-1 1 0 0 0,1-1 1 0 0,-1 0-1 0 0,1 1 0 0 0,0-1 0 0 0,-1 1 1 0 0,1 0-1 0 0,0-1 0 0 0,-1 1 1 0 0,1 0-1 0 0,0 0 0 0 0,0 0 1 0 0,0 0-1 0 0,0 0 0 0 0,0 0 0 0 0,0 0 1 0 0,0 0-1 0 0,0 0 0 0 0,0 0 1 0 0,0 1-1 0 0,1-1 0 0 0,-1 0 0 0 0,0 1 1 0 0,1-1-1 0 0,-1 0 0 0 0,1 1 1 0 0,0-1-1 0 0,-1 1 0 0 0,1-1 1 0 0,0 0-1 0 0,0 1 0 0 0,0-1 0 0 0,0 1 1 0 0,0 0-11 0 0,-3 15-6 0 0,2-1 0 0 0,0 1 0 0 0,0 0 0 0 0,1 0 0 0 0,2 0 0 0 0,-1-1 0 0 0,2 1 0 0 0,0-1 0 0 0,1 1-1 0 0,1-1 1 0 0,0 0 0 0 0,1 0 0 0 0,1-1 0 0 0,0 0 0 0 0,1 0 0 0 0,1-1 0 0 0,3 4 6 0 0,3 12-151 0 0,24 78-4558 0 0,-39-106 3601 0 0</inkml:trace>
  <inkml:trace contextRef="#ctx0" brushRef="#br0" timeOffset="389711.2">14890 10334 2196 0 0,'33'14'4329'0'0,"6"61"-3897"0"0,-29-53-39 0 0,33 54 7 0 0,-33-62-443 0 0,-1 0 0 0 0,-1 0 0 0 0,0 1 0 0 0,0 0 1 0 0,-2 0-1 0 0,0 1 0 0 0,-1 0 0 0 0,0 0 0 0 0,-1 0 0 0 0,-1 1 1 0 0,0 9 42 0 0,-3-23-186 0 0,0 0 0 0 0,-1-1 0 0 0,0 1 0 0 0,1 0 0 0 0,-1 0 0 0 0,0-1 0 0 0,-1 1 0 0 0,1-1 0 0 0,0 1 0 0 0,-1-1 0 0 0,1 1 0 0 0,-1-1 0 0 0,0 0 1 0 0,0 0-1 0 0,0 0 0 0 0,0 0 0 0 0,0 0 0 0 0,0 0 0 0 0,0 0 0 0 0,-1-1 0 0 0,1 1 0 0 0,-1-1 0 0 0,1 0 0 0 0,-1 0 0 0 0,-1 1 186 0 0,-16 0-1190 0 0</inkml:trace>
  <inkml:trace contextRef="#ctx0" brushRef="#br0" timeOffset="390220.105">14654 10403 1088 0 0,'23'-17'3702'0'0,"20"2"-3165"0"0,1 3 1 0 0,0 1-1 0 0,0 2 1 0 0,1 2-1 0 0,43 0-537 0 0,12-4-1000 0 0,-52-1-2753 0 0,-39 8 2421 0 0</inkml:trace>
  <inkml:trace contextRef="#ctx0" brushRef="#br0" timeOffset="390501.625">15545 10317 868 0 0,'47'103'4974'0'0,"-23"-33"-4031"0"0,61 104-167 0 0,-84-174-1157 0 0,-1 4 548 0 0,-3-1-4440 0 0,-12 2 3007 0 0</inkml:trace>
  <inkml:trace contextRef="#ctx0" brushRef="#br0" timeOffset="390795.376">15337 10311 1844 0 0,'6'-19'3863'0'0,"27"-5"-3133"0"0,-28 21-370 0 0,23-14-116 0 0,1 1 1 0 0,1 1 0 0 0,0 2 0 0 0,1 1 0 0 0,0 1 0 0 0,1 2 0 0 0,0 1 0 0 0,1 1-1 0 0,0 2 1 0 0,0 2 0 0 0,5 0-245 0 0,-29 3-360 0 0,-1 0 0 0 0,1 1-1 0 0,-1 0 1 0 0,1 0-1 0 0,-1 1 1 0 0,0 0 0 0 0,0 0-1 0 0,1 1 1 0 0,-2 0 0 0 0,1 1-1 0 0,0-1 1 0 0,-1 2 0 0 0,1-1-1 0 0,-1 1 1 0 0,0 0 0 0 0,-1 0-1 0 0,1 1 1 0 0,-1 0 0 0 0,1 2 360 0 0,2 7-1176 0 0</inkml:trace>
  <inkml:trace contextRef="#ctx0" brushRef="#br0" timeOffset="391043.845">16163 10628 1388 0 0,'4'16'628'0'0,"3"5"32"0"0,-4 0-44 0 0,-1 2-52 0 0,-2-13-24 0 0,0 8-96 0 0,0 2-8 0 0,0 2-159 0 0,0 1 75 0 0,-16 25-24 0 0,6-23 32 0 0,-1-1-320 0 0,-4 0-12 0 0,1 3-240 0 0,-8-6-536 0 0,1-1-565 0 0,0-2 45 0 0,0-5 68 0 0</inkml:trace>
  <inkml:trace contextRef="#ctx0" brushRef="#br0" timeOffset="392720.438">16686 10310 1404 0 0,'0'0'732'0'0,"4"-22"1700"0"0,20-8-1099 0 0,-6 72 283 0 0,159 222-425 0 0,-176-263-1312 0 0,0 0 0 0 0,0-1 0 0 0,0 1 0 0 0,0 0 0 0 0,-1 0 0 0 0,1 0 0 0 0,0 0 0 0 0,-1 1 0 0 0,1-1 0 0 0,-1 0 0 0 0,1 0 0 0 0,-1 0 0 0 0,0 0 0 0 0,1 1 0 0 0,-1-1 0 0 0,0 0 0 0 0,0 0 0 0 0,0 0 0 0 0,0 1 0 0 0,0-1 0 0 0,0 0 0 0 0,0 0 0 0 0,0 1 0 0 0,0-1 0 0 0,-1 0 0 0 0,1 0 0 0 0,0 0 0 0 0,-1 1 0 0 0,1-1 0 0 0,-1 0 0 0 0,1 0 0 0 0,-1 0 0 0 0,0 0 0 0 0,1 0 0 0 0,-1 0 0 0 0,0 0 0 0 0,0 0 0 0 0,0 0 0 0 0,0 0 0 0 0,0-1 0 0 0,0 1 0 0 0,0 0 0 0 0,0 0 121 0 0,-10 2-1137 0 0</inkml:trace>
  <inkml:trace contextRef="#ctx0" brushRef="#br0" timeOffset="392986.966">16430 10367 2284 0 0,'0'0'88'0'0,"1"0"1"0"0,-1 0-1 0 0,1 0 0 0 0,-1 0 0 0 0,1 0 0 0 0,-1 0 0 0 0,1 0 0 0 0,-1 0 1 0 0,1-1-1 0 0,-1 1 0 0 0,1 0 0 0 0,-1 0 0 0 0,1 0 0 0 0,-1 0 0 0 0,1-1 1 0 0,-1 1-1 0 0,1 0 0 0 0,-1-1 0 0 0,0 1 0 0 0,1 0 0 0 0,-1-1 0 0 0,1 1 1 0 0,-1 0-1 0 0,0-1 0 0 0,1 1 0 0 0,-1 0 0 0 0,0-1 0 0 0,0 1 0 0 0,1-1 1 0 0,-1 1-1 0 0,0-1 0 0 0,0 1 0 0 0,0-1 0 0 0,1 1 0 0 0,-1-1 0 0 0,0 1 1 0 0,0-1-1 0 0,0 1 0 0 0,0-1 0 0 0,0 1 0 0 0,0-1 0 0 0,0 1 1 0 0,0-1-1 0 0,0 1 0 0 0,0-1 0 0 0,-1 1 0 0 0,1-1 0 0 0,0 1 0 0 0,0-1 1 0 0,0 1-1 0 0,-1-1 0 0 0,1 1 0 0 0,0-1 0 0 0,0 1 0 0 0,-1 0 0 0 0,1-1 1 0 0,0 1-1 0 0,-1-1 0 0 0,1 1-88 0 0,48-26 585 0 0,10 4-729 0 0,0 3 0 0 0,1 3-1 0 0,0 2 1 0 0,2 3 0 0 0,4 2 144 0 0,70-15-4531 0 0,-101 18 3329 0 0</inkml:trace>
  <inkml:trace contextRef="#ctx0" brushRef="#br0" timeOffset="393268.011">17254 10184 1016 0 0,'-1'28'3459'0'0,"9"58"-1515"0"0,101 116-654 0 0,-108-201-1356 0 0,14 41-256 0 0,-20-14-3999 0 0,-15-10 3125 0 0</inkml:trace>
  <inkml:trace contextRef="#ctx0" brushRef="#br0" timeOffset="393592.274">17231 10515 1128 0 0,'15'-16'679'0'0,"0"0"0"0"0,1 1 1 0 0,1 0-1 0 0,0 1 0 0 0,1 2 0 0 0,1-1 0 0 0,0 2 0 0 0,0 1 0 0 0,9-4-679 0 0,55-33 796 0 0,-66 36-651 0 0,-1 0 0 0 0,0-2 0 0 0,0 0 0 0 0,-2-1 0 0 0,1 0 0 0 0,-2-1 0 0 0,0 0 0 0 0,0-1 0 0 0,-2-1 0 0 0,0 0 0 0 0,-1-1-145 0 0,8 5 1305 0 0,-9 44-1087 0 0,-5-7-174 0 0,41 97 125 0 0,4 13-859 0 0,-37-40-4507 0 0,-26-76 2780 0 0,8-16 1266 0 0</inkml:trace>
  <inkml:trace contextRef="#ctx0" brushRef="#br0" timeOffset="393844.992">17996 10227 1712 0 0,'19'-10'4592'0'0,"-7"35"-2530"0"0,-7-8-1989 0 0,77 149 1226 0 0,-32-59-3096 0 0,-80-89-3446 0 0,22-18 4145 0 0</inkml:trace>
  <inkml:trace contextRef="#ctx0" brushRef="#br0" timeOffset="394077.928">17859 10223 1268 0 0,'1'-36'6624'0'0,"70"-36"-4580"0"0,79 16-1456 0 0,-39 50-6510 0 0,-98 8 4671 0 0,4 10 36 0 0</inkml:trace>
  <inkml:trace contextRef="#ctx0" brushRef="#br0" timeOffset="394539.713">18564 10709 2720 0 0,'20'154'4267'0'0,"-21"-145"-4314"0"0,-1-1 0 0 0,1 0 0 0 0,-1 1 0 0 0,-1-1 1 0 0,1 0-1 0 0,-1 0 0 0 0,-1-1 0 0 0,0 1 0 0 0,0-1 0 0 0,0 1 1 0 0,-1-1-1 0 0,0 0 0 0 0,0-1 0 0 0,-1 1 0 0 0,-1 0 47 0 0,-69 43-3683 0 0,54-46 2474 0 0</inkml:trace>
  <inkml:trace contextRef="#ctx0" brushRef="#br0" timeOffset="396017.721">19467 10104 860 0 0,'0'0'733'0'0,"0"0"37"0"0,0 0-128 0 0,0 0-112 0 0,0 0-145 0 0,0 0-17 0 0,0 0 40 0 0,0 0-118 0 0,0 0 0 0 0,0 0 17 0 0,0 0-113 0 0,-4 5 20 0 0,1-1-176 0 0,1 0 0 0 0,0 1 0 0 0,0 0 0 0 0,1-1 0 0 0,-1 1 0 0 0,1 0 0 0 0,0 0 1 0 0,1 0-1 0 0,-1 0 0 0 0,1 0 0 0 0,0 0 0 0 0,0 0 0 0 0,0 0 0 0 0,1 0 0 0 0,0 0 0 0 0,0 0 1 0 0,0-1-1 0 0,0 1 0 0 0,1 0 0 0 0,0 0 0 0 0,0-1 0 0 0,0 1 0 0 0,2 2-38 0 0,88 265 270 0 0,-92-269-450 0 0,0 1-1 0 0,0-1 0 0 0,-1 1 0 0 0,0-1 1 0 0,0 1-1 0 0,0-1 0 0 0,0 1 1 0 0,0-1-1 0 0,0 0 0 0 0,-1 0 0 0 0,0 1 1 0 0,0-1-1 0 0,0 0 0 0 0,0-1 1 0 0,0 1-1 0 0,0 0 0 0 0,-1-1 1 0 0,1 1-1 0 0,-1-1 0 0 0,0 0 0 0 0,0 1 1 0 0,1-1-1 0 0,-4 1 181 0 0,-14 7-1269 0 0</inkml:trace>
  <inkml:trace contextRef="#ctx0" brushRef="#br0" timeOffset="396312.572">19136 10224 1336 0 0,'6'-29'6414'0'0,"68"2"-5928"0"0,-64 24 49 0 0,176-27 312 0 0,3 27-4297 0 0,-121 4 858 0 0,-32-1 1384 0 0</inkml:trace>
  <inkml:trace contextRef="#ctx0" brushRef="#br0" timeOffset="396592.105">20190 10155 2308 0 0,'20'140'3249'0'0,"5"-39"-2378"0"0,4 36-2499 0 0,-42-121-204 0 0,5-14 684 0 0</inkml:trace>
  <inkml:trace contextRef="#ctx0" brushRef="#br0" timeOffset="396855.904">19910 10226 1508 0 0,'-27'-30'5630'0'0,"42"-3"-3597"0"0,54-14-1062 0 0,86 13-1540 0 0,5 29-5505 0 0,-150 5 5523 0 0,13 0-721 0 0</inkml:trace>
  <inkml:trace contextRef="#ctx0" brushRef="#br0" timeOffset="397130.724">20593 10083 1440 0 0,'25'94'3752'0'0,"57"180"-1875"0"0,-96-232-6124 0 0,4-38 3109 0 0</inkml:trace>
  <inkml:trace contextRef="#ctx0" brushRef="#br0" timeOffset="397458.524">20483 10337 1060 0 0,'155'-60'4551'0'0,"92"-77"-2258"0"0,-200 113 887 0 0,-48 35-3204 0 0,1 1 0 0 0,0-1 0 0 0,1 0-1 0 0,0 1 1 0 0,1-1 0 0 0,0 0 0 0 0,0 0-1 0 0,1 0 1 0 0,1 0 0 0 0,0-1 0 0 0,0 1-1 0 0,5 6 25 0 0,16 50-2736 0 0,-20-29-2316 0 0,-5-36 3927 0 0</inkml:trace>
  <inkml:trace contextRef="#ctx0" brushRef="#br0" timeOffset="398140.17">21089 9834 1808 0 0,'1'-1'80'0'0,"-1"0"1"0"0,1 0-1 0 0,-1 0 0 0 0,1 0 0 0 0,-1 0 0 0 0,1 0 0 0 0,0 0 1 0 0,0 1-1 0 0,-1-1 0 0 0,1 0 0 0 0,0 0 0 0 0,0 1 0 0 0,0-1 1 0 0,0 0-1 0 0,0 1 0 0 0,0-1 0 0 0,0 1 0 0 0,0-1 1 0 0,0 1-1 0 0,0-1 0 0 0,0 1 0 0 0,0 0 0 0 0,0 0 0 0 0,0 0 1 0 0,0-1-1 0 0,0 1 0 0 0,0 0 0 0 0,0 0 0 0 0,1 0 1 0 0,-1 1-1 0 0,0-1 0 0 0,0 0 0 0 0,0 0 0 0 0,0 1 0 0 0,0-1 1 0 0,0 0-1 0 0,0 1 0 0 0,0-1 0 0 0,0 1 0 0 0,0-1 0 0 0,0 1 1 0 0,0 0-1 0 0,0-1 0 0 0,0 1 0 0 0,-1 0 0 0 0,1 0 1 0 0,0 0-1 0 0,0-1 0 0 0,-1 1 0 0 0,1 0 0 0 0,-1 0 0 0 0,1 0 1 0 0,-1 0-1 0 0,1 0 0 0 0,-1 0 0 0 0,1 0 0 0 0,-1 0 1 0 0,0 0-1 0 0,0 1 0 0 0,1-1-80 0 0,21 69 566 0 0,1 254 2254 0 0,75-119-1392 0 0,-51-126-1153 0 0,-38-59-131 0 0,-1 1 0 0 0,-1 0 0 0 0,-1 1 1 0 0,-1-1-1 0 0,0 1 0 0 0,-2 0 0 0 0,-1 0 1 0 0,0 1-1 0 0,-2-1 0 0 0,0 0 0 0 0,-2 1-144 0 0,2-4 49 0 0,-20 56-2425 0 0,-24-50-4954 0 0,30-25 6105 0 0</inkml:trace>
  <inkml:trace contextRef="#ctx0" brushRef="#br0" timeOffset="410139.165">654 12078 1956 0 0,'0'0'684'0'0,"0"0"-100"0"0,0 0-49 0 0,0 0-71 0 0,6-6 39 0 0,60-90 3721 0 0,-69 93-4204 0 0,1 0-1 0 0,-1 0 0 0 0,0 0 1 0 0,0 0-1 0 0,-1 1 0 0 0,1-1 1 0 0,-1 1-1 0 0,1 0 1 0 0,-1 0-1 0 0,0 0 0 0 0,1 0 1 0 0,-1 1-1 0 0,0-1 1 0 0,0 1-1 0 0,0 0 0 0 0,0 1 1 0 0,0-1-1 0 0,-1 1 0 0 0,1-1 1 0 0,0 1-1 0 0,0 0 1 0 0,0 1-1 0 0,0-1 0 0 0,-1 1 1 0 0,1 0-1 0 0,0 0 0 0 0,0 0 1 0 0,0 0-20 0 0,-12 1 8 0 0,0 1 0 0 0,0 0 0 0 0,0 1 1 0 0,0 1-1 0 0,1 1 0 0 0,0 0 0 0 0,0 1 0 0 0,0 0 1 0 0,1 1-1 0 0,0 1 0 0 0,0 0 0 0 0,1 1 0 0 0,1 0 1 0 0,-1 1-1 0 0,2 1 0 0 0,-1 0 0 0 0,2 0 0 0 0,0 1 1 0 0,0 0-1 0 0,1 1 0 0 0,1 0 0 0 0,0 1 0 0 0,1 0 1 0 0,1 0-1 0 0,0 0 0 0 0,1 1 0 0 0,0-1 0 0 0,2 1 1 0 0,0 1-1 0 0,0 1-8 0 0,4-12 23 0 0,-1 1 0 0 0,1 0 0 0 0,1 0-1 0 0,-1 0 1 0 0,1-1 0 0 0,0 1 0 0 0,1-1 0 0 0,-1 0 0 0 0,1 1 0 0 0,1-1 0 0 0,-1 0-1 0 0,1-1 1 0 0,0 1 0 0 0,0-1 0 0 0,1 1 0 0 0,-1-1 0 0 0,1-1 0 0 0,0 1 0 0 0,1-1-1 0 0,-1 0 1 0 0,1 0 0 0 0,0 0 0 0 0,0-1 0 0 0,0 0 0 0 0,0 0 0 0 0,1 0 0 0 0,-1-1 0 0 0,1 0-1 0 0,4 1-22 0 0,203 24 889 0 0,-113-27-411 0 0,-56 0-3872 0 0,-29-28-1864 0 0,-16 22 4037 0 0</inkml:trace>
  <inkml:trace contextRef="#ctx0" brushRef="#br0" timeOffset="410481.334">1013 12180 1048 0 0,'0'0'515'0'0,"0"0"116"0"0,12-3 4791 0 0,45-12-4339 0 0,283-18 182 0 0,-339 34-1343 0 0,-1-1 1 0 0,1 1 0 0 0,-1 0-1 0 0,1-1 1 0 0,-1 1 0 0 0,1-1-1 0 0,-1 1 1 0 0,0 0 0 0 0,1 0-1 0 0,-1-1 1 0 0,0 1 0 0 0,1 0-1 0 0,-1-1 1 0 0,0 1 0 0 0,0 0-1 0 0,0 0 1 0 0,0 0 0 0 0,0-1-1 0 0,0 1 1 0 0,0 0 0 0 0,0 0-1 0 0,0-1 1 0 0,0 1 0 0 0,0 0-1 0 0,0 0 1 0 0,-1-1 0 0 0,1 1-1 0 0,0 0 1 0 0,-1 0 0 0 0,1-1-1 0 0,0 1 1 0 0,-1 0 0 0 0,1-1-1 0 0,-1 1 1 0 0,1-1 0 0 0,-1 1-1 0 0,1 0 1 0 0,-1-1 0 0 0,1 1-1 0 0,-1-1 1 0 0,0 1 0 0 0,1-1-1 0 0,-1 0 1 0 0,0 1 0 0 0,1-1 0 0 0,-1 0-1 0 0,0 1 1 0 0,0-1 0 0 0,1 0-1 0 0,-1 0 1 0 0,0 0 0 0 0,0 1 77 0 0,-35 16-2076 0 0,18-7 753 0 0</inkml:trace>
  <inkml:trace contextRef="#ctx0" brushRef="#br0" timeOffset="410726.848">1197 12332 2164 0 0,'18'18'4353'0'0,"37"-15"-2521"0"0,-45-3-1455 0 0,124-30-976 0 0,-54-14-4710 0 0,-65 34 3959 0 0</inkml:trace>
  <inkml:trace contextRef="#ctx0" brushRef="#br0" timeOffset="184431.504">3138 8268 928 0 0,'0'-2'79'0'0,"1"0"0"0"0,-1 0-1 0 0,1 0 1 0 0,-1-1 0 0 0,0 1 0 0 0,1 0-1 0 0,-1 0 1 0 0,0 0 0 0 0,0 0 0 0 0,-1 0-1 0 0,1 0 1 0 0,0-1 0 0 0,-1 1-1 0 0,1 0 1 0 0,-1 0 0 0 0,0 0 0 0 0,1 0-1 0 0,-1 0 1 0 0,0 0 0 0 0,0 1 0 0 0,-1-1-1 0 0,1 0 1 0 0,0 0 0 0 0,-1 1 0 0 0,1-1-1 0 0,-1 1 1 0 0,1-1 0 0 0,-1 1 0 0 0,1 0-1 0 0,-1-1 1 0 0,0 1 0 0 0,0 0 0 0 0,0 0-1 0 0,0 0 1 0 0,0 1 0 0 0,0-1 0 0 0,0 0-1 0 0,0 1 1 0 0,0-1 0 0 0,0 1 0 0 0,0 0-1 0 0,0-1 1 0 0,0 1 0 0 0,0 0 0 0 0,-2 1-79 0 0,-92 15 709 0 0,70-6-631 0 0,1 1-1 0 0,1 1 0 0 0,0 2 1 0 0,0 0-1 0 0,2 2 1 0 0,-1 0-1 0 0,2 1 1 0 0,1 2-1 0 0,0 0 1 0 0,1 1-1 0 0,1 1 0 0 0,1 0 1 0 0,1 2-1 0 0,1 0 1 0 0,1 0-1 0 0,1 1 1 0 0,1 1-1 0 0,1 0 1 0 0,0 3-78 0 0,7-10 36 0 0,1-1 1 0 0,0 1 0 0 0,1 0-1 0 0,1-1 1 0 0,0 1 0 0 0,2 0 0 0 0,0 0-1 0 0,1 0 1 0 0,0-1 0 0 0,2 1 0 0 0,0-1-1 0 0,1 0 1 0 0,1 0 0 0 0,7 15-37 0 0,22 157 396 0 0,-37-174-375 0 0,-1 0 1 0 0,0 0-1 0 0,-1-1 1 0 0,0 1-1 0 0,-2-1 1 0 0,1 0-1 0 0,-2 0 1 0 0,0-1-1 0 0,0 1 1 0 0,-1-2-1 0 0,-1 1 1 0 0,0-1-1 0 0,-1 0 1 0 0,0-1-1 0 0,-1 0 1 0 0,0-1-1 0 0,-1 0 0 0 0,0-1 1 0 0,-1 0-1 0 0,1-1 1 0 0,-2-1-1 0 0,1 0 1 0 0,-1 0-1 0 0,0-1 1 0 0,0-1-1 0 0,-1-1-21 0 0,15-3 3 0 0,-1-1 0 0 0,0 0-1 0 0,1 0 1 0 0,-1 1 0 0 0,0-1 0 0 0,0 0-1 0 0,1 0 1 0 0,-1 0 0 0 0,0 0-1 0 0,0 0 1 0 0,1 0 0 0 0,-1 0-1 0 0,0 0 1 0 0,1 0 0 0 0,-1 0 0 0 0,0-1-1 0 0,0 1 1 0 0,1 0 0 0 0,-1 0-1 0 0,0-1 1 0 0,1 1 0 0 0,-1 0-1 0 0,1-1 1 0 0,-1 1 0 0 0,0-1 0 0 0,1 1-1 0 0,-1-1 1 0 0,1 1 0 0 0,-1-1-1 0 0,1 1 1 0 0,-1-1 0 0 0,1 1-1 0 0,0-1 1 0 0,-1 0 0 0 0,1 1-1 0 0,0-1 1 0 0,-1 0 0 0 0,1 1 0 0 0,0-1-1 0 0,0 0 1 0 0,-1 1 0 0 0,1-1-1 0 0,0 0 1 0 0,0 0 0 0 0,0 1-1 0 0,0-1 1 0 0,0 0 0 0 0,0 1 0 0 0,0-1-1 0 0,0 0 1 0 0,1 0 0 0 0,-1 1-1 0 0,0-1 1 0 0,0 0 0 0 0,1 1-1 0 0,-1-1 1 0 0,0 0 0 0 0,1 1-1 0 0,-1-1 1 0 0,0 0 0 0 0,1 1 0 0 0,-1-1-1 0 0,1 1 1 0 0,-1-1 0 0 0,1 1-1 0 0,-1-1 1 0 0,1 1 0 0 0,0-1-3 0 0,4-2-5 0 0,0 0-1 0 0,0 1 1 0 0,0 0 0 0 0,0 0 0 0 0,0 0-1 0 0,1 0 1 0 0,-1 1 0 0 0,1 0 0 0 0,-1 0 0 0 0,1 0-1 0 0,0 1 1 0 0,-1 0 0 0 0,1 0 0 0 0,0 0 0 0 0,-1 1-1 0 0,1-1 1 0 0,-1 1 0 0 0,1 1 0 0 0,-1-1-1 0 0,1 1 1 0 0,-1 0 0 0 0,0 0 0 0 0,0 1 0 0 0,0-1-1 0 0,0 1 1 0 0,0 0 0 0 0,-1 1 0 0 0,1-1 0 0 0,-1 1-1 0 0,0 0 1 0 0,0 0 0 0 0,0 0 0 0 0,1 3 5 0 0,95 166 76 0 0,-84-122-53 0 0,-2 1-1 0 0,-2 1 0 0 0,-2 0 1 0 0,1 52-23 0 0,8 37-234 0 0,9-67-411 0 0,-27-74 548 0 0,0 0-1 0 0,0 0 1 0 0,0 0 0 0 0,0 0 0 0 0,1 0 0 0 0,-1 0 0 0 0,0 0 0 0 0,0 0 0 0 0,1 0 0 0 0,-1-1 0 0 0,1 1 0 0 0,-1 0 0 0 0,1-1 0 0 0,-1 1 0 0 0,0-1 0 0 0,1 0 0 0 0,0 0 0 0 0,-1 1 0 0 0,1-1 0 0 0,-1 0 0 0 0,1 0 0 0 0,-1 0 0 0 0,1 0 0 0 0,-1-1-1 0 0,1 1 1 0 0,-1 0 0 0 0,1-1 0 0 0,-1 1 0 0 0,1-1 0 0 0,-1 1 0 0 0,1-1 0 0 0,-1 0 0 0 0,0 0 0 0 0,1 0 0 0 0,-1 0 97 0 0,29-21-1293 0 0,-7-2 59 0 0</inkml:trace>
  <inkml:trace contextRef="#ctx0" brushRef="#br0" timeOffset="184928.299">3574 8482 888 0 0,'23'-4'3860'0'0,"-37"34"-2735"0"0,4-10-1131 0 0,-13 47 255 0 0,2 1-1 0 0,4 1 1 0 0,2 1 0 0 0,1 18-249 0 0,-9 42 100 0 0,20-112-424 0 0,-1-1 0 0 0,0 1 0 0 0,-2-1 0 0 0,0 0 0 0 0,-1 0 0 0 0,0 0 0 0 0,-2-1 0 0 0,0 0 0 0 0,0-1 0 0 0,-2 0 0 0 0,0-1 0 0 0,-10 11 324 0 0,-4-5-1214 0 0</inkml:trace>
  <inkml:trace contextRef="#ctx0" brushRef="#br0" timeOffset="185174.685">3064 8797 1132 0 0,'4'-11'890'0'0,"-4"12"-806"0"0,0 0 0 0 0,1-1 1 0 0,-1 1-1 0 0,0-1 0 0 0,1 1 0 0 0,-1 0 1 0 0,1-1-1 0 0,-1 0 0 0 0,1 1 0 0 0,-1-1 1 0 0,1 1-1 0 0,0-1 0 0 0,-1 1 0 0 0,1-1 1 0 0,-1 0-1 0 0,1 0 0 0 0,0 1 1 0 0,-1-1-1 0 0,1 0 0 0 0,0 0 0 0 0,-1 0 1 0 0,1 0-1 0 0,0 0 0 0 0,0 1 0 0 0,-1-1 1 0 0,1-1-1 0 0,0 1 0 0 0,-1 0 0 0 0,1 0 1 0 0,0 0-1 0 0,-1 0 0 0 0,1 0 0 0 0,0-1 1 0 0,-1 1-1 0 0,1 0 0 0 0,0 0 0 0 0,-1-1 1 0 0,1 1-1 0 0,-1-1 0 0 0,1 1 1 0 0,0 0-1 0 0,-1-1 0 0 0,1 1 0 0 0,-1-1 1 0 0,0 1-1 0 0,1-1 0 0 0,-1 0 0 0 0,1 1 1 0 0,-1-1-1 0 0,0 1 0 0 0,1-1 0 0 0,-1 0 1 0 0,0 1-1 0 0,0-1 0 0 0,1 0 0 0 0,-1 1 1 0 0,0-1-1 0 0,0 0 0 0 0,0 1 0 0 0,0-1 1 0 0,0 0-1 0 0,0 0-84 0 0,34 47 239 0 0,1-2 1 0 0,3-2-1 0 0,1-2 1 0 0,2-1-1 0 0,2-2 1 0 0,1-2-1 0 0,15 7-239 0 0,203 127-4198 0 0,-262-169 4188 0 0,18 11-1182 0 0,-4 0-18 0 0</inkml:trace>
  <inkml:trace contextRef="#ctx0" brushRef="#br0" timeOffset="185455.797">3917 8749 2464 0 0,'48'-3'5216'0'0,"70"-5"-5372"0"0,-113 7 67 0 0,0 0-134 0 0,0 1 1 0 0,1-1-1 0 0,-1 1 0 0 0,0-1 1 0 0,1 2-1 0 0,-1-1 1 0 0,1 0-1 0 0,-1 1 1 0 0,0 0-1 0 0,0 1 1 0 0,1-1-1 0 0,-1 1 0 0 0,0 0 1 0 0,0 0-1 0 0,0 0 1 0 0,-1 1-1 0 0,1 0 1 0 0,-1 0-1 0 0,1 0 1 0 0,0 1 222 0 0,-2 5-1224 0 0</inkml:trace>
  <inkml:trace contextRef="#ctx0" brushRef="#br0" timeOffset="185717.893">3952 9073 1016 0 0,'119'-1'4885'0'0,"132"-42"-3611"0"0,-181-1-5076 0 0,-59 27 2497 0 0</inkml:trace>
  <inkml:trace contextRef="#ctx0" brushRef="#br0" timeOffset="186026.375">4594 8527 1008 0 0,'2'-3'117'0'0,"1"0"0"0"0,0 1 0 0 0,0-1 0 0 0,0 1 0 0 0,0-1 0 0 0,1 1 0 0 0,-1 0 0 0 0,1 0 0 0 0,-1 0 0 0 0,1 1 0 0 0,-1-1 0 0 0,1 1 0 0 0,0 0-1 0 0,0 0 1 0 0,0 0 0 0 0,0 0 0 0 0,0 1 0 0 0,0 0 0 0 0,0 0 0 0 0,0 0 0 0 0,0 0 0 0 0,0 1 0 0 0,0-1 0 0 0,0 1 0 0 0,-1 0 0 0 0,1 0 0 0 0,0 0 0 0 0,0 1 0 0 0,-1-1 0 0 0,1 1 0 0 0,0 0 0 0 0,-1 0 0 0 0,0 0 0 0 0,0 1-1 0 0,1-1 1 0 0,-1 1 0 0 0,-1 0 0 0 0,3 2-117 0 0,76 135 799 0 0,-77-125-690 0 0,0 0-1 0 0,-2 0 0 0 0,0 1 1 0 0,0-1-1 0 0,-1 0 0 0 0,-1 1 1 0 0,-1-1-1 0 0,0 0 0 0 0,-1 1 1 0 0,0-1-1 0 0,-1 0 0 0 0,-1 0 1 0 0,-1 0-1 0 0,0-1 0 0 0,-1 1 1 0 0,-6 11-109 0 0,-26 78 1340 0 0,73-100-1386 0 0,156-86-5936 0 0,-162 64 4617 0 0</inkml:trace>
  <inkml:trace contextRef="#ctx0" brushRef="#br0" timeOffset="186557.449">5138 8218 1520 0 0,'55'-61'2734'0'0,"-51"63"-2690"0"0,0 0 1 0 0,-1 0-1 0 0,0 1 0 0 0,0-1 1 0 0,1 1-1 0 0,-1 0 1 0 0,-1 0-1 0 0,1 0 1 0 0,0 0-1 0 0,-1 0 1 0 0,0 1-1 0 0,1-1 0 0 0,-1 1 1 0 0,-1-1-1 0 0,1 1 1 0 0,0 0-1 0 0,-1 0 1 0 0,0 0-1 0 0,0 0 1 0 0,0 0-1 0 0,-1 0 0 0 0,1 0 1 0 0,-1 0-1 0 0,0 0 1 0 0,0 0-1 0 0,0 2-44 0 0,1 37 161 0 0,-2 0 0 0 0,-2-1 0 0 0,-2 1 0 0 0,-2-1 0 0 0,-7 27-161 0 0,-17 157 316 0 0,33-211-264 0 0,0 1 0 0 0,2-1-1 0 0,0 0 1 0 0,0 0 0 0 0,1 0 0 0 0,1-1 0 0 0,0 0-1 0 0,2 0 1 0 0,-1 0 0 0 0,1-1 0 0 0,1 0 0 0 0,1-1 0 0 0,-1 0-1 0 0,2 0 1 0 0,0-1 0 0 0,0 0 0 0 0,1-1 0 0 0,0 0 0 0 0,1-1-1 0 0,0-1 1 0 0,0 0 0 0 0,2 0-52 0 0,1 1 90 0 0,-1 1 1 0 0,0 1-1 0 0,0 0 1 0 0,-2 1-1 0 0,1 0 0 0 0,-1 2 1 0 0,-1-1-1 0 0,0 1 0 0 0,-1 1 1 0 0,-1 0-1 0 0,0 1 1 0 0,-1 0-1 0 0,-1 0 0 0 0,0 1 1 0 0,-1-1-1 0 0,0 4-90 0 0,-5 4 43 0 0,-1 0-1 0 0,-2 0 0 0 0,0 0 1 0 0,-1-1-1 0 0,-1 1 0 0 0,-1-1 1 0 0,-2 0-1 0 0,0 0 1 0 0,-1 0-1 0 0,-1-1 0 0 0,-2 0 1 0 0,0 0-1 0 0,-1-1 1 0 0,-4 5-43 0 0,4-4-81 0 0,6-9-477 0 0,0-1-1 0 0,-1 0 0 0 0,-1 0 0 0 0,0 0 0 0 0,0-1 0 0 0,-1 0 0 0 0,-1-1 0 0 0,0 1 0 0 0,0-2 1 0 0,-1 1-1 0 0,-8 5 559 0 0,-6-1-1198 0 0</inkml:trace>
  <inkml:trace contextRef="#ctx0" brushRef="#br0" timeOffset="189895.893">3462 8628 1148 0 0,'0'0'103'0'0,"0"0"47"0"0,0 0 22 0 0,0 0 24 0 0,0 0-49 0 0,0 0-9 0 0,0 0-13 0 0,0 0 53 0 0,0 0-77 0 0,0 0 4 0 0,38 0 1523 0 0,18-4-1595 0 0,-55 3-7 0 0,-1 1-18 0 0,26 0 1355 0 0,-7 3-893 0 0,-26 26-19 0 0,-6 2-446 0 0,-127 437 689 0 0,65-190 390 0 0,55-174-714 0 0,20-103-296 0 0,0-1-30 0 0,0 0-18 0 0,-1 27 777 0 0,-32-49-6787 0 0,21 6 4826 0 0</inkml:trace>
  <inkml:trace contextRef="#ctx0" brushRef="#br0" timeOffset="190852.84">3109 8754 2008 0 0,'0'-1'91'0'0,"0"0"-1"0"0,0 0 0 0 0,0 0 1 0 0,0 1-1 0 0,0-1 1 0 0,0 0-1 0 0,1 0 0 0 0,-1 0 1 0 0,0 0-1 0 0,1 1 1 0 0,-1-1-1 0 0,0 0 1 0 0,1 0-1 0 0,-1 1 0 0 0,1-1 1 0 0,-1 0-1 0 0,1 1 1 0 0,-1-1-1 0 0,1 1 0 0 0,0-1 1 0 0,-1 0-1 0 0,1 1 1 0 0,0-1-1 0 0,0 1 1 0 0,-1 0-1 0 0,1-1 0 0 0,0 1 1 0 0,0 0-1 0 0,-1-1 1 0 0,1 1-1 0 0,0 0 0 0 0,0 0 1 0 0,0 0-1 0 0,0-1 1 0 0,-1 1-1 0 0,1 0 0 0 0,0 0 1 0 0,0 0-1 0 0,0 1 1 0 0,0-1-1 0 0,0 0 1 0 0,-1 0-1 0 0,1 0 0 0 0,0 1 1 0 0,0-1-1 0 0,0 0 1 0 0,-1 1-1 0 0,1-1 0 0 0,0 0 1 0 0,0 1-1 0 0,-1-1 1 0 0,1 1-1 0 0,0 0 1 0 0,-1-1-1 0 0,1 1-90 0 0,55 33-493 0 0,-45-27 869 0 0,293 249 1058 0 0,-196-155-989 0 0,75 58 246 0 0,-111-98 209 0 0,-68-50-458 0 0,-41-11-8098 0 0,30-2 6296 0 0</inkml:trace>
  <inkml:trace contextRef="#ctx0" brushRef="#br0" timeOffset="408378.965">3190 10085 1348 0 0,'1'-35'3768'0'0,"25"-4"-367"0"0,-23 42-3341 0 0,0-1 0 0 0,0 2 0 0 0,0-1-1 0 0,-1 0 1 0 0,1 0 0 0 0,-1 1 0 0 0,0-1 0 0 0,0 1 0 0 0,0 0 0 0 0,0 0 0 0 0,-1 0 0 0 0,0 0 0 0 0,0 0 0 0 0,0 0 0 0 0,0 0-1 0 0,0 0 1 0 0,-1 0 0 0 0,0 0 0 0 0,0 0 0 0 0,0 1 0 0 0,0-1 0 0 0,-1 0 0 0 0,0 2-60 0 0,70 773 1455 0 0,-55-687-985 0 0,-4-54 1145 0 0,-13-60-3291 0 0,0 16 1137 0 0,0 1 0 0 0,0 0 0 0 0,-1 0 0 0 0,1 0 0 0 0,-1 0 1 0 0,0 0-1 0 0,-1 1 0 0 0,1 0 0 0 0,-1 0 0 0 0,0 0 0 0 0,0 1 0 0 0,0-1 0 0 0,0 1 0 0 0,-1 0 0 0 0,1 1 0 0 0,-5-2 539 0 0,-12-7-1368 0 0</inkml:trace>
  <inkml:trace contextRef="#ctx0" brushRef="#br0" timeOffset="408923.137">2862 10833 1180 0 0,'0'0'881'0'0,"6"-1"3799"0"0,121 152-3454 0 0,324 369 1620 0 0,-448-520-2788 0 0,0 0 0 0 0,0 0 0 0 0,0 0 0 0 0,0-1 0 0 0,0 0 0 0 0,0 1-1 0 0,-1-1 1 0 0,1 0 0 0 0,0 0 0 0 0,0-1 0 0 0,-1 1 0 0 0,1 0 0 0 0,-1-1 0 0 0,1 0 0 0 0,-1 1 0 0 0,0-1 0 0 0,0 0 0 0 0,0 0 0 0 0,0-1 0 0 0,0 1-1 0 0,0 0 1 0 0,0-1 0 0 0,-1 1 0 0 0,1-1 0 0 0,-1 1 0 0 0,0-1 0 0 0,0 0 0 0 0,0 1 0 0 0,0-1 0 0 0,0 0 0 0 0,0 0 0 0 0,-1 0 0 0 0,1 0 0 0 0,-1 0 0 0 0,0-2-58 0 0,48-109 213 0 0,5 3 0 0 0,5 2 0 0 0,21-25-213 0 0,-68 127-4218 0 0,-22 33-199 0 0,0-12 3164 0 0,-1-1-19 0 0</inkml:trace>
  <inkml:trace contextRef="#ctx0" brushRef="#br0" timeOffset="414959.102">3918 11991 1480 0 0,'9'-15'3628'0'0,"-45"17"-3004"0"0,23-1-551 0 0,0 1 0 0 0,0 0 1 0 0,0 1-1 0 0,0 1 0 0 0,1 0 1 0 0,-1 0-1 0 0,1 1 0 0 0,0 1 1 0 0,1 0-1 0 0,-1 0 0 0 0,1 1 1 0 0,1 1-1 0 0,-1 0 0 0 0,1 0 0 0 0,0 1 1 0 0,1 1-1 0 0,0-1 0 0 0,1 1 1 0 0,-2 4-74 0 0,10-6 54 0 0,0-1 0 0 0,1 1-1 0 0,0 0 1 0 0,1-1 0 0 0,0 1 0 0 0,0-1 0 0 0,1 1 0 0 0,0-1 0 0 0,0 0 0 0 0,0 0 0 0 0,1 0 0 0 0,0-1 0 0 0,1 1 0 0 0,-1-1 0 0 0,1 0 0 0 0,0 0-1 0 0,1 0 1 0 0,-1-1 0 0 0,1 0 0 0 0,0 0 0 0 0,1-1 0 0 0,-1 1 0 0 0,1-1 0 0 0,0-1 0 0 0,0 1 0 0 0,0-1 0 0 0,5 1-54 0 0,46 26 234 0 0,-48-27-184 0 0,0 1 1 0 0,0 0-1 0 0,0 1 1 0 0,0-1 0 0 0,-1 2-1 0 0,0 0 1 0 0,0 0 0 0 0,0 1-1 0 0,-1-1 1 0 0,0 2 0 0 0,0-1-1 0 0,-1 1 1 0 0,0 1 0 0 0,0-1-1 0 0,-1 1 1 0 0,0 0 0 0 0,-1 1-1 0 0,1-1 1 0 0,-1 3-51 0 0,-6-7 52 0 0,0 1 0 0 0,0-1 0 0 0,-1 0-1 0 0,0 0 1 0 0,0 0 0 0 0,0 0 0 0 0,0 0 0 0 0,-1 0 0 0 0,0 0 0 0 0,0-1 0 0 0,0 0-1 0 0,0 1 1 0 0,-1-1 0 0 0,0 0 0 0 0,1 0 0 0 0,-2-1 0 0 0,1 1 0 0 0,0-1 0 0 0,-1 0-1 0 0,1 0 1 0 0,-1-1 0 0 0,0 1 0 0 0,0-1 0 0 0,0 0 0 0 0,0 0 0 0 0,-5 0-52 0 0,3 1-101 0 0,1-1 1 0 0,-1 0 0 0 0,0-1 0 0 0,1 0 0 0 0,-1 0-1 0 0,0 0 1 0 0,0-1 0 0 0,1 0 0 0 0,-1 0 0 0 0,0-1-1 0 0,0 0 1 0 0,1 0 0 0 0,-1 0 0 0 0,0-1 0 0 0,1 0-1 0 0,-1 0 1 0 0,1-1 0 0 0,0 0 0 0 0,0 0 0 0 0,0 0-1 0 0,-3-3 101 0 0,-21-43-5731 0 0,30 39 4449 0 0</inkml:trace>
  <inkml:trace contextRef="#ctx0" brushRef="#br0" timeOffset="411374.776">2294 11706 1268 0 0,'-63'-4'3568'0'0,"45"5"-3399"0"0,1 2-1 0 0,1 0 1 0 0,-1 0-1 0 0,0 2 1 0 0,1 0-1 0 0,0 1 1 0 0,0 0-1 0 0,0 2 1 0 0,1 0-1 0 0,0 0 1 0 0,1 2-1 0 0,0-1 0 0 0,0 2 1 0 0,1 0-1 0 0,-6 7-168 0 0,15-12 33 0 0,0 0-1 0 0,0 0 0 0 0,1 1 1 0 0,-1 0-1 0 0,1-1 0 0 0,1 1 1 0 0,0 0-1 0 0,0 1 1 0 0,0-1-1 0 0,1 0 0 0 0,-1 0 1 0 0,2 1-1 0 0,-1-1 0 0 0,1 1 1 0 0,1-1-1 0 0,-1 0 0 0 0,1 1 1 0 0,0-1-1 0 0,1 0 0 0 0,0 0 1 0 0,0 1-1 0 0,0-1 0 0 0,1-1 1 0 0,0 2-33 0 0,15 92 210 0 0,-22-77-193 0 0,0-1-1 0 0,-2 0 0 0 0,-1-1 1 0 0,0 1-1 0 0,-2-2 1 0 0,0 1-1 0 0,-2-1 1 0 0,0 0-1 0 0,-1-1 1 0 0,-1 0-1 0 0,0-1 1 0 0,-2-1-1 0 0,0 0 1 0 0,-1-1-1 0 0,0-1 0 0 0,-14 10-16 0 0,31-25 36 0 0,-1 0-1 0 0,1 0 0 0 0,-1 0 0 0 0,1 1 1 0 0,-1-1-1 0 0,0 0 0 0 0,1 1 0 0 0,-1-1 1 0 0,1 0-1 0 0,-1 1 0 0 0,0-1 0 0 0,1 0 1 0 0,-1 1-1 0 0,0-1 0 0 0,0 1 0 0 0,1-1 1 0 0,-1 1-1 0 0,0-1 0 0 0,0 0 0 0 0,0 1 1 0 0,1-1-1 0 0,-1 1 0 0 0,0-1 0 0 0,0 1 1 0 0,0-1-1 0 0,0 1-35 0 0,26-11 25 0 0,-23 9-25 0 0,0 0 0 0 0,0 0 0 0 0,0 0 0 0 0,0 0 0 0 0,0 0 1 0 0,0 1-1 0 0,0 0 0 0 0,0-1 0 0 0,1 1 0 0 0,-1 0 0 0 0,0 1 0 0 0,0-1 0 0 0,0 0 1 0 0,0 1-1 0 0,0 0 0 0 0,0 0 0 0 0,0 0 0 0 0,0 0 0 0 0,0 0 0 0 0,0 1 0 0 0,0-1 0 0 0,-1 1 1 0 0,1 0-1 0 0,0-1 0 0 0,-1 1 0 0 0,0 0 0 0 0,1 1 0 0 0,-1-1 0 0 0,0 0 0 0 0,0 1 0 0 0,0-1 1 0 0,0 1-1 0 0,-1 0 0 0 0,1-1 0 0 0,-1 1 0 0 0,0 0 0 0 0,0 0 0 0 0,0 0 0 0 0,0 0 1 0 0,0 0-1 0 0,0 0 0 0 0,-1 0 0 0 0,1 1 0 0 0,-1-1 0 0 0,0 0 0 0 0,0 0 0 0 0,-17 218-9 0 0,-4-68-30 0 0,20-138-34 0 0,1-1 1 0 0,0 1 0 0 0,1-1 0 0 0,1 1 0 0 0,0-1 0 0 0,1 1 0 0 0,0-1 0 0 0,1 0 0 0 0,1 0 0 0 0,0-1 0 0 0,1 0 0 0 0,0 1-1 0 0,1-2 1 0 0,1 1 0 0 0,0-1 0 0 0,0 0 0 0 0,1-1 0 0 0,1 0 0 0 0,0 0 0 0 0,0-1 0 0 0,1-1 0 0 0,1 1 0 0 0,-1-2 0 0 0,1 0-1 0 0,1 0 1 0 0,8 3 72 0 0,79 33-4057 0 0,-66-34 2833 0 0</inkml:trace>
  <inkml:trace contextRef="#ctx0" brushRef="#br0" timeOffset="413283.905">2217 12330 1416 0 0,'0'0'366'0'0,"0"0"-45"0"0,0 0-22 0 0,0 0 13 0 0,0 0-78 0 0,0 0-56 0 0,19 0 2328 0 0,50 11-1042 0 0,57-5 580 0 0,-83-18-1780 0 0,-1-2 1 0 0,0-1-1 0 0,-1-3 0 0 0,-1-1 1 0 0,0-2-1 0 0,-2-1 0 0 0,18-16-264 0 0,6-38 1033 0 0,-62 75-960 0 0,-2-10 10 0 0,-4 4-103 0 0,0 1-1 0 0,0-1 1 0 0,0 1-1 0 0,-1 0 1 0 0,0 1-1 0 0,0 0 1 0 0,0 0-1 0 0,-1 0 1 0 0,0 1-1 0 0,0 0 1 0 0,0 0-1 0 0,0 1 1 0 0,-1 0-1 0 0,1 1 1 0 0,-1 0 0 0 0,0 0-1 0 0,1 1 1 0 0,-1 0-1 0 0,0 1 1 0 0,0-1-1 0 0,0 2 1 0 0,0-1-1 0 0,0 1 1 0 0,-5 2 20 0 0,-12 1-31 0 0,0 1 1 0 0,1 1-1 0 0,0 2 0 0 0,0 0 1 0 0,1 1-1 0 0,0 2 1 0 0,1 1-1 0 0,0 0 0 0 0,-17 13 31 0 0,25-17-13 0 0,-1 0-1 0 0,1 1 1 0 0,1 1-1 0 0,0 0 0 0 0,0 1 1 0 0,1 0-1 0 0,0 1 1 0 0,1 1-1 0 0,0 0 1 0 0,1 0-1 0 0,1 1 0 0 0,0 1 1 0 0,1 0-1 0 0,0 0 1 0 0,1 0-1 0 0,1 1 1 0 0,1 1-1 0 0,0-1 0 0 0,1 1 1 0 0,1 0-1 0 0,0 0 1 0 0,-1 17 13 0 0,8-23 20 0 0,1 0 0 0 0,0 0 1 0 0,0 0-1 0 0,1-1 0 0 0,0 1 0 0 0,1-1 1 0 0,0 0-1 0 0,0-1 0 0 0,1 0 0 0 0,1 0 1 0 0,-1 0-1 0 0,1-1 0 0 0,1 0 1 0 0,0 0-1 0 0,0-1 0 0 0,0 0 0 0 0,1-1 1 0 0,0 0-1 0 0,0-1 0 0 0,1 0 0 0 0,-1 0 1 0 0,9 2-21 0 0,17 3-350 0 0,2 0 1 0 0,-1-3-1 0 0,1-1 1 0 0,1-2-1 0 0,-1-1 1 0 0,0-2 0 0 0,11-3 349 0 0,64-31-5524 0 0,-98 26 4274 0 0</inkml:trace>
  <inkml:trace contextRef="#ctx0" brushRef="#br0" timeOffset="413843.768">3293 12117 1744 0 0,'-42'6'2585'0'0,"16"1"-2259"0"0,1 2 1 0 0,1 1-1 0 0,0 2 1 0 0,0 0-1 0 0,1 1 1 0 0,0 1-1 0 0,2 1 0 0 0,-1 1 1 0 0,2 1-1 0 0,0 1 1 0 0,1 1-1 0 0,-4 7-326 0 0,21-23 62 0 0,0 1 0 0 0,0 0 0 0 0,0 0 0 0 0,0 0 0 0 0,1 0 0 0 0,0 0 0 0 0,0 0 0 0 0,0 0 0 0 0,0 1 0 0 0,0-1 0 0 0,1 0 0 0 0,0 1 1 0 0,0-1-1 0 0,0 0 0 0 0,0 1 0 0 0,1-1 0 0 0,0 0 0 0 0,0 0 0 0 0,0 0 0 0 0,0 1 0 0 0,1-1 0 0 0,-1 0 0 0 0,1 0 0 0 0,0-1 0 0 0,0 1 0 0 0,1 0 0 0 0,-1-1 0 0 0,1 1 0 0 0,0-1 0 0 0,0 0 0 0 0,0 0 0 0 0,0 0 0 0 0,0 0 0 0 0,1-1 0 0 0,-1 1 0 0 0,1-1 0 0 0,0 0 0 0 0,0 0-62 0 0,156 64 435 0 0,-147-64-326 0 0,43 6-2137 0 0,-7-25-4012 0 0,-47 13 4753 0 0</inkml:trace>
  <inkml:trace contextRef="#ctx0" brushRef="#br0" timeOffset="414275.878">3061 12387 1060 0 0,'-9'-3'6869'0'0,"25"-6"-5829"0"0,26-6-615 0 0,0 2 1 0 0,1 2-1 0 0,1 2 0 0 0,-1 1 1 0 0,1 3-1 0 0,30 0-425 0 0,-64 4 95 0 0,3 0-1914 0 0,-7 0-4440 0 0,-6 1 4925 0 0</inkml:trace>
  <inkml:trace contextRef="#ctx0" brushRef="#br0" timeOffset="417410.175">4355 12140 1120 0 0,'16'-28'3030'0'0,"-16"26"-2584"0"0,4-2-38 0 0,12-18 1649 0 0,-16 23-1991 0 0,1 1 0 0 0,0-1 0 0 0,0 0 0 0 0,0 0 1 0 0,0 1-1 0 0,0-1 0 0 0,0 0 0 0 0,0 0 0 0 0,0 0 1 0 0,0 0-1 0 0,0 0 0 0 0,1-1 0 0 0,-1 1 1 0 0,0 0-1 0 0,1 0 0 0 0,-1-1 0 0 0,0 1 0 0 0,1-1 1 0 0,-1 1-1 0 0,1-1 0 0 0,-1 0 0 0 0,1 0 0 0 0,-1 1 1 0 0,1-1-1 0 0,-1 0 0 0 0,1 0 0 0 0,-1 0 0 0 0,1-1 1 0 0,-1 1-1 0 0,1 0 0 0 0,-1-1 0 0 0,1 1 0 0 0,-1 0 1 0 0,1-1-1 0 0,-1 0 0 0 0,0 1 0 0 0,1-1 0 0 0,-1 0 1 0 0,0 0-1 0 0,0 0 0 0 0,1 0 0 0 0,-1 0 0 0 0,0 0 1 0 0,0 0-1 0 0,0 0 0 0 0,0 0 0 0 0,0 0 0 0 0,-1-1 1 0 0,1 1-1 0 0,0 0 0 0 0,0-1 0 0 0,-1 1 1 0 0,1 0-1 0 0,-1-1 0 0 0,1 1 0 0 0,-1-1 0 0 0,0 0-66 0 0,4-34-761 0 0,-23 55-4480 0 0,9-2 3917 0 0,1-2 68 0 0</inkml:trace>
  <inkml:trace contextRef="#ctx0" brushRef="#br0" timeOffset="417659.654">4395 12369 2088 0 0,'0'1'94'0'0,"0"0"0"0"0,0 0 0 0 0,0 0 0 0 0,0-1-1 0 0,0 1 1 0 0,0 0 0 0 0,0 0 0 0 0,0 0 0 0 0,1-1 0 0 0,-1 1 0 0 0,0 0-1 0 0,0 0 1 0 0,1-1 0 0 0,-1 1 0 0 0,1 0 0 0 0,-1-1 0 0 0,0 1-1 0 0,1 0 1 0 0,-1-1 0 0 0,1 1 0 0 0,-1 0 0 0 0,1-1 0 0 0,0 1 0 0 0,-1-1-1 0 0,1 1 1 0 0,0-1 0 0 0,-1 1 0 0 0,1-1 0 0 0,0 0 0 0 0,0 1-1 0 0,-1-1 1 0 0,1 0 0 0 0,0 0 0 0 0,0 1 0 0 0,-1-1 0 0 0,1 0 0 0 0,0 0-1 0 0,0 0 1 0 0,0 0 0 0 0,-1 0 0 0 0,1 0 0 0 0,0 0 0 0 0,0 0-1 0 0,0-1 1 0 0,-1 1 0 0 0,1 0 0 0 0,0 0 0 0 0,0-1 0 0 0,-1 1 0 0 0,1 0-1 0 0,0-1 1 0 0,0 1 0 0 0,-1-1 0 0 0,1 1 0 0 0,0-1 0 0 0,-1 1-1 0 0,1-1 1 0 0,-1 1 0 0 0,1-1 0 0 0,-1 1 0 0 0,1-1 0 0 0,-1 0 0 0 0,1 1-1 0 0,-1-1 1 0 0,0 0 0 0 0,1 0 0 0 0,-1 1 0 0 0,0-1 0 0 0,0 0-1 0 0,1 0-93 0 0,-21-18 44 0 0,8 22-5155 0 0,12-3 3829 0 0</inkml:trace>
  <inkml:trace contextRef="#ctx0" brushRef="#br0" timeOffset="418516.133">5352 11873 1060 0 0,'0'0'448'0'0,"0"0"-50"0"0,0 0-26 0 0,0 0-6 0 0,0 0 80 0 0,0 0-36 0 0,0 0-66 0 0,0 0 0 0 0,0 0-61 0 0,0 0-65 0 0,0 0 60 0 0,0 0 26 0 0,0 0-133 0 0,0 0-60 0 0,0 0 39 0 0,0 0 28 0 0,0 0 0 0 0,0 0-56 0 0,0 0 26 0 0,0 0 14 0 0,0 0-82 0 0,-19 13 357 0 0,-6 14-224 0 0,0 1 1 0 0,2 0-1 0 0,2 2 0 0 0,0 1 0 0 0,2 1 1 0 0,1 0-1 0 0,-12 34-213 0 0,-12 15 454 0 0,-16 63 109 0 0,56-133-631 0 0,-8 13-681 0 0,-6-18-5278 0 0,4-6 4777 0 0</inkml:trace>
  <inkml:trace contextRef="#ctx0" brushRef="#br0" timeOffset="418890.122">4846 11975 904 0 0,'-1'-13'2298'0'0,"1"13"-2225"0"0,1 0-1 0 0,-1 1 0 0 0,1-1 0 0 0,-1 0 0 0 0,1 0 1 0 0,-1 1-1 0 0,1-1 0 0 0,-1 0 0 0 0,1 0 0 0 0,-1 0 1 0 0,1 0-1 0 0,-1 0 0 0 0,1 0 0 0 0,-1 0 0 0 0,1 0 1 0 0,-1 0-1 0 0,1 0 0 0 0,-1 0 0 0 0,1 0 0 0 0,-1-1 1 0 0,1 1-1 0 0,-1 0 0 0 0,1 0 0 0 0,-1 0 0 0 0,1-1 1 0 0,-1 1-1 0 0,1 0 0 0 0,-1-1 0 0 0,0 1 0 0 0,1 0 1 0 0,-1-1-1 0 0,1 1 0 0 0,-1 0 0 0 0,0-1 0 0 0,1 1 1 0 0,-1-1-1 0 0,0 1 0 0 0,0-1 0 0 0,1 1 0 0 0,-1-1 1 0 0,0 1-1 0 0,0-1 0 0 0,0 1 0 0 0,0-1 0 0 0,0 1 1 0 0,0-1-1 0 0,1 1 0 0 0,-1-1 0 0 0,0 1 0 0 0,0-1 1 0 0,0 1-1 0 0,-1-1 0 0 0,1 1 0 0 0,0-1 0 0 0,0 1 1 0 0,0-1-1 0 0,0 1 0 0 0,0-1 0 0 0,-1 1 0 0 0,1-1 1 0 0,0 1-1 0 0,0-1 0 0 0,-1 1 0 0 0,1 0 0 0 0,0-1 1 0 0,-1 1-1 0 0,1-1 0 0 0,0 1-72 0 0,240 191 1785 0 0,68 23-570 0 0,-309-214-1290 0 0,1 1 0 0 0,-1-1 0 0 0,1 0 0 0 0,0 0 0 0 0,-1 1 0 0 0,1-1 0 0 0,0 0 0 0 0,0 1 0 0 0,-1-1 0 0 0,1 0 0 0 0,0 1 0 0 0,0-1 0 0 0,-1 0 0 0 0,1 1 0 0 0,0-1 0 0 0,0 1 0 0 0,0-1 0 0 0,0 0 0 0 0,0 1 0 0 0,-1-1 0 0 0,1 1 0 0 0,0-1 0 0 0,0 1 0 0 0,0-1 0 0 0,0 0 0 0 0,0 1 0 0 0,0-1 0 0 0,1 1 0 0 0,-1-1-1 0 0,0 1 1 0 0,0-1 0 0 0,0 0 0 0 0,0 1 0 0 0,0-1 0 0 0,1 1 0 0 0,-1-1 0 0 0,0 0 0 0 0,0 1 0 0 0,1-1 0 0 0,-1 0 0 0 0,0 1 0 0 0,0-1 0 0 0,1 0 0 0 0,-1 1 0 0 0,0-1 0 0 0,1 0 0 0 0,-1 0 0 0 0,0 1 0 0 0,1-1 75 0 0,-40-10-5103 0 0,38 10 5222 0 0,-18-6-1355 0 0</inkml:trace>
  <inkml:trace contextRef="#ctx0" brushRef="#br0" timeOffset="419883.177">5723 11991 964 0 0,'0'0'476'0'0,"0"0"-57"0"0,0 0-50 0 0,0 0-20 0 0,0 0-11 0 0,0 0 55 0 0,0 0-45 0 0,0 0-54 0 0,0 0 24 0 0,0 0 16 0 0,0 0 16 0 0,0 0-5 0 0,0 0 21 0 0,0 0-37 0 0,5 11 266 0 0,112-2 919 0 0,-91-12-1383 0 0,0-1 1 0 0,-1-1 0 0 0,1-1-1 0 0,-1-1 1 0 0,-1-1 0 0 0,1-2-1 0 0,-2 0 1 0 0,1-1 0 0 0,-2-2-1 0 0,1 0 1 0 0,10-9-132 0 0,-9-8 575 0 0,-24 29-527 0 0,0 1 35 0 0,-24-18 67 0 0,4 14-158 0 0,0 0 1 0 0,0 2-1 0 0,-1 0 1 0 0,1 1-1 0 0,0 1 1 0 0,-1 1-1 0 0,1 1 0 0 0,0 1 1 0 0,-1 0-1 0 0,2 2 1 0 0,-1 0-1 0 0,0 1 0 0 0,1 1 1 0 0,0 1-1 0 0,1 1 1 0 0,0 0-1 0 0,0 1 1 0 0,1 1-1 0 0,0 1 0 0 0,1 1 1 0 0,0 0-1 0 0,1 0 1 0 0,1 2-1 0 0,0 0 1 0 0,-1 3 7 0 0,12-13 8 0 0,0 0 0 0 0,1 1 0 0 0,0-1 0 0 0,0 1 0 0 0,0-1 0 0 0,1 1 0 0 0,-1-1 0 0 0,1 1 0 0 0,1 0 0 0 0,-1 0 0 0 0,1-1 0 0 0,0 1 0 0 0,0 0 0 0 0,1 0 0 0 0,0 0 1 0 0,0-1-1 0 0,0 1 0 0 0,1-1 0 0 0,-1 1 0 0 0,1-1 0 0 0,1 1 0 0 0,-1-1 0 0 0,1 0 0 0 0,0 0 0 0 0,0 0 0 0 0,0 0 0 0 0,1-1 0 0 0,0 1 0 0 0,0-1 0 0 0,0 0 0 0 0,0 0 0 0 0,0 0 1 0 0,1-1-1 0 0,0 0 0 0 0,0 1 0 0 0,0-2 0 0 0,0 1 0 0 0,0-1 0 0 0,1 1 0 0 0,-1-1 0 0 0,1-1 0 0 0,-1 1 0 0 0,1-1 0 0 0,0 0 0 0 0,-1 0 0 0 0,5-1-8 0 0,99 16-826 0 0,-36-14-2775 0 0,-22-16 918 0 0,-39 6 1407 0 0</inkml:trace>
  <inkml:trace contextRef="#ctx0" brushRef="#br0" timeOffset="420300.863">5533 11802 1540 0 0,'-7'3'152'0'0,"0"1"1"0"0,0 0-1 0 0,1 0 0 0 0,-1 0 1 0 0,1 1-1 0 0,0-1 0 0 0,0 2 1 0 0,1-1-1 0 0,-1 1 0 0 0,1-1 1 0 0,0 2-1 0 0,1-1 0 0 0,0 0 0 0 0,0 1 1 0 0,0 0-1 0 0,1 0 0 0 0,-1 0 1 0 0,2 0-1 0 0,-1 0 0 0 0,1 1 1 0 0,0-1-1 0 0,1 1 0 0 0,0 0 1 0 0,0-1-1 0 0,0 6-152 0 0,2 4 150 0 0,0-1 1 0 0,1 0 0 0 0,1 0-1 0 0,1 0 1 0 0,0 0 0 0 0,1-1-1 0 0,0 1 1 0 0,2-1 0 0 0,-1 0-1 0 0,2-1 1 0 0,0 0 0 0 0,1 0-1 0 0,0 0 1 0 0,1-1 0 0 0,0-1-1 0 0,1 0 1 0 0,1 0-1 0 0,0-1 1 0 0,0-1 0 0 0,6 4-151 0 0,10 7-76 0 0,1-1 0 0 0,1-1 0 0 0,1-2-1 0 0,0-1 1 0 0,2-1 0 0 0,-1-2 0 0 0,2-1 0 0 0,0-1 0 0 0,0-2 76 0 0,97 4-4478 0 0,-116-13 3236 0 0</inkml:trace>
  <inkml:trace contextRef="#ctx0" brushRef="#br0" timeOffset="420626.508">6226 11765 916 0 0,'9'2'306'0'0,"-1"1"0"0"0,1 0-1 0 0,-1 1 1 0 0,1 0 0 0 0,-1 0 0 0 0,-1 1 0 0 0,1 0-1 0 0,0 1 1 0 0,-1-1 0 0 0,0 1 0 0 0,-1 1-1 0 0,1-1 1 0 0,-1 1 0 0 0,4 7-306 0 0,0-4 324 0 0,5 7-42 0 0,-1 0 1 0 0,-1 2 0 0 0,-1 0 0 0 0,0 0 0 0 0,-1 1 0 0 0,-1 0 0 0 0,-1 1 0 0 0,-1 0-1 0 0,-1 1 1 0 0,-1-1 0 0 0,-1 1 0 0 0,-1 1 0 0 0,0-1 0 0 0,-1 22-283 0 0,-3-31 76 0 0,-1 1 0 0 0,-1-1 0 0 0,0 1 1 0 0,-1-1-1 0 0,-1 0 0 0 0,0 0 0 0 0,0 0 0 0 0,-2-1 1 0 0,1 1-1 0 0,-1-1 0 0 0,-1 0 0 0 0,0-1 0 0 0,-1 0 0 0 0,-6 7-76 0 0,-92 64-4452 0 0,75-75 1711 0 0,29-7 1331 0 0</inkml:trace>
  <inkml:trace contextRef="#ctx0" brushRef="#br0" timeOffset="421361.236">6603 12066 1048 0 0,'4'-5'8119'0'0,"15"-17"-8009"0"0,126-21 1147 0 0,133 17-1523 0 0,-276 26-34 0 0,-2 0-62 0 0,0 0-54 0 0,-5 14-5654 0 0,-12-10 4706 0 0</inkml:trace>
  <inkml:trace contextRef="#ctx0" brushRef="#br0" timeOffset="421609.793">6739 12188 1468 0 0,'18'15'5411'0'0,"38"-14"-4146"0"0,-39-2-697 0 0,144-25-667 0 0,-104 20-5876 0 0,-52 6 4765 0 0</inkml:trace>
  <inkml:trace contextRef="#ctx0" brushRef="#br0" timeOffset="423475.039">7453 11858 1216 0 0,'0'0'464'0'0,"0"0"-89"0"0,0 0-70 0 0,0 0-64 0 0,0 0 6 0 0,0 0 107 0 0,0 0-23 0 0,0 0 32 0 0,0 0-59 0 0,0 0-64 0 0,-12 16 780 0 0,9-17-906 0 0,0 1-1 0 0,1-1 1 0 0,0-1 0 0 0,-1 1-1 0 0,1 0 1 0 0,0 0 0 0 0,-1-1-1 0 0,1 0 1 0 0,0 1 0 0 0,0-1-1 0 0,0 0 1 0 0,1 0 0 0 0,-1 0 0 0 0,0 0-1 0 0,1 0 1 0 0,-1 0 0 0 0,1-1-1 0 0,0 1 1 0 0,-1-1 0 0 0,1 1-1 0 0,0 0 1 0 0,1-1 0 0 0,-1 0-1 0 0,0 1 1 0 0,1-1 0 0 0,-1 1 0 0 0,1-1-1 0 0,0 0 1 0 0,0 1 0 0 0,0-2-114 0 0,2-4 62 0 0,-1 0 0 0 0,1 0 1 0 0,1 0-1 0 0,-1 0 0 0 0,1 0 0 0 0,1 1 1 0 0,-1-1-1 0 0,1 1 0 0 0,1 0 1 0 0,-1 0-1 0 0,1 1 0 0 0,0-1 1 0 0,1 1-1 0 0,5-5-62 0 0,-4 4 12 0 0,1 1 1 0 0,-1 0-1 0 0,2 0 1 0 0,-1 0-1 0 0,1 1 0 0 0,-1 1 1 0 0,1-1-1 0 0,1 1 1 0 0,-1 1-1 0 0,0 0 1 0 0,1 0-1 0 0,0 1 0 0 0,0 0 1 0 0,0 0-1 0 0,0 1 1 0 0,0 1-1 0 0,0 0 1 0 0,0 0-1 0 0,0 1 0 0 0,-1 0 1 0 0,1 1-1 0 0,0 0 1 0 0,0 0-1 0 0,-1 1 0 0 0,1 0 1 0 0,-1 1-1 0 0,0 0 1 0 0,0 1-1 0 0,0 0 1 0 0,7 5-13 0 0,-9-1 2 0 0,-1 2-1 0 0,1-1 1 0 0,-1 0 0 0 0,-1 1 0 0 0,0 0 0 0 0,-1 1 0 0 0,0-1 0 0 0,0 1 0 0 0,-1-1 0 0 0,-1 1 0 0 0,0 0 0 0 0,-1 0 0 0 0,0 0 0 0 0,-1 0 0 0 0,0 0-1 0 0,-1 1 1 0 0,-1 3-2 0 0,2-9 7 0 0,-3 17-15 0 0,-1 0 0 0 0,-2-1 0 0 0,-1 0 0 0 0,0 0 0 0 0,-2 0 0 0 0,0-1 0 0 0,-2 0 0 0 0,-8 12 8 0 0,4-3 33 0 0,-57 104 361 0 0,71-134-329 0 0,1-1 6 0 0,57 10 286 0 0,141-24-82 0 0,13 6-403 0 0,-197-6-1305 0 0,-11-9-4758 0 0,-4 16 4813 0 0</inkml:trace>
  <inkml:trace contextRef="#ctx0" brushRef="#br0" timeOffset="424316.892">8013 11417 1068 0 0,'24'-37'4281'0'0,"101"-11"-3053"0"0,-120 47-1204 0 0,0 1 0 0 0,-1 0 0 0 0,1 1 0 0 0,0-1-1 0 0,0 1 1 0 0,0 0 0 0 0,0 0 0 0 0,0 0 0 0 0,-1 1 0 0 0,1-1-1 0 0,-1 1 1 0 0,1 1 0 0 0,-1-1 0 0 0,0 0 0 0 0,1 1 0 0 0,-1 0-1 0 0,0 0 1 0 0,-1 0 0 0 0,1 1 0 0 0,-1-1 0 0 0,1 1-1 0 0,-1 0 1 0 0,0 0 0 0 0,-1 0 0 0 0,1 0 0 0 0,-1 0 0 0 0,1 1-1 0 0,-1-1 1 0 0,0 1 0 0 0,-1-1 0 0 0,1 1 0 0 0,-1 0 0 0 0,1 4-24 0 0,13 178 539 0 0,-15-159-323 0 0,-1 20 18 0 0,-1-36-151 0 0,1 1 0 0 0,0 0 0 0 0,1-1 0 0 0,0 1 0 0 0,1-1 1 0 0,1 1-1 0 0,0-1 0 0 0,0 1 0 0 0,1-1 0 0 0,1 0 0 0 0,0 0 1 0 0,1 0-1 0 0,0-1 0 0 0,1 1 0 0 0,0-1 0 0 0,1-1 0 0 0,0 1 1 0 0,1 0-84 0 0,3 1 61 0 0,0 1 1 0 0,-1 0-1 0 0,-1 1 1 0 0,0 0-1 0 0,-1 0 1 0 0,0 1-1 0 0,-1 0 1 0 0,-1 0-1 0 0,0 1 1 0 0,-1 0-1 0 0,-1 0 1 0 0,0 0-1 0 0,-1 1 1 0 0,-1-1-1 0 0,-1 1 0 0 0,0-1 1 0 0,-2 16-62 0 0,-21 280 185 0 0,22-218-8240 0 0,0-93 6810 0 0</inkml:trace>
  <inkml:trace contextRef="#ctx0" brushRef="#br0" timeOffset="427624.672">1504 13982 880 0 0,'-3'-2'445'0'0,"-45"-31"2031"0"0,14 28-427 0 0,21 5 138 0 0,21-5-930 0 0,42-12-852 0 0,0 2 0 0 0,1 2 0 0 0,0 3-1 0 0,0 2 1 0 0,1 2 0 0 0,39 2-405 0 0,-90 3-26 0 0,0 1 0 0 0,0-1 0 0 0,1 1 1 0 0,-1 0-1 0 0,0 0 0 0 0,0 0 0 0 0,1 0 0 0 0,-1 0 0 0 0,0 0 0 0 0,1 0 0 0 0,-1 0 0 0 0,0 0 1 0 0,0 0-1 0 0,1 1 0 0 0,-1-1 0 0 0,0 1 0 0 0,0-1 0 0 0,0 1 0 0 0,1-1 0 0 0,-1 1 0 0 0,0 0 1 0 0,0-1-1 0 0,0 1 0 0 0,0 0 0 0 0,0 0 0 0 0,0 0 0 0 0,0 0 0 0 0,-1 0 0 0 0,1 0 1 0 0,0 0-1 0 0,0 0 0 0 0,-1 0 0 0 0,1 0 0 0 0,-1 0 0 0 0,1 1 0 0 0,-1-1 0 0 0,1 0 0 0 0,-1 0 1 0 0,0 1-1 0 0,0-1 0 0 0,1 0 0 0 0,-1 0 0 0 0,0 1 0 0 0,0-1 0 0 0,0 0 0 0 0,0 1 0 0 0,-1-1 1 0 0,1 0-1 0 0,0 0 0 0 0,0 1 0 0 0,-1-1 0 0 0,1 0 0 0 0,-1 0 0 0 0,1 0 0 0 0,-1 1 1 0 0,0-1-1 0 0,1 0 0 0 0,-1 0 0 0 0,0 0 0 0 0,0 0 0 0 0,0 0 26 0 0,-57 63-4071 0 0,15-40 1372 0 0,21-13 1417 0 0</inkml:trace>
  <inkml:trace contextRef="#ctx0" brushRef="#br0" timeOffset="427874.786">1461 14204 880 0 0,'12'9'6008'0'0,"64"-11"-3825"0"0,186-21-1690 0 0,-209 36-2595 0 0,-26-3-2710 0 0,-24-9 3550 0 0</inkml:trace>
  <inkml:trace contextRef="#ctx0" brushRef="#br0" timeOffset="430732.298">2841 13370 1196 0 0,'0'0'349'0'0,"3"-21"755"0"0,-2 20-1073 0 0,0 0 1 0 0,0 0-1 0 0,0 1 0 0 0,-1-1 1 0 0,1 0-1 0 0,-1 0 0 0 0,1 0 1 0 0,0 0-1 0 0,-1 0 1 0 0,0 0-1 0 0,1-1 0 0 0,-1 1 1 0 0,0 0-1 0 0,1 0 0 0 0,-1 0 1 0 0,0 0-1 0 0,0 0 0 0 0,0 0 1 0 0,0-1-1 0 0,0 1 1 0 0,0 0-1 0 0,0 0 0 0 0,0 0 1 0 0,-1 0-1 0 0,1 0 0 0 0,0 0 1 0 0,-1-1-1 0 0,1 1 0 0 0,-1 0 1 0 0,1 0-1 0 0,-1 0 1 0 0,0 0-1 0 0,1 0 0 0 0,-1 1 1 0 0,0-1-1 0 0,0 0 0 0 0,1 0 1 0 0,-1 0-1 0 0,0 1 1 0 0,0-1-1 0 0,0 0 0 0 0,0 1 1 0 0,0-1-1 0 0,0 1 0 0 0,0-1 1 0 0,0 1-1 0 0,0-1 0 0 0,0 1 1 0 0,0 0-1 0 0,-1-1 1 0 0,1 1-1 0 0,0 0 0 0 0,0 0 1 0 0,0 0-1 0 0,0 0 0 0 0,0 0 1 0 0,-1 0-1 0 0,1 0 0 0 0,0 1 1 0 0,0-1-1 0 0,0 0 1 0 0,0 1-1 0 0,0-1 0 0 0,0 0 1 0 0,0 1-1 0 0,0-1 0 0 0,0 1 1 0 0,0 0-1 0 0,0-1 0 0 0,-1 2-31 0 0,-14 4 64 0 0,-1 2-1 0 0,1 0 0 0 0,1 0 0 0 0,-1 2 0 0 0,1 0 0 0 0,1 1 0 0 0,0 0 0 0 0,1 1 0 0 0,0 0 1 0 0,1 1-1 0 0,0 1 0 0 0,1 0 0 0 0,0 1 0 0 0,1-1 0 0 0,1 2 0 0 0,1 0 0 0 0,0 0 1 0 0,1 0-1 0 0,1 1 0 0 0,0 0 0 0 0,1 0 0 0 0,1 1 0 0 0,0-1 0 0 0,2 1 0 0 0,0 0 0 0 0,1 0 1 0 0,1 17-64 0 0,10 160 732 0 0,-9-186-710 0 0,0 0 0 0 0,-1 0 0 0 0,0 1 0 0 0,-1-1 0 0 0,1 0 0 0 0,-2 0 0 0 0,1 1 0 0 0,-1-1 1 0 0,-1 0-1 0 0,0-1 0 0 0,0 1 0 0 0,-4 8-22 0 0,3-8 23 0 0,-78 127 694 0 0,90-160-145 0 0,-7 23-566 0 0,0-1 1 0 0,0 0-1 0 0,0 1 0 0 0,0-1 1 0 0,1 0-1 0 0,-1 1 0 0 0,0 0 1 0 0,1-1-1 0 0,0 1 0 0 0,-1 0 1 0 0,1 0-1 0 0,0 0 0 0 0,-1 0 1 0 0,1 0-1 0 0,0 0 0 0 0,0 0 1 0 0,0 1-1 0 0,0-1 0 0 0,0 1 1 0 0,0-1-1 0 0,0 1 0 0 0,0 0 0 0 0,0 0 1 0 0,0 0-1 0 0,0 0 0 0 0,0 0 1 0 0,0 0-1 0 0,0 0 0 0 0,0 1 1 0 0,0-1-1 0 0,-1 1 0 0 0,1-1 1 0 0,0 1-1 0 0,0 0 0 0 0,0 0 1 0 0,0 0-1 0 0,-1 0 0 0 0,1 0 1 0 0,0 0-1 0 0,-1 0 0 0 0,1 1 1 0 0,-1-1-1 0 0,1 1 0 0 0,-1-1 0 0 0,0 1 1 0 0,0-1-1 0 0,0 1 0 0 0,1 0 1 0 0,-2-1-1 0 0,1 1 0 0 0,0 0 1 0 0,0 0-1 0 0,0 0 0 0 0,-1 0 1 0 0,1 0-1 0 0,-1 0 0 0 0,0 0 1 0 0,0 0-1 0 0,1 0 0 0 0,-1 0 1 0 0,0 0-1 0 0,-1 0 0 0 0,1 1-6 0 0,9 40 50 0 0,-1 0 0 0 0,-3 1-1 0 0,-1 0 1 0 0,-2 1 0 0 0,-2-1-1 0 0,-4 20-49 0 0,1 39 88 0 0,2-94-97 0 0,0 0 0 0 0,1 0 1 0 0,0 0-1 0 0,0 0 0 0 0,1 0 1 0 0,0 0-1 0 0,0 0 0 0 0,1-1 1 0 0,0 1-1 0 0,1 0 0 0 0,0-1 1 0 0,0 0-1 0 0,1 0 0 0 0,0 0 1 0 0,0 0-1 0 0,1 0 0 0 0,0-1 1 0 0,0 0-1 0 0,1 0 0 0 0,0 0 1 0 0,1 1 8 0 0,8 2-524 0 0,-1-1 0 0 0,1 0 1 0 0,1-1-1 0 0,0 0 1 0 0,0-1-1 0 0,1-1 1 0 0,-1-1-1 0 0,1 0 0 0 0,0-1 1 0 0,1-1-1 0 0,9 1 524 0 0,2-2-1512 0 0</inkml:trace>
  <inkml:trace contextRef="#ctx0" brushRef="#br0" timeOffset="434878.372">3107 13650 1504 0 0,'0'0'614'0'0,"0"0"78"0"0,0 0-14 0 0,-1-3-46 0 0,15-76 5626 0 0,-16 162-5760 0 0,58 322-1260 0 0,-56-402 537 0 0,0 1 0 0 0,-1 0 0 0 0,1 0 0 0 0,-1-1 0 0 0,0 1 0 0 0,0-1 0 0 0,0 1 0 0 0,-1-1 0 0 0,1 1 0 0 0,-1-1 0 0 0,0 0 0 0 0,0 0 0 0 0,0 0 0 0 0,0 0 0 0 0,0 0 0 0 0,-1 0 0 0 0,1 0 0 0 0,-1-1 0 0 0,0 0 0 0 0,0 1 0 0 0,0-1 0 0 0,0 0 0 0 0,0 0 0 0 0,0 0-1 0 0,-1-1 1 0 0,1 1 0 0 0,0-1 0 0 0,-1 0 0 0 0,0 0 0 0 0,1 0 0 0 0,-1 0 0 0 0,0-1 0 0 0,-1 1 225 0 0,2-1-1284 0 0</inkml:trace>
  <inkml:trace contextRef="#ctx0" brushRef="#br0" timeOffset="435363.507">3080 13855 1172 0 0,'104'-41'3770'0'0,"-70"30"-3398"0"0,-20 9-244 0 0,0-1 1 0 0,0-1-1 0 0,0 0 1 0 0,-1-1-1 0 0,0 0 1 0 0,0-1-1 0 0,0-1 0 0 0,0 0 1 0 0,-1-1-1 0 0,0 0 1 0 0,-1-1-1 0 0,0 0 1 0 0,0 0-1 0 0,-1-1 1 0 0,0-1-1 0 0,-1 0 1 0 0,0 0-1 0 0,-1-1 1 0 0,2-4-129 0 0,-4-37 1418 0 0,-6 52-1347 0 0,-2-21 309 0 0,14 159-338 0 0,84 211-2117 0 0,-94-282-3059 0 0,-13-52 3977 0 0</inkml:trace>
  <inkml:trace contextRef="#ctx0" brushRef="#br0" timeOffset="435707.443">3704 13653 1256 0 0,'19'-16'5192'0'0,"-3"33"-3378"0"0,8 53-2253 0 0,-17-49 999 0 0,10 23-713 0 0,21 66 800 0 0,-28-34-5847 0 0,-13-68 3976 0 0,-11 5 11 0 0</inkml:trace>
  <inkml:trace contextRef="#ctx0" brushRef="#br0" timeOffset="436094.716">3722 13891 1792 0 0,'25'-47'4219'0'0,"56"1"-3467"0"0,-59 36-300 0 0,52-24-27 0 0,-54 27-376 0 0,0-1 0 0 0,-1-1 0 0 0,0-1 0 0 0,-1-1-1 0 0,0 0 1 0 0,-1-1 0 0 0,0-1 0 0 0,0-1 0 0 0,-2 0 0 0 0,9-10-49 0 0,36-53 2669 0 0,-59 77-2583 0 0,-1 0-21 0 0,0 0-2 0 0,7 50 157 0 0,77 238-500 0 0,-77-269-277 0 0,13 43-184 0 0,-15-21-5749 0 0,-5-40 5218 0 0</inkml:trace>
  <inkml:trace contextRef="#ctx0" brushRef="#br0" timeOffset="436373.946">4533 13551 1540 0 0,'13'18'4595'0'0,"-7"10"-4259"0"0,2 1-1 0 0,1-1 1 0 0,1-1-1 0 0,1 0 1 0 0,1-1-1 0 0,16 25-335 0 0,21 48 435 0 0,-30-26-1679 0 0,-74-49-3740 0 0,44-24 3705 0 0</inkml:trace>
  <inkml:trace contextRef="#ctx0" brushRef="#br0" timeOffset="436637.095">4346 13580 1300 0 0,'-4'-23'6734'0'0,"33"3"-5055"0"0,42-1-1418 0 0,58 8-1284 0 0,61 34-4766 0 0,-162-15 4507 0 0</inkml:trace>
  <inkml:trace contextRef="#ctx0" brushRef="#br0" timeOffset="436915.759">4997 13781 956 0 0,'11'20'633'0'0,"-1"0"0"0"0,-1 1-1 0 0,0 1 1 0 0,-2-1 0 0 0,0 1-1 0 0,-2 0 1 0 0,0 1 0 0 0,-1-1 0 0 0,-1 16-633 0 0,-4-29 64 0 0,-1 1 0 0 0,-1 0-1 0 0,0-1 1 0 0,0 0 0 0 0,-1 1 0 0 0,0-1 0 0 0,-1-1 0 0 0,1 1 0 0 0,-2-1 0 0 0,1 1 0 0 0,-1-2 0 0 0,-1 1 0 0 0,1-1 0 0 0,-1 0 0 0 0,0 0 0 0 0,-1 0 0 0 0,-7 4-64 0 0,-90 53-3590 0 0,77-55 2246 0 0,1-5-44 0 0</inkml:trace>
  <inkml:trace contextRef="#ctx0" brushRef="#br0" timeOffset="437412.718">5408 13506 1492 0 0,'0'0'121'0'0,"0"-1"1"0"0,0 0-1 0 0,1 0 0 0 0,-1 0 0 0 0,0 0 0 0 0,0 0 1 0 0,1 0-1 0 0,-1 0 0 0 0,0 1 0 0 0,1-1 0 0 0,-1 0 1 0 0,1 0-1 0 0,-1 1 0 0 0,1-1 0 0 0,0 0 0 0 0,-1 0 1 0 0,1 1-1 0 0,0-1 0 0 0,-1 1 0 0 0,1-1 0 0 0,0 1 1 0 0,0-1-1 0 0,-1 1 0 0 0,1-1 0 0 0,0 1 0 0 0,0 0 1 0 0,0-1-1 0 0,0 1 0 0 0,0 0 0 0 0,-1 0 0 0 0,1-1 1 0 0,0 1-1 0 0,0 0 0 0 0,0 0 0 0 0,0 0 0 0 0,0 0 1 0 0,0 0-1 0 0,0 1 0 0 0,0-1 0 0 0,0 0 0 0 0,-1 0 1 0 0,1 0-1 0 0,0 1 0 0 0,0-1 0 0 0,0 1 0 0 0,0-1 1 0 0,-1 1-1 0 0,1-1 0 0 0,0 1 0 0 0,0-1 0 0 0,-1 1 1 0 0,1-1-1 0 0,0 1 0 0 0,-1 0 0 0 0,1-1 0 0 0,0 2-121 0 0,27 54 102 0 0,-21-41 298 0 0,120 304 934 0 0,-96-222-2616 0 0,-31-95 506 0 0,-37-2-4385 0 0,18-9 3717 0 0</inkml:trace>
  <inkml:trace contextRef="#ctx0" brushRef="#br0" timeOffset="437660.633">5123 13532 1216 0 0,'-12'-14'5531'0'0,"33"7"-4828"0"0,191-36 849 0 0,5 23-5246 0 0,-147 15 1197 0 0,-32 1 1214 0 0</inkml:trace>
  <inkml:trace contextRef="#ctx0" brushRef="#br0" timeOffset="437907.976">5986 13503 1348 0 0,'94'167'5706'0'0,"-80"-141"-5435"0"0,-2-9-234 0 0,-2 1 0 0 0,0 1-1 0 0,-1 0 1 0 0,-1 0 0 0 0,-1 0-1 0 0,0 1 1 0 0,-2 0 0 0 0,0 1-1 0 0,-1-1 1 0 0,0 7-37 0 0,-5-25-182 0 0,1 1-1 0 0,-1 0 1 0 0,0-1-1 0 0,1 1 1 0 0,-1 0-1 0 0,0-1 1 0 0,0 1-1 0 0,-1-1 1 0 0,1 0 0 0 0,-1 1-1 0 0,1-1 1 0 0,-1 0-1 0 0,0 0 1 0 0,1 0-1 0 0,-1 0 1 0 0,0 0-1 0 0,0 0 1 0 0,-1 0 0 0 0,1-1-1 0 0,0 1 1 0 0,0-1-1 0 0,-1 0 1 0 0,1 0-1 0 0,-1 1 1 0 0,-1-1 182 0 0,-16 4-1251 0 0</inkml:trace>
  <inkml:trace contextRef="#ctx0" brushRef="#br0" timeOffset="438294.039">5930 13754 1468 0 0,'125'-68'3955'0'0,"-63"43"-3113"0"0,-1-4-288 0 0,-43 23-483 0 0,-1-1 0 0 0,1-1 0 0 0,-1-1 0 0 0,-1 0 0 0 0,0-1-1 0 0,0-1 1 0 0,-1 0 0 0 0,0-1 0 0 0,-1-1 0 0 0,0 0 0 0 0,-1-1 0 0 0,-1 0 0 0 0,0-1 0 0 0,5-9-71 0 0,4-29 2733 0 0,-21 53-2623 0 0,0 0-13 0 0,4 50 219 0 0,81 183-440 0 0,-36-64-4192 0 0,-43-143 224 0 0,-6-18 2816 0 0</inkml:trace>
  <inkml:trace contextRef="#ctx0" brushRef="#br0" timeOffset="438526.75">6711 13445 860 0 0,'9'60'4120'0'0,"24"30"-2859"0"0,-27-74-845 0 0,85 196 665 0 0,-90-211-1226 0 0,-1 1 0 0 0,0 0-1 0 0,1 0 1 0 0,-1 0 0 0 0,0-1 0 0 0,0 1 0 0 0,0 0-1 0 0,0 0 1 0 0,0 0 0 0 0,0-1 0 0 0,-1 1 0 0 0,1 0-1 0 0,-1 0 1 0 0,1-1 0 0 0,-1 1 0 0 0,1 0 0 0 0,-1-1-1 0 0,0 1 1 0 0,0 0 0 0 0,0-1 0 0 0,0 1 0 0 0,0-1-1 0 0,0 0 1 0 0,0 1 0 0 0,-1-1 0 0 0,1 0 0 0 0,-1 0-1 0 0,1 1 1 0 0,0-1 0 0 0,-1-1 0 0 0,0 1 0 0 0,1 0 145 0 0,-7 2-1300 0 0</inkml:trace>
  <inkml:trace contextRef="#ctx0" brushRef="#br0" timeOffset="438929.996">6712 13632 996 0 0,'53'-42'2046'0'0,"34"-13"-184"0"0,-35 23-877 0 0,-39 24-683 0 0,-10 7-162 0 0,0-1 0 0 0,0 1 1 0 0,-1 0-1 0 0,1-1 1 0 0,0 0-1 0 0,-1 0 1 0 0,1 0-1 0 0,-1 0 1 0 0,1 0-1 0 0,-1 0 1 0 0,0 0-1 0 0,0-1 1 0 0,0 1-1 0 0,0-1 0 0 0,-1 0 1 0 0,1 1-1 0 0,-1-1 1 0 0,1 0-1 0 0,-1 0 1 0 0,0 0-1 0 0,0 0 1 0 0,0 0-1 0 0,-1 0 1 0 0,1-2-141 0 0,-1 4 197 0 0,-5-62 2006 0 0,25 120-2191 0 0,65 136-54 0 0,-7-20-3719 0 0,-74-141-1500 0 0,-4-32 4003 0 0</inkml:trace>
  <inkml:trace contextRef="#ctx0" brushRef="#br0" timeOffset="439273.564">7421 13960 1808 0 0,'7'7'388'0'0,"-1"2"0"0"0,1-1 0 0 0,-2 1 0 0 0,1 0 0 0 0,-1 0 0 0 0,-1 1 0 0 0,1-1 0 0 0,-2 1 0 0 0,1 0 0 0 0,-1 0 0 0 0,-1 1 0 0 0,0-1 0 0 0,0 0 0 0 0,-1 1 0 0 0,-1 2-388 0 0,-3 1-142 0 0,-2 1 1 0 0,0-1-1 0 0,-1 0 0 0 0,0-1 0 0 0,-1 1 1 0 0,-1-1-1 0 0,0-1 0 0 0,0 1 0 0 0,-1-1 1 0 0,-1-1-1 0 0,0 0 0 0 0,-1 0 0 0 0,0-1 1 0 0,0 0-1 0 0,-4 1 142 0 0,-31 21-2112 0 0,22-20 850 0 0</inkml:trace>
  <inkml:trace contextRef="#ctx0" brushRef="#br0" timeOffset="440729.962">7648 13397 1228 0 0,'14'-3'1430'0'0,"-6"-14"1411"0"0,31-18-1130 0 0,-14 70-265 0 0,70 202-944 0 0,-89-225-711 0 0,27 76-546 0 0,-24-27-4772 0 0,-9-53 4208 0 0</inkml:trace>
  <inkml:trace contextRef="#ctx0" brushRef="#br0" timeOffset="441151.033">7827 13685 856 0 0,'124'-110'5416'0'0,"-81"78"-4829"0"0,130-126 1141 0 0,-139 82 1167 0 0,-9 156-2397 0 0,15 36-681 0 0,29 88-1485 0 0,-31-68-3487 0 0,-30-116 2647 0 0,-6-14 1354 0 0</inkml:trace>
  <inkml:trace contextRef="#ctx0" brushRef="#br0" timeOffset="441400.147">8575 13434 1288 0 0,'0'1'129'0'0,"1"-1"0"0"0,-1 1 0 0 0,0-1-1 0 0,1 0 1 0 0,-1 1 0 0 0,1-1 0 0 0,-1 0 0 0 0,1 1 0 0 0,-1-1-1 0 0,1 0 1 0 0,0 0 0 0 0,-1 1 0 0 0,1-1 0 0 0,-1 0 0 0 0,1 0-1 0 0,-1 0 1 0 0,1 0 0 0 0,0 0 0 0 0,-1 0 0 0 0,1 0 0 0 0,-1 0-1 0 0,1 0 1 0 0,0 0 0 0 0,-1 0 0 0 0,1 0 0 0 0,-1-1 0 0 0,1 1-1 0 0,-1 0 1 0 0,1 0 0 0 0,-1-1 0 0 0,1 1 0 0 0,-1 0 0 0 0,1 0-1 0 0,-1-1 1 0 0,1 1 0 0 0,-1-1 0 0 0,1 1 0 0 0,-1 0 0 0 0,1-1-1 0 0,-1 1 1 0 0,0-1 0 0 0,1 1 0 0 0,-1-1 0 0 0,0 1 0 0 0,0-1-1 0 0,1 0 1 0 0,-1 1 0 0 0,0-1 0 0 0,0 1 0 0 0,0-1 0 0 0,0 1-1 0 0,0-1-128 0 0,111 239 1363 0 0,-98-217-1546 0 0,15 27 33 0 0,-21-13-2733 0 0,-35-15-719 0 0,7-22 2382 0 0</inkml:trace>
  <inkml:trace contextRef="#ctx0" brushRef="#br0" timeOffset="441630.387">8415 13463 1372 0 0,'1'-19'7510'0'0,"64"-8"-6022"0"0,145 4-3065 0 0,-38 6-4108 0 0,-143 13 4433 0 0</inkml:trace>
  <inkml:trace contextRef="#ctx0" brushRef="#br0" timeOffset="441879.594">9151 13355 876 0 0,'28'13'5874'0'0,"-5"61"-5340"0"0,-18-55-60 0 0,49 202-301 0 0,-53-218-348 0 0,-1-1-1 0 0,0 1 1 0 0,0-1-1 0 0,0 1 1 0 0,0 0-1 0 0,-1-1 1 0 0,1 1 0 0 0,-1-1-1 0 0,0 1 1 0 0,1-1-1 0 0,-1 1 1 0 0,0-1-1 0 0,0 0 1 0 0,-1 1-1 0 0,1-1 1 0 0,0 0-1 0 0,-1 0 1 0 0,0 0-1 0 0,1 0 1 0 0,-1 0-1 0 0,0 0 1 0 0,0 0-1 0 0,0-1 1 0 0,0 1-1 0 0,0-1 1 0 0,0 1-1 0 0,-1-1 1 0 0,1 0-1 0 0,0 0 1 0 0,-1 0 175 0 0,-8 4-1275 0 0</inkml:trace>
  <inkml:trace contextRef="#ctx0" brushRef="#br0" timeOffset="442189.127">9143 13620 1268 0 0,'293'-195'6337'0'0,"-220"103"-3772"0"0,-73 91-2371 0 0,0 1 10 0 0,0 0-28 0 0,0 0-6 0 0,0 0-39 0 0,0 0-14 0 0,0 0-15 0 0,4 7 189 0 0,27 84-209 0 0,19 65-1160 0 0,-37-47-2907 0 0,-24-42 67 0 0,4-57 2594 0 0</inkml:trace>
  <inkml:trace contextRef="#ctx0" brushRef="#br0" timeOffset="442833.335">9538 13074 904 0 0,'1'-7'328'0'0,"0"0"0"0"0,0-1 0 0 0,0 1 0 0 0,1 0 0 0 0,1 0 0 0 0,-1 0 0 0 0,1 0 0 0 0,0 1 0 0 0,0-1 0 0 0,1 1 0 0 0,0 0 0 0 0,0-1 0 0 0,1 2 0 0 0,0-1 0 0 0,0 1 0 0 0,0-1 0 0 0,0 1-328 0 0,-2 6 54 0 0,-1-1-1 0 0,0 1 1 0 0,1 0-1 0 0,-1 0 1 0 0,0 0 0 0 0,1 0-1 0 0,-1 0 1 0 0,0 0 0 0 0,0 1-1 0 0,0-1 1 0 0,0 1 0 0 0,0-1-1 0 0,-1 1 1 0 0,1 0-1 0 0,0-1 1 0 0,-1 1 0 0 0,1 0-1 0 0,-1 0 1 0 0,0 1 0 0 0,0-1-1 0 0,0 0 1 0 0,0 0 0 0 0,0 0-1 0 0,0 1 1 0 0,0-1-1 0 0,-1 0 1 0 0,1 2-54 0 0,12 43 363 0 0,-3 1 0 0 0,-1 0 0 0 0,-2 1 0 0 0,-3-1-1 0 0,-2 1 1 0 0,-2 0 0 0 0,-2 5-363 0 0,2 7 201 0 0,1-50-166 0 0,1 1 0 0 0,1-1 0 0 0,0 0 0 0 0,0 0 0 0 0,1 0 0 0 0,1 0 0 0 0,0-1 0 0 0,0 0 0 0 0,1 0 0 0 0,0 0 0 0 0,1-1 0 0 0,0 0 0 0 0,0 0 0 0 0,1 0 0 0 0,0-1 0 0 0,1 0 0 0 0,-1-1 0 0 0,2 0 1 0 0,-1 0-1 0 0,7 2-35 0 0,40 39 88 0 0,-47-40-62 0 0,-1 1-1 0 0,1 0 0 0 0,-1 1 0 0 0,-1-1 1 0 0,0 2-1 0 0,-1-1 0 0 0,0 1 0 0 0,0-1 1 0 0,-1 2-1 0 0,0-1 0 0 0,-1 1 0 0 0,-1-1 1 0 0,0 1-1 0 0,0 0 0 0 0,-1 0 0 0 0,0 0 1 0 0,-1 1-1 0 0,-1-1 0 0 0,0 0 0 0 0,-1 0 1 0 0,0 1-1 0 0,-1-1 0 0 0,0 0 0 0 0,-2 4-25 0 0,-89 186-1268 0 0,84-190 636 0 0,-1 1 0 0 0,0-1 0 0 0,0-1 0 0 0,-1 0 0 0 0,-1 0 0 0 0,0-1 1 0 0,0-1-1 0 0,-1 0 0 0 0,0 0 0 0 0,-1-2 0 0 0,0 1 0 0 0,0-2 1 0 0,0 0 631 0 0,-15 4-1450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25:32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0 204 836 0 0,'19'-6'4714'0'0,"67"-21"-3775"0"0,-69 22-789 0 0,245-89 474 0 0,-231 59-860 0 0,-31 34 182 0 0,-24-19-244 0 0,12 16 260 0 0,-1 1 1 0 0,0 0-1 0 0,-1 1 0 0 0,1 0 0 0 0,0 1 0 0 0,-1 1 1 0 0,1 0-1 0 0,0 1 0 0 0,-1 0 0 0 0,1 1 0 0 0,0 0 1 0 0,0 1-1 0 0,0 1 0 0 0,-3 1 38 0 0,7-4 6 0 0,-1 0-1 0 0,1 1 1 0 0,0 0 0 0 0,0 1-1 0 0,0 0 1 0 0,0 1-1 0 0,0-1 1 0 0,1 2 0 0 0,-1-1-1 0 0,1 1 1 0 0,0 1 0 0 0,1-1-1 0 0,-1 1 1 0 0,1 0 0 0 0,0 1-1 0 0,1 0 1 0 0,0 0 0 0 0,0 0-1 0 0,0 1 1 0 0,1 0 0 0 0,0 0-1 0 0,0 1 1 0 0,1-1 0 0 0,0 1-1 0 0,1 0-5 0 0,6 0 33 0 0,0 0 0 0 0,1-1 0 0 0,0 0 0 0 0,1 0-1 0 0,0 0 1 0 0,0 0 0 0 0,0-1 0 0 0,1 1 0 0 0,1-1-1 0 0,-1-1 1 0 0,1 1 0 0 0,0-1 0 0 0,0-1 0 0 0,1 1 0 0 0,-1-1-1 0 0,1 0 1 0 0,1-1 0 0 0,-1 0 0 0 0,1 0 0 0 0,-1-1-1 0 0,1 0 1 0 0,3 0-33 0 0,24 12-664 0 0,0-3 0 0 0,1 0 0 0 0,1-3-1 0 0,0-1 1 0 0,0-2 0 0 0,0-1 0 0 0,18-2 664 0 0,-30-2-1120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27:32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34 836 0 0,'-10'-2'4083'0'0,"15"-8"-2689"0"0,31-3-1142 0 0,242 4 994 0 0,-141 21-5449 0 0,-122-6 2799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27:32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 1532 0 0,'26'-5'1040'0'0,"-2"2"-136"0"0,-10 3-188 0 0,9 0-44 0 0,31-6-128 0 0,-19 5-95 0 0,2-1-197 0 0,-3-1-180 0 0,3 3-12 0 0,-1-3-640 0 0,3 3 51 0 0,-4 0-887 0 0,2-4-56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27:34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12 1048 0 0,'0'0'454'0'0,"0"0"-34"0"0,0 0-53 0 0,0 0-50 0 0,-2-3-55 0 0,1 2-241 0 0,0 0 0 0 0,0 0 0 0 0,0 1 0 0 0,0-1-1 0 0,0 0 1 0 0,-1 1 0 0 0,1-1 0 0 0,0 1 0 0 0,0-1 0 0 0,-1 1 0 0 0,1-1 0 0 0,0 1 0 0 0,-1 0 0 0 0,1 0 0 0 0,0 0 0 0 0,-1 0 0 0 0,1 0 0 0 0,-1 0 0 0 0,1 0 0 0 0,0 0 0 0 0,-1 0 0 0 0,1 0 0 0 0,0 1 0 0 0,-1-1 0 0 0,1 1 0 0 0,0-1 0 0 0,0 1 0 0 0,-1 0 0 0 0,1-1 0 0 0,0 1 0 0 0,0 0 0 0 0,0 0 0 0 0,0-1 0 0 0,0 1 0 0 0,0 0 0 0 0,0 0 0 0 0,0 0 0 0 0,0 1 0 0 0,0-1 0 0 0,1 0 0 0 0,-1 0 0 0 0,0 0 0 0 0,1 1 0 0 0,-1-1 0 0 0,1 0-21 0 0,-49 63 670 0 0,44-56-601 0 0,0-1 1 0 0,1 1-1 0 0,0 0 1 0 0,1 0-1 0 0,-1 1 1 0 0,2-1-1 0 0,-1 1 0 0 0,1-1 1 0 0,0 1-1 0 0,1 0 1 0 0,0 0-1 0 0,1 0 1 0 0,-1-1-1 0 0,2 1 1 0 0,-1 0-1 0 0,1 0 1 0 0,1 0-1 0 0,-1 0 0 0 0,2-1 1 0 0,-1 1-1 0 0,1-1 1 0 0,0 1-1 0 0,1-1 1 0 0,0 0-1 0 0,0 0 1 0 0,1-1-1 0 0,0 0 1 0 0,0 1-1 0 0,1-1 1 0 0,0-1-1 0 0,0 1 0 0 0,0-1 1 0 0,1 0-1 0 0,0-1 1 0 0,0 0-1 0 0,1 0 1 0 0,-1 0-1 0 0,1-1 1 0 0,0 0-1 0 0,0 0 1 0 0,1-1-1 0 0,-1 0 1 0 0,1-1-1 0 0,3 1-69 0 0,-4-1 8 0 0,-1 0-1 0 0,1 0 1 0 0,0-1 0 0 0,0 0-1 0 0,1 0 1 0 0,-1-1 0 0 0,0 0-1 0 0,0-1 1 0 0,0 0-1 0 0,0 0 1 0 0,0 0 0 0 0,0-1-1 0 0,0-1 1 0 0,-1 1 0 0 0,1-1-1 0 0,-1 0 1 0 0,1-1 0 0 0,-1 0-1 0 0,0 0 1 0 0,-1 0 0 0 0,1-1-1 0 0,-1 0 1 0 0,1 0-1 0 0,-2-1 1 0 0,1 0 0 0 0,-1 0-1 0 0,1 0 1 0 0,-2-1 0 0 0,1 1-1 0 0,-1-1 1 0 0,0 0 0 0 0,0-1-1 0 0,-1 1 1 0 0,0-1-1 0 0,0 1 1 0 0,-1-1 0 0 0,0 0-1 0 0,0 0 1 0 0,-1-2-8 0 0,-1 1-48 0 0,0-1 0 0 0,0 1-1 0 0,-1 0 1 0 0,-1 0 0 0 0,0 0-1 0 0,0 0 1 0 0,0 0 0 0 0,-1 0 0 0 0,-1 0-1 0 0,1 1 1 0 0,-1-1 0 0 0,-1 1 0 0 0,0 0-1 0 0,0 0 1 0 0,0 1 0 0 0,-1-1 0 0 0,0 1-1 0 0,-1 1 1 0 0,1-1 0 0 0,-1 1 0 0 0,-1 0-1 0 0,1 1 1 0 0,-1-1 0 0 0,0 2 0 0 0,0-1-1 0 0,-6-2 49 0 0,-73-21-455 0 0,50 25-2179 0 0,35 3 1338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27:35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0 1240 0 0,'4'3'864'0'0,"6"12"-104"0"0,-7-7-92 0 0,0 4-48 0 0,-4-2-92 0 0,-1 1-100 0 0,2-4-55 0 0,-14 19-157 0 0,3-8-60 0 0,-4-2-16 0 0,-2-2-644 0 0,-4-4-421 0 0,-3 4-351 0 0,1-2 36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27:36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0 249 1612 0 0,'3'-13'1292'0'0,"47"-20"2147"0"0,-38 23-1962 0 0,-12 10-1391 0 0,0 1-1 0 0,0-1 0 0 0,0 1 0 0 0,0-1 0 0 0,1 1 1 0 0,-1-1-1 0 0,0 1 0 0 0,0-1 0 0 0,0 1 0 0 0,1-1 0 0 0,-1 0 1 0 0,0 1-1 0 0,1-1 0 0 0,-1 1 0 0 0,0-1 0 0 0,1 0 0 0 0,-1 1 1 0 0,1-1-1 0 0,-1 0 0 0 0,0 1 0 0 0,1-1 0 0 0,-1 0 0 0 0,1 0 1 0 0,-1 0-1 0 0,1 1 0 0 0,-1-1 0 0 0,1 0 0 0 0,-1 0 0 0 0,1 0 1 0 0,-1 0-1 0 0,1 0 0 0 0,-1 0 0 0 0,1 0 0 0 0,-1 0 1 0 0,1 0-1 0 0,-1 0 0 0 0,1 0 0 0 0,-1 0 0 0 0,1 0 0 0 0,-1 0 1 0 0,1-1-1 0 0,-1 1 0 0 0,1 0 0 0 0,-1 0 0 0 0,1-1 0 0 0,-1 1 1 0 0,1 0-1 0 0,-1 0 0 0 0,0-1 0 0 0,1 1 0 0 0,-1 0 0 0 0,1-1 1 0 0,-1 1-1 0 0,0-1-85 0 0,-1 55 78 0 0,2 0 0 0 0,3 0 0 0 0,2 0 0 0 0,2 0 0 0 0,3-1 0 0 0,13 38-78 0 0,-8-22 87 0 0,-11-49 735 0 0,-5-21-1237 0 0,-1 1-1 0 0,1 0 0 0 0,-1 0 0 0 0,1 0 0 0 0,-1 0 0 0 0,1 0 0 0 0,-1 0 1 0 0,1 0-1 0 0,-1 0 0 0 0,1 0 0 0 0,-1 0 0 0 0,1 0 0 0 0,-1 0 1 0 0,1 1-1 0 0,-1-1 0 0 0,1 0 0 0 0,0 0 0 0 0,-1 0 0 0 0,1 0 1 0 0,-1 1-1 0 0,1-1 0 0 0,-1 0 0 0 0,1 1 416 0 0,-10-15-1351 0 0,-3-3 157 0 0</inkml:trace>
  <inkml:trace contextRef="#ctx0" brushRef="#br0" timeOffset="267.487">189 11 1304 0 0,'7'-3'102'0'0,"1"1"0"0"0,0 0 0 0 0,0 1 1 0 0,0 0-1 0 0,0 0 0 0 0,0 0 0 0 0,0 1 0 0 0,0 1 0 0 0,0-1 0 0 0,0 1 1 0 0,0 0-1 0 0,0 1 0 0 0,0 0 0 0 0,-1 0 0 0 0,1 1 0 0 0,0 0 0 0 0,-1 0 0 0 0,0 1 1 0 0,0 0-1 0 0,0 0 0 0 0,0 1 0 0 0,-1 0 0 0 0,0 0 0 0 0,0 0 0 0 0,0 1 0 0 0,-1 0 1 0 0,1 0-1 0 0,-1 0 0 0 0,-1 1 0 0 0,1-1 0 0 0,-1 1 0 0 0,0 0 0 0 0,-1 1 0 0 0,0-1 1 0 0,0 1-1 0 0,0-1 0 0 0,-1 1 0 0 0,0 0 0 0 0,-1 0 0 0 0,1 2-102 0 0,-3-2 57 0 0,0 0 0 0 0,-1 0 1 0 0,1-1-1 0 0,-2 1 0 0 0,1 0 0 0 0,-1-1 0 0 0,0 1 0 0 0,0-1 0 0 0,-1 0 1 0 0,0 0-1 0 0,0-1 0 0 0,-1 1 0 0 0,0-1 0 0 0,0 0 0 0 0,-1 0 0 0 0,1 0 0 0 0,-1-1 1 0 0,0 0-1 0 0,-1 0 0 0 0,1-1 0 0 0,-1 1 0 0 0,0-1 0 0 0,-1 0-57 0 0,-178 59-1072 0 0,113-57-1380 0 0,53-6 1237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27:34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61 149 1048 0 0,'18'7'5445'0'0,"-13"-33"-2670"0"0,-7 23-2762 0 0,0 0 1 0 0,0 0 0 0 0,0 0-1 0 0,-1 1 1 0 0,0-1 0 0 0,1 1-1 0 0,-1 0 1 0 0,0-1 0 0 0,0 2-1 0 0,0-1 1 0 0,-1 0 0 0 0,1 0 0 0 0,0 1-1 0 0,-1 0 1 0 0,1-1 0 0 0,-1 1-1 0 0,1 1 1 0 0,-1-1 0 0 0,1 0-1 0 0,-1 1 1 0 0,0 0 0 0 0,1 0 0 0 0,-1 0-1 0 0,0 0-13 0 0,3 0-715 0 0,1 0-247 0 0,0 0-376 0 0,-5-4-2837 0 0,8 1 2813 0 0</inkml:trace>
  <inkml:trace contextRef="#ctx0" brushRef="#br0" timeOffset="360.54">360 86 1120 0 0,'-8'2'198'0'0,"0"-1"0"0"0,0 1 0 0 0,0 0 0 0 0,0 1-1 0 0,0 0 1 0 0,1 0 0 0 0,0 1 0 0 0,-1 0 0 0 0,1 0 0 0 0,0 1 0 0 0,1 0-1 0 0,-1 0 1 0 0,1 0 0 0 0,0 1 0 0 0,1 0 0 0 0,-1 0 0 0 0,1 0 0 0 0,0 1-1 0 0,1 0 1 0 0,-1 0 0 0 0,1 0 0 0 0,1 1 0 0 0,-1-1 0 0 0,1 1 0 0 0,-1 5-198 0 0,8-7 77 0 0,0-1 1 0 0,0 1 0 0 0,1-1 0 0 0,0 0 0 0 0,0 0 0 0 0,0-1 0 0 0,0 1 0 0 0,1-1 0 0 0,0 0 0 0 0,0-1 0 0 0,0 1 0 0 0,0-1 0 0 0,0 0-1 0 0,1-1 1 0 0,-1 1 0 0 0,1-1 0 0 0,0-1 0 0 0,0 1 0 0 0,-1-1 0 0 0,1-1 0 0 0,0 1 0 0 0,0-1 0 0 0,4 0-78 0 0,2 3 15 0 0,0-1 1 0 0,1 0 0 0 0,0 0 0 0 0,-1-1-1 0 0,1-1 1 0 0,0-1 0 0 0,-1 0 0 0 0,1 0-1 0 0,-1-2 1 0 0,1 0 0 0 0,-1 0-1 0 0,0-1 1 0 0,0 0 0 0 0,0-2 0 0 0,-1 1-1 0 0,1-1 1 0 0,-2-1 0 0 0,1 0 0 0 0,-1-1-1 0 0,0 0 1 0 0,0-1 0 0 0,6-7-16 0 0,-17 11-33 0 0,-1 0-1 0 0,0 1 1 0 0,0-1 0 0 0,0 0 0 0 0,-1 1 0 0 0,0-1-1 0 0,1 1 1 0 0,-2-1 0 0 0,1 1 0 0 0,0 0 0 0 0,-1 0-1 0 0,0 0 1 0 0,0 0 0 0 0,0 0 0 0 0,0 1 0 0 0,-1-1 0 0 0,1 1-1 0 0,-1 0 1 0 0,0 0 0 0 0,0 1 0 0 0,0-1 0 0 0,0 1-1 0 0,-1-1 1 0 0,1 1 0 0 0,-1 1 0 0 0,1-1 0 0 0,-1 1-1 0 0,0-1 1 0 0,1 1 0 0 0,-1 1 0 0 0,-5-1 33 0 0,-1-4-46 0 0,-102-22-1976 0 0,86 16 237 0 0,23 7 514 0 0</inkml:trace>
  <inkml:trace contextRef="#ctx0" brushRef="#br0" timeOffset="768.082">789 17 1160 0 0,'2'-2'241'0'0,"1"0"1"0"0,0 1-1 0 0,0-1 0 0 0,0 1 1 0 0,0-1-1 0 0,0 1 0 0 0,0 0 0 0 0,0 0 1 0 0,1 0-1 0 0,-1 0 0 0 0,0 1 0 0 0,0-1 1 0 0,1 1-1 0 0,-1 0 0 0 0,0 0 1 0 0,1 0-1 0 0,-1 0 0 0 0,0 1 0 0 0,1 0 1 0 0,-1-1-1 0 0,0 1 0 0 0,0 0 1 0 0,3 1-242 0 0,-2 2 64 0 0,0 0 1 0 0,0 0 0 0 0,0 0-1 0 0,0 0 1 0 0,-1 1 0 0 0,1-1-1 0 0,-1 1 1 0 0,0 0 0 0 0,-1 0-1 0 0,1 0 1 0 0,-1 0 0 0 0,0 1-1 0 0,0-1 1 0 0,-1 0 0 0 0,0 1 0 0 0,0-1-1 0 0,0 1 1 0 0,0 0 0 0 0,-1-1-1 0 0,0 1 1 0 0,0 0 0 0 0,0-1-1 0 0,-1 1 1 0 0,0 0 0 0 0,0-1-1 0 0,-1 1 1 0 0,1-1 0 0 0,-1 0-1 0 0,0 1 1 0 0,-1-1-65 0 0,-98 114 2903 0 0,132-102-2338 0 0,151-8-4080 0 0,-112-12-196 0 0,-46 3 2273 0 0,-3 0-4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27:37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359 60 888 0 0,'0'0'648'0'0,"0"0"-79"0"0,0 0-40 0 0,0 0-86 0 0,0 0-12 0 0,0 0-38 0 0,0 0-57 0 0,0 0-83 0 0,0 0-8 0 0,0 0 23 0 0,0 0-15 0 0,0 0-2 0 0,0 0-1 0 0,0 0-58 0 0,0 0-54 0 0,0 0 20 0 0,0 0 3 0 0,0 0-71 0 0,0 4 42 0 0,10 270 1423 0 0,13-118-2032 0 0,-23-155-270 0 0,-19-2-3400 0 0,14-4 2831 0 0</inkml:trace>
  <inkml:trace contextRef="#ctx0" brushRef="#br0" timeOffset="755.427">343 74 1036 0 0,'-4'-8'3686'0'0,"11"-8"-1530"0"0,114-28-1333 0 0,-118 46-819 0 0,0 0 1 0 0,0 0 0 0 0,0 0 0 0 0,0 0 0 0 0,-1 0-1 0 0,1 1 1 0 0,-1 0 0 0 0,1-1 0 0 0,-1 1-1 0 0,0 0 1 0 0,0 0 0 0 0,0 0 0 0 0,0 0 0 0 0,-1 0-1 0 0,1 0 1 0 0,-1 1 0 0 0,0-1 0 0 0,0 1-1 0 0,0-1 1 0 0,0 1 0 0 0,-1-1 0 0 0,1 1-1 0 0,-1-1 1 0 0,0 1 0 0 0,0-1 0 0 0,0 1 0 0 0,-1-1-1 0 0,1 1 1 0 0,-1 0 0 0 0,0-1 0 0 0,0 0-1 0 0,0 1 1 0 0,0-1 0 0 0,-1 0 0 0 0,1 1 0 0 0,-1-1-1 0 0,0 0 1 0 0,-1 1-5 0 0,-66 107-115 0 0,69-110 37 0 0,14 9-138 0 0,42 10-49 0 0,39 22 25 0 0,-93-40 260 0 0,0 0 0 0 0,0 0 0 0 0,0 0 0 0 0,0 1-1 0 0,-1-1 1 0 0,1 0 0 0 0,-1 1 0 0 0,0-1 0 0 0,0 0 0 0 0,0 1 0 0 0,0 0 0 0 0,0-1 0 0 0,0 1 0 0 0,0 0 0 0 0,-1-1-1 0 0,0 1 1 0 0,1 0 0 0 0,-1-1 0 0 0,0 1 0 0 0,0 0 0 0 0,-1 0 0 0 0,1-1 0 0 0,0 1 0 0 0,-1 0 0 0 0,0-1 0 0 0,0 1-1 0 0,1 0 1 0 0,-2-1 0 0 0,1 1 0 0 0,0-1 0 0 0,0 0 0 0 0,-1 1 0 0 0,1-1 0 0 0,-1 0 0 0 0,-1 1-20 0 0,-5 6 69 0 0,-1 0 0 0 0,-1-1 0 0 0,0-1 0 0 0,0 1 1 0 0,0-2-1 0 0,-1 1 0 0 0,0-1 0 0 0,0-1 0 0 0,0 0 0 0 0,-1-1 1 0 0,0 0-1 0 0,0-1 0 0 0,0 0 0 0 0,-7 1-69 0 0,18-4 2 0 0,-180 24-2386 0 0,139-39-372 0 0,32 2 1405 0 0</inkml:trace>
  <inkml:trace contextRef="#ctx0" brushRef="#br0" timeOffset="1053.74">90 0 968 0 0,'-10'13'244'0'0,"0"0"0"0"0,1 0 0 0 0,0 1 0 0 0,1 0 0 0 0,1 0 0 0 0,0 1 0 0 0,1 0 0 0 0,1 0 0 0 0,0 0 0 0 0,1 1 0 0 0,1 0 0 0 0,0-1 0 0 0,1 1 0 0 0,1 1 0 0 0,0-1 0 0 0,1 0 0 0 0,1 0 0 0 0,3 14-244 0 0,2-9 50 0 0,1 1 0 0 0,2-1 0 0 0,0-1 1 0 0,1 1-1 0 0,1-2 0 0 0,1 1 0 0 0,1-2 0 0 0,0 0 1 0 0,1 0-1 0 0,1-1 0 0 0,1-1 0 0 0,1 0 0 0 0,13 9-50 0 0,-11-10-450 0 0,2 0 0 0 0,-1-2-1 0 0,2 0 1 0 0,-1-1 0 0 0,2-1-1 0 0,0-2 1 0 0,0 0 0 0 0,5 0 450 0 0,14 1-1350 0 0</inkml:trace>
  <inkml:trace contextRef="#ctx0" brushRef="#br0" timeOffset="1352.415">1101 66 1292 0 0,'9'26'593'0'0,"-1"-1"1"0"0,-1 2-1 0 0,-2-1 0 0 0,-1 1 0 0 0,0-1 0 0 0,-2 1 1 0 0,-1 0-1 0 0,-2 16-593 0 0,-1-28 125 0 0,-1 0 0 0 0,0-1 1 0 0,-1 1-1 0 0,0-1 0 0 0,-1 1 0 0 0,-1-1 1 0 0,0 0-1 0 0,-1-1 0 0 0,0 0 0 0 0,-1 0 1 0 0,-1 0-1 0 0,0-1 0 0 0,-1-1 1 0 0,0 1-1 0 0,0-2 0 0 0,-2 1 0 0 0,1-1 1 0 0,-1-1-1 0 0,0 0 0 0 0,-1-1 0 0 0,0 0 1 0 0,0-1-1 0 0,-1-1 0 0 0,-12 5-125 0 0,-1-13-5301 0 0,12-12 3882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46:52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668 74 1048 0 0,'0'0'261'0'0,"13"-2"220"0"0,17-28 355 0 0,-29 29-817 0 0,-1-1-1 0 0,0 1 1 0 0,1 0 0 0 0,-1-1 0 0 0,0 1 0 0 0,0 0 0 0 0,0-1 0 0 0,0 1 0 0 0,0 0 0 0 0,0-1 0 0 0,-1 1 0 0 0,1 0 0 0 0,0-1 0 0 0,-1 1 0 0 0,1 0 0 0 0,-1 0 0 0 0,1-1 0 0 0,-1 1-1 0 0,1 0 1 0 0,-1 0 0 0 0,0 0 0 0 0,0 0 0 0 0,0 0 0 0 0,0 0 0 0 0,0 0 0 0 0,0 0 0 0 0,0 0 0 0 0,0 0 0 0 0,0 0 0 0 0,0 0 0 0 0,0 1 0 0 0,0-1 0 0 0,0 1 0 0 0,-1-1 0 0 0,1 1 0 0 0,0-1-1 0 0,-1 1 1 0 0,1-1 0 0 0,0 1 0 0 0,-1 0 0 0 0,1 0 0 0 0,0 0 0 0 0,-1 0 0 0 0,1 0 0 0 0,0 0 0 0 0,-1 0 0 0 0,1 0 0 0 0,0 1 0 0 0,-1-1 0 0 0,1 0 0 0 0,0 1 0 0 0,-1-1 0 0 0,1 1 0 0 0,0 0-1 0 0,0-1 1 0 0,0 1 0 0 0,-1 0-19 0 0,0-1 52 0 0,-31-1-18 0 0,-1 1 0 0 0,0 2 0 0 0,1 1-1 0 0,0 2 1 0 0,0 1 0 0 0,0 2 0 0 0,0 1 0 0 0,1 2 0 0 0,1 1 0 0 0,0 1-1 0 0,1 1 1 0 0,0 2 0 0 0,-24 18-34 0 0,48-30 12 0 0,-8 3 20 0 0,0 1 0 0 0,0 0 0 0 0,1 1 0 0 0,1 1 0 0 0,0 0 0 0 0,0 1 0 0 0,0 0 0 0 0,2 1 0 0 0,-1 0-1 0 0,2 1 1 0 0,-4 5-32 0 0,10-14 29 0 0,-1 1 0 0 0,1-1-1 0 0,-1 1 1 0 0,1 0-1 0 0,1 0 1 0 0,-1 0-1 0 0,1 1 1 0 0,0-1 0 0 0,0 0-1 0 0,0 1 1 0 0,1 0-1 0 0,0-1 1 0 0,0 1 0 0 0,0 0-1 0 0,1 0 1 0 0,0-1-1 0 0,0 1 1 0 0,0 0-1 0 0,1 0 1 0 0,0-1 0 0 0,0 1-1 0 0,0 0 1 0 0,1-1-1 0 0,0 1 1 0 0,0-1-1 0 0,0 0 1 0 0,1 1 0 0 0,0-1-1 0 0,0 0 1 0 0,0-1-1 0 0,0 1 1 0 0,1 0 0 0 0,0-1-1 0 0,0 0 1 0 0,0 0-1 0 0,0 0 1 0 0,1 0-29 0 0,14 3 67 0 0,0-1 1 0 0,1 0-1 0 0,-1-2 1 0 0,1 0 0 0 0,0-1-1 0 0,0-1 1 0 0,0-1-1 0 0,0-1 1 0 0,0-1-1 0 0,0 0 1 0 0,0-2-1 0 0,0 0 1 0 0,13-5-68 0 0,25 1 52 0 0,226-22-464 0 0,-265 46-217 0 0,-23-7-2734 0 0,4-10 2127 0 0</inkml:trace>
  <inkml:trace contextRef="#ctx0" brushRef="#br0" timeOffset="342.777">934 287 876 0 0,'126'-33'3312'0'0,"169"-9"-2450"0"0,-294 42-904 0 0,-1 0 0 0 0,1 0 0 0 0,0 1-1 0 0,-1-1 1 0 0,1 0 0 0 0,0 0-1 0 0,-1 0 1 0 0,1 1 0 0 0,0-1-1 0 0,-1 0 1 0 0,1 1 0 0 0,-1-1 0 0 0,1 1-1 0 0,-1-1 1 0 0,1 1 0 0 0,-1-1-1 0 0,1 1 1 0 0,-1-1 0 0 0,1 1-1 0 0,-1-1 1 0 0,1 1 0 0 0,-1-1-1 0 0,0 1 1 0 0,1 0 0 0 0,-1-1 0 0 0,0 1-1 0 0,0 0 1 0 0,0-1 0 0 0,1 1-1 0 0,-1 0 1 0 0,0-1 0 0 0,0 1-1 0 0,0 0 1 0 0,0-1 0 0 0,0 1 0 0 0,0 0-1 0 0,0-1 1 0 0,0 1 0 0 0,-1 0-1 0 0,1-1 1 0 0,0 1 0 0 0,0 0-1 0 0,-1-1 1 0 0,1 1 0 0 0,0 0 0 0 0,0-1-1 0 0,-1 1 1 0 0,1-1 0 0 0,-1 1-1 0 0,1-1 1 0 0,-1 1 0 0 0,1-1-1 0 0,-1 1 1 0 0,1-1 0 0 0,-1 1-1 0 0,1-1 1 0 0,-1 1 0 0 0,1-1 0 0 0,-1 0-1 0 0,0 1 1 0 0,1-1 0 0 0,-1 0-1 0 0,0 0 1 0 0,1 0 0 0 0,-1 1-1 0 0,0-1 1 0 0,1 0 0 0 0,-1 0 0 0 0,0 0 42 0 0,-16 12-1204 0 0</inkml:trace>
  <inkml:trace contextRef="#ctx0" brushRef="#br0" timeOffset="622.547">994 455 1248 0 0,'7'0'596'0'0,"2"0"-120"0"0,17-1 64 0 0,-12 1-184 0 0,6 0 76 0 0,4 0-60 0 0,33-12-40 0 0,-23 4-76 0 0,1 7-68 0 0,-1 1-20 0 0,-15 0-460 0 0,6 0-420 0 0,3 0 44 0 0,2 0-744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26:18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3669 437 1236 0 0,'5'-2'1768'0'0,"1"2"-292"0"0,-2 0-295 0 0,-3-3-5 0 0,2 2-172 0 0,1 1-192 0 0,-1 0-188 0 0,-2 0-208 0 0,3-2-272 0 0,-3 2-284 0 0,1 0 16 0 0,-2 2-632 0 0,0 1-748 0 0,-3 0 96 0 0,-1-2-61 0 0,1 2 53 0 0,-2-1 264 0 0</inkml:trace>
  <inkml:trace contextRef="#ctx0" brushRef="#br0" timeOffset="-3657.676">115 231 2008 0 0,'17'-14'3258'0'0,"-9"8"-270"0"0,-10 26-2095 0 0,-35 353 757 0 0,63 31-1051 0 0,-55-330-1494 0 0,-20-64-4592 0 0,12-44 2665 0 0,25 16 1578 0 0</inkml:trace>
  <inkml:trace contextRef="#ctx0" brushRef="#br0" timeOffset="-3405.9">135 446 1504 0 0,'7'-10'174'0'0,"0"1"0"0"0,1 0 1 0 0,0 0-1 0 0,1 1 0 0 0,0 0 0 0 0,0 1 0 0 0,0 0 0 0 0,1 1 0 0 0,1-1 0 0 0,-1 2 1 0 0,1 0-1 0 0,-1 0 0 0 0,2 1 0 0 0,-1 0 0 0 0,0 0 0 0 0,1 2 0 0 0,7-2-174 0 0,-13 5 86 0 0,1 1 0 0 0,-1-1 0 0 0,0 1 1 0 0,0 1-1 0 0,0-1 0 0 0,0 1 0 0 0,0 0 0 0 0,-1 0 0 0 0,1 1 0 0 0,-1 0 0 0 0,0-1 0 0 0,0 2 0 0 0,0-1 0 0 0,0 1 0 0 0,-1-1 0 0 0,0 1 0 0 0,0 1 0 0 0,0-1 0 0 0,-1 0 0 0 0,0 1 0 0 0,0 0 0 0 0,0 0 0 0 0,-1 0 0 0 0,1 0 0 0 0,-1 0 0 0 0,-1 0 0 0 0,1 1 0 0 0,-1-1 0 0 0,0 0 0 0 0,-1 1 0 0 0,0-1 0 0 0,0 1 0 0 0,0-1 0 0 0,-1 1 0 0 0,1-1 0 0 0,-2 4-86 0 0,-5 3 59 0 0,-1 0-1 0 0,0 0 0 0 0,-1-1 0 0 0,0 0 0 0 0,-1 0 0 0 0,-1-1 1 0 0,1-1-1 0 0,-2 0 0 0 0,1 0 0 0 0,-1-1 0 0 0,-1 0 1 0 0,0-1-1 0 0,0-1 0 0 0,0 0 0 0 0,-1-1 0 0 0,0 0 1 0 0,0-1-1 0 0,-1-1 0 0 0,1 0 0 0 0,-1-1 0 0 0,0 0 0 0 0,-4-1-58 0 0,19-2-90 0 0,-1 0 0 0 0,0 0 0 0 0,1 1 0 0 0,-1-1-1 0 0,0 0 1 0 0,1 0 0 0 0,-1 0 0 0 0,0 0-1 0 0,1 0 1 0 0,-1 0 0 0 0,0-1 0 0 0,1 1-1 0 0,-1 0 1 0 0,0 0 0 0 0,1 0 0 0 0,-1-1-1 0 0,1 1 1 0 0,-1 0 0 0 0,0-1 0 0 0,1 1 0 0 0,-1 0-1 0 0,1-1 1 0 0,-1 1 0 0 0,1-1 0 0 0,-1 1-1 0 0,1-1 1 0 0,0 1 0 0 0,-1-1 0 0 0,1 1-1 0 0,-1-1 1 0 0,1 1 0 0 0,0-1 0 0 0,-1 1 0 0 0,1-1-1 0 0,0 0 1 0 0,0 1 0 0 0,0-1 0 0 0,0 0-1 0 0,-1 1 1 0 0,1-1 0 0 0,0 0 0 0 0,0 1-1 0 0,0-1 1 0 0,0 0 0 0 0,0 1 0 0 0,0-1-1 0 0,1 0 1 0 0,-1 1 0 0 0,0-1 0 0 0,0 1 0 0 0,0-1-1 0 0,1 0 1 0 0,-1 1 0 0 0,0-1 0 0 0,0 1-1 0 0,1-1 91 0 0,9-12-1452 0 0</inkml:trace>
  <inkml:trace contextRef="#ctx0" brushRef="#br0" timeOffset="-2998.02">741 401 1392 0 0,'-16'-10'4085'0'0,"-26"24"-3558"0"0,38-12-256 0 0,-4 0-169 0 0,1 1-1 0 0,-1-1 1 0 0,1 2 0 0 0,0-1-1 0 0,0 1 1 0 0,0 0-1 0 0,1 0 1 0 0,-1 1-1 0 0,1 0 1 0 0,0 0-1 0 0,0 0 1 0 0,1 1 0 0 0,0 0-1 0 0,0 0 1 0 0,0 0-1 0 0,1 1 1 0 0,-1 0-1 0 0,2-1 1 0 0,-1 2 0 0 0,1-1-1 0 0,0 0 1 0 0,0 1-1 0 0,1-1 1 0 0,-1 4-102 0 0,7-5 28 0 0,1 0 0 0 0,-1 0 1 0 0,1 0-1 0 0,0-1 0 0 0,0 0 1 0 0,0 0-1 0 0,1 0 0 0 0,0-1 1 0 0,0 0-1 0 0,0 0 0 0 0,0 0 1 0 0,0-1-1 0 0,1 0 0 0 0,0 0 0 0 0,0-1 1 0 0,0 0-1 0 0,0 0 0 0 0,0 0 1 0 0,0-1-1 0 0,0 0 0 0 0,0-1 1 0 0,1 1-1 0 0,-1-1 0 0 0,0-1 1 0 0,0 1-1 0 0,1-1-28 0 0,2 2 3 0 0,0 0 1 0 0,0 0 0 0 0,0-1-1 0 0,0-1 1 0 0,0 0 0 0 0,0 0-1 0 0,0-1 1 0 0,0 0-1 0 0,0 0 1 0 0,0-1 0 0 0,-1-1-1 0 0,1 1 1 0 0,-1-2-1 0 0,0 1 1 0 0,0-1 0 0 0,-1-1-1 0 0,1 1 1 0 0,-1-2 0 0 0,4-3-4 0 0,-12 5-9 0 0,1 0 1 0 0,-1 0-1 0 0,-1 0 1 0 0,1-1-1 0 0,-1 1 1 0 0,1 0-1 0 0,-1 0 1 0 0,-1 0-1 0 0,1 0 1 0 0,-1 0-1 0 0,0 1 1 0 0,0-1-1 0 0,0 0 1 0 0,-1 1-1 0 0,1-1 1 0 0,-1 1-1 0 0,0 0 1 0 0,-1 0-1 0 0,1 0 1 0 0,-1 0-1 0 0,0 1 1 0 0,1 0-1 0 0,-1-1 1 0 0,-1 1-1 0 0,1 1 1 0 0,0-1-1 0 0,-1 0 1 0 0,-3 0 8 0 0,-132-66-770 0 0,43 40-3678 0 0,87 25 3104 0 0,3-1 14 0 0</inkml:trace>
  <inkml:trace contextRef="#ctx0" brushRef="#br0" timeOffset="-2339.9">923 639 1196 0 0,'12'-7'6337'0'0,"38"-44"-5605"0"0,139-238-1296 0 0,-188 289 535 0 0,0-1-1 0 0,-1 1 1 0 0,1 0-1 0 0,0-1 1 0 0,-1 1-1 0 0,1-1 1 0 0,0 1 0 0 0,-1-1-1 0 0,1 1 1 0 0,-1-1-1 0 0,1 1 1 0 0,-1-1-1 0 0,1 0 1 0 0,-1 1-1 0 0,1-1 1 0 0,-1 0-1 0 0,1 1 1 0 0,-1-1-1 0 0,0 0 1 0 0,0 1-1 0 0,1-1 1 0 0,-1 0-1 0 0,0 0 1 0 0,0 1-1 0 0,0-1 1 0 0,0 0-1 0 0,0 0 1 0 0,0 0-1 0 0,0 1 1 0 0,0-1-1 0 0,0 0 1 0 0,0 0-1 0 0,0 0 1 0 0,0 1-1 0 0,-1-1 1 0 0,1 0-1 0 0,0 0 1 0 0,0 1-1 0 0,-1-1 1 0 0,1 0 0 0 0,-1 1-1 0 0,1-1 1 0 0,-1 0-1 0 0,1 1 1 0 0,-1-1-1 0 0,1 1 1 0 0,-1-1-1 0 0,1 1 1 0 0,-1-1-1 0 0,0 1 1 0 0,1-1-1 0 0,-1 1 1 0 0,0 0-1 0 0,1-1 1 0 0,-1 1-1 0 0,0 0 1 0 0,0-1-1 0 0,1 1 1 0 0,-1 0-1 0 0,0 0 1 0 0,0 0-1 0 0,1 0 1 0 0,-2 0 29 0 0,2 3-15 0 0,0-1 1 0 0,0 1-1 0 0,0 0 1 0 0,0 0-1 0 0,0 0 1 0 0,1 0-1 0 0,-1 0 1 0 0,1 0-1 0 0,0 0 1 0 0,0-1-1 0 0,0 1 1 0 0,0 0-1 0 0,1-1 1 0 0,-1 1-1 0 0,1-1 1 0 0,-1 1 0 0 0,1-1-1 0 0,0 0 1 0 0,0 1-1 0 0,0-1 1 0 0,0 0-1 0 0,0 0 1 0 0,0-1-1 0 0,1 1 1 0 0,-1 0-1 0 0,1-1 1 0 0,-1 1-1 0 0,1-1 1 0 0,0 0-1 0 0,-1 0 1 0 0,1 0-1 0 0,0 0 1 0 0,0-1-1 0 0,2 1 15 0 0,174 101 429 0 0,-177-100-400 0 0,0-1 1 0 0,-1 1 0 0 0,1 0-1 0 0,-1 0 1 0 0,1-1 0 0 0,-1 1-1 0 0,0 0 1 0 0,0 0 0 0 0,1 0-1 0 0,-2 0 1 0 0,1 0-1 0 0,0 1 1 0 0,0-1 0 0 0,-1 0-1 0 0,1 0 1 0 0,-1 0 0 0 0,1 1-1 0 0,-1-1 1 0 0,0 0 0 0 0,0 1-1 0 0,0-1 1 0 0,0 0-1 0 0,-1 1 1 0 0,1-1 0 0 0,-1 0-1 0 0,1 0 1 0 0,-1 0 0 0 0,0 1-1 0 0,0-1 1 0 0,0 0-1 0 0,0 0 1 0 0,0 0 0 0 0,0 0-1 0 0,0 0 1 0 0,-1-1 0 0 0,1 1-1 0 0,-1 0 1 0 0,1-1 0 0 0,-1 1-1 0 0,0-1 1 0 0,0 1-1 0 0,0-1 1 0 0,0 0 0 0 0,0 1-30 0 0,-91 44 250 0 0,79-41-113 0 0,6-2-415 0 0,0 1 1 0 0,-1-1-1 0 0,0 0 0 0 0,1-1 0 0 0,-1 0 0 0 0,0-1 1 0 0,0 0-1 0 0,0 0 0 0 0,0-1 0 0 0,0 0 0 0 0,0 0 1 0 0,0-1-1 0 0,0 0 0 0 0,0-1 0 0 0,1 0 0 0 0,-2 0 278 0 0,-8-10-1450 0 0</inkml:trace>
  <inkml:trace contextRef="#ctx0" brushRef="#br0" timeOffset="-2040.892">1587 327 1216 0 0,'-6'32'3875'0'0,"2"-18"-3417"0"0,2-4-253 0 0,-1-4-113 0 0,0 1 1 0 0,1 0 0 0 0,0-1 0 0 0,0 1-1 0 0,0 0 1 0 0,1 1 0 0 0,0-1-1 0 0,0 0 1 0 0,0 0 0 0 0,1 0-1 0 0,1 1 1 0 0,-1-1 0 0 0,1 0 0 0 0,0 0-1 0 0,1 0 1 0 0,-1 0 0 0 0,1 0-1 0 0,1 0 1 0 0,0 0 0 0 0,0-1-1 0 0,0 1 1 0 0,0-1 0 0 0,1 0 0 0 0,0 0-1 0 0,1 0 1 0 0,-1 0 0 0 0,1-1-1 0 0,0 0 1 0 0,0 0 0 0 0,1 0-1 0 0,-1-1 1 0 0,6 4-93 0 0,-9-7-130 0 0,-1 0 0 0 0,1 0-1 0 0,0 0 1 0 0,-1 0 0 0 0,1 0 0 0 0,0-1-1 0 0,-1 1 1 0 0,1-1 0 0 0,0 1-1 0 0,0-1 1 0 0,0 1 0 0 0,-1-1 0 0 0,1 0-1 0 0,0 0 1 0 0,0 0 0 0 0,0 0 0 0 0,0 0-1 0 0,-1-1 1 0 0,1 1 0 0 0,0 0-1 0 0,0-1 1 0 0,0 1 0 0 0,-1-1 0 0 0,1 0-1 0 0,0 0 1 0 0,-1 0 0 0 0,1 1 0 0 0,-1-1-1 0 0,1-1 1 0 0,-1 1 0 0 0,1 0-1 0 0,-1 0 1 0 0,0 0 0 0 0,1-1 0 0 0,-1 1-1 0 0,0-1 1 0 0,0 1 0 0 0,0-1 0 0 0,0 1-1 0 0,0-1 1 0 0,-1 0 0 0 0,1 1 0 0 0,0-1-1 0 0,-1 0 1 0 0,1 0 0 0 0,-1 0-1 0 0,0 1 1 0 0,0-1 0 0 0,1-1 130 0 0,-1-8-1301 0 0</inkml:trace>
  <inkml:trace contextRef="#ctx0" brushRef="#br0" timeOffset="-1805.068">1530 89 2128 0 0,'-2'-19'4289'0'0,"3"-1"-2336"0"0,24 29-7220 0 0,-11 1 3828 0 0</inkml:trace>
  <inkml:trace contextRef="#ctx0" brushRef="#br0" timeOffset="-1554.949">1995 128 1036 0 0,'25'3'5278'0'0,"-26"22"-3554"0"0,0-20-1791 0 0,-15 86 880 0 0,5 0 1 0 0,3 1 0 0 0,4 50-814 0 0,6-1-5720 0 0,-9-131 4278 0 0,-2-9 0 0 0</inkml:trace>
  <inkml:trace contextRef="#ctx0" brushRef="#br0" timeOffset="-1131.212">1755 467 1708 0 0,'5'-14'4236'0'0,"38"0"-3991"0"0,-34 12 151 0 0,145-31-40 0 0,2 6 0 0 0,64 2-356 0 0,-147 11 1764 0 0,-32 110 203 0 0,-24-7-2816 0 0,-16-86 578 0 0,-1 1 0 0 0,1 0-1 0 0,-1 0 1 0 0,0 0 0 0 0,0 0 0 0 0,0 0-1 0 0,-1 0 1 0 0,0 0 0 0 0,1 0-1 0 0,-1 0 1 0 0,0 0 0 0 0,-1-1-1 0 0,1 1 1 0 0,-1 0 0 0 0,0-1-1 0 0,0 1 1 0 0,0-1 0 0 0,0 0-1 0 0,0 1 1 0 0,-1-1 0 0 0,0 0 271 0 0,-6 0-1297 0 0,-1-1 32 0 0</inkml:trace>
  <inkml:trace contextRef="#ctx0" brushRef="#br0" timeOffset="-863.866">2332 111 1896 0 0,'10'-19'5945'0'0,"-1"5"-5150"0"0,14 26-6617 0 0,-17-7 4480 0 0</inkml:trace>
  <inkml:trace contextRef="#ctx0" brushRef="#br0" timeOffset="-251.159">2525 255 1392 0 0,'13'16'4770'0'0,"-4"34"-4296"0"0,-7-36-76 0 0,2 12-208 0 0,1-1 1 0 0,2 0-1 0 0,0 0 1 0 0,2 0-1 0 0,0-1 0 0 0,2-1 1 0 0,1 1-1 0 0,0-2 0 0 0,2 0 1 0 0,0 0-1 0 0,6 4-190 0 0,-18-26 25 0 0,0 1 0 0 0,1 0 0 0 0,-1-1 0 0 0,1 1 0 0 0,-1-1 0 0 0,0 0 1 0 0,1 0-1 0 0,-1 0 0 0 0,1 0 0 0 0,-1 0 0 0 0,0 0 0 0 0,1-1 0 0 0,-1 1 0 0 0,1-1 0 0 0,-1 0 0 0 0,0 0 0 0 0,0 0 0 0 0,1 0 0 0 0,-1 0 0 0 0,0 0 0 0 0,0 0 0 0 0,0-1 0 0 0,0 1 0 0 0,-1-1 0 0 0,1 0 1 0 0,0 1-1 0 0,0-1 0 0 0,-1 0 0 0 0,1 0 0 0 0,-1 0 0 0 0,0 0 0 0 0,0 0 0 0 0,1-1-25 0 0,118-181 633 0 0,-73 186-558 0 0,-22 7-108 0 0,161 6 40 0 0,-59-54-195 0 0,-103 13-65 0 0,-24 25 165 0 0,-2-3-6 0 0,-6-1 106 0 0,-1 0 1 0 0,0 0-1 0 0,-1 1 0 0 0,1 0 0 0 0,-1 1 0 0 0,1 0 1 0 0,-1 1-1 0 0,0 0 0 0 0,0 0 0 0 0,0 1 0 0 0,-1 0 1 0 0,1 1-1 0 0,0 0 0 0 0,0 0 0 0 0,0 1 0 0 0,0 1 1 0 0,0 0-1 0 0,0 0 0 0 0,0 1 0 0 0,0 0 0 0 0,-4 2-12 0 0,9-4 6 0 0,1 0-1 0 0,0 0 0 0 0,0 1 1 0 0,0-1-1 0 0,0 1 0 0 0,0 0 1 0 0,0 0-1 0 0,0 0 1 0 0,0 0-1 0 0,1 1 0 0 0,-1 0 1 0 0,1-1-1 0 0,0 1 0 0 0,-1 1 1 0 0,2-1-1 0 0,-1 0 1 0 0,0 1-1 0 0,1-1 0 0 0,-1 1 1 0 0,1 0-1 0 0,0 0 0 0 0,0 0 1 0 0,0 0-1 0 0,1 0 1 0 0,0 0-1 0 0,0 0 0 0 0,0 1 1 0 0,0-1-1 0 0,0 0 0 0 0,1 1 1 0 0,0-1-1 0 0,0 1 1 0 0,0-1-1 0 0,0 0 0 0 0,1 1 1 0 0,1 3-6 0 0,5 4-52 0 0,0 1 0 0 0,1-1 0 0 0,0 0 1 0 0,1-1-1 0 0,1 0 0 0 0,0 0 1 0 0,0-1-1 0 0,1 0 0 0 0,0-1 0 0 0,1 0 1 0 0,0-1-1 0 0,1-1 0 0 0,-1 0 0 0 0,1 0 1 0 0,13 4 51 0 0,129 41-5744 0 0,-128-47 4256 0 0,-3-2-40 0 0</inkml:trace>
  <inkml:trace contextRef="#ctx0" brushRef="#br0" timeOffset="1.23241E6">3586 333 1280 0 0,'-13'-16'690'0'0,"10"16"-574"0"0,3 0 57 0 0,0 0-30 0 0,0 0 2 0 0,0 0 43 0 0,0 0 6 0 0,1-5-3 0 0,6-1-132 0 0,0 0 0 0 0,0 1 1 0 0,0 0-1 0 0,1 0 0 0 0,0 0 1 0 0,-1 1-1 0 0,2 1 0 0 0,-1-1 1 0 0,0 1-1 0 0,1 1 0 0 0,0-1 1 0 0,-1 2-1 0 0,1-1 0 0 0,0 1 1 0 0,0 0-1 0 0,0 1 0 0 0,1 0-59 0 0,12-4 82 0 0,714-96 1219 0 0,-557 56-1390 0 0,-178 44-329 0 0,-7-1-1412 0 0,0 4 632 0 0</inkml:trace>
  <inkml:trace contextRef="#ctx0" brushRef="#br0" timeOffset="1.23274E6">3989 497 1100 0 0,'309'-79'3590'0'0,"161"3"-2864"0"0,-390 66-2630 0 0,-80 11 635 0 0,-4-1 74 0 0</inkml:trace>
  <inkml:trace contextRef="#ctx0" brushRef="#br0" timeOffset="1.23306E6">4820 0 956 0 0,'13'12'141'0'0,"0"0"1"0"0,-1 1-1 0 0,-1 0 0 0 0,0 1 1 0 0,0 0-1 0 0,-2 1 0 0 0,1 0 1 0 0,-2 0-1 0 0,0 1 0 0 0,-1 0 1 0 0,-1 1-1 0 0,0 0 0 0 0,-1 0 1 0 0,-1 0-1 0 0,-1 0 0 0 0,0 0 1 0 0,-1 1-1 0 0,-1 0 0 0 0,-1-1 0 0 0,0 1 1 0 0,-2-1-1 0 0,0 1 0 0 0,0-1 1 0 0,-2 1-1 0 0,-2 6-141 0 0,-5 0 127 0 0,0 0 0 0 0,-2 0 0 0 0,0-1 0 0 0,-2-1 0 0 0,0 0 0 0 0,-2-1 0 0 0,0-1 0 0 0,-1-1 0 0 0,-1 0 0 0 0,-13 9-127 0 0,32-27-73 0 0,-1 0 0 0 0,0 0-1 0 0,0 0 1 0 0,1 0-1 0 0,-1 0 1 0 0,0 0 0 0 0,0 0-1 0 0,0 0 1 0 0,0 0 0 0 0,0-1-1 0 0,0 1 1 0 0,0 0 0 0 0,0-1-1 0 0,0 1 1 0 0,0-1 0 0 0,-1 1-1 0 0,1-1 1 0 0,0 0 0 0 0,0 1-1 0 0,-1-1 1 0 0,1 0 0 0 0,0 0-1 0 0,0 0 1 0 0,-1 0 0 0 0,1 0-1 0 0,0 0 1 0 0,0 0 0 0 0,-1 0-1 0 0,1 0 1 0 0,0-1 0 0 0,0 1-1 0 0,0 0 1 0 0,-1-1 0 0 0,1 1-1 0 0,0-1 1 0 0,0 1 0 0 0,0-1-1 0 0,0 0 1 0 0,0 0 0 0 0,0 1-1 0 0,0-1 1 0 0,0 0 0 0 0,0 0-1 0 0,0 0 1 0 0,1 0 0 0 0,-1 0 73 0 0,-5-22-934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46:54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554 50 876 0 0,'16'-2'966'0'0,"-18"-2"-930"0"0,0 1-1 0 0,0 0 0 0 0,0-1 1 0 0,-1 1-1 0 0,0 0 0 0 0,0 1 1 0 0,1-1-1 0 0,-2 0 0 0 0,1 1 1 0 0,0 0-1 0 0,0 0 0 0 0,-1 0 1 0 0,1 0-1 0 0,-1 0 1 0 0,0 1-1 0 0,1-1 0 0 0,-1 1 1 0 0,0 0-1 0 0,0 0 0 0 0,0 1 1 0 0,0-1-1 0 0,0 1 0 0 0,0 0 1 0 0,0 0-1 0 0,1 0 1 0 0,-1 0-1 0 0,0 1 0 0 0,0-1 1 0 0,0 1-1 0 0,0 0 0 0 0,0 1 1 0 0,1-1-1 0 0,-1 0 0 0 0,0 1 1 0 0,1 0-1 0 0,-1 0 0 0 0,1 0 1 0 0,0 0-1 0 0,-1 1-35 0 0,-17 2 120 0 0,-4 0-31 0 0,0 1 1 0 0,0 2-1 0 0,1 0 1 0 0,0 1-1 0 0,0 1 1 0 0,1 2-1 0 0,0 0 1 0 0,1 1-1 0 0,1 2 1 0 0,0 0-1 0 0,1 1 0 0 0,1 1 1 0 0,0 1-1 0 0,1 0 1 0 0,1 2-1 0 0,1 0 1 0 0,-2 4-90 0 0,-9 79 532 0 0,29-97-506 0 0,1 0 0 0 0,0 0 0 0 0,1 0 0 0 0,-1 0 0 0 0,1 0 0 0 0,0-1 0 0 0,1 0 0 0 0,-1 0 0 0 0,1 0 0 0 0,0 0 0 0 0,0-1 0 0 0,0 0 1 0 0,1 0-1 0 0,0 0 0 0 0,0 0 0 0 0,0-1 0 0 0,0 0 0 0 0,0-1 0 0 0,1 1 0 0 0,-1-1 0 0 0,1 0 0 0 0,-1-1 0 0 0,1 0 0 0 0,0 0 0 0 0,0 0 0 0 0,5-1-26 0 0,170 9-753 0 0,-96-21-1136 0 0,-50 10 564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25:33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0 435 1016 0 0,'95'202'4473'0'0,"-92"-201"-4379"0"0,0 0 0 0 0,0-1 0 0 0,0 1 0 0 0,1-1 0 0 0,-1 0 0 0 0,0 0 0 0 0,0 0 0 0 0,0 0 0 0 0,1-1 0 0 0,-1 1 1 0 0,0-1-1 0 0,0 0 0 0 0,0 0 0 0 0,0 0 0 0 0,0 0 0 0 0,0 0 0 0 0,0-1 0 0 0,0 0 0 0 0,-1 1 0 0 0,1-1 0 0 0,-1 0 1 0 0,1 0-1 0 0,-1 0 0 0 0,0-1 0 0 0,1 1 0 0 0,-1 0 0 0 0,0-1 0 0 0,-1 0 0 0 0,1 1 0 0 0,0-1 0 0 0,-1 0 0 0 0,1-2-94 0 0,5-2 268 0 0,83-146-196 0 0,-61 42-3101 0 0,-31 91 469 0 0,-10-6 1338 0 0</inkml:trace>
  <inkml:trace contextRef="#ctx0" brushRef="#br0" timeOffset="345.451">498 574 1100 0 0,'21'-3'360'0'0,"-1"-1"0"0"0,1-1 0 0 0,-1-1 0 0 0,0-1 0 0 0,-1-1 0 0 0,0-1 0 0 0,0 0 0 0 0,-1-1 0 0 0,0-1 0 0 0,3-3-360 0 0,-22 14 18 0 0,0 0 0 0 0,0 0-1 0 0,0 1 1 0 0,0-1-1 0 0,0 0 1 0 0,0 0-1 0 0,0 0 1 0 0,1 0 0 0 0,-1 0-1 0 0,0 0 1 0 0,0-1-1 0 0,0 1 1 0 0,0 0 0 0 0,0 0-1 0 0,0-1 1 0 0,0 1-1 0 0,1 0 1 0 0,-1-1-1 0 0,0 1 1 0 0,0-1 0 0 0,1 1-1 0 0,-1-1 1 0 0,0 1-1 0 0,0-1 1 0 0,1 0-1 0 0,-1 1 1 0 0,1-1 0 0 0,-1 0-1 0 0,0 1 1 0 0,1-1-1 0 0,0 0 1 0 0,-1 0 0 0 0,1 0-1 0 0,-1 1 1 0 0,1-1-1 0 0,0 0 1 0 0,0 0-1 0 0,-1 0 1 0 0,1 0 0 0 0,0 0-1 0 0,0 0 1 0 0,0 1-1 0 0,0-1 1 0 0,0 0-1 0 0,0 0 1 0 0,0 0 0 0 0,0 0-1 0 0,0 0 1 0 0,1 0-1 0 0,-1 0 1 0 0,0 0 0 0 0,1 1-1 0 0,-1-1 1 0 0,0 0-1 0 0,1 0 1 0 0,-1 0-1 0 0,1 1 1 0 0,-1-1 0 0 0,1 0-1 0 0,0 1 1 0 0,-1-1-1 0 0,1 0 1 0 0,0 1-1 0 0,-1-1 1 0 0,1 1 0 0 0,0-1-1 0 0,0 1 1 0 0,-1-1-18 0 0,-77-4 305 0 0,50 7-254 0 0,1 2 1 0 0,0 0-1 0 0,-1 2 1 0 0,2 1-1 0 0,-1 1 1 0 0,1 2-1 0 0,0 0 1 0 0,0 2-52 0 0,22-11 3 0 0,0 0 1 0 0,-1 0 0 0 0,1 0 0 0 0,0 1 0 0 0,0-1 0 0 0,0 1-1 0 0,0 0 1 0 0,0 0 0 0 0,0 0 0 0 0,1 1 0 0 0,-1-1 0 0 0,1 0 0 0 0,-1 1-1 0 0,1 0 1 0 0,0 0 0 0 0,0-1 0 0 0,0 1 0 0 0,1 0 0 0 0,-1 0-1 0 0,1 1 1 0 0,-1-1 0 0 0,1 0 0 0 0,0 0 0 0 0,0 1 0 0 0,1-1-1 0 0,-1 1 1 0 0,1-1 0 0 0,-1 1 0 0 0,1-1 0 0 0,0 1 0 0 0,1-1-1 0 0,-1 1 1 0 0,1 0-4 0 0,13 9-166 0 0,0-1 1 0 0,2 0-1 0 0,0-2 0 0 0,0 1 0 0 0,0-2 0 0 0,1 0 1 0 0,1-1-1 0 0,0-1 0 0 0,0-1 0 0 0,0 0 0 0 0,0-1 0 0 0,1-1 1 0 0,0-1-1 0 0,10 0 166 0 0,2 2-1273 0 0,-1-3-48 0 0</inkml:trace>
  <inkml:trace contextRef="#ctx0" brushRef="#br0" timeOffset="769.959">922 453 1164 0 0,'29'101'2985'0'0,"-29"-87"-1773"0"0,0 2 507 0 0,6-28-986 0 0,72-156-349 0 0,-78 166-386 0 0,0 1 0 0 0,0-1 0 0 0,1 1 0 0 0,-1-1 0 0 0,1 1 0 0 0,-1 0 0 0 0,1-1 0 0 0,0 1 0 0 0,0 0 0 0 0,-1-1 0 0 0,1 1 0 0 0,0 0 0 0 0,0 0 0 0 0,0 0 0 0 0,0 0 0 0 0,0 0 0 0 0,1 0 0 0 0,-1 0 0 0 0,0 0 0 0 0,0 0 0 0 0,1 0 0 0 0,-1 1 0 0 0,0-1 0 0 0,1 0 0 0 0,-1 1 0 0 0,1-1 0 0 0,-1 1 0 0 0,0 0 0 0 0,1 0 0 0 0,-1-1 0 0 0,1 1 0 0 0,-1 0 0 0 0,1 0 0 0 0,-1 0 0 0 0,1 0 0 0 0,-1 1 0 0 0,1-1 0 0 0,-1 0 0 0 0,1 1 0 0 0,-1-1 0 0 0,1 1 0 0 0,-1-1 0 0 0,0 1 0 0 0,1 0 0 0 0,-1-1 0 0 0,0 1 0 0 0,1 0 0 0 0,-1 0 0 0 0,0 0 0 0 0,0 0 0 0 0,0 0 0 0 0,0 0 0 0 0,0 1 2 0 0,56 76-136 0 0,-43-56 106 0 0,-8-13-50 0 0,0-1 1 0 0,0 0 0 0 0,1 0-1 0 0,0-1 1 0 0,1 0 0 0 0,-1 0-1 0 0,2 0 1 0 0,-1-1 0 0 0,0 0-1 0 0,1-1 1 0 0,0 0 0 0 0,1-1-1 0 0,-1 1 1 0 0,1-2 0 0 0,0 1-1 0 0,-1-1 1 0 0,2-1 0 0 0,-1 0-1 0 0,0 0 1 0 0,0-1 0 0 0,0 0-1 0 0,5-1 80 0 0,59-37-2559 0 0,-54 20 1319 0 0</inkml:trace>
  <inkml:trace contextRef="#ctx0" brushRef="#br0" timeOffset="1021.876">1575 244 1600 0 0,'11'-156'4020'0'0,"-11"145"-3619"0"0,-21-65 2531 0 0,-8 108-1811 0 0,25-11-1082 0 0,2-1-1 0 0,0 0 1 0 0,1 1-1 0 0,1-1 1 0 0,1 0-1 0 0,1 1 1 0 0,0-1-1 0 0,2 0 0 0 0,0 0 1 0 0,2 0-1 0 0,0-1 1 0 0,1 1-1 0 0,0-1 1 0 0,2-1-1 0 0,0 0 1 0 0,5 6-39 0 0,39 101-895 0 0,-52-124 724 0 0,0 1 1 0 0,0-1-1 0 0,0 1 0 0 0,-1-1 0 0 0,1 1 1 0 0,0-1-1 0 0,-1 1 0 0 0,1-1 1 0 0,-1 1-1 0 0,1-1 0 0 0,-1 1 1 0 0,0 0-1 0 0,0-1 0 0 0,0 1 1 0 0,0 0-1 0 0,0-1 0 0 0,0 1 1 0 0,0-1-1 0 0,0 1 0 0 0,-1 0 1 0 0,1-1-1 0 0,0 1 0 0 0,-1-1 1 0 0,0 1-1 0 0,1-1 0 0 0,-1 1 0 0 0,0-1 1 0 0,0 1-1 0 0,0-1 0 0 0,0 0 1 0 0,0 1-1 0 0,0-1 0 0 0,0 0 1 0 0,0 0-1 0 0,0 0 0 0 0,-1 0 1 0 0,1 0-1 0 0,0 0 0 0 0,-1 0 1 0 0,1 0-1 0 0,-2 0 171 0 0,-4 0-1077 0 0</inkml:trace>
  <inkml:trace contextRef="#ctx0" brushRef="#br0" timeOffset="1304.441">1701 553 1700 0 0,'108'-88'3313'0'0,"-102"81"-3253"0"0,1 1 0 0 0,0 1 0 0 0,1-1 0 0 0,-1 1 0 0 0,1 1 0 0 0,0-1 0 0 0,0 1 0 0 0,1 1 0 0 0,-1-1 0 0 0,1 1 0 0 0,0 1 0 0 0,0 0 0 0 0,0 0 0 0 0,0 1 0 0 0,0 0 0 0 0,0 0 0 0 0,0 1 0 0 0,0 0 0 0 0,0 1 0 0 0,0 0 0 0 0,0 0-1 0 0,0 1 1 0 0,0 0 0 0 0,0 1 0 0 0,-1 0 0 0 0,1 0 0 0 0,-1 1 0 0 0,0 0 0 0 0,0 0 0 0 0,0 1 0 0 0,0 0 0 0 0,-1 0 0 0 0,0 1 0 0 0,0 0 0 0 0,-1 0 0 0 0,1 1 0 0 0,-1 0 0 0 0,3 5-60 0 0,-6-7 24 0 0,-2-1-1 0 0,1 0 1 0 0,0 1 0 0 0,-1-1-1 0 0,0 1 1 0 0,0 0 0 0 0,0-1-1 0 0,-1 1 1 0 0,0 0 0 0 0,0-1 0 0 0,0 1-1 0 0,0 0 1 0 0,-1-1 0 0 0,1 1-1 0 0,-1 0 1 0 0,-1-1 0 0 0,1 1-1 0 0,0-1 1 0 0,-1 1 0 0 0,0-1-1 0 0,0 0 1 0 0,0 0 0 0 0,-1 0-1 0 0,0 0 1 0 0,1 0 0 0 0,-1-1 0 0 0,-1 1-1 0 0,1-1 1 0 0,0 1 0 0 0,-1-1-1 0 0,1 0 1 0 0,-1-1 0 0 0,-2 2-24 0 0,-4 3-453 0 0,0 0 0 0 0,0-1 0 0 0,-1-1 0 0 0,0 1 0 0 0,0-2 0 0 0,0 1 0 0 0,0-2 0 0 0,-1 1 1 0 0,1-2-1 0 0,-1 1 0 0 0,0-2 0 0 0,-11 1 453 0 0,0-2-1251 0 0</inkml:trace>
  <inkml:trace contextRef="#ctx0" brushRef="#br0" timeOffset="1540.321">1359 235 948 0 0,'0'0'1088'0'0,"3"2"-308"0"0,2-4-96 0 0,5 2-156 0 0,20 0-72 0 0,-12 0 16 0 0,9 0-92 0 0,8 0-328 0 0,0 0-8 0 0,44 14-540 0 0,-38-7-812 0 0,-1-4 44 0 0,0 3-24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27:38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2123 2036 0 0,'2'1'3904'0'0,"17"1"-2592"0"0,184-12 1318 0 0,-123 5-5614 0 0,-90 23-1676 0 0,-12-10 3366 0 0</inkml:trace>
  <inkml:trace contextRef="#ctx0" brushRef="#br0" timeOffset="235.325">0 2311 1440 0 0,'5'4'1360'0'0,"3"-2"-236"0"0,13 2-96 0 0,5-2-171 0 0,-14-2-97 0 0,9 0-96 0 0,2 0-140 0 0,1 0-236 0 0,28-12-140 0 0,-28 7-356 0 0,2 4 24 0 0,-5-5-876 0 0,-7 4 80 0 0,-1 1-513 0 0,0-1 53 0 0,-5 1 140 0 0</inkml:trace>
  <inkml:trace contextRef="#ctx0" brushRef="#br0" timeOffset="1491.37">1208 1906 956 0 0,'0'0'747'0'0,"3"-3"-84"0"0,45-54 3240 0 0,-88 46-1895 0 0,26 12-1960 0 0,0 0-1 0 0,0 1 1 0 0,1 0 0 0 0,-1 1 0 0 0,0 1-1 0 0,1 0 1 0 0,0 1 0 0 0,0 1 0 0 0,1 0-1 0 0,-1 0 1 0 0,1 1 0 0 0,0 1 0 0 0,1 0-1 0 0,0 0 1 0 0,0 1 0 0 0,1 1 0 0 0,0 0-1 0 0,1 0 1 0 0,0 1 0 0 0,0 0 0 0 0,1 0-1 0 0,1 1 1 0 0,0 0 0 0 0,0 1 0 0 0,2 0-1 0 0,-1 0 1 0 0,-2 11-48 0 0,9-17 29 0 0,0-1-1 0 0,1 0 0 0 0,0 1 1 0 0,0-1-1 0 0,1 0 1 0 0,-1 0-1 0 0,1 0 1 0 0,0-1-1 0 0,1 1 0 0 0,0-1 1 0 0,-1 0-1 0 0,2 0 1 0 0,-1 0-1 0 0,1 0 0 0 0,-1-1 1 0 0,1 0-1 0 0,0 0 1 0 0,1 0-1 0 0,-1 0 1 0 0,1-1-1 0 0,-1 0 0 0 0,1 0 1 0 0,0-1-1 0 0,0 1 1 0 0,1-1-1 0 0,-1 0 1 0 0,0-1-1 0 0,1 0 0 0 0,-1 0 1 0 0,1 0-1 0 0,-1-1 1 0 0,1 0-29 0 0,16 3 10 0 0,1 0 0 0 0,-1-2 0 0 0,0 0 0 0 0,1-2 0 0 0,-1-1 0 0 0,1 0 0 0 0,-1-2 0 0 0,10-3-10 0 0,-26 6-13 0 0,1-1 0 0 0,-1 0 0 0 0,1 0 0 0 0,-1-1 0 0 0,0 0 0 0 0,0 0 0 0 0,0-1 0 0 0,0 0 0 0 0,0 0 1 0 0,-1 0-1 0 0,0-1 0 0 0,0 0 0 0 0,0 0 0 0 0,-1-1 0 0 0,1 1 0 0 0,-1-1 0 0 0,-1 0 0 0 0,1-1 0 0 0,-1 1 0 0 0,0-1 0 0 0,-1 0 1 0 0,1 0-1 0 0,-1 0 0 0 0,-1 0 0 0 0,1 0 0 0 0,-1-1 0 0 0,0-3 13 0 0,-2 4-17 0 0,0-1 0 0 0,-1 0 0 0 0,0 1 0 0 0,0-1 0 0 0,-1 0 0 0 0,0 1 0 0 0,0 0 0 0 0,-1-1-1 0 0,0 1 1 0 0,0 0 0 0 0,0 0 0 0 0,-1 1 0 0 0,0-1 0 0 0,-1 1 0 0 0,0 0 0 0 0,0 0 0 0 0,0 0 0 0 0,0 0 0 0 0,-1 1 0 0 0,0 0 0 0 0,0 1 0 0 0,0-1 0 0 0,-1 1 0 0 0,1 0 0 0 0,-1 1 0 0 0,-5-3 17 0 0,-69-35-4400 0 0,81 40 1499 0 0,0 1 1414 0 0</inkml:trace>
  <inkml:trace contextRef="#ctx0" brushRef="#br0" timeOffset="1757.974">1788 1954 1472 0 0,'20'6'6118'0'0,"-20"-6"-6047"0"0,1-1 0 0 0,0 0-1 0 0,-1 1 1 0 0,1-1-1 0 0,-1 0 1 0 0,1 0 0 0 0,-1 1-1 0 0,1-1 1 0 0,-1 0-1 0 0,1 0 1 0 0,-1 0 0 0 0,0 0-1 0 0,0 0 1 0 0,1 1 0 0 0,-1-1-1 0 0,0 0 1 0 0,0 0-1 0 0,0 0 1 0 0,0 0 0 0 0,0 0-1 0 0,0 0 1 0 0,0 0-1 0 0,0 0 1 0 0,0 0 0 0 0,-1 0-1 0 0,1 0 1 0 0,0 1-1 0 0,0-1 1 0 0,-1 0 0 0 0,1 0-1 0 0,-1 0 1 0 0,1 0-1 0 0,-1 1 1 0 0,1-1 0 0 0,-1 0-1 0 0,1 0 1 0 0,-1 1-1 0 0,0-1 1 0 0,1 0 0 0 0,-1 1-1 0 0,0-1 1 0 0,0 1 0 0 0,1-1-1 0 0,-1 1 1 0 0,0-1-1 0 0,0 1-70 0 0,-46-12-811 0 0,46 12 134 0 0,1 0-246 0 0,0 0-465 0 0,0 0-60 0 0,-5 5-1290 0 0,7-3 1353 0 0</inkml:trace>
  <inkml:trace contextRef="#ctx0" brushRef="#br0" timeOffset="2339.603">2373 1948 1076 0 0,'2'-1'111'0'0,"0"0"1"0"0,0 0-1 0 0,0 0 0 0 0,0-1 0 0 0,0 1 1 0 0,0 0-1 0 0,-1-1 0 0 0,1 1 0 0 0,-1-1 1 0 0,1 0-1 0 0,-1 0 0 0 0,1 1 0 0 0,-1-1 1 0 0,0 0-1 0 0,0 0 0 0 0,0 0 1 0 0,0 0-1 0 0,0 0 0 0 0,-1 0 0 0 0,1-1 1 0 0,0 1-1 0 0,-1 0 0 0 0,0 0 0 0 0,1 0 1 0 0,-1-1-1 0 0,0 1 0 0 0,0 0 0 0 0,0 0 1 0 0,-1-1-1 0 0,1 1 0 0 0,-1 0 0 0 0,1 0 1 0 0,-1 0-1 0 0,1 0 0 0 0,-1 0 0 0 0,0 0 1 0 0,0 0-1 0 0,0 0 0 0 0,0 0 0 0 0,-1 0 1 0 0,1 0-1 0 0,0 0 0 0 0,-2-1-111 0 0,-85-49 896 0 0,82 50-859 0 0,0 1 0 0 0,-1 0 0 0 0,1 0-1 0 0,0 1 1 0 0,0-1 0 0 0,0 1 0 0 0,0 1 0 0 0,-1-1 0 0 0,1 1 0 0 0,0 0 0 0 0,0 0 0 0 0,0 1-1 0 0,0 0 1 0 0,0 0 0 0 0,1 1 0 0 0,-1-1 0 0 0,1 1 0 0 0,-1 0 0 0 0,1 1 0 0 0,0-1 0 0 0,0 1-1 0 0,0 0 1 0 0,1 0 0 0 0,0 1 0 0 0,-1-1 0 0 0,1 1 0 0 0,1 0 0 0 0,-1 0 0 0 0,1 0 0 0 0,0 1-1 0 0,-1 2-36 0 0,6-3 25 0 0,0 0-1 0 0,1 0 0 0 0,0 0 1 0 0,0 0-1 0 0,1 0 0 0 0,-1-1 1 0 0,1 0-1 0 0,0 1 0 0 0,0-2 1 0 0,0 1-1 0 0,1 0 0 0 0,-1-1 0 0 0,1 1 1 0 0,0-1-1 0 0,0-1 0 0 0,0 1 1 0 0,0-1-1 0 0,0 0 0 0 0,1 0 1 0 0,-1 0-1 0 0,1-1 0 0 0,-1 0 1 0 0,1 0-1 0 0,0 0 0 0 0,-1-1 1 0 0,1 1-1 0 0,0-2 0 0 0,0 1 0 0 0,-1 0 1 0 0,3-2-25 0 0,6 3 7 0 0,-1-1 1 0 0,0 0 0 0 0,1-1-1 0 0,-1-1 1 0 0,0 0-1 0 0,0 0 1 0 0,0-2 0 0 0,0 0-1 0 0,-1 0 1 0 0,1-1-1 0 0,-1 0 1 0 0,0-1-1 0 0,1-2-7 0 0,24-46 931 0 0,-37 53-801 0 0,0 1 7 0 0,-1 1-127 0 0,0-1 0 0 0,1 0-1 0 0,-1 1 1 0 0,0-1 0 0 0,1 0 0 0 0,-1 0 0 0 0,0 0 0 0 0,1 1 0 0 0,-1-1-1 0 0,0 0 1 0 0,0 0 0 0 0,1 0 0 0 0,-1 0 0 0 0,0 0 0 0 0,1 0 0 0 0,-1-1-1 0 0,0 1 1 0 0,1 0 0 0 0,-1 0 0 0 0,0 0 0 0 0,1-1 0 0 0,-1 1-1 0 0,0 0 1 0 0,1-1 0 0 0,-1 1 0 0 0,0 0 0 0 0,1-1 0 0 0,-1 1 0 0 0,1-1-1 0 0,-1 1 1 0 0,1-1 0 0 0,-1 1 0 0 0,1-1 0 0 0,0 1 0 0 0,-1-1 0 0 0,1 0-1 0 0,-1 1 1 0 0,1-1 0 0 0,0 0 0 0 0,0 1 0 0 0,-1-1 0 0 0,1 0 0 0 0,0 1-1 0 0,0-1 1 0 0,0 0 0 0 0,0 1 0 0 0,0-1 0 0 0,0 0 0 0 0,0 1-1 0 0,0-1 1 0 0,0 0 0 0 0,0 0 0 0 0,0 1 0 0 0,0-1 0 0 0,0 0 0 0 0,1 1-1 0 0,-1-1 1 0 0,0 0 0 0 0,1 1 0 0 0,-1-1 0 0 0,0 1 0 0 0,1-1 0 0 0,-1 0-1 0 0,1 1 1 0 0,-1-1 0 0 0,1 1 0 0 0,-1-1-10 0 0,-49 146 246 0 0,6 86 499 0 0,28-164-1323 0 0,-5-53-8138 0 0,18-14 7546 0 0</inkml:trace>
  <inkml:trace contextRef="#ctx0" brushRef="#br0" timeOffset="2889.213">2839 2137 1008 0 0,'-9'-4'394'0'0,"0"0"1"0"0,0 0-1 0 0,0-1 0 0 0,1 0 0 0 0,0-1 1 0 0,0 0-1 0 0,0 0 0 0 0,1-1 0 0 0,0 0 1 0 0,0 0-1 0 0,1 0 0 0 0,0-1 0 0 0,0 0 1 0 0,1 0-1 0 0,0-1 0 0 0,-1-2-394 0 0,1-2 96 0 0,2-1 0 0 0,0 1 1 0 0,0-1-1 0 0,1 1 0 0 0,1-1 0 0 0,1 0 0 0 0,0 0 0 0 0,0 0 1 0 0,1 1-1 0 0,1-1 0 0 0,0 0 0 0 0,1 1 0 0 0,1 0 0 0 0,0-1 1 0 0,1 1-1 0 0,0 1 0 0 0,1-1 0 0 0,0 1 0 0 0,1 0 1 0 0,0 0-1 0 0,1 1 0 0 0,1 0 0 0 0,0 0 0 0 0,0 1 0 0 0,1 0 1 0 0,0 1-1 0 0,0 0 0 0 0,9-5-96 0 0,-18 13 1 0 0,0 0 1 0 0,0 0-1 0 0,-1 0 0 0 0,1 0 1 0 0,0 0-1 0 0,0 0 0 0 0,0 1 1 0 0,0-1-1 0 0,0 0 0 0 0,1 0 1 0 0,-1 1-1 0 0,0-1 1 0 0,0 1-1 0 0,0-1 0 0 0,1 1 1 0 0,-1 0-1 0 0,0-1 0 0 0,0 1 1 0 0,1 0-1 0 0,-1 0 0 0 0,0 0 1 0 0,1 0-1 0 0,-1 0 0 0 0,0 0 1 0 0,0 0-1 0 0,1 0 1 0 0,-1 0-1 0 0,0 1 0 0 0,0-1 1 0 0,1 1-1 0 0,-1-1 0 0 0,0 1 1 0 0,0-1-1 0 0,0 1 0 0 0,0 0 1 0 0,0-1-1 0 0,0 1 0 0 0,0 0 1 0 0,0 0-1 0 0,0 0 1 0 0,0 0-1 0 0,0 0 0 0 0,0 0 1 0 0,0 0-1 0 0,-1 0 0 0 0,1 0 1 0 0,0 0-1 0 0,-1 0 0 0 0,1 0 1 0 0,-1 1-1 0 0,0-1 0 0 0,1 0 1 0 0,-1 0-1 0 0,0 1 1 0 0,1-1-1 0 0,-1 0 0 0 0,0 1 1 0 0,0-1-1 0 0,0 0 0 0 0,0 0 1 0 0,-1 1-1 0 0,1-1 0 0 0,0 0 1 0 0,0 0-1 0 0,-1 1 0 0 0,1-1 1 0 0,-1 0-1 0 0,0 1-1 0 0,-17 87-1 0 0,-40 47 281 0 0,44-109-195 0 0,1 0 0 0 0,2 1 0 0 0,0 0 0 0 0,2 1 0 0 0,1 0 0 0 0,2 1 1 0 0,0-1-1 0 0,2 1 0 0 0,1 1-85 0 0,4-25 13 0 0,-1 1 0 0 0,1-1 0 0 0,1 0 0 0 0,-1 0 0 0 0,1 0 1 0 0,0 0-1 0 0,0-1 0 0 0,1 1 0 0 0,-1-1 0 0 0,1 1 0 0 0,0-1 0 0 0,1 0 1 0 0,0 0-1 0 0,-1 0 0 0 0,1 0 0 0 0,1-1 0 0 0,-1 0 0 0 0,1 0 1 0 0,0 0-1 0 0,0 0 0 0 0,0-1 0 0 0,0 1 0 0 0,0-1 0 0 0,1-1 0 0 0,5 3-13 0 0,152 32-63 0 0,-159-36 59 0 0,-1-1 0 0 0,0 0 0 0 0,1 0 1 0 0,-1 0-1 0 0,0 0 0 0 0,0-1 0 0 0,1 1 0 0 0,-1-1 0 0 0,0 0 1 0 0,0 0-1 0 0,0 0 0 0 0,0 0 0 0 0,0-1 0 0 0,0 1 0 0 0,0-1 0 0 0,0 0 1 0 0,0 1-1 0 0,-1-1 0 0 0,1-1 0 0 0,-1 1 0 0 0,1 0 0 0 0,-1 0 0 0 0,0-1 1 0 0,0 0-1 0 0,0 1 0 0 0,0-1 0 0 0,-1 0 0 0 0,1 0 0 0 0,-1 0 1 0 0,1 0-1 0 0,-1 0 0 0 0,0 0 0 0 0,0 0 0 0 0,-1-1 0 0 0,1 1 0 0 0,0 0 1 0 0,-1 0-1 0 0,0-1 0 0 0,0 1 0 0 0,0-3 4 0 0,-6-8-26 0 0,0 0 0 0 0,-1 1 0 0 0,0 1 0 0 0,-1-1 0 0 0,0 1 0 0 0,-1 0 0 0 0,0 1 0 0 0,-1 0 0 0 0,-1 0 0 0 0,1 1 0 0 0,-2 1 0 0 0,1 0 0 0 0,-1 0 0 0 0,-1 1 0 0 0,-9-5 26 0 0,-68-54-1853 0 0,88 65 1628 0 0,0 1 0 0 0,0-1 0 0 0,0 0 0 0 0,0 0 0 0 0,0 0 0 0 0,0 0 0 0 0,0 0 0 0 0,1 0 0 0 0,-1 0 0 0 0,1 0 0 0 0,0-1 0 0 0,-1 1 0 0 0,1-1 0 0 0,0 1 0 0 0,0-1 0 0 0,1 1 0 0 0,-1-1 1 0 0,0 1-1 0 0,1-1 0 0 0,0 0 0 0 0,0 1 0 0 0,-1-1 0 0 0,1 0 0 0 0,1 1 0 0 0,-1-3 225 0 0,12-17-1494 0 0</inkml:trace>
  <inkml:trace contextRef="#ctx0" brushRef="#br0" timeOffset="1.15774E6">1496 581 1152 0 0,'-24'139'2458'0'0,"-23"-47"885"0"0,79-200-2221 0 0,64-182-922 0 0,-57 204-246 0 0,-36 87 43 0 0,0-1-1 0 0,0 1 0 0 0,0 1 0 0 0,0-1 0 0 0,0 0 0 0 0,0 1 0 0 0,0-1 1 0 0,-1 1-1 0 0,1 0 0 0 0,-1 0 0 0 0,1 0 0 0 0,-1 0 0 0 0,1 1 0 0 0,-1-1 0 0 0,0 1 1 0 0,0-1-1 0 0,0 1 0 0 0,-1 0 0 0 0,1-1 0 0 0,-1 1 0 0 0,1 0 0 0 0,-1 0 1 0 0,0 0-1 0 0,1 3 4 0 0,66 181 9 0 0,75 112 269 0 0,-142-297-405 0 0,-1 0 1 0 0,1 0-1 0 0,0 0 0 0 0,-1 1 0 0 0,0-1 1 0 0,1 0-1 0 0,-1 0 0 0 0,0 1 0 0 0,0-1 1 0 0,0 0-1 0 0,0 1 0 0 0,-1-1 0 0 0,1 0 1 0 0,-1 0-1 0 0,1 1 0 0 0,-1-1 1 0 0,0 0-1 0 0,0 0 0 0 0,0 0 0 0 0,0 0 1 0 0,0 0-1 0 0,0 0 0 0 0,0 0 0 0 0,-1 0 1 0 0,1-1-1 0 0,-1 1 0 0 0,0 0 0 0 0,1-1 1 0 0,-1 1-1 0 0,0-1 0 0 0,0 0 0 0 0,0 1 1 0 0,0-1-1 0 0,0 0 0 0 0,0 0 0 0 0,0 0 1 0 0,0-1-1 0 0,0 1 0 0 0,0 0 0 0 0,-1-1 1 0 0,1 0-1 0 0,0 1 0 0 0,-1-1 127 0 0,-17 4-1350 0 0</inkml:trace>
  <inkml:trace contextRef="#ctx0" brushRef="#br0" timeOffset="1.15799E6">1469 740 1120 0 0,'2'-1'468'0'0,"3"1"-28"0"0,-1-3-60 0 0,6 1-52 0 0,12-2-28 0 0,7-7-28 0 0,0 1-32 0 0,2 1-284 0 0,4-2-252 0 0,0 1-448 0 0,2-4 24 0 0,-7 5 24 0 0</inkml:trace>
  <inkml:trace contextRef="#ctx0" brushRef="#br0" timeOffset="1.15837E6">2114 506 1068 0 0,'-3'10'113'0'0,"0"-1"0"0"0,1 1 0 0 0,0 0 0 0 0,1 0 1 0 0,0 0-1 0 0,0 0 0 0 0,1 0 0 0 0,1 1 0 0 0,0-1 0 0 0,0 0 0 0 0,1 0 0 0 0,0-1 0 0 0,0 1 0 0 0,1 0 0 0 0,1-1 1 0 0,-1 1-1 0 0,2-1 0 0 0,-1 0 0 0 0,1 0 0 0 0,1-1 0 0 0,-1 0 0 0 0,1 0 0 0 0,1 0 0 0 0,0 0 0 0 0,0-1 0 0 0,0 0 1 0 0,1-1-1 0 0,0 1 0 0 0,0-2 0 0 0,0 1 0 0 0,1-1 0 0 0,0 0 0 0 0,0-1 0 0 0,1 0 0 0 0,-1-1 0 0 0,1 1 0 0 0,2-1-113 0 0,-3-1 0 0 0,-1-1-1 0 0,0 0 1 0 0,1 0-1 0 0,-1-1 0 0 0,1 0 1 0 0,-1-1-1 0 0,1 1 1 0 0,-1-2-1 0 0,1 1 0 0 0,-1-1 1 0 0,0 0-1 0 0,0-1 0 0 0,0 0 1 0 0,0 0-1 0 0,0-1 1 0 0,-1 0-1 0 0,1 0 0 0 0,-1-1 1 0 0,0 0-1 0 0,-1 0 1 0 0,1-1-1 0 0,-1 0 0 0 0,0 0 1 0 0,0 0-1 0 0,-1-1 1 0 0,0 1-1 0 0,0-1 0 0 0,0-1 1 0 0,-1 1-1 0 0,0-1 0 0 0,-1 1 1 0 0,0-1-1 0 0,0 0 1 0 0,0-1-1 0 0,-1 1 0 0 0,-1 0 1 0 0,1 0-1 0 0,-1-5 1 0 0,-1 1-39 0 0,-1-1 0 0 0,0 1 0 0 0,0 0-1 0 0,-2 0 1 0 0,1 0 0 0 0,-2 0 0 0 0,1 0 0 0 0,-2 0-1 0 0,0 1 1 0 0,0 0 0 0 0,-1 0 0 0 0,0 0 0 0 0,-1 1-1 0 0,0 0 1 0 0,0 0 0 0 0,-1 1 0 0 0,-1 0 0 0 0,1 0-1 0 0,-2 1 1 0 0,1 0 0 0 0,-1 0 0 0 0,0 1 0 0 0,-1 1-1 0 0,1-1 1 0 0,-1 2 0 0 0,-1 0 0 0 0,1 0 0 0 0,-1 1-1 0 0,-2 0 40 0 0,-6-7-2343 0 0,19 8 1582 0 0</inkml:trace>
  <inkml:trace contextRef="#ctx0" brushRef="#br0" timeOffset="1.1564E6">152 893 1108 0 0,'-20'-15'3084'0'0,"12"-12"-2999"0"0,1 0-1 0 0,2-1 1 0 0,0 0 0 0 0,2 1 0 0 0,1-2 0 0 0,1 1 0 0 0,2 0 0 0 0,1-2-85 0 0,-2-17 161 0 0,3 22-139 0 0,1 0 1 0 0,1 0-1 0 0,2 0 1 0 0,0 0-1 0 0,1 1 1 0 0,1 0-1 0 0,2 1 1 0 0,0 0-1 0 0,2 1 0 0 0,9-14-22 0 0,41-6-236 0 0,-62 42 237 0 0,19 3 90 0 0,-10 0-93 0 0,0 1-1 0 0,0 1 0 0 0,-1 0 0 0 0,0 0 0 0 0,0 1 0 0 0,0 0 0 0 0,0 1 1 0 0,-1 0-1 0 0,0 0 0 0 0,-1 1 0 0 0,0 0 0 0 0,0 0 0 0 0,0 0 0 0 0,-1 1 1 0 0,-1 0-1 0 0,1 1 0 0 0,-1-1 0 0 0,-1 1 0 0 0,0 0 0 0 0,0 0 0 0 0,0 6 3 0 0,113 346 1139 0 0,-76-247-951 0 0,-43-115-3972 0 0,0-2 2373 0 0</inkml:trace>
  <inkml:trace contextRef="#ctx0" brushRef="#br0" timeOffset="1.15701E6">1007 335 876 0 0,'-15'10'198'0'0,"1"0"1"0"0,1 1-1 0 0,-1 1 1 0 0,2 0-1 0 0,0 0 0 0 0,0 2 1 0 0,1-1-1 0 0,1 1 0 0 0,0 1 1 0 0,1 0-1 0 0,1 0 1 0 0,0 1-1 0 0,1 0 0 0 0,1 0 1 0 0,-4 14-199 0 0,8-17 60 0 0,-1 0 0 0 0,2 0 0 0 0,0 0 0 0 0,1 0 1 0 0,0 0-1 0 0,1 0 0 0 0,0 0 0 0 0,1 0 0 0 0,0 0 1 0 0,1 0-1 0 0,1-1 0 0 0,0 1 0 0 0,1-1 0 0 0,0 0 1 0 0,1 0-1 0 0,0-1 0 0 0,1 1 0 0 0,0-1 0 0 0,1-1 1 0 0,0 0-1 0 0,0 0 0 0 0,1 0 0 0 0,1-1 0 0 0,0 0 0 0 0,6 4-60 0 0,144 84-2618 0 0,-133-89 1412 0 0</inkml:trace>
  <inkml:trace contextRef="#ctx0" brushRef="#br0" timeOffset="1.1589E6">2844 395 1196 0 0,'20'58'3212'0'0,"106"300"-1360"0"0,-135-312-5927 0 0,0-43 2766 0 0</inkml:trace>
  <inkml:trace contextRef="#ctx0" brushRef="#br0" timeOffset="1.15954E6">2820 410 1008 0 0,'-7'-22'2219'0'0,"11"15"-2159"0"0,-1 1 0 0 0,1 0 0 0 0,0 1 0 0 0,1-1 0 0 0,-1 1 0 0 0,1 0 0 0 0,0 0 0 0 0,0 0 0 0 0,1 0 0 0 0,-1 1 0 0 0,1 0 0 0 0,0 0 0 0 0,0 1 0 0 0,0 0 0 0 0,1 0 1 0 0,-1 0-1 0 0,1 1 0 0 0,0 0 0 0 0,0 0 0 0 0,0 1 0 0 0,-1-1 0 0 0,6 1-60 0 0,-5 5 1 0 0,-2 0 0 0 0,1 0 1 0 0,0 0-1 0 0,-1 1 1 0 0,0 0-1 0 0,0 0 0 0 0,0 0 1 0 0,-1 0-1 0 0,0 1 0 0 0,0 0 1 0 0,0 0-1 0 0,-1 0 0 0 0,0 0 1 0 0,0 1-1 0 0,0-1 1 0 0,-1 1-1 0 0,0 0 0 0 0,0-1 1 0 0,-1 1-1 0 0,1 0 0 0 0,-2 0 1 0 0,1 0-1 0 0,-1 0 0 0 0,0 7-1 0 0,-11 102 11 0 0,11-115 10 0 0,1 1 0 0 0,-1-1 0 0 0,1 1-1 0 0,0-1 1 0 0,0 0 0 0 0,-1 1 0 0 0,1-1 0 0 0,0 0-1 0 0,0 1 1 0 0,0-1 0 0 0,0 0 0 0 0,0 0 0 0 0,1 0 0 0 0,-1 0-1 0 0,0 0 1 0 0,0 0 0 0 0,1 0 0 0 0,-1-1 0 0 0,1 1-1 0 0,-1 0 1 0 0,0-1 0 0 0,1 1 0 0 0,-1-1 0 0 0,1 0 0 0 0,0 1-1 0 0,-1-1 1 0 0,1 0 0 0 0,-1 0 0 0 0,1 0 0 0 0,-1 0-1 0 0,1 0 1 0 0,-1 0 0 0 0,1 0 0 0 0,0-1 0 0 0,-1 1-1 0 0,1-1 1 0 0,-1 1 0 0 0,1-1 0 0 0,-1 1 0 0 0,0-1 0 0 0,1 0-1 0 0,-1 0 1 0 0,0 1 0 0 0,1-1-21 0 0,10 0 58 0 0,-6 0-52 0 0,0 1 0 0 0,0 0 1 0 0,0 0-1 0 0,0 0 1 0 0,1 1-1 0 0,-1 0 1 0 0,0 0-1 0 0,-1 1 0 0 0,1 0 1 0 0,0 0-1 0 0,0 0 1 0 0,-1 1-1 0 0,1-1 1 0 0,-1 1-1 0 0,0 1 1 0 0,0-1-1 0 0,0 1 0 0 0,0 0 1 0 0,0 0-1 0 0,-1 0 1 0 0,0 0-1 0 0,0 1 1 0 0,0 0-1 0 0,-1 0 0 0 0,1 0 1 0 0,-1 0-1 0 0,0 1 1 0 0,-1-1-1 0 0,1 1 1 0 0,-1 0-1 0 0,0-1 1 0 0,-1 1-1 0 0,1 0 0 0 0,-1 0 1 0 0,0 6-7 0 0,-4-3 19 0 0,-1 0-1 0 0,0 0 1 0 0,0 0 0 0 0,-1 0-1 0 0,-1-1 1 0 0,1 0 0 0 0,-1 0-1 0 0,0 0 1 0 0,-1-1 0 0 0,0 0-1 0 0,0 0 1 0 0,-1 0 0 0 0,0-1-1 0 0,0-1 1 0 0,0 1 0 0 0,-1-1-1 0 0,-3 1-18 0 0,3 2-130 0 0,-1-2 0 0 0,0 1 0 0 0,0-1 0 0 0,-1-1 0 0 0,1 0 0 0 0,-1 0 0 0 0,0-1 0 0 0,0 0 0 0 0,-1-1 0 0 0,1-1 0 0 0,-1 0 0 0 0,1 0 0 0 0,-1-1 1 0 0,0 0-1 0 0,0-1 0 0 0,1-1 0 0 0,-1 0 0 0 0,0 0 0 0 0,1-1 0 0 0,-1-1 0 0 0,-10-3 130 0 0,2-13-1244 0 0,7-5 6 0 0</inkml:trace>
  <inkml:trace contextRef="#ctx0" brushRef="#br0" timeOffset="1.15984E6">3631 160 888 0 0,'11'9'191'0'0,"0"1"0"0"0,-1 0-1 0 0,0 1 1 0 0,-1 0 0 0 0,0 1 0 0 0,0 0 0 0 0,-2 0-1 0 0,1 1 1 0 0,-2 0 0 0 0,0 0 0 0 0,0 1 0 0 0,-1-1-1 0 0,-1 1 1 0 0,0 0 0 0 0,-1 1 0 0 0,0-1 0 0 0,-2 1-1 0 0,1-1 1 0 0,-2 1 0 0 0,0-1 0 0 0,-1 1 0 0 0,-1 6-191 0 0,-3 14 170 0 0,-1 1 0 0 0,-2-1 1 0 0,-2 0-1 0 0,-1-1 0 0 0,-2 0 1 0 0,-1-1-1 0 0,-1 0 1 0 0,-11 15-171 0 0,11-24-457 0 0,0 0 0 0 0,-1-1 0 0 0,-1-1 0 0 0,-1 0 0 0 0,-2-2 0 0 0,1 0 1 0 0,-2-1-1 0 0,-1-1 0 0 0,-20 13 457 0 0,-28 11-1373 0 0</inkml:trace>
  <inkml:trace contextRef="#ctx0" brushRef="#br0" timeOffset="1.1661E6">3985 578 984 0 0,'0'0'187'0'0,"0"0"-4"0"0,0 0-16 0 0,0-18 1237 0 0,17-8-1157 0 0,5 5 2123 0 0,28 8-2273 0 0,-1 1 0 0 0,1 3 1 0 0,1 2-1 0 0,0 3 0 0 0,0 1 0 0 0,29 4-97 0 0,51 25-103 0 0,-130-25 56 0 0,20 8-1500 0 0,-27 4-553 0 0,-4 1 892 0 0</inkml:trace>
  <inkml:trace contextRef="#ctx0" brushRef="#br0" timeOffset="1.1663E6">4060 845 1100 0 0,'3'2'588'0'0,"0"-1"16"0"0,2-1-100 0 0,3 0-132 0 0,16 0 64 0 0,-11 0-96 0 0,9 0 4 0 0,6 0-104 0 0,37-12-12 0 0,-26 11 52 0 0,-1 1-28 0 0,-1 0-136 0 0,-18 0-15 0 0,8 0-302 0 0,5 0-175 0 0,27 12-392 0 0,-30-6-472 0 0,-2-2 20 0 0</inkml:trace>
  <inkml:trace contextRef="#ctx0" brushRef="#br0" timeOffset="1.1674E6">5479 427 1100 0 0,'40'-40'1766'0'0,"-83"20"-1302"0"0,29 18-404 0 0,0 1 0 0 0,1 0 1 0 0,-1 0-1 0 0,0 2 0 0 0,0 0 1 0 0,1 0-1 0 0,-1 1 0 0 0,0 1 1 0 0,1 0-1 0 0,0 1 0 0 0,0 1 1 0 0,0 0-1 0 0,0 0 0 0 0,1 1 1 0 0,0 1-1 0 0,0 0 0 0 0,1 1 1 0 0,0 0-1 0 0,0 1 0 0 0,0 0 1 0 0,2 1-1 0 0,-1 0 0 0 0,1 0 1 0 0,0 1-1 0 0,1 0 0 0 0,1 0 1 0 0,-1 1-1 0 0,2 0 0 0 0,0 1 1 0 0,0-1-1 0 0,1 1 0 0 0,1 0 1 0 0,0 0-1 0 0,1 1 1 0 0,0-1-1 0 0,1 2-60 0 0,2-9 0 0 0,1 0-1 0 0,0 0 1 0 0,0 0 0 0 0,1 0 0 0 0,-1 0-1 0 0,1-1 1 0 0,0 1 0 0 0,1-1 0 0 0,-1 1-1 0 0,1-1 1 0 0,0 0 0 0 0,1 0 0 0 0,-1 0-1 0 0,1 0 1 0 0,0-1 0 0 0,0 1 0 0 0,1-1 0 0 0,-1 0-1 0 0,1 0 1 0 0,0-1 0 0 0,0 1 0 0 0,0-1-1 0 0,0 0 1 0 0,0-1 0 0 0,1 1 0 0 0,3 0 0 0 0,158 30-1516 0 0,-84-44 94 0 0,-46 1 760 0 0</inkml:trace>
  <inkml:trace contextRef="#ctx0" brushRef="#br0" timeOffset="1.17051E6">5023 257 1088 0 0,'-11'1'96'0'0,"-1"0"-1"0"0,1 1 1 0 0,0 0 0 0 0,0 1-1 0 0,0 0 1 0 0,0 0 0 0 0,0 1-1 0 0,1 1 1 0 0,-1 0-1 0 0,1 0 1 0 0,1 1 0 0 0,-1 1-1 0 0,1-1 1 0 0,0 1 0 0 0,0 1-1 0 0,1 0 1 0 0,0 0 0 0 0,0 1-1 0 0,1 0 1 0 0,0 0-1 0 0,1 0 1 0 0,0 1 0 0 0,1 0-1 0 0,-1 0 1 0 0,2 1 0 0 0,0-1-1 0 0,0 1 1 0 0,1 0-1 0 0,0 0 1 0 0,1 0 0 0 0,0 1-1 0 0,0 7-95 0 0,8-2 59 0 0,0 0 0 0 0,2 0 0 0 0,0 0 0 0 0,0-1 0 0 0,2 0 0 0 0,0 0 0 0 0,1-1 1 0 0,0-1-1 0 0,1 0 0 0 0,1 0 0 0 0,0-1 0 0 0,1-1 0 0 0,0 0 0 0 0,1-1 0 0 0,0-1 0 0 0,1 0 0 0 0,12 5-59 0 0,-28-15 0 0 0,239 136-2497 0 0,-176-105 1178 0 0</inkml:trace>
  <inkml:trace contextRef="#ctx0" brushRef="#br0" timeOffset="1.16887E6">5810 745 1004 0 0,'0'0'179'0'0,"0"0"41"0"0,0 0-106 0 0,0 0 8 0 0,0 0 10 0 0,0 0-35 0 0,0 0 31 0 0,0 0 36 0 0,0 0 71 0 0,0 0-49 0 0,0 0 66 0 0,0 0-59 0 0,0 0-1 0 0,0 0-6 0 0,0 0-21 0 0,0 0-20 0 0,0 0-13 0 0,0 0-16 0 0,0 0-3 0 0,7-13 150 0 0,-1-75 80 0 0,114-307 138 0 0,-120 394-481 0 0,-1 0 0 0 0,1 0 0 0 0,0 0 0 0 0,0 0 0 0 0,0-1 0 0 0,0 1-1 0 0,1 0 1 0 0,-1 0 0 0 0,0 0 0 0 0,0 0 0 0 0,1 0 0 0 0,-1 0-1 0 0,0-1 1 0 0,1 1 0 0 0,0 0 0 0 0,-1 0 0 0 0,1 0 0 0 0,-1 0 0 0 0,1 1-1 0 0,0-1 1 0 0,0 0 0 0 0,-1 0 0 0 0,1 0 0 0 0,0 0 0 0 0,0 1-1 0 0,0-1 1 0 0,0 0 0 0 0,0 1 0 0 0,0-1 0 0 0,0 1 0 0 0,0-1 0 0 0,0 1-1 0 0,0 0 1 0 0,1-1 0 0 0,-1 1 0 0 0,0 0 0 0 0,0 0 0 0 0,0 0-1 0 0,0 0 1 0 0,0 0 0 0 0,1 0 0 0 0,-1 0 0 0 0,0 0 0 0 0,0 0 0 0 0,0 0-1 0 0,0 1 1 0 0,0-1 0 0 0,0 0 0 0 0,1 1 0 0 0,-1-1 0 0 0,0 1-1 0 0,0 0 1 0 0,0-1 0 0 0,0 1 0 0 0,-1 0 0 0 0,1-1 0 0 0,0 1-1 0 0,0 0 1 0 0,0 0 0 0 0,0 0 0 0 0,-1 0 0 0 0,1-1 0 0 0,0 1 0 0 0,-1 0-1 0 0,1 1 1 0 0,-1-1 0 0 0,1 0 0 0 0,-1 0 0 0 0,0 0 0 0 0,134 258-55 0 0,-19-35 260 0 0,-114-193-3014 0 0,-1-30 1628 0 0</inkml:trace>
  <inkml:trace contextRef="#ctx0" brushRef="#br0" timeOffset="1.16942E6">6462 734 840 0 0,'0'0'67'0'0,"0"-1"-1"0"0,0 1 0 0 0,1 0 1 0 0,-1-1-1 0 0,0 1 1 0 0,1 0-1 0 0,-1-1 1 0 0,0 1-1 0 0,1 0 1 0 0,-1 0-1 0 0,0 0 1 0 0,1-1-1 0 0,-1 1 1 0 0,0 0-1 0 0,1 0 0 0 0,-1 0 1 0 0,1 0-1 0 0,-1-1 1 0 0,1 1-1 0 0,-1 0 1 0 0,0 0-1 0 0,1 0 1 0 0,-1 0-1 0 0,1 0 1 0 0,-1 0-1 0 0,1 0 0 0 0,-1 0 1 0 0,0 0-1 0 0,1 1 1 0 0,-1-1-1 0 0,1 0 1 0 0,-1 0-1 0 0,0 0 1 0 0,1 0-1 0 0,-1 1 1 0 0,1-1-1 0 0,-1 0 1 0 0,0 0-1 0 0,1 1 0 0 0,-1-1 1 0 0,0 0-1 0 0,1 0 1 0 0,-1 1-1 0 0,0-1 1 0 0,0 0-1 0 0,1 1 1 0 0,-1-1-1 0 0,0 1 1 0 0,0-1-1 0 0,1 1-66 0 0,32-168 887 0 0,-4-35-177 0 0,-28 196-650 0 0,0 6-49 0 0,0 0-1 0 0,-1 1 1 0 0,1-1-1 0 0,-1 0 1 0 0,1 0-1 0 0,0 1 0 0 0,-1-1 1 0 0,1 0-1 0 0,0 0 1 0 0,-1 0-1 0 0,1 0 1 0 0,-1 0-1 0 0,1 0 0 0 0,0 0 1 0 0,-1 0-1 0 0,1 0 1 0 0,0 0-1 0 0,-1 0 1 0 0,1 0-1 0 0,0 0 1 0 0,-1 0-1 0 0,1-1 0 0 0,0 1 1 0 0,-1 0-1 0 0,1-1 1 0 0,-1 1-1 0 0,1 0 1 0 0,-1-1-1 0 0,1 1 0 0 0,-1 0 1 0 0,1-1-1 0 0,-1 1 1 0 0,1-1-1 0 0,-1 1 1 0 0,1-1-1 0 0,-1 1 0 0 0,0-1 1 0 0,1 0-1 0 0,-1 1 1 0 0,0-1-1 0 0,0 1 1 0 0,1-1-1 0 0,-1 0 1 0 0,0 1-1 0 0,0-1 0 0 0,0 0 1 0 0,0 1-1 0 0,0-1 1 0 0,0 0-1 0 0,0 1 1 0 0,0-1-11 0 0,127 174 555 0 0,-106-151-608 0 0,-1 1 0 0 0,-1 1 0 0 0,-1 0 0 0 0,-1 2 0 0 0,-1 0 0 0 0,-2 0 0 0 0,-1 2 0 0 0,0 0 53 0 0,-36 4-3889 0 0,16-30 2610 0 0</inkml:trace>
  <inkml:trace contextRef="#ctx0" brushRef="#br0" timeOffset="1.16968E6">6585 679 1292 0 0,'-5'-2'576'0'0,"2"2"108"0"0,0-1-180 0 0,1-1-92 0 0,4-1 0 0 0,1-3-152 0 0,11-3 56 0 0,9-4 28 0 0,-1 2-204 0 0,9-1 124 0 0,-1 2-24 0 0,2 1-408 0 0,3 0-308 0 0,-1 0-884 0 0,-4-2 160 0 0,-1-2-16 0 0</inkml:trace>
  <inkml:trace contextRef="#ctx0" brushRef="#br0" timeOffset="1.16993E6">7239 148 944 0 0,'21'68'2158'0'0,"-2"39"-1370"0"0,-5 0 0 0 0,-4 1 1 0 0,-5 67-789 0 0,-5-152 31 0 0,-1-1 1 0 0,-2 1 0 0 0,0 0 0 0 0,-1-1 0 0 0,-1 0 0 0 0,-1 0-1 0 0,-1 0 1 0 0,-1-1 0 0 0,-6 9-32 0 0,10-19-162 0 0,-2 0 0 0 0,1-1 0 0 0,-2 0-1 0 0,1 0 1 0 0,-1 0 0 0 0,-1-1 0 0 0,0 0 0 0 0,0-1-1 0 0,-1 1 1 0 0,0-2 0 0 0,0 1 0 0 0,-1-1 0 0 0,1-1 0 0 0,-2 0-1 0 0,1 0 1 0 0,-1-1 0 0 0,0 0 0 0 0,0-1 0 0 0,-4 1 162 0 0,-45 8-1324 0 0</inkml:trace>
  <inkml:trace contextRef="#ctx0" brushRef="#br0" timeOffset="1.17129E6">7599 340 916 0 0,'0'12'143'0'0,"0"0"-1"0"0,1 0 1 0 0,0 0 0 0 0,1 0-1 0 0,0-1 1 0 0,1 1 0 0 0,0 0-1 0 0,1-1 1 0 0,0 0-1 0 0,1 0 1 0 0,0 0 0 0 0,0 0-1 0 0,2-1 1 0 0,-1 0 0 0 0,1 0-1 0 0,1 0-142 0 0,9 9 127 0 0,0-1 0 0 0,1-1-1 0 0,1 0 1 0 0,1-2 0 0 0,0 0-1 0 0,1-1 1 0 0,1-1 0 0 0,0-1-1 0 0,1-1 1 0 0,0-1 0 0 0,0-1-1 0 0,1-1 1 0 0,0-1 0 0 0,1-2-1 0 0,-1 0 1 0 0,1-1 0 0 0,0-2 0 0 0,0 0-1 0 0,0-2 1 0 0,23-2-127 0 0,-32 0 9 0 0,-1 0 0 0 0,1-1 0 0 0,-1-1 0 0 0,0-1 0 0 0,0 0 0 0 0,0-1 0 0 0,-1 0 0 0 0,1-1 0 0 0,-2-1 0 0 0,1 0 0 0 0,-1-1 0 0 0,0-1 0 0 0,-1 0 0 0 0,0 0 0 0 0,-1-1 0 0 0,0-1 0 0 0,-1 0 0 0 0,0 0 0 0 0,0-1 0 0 0,-2 0 0 0 0,0-1 0 0 0,0 0 0 0 0,-1 0 0 0 0,-1 0 0 0 0,0-1 0 0 0,-1 0 0 0 0,-1 0 0 0 0,0-1 0 0 0,-1 1 0 0 0,-1-1 0 0 0,0 0 0 0 0,-1 0 0 0 0,-1 1 0 0 0,-1-1 0 0 0,0 0-9 0 0,3-2-26 0 0,-2 0-1 0 0,0 0 1 0 0,-1 0-1 0 0,-1 0 1 0 0,0 0-1 0 0,-2 1 1 0 0,0-1-1 0 0,-1 1 1 0 0,0 0-1 0 0,-2 0 0 0 0,0 1 1 0 0,0 0-1 0 0,-2 0 1 0 0,0 1-1 0 0,-1 0 1 0 0,0 0-1 0 0,-1 1 1 0 0,-3-1 26 0 0,-17-4-2465 0 0,31 19 1324 0 0</inkml:trace>
  <inkml:trace contextRef="#ctx0" brushRef="#br0" timeOffset="1.17202E6">9238 257 936 0 0,'-9'-2'115'0'0,"-151"19"966"0"0,149-14-998 0 0,1 0 0 0 0,-1 1 0 0 0,1 0 1 0 0,-1 0-1 0 0,1 1 0 0 0,1 1 0 0 0,-1 0 1 0 0,1 0-1 0 0,0 0 0 0 0,0 1 0 0 0,1 1 1 0 0,-1 0-1 0 0,2 0 0 0 0,-1 0 0 0 0,1 1 1 0 0,1 0-1 0 0,-1 0 0 0 0,2 1 0 0 0,-1 0 1 0 0,1 0-1 0 0,1 0 0 0 0,0 0 0 0 0,0 1 1 0 0,1 2-84 0 0,5-4 33 0 0,2 1 0 0 0,-1-1 0 0 0,1 0 1 0 0,1 0-1 0 0,0-1 0 0 0,0 1 1 0 0,1-1-1 0 0,0 0 0 0 0,0-1 0 0 0,0 1 1 0 0,1-1-1 0 0,1-1 0 0 0,-1 1 0 0 0,1-1 1 0 0,0 0-1 0 0,0-1 0 0 0,1 0 0 0 0,-1 0 1 0 0,1-1-1 0 0,0 0 0 0 0,1-1 0 0 0,-1 0 1 0 0,0 0-1 0 0,1-1 0 0 0,0 0 0 0 0,7 0-33 0 0,145 25-1966 0 0,-110-21 694 0 0</inkml:trace>
  <inkml:trace contextRef="#ctx0" brushRef="#br0" timeOffset="1.17672E6">8646 244 1248 0 0,'-11'4'121'0'0,"0"1"-1"0"0,1 0 1 0 0,-1 1-1 0 0,1 0 1 0 0,0 1-1 0 0,1 0 1 0 0,0 0-1 0 0,0 1 1 0 0,1 0 0 0 0,-1 1-1 0 0,2 0 1 0 0,-1 0-1 0 0,1 1 1 0 0,1 0-1 0 0,0 0 1 0 0,0 0-1 0 0,1 1 1 0 0,1 0-1 0 0,-1 0 1 0 0,2 0 0 0 0,-1 0-1 0 0,2 1 1 0 0,-1-1-1 0 0,2 1 1 0 0,0 0-1 0 0,0 0 1 0 0,1 0-1 0 0,0-1 1 0 0,1 1-1 0 0,0 0 1 0 0,1 0 0 0 0,1-1-1 0 0,0 1 1 0 0,0-1-1 0 0,5 10-120 0 0,10 15-44 0 0,3 0-1 0 0,0-1 1 0 0,3-2-1 0 0,0 0 0 0 0,2-1 1 0 0,2-2-1 0 0,1-1 1 0 0,1-1-1 0 0,1-1 1 0 0,1-2-1 0 0,35 20 45 0 0,54 27-2198 0 0,-61-41 767 0 0</inkml:trace>
  <inkml:trace contextRef="#ctx0" brushRef="#br0" timeOffset="1.1749E6">9633 601 936 0 0,'0'0'171'0'0,"0"0"-52"0"0,0 0-26 0 0,0 0-30 0 0,0 0-36 0 0,0 0 24 0 0,0 0 9 0 0,0 0 6 0 0,0 0 33 0 0,0 0 21 0 0,0 0-53 0 0,0 0 25 0 0,0 0 26 0 0,0 0 31 0 0,0 0-69 0 0,0 0 13 0 0,0 0 79 0 0,0 0-54 0 0,0 0-4 0 0,0 0 34 0 0,0 0-59 0 0,0 0-44 0 0,0 0 8 0 0,0 0 34 0 0,0 0 12 0 0,0 0-51 0 0,0 0 5 0 0,0 0 5 0 0,0 0-30 0 0,0 0 4 0 0,0 0-5 0 0,0 0 22 0 0,0 0-55 0 0,0 0-21 0 0,0 0 14 0 0,0 0-40 0 0,0 0-7 0 0,0 0 63 0 0,0 0 0 0 0,0 0-47 0 0,0 0 17 0 0,0 0 17 0 0,0 0 7 0 0,0 0 22 0 0,0 0-55 0 0,0 0 21 0 0,0 0 37 0 0,0 0 56 0 0,0 0-49 0 0,0 0-61 0 0,0 0 14 0 0,0 0 48 0 0,0 0-36 0 0,0 0 7 0 0,0 0 28 0 0,0 0-37 0 0,0 0 38 0 0,0 17 28 0 0,0-7 38 0 0,0-7-4 0 0,0-3-75 0 0,0 0-34 0 0,0 0-31 0 0,0 0-16 0 0,0 0 76 0 0,0 0-12 0 0,0 0-32 0 0,0 0-16 0 0,0 0 28 0 0,0 0 6 0 0,0 0-43 0 0,0 0 42 0 0,0 0 77 0 0,0 0-46 0 0,0 0-37 0 0,0 0 15 0 0,0 0 74 0 0,0 4 2033 0 0,0-30-1194 0 0,0 25-894 0 0,0-35-110 0 0,25-60 61 0 0,-16 51 5 0 0,-3 14 39 0 0,1 0 0 0 0,2 0 0 0 0,0 0 0 0 0,2 1 0 0 0,2 1 1 0 0,9-16-9 0 0,-22 43-5 0 0,1 0 0 0 0,0 1 1 0 0,0-1-1 0 0,0 1 0 0 0,0-1 0 0 0,0 1 1 0 0,0-1-1 0 0,0 1 0 0 0,1 0 1 0 0,-1-1-1 0 0,1 1 0 0 0,-1 0 1 0 0,1 0-1 0 0,-1 0 0 0 0,1 0 0 0 0,-1 0 1 0 0,1 1-1 0 0,0-1 0 0 0,0 0 1 0 0,-1 1-1 0 0,1-1 0 0 0,0 1 1 0 0,0-1-1 0 0,0 1 0 0 0,-1 0 0 0 0,1 0 1 0 0,0 0-1 0 0,0 0 0 0 0,0 0 1 0 0,0 1-1 0 0,-1-1 0 0 0,1 0 1 0 0,0 1-1 0 0,0-1 0 0 0,-1 1 0 0 0,1 0 1 0 0,0 0-1 0 0,-1-1 0 0 0,1 1 1 0 0,0 0-1 0 0,-1 0 0 0 0,1 0 1 0 0,-1 1-1 0 0,0-1 0 0 0,1 0 1 0 0,-1 1-1 0 0,0-1 0 0 0,0 1 0 0 0,0-1 1 0 0,0 1-1 0 0,0-1 5 0 0,59 92-55 0 0,-56-86 6 0 0,127 327 106 0 0,-116-302 82 0 0,-12-25-3046 0 0,-3-7 1595 0 0</inkml:trace>
  <inkml:trace contextRef="#ctx0" brushRef="#br0" timeOffset="1.17523E6">10200 358 1036 0 0,'-7'10'123'0'0,"1"1"0"0"0,1 0 0 0 0,0 0 0 0 0,0 1 0 0 0,1 0-1 0 0,0 0 1 0 0,1 0 0 0 0,1 0 0 0 0,0 0 0 0 0,1 0 0 0 0,0 1 0 0 0,0-1 0 0 0,2 1 0 0 0,-1-1-1 0 0,2 0 1 0 0,0 1 0 0 0,0-1 0 0 0,1 0 0 0 0,2 4-123 0 0,73 171 1115 0 0,-82-162-2769 0 0,-1-26 614 0 0</inkml:trace>
  <inkml:trace contextRef="#ctx0" brushRef="#br0" timeOffset="1.17583E6">10164 418 928 0 0,'-2'-5'65'0'0,"0"1"1"0"0,1 0-1 0 0,-1-1 1 0 0,1 1-1 0 0,0-1 0 0 0,0 1 1 0 0,0-1-1 0 0,1 1 0 0 0,-1-1 1 0 0,1 0-1 0 0,0 1 0 0 0,1-1 1 0 0,-1 0-1 0 0,1 1 0 0 0,0-1 1 0 0,0 1-1 0 0,0-1 0 0 0,1 1 1 0 0,-1 0-1 0 0,1-1 1 0 0,0 1-1 0 0,0 0 0 0 0,1 0 1 0 0,-1 0-1 0 0,1 0 0 0 0,0 1 1 0 0,0-1-1 0 0,0 1 0 0 0,1 0 1 0 0,-1 0-1 0 0,1 0 0 0 0,0 0 1 0 0,-1 0-1 0 0,1 1 1 0 0,1 0-1 0 0,-1 0 0 0 0,0 0 1 0 0,0 0-1 0 0,1 1 0 0 0,-1-1 1 0 0,1 1-1 0 0,0 0-65 0 0,0 5 3 0 0,0-1 0 0 0,-1 1 0 0 0,1 0 0 0 0,-1 1 1 0 0,0-1-1 0 0,0 1 0 0 0,0 0 0 0 0,-1 0 0 0 0,0 0 0 0 0,1 0 0 0 0,-2 1 0 0 0,1-1 0 0 0,-1 1 0 0 0,0 0 1 0 0,0-1-1 0 0,0 1 0 0 0,-1 0 0 0 0,0 0 0 0 0,0 0 0 0 0,-1 0 0 0 0,0 0 0 0 0,0 1 0 0 0,0-1-3 0 0,-11 55 300 0 0,11-60-286 0 0,-1 1 0 0 0,1 0 0 0 0,0-1 0 0 0,0 1 0 0 0,-1-1 0 0 0,1 1 0 0 0,1 0-1 0 0,-1-1 1 0 0,0 1 0 0 0,0-1 0 0 0,0 1 0 0 0,1 0 0 0 0,-1-1 0 0 0,1 1 0 0 0,-1-1 0 0 0,1 1-1 0 0,0-1 1 0 0,0 0 0 0 0,0 1 0 0 0,-1-1 0 0 0,1 0 0 0 0,0 1 0 0 0,1-1 0 0 0,-1 0-1 0 0,0 0 1 0 0,0 0 0 0 0,0 0 0 0 0,1 0 0 0 0,-1 0 0 0 0,0 0 0 0 0,1 0 0 0 0,-1-1 0 0 0,1 1-1 0 0,-1-1 1 0 0,1 1 0 0 0,-1-1 0 0 0,1 1 0 0 0,-1-1 0 0 0,1 0 0 0 0,0 0 0 0 0,-1 0-1 0 0,1 0 1 0 0,0 0 0 0 0,-1 0 0 0 0,1 0 0 0 0,-1 0 0 0 0,1 0 0 0 0,1-1-14 0 0,24 9-18 0 0,-22-6 17 0 0,0 1 1 0 0,0-1-1 0 0,-1 1 1 0 0,0 0-1 0 0,1 0 0 0 0,-1 0 1 0 0,0 1-1 0 0,-1-1 0 0 0,1 1 1 0 0,-1 0-1 0 0,1 0 0 0 0,-1 0 1 0 0,0 0-1 0 0,-1 1 0 0 0,1-1 1 0 0,-1 1-1 0 0,0 0 1 0 0,0 0-1 0 0,0 0 0 0 0,-1 0 1 0 0,1 0-1 0 0,-1 0 0 0 0,-1 0 1 0 0,1 0-1 0 0,-1 0 0 0 0,1 1 1 0 0,-2-1-1 0 0,1 3 1 0 0,-8 5-18 0 0,0-2 0 0 0,-1 1 0 0 0,0-1 0 0 0,0-1-1 0 0,-1 1 1 0 0,-1-2 0 0 0,0 1 0 0 0,0-1 0 0 0,-1-1 0 0 0,0 0 0 0 0,0-1 0 0 0,-1 0 0 0 0,0-1-1 0 0,0-1 1 0 0,0 0 0 0 0,-1 0 0 0 0,-6 0 18 0 0,9-7-1825 0 0,0-10 551 0 0</inkml:trace>
  <inkml:trace contextRef="#ctx0" brushRef="#br0" timeOffset="1.17614E6">10748 445 1204 0 0,'8'12'126'0'0,"0"1"1"0"0,-2 0-1 0 0,1 0 0 0 0,-2 1 0 0 0,0 0 0 0 0,0 0 0 0 0,-2 0 1 0 0,0 0-1 0 0,0 1 0 0 0,-1-1 0 0 0,-1 1 0 0 0,0 0 1 0 0,-1 0-1 0 0,-1-1 0 0 0,0 1 0 0 0,-1-1 0 0 0,-1 1 1 0 0,0-1-1 0 0,-1 0 0 0 0,0 1 0 0 0,-2-2 0 0 0,1 1 1 0 0,-1-1-1 0 0,-1 0 0 0 0,-1 0 0 0 0,0-1 0 0 0,0 0 1 0 0,-1 0-1 0 0,-7 7-126 0 0,1-6-131 0 0,0 0 0 0 0,0 0 0 0 0,-2-2 1 0 0,1 0-1 0 0,-1 0 0 0 0,-1-2 0 0 0,0 0 0 0 0,0-1 1 0 0,-1-1-1 0 0,0-1 0 0 0,0 0 0 0 0,0-2 0 0 0,-1 0 1 0 0,1-1-1 0 0,-1-1 0 0 0,-9-1 131 0 0,5 0-1215 0 0</inkml:trace>
  <inkml:trace contextRef="#ctx0" brushRef="#br0" timeOffset="1.49371E6">3908 1249 968 0 0,'0'0'151'0'0,"0"0"-14"0"0,0 0-41 0 0,0 0 22 0 0,0 0 27 0 0,0 0 35 0 0,0 0-52 0 0,0 0-52 0 0,0 0 43 0 0,0 0 12 0 0,0 0 8 0 0,0 0-32 0 0,15 25 313 0 0,-1 16-189 0 0,-2 1 0 0 0,-2 0-1 0 0,-2 1 1 0 0,-2 0 0 0 0,-2 0 0 0 0,-1 1 0 0 0,-2-1-1 0 0,-3 1 1 0 0,-1-1-231 0 0,2 46 194 0 0,-11 323 533 0 0,11-31-462 0 0,15-235-529 0 0,-10 1 241 0 0,-20-3-24 0 0,36 26 201 0 0,6-57-567 0 0,-14-63-2677 0 0,-9-43 2139 0 0</inkml:trace>
  <inkml:trace contextRef="#ctx0" brushRef="#br0" timeOffset="1.49561E6">4089 3421 904 0 0,'-28'63'946'0'0,"29"-62"-920"0"0,-1 1 1 0 0,0-1 0 0 0,1 1 0 0 0,-1-1 0 0 0,1 1-1 0 0,0-1 1 0 0,-1 0 0 0 0,1 1 0 0 0,0-1 0 0 0,0 0 0 0 0,0 1-1 0 0,0-1 1 0 0,0 0 0 0 0,0 0 0 0 0,0 0 0 0 0,0 0 0 0 0,0 0-1 0 0,1 0 1 0 0,-1 0 0 0 0,0 0 0 0 0,1-1 0 0 0,-1 1 0 0 0,0 0-1 0 0,1-1 1 0 0,-1 1 0 0 0,1-1 0 0 0,-1 0 0 0 0,1 1 0 0 0,-1-1-1 0 0,1 0 1 0 0,-1 0 0 0 0,1 0 0 0 0,0 0 0 0 0,-1 0 0 0 0,1 0-1 0 0,-1 0 1 0 0,1-1 0 0 0,-1 1 0 0 0,1-1 0 0 0,-1 1-1 0 0,1-1 1 0 0,-1 1 0 0 0,0-1 0 0 0,1 0 0 0 0,-1 0 0 0 0,0 1-1 0 0,1-1 1 0 0,-1-1-27 0 0,18 0-22 0 0,200-17 123 0 0,243-20 348 0 0,23-23-449 0 0,306-14 119 0 0,449-45-158 0 0,-126 110 256 0 0,-860 27-143 0 0,800-16 526 0 0,-872 19-585 0 0,649 15 466 0 0,-36-33 830 0 0,-577-20-1021 0 0,689 17-212 0 0,-859-25-3478 0 0,-53 11 1937 0 0</inkml:trace>
  <inkml:trace contextRef="#ctx0" brushRef="#br0" timeOffset="1.49844E6">4194 1351 1004 0 0,'76'-29'305'0'0,"719"-108"952"0"0,669-7-410 0 0,862 20-152 0 0,-1354 94-237 0 0,-736 45-314 0 0,287-6 260 0 0,-243 3-608 0 0,13-1 324 0 0,205 2 39 0 0,-316-16 211 0 0,177 3-326 0 0,-204-24 222 0 0,122 2 134 0 0,-219 17 526 0 0,-57 5-890 0 0,28-10 158 0 0,60 14-511 0 0,-85 0 334 0 0,7 3-25 0 0,0 1 1 0 0,-1 0-1 0 0,0 0 0 0 0,-1 1 1 0 0,0 1-1 0 0,0 0 0 0 0,-1 0 1 0 0,0 0-1 0 0,-1 1 0 0 0,0 0 1 0 0,-1 1-1 0 0,0 0 1 0 0,0 0-1 0 0,-2 0 0 0 0,1 0 1 0 0,-2 1-1 0 0,1-1 0 0 0,-1 6 8 0 0,0 292 110 0 0,-48 62-13 0 0,13-14 44 0 0,7-26 361 0 0,20-154-166 0 0,-19-102-405 0 0,-32 96 50 0 0,17 93 102 0 0,33-218 112 0 0,6-47-176 0 0,0 0 24 0 0,0 0-2 0 0,0 0-35 0 0,0 0-45 0 0,-12 16-3098 0 0,-27-30 417 0 0,9 2 1232 0 0</inkml:trace>
  <inkml:trace contextRef="#ctx0" brushRef="#br0" timeOffset="1.50057E6">4337 1654 1016 0 0,'0'-18'1578'0'0,"10"-23"4"0"0,-33 11 1253 0 0,-3 253-2831 0 0,26-216 9 0 0,29 135 612 0 0,-15-88-213 0 0,-13-54-396 0 0,-1 0-46 0 0,0 0 26 0 0,0 0 48 0 0,0 0-14 0 0,0 0-69 0 0,0 0-26 0 0,0 0-70 0 0,-6-4-2759 0 0,-5-19 1937 0 0,2 4 530 0 0</inkml:trace>
  <inkml:trace contextRef="#ctx0" brushRef="#br0" timeOffset="1.50102E6">4313 1579 1508 0 0,'2'-6'144'0'0,"1"1"0"0"0,-1-1 0 0 0,1 1 0 0 0,1 0 0 0 0,-1 0 0 0 0,1 0 0 0 0,0 1 0 0 0,0-1-1 0 0,0 1 1 0 0,1 0 0 0 0,-1 0 0 0 0,1 1 0 0 0,0-1 0 0 0,0 1 0 0 0,0 0 0 0 0,1 0 0 0 0,-1 1 0 0 0,1-1 0 0 0,-1 1 0 0 0,1 0 0 0 0,0 1-1 0 0,0 0 1 0 0,0 0 0 0 0,1 0-144 0 0,0-1 8 0 0,0 1 0 0 0,0 1 0 0 0,0-1 0 0 0,0 1 0 0 0,0 0-1 0 0,0 1 1 0 0,1-1 0 0 0,-1 2 0 0 0,0-1 0 0 0,-1 1-1 0 0,1 0 1 0 0,0 0 0 0 0,0 1 0 0 0,-1 0 0 0 0,1 0 0 0 0,-1 0-1 0 0,0 1 1 0 0,0 0 0 0 0,0 0 0 0 0,-1 1 0 0 0,0-1 0 0 0,1 1-1 0 0,-1 1 1 0 0,-1-1 0 0 0,1 1 0 0 0,-1-1 0 0 0,0 1 0 0 0,-1 0-1 0 0,1 1 1 0 0,-1-1 0 0 0,0 1-8 0 0,-3 0 21 0 0,0-1 0 0 0,-1 0 0 0 0,1 1 0 0 0,-1-1 0 0 0,-1 0 0 0 0,1 0 0 0 0,-1 1 0 0 0,0-1 0 0 0,-1 0 0 0 0,1-1 0 0 0,-1 1 0 0 0,0 0 0 0 0,-1-1 0 0 0,1 0 0 0 0,-1 0 0 0 0,0 0 0 0 0,0 0 0 0 0,-1 0 0 0 0,0-1 0 0 0,1 0 0 0 0,-1 0 0 0 0,-1 0 0 0 0,1-1 0 0 0,-1 1 0 0 0,1-1 0 0 0,-1-1 0 0 0,0 1 0 0 0,0-1 0 0 0,0 0 0 0 0,0 0 0 0 0,0-1 0 0 0,0 0 0 0 0,-1 0 0 0 0,1 0 0 0 0,-1-1 0 0 0,1 0 0 0 0,-5 0-21 0 0,7 0-169 0 0,0 0 1 0 0,0 0 0 0 0,0-1-1 0 0,0 1 1 0 0,0-1 0 0 0,0 0-1 0 0,0 0 1 0 0,0 0-1 0 0,0-1 1 0 0,0 1 0 0 0,1-1-1 0 0,-1 0 1 0 0,1 0-1 0 0,-1 0 1 0 0,1-1 0 0 0,0 1-1 0 0,0-1 1 0 0,0 0-1 0 0,0 0 1 0 0,0 0 0 0 0,-1-1 168 0 0,-2-4-1458 0 0</inkml:trace>
  <inkml:trace contextRef="#ctx0" brushRef="#br0" timeOffset="1.50154E6">5174 1511 888 0 0,'-90'27'2229'0'0,"-72"52"-646"0"0,160-77-1565 0 0,0-1 0 0 0,1 1-1 0 0,-1-1 1 0 0,0 1 0 0 0,1 0 0 0 0,-1 0 0 0 0,1 0 0 0 0,-1-1 0 0 0,1 1-1 0 0,0 1 1 0 0,0-1 0 0 0,0 0 0 0 0,0 0 0 0 0,0 0 0 0 0,0 0 0 0 0,1 1 0 0 0,-1-1-1 0 0,1 0 1 0 0,0 1 0 0 0,-1-1 0 0 0,1 0 0 0 0,0 1 0 0 0,0-1 0 0 0,1 0 0 0 0,-1 1-1 0 0,0-1 1 0 0,1 0 0 0 0,-1 1 0 0 0,1-1 0 0 0,0 0 0 0 0,0 0 0 0 0,0 0-1 0 0,0 1 1 0 0,0-1 0 0 0,1 0 0 0 0,-1 0 0 0 0,0-1 0 0 0,1 1 0 0 0,-1 0 0 0 0,1 0-1 0 0,0-1 1 0 0,0 1 0 0 0,0-1 0 0 0,0 0 0 0 0,0 1 0 0 0,0-1-18 0 0,98 54 400 0 0,20-34-2764 0 0,-106-21 1038 0 0</inkml:trace>
  <inkml:trace contextRef="#ctx0" brushRef="#br0" timeOffset="1.50201E6">4777 1588 988 0 0,'-6'4'96'0'0,"0"1"-1"0"0,0 0 1 0 0,0 0 0 0 0,1 1-1 0 0,0 0 1 0 0,0-1-1 0 0,1 2 1 0 0,0-1 0 0 0,0 0-1 0 0,0 1 1 0 0,1 0 0 0 0,-1 0-1 0 0,2 0 1 0 0,-1 0-1 0 0,1 1 1 0 0,0-1 0 0 0,1 1-1 0 0,0-1 1 0 0,0 1-1 0 0,0-1 1 0 0,1 1 0 0 0,0-1-1 0 0,1 1 1 0 0,0 0 0 0 0,0-1-1 0 0,0 1 1 0 0,1-1-1 0 0,0 0 1 0 0,1 1 0 0 0,-1-1-1 0 0,1 0 1 0 0,1 0-1 0 0,-1-1 1 0 0,1 1 0 0 0,1-1-1 0 0,-1 0 1 0 0,1 0 0 0 0,0 0-1 0 0,0 0 1 0 0,1-1-1 0 0,-1 0 1 0 0,1 0 0 0 0,1-1-1 0 0,-1 0 1 0 0,0 0-1 0 0,4 1-95 0 0,121 21-2387 0 0,-110-26 1112 0 0</inkml:trace>
  <inkml:trace contextRef="#ctx0" brushRef="#br0" timeOffset="1.50235E6">5401 1468 1100 0 0,'13'19'326'0'0,"-2"1"-1"0"0,0 1 1 0 0,0 0-1 0 0,-2 0 1 0 0,-1 1-1 0 0,-1 0 1 0 0,0 0-1 0 0,-2 1 1 0 0,-1 0-1 0 0,0 0 1 0 0,-2 0-1 0 0,-1 0 1 0 0,-1 0-1 0 0,0 3-325 0 0,-1-15 86 0 0,0 0 0 0 0,0 0 0 0 0,-1 0 0 0 0,-1 0 0 0 0,1 0 0 0 0,-2 0 0 0 0,0-1-1 0 0,0 0 1 0 0,0 1 0 0 0,-2-2 0 0 0,1 1 0 0 0,-1 0 0 0 0,0-1 0 0 0,-1 0 0 0 0,-3 3-86 0 0,-59 17-2971 0 0,52-33 1601 0 0,-12-13-43 0 0</inkml:trace>
  <inkml:trace contextRef="#ctx0" brushRef="#br0" timeOffset="1.50534E6">5668 1535 1180 0 0,'0'0'261'0'0,"0"0"-43"0"0,0 0-49 0 0,0 0 25 0 0,0 0 47 0 0,0 0 4 0 0,0 0-47 0 0,0 0 22 0 0,0 0-52 0 0,0 0-58 0 0,0 0-1 0 0,0 0 90 0 0,0 0 2 0 0,-13 1 13 0 0,13-5 2841 0 0,10-2-3009 0 0,0 1-1 0 0,1 0 1 0 0,-1 0-1 0 0,1 1 1 0 0,0 1 0 0 0,1 0-1 0 0,-1 0 1 0 0,0 1-1 0 0,1 0 1 0 0,0 1 0 0 0,-1 1-1 0 0,1 0 1 0 0,3 1-46 0 0,18-4 76 0 0,26-2 24 0 0,93-6 440 0 0,-180 11-6573 0 0,7 6 4703 0 0</inkml:trace>
  <inkml:trace contextRef="#ctx0" brushRef="#br0" timeOffset="1.5056E6">5721 1643 1240 0 0,'193'-8'4256'0'0,"-34"-3"-3299"0"0,-158 11-1137 0 0,-1 0-88 0 0,0 0-98 0 0,0 0-117 0 0,11 3-1289 0 0,-10-2 560 0 0</inkml:trace>
  <inkml:trace contextRef="#ctx0" brushRef="#br0" timeOffset="1.50684E6">6386 1384 868 0 0,'32'7'7125'0'0,"-24"63"-7058"0"0,-19 147 410 0 0,35-72-56 0 0,-23-122 35 0 0,-2-4-2423 0 0,-9-49-2550 0 0,4 11 3223 0 0</inkml:trace>
  <inkml:trace contextRef="#ctx0" brushRef="#br0" timeOffset="1.5073E6">6438 1393 976 0 0,'2'-5'165'0'0,"1"0"1"0"0,0 0-1 0 0,1 0 1 0 0,-1 1-1 0 0,1-1 0 0 0,0 1 1 0 0,0 0-1 0 0,0 0 0 0 0,1 1 1 0 0,-1-1-1 0 0,1 1 1 0 0,0 0-1 0 0,0 0 0 0 0,0 1 1 0 0,0-1-1 0 0,1 1 1 0 0,-1 0-1 0 0,1 1 0 0 0,-1-1 1 0 0,1 1-1 0 0,0 0 0 0 0,3 0-165 0 0,-3 2 20 0 0,-1 0-1 0 0,0 0 0 0 0,0 0 0 0 0,0 1 0 0 0,0 0 0 0 0,0 0 0 0 0,0 1 0 0 0,0-1 0 0 0,-1 1 0 0 0,1 0 0 0 0,-1 0 0 0 0,0 0 1 0 0,0 1-1 0 0,0 0 0 0 0,0-1 0 0 0,0 1 0 0 0,-1 1 0 0 0,0-1 0 0 0,0 0 0 0 0,0 1 0 0 0,0 0 0 0 0,-1-1 0 0 0,0 1 1 0 0,0 0-1 0 0,0 0 0 0 0,-1 1 0 0 0,1-1 0 0 0,-1 0 0 0 0,0 0 0 0 0,-1 1 0 0 0,1-1 0 0 0,-1 0 0 0 0,0 1 0 0 0,-1-1 1 0 0,1 0-1 0 0,-1 1 0 0 0,0-1 0 0 0,-1 3-19 0 0,0 1 28 0 0,0-1 1 0 0,-1 1-1 0 0,0-1 1 0 0,-1 0-1 0 0,0 0 1 0 0,0 0-1 0 0,0 0 1 0 0,-1-1-1 0 0,0 0 0 0 0,-1 0 1 0 0,1 0-1 0 0,-2 0 1 0 0,1-1-1 0 0,0 0 1 0 0,-1-1-1 0 0,0 1 1 0 0,-1-1-1 0 0,1-1 1 0 0,-1 1-1 0 0,0-1 1 0 0,0-1-1 0 0,0 1 1 0 0,-8 1-29 0 0,-24-19-2778 0 0,24 0 1453 0 0</inkml:trace>
  <inkml:trace contextRef="#ctx0" brushRef="#br0" timeOffset="1.50795E6">7076 1291 1216 0 0,'-61'9'2595'0'0,"46"-7"-2510"0"0,0 1 0 0 0,0 1 0 0 0,1 0 0 0 0,-1 1 0 0 0,1 1 0 0 0,0 0 0 0 0,1 1 1 0 0,-1 1-1 0 0,1 0 0 0 0,1 0 0 0 0,-1 1 0 0 0,2 1 0 0 0,-1 0 0 0 0,1 1 0 0 0,1 0 0 0 0,0 1 0 0 0,0-1 0 0 0,1 2 0 0 0,1 0 0 0 0,0 0 0 0 0,1 0 0 0 0,0 1 0 0 0,1 0 1 0 0,0 4-86 0 0,6-13 26 0 0,0-1 1 0 0,0 0-1 0 0,0 0 1 0 0,1 1-1 0 0,0-1 1 0 0,0 0-1 0 0,0 0 1 0 0,0 0-1 0 0,1 0 1 0 0,-1 0 0 0 0,1 0-1 0 0,0 0 1 0 0,0-1-1 0 0,1 1 1 0 0,-1-1-1 0 0,1 1 1 0 0,0-1-1 0 0,-1 0 1 0 0,2 0 0 0 0,-1 0-1 0 0,0 0 1 0 0,0-1-1 0 0,1 1 1 0 0,0-1-1 0 0,-1 0 1 0 0,1 0-1 0 0,0 0 1 0 0,0-1-1 0 0,0 1 1 0 0,0-1 0 0 0,3 1-27 0 0,134 22-1317 0 0,-83-23-824 0 0,-35-1 727 0 0</inkml:trace>
  <inkml:trace contextRef="#ctx0" brushRef="#br0" timeOffset="1.50854E6">7441 1364 968 0 0,'-28'4'497'0'0,"17"-4"-311"0"0,0 0 1 0 0,-1 1 0 0 0,1 0 0 0 0,0 1 0 0 0,0 0-1 0 0,1 1 1 0 0,-1 1 0 0 0,1-1 0 0 0,-1 2 0 0 0,1-1 0 0 0,0 1-1 0 0,0 1 1 0 0,1 0 0 0 0,0 0 0 0 0,0 1 0 0 0,0 0-1 0 0,1 0-186 0 0,6-4 36 0 0,1-1 0 0 0,-1 0-1 0 0,1 0 1 0 0,-1 1 0 0 0,1-1-1 0 0,0 1 1 0 0,0-1 0 0 0,0 1-1 0 0,0-1 1 0 0,1 1 0 0 0,-1 0-1 0 0,1-1 1 0 0,-1 1 0 0 0,1 0-1 0 0,0-1 1 0 0,0 1 0 0 0,0 0-1 0 0,1 0 1 0 0,-1-1 0 0 0,0 1-1 0 0,1 0 1 0 0,0-1 0 0 0,0 1-1 0 0,0-1 1 0 0,0 1 0 0 0,0-1-1 0 0,0 1 1 0 0,1-1 0 0 0,-1 0-1 0 0,1 0 1 0 0,-1 1 0 0 0,1-1-1 0 0,0 0 1 0 0,0-1-1 0 0,0 1 1 0 0,0 0 0 0 0,0 0-1 0 0,0-1 1 0 0,1 1 0 0 0,-1-1-1 0 0,1 0 1 0 0,-1 0 0 0 0,1 0-1 0 0,-1 0 1 0 0,1 0 0 0 0,0 0-36 0 0,121 32-440 0 0,-63-35-2563 0 0,-19-9 1521 0 0</inkml:trace>
  <inkml:trace contextRef="#ctx0" brushRef="#br0" timeOffset="1.50899E6">7811 1585 1484 0 0,'-3'-2'3022'0'0,"-5"-36"-2398"0"0,7 20-610 0 0,0 0 1 0 0,2 0-1 0 0,0 1 1 0 0,1-1-1 0 0,1 0 1 0 0,0 0-1 0 0,1 1 0 0 0,1 0 1 0 0,1 0-1 0 0,1 0 1 0 0,0 1-1 0 0,1-1 1 0 0,0 2-1 0 0,2-1 1 0 0,0 1-1 0 0,1 0-14 0 0,-11 14-2 0 0,0 0 0 0 0,1 0 1 0 0,-1 0-1 0 0,0 0 0 0 0,1 0 0 0 0,-1 0 0 0 0,1 0 0 0 0,0 0 0 0 0,-1 0 0 0 0,1 0 1 0 0,0 1-1 0 0,0-1 0 0 0,-1 0 0 0 0,1 0 0 0 0,0 1 0 0 0,0-1 0 0 0,0 0 1 0 0,0 1-1 0 0,0-1 0 0 0,0 1 0 0 0,0-1 0 0 0,0 1 0 0 0,0-1 0 0 0,0 1 0 0 0,0 0 1 0 0,0-1-1 0 0,0 1 0 0 0,1 0 0 0 0,-1 0 0 0 0,0 0 0 0 0,0 0 0 0 0,0 0 0 0 0,0 0 1 0 0,0 0-1 0 0,0 1 0 0 0,0-1 0 0 0,1 0 0 0 0,-1 1 0 0 0,0-1 0 0 0,0 0 1 0 0,0 1-1 0 0,0-1 0 0 0,0 1 0 0 0,0 0 0 0 0,0-1 0 0 0,-1 1 0 0 0,1 0 0 0 0,0 0 1 0 0,0-1-1 0 0,0 1 0 0 0,-1 0 0 0 0,1 0 0 0 0,0 0 0 0 0,-1 0 0 0 0,1 0 0 0 0,-1 0 1 0 0,1 0-1 0 0,-1 0 0 0 0,0 0 0 0 0,1 0 0 0 0,-1 0 0 0 0,0 0 0 0 0,0 0 1 0 0,1 1-1 0 0,-1-1 0 0 0,0 0 0 0 0,0 1 2 0 0,15 92 176 0 0,-14-83-87 0 0,42 161-230 0 0,-42-165-2345 0 0,-1-4 1164 0 0</inkml:trace>
  <inkml:trace contextRef="#ctx0" brushRef="#br0" timeOffset="1.50947E6">8235 1592 848 0 0,'0'0'109'0'0,"0"0"0"0"0,0-1 0 0 0,1 1 0 0 0,-1 0 0 0 0,0 0 0 0 0,0 0 0 0 0,1-1 0 0 0,-1 1 0 0 0,0 0 0 0 0,1 0 0 0 0,-1 0 0 0 0,0 0 0 0 0,1 0 0 0 0,-1-1-1 0 0,0 1 1 0 0,1 0 0 0 0,-1 0 0 0 0,0 0 0 0 0,1 0 0 0 0,-1 0 0 0 0,1 0 0 0 0,-1 0 0 0 0,0 0 0 0 0,1 0 0 0 0,-1 0 0 0 0,0 1 0 0 0,1-1 0 0 0,-1 0 0 0 0,0 0 0 0 0,1 0 0 0 0,-1 0 0 0 0,0 0 0 0 0,1 1 0 0 0,-1-1 0 0 0,0 0 0 0 0,0 0 0 0 0,1 0 0 0 0,-1 1 0 0 0,0-1-1 0 0,0 0 1 0 0,1 1-109 0 0,13-38 536 0 0,30-169 543 0 0,-32 148-322 0 0,-12 58-750 0 0,0 0 13 0 0,0 0 16 0 0,4 29 123 0 0,1-12-135 0 0,1 0 0 0 0,0-1 0 0 0,2 1 0 0 0,0-1 1 0 0,1 0-1 0 0,0-1 0 0 0,1 0 0 0 0,1-1 0 0 0,5 5-24 0 0,28 43-235 0 0,-54-20-4208 0 0,-6-32 2959 0 0</inkml:trace>
  <inkml:trace contextRef="#ctx0" brushRef="#br0" timeOffset="1.50973E6">8241 1583 1112 0 0,'16'-6'5219'0'0,"32"-2"-4536"0"0,-33 6-178 0 0,11-2-122 0 0,69-18-853 0 0,-16-30-4635 0 0,-73 43 3822 0 0</inkml:trace>
  <inkml:trace contextRef="#ctx0" brushRef="#br0" timeOffset="1.50999E6">8619 1135 1196 0 0,'2'-1'129'0'0,"1"0"-1"0"0,0 0 1 0 0,0 1-1 0 0,0-1 1 0 0,0 1-1 0 0,-1 0 1 0 0,1 0-1 0 0,0 0 1 0 0,0 0-1 0 0,0 0 1 0 0,0 0-1 0 0,0 1 1 0 0,0 0-1 0 0,-1-1 1 0 0,1 1-1 0 0,0 0 1 0 0,0 1-1 0 0,-1-1 1 0 0,1 0-1 0 0,-1 1 1 0 0,1-1-1 0 0,-1 1 1 0 0,0 0-1 0 0,0 0 1 0 0,1 0-1 0 0,-1 0 1 0 0,-1 0-1 0 0,1 0 1 0 0,0 1-1 0 0,0-1 1 0 0,-1 0-1 0 0,2 4-128 0 0,44 86 1119 0 0,-47-91-1093 0 0,6 12 79 0 0,0 1 0 0 0,-1 0-1 0 0,-1 0 1 0 0,0 0 0 0 0,-1 1-1 0 0,0-1 1 0 0,-1 1 0 0 0,-1 0 0 0 0,-1-1-1 0 0,0 1 1 0 0,0 0 0 0 0,-2 0-1 0 0,0-1 1 0 0,0 1 0 0 0,-2-1 0 0 0,0 1-1 0 0,0-1 1 0 0,-1 0 0 0 0,-1-1-1 0 0,0 1 1 0 0,-1-1 0 0 0,-1 0-1 0 0,0-1 1 0 0,0 0 0 0 0,-3 2-105 0 0,3-3 18 0 0,-35 31-1438 0 0,6-42-3323 0 0,15-15 3385 0 0</inkml:trace>
  <inkml:trace contextRef="#ctx0" brushRef="#br0" timeOffset="1.51068E6">8951 1468 1708 0 0,'0'0'837'0'0,"0"0"-97"0"0,0 0-56 0 0,0 0-87 0 0,0 0-53 0 0,0 0-60 0 0,10 11 355 0 0,117-27 221 0 0,221-26-1878 0 0,-326 31-2761 0 0,-21 10 2239 0 0</inkml:trace>
  <inkml:trace contextRef="#ctx0" brushRef="#br0" timeOffset="1.51097E6">9252 1264 1540 0 0,'-11'63'3806'0'0,"51"111"-2624"0"0,0-17-3010 0 0,-40-149 568 0 0,0-7-52 0 0</inkml:trace>
  <inkml:trace contextRef="#ctx0" brushRef="#br0" timeOffset="1.5113E6">9792 1384 1368 0 0,'-2'52'4160'0'0,"24"98"-3100"0"0,-6-15-1337 0 0,-43-101-3046 0 0,14-29 2131 0 0</inkml:trace>
  <inkml:trace contextRef="#ctx0" brushRef="#br0" timeOffset="1.51155E6">9894 1322 1140 0 0,'2'-1'79'0'0,"0"0"0"0"0,0-1 0 0 0,0 1 0 0 0,0 0 0 0 0,0 0 0 0 0,0 0 0 0 0,0 1 0 0 0,1-1 0 0 0,-1 0 0 0 0,0 1 0 0 0,0 0 0 0 0,1-1 0 0 0,-1 1 0 0 0,0 0 0 0 0,1 0 1 0 0,-1 0-1 0 0,0 1 0 0 0,1-1 0 0 0,-1 0 0 0 0,0 1 0 0 0,1 0 0 0 0,-1-1 0 0 0,0 1 0 0 0,0 0 0 0 0,0 0 0 0 0,0 0 0 0 0,0 0 0 0 0,0 1 0 0 0,0-1 0 0 0,0 1 0 0 0,0-1 0 0 0,-1 1 0 0 0,1-1 0 0 0,-1 1 0 0 0,1 0 0 0 0,-1 0 0 0 0,1 0 0 0 0,-1 0 0 0 0,0 0 0 0 0,0 0 0 0 0,0 0 0 0 0,0 0 0 0 0,-1 0 0 0 0,1 1 0 0 0,0-1 0 0 0,-1 0 0 0 0,1 0 0 0 0,-1 1 0 0 0,0-1 0 0 0,0 0 0 0 0,0 1 0 0 0,0-1 0 0 0,0 0 0 0 0,-1 1 0 0 0,1-1 0 0 0,-1 0 1 0 0,0 2-80 0 0,1 4-52 0 0,-1-1 0 0 0,0 1 0 0 0,-1 0 0 0 0,1 0 0 0 0,-1-1 1 0 0,-1 1-1 0 0,0-1 0 0 0,0 1 0 0 0,0-1 0 0 0,-1 0 0 0 0,0 0 1 0 0,0-1-1 0 0,-1 1 0 0 0,0-1 0 0 0,0 0 0 0 0,0 0 0 0 0,-1-1 1 0 0,0 1-1 0 0,0-1 0 0 0,0-1 0 0 0,-1 1 0 0 0,1-1 1 0 0,-1 0-1 0 0,0 0 0 0 0,0-1 0 0 0,-7 2 52 0 0,6-4-1031 0 0,0-1-339 0 0</inkml:trace>
  <inkml:trace contextRef="#ctx0" brushRef="#br0" timeOffset="1.51185E6">10408 1349 1448 0 0,'-16'4'328'0'0,"0"0"0"0"0,1 2 0 0 0,0-1-1 0 0,0 2 1 0 0,1 0 0 0 0,0 1 0 0 0,0 0 0 0 0,0 1-1 0 0,1 0 1 0 0,1 1 0 0 0,0 1 0 0 0,0 0 0 0 0,1 1-1 0 0,0 0 1 0 0,-5 9-328 0 0,14-18 19 0 0,0 0 0 0 0,1 1-1 0 0,0-1 1 0 0,0 1 0 0 0,0-1-1 0 0,0 1 1 0 0,0-1 0 0 0,1 1 0 0 0,-1-1-1 0 0,1 1 1 0 0,0-1 0 0 0,0 1-1 0 0,0 0 1 0 0,1-1 0 0 0,0 1-1 0 0,-1-1 1 0 0,1 1 0 0 0,0-1 0 0 0,0 1-1 0 0,1-1 1 0 0,-1 0 0 0 0,1 1-1 0 0,0-1 1 0 0,0 0 0 0 0,0 0-1 0 0,0 0 1 0 0,0-1 0 0 0,1 1 0 0 0,-1 0-1 0 0,1-1 1 0 0,-1 0 0 0 0,1 1-1 0 0,0-1 1 0 0,0 0 0 0 0,0-1-1 0 0,1 1 1 0 0,1 1-19 0 0,129 43-3573 0 0,-98-39 2193 0 0</inkml:trace>
  <inkml:trace contextRef="#ctx0" brushRef="#br0" timeOffset="1.51237E6">10947 1334 988 0 0,'-27'3'695'0'0,"1"1"0"0"0,-1 1 0 0 0,1 1-1 0 0,1 1 1 0 0,-1 1 0 0 0,1 2 0 0 0,1 0 0 0 0,-6 5-695 0 0,26-14 54 0 0,1 0-1 0 0,-1 1 1 0 0,0 0 0 0 0,1 0 0 0 0,-1 0 0 0 0,1 0 0 0 0,-1 0 0 0 0,1 1 0 0 0,0-1 0 0 0,0 1 0 0 0,0 0 0 0 0,0 0 0 0 0,1 0 0 0 0,-1 0 0 0 0,1 1 0 0 0,0-1 0 0 0,0 1 0 0 0,0-1 0 0 0,0 1 0 0 0,0 0-1 0 0,1-1 1 0 0,0 1 0 0 0,-1 3-54 0 0,5-2 27 0 0,-1-1 0 0 0,1 0 0 0 0,0 0 0 0 0,1 0-1 0 0,-1 0 1 0 0,1-1 0 0 0,0 1 0 0 0,0-1 0 0 0,0 0-1 0 0,0 0 1 0 0,0 0 0 0 0,1-1 0 0 0,-1 0-1 0 0,1 0 1 0 0,0 0 0 0 0,-1 0 0 0 0,1 0 0 0 0,0-1-1 0 0,1 0-26 0 0,-5-1-1 0 0,172 19-5467 0 0,-159-19 4125 0 0</inkml:trace>
  <inkml:trace contextRef="#ctx0" brushRef="#br0" timeOffset="1.51284E6">11291 1573 1416 0 0,'-3'-66'5601'0'0,"82"-130"-4939"0"0,-23 141-397 0 0,-55 55-253 0 0,24 29-108 0 0,58 232-196 0 0,-74-246 23 0 0,2 7-3868 0 0,-11-22 2939 0 0</inkml:trace>
  <inkml:trace contextRef="#ctx0" brushRef="#br0" timeOffset="1.51311E6">11747 1354 984 0 0,'2'63'3969'0'0,"26"83"-2970"0"0,-23-124-1322 0 0,-5-13-2234 0 0,0-9 1265 0 0</inkml:trace>
  <inkml:trace contextRef="#ctx0" brushRef="#br0" timeOffset="1.51413E6">11744 1379 1044 0 0,'-11'-10'5148'0'0,"20"4"-5113"0"0,0 0 0 0 0,1 0 0 0 0,0 1 0 0 0,-1 1-1 0 0,2-1 1 0 0,-1 2 0 0 0,0-1 0 0 0,1 2 0 0 0,0-1 0 0 0,0 1 0 0 0,-1 1 0 0 0,1 0 0 0 0,0 0 0 0 0,9 2-35 0 0,-18 0 2 0 0,1 0 1 0 0,-1 1 0 0 0,1-1-1 0 0,-1 1 1 0 0,1 0 0 0 0,-1 0-1 0 0,0 0 1 0 0,0 0 0 0 0,0 0-1 0 0,0 0 1 0 0,0 0 0 0 0,-1 1-1 0 0,1-1 1 0 0,-1 1 0 0 0,1-1 0 0 0,-1 1-1 0 0,0 0 1 0 0,0-1 0 0 0,0 1-1 0 0,0 0 1 0 0,-1 0 0 0 0,1 0-1 0 0,-1 0 1 0 0,0-1 0 0 0,0 1-1 0 0,0 0 1 0 0,0 0 0 0 0,0 0-1 0 0,0 0 1 0 0,-1 0 0 0 0,1 0-1 0 0,-1-1 1 0 0,0 1 0 0 0,0 0-1 0 0,0 0 1 0 0,0-1 0 0 0,-1 1 0 0 0,1-1-1 0 0,-1 1 1 0 0,1-1 0 0 0,-1 1-1 0 0,0-1 1 0 0,0 0 0 0 0,0 0-1 0 0,-2 1-2 0 0,-65 72-1 0 0,125-76-134 0 0,-29 0-97 0 0,-19-1 221 0 0,-1 1 0 0 0,1 1 0 0 0,0-1 1 0 0,-1 1-1 0 0,1 0 0 0 0,0 1 0 0 0,0 0 0 0 0,-1 0 0 0 0,1 1 1 0 0,-1 0-1 0 0,1 0 0 0 0,-1 1 0 0 0,0 0 0 0 0,0 0 1 0 0,4 3 10 0 0,-11-3 16 0 0,1-1 1 0 0,-1 1 0 0 0,0 0 0 0 0,0-1 0 0 0,0 1 0 0 0,-1 0 0 0 0,1-1 0 0 0,-1 1 0 0 0,1 0-1 0 0,-1-1 1 0 0,0 1 0 0 0,0-1 0 0 0,0 1 0 0 0,0-1 0 0 0,-1 0 0 0 0,1 1 0 0 0,-1-1 0 0 0,1 0-1 0 0,-1 0 1 0 0,0 0 0 0 0,0 0 0 0 0,1 0 0 0 0,-2 0 0 0 0,1-1 0 0 0,0 1 0 0 0,0-1 0 0 0,0 1 0 0 0,-1-1-1 0 0,1 0 1 0 0,-3 1-17 0 0,-4 5-115 0 0,-1 0 0 0 0,0-1 0 0 0,0 0-1 0 0,-1-1 1 0 0,1 0 0 0 0,-1-1 0 0 0,0 0-1 0 0,-1 0 1 0 0,1-1 0 0 0,0-1 0 0 0,-1 0-1 0 0,-5 0 116 0 0,-4-13-2528 0 0,13 4 1242 0 0</inkml:trace>
  <inkml:trace contextRef="#ctx0" brushRef="#br0" timeOffset="1.51437E6">12376 1288 1224 0 0,'8'11'206'0'0,"0"1"0"0"0,-1 0 0 0 0,0 1 0 0 0,-1 0 0 0 0,0 0 0 0 0,-1 0 0 0 0,-1 1 0 0 0,0-1 0 0 0,-1 1 0 0 0,0 0 0 0 0,-1 0 0 0 0,0 0 0 0 0,-2 1 0 0 0,1-1 0 0 0,-2 0 0 0 0,0 0 0 0 0,-1 0 0 0 0,0 0 0 0 0,-1 0 0 0 0,0 0 0 0 0,-1 0 0 0 0,-1-1 0 0 0,0 0 0 0 0,-1 0 0 0 0,0 0 0 0 0,-1 0 0 0 0,-1-1 0 0 0,0-1 0 0 0,0 1 0 0 0,-5 3-206 0 0,-3 0-342 0 0,-1-1 1 0 0,0 0-1 0 0,-2-2 1 0 0,1 0-1 0 0,-1 0 0 0 0,-1-2 1 0 0,0-1-1 0 0,-1 0 0 0 0,1-1 1 0 0,-1-2-1 0 0,-1 0 1 0 0,0-1-1 0 0,-11 1 342 0 0,-29 5-1239 0 0</inkml:trace>
  <inkml:trace contextRef="#ctx0" brushRef="#br0" timeOffset="1.51927E6">8356 1411 988 0 0,'0'0'143'0'0,"0"0"25"0"0,0 0 39 0 0,0 0-41 0 0,0 0-47 0 0,0 0 10 0 0,0 0-62 0 0,0 0 73 0 0,0 0-5 0 0,-19-3 915 0 0,0-27 496 0 0,-51 229 1276 0 0,47-23-2332 0 0,23-175-462 0 0,0 19 89 0 0,0-10-3084 0 0,4-13 263 0 0,-3 0 1376 0 0</inkml:trace>
  <inkml:trace contextRef="#ctx0" brushRef="#br0" timeOffset="1.52002E6">8401 1438 1036 0 0,'8'-17'7397'0'0,"2"32"-6512"0"0,70 148-794 0 0,-36-95 103 0 0,-22-42 1001 0 0,-21-26-1171 0 0,5 12-1045 0 0,-9-10-3081 0 0,-12-3 1874 0 0,8 1 809 0 0</inkml:trace>
  <inkml:trace contextRef="#ctx0" brushRef="#br0" timeOffset="1.5374E6">4729 2321 1036 0 0,'0'0'125'0'0,"0"0"51"0"0,0 0 20 0 0,0 0-7 0 0,0 0-51 0 0,0 0-2 0 0,0 0 0 0 0,0 0-10 0 0,0 0 14 0 0,0 0 15 0 0,0 0 51 0 0,0 0-28 0 0,0 0 9 0 0,0 0-41 0 0,0 0-4 0 0,0 0-13 0 0,0 0-105 0 0,0 0 25 0 0,0 0-8 0 0,0 0 55 0 0,0 0-26 0 0,0 0-36 0 0,0 0 2 0 0,0 0 1 0 0,0 0 13 0 0,0 0 0 0 0,0 0 16 0 0,0 0 35 0 0,0 0 21 0 0,0 0-36 0 0,0 0-10 0 0,0 0-27 0 0,0 0 16 0 0,0 0-16 0 0,0 0 17 0 0,0 0 1 0 0,0 0-24 0 0,0 0-19 0 0,0 0-26 0 0,0 0 14 0 0,0 0 81 0 0,0 0 20 0 0,0 0-25 0 0,0 0-58 0 0,0 0-4 0 0,0 0-26 0 0,0 0-16 0 0,0 0 20 0 0,0 0 69 0 0,0 0-4 0 0,0 0-63 0 0,0 0 3 0 0,0 0 54 0 0,0 0-8 0 0,0 0 10 0 0,0 0-6 0 0,0 0-25 0 0,0 0-78 0 0,0 0 14 0 0,0 0 41 0 0,0 0 10 0 0,0 0 14 0 0,0 0 2 0 0,0 0-3 0 0,0 0-9 0 0,0 0-4 0 0,0 0-2 0 0,0 0-2 0 0,0 0 1 0 0,0 0 22 0 0,0 0 59 0 0,0 0 2 0 0,0 0-9 0 0,0 0-38 0 0,0 0-126 0 0,0 0-8 0 0,0 0 84 0 0,0 0 18 0 0,0 0-7 0 0,0 0-13 0 0,0 0-63 0 0,0 0 7 0 0,0 0 66 0 0,0 0 19 0 0,0 0-3 0 0,0 0-5 0 0,0 0-11 0 0,0 0-12 0 0,0 0 47 0 0,0 0 0 0 0,0 0-22 0 0,0 0-14 0 0,0 0-3 0 0,0 0 12 0 0,0 0 42 0 0,0 0-22 0 0,0 0-58 0 0,0 0-17 0 0,0 0-26 0 0,0 0 23 0 0,0 0 92 0 0,0 0-32 0 0,0 0 4 0 0,0 0 32 0 0,0 0-12 0 0,0 0-58 0 0,0 0 29 0 0,0 0 34 0 0,0 0-34 0 0,0 0-18 0 0,0 0-42 0 0,0 0-6 0 0,0 0 15 0 0,0 0 44 0 0,0 0 10 0 0,0 0-54 0 0,0 0 10 0 0,0 0-2 0 0,0 0-2 0 0,0 0 5 0 0,0 0 11 0 0,0 0 33 0 0,0 0 51 0 0,0 0-8 0 0,0 0-87 0 0,0 0 33 0 0,0 0 42 0 0,0 0-71 0 0,0 0 8 0 0,0 0 20 0 0,0 0 5 0 0,0 0-2 0 0,0 0 7 0 0,0 0-16 0 0,0 0-33 0 0,0 0 12 0 0,0 0 48 0 0,0 0-4 0 0,0 0-26 0 0,0 0 23 0 0,0 0 4 0 0,0 0-3 0 0,0 0 18 0 0,0 0-9 0 0,0 0-14 0 0,0 0-5 0 0,0 0-19 0 0,0 0 0 0 0,0 0-40 0 0,0 0 67 0 0,0 0 22 0 0,0 0-73 0 0,0 0-18 0 0,0 0 42 0 0,0 0-5 0 0,0 0 41 0 0,0 0-40 0 0,0 0-51 0 0,0 0 31 0 0,0 0 42 0 0,0 0-29 0 0,0 0 16 0 0,0 0 34 0 0,0 0 3 0 0,0 0-5 0 0,0 0-2 0 0,0 0 6 0 0,0 0-3 0 0,0 0-22 0 0,0 0 24 0 0,0 0-45 0 0,0 0 53 0 0,0 0-12 0 0,0 0-64 0 0,0 0 52 0 0,0 0-13 0 0,0 0-30 0 0,0 0 24 0 0,0 0 52 0 0,0 0 0 0 0,0 0 4 0 0,0 0-35 0 0,0 0 4 0 0,0 0-26 0 0,0 0-30 0 0,0 0 41 0 0,0 0-45 0 0,0 0 44 0 0,0 0 5 0 0,0 0 35 0 0,0 0-19 0 0,0 0 13 0 0,0 0-54 0 0,0 0 55 0 0,0 0 15 0 0,0 0-4 0 0,0 0-4 0 0,0 0-70 0 0,0 0 50 0 0,0 0-15 0 0,0 0 34 0 0,0 0 2 0 0,0 0-26 0 0,0 0-57 0 0,0 0 19 0 0,0 0 60 0 0,0 0 19 0 0,0 0-3 0 0,0 0-30 0 0,0 0 2 0 0,0 0 0 0 0,0 0 18 0 0,0 0-42 0 0,-15-1-182 0 0,161-29-28 0 0,75-4 188 0 0,-191 23-3951 0 0,-33 9 2711 0 0</inkml:trace>
  <inkml:trace contextRef="#ctx0" brushRef="#br0" timeOffset="1.53786E6">4750 2428 1196 0 0,'85'2'2679'0'0,"156"-40"-1062"0"0,-228 36-1884 0 0,28-4 1170 0 0,-12 5-5101 0 0,-22 1 3116 0 0</inkml:trace>
  <inkml:trace contextRef="#ctx0" brushRef="#br0" timeOffset="1.54617E6">5700 2225 1004 0 0,'0'0'301'0'0,"0"0"-5"0"0,0 0-36 0 0,0 0-6 0 0,0 0-36 0 0,0 0 43 0 0,0 0 14 0 0,0 0-73 0 0,0 0-35 0 0,0 0-45 0 0,0 0-16 0 0,0 0-10 0 0,0 0-11 0 0,0 0-9 0 0,0 0 37 0 0,0 0 165 0 0,0 0 14 0 0,0 0-15 0 0,0 0-20 0 0,0 0-65 0 0,0 0-64 0 0,0 0-12 0 0,0 0 7 0 0,0 0 37 0 0,0 0 6 0 0,0 0-8 0 0,0 0-49 0 0,0 0-35 0 0,0 0 23 0 0,0 0-13 0 0,0 0-20 0 0,0 0-17 0 0,0 0 18 0 0,0 0-9 0 0,0 0-86 0 0,0 0-4 0 0,0 0 75 0 0,0 0 31 0 0,0 0-1 0 0,0 0 1 0 0,0 0 38 0 0,0 0-19 0 0,0 0-52 0 0,0 0 54 0 0,0 0 18 0 0,0 0 8 0 0,0 0-4 0 0,0 0-3 0 0,0 0-47 0 0,0 0 27 0 0,0 0-33 0 0,0 0-21 0 0,0 0-14 0 0,0 0-44 0 0,0 0 66 0 0,0 0-50 0 0,0 0 48 0 0,0 0-20 0 0,0 0 5 0 0,0 0-2 0 0,0 0-33 0 0,0 0 28 0 0,0 0 4 0 0,0 0 10 0 0,0 0-45 0 0,0 0-37 0 0,0 0 55 0 0,0 0 23 0 0,0 0-26 0 0,0 0 21 0 0,0 0-67 0 0,0 0 22 0 0,0 0 39 0 0,0 0-6 0 0,-16 5-35 0 0,12 2 35 0 0,1 1 0 0 0,-1-1 0 0 0,1 1-1 0 0,0 0 1 0 0,1 0 0 0 0,0 1 0 0 0,0-1 0 0 0,1 0 0 0 0,0 1-1 0 0,1-1 1 0 0,0 1 0 0 0,0-1 0 0 0,1 7-15 0 0,-1-11 11 0 0,15 82 268 0 0,16 4 474 0 0,-40-135-7136 0 0,-1 27 5166 0 0</inkml:trace>
  <inkml:trace contextRef="#ctx0" brushRef="#br0" timeOffset="1.54659E6">5689 2201 1080 0 0,'2'-7'200'0'0,"1"0"0"0"0,0 1 0 0 0,0-1 0 0 0,1 1 0 0 0,-1-1 0 0 0,2 1 0 0 0,-1 0 0 0 0,1 0 0 0 0,-1 1 0 0 0,1-1 0 0 0,1 1 0 0 0,-1 0 0 0 0,1 1 0 0 0,0-1 0 0 0,0 1 0 0 0,0 0 0 0 0,1 1 0 0 0,0 0 0 0 0,-1 0 0 0 0,3-1-200 0 0,-5 4 26 0 0,0 0-1 0 0,0 1 0 0 0,0-1 0 0 0,0 1 0 0 0,-1 0 0 0 0,1 0 0 0 0,0 0 0 0 0,0 0 0 0 0,-1 0 0 0 0,1 1 0 0 0,-1 0 0 0 0,1 0 1 0 0,-1 0-1 0 0,1 0 0 0 0,-1 0 0 0 0,0 1 0 0 0,0 0 0 0 0,-1-1 0 0 0,1 1 0 0 0,0 0 0 0 0,-1 0 0 0 0,1 0 0 0 0,-1 1 0 0 0,0-1 1 0 0,0 1-1 0 0,-1-1 0 0 0,1 1 0 0 0,-1-1 0 0 0,0 1 0 0 0,1 0 0 0 0,-2 0 0 0 0,1 0 0 0 0,0 0 0 0 0,-1 0 0 0 0,0-1 0 0 0,0 1 1 0 0,0 0-1 0 0,0 0 0 0 0,-1 0 0 0 0,1 0 0 0 0,-1 0 0 0 0,0 0 0 0 0,0 0 0 0 0,0-1 0 0 0,-2 3-25 0 0,-3 10 69 0 0,-1-1-1 0 0,-1 0 1 0 0,0 0 0 0 0,-1-1-1 0 0,0 0 1 0 0,-1 0 0 0 0,-1-1-1 0 0,0 0 1 0 0,-1-1-1 0 0,0-1 1 0 0,-1 0 0 0 0,-9 6-69 0 0,22-17-190 0 0,0-1 0 0 0,0 1 0 0 0,0-1 0 0 0,0 1 0 0 0,0-1 0 0 0,0 1 0 0 0,-1-1 0 0 0,1 1 0 0 0,0-1 0 0 0,0 1 0 0 0,0 0 0 0 0,0-1 0 0 0,-1 1 0 0 0,1-1 0 0 0,0 1 0 0 0,0-1 0 0 0,-1 1 0 0 0,1 0 0 0 0,0-1 0 0 0,-1 1 0 0 0,1 0 0 0 0,-1-1 0 0 0,1 1 190 0 0,12-18-1535 0 0</inkml:trace>
  <inkml:trace contextRef="#ctx0" brushRef="#br0" timeOffset="1.54735E6">6393 2234 876 0 0,'-107'194'3474'0'0,"25"-65"-1857"0"0,67-115-406 0 0,13-23 364 0 0,52-98-990 0 0,62-103-164 0 0,-77 159-392 0 0,-34 51-69 0 0,-1 0 12 0 0,0 0 8 0 0,19 12 46 0 0,152 138-266 0 0,-169-148 75 0 0,0 1 0 0 0,-1-1 0 0 0,1 1 0 0 0,-1 0 0 0 0,1-1 0 0 0,-1 1 0 0 0,0 0 0 0 0,0 0 0 0 0,0 0 0 0 0,-1 0 0 0 0,1 0 0 0 0,-1 0 0 0 0,0 0 0 0 0,0 1 0 0 0,0-1 0 0 0,0 0 0 0 0,0 0 0 0 0,0 0 0 0 0,-1 0 0 0 0,0 0 0 0 0,1 0 0 0 0,-1 0 0 0 0,0 0 0 0 0,-1 0 0 0 0,1-1 0 0 0,0 1 0 0 0,-1 0 0 0 0,0-1 0 0 0,1 1 0 0 0,-1-1 0 0 0,0 1 0 0 0,0-1 0 0 0,-1 0 0 0 0,1 0 0 0 0,0 0 0 0 0,-1 0 0 0 0,0 0 165 0 0,-13 12-873 0 0</inkml:trace>
  <inkml:trace contextRef="#ctx0" brushRef="#br0" timeOffset="1.54761E6">6380 2428 2224 0 0,'5'-3'652'0'0,"9"-6"-52"0"0,4 1-188 0 0,6-2 92 0 0,-2 1-76 0 0,4 0-104 0 0,1 0-60 0 0,-1 1 57 0 0,1-1-49 0 0,-2 2-72 0 0,1 1-20 0 0,-2 1-388 0 0,-9 4-240 0 0,-3-1-313 0 0,-2 2-519 0 0,0-4 52 0 0,-7 2-252 0 0</inkml:trace>
  <inkml:trace contextRef="#ctx0" brushRef="#br0" timeOffset="1.54793E6">6183 2167 856 0 0,'-11'6'134'0'0,"-1"1"0"0"0,1 0 0 0 0,1 1 1 0 0,-1 1-1 0 0,1-1 0 0 0,1 2 0 0 0,0-1 0 0 0,0 1 0 0 0,1 0 0 0 0,0 1 0 0 0,1 0 0 0 0,0 1 0 0 0,0-1 1 0 0,2 1-1 0 0,-1 0 0 0 0,1 1 0 0 0,1-1 0 0 0,0 1 0 0 0,1 0 0 0 0,1 0 0 0 0,-1 7-134 0 0,5-9-5 0 0,0 0-1 0 0,1 0 0 0 0,0 0 0 0 0,1-1 1 0 0,0 1-1 0 0,1-1 0 0 0,0 0 1 0 0,1-1-1 0 0,0 1 0 0 0,0-1 0 0 0,1 0 1 0 0,0 0-1 0 0,0-1 0 0 0,1 0 0 0 0,0-1 1 0 0,1 1-1 0 0,0-2 0 0 0,0 1 1 0 0,0-1-1 0 0,1 0 0 0 0,0-1 0 0 0,0 0 1 0 0,0-1-1 0 0,10 3 6 0 0,10 5-890 0 0,-1-3-71 0 0</inkml:trace>
  <inkml:trace contextRef="#ctx0" brushRef="#br0" timeOffset="1.54825E6">6610 2036 1100 0 0,'23'32'648'0'0,"-2"1"1"0"0,-1 1-1 0 0,-1 0 0 0 0,-3 2 1 0 0,0 0-1 0 0,-3 0 0 0 0,-1 1 1 0 0,7 38-649 0 0,-6 43 1660 0 0,-15-107-1597 0 0,-1-1 0 0 0,0 1-1 0 0,0-1 1 0 0,-1 1 0 0 0,-1-1-1 0 0,0 0 1 0 0,0-1-1 0 0,0 1 1 0 0,-2-1 0 0 0,1 0-1 0 0,-1-1 1 0 0,0 1 0 0 0,-1-1-1 0 0,1-1 1 0 0,-2 1 0 0 0,1-2-1 0 0,-1 1 1 0 0,-5 2-63 0 0,0-7-4427 0 0,-1-21 2249 0 0,15 10 796 0 0</inkml:trace>
  <inkml:trace contextRef="#ctx0" brushRef="#br0" timeOffset="1.549E6">7095 2171 1164 0 0,'10'-1'5836'0'0,"-8"6"-3488"0"0,-2 14-2386 0 0,19 164 202 0 0,50 15 352 0 0,-71-197-693 0 0,1 0 0 0 0,-1 0-1 0 0,1-1 1 0 0,-1 1 0 0 0,1 0-1 0 0,-1 0 1 0 0,1-1 0 0 0,-1 1-1 0 0,0-1 1 0 0,1 1 0 0 0,-1-1 0 0 0,0 0-1 0 0,1 0 1 0 0,-1 0 0 0 0,0 0-1 0 0,0 0 1 0 0,1 0 0 0 0,-1 0-1 0 0,0 0 1 0 0,1-1 0 0 0,-1 1-1 0 0,0-1 1 0 0,1 1 0 0 0,-1-1-1 0 0,1 0 1 0 0,-1 1 0 0 0,1-1 0 0 0,-1 0-1 0 0,1 0 1 0 0,-1 0 0 0 0,1 0-1 0 0,0 0 1 0 0,0-1 0 0 0,-1 1 177 0 0,-15-10-1326 0 0,-1-2 106 0 0</inkml:trace>
  <inkml:trace contextRef="#ctx0" brushRef="#br0" timeOffset="1.54925E6">7156 2159 968 0 0,'4'2'149'0'0,"-1"0"1"0"0,0 0-1 0 0,0 0 1 0 0,0 1-1 0 0,0-1 0 0 0,0 1 1 0 0,0-1-1 0 0,-1 1 0 0 0,1 0 1 0 0,-1 0-1 0 0,0 0 1 0 0,0 1-1 0 0,0-1 0 0 0,0 0 1 0 0,-1 1-1 0 0,1-1 1 0 0,-1 1-1 0 0,0-1 0 0 0,0 1 1 0 0,0 0-1 0 0,0 0 0 0 0,-1 0-149 0 0,0 2 44 0 0,0 0 0 0 0,0 1-1 0 0,0-1 1 0 0,-1 0-1 0 0,0 0 1 0 0,-1-1 0 0 0,1 1-1 0 0,-1 0 1 0 0,0 0 0 0 0,0-1-1 0 0,-1 1 1 0 0,0-1-1 0 0,0 1 1 0 0,0-1 0 0 0,-1 0-1 0 0,1 0 1 0 0,-1-1-1 0 0,0 1 1 0 0,0-1 0 0 0,-1 0-1 0 0,0 0 1 0 0,1 0-1 0 0,-1-1 1 0 0,-1 0 0 0 0,1 0-1 0 0,0 0 1 0 0,-1 0 0 0 0,1-1-1 0 0,-1 0 1 0 0,0 0-1 0 0,0 0 1 0 0,0-1 0 0 0,0 0-1 0 0,-1 0-43 0 0,6-1-877 0 0,1 0-103 0 0,0 0-338 0 0,0 0-84 0 0</inkml:trace>
  <inkml:trace contextRef="#ctx0" brushRef="#br0" timeOffset="1.54962E6">7601 2185 1224 0 0,'-10'2'191'0'0,"-1"1"-1"0"0,1 0 0 0 0,0 1 1 0 0,1 0-1 0 0,-1 1 1 0 0,1 0-1 0 0,0 0 1 0 0,0 1-1 0 0,0 0 1 0 0,1 1-1 0 0,0 0 1 0 0,0 0-1 0 0,0 0 1 0 0,1 1-1 0 0,1 1 1 0 0,-1-1-1 0 0,1 1 0 0 0,1 0 1 0 0,-1 0-1 0 0,1 1 1 0 0,1-1-1 0 0,0 1 1 0 0,1 0-1 0 0,0 0 1 0 0,0 0-1 0 0,1 1 1 0 0,-1 7-191 0 0,7-11-47 0 0,-1 0 1 0 0,2 0 0 0 0,-1 0 0 0 0,1-1-1 0 0,0 0 1 0 0,0 1 0 0 0,1-2 0 0 0,0 1-1 0 0,0-1 1 0 0,0 0 0 0 0,1 0 0 0 0,-1-1 0 0 0,1 1-1 0 0,0-2 1 0 0,1 1 0 0 0,-1-1 0 0 0,1 0-1 0 0,-1 0 1 0 0,1-1 0 0 0,0 0 0 0 0,0-1-1 0 0,0 1 1 0 0,0-2 0 0 0,0 1 0 0 0,0-1-1 0 0,5 0 47 0 0,46 2-2812 0 0,-38-2 1364 0 0</inkml:trace>
  <inkml:trace contextRef="#ctx0" brushRef="#br0" timeOffset="1.5501E6">8003 2048 888 0 0,'0'1'175'0'0,"0"-1"0"0"0,0 0 0 0 0,0 1 0 0 0,1-1 0 0 0,-1 0 0 0 0,0 0 0 0 0,0 1 0 0 0,1-1-1 0 0,-1 0 1 0 0,0 0 0 0 0,1 0 0 0 0,-1 1 0 0 0,0-1 0 0 0,0 0 0 0 0,1 0 0 0 0,-1 0 0 0 0,0 0 0 0 0,1 0 0 0 0,-1 1 0 0 0,1-1 0 0 0,-1 0 0 0 0,0 0-1 0 0,1 0 1 0 0,-1 0 0 0 0,0 0 0 0 0,1 0 0 0 0,-1 0 0 0 0,0 0 0 0 0,1 0 0 0 0,-1-1 0 0 0,0 1 0 0 0,1 0 0 0 0,-1 0 0 0 0,0 0 0 0 0,1 0-175 0 0,6 317 1366 0 0,-6-306-1472 0 0,16 110 494 0 0,-13-44-3406 0 0,-17-62 1475 0 0,8-11 161 0 0</inkml:trace>
  <inkml:trace contextRef="#ctx0" brushRef="#br0" timeOffset="1.55049E6">8182 2411 1544 0 0,'11'-21'5501'0'0,"1"-49"-5525"0"0,-11 59 508 0 0,41-181 663 0 0,-6 313-766 0 0,-27-96-411 0 0,1 0 0 0 0,1 0 0 0 0,1-1 0 0 0,1-1 0 0 0,1 0 0 0 0,1-1 0 0 0,1 0 0 0 0,6 5 30 0 0,-13-14-222 0 0,0 3-1134 0 0,-5-11-2815 0 0,-4-5 2851 0 0</inkml:trace>
  <inkml:trace contextRef="#ctx0" brushRef="#br0" timeOffset="1.55073E6">8139 2306 1400 0 0,'14'-15'5996'0'0,"28"5"-5538"0"0,-34 8 61 0 0,59-9-319 0 0,163-51-5697 0 0,-211 51 4213 0 0</inkml:trace>
  <inkml:trace contextRef="#ctx0" brushRef="#br0" timeOffset="1.551E6">8723 2107 1504 0 0,'10'15'3251'0'0,"0"26"-2654"0"0,-7-26-295 0 0,10 31 175 0 0,-4-27-398 0 0,-2 0-1 0 0,0 0 0 0 0,-1 0 1 0 0,-1 1-1 0 0,-1 0 0 0 0,-1 0 1 0 0,0 0-1 0 0,-1 0 0 0 0,-2 0 0 0 0,0 1 1 0 0,-1-1-1 0 0,-1 0 0 0 0,-1 0 1 0 0,-1 0-1 0 0,0 0 0 0 0,-1-1 1 0 0,-2 1-1 0 0,0-1 0 0 0,-1-1 0 0 0,-1 1 1 0 0,0-2-1 0 0,-8 11-78 0 0,2-12-303 0 0,-2 0 1 0 0,1-1-1 0 0,-2-1 0 0 0,0-1 1 0 0,-1 0-1 0 0,0-2 1 0 0,-1 0-1 0 0,0-1 0 0 0,-1-1 1 0 0,0-1-1 0 0,0-1 0 0 0,-1 0 1 0 0,0-2-1 0 0,-13 2 303 0 0,-32 5-977 0 0</inkml:trace>
  <inkml:trace contextRef="#ctx0" brushRef="#br0" timeOffset="1.55149E6">7430 2228 1452 0 0,'-9'10'3644'0'0,"-29"33"-2949"0"0,34-38-647 0 0,0 1 0 0 0,-1 0 0 0 0,2 0-1 0 0,-1 0 1 0 0,1 0 0 0 0,0 0 0 0 0,0 1-1 0 0,1-1 1 0 0,0 1 0 0 0,0 0 0 0 0,0-1 0 0 0,1 1-1 0 0,0 0 1 0 0,0 0 0 0 0,1 0 0 0 0,0 0-1 0 0,0 0 1 0 0,1 0 0 0 0,0 0 0 0 0,0 0 0 0 0,0 0-1 0 0,1 0 1 0 0,0-1 0 0 0,0 1 0 0 0,1-1-1 0 0,0 1 1 0 0,0-1 0 0 0,1 0 0 0 0,-1 0-1 0 0,1 0 1 0 0,1-1 0 0 0,-1 1 0 0 0,1-1 0 0 0,0 0-1 0 0,0 0 1 0 0,0-1 0 0 0,1 1 0 0 0,0-1-48 0 0,174 101-841 0 0,-44-72-3171 0 0,-94-30 2646 0 0</inkml:trace>
  <inkml:trace contextRef="#ctx0" brushRef="#br0" timeOffset="1.55246E6">8897 2284 936 0 0,'0'0'677'0'0,"0"0"-70"0"0,0 0-91 0 0,0 0 44 0 0,0 0-33 0 0,0 0-42 0 0,0 0-31 0 0,0 0 8 0 0,0 0-21 0 0,0 0 8 0 0,0 0-11 0 0,0 0-92 0 0,0 0-57 0 0,0 0 12 0 0,0 0-3 0 0,0 0-35 0 0,0 0-38 0 0,0 0-20 0 0,5-1-6 0 0,70-7-303 0 0,0-4-1 0 0,-1-3 1 0 0,0-3-1 0 0,19-10 105 0 0,-60 6-4824 0 0,-33 21 3348 0 0</inkml:trace>
  <inkml:trace contextRef="#ctx0" brushRef="#br0" timeOffset="1.55276E6">9185 2029 936 0 0,'12'30'7218'0'0,"46"141"-6878"0"0,-43-127-422 0 0,10 34-961 0 0,-18-25-2730 0 0,-7-45 2477 0 0</inkml:trace>
  <inkml:trace contextRef="#ctx0" brushRef="#br0" timeOffset="1.55305E6">9627 2168 948 0 0,'17'-10'5322'0'0,"-14"36"-2769"0"0,-4-6-2432 0 0,16 104 383 0 0,30 46-688 0 0,-44-169 42 0 0,-1 0 0 0 0,0 0 0 0 0,0 0-1 0 0,0 0 1 0 0,0 0 0 0 0,0 0 0 0 0,0 0-1 0 0,0-1 1 0 0,0 1 0 0 0,0 0 0 0 0,0 0 0 0 0,0 0-1 0 0,-1 0 1 0 0,1 0 0 0 0,0 0 0 0 0,-1 0 0 0 0,1 0-1 0 0,0-1 1 0 0,-1 1 0 0 0,1 0 0 0 0,-1 0-1 0 0,0 0 1 0 0,1-1 0 0 0,-1 1 0 0 0,0 0 0 0 0,1-1-1 0 0,-1 1 1 0 0,0-1 0 0 0,0 1 0 0 0,1-1-1 0 0,-1 1 1 0 0,0-1 0 0 0,0 1 0 0 0,0-1 0 0 0,0 0-1 0 0,0 1 1 0 0,1-1 0 0 0,-1 0 0 0 0,0 0 0 0 0,0 0-1 0 0,0 0 1 0 0,0 0 0 0 0,0 0 0 0 0,0 0-1 0 0,0 0 1 0 0,0 0 142 0 0,-13-7-1202 0 0</inkml:trace>
  <inkml:trace contextRef="#ctx0" brushRef="#br0" timeOffset="1.55332E6">9740 2059 1412 0 0,'3'0'98'0'0,"0"1"1"0"0,0 0-1 0 0,0-1 0 0 0,-1 1 1 0 0,1 0-1 0 0,-1 1 0 0 0,1-1 0 0 0,0 0 1 0 0,-1 1-1 0 0,0-1 0 0 0,1 1 1 0 0,-1 0-1 0 0,0 0 0 0 0,0 0 1 0 0,0 0-1 0 0,0 0 0 0 0,0 0 0 0 0,-1 1 1 0 0,1-1-1 0 0,-1 0 0 0 0,1 1 1 0 0,-1-1-1 0 0,0 1 0 0 0,0 0 0 0 0,0-1 1 0 0,0 1-1 0 0,0 0 0 0 0,-1 0 1 0 0,1 0-1 0 0,-1 0 0 0 0,0-1 1 0 0,0 1-1 0 0,0 0 0 0 0,0 0 0 0 0,-1 1-98 0 0,2 4 84 0 0,0 1-1 0 0,-1-1 1 0 0,0 1-1 0 0,-1-1 1 0 0,0 1-1 0 0,0-1 1 0 0,-1 0-1 0 0,0 1 1 0 0,0-1-1 0 0,-1 0 1 0 0,0 0-1 0 0,-1 0 0 0 0,0-1 1 0 0,0 1-1 0 0,0-1 1 0 0,-1 0-1 0 0,0 0 1 0 0,-1-1-1 0 0,1 1 1 0 0,-1-1-1 0 0,0 0 1 0 0,-1-1-1 0 0,1 1 0 0 0,-1-1 1 0 0,0-1-1 0 0,-1 1 1 0 0,1-1-1 0 0,-8 3-83 0 0,14-7-320 0 0,-2 1 470 0 0,0-4-3645 0 0,-2-10 2231 0 0</inkml:trace>
  <inkml:trace contextRef="#ctx0" brushRef="#br0" timeOffset="1.55367E6">10211 2174 2424 0 0,'-5'28'4380'0'0,"-3"16"-4220"0"0,8-26-219 0 0,1-1 0 0 0,1 0 0 0 0,0 0 0 0 0,1 0 1 0 0,1 0-1 0 0,1 0 0 0 0,0 0 0 0 0,1-1 0 0 0,1 0 0 0 0,1 1 59 0 0,-8-17-1001 0 0,-7-1-1557 0 0,1-1 1346 0 0</inkml:trace>
  <inkml:trace contextRef="#ctx0" brushRef="#br0" timeOffset="1.55428E6">10233 2152 1044 0 0,'0'0'409'0'0,"0"0"-65"0"0,0 0 27 0 0,5-15 2988 0 0,97-15-2807 0 0,-97 32-539 0 0,-1 0-1 0 0,0 1 0 0 0,0-1 1 0 0,0 1-1 0 0,0 0 0 0 0,-1 1 1 0 0,1-1-1 0 0,-1 0 0 0 0,0 1 1 0 0,1 0-1 0 0,-2 0 0 0 0,1 0 1 0 0,0 0-1 0 0,-1 0 0 0 0,0 0 1 0 0,0 1-1 0 0,0-1 0 0 0,-1 1 1 0 0,1 0-1 0 0,-1-1 0 0 0,0 1 1 0 0,-1 0-1 0 0,1 0 0 0 0,-1-1 1 0 0,0 1-1 0 0,0 0 0 0 0,0 0 1 0 0,-1 0-1 0 0,1 0 0 0 0,-1-1 1 0 0,0 1-1 0 0,-1 0 0 0 0,1-1 1 0 0,-2 4-13 0 0,-50 106 42 0 0,53-113-8 0 0,0-1 59 0 0,78 25 162 0 0,-78-25-255 0 0,2 0 2 0 0,0-1-1 0 0,-1 1 0 0 0,1 1 0 0 0,0-1 0 0 0,0 0 0 0 0,0 0 0 0 0,-1 1 0 0 0,1-1 0 0 0,0 1 0 0 0,0-1 1 0 0,-1 1-1 0 0,1 0 0 0 0,-1 0 0 0 0,1 0 0 0 0,0-1 0 0 0,-1 2 0 0 0,0-1 0 0 0,1 0 0 0 0,-1 0 1 0 0,1 0-1 0 0,-1 1 0 0 0,0-1 0 0 0,0 0 0 0 0,0 1 0 0 0,0 0 0 0 0,0-1 0 0 0,0 1 0 0 0,0-1 1 0 0,-1 1-1 0 0,1 0 0 0 0,-1-1 0 0 0,1 1 0 0 0,-1 0 0 0 0,1 0 0 0 0,-1 0 0 0 0,0-1 0 0 0,0 1 1 0 0,0 0-1 0 0,0 0 0 0 0,0 0 0 0 0,0-1 0 0 0,-1 1 0 0 0,1 0 0 0 0,-1 0 0 0 0,1 0-1 0 0,-107 65-244 0 0,14-64-3767 0 0,48-17 2533 0 0</inkml:trace>
  <inkml:trace contextRef="#ctx0" brushRef="#br0" timeOffset="1.55452E6">9876 2215 1468 0 0,'-2'10'119'0'0,"0"1"1"0"0,0-1-1 0 0,1 1 0 0 0,0 0 1 0 0,1-1-1 0 0,0 1 0 0 0,0 0 0 0 0,1 0 1 0 0,1-1-1 0 0,0 1 0 0 0,0-1 1 0 0,1 0-1 0 0,1 1 0 0 0,0-1 0 0 0,0-1 1 0 0,0 1-1 0 0,2 0 0 0 0,-1-1 0 0 0,1 0 1 0 0,0-1-1 0 0,1 1 0 0 0,0-1 1 0 0,0 0-1 0 0,1-1 0 0 0,0 0 0 0 0,0 0 1 0 0,1 0-1 0 0,0-1 0 0 0,0-1 1 0 0,0 0-1 0 0,1 0 0 0 0,9 3-119 0 0,201 95-2737 0 0,-197-98 1285 0 0</inkml:trace>
  <inkml:trace contextRef="#ctx0" brushRef="#br0" timeOffset="1.5548E6">10608 2159 1236 0 0,'11'13'342'0'0,"0"0"0"0"0,0 0 0 0 0,-1 1-1 0 0,-1 0 1 0 0,0 1 0 0 0,-1-1 0 0 0,-1 2 0 0 0,0-1 0 0 0,-1 1-1 0 0,-1 0 1 0 0,0 1 0 0 0,-1-1 0 0 0,-1 1 0 0 0,-1 0 0 0 0,1 12-342 0 0,-2-26 83 0 0,0 10 86 0 0,1 0 1 0 0,-1-1 0 0 0,-1 1 0 0 0,-1 0 0 0 0,0 0 0 0 0,0 0 0 0 0,-1-1 0 0 0,-1 1 0 0 0,0-1 0 0 0,0 0-1 0 0,-2 0 1 0 0,1 0 0 0 0,-2 0 0 0 0,1-1 0 0 0,-1 1 0 0 0,-1-2 0 0 0,-5 7-170 0 0,12-16-134 0 0,-1-1 0 0 0,1 1 0 0 0,-1 0 0 0 0,0-1 1 0 0,1 1-1 0 0,-1-1 0 0 0,0 1 0 0 0,1-1 0 0 0,-1 1 0 0 0,0-1 1 0 0,0 0-1 0 0,1 1 0 0 0,-1-1 0 0 0,0 0 0 0 0,0 1 0 0 0,0-1 0 0 0,1 0 1 0 0,-1 0-1 0 0,0 0 0 0 0,0 0 0 0 0,0 0 0 0 0,0 0 0 0 0,1 0 0 0 0,-1 0 1 0 0,0 0-1 0 0,0 0 0 0 0,0-1 0 0 0,1 1 0 0 0,-1 0 0 0 0,0 0 1 0 0,0-1-1 0 0,0 1 0 0 0,1-1 0 0 0,-1 1 0 0 0,0-1 0 0 0,1 1 0 0 0,-1-1 1 0 0,0 1-1 0 0,1-1 0 0 0,-1 1 0 0 0,1-1 0 0 0,-1 0 0 0 0,1 1 1 0 0,-1-1-1 0 0,1 0 0 0 0,-1 0 0 0 0,1 1 0 0 0,0-1 0 0 0,-1 0 0 0 0,1 0 1 0 0,0 1-1 0 0,0-1 0 0 0,0-1 134 0 0,-1-4-1381 0 0</inkml:trace>
  <inkml:trace contextRef="#ctx0" brushRef="#br0" timeOffset="1.55514E6">10931 2237 1016 0 0,'10'15'5418'0'0,"-9"41"-4963"0"0,-1-45 112 0 0,30 162 566 0 0,-6-58-1670 0 0,-24-114-358 0 0,-17-5-3143 0 0,4-7 2723 0 0</inkml:trace>
  <inkml:trace contextRef="#ctx0" brushRef="#br0" timeOffset="1.55537E6">11048 2069 1112 0 0,'6'5'121'0'0,"-1"1"1"0"0,1 0-1 0 0,-1 0 1 0 0,0 0-1 0 0,0 0 0 0 0,-1 1 1 0 0,0-1-1 0 0,0 1 1 0 0,0 0-1 0 0,-1 1 0 0 0,0-1 1 0 0,-1 0-1 0 0,1 1 1 0 0,-2 0-1 0 0,1-1 0 0 0,-1 1 1 0 0,0 0-1 0 0,0 0 0 0 0,-1 0 1 0 0,0 0-1 0 0,-1 0 1 0 0,0 0-1 0 0,0-1 0 0 0,0 1 1 0 0,-1 0-1 0 0,0-1 1 0 0,-1 1-1 0 0,0-1 0 0 0,0 1 1 0 0,0-1-1 0 0,-1 0 1 0 0,0-1-1 0 0,-1 1 0 0 0,1-1 1 0 0,-1 1-1 0 0,0-1 0 0 0,-1-1 1 0 0,1 1-1 0 0,-1-1 1 0 0,-1 0-1 0 0,1 0 0 0 0,0-1 1 0 0,-1 0-1 0 0,0 0 1 0 0,0 0-1 0 0,-2-1-121 0 0,-20-3-4018 0 0,19-13 2632 0 0</inkml:trace>
  <inkml:trace contextRef="#ctx0" brushRef="#br0" timeOffset="1.55573E6">11537 2192 1240 0 0,'-19'12'1296'0'0,"11"-9"-1114"0"0,1 1 0 0 0,-1-1 0 0 0,1 1 0 0 0,0 1 0 0 0,0-1 0 0 0,1 1 0 0 0,-1 0 0 0 0,1 1 0 0 0,0-1 0 0 0,0 1 0 0 0,1 1 0 0 0,0-1 0 0 0,0 1 0 0 0,1 0 0 0 0,-1 0 0 0 0,1 0 0 0 0,1 0 0 0 0,-1 1 0 0 0,2 0 0 0 0,-1-1 0 0 0,1 1 0 0 0,0 0 0 0 0,-1 4-182 0 0,5-6-21 0 0,0 1 0 0 0,1-1 0 0 0,-1-1 1 0 0,1 1-1 0 0,0 0 0 0 0,1-1 0 0 0,-1 0 0 0 0,1 1 0 0 0,0-1 1 0 0,1-1-1 0 0,-1 1 0 0 0,1-1 0 0 0,0 1 0 0 0,0-1 1 0 0,0-1-1 0 0,0 1 0 0 0,1-1 0 0 0,-1 0 0 0 0,1 0 0 0 0,0-1 1 0 0,0 1-1 0 0,0-1 0 0 0,0 0 0 0 0,0-1 0 0 0,2 0 21 0 0,42 6-3831 0 0,-47-6 2469 0 0</inkml:trace>
  <inkml:trace contextRef="#ctx0" brushRef="#br0" timeOffset="1.55612E6">11817 2146 1332 0 0,'6'0'3661'0'0,"-2"6"1851"0"0,-4 13-5292 0 0,20 196 934 0 0,-3-143-784 0 0,-1 0-1180 0 0,-11-23-6894 0 0,-5-49 6269 0 0</inkml:trace>
  <inkml:trace contextRef="#ctx0" brushRef="#br0" timeOffset="1.55637E6">12153 2290 1108 0 0,'-3'14'3965'0'0,"-5"28"-3437"0"0,5-31-169 0 0,-5 140 908 0 0,8-114-2987 0 0,0-36 390 0 0,-1 2-6 0 0,-1 9 75 0 0</inkml:trace>
  <inkml:trace contextRef="#ctx0" brushRef="#br0" timeOffset="1.55717E6">12117 2221 1228 0 0,'7'-8'375'0'0,"-3"2"-183"0"0,0 1-1 0 0,1 0 1 0 0,0 0-1 0 0,-1 0 1 0 0,1 1 0 0 0,1 0-1 0 0,-1 0 1 0 0,1 0-1 0 0,0 0 1 0 0,-1 1-1 0 0,2 0 1 0 0,-1 0 0 0 0,0 1-1 0 0,0 0 1 0 0,1 0-1 0 0,0 0-191 0 0,-6 2 296 0 0,3 4-66 0 0,1 6-137 0 0,0 1 0 0 0,-1 0-1 0 0,0 0 1 0 0,-1 0 0 0 0,0 1 0 0 0,-1-1 0 0 0,0 1 0 0 0,-1-1 0 0 0,0 1 0 0 0,0 0-1 0 0,-2-1 1 0 0,1 1 0 0 0,-2 0 0 0 0,1-1 0 0 0,-2 1 0 0 0,1-1 0 0 0,-1 1-1 0 0,-1-1 1 0 0,0 0 0 0 0,-1-1 0 0 0,0 1 0 0 0,-1-1 0 0 0,0 0 0 0 0,-6 8-93 0 0,9-11 79 0 0,2-7-62 0 0,0 1 0 0 0,1 0-1 0 0,-1 0 1 0 0,0 0 0 0 0,1 0 0 0 0,-1 1-1 0 0,1-1 1 0 0,-1 0 0 0 0,1 0 0 0 0,-1 0-1 0 0,1 0 1 0 0,0 0 0 0 0,-1 1 0 0 0,1-1-1 0 0,0 0 1 0 0,0 0 0 0 0,0 1 0 0 0,0-1-1 0 0,0 0 1 0 0,0 0 0 0 0,0 0 0 0 0,1 1-1 0 0,-1-1 1 0 0,0 0 0 0 0,1 0 0 0 0,-1 0-1 0 0,1 0 1 0 0,-1 1 0 0 0,1-1 0 0 0,-1 0-1 0 0,1 0 1 0 0,0 0 0 0 0,0 0 0 0 0,-1-1-1 0 0,1 1 1 0 0,0 0 0 0 0,0 0 0 0 0,0 0-1 0 0,0-1 1 0 0,0 1 0 0 0,0 0 0 0 0,0-1-1 0 0,0 1 1 0 0,1-1 0 0 0,-1 1 0 0 0,0-1-1 0 0,0 1 1 0 0,0-1 0 0 0,0 0 0 0 0,1 0-1 0 0,-1 0 1 0 0,0 0 0 0 0,0 0 0 0 0,1 0-1 0 0,-1 0 1 0 0,0 0 0 0 0,0 0 0 0 0,0 0-1 0 0,1-1 1 0 0,-1 1 0 0 0,0 0 0 0 0,0-1-1 0 0,0 1 1 0 0,0-1 0 0 0,0 1 0 0 0,0-1-1 0 0,0 0 1 0 0,0 0-17 0 0,19 1-82 0 0,-2-1 73 0 0,-15 0 11 0 0,-1 0 0 0 0,1 1 0 0 0,-1-1 0 0 0,1 0 0 0 0,-1 1 1 0 0,1 0-1 0 0,0-1 0 0 0,-1 1 0 0 0,1 0 0 0 0,0 0 0 0 0,-1 1 0 0 0,1-1 0 0 0,-1 0 1 0 0,1 1-1 0 0,0 0 0 0 0,-1-1 0 0 0,0 1 0 0 0,1 0 0 0 0,-1 0 0 0 0,1 1 0 0 0,-1-1 1 0 0,0 0-1 0 0,0 1 0 0 0,0 0 0 0 0,0-1 0 0 0,0 1 0 0 0,0 0 0 0 0,0 0 0 0 0,0 0 0 0 0,-1 0 1 0 0,1 0-1 0 0,-1 0 0 0 0,0 1 0 0 0,1-1 0 0 0,-1 0 0 0 0,0 1 0 0 0,0-1 0 0 0,0 1 1 0 0,-1-1-1 0 0,1 1 0 0 0,0 2-2 0 0,-5 2-14 0 0,0 0 0 0 0,0 0 1 0 0,0-1-1 0 0,-1 1 1 0 0,0-1-1 0 0,0 0 0 0 0,-1 0 1 0 0,1-1-1 0 0,-1 0 0 0 0,-1 0 1 0 0,1 0-1 0 0,-1-1 0 0 0,1 1 1 0 0,-1-2-1 0 0,-1 1 0 0 0,1-1 1 0 0,-7 2 13 0 0,11-4-218 0 0,0 0 1 0 0,0 0-1 0 0,0 0 0 0 0,0 0 1 0 0,0-1-1 0 0,0 0 1 0 0,0 1-1 0 0,1-1 0 0 0,-1 0 1 0 0,0-1-1 0 0,0 1 1 0 0,0 0-1 0 0,0-1 0 0 0,0 0 1 0 0,0 1-1 0 0,0-1 1 0 0,0-1-1 0 0,1 1 0 0 0,-1 0 1 0 0,0 0-1 0 0,1-1 0 0 0,-1 0 1 0 0,1 1-1 0 0,-2-3 218 0 0,-8-11-1362 0 0</inkml:trace>
  <inkml:trace contextRef="#ctx0" brushRef="#br0" timeOffset="1.55742E6">12606 2062 1664 0 0,'6'14'420'0'0,"0"0"0"0"0,-1 0 0 0 0,-1 1 0 0 0,0-1 0 0 0,-1 1 0 0 0,-1 0 0 0 0,0 0 0 0 0,-1 0 0 0 0,-1 0 0 0 0,0 1 0 0 0,-2 10-420 0 0,3 34 705 0 0,-20 97 352 0 0,-27 51-265 0 0,0-137-924 0 0,2-36-329 0 0,33-30 116 0 0,-1 0 0 0 0,0 0-1 0 0,0-1 1 0 0,0 0 0 0 0,-1-1 0 0 0,0-1 0 0 0,1 0 0 0 0,-1-1 0 0 0,0 0-1 0 0,0-1 1 0 0,0 0 0 0 0,0-1 0 0 0,1-1 0 0 0,-7-1 345 0 0,-63-13-1309 0 0</inkml:trace>
  <inkml:trace contextRef="#ctx0" brushRef="#br0" timeOffset="1.55799E6">11318 2173 964 0 0,'-39'24'1444'0'0,"27"-19"-1169"0"0,0 0-1 0 0,0 1 0 0 0,1 0 0 0 0,0 1 0 0 0,1 1 0 0 0,-1-1 0 0 0,1 1 0 0 0,1 1 1 0 0,-1 0-1 0 0,2 0 0 0 0,-1 1 0 0 0,1 0 0 0 0,1 1 0 0 0,0-1 0 0 0,0 1 1 0 0,1 1-1 0 0,0-1 0 0 0,1 1 0 0 0,1 0 0 0 0,0 1 0 0 0,0-1 0 0 0,-1 12-274 0 0,9-9 30 0 0,0 1 0 0 0,2-1 0 0 0,0 0 0 0 0,0 0-1 0 0,2-1 1 0 0,-1 0 0 0 0,2 0 0 0 0,0-1 0 0 0,0 0-1 0 0,2-1 1 0 0,-1 0 0 0 0,2 0 0 0 0,-1-1 0 0 0,1-1-1 0 0,1 0 1 0 0,0 0 0 0 0,1-1 0 0 0,-1-1-1 0 0,15 6-29 0 0,-5 2-474 0 0,134 72-4801 0 0,-123-76 3879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27:53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1820 0 0,'0'-1'131'0'0,"0"0"0"0"0,1 0 0 0 0,-1 0 0 0 0,0 0 0 0 0,1 0 0 0 0,-1 1 0 0 0,1-1 0 0 0,-1 0 0 0 0,1 0 0 0 0,0 1 0 0 0,-1-1 0 0 0,1 0 0 0 0,0 1 0 0 0,-1-1 0 0 0,1 0 0 0 0,0 1 0 0 0,0-1 0 0 0,0 1 0 0 0,-1-1 0 0 0,1 1 0 0 0,0 0 0 0 0,0-1 0 0 0,0 1 0 0 0,0 0 0 0 0,0 0 0 0 0,0-1 0 0 0,0 1 0 0 0,0 0-1 0 0,0 0 1 0 0,0 0 0 0 0,0 0 0 0 0,0 0 0 0 0,0 0 0 0 0,0 1 0 0 0,0-1 0 0 0,-1 0 0 0 0,1 0 0 0 0,0 1 0 0 0,0-1 0 0 0,0 1 0 0 0,0-1 0 0 0,0 0 0 0 0,0 1 0 0 0,-1 0 0 0 0,1-1 0 0 0,0 1 0 0 0,0 0-131 0 0,25 217 1077 0 0,-4 112-187 0 0,-10-130-608 0 0,-12-196-317 0 0,1 1-162 0 0,0 0-1 0 0,0 0 1 0 0,0 0 0 0 0,-1 1 0 0 0,0-1 0 0 0,0 0 0 0 0,0 0-1 0 0,-1 0 1 0 0,1 0 0 0 0,-1 0 0 0 0,-1 0 0 0 0,1 0 0 0 0,-1 0-1 0 0,1-1 1 0 0,-1 1 0 0 0,-1 0 0 0 0,1-1 0 0 0,-1 1 0 0 0,0-1-1 0 0,0 0 1 0 0,-1 2 197 0 0,-2-6-2677 0 0,3-4 1453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27:54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1 928 0 0,'17'15'345'0'0,"0"1"1"0"0,-1 1-1 0 0,-1 0 0 0 0,-1 1 1 0 0,-1 1-1 0 0,0 0 0 0 0,-1 1 1 0 0,-2 0-1 0 0,0 1 0 0 0,0 0 1 0 0,-2 1-1 0 0,-1 0 0 0 0,-1 0 1 0 0,3 20-346 0 0,-3-20 132 0 0,2 3 32 0 0,-1 0 0 0 0,-2 0-1 0 0,0 0 1 0 0,-2 1 0 0 0,-1-1-1 0 0,-1 1 1 0 0,-1 0-1 0 0,-1 0 1 0 0,-1 4-164 0 0,-3-3 70 0 0,-1-1-1 0 0,0 0 1 0 0,-2 0-1 0 0,-1 0 1 0 0,-1-1-1 0 0,-2-1 1 0 0,0 0 0 0 0,-1 0-1 0 0,-9 10-69 0 0,9-17-276 0 0,-1 0 0 0 0,-1-1 0 0 0,0 0 0 0 0,-1-2 0 0 0,-1 0 0 0 0,0 0 0 0 0,-1-2 0 0 0,0 0 1 0 0,-1-1-1 0 0,0-1 0 0 0,-1-1 0 0 0,0 0 0 0 0,0-2 0 0 0,-1 0 0 0 0,0-2 0 0 0,0 0 0 0 0,-1-1 0 0 0,-6 0 276 0 0,-32-1-1295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27:52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3 204 1172 0 0,'0'0'476'0'0,"0"0"-44"0"0,0 0 2 0 0,0 0-13 0 0,0 0-62 0 0,0 0 45 0 0,0 0-41 0 0,0 0 4 0 0,-1-19 2069 0 0,-1 1-2177 0 0,4 32 207 0 0,2 40-76 0 0,14 171 144 0 0,30 117 1195 0 0,-12-230-749 0 0,-46-181-8664 0 0,8 40 6374 0 0</inkml:trace>
  <inkml:trace contextRef="#ctx0" brushRef="#br0" timeOffset="376.689">16 239 1984 0 0,'-1'-7'134'0'0,"1"1"0"0"0,0-1 0 0 0,1 0 1 0 0,-1 1-1 0 0,1-1 0 0 0,1 1 0 0 0,-1-1 0 0 0,1 1 0 0 0,0 0 0 0 0,1 0 0 0 0,-1 0 0 0 0,1 0 0 0 0,0 0 0 0 0,1 0 1 0 0,-1 1-1 0 0,1-1 0 0 0,0 1 0 0 0,1 0 0 0 0,-1 1 0 0 0,1-1 0 0 0,0 1 0 0 0,0-1 0 0 0,1 2 0 0 0,-1-1 0 0 0,1 0 1 0 0,-1 1-1 0 0,1 0 0 0 0,0 1 0 0 0,1-1 0 0 0,-1 1 0 0 0,0 0 0 0 0,1 1 0 0 0,-1-1 0 0 0,1 1-134 0 0,3 4 43 0 0,-1 0 0 0 0,1 0 0 0 0,-1 1 0 0 0,0 0 0 0 0,0 0 0 0 0,0 1 0 0 0,-1 0 0 0 0,1 1 0 0 0,-1 0 0 0 0,-1 0 0 0 0,1 1 0 0 0,-1 0 0 0 0,0 0 0 0 0,-1 0 0 0 0,1 1 0 0 0,-2 0 0 0 0,1 1 0 0 0,-1-1 0 0 0,0 1 0 0 0,-1 0 0 0 0,0 0 0 0 0,0 0 0 0 0,-1 1 0 0 0,0-1 0 0 0,-1 1 0 0 0,0 0 0 0 0,-1 0-1 0 0,0 0 1 0 0,0 0 0 0 0,-1 0 0 0 0,0 2-43 0 0,-2-2 2 0 0,1 0 0 0 0,-1-1 0 0 0,-1 1 0 0 0,0-1 0 0 0,0 0 0 0 0,-1 0 0 0 0,0 0 0 0 0,0 0-1 0 0,-1-1 1 0 0,0 1 0 0 0,-1-1 0 0 0,0 0 0 0 0,0-1 0 0 0,-1 0 0 0 0,0 0 0 0 0,0 0 0 0 0,0-1-1 0 0,-1 0 1 0 0,0 0 0 0 0,0-1 0 0 0,-1 0 0 0 0,1 0 0 0 0,-1-1 0 0 0,-6 2-2 0 0,-20-18-1540 0 0,4-44-1090 0 0,29 31 1327 0 0</inkml:trace>
  <inkml:trace contextRef="#ctx0" brushRef="#br0" timeOffset="941.604">1102 104 1644 0 0,'-1'-2'56'0'0,"1"1"0"0"0,-1 0 0 0 0,0-1 0 0 0,0 1 0 0 0,0 0 1 0 0,0 0-1 0 0,-1 0 0 0 0,1 0 0 0 0,0 0 0 0 0,0 0 0 0 0,-1 0 0 0 0,1 0 0 0 0,-1 0 0 0 0,1 1 0 0 0,0-1 0 0 0,-1 0 0 0 0,1 1 0 0 0,-1-1 0 0 0,0 1 0 0 0,1 0 0 0 0,-1 0 1 0 0,1-1-1 0 0,-1 1 0 0 0,1 0 0 0 0,-1 0 0 0 0,0 0 0 0 0,1 1 0 0 0,-1-1 0 0 0,1 0 0 0 0,-1 1 0 0 0,0-1 0 0 0,1 0 0 0 0,-1 1 0 0 0,1 0 0 0 0,0-1 0 0 0,-1 1 0 0 0,1 0 1 0 0,-2 1-57 0 0,-2-1 130 0 0,-18 2 30 0 0,0 1 0 0 0,0 2 0 0 0,1 0-1 0 0,0 2 1 0 0,0 0 0 0 0,0 1 0 0 0,1 1 0 0 0,0 1-1 0 0,1 1 1 0 0,1 1 0 0 0,0 1 0 0 0,0 1 0 0 0,2 0 0 0 0,0 1-1 0 0,0 1 1 0 0,2 0 0 0 0,0 1 0 0 0,-11 19-160 0 0,22-31 32 0 0,1 0 0 0 0,0 1 0 0 0,0-1-1 0 0,0 1 1 0 0,1 0 0 0 0,0 0 0 0 0,0-1 0 0 0,1 1 0 0 0,0 1 0 0 0,0-1-1 0 0,1 0 1 0 0,0 0 0 0 0,0 0 0 0 0,0 0 0 0 0,1 0 0 0 0,0 0 0 0 0,1 0-1 0 0,0 0 1 0 0,0 0 0 0 0,0 0 0 0 0,0-1 0 0 0,1 1 0 0 0,1-1 0 0 0,-1 1 0 0 0,1-1-1 0 0,0 0 1 0 0,0-1 0 0 0,1 1 0 0 0,-1-1 0 0 0,1 0 0 0 0,0 0 0 0 0,1 0-1 0 0,-1-1 1 0 0,1 1 0 0 0,0-1 0 0 0,0-1 0 0 0,0 1 0 0 0,1-1 0 0 0,-1 0-1 0 0,1-1 1 0 0,0 0 0 0 0,0 0 0 0 0,4 1-32 0 0,9 1-380 0 0,-1 0 0 0 0,1-1 0 0 0,0-1 1 0 0,0-1-1 0 0,0-1 0 0 0,0 0 0 0 0,0-2 0 0 0,0 0 0 0 0,-1-2 0 0 0,1 0 1 0 0,-1-1-1 0 0,2-1 380 0 0,18-8-1274 0 0</inkml:trace>
  <inkml:trace contextRef="#ctx0" brushRef="#br0" timeOffset="3298.326">624 0 1204 0 0,'-22'17'277'0'0,"1"1"-1"0"0,1 0 1 0 0,0 2 0 0 0,2 0 0 0 0,0 1-1 0 0,1 1 1 0 0,2 0 0 0 0,0 2-1 0 0,1-1 1 0 0,2 2 0 0 0,0 0-1 0 0,2 0 1 0 0,0 1 0 0 0,2 0-1 0 0,1 0 1 0 0,1 1 0 0 0,1 0 0 0 0,2 1-1 0 0,0 12-276 0 0,4-23 43 0 0,1 0 0 0 0,0 0 0 0 0,2 0 0 0 0,0 0 0 0 0,1-1-1 0 0,0 1 1 0 0,2-1 0 0 0,-1 0 0 0 0,2-1 0 0 0,0 0 0 0 0,1 0 0 0 0,1-1 0 0 0,0 0-1 0 0,1 0 1 0 0,0-1 0 0 0,1-1 0 0 0,1 0 0 0 0,0-1 0 0 0,0 0 0 0 0,7 3-43 0 0,17 12-708 0 0,1-1 1 0 0,1-3 0 0 0,1-1-1 0 0,1-2 1 0 0,1-2 0 0 0,0-1 0 0 0,16 1 707 0 0,4-1-1220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27:54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36 551 1388 0 0,'0'-1'104'0'0,"0"1"0"0"0,0-1 1 0 0,0 1-1 0 0,0-1 0 0 0,0 1 0 0 0,1-1 0 0 0,-1 0 1 0 0,0 1-1 0 0,0-1 0 0 0,1 1 0 0 0,-1-1 0 0 0,0 1 0 0 0,1-1 1 0 0,-1 1-1 0 0,1 0 0 0 0,-1-1 0 0 0,0 1 0 0 0,1-1 1 0 0,-1 1-1 0 0,1 0 0 0 0,-1 0 0 0 0,1-1 0 0 0,-1 1 0 0 0,1 0 1 0 0,-1 0-1 0 0,1-1 0 0 0,0 1 0 0 0,-1 0 0 0 0,1 0 1 0 0,-1 0-1 0 0,1 0 0 0 0,-1 0 0 0 0,1 0 0 0 0,0 0 0 0 0,-1 0 1 0 0,1 0-1 0 0,-1 0 0 0 0,1 0 0 0 0,-1 0 0 0 0,1 0 1 0 0,0 1-1 0 0,-1-1 0 0 0,1 0 0 0 0,-1 0 0 0 0,1 1 0 0 0,-1-1 1 0 0,1 0-1 0 0,-1 1 0 0 0,1-1 0 0 0,-1 0 0 0 0,0 1 0 0 0,1-1 1 0 0,-1 1-1 0 0,1-1 0 0 0,-1 0 0 0 0,0 1 0 0 0,1-1 1 0 0,-1 1-1 0 0,0-1 0 0 0,0 1-104 0 0,3-9-265 0 0,31-77 862 0 0,-5-2 0 0 0,-3-1 0 0 0,-4-1 0 0 0,6-65-597 0 0,-35 119 400 0 0,-9 56-305 0 0,14 1-87 0 0,1 0 0 0 0,1 0-1 0 0,1 0 1 0 0,0 0 0 0 0,2 0 0 0 0,1 0 0 0 0,0-1 0 0 0,2 1-1 0 0,0-1 1 0 0,2 0 0 0 0,0-1 0 0 0,1 0 0 0 0,11 17-8 0 0,48 154-242 0 0,-68-188 80 0 0,0 0-1 0 0,0 0 1 0 0,0 0 0 0 0,-1 0-1 0 0,1-1 1 0 0,-1 1 0 0 0,1 0-1 0 0,-1 0 1 0 0,0-1 0 0 0,0 1-1 0 0,0-1 1 0 0,-1 1 0 0 0,1-1-1 0 0,-1 1 1 0 0,1-1 0 0 0,-1 0 0 0 0,0 1-1 0 0,0-1 1 0 0,0 0 0 0 0,0 0-1 0 0,0 0 1 0 0,0-1 0 0 0,0 1-1 0 0,-1 0 1 0 0,1-1 0 0 0,-1 0-1 0 0,1 1 1 0 0,-1-1 0 0 0,0 0-1 0 0,1 0 1 0 0,-1-1 0 0 0,0 1-1 0 0,0-1 1 0 0,1 1 0 0 0,-1-1 0 0 0,0 0-1 0 0,0 0 1 0 0,0 0 0 0 0,0 0-1 0 0,1 0 1 0 0,-1-1 0 0 0,0 0 162 0 0,-14 1-1164 0 0</inkml:trace>
  <inkml:trace contextRef="#ctx0" brushRef="#br0" timeOffset="252.082">0 386 1988 0 0,'5'0'768'0'0,"0"0"-136"0"0,3 1 8 0 0,2-1-100 0 0,14 0-56 0 0,-10 0-51 0 0,7 0-17 0 0,3 0-212 0 0,32-12-188 0 0,-24 6 8 0 0,-3-3-608 0 0,-2 3-789 0 0,-2-6 49 0 0,-2-1 24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27:58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47 1100 0 0,'-13'0'634'0'0,"11"3"4726"0"0,97-1-4931 0 0,-68-6-312 0 0,362-33 168 0 0,-306 27 103 0 0,-83 9-386 0 0,0 1-86 0 0,27 0-4939 0 0,-27 0 3803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27:59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1428 0 0,'125'14'2820'0'0,"216"5"-715"0"0,-251-8-3644 0 0,-89-11 787 0 0,-1 0-109 0 0,0 0-420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28:03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39 1008 0 0,'0'0'271'0'0,"0"0"-9"0"0,0 0-7 0 0,-6-15 175 0 0,-3 10-355 0 0,0 2 0 0 0,0-1 0 0 0,0 1 1 0 0,0 1-1 0 0,-1 0 0 0 0,1 0 1 0 0,-1 1-1 0 0,0 0 0 0 0,1 0 1 0 0,-1 1-1 0 0,0 1 0 0 0,1 0 1 0 0,-1 0-1 0 0,0 1 0 0 0,1 0 1 0 0,0 0-1 0 0,-1 1 0 0 0,1 0 1 0 0,0 1-1 0 0,0 0 0 0 0,1 0 1 0 0,-1 1-1 0 0,1 0 0 0 0,0 1 1 0 0,0 0-1 0 0,1 0 0 0 0,0 1 0 0 0,0-1 1 0 0,0 2-1 0 0,1-1 0 0 0,0 2-75 0 0,-3 4 114 0 0,2 1 0 0 0,0 0 0 0 0,0 0 0 0 0,2 1 0 0 0,0 0 0 0 0,0 0 0 0 0,1 0-1 0 0,1 0 1 0 0,1 1 0 0 0,-1 13-114 0 0,4-20 70 0 0,1-1 0 0 0,-1 0 0 0 0,2 0 0 0 0,-1 0 0 0 0,1 0 0 0 0,0 0 0 0 0,1 0 0 0 0,0-1 0 0 0,0 0 0 0 0,0 0 0 0 0,1 0 0 0 0,0 0 0 0 0,1-1 0 0 0,0 1 0 0 0,-1-1 0 0 0,2-1 0 0 0,-1 1 0 0 0,1-1 0 0 0,1 0-70 0 0,10 7 116 0 0,2-1 0 0 0,-1-1-1 0 0,1-1 1 0 0,1 0-1 0 0,-1-2 1 0 0,2 0 0 0 0,-1-2-1 0 0,1 0 1 0 0,-1-1-1 0 0,1-1 1 0 0,0-1 0 0 0,0-2-1 0 0,21-1-115 0 0,-34 2 23 0 0,1 0-1 0 0,-1-1 1 0 0,0 0 0 0 0,1 0-1 0 0,-1-1 1 0 0,0-1 0 0 0,0 0-1 0 0,1 0 1 0 0,-2 0 0 0 0,1-1-1 0 0,0-1 1 0 0,0 1 0 0 0,-1-2-1 0 0,0 1 1 0 0,0-1 0 0 0,0 0-1 0 0,0-1 1 0 0,-1 1 0 0 0,0-2-1 0 0,0 1 1 0 0,-1-1 0 0 0,0 0-1 0 0,0 0 1 0 0,0-1 0 0 0,-1 1-1 0 0,0-1 1 0 0,0-1 0 0 0,-1 1-1 0 0,-1 0 1 0 0,1-1 0 0 0,-1 0-1 0 0,0-2-21 0 0,-3-3-28 0 0,-1 1 0 0 0,-1-1 0 0 0,0 0 0 0 0,-1 0 0 0 0,0 1 0 0 0,-1 0 0 0 0,-1-1 0 0 0,0 1 0 0 0,0 1 0 0 0,-2-1 0 0 0,1 1 1 0 0,-2 0-1 0 0,0 1 0 0 0,0 0 0 0 0,-1 0 0 0 0,0 0 0 0 0,0 1 0 0 0,-2 1 0 0 0,1 0 0 0 0,-1 0 0 0 0,0 1 0 0 0,-10-6 27 0 0,-20-21-836 0 0,29 23-1598 0 0,11 11 1255 0 0,1 1-144 0 0,0 0-38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28:04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32 944 0 0,'0'2'6779'0'0,"-42"-27"-7665"0"0,35 20-3383 0 0,7 1 2929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28:04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83 1304 0 0,'1'1'64'0'0,"1"-1"-1"0"0,-1 0 0 0 0,1 0 1 0 0,-1 1-1 0 0,1-1 1 0 0,-1 0-1 0 0,1-1 1 0 0,-1 1-1 0 0,1 0 1 0 0,-1 0-1 0 0,1-1 1 0 0,-1 1-1 0 0,1-1 1 0 0,-1 1-1 0 0,1-1 0 0 0,-1 1 1 0 0,0-1-1 0 0,1 0 1 0 0,-1 0-1 0 0,0 0 1 0 0,0 0-1 0 0,0 0 1 0 0,1 0-1 0 0,-1 0 1 0 0,0 0-1 0 0,0 0 0 0 0,-1 0 1 0 0,1-1-1 0 0,0 1 1 0 0,0 0-1 0 0,0-1 1 0 0,-1 1-1 0 0,1 0 1 0 0,-1-1-1 0 0,1 1 1 0 0,-1-1-1 0 0,0 1 1 0 0,1-1-1 0 0,-1 1 0 0 0,0-1 1 0 0,0 1-1 0 0,0-1 1 0 0,0 1-1 0 0,0-1 1 0 0,-1 1-1 0 0,1-1 1 0 0,0 1-1 0 0,-1-1 1 0 0,1 1-1 0 0,-1-1 1 0 0,1 1-1 0 0,-1-1 0 0 0,0 1 1 0 0,0 0-1 0 0,1-1 1 0 0,-1 1-1 0 0,0 0 1 0 0,0 0-1 0 0,0 0 1 0 0,0 0-1 0 0,-1 0 1 0 0,1 0-1 0 0,0 0 0 0 0,0 0 1 0 0,-1 0-1 0 0,1 1 1 0 0,-1-1-64 0 0,-115-16 87 0 0,110 18-86 0 0,-1 0 0 0 0,1 0 0 0 0,0 1 0 0 0,0 0 1 0 0,0 0-1 0 0,1 1 0 0 0,-1 0 0 0 0,0 0 0 0 0,1 0 0 0 0,0 1 0 0 0,0 0 0 0 0,0 1 0 0 0,0-1 0 0 0,1 1 0 0 0,0 0 0 0 0,0 0 0 0 0,0 1 0 0 0,0-1 1 0 0,1 1-1 0 0,0 0 0 0 0,0 0 0 0 0,1 1 0 0 0,-1-1 0 0 0,2 1 0 0 0,-1 0 0 0 0,1-1 0 0 0,0 1 0 0 0,-2 7-1 0 0,7-9 29 0 0,0 0-1 0 0,0-1 0 0 0,0 1 1 0 0,1-1-1 0 0,0 0 0 0 0,-1 0 1 0 0,1 0-1 0 0,0-1 0 0 0,1 1 1 0 0,-1-1-1 0 0,1 0 0 0 0,0 0 1 0 0,-1 0-1 0 0,1-1 0 0 0,0 0 1 0 0,1 0-1 0 0,-1 0 0 0 0,0 0 1 0 0,1-1-1 0 0,-1 0 0 0 0,0 0 1 0 0,1-1-1 0 0,-1 1 0 0 0,1-1 1 0 0,-1 0-1 0 0,1-1 0 0 0,-1 1 1 0 0,5-2-29 0 0,8 0 82 0 0,0-1 0 0 0,-1 0 1 0 0,1-1-1 0 0,-1-1 1 0 0,0 0-1 0 0,0-2 1 0 0,-1 0-1 0 0,0-1 1 0 0,0 0-1 0 0,-1-1 0 0 0,0-1 1 0 0,-1 0-1 0 0,0-2 1 0 0,8-6-83 0 0,-13-3 679 0 0,-13 40-544 0 0,3 3-135 0 0,-3 26 61 0 0,2-1 0 0 0,2 1-1 0 0,2-1 1 0 0,3 0 0 0 0,3 11-61 0 0,12 47-447 0 0,-17-62-3340 0 0,-5-36 2460 0 0,-4 0 29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25:29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1 337 1552 0 0,'4'-26'3865'0'0,"11"7"-3450"0"0,-11 16-238 0 0,2-8 623 0 0,-8 25-150 0 0,77 224-1104 0 0,-75-238 231 0 0,1 5 122 0 0,-3-2-3104 0 0,-3 0 1821 0 0</inkml:trace>
  <inkml:trace contextRef="#ctx0" brushRef="#br0" timeOffset="298.793">25 254 1184 0 0,'5'-11'107'0'0,"1"1"1"0"0,1-1-1 0 0,0 1 0 0 0,0 0 0 0 0,1 1 0 0 0,0 0 1 0 0,1 0-1 0 0,0 1 0 0 0,0 0 0 0 0,1 0 0 0 0,0 1 1 0 0,0 1-1 0 0,0 0 0 0 0,1 0 0 0 0,0 1 0 0 0,0 0 1 0 0,1 0-1 0 0,-1 2 0 0 0,1-1 0 0 0,0 2 0 0 0,0-1 1 0 0,0 2-1 0 0,0 0 0 0 0,1 0 0 0 0,-1 1 0 0 0,0 0 1 0 0,0 1-1 0 0,0 1 0 0 0,0 0 0 0 0,0 0 0 0 0,0 1 1 0 0,0 1-1 0 0,-1 0 0 0 0,1 0 0 0 0,-1 2 0 0 0,0-1 1 0 0,-1 1-1 0 0,1 1 0 0 0,-1 0 0 0 0,-1 0 0 0 0,1 1 1 0 0,4 5-108 0 0,-10-11 24 0 0,-1 1 0 0 0,0 0 0 0 0,0 1 0 0 0,0-1 0 0 0,0 1 0 0 0,0-1 0 0 0,-1 1 0 0 0,1 0 1 0 0,-1 0-1 0 0,0 0 0 0 0,0 0 0 0 0,-1 0 0 0 0,1 0 0 0 0,-1 0 0 0 0,0 1 0 0 0,0-1 1 0 0,0 0-1 0 0,-1 1 0 0 0,0-1 0 0 0,0 1 0 0 0,0-1 0 0 0,0 1 0 0 0,0-1 0 0 0,-1 1 0 0 0,0-1 1 0 0,0 0-1 0 0,0 1 0 0 0,-1-1 0 0 0,1 0 0 0 0,-1 0 0 0 0,0 0 0 0 0,-1 3-24 0 0,-5 3 95 0 0,0 1 1 0 0,0-1-1 0 0,-1 0 0 0 0,0 0 0 0 0,0-1 0 0 0,-1-1 1 0 0,-1 1-1 0 0,1-2 0 0 0,-1 1 0 0 0,-10 4-95 0 0,-6 4-77 0 0,-1-1 1 0 0,0-1-1 0 0,-1-1 0 0 0,-1-2 1 0 0,0-1-1 0 0,0-1 0 0 0,-1-1 1 0 0,0-2-1 0 0,0-2 0 0 0,-1 0 77 0 0,31-4-72 0 0,0 0-1 0 0,0 0 1 0 0,1 0-1 0 0,-1 0 1 0 0,0 0-1 0 0,1 0 1 0 0,-1 0 0 0 0,0 0-1 0 0,0 0 1 0 0,1 0-1 0 0,-1-1 1 0 0,0 1-1 0 0,1 0 1 0 0,-1 0-1 0 0,0-1 1 0 0,1 1-1 0 0,-1 0 1 0 0,1-1-1 0 0,-1 1 1 0 0,0-1-1 0 0,1 1 1 0 0,-1-1-1 0 0,1 1 1 0 0,-1-1-1 0 0,1 1 1 0 0,0-1 0 0 0,-1 1-1 0 0,1-1 1 0 0,-1 0-1 0 0,1 1 1 0 0,0-1-1 0 0,0 0 1 0 0,-1 1-1 0 0,1-1 1 0 0,0 0-1 0 0,0 1 1 0 0,0-1-1 0 0,0 0 1 0 0,0 0-1 0 0,0 1 1 0 0,0-1-1 0 0,0 0 1 0 0,0 1 0 0 0,0-1-1 0 0,0 0 1 0 0,0 0-1 0 0,0 1 1 0 0,1-1-1 0 0,-1 0 1 0 0,0 1-1 0 0,0-1 1 0 0,1 1-1 0 0,-1-1 73 0 0,14-12-1234 0 0</inkml:trace>
  <inkml:trace contextRef="#ctx0" brushRef="#br0" timeOffset="959.603">583 460 976 0 0,'0'0'372'0'0,"0"0"-43"0"0,2-11 3547 0 0,47 1-3795 0 0,-1-2 0 0 0,0-3 1 0 0,-2-1-1 0 0,1-3 0 0 0,35-20-81 0 0,-75 37 0 0 0,1-1 0 0 0,0-1 1 0 0,-1 1-1 0 0,0-1 0 0 0,0 0 0 0 0,0-1 0 0 0,-1 0 0 0 0,1 0 0 0 0,-1 0 0 0 0,0-1 0 0 0,-1 0 0 0 0,1 0 1 0 0,-1 0-1 0 0,-1-1 0 0 0,1 0 0 0 0,-1 0 0 0 0,0 0 0 0 0,0 0 0 0 0,-1-1 0 0 0,2-6 0 0 0,-6 8 0 0 0,-2 1-1 0 0,1 0 1 0 0,0 0 0 0 0,-1 1-1 0 0,0-1 1 0 0,0 0 0 0 0,0 1-1 0 0,-1 0 1 0 0,0 0-1 0 0,1 0 1 0 0,-1 0 0 0 0,-1 0-1 0 0,1 1 1 0 0,0 0-1 0 0,-1 0 1 0 0,0 0 0 0 0,0 0-1 0 0,0 1 1 0 0,0 0 0 0 0,0 0-1 0 0,0 0 1 0 0,0 1-1 0 0,-1-1 1 0 0,1 1 0 0 0,-1 1-1 0 0,-3-1 1 0 0,-4-2 5 0 0,1 0 0 0 0,-1 1 0 0 0,0 0 0 0 0,0 1-1 0 0,0 1 1 0 0,0 0 0 0 0,0 1 0 0 0,0 0 0 0 0,0 1-1 0 0,1 0 1 0 0,-1 1 0 0 0,0 1 0 0 0,1 0 0 0 0,0 0 0 0 0,0 1-1 0 0,0 1 1 0 0,1 0 0 0 0,0 1 0 0 0,0 0 0 0 0,0 0-1 0 0,1 1 1 0 0,0 1 0 0 0,1 0 0 0 0,0 0 0 0 0,0 1 0 0 0,1 0-1 0 0,0 0 1 0 0,1 1 0 0 0,0 0 0 0 0,-5 11-5 0 0,11-16 4 0 0,0 1 0 0 0,0-1 0 0 0,1 1 0 0 0,0 0 1 0 0,0-1-1 0 0,1 1 0 0 0,0-1 0 0 0,0 1 0 0 0,0-1 0 0 0,1 1 0 0 0,0-1 1 0 0,0 0-1 0 0,1 0 0 0 0,0 0 0 0 0,0 0 0 0 0,0 0 0 0 0,0-1 0 0 0,1 1 1 0 0,0-1-1 0 0,0 0 0 0 0,1 0 0 0 0,0 0 0 0 0,-1-1 0 0 0,1 0 0 0 0,1 0 1 0 0,-1 0-1 0 0,1 0 0 0 0,3 1-4 0 0,171 77-2882 0 0,-141-71 1568 0 0</inkml:trace>
  <inkml:trace contextRef="#ctx0" brushRef="#br0" timeOffset="1242.66">1339 1 1068 0 0,'-7'2'132'0'0,"1"1"0"0"0,-1 1 0 0 0,1-1 0 0 0,0 1 0 0 0,0 0 0 0 0,0 0 0 0 0,1 1 0 0 0,0-1 0 0 0,0 1 0 0 0,0 1 0 0 0,0-1 0 0 0,1 1 0 0 0,0 0-1 0 0,0 0 1 0 0,0 0 0 0 0,1 0 0 0 0,0 0 0 0 0,0 1 0 0 0,1 0 0 0 0,-1-1 0 0 0,1 1 0 0 0,1 0 0 0 0,-1 3-132 0 0,-3 16 182 0 0,1-1 0 0 0,2 1 0 0 0,0 0 0 0 0,2 0-1 0 0,0 0 1 0 0,2 0 0 0 0,1 0 0 0 0,1-1 0 0 0,1 1 0 0 0,2-1 0 0 0,0 0 0 0 0,2-1 0 0 0,0 0-1 0 0,2 0 1 0 0,0-1 0 0 0,15 22-182 0 0,30 81 582 0 0,-53-118-626 0 0,0-1 0 0 0,0 2 1 0 0,0-1-1 0 0,-1 0 0 0 0,-1 0 0 0 0,1 1 0 0 0,-1-1 0 0 0,-1 1 0 0 0,1-1 0 0 0,-1 1 0 0 0,-1-1 0 0 0,0 1 0 0 0,0-1 0 0 0,-1 1 0 0 0,0-1 0 0 0,-2 7 44 0 0,2-11-158 0 0,0 0 0 0 0,-1-1 0 0 0,0 1 0 0 0,1 0 0 0 0,-2-1-1 0 0,1 1 1 0 0,0-1 0 0 0,0 0 0 0 0,-1 0 0 0 0,0 0 0 0 0,0-1-1 0 0,1 1 1 0 0,-1-1 0 0 0,-1 0 0 0 0,1 0 0 0 0,0 0 0 0 0,0 0-1 0 0,-1-1 1 0 0,1 0 0 0 0,-1 0 0 0 0,0 0 158 0 0,-33 4-1171 0 0</inkml:trace>
  <inkml:trace contextRef="#ctx0" brushRef="#br0" timeOffset="1650.736">884 463 1832 0 0,'-3'0'460'0'0,"0"-2"-16"0"0,4 1-24 0 0,3-2-96 0 0,5 1-44 0 0,15-4-20 0 0,10-3 44 0 0,1 0-76 0 0,10 2 16 0 0,3-2-124 0 0,1 3-12 0 0,9-3-260 0 0,-4 4-20 0 0,-2-1-240 0 0,-6-1-468 0 0,-1 2 56 0 0,-5 1 32 0 0</inkml:trace>
  <inkml:trace contextRef="#ctx0" brushRef="#br0" timeOffset="1902.139">1644 310 1228 0 0,'-18'79'3272'0'0,"18"-74"-3242"0"0,0 0 0 0 0,1 1 0 0 0,-1-1 1 0 0,1 0-1 0 0,0 1 0 0 0,1-1 0 0 0,-1 0 1 0 0,1 0-1 0 0,0 0 0 0 0,1 0 0 0 0,-1 0 1 0 0,1-1-1 0 0,0 1 0 0 0,0-1 0 0 0,0 1 1 0 0,1-1-1 0 0,-1 0 0 0 0,1-1 0 0 0,0 1 1 0 0,0 0-1 0 0,1-1 0 0 0,1 1-30 0 0,13 0-2450 0 0,-19-4 1219 0 0</inkml:trace>
  <inkml:trace contextRef="#ctx0" brushRef="#br0" timeOffset="2169.214">1604 125 904 0 0,'-5'-6'1092'0'0,"4"-1"-244"0"0,-2 4-88 0 0,3-3-60 0 0,-2 3-232 0 0,0 0-132 0 0,-1 0-196 0 0,3 1-24 0 0,-1 1-376 0 0,1 1-244 0 0,-2 0-716 0 0,4 0 44 0 0,-1 0-20 0 0</inkml:trace>
  <inkml:trace contextRef="#ctx0" brushRef="#br0" timeOffset="2718.432">1743 191 944 0 0,'54'108'2114'0'0,"14"70"-215"0"0,-66-167-1726 0 0,-2-12-140 0 0,0 1 1 0 0,1-1-1 0 0,-1 1 1 0 0,0-1-1 0 0,1 1 1 0 0,-1 0-1 0 0,0-1 1 0 0,1 1-1 0 0,-1-1 1 0 0,1 1-1 0 0,-1 0 1 0 0,1-1-1 0 0,-1 1 1 0 0,1 0 0 0 0,-1 0-1 0 0,1-1 1 0 0,0 1-1 0 0,-1 0 1 0 0,1 0-1 0 0,-1 0 1 0 0,1 0-1 0 0,-1 0 1 0 0,1 0-1 0 0,0 0 1 0 0,-1 0-1 0 0,1 0 1 0 0,-1 0-1 0 0,1 0 1 0 0,0 0 0 0 0,-1 0-1 0 0,1 0 1 0 0,-1 0-1 0 0,1 1 1 0 0,-1-1-1 0 0,1 0 1 0 0,-1 0-1 0 0,1 1 1 0 0,-1-1-1 0 0,1 0 1 0 0,-1 1-1 0 0,1-1 1 0 0,-1 0-1 0 0,1 1 1 0 0,-1-1 0 0 0,0 1-1 0 0,1-1 1 0 0,-1 1-1 0 0,0-1 1 0 0,1 1-1 0 0,-1-1 1 0 0,0 1-1 0 0,0-1-33 0 0,80-141 613 0 0,-32 181-1154 0 0,-39-34 550 0 0,0 0-1 0 0,1-1 1 0 0,0 0 0 0 0,0-1-1 0 0,0 0 1 0 0,0-1-1 0 0,1 0 1 0 0,-1 0-1 0 0,1-1 1 0 0,0 0 0 0 0,0-1-1 0 0,0-1 1 0 0,0 1-1 0 0,-1-2 1 0 0,1 1 0 0 0,4-2-9 0 0,10 2 62 0 0,-9-1-26 0 0,1-1 1 0 0,0 0-1 0 0,-1-1 1 0 0,0-1 0 0 0,1 0-1 0 0,-2-1 1 0 0,1-1 0 0 0,0-1-1 0 0,-1 0 1 0 0,-1-1-1 0 0,12-7-36 0 0,-24 14-1 0 0,-1 0-1 0 0,0 0 0 0 0,0 0 1 0 0,1 0-1 0 0,-1 0 0 0 0,0 0 1 0 0,0 0-1 0 0,0-1 1 0 0,0 1-1 0 0,0 0 0 0 0,-1-1 1 0 0,1 1-1 0 0,0 0 0 0 0,-1-1 1 0 0,1 1-1 0 0,-1-1 0 0 0,1 1 1 0 0,-1-1-1 0 0,0 1 0 0 0,1-1 1 0 0,-1 1-1 0 0,0-1 0 0 0,0 0 1 0 0,0 1-1 0 0,0-1 0 0 0,-1 1 1 0 0,1-1-1 0 0,0 1 1 0 0,-1-1-1 0 0,1 1 0 0 0,0-1 1 0 0,-1 1-1 0 0,0-1 0 0 0,1 1 1 0 0,-1 0-1 0 0,0-1 0 0 0,0 1 1 0 0,0 0-1 0 0,0 0 0 0 0,0-1 1 0 0,0 1-1 0 0,0 0 0 0 0,0 0 1 0 0,-1 0-1 0 0,1 0 1 0 0,0 1-1 0 0,0-1 0 0 0,-1 0 1 0 0,1 0-1 0 0,-1 1 0 0 0,1-1 1 0 0,-1 1-1 0 0,1-1 0 0 0,-1 1 1 0 0,1 0-1 0 0,-1-1 0 0 0,0 1 2 0 0,-91-25 34 0 0,-14 22 264 0 0,106 2-298 0 0,1 1 1 0 0,-1 0 0 0 0,0 0 0 0 0,0 0-1 0 0,0 0 1 0 0,0 0 0 0 0,0 0 0 0 0,0 0-1 0 0,0 0 1 0 0,0 1 0 0 0,1-1 0 0 0,-1 0-1 0 0,0 0 1 0 0,0 1 0 0 0,0-1 0 0 0,0 1-1 0 0,1-1 1 0 0,-1 0 0 0 0,0 1-1 0 0,0 0 1 0 0,1-1 0 0 0,-1 1 0 0 0,0-1-1 0 0,1 1 1 0 0,-1 0 0 0 0,0-1 0 0 0,1 1-1 0 0,-1 0 1 0 0,1 0 0 0 0,0 0 0 0 0,-1-1-1 0 0,1 1 1 0 0,-1 0 0 0 0,1 0 0 0 0,0 0-1 0 0,0 0 1 0 0,0 0 0 0 0,-1-1-1 0 0,1 1 1 0 0,0 0 0 0 0,0 0 0 0 0,0 0-1 0 0,0 0 1 0 0,1 0 0 0 0,-1 0 0 0 0,0 0-1 0 0,0 0 1 0 0,0-1 0 0 0,1 1 0 0 0,-1 0-1 0 0,0 0 1 0 0,1 0 0 0 0,-1 0 0 0 0,1-1-1 0 0,-1 1 1 0 0,1 0 0 0 0,-1 0-1 0 0,1-1 1 0 0,0 1 0 0 0,-1 0 0 0 0,1-1-1 0 0,0 1 1 0 0,-1-1 0 0 0,1 1 0 0 0,0-1-1 0 0,1 1 0 0 0,21 14-321 0 0,0 0 0 0 0,2-2 0 0 0,-1 0-1 0 0,2-2 1 0 0,0-1 0 0 0,0-1-1 0 0,1-1 1 0 0,6 0 321 0 0,12 6-1406 0 0,-1-3 229 0 0,-2 0 25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28:06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 1004 0 0,'0'0'695'0'0,"12"0"301"0"0,-5 0 2438 0 0,10-7-3053 0 0,7 15 713 0 0,19 334 614 0 0,9 84-624 0 0,-56-403-3965 0 0,-12-73-1587 0 0,14 43 4463 0 0,-6-18-1181 0 0</inkml:trace>
  <inkml:trace contextRef="#ctx0" brushRef="#br0" timeOffset="329.107">87 54 1688 0 0,'6'-6'174'0'0,"0"1"-1"0"0,1 0 0 0 0,0 0 1 0 0,0 0-1 0 0,0 1 1 0 0,1 0-1 0 0,0 0 0 0 0,-1 1 1 0 0,1 0-1 0 0,0 1 1 0 0,1 0-1 0 0,-1 0 0 0 0,0 0 1 0 0,1 1-1 0 0,-1 0 1 0 0,0 1-1 0 0,1 0 0 0 0,-1 1 1 0 0,1-1-1 0 0,-1 1 1 0 0,0 1-1 0 0,1 0 0 0 0,-1 0 1 0 0,0 0-1 0 0,0 1 1 0 0,5 3-174 0 0,-8-4 64 0 0,1 1 0 0 0,-1 0 0 0 0,1 1 0 0 0,-1-1 0 0 0,0 1 0 0 0,0 0 0 0 0,-1 0 0 0 0,1 0 0 0 0,-1 1 0 0 0,0 0 0 0 0,0 0 0 0 0,-1 0 0 0 0,1 0 0 0 0,-1 0 0 0 0,0 1 0 0 0,0 0 0 0 0,-1-1 0 0 0,0 1 0 0 0,0 0 0 0 0,0 0 0 0 0,-1 0 0 0 0,0 0 0 0 0,0 0 0 0 0,0 1 0 0 0,-1-1 0 0 0,0 0 0 0 0,0 5-64 0 0,-2-1 71 0 0,-1 0 0 0 0,0 0 0 0 0,-1 0 1 0 0,0-1-1 0 0,0 1 0 0 0,-1-1 0 0 0,0 0 0 0 0,-1 0 1 0 0,0-1-1 0 0,0 1 0 0 0,-1-1 0 0 0,0-1 0 0 0,0 1 1 0 0,-1-1-1 0 0,-8 5-71 0 0,6-4-234 0 0,-1 0-1 0 0,0-1 1 0 0,0-1 0 0 0,-1 0-1 0 0,0-1 1 0 0,0 0 0 0 0,0 0-1 0 0,-1-2 1 0 0,1 1 0 0 0,-1-2 0 0 0,0 1-1 0 0,-4-1 235 0 0,-6-17-2755 0 0,17 1 1445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28:05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 1172 0 0,'16'-9'4549'0'0,"-17"36"-3318"0"0,-3 6-989 0 0,3-24-196 0 0,1 0 1 0 0,-1 0-1 0 0,2 0 0 0 0,-1 0 0 0 0,2 0 1 0 0,-1 0-1 0 0,1-1 0 0 0,0 1 1 0 0,1 0-1 0 0,0-1 0 0 0,0 0 1 0 0,1 0-1 0 0,0 0 0 0 0,0 0 0 0 0,1 0 1 0 0,0-1-1 0 0,0 0 0 0 0,1 0 1 0 0,0 0-1 0 0,0-1 0 0 0,1 0 1 0 0,-1 0-1 0 0,2 0 0 0 0,-1-1 0 0 0,6 3-46 0 0,196 117 775 0 0,-207-124-774 0 0,-1 1-1 0 0,0-1 1 0 0,0 0 0 0 0,1 1-1 0 0,-1-1 1 0 0,0 1 0 0 0,0-1-1 0 0,-1 1 1 0 0,1 0 0 0 0,0-1-1 0 0,0 1 1 0 0,-1 0-1 0 0,1 0 1 0 0,-1-1 0 0 0,0 1-1 0 0,1 0 1 0 0,-1 0 0 0 0,0 0-1 0 0,0-1 1 0 0,0 1 0 0 0,0 0-1 0 0,0 0 1 0 0,-1 0 0 0 0,1-1-1 0 0,-1 1 1 0 0,1 0-1 0 0,-1 0 1 0 0,1-1 0 0 0,-1 1-1 0 0,0 0 1 0 0,0-1 0 0 0,0 1-1 0 0,0-1 1 0 0,0 1 0 0 0,0-1-1 0 0,0 1 1 0 0,-1-1 0 0 0,1 0-1 0 0,0 0 1 0 0,-1 0-1 0 0,1 1 1 0 0,-1-1 0 0 0,1-1-1 0 0,-1 1 1 0 0,0 0 0 0 0,0 0-1 0 0,-84 26-1931 0 0,77-26 1667 0 0,0-1 1 0 0,0 0-1 0 0,0-1 1 0 0,0 0-1 0 0,0 0 1 0 0,0-1 0 0 0,1 0-1 0 0,-1 0 1 0 0,1-1-1 0 0,-1 0 1 0 0,1-1-1 0 0,0 0 1 0 0,0 0-1 0 0,0 0 1 0 0,1-1 0 0 0,-1-1 263 0 0,-18-18-1194 0 0</inkml:trace>
  <inkml:trace contextRef="#ctx0" brushRef="#br0" timeOffset="250.395">30 71 1324 0 0,'-4'0'1128'0'0,"1"-1"-244"0"0,2-1-76 0 0,2 1-136 0 0,2-4-104 0 0,5 2-27 0 0,13-6-77 0 0,8 0-228 0 0,0-1-56 0 0,6 1-128 0 0,3 3-12 0 0,1 1-420 0 0,-4 1-424 0 0,2-1-569 0 0,1 4 49 0 0,-23 1 20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28:32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 2556 0 0,'4'-13'1677'0'0,"6"-13"1078"0"0,-1 37-1444 0 0,3 109-944 0 0,-4 0 0 0 0,-7 0-1 0 0,-4 6-366 0 0,0 43 220 0 0,3-93-266 0 0,0 42 265 0 0,0-37-3991 0 0,2-76 816 0 0,1-12 1424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28:33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0 976 0 0,'21'21'398'0'0,"-2"0"0"0"0,0 1 0 0 0,-2 1 0 0 0,-1 1 0 0 0,0 1 0 0 0,-2 0-1 0 0,0 0 1 0 0,-2 2 0 0 0,-1-1 0 0 0,-2 1 0 0 0,7 27-398 0 0,-16-54 7 0 0,10 29 286 0 0,-1 1-1 0 0,-1 0 1 0 0,-2 0-1 0 0,-1 0 0 0 0,-2 1 1 0 0,0 0-1 0 0,-2-1 0 0 0,-2 1 1 0 0,-3 24-293 0 0,2-40-8 0 0,-1 0 1 0 0,0 0 0 0 0,-1 0 0 0 0,-1 0-1 0 0,0-1 1 0 0,-1 0 0 0 0,-1 0-1 0 0,0 0 1 0 0,0-1 0 0 0,-2 0 0 0 0,0 0-1 0 0,0-1 1 0 0,-1-1 0 0 0,0 1-1 0 0,-1-1 1 0 0,0-1 0 0 0,-1 0 0 0 0,-1-1-1 0 0,1 0 1 0 0,-7 3 7 0 0,15-10-236 0 0,1 1 1 0 0,-1-1-1 0 0,0 0 1 0 0,0 0-1 0 0,0 0 1 0 0,0-1-1 0 0,-1 1 0 0 0,1-1 1 0 0,0 0-1 0 0,-1 0 1 0 0,1-1-1 0 0,0 1 0 0 0,-1-1 1 0 0,1 0-1 0 0,-1 0 1 0 0,1 0-1 0 0,0-1 0 0 0,-1 0 1 0 0,1 0-1 0 0,-1 0 236 0 0,-25-20-1326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28:34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1576 0 0,'12'6'3260'0'0,"25"-6"-2748"0"0,-28 0-122 0 0,275-6-657 0 0,-224 0-1755 0 0,-41 4 609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28:34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1184 0 0,'0'8'884'0'0,"2"-4"-104"0"0,0 1-44 0 0,2-1-100 0 0,1-1-60 0 0,16 2-84 0 0,6-2-11 0 0,7-3-129 0 0,6 0-172 0 0,-19 0-192 0 0,9 0-8 0 0,5 0-540 0 0,44-20-649 0 0,-34 13-143 0 0,-1 1 24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28:33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2 580 1076 0 0,'22'-9'4632'0'0,"9"-50"-4343"0"0,-23 44 177 0 0,171-371 1207 0 0,-137 275-1190 0 0,-64 129-259 0 0,17-7-222 0 0,0 0 0 0 0,1 1 1 0 0,0 0-1 0 0,1 0 0 0 0,0 0 1 0 0,1 0-1 0 0,0 0 0 0 0,1 1 1 0 0,0-1-1 0 0,1 1 0 0 0,1-1 1 0 0,0 4-3 0 0,-1 11 37 0 0,3-4-16 0 0,0 0-1 0 0,1 0 0 0 0,1 0 1 0 0,2-1-1 0 0,0 0 1 0 0,1 0-1 0 0,1-1 1 0 0,5 7-21 0 0,26 72-463 0 0,-35-84 623 0 0,-4-14-299 0 0,0-1-1 0 0,0 0 1 0 0,0 1-1 0 0,-1-1 1 0 0,1 1-1 0 0,0-1 1 0 0,-1 1-1 0 0,0 0 1 0 0,1-1-1 0 0,-1 1 1 0 0,0-1-1 0 0,0 1 1 0 0,0 0-1 0 0,0-1 1 0 0,0 1-1 0 0,0-1 1 0 0,0 1-1 0 0,0 0 1 0 0,-1-1-1 0 0,1 1 1 0 0,0-1 0 0 0,-1 1-1 0 0,0-1 1 0 0,1 1-1 0 0,-1-1 1 0 0,0 1-1 0 0,0-1 1 0 0,0 0-1 0 0,0 1 1 0 0,0-1-1 0 0,0 0 1 0 0,0 0-1 0 0,0 0 1 0 0,0 0-1 0 0,-1 0 1 0 0,1 0-1 0 0,-1 0 140 0 0,-15 10-1268 0 0</inkml:trace>
  <inkml:trace contextRef="#ctx0" brushRef="#br0" timeOffset="234.835">1 469 2156 0 0,'1'0'628'0'0,"-1"0"-32"0"0,5 0-44 0 0,0 0-24 0 0,1 0-44 0 0,4-2-8 0 0,16 2-123 0 0,-12 0-5 0 0,12 0-88 0 0,1 0-60 0 0,3 0-224 0 0,39-10 0 0 0,-35 5-480 0 0,-2 2-589 0 0,-2-3 77 0 0,-4-1 52 0 0,-1-7-368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28:07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276 40 1080 0 0,'0'0'379'0'0,"0"0"8"0"0,0 0 129 0 0,0-8 423 0 0,-112 76 1202 0 0,96-55-2043 0 0,2 2 0 0 0,0 0-1 0 0,0 1 1 0 0,2 0-1 0 0,0 1 1 0 0,1 0-1 0 0,0 1 1 0 0,1 0-1 0 0,2 1 1 0 0,0 0-1 0 0,0 0 1 0 0,2 1-1 0 0,1 0 1 0 0,0 0 0 0 0,1 0-1 0 0,2 0 1 0 0,0 1-1 0 0,1-1 1 0 0,0 1-1 0 0,2 0 1 0 0,1-1-1 0 0,0 1 1 0 0,2-1-1 0 0,0 0 1 0 0,1 0 0 0 0,1 0-1 0 0,1-1 1 0 0,1 0-1 0 0,1 0 1 0 0,0-1-1 0 0,1 0 1 0 0,1 0-1 0 0,1-1 1 0 0,7 7-98 0 0,-4-7-375 0 0,1-1-1 0 0,1 0 1 0 0,1-2 0 0 0,0 0-1 0 0,0-1 1 0 0,2 0 0 0 0,-1-2 0 0 0,2 0-1 0 0,-1-1 1 0 0,1-2 0 0 0,1 0-1 0 0,0-1 1 0 0,0-1 0 0 0,0-1 0 0 0,1-1 375 0 0,34 2-1274 0 0</inkml:trace>
  <inkml:trace contextRef="#ctx0" brushRef="#br0" timeOffset="23837.968">1089 440 1332 0 0,'3'-17'1899'0'0,"2"12"-1835"0"0,-3 4-6 0 0,0 0 0 0 0,0 0 1 0 0,-1 0-1 0 0,1 0 0 0 0,0 0 1 0 0,-1 0-1 0 0,1-1 0 0 0,-1 1 0 0 0,0-1 1 0 0,1 1-1 0 0,-1-1 0 0 0,0 0 1 0 0,0 1-1 0 0,0-1 0 0 0,0 0 0 0 0,0 0 1 0 0,0 0-1 0 0,-1 0 0 0 0,1 1 1 0 0,-1-1-1 0 0,1 0 0 0 0,-1 0 1 0 0,1 0-1 0 0,-1 0 0 0 0,0 0 0 0 0,0-1 1 0 0,0 1-1 0 0,-1 0 0 0 0,1 0 1 0 0,0 0-1 0 0,-1 0 0 0 0,1 1 1 0 0,-1-1-1 0 0,0 0 0 0 0,1-1-58 0 0,-13-8 58 0 0,0 1-1 0 0,0 1 1 0 0,-1-1-1 0 0,0 2 1 0 0,-1 0-1 0 0,0 1 1 0 0,0 0-1 0 0,0 1 1 0 0,-1 1-1 0 0,0 0 1 0 0,0 2-1 0 0,0 0 1 0 0,-1 0-1 0 0,1 1 1 0 0,-1 1-1 0 0,1 1 1 0 0,-1 1-1 0 0,1 0 1 0 0,-12 2-58 0 0,12-3 43 0 0,1 2-16 0 0,0 0 0 0 0,0 1-1 0 0,1 1 1 0 0,-1 0 0 0 0,1 1 0 0 0,0 1-1 0 0,0 0 1 0 0,1 1 0 0 0,0 0-1 0 0,0 1 1 0 0,0 1 0 0 0,1 0 0 0 0,0 0-1 0 0,-9 11-26 0 0,12-10 40 0 0,0 0 0 0 0,1 1-1 0 0,0 0 1 0 0,0 0 0 0 0,1 1-1 0 0,1 0 1 0 0,0 0 0 0 0,1 0-1 0 0,0 1 1 0 0,1 0 0 0 0,-2 8-40 0 0,5-16 42 0 0,0 1 0 0 0,1-1 0 0 0,0 1 0 0 0,0-1 0 0 0,0 1 1 0 0,1-1-1 0 0,0 1 0 0 0,0-1 0 0 0,0 0 0 0 0,1 1 0 0 0,-1-1 1 0 0,1 0-1 0 0,0 0 0 0 0,1 0 0 0 0,-1 0 0 0 0,1 0 1 0 0,0-1-1 0 0,1 1 0 0 0,-1-1 0 0 0,1 0 0 0 0,-1 0 0 0 0,1 0 1 0 0,0 0-1 0 0,1-1 0 0 0,-1 1 0 0 0,1-1 0 0 0,-1 0 0 0 0,1-1 1 0 0,0 1-1 0 0,0-1-42 0 0,23 9 87 0 0,0-1 1 0 0,1-2-1 0 0,0-1 1 0 0,0-1-1 0 0,0-1 1 0 0,1-2-1 0 0,-1-1 1 0 0,1-1-1 0 0,0-2 1 0 0,19-2-88 0 0,23 1 104 0 0,62-11-1126 0 0,-114 7-4047 0 0,-17 4 3622 0 0</inkml:trace>
  <inkml:trace contextRef="#ctx0" brushRef="#br0" timeOffset="24419.149">761 26 1348 0 0,'-19'0'4135'0'0,"73"0"-3359"0"0,181-10 30 0 0,-39 2-204 0 0,-178 2-4081 0 0,-10 5 2843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28:49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257 144 984 0 0,'18'-51'1896'0'0,"-46"42"-1309"0"0,15 12-550 0 0,0 1 1 0 0,0-1-1 0 0,1 2 1 0 0,-1 0-1 0 0,1 1 1 0 0,1 0-1 0 0,-1 0 1 0 0,1 1-1 0 0,0 1 1 0 0,0 0-1 0 0,1 0 1 0 0,0 1-1 0 0,1 1 1 0 0,0 0-1 0 0,0 0 1 0 0,1 0-1 0 0,1 1 0 0 0,-1 0 1 0 0,2 1-1 0 0,0-1 1 0 0,0 1-1 0 0,1 1 1 0 0,0-1-1 0 0,1 1 1 0 0,1 0-1 0 0,0 0 1 0 0,0 0-1 0 0,2 0 1 0 0,-1 0-1 0 0,2 0-37 0 0,0-4 63 0 0,1-1 1 0 0,1 0-1 0 0,-1 0 0 0 0,1 0 0 0 0,1 0 1 0 0,-1 0-1 0 0,1 0 0 0 0,1-1 0 0 0,0 1 1 0 0,0-1-1 0 0,0 0 0 0 0,1 0 0 0 0,0-1 1 0 0,0 1-1 0 0,0-1 0 0 0,1 0 0 0 0,0 0 1 0 0,0-1-1 0 0,1 0 0 0 0,0 0 0 0 0,-1 0 1 0 0,2-1-1 0 0,-1 0 0 0 0,0 0 0 0 0,1-1 1 0 0,7 2-64 0 0,216 45 857 0 0,-212-47-799 0 0,-1-1 0 0 0,1-1 0 0 0,0-1-1 0 0,0-1 1 0 0,-1 0 0 0 0,1-1 0 0 0,-1-2 0 0 0,1 1 0 0 0,-1-2 0 0 0,0-1 0 0 0,-1 0 0 0 0,2-2-58 0 0,-13 5 12 0 0,0 0 0 0 0,-1 0 0 0 0,0-1-1 0 0,0 0 1 0 0,0 0 0 0 0,0-1 0 0 0,-1 1 0 0 0,0-1 0 0 0,0 0 0 0 0,0 0-1 0 0,0-1 1 0 0,-1 1 0 0 0,0-1 0 0 0,0 1 0 0 0,0-1 0 0 0,-1 0-1 0 0,0 0 1 0 0,0-1 0 0 0,0 1 0 0 0,-1 0 0 0 0,0 0 0 0 0,0-1-1 0 0,-1 1 1 0 0,1-1 0 0 0,-2 1 0 0 0,1 0 0 0 0,-1-1 0 0 0,1 1 0 0 0,-2 0-1 0 0,0-4-11 0 0,-14-25-67 0 0,-1 0 0 0 0,-2 1 0 0 0,-1 0 0 0 0,-2 2 0 0 0,-1 0 0 0 0,-1 2 0 0 0,-2 1 1 0 0,-1 1-1 0 0,-18-15 67 0 0,-6-10-1079 0 0,44 42-1936 0 0,7 11 1632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28:50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35 944 0 0,'0'0'163'0'0,"0"-1"-1"0"0,0 1 1 0 0,0-1 0 0 0,0 1-1 0 0,0 0 1 0 0,0-1-1 0 0,0 1 1 0 0,0 0 0 0 0,0-1-1 0 0,0 1 1 0 0,0 0 0 0 0,0-1-1 0 0,0 1 1 0 0,0 0-1 0 0,0-1 1 0 0,0 1 0 0 0,1 0-1 0 0,-1-1 1 0 0,0 1 0 0 0,0 0-1 0 0,0 0 1 0 0,0-1-1 0 0,1 1 1 0 0,-1 0 0 0 0,0 0-1 0 0,0-1 1 0 0,1 1 0 0 0,-1 0-1 0 0,0 0 1 0 0,1 0-1 0 0,-1-1 1 0 0,0 1 0 0 0,0 0-1 0 0,1 0 1 0 0,-1 0 0 0 0,0 0-1 0 0,1 0 1 0 0,-1 0-1 0 0,0-1 1 0 0,1 1 0 0 0,-1 0-1 0 0,1 0 1 0 0,-1 0 0 0 0,0 0-1 0 0,1 0 1 0 0,-1 1-163 0 0,-36-24-2878 0 0,31 23 411 0 0,5-2 1111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25:36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40 1416 0 0,'-13'-14'7212'0'0,"29"10"-5728"0"0,-16 3-1486 0 0,0 0 1 0 0,0 0 0 0 0,0 0-1 0 0,-1 0 1 0 0,1 0-1 0 0,0 0 1 0 0,-1 0 0 0 0,1 0-1 0 0,-1 0 1 0 0,1 1 0 0 0,-1-1-1 0 0,1 0 1 0 0,-1 0 0 0 0,0 0-1 0 0,1 1 1 0 0,-1-1-1 0 0,0 0 1 0 0,0 0 0 0 0,0 1-1 0 0,1-1 1 0 0,-1 1 0 0 0,0-1-1 0 0,0 1 1 0 0,0-1 0 0 0,0 1-1 0 0,0 0 1 0 0,0-1-1 0 0,0 1 1 0 0,0 0 0 0 0,0 0-1 0 0,0 0 1 0 0,0 0 0 0 0,0 0-1 0 0,0 0 1 0 0,0 0 0 0 0,0 0-1 0 0,0 0 1 0 0,0 0-1 0 0,0 0 1 0 0,0 1 0 0 0,0-1-1 0 0,0 0 1 0 0,0 1 0 0 0,0-1-1 0 0,0 1 1 0 0,0-1 0 0 0,0 1-1 0 0,0 0 2 0 0,-27 23-6991 0 0,24-17 5648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28:50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32 1048 0 0,'-9'0'115'0'0,"0"1"0"0"0,0-1 1 0 0,0 2-1 0 0,0-1 0 0 0,1 1 0 0 0,-1 0 0 0 0,0 1 0 0 0,1 0 1 0 0,0 1-1 0 0,0-1 0 0 0,0 1 0 0 0,0 1 0 0 0,0 0 0 0 0,1 0 1 0 0,0 0-1 0 0,0 1 0 0 0,0 0 0 0 0,1 1 0 0 0,0-1 0 0 0,0 1 1 0 0,0 0-1 0 0,1 0 0 0 0,0 1 0 0 0,1 0 0 0 0,0 0 0 0 0,0 0 1 0 0,1 0-1 0 0,-1 1 0 0 0,2-1 0 0 0,-1 4-115 0 0,2-7 49 0 0,0 1 1 0 0,0-1-1 0 0,1 1 0 0 0,0-1 1 0 0,0 1-1 0 0,0 0 1 0 0,1-1-1 0 0,0 1 0 0 0,0-1 1 0 0,0 1-1 0 0,1-1 0 0 0,0 0 1 0 0,0 1-1 0 0,0-1 0 0 0,0 0 1 0 0,1 0-1 0 0,0-1 0 0 0,0 1 1 0 0,0 0-1 0 0,1-1 0 0 0,0 0 1 0 0,0 0-1 0 0,0 0 0 0 0,0 0 1 0 0,0-1-1 0 0,1 1 0 0 0,-1-1 1 0 0,1 0-1 0 0,0-1 1 0 0,0 1-1 0 0,0-1 0 0 0,1 0 1 0 0,3 1-50 0 0,6 3 134 0 0,1-1 1 0 0,0-1 0 0 0,1 0-1 0 0,-1-1 1 0 0,0-1-1 0 0,1-1 1 0 0,0 0 0 0 0,-1-1-1 0 0,1 0 1 0 0,-1-2 0 0 0,8-1-135 0 0,81-40 521 0 0,-102 42-519 0 0,0-1 1 0 0,0 0-1 0 0,0 0 0 0 0,0 0 0 0 0,0 0 0 0 0,0-1 1 0 0,0 1-1 0 0,-1-1 0 0 0,1 0 0 0 0,-1 1 1 0 0,0-1-1 0 0,0 0 0 0 0,0-1 0 0 0,0 1 1 0 0,0 0-1 0 0,-1 0 0 0 0,1-1 0 0 0,-1 1 1 0 0,0-1-1 0 0,0 1 0 0 0,-1-1 0 0 0,1 0 1 0 0,-1 1-1 0 0,1-1 0 0 0,-1 0 0 0 0,0 1 1 0 0,0-1-1 0 0,-1 0 0 0 0,1 1 0 0 0,-1-1 1 0 0,0 1-1 0 0,0-1 0 0 0,0 0-2 0 0,-8-11-110 0 0,-1 1-1 0 0,-1 1 0 0 0,0-1 1 0 0,0 1-1 0 0,-1 1 1 0 0,-1 0-1 0 0,0 1 1 0 0,-1 1-1 0 0,0 0 1 0 0,0 0-1 0 0,-1 1 1 0 0,0 1-1 0 0,-1 1 1 0 0,-14-5 110 0 0,-13-10-1229 0 0,14 4-1061 0 0,17 13 796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28:50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47 1152 0 0,'-2'37'3300'0'0,"-1"-31"-3210"0"0,-1 0-1 0 0,1 1 0 0 0,0 0 1 0 0,0 0-1 0 0,0 0 0 0 0,1 0 1 0 0,0 0-1 0 0,1 1 0 0 0,0-1 1 0 0,0 0-1 0 0,1 1 0 0 0,-1-1 1 0 0,1 1-1 0 0,1-1 0 0 0,0 1 1 0 0,0-1-1 0 0,0 0 0 0 0,1 1 0 0 0,0-1 1 0 0,0 0-1 0 0,1 0 0 0 0,0 0 1 0 0,0-1-1 0 0,1 1 0 0 0,0-1 1 0 0,0 0-1 0 0,0 0 0 0 0,1 0 1 0 0,0 0-1 0 0,0-1 0 0 0,0 0 1 0 0,3 2-90 0 0,76 23 666 0 0,-72-27-616 0 0,1 0 0 0 0,-1 0 0 0 0,0 2 0 0 0,0-1 0 0 0,-1 1 0 0 0,0 1 0 0 0,1 0 0 0 0,-2 1 0 0 0,1 0 0 0 0,-1 0 0 0 0,0 1 0 0 0,-1 1 0 0 0,7 7-50 0 0,-14-13 11 0 0,-1-1 1 0 0,1 1 0 0 0,-1 0 0 0 0,0 0-1 0 0,0 0 1 0 0,-1 0 0 0 0,1 0-1 0 0,0 0 1 0 0,-1 0 0 0 0,0 0 0 0 0,0 0-1 0 0,0 0 1 0 0,0 0 0 0 0,0 0-1 0 0,-1 0 1 0 0,1 0 0 0 0,-1 0-1 0 0,0 0 1 0 0,0 0 0 0 0,0 0 0 0 0,0-1-1 0 0,0 1 1 0 0,-1 0 0 0 0,1 0-1 0 0,-1-1 1 0 0,0 1 0 0 0,0-1 0 0 0,0 0-1 0 0,0 1 1 0 0,0-1 0 0 0,0 0-1 0 0,-1 0 1 0 0,1 0 0 0 0,-1-1-1 0 0,0 1-11 0 0,-97 51-919 0 0,44-80-4036 0 0,44 14 3653 0 0</inkml:trace>
  <inkml:trace contextRef="#ctx0" brushRef="#br0" timeOffset="267.128">46 64 1564 0 0,'0'0'888'0'0,"2"-2"-100"0"0,4 1-108 0 0,10-4-120 0 0,12 1-96 0 0,5-2-20 0 0,2 0-119 0 0,2 0-301 0 0,3 0 0 0 0,3 1-405 0 0,-3-1-499 0 0,0-1-480 0 0,0-2 36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28:55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1392 0 0,'14'-12'2217'0'0,"5"4"3220"0"0,-15 35-5017 0 0,45 588-1621 0 0,-49-578-3303 0 0,-3-35 3387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28:57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1372 0 0,'27'6'4041'0'0,"270"4"-2079"0"0,-127-11-6603 0 0,-153-7 3335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28:57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1576 0 0,'6'8'1028'0'0,"8"2"-212"0"0,7-1-44 0 0,3-1-164 0 0,8-4-52 0 0,7-1-67 0 0,-3 0-13 0 0,8-1-116 0 0,-20-2-40 0 0,12 0-232 0 0,8 0-12 0 0,5 0-444 0 0,54-18-216 0 0,-49 13 48 0 0,-6-4 55 0 0,2 0-763 0 0,-9 2-16 0 0,-4-1-40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28:54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98 100 1280 0 0,'0'0'433'0'0,"0"0"-49"0"0,0 0-47 0 0,0 0-11 0 0,0 0 87 0 0,0 0 14 0 0,0 0-57 0 0,0 0-59 0 0,0 0-25 0 0,0 0-11 0 0,0 0-9 0 0,0 0 5 0 0,0 0-16 0 0,0 0-6 0 0,0 0-19 0 0,0 0 0 0 0,0 0-55 0 0,0 0-50 0 0,0 0-33 0 0,0 0 47 0 0,0 0 22 0 0,0 0-7 0 0,0 0-53 0 0,0 0-2 0 0,0 0-80 0 0,0 0 6 0 0,0 0 13 0 0,0 0 3 0 0,0 0-64 0 0,0 0 18 0 0,-5 5-39 0 0,-18 113 44 0 0,30 261 489 0 0,7-276-418 0 0,-14-102-346 0 0,0-1-223 0 0,1-19-4147 0 0,2 2 3363 0 0</inkml:trace>
  <inkml:trace contextRef="#ctx0" brushRef="#br0" timeOffset="298.528">0 98 1080 0 0,'6'-8'100'0'0,"0"0"0"0"0,1 1 0 0 0,0-1 0 0 0,0 2 1 0 0,1-1-1 0 0,-1 1 0 0 0,1 0 0 0 0,1 0 0 0 0,-1 1 0 0 0,1 0 0 0 0,0 1 0 0 0,0 0 0 0 0,1 0 0 0 0,-1 1 1 0 0,1 0-1 0 0,-1 1 0 0 0,1 0 0 0 0,0 0 0 0 0,0 1 0 0 0,0 1 0 0 0,0-1 0 0 0,0 2 0 0 0,0-1 0 0 0,0 1 1 0 0,0 1-1 0 0,0 0 0 0 0,-1 0 0 0 0,1 1 0 0 0,-1 0 0 0 0,1 1 0 0 0,-1 0 0 0 0,0 0 0 0 0,0 1 0 0 0,-1 0 0 0 0,1 1 1 0 0,-1 0-1 0 0,-1 0 0 0 0,1 1-100 0 0,-5-4 35 0 0,0 1 0 0 0,0-1 0 0 0,0 1-1 0 0,-1 0 1 0 0,0 0 0 0 0,1 0 0 0 0,-2 0 0 0 0,1 0 0 0 0,0 1 0 0 0,-1-1 0 0 0,0 0 0 0 0,0 1 0 0 0,0-1 0 0 0,0 1 0 0 0,-1 0 0 0 0,1-1 0 0 0,-1 1 0 0 0,-1-1-1 0 0,1 1 1 0 0,-1-1 0 0 0,1 1 0 0 0,-1-1 0 0 0,-1 1 0 0 0,1-1 0 0 0,0 1 0 0 0,-1-1 0 0 0,0 0 0 0 0,0 0 0 0 0,0 0 0 0 0,-1 0 0 0 0,0 0 0 0 0,1-1-1 0 0,-1 1 1 0 0,0-1 0 0 0,-1 1 0 0 0,1-1 0 0 0,0 0 0 0 0,-1-1 0 0 0,0 1-35 0 0,-157 91-256 0 0,46-79-3281 0 0,87-25 2256 0 0</inkml:trace>
  <inkml:trace contextRef="#ctx0" brushRef="#br0" timeOffset="706.846">1075 67 944 0 0,'-66'37'4136'0'0,"46"-26"-4049"0"0,0 2-1 0 0,1 0 1 0 0,1 1-1 0 0,0 0 1 0 0,1 2 0 0 0,0 0-1 0 0,1 1 1 0 0,1 1-1 0 0,1 0 1 0 0,0 1 0 0 0,-7 14-87 0 0,20-31-12 0 0,-1 1 1 0 0,1-1-1 0 0,0 0 1 0 0,0 0-1 0 0,0 1 1 0 0,0-1 0 0 0,0 0-1 0 0,0 1 1 0 0,0-1-1 0 0,1 1 1 0 0,-1-1 0 0 0,1 1-1 0 0,0 0 1 0 0,0-1-1 0 0,0 1 1 0 0,0-1-1 0 0,0 1 1 0 0,1-1 0 0 0,-1 1-1 0 0,1-1 1 0 0,-1 1-1 0 0,1-1 1 0 0,0 1-1 0 0,0-1 1 0 0,0 0 0 0 0,0 1-1 0 0,1-1 1 0 0,-1 0-1 0 0,1 0 1 0 0,-1 0 0 0 0,1 0-1 0 0,0 0 1 0 0,0 0-1 0 0,-1 0 1 0 0,1-1-1 0 0,0 1 1 0 0,1-1 0 0 0,-1 0-1 0 0,2 2 12 0 0,4 0-247 0 0,0 0 0 0 0,-1 0 0 0 0,1 0-1 0 0,1-1 1 0 0,-1 0 0 0 0,0-1 0 0 0,0 0-1 0 0,1 0 1 0 0,-1-1 0 0 0,0 0 0 0 0,1-1 0 0 0,-1 1-1 0 0,0-2 1 0 0,6 0 247 0 0,44-8-1138 0 0</inkml:trace>
  <inkml:trace contextRef="#ctx0" brushRef="#br0" timeOffset="2529.944">677 118 1068 0 0,'-16'15'223'0'0,"0"1"-1"0"0,1 1 1 0 0,1 1-1 0 0,1 0 1 0 0,1 1 0 0 0,0 0-1 0 0,1 1 1 0 0,1 0-1 0 0,1 1 1 0 0,1 0 0 0 0,1 0-1 0 0,1 1 1 0 0,1 0-1 0 0,0 0 1 0 0,2 2-223 0 0,3-14 45 0 0,0 0-1 0 0,1 0 1 0 0,1 0 0 0 0,-1-1 0 0 0,2 1-1 0 0,-1 0 1 0 0,1-1 0 0 0,1 0-1 0 0,0 0 1 0 0,0 0 0 0 0,1 0 0 0 0,0 0-1 0 0,0-1 1 0 0,1 0 0 0 0,0 0-1 0 0,1-1 1 0 0,-1 1 0 0 0,1-1 0 0 0,1-1-1 0 0,-1 1 1 0 0,6 2-45 0 0,183 96-420 0 0,-57-66-1624 0 0,-67-26 798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28:55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8 155 1976 0 0,'3'-2'402'0'0,"-4"3"-346"0"0,1-1 1 0 0,0 1-1 0 0,-1-1 0 0 0,1 1 1 0 0,0-1-1 0 0,0 1 0 0 0,-1-1 1 0 0,1 1-1 0 0,0-1 0 0 0,0 1 1 0 0,0-1-1 0 0,0 1 0 0 0,0 0 0 0 0,0-1 1 0 0,0 1-1 0 0,0-1 0 0 0,0 1 1 0 0,0-1-1 0 0,0 1 0 0 0,0-1 1 0 0,0 1-1 0 0,0 0 0 0 0,0-1 0 0 0,1 1 1 0 0,-1-1-1 0 0,0 1 0 0 0,0-1 1 0 0,1 1-1 0 0,-1-1 0 0 0,0 0 1 0 0,1 1-1 0 0,-1-1 0 0 0,0 1 1 0 0,1-1-1 0 0,-1 1 0 0 0,1-1 0 0 0,-1 0 1 0 0,1 0-1 0 0,-1 1 0 0 0,1-1 1 0 0,-1 0-1 0 0,1 1 0 0 0,-1-1 1 0 0,1 0-1 0 0,-1 0 0 0 0,1 0 0 0 0,-1 0 1 0 0,1 0-1 0 0,-1 0 0 0 0,1 0 1 0 0,0 0-1 0 0,-1 0 0 0 0,1 0 1 0 0,-1 0-1 0 0,1 0 0 0 0,-1 0 1 0 0,1 0-1 0 0,-1 0 0 0 0,1 0 0 0 0,-1-1 1 0 0,1 1-1 0 0,-1 0 0 0 0,1 0 1 0 0,-1-1-1 0 0,1 1 0 0 0,-1 0 1 0 0,1-1-57 0 0,50 317 1136 0 0,-27-216-1828 0 0,-24-82-2391 0 0,0-17 1843 0 0</inkml:trace>
  <inkml:trace contextRef="#ctx0" brushRef="#br0" timeOffset="518.557">139 138 1428 0 0,'1'-5'120'0'0,"1"0"-1"0"0,-1 0 1 0 0,1 0-1 0 0,0 1 1 0 0,0-1-1 0 0,1 1 1 0 0,-1-1-1 0 0,1 1 1 0 0,0 0 0 0 0,0 0-1 0 0,1 0 1 0 0,-1 0-1 0 0,1 1 1 0 0,0-1-1 0 0,0 1 1 0 0,0 0-1 0 0,0 0 1 0 0,0 0-1 0 0,1 1 1 0 0,-1-1-1 0 0,1 1 1 0 0,0 0 0 0 0,0 1-1 0 0,0-1 1 0 0,0 1-1 0 0,0 0 1 0 0,0 0-1 0 0,0 0 1 0 0,0 1-1 0 0,0 0 1 0 0,3 0-120 0 0,-4 3 10 0 0,1 0 0 0 0,-1 0 0 0 0,0 0 0 0 0,0 1 0 0 0,-1 0 0 0 0,1-1 0 0 0,-1 1 0 0 0,0 0 0 0 0,0 1 0 0 0,0-1 0 0 0,0 1 0 0 0,-1-1-1 0 0,0 1 1 0 0,0 0 0 0 0,0 0 0 0 0,0 0 0 0 0,-1 0 0 0 0,0 0 0 0 0,0 0 0 0 0,0 0 0 0 0,-1 0 0 0 0,1 0 0 0 0,-1 1 0 0 0,-1-1 0 0 0,1 0 0 0 0,-1 3-10 0 0,-2 7 38 0 0,0 0 0 0 0,-1 0 0 0 0,-1-1-1 0 0,0 1 1 0 0,-1-1 0 0 0,0 0 0 0 0,-2 0 0 0 0,1-1-1 0 0,-10 12-37 0 0,-8 19 905 0 0,24-44-830 0 0,53-2 194 0 0,-41 0-253 0 0,0 0 0 0 0,0 1-1 0 0,0 1 1 0 0,0-1 0 0 0,0 2-1 0 0,0 0 1 0 0,0 0 0 0 0,0 1 0 0 0,0 0-1 0 0,0 1 1 0 0,0 0 0 0 0,-1 1-1 0 0,0 0 1 0 0,0 0 0 0 0,0 1-1 0 0,7 5-15 0 0,-16-6 5 0 0,1 0-1 0 0,-1 0 1 0 0,0 0-1 0 0,0 0 1 0 0,0 1-1 0 0,0-1 1 0 0,-1 0-1 0 0,0 1 1 0 0,1-1-1 0 0,-2 0 1 0 0,1 0-1 0 0,0 1 1 0 0,-1-1-1 0 0,0 0 1 0 0,0 0-1 0 0,0 1 1 0 0,-1-1-1 0 0,1 0 1 0 0,-1 0-1 0 0,0 0 1 0 0,0-1-1 0 0,0 1 1 0 0,-1 0-1 0 0,1-1 1 0 0,-1 0-1 0 0,0 1 0 0 0,0-1 1 0 0,0 0-1 0 0,0 0 1 0 0,-1-1-1 0 0,1 1 1 0 0,-1-1-1 0 0,0 0 1 0 0,1 0-1 0 0,-1 0 1 0 0,0 0-1 0 0,-4 1-4 0 0,-9 8-216 0 0,0-1 1 0 0,0-1-1 0 0,-1 0 0 0 0,0-2 0 0 0,-1 0 0 0 0,0-1 0 0 0,0 0 0 0 0,0-2 0 0 0,-1 0 0 0 0,1-2 0 0 0,-14 1 216 0 0,-37-21-1925 0 0,45 0 610 0 0</inkml:trace>
  <inkml:trace contextRef="#ctx0" brushRef="#br0" timeOffset="786.263">712 0 1452 0 0,'77'92'4052'0'0,"-62"-68"-3863"0"0,-1 0 0 0 0,-1 0 1 0 0,-1 1-1 0 0,-1 1 0 0 0,-2 0 1 0 0,0 0-1 0 0,-2 1 0 0 0,-1 0 0 0 0,-1 0 1 0 0,-1 0-1 0 0,-2 1 0 0 0,0 5-189 0 0,-3-20 39 0 0,-1 0-1 0 0,0 0 0 0 0,-1-1 1 0 0,0 1-1 0 0,-1 0 0 0 0,0-1 1 0 0,-1 0-1 0 0,0 0 0 0 0,-1-1 1 0 0,0 1-1 0 0,-1-1 0 0 0,-1 0 1 0 0,0-1-1 0 0,0 0 0 0 0,-1 0 1 0 0,0-1-1 0 0,0 0 0 0 0,-1 0 1 0 0,0-1-1 0 0,-1-1 0 0 0,-8 5-38 0 0,-10 6-91 0 0,0-1 0 0 0,-1-2 0 0 0,-1-1 0 0 0,-1-1-1 0 0,0-2 1 0 0,0-1 0 0 0,-33 5 91 0 0,-156 3-2831 0 0,59-45 320 0 0,76 1 1315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29:11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113 152 1112 0 0,'0'0'363'0'0,"0"0"13"0"0,0 0-10 0 0,0 0-95 0 0,0 0-35 0 0,0 0 8 0 0,0 0-50 0 0,0 0-6 0 0,0 0-24 0 0,0 0-4 0 0,0 0-89 0 0,-3 0 48 0 0,-5 4-53 0 0,0 2-1 0 0,0-1 0 0 0,1 1 0 0 0,0 0 0 0 0,0 1 0 0 0,0 0 0 0 0,1 0 1 0 0,0 0-1 0 0,0 1 0 0 0,1 0 0 0 0,0 0 0 0 0,1 0 0 0 0,-1 0 1 0 0,2 1-1 0 0,-1 0 0 0 0,1 0 0 0 0,0 0 0 0 0,1 0 0 0 0,0 0 1 0 0,1 0-1 0 0,0 1 0 0 0,0 8-65 0 0,1-6 73 0 0,1 1 1 0 0,1 0 0 0 0,0-1-1 0 0,1 0 1 0 0,0 1-1 0 0,1-1 1 0 0,0 0 0 0 0,1-1-1 0 0,0 1 1 0 0,1-1-1 0 0,1 0 1 0 0,-1 0 0 0 0,2-1-1 0 0,-1 0 1 0 0,1 0-1 0 0,1-1 1 0 0,0 0 0 0 0,0 0-1 0 0,1-1 1 0 0,0 0-1 0 0,0-1 1 0 0,1 0 0 0 0,0-1-1 0 0,0 0 1 0 0,0-1-1 0 0,1 0 1 0 0,0 0-1 0 0,0-2 1 0 0,0 1 0 0 0,1-2-1 0 0,-1 1 1 0 0,1-2-1 0 0,-1 0 1 0 0,6 0-74 0 0,-7 2 32 0 0,0 0-1 0 0,1-1 1 0 0,-1-1 0 0 0,0 0-1 0 0,1 0 1 0 0,-1-1 0 0 0,1 0 0 0 0,-1-1-1 0 0,1-1 1 0 0,-1 0 0 0 0,0 0-1 0 0,0-1 1 0 0,0 0 0 0 0,0-1-1 0 0,0-1 1 0 0,-1 1 0 0 0,1-2-1 0 0,-1 1 1 0 0,-1-1 0 0 0,1-1-1 0 0,-1 0 1 0 0,0 0 0 0 0,-1-1 0 0 0,0 0-1 0 0,0 0 1 0 0,0-1 0 0 0,-1 0-1 0 0,-1-1 1 0 0,1 1 0 0 0,-2-1-1 0 0,1 0 1 0 0,-1-1 0 0 0,-1 1-1 0 0,0-1 1 0 0,0 0 0 0 0,0-3-32 0 0,-7-8-38 0 0,-1 1 1 0 0,-1 0-1 0 0,0 1 1 0 0,-2-1-1 0 0,0 1 1 0 0,-1 1-1 0 0,-1-1 1 0 0,-1 1-1 0 0,-1 1 1 0 0,0 0-1 0 0,-2 0 1 0 0,0 1-1 0 0,0 1 1 0 0,-2 0-1 0 0,0 1 1 0 0,-1 1-1 0 0,0 0 1 0 0,-1 1-1 0 0,-1 1 1 0 0,-1 0 37 0 0,-50-50-2486 0 0,66 59-95 0 0,3 3 1249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29:11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46 198 1132 0 0,'-1'0'129'0'0,"1"-1"-1"0"0,0 1 1 0 0,0 0-1 0 0,-1-1 1 0 0,1 1 0 0 0,0 0-1 0 0,0-1 1 0 0,0 1-1 0 0,0 0 1 0 0,-1-1 0 0 0,1 1-1 0 0,0-1 1 0 0,0 1-1 0 0,0 0 1 0 0,0-1 0 0 0,0 1-1 0 0,0-1 1 0 0,0 1-1 0 0,0-1 1 0 0,0 1 0 0 0,0 0-1 0 0,0-1 1 0 0,1 1-1 0 0,-1-1 1 0 0,0 1 0 0 0,0 0-1 0 0,0-1 1 0 0,0 1-1 0 0,1 0 1 0 0,-1-1 0 0 0,0 1-1 0 0,0 0 1 0 0,1-1-1 0 0,-1 1 1 0 0,0 0-1 0 0,0-1 1 0 0,1 1 0 0 0,-1 0-1 0 0,0 0 1 0 0,1 0-1 0 0,-1-1 1 0 0,1 1 0 0 0,-1 0-1 0 0,0 0 1 0 0,1 0-1 0 0,-1 0 1 0 0,0-1 0 0 0,1 1-1 0 0,-1 0 1 0 0,1 0-1 0 0,-1 0 1 0 0,1 0 0 0 0,-1 0-1 0 0,0 0 1 0 0,1 0-129 0 0,-32-35 1068 0 0,13 28-1506 0 0,14 7-5765 0 0,4 0 5011 0 0</inkml:trace>
  <inkml:trace contextRef="#ctx0" brushRef="#br0" timeOffset="407.178">409 84 1056 0 0,'-156'81'2509'0'0,"146"-72"-2413"0"0,1 1 0 0 0,0 0 0 0 0,1 0 0 0 0,0 1 1 0 0,0 0-1 0 0,1 1 0 0 0,1 0 0 0 0,0 0 0 0 0,1 0 0 0 0,0 0 0 0 0,1 1 0 0 0,-1 4-96 0 0,4-13 37 0 0,0 0 0 0 0,0 1 0 0 0,0-1-1 0 0,1 0 1 0 0,-1 1 0 0 0,1-1 0 0 0,0 1-1 0 0,1-1 1 0 0,-1 0 0 0 0,1 1 0 0 0,0-1 0 0 0,0 1-1 0 0,0-1 1 0 0,0 0 0 0 0,1 0 0 0 0,0 0-1 0 0,0 0 1 0 0,0 0 0 0 0,0 0 0 0 0,1-1-1 0 0,-1 1 1 0 0,1 0 0 0 0,0-1 0 0 0,0 0-1 0 0,0 0 1 0 0,1 0 0 0 0,-1 0 0 0 0,1-1-1 0 0,0 1 1 0 0,-1-1 0 0 0,1 0 0 0 0,0 0-1 0 0,0 0 1 0 0,1 0 0 0 0,-1-1 0 0 0,0 0-1 0 0,0 0 1 0 0,1 0-37 0 0,5 2 47 0 0,0 0-1 0 0,1-1 1 0 0,-1 0-1 0 0,1 0 1 0 0,-1-1-1 0 0,1-1 1 0 0,0 0-1 0 0,-1 0 0 0 0,1-1 1 0 0,0-1-1 0 0,-1 0 1 0 0,1 0-1 0 0,-1-1 1 0 0,0 0-1 0 0,0-1 1 0 0,0 0-1 0 0,0 0 1 0 0,-1-1-1 0 0,1-1 1 0 0,-1 1-1 0 0,-1-1 1 0 0,1-1-1 0 0,-1 0 1 0 0,0 0-1 0 0,-1-1 0 0 0,1 1 1 0 0,-2-2-1 0 0,1 1 1 0 0,-1-1-1 0 0,0-1-46 0 0,-6 2-45 0 0,0-1 0 0 0,-1 0-1 0 0,0 1 1 0 0,-1-1 0 0 0,0 1-1 0 0,0 0 1 0 0,-1-1 0 0 0,0 1-1 0 0,0 0 1 0 0,-1 1 0 0 0,0-1-1 0 0,0 1 1 0 0,-1-1-1 0 0,0 1 1 0 0,0 0 0 0 0,0 1-1 0 0,-1 0 1 0 0,0-1 0 0 0,-1 2-1 0 0,1-1 1 0 0,-1 1 0 0 0,0 0-1 0 0,-1 0 1 0 0,1 1 0 0 0,-1 0-1 0 0,0 1 1 0 0,0-1 0 0 0,0 1-1 0 0,0 1 1 0 0,0 0 0 0 0,-5-1 45 0 0,-33-21-1176 0 0,30 13-1070 0 0,13 6 1092 0 0</inkml:trace>
  <inkml:trace contextRef="#ctx0" brushRef="#br0" timeOffset="846.133">777 78 1016 0 0,'12'3'3931'0'0,"-19"11"-2390"0"0,-3-1-1552 0 0,9-10 25 0 0,-1-1 0 0 0,1 1 0 0 0,-1-1 0 0 0,1 1-1 0 0,0 0 1 0 0,0-1 0 0 0,0 1 0 0 0,0 0 0 0 0,1 0 0 0 0,-1 0 0 0 0,1-1 0 0 0,0 1 0 0 0,-1 0 0 0 0,1 0 0 0 0,1 0 0 0 0,-1 0 0 0 0,0 0 0 0 0,1 0 0 0 0,-1 0 0 0 0,1-1 0 0 0,0 1 0 0 0,0 0 0 0 0,0 0 0 0 0,0-1 0 0 0,1 1 0 0 0,-1-1 0 0 0,1 1 0 0 0,-1-1 0 0 0,1 1 0 0 0,0-1 0 0 0,0 0 0 0 0,0 0 0 0 0,0 0 0 0 0,1 1-14 0 0,97 53 321 0 0,-50-32-219 0 0,-50-24-101 0 0,5 1 25 0 0,-1 0 1 0 0,1 0-1 0 0,-1 1 1 0 0,0-1-1 0 0,0 1 1 0 0,1 0-1 0 0,-1 0 1 0 0,-1 1-1 0 0,1-1 1 0 0,0 1-1 0 0,0 0 0 0 0,-1 0 1 0 0,0 0-1 0 0,1 0 1 0 0,-1 0-1 0 0,-1 1 1 0 0,1 0-1 0 0,0-1 1 0 0,-1 1-1 0 0,0 0 1 0 0,0 0-1 0 0,0 0 1 0 0,0 1-1 0 0,0-1 1 0 0,-1 0-1 0 0,0 1 1 0 0,0-1-1 0 0,0 1 1 0 0,-1-1-1 0 0,1 1 1 0 0,-1-1-1 0 0,0 1 1 0 0,-1 0-1 0 0,1-1 1 0 0,-1 1-1 0 0,0-1 1 0 0,0 0-1 0 0,0 1 1 0 0,0-1-1 0 0,-1 1-26 0 0,-6 3-13 0 0,0 0 0 0 0,-1-1 0 0 0,1 1 0 0 0,-2-1 0 0 0,1-1 0 0 0,-1 0 0 0 0,0 0 0 0 0,0-1 0 0 0,0-1 0 0 0,-1 1 0 0 0,0-2 0 0 0,0 1 0 0 0,0-2 0 0 0,0 1 0 0 0,0-1 0 0 0,-6-1 13 0 0,13 0-208 0 0,0-1-1 0 0,-1 0 0 0 0,1-1 1 0 0,0 1-1 0 0,0-1 0 0 0,-1 1 0 0 0,1-1 1 0 0,0-1-1 0 0,0 1 0 0 0,0-1 1 0 0,0 1-1 0 0,0-1 0 0 0,0 0 0 0 0,1 0 1 0 0,-1-1-1 0 0,1 1 0 0 0,-1-1 1 0 0,1 0-1 0 0,0 0 0 0 0,0 0 0 0 0,0 0 1 0 0,0 0-1 0 0,1-1 0 0 0,-1 1 1 0 0,0-3 208 0 0,-8-12-1230 0 0</inkml:trace>
  <inkml:trace contextRef="#ctx0" brushRef="#br0" timeOffset="1097.034">727 95 1416 0 0,'-5'-2'940'0'0,"4"-1"-172"0"0,1 2-88 0 0,6-2-112 0 0,10-5-52 0 0,10-1-128 0 0,9 0-75 0 0,2 0-137 0 0,3 3-8 0 0,5-3-504 0 0,1 0-261 0 0,0 0-615 0 0,1 0 40 0 0,1 0 24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29:14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299 1 1504 0 0,'-22'13'220'0'0,"0"1"-1"0"0,0 1 0 0 0,2 1 1 0 0,0 1-1 0 0,1 0 1 0 0,1 2-1 0 0,0 0 1 0 0,1 1-1 0 0,2 1 0 0 0,0 0 1 0 0,1 1-1 0 0,1 0 1 0 0,1 2-1 0 0,1-1 0 0 0,1 1 1 0 0,2 1-1 0 0,0-1 1 0 0,1 2-1 0 0,-1 13-219 0 0,9-27-104 0 0,0 0-1 0 0,1 0 0 0 0,0 0 1 0 0,1 0-1 0 0,0-1 0 0 0,1 1 1 0 0,0-1-1 0 0,1 1 1 0 0,0-2-1 0 0,1 1 0 0 0,0 0 1 0 0,1-1-1 0 0,0 0 0 0 0,1-1 1 0 0,-1 0-1 0 0,2 0 1 0 0,0 0-1 0 0,0-1 0 0 0,0-1 1 0 0,1 1-1 0 0,0-1 0 0 0,0-1 1 0 0,1 0-1 0 0,0-1 1 0 0,0 0-1 0 0,3 1 105 0 0,35 13-1057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25:36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1964 0 0,'0'0'195'0'0,"0"-1"-1"0"0,0 1 1 0 0,0 0-1 0 0,0 0 0 0 0,1-1 1 0 0,-1 1-1 0 0,0 0 1 0 0,0 0-1 0 0,0-1 1 0 0,1 1-1 0 0,-1 0 1 0 0,0 0-1 0 0,0 0 1 0 0,1 0-1 0 0,-1-1 1 0 0,0 1-1 0 0,1 0 1 0 0,-1 0-1 0 0,0 0 0 0 0,1 0 1 0 0,-1 0-1 0 0,0 0 1 0 0,0 0-1 0 0,1 0 1 0 0,-1 0-1 0 0,0 0 1 0 0,1 0-1 0 0,-1 0 1 0 0,0 0-1 0 0,1 0 1 0 0,-1 0-1 0 0,0 0 0 0 0,1 0 1 0 0,-1 0-1 0 0,0 0 1 0 0,0 0-1 0 0,1 1 1 0 0,-1-1-1 0 0,0 0 1 0 0,1 0-1 0 0,-1 0 1 0 0,0 1-1 0 0,0-1 1 0 0,1 0-195 0 0,0-10-834 0 0,-5 5-4195 0 0,4 5 3709 0 0,0 0 70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29:13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143 144 1440 0 0,'0'0'620'0'0,"0"0"-78"0"0,-2-32 4034 0 0,2 32-4552 0 0,0 0 0 0 0,0 1 0 0 0,0-1 0 0 0,-1 0 0 0 0,1 0 1 0 0,0 1-1 0 0,0-1 0 0 0,-1 0 0 0 0,1 0 0 0 0,0 0 0 0 0,0 0 0 0 0,-1 1 0 0 0,1-1 0 0 0,0 0 0 0 0,-1 0 1 0 0,1 0-1 0 0,0 0 0 0 0,-1 0 0 0 0,1 0 0 0 0,0 0 0 0 0,-1 0 0 0 0,1 0 0 0 0,0 0 0 0 0,-1 0 0 0 0,1 0 1 0 0,0 0-1 0 0,-1 0 0 0 0,1 0 0 0 0,0 0 0 0 0,-1 0 0 0 0,1 0 0 0 0,0 0 0 0 0,-1-1 0 0 0,1 1-24 0 0,1 57 105 0 0,-1-39-1 0 0,11 219 111 0 0,20-61-178 0 0,-31-166-1728 0 0,0-28-2300 0 0,0 0 2559 0 0</inkml:trace>
  <inkml:trace contextRef="#ctx0" brushRef="#br0" timeOffset="298.36">113 58 916 0 0,'5'-5'94'0'0,"0"0"0"0"0,0 0 0 0 0,0 0-1 0 0,1 1 1 0 0,0-1 0 0 0,-1 1 0 0 0,2 1 0 0 0,-1-1-1 0 0,0 1 1 0 0,1 0 0 0 0,-1 1 0 0 0,1 0 0 0 0,0 0-1 0 0,0 0 1 0 0,0 1 0 0 0,0 0 0 0 0,0 0 0 0 0,0 0-1 0 0,0 1 1 0 0,0 0 0 0 0,0 1 0 0 0,1 0 0 0 0,-1 0-1 0 0,0 0 1 0 0,-1 1 0 0 0,1 0 0 0 0,0 0 0 0 0,0 1-1 0 0,-1 0 1 0 0,1 0 0 0 0,-1 0 0 0 0,0 1 0 0 0,0 0-1 0 0,-1 0 1 0 0,1 1 0 0 0,-1 0 0 0 0,0 0 0 0 0,0 0 0 0 0,0 0-1 0 0,-1 1 1 0 0,1-1 0 0 0,-1 1 0 0 0,-1 0 0 0 0,1 1-1 0 0,-1-1 1 0 0,1 4-94 0 0,-5-1 48 0 0,-1 0-1 0 0,0 0 1 0 0,0-1 0 0 0,-1 1-1 0 0,0-1 1 0 0,0 1 0 0 0,-1-1-1 0 0,0 0 1 0 0,0-1 0 0 0,-1 1-1 0 0,0-1 1 0 0,-1 0-1 0 0,1 0 1 0 0,-1 0 0 0 0,-1-1-1 0 0,1 0 1 0 0,-1 0 0 0 0,0-1-1 0 0,-1 1 1 0 0,1-2 0 0 0,-1 1-1 0 0,-1 0-47 0 0,-14 10-274 0 0,-1-1-1 0 0,0 0 1 0 0,0-2-1 0 0,-1-1 1 0 0,-1-1 0 0 0,0-1-1 0 0,0-1 1 0 0,-17 2 274 0 0,29-11-1248 0 0,-6-9 24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29:18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376 78 1140 0 0,'25'-49'1942'0'0,"-25"48"-1915"0"0,0 0 0 0 0,0 0 0 0 0,0 0 1 0 0,-1 0-1 0 0,1 0 0 0 0,0 0 1 0 0,-1 0-1 0 0,1 0 0 0 0,-1 0 0 0 0,1 0 1 0 0,-1 0-1 0 0,1 0 0 0 0,-1 0 1 0 0,1 0-1 0 0,-1 0 0 0 0,0 0 0 0 0,0 0 1 0 0,0 1-1 0 0,1-1 0 0 0,-1 0 1 0 0,0 1-1 0 0,0-1 0 0 0,0 0 0 0 0,0 1 1 0 0,0-1-1 0 0,0 1 0 0 0,0 0 1 0 0,0-1-1 0 0,0 1 0 0 0,0 0 0 0 0,0-1 1 0 0,0 1-1 0 0,-1 0 0 0 0,1 0 1 0 0,0 0-1 0 0,0 0 0 0 0,0 0 0 0 0,0 0 1 0 0,0 1-1 0 0,-1-1-27 0 0,-14-2 79 0 0,0 0 0 0 0,0 1-1 0 0,0 1 1 0 0,0 1 0 0 0,0 0 0 0 0,0 1 0 0 0,1 0-1 0 0,-1 1 1 0 0,1 1 0 0 0,-1 1 0 0 0,1 0-1 0 0,0 1 1 0 0,1 1 0 0 0,0 0 0 0 0,0 1 0 0 0,0 0-1 0 0,1 1 1 0 0,0 1 0 0 0,1 0 0 0 0,0 0 0 0 0,1 1-1 0 0,0 1 1 0 0,0 0 0 0 0,-5 9-79 0 0,14-18 18 0 0,1 1 1 0 0,0-1-1 0 0,0 0 0 0 0,-1 0 1 0 0,2 1-1 0 0,-1-1 0 0 0,0 1 1 0 0,1-1-1 0 0,0 0 0 0 0,-1 1 1 0 0,2-1-1 0 0,-1 1 0 0 0,0-1 1 0 0,0 1-1 0 0,1-1 1 0 0,0 1-1 0 0,0-1 0 0 0,0 0 1 0 0,0 1-1 0 0,0-1 0 0 0,1 0 1 0 0,0 0-1 0 0,-1 0 0 0 0,1 0 1 0 0,0 0-1 0 0,0-1 0 0 0,1 1 1 0 0,-1 0-1 0 0,0-1 1 0 0,1 0-1 0 0,0 1 0 0 0,0-1 1 0 0,-1 0-1 0 0,1 0 0 0 0,0-1 1 0 0,0 1-1 0 0,3 0-18 0 0,126 42 268 0 0,-91-36-932 0 0,-1-2 1 0 0,1-2 0 0 0,0-2 0 0 0,0-1 0 0 0,0-3 0 0 0,5-1 663 0 0,43-11-1288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29:18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1292 0 0,'-3'2'724'0'0,"3"-2"-96"0"0,3 3-56 0 0,3-3-52 0 0,17 4-72 0 0,2-1-68 0 0,9 0-100 0 0,3 2-48 0 0,3-4 0 0 0,3 1-152 0 0,3-2-48 0 0,4 3 4 0 0,1-2-492 0 0,-3-1-640 0 0,-3 2 48 0 0,-21-2 36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29:18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1240 0 0,'38'2'4096'0'0,"-14"45"-2922"0"0,41 356 306 0 0,-40-307-1147 0 0,22 152-1537 0 0,-47-247 1 0 0,0-1-117 0 0,-3 2 46 0 0,-9 7 32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29:20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1312 0 0,'56'21'4022'0'0,"44"-10"-2918"0"0,95 26-3180 0 0,-182-27 108 0 0,-13-9 694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29:20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1312 0 0,'19'12'996'0'0,"5"-3"-172"0"0,3 0-176 0 0,4 0-4 0 0,4 0-124 0 0,2-5-152 0 0,3 2-7 0 0,-2-4-145 0 0,1 2-176 0 0,2-1-8 0 0,1-3-380 0 0,-21 0-393 0 0,9 0-579 0 0,7 0 112 0 0,-2 0-4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29:19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136 263 1508 0 0,'-8'2'3832'0'0,"2"16"-3702"0"0,2 1 0 0 0,0-1 0 0 0,1 1 0 0 0,1 0 0 0 0,1 0 0 0 0,1-1 0 0 0,0 1 0 0 0,3 17-130 0 0,39 159 469 0 0,-40-186-654 0 0,1 13 43 0 0,1-15-3690 0 0,-4-7 2638 0 0</inkml:trace>
  <inkml:trace contextRef="#ctx0" brushRef="#br0" timeOffset="658.455">143 272 1152 0 0,'-6'-27'3013'0'0,"5"26"-2981"0"0,1 1-1 0 0,-1 0 1 0 0,1-1-1 0 0,-1 1 1 0 0,1 0-1 0 0,-1-1 1 0 0,0 1-1 0 0,1-1 1 0 0,0 1-1 0 0,-1-1 1 0 0,1 1-1 0 0,-1-1 1 0 0,1 1-1 0 0,0-1 1 0 0,-1 0-1 0 0,1 1 0 0 0,0-1 1 0 0,-1 1-1 0 0,1-1 1 0 0,0 0-1 0 0,0 1 1 0 0,0-1-1 0 0,0 0 1 0 0,0 1-1 0 0,-1-1 1 0 0,1 0-1 0 0,0 1 1 0 0,1-1-1 0 0,-1 0 1 0 0,0 1-1 0 0,0-1 1 0 0,0 0-1 0 0,0 1 1 0 0,0-1-1 0 0,1 0 1 0 0,-1 1-1 0 0,0-1 1 0 0,1 1-1 0 0,-1-1 1 0 0,0 0-1 0 0,1 1 1 0 0,-1-1-1 0 0,1 1 1 0 0,-1-1-1 0 0,0 1 1 0 0,1-1-1 0 0,0 1 1 0 0,-1 0-1 0 0,1-1 1 0 0,-1 1-1 0 0,1 0 1 0 0,-1-1-1 0 0,1 1 1 0 0,0 0-1 0 0,-1 0 1 0 0,1-1-32 0 0,3-1 7 0 0,-1-1 0 0 0,0 1 1 0 0,1-1-1 0 0,-1 1 0 0 0,1 0 1 0 0,0 1-1 0 0,0-1 1 0 0,-1 1-1 0 0,1-1 0 0 0,0 1 1 0 0,0 0-1 0 0,1 1 1 0 0,-1-1-1 0 0,0 1 0 0 0,0 0 1 0 0,0 0-1 0 0,0 0 1 0 0,0 0-1 0 0,0 1 0 0 0,1-1 1 0 0,-1 1-1 0 0,0 0 1 0 0,0 1-1 0 0,-1-1 0 0 0,1 1 1 0 0,0-1-1 0 0,0 1 1 0 0,-1 0-1 0 0,1 1 0 0 0,-1-1 1 0 0,1 1-1 0 0,-1-1 0 0 0,0 1 1 0 0,0 0-1 0 0,-1 0 1 0 0,1 0-1 0 0,0 0 0 0 0,-1 1 1 0 0,0-1-1 0 0,0 1 1 0 0,0 0-1 0 0,0-1 0 0 0,0 1 1 0 0,-1 0-1 0 0,0 0 1 0 0,1 2-8 0 0,-1 9 9 0 0,-1-1 0 0 0,-1 0 1 0 0,0 1-1 0 0,0-1 0 0 0,-2 0 1 0 0,0 0-1 0 0,0 0 1 0 0,-1 0-1 0 0,-1-1 0 0 0,0 1 1 0 0,-1-1-1 0 0,-1-1 1 0 0,0 1-1 0 0,-4 5-9 0 0,30 10 15 0 0,19 9-227 0 0,-32-33 226 0 0,0 1 0 0 0,0-1 0 0 0,-1 1 0 0 0,1 0 0 0 0,-1 1 0 0 0,-1-1-1 0 0,1 1 1 0 0,-1 0 0 0 0,0 0 0 0 0,0 1 0 0 0,0-1 0 0 0,-1 1 0 0 0,0 0 0 0 0,-1 0 0 0 0,1 0-1 0 0,-1 0 1 0 0,-1 0 0 0 0,1 5-14 0 0,-5-5 5 0 0,0 0 1 0 0,-1-1-1 0 0,0 1 0 0 0,0-1 0 0 0,0 0 0 0 0,-1-1 1 0 0,0 1-1 0 0,0-1 0 0 0,-1 0 0 0 0,0 0 0 0 0,1 0 1 0 0,-2-1-1 0 0,1 0 0 0 0,0 0 0 0 0,-1-1 0 0 0,0 1 0 0 0,1-1 1 0 0,-1-1-1 0 0,-1 0 0 0 0,1 0 0 0 0,0 0 0 0 0,0-1 1 0 0,-2 1-6 0 0,0 1-146 0 0,0 0 1 0 0,-1-1-1 0 0,0 0 1 0 0,1 0-1 0 0,-1-1 1 0 0,0 0-1 0 0,0-1 1 0 0,0 0-1 0 0,1-1 1 0 0,-1 0-1 0 0,0 0 1 0 0,0-1-1 0 0,1 0 1 0 0,-1-1-1 0 0,1 0 1 0 0,0 0-1 0 0,0-1 1 0 0,0 0-1 0 0,0-1 1 0 0,-7-5 145 0 0,-8-46-1637 0 0,21 20 487 0 0</inkml:trace>
  <inkml:trace contextRef="#ctx0" brushRef="#br0" timeOffset="957.839">699 0 1004 0 0,'40'40'3060'0'0,"-22"-20"-2828"0"0,-2 0-1 0 0,0 2 0 0 0,-1 0 0 0 0,-1 0 1 0 0,-1 2-1 0 0,-1-1 0 0 0,-1 2 0 0 0,-1 0 1 0 0,-2 0-1 0 0,0 0 0 0 0,-1 1 0 0 0,-2 0 1 0 0,1 14-232 0 0,-11-22 112 0 0,0 1 0 0 0,-1-1 0 0 0,-1 0 0 0 0,-1 0 0 0 0,0 0 0 0 0,-2-1 0 0 0,0-1 0 0 0,0 0 0 0 0,-2 0 0 0 0,0-1 0 0 0,0 0 0 0 0,-2-1 0 0 0,0-1 0 0 0,0 0 0 0 0,-1-1 0 0 0,-1 0 0 0 0,0-1 0 0 0,0-1 0 0 0,-1-1 0 0 0,-1 0 1 0 0,1-1-1 0 0,-4 0-112 0 0,-49 12-875 0 0,69-20 731 0 0,-1-1-1 0 0,1 0 1 0 0,-1 1-1 0 0,1-1 1 0 0,-1 0-1 0 0,1 0 1 0 0,0 0-1 0 0,-1 0 1 0 0,1 0-1 0 0,0 0 1 0 0,0 0-1 0 0,0 0 1 0 0,0-1-1 0 0,0 1 1 0 0,0 0-1 0 0,0-1 1 0 0,0 1-1 0 0,1 0 1 0 0,-1-1-1 0 0,0 1 1 0 0,1-1-1 0 0,-1 1 1 0 0,1-1-1 0 0,-1 0 1 0 0,1 1-1 0 0,0-1 1 0 0,0 1-1 0 0,0-1 1 0 0,0 0-1 0 0,0 1 1 0 0,0-1-1 0 0,0 0 1 0 0,1 1-1 0 0,-1-1 1 0 0,0 1-1 0 0,1-1 1 0 0,-1 1-1 0 0,1-1 1 0 0,0 0 144 0 0,15-41-1462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29:24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57 1004 0 0,'-3'4'91'0'0,"1"-1"0"0"0,0 1 0 0 0,0 0 0 0 0,0-1 0 0 0,1 1 0 0 0,-1 0 0 0 0,1 0 0 0 0,0 0-1 0 0,0 0 1 0 0,0 0 0 0 0,1 0 0 0 0,-1 0 0 0 0,1 0 0 0 0,0 0 0 0 0,0 0 0 0 0,1 1 0 0 0,-1-1 0 0 0,1 0 0 0 0,0 0 0 0 0,0 0 0 0 0,0 0 0 0 0,1-1-1 0 0,-1 1 1 0 0,1 0 0 0 0,0 0 0 0 0,0-1 0 0 0,0 1 0 0 0,0-1 0 0 0,1 0 0 0 0,-1 1 0 0 0,1-1 0 0 0,0 0 0 0 0,0-1 0 0 0,2 2-91 0 0,40 49 776 0 0,-36-44-661 0 0,0 0-1 0 0,0 1 1 0 0,-1 0-1 0 0,0 0 1 0 0,-1 1-1 0 0,0 0 1 0 0,-1 0-1 0 0,0 1 1 0 0,-1 0-1 0 0,0 0 1 0 0,1 4-115 0 0,-8-11-13 0 0,1 0 0 0 0,-1-1 0 0 0,0 1 0 0 0,0 0 0 0 0,-1-1 1 0 0,1 0-1 0 0,-1 1 0 0 0,0-1 0 0 0,0 0 0 0 0,-1 0 0 0 0,1-1 0 0 0,-1 1 0 0 0,0-1 0 0 0,0 0 1 0 0,0 1-1 0 0,0-2 0 0 0,0 1 0 0 0,-1 0 0 0 0,1-1 0 0 0,-1 0 0 0 0,0 0 0 0 0,0-1 0 0 0,1 1 1 0 0,-3 0 12 0 0,-79 12-3029 0 0,63-14 1839 0 0</inkml:trace>
  <inkml:trace contextRef="#ctx0" brushRef="#br0" timeOffset="251.584">128 56 1592 0 0,'-3'-2'908'0'0,"-2"2"-168"0"0,5-1-40 0 0,0-1-56 0 0,3 1-164 0 0,5-1-55 0 0,15-4-129 0 0,10-1-208 0 0,3 1 0 0 0,7 0-472 0 0,5 3-441 0 0,6-3 53 0 0,1-2-576 0 0,-3 2-16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29:23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28 1128 0 0,'0'0'280'0'0,"0"0"-21"0"0,-3-14 888 0 0,-7 21-1046 0 0,1 0 1 0 0,0 1 0 0 0,0 0 0 0 0,1 1 0 0 0,0-1 0 0 0,0 2 0 0 0,1-1 0 0 0,0 1 0 0 0,1 0 0 0 0,0 1-1 0 0,0-1 1 0 0,1 1 0 0 0,1 0 0 0 0,0 0 0 0 0,0 1 0 0 0,1-1 0 0 0,1 1 0 0 0,0 0 0 0 0,0 0-1 0 0,1 0 1 0 0,1 0 0 0 0,0-1 0 0 0,1 7-102 0 0,1-6 67 0 0,1-1 0 0 0,0 0 0 0 0,0 0 0 0 0,1 0 0 0 0,0-1 0 0 0,1 1-1 0 0,1-1 1 0 0,0 0 0 0 0,0-1 0 0 0,0 1 0 0 0,1-1 0 0 0,1 0 0 0 0,0-1 0 0 0,0 0 0 0 0,0 0 0 0 0,1-1-1 0 0,0 0 1 0 0,1 0 0 0 0,-1-1 0 0 0,1-1 0 0 0,1 1 0 0 0,-1-1 0 0 0,1-1 0 0 0,-1 0 0 0 0,1-1 0 0 0,0 0-1 0 0,1 0 1 0 0,-1-1 0 0 0,0-1 0 0 0,1 0 0 0 0,-1-1 0 0 0,1 0 0 0 0,-1 0 0 0 0,1-1 0 0 0,-1-1 0 0 0,0 0-1 0 0,1 0 1 0 0,-1-1 0 0 0,0-1 0 0 0,-1 0 0 0 0,1 0 0 0 0,-1-1 0 0 0,1 0 0 0 0,-2-1 0 0 0,1 0 0 0 0,-1-1-1 0 0,8-6-66 0 0,-11 6 20 0 0,-1 1 0 0 0,0-1-1 0 0,0 0 1 0 0,0 0 0 0 0,-1 0-1 0 0,0-1 1 0 0,-1 1-1 0 0,0-1 1 0 0,0 0 0 0 0,0 0-1 0 0,-1 0 1 0 0,0 0 0 0 0,-1 0-1 0 0,0-1 1 0 0,0 1-1 0 0,-1-1 1 0 0,0 1 0 0 0,0 0-1 0 0,-1-1 1 0 0,0 1-1 0 0,0 0 1 0 0,-1-1 0 0 0,0 1-1 0 0,-1 0 1 0 0,0 0 0 0 0,0 1-1 0 0,-4-7-19 0 0,-6-11-262 0 0,-1 1-1 0 0,-2 0 1 0 0,0 1-1 0 0,-2 1 0 0 0,0 1 1 0 0,-2 0-1 0 0,-14-11 263 0 0,30 26-3605 0 0,4 6 2717 0 0</inkml:trace>
  <inkml:trace contextRef="#ctx0" brushRef="#br0" timeOffset="267.367">684 112 1900 0 0,'12'-2'5189'0'0,"-14"-26"-4117"0"0,2 11-6611 0 0,2 17 4241 0 0</inkml:trace>
  <inkml:trace contextRef="#ctx0" brushRef="#br0" timeOffset="753.127">1212 114 1132 0 0,'-74'-17'1742'0'0,"61"13"-1697"0"0,-1 2 1 0 0,0-1-1 0 0,1 2 0 0 0,-1 0 0 0 0,0 1 0 0 0,0 0 1 0 0,0 1-1 0 0,0 0 0 0 0,1 1 0 0 0,-1 1 0 0 0,1 0 0 0 0,-1 1 1 0 0,1 0-1 0 0,0 1 0 0 0,0 1 0 0 0,1 0 0 0 0,0 1 1 0 0,0 0-1 0 0,0 0 0 0 0,1 1 0 0 0,0 1 0 0 0,-2 3-45 0 0,12-10 13 0 0,-1 0 0 0 0,1 0-1 0 0,0 0 1 0 0,0 0 0 0 0,0 1-1 0 0,0-1 1 0 0,0 0 0 0 0,0 1-1 0 0,1-1 1 0 0,-1 1 0 0 0,1-1 0 0 0,0 1-1 0 0,0-1 1 0 0,0 1 0 0 0,0-1-1 0 0,0 0 1 0 0,0 1 0 0 0,1-1-1 0 0,-1 1 1 0 0,1-1 0 0 0,0 1-1 0 0,-1-1 1 0 0,1 0 0 0 0,0 1-1 0 0,0-1 1 0 0,1 0 0 0 0,-1 0-1 0 0,0 0 1 0 0,1 0 0 0 0,-1 0-1 0 0,1 0 1 0 0,0 0 0 0 0,0-1 0 0 0,0 1-1 0 0,0-1 1 0 0,0 1 0 0 0,0-1-1 0 0,0 0 1 0 0,0 1 0 0 0,0-1-1 0 0,1 0 1 0 0,-1 0 0 0 0,0-1-1 0 0,1 1-12 0 0,115 28 531 0 0,-107-28-475 0 0,1 0-1 0 0,0 0 0 0 0,0-1 1 0 0,-1-1-1 0 0,1 0 1 0 0,0-1-1 0 0,-1 0 1 0 0,1-1-1 0 0,-1 0 0 0 0,0 0 1 0 0,0-2-1 0 0,0 1 1 0 0,-1-1-1 0 0,1-1 1 0 0,-1 0-1 0 0,0 0 1 0 0,-1-1-1 0 0,1 0 0 0 0,-2-1 1 0 0,1 0-1 0 0,-1 0 1 0 0,0-1-1 0 0,0 0 1 0 0,-1-1-1 0 0,-1 1 0 0 0,0-1 1 0 0,1-2-56 0 0,-8 13 9 0 0,1-1 0 0 0,-1 1 0 0 0,1-1 0 0 0,-1 1 0 0 0,1-1 0 0 0,-1 1 0 0 0,0-1-1 0 0,1 0 1 0 0,-1 1 0 0 0,0-1 0 0 0,1 0 0 0 0,-1 1 0 0 0,0-1 0 0 0,1 0 0 0 0,-1 0 0 0 0,0 0 0 0 0,0 1 0 0 0,1-1 0 0 0,-1 0 0 0 0,0 0 0 0 0,0 0 0 0 0,0 0 0 0 0,1-1 0 0 0,-1 1 0 0 0,0 0-1 0 0,0 0 1 0 0,1 0 0 0 0,-1-1 0 0 0,0 1 0 0 0,1 0 0 0 0,-1 0 0 0 0,0-1 0 0 0,1 1 0 0 0,-1-1 0 0 0,0 1 0 0 0,1-1 0 0 0,-1 1 0 0 0,1-1 0 0 0,-1 1 0 0 0,1-1 0 0 0,-1 1 0 0 0,1-1-1 0 0,-1 0 1 0 0,1 1 0 0 0,0-1 0 0 0,-1 0-9 0 0,-5 17-17 0 0,0 1-1 0 0,1 0 1 0 0,0 0-1 0 0,2 0 1 0 0,0 1-1 0 0,1-1 1 0 0,1 1-1 0 0,0 0 1 0 0,1-1-1 0 0,2 3 18 0 0,-2-4 35 0 0,40 169-3116 0 0,-38-175 1809 0 0,-1-8-24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29:32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23 1960 0 0,'-2'-5'4906'0'0,"4"4"-6921"0"0,15-2 643 0 0,4-3 264 0 0,3-1-23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25:35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259 107 1316 0 0,'16'-3'2021'0'0,"-28"17"932"0"0,-44 76-2414 0 0,-133 382 945 0 0,182-453-1456 0 0,-4 10 224 0 0,13-53-454 0 0,28-119 296 0 0,7 2 1 0 0,6 2-1 0 0,58-126-94 0 0,-88 249 225 0 0,-15 54-160 0 0,0-13-54 0 0,7 26 64 0 0,2 1 0 0 0,3-1 0 0 0,2-1 0 0 0,2 0 0 0 0,2 0 0 0 0,2-2 0 0 0,3 0 0 0 0,1-1 0 0 0,17 24-75 0 0,-11-16 10 0 0,1 53-2495 0 0,-66-65-1727 0 0,23-39 2777 0 0</inkml:trace>
  <inkml:trace contextRef="#ctx0" brushRef="#br0" timeOffset="266.75">78 560 1540 0 0,'-3'-22'5867'0'0,"60"-13"-4499"0"0,97-2-1250 0 0,4 23-5789 0 0,-130 14 4369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29:33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299 408 1036 0 0,'-8'-8'4769'0'0,"-72"8"-3318"0"0,-111 79-343 0 0,190-79-1109 0 0,0 1 0 0 0,1-1 1 0 0,-1 0-1 0 0,0 0 0 0 0,0 1 0 0 0,0-1 0 0 0,0 0 1 0 0,0 1-1 0 0,0-1 0 0 0,1 1 0 0 0,-1-1 0 0 0,0 1 0 0 0,0-1 1 0 0,1 1-1 0 0,-1-1 0 0 0,0 1 0 0 0,1 0 0 0 0,-1 0 1 0 0,0-1-1 0 0,1 1 0 0 0,-1 0 0 0 0,1 0 0 0 0,-1 0 0 0 0,1-1 1 0 0,0 1-1 0 0,-1 0 0 0 0,1 0 0 0 0,0 0 0 0 0,0 0 1 0 0,0 0-1 0 0,-1 0 0 0 0,1 0 0 0 0,0 0 0 0 0,0 0 0 0 0,0 0 1 0 0,0 0-1 0 0,1 0 0 0 0,-1-1 0 0 0,0 1 0 0 0,0 0 1 0 0,1 0-1 0 0,-1 0 0 0 0,0 0 0 0 0,1 0 0 0 0,-1 0 1 0 0,1-1-1 0 0,-1 1 0 0 0,1 0 0 0 0,-1 0 0 0 0,1-1 0 0 0,0 1 1 0 0,-1 0-1 0 0,1-1 0 0 0,0 1 0 0 0,-1 0 0 0 0,1-1 1 0 0,0 1-1 0 0,0-1 0 0 0,0 1 0 0 0,-1-1 0 0 0,1 0 0 0 0,0 1 1 0 0,0-1-1 0 0,0 0 0 0 0,0 0 0 0 0,0 0 0 0 0,0 1 1 0 0,0-1-1 0 0,0 0 0 0 0,1 0 1 0 0,65 9-303 0 0,-45-9 215 0 0,1-2 0 0 0,0-1 0 0 0,0 0 0 0 0,-1-2 0 0 0,0 0 1 0 0,0-2-1 0 0,0 0 0 0 0,3-3 88 0 0,-16 7-70 0 0,0 0 1 0 0,0 0-1 0 0,-1-1 1 0 0,1 0-1 0 0,-1 0 1 0 0,0-1-1 0 0,0-1 1 0 0,-1 1-1 0 0,0-1 1 0 0,0 0-1 0 0,0 0 1 0 0,0-1-1 0 0,2-4 70 0 0,-55-23 69 0 0,-108 29 150 0 0,120 18-213 0 0,34-13-26 0 0,1 0 1 0 0,-1 0-1 0 0,0 0 0 0 0,1 0 0 0 0,-1 0 0 0 0,1 0 1 0 0,-1 0-1 0 0,1 0 0 0 0,-1 0 0 0 0,1 0 0 0 0,-1 0 1 0 0,0 0-1 0 0,1 0 0 0 0,-1 0 0 0 0,1 0 1 0 0,-1 0-1 0 0,1 1 0 0 0,-1-1 0 0 0,0 0 0 0 0,1 0 1 0 0,-1 0-1 0 0,1 1 0 0 0,-1-1 0 0 0,0 0 0 0 0,1 1 1 0 0,-1-1-1 0 0,0 0 0 0 0,0 1 0 0 0,1-1 0 0 0,-1 0 1 0 0,0 1-1 0 0,0-1 0 0 0,1 0 0 0 0,-1 1 1 0 0,0-1-1 0 0,0 1 0 0 0,0-1 0 0 0,0 1 0 0 0,1-1 1 0 0,-1 0-1 0 0,0 1 0 0 0,0-1 0 0 0,0 1 0 0 0,0-1 1 0 0,0 1-1 0 0,0-1 0 0 0,0 1 0 0 0,-1-1 1 0 0,1 1-1 0 0,0-1 0 0 0,0 0 0 0 0,0 1 0 0 0,0-1 1 0 0,0 1-1 0 0,-1-1 0 0 0,1 0 0 0 0,0 1 0 0 0,0-1 1 0 0,-1 1-1 0 0,1-1 20 0 0,23 1-229 0 0,-1-2 1 0 0,1 0 0 0 0,-1-1-1 0 0,0-1 1 0 0,0-2-1 0 0,0 0 1 0 0,0-1 0 0 0,-1-1-1 0 0,0-1 1 0 0,0-1-1 0 0,-1-1 1 0 0,0 0 0 0 0,-1-2-1 0 0,15-11 229 0 0,-27 18 102 0 0,-1-1 0 0 0,-1 0 0 0 0,1 0 0 0 0,-1 0-1 0 0,0-1 1 0 0,0 0 0 0 0,-1 0 0 0 0,0 0 0 0 0,0 0 0 0 0,-1-1 0 0 0,0 1-1 0 0,0-1 1 0 0,-1 0 0 0 0,0 0 0 0 0,0 0 0 0 0,-1 0 0 0 0,0-1-1 0 0,0 1 1 0 0,-1 0 0 0 0,0 0 0 0 0,0 0 0 0 0,-1-1 0 0 0,0 1 0 0 0,-1-2-102 0 0,0 0 406 0 0,-1 1 1 0 0,0 0 0 0 0,0 0 0 0 0,-1 0 0 0 0,0 0 0 0 0,0 0 0 0 0,-1 1 0 0 0,0-1 0 0 0,-1 1 0 0 0,0 1 0 0 0,0-1 0 0 0,-1 1 0 0 0,-1-2-407 0 0,5 10 77 0 0,-1 0 0 0 0,1 1 0 0 0,0-1 0 0 0,0 1 1 0 0,0-1-1 0 0,0 1 0 0 0,0 0 0 0 0,0 0 0 0 0,0 0 0 0 0,0 1 0 0 0,1-1 0 0 0,-1 1 1 0 0,1-1-1 0 0,0 1 0 0 0,0 0 0 0 0,0 0 0 0 0,0 0 0 0 0,0 0 0 0 0,1 0 0 0 0,-1 0 1 0 0,1 1-1 0 0,0-1 0 0 0,0 0 0 0 0,0 1 0 0 0,0 0-77 0 0,-5 17 70 0 0,1-1 0 0 0,0 1 0 0 0,2 0 0 0 0,0 0 0 0 0,2 0-1 0 0,0 1 1 0 0,1-1 0 0 0,2 10-70 0 0,-1 24 74 0 0,40 202-608 0 0,-12-121-1727 0 0,-16-2-4287 0 0,-13-121 5461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29:35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4 1676 0 0,'-16'-3'4262'0'0,"-19"13"-3001"0"0,16-3-864 0 0,12-6-295 0 0,-1 0 1 0 0,1 1-1 0 0,-1 0 0 0 0,1 0 0 0 0,0 1 1 0 0,0 0-1 0 0,0 0 0 0 0,0 1 0 0 0,1-1 1 0 0,-1 2-1 0 0,1-1 0 0 0,0 1 0 0 0,0 0 1 0 0,0 0-1 0 0,1 0 0 0 0,0 1 0 0 0,0 0 1 0 0,0 0-1 0 0,1 0 0 0 0,0 1 0 0 0,0-1 1 0 0,1 1-1 0 0,0 0 0 0 0,0 0 0 0 0,-1 5-102 0 0,7-5-32 0 0,1 0 0 0 0,0 0 0 0 0,0-1 0 0 0,0 1 0 0 0,1-1 0 0 0,0 0 0 0 0,0-1 0 0 0,1 1 0 0 0,0-1 0 0 0,0 0 0 0 0,0 0 0 0 0,0-1 0 0 0,1 0 0 0 0,0 0 0 0 0,0 0 0 0 0,0-1 0 0 0,0 0 0 0 0,0 0 0 0 0,1-1 0 0 0,-1 0 0 0 0,1 0 0 0 0,0-1 0 0 0,-1 0 0 0 0,1-1 0 0 0,0 1 0 0 0,0-1 0 0 0,0-1 0 0 0,3 0 32 0 0,20 3-862 0 0,0-1-1 0 0,0-1 1 0 0,0-2 0 0 0,-1-2-1 0 0,1 0 1 0 0,-1-2 0 0 0,29-9 862 0 0,-7-1-1204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29:37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2000 0 0,'8'1'124'0'0,"-1"1"0"0"0,1 0 1 0 0,-1 0-1 0 0,0 1 0 0 0,1 0 0 0 0,-1 1 0 0 0,-1 0 0 0 0,1 0 0 0 0,0 0 1 0 0,-1 0-1 0 0,0 1 0 0 0,0 0 0 0 0,0 1 0 0 0,-1-1 0 0 0,0 1 1 0 0,0 0-1 0 0,0 1 0 0 0,-1-1 0 0 0,0 1 0 0 0,0 0 0 0 0,0 0 0 0 0,-1 0 1 0 0,0 0-1 0 0,-1 0 0 0 0,1 1-124 0 0,27 192 2179 0 0,-31-186-2112 0 0,-1 0-1 0 0,-1 0 1 0 0,0 0-1 0 0,-1 0 0 0 0,0 0 1 0 0,-1-1-1 0 0,0 0 0 0 0,-1 0 1 0 0,-1 0-1 0 0,0-1 1 0 0,-1 0-1 0 0,0 0 0 0 0,-1-1 1 0 0,0 0-1 0 0,-1-1 1 0 0,0 0-1 0 0,0 0 0 0 0,-1-1 1 0 0,-9 6-67 0 0,19-15-102 0 0,1 1 1 0 0,-1-1-1 0 0,0 1 1 0 0,1 0 0 0 0,-1-1-1 0 0,0 0 1 0 0,0 1-1 0 0,0-1 1 0 0,1 1-1 0 0,-1-1 1 0 0,0 0 0 0 0,0 0-1 0 0,0 1 1 0 0,0-1-1 0 0,1 0 1 0 0,-1 0-1 0 0,0 0 1 0 0,0 0-1 0 0,0 0 1 0 0,0 0 0 0 0,0 0-1 0 0,0 0 1 0 0,1 0-1 0 0,-1-1 1 0 0,0 1-1 0 0,0 0 1 0 0,0-1-1 0 0,0 1 1 0 0,1 0 0 0 0,-1-1-1 0 0,0 1 1 0 0,0-1-1 0 0,1 1 1 0 0,-1-1-1 0 0,0 1 1 0 0,1-1 0 0 0,-1 0-1 0 0,0 1 1 0 0,1-1-1 0 0,-1 0 1 0 0,1 0-1 0 0,-1 1 1 0 0,1-1-1 0 0,0 0 1 0 0,-1 0 0 0 0,1 1-1 0 0,0-1 1 0 0,0 0-1 0 0,-1 0 1 0 0,1 0-1 0 0,0 0 1 0 0,0 0-1 0 0,0 0 1 0 0,0 1 0 0 0,0-2 101 0 0,1-18-1086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29:38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1132 0 0,'0'0'91'0'0,"117"-1"8226"0"0,51-9-7250 0 0,-36 2-1558 0 0,-14 22-3322 0 0,-107-5 52 0 0,-18-7 2699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29:38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1748 0 0,'7'3'1092'0'0,"1"-1"-144"0"0,0-1-120 0 0,21-1-136 0 0,-13 0-35 0 0,11 0-181 0 0,6 0-180 0 0,6 0-256 0 0,1 0-12 0 0,1 0-968 0 0,41-13-285 0 0,-47 8-27 0 0,-1 2 148 0 0,-9-3-136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29:37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508 52 1824 0 0,'0'0'290'0'0,"-1"1"0"0"0,1-1 0 0 0,0 1 0 0 0,0-1 1 0 0,0 1-1 0 0,0-1 0 0 0,0 1 0 0 0,0-1 0 0 0,0 1 0 0 0,0-1 0 0 0,0 1 0 0 0,0-1 0 0 0,0 1 0 0 0,0-1 0 0 0,0 1 0 0 0,0-1 0 0 0,1 1 1 0 0,-1-1-1 0 0,0 1 0 0 0,0-1 0 0 0,1 1 0 0 0,-1-1 0 0 0,0 1 0 0 0,1-1-290 0 0,-30 12 191 0 0,13-5 27 0 0,8-4-153 0 0,0-1 0 0 0,-1 1 0 0 0,1 1-1 0 0,1-1 1 0 0,-1 1 0 0 0,0 1 0 0 0,1 0 0 0 0,0 0 0 0 0,0 0 0 0 0,1 0 0 0 0,-1 1-1 0 0,1 1 1 0 0,0-1 0 0 0,1 1 0 0 0,-1 0 0 0 0,1 0 0 0 0,1 0 0 0 0,-1 1 0 0 0,1-1 0 0 0,1 1-1 0 0,0 0 1 0 0,-3 8-65 0 0,7-13-30 0 0,0 0 0 0 0,0 0 0 0 0,1 0 1 0 0,-1-1-1 0 0,1 1 0 0 0,0-1 0 0 0,-1 1 0 0 0,1-1 0 0 0,0 0 0 0 0,0 1 0 0 0,1-1 0 0 0,-1 0 0 0 0,0 0 0 0 0,1-1 0 0 0,-1 1 0 0 0,1 0 0 0 0,-1-1 0 0 0,1 0 0 0 0,0 1 0 0 0,0-1 0 0 0,0 0 0 0 0,0 0 0 0 0,0-1 0 0 0,0 1 1 0 0,0-1-1 0 0,0 1 0 0 0,0-1 0 0 0,0 0 0 0 0,0 0 0 0 0,2-1 30 0 0,66 0-3378 0 0,11-27 466 0 0,-55 12 1486 0 0</inkml:trace>
  <inkml:trace contextRef="#ctx0" brushRef="#br0" timeOffset="251.861">137 1 1792 0 0,'-9'3'148'0'0,"1"0"0"0"0,0 1 1 0 0,0 1-1 0 0,0-1 0 0 0,1 1 0 0 0,-1 1 0 0 0,1-1 0 0 0,1 1 1 0 0,-1 1-1 0 0,1-1 0 0 0,0 1 0 0 0,0 0 0 0 0,1 0 0 0 0,0 1 1 0 0,0-1-1 0 0,1 1 0 0 0,0 0 0 0 0,0 1 0 0 0,1-1 0 0 0,0 1 0 0 0,1-1 1 0 0,0 1-1 0 0,0 0 0 0 0,1 0 0 0 0,0 0 0 0 0,0 0 0 0 0,1 0 1 0 0,0 0-1 0 0,1 0 0 0 0,0 0 0 0 0,0 0 0 0 0,1-1 0 0 0,0 1 1 0 0,0 0-1 0 0,1-1 0 0 0,1 1 0 0 0,2 5-148 0 0,105 127-142 0 0,31-37-3594 0 0,-107-84 2664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29:36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77 2080 0 0,'0'0'629'0'0,"36"-4"3753"0"0,-35 3-4399 0 0,-1 2 50 0 0,0-1-1 0 0,0 1 0 0 0,0-1 1 0 0,1 1-1 0 0,-1-1 1 0 0,0 1-1 0 0,1-1 1 0 0,-1 0-1 0 0,0 1 0 0 0,1-1 1 0 0,-1 0-1 0 0,1 1 1 0 0,-1-1-1 0 0,0 0 0 0 0,1 1 1 0 0,-1-1-1 0 0,1 0 1 0 0,-1 0-1 0 0,1 0 0 0 0,-1 1 1 0 0,1-1-1 0 0,-1 0 1 0 0,1 0-1 0 0,-1 0 0 0 0,1 0 1 0 0,-1 0-1 0 0,1 0 1 0 0,-1 0-1 0 0,1 0 0 0 0,-1 0 1 0 0,1 0-1 0 0,-1 0 1 0 0,1 0-1 0 0,-1-1 1 0 0,1 1-1 0 0,-1 0 0 0 0,1 0 1 0 0,-1 0-1 0 0,1-1 1 0 0,-1 1-1 0 0,1 0 0 0 0,-1-1 1 0 0,0 1-1 0 0,1 0 1 0 0,-1-1-1 0 0,0 1 0 0 0,1 0 1 0 0,-1-1-1 0 0,0 1 1 0 0,1-1-1 0 0,-1 1 0 0 0,0-1-32 0 0,-2 45 102 0 0,3 1-1 0 0,1-1 1 0 0,2 0-1 0 0,1-1 0 0 0,3 1 1 0 0,2-1-1 0 0,9 26-101 0 0,15 76 115 0 0,-28-110-1475 0 0,-6-33 19 0 0,0-2-32 0 0,-12 7-1262 0 0,7-10 1360 0 0</inkml:trace>
  <inkml:trace contextRef="#ctx0" brushRef="#br0" timeOffset="267.496">76 67 896 0 0,'4'-6'132'0'0,"0"1"-1"0"0,1 0 1 0 0,0 0 0 0 0,0 0 0 0 0,0 0-1 0 0,0 1 1 0 0,1 0 0 0 0,0 0-1 0 0,0 1 1 0 0,0 0 0 0 0,0 0-1 0 0,0 0 1 0 0,1 0 0 0 0,-1 1 0 0 0,1 0-1 0 0,0 1 1 0 0,0 0 0 0 0,-1 0-1 0 0,1 0 1 0 0,0 0 0 0 0,0 1 0 0 0,0 1-1 0 0,0-1 1 0 0,0 1 0 0 0,0 0-1 0 0,-1 0 1 0 0,1 1 0 0 0,0 0-1 0 0,-1 0 1 0 0,3 2-132 0 0,-4-2 52 0 0,0 0 1 0 0,0 0-1 0 0,-1 0 0 0 0,1 1 0 0 0,-1 0 0 0 0,1-1 1 0 0,-1 1-1 0 0,0 1 0 0 0,0-1 0 0 0,-1 1 0 0 0,1 0 1 0 0,-1-1-1 0 0,1 1 0 0 0,-1 1 0 0 0,-1-1 0 0 0,1 0 1 0 0,0 1-1 0 0,-1 0 0 0 0,0-1 0 0 0,0 1 0 0 0,-1 0 1 0 0,1 0-1 0 0,-1 0 0 0 0,0 0 0 0 0,0 0 0 0 0,-1 0 1 0 0,1 1-1 0 0,-1-1 0 0 0,0 0 0 0 0,-1 0 0 0 0,1 0 1 0 0,-1 0-1 0 0,0 0 0 0 0,0 0 0 0 0,-1 0 0 0 0,0 0 1 0 0,0 1-53 0 0,-6 4 51 0 0,-1-1 1 0 0,0 0 0 0 0,0 0-1 0 0,-1-1 1 0 0,0 0 0 0 0,-1-1-1 0 0,0 0 1 0 0,0-1 0 0 0,0 0-1 0 0,-1 0 1 0 0,-10 2-52 0 0,-42 5-3033 0 0,60-16 2100 0 0,-5-9 44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29:34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62 405 1908 0 0,'248'-48'3130'0'0,"-132"-4"-2770"0"0,-115 51-343 0 0,-1 1-24 0 0,-49-21-33 0 0,33 19 96 0 0,0 0-1 0 0,-1 1 1 0 0,1 0-1 0 0,0 1 1 0 0,0 1-1 0 0,0 1 0 0 0,0 0 1 0 0,0 1-1 0 0,0 0 1 0 0,1 2-1 0 0,-1 0 1 0 0,1 1-1 0 0,0 0 0 0 0,1 1 1 0 0,-1 0-1 0 0,1 2 1 0 0,1 0-1 0 0,0 0 1 0 0,0 1-1 0 0,1 0 0 0 0,0 1 1 0 0,1 1-1 0 0,0 0 1 0 0,-4 7-56 0 0,13-16 12 0 0,1 0 0 0 0,-1 0 0 0 0,1 0-1 0 0,-1 0 1 0 0,1 0 0 0 0,0 0 0 0 0,1 1 0 0 0,-1-1 0 0 0,0 0 0 0 0,1 1 0 0 0,0-1 0 0 0,0 1 0 0 0,0-1 0 0 0,0 0 0 0 0,1 1 0 0 0,-1-1 0 0 0,1 1 0 0 0,0-1 0 0 0,-1 0 0 0 0,2 0 0 0 0,-1 1 0 0 0,0-1 0 0 0,1 0 0 0 0,-1 0 0 0 0,1 0 0 0 0,0-1 0 0 0,0 1 0 0 0,0 0 0 0 0,0-1 0 0 0,1 1 0 0 0,-1-1 0 0 0,1 0 0 0 0,0 1 0 0 0,-1-1 0 0 0,1-1 0 0 0,0 1 0 0 0,0 0 0 0 0,0-1-1 0 0,0 1 1 0 0,3 0-12 0 0,136 34-161 0 0,68-54-4336 0 0,-165 6 3294 0 0</inkml:trace>
  <inkml:trace contextRef="#ctx0" brushRef="#br0" timeOffset="297.246">624 312 880 0 0,'-1'10'3952'0'0,"5"19"-3745"0"0,27 84 686 0 0,0-18 1629 0 0,-6-111-1198 0 0,163-173-2500 0 0,-142 132-4366 0 0,-46 52 4326 0 0</inkml:trace>
  <inkml:trace contextRef="#ctx0" brushRef="#br0" timeOffset="643.343">1051 466 968 0 0,'19'5'277'0'0,"0"-2"1"0"0,0 0-1 0 0,0-1 1 0 0,0-1-1 0 0,0 0 0 0 0,1-2 1 0 0,-1 0-1 0 0,0-2 0 0 0,0 0 1 0 0,0-1-1 0 0,-1 0 0 0 0,1-2 1 0 0,-1 0-1 0 0,0-1 0 0 0,0-1 1 0 0,-1-1-1 0 0,0 0 1 0 0,-1-1-1 0 0,0-1 0 0 0,14-13-277 0 0,-29 23-2 0 0,0 0 0 0 0,0-1 0 0 0,0 1 0 0 0,-1-1 0 0 0,1 1 0 0 0,0 0 0 0 0,-1-1 0 0 0,1 0 0 0 0,-1 1 0 0 0,0-1 0 0 0,1 1 0 0 0,-1-1 0 0 0,0 0 0 0 0,0 1 0 0 0,0-1 0 0 0,0 1 0 0 0,0-1 0 0 0,-1 0 0 0 0,1 1 0 0 0,0-1 0 0 0,-1 1 0 0 0,1-1 0 0 0,-1 1 0 0 0,0-1 0 0 0,1 1 0 0 0,-1-1 0 0 0,0 1 0 0 0,0 0 0 0 0,0-1 0 0 0,0 1 0 0 0,0 0 0 0 0,0 0 0 0 0,0 0 0 0 0,0 0 0 0 0,-1 0 0 0 0,1 0 0 0 0,0 0 0 0 0,-1 0 0 0 0,1 0 0 0 0,-1 0 0 0 0,1 1 0 0 0,-1-1 0 0 0,1 1 0 0 0,-1-1 0 0 0,1 1 0 0 0,-1 0 0 0 0,1-1 0 0 0,-1 1 0 0 0,0 0 0 0 0,1 0 0 0 0,-1 0 0 0 0,1 0 0 0 0,-1 0 0 0 0,-1 1 2 0 0,-13-5 32 0 0,-1 2 1 0 0,0 0 0 0 0,0 1 0 0 0,0 0 0 0 0,0 2 0 0 0,0 0 0 0 0,1 1 0 0 0,-1 0 0 0 0,0 1 0 0 0,1 1 0 0 0,-1 1-1 0 0,1 0 1 0 0,0 2 0 0 0,1-1 0 0 0,0 2 0 0 0,0 0 0 0 0,0 1 0 0 0,1 0 0 0 0,0 1 0 0 0,-11 12-33 0 0,22-19 6 0 0,0 0 0 0 0,1 0 0 0 0,0 1 0 0 0,-1-1 0 0 0,1 1 0 0 0,1-1 0 0 0,-1 1 0 0 0,0 0 0 0 0,1 0 1 0 0,0 0-1 0 0,0 0 0 0 0,0 0 0 0 0,1 0 0 0 0,-1 0 0 0 0,1 0 0 0 0,0 0 0 0 0,0 0 0 0 0,0 1 0 0 0,1-1 1 0 0,-1 0-1 0 0,1 0 0 0 0,0 0 0 0 0,0 0 0 0 0,1 0 0 0 0,-1-1 0 0 0,1 1 0 0 0,0 0 0 0 0,0 0 0 0 0,0-1 0 0 0,0 0 1 0 0,0 1-1 0 0,1-1 0 0 0,0 0 0 0 0,0 0 0 0 0,-1 0 0 0 0,2 0 0 0 0,-1-1 0 0 0,0 1 0 0 0,1-1 0 0 0,-1 0 1 0 0,1 0-1 0 0,-1 0 0 0 0,1-1 0 0 0,0 1 0 0 0,0-1 0 0 0,0 0 0 0 0,0 0 0 0 0,0 0 0 0 0,0 0 0 0 0,2-1-6 0 0,16 5-495 0 0,0-1 0 0 0,0-1 1 0 0,1-1-1 0 0,-1-1 0 0 0,1-1 0 0 0,-1-1 0 0 0,0-1 0 0 0,1 0 0 0 0,8-4 495 0 0,2-2-1155 0 0</inkml:trace>
  <inkml:trace contextRef="#ctx0" brushRef="#br0" timeOffset="1240.915">1493 483 1544 0 0,'13'-27'3357'0'0,"1"63"-2598"0"0,-8-12 2037 0 0,8-51-2661 0 0,-1 0 56 0 0,-6 15-169 0 0,0 0-1 0 0,0 0 0 0 0,1 0 1 0 0,1 1-1 0 0,0 1 1 0 0,1-1-1 0 0,0 1 1 0 0,0 1-1 0 0,1 0 1 0 0,0 1-1 0 0,0 0 0 0 0,11-6-21 0 0,-19 14 0 0 0,0 0-1 0 0,0 0 0 0 0,1 0 0 0 0,-1 0 0 0 0,0 0 1 0 0,0 0-1 0 0,0 1 0 0 0,0 0 0 0 0,0 0 0 0 0,0 0 0 0 0,0 0 1 0 0,0 0-1 0 0,0 0 0 0 0,0 1 0 0 0,-1-1 0 0 0,1 1 1 0 0,0 0-1 0 0,-1 0 0 0 0,0 0 0 0 0,1 0 0 0 0,-1 0 0 0 0,0 0 1 0 0,0 1-1 0 0,0-1 0 0 0,0 1 0 0 0,0 1 1 0 0,14 12-9 0 0,18 20-135 0 0,-30-29 147 0 0,1 0 0 0 0,0-1 1 0 0,0 0-1 0 0,1 1 0 0 0,0-2 0 0 0,0 1 0 0 0,0-1 0 0 0,0 0 1 0 0,1 0-1 0 0,0-1 0 0 0,0 1 0 0 0,0-2 0 0 0,1 1 0 0 0,-1-1 0 0 0,1 0 1 0 0,0-1-1 0 0,-1 1 0 0 0,1-2 0 0 0,1 1 0 0 0,-1-1 0 0 0,0 0 1 0 0,0-1-1 0 0,0 0 0 0 0,2 0-3 0 0,8-6-8 0 0,-1-1 1 0 0,0 0 0 0 0,-1-1-1 0 0,0-1 1 0 0,0-1 0 0 0,-1 0-1 0 0,0-1 1 0 0,-1 0 0 0 0,0-1-1 0 0,-1-1 1 0 0,-1 0 0 0 0,1-1-1 0 0,-2 0 1 0 0,0-1 0 0 0,-1 0-1 0 0,-1-1 1 0 0,0 0 0 0 0,-1-1-1 0 0,0 1 1 0 0,-2-2 0 0 0,0 1-1 0 0,-1-1 1 0 0,-1 1 0 0 0,2-12 7 0 0,12-108 1053 0 0,-18 136-1037 0 0,0 0 0 0 0,0 0 0 0 0,0 0 0 0 0,0 0 0 0 0,-1-1 0 0 0,1 1 0 0 0,0 0 1 0 0,-1 0-1 0 0,1 0 0 0 0,-1 0 0 0 0,1 0 0 0 0,-1 0 0 0 0,1 0 0 0 0,-1 0 0 0 0,0 0 0 0 0,0 0 0 0 0,0 1 0 0 0,1-1 0 0 0,-1 0 0 0 0,0 0 0 0 0,0 1 0 0 0,0-1 0 0 0,0 0 0 0 0,0 1 0 0 0,0-1 0 0 0,0 1 0 0 0,0-1 0 0 0,0 1 0 0 0,0 0 0 0 0,-1-1 0 0 0,1 1 0 0 0,0 0 0 0 0,0 0 0 0 0,0 0 0 0 0,0 0 1 0 0,-1 0-1 0 0,1 0 0 0 0,0 0 0 0 0,0 0 0 0 0,0 0 0 0 0,0 1 0 0 0,0-1 0 0 0,0 0 0 0 0,-1 1 0 0 0,1-1 0 0 0,0 1 0 0 0,0-1 0 0 0,0 1 0 0 0,0 0 0 0 0,0-1 0 0 0,1 1 0 0 0,-1 0 0 0 0,0 0 0 0 0,0 0 0 0 0,0-1 0 0 0,1 1 0 0 0,-1 0 0 0 0,0 1-16 0 0,-6 11-16 0 0,1 1 0 0 0,1 0 0 0 0,0 0-1 0 0,1 0 1 0 0,0 0 0 0 0,1 1 0 0 0,0 0-1 0 0,2 0 1 0 0,0 0 0 0 0,0 0 0 0 0,1 0-1 0 0,1 0 1 0 0,1-1 0 0 0,0 1 0 0 0,1 0-1 0 0,0 0 1 0 0,1-1 0 0 0,1 0 0 0 0,0 0-1 0 0,1 0 1 0 0,1-1 0 0 0,0 1 0 0 0,1-2-1 0 0,0 1 1 0 0,3 2 16 0 0,43 109-3501 0 0,-47-86-424 0 0,-7-29 2709 0 0</inkml:trace>
  <inkml:trace contextRef="#ctx0" brushRef="#br0" timeOffset="1507.839">2080 315 1792 0 0,'6'-5'1008'0'0,"1"2"-180"0"0,10-1-32 0 0,4-2-148 0 0,1-2-203 0 0,2 4-201 0 0,4-2-204 0 0,2 0 4 0 0,2 1-352 0 0,-2 1-465 0 0,4 2-515 0 0,-2-2 44 0 0,-2-1-32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29:31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69 228 1808 0 0,'8'-29'3855'0'0,"-2"39"-1511"0"0,-6 23-2084 0 0,-1 17-40 0 0,2 1 1 0 0,2-1-1 0 0,2 0 0 0 0,3 0 0 0 0,5 15-220 0 0,7 27-246 0 0,-17-52-2751 0 0,-17-31 412 0 0,6-8 1425 0 0</inkml:trace>
  <inkml:trace contextRef="#ctx0" brushRef="#br0" timeOffset="314.498">1 90 2052 0 0,'2'-6'162'0'0,"2"0"0"0"0,-1 0-1 0 0,1 1 1 0 0,0-1 0 0 0,0 1 0 0 0,0 0-1 0 0,1 0 1 0 0,0 0 0 0 0,0 1 0 0 0,0 0-1 0 0,1 0 1 0 0,-1 0 0 0 0,1 1 0 0 0,0-1-1 0 0,0 1 1 0 0,0 1 0 0 0,0-1-1 0 0,0 1 1 0 0,1 0 0 0 0,-1 1 0 0 0,1-1-1 0 0,0 1 1 0 0,-1 1 0 0 0,2-1-162 0 0,1 1 57 0 0,-1 0-1 0 0,1 1 1 0 0,0-1-1 0 0,0 2 1 0 0,0-1 0 0 0,-1 2-1 0 0,1-1 1 0 0,-1 1 0 0 0,1 0-1 0 0,-1 1 1 0 0,0 0 0 0 0,0 0-1 0 0,-1 0 1 0 0,1 1 0 0 0,-1 1-1 0 0,0-1 1 0 0,0 1 0 0 0,-1 0-1 0 0,0 0 1 0 0,0 1-1 0 0,0 0 1 0 0,-1 0 0 0 0,0 1-1 0 0,0-1 1 0 0,-1 1 0 0 0,0 0-1 0 0,0 1-56 0 0,-2 0 17 0 0,0-1 0 0 0,0 1 0 0 0,-1-1 0 0 0,0 1 0 0 0,-1 0 0 0 0,0-1 0 0 0,0 1 0 0 0,-1 0-1 0 0,0 0 1 0 0,-1-1 0 0 0,1 1 0 0 0,-2-1 0 0 0,1 0 0 0 0,-1 1 0 0 0,-1-1 0 0 0,1 0 0 0 0,-1-1-1 0 0,-1 1 1 0 0,1-1 0 0 0,-1 1 0 0 0,-1-2 0 0 0,1 1 0 0 0,-1 0 0 0 0,0-1 0 0 0,-1 0 0 0 0,1-1 0 0 0,-2 1-17 0 0,-90 28-5227 0 0,89-34 3914 0 0</inkml:trace>
  <inkml:trace contextRef="#ctx0" brushRef="#br0" timeOffset="612.908">441 276 1240 0 0,'73'33'3022'0'0,"-69"-32"-2947"0"0,0 1 1 0 0,0-1-1 0 0,0 1 0 0 0,0-1 1 0 0,0 1-1 0 0,0 0 1 0 0,0 0-1 0 0,0 1 1 0 0,-1-1-1 0 0,1 1 0 0 0,-1 0 1 0 0,0 0-1 0 0,0 0 1 0 0,0 0-1 0 0,0 1 1 0 0,0-1-1 0 0,-1 1 0 0 0,0 0 1 0 0,0 0-1 0 0,0 0 1 0 0,0 0-1 0 0,0 0 1 0 0,-1 0-1 0 0,0 0 1 0 0,1 0-1 0 0,-2 0 0 0 0,1 1 1 0 0,0-1-1 0 0,-1 1 1 0 0,0-1-1 0 0,0 0 1 0 0,0 1-1 0 0,-1-1 0 0 0,1 0 1 0 0,-1 1-1 0 0,0-1 1 0 0,0 0-1 0 0,-1 0 1 0 0,1 0-1 0 0,-1 0 0 0 0,0 0 1 0 0,0 0-1 0 0,0 0 1 0 0,-1 1-76 0 0,-72 30 1441 0 0,61-74-1721 0 0,21 25-94 0 0,0 0-1 0 0,1 1 0 0 0,0 0 1 0 0,1 0-1 0 0,0 1 0 0 0,1 0 1 0 0,1 0-1 0 0,0 1 0 0 0,0 1 1 0 0,1 0-1 0 0,0 0 1 0 0,1 2-1 0 0,8-5 375 0 0,-9 4-670 0 0,14-11-576 0 0</inkml:trace>
  <inkml:trace contextRef="#ctx0" brushRef="#br0" timeOffset="958.892">1020 319 860 0 0,'-2'6'231'0'0,"1"-1"-1"0"0,-1 0 1 0 0,0 0-1 0 0,0 1 1 0 0,-1-1-1 0 0,0-1 1 0 0,1 1-1 0 0,-2 0 1 0 0,1-1-1 0 0,0 0 1 0 0,-1 1-1 0 0,0-1 1 0 0,0-1 0 0 0,0 1-1 0 0,-1-1 1 0 0,1 1-1 0 0,-3 0-230 0 0,-27 28 1210 0 0,36-18 88 0 0,31-20-999 0 0,41-18-425 0 0,-70 22 105 0 0,1 1 14 0 0,-1 0 0 0 0,0-1 0 0 0,0 1 0 0 0,-1-1 0 0 0,1 0 0 0 0,0 1 0 0 0,0-2 0 0 0,-1 1 0 0 0,1 0 0 0 0,-1-1 0 0 0,0 1 0 0 0,0-1 0 0 0,0 0 0 0 0,0 0-1 0 0,0-1 1 0 0,-1 1 0 0 0,1 0 0 0 0,-1-1 0 0 0,0 0 0 0 0,0 1 0 0 0,1-4 7 0 0,-43-24-525 0 0,-203-29-2879 0 0,232 52 2162 0 0</inkml:trace>
  <inkml:trace contextRef="#ctx0" brushRef="#br0" timeOffset="1430.518">1234 78 1492 0 0,'-14'12'4106'0'0,"3"58"-4238"0"0,9-50 471 0 0,-1 236 1169 0 0,3-254-1284 0 0,0-2 11 0 0,19 8 271 0 0,47-50-116 0 0,-54 34-384 0 0,-1-1 1 0 0,1 1-1 0 0,0 1 1 0 0,1 0-1 0 0,0 1 1 0 0,0 0-1 0 0,0 1 1 0 0,1 1-1 0 0,0 0 1 0 0,0 0-1 0 0,0 2 1 0 0,0 0-1 0 0,3 0-6 0 0,-16 2 4 0 0,1 0-1 0 0,0 1 1 0 0,-1-1-1 0 0,1 0 1 0 0,0 1-1 0 0,-1-1 1 0 0,1 1-1 0 0,-1 0 1 0 0,1 0-1 0 0,-1-1 1 0 0,1 1-1 0 0,-1 0 1 0 0,1 0 0 0 0,-1 0-1 0 0,0 1 1 0 0,0-1-1 0 0,1 0 1 0 0,-1 0-1 0 0,0 1 1 0 0,0-1-1 0 0,0 1 1 0 0,0-1-1 0 0,-1 1 1 0 0,1-1-1 0 0,0 1 1 0 0,-1-1-1 0 0,1 1 1 0 0,-1 0-1 0 0,1-1 1 0 0,-1 1 0 0 0,0 0-1 0 0,0-1 1 0 0,1 1-1 0 0,-1 0 1 0 0,-1-1-1 0 0,1 1 1 0 0,0 0-1 0 0,0 0 1 0 0,-1-1-1 0 0,1 1 1 0 0,0 0-1 0 0,-1-1 1 0 0,0 1-1 0 0,1-1 1 0 0,-1 1-1 0 0,0-1 1 0 0,0 1 0 0 0,0-1-1 0 0,0 1 1 0 0,0-1-1 0 0,0 0 1 0 0,0 0-1 0 0,-1 1 1 0 0,1-1-1 0 0,0 0 1 0 0,-1 0-1 0 0,1 0 1 0 0,-1 0-4 0 0,-8 7-35 0 0,0 0 1 0 0,-1-1-1 0 0,0 0 1 0 0,0 0-1 0 0,-1-1 1 0 0,0-1-1 0 0,0 0 1 0 0,0 0-1 0 0,0-2 1 0 0,-1 1-1 0 0,1-2 1 0 0,-1 1-1 0 0,0-2 1 0 0,0 0-1 0 0,0 0 1 0 0,-2-1 34 0 0,11 0-207 0 0,1-1-1 0 0,-1 1 1 0 0,1-1 0 0 0,-1 1 0 0 0,1-1-1 0 0,0 0 1 0 0,-1-1 0 0 0,1 1 0 0 0,0 0-1 0 0,0-1 1 0 0,0 0 0 0 0,0 0 0 0 0,0 0-1 0 0,0 0 1 0 0,0 0 0 0 0,0-1 0 0 0,1 1 0 0 0,0-1-1 0 0,-1 0 1 0 0,1 1 0 0 0,0-1 0 0 0,0 0-1 0 0,0-1 208 0 0,-4-10-1242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9T04:29:28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363 219 908 0 0,'16'-12'2084'0'0,"-16"9"-1543"0"0,0 3-30 0 0,0 0-82 0 0,4-15 419 0 0,-3 13-952 0 0,-1 2 134 0 0,0 1-1 0 0,1-1 1 0 0,-1 1 0 0 0,0-1 0 0 0,1 1 0 0 0,-1-1-1 0 0,0 1 1 0 0,1-1 0 0 0,-1 0 0 0 0,0 1-1 0 0,1-1 1 0 0,-1 1 0 0 0,1-1 0 0 0,-1 0-1 0 0,1 1 1 0 0,-1-1 0 0 0,1 0 0 0 0,-1 0-1 0 0,1 1 1 0 0,-1-1 0 0 0,1 0 0 0 0,-1 0-1 0 0,1 0 1 0 0,-1 0 0 0 0,1 0 0 0 0,-1 0-1 0 0,1 0 1 0 0,0 0 0 0 0,-1 0 0 0 0,1 0-1 0 0,-1 0 1 0 0,1 0 0 0 0,-1 0 0 0 0,1 0-1 0 0,-1 0 1 0 0,1 0 0 0 0,0-1 0 0 0,-1 1-1 0 0,1 0 1 0 0,-1 0 0 0 0,0-1 0 0 0,1 1-1 0 0,-1 0 1 0 0,1-1 0 0 0,-1 1 0 0 0,1-1-1 0 0,-1 1 1 0 0,0 0 0 0 0,1-1 0 0 0,-1 1 0 0 0,0-1-1 0 0,1 1 1 0 0,-1-1 0 0 0,0 1 0 0 0,0-1-1 0 0,1 1 1 0 0,-1-1 0 0 0,0 1 0 0 0,0-1-1 0 0,0 0 1 0 0,0 1 0 0 0,0-1 0 0 0,0 1-1 0 0,0-1-29 0 0,57 487 746 0 0,-57-485-825 0 0,3 30-560 0 0,-4-25-3356 0 0,-4-8 2645 0 0</inkml:trace>
  <inkml:trace contextRef="#ctx0" brushRef="#br0" timeOffset="298.881">1 125 1600 0 0,'98'-11'5201'0'0,"37"-4"-4913"0"0,197-2 324 0 0,-111 13-3667 0 0,-177 7 1930 0 0,19 12 44 0 0</inkml:trace>
  <inkml:trace contextRef="#ctx0" brushRef="#br0" timeOffset="739.029">929 455 1400 0 0,'-9'4'194'0'0,"1"0"0"0"0,0 0 0 0 0,-1 1 0 0 0,2 0 0 0 0,-1 1 0 0 0,1 0 0 0 0,-1 0 0 0 0,2 1 0 0 0,-1-1 0 0 0,1 1 0 0 0,0 1 0 0 0,0-1 0 0 0,1 1 0 0 0,0 0 0 0 0,1 1 0 0 0,-1-1 0 0 0,2 1 0 0 0,-1-1 0 0 0,1 1 0 0 0,0 0 1 0 0,0 4-195 0 0,7-8 58 0 0,-1-1 0 0 0,1 0 0 0 0,-1 1 1 0 0,1-1-1 0 0,0 0 0 0 0,1-1 1 0 0,-1 1-1 0 0,1-1 0 0 0,0 0 1 0 0,-1 0-1 0 0,1 0 0 0 0,1-1 1 0 0,-1 0-1 0 0,0 0 0 0 0,0 0 1 0 0,1 0-1 0 0,-1-1 0 0 0,1 0 1 0 0,0 0-1 0 0,-1-1 0 0 0,1 1 1 0 0,0-1-1 0 0,-1 0 0 0 0,1-1 1 0 0,4 0-59 0 0,2 2 60 0 0,1 0 0 0 0,0-1 1 0 0,0-1-1 0 0,0 0 0 0 0,-1 0 1 0 0,1-1-1 0 0,-1-1 0 0 0,1 0 1 0 0,-1-1-1 0 0,0 0 0 0 0,0-1 1 0 0,0-1-1 0 0,-1 1 0 0 0,9-7-60 0 0,-20 11-6 0 0,1 0 0 0 0,0 0 0 0 0,0 0-1 0 0,-1 0 1 0 0,1 0 0 0 0,-1-1 0 0 0,1 1 0 0 0,-1 0-1 0 0,1 0 1 0 0,-1-1 0 0 0,0 1 0 0 0,0 0-1 0 0,0 0 1 0 0,0-1 0 0 0,0 1 0 0 0,0 0 0 0 0,0-1-1 0 0,0 1 1 0 0,0 0 0 0 0,0 0 0 0 0,-1-1-1 0 0,1 1 1 0 0,0 0 0 0 0,-1 0 0 0 0,1-1-1 0 0,-1 1 1 0 0,0 0 0 0 0,1 0 0 0 0,-1 0 0 0 0,0 0-1 0 0,0 0 1 0 0,1 0 0 0 0,-1 0 0 0 0,0 0-1 0 0,0 0 1 0 0,0 0 0 0 0,0 1 0 0 0,0-1-1 0 0,-1 0 1 0 0,1 1 0 0 0,0-1 0 0 0,0 1 0 0 0,0-1-1 0 0,-1 1 1 0 0,1-1 0 0 0,-1 1 6 0 0,-58-27-206 0 0,-115-27-280 0 0,156 23-2391 0 0,19 23 2155 0 0</inkml:trace>
  <inkml:trace contextRef="#ctx0" brushRef="#br0" timeOffset="1006.119">1332 182 1996 0 0,'0'0'182'0'0,"-1"0"1"0"0,1 0-1 0 0,-1-1 0 0 0,0 1 1 0 0,1 0-1 0 0,-1 0 0 0 0,1 0 0 0 0,-1-1 1 0 0,1 1-1 0 0,-1 0 0 0 0,1-1 1 0 0,-1 1-1 0 0,1 0 0 0 0,0-1 1 0 0,-1 1-1 0 0,1 0 0 0 0,-1-1 0 0 0,1 1 1 0 0,0-1-1 0 0,-1 1 0 0 0,1-1 1 0 0,0 1-1 0 0,0-1 0 0 0,-1 1 0 0 0,1-1 1 0 0,0 1-1 0 0,0-1 0 0 0,0 1 1 0 0,0-1-1 0 0,0 1 0 0 0,0-1 0 0 0,0 0 1 0 0,0 1-1 0 0,0-1 0 0 0,0 1 1 0 0,0-1-1 0 0,0 1 0 0 0,0-1 0 0 0,0 1 1 0 0,0-1-1 0 0,0 0 0 0 0,1 1 1 0 0,-1-1-1 0 0,0 1-182 0 0,-3 21 104 0 0,0 0-1 0 0,2 0 1 0 0,0 0 0 0 0,1 0-1 0 0,2 0 1 0 0,0 0 0 0 0,1 0-1 0 0,1-1 1 0 0,1 1 0 0 0,0-1 0 0 0,2 0-1 0 0,6 12-103 0 0,30 152-2174 0 0,-44-181 1975 0 0,1 0-1 0 0,0-1 0 0 0,-1 1 0 0 0,0 0 0 0 0,0 0 0 0 0,0-1 0 0 0,0 1 0 0 0,0-1 0 0 0,0 1 1 0 0,0-1-1 0 0,-1 1 0 0 0,1-1 0 0 0,-1 0 0 0 0,0 0 0 0 0,0 0 0 0 0,0 0 0 0 0,0 0 0 0 0,0 0 1 0 0,0 0-1 0 0,0-1 0 0 0,-1 1 0 0 0,1-1 0 0 0,-1 1 0 0 0,1-1 0 0 0,-1 0 0 0 0,1 0 0 0 0,-1 0 1 0 0,0-1-1 0 0,1 1 0 0 0,-1 0 0 0 0,-2-1 200 0 0,-16 4-1171 0 0</inkml:trace>
  <inkml:trace contextRef="#ctx0" brushRef="#br0" timeOffset="1775.971">1036 522 1360 0 0,'46'-31'3528'0'0,"5"11"-3464"0"0,1 3 0 0 0,1 2-1 0 0,1 3 1 0 0,0 2 0 0 0,0 2-1 0 0,1 3 1 0 0,43 1-64 0 0,31-6-542 0 0,-88 1 2807 0 0,-54 11-2227 0 0,0 2 0 0 0,0 0 0 0 0,0 0 0 0 0,0 1 0 0 0,1 1 0 0 0,0 0 0 0 0,0 1 0 0 0,0 0 0 0 0,1 1 0 0 0,0 0 0 0 0,0 1 0 0 0,1 0 0 0 0,0 1 0 0 0,1 0 0 0 0,0 0 0 0 0,1 1 0 0 0,0 0 0 0 0,-3 6-38 0 0,10-16-5 0 0,0 0 0 0 0,0-1 0 0 0,0 1 1 0 0,1 0-1 0 0,-1 0 0 0 0,0 0 0 0 0,0 0 0 0 0,1 0 0 0 0,-1 1 0 0 0,1-1 0 0 0,-1 0 0 0 0,1 0 0 0 0,-1 0 0 0 0,1 0 0 0 0,0 1 0 0 0,0-1 0 0 0,0 0 0 0 0,-1 0 0 0 0,1 1 0 0 0,0-1 0 0 0,0 0 0 0 0,1 0 0 0 0,-1 1 0 0 0,0-1 0 0 0,0 0 0 0 0,1 0 0 0 0,-1 0 1 0 0,0 1-1 0 0,1-1 0 0 0,-1 0 0 0 0,1 0 0 0 0,0 0 0 0 0,-1 0 0 0 0,1 0 0 0 0,0 0 0 0 0,0 0 0 0 0,-1 0 0 0 0,1 0 0 0 0,0 0 0 0 0,0-1 0 0 0,0 1 0 0 0,0 0 0 0 0,0 0 0 0 0,0-1 0 0 0,0 1 0 0 0,1-1 0 0 0,-1 1 0 0 0,0-1 0 0 0,0 1 0 0 0,0-1 0 0 0,1 0 0 0 0,-1 0 1 0 0,0 1-1 0 0,0-1 0 0 0,0 0 0 0 0,1 0 0 0 0,-1 0 0 0 0,0 0 0 0 0,0-1 0 0 0,1 1 0 0 0,-1 0 0 0 0,0 0 0 0 0,1-1 5 0 0,77-11-262 0 0,-78 12 261 0 0,181-70-1132 0 0,-182 70 1133 0 0,-1-1 1 0 0,1 1-1 0 0,0 0 1 0 0,-1 0-1 0 0,1 0 1 0 0,0-1-1 0 0,-1 1 1 0 0,1 0-1 0 0,0 0 1 0 0,-1-1-1 0 0,1 1 1 0 0,0 0-1 0 0,-1-1 1 0 0,1 1-1 0 0,0 0 1 0 0,0-1-1 0 0,0 1 1 0 0,-1 0-1 0 0,1-1 1 0 0,0 1-1 0 0,0 0 1 0 0,0-1-1 0 0,0 1 1 0 0,0-1-1 0 0,0 1 1 0 0,0 0-1 0 0,-1-1 1 0 0,1 1-1 0 0,0-1 1 0 0,0 1-1 0 0,1 0 1 0 0,-1-1-1 0 0,0 1 1 0 0,0-1-1 0 0,0 1 1 0 0,0 0-1 0 0,0-1 1 0 0,0 1 0 0 0,0 0-1 0 0,1-1 1 0 0,-1 1-1 0 0,0-1 1 0 0,0 1-1 0 0,1 0 1 0 0,-1 0-1 0 0,0-1 1 0 0,0 1-1 0 0,1 0 1 0 0,-1-1-1 0 0,0 1 1 0 0,1 0-1 0 0,-1 0 1 0 0,0 0-1 0 0,1-1 0 0 0,-37 5 26 0 0,30-2-30 0 0,1 0 0 0 0,0 0 0 0 0,0 0 0 0 0,0 1 0 0 0,0 0 0 0 0,1-1 0 0 0,-1 2 1 0 0,1-1-1 0 0,0 0 0 0 0,-1 1 0 0 0,2 0 0 0 0,-1 0 0 0 0,0 0 0 0 0,1 1 0 0 0,0-1 0 0 0,0 1 0 0 0,0 0 0 0 0,0-1 1 0 0,1 1-1 0 0,0 0 0 0 0,0 1 0 0 0,0-1 0 0 0,0 3 4 0 0,6-3-44 0 0,-1-1 1 0 0,1 0 0 0 0,0 0-1 0 0,0 0 1 0 0,0-1-1 0 0,0 1 1 0 0,1-1-1 0 0,-1 0 1 0 0,1 0-1 0 0,0-1 1 0 0,0 1-1 0 0,0-1 1 0 0,0 0-1 0 0,0-1 1 0 0,1 1 0 0 0,-1-1-1 0 0,1 0 1 0 0,-1 0-1 0 0,1-1 1 0 0,-1 1-1 0 0,1-1 1 0 0,2-1 43 0 0,7 2-105 0 0,1-2 0 0 0,-1 0-1 0 0,1-1 1 0 0,-1 0 0 0 0,0-1 0 0 0,0-1 0 0 0,0-1 0 0 0,-1 0 0 0 0,1 0-1 0 0,0-2 106 0 0,-3 2 11 0 0,-1 0 0 0 0,0-1-1 0 0,0 0 1 0 0,-1-1 0 0 0,0 0-1 0 0,0-1 1 0 0,-1 0 0 0 0,0 0-1 0 0,0-1 1 0 0,0 0 0 0 0,-2-1-1 0 0,1 1 1 0 0,-1-2 0 0 0,0 1-1 0 0,-1-1 1 0 0,0 0 0 0 0,-1 0-1 0 0,-1-1 1 0 0,1 1 0 0 0,-2-1-1 0 0,1 0 1 0 0,-2 0 0 0 0,0 0-1 0 0,0-1 1 0 0,-1 1 0 0 0,-1 0-1 0 0,0-1 1 0 0,-1-10-11 0 0,2 1 337 0 0,-1 0 1 0 0,-1 1-1 0 0,-1-1 0 0 0,-1 0 1 0 0,-1 0-1 0 0,-1 1 0 0 0,0 0 0 0 0,-2 0 1 0 0,0 0-1 0 0,-2 1 0 0 0,-1-1-337 0 0,-39-22 1586 0 0,47 43-1399 0 0,-4 13-186 0 0,1-1 0 0 0,0 1 0 0 0,1 0 1 0 0,0 1-1 0 0,1-1 0 0 0,0 0 1 0 0,1 1-1 0 0,0 0 0 0 0,2 0 1 0 0,-1-1-1 0 0,2 1 0 0 0,0 0 0 0 0,0 0 1 0 0,1-1-1 0 0,1 1 0 0 0,0-1 1 0 0,1 0-1 0 0,1 2-1 0 0,94 262-7112 0 0,-88-249 5939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0E38A-5DC8-4171-9314-9826B1D5C9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47C1F4-FD86-455A-A3B4-46EC58712D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D4239-F763-46FC-9D3C-9854F7BCE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AD5DB-9585-4119-9EFF-3413844D4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870B5-089F-4C82-AA22-A976275C6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182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7A142-2C1A-404B-AEA8-18E5D2001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7DED96-3FB3-4787-A9E1-67761FD61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B5DFF-487B-4EB6-94FC-155FD3A37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463FD-04B7-4A2A-AF67-75F1A25DA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06322-1E3A-40E5-AA05-E414286DD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836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8DBDF7-C76F-4330-AC89-305320E08B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5A9699-A401-449E-92A4-3DE277E68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60475-A5E3-41F1-ABF1-B8793E90D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D93E3-A93B-4949-BEA2-AFDEDEF5A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A8C54-7CCA-4547-9CEA-B0A1AA242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9185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E57D3-9A52-4979-823D-082CF7942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22D2C-3819-4D47-B582-EC9B30541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1741F-6FE6-49FA-AE15-A9DEB8E6B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E30AB-F914-4E34-88A5-90F1D9B52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6CF20-CEE7-4A11-B6FD-089141E19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659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29984-D862-467A-8DCD-866CC63B0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801A4-A887-4113-A588-1CA760246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EED53-E53D-4BB5-8AED-1F6214F7A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899B1-358F-4DA2-A1AF-2847BAD69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B9341-60DF-4DAE-9BFD-B08CBF39C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740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79A-7587-4067-84E3-EC92295B3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5B0F8-A293-4E0A-87E4-9DC6448F1A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54D21E-5BB4-4D04-9554-6568BBB01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55B40-00F9-4199-88EE-D1F701BEB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311043-1595-4CC7-920E-85EA86090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3880A1-821D-4AB3-AFD7-E36350338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453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F8262-21D1-47DE-A2B0-1B46C4BB5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479ABD-D7BA-4A69-B37D-05CBBA2F7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DA4B0A-E4F3-4410-B549-DA0B19935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011B79-3A7C-461E-98FF-2066F37CFB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5BC1AC-1994-495C-A3A1-7809010AD1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CD0BE4-7191-4F58-98FC-351A0F954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D59A70-7FAA-4D09-B97D-F1DDB5A9D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065ACD-B52A-4172-985E-5562C5F8D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354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FB6DF-4515-45E7-995F-A6D41DF2A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187FCC-1CD9-4873-9FD3-016203BDD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875BF6-940E-4074-A0DE-51899FC51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87E2E2-007B-4CF5-8591-0472C571E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915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16C598-BC71-460C-868B-A9064A8E3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A7F876-AEFF-44F0-B64D-5431A250C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445BC-CA23-49A0-9ED1-D376F683C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3931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3A8A1-376A-433A-BAAA-FA59DD465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3D8E6-9F01-475D-96D7-ACFEEBBB7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4E3595-6BD6-4C83-B175-570A6265B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5DC06-BB6F-46CC-BC55-A2A01441E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8F462-EB61-4C6E-A927-C3FE422C9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9414A6-784F-4A30-8E39-89B03058D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589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19FF3-556C-4BF8-8F5B-8141ED74E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573937-647D-417B-AACF-AFF43F0EE5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E5184C-1A63-44B0-8713-AF44EE6D2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A45E6-A793-413E-A380-34047D5D2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3DDED-450E-43FA-BFD6-F4FFB9856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4420E7-A8A2-416F-8584-8F8499D6C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773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F0554E-92E3-4354-A37F-D27D4B24B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232CB-3E10-4726-BAE6-36912627D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EF27-260B-431A-93B0-B004F70C5F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C8C2F-E658-4D4C-AA71-90204C2B4456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F1940-5528-46B6-A391-0D9D21DA25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1C087-BD10-4B61-8149-E0FE74C16F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3660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16" Type="http://schemas.openxmlformats.org/officeDocument/2006/relationships/customXml" Target="../ink/ink8.xml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72.png"/><Relationship Id="rId18" Type="http://schemas.openxmlformats.org/officeDocument/2006/relationships/customXml" Target="../ink/ink382.xml"/><Relationship Id="rId26" Type="http://schemas.openxmlformats.org/officeDocument/2006/relationships/customXml" Target="../ink/ink386.xml"/><Relationship Id="rId3" Type="http://schemas.openxmlformats.org/officeDocument/2006/relationships/image" Target="../media/image368.png"/><Relationship Id="rId21" Type="http://schemas.openxmlformats.org/officeDocument/2006/relationships/image" Target="../media/image376.png"/><Relationship Id="rId34" Type="http://schemas.openxmlformats.org/officeDocument/2006/relationships/customXml" Target="../ink/ink390.xml"/><Relationship Id="rId7" Type="http://schemas.openxmlformats.org/officeDocument/2006/relationships/image" Target="../media/image369.png"/><Relationship Id="rId12" Type="http://schemas.openxmlformats.org/officeDocument/2006/relationships/customXml" Target="../ink/ink379.xml"/><Relationship Id="rId17" Type="http://schemas.openxmlformats.org/officeDocument/2006/relationships/image" Target="../media/image374.png"/><Relationship Id="rId25" Type="http://schemas.openxmlformats.org/officeDocument/2006/relationships/image" Target="../media/image378.png"/><Relationship Id="rId33" Type="http://schemas.openxmlformats.org/officeDocument/2006/relationships/image" Target="../media/image382.png"/><Relationship Id="rId2" Type="http://schemas.openxmlformats.org/officeDocument/2006/relationships/customXml" Target="../ink/ink374.xml"/><Relationship Id="rId16" Type="http://schemas.openxmlformats.org/officeDocument/2006/relationships/customXml" Target="../ink/ink381.xml"/><Relationship Id="rId20" Type="http://schemas.openxmlformats.org/officeDocument/2006/relationships/customXml" Target="../ink/ink383.xml"/><Relationship Id="rId29" Type="http://schemas.openxmlformats.org/officeDocument/2006/relationships/image" Target="../media/image38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76.xml"/><Relationship Id="rId11" Type="http://schemas.openxmlformats.org/officeDocument/2006/relationships/image" Target="../media/image371.png"/><Relationship Id="rId24" Type="http://schemas.openxmlformats.org/officeDocument/2006/relationships/customXml" Target="../ink/ink385.xml"/><Relationship Id="rId32" Type="http://schemas.openxmlformats.org/officeDocument/2006/relationships/customXml" Target="../ink/ink389.xml"/><Relationship Id="rId5" Type="http://schemas.openxmlformats.org/officeDocument/2006/relationships/image" Target="../media/image299.png"/><Relationship Id="rId15" Type="http://schemas.openxmlformats.org/officeDocument/2006/relationships/image" Target="../media/image373.png"/><Relationship Id="rId23" Type="http://schemas.openxmlformats.org/officeDocument/2006/relationships/image" Target="../media/image377.png"/><Relationship Id="rId28" Type="http://schemas.openxmlformats.org/officeDocument/2006/relationships/customXml" Target="../ink/ink387.xml"/><Relationship Id="rId10" Type="http://schemas.openxmlformats.org/officeDocument/2006/relationships/customXml" Target="../ink/ink378.xml"/><Relationship Id="rId19" Type="http://schemas.openxmlformats.org/officeDocument/2006/relationships/image" Target="../media/image375.png"/><Relationship Id="rId31" Type="http://schemas.openxmlformats.org/officeDocument/2006/relationships/image" Target="../media/image381.png"/><Relationship Id="rId4" Type="http://schemas.openxmlformats.org/officeDocument/2006/relationships/customXml" Target="../ink/ink375.xml"/><Relationship Id="rId9" Type="http://schemas.openxmlformats.org/officeDocument/2006/relationships/image" Target="../media/image370.png"/><Relationship Id="rId14" Type="http://schemas.openxmlformats.org/officeDocument/2006/relationships/customXml" Target="../ink/ink380.xml"/><Relationship Id="rId22" Type="http://schemas.openxmlformats.org/officeDocument/2006/relationships/customXml" Target="../ink/ink384.xml"/><Relationship Id="rId27" Type="http://schemas.openxmlformats.org/officeDocument/2006/relationships/image" Target="../media/image379.png"/><Relationship Id="rId30" Type="http://schemas.openxmlformats.org/officeDocument/2006/relationships/customXml" Target="../ink/ink388.xml"/><Relationship Id="rId35" Type="http://schemas.openxmlformats.org/officeDocument/2006/relationships/image" Target="../media/image383.png"/><Relationship Id="rId8" Type="http://schemas.openxmlformats.org/officeDocument/2006/relationships/customXml" Target="../ink/ink37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4.png"/><Relationship Id="rId2" Type="http://schemas.openxmlformats.org/officeDocument/2006/relationships/customXml" Target="../ink/ink39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8.png"/><Relationship Id="rId21" Type="http://schemas.openxmlformats.org/officeDocument/2006/relationships/image" Target="../media/image60.png"/><Relationship Id="rId42" Type="http://schemas.openxmlformats.org/officeDocument/2006/relationships/customXml" Target="../ink/ink71.xml"/><Relationship Id="rId63" Type="http://schemas.openxmlformats.org/officeDocument/2006/relationships/image" Target="../media/image81.png"/><Relationship Id="rId84" Type="http://schemas.openxmlformats.org/officeDocument/2006/relationships/customXml" Target="../ink/ink92.xml"/><Relationship Id="rId138" Type="http://schemas.openxmlformats.org/officeDocument/2006/relationships/customXml" Target="../ink/ink119.xml"/><Relationship Id="rId159" Type="http://schemas.openxmlformats.org/officeDocument/2006/relationships/image" Target="../media/image129.png"/><Relationship Id="rId170" Type="http://schemas.openxmlformats.org/officeDocument/2006/relationships/customXml" Target="../ink/ink135.xml"/><Relationship Id="rId191" Type="http://schemas.openxmlformats.org/officeDocument/2006/relationships/image" Target="../media/image145.png"/><Relationship Id="rId205" Type="http://schemas.openxmlformats.org/officeDocument/2006/relationships/image" Target="../media/image152.png"/><Relationship Id="rId226" Type="http://schemas.openxmlformats.org/officeDocument/2006/relationships/customXml" Target="../ink/ink163.xml"/><Relationship Id="rId107" Type="http://schemas.openxmlformats.org/officeDocument/2006/relationships/image" Target="../media/image103.png"/><Relationship Id="rId11" Type="http://schemas.openxmlformats.org/officeDocument/2006/relationships/image" Target="../media/image55.png"/><Relationship Id="rId32" Type="http://schemas.openxmlformats.org/officeDocument/2006/relationships/customXml" Target="../ink/ink66.xml"/><Relationship Id="rId53" Type="http://schemas.openxmlformats.org/officeDocument/2006/relationships/image" Target="../media/image76.png"/><Relationship Id="rId74" Type="http://schemas.openxmlformats.org/officeDocument/2006/relationships/customXml" Target="../ink/ink87.xml"/><Relationship Id="rId128" Type="http://schemas.openxmlformats.org/officeDocument/2006/relationships/customXml" Target="../ink/ink114.xml"/><Relationship Id="rId149" Type="http://schemas.openxmlformats.org/officeDocument/2006/relationships/image" Target="../media/image124.png"/><Relationship Id="rId5" Type="http://schemas.openxmlformats.org/officeDocument/2006/relationships/image" Target="../media/image52.png"/><Relationship Id="rId95" Type="http://schemas.openxmlformats.org/officeDocument/2006/relationships/image" Target="../media/image97.png"/><Relationship Id="rId160" Type="http://schemas.openxmlformats.org/officeDocument/2006/relationships/customXml" Target="../ink/ink130.xml"/><Relationship Id="rId181" Type="http://schemas.openxmlformats.org/officeDocument/2006/relationships/image" Target="../media/image140.png"/><Relationship Id="rId216" Type="http://schemas.openxmlformats.org/officeDocument/2006/relationships/customXml" Target="../ink/ink158.xml"/><Relationship Id="rId22" Type="http://schemas.openxmlformats.org/officeDocument/2006/relationships/customXml" Target="../ink/ink61.xml"/><Relationship Id="rId43" Type="http://schemas.openxmlformats.org/officeDocument/2006/relationships/image" Target="../media/image71.png"/><Relationship Id="rId64" Type="http://schemas.openxmlformats.org/officeDocument/2006/relationships/customXml" Target="../ink/ink82.xml"/><Relationship Id="rId118" Type="http://schemas.openxmlformats.org/officeDocument/2006/relationships/customXml" Target="../ink/ink109.xml"/><Relationship Id="rId139" Type="http://schemas.openxmlformats.org/officeDocument/2006/relationships/image" Target="../media/image119.png"/><Relationship Id="rId85" Type="http://schemas.openxmlformats.org/officeDocument/2006/relationships/image" Target="../media/image92.png"/><Relationship Id="rId150" Type="http://schemas.openxmlformats.org/officeDocument/2006/relationships/customXml" Target="../ink/ink125.xml"/><Relationship Id="rId171" Type="http://schemas.openxmlformats.org/officeDocument/2006/relationships/image" Target="../media/image135.png"/><Relationship Id="rId192" Type="http://schemas.openxmlformats.org/officeDocument/2006/relationships/customXml" Target="../ink/ink146.xml"/><Relationship Id="rId206" Type="http://schemas.openxmlformats.org/officeDocument/2006/relationships/customXml" Target="../ink/ink153.xml"/><Relationship Id="rId227" Type="http://schemas.openxmlformats.org/officeDocument/2006/relationships/image" Target="../media/image163.png"/><Relationship Id="rId12" Type="http://schemas.openxmlformats.org/officeDocument/2006/relationships/customXml" Target="../ink/ink56.xml"/><Relationship Id="rId33" Type="http://schemas.openxmlformats.org/officeDocument/2006/relationships/image" Target="../media/image66.png"/><Relationship Id="rId108" Type="http://schemas.openxmlformats.org/officeDocument/2006/relationships/customXml" Target="../ink/ink104.xml"/><Relationship Id="rId129" Type="http://schemas.openxmlformats.org/officeDocument/2006/relationships/image" Target="../media/image114.png"/><Relationship Id="rId54" Type="http://schemas.openxmlformats.org/officeDocument/2006/relationships/customXml" Target="../ink/ink77.xml"/><Relationship Id="rId75" Type="http://schemas.openxmlformats.org/officeDocument/2006/relationships/image" Target="../media/image87.png"/><Relationship Id="rId96" Type="http://schemas.openxmlformats.org/officeDocument/2006/relationships/customXml" Target="../ink/ink98.xml"/><Relationship Id="rId140" Type="http://schemas.openxmlformats.org/officeDocument/2006/relationships/customXml" Target="../ink/ink120.xml"/><Relationship Id="rId161" Type="http://schemas.openxmlformats.org/officeDocument/2006/relationships/image" Target="../media/image130.png"/><Relationship Id="rId182" Type="http://schemas.openxmlformats.org/officeDocument/2006/relationships/customXml" Target="../ink/ink141.xml"/><Relationship Id="rId217" Type="http://schemas.openxmlformats.org/officeDocument/2006/relationships/image" Target="../media/image158.png"/><Relationship Id="rId6" Type="http://schemas.openxmlformats.org/officeDocument/2006/relationships/customXml" Target="../ink/ink53.xml"/><Relationship Id="rId23" Type="http://schemas.openxmlformats.org/officeDocument/2006/relationships/image" Target="../media/image61.png"/><Relationship Id="rId119" Type="http://schemas.openxmlformats.org/officeDocument/2006/relationships/image" Target="../media/image109.png"/><Relationship Id="rId44" Type="http://schemas.openxmlformats.org/officeDocument/2006/relationships/customXml" Target="../ink/ink72.xml"/><Relationship Id="rId65" Type="http://schemas.openxmlformats.org/officeDocument/2006/relationships/image" Target="../media/image82.png"/><Relationship Id="rId86" Type="http://schemas.openxmlformats.org/officeDocument/2006/relationships/customXml" Target="../ink/ink93.xml"/><Relationship Id="rId130" Type="http://schemas.openxmlformats.org/officeDocument/2006/relationships/customXml" Target="../ink/ink115.xml"/><Relationship Id="rId151" Type="http://schemas.openxmlformats.org/officeDocument/2006/relationships/image" Target="../media/image125.png"/><Relationship Id="rId172" Type="http://schemas.openxmlformats.org/officeDocument/2006/relationships/customXml" Target="../ink/ink136.xml"/><Relationship Id="rId193" Type="http://schemas.openxmlformats.org/officeDocument/2006/relationships/image" Target="../media/image146.png"/><Relationship Id="rId207" Type="http://schemas.openxmlformats.org/officeDocument/2006/relationships/image" Target="../media/image153.png"/><Relationship Id="rId228" Type="http://schemas.openxmlformats.org/officeDocument/2006/relationships/customXml" Target="../ink/ink164.xml"/><Relationship Id="rId13" Type="http://schemas.openxmlformats.org/officeDocument/2006/relationships/image" Target="../media/image56.png"/><Relationship Id="rId109" Type="http://schemas.openxmlformats.org/officeDocument/2006/relationships/image" Target="../media/image104.png"/><Relationship Id="rId34" Type="http://schemas.openxmlformats.org/officeDocument/2006/relationships/customXml" Target="../ink/ink67.xml"/><Relationship Id="rId55" Type="http://schemas.openxmlformats.org/officeDocument/2006/relationships/image" Target="../media/image77.png"/><Relationship Id="rId76" Type="http://schemas.openxmlformats.org/officeDocument/2006/relationships/customXml" Target="../ink/ink88.xml"/><Relationship Id="rId97" Type="http://schemas.openxmlformats.org/officeDocument/2006/relationships/image" Target="../media/image98.png"/><Relationship Id="rId120" Type="http://schemas.openxmlformats.org/officeDocument/2006/relationships/customXml" Target="../ink/ink110.xml"/><Relationship Id="rId141" Type="http://schemas.openxmlformats.org/officeDocument/2006/relationships/image" Target="../media/image120.png"/><Relationship Id="rId7" Type="http://schemas.openxmlformats.org/officeDocument/2006/relationships/image" Target="../media/image53.png"/><Relationship Id="rId162" Type="http://schemas.openxmlformats.org/officeDocument/2006/relationships/customXml" Target="../ink/ink131.xml"/><Relationship Id="rId183" Type="http://schemas.openxmlformats.org/officeDocument/2006/relationships/image" Target="../media/image141.png"/><Relationship Id="rId218" Type="http://schemas.openxmlformats.org/officeDocument/2006/relationships/customXml" Target="../ink/ink159.xml"/><Relationship Id="rId24" Type="http://schemas.openxmlformats.org/officeDocument/2006/relationships/customXml" Target="../ink/ink62.xml"/><Relationship Id="rId45" Type="http://schemas.openxmlformats.org/officeDocument/2006/relationships/image" Target="../media/image72.png"/><Relationship Id="rId66" Type="http://schemas.openxmlformats.org/officeDocument/2006/relationships/customXml" Target="../ink/ink83.xml"/><Relationship Id="rId87" Type="http://schemas.openxmlformats.org/officeDocument/2006/relationships/image" Target="../media/image93.png"/><Relationship Id="rId110" Type="http://schemas.openxmlformats.org/officeDocument/2006/relationships/customXml" Target="../ink/ink105.xml"/><Relationship Id="rId131" Type="http://schemas.openxmlformats.org/officeDocument/2006/relationships/image" Target="../media/image115.png"/><Relationship Id="rId152" Type="http://schemas.openxmlformats.org/officeDocument/2006/relationships/customXml" Target="../ink/ink126.xml"/><Relationship Id="rId173" Type="http://schemas.openxmlformats.org/officeDocument/2006/relationships/image" Target="../media/image136.png"/><Relationship Id="rId194" Type="http://schemas.openxmlformats.org/officeDocument/2006/relationships/customXml" Target="../ink/ink147.xml"/><Relationship Id="rId208" Type="http://schemas.openxmlformats.org/officeDocument/2006/relationships/customXml" Target="../ink/ink154.xml"/><Relationship Id="rId229" Type="http://schemas.openxmlformats.org/officeDocument/2006/relationships/image" Target="../media/image164.png"/><Relationship Id="rId14" Type="http://schemas.openxmlformats.org/officeDocument/2006/relationships/customXml" Target="../ink/ink57.xml"/><Relationship Id="rId35" Type="http://schemas.openxmlformats.org/officeDocument/2006/relationships/image" Target="../media/image67.png"/><Relationship Id="rId56" Type="http://schemas.openxmlformats.org/officeDocument/2006/relationships/customXml" Target="../ink/ink78.xml"/><Relationship Id="rId77" Type="http://schemas.openxmlformats.org/officeDocument/2006/relationships/image" Target="../media/image88.png"/><Relationship Id="rId100" Type="http://schemas.openxmlformats.org/officeDocument/2006/relationships/customXml" Target="../ink/ink100.xml"/><Relationship Id="rId8" Type="http://schemas.openxmlformats.org/officeDocument/2006/relationships/customXml" Target="../ink/ink54.xml"/><Relationship Id="rId98" Type="http://schemas.openxmlformats.org/officeDocument/2006/relationships/customXml" Target="../ink/ink99.xml"/><Relationship Id="rId121" Type="http://schemas.openxmlformats.org/officeDocument/2006/relationships/image" Target="../media/image110.png"/><Relationship Id="rId142" Type="http://schemas.openxmlformats.org/officeDocument/2006/relationships/customXml" Target="../ink/ink121.xml"/><Relationship Id="rId163" Type="http://schemas.openxmlformats.org/officeDocument/2006/relationships/image" Target="../media/image131.png"/><Relationship Id="rId184" Type="http://schemas.openxmlformats.org/officeDocument/2006/relationships/customXml" Target="../ink/ink142.xml"/><Relationship Id="rId219" Type="http://schemas.openxmlformats.org/officeDocument/2006/relationships/image" Target="../media/image159.png"/><Relationship Id="rId25" Type="http://schemas.openxmlformats.org/officeDocument/2006/relationships/image" Target="../media/image62.png"/><Relationship Id="rId46" Type="http://schemas.openxmlformats.org/officeDocument/2006/relationships/customXml" Target="../ink/ink73.xml"/><Relationship Id="rId67" Type="http://schemas.openxmlformats.org/officeDocument/2006/relationships/image" Target="../media/image83.png"/><Relationship Id="rId116" Type="http://schemas.openxmlformats.org/officeDocument/2006/relationships/customXml" Target="../ink/ink108.xml"/><Relationship Id="rId137" Type="http://schemas.openxmlformats.org/officeDocument/2006/relationships/image" Target="../media/image118.png"/><Relationship Id="rId158" Type="http://schemas.openxmlformats.org/officeDocument/2006/relationships/customXml" Target="../ink/ink129.xml"/><Relationship Id="rId20" Type="http://schemas.openxmlformats.org/officeDocument/2006/relationships/customXml" Target="../ink/ink60.xml"/><Relationship Id="rId41" Type="http://schemas.openxmlformats.org/officeDocument/2006/relationships/image" Target="../media/image70.png"/><Relationship Id="rId62" Type="http://schemas.openxmlformats.org/officeDocument/2006/relationships/customXml" Target="../ink/ink81.xml"/><Relationship Id="rId83" Type="http://schemas.openxmlformats.org/officeDocument/2006/relationships/image" Target="../media/image91.png"/><Relationship Id="rId88" Type="http://schemas.openxmlformats.org/officeDocument/2006/relationships/customXml" Target="../ink/ink94.xml"/><Relationship Id="rId111" Type="http://schemas.openxmlformats.org/officeDocument/2006/relationships/image" Target="../media/image105.png"/><Relationship Id="rId132" Type="http://schemas.openxmlformats.org/officeDocument/2006/relationships/customXml" Target="../ink/ink116.xml"/><Relationship Id="rId153" Type="http://schemas.openxmlformats.org/officeDocument/2006/relationships/image" Target="../media/image126.png"/><Relationship Id="rId174" Type="http://schemas.openxmlformats.org/officeDocument/2006/relationships/customXml" Target="../ink/ink137.xml"/><Relationship Id="rId179" Type="http://schemas.openxmlformats.org/officeDocument/2006/relationships/image" Target="../media/image139.png"/><Relationship Id="rId195" Type="http://schemas.openxmlformats.org/officeDocument/2006/relationships/image" Target="../media/image147.png"/><Relationship Id="rId209" Type="http://schemas.openxmlformats.org/officeDocument/2006/relationships/image" Target="../media/image154.png"/><Relationship Id="rId190" Type="http://schemas.openxmlformats.org/officeDocument/2006/relationships/customXml" Target="../ink/ink145.xml"/><Relationship Id="rId204" Type="http://schemas.openxmlformats.org/officeDocument/2006/relationships/customXml" Target="../ink/ink152.xml"/><Relationship Id="rId220" Type="http://schemas.openxmlformats.org/officeDocument/2006/relationships/customXml" Target="../ink/ink160.xml"/><Relationship Id="rId225" Type="http://schemas.openxmlformats.org/officeDocument/2006/relationships/image" Target="../media/image162.png"/><Relationship Id="rId15" Type="http://schemas.openxmlformats.org/officeDocument/2006/relationships/image" Target="../media/image57.png"/><Relationship Id="rId36" Type="http://schemas.openxmlformats.org/officeDocument/2006/relationships/customXml" Target="../ink/ink68.xml"/><Relationship Id="rId57" Type="http://schemas.openxmlformats.org/officeDocument/2006/relationships/image" Target="../media/image78.png"/><Relationship Id="rId106" Type="http://schemas.openxmlformats.org/officeDocument/2006/relationships/customXml" Target="../ink/ink103.xml"/><Relationship Id="rId127" Type="http://schemas.openxmlformats.org/officeDocument/2006/relationships/image" Target="../media/image113.png"/><Relationship Id="rId10" Type="http://schemas.openxmlformats.org/officeDocument/2006/relationships/customXml" Target="../ink/ink55.xml"/><Relationship Id="rId31" Type="http://schemas.openxmlformats.org/officeDocument/2006/relationships/image" Target="../media/image65.png"/><Relationship Id="rId52" Type="http://schemas.openxmlformats.org/officeDocument/2006/relationships/customXml" Target="../ink/ink76.xml"/><Relationship Id="rId73" Type="http://schemas.openxmlformats.org/officeDocument/2006/relationships/image" Target="../media/image86.png"/><Relationship Id="rId78" Type="http://schemas.openxmlformats.org/officeDocument/2006/relationships/customXml" Target="../ink/ink89.xml"/><Relationship Id="rId94" Type="http://schemas.openxmlformats.org/officeDocument/2006/relationships/customXml" Target="../ink/ink97.xml"/><Relationship Id="rId99" Type="http://schemas.openxmlformats.org/officeDocument/2006/relationships/image" Target="../media/image99.png"/><Relationship Id="rId101" Type="http://schemas.openxmlformats.org/officeDocument/2006/relationships/image" Target="../media/image100.png"/><Relationship Id="rId122" Type="http://schemas.openxmlformats.org/officeDocument/2006/relationships/customXml" Target="../ink/ink111.xml"/><Relationship Id="rId143" Type="http://schemas.openxmlformats.org/officeDocument/2006/relationships/image" Target="../media/image121.png"/><Relationship Id="rId148" Type="http://schemas.openxmlformats.org/officeDocument/2006/relationships/customXml" Target="../ink/ink124.xml"/><Relationship Id="rId164" Type="http://schemas.openxmlformats.org/officeDocument/2006/relationships/customXml" Target="../ink/ink132.xml"/><Relationship Id="rId169" Type="http://schemas.openxmlformats.org/officeDocument/2006/relationships/image" Target="../media/image134.png"/><Relationship Id="rId185" Type="http://schemas.openxmlformats.org/officeDocument/2006/relationships/image" Target="../media/image142.png"/><Relationship Id="rId4" Type="http://schemas.openxmlformats.org/officeDocument/2006/relationships/customXml" Target="../ink/ink52.xml"/><Relationship Id="rId9" Type="http://schemas.openxmlformats.org/officeDocument/2006/relationships/image" Target="../media/image54.png"/><Relationship Id="rId180" Type="http://schemas.openxmlformats.org/officeDocument/2006/relationships/customXml" Target="../ink/ink140.xml"/><Relationship Id="rId210" Type="http://schemas.openxmlformats.org/officeDocument/2006/relationships/customXml" Target="../ink/ink155.xml"/><Relationship Id="rId215" Type="http://schemas.openxmlformats.org/officeDocument/2006/relationships/image" Target="../media/image157.png"/><Relationship Id="rId26" Type="http://schemas.openxmlformats.org/officeDocument/2006/relationships/customXml" Target="../ink/ink63.xml"/><Relationship Id="rId47" Type="http://schemas.openxmlformats.org/officeDocument/2006/relationships/image" Target="../media/image73.png"/><Relationship Id="rId68" Type="http://schemas.openxmlformats.org/officeDocument/2006/relationships/customXml" Target="../ink/ink84.xml"/><Relationship Id="rId89" Type="http://schemas.openxmlformats.org/officeDocument/2006/relationships/image" Target="../media/image94.png"/><Relationship Id="rId112" Type="http://schemas.openxmlformats.org/officeDocument/2006/relationships/customXml" Target="../ink/ink106.xml"/><Relationship Id="rId133" Type="http://schemas.openxmlformats.org/officeDocument/2006/relationships/image" Target="../media/image116.png"/><Relationship Id="rId154" Type="http://schemas.openxmlformats.org/officeDocument/2006/relationships/customXml" Target="../ink/ink127.xml"/><Relationship Id="rId175" Type="http://schemas.openxmlformats.org/officeDocument/2006/relationships/image" Target="../media/image137.png"/><Relationship Id="rId196" Type="http://schemas.openxmlformats.org/officeDocument/2006/relationships/customXml" Target="../ink/ink148.xml"/><Relationship Id="rId200" Type="http://schemas.openxmlformats.org/officeDocument/2006/relationships/customXml" Target="../ink/ink150.xml"/><Relationship Id="rId16" Type="http://schemas.openxmlformats.org/officeDocument/2006/relationships/customXml" Target="../ink/ink58.xml"/><Relationship Id="rId221" Type="http://schemas.openxmlformats.org/officeDocument/2006/relationships/image" Target="../media/image160.png"/><Relationship Id="rId37" Type="http://schemas.openxmlformats.org/officeDocument/2006/relationships/image" Target="../media/image68.png"/><Relationship Id="rId58" Type="http://schemas.openxmlformats.org/officeDocument/2006/relationships/customXml" Target="../ink/ink79.xml"/><Relationship Id="rId79" Type="http://schemas.openxmlformats.org/officeDocument/2006/relationships/image" Target="../media/image89.png"/><Relationship Id="rId102" Type="http://schemas.openxmlformats.org/officeDocument/2006/relationships/customXml" Target="../ink/ink101.xml"/><Relationship Id="rId123" Type="http://schemas.openxmlformats.org/officeDocument/2006/relationships/image" Target="../media/image111.png"/><Relationship Id="rId144" Type="http://schemas.openxmlformats.org/officeDocument/2006/relationships/customXml" Target="../ink/ink122.xml"/><Relationship Id="rId90" Type="http://schemas.openxmlformats.org/officeDocument/2006/relationships/customXml" Target="../ink/ink95.xml"/><Relationship Id="rId165" Type="http://schemas.openxmlformats.org/officeDocument/2006/relationships/image" Target="../media/image132.png"/><Relationship Id="rId186" Type="http://schemas.openxmlformats.org/officeDocument/2006/relationships/customXml" Target="../ink/ink143.xml"/><Relationship Id="rId211" Type="http://schemas.openxmlformats.org/officeDocument/2006/relationships/image" Target="../media/image155.png"/><Relationship Id="rId27" Type="http://schemas.openxmlformats.org/officeDocument/2006/relationships/image" Target="../media/image63.png"/><Relationship Id="rId48" Type="http://schemas.openxmlformats.org/officeDocument/2006/relationships/customXml" Target="../ink/ink74.xml"/><Relationship Id="rId69" Type="http://schemas.openxmlformats.org/officeDocument/2006/relationships/image" Target="../media/image84.png"/><Relationship Id="rId113" Type="http://schemas.openxmlformats.org/officeDocument/2006/relationships/image" Target="../media/image106.png"/><Relationship Id="rId134" Type="http://schemas.openxmlformats.org/officeDocument/2006/relationships/customXml" Target="../ink/ink117.xml"/><Relationship Id="rId80" Type="http://schemas.openxmlformats.org/officeDocument/2006/relationships/customXml" Target="../ink/ink90.xml"/><Relationship Id="rId155" Type="http://schemas.openxmlformats.org/officeDocument/2006/relationships/image" Target="../media/image127.png"/><Relationship Id="rId176" Type="http://schemas.openxmlformats.org/officeDocument/2006/relationships/customXml" Target="../ink/ink138.xml"/><Relationship Id="rId197" Type="http://schemas.openxmlformats.org/officeDocument/2006/relationships/image" Target="../media/image148.png"/><Relationship Id="rId201" Type="http://schemas.openxmlformats.org/officeDocument/2006/relationships/image" Target="../media/image150.png"/><Relationship Id="rId222" Type="http://schemas.openxmlformats.org/officeDocument/2006/relationships/customXml" Target="../ink/ink161.xml"/><Relationship Id="rId17" Type="http://schemas.openxmlformats.org/officeDocument/2006/relationships/image" Target="../media/image58.png"/><Relationship Id="rId38" Type="http://schemas.openxmlformats.org/officeDocument/2006/relationships/customXml" Target="../ink/ink69.xml"/><Relationship Id="rId59" Type="http://schemas.openxmlformats.org/officeDocument/2006/relationships/image" Target="../media/image79.png"/><Relationship Id="rId103" Type="http://schemas.openxmlformats.org/officeDocument/2006/relationships/image" Target="../media/image101.png"/><Relationship Id="rId124" Type="http://schemas.openxmlformats.org/officeDocument/2006/relationships/customXml" Target="../ink/ink112.xml"/><Relationship Id="rId70" Type="http://schemas.openxmlformats.org/officeDocument/2006/relationships/customXml" Target="../ink/ink85.xml"/><Relationship Id="rId91" Type="http://schemas.openxmlformats.org/officeDocument/2006/relationships/image" Target="../media/image95.png"/><Relationship Id="rId145" Type="http://schemas.openxmlformats.org/officeDocument/2006/relationships/image" Target="../media/image122.png"/><Relationship Id="rId166" Type="http://schemas.openxmlformats.org/officeDocument/2006/relationships/customXml" Target="../ink/ink133.xml"/><Relationship Id="rId187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56.xml"/><Relationship Id="rId28" Type="http://schemas.openxmlformats.org/officeDocument/2006/relationships/customXml" Target="../ink/ink64.xml"/><Relationship Id="rId49" Type="http://schemas.openxmlformats.org/officeDocument/2006/relationships/image" Target="../media/image74.png"/><Relationship Id="rId114" Type="http://schemas.openxmlformats.org/officeDocument/2006/relationships/customXml" Target="../ink/ink107.xml"/><Relationship Id="rId60" Type="http://schemas.openxmlformats.org/officeDocument/2006/relationships/customXml" Target="../ink/ink80.xml"/><Relationship Id="rId81" Type="http://schemas.openxmlformats.org/officeDocument/2006/relationships/image" Target="../media/image90.png"/><Relationship Id="rId135" Type="http://schemas.openxmlformats.org/officeDocument/2006/relationships/image" Target="../media/image117.png"/><Relationship Id="rId156" Type="http://schemas.openxmlformats.org/officeDocument/2006/relationships/customXml" Target="../ink/ink128.xml"/><Relationship Id="rId177" Type="http://schemas.openxmlformats.org/officeDocument/2006/relationships/image" Target="../media/image138.png"/><Relationship Id="rId198" Type="http://schemas.openxmlformats.org/officeDocument/2006/relationships/customXml" Target="../ink/ink149.xml"/><Relationship Id="rId202" Type="http://schemas.openxmlformats.org/officeDocument/2006/relationships/customXml" Target="../ink/ink151.xml"/><Relationship Id="rId223" Type="http://schemas.openxmlformats.org/officeDocument/2006/relationships/image" Target="../media/image161.png"/><Relationship Id="rId18" Type="http://schemas.openxmlformats.org/officeDocument/2006/relationships/customXml" Target="../ink/ink59.xml"/><Relationship Id="rId39" Type="http://schemas.openxmlformats.org/officeDocument/2006/relationships/image" Target="../media/image69.png"/><Relationship Id="rId50" Type="http://schemas.openxmlformats.org/officeDocument/2006/relationships/customXml" Target="../ink/ink75.xml"/><Relationship Id="rId104" Type="http://schemas.openxmlformats.org/officeDocument/2006/relationships/customXml" Target="../ink/ink102.xml"/><Relationship Id="rId125" Type="http://schemas.openxmlformats.org/officeDocument/2006/relationships/image" Target="../media/image112.png"/><Relationship Id="rId146" Type="http://schemas.openxmlformats.org/officeDocument/2006/relationships/customXml" Target="../ink/ink123.xml"/><Relationship Id="rId167" Type="http://schemas.openxmlformats.org/officeDocument/2006/relationships/image" Target="../media/image133.png"/><Relationship Id="rId188" Type="http://schemas.openxmlformats.org/officeDocument/2006/relationships/customXml" Target="../ink/ink144.xml"/><Relationship Id="rId71" Type="http://schemas.openxmlformats.org/officeDocument/2006/relationships/image" Target="../media/image85.png"/><Relationship Id="rId92" Type="http://schemas.openxmlformats.org/officeDocument/2006/relationships/customXml" Target="../ink/ink96.xml"/><Relationship Id="rId213" Type="http://schemas.openxmlformats.org/officeDocument/2006/relationships/image" Target="../media/image156.png"/><Relationship Id="rId2" Type="http://schemas.openxmlformats.org/officeDocument/2006/relationships/customXml" Target="../ink/ink51.xml"/><Relationship Id="rId29" Type="http://schemas.openxmlformats.org/officeDocument/2006/relationships/image" Target="../media/image64.png"/><Relationship Id="rId40" Type="http://schemas.openxmlformats.org/officeDocument/2006/relationships/customXml" Target="../ink/ink70.xml"/><Relationship Id="rId115" Type="http://schemas.openxmlformats.org/officeDocument/2006/relationships/image" Target="../media/image107.png"/><Relationship Id="rId136" Type="http://schemas.openxmlformats.org/officeDocument/2006/relationships/customXml" Target="../ink/ink118.xml"/><Relationship Id="rId157" Type="http://schemas.openxmlformats.org/officeDocument/2006/relationships/image" Target="../media/image128.png"/><Relationship Id="rId178" Type="http://schemas.openxmlformats.org/officeDocument/2006/relationships/customXml" Target="../ink/ink139.xml"/><Relationship Id="rId61" Type="http://schemas.openxmlformats.org/officeDocument/2006/relationships/image" Target="../media/image80.png"/><Relationship Id="rId82" Type="http://schemas.openxmlformats.org/officeDocument/2006/relationships/customXml" Target="../ink/ink91.xml"/><Relationship Id="rId199" Type="http://schemas.openxmlformats.org/officeDocument/2006/relationships/image" Target="../media/image149.png"/><Relationship Id="rId203" Type="http://schemas.openxmlformats.org/officeDocument/2006/relationships/image" Target="../media/image151.png"/><Relationship Id="rId19" Type="http://schemas.openxmlformats.org/officeDocument/2006/relationships/image" Target="../media/image59.png"/><Relationship Id="rId224" Type="http://schemas.openxmlformats.org/officeDocument/2006/relationships/customXml" Target="../ink/ink162.xml"/><Relationship Id="rId30" Type="http://schemas.openxmlformats.org/officeDocument/2006/relationships/customXml" Target="../ink/ink65.xml"/><Relationship Id="rId105" Type="http://schemas.openxmlformats.org/officeDocument/2006/relationships/image" Target="../media/image102.png"/><Relationship Id="rId126" Type="http://schemas.openxmlformats.org/officeDocument/2006/relationships/customXml" Target="../ink/ink113.xml"/><Relationship Id="rId147" Type="http://schemas.openxmlformats.org/officeDocument/2006/relationships/image" Target="../media/image123.png"/><Relationship Id="rId168" Type="http://schemas.openxmlformats.org/officeDocument/2006/relationships/customXml" Target="../ink/ink134.xml"/><Relationship Id="rId51" Type="http://schemas.openxmlformats.org/officeDocument/2006/relationships/image" Target="../media/image75.png"/><Relationship Id="rId72" Type="http://schemas.openxmlformats.org/officeDocument/2006/relationships/customXml" Target="../ink/ink86.xml"/><Relationship Id="rId93" Type="http://schemas.openxmlformats.org/officeDocument/2006/relationships/image" Target="../media/image96.png"/><Relationship Id="rId189" Type="http://schemas.openxmlformats.org/officeDocument/2006/relationships/image" Target="../media/image144.png"/><Relationship Id="rId3" Type="http://schemas.openxmlformats.org/officeDocument/2006/relationships/image" Target="../media/image51.png"/><Relationship Id="rId214" Type="http://schemas.openxmlformats.org/officeDocument/2006/relationships/customXml" Target="../ink/ink15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png"/><Relationship Id="rId2" Type="http://schemas.openxmlformats.org/officeDocument/2006/relationships/customXml" Target="../ink/ink16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22.png"/><Relationship Id="rId21" Type="http://schemas.openxmlformats.org/officeDocument/2006/relationships/image" Target="../media/image174.png"/><Relationship Id="rId42" Type="http://schemas.openxmlformats.org/officeDocument/2006/relationships/customXml" Target="../ink/ink186.xml"/><Relationship Id="rId63" Type="http://schemas.openxmlformats.org/officeDocument/2006/relationships/image" Target="../media/image195.png"/><Relationship Id="rId84" Type="http://schemas.openxmlformats.org/officeDocument/2006/relationships/customXml" Target="../ink/ink207.xml"/><Relationship Id="rId138" Type="http://schemas.openxmlformats.org/officeDocument/2006/relationships/customXml" Target="../ink/ink234.xml"/><Relationship Id="rId159" Type="http://schemas.openxmlformats.org/officeDocument/2006/relationships/image" Target="../media/image243.png"/><Relationship Id="rId170" Type="http://schemas.openxmlformats.org/officeDocument/2006/relationships/customXml" Target="../ink/ink250.xml"/><Relationship Id="rId191" Type="http://schemas.openxmlformats.org/officeDocument/2006/relationships/image" Target="../media/image259.png"/><Relationship Id="rId205" Type="http://schemas.openxmlformats.org/officeDocument/2006/relationships/image" Target="../media/image266.png"/><Relationship Id="rId226" Type="http://schemas.openxmlformats.org/officeDocument/2006/relationships/customXml" Target="../ink/ink278.xml"/><Relationship Id="rId107" Type="http://schemas.openxmlformats.org/officeDocument/2006/relationships/image" Target="../media/image217.png"/><Relationship Id="rId11" Type="http://schemas.openxmlformats.org/officeDocument/2006/relationships/image" Target="../media/image169.png"/><Relationship Id="rId32" Type="http://schemas.openxmlformats.org/officeDocument/2006/relationships/customXml" Target="../ink/ink181.xml"/><Relationship Id="rId53" Type="http://schemas.openxmlformats.org/officeDocument/2006/relationships/image" Target="../media/image190.png"/><Relationship Id="rId74" Type="http://schemas.openxmlformats.org/officeDocument/2006/relationships/customXml" Target="../ink/ink202.xml"/><Relationship Id="rId128" Type="http://schemas.openxmlformats.org/officeDocument/2006/relationships/customXml" Target="../ink/ink229.xml"/><Relationship Id="rId149" Type="http://schemas.openxmlformats.org/officeDocument/2006/relationships/image" Target="../media/image238.png"/><Relationship Id="rId5" Type="http://schemas.openxmlformats.org/officeDocument/2006/relationships/image" Target="../media/image137.png"/><Relationship Id="rId95" Type="http://schemas.openxmlformats.org/officeDocument/2006/relationships/image" Target="../media/image211.png"/><Relationship Id="rId160" Type="http://schemas.openxmlformats.org/officeDocument/2006/relationships/customXml" Target="../ink/ink245.xml"/><Relationship Id="rId181" Type="http://schemas.openxmlformats.org/officeDocument/2006/relationships/image" Target="../media/image254.png"/><Relationship Id="rId216" Type="http://schemas.openxmlformats.org/officeDocument/2006/relationships/customXml" Target="../ink/ink273.xml"/><Relationship Id="rId237" Type="http://schemas.openxmlformats.org/officeDocument/2006/relationships/image" Target="../media/image282.png"/><Relationship Id="rId22" Type="http://schemas.openxmlformats.org/officeDocument/2006/relationships/customXml" Target="../ink/ink176.xml"/><Relationship Id="rId43" Type="http://schemas.openxmlformats.org/officeDocument/2006/relationships/image" Target="../media/image185.png"/><Relationship Id="rId64" Type="http://schemas.openxmlformats.org/officeDocument/2006/relationships/customXml" Target="../ink/ink197.xml"/><Relationship Id="rId118" Type="http://schemas.openxmlformats.org/officeDocument/2006/relationships/customXml" Target="../ink/ink224.xml"/><Relationship Id="rId139" Type="http://schemas.openxmlformats.org/officeDocument/2006/relationships/image" Target="../media/image233.png"/><Relationship Id="rId85" Type="http://schemas.openxmlformats.org/officeDocument/2006/relationships/image" Target="../media/image206.png"/><Relationship Id="rId150" Type="http://schemas.openxmlformats.org/officeDocument/2006/relationships/customXml" Target="../ink/ink240.xml"/><Relationship Id="rId171" Type="http://schemas.openxmlformats.org/officeDocument/2006/relationships/image" Target="../media/image249.png"/><Relationship Id="rId192" Type="http://schemas.openxmlformats.org/officeDocument/2006/relationships/customXml" Target="../ink/ink261.xml"/><Relationship Id="rId206" Type="http://schemas.openxmlformats.org/officeDocument/2006/relationships/customXml" Target="../ink/ink268.xml"/><Relationship Id="rId227" Type="http://schemas.openxmlformats.org/officeDocument/2006/relationships/image" Target="../media/image277.png"/><Relationship Id="rId12" Type="http://schemas.openxmlformats.org/officeDocument/2006/relationships/customXml" Target="../ink/ink171.xml"/><Relationship Id="rId33" Type="http://schemas.openxmlformats.org/officeDocument/2006/relationships/image" Target="../media/image180.png"/><Relationship Id="rId108" Type="http://schemas.openxmlformats.org/officeDocument/2006/relationships/customXml" Target="../ink/ink219.xml"/><Relationship Id="rId129" Type="http://schemas.openxmlformats.org/officeDocument/2006/relationships/image" Target="../media/image228.png"/><Relationship Id="rId54" Type="http://schemas.openxmlformats.org/officeDocument/2006/relationships/customXml" Target="../ink/ink192.xml"/><Relationship Id="rId75" Type="http://schemas.openxmlformats.org/officeDocument/2006/relationships/image" Target="../media/image201.png"/><Relationship Id="rId96" Type="http://schemas.openxmlformats.org/officeDocument/2006/relationships/customXml" Target="../ink/ink213.xml"/><Relationship Id="rId140" Type="http://schemas.openxmlformats.org/officeDocument/2006/relationships/customXml" Target="../ink/ink235.xml"/><Relationship Id="rId161" Type="http://schemas.openxmlformats.org/officeDocument/2006/relationships/image" Target="../media/image244.png"/><Relationship Id="rId182" Type="http://schemas.openxmlformats.org/officeDocument/2006/relationships/customXml" Target="../ink/ink256.xml"/><Relationship Id="rId217" Type="http://schemas.openxmlformats.org/officeDocument/2006/relationships/image" Target="../media/image272.png"/><Relationship Id="rId6" Type="http://schemas.openxmlformats.org/officeDocument/2006/relationships/customXml" Target="../ink/ink168.xml"/><Relationship Id="rId238" Type="http://schemas.openxmlformats.org/officeDocument/2006/relationships/customXml" Target="../ink/ink284.xml"/><Relationship Id="rId23" Type="http://schemas.openxmlformats.org/officeDocument/2006/relationships/image" Target="../media/image175.png"/><Relationship Id="rId119" Type="http://schemas.openxmlformats.org/officeDocument/2006/relationships/image" Target="../media/image223.png"/><Relationship Id="rId44" Type="http://schemas.openxmlformats.org/officeDocument/2006/relationships/customXml" Target="../ink/ink187.xml"/><Relationship Id="rId65" Type="http://schemas.openxmlformats.org/officeDocument/2006/relationships/image" Target="../media/image196.png"/><Relationship Id="rId86" Type="http://schemas.openxmlformats.org/officeDocument/2006/relationships/customXml" Target="../ink/ink208.xml"/><Relationship Id="rId130" Type="http://schemas.openxmlformats.org/officeDocument/2006/relationships/customXml" Target="../ink/ink230.xml"/><Relationship Id="rId151" Type="http://schemas.openxmlformats.org/officeDocument/2006/relationships/image" Target="../media/image239.png"/><Relationship Id="rId172" Type="http://schemas.openxmlformats.org/officeDocument/2006/relationships/customXml" Target="../ink/ink251.xml"/><Relationship Id="rId193" Type="http://schemas.openxmlformats.org/officeDocument/2006/relationships/image" Target="../media/image260.png"/><Relationship Id="rId207" Type="http://schemas.openxmlformats.org/officeDocument/2006/relationships/image" Target="../media/image267.png"/><Relationship Id="rId228" Type="http://schemas.openxmlformats.org/officeDocument/2006/relationships/customXml" Target="../ink/ink279.xml"/><Relationship Id="rId13" Type="http://schemas.openxmlformats.org/officeDocument/2006/relationships/image" Target="../media/image170.png"/><Relationship Id="rId109" Type="http://schemas.openxmlformats.org/officeDocument/2006/relationships/image" Target="../media/image218.png"/><Relationship Id="rId34" Type="http://schemas.openxmlformats.org/officeDocument/2006/relationships/customXml" Target="../ink/ink182.xml"/><Relationship Id="rId55" Type="http://schemas.openxmlformats.org/officeDocument/2006/relationships/image" Target="../media/image191.png"/><Relationship Id="rId76" Type="http://schemas.openxmlformats.org/officeDocument/2006/relationships/customXml" Target="../ink/ink203.xml"/><Relationship Id="rId97" Type="http://schemas.openxmlformats.org/officeDocument/2006/relationships/image" Target="../media/image212.png"/><Relationship Id="rId120" Type="http://schemas.openxmlformats.org/officeDocument/2006/relationships/customXml" Target="../ink/ink225.xml"/><Relationship Id="rId141" Type="http://schemas.openxmlformats.org/officeDocument/2006/relationships/image" Target="../media/image234.png"/><Relationship Id="rId7" Type="http://schemas.openxmlformats.org/officeDocument/2006/relationships/image" Target="../media/image167.png"/><Relationship Id="rId162" Type="http://schemas.openxmlformats.org/officeDocument/2006/relationships/customXml" Target="../ink/ink246.xml"/><Relationship Id="rId183" Type="http://schemas.openxmlformats.org/officeDocument/2006/relationships/image" Target="../media/image255.png"/><Relationship Id="rId218" Type="http://schemas.openxmlformats.org/officeDocument/2006/relationships/customXml" Target="../ink/ink274.xml"/><Relationship Id="rId239" Type="http://schemas.openxmlformats.org/officeDocument/2006/relationships/image" Target="../media/image283.png"/><Relationship Id="rId24" Type="http://schemas.openxmlformats.org/officeDocument/2006/relationships/customXml" Target="../ink/ink177.xml"/><Relationship Id="rId45" Type="http://schemas.openxmlformats.org/officeDocument/2006/relationships/image" Target="../media/image186.png"/><Relationship Id="rId66" Type="http://schemas.openxmlformats.org/officeDocument/2006/relationships/customXml" Target="../ink/ink198.xml"/><Relationship Id="rId87" Type="http://schemas.openxmlformats.org/officeDocument/2006/relationships/image" Target="../media/image207.png"/><Relationship Id="rId110" Type="http://schemas.openxmlformats.org/officeDocument/2006/relationships/customXml" Target="../ink/ink220.xml"/><Relationship Id="rId131" Type="http://schemas.openxmlformats.org/officeDocument/2006/relationships/image" Target="../media/image229.png"/><Relationship Id="rId152" Type="http://schemas.openxmlformats.org/officeDocument/2006/relationships/customXml" Target="../ink/ink241.xml"/><Relationship Id="rId173" Type="http://schemas.openxmlformats.org/officeDocument/2006/relationships/image" Target="../media/image250.png"/><Relationship Id="rId194" Type="http://schemas.openxmlformats.org/officeDocument/2006/relationships/customXml" Target="../ink/ink262.xml"/><Relationship Id="rId208" Type="http://schemas.openxmlformats.org/officeDocument/2006/relationships/customXml" Target="../ink/ink269.xml"/><Relationship Id="rId229" Type="http://schemas.openxmlformats.org/officeDocument/2006/relationships/image" Target="../media/image278.png"/><Relationship Id="rId14" Type="http://schemas.openxmlformats.org/officeDocument/2006/relationships/customXml" Target="../ink/ink172.xml"/><Relationship Id="rId35" Type="http://schemas.openxmlformats.org/officeDocument/2006/relationships/image" Target="../media/image181.png"/><Relationship Id="rId56" Type="http://schemas.openxmlformats.org/officeDocument/2006/relationships/customXml" Target="../ink/ink193.xml"/><Relationship Id="rId77" Type="http://schemas.openxmlformats.org/officeDocument/2006/relationships/image" Target="../media/image202.png"/><Relationship Id="rId100" Type="http://schemas.openxmlformats.org/officeDocument/2006/relationships/customXml" Target="../ink/ink215.xml"/><Relationship Id="rId8" Type="http://schemas.openxmlformats.org/officeDocument/2006/relationships/customXml" Target="../ink/ink169.xml"/><Relationship Id="rId98" Type="http://schemas.openxmlformats.org/officeDocument/2006/relationships/customXml" Target="../ink/ink214.xml"/><Relationship Id="rId121" Type="http://schemas.openxmlformats.org/officeDocument/2006/relationships/image" Target="../media/image224.png"/><Relationship Id="rId142" Type="http://schemas.openxmlformats.org/officeDocument/2006/relationships/customXml" Target="../ink/ink236.xml"/><Relationship Id="rId163" Type="http://schemas.openxmlformats.org/officeDocument/2006/relationships/image" Target="../media/image245.png"/><Relationship Id="rId184" Type="http://schemas.openxmlformats.org/officeDocument/2006/relationships/customXml" Target="../ink/ink257.xml"/><Relationship Id="rId219" Type="http://schemas.openxmlformats.org/officeDocument/2006/relationships/image" Target="../media/image273.png"/><Relationship Id="rId230" Type="http://schemas.openxmlformats.org/officeDocument/2006/relationships/customXml" Target="../ink/ink280.xml"/><Relationship Id="rId25" Type="http://schemas.openxmlformats.org/officeDocument/2006/relationships/image" Target="../media/image176.png"/><Relationship Id="rId46" Type="http://schemas.openxmlformats.org/officeDocument/2006/relationships/customXml" Target="../ink/ink188.xml"/><Relationship Id="rId67" Type="http://schemas.openxmlformats.org/officeDocument/2006/relationships/image" Target="../media/image197.png"/><Relationship Id="rId88" Type="http://schemas.openxmlformats.org/officeDocument/2006/relationships/customXml" Target="../ink/ink209.xml"/><Relationship Id="rId111" Type="http://schemas.openxmlformats.org/officeDocument/2006/relationships/image" Target="../media/image219.png"/><Relationship Id="rId132" Type="http://schemas.openxmlformats.org/officeDocument/2006/relationships/customXml" Target="../ink/ink231.xml"/><Relationship Id="rId153" Type="http://schemas.openxmlformats.org/officeDocument/2006/relationships/image" Target="../media/image240.png"/><Relationship Id="rId174" Type="http://schemas.openxmlformats.org/officeDocument/2006/relationships/customXml" Target="../ink/ink252.xml"/><Relationship Id="rId195" Type="http://schemas.openxmlformats.org/officeDocument/2006/relationships/image" Target="../media/image261.png"/><Relationship Id="rId209" Type="http://schemas.openxmlformats.org/officeDocument/2006/relationships/image" Target="../media/image268.png"/><Relationship Id="rId190" Type="http://schemas.openxmlformats.org/officeDocument/2006/relationships/customXml" Target="../ink/ink260.xml"/><Relationship Id="rId204" Type="http://schemas.openxmlformats.org/officeDocument/2006/relationships/customXml" Target="../ink/ink267.xml"/><Relationship Id="rId220" Type="http://schemas.openxmlformats.org/officeDocument/2006/relationships/customXml" Target="../ink/ink275.xml"/><Relationship Id="rId225" Type="http://schemas.openxmlformats.org/officeDocument/2006/relationships/image" Target="../media/image276.png"/><Relationship Id="rId15" Type="http://schemas.openxmlformats.org/officeDocument/2006/relationships/image" Target="../media/image171.png"/><Relationship Id="rId36" Type="http://schemas.openxmlformats.org/officeDocument/2006/relationships/customXml" Target="../ink/ink183.xml"/><Relationship Id="rId57" Type="http://schemas.openxmlformats.org/officeDocument/2006/relationships/image" Target="../media/image192.png"/><Relationship Id="rId106" Type="http://schemas.openxmlformats.org/officeDocument/2006/relationships/customXml" Target="../ink/ink218.xml"/><Relationship Id="rId127" Type="http://schemas.openxmlformats.org/officeDocument/2006/relationships/image" Target="../media/image227.png"/><Relationship Id="rId10" Type="http://schemas.openxmlformats.org/officeDocument/2006/relationships/customXml" Target="../ink/ink170.xml"/><Relationship Id="rId31" Type="http://schemas.openxmlformats.org/officeDocument/2006/relationships/image" Target="../media/image179.png"/><Relationship Id="rId52" Type="http://schemas.openxmlformats.org/officeDocument/2006/relationships/customXml" Target="../ink/ink191.xml"/><Relationship Id="rId73" Type="http://schemas.openxmlformats.org/officeDocument/2006/relationships/image" Target="../media/image200.png"/><Relationship Id="rId78" Type="http://schemas.openxmlformats.org/officeDocument/2006/relationships/customXml" Target="../ink/ink204.xml"/><Relationship Id="rId94" Type="http://schemas.openxmlformats.org/officeDocument/2006/relationships/customXml" Target="../ink/ink212.xml"/><Relationship Id="rId99" Type="http://schemas.openxmlformats.org/officeDocument/2006/relationships/image" Target="../media/image213.png"/><Relationship Id="rId101" Type="http://schemas.openxmlformats.org/officeDocument/2006/relationships/image" Target="../media/image214.png"/><Relationship Id="rId122" Type="http://schemas.openxmlformats.org/officeDocument/2006/relationships/customXml" Target="../ink/ink226.xml"/><Relationship Id="rId143" Type="http://schemas.openxmlformats.org/officeDocument/2006/relationships/image" Target="../media/image235.png"/><Relationship Id="rId148" Type="http://schemas.openxmlformats.org/officeDocument/2006/relationships/customXml" Target="../ink/ink239.xml"/><Relationship Id="rId164" Type="http://schemas.openxmlformats.org/officeDocument/2006/relationships/customXml" Target="../ink/ink247.xml"/><Relationship Id="rId169" Type="http://schemas.openxmlformats.org/officeDocument/2006/relationships/image" Target="../media/image248.png"/><Relationship Id="rId185" Type="http://schemas.openxmlformats.org/officeDocument/2006/relationships/image" Target="../media/image256.png"/><Relationship Id="rId4" Type="http://schemas.openxmlformats.org/officeDocument/2006/relationships/customXml" Target="../ink/ink167.xml"/><Relationship Id="rId9" Type="http://schemas.openxmlformats.org/officeDocument/2006/relationships/image" Target="../media/image168.png"/><Relationship Id="rId180" Type="http://schemas.openxmlformats.org/officeDocument/2006/relationships/customXml" Target="../ink/ink255.xml"/><Relationship Id="rId210" Type="http://schemas.openxmlformats.org/officeDocument/2006/relationships/customXml" Target="../ink/ink270.xml"/><Relationship Id="rId215" Type="http://schemas.openxmlformats.org/officeDocument/2006/relationships/image" Target="../media/image271.png"/><Relationship Id="rId236" Type="http://schemas.openxmlformats.org/officeDocument/2006/relationships/customXml" Target="../ink/ink283.xml"/><Relationship Id="rId26" Type="http://schemas.openxmlformats.org/officeDocument/2006/relationships/customXml" Target="../ink/ink178.xml"/><Relationship Id="rId231" Type="http://schemas.openxmlformats.org/officeDocument/2006/relationships/image" Target="../media/image279.png"/><Relationship Id="rId47" Type="http://schemas.openxmlformats.org/officeDocument/2006/relationships/image" Target="../media/image187.png"/><Relationship Id="rId68" Type="http://schemas.openxmlformats.org/officeDocument/2006/relationships/customXml" Target="../ink/ink199.xml"/><Relationship Id="rId89" Type="http://schemas.openxmlformats.org/officeDocument/2006/relationships/image" Target="../media/image208.png"/><Relationship Id="rId112" Type="http://schemas.openxmlformats.org/officeDocument/2006/relationships/customXml" Target="../ink/ink221.xml"/><Relationship Id="rId133" Type="http://schemas.openxmlformats.org/officeDocument/2006/relationships/image" Target="../media/image230.png"/><Relationship Id="rId154" Type="http://schemas.openxmlformats.org/officeDocument/2006/relationships/customXml" Target="../ink/ink242.xml"/><Relationship Id="rId175" Type="http://schemas.openxmlformats.org/officeDocument/2006/relationships/image" Target="../media/image251.png"/><Relationship Id="rId196" Type="http://schemas.openxmlformats.org/officeDocument/2006/relationships/customXml" Target="../ink/ink263.xml"/><Relationship Id="rId200" Type="http://schemas.openxmlformats.org/officeDocument/2006/relationships/customXml" Target="../ink/ink265.xml"/><Relationship Id="rId16" Type="http://schemas.openxmlformats.org/officeDocument/2006/relationships/customXml" Target="../ink/ink173.xml"/><Relationship Id="rId221" Type="http://schemas.openxmlformats.org/officeDocument/2006/relationships/image" Target="../media/image274.png"/><Relationship Id="rId37" Type="http://schemas.openxmlformats.org/officeDocument/2006/relationships/image" Target="../media/image182.png"/><Relationship Id="rId58" Type="http://schemas.openxmlformats.org/officeDocument/2006/relationships/customXml" Target="../ink/ink194.xml"/><Relationship Id="rId79" Type="http://schemas.openxmlformats.org/officeDocument/2006/relationships/image" Target="../media/image203.png"/><Relationship Id="rId102" Type="http://schemas.openxmlformats.org/officeDocument/2006/relationships/customXml" Target="../ink/ink216.xml"/><Relationship Id="rId123" Type="http://schemas.openxmlformats.org/officeDocument/2006/relationships/image" Target="../media/image225.png"/><Relationship Id="rId144" Type="http://schemas.openxmlformats.org/officeDocument/2006/relationships/customXml" Target="../ink/ink237.xml"/><Relationship Id="rId90" Type="http://schemas.openxmlformats.org/officeDocument/2006/relationships/customXml" Target="../ink/ink210.xml"/><Relationship Id="rId165" Type="http://schemas.openxmlformats.org/officeDocument/2006/relationships/image" Target="../media/image246.png"/><Relationship Id="rId186" Type="http://schemas.openxmlformats.org/officeDocument/2006/relationships/customXml" Target="../ink/ink258.xml"/><Relationship Id="rId211" Type="http://schemas.openxmlformats.org/officeDocument/2006/relationships/image" Target="../media/image269.png"/><Relationship Id="rId232" Type="http://schemas.openxmlformats.org/officeDocument/2006/relationships/customXml" Target="../ink/ink281.xml"/><Relationship Id="rId27" Type="http://schemas.openxmlformats.org/officeDocument/2006/relationships/image" Target="../media/image177.png"/><Relationship Id="rId48" Type="http://schemas.openxmlformats.org/officeDocument/2006/relationships/customXml" Target="../ink/ink189.xml"/><Relationship Id="rId69" Type="http://schemas.openxmlformats.org/officeDocument/2006/relationships/image" Target="../media/image198.png"/><Relationship Id="rId113" Type="http://schemas.openxmlformats.org/officeDocument/2006/relationships/image" Target="../media/image220.png"/><Relationship Id="rId134" Type="http://schemas.openxmlformats.org/officeDocument/2006/relationships/customXml" Target="../ink/ink232.xml"/><Relationship Id="rId80" Type="http://schemas.openxmlformats.org/officeDocument/2006/relationships/customXml" Target="../ink/ink205.xml"/><Relationship Id="rId155" Type="http://schemas.openxmlformats.org/officeDocument/2006/relationships/image" Target="../media/image241.png"/><Relationship Id="rId176" Type="http://schemas.openxmlformats.org/officeDocument/2006/relationships/customXml" Target="../ink/ink253.xml"/><Relationship Id="rId197" Type="http://schemas.openxmlformats.org/officeDocument/2006/relationships/image" Target="../media/image262.png"/><Relationship Id="rId201" Type="http://schemas.openxmlformats.org/officeDocument/2006/relationships/image" Target="../media/image264.png"/><Relationship Id="rId222" Type="http://schemas.openxmlformats.org/officeDocument/2006/relationships/customXml" Target="../ink/ink276.xml"/><Relationship Id="rId17" Type="http://schemas.openxmlformats.org/officeDocument/2006/relationships/image" Target="../media/image172.png"/><Relationship Id="rId38" Type="http://schemas.openxmlformats.org/officeDocument/2006/relationships/customXml" Target="../ink/ink184.xml"/><Relationship Id="rId59" Type="http://schemas.openxmlformats.org/officeDocument/2006/relationships/image" Target="../media/image193.png"/><Relationship Id="rId103" Type="http://schemas.openxmlformats.org/officeDocument/2006/relationships/image" Target="../media/image215.png"/><Relationship Id="rId124" Type="http://schemas.openxmlformats.org/officeDocument/2006/relationships/customXml" Target="../ink/ink227.xml"/><Relationship Id="rId70" Type="http://schemas.openxmlformats.org/officeDocument/2006/relationships/customXml" Target="../ink/ink200.xml"/><Relationship Id="rId91" Type="http://schemas.openxmlformats.org/officeDocument/2006/relationships/image" Target="../media/image209.png"/><Relationship Id="rId145" Type="http://schemas.openxmlformats.org/officeDocument/2006/relationships/image" Target="../media/image236.png"/><Relationship Id="rId166" Type="http://schemas.openxmlformats.org/officeDocument/2006/relationships/customXml" Target="../ink/ink248.xml"/><Relationship Id="rId187" Type="http://schemas.openxmlformats.org/officeDocument/2006/relationships/image" Target="../media/image257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271.xml"/><Relationship Id="rId233" Type="http://schemas.openxmlformats.org/officeDocument/2006/relationships/image" Target="../media/image280.png"/><Relationship Id="rId28" Type="http://schemas.openxmlformats.org/officeDocument/2006/relationships/customXml" Target="../ink/ink179.xml"/><Relationship Id="rId49" Type="http://schemas.openxmlformats.org/officeDocument/2006/relationships/image" Target="../media/image188.png"/><Relationship Id="rId114" Type="http://schemas.openxmlformats.org/officeDocument/2006/relationships/customXml" Target="../ink/ink222.xml"/><Relationship Id="rId60" Type="http://schemas.openxmlformats.org/officeDocument/2006/relationships/customXml" Target="../ink/ink195.xml"/><Relationship Id="rId81" Type="http://schemas.openxmlformats.org/officeDocument/2006/relationships/image" Target="../media/image204.png"/><Relationship Id="rId135" Type="http://schemas.openxmlformats.org/officeDocument/2006/relationships/image" Target="../media/image231.png"/><Relationship Id="rId156" Type="http://schemas.openxmlformats.org/officeDocument/2006/relationships/customXml" Target="../ink/ink243.xml"/><Relationship Id="rId177" Type="http://schemas.openxmlformats.org/officeDocument/2006/relationships/image" Target="../media/image252.png"/><Relationship Id="rId198" Type="http://schemas.openxmlformats.org/officeDocument/2006/relationships/customXml" Target="../ink/ink264.xml"/><Relationship Id="rId202" Type="http://schemas.openxmlformats.org/officeDocument/2006/relationships/customXml" Target="../ink/ink266.xml"/><Relationship Id="rId223" Type="http://schemas.openxmlformats.org/officeDocument/2006/relationships/image" Target="../media/image275.png"/><Relationship Id="rId18" Type="http://schemas.openxmlformats.org/officeDocument/2006/relationships/customXml" Target="../ink/ink174.xml"/><Relationship Id="rId39" Type="http://schemas.openxmlformats.org/officeDocument/2006/relationships/image" Target="../media/image183.png"/><Relationship Id="rId50" Type="http://schemas.openxmlformats.org/officeDocument/2006/relationships/customXml" Target="../ink/ink190.xml"/><Relationship Id="rId104" Type="http://schemas.openxmlformats.org/officeDocument/2006/relationships/customXml" Target="../ink/ink217.xml"/><Relationship Id="rId125" Type="http://schemas.openxmlformats.org/officeDocument/2006/relationships/image" Target="../media/image226.png"/><Relationship Id="rId146" Type="http://schemas.openxmlformats.org/officeDocument/2006/relationships/customXml" Target="../ink/ink238.xml"/><Relationship Id="rId167" Type="http://schemas.openxmlformats.org/officeDocument/2006/relationships/image" Target="../media/image247.png"/><Relationship Id="rId188" Type="http://schemas.openxmlformats.org/officeDocument/2006/relationships/customXml" Target="../ink/ink259.xml"/><Relationship Id="rId71" Type="http://schemas.openxmlformats.org/officeDocument/2006/relationships/image" Target="../media/image199.png"/><Relationship Id="rId92" Type="http://schemas.openxmlformats.org/officeDocument/2006/relationships/customXml" Target="../ink/ink211.xml"/><Relationship Id="rId213" Type="http://schemas.openxmlformats.org/officeDocument/2006/relationships/image" Target="../media/image270.png"/><Relationship Id="rId234" Type="http://schemas.openxmlformats.org/officeDocument/2006/relationships/customXml" Target="../ink/ink282.xml"/><Relationship Id="rId2" Type="http://schemas.openxmlformats.org/officeDocument/2006/relationships/customXml" Target="../ink/ink166.xml"/><Relationship Id="rId29" Type="http://schemas.openxmlformats.org/officeDocument/2006/relationships/image" Target="../media/image178.png"/><Relationship Id="rId40" Type="http://schemas.openxmlformats.org/officeDocument/2006/relationships/customXml" Target="../ink/ink185.xml"/><Relationship Id="rId115" Type="http://schemas.openxmlformats.org/officeDocument/2006/relationships/image" Target="../media/image221.png"/><Relationship Id="rId136" Type="http://schemas.openxmlformats.org/officeDocument/2006/relationships/customXml" Target="../ink/ink233.xml"/><Relationship Id="rId157" Type="http://schemas.openxmlformats.org/officeDocument/2006/relationships/image" Target="../media/image242.png"/><Relationship Id="rId178" Type="http://schemas.openxmlformats.org/officeDocument/2006/relationships/customXml" Target="../ink/ink254.xml"/><Relationship Id="rId61" Type="http://schemas.openxmlformats.org/officeDocument/2006/relationships/image" Target="../media/image194.png"/><Relationship Id="rId82" Type="http://schemas.openxmlformats.org/officeDocument/2006/relationships/customXml" Target="../ink/ink206.xml"/><Relationship Id="rId199" Type="http://schemas.openxmlformats.org/officeDocument/2006/relationships/image" Target="../media/image263.png"/><Relationship Id="rId203" Type="http://schemas.openxmlformats.org/officeDocument/2006/relationships/image" Target="../media/image265.png"/><Relationship Id="rId19" Type="http://schemas.openxmlformats.org/officeDocument/2006/relationships/image" Target="../media/image173.png"/><Relationship Id="rId224" Type="http://schemas.openxmlformats.org/officeDocument/2006/relationships/customXml" Target="../ink/ink277.xml"/><Relationship Id="rId30" Type="http://schemas.openxmlformats.org/officeDocument/2006/relationships/customXml" Target="../ink/ink180.xml"/><Relationship Id="rId105" Type="http://schemas.openxmlformats.org/officeDocument/2006/relationships/image" Target="../media/image216.png"/><Relationship Id="rId126" Type="http://schemas.openxmlformats.org/officeDocument/2006/relationships/customXml" Target="../ink/ink228.xml"/><Relationship Id="rId147" Type="http://schemas.openxmlformats.org/officeDocument/2006/relationships/image" Target="../media/image237.png"/><Relationship Id="rId168" Type="http://schemas.openxmlformats.org/officeDocument/2006/relationships/customXml" Target="../ink/ink249.xml"/><Relationship Id="rId51" Type="http://schemas.openxmlformats.org/officeDocument/2006/relationships/image" Target="../media/image189.png"/><Relationship Id="rId72" Type="http://schemas.openxmlformats.org/officeDocument/2006/relationships/customXml" Target="../ink/ink201.xml"/><Relationship Id="rId93" Type="http://schemas.openxmlformats.org/officeDocument/2006/relationships/image" Target="../media/image210.png"/><Relationship Id="rId189" Type="http://schemas.openxmlformats.org/officeDocument/2006/relationships/image" Target="../media/image258.png"/><Relationship Id="rId3" Type="http://schemas.openxmlformats.org/officeDocument/2006/relationships/image" Target="../media/image166.png"/><Relationship Id="rId214" Type="http://schemas.openxmlformats.org/officeDocument/2006/relationships/customXml" Target="../ink/ink272.xml"/><Relationship Id="rId235" Type="http://schemas.openxmlformats.org/officeDocument/2006/relationships/image" Target="../media/image281.png"/><Relationship Id="rId116" Type="http://schemas.openxmlformats.org/officeDocument/2006/relationships/customXml" Target="../ink/ink223.xml"/><Relationship Id="rId137" Type="http://schemas.openxmlformats.org/officeDocument/2006/relationships/image" Target="../media/image232.png"/><Relationship Id="rId158" Type="http://schemas.openxmlformats.org/officeDocument/2006/relationships/customXml" Target="../ink/ink244.xml"/><Relationship Id="rId20" Type="http://schemas.openxmlformats.org/officeDocument/2006/relationships/customXml" Target="../ink/ink175.xml"/><Relationship Id="rId41" Type="http://schemas.openxmlformats.org/officeDocument/2006/relationships/image" Target="../media/image184.png"/><Relationship Id="rId62" Type="http://schemas.openxmlformats.org/officeDocument/2006/relationships/customXml" Target="../ink/ink196.xml"/><Relationship Id="rId83" Type="http://schemas.openxmlformats.org/officeDocument/2006/relationships/image" Target="../media/image205.png"/><Relationship Id="rId179" Type="http://schemas.openxmlformats.org/officeDocument/2006/relationships/image" Target="../media/image25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4.png"/><Relationship Id="rId2" Type="http://schemas.openxmlformats.org/officeDocument/2006/relationships/customXml" Target="../ink/ink28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5.png"/><Relationship Id="rId2" Type="http://schemas.openxmlformats.org/officeDocument/2006/relationships/customXml" Target="../ink/ink28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38.png"/><Relationship Id="rId21" Type="http://schemas.openxmlformats.org/officeDocument/2006/relationships/image" Target="../media/image294.png"/><Relationship Id="rId42" Type="http://schemas.openxmlformats.org/officeDocument/2006/relationships/customXml" Target="../ink/ink307.xml"/><Relationship Id="rId63" Type="http://schemas.openxmlformats.org/officeDocument/2006/relationships/image" Target="../media/image314.png"/><Relationship Id="rId84" Type="http://schemas.openxmlformats.org/officeDocument/2006/relationships/customXml" Target="../ink/ink328.xml"/><Relationship Id="rId138" Type="http://schemas.openxmlformats.org/officeDocument/2006/relationships/customXml" Target="../ink/ink355.xml"/><Relationship Id="rId159" Type="http://schemas.openxmlformats.org/officeDocument/2006/relationships/image" Target="../media/image359.png"/><Relationship Id="rId107" Type="http://schemas.openxmlformats.org/officeDocument/2006/relationships/image" Target="../media/image333.png"/><Relationship Id="rId11" Type="http://schemas.openxmlformats.org/officeDocument/2006/relationships/image" Target="../media/image289.png"/><Relationship Id="rId32" Type="http://schemas.openxmlformats.org/officeDocument/2006/relationships/customXml" Target="../ink/ink302.xml"/><Relationship Id="rId53" Type="http://schemas.openxmlformats.org/officeDocument/2006/relationships/image" Target="../media/image309.png"/><Relationship Id="rId74" Type="http://schemas.openxmlformats.org/officeDocument/2006/relationships/customXml" Target="../ink/ink323.xml"/><Relationship Id="rId128" Type="http://schemas.openxmlformats.org/officeDocument/2006/relationships/customXml" Target="../ink/ink350.xml"/><Relationship Id="rId149" Type="http://schemas.openxmlformats.org/officeDocument/2006/relationships/image" Target="../media/image354.png"/><Relationship Id="rId5" Type="http://schemas.openxmlformats.org/officeDocument/2006/relationships/image" Target="../media/image8.png"/><Relationship Id="rId95" Type="http://schemas.openxmlformats.org/officeDocument/2006/relationships/image" Target="../media/image327.png"/><Relationship Id="rId160" Type="http://schemas.openxmlformats.org/officeDocument/2006/relationships/customXml" Target="../ink/ink366.xml"/><Relationship Id="rId22" Type="http://schemas.openxmlformats.org/officeDocument/2006/relationships/customXml" Target="../ink/ink297.xml"/><Relationship Id="rId43" Type="http://schemas.openxmlformats.org/officeDocument/2006/relationships/image" Target="../media/image305.png"/><Relationship Id="rId64" Type="http://schemas.openxmlformats.org/officeDocument/2006/relationships/customXml" Target="../ink/ink318.xml"/><Relationship Id="rId118" Type="http://schemas.openxmlformats.org/officeDocument/2006/relationships/customXml" Target="../ink/ink345.xml"/><Relationship Id="rId139" Type="http://schemas.openxmlformats.org/officeDocument/2006/relationships/image" Target="../media/image349.png"/><Relationship Id="rId85" Type="http://schemas.openxmlformats.org/officeDocument/2006/relationships/image" Target="../media/image177.png"/><Relationship Id="rId150" Type="http://schemas.openxmlformats.org/officeDocument/2006/relationships/customXml" Target="../ink/ink361.xml"/><Relationship Id="rId12" Type="http://schemas.openxmlformats.org/officeDocument/2006/relationships/customXml" Target="../ink/ink292.xml"/><Relationship Id="rId33" Type="http://schemas.openxmlformats.org/officeDocument/2006/relationships/image" Target="../media/image300.png"/><Relationship Id="rId108" Type="http://schemas.openxmlformats.org/officeDocument/2006/relationships/customXml" Target="../ink/ink340.xml"/><Relationship Id="rId129" Type="http://schemas.openxmlformats.org/officeDocument/2006/relationships/image" Target="../media/image344.png"/><Relationship Id="rId54" Type="http://schemas.openxmlformats.org/officeDocument/2006/relationships/customXml" Target="../ink/ink313.xml"/><Relationship Id="rId70" Type="http://schemas.openxmlformats.org/officeDocument/2006/relationships/customXml" Target="../ink/ink321.xml"/><Relationship Id="rId75" Type="http://schemas.openxmlformats.org/officeDocument/2006/relationships/image" Target="../media/image320.png"/><Relationship Id="rId91" Type="http://schemas.openxmlformats.org/officeDocument/2006/relationships/image" Target="../media/image325.png"/><Relationship Id="rId96" Type="http://schemas.openxmlformats.org/officeDocument/2006/relationships/customXml" Target="../ink/ink334.xml"/><Relationship Id="rId140" Type="http://schemas.openxmlformats.org/officeDocument/2006/relationships/customXml" Target="../ink/ink356.xml"/><Relationship Id="rId145" Type="http://schemas.openxmlformats.org/officeDocument/2006/relationships/image" Target="../media/image352.png"/><Relationship Id="rId161" Type="http://schemas.openxmlformats.org/officeDocument/2006/relationships/image" Target="../media/image360.png"/><Relationship Id="rId166" Type="http://schemas.openxmlformats.org/officeDocument/2006/relationships/customXml" Target="../ink/ink36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89.xml"/><Relationship Id="rId23" Type="http://schemas.openxmlformats.org/officeDocument/2006/relationships/image" Target="../media/image295.png"/><Relationship Id="rId28" Type="http://schemas.openxmlformats.org/officeDocument/2006/relationships/customXml" Target="../ink/ink300.xml"/><Relationship Id="rId49" Type="http://schemas.openxmlformats.org/officeDocument/2006/relationships/image" Target="../media/image178.png"/><Relationship Id="rId114" Type="http://schemas.openxmlformats.org/officeDocument/2006/relationships/customXml" Target="../ink/ink343.xml"/><Relationship Id="rId119" Type="http://schemas.openxmlformats.org/officeDocument/2006/relationships/image" Target="../media/image339.png"/><Relationship Id="rId44" Type="http://schemas.openxmlformats.org/officeDocument/2006/relationships/customXml" Target="../ink/ink308.xml"/><Relationship Id="rId60" Type="http://schemas.openxmlformats.org/officeDocument/2006/relationships/customXml" Target="../ink/ink316.xml"/><Relationship Id="rId65" Type="http://schemas.openxmlformats.org/officeDocument/2006/relationships/image" Target="../media/image315.png"/><Relationship Id="rId81" Type="http://schemas.openxmlformats.org/officeDocument/2006/relationships/image" Target="../media/image322.png"/><Relationship Id="rId86" Type="http://schemas.openxmlformats.org/officeDocument/2006/relationships/customXml" Target="../ink/ink329.xml"/><Relationship Id="rId130" Type="http://schemas.openxmlformats.org/officeDocument/2006/relationships/customXml" Target="../ink/ink351.xml"/><Relationship Id="rId135" Type="http://schemas.openxmlformats.org/officeDocument/2006/relationships/image" Target="../media/image347.png"/><Relationship Id="rId151" Type="http://schemas.openxmlformats.org/officeDocument/2006/relationships/image" Target="../media/image355.png"/><Relationship Id="rId156" Type="http://schemas.openxmlformats.org/officeDocument/2006/relationships/customXml" Target="../ink/ink364.xml"/><Relationship Id="rId13" Type="http://schemas.openxmlformats.org/officeDocument/2006/relationships/image" Target="../media/image290.png"/><Relationship Id="rId18" Type="http://schemas.openxmlformats.org/officeDocument/2006/relationships/customXml" Target="../ink/ink295.xml"/><Relationship Id="rId39" Type="http://schemas.openxmlformats.org/officeDocument/2006/relationships/image" Target="../media/image303.png"/><Relationship Id="rId109" Type="http://schemas.openxmlformats.org/officeDocument/2006/relationships/image" Target="../media/image334.png"/><Relationship Id="rId34" Type="http://schemas.openxmlformats.org/officeDocument/2006/relationships/customXml" Target="../ink/ink303.xml"/><Relationship Id="rId50" Type="http://schemas.openxmlformats.org/officeDocument/2006/relationships/customXml" Target="../ink/ink311.xml"/><Relationship Id="rId55" Type="http://schemas.openxmlformats.org/officeDocument/2006/relationships/image" Target="../media/image310.png"/><Relationship Id="rId76" Type="http://schemas.openxmlformats.org/officeDocument/2006/relationships/customXml" Target="../ink/ink324.xml"/><Relationship Id="rId97" Type="http://schemas.openxmlformats.org/officeDocument/2006/relationships/image" Target="../media/image328.png"/><Relationship Id="rId104" Type="http://schemas.openxmlformats.org/officeDocument/2006/relationships/customXml" Target="../ink/ink338.xml"/><Relationship Id="rId120" Type="http://schemas.openxmlformats.org/officeDocument/2006/relationships/customXml" Target="../ink/ink346.xml"/><Relationship Id="rId125" Type="http://schemas.openxmlformats.org/officeDocument/2006/relationships/image" Target="../media/image342.png"/><Relationship Id="rId141" Type="http://schemas.openxmlformats.org/officeDocument/2006/relationships/image" Target="../media/image350.png"/><Relationship Id="rId146" Type="http://schemas.openxmlformats.org/officeDocument/2006/relationships/customXml" Target="../ink/ink359.xml"/><Relationship Id="rId167" Type="http://schemas.openxmlformats.org/officeDocument/2006/relationships/image" Target="../media/image363.png"/><Relationship Id="rId7" Type="http://schemas.openxmlformats.org/officeDocument/2006/relationships/image" Target="../media/image287.png"/><Relationship Id="rId71" Type="http://schemas.openxmlformats.org/officeDocument/2006/relationships/image" Target="../media/image318.png"/><Relationship Id="rId92" Type="http://schemas.openxmlformats.org/officeDocument/2006/relationships/customXml" Target="../ink/ink332.xml"/><Relationship Id="rId162" Type="http://schemas.openxmlformats.org/officeDocument/2006/relationships/customXml" Target="../ink/ink367.xml"/><Relationship Id="rId2" Type="http://schemas.openxmlformats.org/officeDocument/2006/relationships/customXml" Target="../ink/ink287.xml"/><Relationship Id="rId29" Type="http://schemas.openxmlformats.org/officeDocument/2006/relationships/image" Target="../media/image298.png"/><Relationship Id="rId24" Type="http://schemas.openxmlformats.org/officeDocument/2006/relationships/customXml" Target="../ink/ink298.xml"/><Relationship Id="rId40" Type="http://schemas.openxmlformats.org/officeDocument/2006/relationships/customXml" Target="../ink/ink306.xml"/><Relationship Id="rId45" Type="http://schemas.openxmlformats.org/officeDocument/2006/relationships/image" Target="../media/image306.png"/><Relationship Id="rId66" Type="http://schemas.openxmlformats.org/officeDocument/2006/relationships/customXml" Target="../ink/ink319.xml"/><Relationship Id="rId87" Type="http://schemas.openxmlformats.org/officeDocument/2006/relationships/image" Target="../media/image137.png"/><Relationship Id="rId110" Type="http://schemas.openxmlformats.org/officeDocument/2006/relationships/customXml" Target="../ink/ink341.xml"/><Relationship Id="rId115" Type="http://schemas.openxmlformats.org/officeDocument/2006/relationships/image" Target="../media/image337.png"/><Relationship Id="rId131" Type="http://schemas.openxmlformats.org/officeDocument/2006/relationships/image" Target="../media/image345.png"/><Relationship Id="rId136" Type="http://schemas.openxmlformats.org/officeDocument/2006/relationships/customXml" Target="../ink/ink354.xml"/><Relationship Id="rId157" Type="http://schemas.openxmlformats.org/officeDocument/2006/relationships/image" Target="../media/image358.png"/><Relationship Id="rId61" Type="http://schemas.openxmlformats.org/officeDocument/2006/relationships/image" Target="../media/image313.png"/><Relationship Id="rId82" Type="http://schemas.openxmlformats.org/officeDocument/2006/relationships/customXml" Target="../ink/ink327.xml"/><Relationship Id="rId152" Type="http://schemas.openxmlformats.org/officeDocument/2006/relationships/customXml" Target="../ink/ink362.xml"/><Relationship Id="rId19" Type="http://schemas.openxmlformats.org/officeDocument/2006/relationships/image" Target="../media/image293.png"/><Relationship Id="rId14" Type="http://schemas.openxmlformats.org/officeDocument/2006/relationships/customXml" Target="../ink/ink293.xml"/><Relationship Id="rId30" Type="http://schemas.openxmlformats.org/officeDocument/2006/relationships/customXml" Target="../ink/ink301.xml"/><Relationship Id="rId35" Type="http://schemas.openxmlformats.org/officeDocument/2006/relationships/image" Target="../media/image301.png"/><Relationship Id="rId56" Type="http://schemas.openxmlformats.org/officeDocument/2006/relationships/customXml" Target="../ink/ink314.xml"/><Relationship Id="rId77" Type="http://schemas.openxmlformats.org/officeDocument/2006/relationships/image" Target="../media/image321.png"/><Relationship Id="rId100" Type="http://schemas.openxmlformats.org/officeDocument/2006/relationships/customXml" Target="../ink/ink336.xml"/><Relationship Id="rId105" Type="http://schemas.openxmlformats.org/officeDocument/2006/relationships/image" Target="../media/image332.png"/><Relationship Id="rId126" Type="http://schemas.openxmlformats.org/officeDocument/2006/relationships/customXml" Target="../ink/ink349.xml"/><Relationship Id="rId147" Type="http://schemas.openxmlformats.org/officeDocument/2006/relationships/image" Target="../media/image353.png"/><Relationship Id="rId168" Type="http://schemas.openxmlformats.org/officeDocument/2006/relationships/customXml" Target="../ink/ink370.xml"/><Relationship Id="rId8" Type="http://schemas.openxmlformats.org/officeDocument/2006/relationships/customXml" Target="../ink/ink290.xml"/><Relationship Id="rId51" Type="http://schemas.openxmlformats.org/officeDocument/2006/relationships/image" Target="../media/image308.png"/><Relationship Id="rId72" Type="http://schemas.openxmlformats.org/officeDocument/2006/relationships/customXml" Target="../ink/ink322.xml"/><Relationship Id="rId93" Type="http://schemas.openxmlformats.org/officeDocument/2006/relationships/image" Target="../media/image326.png"/><Relationship Id="rId98" Type="http://schemas.openxmlformats.org/officeDocument/2006/relationships/customXml" Target="../ink/ink335.xml"/><Relationship Id="rId121" Type="http://schemas.openxmlformats.org/officeDocument/2006/relationships/image" Target="../media/image340.png"/><Relationship Id="rId142" Type="http://schemas.openxmlformats.org/officeDocument/2006/relationships/customXml" Target="../ink/ink357.xml"/><Relationship Id="rId163" Type="http://schemas.openxmlformats.org/officeDocument/2006/relationships/image" Target="../media/image361.png"/><Relationship Id="rId3" Type="http://schemas.openxmlformats.org/officeDocument/2006/relationships/image" Target="../media/image286.png"/><Relationship Id="rId25" Type="http://schemas.openxmlformats.org/officeDocument/2006/relationships/image" Target="../media/image296.png"/><Relationship Id="rId46" Type="http://schemas.openxmlformats.org/officeDocument/2006/relationships/customXml" Target="../ink/ink309.xml"/><Relationship Id="rId67" Type="http://schemas.openxmlformats.org/officeDocument/2006/relationships/image" Target="../media/image316.png"/><Relationship Id="rId116" Type="http://schemas.openxmlformats.org/officeDocument/2006/relationships/customXml" Target="../ink/ink344.xml"/><Relationship Id="rId137" Type="http://schemas.openxmlformats.org/officeDocument/2006/relationships/image" Target="../media/image348.png"/><Relationship Id="rId158" Type="http://schemas.openxmlformats.org/officeDocument/2006/relationships/customXml" Target="../ink/ink365.xml"/><Relationship Id="rId20" Type="http://schemas.openxmlformats.org/officeDocument/2006/relationships/customXml" Target="../ink/ink296.xml"/><Relationship Id="rId41" Type="http://schemas.openxmlformats.org/officeDocument/2006/relationships/image" Target="../media/image304.png"/><Relationship Id="rId62" Type="http://schemas.openxmlformats.org/officeDocument/2006/relationships/customXml" Target="../ink/ink317.xml"/><Relationship Id="rId83" Type="http://schemas.openxmlformats.org/officeDocument/2006/relationships/image" Target="../media/image323.png"/><Relationship Id="rId88" Type="http://schemas.openxmlformats.org/officeDocument/2006/relationships/customXml" Target="../ink/ink330.xml"/><Relationship Id="rId111" Type="http://schemas.openxmlformats.org/officeDocument/2006/relationships/image" Target="../media/image335.png"/><Relationship Id="rId132" Type="http://schemas.openxmlformats.org/officeDocument/2006/relationships/customXml" Target="../ink/ink352.xml"/><Relationship Id="rId153" Type="http://schemas.openxmlformats.org/officeDocument/2006/relationships/image" Target="../media/image356.png"/><Relationship Id="rId15" Type="http://schemas.openxmlformats.org/officeDocument/2006/relationships/image" Target="../media/image291.png"/><Relationship Id="rId36" Type="http://schemas.openxmlformats.org/officeDocument/2006/relationships/customXml" Target="../ink/ink304.xml"/><Relationship Id="rId57" Type="http://schemas.openxmlformats.org/officeDocument/2006/relationships/image" Target="../media/image311.png"/><Relationship Id="rId106" Type="http://schemas.openxmlformats.org/officeDocument/2006/relationships/customXml" Target="../ink/ink339.xml"/><Relationship Id="rId127" Type="http://schemas.openxmlformats.org/officeDocument/2006/relationships/image" Target="../media/image343.png"/><Relationship Id="rId10" Type="http://schemas.openxmlformats.org/officeDocument/2006/relationships/customXml" Target="../ink/ink291.xml"/><Relationship Id="rId31" Type="http://schemas.openxmlformats.org/officeDocument/2006/relationships/image" Target="../media/image299.png"/><Relationship Id="rId52" Type="http://schemas.openxmlformats.org/officeDocument/2006/relationships/customXml" Target="../ink/ink312.xml"/><Relationship Id="rId73" Type="http://schemas.openxmlformats.org/officeDocument/2006/relationships/image" Target="../media/image319.png"/><Relationship Id="rId78" Type="http://schemas.openxmlformats.org/officeDocument/2006/relationships/customXml" Target="../ink/ink325.xml"/><Relationship Id="rId94" Type="http://schemas.openxmlformats.org/officeDocument/2006/relationships/customXml" Target="../ink/ink333.xml"/><Relationship Id="rId99" Type="http://schemas.openxmlformats.org/officeDocument/2006/relationships/image" Target="../media/image329.png"/><Relationship Id="rId101" Type="http://schemas.openxmlformats.org/officeDocument/2006/relationships/image" Target="../media/image330.png"/><Relationship Id="rId122" Type="http://schemas.openxmlformats.org/officeDocument/2006/relationships/customXml" Target="../ink/ink347.xml"/><Relationship Id="rId143" Type="http://schemas.openxmlformats.org/officeDocument/2006/relationships/image" Target="../media/image351.png"/><Relationship Id="rId148" Type="http://schemas.openxmlformats.org/officeDocument/2006/relationships/customXml" Target="../ink/ink360.xml"/><Relationship Id="rId164" Type="http://schemas.openxmlformats.org/officeDocument/2006/relationships/customXml" Target="../ink/ink368.xml"/><Relationship Id="rId169" Type="http://schemas.openxmlformats.org/officeDocument/2006/relationships/image" Target="../media/image364.png"/><Relationship Id="rId4" Type="http://schemas.openxmlformats.org/officeDocument/2006/relationships/customXml" Target="../ink/ink288.xml"/><Relationship Id="rId9" Type="http://schemas.openxmlformats.org/officeDocument/2006/relationships/image" Target="../media/image288.png"/><Relationship Id="rId26" Type="http://schemas.openxmlformats.org/officeDocument/2006/relationships/customXml" Target="../ink/ink299.xml"/><Relationship Id="rId47" Type="http://schemas.openxmlformats.org/officeDocument/2006/relationships/image" Target="../media/image307.png"/><Relationship Id="rId68" Type="http://schemas.openxmlformats.org/officeDocument/2006/relationships/customXml" Target="../ink/ink320.xml"/><Relationship Id="rId89" Type="http://schemas.openxmlformats.org/officeDocument/2006/relationships/image" Target="../media/image324.png"/><Relationship Id="rId112" Type="http://schemas.openxmlformats.org/officeDocument/2006/relationships/customXml" Target="../ink/ink342.xml"/><Relationship Id="rId133" Type="http://schemas.openxmlformats.org/officeDocument/2006/relationships/image" Target="../media/image346.png"/><Relationship Id="rId154" Type="http://schemas.openxmlformats.org/officeDocument/2006/relationships/customXml" Target="../ink/ink363.xml"/><Relationship Id="rId16" Type="http://schemas.openxmlformats.org/officeDocument/2006/relationships/customXml" Target="../ink/ink294.xml"/><Relationship Id="rId37" Type="http://schemas.openxmlformats.org/officeDocument/2006/relationships/image" Target="../media/image302.png"/><Relationship Id="rId58" Type="http://schemas.openxmlformats.org/officeDocument/2006/relationships/customXml" Target="../ink/ink315.xml"/><Relationship Id="rId79" Type="http://schemas.openxmlformats.org/officeDocument/2006/relationships/image" Target="../media/image13.png"/><Relationship Id="rId102" Type="http://schemas.openxmlformats.org/officeDocument/2006/relationships/customXml" Target="../ink/ink337.xml"/><Relationship Id="rId123" Type="http://schemas.openxmlformats.org/officeDocument/2006/relationships/image" Target="../media/image341.png"/><Relationship Id="rId144" Type="http://schemas.openxmlformats.org/officeDocument/2006/relationships/customXml" Target="../ink/ink358.xml"/><Relationship Id="rId90" Type="http://schemas.openxmlformats.org/officeDocument/2006/relationships/customXml" Target="../ink/ink331.xml"/><Relationship Id="rId165" Type="http://schemas.openxmlformats.org/officeDocument/2006/relationships/image" Target="../media/image362.png"/><Relationship Id="rId27" Type="http://schemas.openxmlformats.org/officeDocument/2006/relationships/image" Target="../media/image297.png"/><Relationship Id="rId48" Type="http://schemas.openxmlformats.org/officeDocument/2006/relationships/customXml" Target="../ink/ink310.xml"/><Relationship Id="rId69" Type="http://schemas.openxmlformats.org/officeDocument/2006/relationships/image" Target="../media/image317.png"/><Relationship Id="rId113" Type="http://schemas.openxmlformats.org/officeDocument/2006/relationships/image" Target="../media/image336.png"/><Relationship Id="rId134" Type="http://schemas.openxmlformats.org/officeDocument/2006/relationships/customXml" Target="../ink/ink353.xml"/><Relationship Id="rId80" Type="http://schemas.openxmlformats.org/officeDocument/2006/relationships/customXml" Target="../ink/ink326.xml"/><Relationship Id="rId155" Type="http://schemas.openxmlformats.org/officeDocument/2006/relationships/image" Target="../media/image357.png"/><Relationship Id="rId17" Type="http://schemas.openxmlformats.org/officeDocument/2006/relationships/image" Target="../media/image292.png"/><Relationship Id="rId38" Type="http://schemas.openxmlformats.org/officeDocument/2006/relationships/customXml" Target="../ink/ink305.xml"/><Relationship Id="rId59" Type="http://schemas.openxmlformats.org/officeDocument/2006/relationships/image" Target="../media/image312.png"/><Relationship Id="rId103" Type="http://schemas.openxmlformats.org/officeDocument/2006/relationships/image" Target="../media/image331.png"/><Relationship Id="rId124" Type="http://schemas.openxmlformats.org/officeDocument/2006/relationships/customXml" Target="../ink/ink34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5.png"/><Relationship Id="rId2" Type="http://schemas.openxmlformats.org/officeDocument/2006/relationships/customXml" Target="../ink/ink37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6.png"/><Relationship Id="rId2" Type="http://schemas.openxmlformats.org/officeDocument/2006/relationships/customXml" Target="../ink/ink37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7.png"/><Relationship Id="rId4" Type="http://schemas.openxmlformats.org/officeDocument/2006/relationships/customXml" Target="../ink/ink3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09F08E6-613A-40C9-A4FF-BD0B98724827}"/>
                  </a:ext>
                </a:extLst>
              </p14:cNvPr>
              <p14:cNvContentPartPr/>
              <p14:nvPr/>
            </p14:nvContentPartPr>
            <p14:xfrm>
              <a:off x="581280" y="1340160"/>
              <a:ext cx="426600" cy="2908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09F08E6-613A-40C9-A4FF-BD0B9872482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2633" y="1331520"/>
                <a:ext cx="444255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41" name="Ink 340">
                <a:extLst>
                  <a:ext uri="{FF2B5EF4-FFF2-40B4-BE49-F238E27FC236}">
                    <a16:creationId xmlns:a16="http://schemas.microsoft.com/office/drawing/2014/main" id="{D965AF01-5E62-4AFB-B65C-3DB90AE4BEBF}"/>
                  </a:ext>
                </a:extLst>
              </p14:cNvPr>
              <p14:cNvContentPartPr/>
              <p14:nvPr/>
            </p14:nvContentPartPr>
            <p14:xfrm>
              <a:off x="1118040" y="1058280"/>
              <a:ext cx="10204200" cy="3123360"/>
            </p14:xfrm>
          </p:contentPart>
        </mc:Choice>
        <mc:Fallback>
          <p:pic>
            <p:nvPicPr>
              <p:cNvPr id="341" name="Ink 340">
                <a:extLst>
                  <a:ext uri="{FF2B5EF4-FFF2-40B4-BE49-F238E27FC236}">
                    <a16:creationId xmlns:a16="http://schemas.microsoft.com/office/drawing/2014/main" id="{D965AF01-5E62-4AFB-B65C-3DB90AE4BEB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09400" y="1049281"/>
                <a:ext cx="10221840" cy="31409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45" name="Ink 344">
                <a:extLst>
                  <a:ext uri="{FF2B5EF4-FFF2-40B4-BE49-F238E27FC236}">
                    <a16:creationId xmlns:a16="http://schemas.microsoft.com/office/drawing/2014/main" id="{78618E9F-FF0E-439D-B648-894DD3B10051}"/>
                  </a:ext>
                </a:extLst>
              </p14:cNvPr>
              <p14:cNvContentPartPr/>
              <p14:nvPr/>
            </p14:nvContentPartPr>
            <p14:xfrm>
              <a:off x="553560" y="4410240"/>
              <a:ext cx="329040" cy="295200"/>
            </p14:xfrm>
          </p:contentPart>
        </mc:Choice>
        <mc:Fallback>
          <p:pic>
            <p:nvPicPr>
              <p:cNvPr id="345" name="Ink 344">
                <a:extLst>
                  <a:ext uri="{FF2B5EF4-FFF2-40B4-BE49-F238E27FC236}">
                    <a16:creationId xmlns:a16="http://schemas.microsoft.com/office/drawing/2014/main" id="{78618E9F-FF0E-439D-B648-894DD3B1005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4560" y="4401240"/>
                <a:ext cx="346680" cy="31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54" name="Ink 353">
                <a:extLst>
                  <a:ext uri="{FF2B5EF4-FFF2-40B4-BE49-F238E27FC236}">
                    <a16:creationId xmlns:a16="http://schemas.microsoft.com/office/drawing/2014/main" id="{8166D04A-FCDB-48A0-8237-F6A644F9C08E}"/>
                  </a:ext>
                </a:extLst>
              </p14:cNvPr>
              <p14:cNvContentPartPr/>
              <p14:nvPr/>
            </p14:nvContentPartPr>
            <p14:xfrm>
              <a:off x="2534280" y="4367400"/>
              <a:ext cx="180720" cy="134640"/>
            </p14:xfrm>
          </p:contentPart>
        </mc:Choice>
        <mc:Fallback>
          <p:pic>
            <p:nvPicPr>
              <p:cNvPr id="354" name="Ink 353">
                <a:extLst>
                  <a:ext uri="{FF2B5EF4-FFF2-40B4-BE49-F238E27FC236}">
                    <a16:creationId xmlns:a16="http://schemas.microsoft.com/office/drawing/2014/main" id="{8166D04A-FCDB-48A0-8237-F6A644F9C08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25280" y="4358760"/>
                <a:ext cx="19836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61" name="Ink 360">
                <a:extLst>
                  <a:ext uri="{FF2B5EF4-FFF2-40B4-BE49-F238E27FC236}">
                    <a16:creationId xmlns:a16="http://schemas.microsoft.com/office/drawing/2014/main" id="{21418E7D-0BFF-49BD-894C-89E5EC316A49}"/>
                  </a:ext>
                </a:extLst>
              </p14:cNvPr>
              <p14:cNvContentPartPr/>
              <p14:nvPr/>
            </p14:nvContentPartPr>
            <p14:xfrm>
              <a:off x="2810760" y="4257960"/>
              <a:ext cx="770040" cy="260280"/>
            </p14:xfrm>
          </p:contentPart>
        </mc:Choice>
        <mc:Fallback>
          <p:pic>
            <p:nvPicPr>
              <p:cNvPr id="361" name="Ink 360">
                <a:extLst>
                  <a:ext uri="{FF2B5EF4-FFF2-40B4-BE49-F238E27FC236}">
                    <a16:creationId xmlns:a16="http://schemas.microsoft.com/office/drawing/2014/main" id="{21418E7D-0BFF-49BD-894C-89E5EC316A4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01760" y="4249320"/>
                <a:ext cx="78768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62" name="Ink 361">
                <a:extLst>
                  <a:ext uri="{FF2B5EF4-FFF2-40B4-BE49-F238E27FC236}">
                    <a16:creationId xmlns:a16="http://schemas.microsoft.com/office/drawing/2014/main" id="{0EB5D1D2-8E87-4250-A34B-850B63EC07DE}"/>
                  </a:ext>
                </a:extLst>
              </p14:cNvPr>
              <p14:cNvContentPartPr/>
              <p14:nvPr/>
            </p14:nvContentPartPr>
            <p14:xfrm>
              <a:off x="1366440" y="4339680"/>
              <a:ext cx="921600" cy="329400"/>
            </p14:xfrm>
          </p:contentPart>
        </mc:Choice>
        <mc:Fallback>
          <p:pic>
            <p:nvPicPr>
              <p:cNvPr id="362" name="Ink 361">
                <a:extLst>
                  <a:ext uri="{FF2B5EF4-FFF2-40B4-BE49-F238E27FC236}">
                    <a16:creationId xmlns:a16="http://schemas.microsoft.com/office/drawing/2014/main" id="{0EB5D1D2-8E87-4250-A34B-850B63EC07D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357800" y="4331040"/>
                <a:ext cx="939240" cy="3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65" name="Ink 364">
                <a:extLst>
                  <a:ext uri="{FF2B5EF4-FFF2-40B4-BE49-F238E27FC236}">
                    <a16:creationId xmlns:a16="http://schemas.microsoft.com/office/drawing/2014/main" id="{48242FB6-6395-4D54-BEF0-98D9D7FA8B8F}"/>
                  </a:ext>
                </a:extLst>
              </p14:cNvPr>
              <p14:cNvContentPartPr/>
              <p14:nvPr/>
            </p14:nvContentPartPr>
            <p14:xfrm>
              <a:off x="2207760" y="4967520"/>
              <a:ext cx="25560" cy="14760"/>
            </p14:xfrm>
          </p:contentPart>
        </mc:Choice>
        <mc:Fallback>
          <p:pic>
            <p:nvPicPr>
              <p:cNvPr id="365" name="Ink 364">
                <a:extLst>
                  <a:ext uri="{FF2B5EF4-FFF2-40B4-BE49-F238E27FC236}">
                    <a16:creationId xmlns:a16="http://schemas.microsoft.com/office/drawing/2014/main" id="{48242FB6-6395-4D54-BEF0-98D9D7FA8B8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198760" y="4958880"/>
                <a:ext cx="4320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66" name="Ink 365">
                <a:extLst>
                  <a:ext uri="{FF2B5EF4-FFF2-40B4-BE49-F238E27FC236}">
                    <a16:creationId xmlns:a16="http://schemas.microsoft.com/office/drawing/2014/main" id="{2689F614-6016-4A67-B354-97782406A82E}"/>
                  </a:ext>
                </a:extLst>
              </p14:cNvPr>
              <p14:cNvContentPartPr/>
              <p14:nvPr/>
            </p14:nvContentPartPr>
            <p14:xfrm>
              <a:off x="2204160" y="5110440"/>
              <a:ext cx="5400" cy="6480"/>
            </p14:xfrm>
          </p:contentPart>
        </mc:Choice>
        <mc:Fallback>
          <p:pic>
            <p:nvPicPr>
              <p:cNvPr id="366" name="Ink 365">
                <a:extLst>
                  <a:ext uri="{FF2B5EF4-FFF2-40B4-BE49-F238E27FC236}">
                    <a16:creationId xmlns:a16="http://schemas.microsoft.com/office/drawing/2014/main" id="{2689F614-6016-4A67-B354-97782406A82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195520" y="5101440"/>
                <a:ext cx="2304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67" name="Ink 366">
                <a:extLst>
                  <a:ext uri="{FF2B5EF4-FFF2-40B4-BE49-F238E27FC236}">
                    <a16:creationId xmlns:a16="http://schemas.microsoft.com/office/drawing/2014/main" id="{302910A4-455D-4040-A55D-F7D32E3946D1}"/>
                  </a:ext>
                </a:extLst>
              </p14:cNvPr>
              <p14:cNvContentPartPr/>
              <p14:nvPr/>
            </p14:nvContentPartPr>
            <p14:xfrm>
              <a:off x="1865760" y="4893360"/>
              <a:ext cx="169920" cy="285120"/>
            </p14:xfrm>
          </p:contentPart>
        </mc:Choice>
        <mc:Fallback>
          <p:pic>
            <p:nvPicPr>
              <p:cNvPr id="367" name="Ink 366">
                <a:extLst>
                  <a:ext uri="{FF2B5EF4-FFF2-40B4-BE49-F238E27FC236}">
                    <a16:creationId xmlns:a16="http://schemas.microsoft.com/office/drawing/2014/main" id="{302910A4-455D-4040-A55D-F7D32E3946D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856760" y="4884360"/>
                <a:ext cx="18756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74" name="Ink 373">
                <a:extLst>
                  <a:ext uri="{FF2B5EF4-FFF2-40B4-BE49-F238E27FC236}">
                    <a16:creationId xmlns:a16="http://schemas.microsoft.com/office/drawing/2014/main" id="{BC960C9A-BBB3-4029-BF26-C1CEC860501A}"/>
                  </a:ext>
                </a:extLst>
              </p14:cNvPr>
              <p14:cNvContentPartPr/>
              <p14:nvPr/>
            </p14:nvContentPartPr>
            <p14:xfrm>
              <a:off x="3775560" y="4772760"/>
              <a:ext cx="443160" cy="178920"/>
            </p14:xfrm>
          </p:contentPart>
        </mc:Choice>
        <mc:Fallback>
          <p:pic>
            <p:nvPicPr>
              <p:cNvPr id="374" name="Ink 373">
                <a:extLst>
                  <a:ext uri="{FF2B5EF4-FFF2-40B4-BE49-F238E27FC236}">
                    <a16:creationId xmlns:a16="http://schemas.microsoft.com/office/drawing/2014/main" id="{BC960C9A-BBB3-4029-BF26-C1CEC860501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766560" y="4763760"/>
                <a:ext cx="46080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75" name="Ink 374">
                <a:extLst>
                  <a:ext uri="{FF2B5EF4-FFF2-40B4-BE49-F238E27FC236}">
                    <a16:creationId xmlns:a16="http://schemas.microsoft.com/office/drawing/2014/main" id="{771E7FDA-C960-48EF-ADD4-E9353D326715}"/>
                  </a:ext>
                </a:extLst>
              </p14:cNvPr>
              <p14:cNvContentPartPr/>
              <p14:nvPr/>
            </p14:nvContentPartPr>
            <p14:xfrm>
              <a:off x="2676120" y="4839720"/>
              <a:ext cx="889560" cy="292680"/>
            </p14:xfrm>
          </p:contentPart>
        </mc:Choice>
        <mc:Fallback>
          <p:pic>
            <p:nvPicPr>
              <p:cNvPr id="375" name="Ink 374">
                <a:extLst>
                  <a:ext uri="{FF2B5EF4-FFF2-40B4-BE49-F238E27FC236}">
                    <a16:creationId xmlns:a16="http://schemas.microsoft.com/office/drawing/2014/main" id="{771E7FDA-C960-48EF-ADD4-E9353D32671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667124" y="4831069"/>
                <a:ext cx="907193" cy="3103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82" name="Ink 381">
                <a:extLst>
                  <a:ext uri="{FF2B5EF4-FFF2-40B4-BE49-F238E27FC236}">
                    <a16:creationId xmlns:a16="http://schemas.microsoft.com/office/drawing/2014/main" id="{802E7EE2-F91A-4BCD-9810-E302BC58466C}"/>
                  </a:ext>
                </a:extLst>
              </p14:cNvPr>
              <p14:cNvContentPartPr/>
              <p14:nvPr/>
            </p14:nvContentPartPr>
            <p14:xfrm>
              <a:off x="4416720" y="4699320"/>
              <a:ext cx="1140840" cy="207720"/>
            </p14:xfrm>
          </p:contentPart>
        </mc:Choice>
        <mc:Fallback>
          <p:pic>
            <p:nvPicPr>
              <p:cNvPr id="382" name="Ink 381">
                <a:extLst>
                  <a:ext uri="{FF2B5EF4-FFF2-40B4-BE49-F238E27FC236}">
                    <a16:creationId xmlns:a16="http://schemas.microsoft.com/office/drawing/2014/main" id="{802E7EE2-F91A-4BCD-9810-E302BC58466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407723" y="4690336"/>
                <a:ext cx="1158474" cy="2253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85" name="Ink 384">
                <a:extLst>
                  <a:ext uri="{FF2B5EF4-FFF2-40B4-BE49-F238E27FC236}">
                    <a16:creationId xmlns:a16="http://schemas.microsoft.com/office/drawing/2014/main" id="{6EC95899-495B-4465-B92B-E8680D650030}"/>
                  </a:ext>
                </a:extLst>
              </p14:cNvPr>
              <p14:cNvContentPartPr/>
              <p14:nvPr/>
            </p14:nvContentPartPr>
            <p14:xfrm>
              <a:off x="2208840" y="5406000"/>
              <a:ext cx="8280" cy="22320"/>
            </p14:xfrm>
          </p:contentPart>
        </mc:Choice>
        <mc:Fallback>
          <p:pic>
            <p:nvPicPr>
              <p:cNvPr id="385" name="Ink 384">
                <a:extLst>
                  <a:ext uri="{FF2B5EF4-FFF2-40B4-BE49-F238E27FC236}">
                    <a16:creationId xmlns:a16="http://schemas.microsoft.com/office/drawing/2014/main" id="{6EC95899-495B-4465-B92B-E8680D65003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199840" y="5397000"/>
                <a:ext cx="2592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86" name="Ink 385">
                <a:extLst>
                  <a:ext uri="{FF2B5EF4-FFF2-40B4-BE49-F238E27FC236}">
                    <a16:creationId xmlns:a16="http://schemas.microsoft.com/office/drawing/2014/main" id="{DE4DB38A-917E-4A20-B7AC-180B50556440}"/>
                  </a:ext>
                </a:extLst>
              </p14:cNvPr>
              <p14:cNvContentPartPr/>
              <p14:nvPr/>
            </p14:nvContentPartPr>
            <p14:xfrm>
              <a:off x="2254920" y="5520480"/>
              <a:ext cx="3240" cy="14760"/>
            </p14:xfrm>
          </p:contentPart>
        </mc:Choice>
        <mc:Fallback>
          <p:pic>
            <p:nvPicPr>
              <p:cNvPr id="386" name="Ink 385">
                <a:extLst>
                  <a:ext uri="{FF2B5EF4-FFF2-40B4-BE49-F238E27FC236}">
                    <a16:creationId xmlns:a16="http://schemas.microsoft.com/office/drawing/2014/main" id="{DE4DB38A-917E-4A20-B7AC-180B5055644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245920" y="5511840"/>
                <a:ext cx="2088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87" name="Ink 386">
                <a:extLst>
                  <a:ext uri="{FF2B5EF4-FFF2-40B4-BE49-F238E27FC236}">
                    <a16:creationId xmlns:a16="http://schemas.microsoft.com/office/drawing/2014/main" id="{0B399981-C54C-4E0E-AA24-F817069C30BB}"/>
                  </a:ext>
                </a:extLst>
              </p14:cNvPr>
              <p14:cNvContentPartPr/>
              <p14:nvPr/>
            </p14:nvContentPartPr>
            <p14:xfrm>
              <a:off x="1844880" y="5388720"/>
              <a:ext cx="225720" cy="209880"/>
            </p14:xfrm>
          </p:contentPart>
        </mc:Choice>
        <mc:Fallback>
          <p:pic>
            <p:nvPicPr>
              <p:cNvPr id="387" name="Ink 386">
                <a:extLst>
                  <a:ext uri="{FF2B5EF4-FFF2-40B4-BE49-F238E27FC236}">
                    <a16:creationId xmlns:a16="http://schemas.microsoft.com/office/drawing/2014/main" id="{0B399981-C54C-4E0E-AA24-F817069C30B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835894" y="5379720"/>
                <a:ext cx="243332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99" name="Ink 398">
                <a:extLst>
                  <a:ext uri="{FF2B5EF4-FFF2-40B4-BE49-F238E27FC236}">
                    <a16:creationId xmlns:a16="http://schemas.microsoft.com/office/drawing/2014/main" id="{4FC83623-1E57-438C-90F5-A3CE92ADBF4A}"/>
                  </a:ext>
                </a:extLst>
              </p14:cNvPr>
              <p14:cNvContentPartPr/>
              <p14:nvPr/>
            </p14:nvContentPartPr>
            <p14:xfrm>
              <a:off x="4276320" y="5223480"/>
              <a:ext cx="124200" cy="95040"/>
            </p14:xfrm>
          </p:contentPart>
        </mc:Choice>
        <mc:Fallback>
          <p:pic>
            <p:nvPicPr>
              <p:cNvPr id="399" name="Ink 398">
                <a:extLst>
                  <a:ext uri="{FF2B5EF4-FFF2-40B4-BE49-F238E27FC236}">
                    <a16:creationId xmlns:a16="http://schemas.microsoft.com/office/drawing/2014/main" id="{4FC83623-1E57-438C-90F5-A3CE92ADBF4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267320" y="5214840"/>
                <a:ext cx="14184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406" name="Ink 405">
                <a:extLst>
                  <a:ext uri="{FF2B5EF4-FFF2-40B4-BE49-F238E27FC236}">
                    <a16:creationId xmlns:a16="http://schemas.microsoft.com/office/drawing/2014/main" id="{D3883380-F0EB-4E4D-A491-630050655B9B}"/>
                  </a:ext>
                </a:extLst>
              </p14:cNvPr>
              <p14:cNvContentPartPr/>
              <p14:nvPr/>
            </p14:nvContentPartPr>
            <p14:xfrm>
              <a:off x="4880040" y="5124480"/>
              <a:ext cx="772560" cy="203400"/>
            </p14:xfrm>
          </p:contentPart>
        </mc:Choice>
        <mc:Fallback>
          <p:pic>
            <p:nvPicPr>
              <p:cNvPr id="406" name="Ink 405">
                <a:extLst>
                  <a:ext uri="{FF2B5EF4-FFF2-40B4-BE49-F238E27FC236}">
                    <a16:creationId xmlns:a16="http://schemas.microsoft.com/office/drawing/2014/main" id="{D3883380-F0EB-4E4D-A491-630050655B9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871044" y="5115480"/>
                <a:ext cx="790192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07" name="Ink 406">
                <a:extLst>
                  <a:ext uri="{FF2B5EF4-FFF2-40B4-BE49-F238E27FC236}">
                    <a16:creationId xmlns:a16="http://schemas.microsoft.com/office/drawing/2014/main" id="{F0A96379-FF6A-45AA-A8F7-6265BE1736E0}"/>
                  </a:ext>
                </a:extLst>
              </p14:cNvPr>
              <p14:cNvContentPartPr/>
              <p14:nvPr/>
            </p14:nvContentPartPr>
            <p14:xfrm>
              <a:off x="4483680" y="5120880"/>
              <a:ext cx="238320" cy="229320"/>
            </p14:xfrm>
          </p:contentPart>
        </mc:Choice>
        <mc:Fallback>
          <p:pic>
            <p:nvPicPr>
              <p:cNvPr id="407" name="Ink 406">
                <a:extLst>
                  <a:ext uri="{FF2B5EF4-FFF2-40B4-BE49-F238E27FC236}">
                    <a16:creationId xmlns:a16="http://schemas.microsoft.com/office/drawing/2014/main" id="{F0A96379-FF6A-45AA-A8F7-6265BE1736E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474680" y="5111880"/>
                <a:ext cx="25596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08" name="Ink 407">
                <a:extLst>
                  <a:ext uri="{FF2B5EF4-FFF2-40B4-BE49-F238E27FC236}">
                    <a16:creationId xmlns:a16="http://schemas.microsoft.com/office/drawing/2014/main" id="{87E30F4D-70BA-4548-B333-303CB24C79C5}"/>
                  </a:ext>
                </a:extLst>
              </p14:cNvPr>
              <p14:cNvContentPartPr/>
              <p14:nvPr/>
            </p14:nvContentPartPr>
            <p14:xfrm>
              <a:off x="3534360" y="5187480"/>
              <a:ext cx="574560" cy="195480"/>
            </p14:xfrm>
          </p:contentPart>
        </mc:Choice>
        <mc:Fallback>
          <p:pic>
            <p:nvPicPr>
              <p:cNvPr id="408" name="Ink 407">
                <a:extLst>
                  <a:ext uri="{FF2B5EF4-FFF2-40B4-BE49-F238E27FC236}">
                    <a16:creationId xmlns:a16="http://schemas.microsoft.com/office/drawing/2014/main" id="{87E30F4D-70BA-4548-B333-303CB24C79C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525360" y="5178840"/>
                <a:ext cx="59220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409" name="Ink 408">
                <a:extLst>
                  <a:ext uri="{FF2B5EF4-FFF2-40B4-BE49-F238E27FC236}">
                    <a16:creationId xmlns:a16="http://schemas.microsoft.com/office/drawing/2014/main" id="{34675104-E5D9-46C8-A39F-60FF591FCAA7}"/>
                  </a:ext>
                </a:extLst>
              </p14:cNvPr>
              <p14:cNvContentPartPr/>
              <p14:nvPr/>
            </p14:nvContentPartPr>
            <p14:xfrm>
              <a:off x="2614200" y="5298360"/>
              <a:ext cx="758520" cy="237240"/>
            </p14:xfrm>
          </p:contentPart>
        </mc:Choice>
        <mc:Fallback>
          <p:pic>
            <p:nvPicPr>
              <p:cNvPr id="409" name="Ink 408">
                <a:extLst>
                  <a:ext uri="{FF2B5EF4-FFF2-40B4-BE49-F238E27FC236}">
                    <a16:creationId xmlns:a16="http://schemas.microsoft.com/office/drawing/2014/main" id="{34675104-E5D9-46C8-A39F-60FF591FCAA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605560" y="5289720"/>
                <a:ext cx="77616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413" name="Ink 412">
                <a:extLst>
                  <a:ext uri="{FF2B5EF4-FFF2-40B4-BE49-F238E27FC236}">
                    <a16:creationId xmlns:a16="http://schemas.microsoft.com/office/drawing/2014/main" id="{AE147BEC-0D9F-4039-A0C9-831A70D36266}"/>
                  </a:ext>
                </a:extLst>
              </p14:cNvPr>
              <p14:cNvContentPartPr/>
              <p14:nvPr/>
            </p14:nvContentPartPr>
            <p14:xfrm>
              <a:off x="5886240" y="5037360"/>
              <a:ext cx="1213200" cy="249120"/>
            </p14:xfrm>
          </p:contentPart>
        </mc:Choice>
        <mc:Fallback>
          <p:pic>
            <p:nvPicPr>
              <p:cNvPr id="413" name="Ink 412">
                <a:extLst>
                  <a:ext uri="{FF2B5EF4-FFF2-40B4-BE49-F238E27FC236}">
                    <a16:creationId xmlns:a16="http://schemas.microsoft.com/office/drawing/2014/main" id="{AE147BEC-0D9F-4039-A0C9-831A70D3626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877597" y="5028720"/>
                <a:ext cx="1230845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414" name="Ink 413">
                <a:extLst>
                  <a:ext uri="{FF2B5EF4-FFF2-40B4-BE49-F238E27FC236}">
                    <a16:creationId xmlns:a16="http://schemas.microsoft.com/office/drawing/2014/main" id="{1469148E-D9E2-40CB-AB05-008275A91A75}"/>
                  </a:ext>
                </a:extLst>
              </p14:cNvPr>
              <p14:cNvContentPartPr/>
              <p14:nvPr/>
            </p14:nvContentPartPr>
            <p14:xfrm>
              <a:off x="1906800" y="5880120"/>
              <a:ext cx="147960" cy="113760"/>
            </p14:xfrm>
          </p:contentPart>
        </mc:Choice>
        <mc:Fallback>
          <p:pic>
            <p:nvPicPr>
              <p:cNvPr id="414" name="Ink 413">
                <a:extLst>
                  <a:ext uri="{FF2B5EF4-FFF2-40B4-BE49-F238E27FC236}">
                    <a16:creationId xmlns:a16="http://schemas.microsoft.com/office/drawing/2014/main" id="{1469148E-D9E2-40CB-AB05-008275A91A7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898160" y="5871120"/>
                <a:ext cx="16560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415" name="Ink 414">
                <a:extLst>
                  <a:ext uri="{FF2B5EF4-FFF2-40B4-BE49-F238E27FC236}">
                    <a16:creationId xmlns:a16="http://schemas.microsoft.com/office/drawing/2014/main" id="{F82F0A89-49D0-4F63-8880-298BF4DB0A22}"/>
                  </a:ext>
                </a:extLst>
              </p14:cNvPr>
              <p14:cNvContentPartPr/>
              <p14:nvPr/>
            </p14:nvContentPartPr>
            <p14:xfrm>
              <a:off x="2313600" y="5853120"/>
              <a:ext cx="21240" cy="34200"/>
            </p14:xfrm>
          </p:contentPart>
        </mc:Choice>
        <mc:Fallback>
          <p:pic>
            <p:nvPicPr>
              <p:cNvPr id="415" name="Ink 414">
                <a:extLst>
                  <a:ext uri="{FF2B5EF4-FFF2-40B4-BE49-F238E27FC236}">
                    <a16:creationId xmlns:a16="http://schemas.microsoft.com/office/drawing/2014/main" id="{F82F0A89-49D0-4F63-8880-298BF4DB0A2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304960" y="5844480"/>
                <a:ext cx="3888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416" name="Ink 415">
                <a:extLst>
                  <a:ext uri="{FF2B5EF4-FFF2-40B4-BE49-F238E27FC236}">
                    <a16:creationId xmlns:a16="http://schemas.microsoft.com/office/drawing/2014/main" id="{0772EB73-7631-4AB1-B4D3-3C04BF05F98A}"/>
                  </a:ext>
                </a:extLst>
              </p14:cNvPr>
              <p14:cNvContentPartPr/>
              <p14:nvPr/>
            </p14:nvContentPartPr>
            <p14:xfrm>
              <a:off x="2298120" y="5971560"/>
              <a:ext cx="15840" cy="21240"/>
            </p14:xfrm>
          </p:contentPart>
        </mc:Choice>
        <mc:Fallback>
          <p:pic>
            <p:nvPicPr>
              <p:cNvPr id="416" name="Ink 415">
                <a:extLst>
                  <a:ext uri="{FF2B5EF4-FFF2-40B4-BE49-F238E27FC236}">
                    <a16:creationId xmlns:a16="http://schemas.microsoft.com/office/drawing/2014/main" id="{0772EB73-7631-4AB1-B4D3-3C04BF05F98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289120" y="5962560"/>
                <a:ext cx="3348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425" name="Ink 424">
                <a:extLst>
                  <a:ext uri="{FF2B5EF4-FFF2-40B4-BE49-F238E27FC236}">
                    <a16:creationId xmlns:a16="http://schemas.microsoft.com/office/drawing/2014/main" id="{C54B2DF6-0CF9-4FFE-BADB-1111DCE05939}"/>
                  </a:ext>
                </a:extLst>
              </p14:cNvPr>
              <p14:cNvContentPartPr/>
              <p14:nvPr/>
            </p14:nvContentPartPr>
            <p14:xfrm>
              <a:off x="3712920" y="5663040"/>
              <a:ext cx="11160" cy="19080"/>
            </p14:xfrm>
          </p:contentPart>
        </mc:Choice>
        <mc:Fallback>
          <p:pic>
            <p:nvPicPr>
              <p:cNvPr id="425" name="Ink 424">
                <a:extLst>
                  <a:ext uri="{FF2B5EF4-FFF2-40B4-BE49-F238E27FC236}">
                    <a16:creationId xmlns:a16="http://schemas.microsoft.com/office/drawing/2014/main" id="{C54B2DF6-0CF9-4FFE-BADB-1111DCE0593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703920" y="5654040"/>
                <a:ext cx="2880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439" name="Ink 438">
                <a:extLst>
                  <a:ext uri="{FF2B5EF4-FFF2-40B4-BE49-F238E27FC236}">
                    <a16:creationId xmlns:a16="http://schemas.microsoft.com/office/drawing/2014/main" id="{758AAD27-1620-4209-8099-4FD9D2E57DFD}"/>
                  </a:ext>
                </a:extLst>
              </p14:cNvPr>
              <p14:cNvContentPartPr/>
              <p14:nvPr/>
            </p14:nvContentPartPr>
            <p14:xfrm>
              <a:off x="3719400" y="5754840"/>
              <a:ext cx="179640" cy="130320"/>
            </p14:xfrm>
          </p:contentPart>
        </mc:Choice>
        <mc:Fallback>
          <p:pic>
            <p:nvPicPr>
              <p:cNvPr id="439" name="Ink 438">
                <a:extLst>
                  <a:ext uri="{FF2B5EF4-FFF2-40B4-BE49-F238E27FC236}">
                    <a16:creationId xmlns:a16="http://schemas.microsoft.com/office/drawing/2014/main" id="{758AAD27-1620-4209-8099-4FD9D2E57DF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710760" y="5746200"/>
                <a:ext cx="19728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440" name="Ink 439">
                <a:extLst>
                  <a:ext uri="{FF2B5EF4-FFF2-40B4-BE49-F238E27FC236}">
                    <a16:creationId xmlns:a16="http://schemas.microsoft.com/office/drawing/2014/main" id="{DD4B47E8-5E5C-4D73-B255-1933D9CA0B27}"/>
                  </a:ext>
                </a:extLst>
              </p14:cNvPr>
              <p14:cNvContentPartPr/>
              <p14:nvPr/>
            </p14:nvContentPartPr>
            <p14:xfrm>
              <a:off x="2653080" y="5681400"/>
              <a:ext cx="887400" cy="255960"/>
            </p14:xfrm>
          </p:contentPart>
        </mc:Choice>
        <mc:Fallback>
          <p:pic>
            <p:nvPicPr>
              <p:cNvPr id="440" name="Ink 439">
                <a:extLst>
                  <a:ext uri="{FF2B5EF4-FFF2-40B4-BE49-F238E27FC236}">
                    <a16:creationId xmlns:a16="http://schemas.microsoft.com/office/drawing/2014/main" id="{DD4B47E8-5E5C-4D73-B255-1933D9CA0B2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644080" y="5672772"/>
                <a:ext cx="905040" cy="2735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445" name="Ink 444">
                <a:extLst>
                  <a:ext uri="{FF2B5EF4-FFF2-40B4-BE49-F238E27FC236}">
                    <a16:creationId xmlns:a16="http://schemas.microsoft.com/office/drawing/2014/main" id="{2E527F22-9669-4A1E-A390-5E84FD8B35EB}"/>
                  </a:ext>
                </a:extLst>
              </p14:cNvPr>
              <p14:cNvContentPartPr/>
              <p14:nvPr/>
            </p14:nvContentPartPr>
            <p14:xfrm>
              <a:off x="10025160" y="4498800"/>
              <a:ext cx="263880" cy="265320"/>
            </p14:xfrm>
          </p:contentPart>
        </mc:Choice>
        <mc:Fallback>
          <p:pic>
            <p:nvPicPr>
              <p:cNvPr id="445" name="Ink 444">
                <a:extLst>
                  <a:ext uri="{FF2B5EF4-FFF2-40B4-BE49-F238E27FC236}">
                    <a16:creationId xmlns:a16="http://schemas.microsoft.com/office/drawing/2014/main" id="{2E527F22-9669-4A1E-A390-5E84FD8B35EB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016160" y="4489800"/>
                <a:ext cx="281520" cy="2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458" name="Ink 457">
                <a:extLst>
                  <a:ext uri="{FF2B5EF4-FFF2-40B4-BE49-F238E27FC236}">
                    <a16:creationId xmlns:a16="http://schemas.microsoft.com/office/drawing/2014/main" id="{945ADBC1-B7DE-4014-AAF4-54D65B67907E}"/>
                  </a:ext>
                </a:extLst>
              </p14:cNvPr>
              <p14:cNvContentPartPr/>
              <p14:nvPr/>
            </p14:nvContentPartPr>
            <p14:xfrm>
              <a:off x="8197440" y="4350120"/>
              <a:ext cx="1628640" cy="876960"/>
            </p14:xfrm>
          </p:contentPart>
        </mc:Choice>
        <mc:Fallback>
          <p:pic>
            <p:nvPicPr>
              <p:cNvPr id="458" name="Ink 457">
                <a:extLst>
                  <a:ext uri="{FF2B5EF4-FFF2-40B4-BE49-F238E27FC236}">
                    <a16:creationId xmlns:a16="http://schemas.microsoft.com/office/drawing/2014/main" id="{945ADBC1-B7DE-4014-AAF4-54D65B67907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188442" y="4341120"/>
                <a:ext cx="1646276" cy="89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465" name="Ink 464">
                <a:extLst>
                  <a:ext uri="{FF2B5EF4-FFF2-40B4-BE49-F238E27FC236}">
                    <a16:creationId xmlns:a16="http://schemas.microsoft.com/office/drawing/2014/main" id="{95D5BE57-7226-451D-8DB9-15C3888965BD}"/>
                  </a:ext>
                </a:extLst>
              </p14:cNvPr>
              <p14:cNvContentPartPr/>
              <p14:nvPr/>
            </p14:nvContentPartPr>
            <p14:xfrm>
              <a:off x="2475600" y="6288360"/>
              <a:ext cx="175320" cy="19440"/>
            </p14:xfrm>
          </p:contentPart>
        </mc:Choice>
        <mc:Fallback>
          <p:pic>
            <p:nvPicPr>
              <p:cNvPr id="465" name="Ink 464">
                <a:extLst>
                  <a:ext uri="{FF2B5EF4-FFF2-40B4-BE49-F238E27FC236}">
                    <a16:creationId xmlns:a16="http://schemas.microsoft.com/office/drawing/2014/main" id="{95D5BE57-7226-451D-8DB9-15C3888965BD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466600" y="6279360"/>
                <a:ext cx="19296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466" name="Ink 465">
                <a:extLst>
                  <a:ext uri="{FF2B5EF4-FFF2-40B4-BE49-F238E27FC236}">
                    <a16:creationId xmlns:a16="http://schemas.microsoft.com/office/drawing/2014/main" id="{27829ED8-F4F5-4847-93EA-8B45BFF629BA}"/>
                  </a:ext>
                </a:extLst>
              </p14:cNvPr>
              <p14:cNvContentPartPr/>
              <p14:nvPr/>
            </p14:nvContentPartPr>
            <p14:xfrm>
              <a:off x="2501880" y="6369720"/>
              <a:ext cx="191520" cy="14040"/>
            </p14:xfrm>
          </p:contentPart>
        </mc:Choice>
        <mc:Fallback>
          <p:pic>
            <p:nvPicPr>
              <p:cNvPr id="466" name="Ink 465">
                <a:extLst>
                  <a:ext uri="{FF2B5EF4-FFF2-40B4-BE49-F238E27FC236}">
                    <a16:creationId xmlns:a16="http://schemas.microsoft.com/office/drawing/2014/main" id="{27829ED8-F4F5-4847-93EA-8B45BFF629BA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493240" y="6361080"/>
                <a:ext cx="20916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467" name="Ink 466">
                <a:extLst>
                  <a:ext uri="{FF2B5EF4-FFF2-40B4-BE49-F238E27FC236}">
                    <a16:creationId xmlns:a16="http://schemas.microsoft.com/office/drawing/2014/main" id="{B2567ED6-A653-4E8F-9AC0-10ACDE04E57A}"/>
                  </a:ext>
                </a:extLst>
              </p14:cNvPr>
              <p14:cNvContentPartPr/>
              <p14:nvPr/>
            </p14:nvContentPartPr>
            <p14:xfrm>
              <a:off x="1761720" y="6191160"/>
              <a:ext cx="570600" cy="264240"/>
            </p14:xfrm>
          </p:contentPart>
        </mc:Choice>
        <mc:Fallback>
          <p:pic>
            <p:nvPicPr>
              <p:cNvPr id="467" name="Ink 466">
                <a:extLst>
                  <a:ext uri="{FF2B5EF4-FFF2-40B4-BE49-F238E27FC236}">
                    <a16:creationId xmlns:a16="http://schemas.microsoft.com/office/drawing/2014/main" id="{B2567ED6-A653-4E8F-9AC0-10ACDE04E57A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753080" y="6182520"/>
                <a:ext cx="58824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468" name="Ink 467">
                <a:extLst>
                  <a:ext uri="{FF2B5EF4-FFF2-40B4-BE49-F238E27FC236}">
                    <a16:creationId xmlns:a16="http://schemas.microsoft.com/office/drawing/2014/main" id="{CA5B3B33-45EA-4DD1-A91D-FD6E4E049752}"/>
                  </a:ext>
                </a:extLst>
              </p14:cNvPr>
              <p14:cNvContentPartPr/>
              <p14:nvPr/>
            </p14:nvContentPartPr>
            <p14:xfrm>
              <a:off x="3140520" y="6069840"/>
              <a:ext cx="144000" cy="162360"/>
            </p14:xfrm>
          </p:contentPart>
        </mc:Choice>
        <mc:Fallback>
          <p:pic>
            <p:nvPicPr>
              <p:cNvPr id="468" name="Ink 467">
                <a:extLst>
                  <a:ext uri="{FF2B5EF4-FFF2-40B4-BE49-F238E27FC236}">
                    <a16:creationId xmlns:a16="http://schemas.microsoft.com/office/drawing/2014/main" id="{CA5B3B33-45EA-4DD1-A91D-FD6E4E049752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131880" y="6060840"/>
                <a:ext cx="16164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472" name="Ink 471">
                <a:extLst>
                  <a:ext uri="{FF2B5EF4-FFF2-40B4-BE49-F238E27FC236}">
                    <a16:creationId xmlns:a16="http://schemas.microsoft.com/office/drawing/2014/main" id="{64D440BD-B6B0-4818-B77B-793CA6366695}"/>
                  </a:ext>
                </a:extLst>
              </p14:cNvPr>
              <p14:cNvContentPartPr/>
              <p14:nvPr/>
            </p14:nvContentPartPr>
            <p14:xfrm>
              <a:off x="2966280" y="6275760"/>
              <a:ext cx="1162800" cy="18360"/>
            </p14:xfrm>
          </p:contentPart>
        </mc:Choice>
        <mc:Fallback>
          <p:pic>
            <p:nvPicPr>
              <p:cNvPr id="472" name="Ink 471">
                <a:extLst>
                  <a:ext uri="{FF2B5EF4-FFF2-40B4-BE49-F238E27FC236}">
                    <a16:creationId xmlns:a16="http://schemas.microsoft.com/office/drawing/2014/main" id="{64D440BD-B6B0-4818-B77B-793CA636669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957280" y="6267120"/>
                <a:ext cx="11804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73" name="Ink 472">
                <a:extLst>
                  <a:ext uri="{FF2B5EF4-FFF2-40B4-BE49-F238E27FC236}">
                    <a16:creationId xmlns:a16="http://schemas.microsoft.com/office/drawing/2014/main" id="{581C11D7-656D-4937-A776-249BA41C0C42}"/>
                  </a:ext>
                </a:extLst>
              </p14:cNvPr>
              <p14:cNvContentPartPr/>
              <p14:nvPr/>
            </p14:nvContentPartPr>
            <p14:xfrm>
              <a:off x="3399360" y="6124200"/>
              <a:ext cx="455760" cy="90360"/>
            </p14:xfrm>
          </p:contentPart>
        </mc:Choice>
        <mc:Fallback>
          <p:pic>
            <p:nvPicPr>
              <p:cNvPr id="473" name="Ink 472">
                <a:extLst>
                  <a:ext uri="{FF2B5EF4-FFF2-40B4-BE49-F238E27FC236}">
                    <a16:creationId xmlns:a16="http://schemas.microsoft.com/office/drawing/2014/main" id="{581C11D7-656D-4937-A776-249BA41C0C42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390713" y="6115200"/>
                <a:ext cx="473414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74" name="Ink 473">
                <a:extLst>
                  <a:ext uri="{FF2B5EF4-FFF2-40B4-BE49-F238E27FC236}">
                    <a16:creationId xmlns:a16="http://schemas.microsoft.com/office/drawing/2014/main" id="{B7448239-2FA5-45F9-9B6D-D4688F55EC4A}"/>
                  </a:ext>
                </a:extLst>
              </p14:cNvPr>
              <p14:cNvContentPartPr/>
              <p14:nvPr/>
            </p14:nvContentPartPr>
            <p14:xfrm>
              <a:off x="3097680" y="6392400"/>
              <a:ext cx="4320" cy="149040"/>
            </p14:xfrm>
          </p:contentPart>
        </mc:Choice>
        <mc:Fallback>
          <p:pic>
            <p:nvPicPr>
              <p:cNvPr id="474" name="Ink 473">
                <a:extLst>
                  <a:ext uri="{FF2B5EF4-FFF2-40B4-BE49-F238E27FC236}">
                    <a16:creationId xmlns:a16="http://schemas.microsoft.com/office/drawing/2014/main" id="{B7448239-2FA5-45F9-9B6D-D4688F55EC4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088680" y="6383760"/>
                <a:ext cx="2196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77" name="Ink 476">
                <a:extLst>
                  <a:ext uri="{FF2B5EF4-FFF2-40B4-BE49-F238E27FC236}">
                    <a16:creationId xmlns:a16="http://schemas.microsoft.com/office/drawing/2014/main" id="{C274924F-15F8-434F-BE6C-8C1D23444E91}"/>
                  </a:ext>
                </a:extLst>
              </p14:cNvPr>
              <p14:cNvContentPartPr/>
              <p14:nvPr/>
            </p14:nvContentPartPr>
            <p14:xfrm>
              <a:off x="3603840" y="6434160"/>
              <a:ext cx="79920" cy="78840"/>
            </p14:xfrm>
          </p:contentPart>
        </mc:Choice>
        <mc:Fallback>
          <p:pic>
            <p:nvPicPr>
              <p:cNvPr id="477" name="Ink 476">
                <a:extLst>
                  <a:ext uri="{FF2B5EF4-FFF2-40B4-BE49-F238E27FC236}">
                    <a16:creationId xmlns:a16="http://schemas.microsoft.com/office/drawing/2014/main" id="{C274924F-15F8-434F-BE6C-8C1D23444E91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595200" y="6425160"/>
                <a:ext cx="9756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80" name="Ink 479">
                <a:extLst>
                  <a:ext uri="{FF2B5EF4-FFF2-40B4-BE49-F238E27FC236}">
                    <a16:creationId xmlns:a16="http://schemas.microsoft.com/office/drawing/2014/main" id="{91419050-39D5-41C2-B61A-527781B6DF0C}"/>
                  </a:ext>
                </a:extLst>
              </p14:cNvPr>
              <p14:cNvContentPartPr/>
              <p14:nvPr/>
            </p14:nvContentPartPr>
            <p14:xfrm>
              <a:off x="3801120" y="6439560"/>
              <a:ext cx="260280" cy="110880"/>
            </p14:xfrm>
          </p:contentPart>
        </mc:Choice>
        <mc:Fallback>
          <p:pic>
            <p:nvPicPr>
              <p:cNvPr id="480" name="Ink 479">
                <a:extLst>
                  <a:ext uri="{FF2B5EF4-FFF2-40B4-BE49-F238E27FC236}">
                    <a16:creationId xmlns:a16="http://schemas.microsoft.com/office/drawing/2014/main" id="{91419050-39D5-41C2-B61A-527781B6DF0C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792120" y="6430560"/>
                <a:ext cx="27792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81" name="Ink 480">
                <a:extLst>
                  <a:ext uri="{FF2B5EF4-FFF2-40B4-BE49-F238E27FC236}">
                    <a16:creationId xmlns:a16="http://schemas.microsoft.com/office/drawing/2014/main" id="{9C391D07-4219-46D9-B823-27DA1CA8AD29}"/>
                  </a:ext>
                </a:extLst>
              </p14:cNvPr>
              <p14:cNvContentPartPr/>
              <p14:nvPr/>
            </p14:nvContentPartPr>
            <p14:xfrm>
              <a:off x="3228360" y="6430200"/>
              <a:ext cx="288360" cy="103680"/>
            </p14:xfrm>
          </p:contentPart>
        </mc:Choice>
        <mc:Fallback>
          <p:pic>
            <p:nvPicPr>
              <p:cNvPr id="481" name="Ink 480">
                <a:extLst>
                  <a:ext uri="{FF2B5EF4-FFF2-40B4-BE49-F238E27FC236}">
                    <a16:creationId xmlns:a16="http://schemas.microsoft.com/office/drawing/2014/main" id="{9C391D07-4219-46D9-B823-27DA1CA8AD2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219720" y="6421560"/>
                <a:ext cx="30600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82" name="Ink 481">
                <a:extLst>
                  <a:ext uri="{FF2B5EF4-FFF2-40B4-BE49-F238E27FC236}">
                    <a16:creationId xmlns:a16="http://schemas.microsoft.com/office/drawing/2014/main" id="{3E50920A-2D3E-4544-88BD-7C2B944CC119}"/>
                  </a:ext>
                </a:extLst>
              </p14:cNvPr>
              <p14:cNvContentPartPr/>
              <p14:nvPr/>
            </p14:nvContentPartPr>
            <p14:xfrm>
              <a:off x="4307280" y="6229680"/>
              <a:ext cx="169920" cy="12600"/>
            </p14:xfrm>
          </p:contentPart>
        </mc:Choice>
        <mc:Fallback>
          <p:pic>
            <p:nvPicPr>
              <p:cNvPr id="482" name="Ink 481">
                <a:extLst>
                  <a:ext uri="{FF2B5EF4-FFF2-40B4-BE49-F238E27FC236}">
                    <a16:creationId xmlns:a16="http://schemas.microsoft.com/office/drawing/2014/main" id="{3E50920A-2D3E-4544-88BD-7C2B944CC119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298280" y="6220680"/>
                <a:ext cx="18756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83" name="Ink 482">
                <a:extLst>
                  <a:ext uri="{FF2B5EF4-FFF2-40B4-BE49-F238E27FC236}">
                    <a16:creationId xmlns:a16="http://schemas.microsoft.com/office/drawing/2014/main" id="{9B14A40F-ED84-4BAF-9737-C4DFEB05420A}"/>
                  </a:ext>
                </a:extLst>
              </p14:cNvPr>
              <p14:cNvContentPartPr/>
              <p14:nvPr/>
            </p14:nvContentPartPr>
            <p14:xfrm>
              <a:off x="4332120" y="6312480"/>
              <a:ext cx="155160" cy="10080"/>
            </p14:xfrm>
          </p:contentPart>
        </mc:Choice>
        <mc:Fallback>
          <p:pic>
            <p:nvPicPr>
              <p:cNvPr id="483" name="Ink 482">
                <a:extLst>
                  <a:ext uri="{FF2B5EF4-FFF2-40B4-BE49-F238E27FC236}">
                    <a16:creationId xmlns:a16="http://schemas.microsoft.com/office/drawing/2014/main" id="{9B14A40F-ED84-4BAF-9737-C4DFEB05420A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323120" y="6303840"/>
                <a:ext cx="17280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84" name="Ink 483">
                <a:extLst>
                  <a:ext uri="{FF2B5EF4-FFF2-40B4-BE49-F238E27FC236}">
                    <a16:creationId xmlns:a16="http://schemas.microsoft.com/office/drawing/2014/main" id="{ED434FA7-FB09-4F56-9BA6-51F9EE94705C}"/>
                  </a:ext>
                </a:extLst>
              </p14:cNvPr>
              <p14:cNvContentPartPr/>
              <p14:nvPr/>
            </p14:nvContentPartPr>
            <p14:xfrm>
              <a:off x="4837560" y="6156600"/>
              <a:ext cx="146520" cy="148320"/>
            </p14:xfrm>
          </p:contentPart>
        </mc:Choice>
        <mc:Fallback>
          <p:pic>
            <p:nvPicPr>
              <p:cNvPr id="484" name="Ink 483">
                <a:extLst>
                  <a:ext uri="{FF2B5EF4-FFF2-40B4-BE49-F238E27FC236}">
                    <a16:creationId xmlns:a16="http://schemas.microsoft.com/office/drawing/2014/main" id="{ED434FA7-FB09-4F56-9BA6-51F9EE94705C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828560" y="6147960"/>
                <a:ext cx="16416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88" name="Ink 487">
                <a:extLst>
                  <a:ext uri="{FF2B5EF4-FFF2-40B4-BE49-F238E27FC236}">
                    <a16:creationId xmlns:a16="http://schemas.microsoft.com/office/drawing/2014/main" id="{9F76A08F-431E-403C-97BF-BC8C5516FFA7}"/>
                  </a:ext>
                </a:extLst>
              </p14:cNvPr>
              <p14:cNvContentPartPr/>
              <p14:nvPr/>
            </p14:nvContentPartPr>
            <p14:xfrm>
              <a:off x="5604000" y="6277560"/>
              <a:ext cx="46440" cy="63720"/>
            </p14:xfrm>
          </p:contentPart>
        </mc:Choice>
        <mc:Fallback>
          <p:pic>
            <p:nvPicPr>
              <p:cNvPr id="488" name="Ink 487">
                <a:extLst>
                  <a:ext uri="{FF2B5EF4-FFF2-40B4-BE49-F238E27FC236}">
                    <a16:creationId xmlns:a16="http://schemas.microsoft.com/office/drawing/2014/main" id="{9F76A08F-431E-403C-97BF-BC8C5516FFA7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595000" y="6268560"/>
                <a:ext cx="6408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92" name="Ink 491">
                <a:extLst>
                  <a:ext uri="{FF2B5EF4-FFF2-40B4-BE49-F238E27FC236}">
                    <a16:creationId xmlns:a16="http://schemas.microsoft.com/office/drawing/2014/main" id="{393F5CD6-F41A-49D9-B978-683EC192FCEA}"/>
                  </a:ext>
                </a:extLst>
              </p14:cNvPr>
              <p14:cNvContentPartPr/>
              <p14:nvPr/>
            </p14:nvContentPartPr>
            <p14:xfrm>
              <a:off x="6251640" y="5981640"/>
              <a:ext cx="156240" cy="253080"/>
            </p14:xfrm>
          </p:contentPart>
        </mc:Choice>
        <mc:Fallback>
          <p:pic>
            <p:nvPicPr>
              <p:cNvPr id="492" name="Ink 491">
                <a:extLst>
                  <a:ext uri="{FF2B5EF4-FFF2-40B4-BE49-F238E27FC236}">
                    <a16:creationId xmlns:a16="http://schemas.microsoft.com/office/drawing/2014/main" id="{393F5CD6-F41A-49D9-B978-683EC192FCEA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242661" y="5972653"/>
                <a:ext cx="173839" cy="2706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493" name="Ink 492">
                <a:extLst>
                  <a:ext uri="{FF2B5EF4-FFF2-40B4-BE49-F238E27FC236}">
                    <a16:creationId xmlns:a16="http://schemas.microsoft.com/office/drawing/2014/main" id="{74FD9E46-47DE-4285-9B37-4424196C9F69}"/>
                  </a:ext>
                </a:extLst>
              </p14:cNvPr>
              <p14:cNvContentPartPr/>
              <p14:nvPr/>
            </p14:nvContentPartPr>
            <p14:xfrm>
              <a:off x="5089200" y="6161280"/>
              <a:ext cx="406800" cy="111960"/>
            </p14:xfrm>
          </p:contentPart>
        </mc:Choice>
        <mc:Fallback>
          <p:pic>
            <p:nvPicPr>
              <p:cNvPr id="493" name="Ink 492">
                <a:extLst>
                  <a:ext uri="{FF2B5EF4-FFF2-40B4-BE49-F238E27FC236}">
                    <a16:creationId xmlns:a16="http://schemas.microsoft.com/office/drawing/2014/main" id="{74FD9E46-47DE-4285-9B37-4424196C9F69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080200" y="6152640"/>
                <a:ext cx="42444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499" name="Ink 498">
                <a:extLst>
                  <a:ext uri="{FF2B5EF4-FFF2-40B4-BE49-F238E27FC236}">
                    <a16:creationId xmlns:a16="http://schemas.microsoft.com/office/drawing/2014/main" id="{E6B7B42A-598C-4787-899F-7B1FAB8957CE}"/>
                  </a:ext>
                </a:extLst>
              </p14:cNvPr>
              <p14:cNvContentPartPr/>
              <p14:nvPr/>
            </p14:nvContentPartPr>
            <p14:xfrm>
              <a:off x="6514800" y="6029160"/>
              <a:ext cx="410760" cy="247680"/>
            </p14:xfrm>
          </p:contentPart>
        </mc:Choice>
        <mc:Fallback>
          <p:pic>
            <p:nvPicPr>
              <p:cNvPr id="499" name="Ink 498">
                <a:extLst>
                  <a:ext uri="{FF2B5EF4-FFF2-40B4-BE49-F238E27FC236}">
                    <a16:creationId xmlns:a16="http://schemas.microsoft.com/office/drawing/2014/main" id="{E6B7B42A-598C-4787-899F-7B1FAB8957CE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505800" y="6020160"/>
                <a:ext cx="42840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11" name="Ink 510">
                <a:extLst>
                  <a:ext uri="{FF2B5EF4-FFF2-40B4-BE49-F238E27FC236}">
                    <a16:creationId xmlns:a16="http://schemas.microsoft.com/office/drawing/2014/main" id="{1D252A96-9158-42CB-BC46-2A24EA446D37}"/>
                  </a:ext>
                </a:extLst>
              </p14:cNvPr>
              <p14:cNvContentPartPr/>
              <p14:nvPr/>
            </p14:nvContentPartPr>
            <p14:xfrm>
              <a:off x="6068760" y="5557560"/>
              <a:ext cx="493200" cy="180000"/>
            </p14:xfrm>
          </p:contentPart>
        </mc:Choice>
        <mc:Fallback>
          <p:pic>
            <p:nvPicPr>
              <p:cNvPr id="511" name="Ink 510">
                <a:extLst>
                  <a:ext uri="{FF2B5EF4-FFF2-40B4-BE49-F238E27FC236}">
                    <a16:creationId xmlns:a16="http://schemas.microsoft.com/office/drawing/2014/main" id="{1D252A96-9158-42CB-BC46-2A24EA446D37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060120" y="5548920"/>
                <a:ext cx="51084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12" name="Ink 511">
                <a:extLst>
                  <a:ext uri="{FF2B5EF4-FFF2-40B4-BE49-F238E27FC236}">
                    <a16:creationId xmlns:a16="http://schemas.microsoft.com/office/drawing/2014/main" id="{440A669B-A2E8-4FD0-91E3-F68C9F0EEA48}"/>
                  </a:ext>
                </a:extLst>
              </p14:cNvPr>
              <p14:cNvContentPartPr/>
              <p14:nvPr/>
            </p14:nvContentPartPr>
            <p14:xfrm>
              <a:off x="4135200" y="5606880"/>
              <a:ext cx="1786680" cy="393480"/>
            </p14:xfrm>
          </p:contentPart>
        </mc:Choice>
        <mc:Fallback>
          <p:pic>
            <p:nvPicPr>
              <p:cNvPr id="512" name="Ink 511">
                <a:extLst>
                  <a:ext uri="{FF2B5EF4-FFF2-40B4-BE49-F238E27FC236}">
                    <a16:creationId xmlns:a16="http://schemas.microsoft.com/office/drawing/2014/main" id="{440A669B-A2E8-4FD0-91E3-F68C9F0EEA48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126202" y="5597880"/>
                <a:ext cx="1804316" cy="41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13" name="Ink 512">
                <a:extLst>
                  <a:ext uri="{FF2B5EF4-FFF2-40B4-BE49-F238E27FC236}">
                    <a16:creationId xmlns:a16="http://schemas.microsoft.com/office/drawing/2014/main" id="{BAE48FF5-40DD-4275-9D53-B5EB33E2BB55}"/>
                  </a:ext>
                </a:extLst>
              </p14:cNvPr>
              <p14:cNvContentPartPr/>
              <p14:nvPr/>
            </p14:nvContentPartPr>
            <p14:xfrm>
              <a:off x="6712800" y="5556480"/>
              <a:ext cx="205560" cy="174240"/>
            </p14:xfrm>
          </p:contentPart>
        </mc:Choice>
        <mc:Fallback>
          <p:pic>
            <p:nvPicPr>
              <p:cNvPr id="513" name="Ink 512">
                <a:extLst>
                  <a:ext uri="{FF2B5EF4-FFF2-40B4-BE49-F238E27FC236}">
                    <a16:creationId xmlns:a16="http://schemas.microsoft.com/office/drawing/2014/main" id="{BAE48FF5-40DD-4275-9D53-B5EB33E2BB55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704160" y="5547840"/>
                <a:ext cx="22320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615" name="Ink 614">
                <a:extLst>
                  <a:ext uri="{FF2B5EF4-FFF2-40B4-BE49-F238E27FC236}">
                    <a16:creationId xmlns:a16="http://schemas.microsoft.com/office/drawing/2014/main" id="{BC6E2733-ECE1-4726-9C7C-96F175E4F496}"/>
                  </a:ext>
                </a:extLst>
              </p14:cNvPr>
              <p14:cNvContentPartPr/>
              <p14:nvPr/>
            </p14:nvContentPartPr>
            <p14:xfrm>
              <a:off x="7053360" y="5385840"/>
              <a:ext cx="4662360" cy="1265400"/>
            </p14:xfrm>
          </p:contentPart>
        </mc:Choice>
        <mc:Fallback>
          <p:pic>
            <p:nvPicPr>
              <p:cNvPr id="615" name="Ink 614">
                <a:extLst>
                  <a:ext uri="{FF2B5EF4-FFF2-40B4-BE49-F238E27FC236}">
                    <a16:creationId xmlns:a16="http://schemas.microsoft.com/office/drawing/2014/main" id="{BC6E2733-ECE1-4726-9C7C-96F175E4F496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7044360" y="5377200"/>
                <a:ext cx="4680000" cy="128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9043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78E4DD6-3E12-4522-A011-C0F583649D7B}"/>
                  </a:ext>
                </a:extLst>
              </p14:cNvPr>
              <p14:cNvContentPartPr/>
              <p14:nvPr/>
            </p14:nvContentPartPr>
            <p14:xfrm>
              <a:off x="1344840" y="663360"/>
              <a:ext cx="43560" cy="126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78E4DD6-3E12-4522-A011-C0F583649D7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5840" y="654720"/>
                <a:ext cx="6120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2ED1AF5-2A9F-4A2F-AE3A-CC6A79FC855E}"/>
                  </a:ext>
                </a:extLst>
              </p14:cNvPr>
              <p14:cNvContentPartPr/>
              <p14:nvPr/>
            </p14:nvContentPartPr>
            <p14:xfrm>
              <a:off x="1388040" y="853440"/>
              <a:ext cx="6840" cy="54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2ED1AF5-2A9F-4A2F-AE3A-CC6A79FC855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79040" y="844800"/>
                <a:ext cx="2448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77483AB-8DFC-4B91-9815-157D3CBC0C1E}"/>
                  </a:ext>
                </a:extLst>
              </p14:cNvPr>
              <p14:cNvContentPartPr/>
              <p14:nvPr/>
            </p14:nvContentPartPr>
            <p14:xfrm>
              <a:off x="825720" y="474720"/>
              <a:ext cx="395280" cy="4820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77483AB-8DFC-4B91-9815-157D3CBC0C1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6728" y="465720"/>
                <a:ext cx="412904" cy="49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2D6FDD2-1EE2-4BC9-B321-E65D5D45F6F2}"/>
                  </a:ext>
                </a:extLst>
              </p14:cNvPr>
              <p14:cNvContentPartPr/>
              <p14:nvPr/>
            </p14:nvContentPartPr>
            <p14:xfrm>
              <a:off x="2249160" y="616920"/>
              <a:ext cx="233640" cy="1972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2D6FDD2-1EE2-4BC9-B321-E65D5D45F6F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40160" y="607920"/>
                <a:ext cx="25128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14780AB-439C-47EF-8472-9038326F583E}"/>
                  </a:ext>
                </a:extLst>
              </p14:cNvPr>
              <p14:cNvContentPartPr/>
              <p14:nvPr/>
            </p14:nvContentPartPr>
            <p14:xfrm>
              <a:off x="1721040" y="491280"/>
              <a:ext cx="439920" cy="2854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14780AB-439C-47EF-8472-9038326F583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12400" y="482280"/>
                <a:ext cx="45756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820493C-8E35-477A-AFB7-487B912C75AC}"/>
                  </a:ext>
                </a:extLst>
              </p14:cNvPr>
              <p14:cNvContentPartPr/>
              <p14:nvPr/>
            </p14:nvContentPartPr>
            <p14:xfrm>
              <a:off x="2614920" y="621960"/>
              <a:ext cx="281880" cy="1659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820493C-8E35-477A-AFB7-487B912C75A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05920" y="612960"/>
                <a:ext cx="29952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1A0CBC82-C136-4B55-8D3B-D10A7AD73EF0}"/>
                  </a:ext>
                </a:extLst>
              </p14:cNvPr>
              <p14:cNvContentPartPr/>
              <p14:nvPr/>
            </p14:nvContentPartPr>
            <p14:xfrm>
              <a:off x="4098840" y="454920"/>
              <a:ext cx="562680" cy="1918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A0CBC82-C136-4B55-8D3B-D10A7AD73EF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089840" y="446280"/>
                <a:ext cx="58032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5E110D0-A7C2-4CE2-9A7B-B84248A69517}"/>
                  </a:ext>
                </a:extLst>
              </p14:cNvPr>
              <p14:cNvContentPartPr/>
              <p14:nvPr/>
            </p14:nvContentPartPr>
            <p14:xfrm>
              <a:off x="3094800" y="506400"/>
              <a:ext cx="718560" cy="3927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5E110D0-A7C2-4CE2-9A7B-B84248A6951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085800" y="497408"/>
                <a:ext cx="736200" cy="4103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50F2D4E-A7F8-4A1D-B7AC-EEA1CC8FBA68}"/>
                  </a:ext>
                </a:extLst>
              </p14:cNvPr>
              <p14:cNvContentPartPr/>
              <p14:nvPr/>
            </p14:nvContentPartPr>
            <p14:xfrm>
              <a:off x="4892640" y="347280"/>
              <a:ext cx="643680" cy="2300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50F2D4E-A7F8-4A1D-B7AC-EEA1CC8FBA6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883640" y="338280"/>
                <a:ext cx="66132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7BCB1791-2B50-41AB-B517-9C7702196E93}"/>
                  </a:ext>
                </a:extLst>
              </p14:cNvPr>
              <p14:cNvContentPartPr/>
              <p14:nvPr/>
            </p14:nvContentPartPr>
            <p14:xfrm>
              <a:off x="5723880" y="368520"/>
              <a:ext cx="876240" cy="2196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7BCB1791-2B50-41AB-B517-9C7702196E9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714880" y="359880"/>
                <a:ext cx="89388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C5FC750D-BBC5-4531-9C9D-163AE9FF171D}"/>
                  </a:ext>
                </a:extLst>
              </p14:cNvPr>
              <p14:cNvContentPartPr/>
              <p14:nvPr/>
            </p14:nvContentPartPr>
            <p14:xfrm>
              <a:off x="9022920" y="2856840"/>
              <a:ext cx="188280" cy="3348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C5FC750D-BBC5-4531-9C9D-163AE9FF171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013920" y="2847840"/>
                <a:ext cx="20592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CD3CD35D-A661-47C6-9C36-2C77B4C238E9}"/>
                  </a:ext>
                </a:extLst>
              </p14:cNvPr>
              <p14:cNvContentPartPr/>
              <p14:nvPr/>
            </p14:nvContentPartPr>
            <p14:xfrm>
              <a:off x="9029760" y="2957640"/>
              <a:ext cx="183600" cy="2196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CD3CD35D-A661-47C6-9C36-2C77B4C238E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020760" y="2949000"/>
                <a:ext cx="20124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5A2E8A00-DDBE-49D2-9E1A-194EDDB50D34}"/>
                  </a:ext>
                </a:extLst>
              </p14:cNvPr>
              <p14:cNvContentPartPr/>
              <p14:nvPr/>
            </p14:nvContentPartPr>
            <p14:xfrm>
              <a:off x="9406680" y="2817960"/>
              <a:ext cx="206280" cy="15156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5A2E8A00-DDBE-49D2-9E1A-194EDDB50D3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397680" y="2808960"/>
                <a:ext cx="22392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E263A5E7-47DA-4C11-96C2-575C4FF30BD8}"/>
                  </a:ext>
                </a:extLst>
              </p14:cNvPr>
              <p14:cNvContentPartPr/>
              <p14:nvPr/>
            </p14:nvContentPartPr>
            <p14:xfrm>
              <a:off x="9165480" y="3388560"/>
              <a:ext cx="167040" cy="9072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E263A5E7-47DA-4C11-96C2-575C4FF30BD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156480" y="3379920"/>
                <a:ext cx="18468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8617295E-9A65-4FB7-A62A-A93BE87F4E3A}"/>
                  </a:ext>
                </a:extLst>
              </p14:cNvPr>
              <p14:cNvContentPartPr/>
              <p14:nvPr/>
            </p14:nvContentPartPr>
            <p14:xfrm>
              <a:off x="9493440" y="3254280"/>
              <a:ext cx="392760" cy="31320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8617295E-9A65-4FB7-A62A-A93BE87F4E3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484440" y="3245280"/>
                <a:ext cx="410400" cy="33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553A49BB-D3FE-4086-B99F-0A065A82009A}"/>
                  </a:ext>
                </a:extLst>
              </p14:cNvPr>
              <p14:cNvContentPartPr/>
              <p14:nvPr/>
            </p14:nvContentPartPr>
            <p14:xfrm>
              <a:off x="957480" y="1179960"/>
              <a:ext cx="7890480" cy="2836800"/>
            </p14:xfrm>
          </p:contentPart>
        </mc:Choice>
        <mc:Fallback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553A49BB-D3FE-4086-B99F-0A065A82009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48840" y="1171320"/>
                <a:ext cx="7908121" cy="28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41" name="Ink 340">
                <a:extLst>
                  <a:ext uri="{FF2B5EF4-FFF2-40B4-BE49-F238E27FC236}">
                    <a16:creationId xmlns:a16="http://schemas.microsoft.com/office/drawing/2014/main" id="{F953A3B1-379D-41AF-9C56-30C98CE526AE}"/>
                  </a:ext>
                </a:extLst>
              </p14:cNvPr>
              <p14:cNvContentPartPr/>
              <p14:nvPr/>
            </p14:nvContentPartPr>
            <p14:xfrm>
              <a:off x="507840" y="4114320"/>
              <a:ext cx="11316600" cy="1903320"/>
            </p14:xfrm>
          </p:contentPart>
        </mc:Choice>
        <mc:Fallback>
          <p:pic>
            <p:nvPicPr>
              <p:cNvPr id="341" name="Ink 340">
                <a:extLst>
                  <a:ext uri="{FF2B5EF4-FFF2-40B4-BE49-F238E27FC236}">
                    <a16:creationId xmlns:a16="http://schemas.microsoft.com/office/drawing/2014/main" id="{F953A3B1-379D-41AF-9C56-30C98CE526A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98840" y="4105678"/>
                <a:ext cx="11334240" cy="192096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8282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04" name="Ink 403">
                <a:extLst>
                  <a:ext uri="{FF2B5EF4-FFF2-40B4-BE49-F238E27FC236}">
                    <a16:creationId xmlns:a16="http://schemas.microsoft.com/office/drawing/2014/main" id="{6F347403-6359-48D4-AF0C-FFA9BB730305}"/>
                  </a:ext>
                </a:extLst>
              </p14:cNvPr>
              <p14:cNvContentPartPr/>
              <p14:nvPr/>
            </p14:nvContentPartPr>
            <p14:xfrm>
              <a:off x="1074840" y="357360"/>
              <a:ext cx="10082880" cy="5356440"/>
            </p14:xfrm>
          </p:contentPart>
        </mc:Choice>
        <mc:Fallback>
          <p:pic>
            <p:nvPicPr>
              <p:cNvPr id="404" name="Ink 403">
                <a:extLst>
                  <a:ext uri="{FF2B5EF4-FFF2-40B4-BE49-F238E27FC236}">
                    <a16:creationId xmlns:a16="http://schemas.microsoft.com/office/drawing/2014/main" id="{6F347403-6359-48D4-AF0C-FFA9BB7303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6200" y="348359"/>
                <a:ext cx="10100521" cy="537408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1426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A599B29-430B-4527-8CFA-F82D05C8E5F9}"/>
                  </a:ext>
                </a:extLst>
              </p14:cNvPr>
              <p14:cNvContentPartPr/>
              <p14:nvPr/>
            </p14:nvContentPartPr>
            <p14:xfrm>
              <a:off x="2587200" y="717000"/>
              <a:ext cx="37080" cy="3124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A599B29-430B-4527-8CFA-F82D05C8E5F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8560" y="708000"/>
                <a:ext cx="54720" cy="3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BD94BC4-D803-4206-A65A-B03E0410A535}"/>
                  </a:ext>
                </a:extLst>
              </p14:cNvPr>
              <p14:cNvContentPartPr/>
              <p14:nvPr/>
            </p14:nvContentPartPr>
            <p14:xfrm>
              <a:off x="2920200" y="645000"/>
              <a:ext cx="187560" cy="3823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BD94BC4-D803-4206-A65A-B03E0410A53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11200" y="636360"/>
                <a:ext cx="205200" cy="39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7E9E2A2-4B5A-438C-AF1D-5D85364EDCBD}"/>
                  </a:ext>
                </a:extLst>
              </p14:cNvPr>
              <p14:cNvContentPartPr/>
              <p14:nvPr/>
            </p14:nvContentPartPr>
            <p14:xfrm>
              <a:off x="2047200" y="723480"/>
              <a:ext cx="396720" cy="3492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7E9E2A2-4B5A-438C-AF1D-5D85364EDC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38208" y="714480"/>
                <a:ext cx="414344" cy="36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B1609B1-DC95-4551-9E99-751691790BA4}"/>
                  </a:ext>
                </a:extLst>
              </p14:cNvPr>
              <p14:cNvContentPartPr/>
              <p14:nvPr/>
            </p14:nvContentPartPr>
            <p14:xfrm>
              <a:off x="2730120" y="739680"/>
              <a:ext cx="113400" cy="2160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B1609B1-DC95-4551-9E99-751691790BA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21148" y="731040"/>
                <a:ext cx="130984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414C01D-3F8B-4651-87ED-1F4D4B793005}"/>
                  </a:ext>
                </a:extLst>
              </p14:cNvPr>
              <p14:cNvContentPartPr/>
              <p14:nvPr/>
            </p14:nvContentPartPr>
            <p14:xfrm>
              <a:off x="3582240" y="788280"/>
              <a:ext cx="224280" cy="190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414C01D-3F8B-4651-87ED-1F4D4B79300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73600" y="779280"/>
                <a:ext cx="24192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E8F5E7E-3744-4CF8-A910-72C23CD1970B}"/>
                  </a:ext>
                </a:extLst>
              </p14:cNvPr>
              <p14:cNvContentPartPr/>
              <p14:nvPr/>
            </p14:nvContentPartPr>
            <p14:xfrm>
              <a:off x="3586560" y="906000"/>
              <a:ext cx="200880" cy="162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E8F5E7E-3744-4CF8-A910-72C23CD1970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577920" y="897000"/>
                <a:ext cx="21852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8203B9F-FC1D-4D78-8D07-AFA1E402C6D6}"/>
                  </a:ext>
                </a:extLst>
              </p14:cNvPr>
              <p14:cNvContentPartPr/>
              <p14:nvPr/>
            </p14:nvContentPartPr>
            <p14:xfrm>
              <a:off x="4290000" y="720960"/>
              <a:ext cx="228960" cy="1774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8203B9F-FC1D-4D78-8D07-AFA1E402C6D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281000" y="711960"/>
                <a:ext cx="24660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3AC60F5-6B21-4212-98F5-182828193C5D}"/>
                  </a:ext>
                </a:extLst>
              </p14:cNvPr>
              <p14:cNvContentPartPr/>
              <p14:nvPr/>
            </p14:nvContentPartPr>
            <p14:xfrm>
              <a:off x="4655760" y="779640"/>
              <a:ext cx="18360" cy="122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3AC60F5-6B21-4212-98F5-182828193C5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647120" y="770640"/>
                <a:ext cx="3600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B8AB719-83BF-4DC8-B27F-1BD4EE6FF5F3}"/>
                  </a:ext>
                </a:extLst>
              </p14:cNvPr>
              <p14:cNvContentPartPr/>
              <p14:nvPr/>
            </p14:nvContentPartPr>
            <p14:xfrm>
              <a:off x="4758360" y="733560"/>
              <a:ext cx="153000" cy="2044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B8AB719-83BF-4DC8-B27F-1BD4EE6FF5F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749360" y="724920"/>
                <a:ext cx="17064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EB26109-37DB-46CC-9C40-6C378993B7EA}"/>
                  </a:ext>
                </a:extLst>
              </p14:cNvPr>
              <p14:cNvContentPartPr/>
              <p14:nvPr/>
            </p14:nvContentPartPr>
            <p14:xfrm>
              <a:off x="5984880" y="660480"/>
              <a:ext cx="140760" cy="3031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EB26109-37DB-46CC-9C40-6C378993B7E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975880" y="651480"/>
                <a:ext cx="158400" cy="32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E409DB1-66B9-4552-AC9A-FFF1B27D1229}"/>
                  </a:ext>
                </a:extLst>
              </p14:cNvPr>
              <p14:cNvContentPartPr/>
              <p14:nvPr/>
            </p14:nvContentPartPr>
            <p14:xfrm>
              <a:off x="5010000" y="718440"/>
              <a:ext cx="126000" cy="2037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E409DB1-66B9-4552-AC9A-FFF1B27D122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001360" y="709800"/>
                <a:ext cx="14364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0DC6D7A6-1AA4-4171-A243-4BF8EE8AB55D}"/>
                  </a:ext>
                </a:extLst>
              </p14:cNvPr>
              <p14:cNvContentPartPr/>
              <p14:nvPr/>
            </p14:nvContentPartPr>
            <p14:xfrm>
              <a:off x="6901080" y="595320"/>
              <a:ext cx="16200" cy="3409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0DC6D7A6-1AA4-4171-A243-4BF8EE8AB55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892440" y="586680"/>
                <a:ext cx="33840" cy="35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CAC3747-2B11-4BFD-AD07-8812BCEE475A}"/>
                  </a:ext>
                </a:extLst>
              </p14:cNvPr>
              <p14:cNvContentPartPr/>
              <p14:nvPr/>
            </p14:nvContentPartPr>
            <p14:xfrm>
              <a:off x="7269360" y="594960"/>
              <a:ext cx="107280" cy="3362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CAC3747-2B11-4BFD-AD07-8812BCEE475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260360" y="585960"/>
                <a:ext cx="12492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1787BA72-6385-4C02-8199-7AE661DB7570}"/>
                  </a:ext>
                </a:extLst>
              </p14:cNvPr>
              <p14:cNvContentPartPr/>
              <p14:nvPr/>
            </p14:nvContentPartPr>
            <p14:xfrm>
              <a:off x="7537920" y="735360"/>
              <a:ext cx="151920" cy="54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1787BA72-6385-4C02-8199-7AE661DB757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528920" y="726360"/>
                <a:ext cx="16956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154C46E-521B-4C0E-B3BA-AF17C2E36DE7}"/>
                  </a:ext>
                </a:extLst>
              </p14:cNvPr>
              <p14:cNvContentPartPr/>
              <p14:nvPr/>
            </p14:nvContentPartPr>
            <p14:xfrm>
              <a:off x="7517040" y="853440"/>
              <a:ext cx="140400" cy="122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154C46E-521B-4C0E-B3BA-AF17C2E36DE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508040" y="844800"/>
                <a:ext cx="15804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D2ABA1A3-1F14-4C93-9125-BA69FD6B8279}"/>
                  </a:ext>
                </a:extLst>
              </p14:cNvPr>
              <p14:cNvContentPartPr/>
              <p14:nvPr/>
            </p14:nvContentPartPr>
            <p14:xfrm>
              <a:off x="7035360" y="667680"/>
              <a:ext cx="132120" cy="2138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D2ABA1A3-1F14-4C93-9125-BA69FD6B827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026720" y="658680"/>
                <a:ext cx="14976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54FCAD5F-9DDB-4214-B6FD-E35FF2382A85}"/>
                  </a:ext>
                </a:extLst>
              </p14:cNvPr>
              <p14:cNvContentPartPr/>
              <p14:nvPr/>
            </p14:nvContentPartPr>
            <p14:xfrm>
              <a:off x="6298440" y="618000"/>
              <a:ext cx="451440" cy="3376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54FCAD5F-9DDB-4214-B6FD-E35FF2382A8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289433" y="609351"/>
                <a:ext cx="469094" cy="3553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8ADBAC50-0F48-4A46-82D0-1FEA6CF3EEC0}"/>
                  </a:ext>
                </a:extLst>
              </p14:cNvPr>
              <p14:cNvContentPartPr/>
              <p14:nvPr/>
            </p14:nvContentPartPr>
            <p14:xfrm>
              <a:off x="8016360" y="654360"/>
              <a:ext cx="246960" cy="2174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8ADBAC50-0F48-4A46-82D0-1FEA6CF3EEC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007720" y="645360"/>
                <a:ext cx="26460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7EFC5EA5-8D2E-489F-8D2A-09341664BC91}"/>
                  </a:ext>
                </a:extLst>
              </p14:cNvPr>
              <p14:cNvContentPartPr/>
              <p14:nvPr/>
            </p14:nvContentPartPr>
            <p14:xfrm>
              <a:off x="8360520" y="739680"/>
              <a:ext cx="15120" cy="129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7EFC5EA5-8D2E-489F-8D2A-09341664BC9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351520" y="730680"/>
                <a:ext cx="3276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7C7CCF52-A939-4955-BEC3-0379A4667F0C}"/>
                  </a:ext>
                </a:extLst>
              </p14:cNvPr>
              <p14:cNvContentPartPr/>
              <p14:nvPr/>
            </p14:nvContentPartPr>
            <p14:xfrm>
              <a:off x="8460960" y="709800"/>
              <a:ext cx="162720" cy="13284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7C7CCF52-A939-4955-BEC3-0379A4667F0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452320" y="701160"/>
                <a:ext cx="18036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4503A596-C761-4D05-91F1-F4C921F00791}"/>
                  </a:ext>
                </a:extLst>
              </p14:cNvPr>
              <p14:cNvContentPartPr/>
              <p14:nvPr/>
            </p14:nvContentPartPr>
            <p14:xfrm>
              <a:off x="8702160" y="665520"/>
              <a:ext cx="146520" cy="20772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4503A596-C761-4D05-91F1-F4C921F0079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693160" y="656880"/>
                <a:ext cx="16416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AE07E705-FAB0-43DF-ADFE-97DB907761F6}"/>
                  </a:ext>
                </a:extLst>
              </p14:cNvPr>
              <p14:cNvContentPartPr/>
              <p14:nvPr/>
            </p14:nvContentPartPr>
            <p14:xfrm>
              <a:off x="2651640" y="1365720"/>
              <a:ext cx="31320" cy="2455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AE07E705-FAB0-43DF-ADFE-97DB907761F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643000" y="1356720"/>
                <a:ext cx="4896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EDB8A832-86B3-4DBC-91DD-282FAE47B207}"/>
                  </a:ext>
                </a:extLst>
              </p14:cNvPr>
              <p14:cNvContentPartPr/>
              <p14:nvPr/>
            </p14:nvContentPartPr>
            <p14:xfrm>
              <a:off x="3374160" y="1447080"/>
              <a:ext cx="183960" cy="648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EDB8A832-86B3-4DBC-91DD-282FAE47B20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365160" y="1438440"/>
                <a:ext cx="20160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54820385-3992-4C08-BC04-0FACB332AEF0}"/>
                  </a:ext>
                </a:extLst>
              </p14:cNvPr>
              <p14:cNvContentPartPr/>
              <p14:nvPr/>
            </p14:nvContentPartPr>
            <p14:xfrm>
              <a:off x="3317640" y="1563360"/>
              <a:ext cx="253080" cy="2052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54820385-3992-4C08-BC04-0FACB332AEF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309000" y="1554360"/>
                <a:ext cx="27072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89419225-91EC-4E12-AD73-73D559759D93}"/>
                  </a:ext>
                </a:extLst>
              </p14:cNvPr>
              <p14:cNvContentPartPr/>
              <p14:nvPr/>
            </p14:nvContentPartPr>
            <p14:xfrm>
              <a:off x="2101200" y="1371480"/>
              <a:ext cx="387360" cy="2811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89419225-91EC-4E12-AD73-73D559759D9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092200" y="1362480"/>
                <a:ext cx="40500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46F1DEA8-7A37-4F67-9EB3-29863068ECFD}"/>
                  </a:ext>
                </a:extLst>
              </p14:cNvPr>
              <p14:cNvContentPartPr/>
              <p14:nvPr/>
            </p14:nvContentPartPr>
            <p14:xfrm>
              <a:off x="2791320" y="1365720"/>
              <a:ext cx="323640" cy="29160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46F1DEA8-7A37-4F67-9EB3-29863068ECF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782320" y="1356720"/>
                <a:ext cx="341280" cy="30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417D8841-E79A-4F02-89FA-EBFBD59017B9}"/>
                  </a:ext>
                </a:extLst>
              </p14:cNvPr>
              <p14:cNvContentPartPr/>
              <p14:nvPr/>
            </p14:nvContentPartPr>
            <p14:xfrm>
              <a:off x="4163280" y="1273920"/>
              <a:ext cx="223560" cy="22824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417D8841-E79A-4F02-89FA-EBFBD59017B9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154640" y="1264920"/>
                <a:ext cx="24120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68B266A8-A800-48F1-8036-5892DF2B11BC}"/>
                  </a:ext>
                </a:extLst>
              </p14:cNvPr>
              <p14:cNvContentPartPr/>
              <p14:nvPr/>
            </p14:nvContentPartPr>
            <p14:xfrm>
              <a:off x="4463880" y="1292280"/>
              <a:ext cx="400680" cy="18396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68B266A8-A800-48F1-8036-5892DF2B11B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455240" y="1283280"/>
                <a:ext cx="41832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15C8CCC1-BAD7-4BD9-B404-7B2CCB34ADE6}"/>
                  </a:ext>
                </a:extLst>
              </p14:cNvPr>
              <p14:cNvContentPartPr/>
              <p14:nvPr/>
            </p14:nvContentPartPr>
            <p14:xfrm>
              <a:off x="6308160" y="1185000"/>
              <a:ext cx="108000" cy="24948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15C8CCC1-BAD7-4BD9-B404-7B2CCB34ADE6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299160" y="1176360"/>
                <a:ext cx="12564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6B923EC0-03B3-4C96-B9E6-82B727B8D384}"/>
                  </a:ext>
                </a:extLst>
              </p14:cNvPr>
              <p14:cNvContentPartPr/>
              <p14:nvPr/>
            </p14:nvContentPartPr>
            <p14:xfrm>
              <a:off x="6046800" y="1209840"/>
              <a:ext cx="140400" cy="22032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6B923EC0-03B3-4C96-B9E6-82B727B8D384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038160" y="1200855"/>
                <a:ext cx="158040" cy="2379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6099F155-8886-4BE7-8331-DE37E4E6AF36}"/>
                  </a:ext>
                </a:extLst>
              </p14:cNvPr>
              <p14:cNvContentPartPr/>
              <p14:nvPr/>
            </p14:nvContentPartPr>
            <p14:xfrm>
              <a:off x="6613440" y="1242600"/>
              <a:ext cx="203040" cy="11952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6099F155-8886-4BE7-8331-DE37E4E6AF36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604440" y="1233600"/>
                <a:ext cx="22068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9FC3CCCA-40D2-452D-B5EC-9F7F1BCE2313}"/>
                  </a:ext>
                </a:extLst>
              </p14:cNvPr>
              <p14:cNvContentPartPr/>
              <p14:nvPr/>
            </p14:nvContentPartPr>
            <p14:xfrm>
              <a:off x="6649440" y="1145760"/>
              <a:ext cx="171360" cy="1080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9FC3CCCA-40D2-452D-B5EC-9F7F1BCE231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640800" y="1136760"/>
                <a:ext cx="18900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038FB51E-E879-4E27-9132-4361B477FE3D}"/>
                  </a:ext>
                </a:extLst>
              </p14:cNvPr>
              <p14:cNvContentPartPr/>
              <p14:nvPr/>
            </p14:nvContentPartPr>
            <p14:xfrm>
              <a:off x="6949680" y="1144680"/>
              <a:ext cx="71640" cy="29088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038FB51E-E879-4E27-9132-4361B477FE3D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940680" y="1135680"/>
                <a:ext cx="8928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0F37D5DF-09B8-4741-BB5A-87C42B2D7C29}"/>
                  </a:ext>
                </a:extLst>
              </p14:cNvPr>
              <p14:cNvContentPartPr/>
              <p14:nvPr/>
            </p14:nvContentPartPr>
            <p14:xfrm>
              <a:off x="7582200" y="1180680"/>
              <a:ext cx="131040" cy="2916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0F37D5DF-09B8-4741-BB5A-87C42B2D7C29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573200" y="1172040"/>
                <a:ext cx="14868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5E4878D3-E081-442B-8EFE-11136FD59D7B}"/>
                  </a:ext>
                </a:extLst>
              </p14:cNvPr>
              <p14:cNvContentPartPr/>
              <p14:nvPr/>
            </p14:nvContentPartPr>
            <p14:xfrm>
              <a:off x="7542240" y="1302360"/>
              <a:ext cx="178920" cy="2484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5E4878D3-E081-442B-8EFE-11136FD59D7B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533600" y="1293720"/>
                <a:ext cx="19656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CB2CFCC2-7437-45E5-858E-08C62226CB19}"/>
                  </a:ext>
                </a:extLst>
              </p14:cNvPr>
              <p14:cNvContentPartPr/>
              <p14:nvPr/>
            </p14:nvContentPartPr>
            <p14:xfrm>
              <a:off x="7107000" y="1122000"/>
              <a:ext cx="323280" cy="28008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CB2CFCC2-7437-45E5-858E-08C62226CB19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098010" y="1113012"/>
                <a:ext cx="340900" cy="2976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9FC51361-158F-4062-8CA7-FEBB3943F351}"/>
                  </a:ext>
                </a:extLst>
              </p14:cNvPr>
              <p14:cNvContentPartPr/>
              <p14:nvPr/>
            </p14:nvContentPartPr>
            <p14:xfrm>
              <a:off x="8622600" y="1155480"/>
              <a:ext cx="171360" cy="17064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9FC51361-158F-4062-8CA7-FEBB3943F351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613600" y="1146480"/>
                <a:ext cx="18900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5B748AA2-EC0E-42F4-9B85-300B3D7BD260}"/>
                  </a:ext>
                </a:extLst>
              </p14:cNvPr>
              <p14:cNvContentPartPr/>
              <p14:nvPr/>
            </p14:nvContentPartPr>
            <p14:xfrm>
              <a:off x="8040120" y="1151520"/>
              <a:ext cx="455040" cy="19764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5B748AA2-EC0E-42F4-9B85-300B3D7BD260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031480" y="1142880"/>
                <a:ext cx="47268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8FDE309D-9FB7-4FFC-98FA-6B1E04BE3A2B}"/>
                  </a:ext>
                </a:extLst>
              </p14:cNvPr>
              <p14:cNvContentPartPr/>
              <p14:nvPr/>
            </p14:nvContentPartPr>
            <p14:xfrm>
              <a:off x="2843880" y="2197680"/>
              <a:ext cx="23760" cy="864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8FDE309D-9FB7-4FFC-98FA-6B1E04BE3A2B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835240" y="2189040"/>
                <a:ext cx="4140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305772E0-89A4-461F-8C94-1A0BE6BBDE80}"/>
                  </a:ext>
                </a:extLst>
              </p14:cNvPr>
              <p14:cNvContentPartPr/>
              <p14:nvPr/>
            </p14:nvContentPartPr>
            <p14:xfrm>
              <a:off x="3039000" y="2053320"/>
              <a:ext cx="211680" cy="30960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305772E0-89A4-461F-8C94-1A0BE6BBDE80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030000" y="2044320"/>
                <a:ext cx="229320" cy="3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841A4FE3-1A42-44B4-9AF5-B84236F6415A}"/>
                  </a:ext>
                </a:extLst>
              </p14:cNvPr>
              <p14:cNvContentPartPr/>
              <p14:nvPr/>
            </p14:nvContentPartPr>
            <p14:xfrm>
              <a:off x="4652880" y="2070600"/>
              <a:ext cx="185400" cy="8964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841A4FE3-1A42-44B4-9AF5-B84236F6415A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644240" y="2061960"/>
                <a:ext cx="20304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BFE613D1-1E50-435A-840A-BA28FAF12296}"/>
                  </a:ext>
                </a:extLst>
              </p14:cNvPr>
              <p14:cNvContentPartPr/>
              <p14:nvPr/>
            </p14:nvContentPartPr>
            <p14:xfrm>
              <a:off x="2435280" y="2738400"/>
              <a:ext cx="64080" cy="21024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BFE613D1-1E50-435A-840A-BA28FAF12296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426640" y="2729760"/>
                <a:ext cx="8172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3B5BCFC4-7429-4176-86D8-90287371982B}"/>
                  </a:ext>
                </a:extLst>
              </p14:cNvPr>
              <p14:cNvContentPartPr/>
              <p14:nvPr/>
            </p14:nvContentPartPr>
            <p14:xfrm>
              <a:off x="2650560" y="2804280"/>
              <a:ext cx="196920" cy="936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3B5BCFC4-7429-4176-86D8-90287371982B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641920" y="2795640"/>
                <a:ext cx="21456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2C9A54A8-FC1A-4036-9382-33B53E25F825}"/>
                  </a:ext>
                </a:extLst>
              </p14:cNvPr>
              <p14:cNvContentPartPr/>
              <p14:nvPr/>
            </p14:nvContentPartPr>
            <p14:xfrm>
              <a:off x="2672520" y="2887080"/>
              <a:ext cx="153000" cy="1008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2C9A54A8-FC1A-4036-9382-33B53E25F825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663520" y="2878080"/>
                <a:ext cx="17064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BC899F63-1AA5-45AF-B057-7DF6DEA101CC}"/>
                  </a:ext>
                </a:extLst>
              </p14:cNvPr>
              <p14:cNvContentPartPr/>
              <p14:nvPr/>
            </p14:nvContentPartPr>
            <p14:xfrm>
              <a:off x="2097600" y="2774040"/>
              <a:ext cx="207720" cy="19908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BC899F63-1AA5-45AF-B057-7DF6DEA101CC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088960" y="2765400"/>
                <a:ext cx="22536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0CA529E4-5E90-4DD5-BB05-58608652B400}"/>
                  </a:ext>
                </a:extLst>
              </p14:cNvPr>
              <p14:cNvContentPartPr/>
              <p14:nvPr/>
            </p14:nvContentPartPr>
            <p14:xfrm>
              <a:off x="1842360" y="2725440"/>
              <a:ext cx="126720" cy="23004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0CA529E4-5E90-4DD5-BB05-58608652B400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833720" y="2716440"/>
                <a:ext cx="14436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2C0274B3-0416-407F-8DF9-179245EDFD25}"/>
                  </a:ext>
                </a:extLst>
              </p14:cNvPr>
              <p14:cNvContentPartPr/>
              <p14:nvPr/>
            </p14:nvContentPartPr>
            <p14:xfrm>
              <a:off x="3614640" y="2022000"/>
              <a:ext cx="861840" cy="20952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2C0274B3-0416-407F-8DF9-179245EDFD25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606000" y="2013345"/>
                <a:ext cx="879480" cy="2271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9D36440B-9383-4FCC-8934-DB32BD57DE89}"/>
                  </a:ext>
                </a:extLst>
              </p14:cNvPr>
              <p14:cNvContentPartPr/>
              <p14:nvPr/>
            </p14:nvContentPartPr>
            <p14:xfrm>
              <a:off x="2215680" y="2078160"/>
              <a:ext cx="544320" cy="25236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9D36440B-9383-4FCC-8934-DB32BD57DE89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2207040" y="2069520"/>
                <a:ext cx="56196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B8380401-CE53-4FF7-9C94-7569D8E32445}"/>
                  </a:ext>
                </a:extLst>
              </p14:cNvPr>
              <p14:cNvContentPartPr/>
              <p14:nvPr/>
            </p14:nvContentPartPr>
            <p14:xfrm>
              <a:off x="1213800" y="2066640"/>
              <a:ext cx="768960" cy="25452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B8380401-CE53-4FF7-9C94-7569D8E32445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205160" y="2057640"/>
                <a:ext cx="78660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1A5CDE00-9E98-4701-BF62-690595DAA4AF}"/>
                  </a:ext>
                </a:extLst>
              </p14:cNvPr>
              <p14:cNvContentPartPr/>
              <p14:nvPr/>
            </p14:nvContentPartPr>
            <p14:xfrm>
              <a:off x="3895440" y="2670360"/>
              <a:ext cx="120240" cy="28116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1A5CDE00-9E98-4701-BF62-690595DAA4AF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3886440" y="2661720"/>
                <a:ext cx="13788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1ABB139B-CF85-4EFD-9991-70B7420A4ED8}"/>
                  </a:ext>
                </a:extLst>
              </p14:cNvPr>
              <p14:cNvContentPartPr/>
              <p14:nvPr/>
            </p14:nvContentPartPr>
            <p14:xfrm>
              <a:off x="4603200" y="2690880"/>
              <a:ext cx="166680" cy="9936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1ABB139B-CF85-4EFD-9991-70B7420A4ED8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4594200" y="2682240"/>
                <a:ext cx="18432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5D72A2B0-D77A-470C-B298-2937BE4B0C7F}"/>
                  </a:ext>
                </a:extLst>
              </p14:cNvPr>
              <p14:cNvContentPartPr/>
              <p14:nvPr/>
            </p14:nvContentPartPr>
            <p14:xfrm>
              <a:off x="4908120" y="2667840"/>
              <a:ext cx="20520" cy="18000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5D72A2B0-D77A-470C-B298-2937BE4B0C7F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899480" y="2659200"/>
                <a:ext cx="3816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0E827813-163F-4C18-B550-1F59E76AA5F0}"/>
                  </a:ext>
                </a:extLst>
              </p14:cNvPr>
              <p14:cNvContentPartPr/>
              <p14:nvPr/>
            </p14:nvContentPartPr>
            <p14:xfrm>
              <a:off x="5002440" y="2558040"/>
              <a:ext cx="343440" cy="32040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0E827813-163F-4C18-B550-1F59E76AA5F0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993791" y="2549040"/>
                <a:ext cx="361099" cy="33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C5BB2D27-2AB0-4AF5-8BFB-9B9AB068B672}"/>
                  </a:ext>
                </a:extLst>
              </p14:cNvPr>
              <p14:cNvContentPartPr/>
              <p14:nvPr/>
            </p14:nvContentPartPr>
            <p14:xfrm>
              <a:off x="4237440" y="2659560"/>
              <a:ext cx="276480" cy="25308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C5BB2D27-2AB0-4AF5-8BFB-9B9AB068B672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4228789" y="2650920"/>
                <a:ext cx="294143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B3FC06A1-9848-4736-B552-807416EC3ABB}"/>
                  </a:ext>
                </a:extLst>
              </p14:cNvPr>
              <p14:cNvContentPartPr/>
              <p14:nvPr/>
            </p14:nvContentPartPr>
            <p14:xfrm>
              <a:off x="3536160" y="2676840"/>
              <a:ext cx="272520" cy="28728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B3FC06A1-9848-4736-B552-807416EC3ABB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527520" y="2668189"/>
                <a:ext cx="290160" cy="3049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AE1B4B66-411D-4817-86BC-CFE409CEBE77}"/>
                  </a:ext>
                </a:extLst>
              </p14:cNvPr>
              <p14:cNvContentPartPr/>
              <p14:nvPr/>
            </p14:nvContentPartPr>
            <p14:xfrm>
              <a:off x="3282360" y="2672520"/>
              <a:ext cx="172080" cy="22356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AE1B4B66-411D-4817-86BC-CFE409CEBE77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3273720" y="2663866"/>
                <a:ext cx="189720" cy="2412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886D55DD-3F59-46A7-98DA-990BA5AA76F1}"/>
                  </a:ext>
                </a:extLst>
              </p14:cNvPr>
              <p14:cNvContentPartPr/>
              <p14:nvPr/>
            </p14:nvContentPartPr>
            <p14:xfrm>
              <a:off x="5992800" y="2616000"/>
              <a:ext cx="641520" cy="23796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886D55DD-3F59-46A7-98DA-990BA5AA76F1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5984160" y="2607000"/>
                <a:ext cx="65916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F9D27B20-847A-4362-AE90-D7E378E85238}"/>
                  </a:ext>
                </a:extLst>
              </p14:cNvPr>
              <p14:cNvContentPartPr/>
              <p14:nvPr/>
            </p14:nvContentPartPr>
            <p14:xfrm>
              <a:off x="5541360" y="2645160"/>
              <a:ext cx="265680" cy="18360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F9D27B20-847A-4362-AE90-D7E378E85238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5532720" y="2636160"/>
                <a:ext cx="28332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3C538B10-EC06-44D6-8F24-242C0F2083FC}"/>
                  </a:ext>
                </a:extLst>
              </p14:cNvPr>
              <p14:cNvContentPartPr/>
              <p14:nvPr/>
            </p14:nvContentPartPr>
            <p14:xfrm>
              <a:off x="6823320" y="2576400"/>
              <a:ext cx="399240" cy="29556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3C538B10-EC06-44D6-8F24-242C0F2083FC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6814672" y="2567389"/>
                <a:ext cx="416896" cy="3132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9D65D6B0-2EFC-4276-BF99-313BB2B63962}"/>
                  </a:ext>
                </a:extLst>
              </p14:cNvPr>
              <p14:cNvContentPartPr/>
              <p14:nvPr/>
            </p14:nvContentPartPr>
            <p14:xfrm>
              <a:off x="7394280" y="2558400"/>
              <a:ext cx="390240" cy="30132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9D65D6B0-2EFC-4276-BF99-313BB2B63962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7385640" y="2549760"/>
                <a:ext cx="40788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A86AB159-8854-4B4F-A770-7ED19BD8A595}"/>
                  </a:ext>
                </a:extLst>
              </p14:cNvPr>
              <p14:cNvContentPartPr/>
              <p14:nvPr/>
            </p14:nvContentPartPr>
            <p14:xfrm>
              <a:off x="2913720" y="3179760"/>
              <a:ext cx="181800" cy="972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A86AB159-8854-4B4F-A770-7ED19BD8A595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2904720" y="3170760"/>
                <a:ext cx="19944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9A7C5965-71C1-402C-B6A2-E75AB38E3493}"/>
                  </a:ext>
                </a:extLst>
              </p14:cNvPr>
              <p14:cNvContentPartPr/>
              <p14:nvPr/>
            </p14:nvContentPartPr>
            <p14:xfrm>
              <a:off x="2906520" y="3288120"/>
              <a:ext cx="200160" cy="684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9A7C5965-71C1-402C-B6A2-E75AB38E3493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2897520" y="3279480"/>
                <a:ext cx="21780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815A9161-C6E0-4D56-A4EE-107809D0A7DD}"/>
                  </a:ext>
                </a:extLst>
              </p14:cNvPr>
              <p14:cNvContentPartPr/>
              <p14:nvPr/>
            </p14:nvContentPartPr>
            <p14:xfrm>
              <a:off x="5295840" y="3115320"/>
              <a:ext cx="259560" cy="20196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815A9161-C6E0-4D56-A4EE-107809D0A7DD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286840" y="3106680"/>
                <a:ext cx="27720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EB75B2A3-0B09-4DA1-9A43-EB436ED79F00}"/>
                  </a:ext>
                </a:extLst>
              </p14:cNvPr>
              <p14:cNvContentPartPr/>
              <p14:nvPr/>
            </p14:nvContentPartPr>
            <p14:xfrm>
              <a:off x="3775920" y="3064560"/>
              <a:ext cx="1437480" cy="37800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EB75B2A3-0B09-4DA1-9A43-EB436ED79F00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3767278" y="3055920"/>
                <a:ext cx="1455124" cy="39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3E7C35EA-0B90-48FE-A83B-996935602FB9}"/>
                  </a:ext>
                </a:extLst>
              </p14:cNvPr>
              <p14:cNvContentPartPr/>
              <p14:nvPr/>
            </p14:nvContentPartPr>
            <p14:xfrm>
              <a:off x="3263280" y="3087240"/>
              <a:ext cx="418320" cy="41076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3E7C35EA-0B90-48FE-A83B-996935602FB9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3254280" y="3078600"/>
                <a:ext cx="435960" cy="42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431B9044-9D58-4893-803A-EFD508CDF639}"/>
                  </a:ext>
                </a:extLst>
              </p14:cNvPr>
              <p14:cNvContentPartPr/>
              <p14:nvPr/>
            </p14:nvContentPartPr>
            <p14:xfrm>
              <a:off x="5823240" y="3092280"/>
              <a:ext cx="315360" cy="26892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431B9044-9D58-4893-803A-EFD508CDF639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5814590" y="3083280"/>
                <a:ext cx="33302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BB4F4471-9402-4F7D-B63D-0F6203B9FD2F}"/>
                  </a:ext>
                </a:extLst>
              </p14:cNvPr>
              <p14:cNvContentPartPr/>
              <p14:nvPr/>
            </p14:nvContentPartPr>
            <p14:xfrm>
              <a:off x="6237600" y="3054840"/>
              <a:ext cx="550800" cy="33300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BB4F4471-9402-4F7D-B63D-0F6203B9FD2F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6228960" y="3046200"/>
                <a:ext cx="568440" cy="35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6F398715-EEAC-47CF-8D56-924DED1EC56A}"/>
                  </a:ext>
                </a:extLst>
              </p14:cNvPr>
              <p14:cNvContentPartPr/>
              <p14:nvPr/>
            </p14:nvContentPartPr>
            <p14:xfrm>
              <a:off x="6930600" y="3084000"/>
              <a:ext cx="277920" cy="30888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6F398715-EEAC-47CF-8D56-924DED1EC56A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6921960" y="3075360"/>
                <a:ext cx="29556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FE21EEE5-935F-4B71-9809-BDCECD630503}"/>
                  </a:ext>
                </a:extLst>
              </p14:cNvPr>
              <p14:cNvContentPartPr/>
              <p14:nvPr/>
            </p14:nvContentPartPr>
            <p14:xfrm>
              <a:off x="7303920" y="3049440"/>
              <a:ext cx="511920" cy="30744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FE21EEE5-935F-4B71-9809-BDCECD630503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7295280" y="3040800"/>
                <a:ext cx="529560" cy="32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BD6E27B2-B088-46F2-9CEA-82CEB02EBA40}"/>
                  </a:ext>
                </a:extLst>
              </p14:cNvPr>
              <p14:cNvContentPartPr/>
              <p14:nvPr/>
            </p14:nvContentPartPr>
            <p14:xfrm>
              <a:off x="3724440" y="3770160"/>
              <a:ext cx="1278000" cy="19584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BD6E27B2-B088-46F2-9CEA-82CEB02EBA40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3715440" y="3761160"/>
                <a:ext cx="129564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5E409749-7A58-416F-AF55-6E0CED71DC18}"/>
                  </a:ext>
                </a:extLst>
              </p14:cNvPr>
              <p14:cNvContentPartPr/>
              <p14:nvPr/>
            </p14:nvContentPartPr>
            <p14:xfrm>
              <a:off x="2578560" y="3766200"/>
              <a:ext cx="902160" cy="379800"/>
            </p14:xfrm>
          </p:contentPart>
        </mc:Choice>
        <mc:Fallback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5E409749-7A58-416F-AF55-6E0CED71DC18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2569564" y="3757209"/>
                <a:ext cx="919793" cy="3974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789B037D-5CD6-40C2-ADF7-304A573698DC}"/>
                  </a:ext>
                </a:extLst>
              </p14:cNvPr>
              <p14:cNvContentPartPr/>
              <p14:nvPr/>
            </p14:nvContentPartPr>
            <p14:xfrm>
              <a:off x="1468680" y="3775200"/>
              <a:ext cx="784800" cy="336960"/>
            </p14:xfrm>
          </p:contentPart>
        </mc:Choice>
        <mc:Fallback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789B037D-5CD6-40C2-ADF7-304A573698DC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459680" y="3766200"/>
                <a:ext cx="802440" cy="3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668FCCA0-6C1A-4E85-BBE6-10F4E0F32616}"/>
                  </a:ext>
                </a:extLst>
              </p14:cNvPr>
              <p14:cNvContentPartPr/>
              <p14:nvPr/>
            </p14:nvContentPartPr>
            <p14:xfrm>
              <a:off x="3785280" y="4333200"/>
              <a:ext cx="18000" cy="304920"/>
            </p14:xfrm>
          </p:contentPart>
        </mc:Choice>
        <mc:Fallback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668FCCA0-6C1A-4E85-BBE6-10F4E0F32616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3776640" y="4324560"/>
                <a:ext cx="35640" cy="32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FC694469-6C2F-4C20-A16E-7E36EF76DEEA}"/>
                  </a:ext>
                </a:extLst>
              </p14:cNvPr>
              <p14:cNvContentPartPr/>
              <p14:nvPr/>
            </p14:nvContentPartPr>
            <p14:xfrm>
              <a:off x="4664400" y="4387560"/>
              <a:ext cx="189720" cy="33480"/>
            </p14:xfrm>
          </p:contentPart>
        </mc:Choice>
        <mc:Fallback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FC694469-6C2F-4C20-A16E-7E36EF76DEEA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4655760" y="4378560"/>
                <a:ext cx="20736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69214217-A4C9-4060-B881-8823CFCACB6B}"/>
                  </a:ext>
                </a:extLst>
              </p14:cNvPr>
              <p14:cNvContentPartPr/>
              <p14:nvPr/>
            </p14:nvContentPartPr>
            <p14:xfrm>
              <a:off x="4661520" y="4475760"/>
              <a:ext cx="192600" cy="22680"/>
            </p14:xfrm>
          </p:contentPart>
        </mc:Choice>
        <mc:Fallback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69214217-A4C9-4060-B881-8823CFCACB6B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4652880" y="4467120"/>
                <a:ext cx="21024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787ABC47-32A4-463C-AB37-FA1A8477AC6F}"/>
                  </a:ext>
                </a:extLst>
              </p14:cNvPr>
              <p14:cNvContentPartPr/>
              <p14:nvPr/>
            </p14:nvContentPartPr>
            <p14:xfrm>
              <a:off x="5367120" y="3955200"/>
              <a:ext cx="2045160" cy="415440"/>
            </p14:xfrm>
          </p:contentPart>
        </mc:Choice>
        <mc:Fallback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787ABC47-32A4-463C-AB37-FA1A8477AC6F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5358480" y="3946560"/>
                <a:ext cx="2062800" cy="43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2592C493-0B79-4F7D-9921-ECC0FBB9C3F9}"/>
                  </a:ext>
                </a:extLst>
              </p14:cNvPr>
              <p14:cNvContentPartPr/>
              <p14:nvPr/>
            </p14:nvContentPartPr>
            <p14:xfrm>
              <a:off x="6412200" y="4502760"/>
              <a:ext cx="100440" cy="251640"/>
            </p14:xfrm>
          </p:contentPart>
        </mc:Choice>
        <mc:Fallback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2592C493-0B79-4F7D-9921-ECC0FBB9C3F9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6403200" y="4494120"/>
                <a:ext cx="11808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77F07B78-122A-4F36-AA67-4C6357CE457B}"/>
                  </a:ext>
                </a:extLst>
              </p14:cNvPr>
              <p14:cNvContentPartPr/>
              <p14:nvPr/>
            </p14:nvContentPartPr>
            <p14:xfrm>
              <a:off x="6062640" y="4586640"/>
              <a:ext cx="232920" cy="160200"/>
            </p14:xfrm>
          </p:contentPart>
        </mc:Choice>
        <mc:Fallback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77F07B78-122A-4F36-AA67-4C6357CE457B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6053640" y="4577640"/>
                <a:ext cx="25056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5BDF6782-4F8D-4772-A211-E14FFB404CDC}"/>
                  </a:ext>
                </a:extLst>
              </p14:cNvPr>
              <p14:cNvContentPartPr/>
              <p14:nvPr/>
            </p14:nvContentPartPr>
            <p14:xfrm>
              <a:off x="5833680" y="4538400"/>
              <a:ext cx="124920" cy="256680"/>
            </p14:xfrm>
          </p:contentPart>
        </mc:Choice>
        <mc:Fallback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5BDF6782-4F8D-4772-A211-E14FFB404CDC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5824680" y="4529760"/>
                <a:ext cx="14256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21DBEDBD-9235-4AAD-BF26-6987BAB72ED5}"/>
                  </a:ext>
                </a:extLst>
              </p14:cNvPr>
              <p14:cNvContentPartPr/>
              <p14:nvPr/>
            </p14:nvContentPartPr>
            <p14:xfrm>
              <a:off x="7711800" y="3932520"/>
              <a:ext cx="2781360" cy="411840"/>
            </p14:xfrm>
          </p:contentPart>
        </mc:Choice>
        <mc:Fallback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21DBEDBD-9235-4AAD-BF26-6987BAB72ED5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7703160" y="3923520"/>
                <a:ext cx="2799000" cy="42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D8B5D6CD-7263-443E-BA91-92CD3B3813E8}"/>
                  </a:ext>
                </a:extLst>
              </p14:cNvPr>
              <p14:cNvContentPartPr/>
              <p14:nvPr/>
            </p14:nvContentPartPr>
            <p14:xfrm>
              <a:off x="8135880" y="3125040"/>
              <a:ext cx="192240" cy="15120"/>
            </p14:xfrm>
          </p:contentPart>
        </mc:Choice>
        <mc:Fallback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D8B5D6CD-7263-443E-BA91-92CD3B3813E8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8126880" y="3116400"/>
                <a:ext cx="20988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47CBF3B1-C5F9-4000-A153-66526EC02075}"/>
                  </a:ext>
                </a:extLst>
              </p14:cNvPr>
              <p14:cNvContentPartPr/>
              <p14:nvPr/>
            </p14:nvContentPartPr>
            <p14:xfrm>
              <a:off x="8143800" y="3225480"/>
              <a:ext cx="218520" cy="31320"/>
            </p14:xfrm>
          </p:contentPart>
        </mc:Choice>
        <mc:Fallback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47CBF3B1-C5F9-4000-A153-66526EC02075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8134800" y="3216840"/>
                <a:ext cx="23616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2999FDDB-A736-487F-9B4B-835BE04C9956}"/>
                  </a:ext>
                </a:extLst>
              </p14:cNvPr>
              <p14:cNvContentPartPr/>
              <p14:nvPr/>
            </p14:nvContentPartPr>
            <p14:xfrm>
              <a:off x="8657160" y="4445880"/>
              <a:ext cx="606240" cy="304200"/>
            </p14:xfrm>
          </p:contentPart>
        </mc:Choice>
        <mc:Fallback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2999FDDB-A736-487F-9B4B-835BE04C9956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8648160" y="4437240"/>
                <a:ext cx="623880" cy="32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4B27F20F-2FA1-447C-9417-D6809315F417}"/>
                  </a:ext>
                </a:extLst>
              </p14:cNvPr>
              <p14:cNvContentPartPr/>
              <p14:nvPr/>
            </p14:nvContentPartPr>
            <p14:xfrm>
              <a:off x="4651800" y="5083080"/>
              <a:ext cx="274320" cy="48600"/>
            </p14:xfrm>
          </p:contentPart>
        </mc:Choice>
        <mc:Fallback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4B27F20F-2FA1-447C-9417-D6809315F417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4643160" y="5074080"/>
                <a:ext cx="29196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8A86C0F6-D860-4859-9281-4A4787381AD8}"/>
                  </a:ext>
                </a:extLst>
              </p14:cNvPr>
              <p14:cNvContentPartPr/>
              <p14:nvPr/>
            </p14:nvContentPartPr>
            <p14:xfrm>
              <a:off x="4594200" y="5244720"/>
              <a:ext cx="254520" cy="44280"/>
            </p14:xfrm>
          </p:contentPart>
        </mc:Choice>
        <mc:Fallback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8A86C0F6-D860-4859-9281-4A4787381AD8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4585200" y="5236080"/>
                <a:ext cx="27216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0FE8DA8C-A058-4662-9BC1-399CBA23E14D}"/>
                  </a:ext>
                </a:extLst>
              </p14:cNvPr>
              <p14:cNvContentPartPr/>
              <p14:nvPr/>
            </p14:nvContentPartPr>
            <p14:xfrm>
              <a:off x="5287200" y="5062200"/>
              <a:ext cx="245880" cy="165240"/>
            </p14:xfrm>
          </p:contentPart>
        </mc:Choice>
        <mc:Fallback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0FE8DA8C-A058-4662-9BC1-399CBA23E14D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5278200" y="5053560"/>
                <a:ext cx="26352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CA82C511-FBAC-45C4-98F4-3C2AA0D1A0BA}"/>
                  </a:ext>
                </a:extLst>
              </p14:cNvPr>
              <p14:cNvContentPartPr/>
              <p14:nvPr/>
            </p14:nvContentPartPr>
            <p14:xfrm>
              <a:off x="5669160" y="5111520"/>
              <a:ext cx="5400" cy="8280"/>
            </p14:xfrm>
          </p:contentPart>
        </mc:Choice>
        <mc:Fallback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CA82C511-FBAC-45C4-98F4-3C2AA0D1A0BA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5660160" y="5102520"/>
                <a:ext cx="2304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E550FA0D-DC14-41F3-9022-5E94416DC901}"/>
                  </a:ext>
                </a:extLst>
              </p14:cNvPr>
              <p14:cNvContentPartPr/>
              <p14:nvPr/>
            </p14:nvContentPartPr>
            <p14:xfrm>
              <a:off x="5785440" y="5022600"/>
              <a:ext cx="177840" cy="133920"/>
            </p14:xfrm>
          </p:contentPart>
        </mc:Choice>
        <mc:Fallback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E550FA0D-DC14-41F3-9022-5E94416DC901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5776440" y="5013600"/>
                <a:ext cx="19548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5BF7AB50-0F6F-446E-93F7-9860F0FEC9D1}"/>
                  </a:ext>
                </a:extLst>
              </p14:cNvPr>
              <p14:cNvContentPartPr/>
              <p14:nvPr/>
            </p14:nvContentPartPr>
            <p14:xfrm>
              <a:off x="6058320" y="4958520"/>
              <a:ext cx="194040" cy="247680"/>
            </p14:xfrm>
          </p:contentPart>
        </mc:Choice>
        <mc:Fallback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5BF7AB50-0F6F-446E-93F7-9860F0FEC9D1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6049320" y="4949880"/>
                <a:ext cx="21168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DE9F41DE-B15E-4A6F-A086-CED3369A6E97}"/>
                  </a:ext>
                </a:extLst>
              </p14:cNvPr>
              <p14:cNvContentPartPr/>
              <p14:nvPr/>
            </p14:nvContentPartPr>
            <p14:xfrm>
              <a:off x="6417240" y="5105040"/>
              <a:ext cx="11160" cy="4680"/>
            </p14:xfrm>
          </p:contentPart>
        </mc:Choice>
        <mc:Fallback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DE9F41DE-B15E-4A6F-A086-CED3369A6E97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6408600" y="5096040"/>
                <a:ext cx="2880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AF5092DF-7DCC-4FCF-B2AE-F03F45D9AEC2}"/>
                  </a:ext>
                </a:extLst>
              </p14:cNvPr>
              <p14:cNvContentPartPr/>
              <p14:nvPr/>
            </p14:nvContentPartPr>
            <p14:xfrm>
              <a:off x="4401600" y="5546040"/>
              <a:ext cx="201960" cy="79920"/>
            </p14:xfrm>
          </p:contentPart>
        </mc:Choice>
        <mc:Fallback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AF5092DF-7DCC-4FCF-B2AE-F03F45D9AEC2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4392960" y="5537400"/>
                <a:ext cx="21960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315" name="Ink 314">
                <a:extLst>
                  <a:ext uri="{FF2B5EF4-FFF2-40B4-BE49-F238E27FC236}">
                    <a16:creationId xmlns:a16="http://schemas.microsoft.com/office/drawing/2014/main" id="{0126FA79-7D27-43B6-A3AD-0889304C92F4}"/>
                  </a:ext>
                </a:extLst>
              </p14:cNvPr>
              <p14:cNvContentPartPr/>
              <p14:nvPr/>
            </p14:nvContentPartPr>
            <p14:xfrm>
              <a:off x="4812720" y="5531640"/>
              <a:ext cx="1068480" cy="217080"/>
            </p14:xfrm>
          </p:contentPart>
        </mc:Choice>
        <mc:Fallback>
          <p:pic>
            <p:nvPicPr>
              <p:cNvPr id="315" name="Ink 314">
                <a:extLst>
                  <a:ext uri="{FF2B5EF4-FFF2-40B4-BE49-F238E27FC236}">
                    <a16:creationId xmlns:a16="http://schemas.microsoft.com/office/drawing/2014/main" id="{0126FA79-7D27-43B6-A3AD-0889304C92F4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4804077" y="5523000"/>
                <a:ext cx="1086126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316" name="Ink 315">
                <a:extLst>
                  <a:ext uri="{FF2B5EF4-FFF2-40B4-BE49-F238E27FC236}">
                    <a16:creationId xmlns:a16="http://schemas.microsoft.com/office/drawing/2014/main" id="{A2F721D1-5C94-4E28-B47E-86ABE21E7103}"/>
                  </a:ext>
                </a:extLst>
              </p14:cNvPr>
              <p14:cNvContentPartPr/>
              <p14:nvPr/>
            </p14:nvContentPartPr>
            <p14:xfrm>
              <a:off x="3854040" y="5469720"/>
              <a:ext cx="388440" cy="299520"/>
            </p14:xfrm>
          </p:contentPart>
        </mc:Choice>
        <mc:Fallback>
          <p:pic>
            <p:nvPicPr>
              <p:cNvPr id="316" name="Ink 315">
                <a:extLst>
                  <a:ext uri="{FF2B5EF4-FFF2-40B4-BE49-F238E27FC236}">
                    <a16:creationId xmlns:a16="http://schemas.microsoft.com/office/drawing/2014/main" id="{A2F721D1-5C94-4E28-B47E-86ABE21E7103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3845040" y="5460720"/>
                <a:ext cx="406080" cy="31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341" name="Ink 340">
                <a:extLst>
                  <a:ext uri="{FF2B5EF4-FFF2-40B4-BE49-F238E27FC236}">
                    <a16:creationId xmlns:a16="http://schemas.microsoft.com/office/drawing/2014/main" id="{DD4A2014-FA76-4E1E-9126-CAAD29BC0AED}"/>
                  </a:ext>
                </a:extLst>
              </p14:cNvPr>
              <p14:cNvContentPartPr/>
              <p14:nvPr/>
            </p14:nvContentPartPr>
            <p14:xfrm>
              <a:off x="6081720" y="5388360"/>
              <a:ext cx="678240" cy="293400"/>
            </p14:xfrm>
          </p:contentPart>
        </mc:Choice>
        <mc:Fallback>
          <p:pic>
            <p:nvPicPr>
              <p:cNvPr id="341" name="Ink 340">
                <a:extLst>
                  <a:ext uri="{FF2B5EF4-FFF2-40B4-BE49-F238E27FC236}">
                    <a16:creationId xmlns:a16="http://schemas.microsoft.com/office/drawing/2014/main" id="{DD4A2014-FA76-4E1E-9126-CAAD29BC0AED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6073080" y="5379360"/>
                <a:ext cx="69588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379" name="Ink 378">
                <a:extLst>
                  <a:ext uri="{FF2B5EF4-FFF2-40B4-BE49-F238E27FC236}">
                    <a16:creationId xmlns:a16="http://schemas.microsoft.com/office/drawing/2014/main" id="{0619D952-EC25-4420-ADBC-F8BF0DDA8E26}"/>
                  </a:ext>
                </a:extLst>
              </p14:cNvPr>
              <p14:cNvContentPartPr/>
              <p14:nvPr/>
            </p14:nvContentPartPr>
            <p14:xfrm>
              <a:off x="5568360" y="5797320"/>
              <a:ext cx="360360" cy="212040"/>
            </p14:xfrm>
          </p:contentPart>
        </mc:Choice>
        <mc:Fallback>
          <p:pic>
            <p:nvPicPr>
              <p:cNvPr id="379" name="Ink 378">
                <a:extLst>
                  <a:ext uri="{FF2B5EF4-FFF2-40B4-BE49-F238E27FC236}">
                    <a16:creationId xmlns:a16="http://schemas.microsoft.com/office/drawing/2014/main" id="{0619D952-EC25-4420-ADBC-F8BF0DDA8E26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5559720" y="5788680"/>
                <a:ext cx="37800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380" name="Ink 379">
                <a:extLst>
                  <a:ext uri="{FF2B5EF4-FFF2-40B4-BE49-F238E27FC236}">
                    <a16:creationId xmlns:a16="http://schemas.microsoft.com/office/drawing/2014/main" id="{FF0FC45B-F553-4469-9B2F-9234D98307A2}"/>
                  </a:ext>
                </a:extLst>
              </p14:cNvPr>
              <p14:cNvContentPartPr/>
              <p14:nvPr/>
            </p14:nvContentPartPr>
            <p14:xfrm>
              <a:off x="6099000" y="5767080"/>
              <a:ext cx="594360" cy="219960"/>
            </p14:xfrm>
          </p:contentPart>
        </mc:Choice>
        <mc:Fallback>
          <p:pic>
            <p:nvPicPr>
              <p:cNvPr id="380" name="Ink 379">
                <a:extLst>
                  <a:ext uri="{FF2B5EF4-FFF2-40B4-BE49-F238E27FC236}">
                    <a16:creationId xmlns:a16="http://schemas.microsoft.com/office/drawing/2014/main" id="{FF0FC45B-F553-4469-9B2F-9234D98307A2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6090360" y="5758440"/>
                <a:ext cx="61200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381" name="Ink 380">
                <a:extLst>
                  <a:ext uri="{FF2B5EF4-FFF2-40B4-BE49-F238E27FC236}">
                    <a16:creationId xmlns:a16="http://schemas.microsoft.com/office/drawing/2014/main" id="{EB28F907-BDA7-4D0C-BD71-822EEBFE6C96}"/>
                  </a:ext>
                </a:extLst>
              </p14:cNvPr>
              <p14:cNvContentPartPr/>
              <p14:nvPr/>
            </p14:nvContentPartPr>
            <p14:xfrm>
              <a:off x="3894720" y="5824680"/>
              <a:ext cx="1446120" cy="205920"/>
            </p14:xfrm>
          </p:contentPart>
        </mc:Choice>
        <mc:Fallback>
          <p:pic>
            <p:nvPicPr>
              <p:cNvPr id="381" name="Ink 380">
                <a:extLst>
                  <a:ext uri="{FF2B5EF4-FFF2-40B4-BE49-F238E27FC236}">
                    <a16:creationId xmlns:a16="http://schemas.microsoft.com/office/drawing/2014/main" id="{EB28F907-BDA7-4D0C-BD71-822EEBFE6C96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3886078" y="5815680"/>
                <a:ext cx="1463764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393" name="Ink 392">
                <a:extLst>
                  <a:ext uri="{FF2B5EF4-FFF2-40B4-BE49-F238E27FC236}">
                    <a16:creationId xmlns:a16="http://schemas.microsoft.com/office/drawing/2014/main" id="{23270425-FBCE-4F44-9AAA-8BAA15DF2CAC}"/>
                  </a:ext>
                </a:extLst>
              </p14:cNvPr>
              <p14:cNvContentPartPr/>
              <p14:nvPr/>
            </p14:nvContentPartPr>
            <p14:xfrm>
              <a:off x="6951120" y="5247960"/>
              <a:ext cx="2550600" cy="736560"/>
            </p14:xfrm>
          </p:contentPart>
        </mc:Choice>
        <mc:Fallback>
          <p:pic>
            <p:nvPicPr>
              <p:cNvPr id="393" name="Ink 392">
                <a:extLst>
                  <a:ext uri="{FF2B5EF4-FFF2-40B4-BE49-F238E27FC236}">
                    <a16:creationId xmlns:a16="http://schemas.microsoft.com/office/drawing/2014/main" id="{23270425-FBCE-4F44-9AAA-8BAA15DF2CAC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6942120" y="5239320"/>
                <a:ext cx="2568240" cy="75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402" name="Ink 401">
                <a:extLst>
                  <a:ext uri="{FF2B5EF4-FFF2-40B4-BE49-F238E27FC236}">
                    <a16:creationId xmlns:a16="http://schemas.microsoft.com/office/drawing/2014/main" id="{E380A96A-0E04-4AF9-9262-0CF2B6FA1864}"/>
                  </a:ext>
                </a:extLst>
              </p14:cNvPr>
              <p14:cNvContentPartPr/>
              <p14:nvPr/>
            </p14:nvContentPartPr>
            <p14:xfrm>
              <a:off x="9648960" y="5163720"/>
              <a:ext cx="2025720" cy="740160"/>
            </p14:xfrm>
          </p:contentPart>
        </mc:Choice>
        <mc:Fallback>
          <p:pic>
            <p:nvPicPr>
              <p:cNvPr id="402" name="Ink 401">
                <a:extLst>
                  <a:ext uri="{FF2B5EF4-FFF2-40B4-BE49-F238E27FC236}">
                    <a16:creationId xmlns:a16="http://schemas.microsoft.com/office/drawing/2014/main" id="{E380A96A-0E04-4AF9-9262-0CF2B6FA1864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9640320" y="5155076"/>
                <a:ext cx="2043360" cy="7578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423" name="Ink 422">
                <a:extLst>
                  <a:ext uri="{FF2B5EF4-FFF2-40B4-BE49-F238E27FC236}">
                    <a16:creationId xmlns:a16="http://schemas.microsoft.com/office/drawing/2014/main" id="{64D17406-2830-4789-B671-5968582D1D93}"/>
                  </a:ext>
                </a:extLst>
              </p14:cNvPr>
              <p14:cNvContentPartPr/>
              <p14:nvPr/>
            </p14:nvContentPartPr>
            <p14:xfrm>
              <a:off x="3810840" y="6087840"/>
              <a:ext cx="548280" cy="277560"/>
            </p14:xfrm>
          </p:contentPart>
        </mc:Choice>
        <mc:Fallback>
          <p:pic>
            <p:nvPicPr>
              <p:cNvPr id="423" name="Ink 422">
                <a:extLst>
                  <a:ext uri="{FF2B5EF4-FFF2-40B4-BE49-F238E27FC236}">
                    <a16:creationId xmlns:a16="http://schemas.microsoft.com/office/drawing/2014/main" id="{64D17406-2830-4789-B671-5968582D1D93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3801846" y="6079200"/>
                <a:ext cx="565908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431" name="Ink 430">
                <a:extLst>
                  <a:ext uri="{FF2B5EF4-FFF2-40B4-BE49-F238E27FC236}">
                    <a16:creationId xmlns:a16="http://schemas.microsoft.com/office/drawing/2014/main" id="{804400AC-71A4-4A2D-ACD8-6DBB5EBACEF2}"/>
                  </a:ext>
                </a:extLst>
              </p14:cNvPr>
              <p14:cNvContentPartPr/>
              <p14:nvPr/>
            </p14:nvContentPartPr>
            <p14:xfrm>
              <a:off x="5715240" y="6063720"/>
              <a:ext cx="653760" cy="242280"/>
            </p14:xfrm>
          </p:contentPart>
        </mc:Choice>
        <mc:Fallback>
          <p:pic>
            <p:nvPicPr>
              <p:cNvPr id="431" name="Ink 430">
                <a:extLst>
                  <a:ext uri="{FF2B5EF4-FFF2-40B4-BE49-F238E27FC236}">
                    <a16:creationId xmlns:a16="http://schemas.microsoft.com/office/drawing/2014/main" id="{804400AC-71A4-4A2D-ACD8-6DBB5EBACEF2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5706245" y="6054720"/>
                <a:ext cx="67139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432" name="Ink 431">
                <a:extLst>
                  <a:ext uri="{FF2B5EF4-FFF2-40B4-BE49-F238E27FC236}">
                    <a16:creationId xmlns:a16="http://schemas.microsoft.com/office/drawing/2014/main" id="{EABB3444-1899-4111-BFCA-E46F139C8D30}"/>
                  </a:ext>
                </a:extLst>
              </p14:cNvPr>
              <p14:cNvContentPartPr/>
              <p14:nvPr/>
            </p14:nvContentPartPr>
            <p14:xfrm>
              <a:off x="4527600" y="6093960"/>
              <a:ext cx="1043640" cy="320040"/>
            </p14:xfrm>
          </p:contentPart>
        </mc:Choice>
        <mc:Fallback>
          <p:pic>
            <p:nvPicPr>
              <p:cNvPr id="432" name="Ink 431">
                <a:extLst>
                  <a:ext uri="{FF2B5EF4-FFF2-40B4-BE49-F238E27FC236}">
                    <a16:creationId xmlns:a16="http://schemas.microsoft.com/office/drawing/2014/main" id="{EABB3444-1899-4111-BFCA-E46F139C8D30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4518603" y="6085310"/>
                <a:ext cx="1061274" cy="337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438" name="Ink 437">
                <a:extLst>
                  <a:ext uri="{FF2B5EF4-FFF2-40B4-BE49-F238E27FC236}">
                    <a16:creationId xmlns:a16="http://schemas.microsoft.com/office/drawing/2014/main" id="{D078A148-1CB7-4D51-9390-A6440AB967FE}"/>
                  </a:ext>
                </a:extLst>
              </p14:cNvPr>
              <p14:cNvContentPartPr/>
              <p14:nvPr/>
            </p14:nvContentPartPr>
            <p14:xfrm>
              <a:off x="7675440" y="6108000"/>
              <a:ext cx="16560" cy="14400"/>
            </p14:xfrm>
          </p:contentPart>
        </mc:Choice>
        <mc:Fallback>
          <p:pic>
            <p:nvPicPr>
              <p:cNvPr id="438" name="Ink 437">
                <a:extLst>
                  <a:ext uri="{FF2B5EF4-FFF2-40B4-BE49-F238E27FC236}">
                    <a16:creationId xmlns:a16="http://schemas.microsoft.com/office/drawing/2014/main" id="{D078A148-1CB7-4D51-9390-A6440AB967FE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7666800" y="6099000"/>
                <a:ext cx="3420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450" name="Ink 449">
                <a:extLst>
                  <a:ext uri="{FF2B5EF4-FFF2-40B4-BE49-F238E27FC236}">
                    <a16:creationId xmlns:a16="http://schemas.microsoft.com/office/drawing/2014/main" id="{29CFD5E5-4384-4768-BB8F-7CE2528E03AE}"/>
                  </a:ext>
                </a:extLst>
              </p14:cNvPr>
              <p14:cNvContentPartPr/>
              <p14:nvPr/>
            </p14:nvContentPartPr>
            <p14:xfrm>
              <a:off x="10174560" y="5985240"/>
              <a:ext cx="207000" cy="292320"/>
            </p14:xfrm>
          </p:contentPart>
        </mc:Choice>
        <mc:Fallback>
          <p:pic>
            <p:nvPicPr>
              <p:cNvPr id="450" name="Ink 449">
                <a:extLst>
                  <a:ext uri="{FF2B5EF4-FFF2-40B4-BE49-F238E27FC236}">
                    <a16:creationId xmlns:a16="http://schemas.microsoft.com/office/drawing/2014/main" id="{29CFD5E5-4384-4768-BB8F-7CE2528E03AE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10165560" y="5976600"/>
                <a:ext cx="224640" cy="3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455" name="Ink 454">
                <a:extLst>
                  <a:ext uri="{FF2B5EF4-FFF2-40B4-BE49-F238E27FC236}">
                    <a16:creationId xmlns:a16="http://schemas.microsoft.com/office/drawing/2014/main" id="{71497D02-000F-4EB4-8605-5B1DA3234D7F}"/>
                  </a:ext>
                </a:extLst>
              </p14:cNvPr>
              <p14:cNvContentPartPr/>
              <p14:nvPr/>
            </p14:nvContentPartPr>
            <p14:xfrm>
              <a:off x="10666680" y="6041400"/>
              <a:ext cx="894240" cy="324720"/>
            </p14:xfrm>
          </p:contentPart>
        </mc:Choice>
        <mc:Fallback>
          <p:pic>
            <p:nvPicPr>
              <p:cNvPr id="455" name="Ink 454">
                <a:extLst>
                  <a:ext uri="{FF2B5EF4-FFF2-40B4-BE49-F238E27FC236}">
                    <a16:creationId xmlns:a16="http://schemas.microsoft.com/office/drawing/2014/main" id="{71497D02-000F-4EB4-8605-5B1DA3234D7F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10658037" y="6032750"/>
                <a:ext cx="911887" cy="3423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456" name="Ink 455">
                <a:extLst>
                  <a:ext uri="{FF2B5EF4-FFF2-40B4-BE49-F238E27FC236}">
                    <a16:creationId xmlns:a16="http://schemas.microsoft.com/office/drawing/2014/main" id="{AE56DCFD-43DF-4EE0-8BA3-87E8848A08D9}"/>
                  </a:ext>
                </a:extLst>
              </p14:cNvPr>
              <p14:cNvContentPartPr/>
              <p14:nvPr/>
            </p14:nvContentPartPr>
            <p14:xfrm>
              <a:off x="9021120" y="6058680"/>
              <a:ext cx="990000" cy="185760"/>
            </p14:xfrm>
          </p:contentPart>
        </mc:Choice>
        <mc:Fallback>
          <p:pic>
            <p:nvPicPr>
              <p:cNvPr id="456" name="Ink 455">
                <a:extLst>
                  <a:ext uri="{FF2B5EF4-FFF2-40B4-BE49-F238E27FC236}">
                    <a16:creationId xmlns:a16="http://schemas.microsoft.com/office/drawing/2014/main" id="{AE56DCFD-43DF-4EE0-8BA3-87E8848A08D9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9012120" y="6050023"/>
                <a:ext cx="1007640" cy="2034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457" name="Ink 456">
                <a:extLst>
                  <a:ext uri="{FF2B5EF4-FFF2-40B4-BE49-F238E27FC236}">
                    <a16:creationId xmlns:a16="http://schemas.microsoft.com/office/drawing/2014/main" id="{9FC19AA3-73F1-43C4-B06D-27627A125803}"/>
                  </a:ext>
                </a:extLst>
              </p14:cNvPr>
              <p14:cNvContentPartPr/>
              <p14:nvPr/>
            </p14:nvContentPartPr>
            <p14:xfrm>
              <a:off x="8102400" y="6096120"/>
              <a:ext cx="728640" cy="209880"/>
            </p14:xfrm>
          </p:contentPart>
        </mc:Choice>
        <mc:Fallback>
          <p:pic>
            <p:nvPicPr>
              <p:cNvPr id="457" name="Ink 456">
                <a:extLst>
                  <a:ext uri="{FF2B5EF4-FFF2-40B4-BE49-F238E27FC236}">
                    <a16:creationId xmlns:a16="http://schemas.microsoft.com/office/drawing/2014/main" id="{9FC19AA3-73F1-43C4-B06D-27627A125803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8093400" y="6087465"/>
                <a:ext cx="746280" cy="2275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458" name="Ink 457">
                <a:extLst>
                  <a:ext uri="{FF2B5EF4-FFF2-40B4-BE49-F238E27FC236}">
                    <a16:creationId xmlns:a16="http://schemas.microsoft.com/office/drawing/2014/main" id="{BDFDFD74-FF98-4C1A-BE2D-3F4ECF08D2D9}"/>
                  </a:ext>
                </a:extLst>
              </p14:cNvPr>
              <p14:cNvContentPartPr/>
              <p14:nvPr/>
            </p14:nvContentPartPr>
            <p14:xfrm>
              <a:off x="7624320" y="6187920"/>
              <a:ext cx="274680" cy="97920"/>
            </p14:xfrm>
          </p:contentPart>
        </mc:Choice>
        <mc:Fallback>
          <p:pic>
            <p:nvPicPr>
              <p:cNvPr id="458" name="Ink 457">
                <a:extLst>
                  <a:ext uri="{FF2B5EF4-FFF2-40B4-BE49-F238E27FC236}">
                    <a16:creationId xmlns:a16="http://schemas.microsoft.com/office/drawing/2014/main" id="{BDFDFD74-FF98-4C1A-BE2D-3F4ECF08D2D9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7615320" y="6178953"/>
                <a:ext cx="292320" cy="1154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459" name="Ink 458">
                <a:extLst>
                  <a:ext uri="{FF2B5EF4-FFF2-40B4-BE49-F238E27FC236}">
                    <a16:creationId xmlns:a16="http://schemas.microsoft.com/office/drawing/2014/main" id="{F3C13CD8-3D77-47B3-9472-524674EFADCB}"/>
                  </a:ext>
                </a:extLst>
              </p14:cNvPr>
              <p14:cNvContentPartPr/>
              <p14:nvPr/>
            </p14:nvContentPartPr>
            <p14:xfrm>
              <a:off x="6620640" y="6109440"/>
              <a:ext cx="735480" cy="219600"/>
            </p14:xfrm>
          </p:contentPart>
        </mc:Choice>
        <mc:Fallback>
          <p:pic>
            <p:nvPicPr>
              <p:cNvPr id="459" name="Ink 458">
                <a:extLst>
                  <a:ext uri="{FF2B5EF4-FFF2-40B4-BE49-F238E27FC236}">
                    <a16:creationId xmlns:a16="http://schemas.microsoft.com/office/drawing/2014/main" id="{F3C13CD8-3D77-47B3-9472-524674EFADCB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6612000" y="6100800"/>
                <a:ext cx="75312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471" name="Ink 470">
                <a:extLst>
                  <a:ext uri="{FF2B5EF4-FFF2-40B4-BE49-F238E27FC236}">
                    <a16:creationId xmlns:a16="http://schemas.microsoft.com/office/drawing/2014/main" id="{AC10C7B5-7DB2-450D-A749-1C1E6445F53D}"/>
                  </a:ext>
                </a:extLst>
              </p14:cNvPr>
              <p14:cNvContentPartPr/>
              <p14:nvPr/>
            </p14:nvContentPartPr>
            <p14:xfrm>
              <a:off x="827880" y="5459640"/>
              <a:ext cx="2862000" cy="1113480"/>
            </p14:xfrm>
          </p:contentPart>
        </mc:Choice>
        <mc:Fallback>
          <p:pic>
            <p:nvPicPr>
              <p:cNvPr id="471" name="Ink 470">
                <a:extLst>
                  <a:ext uri="{FF2B5EF4-FFF2-40B4-BE49-F238E27FC236}">
                    <a16:creationId xmlns:a16="http://schemas.microsoft.com/office/drawing/2014/main" id="{AC10C7B5-7DB2-450D-A749-1C1E6445F53D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818880" y="5450997"/>
                <a:ext cx="2879640" cy="11311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501" name="Ink 500">
                <a:extLst>
                  <a:ext uri="{FF2B5EF4-FFF2-40B4-BE49-F238E27FC236}">
                    <a16:creationId xmlns:a16="http://schemas.microsoft.com/office/drawing/2014/main" id="{C696E74B-9949-4F30-BD72-1F6E7F2AE30B}"/>
                  </a:ext>
                </a:extLst>
              </p14:cNvPr>
              <p14:cNvContentPartPr/>
              <p14:nvPr/>
            </p14:nvContentPartPr>
            <p14:xfrm>
              <a:off x="9234960" y="70080"/>
              <a:ext cx="2383920" cy="1652760"/>
            </p14:xfrm>
          </p:contentPart>
        </mc:Choice>
        <mc:Fallback>
          <p:pic>
            <p:nvPicPr>
              <p:cNvPr id="501" name="Ink 500">
                <a:extLst>
                  <a:ext uri="{FF2B5EF4-FFF2-40B4-BE49-F238E27FC236}">
                    <a16:creationId xmlns:a16="http://schemas.microsoft.com/office/drawing/2014/main" id="{C696E74B-9949-4F30-BD72-1F6E7F2AE30B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9225960" y="61082"/>
                <a:ext cx="2401560" cy="16703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511" name="Ink 510">
                <a:extLst>
                  <a:ext uri="{FF2B5EF4-FFF2-40B4-BE49-F238E27FC236}">
                    <a16:creationId xmlns:a16="http://schemas.microsoft.com/office/drawing/2014/main" id="{C36B3E3D-6627-40EE-BC43-59DD32C7EBB1}"/>
                  </a:ext>
                </a:extLst>
              </p14:cNvPr>
              <p14:cNvContentPartPr/>
              <p14:nvPr/>
            </p14:nvContentPartPr>
            <p14:xfrm>
              <a:off x="3927480" y="4306920"/>
              <a:ext cx="589680" cy="803160"/>
            </p14:xfrm>
          </p:contentPart>
        </mc:Choice>
        <mc:Fallback>
          <p:pic>
            <p:nvPicPr>
              <p:cNvPr id="511" name="Ink 510">
                <a:extLst>
                  <a:ext uri="{FF2B5EF4-FFF2-40B4-BE49-F238E27FC236}">
                    <a16:creationId xmlns:a16="http://schemas.microsoft.com/office/drawing/2014/main" id="{C36B3E3D-6627-40EE-BC43-59DD32C7EBB1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3918485" y="4297924"/>
                <a:ext cx="607309" cy="8207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513" name="Ink 512">
                <a:extLst>
                  <a:ext uri="{FF2B5EF4-FFF2-40B4-BE49-F238E27FC236}">
                    <a16:creationId xmlns:a16="http://schemas.microsoft.com/office/drawing/2014/main" id="{32C89429-836C-4770-9341-66AE7ABF776C}"/>
                  </a:ext>
                </a:extLst>
              </p14:cNvPr>
              <p14:cNvContentPartPr/>
              <p14:nvPr/>
            </p14:nvContentPartPr>
            <p14:xfrm>
              <a:off x="2997240" y="4371000"/>
              <a:ext cx="685080" cy="585360"/>
            </p14:xfrm>
          </p:contentPart>
        </mc:Choice>
        <mc:Fallback>
          <p:pic>
            <p:nvPicPr>
              <p:cNvPr id="513" name="Ink 512">
                <a:extLst>
                  <a:ext uri="{FF2B5EF4-FFF2-40B4-BE49-F238E27FC236}">
                    <a16:creationId xmlns:a16="http://schemas.microsoft.com/office/drawing/2014/main" id="{32C89429-836C-4770-9341-66AE7ABF776C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2988600" y="4362000"/>
                <a:ext cx="702720" cy="60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531" name="Ink 530">
                <a:extLst>
                  <a:ext uri="{FF2B5EF4-FFF2-40B4-BE49-F238E27FC236}">
                    <a16:creationId xmlns:a16="http://schemas.microsoft.com/office/drawing/2014/main" id="{23310757-E243-4C4B-8C13-C42AA7495D0A}"/>
                  </a:ext>
                </a:extLst>
              </p14:cNvPr>
              <p14:cNvContentPartPr/>
              <p14:nvPr/>
            </p14:nvContentPartPr>
            <p14:xfrm>
              <a:off x="1411440" y="4755840"/>
              <a:ext cx="1387440" cy="431280"/>
            </p14:xfrm>
          </p:contentPart>
        </mc:Choice>
        <mc:Fallback>
          <p:pic>
            <p:nvPicPr>
              <p:cNvPr id="531" name="Ink 530">
                <a:extLst>
                  <a:ext uri="{FF2B5EF4-FFF2-40B4-BE49-F238E27FC236}">
                    <a16:creationId xmlns:a16="http://schemas.microsoft.com/office/drawing/2014/main" id="{23310757-E243-4C4B-8C13-C42AA7495D0A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1402800" y="4746840"/>
                <a:ext cx="1405080" cy="44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5490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84" name="Ink 383">
                <a:extLst>
                  <a:ext uri="{FF2B5EF4-FFF2-40B4-BE49-F238E27FC236}">
                    <a16:creationId xmlns:a16="http://schemas.microsoft.com/office/drawing/2014/main" id="{A35020ED-22F9-4587-8BD4-4E16D8B449CD}"/>
                  </a:ext>
                </a:extLst>
              </p14:cNvPr>
              <p14:cNvContentPartPr/>
              <p14:nvPr/>
            </p14:nvContentPartPr>
            <p14:xfrm>
              <a:off x="987720" y="519360"/>
              <a:ext cx="10466640" cy="5418000"/>
            </p14:xfrm>
          </p:contentPart>
        </mc:Choice>
        <mc:Fallback>
          <p:pic>
            <p:nvPicPr>
              <p:cNvPr id="384" name="Ink 383">
                <a:extLst>
                  <a:ext uri="{FF2B5EF4-FFF2-40B4-BE49-F238E27FC236}">
                    <a16:creationId xmlns:a16="http://schemas.microsoft.com/office/drawing/2014/main" id="{A35020ED-22F9-4587-8BD4-4E16D8B449C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8720" y="510720"/>
                <a:ext cx="10484280" cy="543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6494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C8B65EA-3A09-4BF8-8EB5-FA812F097B13}"/>
                  </a:ext>
                </a:extLst>
              </p14:cNvPr>
              <p14:cNvContentPartPr/>
              <p14:nvPr/>
            </p14:nvContentPartPr>
            <p14:xfrm>
              <a:off x="1116600" y="1034880"/>
              <a:ext cx="2160" cy="97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C8B65EA-3A09-4BF8-8EB5-FA812F097B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07600" y="1026240"/>
                <a:ext cx="1980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631C8F3-9E9F-47CA-B953-67D447BCF281}"/>
                  </a:ext>
                </a:extLst>
              </p14:cNvPr>
              <p14:cNvContentPartPr/>
              <p14:nvPr/>
            </p14:nvContentPartPr>
            <p14:xfrm>
              <a:off x="1120560" y="1180320"/>
              <a:ext cx="4320" cy="97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631C8F3-9E9F-47CA-B953-67D447BCF28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11920" y="1171320"/>
                <a:ext cx="2196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821CB72-E751-43FF-B2E9-48B7FBA86200}"/>
                  </a:ext>
                </a:extLst>
              </p14:cNvPr>
              <p14:cNvContentPartPr/>
              <p14:nvPr/>
            </p14:nvContentPartPr>
            <p14:xfrm>
              <a:off x="473640" y="795480"/>
              <a:ext cx="430560" cy="5115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821CB72-E751-43FF-B2E9-48B7FBA8620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4648" y="786480"/>
                <a:ext cx="448185" cy="52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3FA31D1-A487-4010-BD50-32DE510CFF97}"/>
                  </a:ext>
                </a:extLst>
              </p14:cNvPr>
              <p14:cNvContentPartPr/>
              <p14:nvPr/>
            </p14:nvContentPartPr>
            <p14:xfrm>
              <a:off x="3848280" y="763800"/>
              <a:ext cx="7920" cy="100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3FA31D1-A487-4010-BD50-32DE510CFF9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39280" y="755160"/>
                <a:ext cx="2556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AA3E6F0C-8694-42D8-95C6-B9EC6B1819B4}"/>
                  </a:ext>
                </a:extLst>
              </p14:cNvPr>
              <p14:cNvContentPartPr/>
              <p14:nvPr/>
            </p14:nvContentPartPr>
            <p14:xfrm>
              <a:off x="5368560" y="697560"/>
              <a:ext cx="1040400" cy="2318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AA3E6F0C-8694-42D8-95C6-B9EC6B1819B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59563" y="688574"/>
                <a:ext cx="1058034" cy="2494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02726C8F-116D-4FA2-8A56-03DAECEAE223}"/>
                  </a:ext>
                </a:extLst>
              </p14:cNvPr>
              <p14:cNvContentPartPr/>
              <p14:nvPr/>
            </p14:nvContentPartPr>
            <p14:xfrm>
              <a:off x="4337160" y="679200"/>
              <a:ext cx="840960" cy="2890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2726C8F-116D-4FA2-8A56-03DAECEAE22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28516" y="670200"/>
                <a:ext cx="858608" cy="30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0FC634D2-74C7-4AA7-AFC9-DFFB3E7F7338}"/>
                  </a:ext>
                </a:extLst>
              </p14:cNvPr>
              <p14:cNvContentPartPr/>
              <p14:nvPr/>
            </p14:nvContentPartPr>
            <p14:xfrm>
              <a:off x="3831360" y="839760"/>
              <a:ext cx="335520" cy="1688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FC634D2-74C7-4AA7-AFC9-DFFB3E7F733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822720" y="830760"/>
                <a:ext cx="35316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B807B058-00FF-42B9-A35F-CE0780126435}"/>
                  </a:ext>
                </a:extLst>
              </p14:cNvPr>
              <p14:cNvContentPartPr/>
              <p14:nvPr/>
            </p14:nvContentPartPr>
            <p14:xfrm>
              <a:off x="3069960" y="854520"/>
              <a:ext cx="590040" cy="1904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B807B058-00FF-42B9-A35F-CE078012643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061325" y="845880"/>
                <a:ext cx="607669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BCFA0FAB-D5BF-44D9-B813-08F626C4A3CC}"/>
                  </a:ext>
                </a:extLst>
              </p14:cNvPr>
              <p14:cNvContentPartPr/>
              <p14:nvPr/>
            </p14:nvContentPartPr>
            <p14:xfrm>
              <a:off x="2172120" y="787920"/>
              <a:ext cx="657000" cy="4806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BCFA0FAB-D5BF-44D9-B813-08F626C4A3C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163475" y="779280"/>
                <a:ext cx="674650" cy="49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51AE40C7-8CFC-44CC-BCC4-554AE17258FC}"/>
                  </a:ext>
                </a:extLst>
              </p14:cNvPr>
              <p14:cNvContentPartPr/>
              <p14:nvPr/>
            </p14:nvContentPartPr>
            <p14:xfrm>
              <a:off x="1620240" y="863520"/>
              <a:ext cx="348120" cy="3006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51AE40C7-8CFC-44CC-BCC4-554AE17258F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611240" y="854880"/>
                <a:ext cx="36576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E1E17A6A-7B91-4B90-8A0F-8EFC3E05ED5C}"/>
                  </a:ext>
                </a:extLst>
              </p14:cNvPr>
              <p14:cNvContentPartPr/>
              <p14:nvPr/>
            </p14:nvContentPartPr>
            <p14:xfrm>
              <a:off x="6659160" y="857760"/>
              <a:ext cx="55800" cy="198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E1E17A6A-7B91-4B90-8A0F-8EFC3E05ED5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650520" y="849120"/>
                <a:ext cx="7344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AB75F0AA-7F15-45F0-83E5-36BC32267759}"/>
                  </a:ext>
                </a:extLst>
              </p14:cNvPr>
              <p14:cNvContentPartPr/>
              <p14:nvPr/>
            </p14:nvContentPartPr>
            <p14:xfrm>
              <a:off x="2424840" y="1590360"/>
              <a:ext cx="48240" cy="1620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AB75F0AA-7F15-45F0-83E5-36BC3226775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415840" y="1581360"/>
                <a:ext cx="6588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14E24C88-A38B-472E-A8A6-EA1917B5054B}"/>
                  </a:ext>
                </a:extLst>
              </p14:cNvPr>
              <p14:cNvContentPartPr/>
              <p14:nvPr/>
            </p14:nvContentPartPr>
            <p14:xfrm>
              <a:off x="2484240" y="1727520"/>
              <a:ext cx="19800" cy="648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14E24C88-A38B-472E-A8A6-EA1917B5054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475240" y="1718520"/>
                <a:ext cx="3744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880EC05A-8639-4970-88E7-305820CFE3C3}"/>
                  </a:ext>
                </a:extLst>
              </p14:cNvPr>
              <p14:cNvContentPartPr/>
              <p14:nvPr/>
            </p14:nvContentPartPr>
            <p14:xfrm>
              <a:off x="2302800" y="2082840"/>
              <a:ext cx="12960" cy="1044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880EC05A-8639-4970-88E7-305820CFE3C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293800" y="2074200"/>
                <a:ext cx="3060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50377967-83DE-483D-A849-2987F935CBEF}"/>
                  </a:ext>
                </a:extLst>
              </p14:cNvPr>
              <p14:cNvContentPartPr/>
              <p14:nvPr/>
            </p14:nvContentPartPr>
            <p14:xfrm>
              <a:off x="2344200" y="2239440"/>
              <a:ext cx="26280" cy="4032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50377967-83DE-483D-A849-2987F935CBE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335200" y="2230440"/>
                <a:ext cx="4392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73F06782-9E06-4012-A0C8-F5D73749C1F8}"/>
                  </a:ext>
                </a:extLst>
              </p14:cNvPr>
              <p14:cNvContentPartPr/>
              <p14:nvPr/>
            </p14:nvContentPartPr>
            <p14:xfrm>
              <a:off x="2021640" y="2083200"/>
              <a:ext cx="145440" cy="22932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73F06782-9E06-4012-A0C8-F5D73749C1F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012640" y="2074560"/>
                <a:ext cx="16308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7F317058-F735-4E26-B0A3-F60F0D799F46}"/>
                  </a:ext>
                </a:extLst>
              </p14:cNvPr>
              <p14:cNvContentPartPr/>
              <p14:nvPr/>
            </p14:nvContentPartPr>
            <p14:xfrm>
              <a:off x="1852800" y="1517640"/>
              <a:ext cx="367920" cy="30132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7F317058-F735-4E26-B0A3-F60F0D799F4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843800" y="1509000"/>
                <a:ext cx="38556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50EFCFEB-0D38-4E90-8D7F-0B4D2057223A}"/>
                  </a:ext>
                </a:extLst>
              </p14:cNvPr>
              <p14:cNvContentPartPr/>
              <p14:nvPr/>
            </p14:nvContentPartPr>
            <p14:xfrm>
              <a:off x="2729040" y="1451760"/>
              <a:ext cx="217440" cy="40500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50EFCFEB-0D38-4E90-8D7F-0B4D2057223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720040" y="1442760"/>
                <a:ext cx="235080" cy="42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21EE217A-9FF2-418D-B81A-8349CA0DC50C}"/>
                  </a:ext>
                </a:extLst>
              </p14:cNvPr>
              <p14:cNvContentPartPr/>
              <p14:nvPr/>
            </p14:nvContentPartPr>
            <p14:xfrm>
              <a:off x="6001800" y="1323600"/>
              <a:ext cx="130680" cy="36108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21EE217A-9FF2-418D-B81A-8349CA0DC50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992800" y="1314960"/>
                <a:ext cx="148320" cy="37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DD629853-A046-489C-B8AD-D44C92E18EF6}"/>
                  </a:ext>
                </a:extLst>
              </p14:cNvPr>
              <p14:cNvContentPartPr/>
              <p14:nvPr/>
            </p14:nvContentPartPr>
            <p14:xfrm>
              <a:off x="5711280" y="1419720"/>
              <a:ext cx="183600" cy="15156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DD629853-A046-489C-B8AD-D44C92E18EF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702298" y="1410720"/>
                <a:ext cx="201205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64B1E2F8-ECA5-4D13-A4ED-276828935721}"/>
                  </a:ext>
                </a:extLst>
              </p14:cNvPr>
              <p14:cNvContentPartPr/>
              <p14:nvPr/>
            </p14:nvContentPartPr>
            <p14:xfrm>
              <a:off x="5390160" y="1421880"/>
              <a:ext cx="250920" cy="17532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64B1E2F8-ECA5-4D13-A4ED-27682893572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381520" y="1412880"/>
                <a:ext cx="26856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D53F84B9-E4D9-410D-BD24-6815DA2C8D53}"/>
                  </a:ext>
                </a:extLst>
              </p14:cNvPr>
              <p14:cNvContentPartPr/>
              <p14:nvPr/>
            </p14:nvContentPartPr>
            <p14:xfrm>
              <a:off x="4983720" y="1431240"/>
              <a:ext cx="304920" cy="18756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D53F84B9-E4D9-410D-BD24-6815DA2C8D5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974720" y="1422240"/>
                <a:ext cx="32256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F00F7736-3935-4EC9-AAB4-61B31C4B23BA}"/>
                  </a:ext>
                </a:extLst>
              </p14:cNvPr>
              <p14:cNvContentPartPr/>
              <p14:nvPr/>
            </p14:nvContentPartPr>
            <p14:xfrm>
              <a:off x="4494840" y="1406760"/>
              <a:ext cx="409680" cy="37080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F00F7736-3935-4EC9-AAB4-61B31C4B23BA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486200" y="1397760"/>
                <a:ext cx="427320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8FC3CD50-94A5-456A-8281-E7F3C55FAD2A}"/>
                  </a:ext>
                </a:extLst>
              </p14:cNvPr>
              <p14:cNvContentPartPr/>
              <p14:nvPr/>
            </p14:nvContentPartPr>
            <p14:xfrm>
              <a:off x="3909840" y="1515480"/>
              <a:ext cx="358200" cy="16056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8FC3CD50-94A5-456A-8281-E7F3C55FAD2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900840" y="1506840"/>
                <a:ext cx="37584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D3ABE4B8-BE22-4438-A03D-1CB1C893AC15}"/>
                  </a:ext>
                </a:extLst>
              </p14:cNvPr>
              <p14:cNvContentPartPr/>
              <p14:nvPr/>
            </p14:nvContentPartPr>
            <p14:xfrm>
              <a:off x="3166080" y="1409280"/>
              <a:ext cx="579960" cy="29556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D3ABE4B8-BE22-4438-A03D-1CB1C893AC1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157440" y="1400629"/>
                <a:ext cx="597600" cy="3132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50A9311F-28F7-447C-A663-E88FD13C7F2A}"/>
                  </a:ext>
                </a:extLst>
              </p14:cNvPr>
              <p14:cNvContentPartPr/>
              <p14:nvPr/>
            </p14:nvContentPartPr>
            <p14:xfrm>
              <a:off x="2861880" y="1929480"/>
              <a:ext cx="147240" cy="46008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50A9311F-28F7-447C-A663-E88FD13C7F2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853240" y="1920480"/>
                <a:ext cx="164880" cy="47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F2ACE317-9B89-4E1E-86DC-9DF7EF1D6D74}"/>
                  </a:ext>
                </a:extLst>
              </p14:cNvPr>
              <p14:cNvContentPartPr/>
              <p14:nvPr/>
            </p14:nvContentPartPr>
            <p14:xfrm>
              <a:off x="3439680" y="2067000"/>
              <a:ext cx="22320" cy="11808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F2ACE317-9B89-4E1E-86DC-9DF7EF1D6D74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431040" y="2058360"/>
                <a:ext cx="3996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A1F5D32B-7085-449F-AA25-8543FBAFDE4B}"/>
                  </a:ext>
                </a:extLst>
              </p14:cNvPr>
              <p14:cNvContentPartPr/>
              <p14:nvPr/>
            </p14:nvContentPartPr>
            <p14:xfrm>
              <a:off x="3537240" y="2077440"/>
              <a:ext cx="31320" cy="9324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A1F5D32B-7085-449F-AA25-8543FBAFDE4B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528240" y="2068440"/>
                <a:ext cx="4896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5ACAE993-37D6-49E7-95C2-7C2BA0673EE3}"/>
                  </a:ext>
                </a:extLst>
              </p14:cNvPr>
              <p14:cNvContentPartPr/>
              <p14:nvPr/>
            </p14:nvContentPartPr>
            <p14:xfrm>
              <a:off x="4077600" y="2045040"/>
              <a:ext cx="32760" cy="6084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5ACAE993-37D6-49E7-95C2-7C2BA0673EE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068600" y="2036040"/>
                <a:ext cx="5040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2E559248-7EFF-4AA7-A162-D184F2908616}"/>
                  </a:ext>
                </a:extLst>
              </p14:cNvPr>
              <p14:cNvContentPartPr/>
              <p14:nvPr/>
            </p14:nvContentPartPr>
            <p14:xfrm>
              <a:off x="4201800" y="2038920"/>
              <a:ext cx="25560" cy="9072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2E559248-7EFF-4AA7-A162-D184F290861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193160" y="2030280"/>
                <a:ext cx="4320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1849061C-531A-4E70-81FE-2DF1A05EBD9F}"/>
                  </a:ext>
                </a:extLst>
              </p14:cNvPr>
              <p14:cNvContentPartPr/>
              <p14:nvPr/>
            </p14:nvContentPartPr>
            <p14:xfrm>
              <a:off x="6024120" y="1805280"/>
              <a:ext cx="112680" cy="37296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1849061C-531A-4E70-81FE-2DF1A05EBD9F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015480" y="1796280"/>
                <a:ext cx="130320" cy="3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803CC7F8-521F-4365-BB08-91C4E0F97BF6}"/>
                  </a:ext>
                </a:extLst>
              </p14:cNvPr>
              <p14:cNvContentPartPr/>
              <p14:nvPr/>
            </p14:nvContentPartPr>
            <p14:xfrm>
              <a:off x="5452440" y="1830480"/>
              <a:ext cx="442800" cy="23868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803CC7F8-521F-4365-BB08-91C4E0F97BF6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443447" y="1821840"/>
                <a:ext cx="460426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AD18A490-A678-47EE-B87F-1E8D0918BE0E}"/>
                  </a:ext>
                </a:extLst>
              </p14:cNvPr>
              <p14:cNvContentPartPr/>
              <p14:nvPr/>
            </p14:nvContentPartPr>
            <p14:xfrm>
              <a:off x="4744680" y="1891680"/>
              <a:ext cx="472680" cy="20196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AD18A490-A678-47EE-B87F-1E8D0918BE0E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735680" y="1883040"/>
                <a:ext cx="49032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E18092C7-3F05-4045-B63F-A425563F1D65}"/>
                  </a:ext>
                </a:extLst>
              </p14:cNvPr>
              <p14:cNvContentPartPr/>
              <p14:nvPr/>
            </p14:nvContentPartPr>
            <p14:xfrm>
              <a:off x="6484560" y="1761000"/>
              <a:ext cx="56520" cy="3708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E18092C7-3F05-4045-B63F-A425563F1D6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475920" y="1752000"/>
                <a:ext cx="7416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2E3F5820-4B6B-4920-8486-A0D36E79BABB}"/>
                  </a:ext>
                </a:extLst>
              </p14:cNvPr>
              <p14:cNvContentPartPr/>
              <p14:nvPr/>
            </p14:nvContentPartPr>
            <p14:xfrm>
              <a:off x="6688680" y="1526640"/>
              <a:ext cx="240480" cy="28548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2E3F5820-4B6B-4920-8486-A0D36E79BABB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679680" y="1517640"/>
                <a:ext cx="25812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B6596716-B9E0-489E-84B1-9582CED85C03}"/>
                  </a:ext>
                </a:extLst>
              </p14:cNvPr>
              <p14:cNvContentPartPr/>
              <p14:nvPr/>
            </p14:nvContentPartPr>
            <p14:xfrm>
              <a:off x="8872800" y="1533120"/>
              <a:ext cx="162720" cy="19656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B6596716-B9E0-489E-84B1-9582CED85C0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863800" y="1524120"/>
                <a:ext cx="18036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8262D050-5200-4FC3-BFB1-088C8383375D}"/>
                  </a:ext>
                </a:extLst>
              </p14:cNvPr>
              <p14:cNvContentPartPr/>
              <p14:nvPr/>
            </p14:nvContentPartPr>
            <p14:xfrm>
              <a:off x="9481200" y="1494240"/>
              <a:ext cx="40680" cy="21780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8262D050-5200-4FC3-BFB1-088C8383375D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9472560" y="1485240"/>
                <a:ext cx="5832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BFFB01B1-DFEB-4804-94AB-FCBD5FE376EB}"/>
                  </a:ext>
                </a:extLst>
              </p14:cNvPr>
              <p14:cNvContentPartPr/>
              <p14:nvPr/>
            </p14:nvContentPartPr>
            <p14:xfrm>
              <a:off x="9132360" y="1499640"/>
              <a:ext cx="181440" cy="23472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BFFB01B1-DFEB-4804-94AB-FCBD5FE376EB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9123360" y="1490640"/>
                <a:ext cx="19908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7B60F4A4-E16F-49E4-8C03-2E027BE46F8C}"/>
                  </a:ext>
                </a:extLst>
              </p14:cNvPr>
              <p14:cNvContentPartPr/>
              <p14:nvPr/>
            </p14:nvContentPartPr>
            <p14:xfrm>
              <a:off x="8616840" y="1472280"/>
              <a:ext cx="169560" cy="27792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7B60F4A4-E16F-49E4-8C03-2E027BE46F8C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608200" y="1463640"/>
                <a:ext cx="18720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99601512-6944-4136-B20D-85331B4810A5}"/>
                  </a:ext>
                </a:extLst>
              </p14:cNvPr>
              <p14:cNvContentPartPr/>
              <p14:nvPr/>
            </p14:nvContentPartPr>
            <p14:xfrm>
              <a:off x="8145600" y="1508280"/>
              <a:ext cx="221040" cy="37512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99601512-6944-4136-B20D-85331B4810A5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136600" y="1499280"/>
                <a:ext cx="238680" cy="3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EB621AFE-81AB-4C5C-AF2C-1FD9E495C808}"/>
                  </a:ext>
                </a:extLst>
              </p14:cNvPr>
              <p14:cNvContentPartPr/>
              <p14:nvPr/>
            </p14:nvContentPartPr>
            <p14:xfrm>
              <a:off x="7087920" y="1528080"/>
              <a:ext cx="731520" cy="23148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EB621AFE-81AB-4C5C-AF2C-1FD9E495C808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078920" y="1519080"/>
                <a:ext cx="74916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69A02EE2-F8F5-4B64-8660-6F24687C5187}"/>
                  </a:ext>
                </a:extLst>
              </p14:cNvPr>
              <p14:cNvContentPartPr/>
              <p14:nvPr/>
            </p14:nvContentPartPr>
            <p14:xfrm>
              <a:off x="11203800" y="1478400"/>
              <a:ext cx="669240" cy="23724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69A02EE2-F8F5-4B64-8660-6F24687C5187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1195155" y="1469400"/>
                <a:ext cx="686889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C3BB1B13-1E89-4A4B-BF2B-CAFED6562EB0}"/>
                  </a:ext>
                </a:extLst>
              </p14:cNvPr>
              <p14:cNvContentPartPr/>
              <p14:nvPr/>
            </p14:nvContentPartPr>
            <p14:xfrm>
              <a:off x="9598920" y="1415760"/>
              <a:ext cx="1522800" cy="37260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C3BB1B13-1E89-4A4B-BF2B-CAFED6562EB0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9589920" y="1407120"/>
                <a:ext cx="1540440" cy="3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7E762EC4-F961-46F3-862E-EDCBF1C5B5AC}"/>
                  </a:ext>
                </a:extLst>
              </p14:cNvPr>
              <p14:cNvContentPartPr/>
              <p14:nvPr/>
            </p14:nvContentPartPr>
            <p14:xfrm>
              <a:off x="11341320" y="1874400"/>
              <a:ext cx="214200" cy="54396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7E762EC4-F961-46F3-862E-EDCBF1C5B5AC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1332680" y="1865400"/>
                <a:ext cx="231840" cy="56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8525461D-B1F9-4244-97E7-A20D5A4F18AC}"/>
                  </a:ext>
                </a:extLst>
              </p14:cNvPr>
              <p14:cNvContentPartPr/>
              <p14:nvPr/>
            </p14:nvContentPartPr>
            <p14:xfrm>
              <a:off x="6799200" y="1935240"/>
              <a:ext cx="763200" cy="50724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8525461D-B1F9-4244-97E7-A20D5A4F18AC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790556" y="1926600"/>
                <a:ext cx="780848" cy="52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B03AD650-5A6A-4902-BDFF-E92B570D7625}"/>
                  </a:ext>
                </a:extLst>
              </p14:cNvPr>
              <p14:cNvContentPartPr/>
              <p14:nvPr/>
            </p14:nvContentPartPr>
            <p14:xfrm>
              <a:off x="8961000" y="2064480"/>
              <a:ext cx="129960" cy="1296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B03AD650-5A6A-4902-BDFF-E92B570D7625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952360" y="2055480"/>
                <a:ext cx="14760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49D332EA-0EB6-4878-824F-764025BD65E4}"/>
                  </a:ext>
                </a:extLst>
              </p14:cNvPr>
              <p14:cNvContentPartPr/>
              <p14:nvPr/>
            </p14:nvContentPartPr>
            <p14:xfrm>
              <a:off x="8995920" y="2140440"/>
              <a:ext cx="136800" cy="2268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49D332EA-0EB6-4878-824F-764025BD65E4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986920" y="2131800"/>
                <a:ext cx="15444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4DC9D1B2-3115-4026-B3D6-0FBFC78A4B23}"/>
                  </a:ext>
                </a:extLst>
              </p14:cNvPr>
              <p14:cNvContentPartPr/>
              <p14:nvPr/>
            </p14:nvContentPartPr>
            <p14:xfrm>
              <a:off x="9899160" y="1968000"/>
              <a:ext cx="473040" cy="26244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4DC9D1B2-3115-4026-B3D6-0FBFC78A4B23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9890513" y="1959000"/>
                <a:ext cx="490693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A3951CB9-B66A-4018-B7BE-D008C008AF95}"/>
                  </a:ext>
                </a:extLst>
              </p14:cNvPr>
              <p14:cNvContentPartPr/>
              <p14:nvPr/>
            </p14:nvContentPartPr>
            <p14:xfrm>
              <a:off x="9495960" y="1971960"/>
              <a:ext cx="244440" cy="24300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A3951CB9-B66A-4018-B7BE-D008C008AF95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486973" y="1963320"/>
                <a:ext cx="262054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2E0B2A58-EEAE-45B1-8658-97EB9E8BABCB}"/>
                  </a:ext>
                </a:extLst>
              </p14:cNvPr>
              <p14:cNvContentPartPr/>
              <p14:nvPr/>
            </p14:nvContentPartPr>
            <p14:xfrm>
              <a:off x="9270240" y="1982760"/>
              <a:ext cx="99000" cy="263880"/>
            </p14:xfrm>
          </p:contentPart>
        </mc:Choice>
        <mc:Fallback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2E0B2A58-EEAE-45B1-8658-97EB9E8BABCB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9261240" y="1974108"/>
                <a:ext cx="116640" cy="2815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22B01D8C-A44E-44FD-AF7E-9AA4119D95D7}"/>
                  </a:ext>
                </a:extLst>
              </p14:cNvPr>
              <p14:cNvContentPartPr/>
              <p14:nvPr/>
            </p14:nvContentPartPr>
            <p14:xfrm>
              <a:off x="7799280" y="2038920"/>
              <a:ext cx="425520" cy="342360"/>
            </p14:xfrm>
          </p:contentPart>
        </mc:Choice>
        <mc:Fallback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22B01D8C-A44E-44FD-AF7E-9AA4119D95D7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790640" y="2030280"/>
                <a:ext cx="44316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BBBD5499-5332-44F2-BEAF-7A243A8E0604}"/>
                  </a:ext>
                </a:extLst>
              </p14:cNvPr>
              <p14:cNvContentPartPr/>
              <p14:nvPr/>
            </p14:nvContentPartPr>
            <p14:xfrm>
              <a:off x="8367360" y="2007600"/>
              <a:ext cx="425160" cy="347040"/>
            </p14:xfrm>
          </p:contentPart>
        </mc:Choice>
        <mc:Fallback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BBBD5499-5332-44F2-BEAF-7A243A8E0604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8358360" y="1998960"/>
                <a:ext cx="4428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4EB87DB7-8596-4C01-B0AB-A6D3B0C079DC}"/>
                  </a:ext>
                </a:extLst>
              </p14:cNvPr>
              <p14:cNvContentPartPr/>
              <p14:nvPr/>
            </p14:nvContentPartPr>
            <p14:xfrm>
              <a:off x="2201280" y="2767200"/>
              <a:ext cx="81720" cy="28656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4EB87DB7-8596-4C01-B0AB-A6D3B0C079DC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2192640" y="2758200"/>
                <a:ext cx="9936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8BEC5E73-653B-4C41-9650-D3AA89F59627}"/>
                  </a:ext>
                </a:extLst>
              </p14:cNvPr>
              <p14:cNvContentPartPr/>
              <p14:nvPr/>
            </p14:nvContentPartPr>
            <p14:xfrm>
              <a:off x="2423760" y="2853600"/>
              <a:ext cx="108720" cy="1332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8BEC5E73-653B-4C41-9650-D3AA89F59627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2414760" y="2844600"/>
                <a:ext cx="12636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8B568875-C3E2-4B34-BB69-1698D638EAED}"/>
                  </a:ext>
                </a:extLst>
              </p14:cNvPr>
              <p14:cNvContentPartPr/>
              <p14:nvPr/>
            </p14:nvContentPartPr>
            <p14:xfrm>
              <a:off x="2417280" y="2949000"/>
              <a:ext cx="158760" cy="2484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8B568875-C3E2-4B34-BB69-1698D638EAED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408640" y="2940360"/>
                <a:ext cx="17640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FFCEB5C2-184F-42D4-B066-795158766D10}"/>
                  </a:ext>
                </a:extLst>
              </p14:cNvPr>
              <p14:cNvContentPartPr/>
              <p14:nvPr/>
            </p14:nvContentPartPr>
            <p14:xfrm>
              <a:off x="1608000" y="2775840"/>
              <a:ext cx="493920" cy="314640"/>
            </p14:xfrm>
          </p:contentPart>
        </mc:Choice>
        <mc:Fallback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FFCEB5C2-184F-42D4-B066-795158766D10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599007" y="2766840"/>
                <a:ext cx="511547" cy="33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8DE06C9A-1E51-4B5D-92EF-4A21C37CAA04}"/>
                  </a:ext>
                </a:extLst>
              </p14:cNvPr>
              <p14:cNvContentPartPr/>
              <p14:nvPr/>
            </p14:nvContentPartPr>
            <p14:xfrm>
              <a:off x="2785920" y="2691960"/>
              <a:ext cx="86760" cy="13860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8DE06C9A-1E51-4B5D-92EF-4A21C37CAA04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777280" y="2683320"/>
                <a:ext cx="10440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64DDC85F-A7C0-4B98-BCCF-FE47EFC65327}"/>
                  </a:ext>
                </a:extLst>
              </p14:cNvPr>
              <p14:cNvContentPartPr/>
              <p14:nvPr/>
            </p14:nvContentPartPr>
            <p14:xfrm>
              <a:off x="2747400" y="2894640"/>
              <a:ext cx="290160" cy="19440"/>
            </p14:xfrm>
          </p:contentPart>
        </mc:Choice>
        <mc:Fallback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64DDC85F-A7C0-4B98-BCCF-FE47EFC65327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2738400" y="2885640"/>
                <a:ext cx="30780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C6FD7567-93F6-4F36-9696-1145EF289E69}"/>
                  </a:ext>
                </a:extLst>
              </p14:cNvPr>
              <p14:cNvContentPartPr/>
              <p14:nvPr/>
            </p14:nvContentPartPr>
            <p14:xfrm>
              <a:off x="2830920" y="2994720"/>
              <a:ext cx="185760" cy="208080"/>
            </p14:xfrm>
          </p:contentPart>
        </mc:Choice>
        <mc:Fallback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C6FD7567-93F6-4F36-9696-1145EF289E69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2821920" y="2985720"/>
                <a:ext cx="20340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7F093D0F-A766-46CF-8E8E-BB52DE688088}"/>
                  </a:ext>
                </a:extLst>
              </p14:cNvPr>
              <p14:cNvContentPartPr/>
              <p14:nvPr/>
            </p14:nvContentPartPr>
            <p14:xfrm>
              <a:off x="3250320" y="2849640"/>
              <a:ext cx="194400" cy="24120"/>
            </p14:xfrm>
          </p:contentPart>
        </mc:Choice>
        <mc:Fallback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7F093D0F-A766-46CF-8E8E-BB52DE688088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3241320" y="2841000"/>
                <a:ext cx="21204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2EBCAB94-70B7-47C9-B0C0-6FFD88CD2BC5}"/>
                  </a:ext>
                </a:extLst>
              </p14:cNvPr>
              <p14:cNvContentPartPr/>
              <p14:nvPr/>
            </p14:nvContentPartPr>
            <p14:xfrm>
              <a:off x="3280200" y="2964840"/>
              <a:ext cx="176760" cy="17280"/>
            </p14:xfrm>
          </p:contentPart>
        </mc:Choice>
        <mc:Fallback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2EBCAB94-70B7-47C9-B0C0-6FFD88CD2BC5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3271560" y="2955840"/>
                <a:ext cx="19440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7CF1F945-AF08-414B-BC22-F96785277C52}"/>
                  </a:ext>
                </a:extLst>
              </p14:cNvPr>
              <p14:cNvContentPartPr/>
              <p14:nvPr/>
            </p14:nvContentPartPr>
            <p14:xfrm>
              <a:off x="3819840" y="2709960"/>
              <a:ext cx="651960" cy="422640"/>
            </p14:xfrm>
          </p:contentPart>
        </mc:Choice>
        <mc:Fallback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7CF1F945-AF08-414B-BC22-F96785277C52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3811200" y="2700960"/>
                <a:ext cx="669600" cy="44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661A42DF-DC2B-4627-AF63-2731DBDA8AFE}"/>
                  </a:ext>
                </a:extLst>
              </p14:cNvPr>
              <p14:cNvContentPartPr/>
              <p14:nvPr/>
            </p14:nvContentPartPr>
            <p14:xfrm>
              <a:off x="3148080" y="3657120"/>
              <a:ext cx="171000" cy="27000"/>
            </p14:xfrm>
          </p:contentPart>
        </mc:Choice>
        <mc:Fallback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661A42DF-DC2B-4627-AF63-2731DBDA8AFE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3139440" y="3648120"/>
                <a:ext cx="18864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F4B5BBFB-8E50-4934-A685-13D839C32BED}"/>
                  </a:ext>
                </a:extLst>
              </p14:cNvPr>
              <p14:cNvContentPartPr/>
              <p14:nvPr/>
            </p14:nvContentPartPr>
            <p14:xfrm>
              <a:off x="3152400" y="3758640"/>
              <a:ext cx="208800" cy="9720"/>
            </p14:xfrm>
          </p:contentPart>
        </mc:Choice>
        <mc:Fallback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F4B5BBFB-8E50-4934-A685-13D839C32BED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3143400" y="3749640"/>
                <a:ext cx="22644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C337A672-73FB-416A-9210-A29D457DEEE5}"/>
                  </a:ext>
                </a:extLst>
              </p14:cNvPr>
              <p14:cNvContentPartPr/>
              <p14:nvPr/>
            </p14:nvContentPartPr>
            <p14:xfrm>
              <a:off x="1931640" y="3596280"/>
              <a:ext cx="496080" cy="448920"/>
            </p14:xfrm>
          </p:contentPart>
        </mc:Choice>
        <mc:Fallback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C337A672-73FB-416A-9210-A29D457DEEE5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923000" y="3587640"/>
                <a:ext cx="513720" cy="46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50DD10DA-D342-412D-86EA-F3E2920EA2D0}"/>
                  </a:ext>
                </a:extLst>
              </p14:cNvPr>
              <p14:cNvContentPartPr/>
              <p14:nvPr/>
            </p14:nvContentPartPr>
            <p14:xfrm>
              <a:off x="2517720" y="3633360"/>
              <a:ext cx="352080" cy="376200"/>
            </p14:xfrm>
          </p:contentPart>
        </mc:Choice>
        <mc:Fallback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50DD10DA-D342-412D-86EA-F3E2920EA2D0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2508720" y="3624360"/>
                <a:ext cx="369720" cy="39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87324D9D-F4F2-45FE-98AE-662341F0882C}"/>
                  </a:ext>
                </a:extLst>
              </p14:cNvPr>
              <p14:cNvContentPartPr/>
              <p14:nvPr/>
            </p14:nvContentPartPr>
            <p14:xfrm>
              <a:off x="5601840" y="2701320"/>
              <a:ext cx="157680" cy="23760"/>
            </p14:xfrm>
          </p:contentPart>
        </mc:Choice>
        <mc:Fallback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87324D9D-F4F2-45FE-98AE-662341F0882C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5592840" y="2692320"/>
                <a:ext cx="17532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B685EC56-D9FA-4634-96CB-94E2ED430311}"/>
                  </a:ext>
                </a:extLst>
              </p14:cNvPr>
              <p14:cNvContentPartPr/>
              <p14:nvPr/>
            </p14:nvContentPartPr>
            <p14:xfrm>
              <a:off x="5622360" y="2812920"/>
              <a:ext cx="140400" cy="18000"/>
            </p14:xfrm>
          </p:contentPart>
        </mc:Choice>
        <mc:Fallback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B685EC56-D9FA-4634-96CB-94E2ED430311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5613720" y="2804280"/>
                <a:ext cx="15804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9E9081E2-1081-4E93-B8CF-B001EFCA0B1E}"/>
                  </a:ext>
                </a:extLst>
              </p14:cNvPr>
              <p14:cNvContentPartPr/>
              <p14:nvPr/>
            </p14:nvContentPartPr>
            <p14:xfrm>
              <a:off x="5881200" y="2604840"/>
              <a:ext cx="126360" cy="433440"/>
            </p14:xfrm>
          </p:contentPart>
        </mc:Choice>
        <mc:Fallback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9E9081E2-1081-4E93-B8CF-B001EFCA0B1E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5872560" y="2595840"/>
                <a:ext cx="144000" cy="45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98CF7DD0-DD51-4220-8947-A061B83EFF5E}"/>
                  </a:ext>
                </a:extLst>
              </p14:cNvPr>
              <p14:cNvContentPartPr/>
              <p14:nvPr/>
            </p14:nvContentPartPr>
            <p14:xfrm>
              <a:off x="4980840" y="2601600"/>
              <a:ext cx="484200" cy="479160"/>
            </p14:xfrm>
          </p:contentPart>
        </mc:Choice>
        <mc:Fallback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98CF7DD0-DD51-4220-8947-A061B83EFF5E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4971840" y="2592960"/>
                <a:ext cx="501840" cy="49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A6C34E2E-03E9-499B-A953-1A860C443E45}"/>
                  </a:ext>
                </a:extLst>
              </p14:cNvPr>
              <p14:cNvContentPartPr/>
              <p14:nvPr/>
            </p14:nvContentPartPr>
            <p14:xfrm>
              <a:off x="7137240" y="2560200"/>
              <a:ext cx="483480" cy="478800"/>
            </p14:xfrm>
          </p:contentPart>
        </mc:Choice>
        <mc:Fallback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A6C34E2E-03E9-499B-A953-1A860C443E45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7128600" y="2551200"/>
                <a:ext cx="501120" cy="49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C1105285-D581-4274-9199-B030D5D39A23}"/>
                  </a:ext>
                </a:extLst>
              </p14:cNvPr>
              <p14:cNvContentPartPr/>
              <p14:nvPr/>
            </p14:nvContentPartPr>
            <p14:xfrm>
              <a:off x="6913320" y="2669280"/>
              <a:ext cx="153000" cy="146160"/>
            </p14:xfrm>
          </p:contentPart>
        </mc:Choice>
        <mc:Fallback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C1105285-D581-4274-9199-B030D5D39A23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6904680" y="2660640"/>
                <a:ext cx="17064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25FF7436-144A-4B83-8182-651215C31382}"/>
                  </a:ext>
                </a:extLst>
              </p14:cNvPr>
              <p14:cNvContentPartPr/>
              <p14:nvPr/>
            </p14:nvContentPartPr>
            <p14:xfrm>
              <a:off x="6462240" y="2648400"/>
              <a:ext cx="318600" cy="264600"/>
            </p14:xfrm>
          </p:contentPart>
        </mc:Choice>
        <mc:Fallback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25FF7436-144A-4B83-8182-651215C31382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6453610" y="2639760"/>
                <a:ext cx="336220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AF8168E1-E10A-4502-BF35-AD371D50D656}"/>
                  </a:ext>
                </a:extLst>
              </p14:cNvPr>
              <p14:cNvContentPartPr/>
              <p14:nvPr/>
            </p14:nvContentPartPr>
            <p14:xfrm>
              <a:off x="6127080" y="2692680"/>
              <a:ext cx="259560" cy="201240"/>
            </p14:xfrm>
          </p:contentPart>
        </mc:Choice>
        <mc:Fallback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AF8168E1-E10A-4502-BF35-AD371D50D656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6118440" y="2683680"/>
                <a:ext cx="27720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146E664A-D1CF-46EE-98F5-8FDE3E4F964B}"/>
                  </a:ext>
                </a:extLst>
              </p14:cNvPr>
              <p14:cNvContentPartPr/>
              <p14:nvPr/>
            </p14:nvContentPartPr>
            <p14:xfrm>
              <a:off x="7986480" y="2588280"/>
              <a:ext cx="187560" cy="264960"/>
            </p14:xfrm>
          </p:contentPart>
        </mc:Choice>
        <mc:Fallback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146E664A-D1CF-46EE-98F5-8FDE3E4F964B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7977480" y="2579640"/>
                <a:ext cx="20520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AF7361D7-BE7C-4786-9FEC-A0180DE878AC}"/>
                  </a:ext>
                </a:extLst>
              </p14:cNvPr>
              <p14:cNvContentPartPr/>
              <p14:nvPr/>
            </p14:nvContentPartPr>
            <p14:xfrm>
              <a:off x="9642480" y="2512320"/>
              <a:ext cx="336960" cy="305640"/>
            </p14:xfrm>
          </p:contentPart>
        </mc:Choice>
        <mc:Fallback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AF7361D7-BE7C-4786-9FEC-A0180DE878AC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9633831" y="2503680"/>
                <a:ext cx="354619" cy="32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29D4AF7A-8125-49ED-8213-9042159E9AD7}"/>
                  </a:ext>
                </a:extLst>
              </p14:cNvPr>
              <p14:cNvContentPartPr/>
              <p14:nvPr/>
            </p14:nvContentPartPr>
            <p14:xfrm>
              <a:off x="9414960" y="2568120"/>
              <a:ext cx="120240" cy="149760"/>
            </p14:xfrm>
          </p:contentPart>
        </mc:Choice>
        <mc:Fallback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29D4AF7A-8125-49ED-8213-9042159E9AD7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9406320" y="2559120"/>
                <a:ext cx="13788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8151BE01-888C-4472-A9A7-7EBA78CCB800}"/>
                  </a:ext>
                </a:extLst>
              </p14:cNvPr>
              <p14:cNvContentPartPr/>
              <p14:nvPr/>
            </p14:nvContentPartPr>
            <p14:xfrm>
              <a:off x="9039120" y="2607360"/>
              <a:ext cx="306000" cy="214920"/>
            </p14:xfrm>
          </p:contentPart>
        </mc:Choice>
        <mc:Fallback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8151BE01-888C-4472-A9A7-7EBA78CCB800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9030131" y="2598360"/>
                <a:ext cx="323619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6E957067-0B6D-468A-8B36-A94C0EB20663}"/>
                  </a:ext>
                </a:extLst>
              </p14:cNvPr>
              <p14:cNvContentPartPr/>
              <p14:nvPr/>
            </p14:nvContentPartPr>
            <p14:xfrm>
              <a:off x="8282040" y="2525640"/>
              <a:ext cx="630000" cy="433440"/>
            </p14:xfrm>
          </p:contentPart>
        </mc:Choice>
        <mc:Fallback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6E957067-0B6D-468A-8B36-A94C0EB20663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8273040" y="2516640"/>
                <a:ext cx="647640" cy="45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288" name="Ink 287">
                <a:extLst>
                  <a:ext uri="{FF2B5EF4-FFF2-40B4-BE49-F238E27FC236}">
                    <a16:creationId xmlns:a16="http://schemas.microsoft.com/office/drawing/2014/main" id="{CE696FEA-4240-4C4B-A1E4-0BB9B2F89486}"/>
                  </a:ext>
                </a:extLst>
              </p14:cNvPr>
              <p14:cNvContentPartPr/>
              <p14:nvPr/>
            </p14:nvContentPartPr>
            <p14:xfrm>
              <a:off x="6696240" y="3122520"/>
              <a:ext cx="185400" cy="433440"/>
            </p14:xfrm>
          </p:contentPart>
        </mc:Choice>
        <mc:Fallback>
          <p:pic>
            <p:nvPicPr>
              <p:cNvPr id="288" name="Ink 287">
                <a:extLst>
                  <a:ext uri="{FF2B5EF4-FFF2-40B4-BE49-F238E27FC236}">
                    <a16:creationId xmlns:a16="http://schemas.microsoft.com/office/drawing/2014/main" id="{CE696FEA-4240-4C4B-A1E4-0BB9B2F89486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6687240" y="3113520"/>
                <a:ext cx="203040" cy="45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927561A7-EEAA-4348-8F6A-3CA44ED885ED}"/>
                  </a:ext>
                </a:extLst>
              </p14:cNvPr>
              <p14:cNvContentPartPr/>
              <p14:nvPr/>
            </p14:nvContentPartPr>
            <p14:xfrm>
              <a:off x="7366560" y="3105240"/>
              <a:ext cx="358200" cy="332640"/>
            </p14:xfrm>
          </p:contentPart>
        </mc:Choice>
        <mc:Fallback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927561A7-EEAA-4348-8F6A-3CA44ED885ED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7357920" y="3096240"/>
                <a:ext cx="375840" cy="35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B3760B63-129B-4450-887F-17D206F8A540}"/>
                  </a:ext>
                </a:extLst>
              </p14:cNvPr>
              <p14:cNvContentPartPr/>
              <p14:nvPr/>
            </p14:nvContentPartPr>
            <p14:xfrm>
              <a:off x="7001520" y="3174000"/>
              <a:ext cx="240840" cy="220320"/>
            </p14:xfrm>
          </p:contentPart>
        </mc:Choice>
        <mc:Fallback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B3760B63-129B-4450-887F-17D206F8A540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6992520" y="3165015"/>
                <a:ext cx="258480" cy="2379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0C7B3654-A518-463F-A65C-2C0A8E667A01}"/>
                  </a:ext>
                </a:extLst>
              </p14:cNvPr>
              <p14:cNvContentPartPr/>
              <p14:nvPr/>
            </p14:nvContentPartPr>
            <p14:xfrm>
              <a:off x="6216360" y="3297480"/>
              <a:ext cx="153000" cy="92880"/>
            </p14:xfrm>
          </p:contentPart>
        </mc:Choice>
        <mc:Fallback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0C7B3654-A518-463F-A65C-2C0A8E667A01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6207360" y="3288480"/>
                <a:ext cx="17064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324674EC-39A8-46AB-BFDA-960927727686}"/>
                  </a:ext>
                </a:extLst>
              </p14:cNvPr>
              <p14:cNvContentPartPr/>
              <p14:nvPr/>
            </p14:nvContentPartPr>
            <p14:xfrm>
              <a:off x="5816400" y="3240600"/>
              <a:ext cx="290880" cy="212760"/>
            </p14:xfrm>
          </p:contentPart>
        </mc:Choice>
        <mc:Fallback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324674EC-39A8-46AB-BFDA-960927727686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5807400" y="3231960"/>
                <a:ext cx="30852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E3A186D3-F443-40F0-8733-1F0AC114E9E5}"/>
                  </a:ext>
                </a:extLst>
              </p14:cNvPr>
              <p14:cNvContentPartPr/>
              <p14:nvPr/>
            </p14:nvContentPartPr>
            <p14:xfrm>
              <a:off x="5515080" y="3262920"/>
              <a:ext cx="151560" cy="228240"/>
            </p14:xfrm>
          </p:contentPart>
        </mc:Choice>
        <mc:Fallback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E3A186D3-F443-40F0-8733-1F0AC114E9E5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5506440" y="3253920"/>
                <a:ext cx="16920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301" name="Ink 300">
                <a:extLst>
                  <a:ext uri="{FF2B5EF4-FFF2-40B4-BE49-F238E27FC236}">
                    <a16:creationId xmlns:a16="http://schemas.microsoft.com/office/drawing/2014/main" id="{9441CE06-8625-412F-9A8E-BA21B6BF5506}"/>
                  </a:ext>
                </a:extLst>
              </p14:cNvPr>
              <p14:cNvContentPartPr/>
              <p14:nvPr/>
            </p14:nvContentPartPr>
            <p14:xfrm>
              <a:off x="3590880" y="3841800"/>
              <a:ext cx="200880" cy="294120"/>
            </p14:xfrm>
          </p:contentPart>
        </mc:Choice>
        <mc:Fallback>
          <p:pic>
            <p:nvPicPr>
              <p:cNvPr id="301" name="Ink 300">
                <a:extLst>
                  <a:ext uri="{FF2B5EF4-FFF2-40B4-BE49-F238E27FC236}">
                    <a16:creationId xmlns:a16="http://schemas.microsoft.com/office/drawing/2014/main" id="{9441CE06-8625-412F-9A8E-BA21B6BF5506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3582240" y="3832800"/>
                <a:ext cx="218520" cy="3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302" name="Ink 301">
                <a:extLst>
                  <a:ext uri="{FF2B5EF4-FFF2-40B4-BE49-F238E27FC236}">
                    <a16:creationId xmlns:a16="http://schemas.microsoft.com/office/drawing/2014/main" id="{A0C6EC97-7200-43AC-9C43-C8D574E2DAD5}"/>
                  </a:ext>
                </a:extLst>
              </p14:cNvPr>
              <p14:cNvContentPartPr/>
              <p14:nvPr/>
            </p14:nvContentPartPr>
            <p14:xfrm>
              <a:off x="3510240" y="3585840"/>
              <a:ext cx="287640" cy="180360"/>
            </p14:xfrm>
          </p:contentPart>
        </mc:Choice>
        <mc:Fallback>
          <p:pic>
            <p:nvPicPr>
              <p:cNvPr id="302" name="Ink 301">
                <a:extLst>
                  <a:ext uri="{FF2B5EF4-FFF2-40B4-BE49-F238E27FC236}">
                    <a16:creationId xmlns:a16="http://schemas.microsoft.com/office/drawing/2014/main" id="{A0C6EC97-7200-43AC-9C43-C8D574E2DAD5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3501600" y="3576840"/>
                <a:ext cx="30528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8E98D121-9B6A-4AC6-8E7D-565502D19435}"/>
                  </a:ext>
                </a:extLst>
              </p14:cNvPr>
              <p14:cNvContentPartPr/>
              <p14:nvPr/>
            </p14:nvContentPartPr>
            <p14:xfrm>
              <a:off x="3085440" y="4570800"/>
              <a:ext cx="275760" cy="311400"/>
            </p14:xfrm>
          </p:contentPart>
        </mc:Choice>
        <mc:Fallback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8E98D121-9B6A-4AC6-8E7D-565502D19435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3076452" y="4562160"/>
                <a:ext cx="293377" cy="32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F5556D71-FE56-4CEF-B513-28C67E835C3C}"/>
                  </a:ext>
                </a:extLst>
              </p14:cNvPr>
              <p14:cNvContentPartPr/>
              <p14:nvPr/>
            </p14:nvContentPartPr>
            <p14:xfrm>
              <a:off x="2789880" y="4556400"/>
              <a:ext cx="190800" cy="318960"/>
            </p14:xfrm>
          </p:contentPart>
        </mc:Choice>
        <mc:Fallback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F5556D71-FE56-4CEF-B513-28C67E835C3C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2781240" y="4547390"/>
                <a:ext cx="208440" cy="3366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C5B2931C-8556-4286-A353-C60B14349BE5}"/>
                  </a:ext>
                </a:extLst>
              </p14:cNvPr>
              <p14:cNvContentPartPr/>
              <p14:nvPr/>
            </p14:nvContentPartPr>
            <p14:xfrm>
              <a:off x="3477120" y="4549920"/>
              <a:ext cx="145800" cy="217800"/>
            </p14:xfrm>
          </p:contentPart>
        </mc:Choice>
        <mc:Fallback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C5B2931C-8556-4286-A353-C60B14349BE5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3468120" y="4541280"/>
                <a:ext cx="16344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313" name="Ink 312">
                <a:extLst>
                  <a:ext uri="{FF2B5EF4-FFF2-40B4-BE49-F238E27FC236}">
                    <a16:creationId xmlns:a16="http://schemas.microsoft.com/office/drawing/2014/main" id="{6B36317B-5381-4852-95EC-18FAF725D7C8}"/>
                  </a:ext>
                </a:extLst>
              </p14:cNvPr>
              <p14:cNvContentPartPr/>
              <p14:nvPr/>
            </p14:nvContentPartPr>
            <p14:xfrm>
              <a:off x="3951240" y="4529400"/>
              <a:ext cx="42480" cy="234000"/>
            </p14:xfrm>
          </p:contentPart>
        </mc:Choice>
        <mc:Fallback>
          <p:pic>
            <p:nvPicPr>
              <p:cNvPr id="313" name="Ink 312">
                <a:extLst>
                  <a:ext uri="{FF2B5EF4-FFF2-40B4-BE49-F238E27FC236}">
                    <a16:creationId xmlns:a16="http://schemas.microsoft.com/office/drawing/2014/main" id="{6B36317B-5381-4852-95EC-18FAF725D7C8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3942600" y="4520400"/>
                <a:ext cx="6012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318" name="Ink 317">
                <a:extLst>
                  <a:ext uri="{FF2B5EF4-FFF2-40B4-BE49-F238E27FC236}">
                    <a16:creationId xmlns:a16="http://schemas.microsoft.com/office/drawing/2014/main" id="{2FDB0812-FA25-4795-939C-7842C1242280}"/>
                  </a:ext>
                </a:extLst>
              </p14:cNvPr>
              <p14:cNvContentPartPr/>
              <p14:nvPr/>
            </p14:nvContentPartPr>
            <p14:xfrm>
              <a:off x="4850520" y="4655040"/>
              <a:ext cx="187200" cy="306000"/>
            </p14:xfrm>
          </p:contentPart>
        </mc:Choice>
        <mc:Fallback>
          <p:pic>
            <p:nvPicPr>
              <p:cNvPr id="318" name="Ink 317">
                <a:extLst>
                  <a:ext uri="{FF2B5EF4-FFF2-40B4-BE49-F238E27FC236}">
                    <a16:creationId xmlns:a16="http://schemas.microsoft.com/office/drawing/2014/main" id="{2FDB0812-FA25-4795-939C-7842C1242280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4841520" y="4646400"/>
                <a:ext cx="20484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319" name="Ink 318">
                <a:extLst>
                  <a:ext uri="{FF2B5EF4-FFF2-40B4-BE49-F238E27FC236}">
                    <a16:creationId xmlns:a16="http://schemas.microsoft.com/office/drawing/2014/main" id="{8178E708-6782-4E4F-B284-6F64CFE36167}"/>
                  </a:ext>
                </a:extLst>
              </p14:cNvPr>
              <p14:cNvContentPartPr/>
              <p14:nvPr/>
            </p14:nvContentPartPr>
            <p14:xfrm>
              <a:off x="5337960" y="4539120"/>
              <a:ext cx="289080" cy="14760"/>
            </p14:xfrm>
          </p:contentPart>
        </mc:Choice>
        <mc:Fallback>
          <p:pic>
            <p:nvPicPr>
              <p:cNvPr id="319" name="Ink 318">
                <a:extLst>
                  <a:ext uri="{FF2B5EF4-FFF2-40B4-BE49-F238E27FC236}">
                    <a16:creationId xmlns:a16="http://schemas.microsoft.com/office/drawing/2014/main" id="{8178E708-6782-4E4F-B284-6F64CFE36167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5328960" y="4530120"/>
                <a:ext cx="30672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320" name="Ink 319">
                <a:extLst>
                  <a:ext uri="{FF2B5EF4-FFF2-40B4-BE49-F238E27FC236}">
                    <a16:creationId xmlns:a16="http://schemas.microsoft.com/office/drawing/2014/main" id="{B21B0BAB-1923-4DFA-8C6F-66FE5CE32F65}"/>
                  </a:ext>
                </a:extLst>
              </p14:cNvPr>
              <p14:cNvContentPartPr/>
              <p14:nvPr/>
            </p14:nvContentPartPr>
            <p14:xfrm>
              <a:off x="5472600" y="4629120"/>
              <a:ext cx="245160" cy="17280"/>
            </p14:xfrm>
          </p:contentPart>
        </mc:Choice>
        <mc:Fallback>
          <p:pic>
            <p:nvPicPr>
              <p:cNvPr id="320" name="Ink 319">
                <a:extLst>
                  <a:ext uri="{FF2B5EF4-FFF2-40B4-BE49-F238E27FC236}">
                    <a16:creationId xmlns:a16="http://schemas.microsoft.com/office/drawing/2014/main" id="{B21B0BAB-1923-4DFA-8C6F-66FE5CE32F65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5463960" y="4620480"/>
                <a:ext cx="26280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323" name="Ink 322">
                <a:extLst>
                  <a:ext uri="{FF2B5EF4-FFF2-40B4-BE49-F238E27FC236}">
                    <a16:creationId xmlns:a16="http://schemas.microsoft.com/office/drawing/2014/main" id="{2CD52D39-D42C-4411-B116-D2173F236D7A}"/>
                  </a:ext>
                </a:extLst>
              </p14:cNvPr>
              <p14:cNvContentPartPr/>
              <p14:nvPr/>
            </p14:nvContentPartPr>
            <p14:xfrm>
              <a:off x="5967600" y="4740360"/>
              <a:ext cx="243000" cy="117360"/>
            </p14:xfrm>
          </p:contentPart>
        </mc:Choice>
        <mc:Fallback>
          <p:pic>
            <p:nvPicPr>
              <p:cNvPr id="323" name="Ink 322">
                <a:extLst>
                  <a:ext uri="{FF2B5EF4-FFF2-40B4-BE49-F238E27FC236}">
                    <a16:creationId xmlns:a16="http://schemas.microsoft.com/office/drawing/2014/main" id="{2CD52D39-D42C-4411-B116-D2173F236D7A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5958600" y="4731720"/>
                <a:ext cx="26064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324" name="Ink 323">
                <a:extLst>
                  <a:ext uri="{FF2B5EF4-FFF2-40B4-BE49-F238E27FC236}">
                    <a16:creationId xmlns:a16="http://schemas.microsoft.com/office/drawing/2014/main" id="{3BFFCD95-DED0-45FC-8C32-4D1EC964E7A9}"/>
                  </a:ext>
                </a:extLst>
              </p14:cNvPr>
              <p14:cNvContentPartPr/>
              <p14:nvPr/>
            </p14:nvContentPartPr>
            <p14:xfrm>
              <a:off x="6271800" y="4585560"/>
              <a:ext cx="33120" cy="28080"/>
            </p14:xfrm>
          </p:contentPart>
        </mc:Choice>
        <mc:Fallback>
          <p:pic>
            <p:nvPicPr>
              <p:cNvPr id="324" name="Ink 323">
                <a:extLst>
                  <a:ext uri="{FF2B5EF4-FFF2-40B4-BE49-F238E27FC236}">
                    <a16:creationId xmlns:a16="http://schemas.microsoft.com/office/drawing/2014/main" id="{3BFFCD95-DED0-45FC-8C32-4D1EC964E7A9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6262800" y="4576560"/>
                <a:ext cx="5076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327" name="Ink 326">
                <a:extLst>
                  <a:ext uri="{FF2B5EF4-FFF2-40B4-BE49-F238E27FC236}">
                    <a16:creationId xmlns:a16="http://schemas.microsoft.com/office/drawing/2014/main" id="{DA764F13-15ED-450F-B361-B7E9F94CBC75}"/>
                  </a:ext>
                </a:extLst>
              </p14:cNvPr>
              <p14:cNvContentPartPr/>
              <p14:nvPr/>
            </p14:nvContentPartPr>
            <p14:xfrm>
              <a:off x="6525600" y="4677360"/>
              <a:ext cx="266400" cy="176760"/>
            </p14:xfrm>
          </p:contentPart>
        </mc:Choice>
        <mc:Fallback>
          <p:pic>
            <p:nvPicPr>
              <p:cNvPr id="327" name="Ink 326">
                <a:extLst>
                  <a:ext uri="{FF2B5EF4-FFF2-40B4-BE49-F238E27FC236}">
                    <a16:creationId xmlns:a16="http://schemas.microsoft.com/office/drawing/2014/main" id="{DA764F13-15ED-450F-B361-B7E9F94CBC75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6516960" y="4668360"/>
                <a:ext cx="28404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328" name="Ink 327">
                <a:extLst>
                  <a:ext uri="{FF2B5EF4-FFF2-40B4-BE49-F238E27FC236}">
                    <a16:creationId xmlns:a16="http://schemas.microsoft.com/office/drawing/2014/main" id="{174E643C-E6BD-4DD0-9EC6-63710C0853BA}"/>
                  </a:ext>
                </a:extLst>
              </p14:cNvPr>
              <p14:cNvContentPartPr/>
              <p14:nvPr/>
            </p14:nvContentPartPr>
            <p14:xfrm>
              <a:off x="6438840" y="4373880"/>
              <a:ext cx="207720" cy="253080"/>
            </p14:xfrm>
          </p:contentPart>
        </mc:Choice>
        <mc:Fallback>
          <p:pic>
            <p:nvPicPr>
              <p:cNvPr id="328" name="Ink 327">
                <a:extLst>
                  <a:ext uri="{FF2B5EF4-FFF2-40B4-BE49-F238E27FC236}">
                    <a16:creationId xmlns:a16="http://schemas.microsoft.com/office/drawing/2014/main" id="{174E643C-E6BD-4DD0-9EC6-63710C0853BA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6429840" y="4365228"/>
                <a:ext cx="225360" cy="2707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329" name="Ink 328">
                <a:extLst>
                  <a:ext uri="{FF2B5EF4-FFF2-40B4-BE49-F238E27FC236}">
                    <a16:creationId xmlns:a16="http://schemas.microsoft.com/office/drawing/2014/main" id="{BFFFEF81-8859-4E3B-9C7A-0D20C33F62C6}"/>
                  </a:ext>
                </a:extLst>
              </p14:cNvPr>
              <p14:cNvContentPartPr/>
              <p14:nvPr/>
            </p14:nvContentPartPr>
            <p14:xfrm>
              <a:off x="5861040" y="4385760"/>
              <a:ext cx="275760" cy="285120"/>
            </p14:xfrm>
          </p:contentPart>
        </mc:Choice>
        <mc:Fallback>
          <p:pic>
            <p:nvPicPr>
              <p:cNvPr id="329" name="Ink 328">
                <a:extLst>
                  <a:ext uri="{FF2B5EF4-FFF2-40B4-BE49-F238E27FC236}">
                    <a16:creationId xmlns:a16="http://schemas.microsoft.com/office/drawing/2014/main" id="{BFFFEF81-8859-4E3B-9C7A-0D20C33F62C6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5852040" y="4376771"/>
                <a:ext cx="293400" cy="3027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330" name="Ink 329">
                <a:extLst>
                  <a:ext uri="{FF2B5EF4-FFF2-40B4-BE49-F238E27FC236}">
                    <a16:creationId xmlns:a16="http://schemas.microsoft.com/office/drawing/2014/main" id="{FFA5CDD7-B7D9-4C96-AEB8-9E2CD2EB34AA}"/>
                  </a:ext>
                </a:extLst>
              </p14:cNvPr>
              <p14:cNvContentPartPr/>
              <p14:nvPr/>
            </p14:nvContentPartPr>
            <p14:xfrm>
              <a:off x="4717320" y="4435080"/>
              <a:ext cx="288360" cy="167040"/>
            </p14:xfrm>
          </p:contentPart>
        </mc:Choice>
        <mc:Fallback>
          <p:pic>
            <p:nvPicPr>
              <p:cNvPr id="330" name="Ink 329">
                <a:extLst>
                  <a:ext uri="{FF2B5EF4-FFF2-40B4-BE49-F238E27FC236}">
                    <a16:creationId xmlns:a16="http://schemas.microsoft.com/office/drawing/2014/main" id="{FFA5CDD7-B7D9-4C96-AEB8-9E2CD2EB34AA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4708680" y="4426080"/>
                <a:ext cx="30600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331" name="Ink 330">
                <a:extLst>
                  <a:ext uri="{FF2B5EF4-FFF2-40B4-BE49-F238E27FC236}">
                    <a16:creationId xmlns:a16="http://schemas.microsoft.com/office/drawing/2014/main" id="{A07D05C8-067C-4D56-804E-382461F6244C}"/>
                  </a:ext>
                </a:extLst>
              </p14:cNvPr>
              <p14:cNvContentPartPr/>
              <p14:nvPr/>
            </p14:nvContentPartPr>
            <p14:xfrm>
              <a:off x="4121880" y="4589160"/>
              <a:ext cx="227880" cy="67680"/>
            </p14:xfrm>
          </p:contentPart>
        </mc:Choice>
        <mc:Fallback>
          <p:pic>
            <p:nvPicPr>
              <p:cNvPr id="331" name="Ink 330">
                <a:extLst>
                  <a:ext uri="{FF2B5EF4-FFF2-40B4-BE49-F238E27FC236}">
                    <a16:creationId xmlns:a16="http://schemas.microsoft.com/office/drawing/2014/main" id="{A07D05C8-067C-4D56-804E-382461F6244C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4112880" y="4580474"/>
                <a:ext cx="245520" cy="854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332" name="Ink 331">
                <a:extLst>
                  <a:ext uri="{FF2B5EF4-FFF2-40B4-BE49-F238E27FC236}">
                    <a16:creationId xmlns:a16="http://schemas.microsoft.com/office/drawing/2014/main" id="{ECA168D1-6006-4771-BCA2-374C58501067}"/>
                  </a:ext>
                </a:extLst>
              </p14:cNvPr>
              <p14:cNvContentPartPr/>
              <p14:nvPr/>
            </p14:nvContentPartPr>
            <p14:xfrm>
              <a:off x="3755760" y="4568280"/>
              <a:ext cx="120240" cy="232920"/>
            </p14:xfrm>
          </p:contentPart>
        </mc:Choice>
        <mc:Fallback>
          <p:pic>
            <p:nvPicPr>
              <p:cNvPr id="332" name="Ink 331">
                <a:extLst>
                  <a:ext uri="{FF2B5EF4-FFF2-40B4-BE49-F238E27FC236}">
                    <a16:creationId xmlns:a16="http://schemas.microsoft.com/office/drawing/2014/main" id="{ECA168D1-6006-4771-BCA2-374C58501067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3747120" y="4559627"/>
                <a:ext cx="137880" cy="2505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333" name="Ink 332">
                <a:extLst>
                  <a:ext uri="{FF2B5EF4-FFF2-40B4-BE49-F238E27FC236}">
                    <a16:creationId xmlns:a16="http://schemas.microsoft.com/office/drawing/2014/main" id="{4D85282D-698F-4D20-A735-8E6D1339BAB6}"/>
                  </a:ext>
                </a:extLst>
              </p14:cNvPr>
              <p14:cNvContentPartPr/>
              <p14:nvPr/>
            </p14:nvContentPartPr>
            <p14:xfrm>
              <a:off x="6853200" y="4585200"/>
              <a:ext cx="218880" cy="12600"/>
            </p14:xfrm>
          </p:contentPart>
        </mc:Choice>
        <mc:Fallback>
          <p:pic>
            <p:nvPicPr>
              <p:cNvPr id="333" name="Ink 332">
                <a:extLst>
                  <a:ext uri="{FF2B5EF4-FFF2-40B4-BE49-F238E27FC236}">
                    <a16:creationId xmlns:a16="http://schemas.microsoft.com/office/drawing/2014/main" id="{4D85282D-698F-4D20-A735-8E6D1339BAB6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6844200" y="4576560"/>
                <a:ext cx="23652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334" name="Ink 333">
                <a:extLst>
                  <a:ext uri="{FF2B5EF4-FFF2-40B4-BE49-F238E27FC236}">
                    <a16:creationId xmlns:a16="http://schemas.microsoft.com/office/drawing/2014/main" id="{1C35919A-6379-40B3-A224-3569118028B3}"/>
                  </a:ext>
                </a:extLst>
              </p14:cNvPr>
              <p14:cNvContentPartPr/>
              <p14:nvPr/>
            </p14:nvContentPartPr>
            <p14:xfrm>
              <a:off x="6920880" y="4671960"/>
              <a:ext cx="202680" cy="29160"/>
            </p14:xfrm>
          </p:contentPart>
        </mc:Choice>
        <mc:Fallback>
          <p:pic>
            <p:nvPicPr>
              <p:cNvPr id="334" name="Ink 333">
                <a:extLst>
                  <a:ext uri="{FF2B5EF4-FFF2-40B4-BE49-F238E27FC236}">
                    <a16:creationId xmlns:a16="http://schemas.microsoft.com/office/drawing/2014/main" id="{1C35919A-6379-40B3-A224-3569118028B3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6911880" y="4662960"/>
                <a:ext cx="22032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340" name="Ink 339">
                <a:extLst>
                  <a:ext uri="{FF2B5EF4-FFF2-40B4-BE49-F238E27FC236}">
                    <a16:creationId xmlns:a16="http://schemas.microsoft.com/office/drawing/2014/main" id="{4785473B-8227-4B18-B88F-E796CEF8595E}"/>
                  </a:ext>
                </a:extLst>
              </p14:cNvPr>
              <p14:cNvContentPartPr/>
              <p14:nvPr/>
            </p14:nvContentPartPr>
            <p14:xfrm>
              <a:off x="8022840" y="4329600"/>
              <a:ext cx="97200" cy="366120"/>
            </p14:xfrm>
          </p:contentPart>
        </mc:Choice>
        <mc:Fallback>
          <p:pic>
            <p:nvPicPr>
              <p:cNvPr id="340" name="Ink 339">
                <a:extLst>
                  <a:ext uri="{FF2B5EF4-FFF2-40B4-BE49-F238E27FC236}">
                    <a16:creationId xmlns:a16="http://schemas.microsoft.com/office/drawing/2014/main" id="{4785473B-8227-4B18-B88F-E796CEF8595E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8013840" y="4320600"/>
                <a:ext cx="114840" cy="38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341" name="Ink 340">
                <a:extLst>
                  <a:ext uri="{FF2B5EF4-FFF2-40B4-BE49-F238E27FC236}">
                    <a16:creationId xmlns:a16="http://schemas.microsoft.com/office/drawing/2014/main" id="{FFC1FA84-F58F-4BA3-88FF-AEA34B019868}"/>
                  </a:ext>
                </a:extLst>
              </p14:cNvPr>
              <p14:cNvContentPartPr/>
              <p14:nvPr/>
            </p14:nvContentPartPr>
            <p14:xfrm>
              <a:off x="8225520" y="4478640"/>
              <a:ext cx="25560" cy="28440"/>
            </p14:xfrm>
          </p:contentPart>
        </mc:Choice>
        <mc:Fallback>
          <p:pic>
            <p:nvPicPr>
              <p:cNvPr id="341" name="Ink 340">
                <a:extLst>
                  <a:ext uri="{FF2B5EF4-FFF2-40B4-BE49-F238E27FC236}">
                    <a16:creationId xmlns:a16="http://schemas.microsoft.com/office/drawing/2014/main" id="{FFC1FA84-F58F-4BA3-88FF-AEA34B019868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8216880" y="4469640"/>
                <a:ext cx="4320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349" name="Ink 348">
                <a:extLst>
                  <a:ext uri="{FF2B5EF4-FFF2-40B4-BE49-F238E27FC236}">
                    <a16:creationId xmlns:a16="http://schemas.microsoft.com/office/drawing/2014/main" id="{999253BF-9A16-4167-8CF4-6FA5318B79F3}"/>
                  </a:ext>
                </a:extLst>
              </p14:cNvPr>
              <p14:cNvContentPartPr/>
              <p14:nvPr/>
            </p14:nvContentPartPr>
            <p14:xfrm>
              <a:off x="8495160" y="4270200"/>
              <a:ext cx="558000" cy="344520"/>
            </p14:xfrm>
          </p:contentPart>
        </mc:Choice>
        <mc:Fallback>
          <p:pic>
            <p:nvPicPr>
              <p:cNvPr id="349" name="Ink 348">
                <a:extLst>
                  <a:ext uri="{FF2B5EF4-FFF2-40B4-BE49-F238E27FC236}">
                    <a16:creationId xmlns:a16="http://schemas.microsoft.com/office/drawing/2014/main" id="{999253BF-9A16-4167-8CF4-6FA5318B79F3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8486160" y="4261200"/>
                <a:ext cx="575640" cy="3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350" name="Ink 349">
                <a:extLst>
                  <a:ext uri="{FF2B5EF4-FFF2-40B4-BE49-F238E27FC236}">
                    <a16:creationId xmlns:a16="http://schemas.microsoft.com/office/drawing/2014/main" id="{AF72195C-DEC7-4F86-8244-22AFE121F5A3}"/>
                  </a:ext>
                </a:extLst>
              </p14:cNvPr>
              <p14:cNvContentPartPr/>
              <p14:nvPr/>
            </p14:nvContentPartPr>
            <p14:xfrm>
              <a:off x="7412640" y="4364520"/>
              <a:ext cx="532800" cy="325080"/>
            </p14:xfrm>
          </p:contentPart>
        </mc:Choice>
        <mc:Fallback>
          <p:pic>
            <p:nvPicPr>
              <p:cNvPr id="350" name="Ink 349">
                <a:extLst>
                  <a:ext uri="{FF2B5EF4-FFF2-40B4-BE49-F238E27FC236}">
                    <a16:creationId xmlns:a16="http://schemas.microsoft.com/office/drawing/2014/main" id="{AF72195C-DEC7-4F86-8244-22AFE121F5A3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7404000" y="4355880"/>
                <a:ext cx="55044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351" name="Ink 350">
                <a:extLst>
                  <a:ext uri="{FF2B5EF4-FFF2-40B4-BE49-F238E27FC236}">
                    <a16:creationId xmlns:a16="http://schemas.microsoft.com/office/drawing/2014/main" id="{0F4E2650-DF0D-4083-9D2D-91E32E674A76}"/>
                  </a:ext>
                </a:extLst>
              </p14:cNvPr>
              <p14:cNvContentPartPr/>
              <p14:nvPr/>
            </p14:nvContentPartPr>
            <p14:xfrm>
              <a:off x="1646520" y="5735760"/>
              <a:ext cx="51480" cy="23400"/>
            </p14:xfrm>
          </p:contentPart>
        </mc:Choice>
        <mc:Fallback>
          <p:pic>
            <p:nvPicPr>
              <p:cNvPr id="351" name="Ink 350">
                <a:extLst>
                  <a:ext uri="{FF2B5EF4-FFF2-40B4-BE49-F238E27FC236}">
                    <a16:creationId xmlns:a16="http://schemas.microsoft.com/office/drawing/2014/main" id="{0F4E2650-DF0D-4083-9D2D-91E32E674A76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1637880" y="5727120"/>
                <a:ext cx="6912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353" name="Ink 352">
                <a:extLst>
                  <a:ext uri="{FF2B5EF4-FFF2-40B4-BE49-F238E27FC236}">
                    <a16:creationId xmlns:a16="http://schemas.microsoft.com/office/drawing/2014/main" id="{8DBB8DB9-8A59-456F-9727-360602075DA0}"/>
                  </a:ext>
                </a:extLst>
              </p14:cNvPr>
              <p14:cNvContentPartPr/>
              <p14:nvPr/>
            </p14:nvContentPartPr>
            <p14:xfrm>
              <a:off x="1795200" y="5549640"/>
              <a:ext cx="10800" cy="20880"/>
            </p14:xfrm>
          </p:contentPart>
        </mc:Choice>
        <mc:Fallback>
          <p:pic>
            <p:nvPicPr>
              <p:cNvPr id="353" name="Ink 352">
                <a:extLst>
                  <a:ext uri="{FF2B5EF4-FFF2-40B4-BE49-F238E27FC236}">
                    <a16:creationId xmlns:a16="http://schemas.microsoft.com/office/drawing/2014/main" id="{8DBB8DB9-8A59-456F-9727-360602075DA0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1786200" y="5540640"/>
                <a:ext cx="2844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356" name="Ink 355">
                <a:extLst>
                  <a:ext uri="{FF2B5EF4-FFF2-40B4-BE49-F238E27FC236}">
                    <a16:creationId xmlns:a16="http://schemas.microsoft.com/office/drawing/2014/main" id="{7D3813B3-BEFD-4EF0-827A-32EE083A015D}"/>
                  </a:ext>
                </a:extLst>
              </p14:cNvPr>
              <p14:cNvContentPartPr/>
              <p14:nvPr/>
            </p14:nvContentPartPr>
            <p14:xfrm>
              <a:off x="2685840" y="5465760"/>
              <a:ext cx="254160" cy="264240"/>
            </p14:xfrm>
          </p:contentPart>
        </mc:Choice>
        <mc:Fallback>
          <p:pic>
            <p:nvPicPr>
              <p:cNvPr id="356" name="Ink 355">
                <a:extLst>
                  <a:ext uri="{FF2B5EF4-FFF2-40B4-BE49-F238E27FC236}">
                    <a16:creationId xmlns:a16="http://schemas.microsoft.com/office/drawing/2014/main" id="{7D3813B3-BEFD-4EF0-827A-32EE083A015D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2677200" y="5457120"/>
                <a:ext cx="27180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369" name="Ink 368">
                <a:extLst>
                  <a:ext uri="{FF2B5EF4-FFF2-40B4-BE49-F238E27FC236}">
                    <a16:creationId xmlns:a16="http://schemas.microsoft.com/office/drawing/2014/main" id="{41A3ED63-EA46-4240-9941-A00DB2AE04DC}"/>
                  </a:ext>
                </a:extLst>
              </p14:cNvPr>
              <p14:cNvContentPartPr/>
              <p14:nvPr/>
            </p14:nvContentPartPr>
            <p14:xfrm>
              <a:off x="4452000" y="5379000"/>
              <a:ext cx="56520" cy="196200"/>
            </p14:xfrm>
          </p:contentPart>
        </mc:Choice>
        <mc:Fallback>
          <p:pic>
            <p:nvPicPr>
              <p:cNvPr id="369" name="Ink 368">
                <a:extLst>
                  <a:ext uri="{FF2B5EF4-FFF2-40B4-BE49-F238E27FC236}">
                    <a16:creationId xmlns:a16="http://schemas.microsoft.com/office/drawing/2014/main" id="{41A3ED63-EA46-4240-9941-A00DB2AE04DC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4443360" y="5370000"/>
                <a:ext cx="7416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370" name="Ink 369">
                <a:extLst>
                  <a:ext uri="{FF2B5EF4-FFF2-40B4-BE49-F238E27FC236}">
                    <a16:creationId xmlns:a16="http://schemas.microsoft.com/office/drawing/2014/main" id="{4B762104-A9A5-4722-8E67-6FE9C07B2B42}"/>
                  </a:ext>
                </a:extLst>
              </p14:cNvPr>
              <p14:cNvContentPartPr/>
              <p14:nvPr/>
            </p14:nvContentPartPr>
            <p14:xfrm>
              <a:off x="3716160" y="5447760"/>
              <a:ext cx="344520" cy="158760"/>
            </p14:xfrm>
          </p:contentPart>
        </mc:Choice>
        <mc:Fallback>
          <p:pic>
            <p:nvPicPr>
              <p:cNvPr id="370" name="Ink 369">
                <a:extLst>
                  <a:ext uri="{FF2B5EF4-FFF2-40B4-BE49-F238E27FC236}">
                    <a16:creationId xmlns:a16="http://schemas.microsoft.com/office/drawing/2014/main" id="{4B762104-A9A5-4722-8E67-6FE9C07B2B42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3707511" y="5439120"/>
                <a:ext cx="362178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371" name="Ink 370">
                <a:extLst>
                  <a:ext uri="{FF2B5EF4-FFF2-40B4-BE49-F238E27FC236}">
                    <a16:creationId xmlns:a16="http://schemas.microsoft.com/office/drawing/2014/main" id="{5DE5CBCE-2A17-4905-B4E0-8F8A4F77E09C}"/>
                  </a:ext>
                </a:extLst>
              </p14:cNvPr>
              <p14:cNvContentPartPr/>
              <p14:nvPr/>
            </p14:nvContentPartPr>
            <p14:xfrm>
              <a:off x="3146640" y="5406360"/>
              <a:ext cx="487080" cy="318960"/>
            </p14:xfrm>
          </p:contentPart>
        </mc:Choice>
        <mc:Fallback>
          <p:pic>
            <p:nvPicPr>
              <p:cNvPr id="371" name="Ink 370">
                <a:extLst>
                  <a:ext uri="{FF2B5EF4-FFF2-40B4-BE49-F238E27FC236}">
                    <a16:creationId xmlns:a16="http://schemas.microsoft.com/office/drawing/2014/main" id="{5DE5CBCE-2A17-4905-B4E0-8F8A4F77E09C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3138000" y="5397720"/>
                <a:ext cx="504720" cy="33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372" name="Ink 371">
                <a:extLst>
                  <a:ext uri="{FF2B5EF4-FFF2-40B4-BE49-F238E27FC236}">
                    <a16:creationId xmlns:a16="http://schemas.microsoft.com/office/drawing/2014/main" id="{EACA2FF6-36EB-4061-9DB4-F51ABD75F6A0}"/>
                  </a:ext>
                </a:extLst>
              </p14:cNvPr>
              <p14:cNvContentPartPr/>
              <p14:nvPr/>
            </p14:nvContentPartPr>
            <p14:xfrm>
              <a:off x="1959360" y="5485560"/>
              <a:ext cx="548280" cy="290520"/>
            </p14:xfrm>
          </p:contentPart>
        </mc:Choice>
        <mc:Fallback>
          <p:pic>
            <p:nvPicPr>
              <p:cNvPr id="372" name="Ink 371">
                <a:extLst>
                  <a:ext uri="{FF2B5EF4-FFF2-40B4-BE49-F238E27FC236}">
                    <a16:creationId xmlns:a16="http://schemas.microsoft.com/office/drawing/2014/main" id="{EACA2FF6-36EB-4061-9DB4-F51ABD75F6A0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1950360" y="5476560"/>
                <a:ext cx="56592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385" name="Ink 384">
                <a:extLst>
                  <a:ext uri="{FF2B5EF4-FFF2-40B4-BE49-F238E27FC236}">
                    <a16:creationId xmlns:a16="http://schemas.microsoft.com/office/drawing/2014/main" id="{72990342-E889-4164-B42A-581D1243B20D}"/>
                  </a:ext>
                </a:extLst>
              </p14:cNvPr>
              <p14:cNvContentPartPr/>
              <p14:nvPr/>
            </p14:nvContentPartPr>
            <p14:xfrm>
              <a:off x="6789480" y="5150040"/>
              <a:ext cx="1063800" cy="283680"/>
            </p14:xfrm>
          </p:contentPart>
        </mc:Choice>
        <mc:Fallback>
          <p:pic>
            <p:nvPicPr>
              <p:cNvPr id="385" name="Ink 384">
                <a:extLst>
                  <a:ext uri="{FF2B5EF4-FFF2-40B4-BE49-F238E27FC236}">
                    <a16:creationId xmlns:a16="http://schemas.microsoft.com/office/drawing/2014/main" id="{72990342-E889-4164-B42A-581D1243B20D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6780840" y="5141389"/>
                <a:ext cx="1081440" cy="3013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4">
            <p14:nvContentPartPr>
              <p14:cNvPr id="386" name="Ink 385">
                <a:extLst>
                  <a:ext uri="{FF2B5EF4-FFF2-40B4-BE49-F238E27FC236}">
                    <a16:creationId xmlns:a16="http://schemas.microsoft.com/office/drawing/2014/main" id="{9D42757F-1F24-47C2-B516-A6D632344A27}"/>
                  </a:ext>
                </a:extLst>
              </p14:cNvPr>
              <p14:cNvContentPartPr/>
              <p14:nvPr/>
            </p14:nvContentPartPr>
            <p14:xfrm>
              <a:off x="4591320" y="5227080"/>
              <a:ext cx="1977480" cy="495000"/>
            </p14:xfrm>
          </p:contentPart>
        </mc:Choice>
        <mc:Fallback>
          <p:pic>
            <p:nvPicPr>
              <p:cNvPr id="386" name="Ink 385">
                <a:extLst>
                  <a:ext uri="{FF2B5EF4-FFF2-40B4-BE49-F238E27FC236}">
                    <a16:creationId xmlns:a16="http://schemas.microsoft.com/office/drawing/2014/main" id="{9D42757F-1F24-47C2-B516-A6D632344A27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4582320" y="5218434"/>
                <a:ext cx="1995120" cy="5126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6">
            <p14:nvContentPartPr>
              <p14:cNvPr id="456" name="Ink 455">
                <a:extLst>
                  <a:ext uri="{FF2B5EF4-FFF2-40B4-BE49-F238E27FC236}">
                    <a16:creationId xmlns:a16="http://schemas.microsoft.com/office/drawing/2014/main" id="{625B3300-468A-4D4E-874D-78EC407E42F3}"/>
                  </a:ext>
                </a:extLst>
              </p14:cNvPr>
              <p14:cNvContentPartPr/>
              <p14:nvPr/>
            </p14:nvContentPartPr>
            <p14:xfrm>
              <a:off x="9242160" y="3064560"/>
              <a:ext cx="2756880" cy="3089880"/>
            </p14:xfrm>
          </p:contentPart>
        </mc:Choice>
        <mc:Fallback>
          <p:pic>
            <p:nvPicPr>
              <p:cNvPr id="456" name="Ink 455">
                <a:extLst>
                  <a:ext uri="{FF2B5EF4-FFF2-40B4-BE49-F238E27FC236}">
                    <a16:creationId xmlns:a16="http://schemas.microsoft.com/office/drawing/2014/main" id="{625B3300-468A-4D4E-874D-78EC407E42F3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9233520" y="3055920"/>
                <a:ext cx="2774520" cy="310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8">
            <p14:nvContentPartPr>
              <p14:cNvPr id="458" name="Ink 457">
                <a:extLst>
                  <a:ext uri="{FF2B5EF4-FFF2-40B4-BE49-F238E27FC236}">
                    <a16:creationId xmlns:a16="http://schemas.microsoft.com/office/drawing/2014/main" id="{B278DBD9-D370-4C30-B065-581B9E1C9A0D}"/>
                  </a:ext>
                </a:extLst>
              </p14:cNvPr>
              <p14:cNvContentPartPr/>
              <p14:nvPr/>
            </p14:nvContentPartPr>
            <p14:xfrm>
              <a:off x="7097280" y="718080"/>
              <a:ext cx="3646080" cy="592200"/>
            </p14:xfrm>
          </p:contentPart>
        </mc:Choice>
        <mc:Fallback>
          <p:pic>
            <p:nvPicPr>
              <p:cNvPr id="458" name="Ink 457">
                <a:extLst>
                  <a:ext uri="{FF2B5EF4-FFF2-40B4-BE49-F238E27FC236}">
                    <a16:creationId xmlns:a16="http://schemas.microsoft.com/office/drawing/2014/main" id="{B278DBD9-D370-4C30-B065-581B9E1C9A0D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7088281" y="709080"/>
                <a:ext cx="3663718" cy="60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7216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17" name="Ink 316">
                <a:extLst>
                  <a:ext uri="{FF2B5EF4-FFF2-40B4-BE49-F238E27FC236}">
                    <a16:creationId xmlns:a16="http://schemas.microsoft.com/office/drawing/2014/main" id="{6C95EA5D-E336-416F-A26C-1A06761422C3}"/>
                  </a:ext>
                </a:extLst>
              </p14:cNvPr>
              <p14:cNvContentPartPr/>
              <p14:nvPr/>
            </p14:nvContentPartPr>
            <p14:xfrm>
              <a:off x="413160" y="471840"/>
              <a:ext cx="8552880" cy="5105160"/>
            </p14:xfrm>
          </p:contentPart>
        </mc:Choice>
        <mc:Fallback>
          <p:pic>
            <p:nvPicPr>
              <p:cNvPr id="317" name="Ink 316">
                <a:extLst>
                  <a:ext uri="{FF2B5EF4-FFF2-40B4-BE49-F238E27FC236}">
                    <a16:creationId xmlns:a16="http://schemas.microsoft.com/office/drawing/2014/main" id="{6C95EA5D-E336-416F-A26C-1A06761422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4520" y="463199"/>
                <a:ext cx="8570520" cy="512280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2901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96" name="Ink 495">
                <a:extLst>
                  <a:ext uri="{FF2B5EF4-FFF2-40B4-BE49-F238E27FC236}">
                    <a16:creationId xmlns:a16="http://schemas.microsoft.com/office/drawing/2014/main" id="{4EDFFAD5-A97C-435E-8308-E1D62DB0024D}"/>
                  </a:ext>
                </a:extLst>
              </p14:cNvPr>
              <p14:cNvContentPartPr/>
              <p14:nvPr/>
            </p14:nvContentPartPr>
            <p14:xfrm>
              <a:off x="565440" y="482640"/>
              <a:ext cx="10447200" cy="5890320"/>
            </p14:xfrm>
          </p:contentPart>
        </mc:Choice>
        <mc:Fallback>
          <p:pic>
            <p:nvPicPr>
              <p:cNvPr id="496" name="Ink 495">
                <a:extLst>
                  <a:ext uri="{FF2B5EF4-FFF2-40B4-BE49-F238E27FC236}">
                    <a16:creationId xmlns:a16="http://schemas.microsoft.com/office/drawing/2014/main" id="{4EDFFAD5-A97C-435E-8308-E1D62DB0024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6440" y="473640"/>
                <a:ext cx="10464840" cy="590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0532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67395FC-90E4-4044-B6DB-13B2E46FE2D1}"/>
                  </a:ext>
                </a:extLst>
              </p14:cNvPr>
              <p14:cNvContentPartPr/>
              <p14:nvPr/>
            </p14:nvContentPartPr>
            <p14:xfrm>
              <a:off x="1536360" y="576960"/>
              <a:ext cx="6120" cy="118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67395FC-90E4-4044-B6DB-13B2E46FE2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7720" y="568320"/>
                <a:ext cx="2376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BAAE5D6-EC75-48F9-9C2E-C1FB7FCE5A82}"/>
                  </a:ext>
                </a:extLst>
              </p14:cNvPr>
              <p14:cNvContentPartPr/>
              <p14:nvPr/>
            </p14:nvContentPartPr>
            <p14:xfrm>
              <a:off x="1555080" y="697920"/>
              <a:ext cx="1080" cy="46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BAAE5D6-EC75-48F9-9C2E-C1FB7FCE5A8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46080" y="689280"/>
                <a:ext cx="1872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80F67E3-869B-40C3-A72A-C63B267D7DB9}"/>
                  </a:ext>
                </a:extLst>
              </p14:cNvPr>
              <p14:cNvContentPartPr/>
              <p14:nvPr/>
            </p14:nvContentPartPr>
            <p14:xfrm>
              <a:off x="2151600" y="548520"/>
              <a:ext cx="40680" cy="1116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80F67E3-869B-40C3-A72A-C63B267D7DB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42960" y="539520"/>
                <a:ext cx="5832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BCE17F6-15D4-4D6C-AF98-9B830168FC9C}"/>
                  </a:ext>
                </a:extLst>
              </p14:cNvPr>
              <p14:cNvContentPartPr/>
              <p14:nvPr/>
            </p14:nvContentPartPr>
            <p14:xfrm>
              <a:off x="2222520" y="705120"/>
              <a:ext cx="87480" cy="950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BCE17F6-15D4-4D6C-AF98-9B830168FC9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13880" y="696120"/>
                <a:ext cx="10512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2A90D1D-00CD-4426-86F7-729EEBEEF148}"/>
                  </a:ext>
                </a:extLst>
              </p14:cNvPr>
              <p14:cNvContentPartPr/>
              <p14:nvPr/>
            </p14:nvContentPartPr>
            <p14:xfrm>
              <a:off x="2863680" y="647160"/>
              <a:ext cx="45360" cy="1008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2A90D1D-00CD-4426-86F7-729EEBEEF14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55040" y="638520"/>
                <a:ext cx="6300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E5593B2-1B23-4018-93DD-1C84C3D70209}"/>
                  </a:ext>
                </a:extLst>
              </p14:cNvPr>
              <p14:cNvContentPartPr/>
              <p14:nvPr/>
            </p14:nvContentPartPr>
            <p14:xfrm>
              <a:off x="3063480" y="533760"/>
              <a:ext cx="100080" cy="226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E5593B2-1B23-4018-93DD-1C84C3D7020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054840" y="525120"/>
                <a:ext cx="11772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AFB514A-8053-4F5F-8E02-9ED158EFD64C}"/>
                  </a:ext>
                </a:extLst>
              </p14:cNvPr>
              <p14:cNvContentPartPr/>
              <p14:nvPr/>
            </p14:nvContentPartPr>
            <p14:xfrm>
              <a:off x="3278040" y="530160"/>
              <a:ext cx="55080" cy="97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AFB514A-8053-4F5F-8E02-9ED158EFD64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269040" y="521160"/>
                <a:ext cx="7272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D3797D6-EC35-4EB5-906D-EAFB47D11579}"/>
                  </a:ext>
                </a:extLst>
              </p14:cNvPr>
              <p14:cNvContentPartPr/>
              <p14:nvPr/>
            </p14:nvContentPartPr>
            <p14:xfrm>
              <a:off x="3591240" y="507840"/>
              <a:ext cx="9000" cy="25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D3797D6-EC35-4EB5-906D-EAFB47D1157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582600" y="499200"/>
                <a:ext cx="2664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61C229A-216F-4EC0-98B8-EFC35517BEB8}"/>
                  </a:ext>
                </a:extLst>
              </p14:cNvPr>
              <p14:cNvContentPartPr/>
              <p14:nvPr/>
            </p14:nvContentPartPr>
            <p14:xfrm>
              <a:off x="3651360" y="605040"/>
              <a:ext cx="42480" cy="594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61C229A-216F-4EC0-98B8-EFC35517BEB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642360" y="596400"/>
                <a:ext cx="6012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D2277E2-A567-48C7-A215-24D5DAE3A1A0}"/>
                  </a:ext>
                </a:extLst>
              </p14:cNvPr>
              <p14:cNvContentPartPr/>
              <p14:nvPr/>
            </p14:nvContentPartPr>
            <p14:xfrm>
              <a:off x="3828120" y="406680"/>
              <a:ext cx="428760" cy="2588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D2277E2-A567-48C7-A215-24D5DAE3A1A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819120" y="397680"/>
                <a:ext cx="446400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40A2480-817B-4DA3-A50E-45D5AF5C24C2}"/>
                  </a:ext>
                </a:extLst>
              </p14:cNvPr>
              <p14:cNvContentPartPr/>
              <p14:nvPr/>
            </p14:nvContentPartPr>
            <p14:xfrm>
              <a:off x="2472000" y="501720"/>
              <a:ext cx="320040" cy="2293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40A2480-817B-4DA3-A50E-45D5AF5C24C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463360" y="493080"/>
                <a:ext cx="33768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8D363198-A2C4-4F19-95C8-543F9224327B}"/>
                  </a:ext>
                </a:extLst>
              </p14:cNvPr>
              <p14:cNvContentPartPr/>
              <p14:nvPr/>
            </p14:nvContentPartPr>
            <p14:xfrm>
              <a:off x="1744080" y="491280"/>
              <a:ext cx="320760" cy="2602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8D363198-A2C4-4F19-95C8-543F9224327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735080" y="482280"/>
                <a:ext cx="33840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6296BA93-2850-4D2D-9B05-9306B08CA256}"/>
                  </a:ext>
                </a:extLst>
              </p14:cNvPr>
              <p14:cNvContentPartPr/>
              <p14:nvPr/>
            </p14:nvContentPartPr>
            <p14:xfrm>
              <a:off x="4554600" y="410640"/>
              <a:ext cx="421200" cy="2746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6296BA93-2850-4D2D-9B05-9306B08CA25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545960" y="402000"/>
                <a:ext cx="43884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B4B5FC6A-38A5-4939-B33D-CF7E1FFF0588}"/>
                  </a:ext>
                </a:extLst>
              </p14:cNvPr>
              <p14:cNvContentPartPr/>
              <p14:nvPr/>
            </p14:nvContentPartPr>
            <p14:xfrm>
              <a:off x="5253000" y="465720"/>
              <a:ext cx="203400" cy="1598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B4B5FC6A-38A5-4939-B33D-CF7E1FFF058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244360" y="457080"/>
                <a:ext cx="22104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0E423324-0A5F-4780-9812-F0E916ADA632}"/>
                  </a:ext>
                </a:extLst>
              </p14:cNvPr>
              <p14:cNvContentPartPr/>
              <p14:nvPr/>
            </p14:nvContentPartPr>
            <p14:xfrm>
              <a:off x="8917800" y="454560"/>
              <a:ext cx="3960" cy="720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0E423324-0A5F-4780-9812-F0E916ADA63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909160" y="445560"/>
                <a:ext cx="2160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395E9698-C422-43F3-9068-983F641AB205}"/>
                  </a:ext>
                </a:extLst>
              </p14:cNvPr>
              <p14:cNvContentPartPr/>
              <p14:nvPr/>
            </p14:nvContentPartPr>
            <p14:xfrm>
              <a:off x="7893600" y="283920"/>
              <a:ext cx="918000" cy="2649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395E9698-C422-43F3-9068-983F641AB20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884960" y="274932"/>
                <a:ext cx="935640" cy="2825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17F234C1-D8D9-42B8-8AEB-0B2159B3120F}"/>
                  </a:ext>
                </a:extLst>
              </p14:cNvPr>
              <p14:cNvContentPartPr/>
              <p14:nvPr/>
            </p14:nvContentPartPr>
            <p14:xfrm>
              <a:off x="5730720" y="297240"/>
              <a:ext cx="1940760" cy="40032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17F234C1-D8D9-42B8-8AEB-0B2159B3120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721722" y="288600"/>
                <a:ext cx="1958397" cy="41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7F792A00-AABB-4B08-8E0D-137008560980}"/>
                  </a:ext>
                </a:extLst>
              </p14:cNvPr>
              <p14:cNvContentPartPr/>
              <p14:nvPr/>
            </p14:nvContentPartPr>
            <p14:xfrm>
              <a:off x="2820480" y="1058280"/>
              <a:ext cx="632880" cy="1821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7F792A00-AABB-4B08-8E0D-13700856098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811840" y="1049640"/>
                <a:ext cx="65052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7E1D231F-A838-432C-AABA-0E7345570091}"/>
                  </a:ext>
                </a:extLst>
              </p14:cNvPr>
              <p14:cNvContentPartPr/>
              <p14:nvPr/>
            </p14:nvContentPartPr>
            <p14:xfrm>
              <a:off x="5009640" y="935160"/>
              <a:ext cx="297000" cy="1857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7E1D231F-A838-432C-AABA-0E734557009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000640" y="926160"/>
                <a:ext cx="31464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F34BB3AA-36B5-4059-8796-CAE149AE2D54}"/>
                  </a:ext>
                </a:extLst>
              </p14:cNvPr>
              <p14:cNvContentPartPr/>
              <p14:nvPr/>
            </p14:nvContentPartPr>
            <p14:xfrm>
              <a:off x="3840000" y="934080"/>
              <a:ext cx="839160" cy="30024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F34BB3AA-36B5-4059-8796-CAE149AE2D5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831360" y="925440"/>
                <a:ext cx="85680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923B4A74-D42B-434A-A76C-80608C910E8B}"/>
                  </a:ext>
                </a:extLst>
              </p14:cNvPr>
              <p14:cNvContentPartPr/>
              <p14:nvPr/>
            </p14:nvContentPartPr>
            <p14:xfrm>
              <a:off x="1654440" y="1064760"/>
              <a:ext cx="731520" cy="2379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923B4A74-D42B-434A-A76C-80608C910E8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645440" y="1056120"/>
                <a:ext cx="74916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C05D3C4F-B3BE-4717-B73E-178BCEEFF562}"/>
                  </a:ext>
                </a:extLst>
              </p14:cNvPr>
              <p14:cNvContentPartPr/>
              <p14:nvPr/>
            </p14:nvContentPartPr>
            <p14:xfrm>
              <a:off x="5592840" y="861720"/>
              <a:ext cx="1054440" cy="42300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C05D3C4F-B3BE-4717-B73E-178BCEEFF56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584203" y="852720"/>
                <a:ext cx="1072074" cy="44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A497CB76-FB24-417E-851B-5E076C22FE71}"/>
                  </a:ext>
                </a:extLst>
              </p14:cNvPr>
              <p14:cNvContentPartPr/>
              <p14:nvPr/>
            </p14:nvContentPartPr>
            <p14:xfrm>
              <a:off x="6915840" y="749400"/>
              <a:ext cx="1401120" cy="39708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A497CB76-FB24-417E-851B-5E076C22FE7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907200" y="740408"/>
                <a:ext cx="1418760" cy="414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97F4ADA4-E7C0-4930-A35D-466FC3036636}"/>
                  </a:ext>
                </a:extLst>
              </p14:cNvPr>
              <p14:cNvContentPartPr/>
              <p14:nvPr/>
            </p14:nvContentPartPr>
            <p14:xfrm>
              <a:off x="9144960" y="919680"/>
              <a:ext cx="12240" cy="1692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97F4ADA4-E7C0-4930-A35D-466FC303663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136320" y="910680"/>
                <a:ext cx="2988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E8265CE1-DACC-4EBA-A34C-853A722FD528}"/>
                  </a:ext>
                </a:extLst>
              </p14:cNvPr>
              <p14:cNvContentPartPr/>
              <p14:nvPr/>
            </p14:nvContentPartPr>
            <p14:xfrm>
              <a:off x="9525840" y="731400"/>
              <a:ext cx="300960" cy="38988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E8265CE1-DACC-4EBA-A34C-853A722FD52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516851" y="722760"/>
                <a:ext cx="318579" cy="40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38EF6CD0-28A1-4E2A-9179-144677310492}"/>
                  </a:ext>
                </a:extLst>
              </p14:cNvPr>
              <p14:cNvContentPartPr/>
              <p14:nvPr/>
            </p14:nvContentPartPr>
            <p14:xfrm>
              <a:off x="8631240" y="884400"/>
              <a:ext cx="410040" cy="16452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38EF6CD0-28A1-4E2A-9179-144677310492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622248" y="875400"/>
                <a:ext cx="427665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BB888E42-7010-4EF9-A96F-8FFCDCFB7892}"/>
                  </a:ext>
                </a:extLst>
              </p14:cNvPr>
              <p14:cNvContentPartPr/>
              <p14:nvPr/>
            </p14:nvContentPartPr>
            <p14:xfrm>
              <a:off x="579120" y="411360"/>
              <a:ext cx="845280" cy="104400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BB888E42-7010-4EF9-A96F-8FFCDCFB789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70120" y="402360"/>
                <a:ext cx="862920" cy="10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CB0D76AE-2B9A-4AAD-B188-DE79E10F0DC0}"/>
                  </a:ext>
                </a:extLst>
              </p14:cNvPr>
              <p14:cNvContentPartPr/>
              <p14:nvPr/>
            </p14:nvContentPartPr>
            <p14:xfrm>
              <a:off x="9958920" y="308040"/>
              <a:ext cx="1655280" cy="82512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CB0D76AE-2B9A-4AAD-B188-DE79E10F0DC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949920" y="299400"/>
                <a:ext cx="1672920" cy="84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823FBBA8-B351-44DE-8CA4-7C12A625848E}"/>
                  </a:ext>
                </a:extLst>
              </p14:cNvPr>
              <p14:cNvContentPartPr/>
              <p14:nvPr/>
            </p14:nvContentPartPr>
            <p14:xfrm>
              <a:off x="3320520" y="1743360"/>
              <a:ext cx="230400" cy="31392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823FBBA8-B351-44DE-8CA4-7C12A625848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311520" y="1734720"/>
                <a:ext cx="24804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52BC7E95-79F5-4E27-BC47-CBAAAE5A9CCB}"/>
                  </a:ext>
                </a:extLst>
              </p14:cNvPr>
              <p14:cNvContentPartPr/>
              <p14:nvPr/>
            </p14:nvContentPartPr>
            <p14:xfrm>
              <a:off x="4423560" y="1880520"/>
              <a:ext cx="204840" cy="936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52BC7E95-79F5-4E27-BC47-CBAAAE5A9CC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414560" y="1871520"/>
                <a:ext cx="22248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71F83F3B-9A56-4FD3-9E4E-56D303FD6BCA}"/>
                  </a:ext>
                </a:extLst>
              </p14:cNvPr>
              <p14:cNvContentPartPr/>
              <p14:nvPr/>
            </p14:nvContentPartPr>
            <p14:xfrm>
              <a:off x="4476120" y="1986000"/>
              <a:ext cx="209880" cy="1404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71F83F3B-9A56-4FD3-9E4E-56D303FD6BCA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467120" y="1977360"/>
                <a:ext cx="22752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F244E5ED-C327-46E1-A727-F7FCDA34F9B5}"/>
                  </a:ext>
                </a:extLst>
              </p14:cNvPr>
              <p14:cNvContentPartPr/>
              <p14:nvPr/>
            </p14:nvContentPartPr>
            <p14:xfrm>
              <a:off x="6224280" y="1629240"/>
              <a:ext cx="782280" cy="41724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F244E5ED-C327-46E1-A727-F7FCDA34F9B5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215636" y="1620240"/>
                <a:ext cx="799928" cy="43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36A2AFF4-74F1-49C1-9F38-B87E2EE4596D}"/>
                  </a:ext>
                </a:extLst>
              </p14:cNvPr>
              <p14:cNvContentPartPr/>
              <p14:nvPr/>
            </p14:nvContentPartPr>
            <p14:xfrm>
              <a:off x="5016840" y="1654080"/>
              <a:ext cx="996840" cy="46332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36A2AFF4-74F1-49C1-9F38-B87E2EE4596D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008200" y="1645080"/>
                <a:ext cx="1014480" cy="48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1B83F37B-8CF6-443A-BF7F-448CD249FA8B}"/>
                  </a:ext>
                </a:extLst>
              </p14:cNvPr>
              <p14:cNvContentPartPr/>
              <p14:nvPr/>
            </p14:nvContentPartPr>
            <p14:xfrm>
              <a:off x="2438160" y="1739400"/>
              <a:ext cx="651960" cy="47160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1B83F37B-8CF6-443A-BF7F-448CD249FA8B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429160" y="1730760"/>
                <a:ext cx="669600" cy="48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55C4984F-FE8C-4DA4-B08F-C20304BC8415}"/>
                  </a:ext>
                </a:extLst>
              </p14:cNvPr>
              <p14:cNvContentPartPr/>
              <p14:nvPr/>
            </p14:nvContentPartPr>
            <p14:xfrm>
              <a:off x="3697800" y="1682520"/>
              <a:ext cx="514080" cy="47520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55C4984F-FE8C-4DA4-B08F-C20304BC8415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689160" y="1673880"/>
                <a:ext cx="531720" cy="49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33BDE1BE-0ACB-4DA6-AC27-A4B33565EAE0}"/>
                  </a:ext>
                </a:extLst>
              </p14:cNvPr>
              <p14:cNvContentPartPr/>
              <p14:nvPr/>
            </p14:nvContentPartPr>
            <p14:xfrm>
              <a:off x="7225080" y="1922280"/>
              <a:ext cx="124200" cy="14040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33BDE1BE-0ACB-4DA6-AC27-A4B33565EAE0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216080" y="1913640"/>
                <a:ext cx="14184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E2818FA2-77FD-47F0-B03F-5CC40F04DBF0}"/>
                  </a:ext>
                </a:extLst>
              </p14:cNvPr>
              <p14:cNvContentPartPr/>
              <p14:nvPr/>
            </p14:nvContentPartPr>
            <p14:xfrm>
              <a:off x="7841400" y="1687560"/>
              <a:ext cx="24120" cy="18072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E2818FA2-77FD-47F0-B03F-5CC40F04DBF0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832400" y="1678560"/>
                <a:ext cx="4176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943D823D-AF04-4735-A2DB-608F25C235EC}"/>
                  </a:ext>
                </a:extLst>
              </p14:cNvPr>
              <p14:cNvContentPartPr/>
              <p14:nvPr/>
            </p14:nvContentPartPr>
            <p14:xfrm>
              <a:off x="7795320" y="1572360"/>
              <a:ext cx="13680" cy="2088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943D823D-AF04-4735-A2DB-608F25C235EC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786320" y="1563720"/>
                <a:ext cx="3132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45C62646-1987-42D0-9906-0F6720125B72}"/>
                  </a:ext>
                </a:extLst>
              </p14:cNvPr>
              <p14:cNvContentPartPr/>
              <p14:nvPr/>
            </p14:nvContentPartPr>
            <p14:xfrm>
              <a:off x="8259720" y="1554000"/>
              <a:ext cx="9360" cy="1980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45C62646-1987-42D0-9906-0F6720125B72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250720" y="1545360"/>
                <a:ext cx="2700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8A11A816-6367-4C24-918E-AE9E62724A05}"/>
                  </a:ext>
                </a:extLst>
              </p14:cNvPr>
              <p14:cNvContentPartPr/>
              <p14:nvPr/>
            </p14:nvContentPartPr>
            <p14:xfrm>
              <a:off x="8032560" y="1703040"/>
              <a:ext cx="329400" cy="25956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8A11A816-6367-4C24-918E-AE9E62724A05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023911" y="1694400"/>
                <a:ext cx="347059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3BE2AFDE-D1DA-493B-988D-6B280D8FFAF0}"/>
                  </a:ext>
                </a:extLst>
              </p14:cNvPr>
              <p14:cNvContentPartPr/>
              <p14:nvPr/>
            </p14:nvContentPartPr>
            <p14:xfrm>
              <a:off x="9439800" y="1668480"/>
              <a:ext cx="63000" cy="1116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3BE2AFDE-D1DA-493B-988D-6B280D8FFAF0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9431160" y="1659840"/>
                <a:ext cx="8064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E5C18640-407F-42AC-820D-85A3471A96BE}"/>
                  </a:ext>
                </a:extLst>
              </p14:cNvPr>
              <p14:cNvContentPartPr/>
              <p14:nvPr/>
            </p14:nvContentPartPr>
            <p14:xfrm>
              <a:off x="9627720" y="1655520"/>
              <a:ext cx="25200" cy="648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E5C18640-407F-42AC-820D-85A3471A96BE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618720" y="1646880"/>
                <a:ext cx="4284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4A0260FE-55DF-407D-B052-F2CDE9119FA1}"/>
                  </a:ext>
                </a:extLst>
              </p14:cNvPr>
              <p14:cNvContentPartPr/>
              <p14:nvPr/>
            </p14:nvContentPartPr>
            <p14:xfrm>
              <a:off x="10196160" y="1650840"/>
              <a:ext cx="5400" cy="216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4A0260FE-55DF-407D-B052-F2CDE9119FA1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0187520" y="1641840"/>
                <a:ext cx="2304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D3AB634F-8EE7-4340-B5E7-0F18E2438557}"/>
                  </a:ext>
                </a:extLst>
              </p14:cNvPr>
              <p14:cNvContentPartPr/>
              <p14:nvPr/>
            </p14:nvContentPartPr>
            <p14:xfrm>
              <a:off x="9759480" y="1611240"/>
              <a:ext cx="294840" cy="21204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D3AB634F-8EE7-4340-B5E7-0F18E2438557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9750840" y="1602240"/>
                <a:ext cx="31248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DA09CC1E-2C87-4A7D-9513-132A91311CCB}"/>
                  </a:ext>
                </a:extLst>
              </p14:cNvPr>
              <p14:cNvContentPartPr/>
              <p14:nvPr/>
            </p14:nvContentPartPr>
            <p14:xfrm>
              <a:off x="8937240" y="1648680"/>
              <a:ext cx="405720" cy="26064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DA09CC1E-2C87-4A7D-9513-132A91311CCB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928240" y="1639680"/>
                <a:ext cx="423360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92BEC2D6-B59F-4375-8839-7863DCB591CA}"/>
                  </a:ext>
                </a:extLst>
              </p14:cNvPr>
              <p14:cNvContentPartPr/>
              <p14:nvPr/>
            </p14:nvContentPartPr>
            <p14:xfrm>
              <a:off x="8523600" y="1739040"/>
              <a:ext cx="283680" cy="10764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92BEC2D6-B59F-4375-8839-7863DCB591CA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514600" y="1730400"/>
                <a:ext cx="30132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A5D8D979-5B36-4773-ADCE-2874EBAB49AC}"/>
                  </a:ext>
                </a:extLst>
              </p14:cNvPr>
              <p14:cNvContentPartPr/>
              <p14:nvPr/>
            </p14:nvContentPartPr>
            <p14:xfrm>
              <a:off x="1023360" y="1699440"/>
              <a:ext cx="566280" cy="53316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A5D8D979-5B36-4773-ADCE-2874EBAB49AC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014366" y="1690800"/>
                <a:ext cx="583909" cy="55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69D5528A-E49B-41DA-9742-D6D4B1E856F6}"/>
                  </a:ext>
                </a:extLst>
              </p14:cNvPr>
              <p14:cNvContentPartPr/>
              <p14:nvPr/>
            </p14:nvContentPartPr>
            <p14:xfrm>
              <a:off x="3279120" y="2498640"/>
              <a:ext cx="162720" cy="28836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69D5528A-E49B-41DA-9742-D6D4B1E856F6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270480" y="2489640"/>
                <a:ext cx="180360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FBD484C1-E13A-422F-9DA4-F1E108FCBFAD}"/>
                  </a:ext>
                </a:extLst>
              </p14:cNvPr>
              <p14:cNvContentPartPr/>
              <p14:nvPr/>
            </p14:nvContentPartPr>
            <p14:xfrm>
              <a:off x="2444280" y="2529240"/>
              <a:ext cx="709920" cy="34236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FBD484C1-E13A-422F-9DA4-F1E108FCBFAD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435640" y="2520600"/>
                <a:ext cx="72756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528330E4-5805-43DF-A1D5-8DC922646BA1}"/>
                  </a:ext>
                </a:extLst>
              </p14:cNvPr>
              <p14:cNvContentPartPr/>
              <p14:nvPr/>
            </p14:nvContentPartPr>
            <p14:xfrm>
              <a:off x="5087760" y="2479560"/>
              <a:ext cx="168480" cy="1656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528330E4-5805-43DF-A1D5-8DC922646BA1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079120" y="2470920"/>
                <a:ext cx="18612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067CAA47-66E6-40A9-ABE4-C987CF3D8AFD}"/>
                  </a:ext>
                </a:extLst>
              </p14:cNvPr>
              <p14:cNvContentPartPr/>
              <p14:nvPr/>
            </p14:nvContentPartPr>
            <p14:xfrm>
              <a:off x="5115480" y="2563080"/>
              <a:ext cx="189720" cy="468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067CAA47-66E6-40A9-ABE4-C987CF3D8AFD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106840" y="2554080"/>
                <a:ext cx="20736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07433263-2426-4D5F-950F-1BF04F887A00}"/>
                  </a:ext>
                </a:extLst>
              </p14:cNvPr>
              <p14:cNvContentPartPr/>
              <p14:nvPr/>
            </p14:nvContentPartPr>
            <p14:xfrm>
              <a:off x="5476560" y="2229000"/>
              <a:ext cx="1497240" cy="467640"/>
            </p14:xfrm>
          </p:contentPart>
        </mc:Choice>
        <mc:Fallback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07433263-2426-4D5F-950F-1BF04F887A00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467918" y="2220360"/>
                <a:ext cx="1514884" cy="48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74CE0170-3FF0-415F-A77D-8CDE96189744}"/>
                  </a:ext>
                </a:extLst>
              </p14:cNvPr>
              <p14:cNvContentPartPr/>
              <p14:nvPr/>
            </p14:nvContentPartPr>
            <p14:xfrm>
              <a:off x="4255800" y="2385600"/>
              <a:ext cx="585360" cy="369720"/>
            </p14:xfrm>
          </p:contentPart>
        </mc:Choice>
        <mc:Fallback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74CE0170-3FF0-415F-A77D-8CDE96189744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246800" y="2376960"/>
                <a:ext cx="603000" cy="38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4BB2681E-49C8-4CE8-9906-E0E52DC1B8FD}"/>
                  </a:ext>
                </a:extLst>
              </p14:cNvPr>
              <p14:cNvContentPartPr/>
              <p14:nvPr/>
            </p14:nvContentPartPr>
            <p14:xfrm>
              <a:off x="3618960" y="2468040"/>
              <a:ext cx="519480" cy="34020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4BB2681E-49C8-4CE8-9906-E0E52DC1B8FD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609960" y="2459400"/>
                <a:ext cx="537120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C264CC91-584C-4B8F-ADD1-6615B9896F0A}"/>
                  </a:ext>
                </a:extLst>
              </p14:cNvPr>
              <p14:cNvContentPartPr/>
              <p14:nvPr/>
            </p14:nvContentPartPr>
            <p14:xfrm>
              <a:off x="8228400" y="2449320"/>
              <a:ext cx="93240" cy="142560"/>
            </p14:xfrm>
          </p:contentPart>
        </mc:Choice>
        <mc:Fallback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C264CC91-584C-4B8F-ADD1-6615B9896F0A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8219760" y="2440680"/>
                <a:ext cx="11088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02C9B904-1705-4BB6-BE45-360F241C67AD}"/>
                  </a:ext>
                </a:extLst>
              </p14:cNvPr>
              <p14:cNvContentPartPr/>
              <p14:nvPr/>
            </p14:nvContentPartPr>
            <p14:xfrm>
              <a:off x="7248480" y="2232960"/>
              <a:ext cx="866160" cy="375480"/>
            </p14:xfrm>
          </p:contentPart>
        </mc:Choice>
        <mc:Fallback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02C9B904-1705-4BB6-BE45-360F241C67AD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7239840" y="2223960"/>
                <a:ext cx="883800" cy="39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35896457-60D0-467E-9342-3314619259F8}"/>
                  </a:ext>
                </a:extLst>
              </p14:cNvPr>
              <p14:cNvContentPartPr/>
              <p14:nvPr/>
            </p14:nvContentPartPr>
            <p14:xfrm>
              <a:off x="8693880" y="2268960"/>
              <a:ext cx="86760" cy="126720"/>
            </p14:xfrm>
          </p:contentPart>
        </mc:Choice>
        <mc:Fallback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35896457-60D0-467E-9342-3314619259F8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8685240" y="2260320"/>
                <a:ext cx="10440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706C39B0-02C1-4416-985C-DB518239C59C}"/>
                  </a:ext>
                </a:extLst>
              </p14:cNvPr>
              <p14:cNvContentPartPr/>
              <p14:nvPr/>
            </p14:nvContentPartPr>
            <p14:xfrm>
              <a:off x="8697480" y="2171400"/>
              <a:ext cx="26280" cy="10800"/>
            </p14:xfrm>
          </p:contentPart>
        </mc:Choice>
        <mc:Fallback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706C39B0-02C1-4416-985C-DB518239C59C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8688480" y="2162400"/>
                <a:ext cx="4392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97FCD941-23D4-4B34-A1A6-8E5033EEFF6C}"/>
                  </a:ext>
                </a:extLst>
              </p14:cNvPr>
              <p14:cNvContentPartPr/>
              <p14:nvPr/>
            </p14:nvContentPartPr>
            <p14:xfrm>
              <a:off x="8860920" y="2279400"/>
              <a:ext cx="157320" cy="103680"/>
            </p14:xfrm>
          </p:contentPart>
        </mc:Choice>
        <mc:Fallback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97FCD941-23D4-4B34-A1A6-8E5033EEFF6C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8851920" y="2270400"/>
                <a:ext cx="17496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3DB631F7-4E87-4923-B787-FC1B6C02DDC8}"/>
                  </a:ext>
                </a:extLst>
              </p14:cNvPr>
              <p14:cNvContentPartPr/>
              <p14:nvPr/>
            </p14:nvContentPartPr>
            <p14:xfrm>
              <a:off x="9480120" y="2170680"/>
              <a:ext cx="183600" cy="134280"/>
            </p14:xfrm>
          </p:contentPart>
        </mc:Choice>
        <mc:Fallback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3DB631F7-4E87-4923-B787-FC1B6C02DDC8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9471480" y="2162040"/>
                <a:ext cx="20124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814792A0-D30D-45FD-A282-6D3D844E9FBA}"/>
                  </a:ext>
                </a:extLst>
              </p14:cNvPr>
              <p14:cNvContentPartPr/>
              <p14:nvPr/>
            </p14:nvContentPartPr>
            <p14:xfrm>
              <a:off x="9105360" y="2161680"/>
              <a:ext cx="267480" cy="261720"/>
            </p14:xfrm>
          </p:contentPart>
        </mc:Choice>
        <mc:Fallback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814792A0-D30D-45FD-A282-6D3D844E9FBA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9096360" y="2152680"/>
                <a:ext cx="28512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C520E364-2D6D-4C91-8FE0-5943A7F822C6}"/>
                  </a:ext>
                </a:extLst>
              </p14:cNvPr>
              <p14:cNvContentPartPr/>
              <p14:nvPr/>
            </p14:nvContentPartPr>
            <p14:xfrm>
              <a:off x="10934880" y="2088600"/>
              <a:ext cx="185400" cy="113760"/>
            </p14:xfrm>
          </p:contentPart>
        </mc:Choice>
        <mc:Fallback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C520E364-2D6D-4C91-8FE0-5943A7F822C6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0925880" y="2079960"/>
                <a:ext cx="20304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522E52CB-D8A0-418B-9E70-88A1877749CB}"/>
                  </a:ext>
                </a:extLst>
              </p14:cNvPr>
              <p14:cNvContentPartPr/>
              <p14:nvPr/>
            </p14:nvContentPartPr>
            <p14:xfrm>
              <a:off x="10541760" y="2160600"/>
              <a:ext cx="288360" cy="129600"/>
            </p14:xfrm>
          </p:contentPart>
        </mc:Choice>
        <mc:Fallback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522E52CB-D8A0-418B-9E70-88A1877749CB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0533120" y="2151600"/>
                <a:ext cx="30600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E60D0E2F-A9B0-4836-B51B-2EAC91F8819A}"/>
                  </a:ext>
                </a:extLst>
              </p14:cNvPr>
              <p14:cNvContentPartPr/>
              <p14:nvPr/>
            </p14:nvContentPartPr>
            <p14:xfrm>
              <a:off x="10092120" y="2133960"/>
              <a:ext cx="333360" cy="237600"/>
            </p14:xfrm>
          </p:contentPart>
        </mc:Choice>
        <mc:Fallback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E60D0E2F-A9B0-4836-B51B-2EAC91F8819A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0083120" y="2124960"/>
                <a:ext cx="35100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8CAC8CA8-1F40-49B3-8DBA-89662F38324B}"/>
                  </a:ext>
                </a:extLst>
              </p14:cNvPr>
              <p14:cNvContentPartPr/>
              <p14:nvPr/>
            </p14:nvContentPartPr>
            <p14:xfrm>
              <a:off x="9779640" y="2204880"/>
              <a:ext cx="178920" cy="61560"/>
            </p14:xfrm>
          </p:contentPart>
        </mc:Choice>
        <mc:Fallback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8CAC8CA8-1F40-49B3-8DBA-89662F38324B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9771000" y="2195880"/>
                <a:ext cx="19656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C59E1DC2-9C6F-48DE-9BB8-42F935104B6E}"/>
                  </a:ext>
                </a:extLst>
              </p14:cNvPr>
              <p14:cNvContentPartPr/>
              <p14:nvPr/>
            </p14:nvContentPartPr>
            <p14:xfrm>
              <a:off x="1008240" y="2447880"/>
              <a:ext cx="746640" cy="739800"/>
            </p14:xfrm>
          </p:contentPart>
        </mc:Choice>
        <mc:Fallback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C59E1DC2-9C6F-48DE-9BB8-42F935104B6E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999596" y="2438880"/>
                <a:ext cx="764289" cy="75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4853DF45-8A59-4054-A2C6-38E9C0F71456}"/>
                  </a:ext>
                </a:extLst>
              </p14:cNvPr>
              <p14:cNvContentPartPr/>
              <p14:nvPr/>
            </p14:nvContentPartPr>
            <p14:xfrm>
              <a:off x="2636880" y="3104520"/>
              <a:ext cx="8280" cy="95400"/>
            </p14:xfrm>
          </p:contentPart>
        </mc:Choice>
        <mc:Fallback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4853DF45-8A59-4054-A2C6-38E9C0F71456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2627880" y="3095880"/>
                <a:ext cx="2592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28E35E24-D61D-4CE3-AE1E-9CDDF74B1148}"/>
                  </a:ext>
                </a:extLst>
              </p14:cNvPr>
              <p14:cNvContentPartPr/>
              <p14:nvPr/>
            </p14:nvContentPartPr>
            <p14:xfrm>
              <a:off x="2604480" y="3415560"/>
              <a:ext cx="24120" cy="84240"/>
            </p14:xfrm>
          </p:contentPart>
        </mc:Choice>
        <mc:Fallback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28E35E24-D61D-4CE3-AE1E-9CDDF74B1148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2595840" y="3406920"/>
                <a:ext cx="4176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C81A6A41-BF6C-4BF8-978B-1BD4D27A0360}"/>
                  </a:ext>
                </a:extLst>
              </p14:cNvPr>
              <p14:cNvContentPartPr/>
              <p14:nvPr/>
            </p14:nvContentPartPr>
            <p14:xfrm>
              <a:off x="3332040" y="4079040"/>
              <a:ext cx="126360" cy="219960"/>
            </p14:xfrm>
          </p:contentPart>
        </mc:Choice>
        <mc:Fallback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C81A6A41-BF6C-4BF8-978B-1BD4D27A0360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3323400" y="4070040"/>
                <a:ext cx="14400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22ADF625-30C4-4B33-AE53-79AF2532A04A}"/>
                  </a:ext>
                </a:extLst>
              </p14:cNvPr>
              <p14:cNvContentPartPr/>
              <p14:nvPr/>
            </p14:nvContentPartPr>
            <p14:xfrm>
              <a:off x="2578200" y="4061760"/>
              <a:ext cx="613800" cy="318240"/>
            </p14:xfrm>
          </p:contentPart>
        </mc:Choice>
        <mc:Fallback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22ADF625-30C4-4B33-AE53-79AF2532A04A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2569200" y="4053120"/>
                <a:ext cx="63144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06FD3222-CD7B-43D4-A247-FE534A7E12B2}"/>
                  </a:ext>
                </a:extLst>
              </p14:cNvPr>
              <p14:cNvContentPartPr/>
              <p14:nvPr/>
            </p14:nvContentPartPr>
            <p14:xfrm>
              <a:off x="2572800" y="3820200"/>
              <a:ext cx="34920" cy="126720"/>
            </p14:xfrm>
          </p:contentPart>
        </mc:Choice>
        <mc:Fallback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06FD3222-CD7B-43D4-A247-FE534A7E12B2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2564160" y="3811200"/>
                <a:ext cx="5256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33CB2987-8F69-4F69-B46F-9997F27CD5AB}"/>
                  </a:ext>
                </a:extLst>
              </p14:cNvPr>
              <p14:cNvContentPartPr/>
              <p14:nvPr/>
            </p14:nvContentPartPr>
            <p14:xfrm>
              <a:off x="2607000" y="3667920"/>
              <a:ext cx="19800" cy="56520"/>
            </p14:xfrm>
          </p:contentPart>
        </mc:Choice>
        <mc:Fallback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33CB2987-8F69-4F69-B46F-9997F27CD5AB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2598000" y="3658920"/>
                <a:ext cx="3744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92EF88C3-E358-4837-A69D-A9A3D3C7571C}"/>
                  </a:ext>
                </a:extLst>
              </p14:cNvPr>
              <p14:cNvContentPartPr/>
              <p14:nvPr/>
            </p14:nvContentPartPr>
            <p14:xfrm>
              <a:off x="4256160" y="4110720"/>
              <a:ext cx="15840" cy="3240"/>
            </p14:xfrm>
          </p:contentPart>
        </mc:Choice>
        <mc:Fallback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92EF88C3-E358-4837-A69D-A9A3D3C7571C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4247160" y="4102080"/>
                <a:ext cx="3348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E59F06F1-C445-48C9-B072-644187DA76FA}"/>
                  </a:ext>
                </a:extLst>
              </p14:cNvPr>
              <p14:cNvContentPartPr/>
              <p14:nvPr/>
            </p14:nvContentPartPr>
            <p14:xfrm>
              <a:off x="4375680" y="4108560"/>
              <a:ext cx="21600" cy="2520"/>
            </p14:xfrm>
          </p:contentPart>
        </mc:Choice>
        <mc:Fallback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E59F06F1-C445-48C9-B072-644187DA76FA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4367040" y="4099920"/>
                <a:ext cx="3924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1B4B1EF8-27BC-4646-A6AA-75998BA315C6}"/>
                  </a:ext>
                </a:extLst>
              </p14:cNvPr>
              <p14:cNvContentPartPr/>
              <p14:nvPr/>
            </p14:nvContentPartPr>
            <p14:xfrm>
              <a:off x="4551000" y="3927480"/>
              <a:ext cx="188280" cy="291600"/>
            </p14:xfrm>
          </p:contentPart>
        </mc:Choice>
        <mc:Fallback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1B4B1EF8-27BC-4646-A6AA-75998BA315C6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4542360" y="3918480"/>
                <a:ext cx="205920" cy="30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23F86AA0-0746-4964-BB59-2064F8FA194F}"/>
                  </a:ext>
                </a:extLst>
              </p14:cNvPr>
              <p14:cNvContentPartPr/>
              <p14:nvPr/>
            </p14:nvContentPartPr>
            <p14:xfrm>
              <a:off x="6564120" y="3847200"/>
              <a:ext cx="39960" cy="311040"/>
            </p14:xfrm>
          </p:contentPart>
        </mc:Choice>
        <mc:Fallback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23F86AA0-0746-4964-BB59-2064F8FA194F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6555480" y="3838200"/>
                <a:ext cx="5760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A7F49811-E856-41AE-B785-22F4AC044C65}"/>
                  </a:ext>
                </a:extLst>
              </p14:cNvPr>
              <p14:cNvContentPartPr/>
              <p14:nvPr/>
            </p14:nvContentPartPr>
            <p14:xfrm>
              <a:off x="6736560" y="3769800"/>
              <a:ext cx="541800" cy="310680"/>
            </p14:xfrm>
          </p:contentPart>
        </mc:Choice>
        <mc:Fallback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A7F49811-E856-41AE-B785-22F4AC044C65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6727560" y="3761160"/>
                <a:ext cx="559440" cy="3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DEE24318-C59E-4E47-9628-70359765D507}"/>
                  </a:ext>
                </a:extLst>
              </p14:cNvPr>
              <p14:cNvContentPartPr/>
              <p14:nvPr/>
            </p14:nvContentPartPr>
            <p14:xfrm>
              <a:off x="6153000" y="3874920"/>
              <a:ext cx="327240" cy="324360"/>
            </p14:xfrm>
          </p:contentPart>
        </mc:Choice>
        <mc:Fallback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DEE24318-C59E-4E47-9628-70359765D507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6144010" y="3865920"/>
                <a:ext cx="344861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B8EB4AE5-C7AA-4E40-B7CA-626B9E6B28CC}"/>
                  </a:ext>
                </a:extLst>
              </p14:cNvPr>
              <p14:cNvContentPartPr/>
              <p14:nvPr/>
            </p14:nvContentPartPr>
            <p14:xfrm>
              <a:off x="5870760" y="3853320"/>
              <a:ext cx="98640" cy="257760"/>
            </p14:xfrm>
          </p:contentPart>
        </mc:Choice>
        <mc:Fallback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B8EB4AE5-C7AA-4E40-B7CA-626B9E6B28CC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5861727" y="3844333"/>
                <a:ext cx="116345" cy="2753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10C97D41-F307-4ACB-8939-A3203DB149E1}"/>
                  </a:ext>
                </a:extLst>
              </p14:cNvPr>
              <p14:cNvContentPartPr/>
              <p14:nvPr/>
            </p14:nvContentPartPr>
            <p14:xfrm>
              <a:off x="5438040" y="3962400"/>
              <a:ext cx="249120" cy="107280"/>
            </p14:xfrm>
          </p:contentPart>
        </mc:Choice>
        <mc:Fallback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10C97D41-F307-4ACB-8939-A3203DB149E1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5429400" y="3953400"/>
                <a:ext cx="26676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40C29B0C-3211-47C8-AF00-78E78A36E6EC}"/>
                  </a:ext>
                </a:extLst>
              </p14:cNvPr>
              <p14:cNvContentPartPr/>
              <p14:nvPr/>
            </p14:nvContentPartPr>
            <p14:xfrm>
              <a:off x="4843320" y="3862680"/>
              <a:ext cx="401400" cy="377640"/>
            </p14:xfrm>
          </p:contentPart>
        </mc:Choice>
        <mc:Fallback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40C29B0C-3211-47C8-AF00-78E78A36E6EC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4834320" y="3854040"/>
                <a:ext cx="419040" cy="39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CBAE97F6-A666-4E6E-A3BC-D63AE190097E}"/>
                  </a:ext>
                </a:extLst>
              </p14:cNvPr>
              <p14:cNvContentPartPr/>
              <p14:nvPr/>
            </p14:nvContentPartPr>
            <p14:xfrm>
              <a:off x="3545160" y="4021800"/>
              <a:ext cx="605880" cy="363600"/>
            </p14:xfrm>
          </p:contentPart>
        </mc:Choice>
        <mc:Fallback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CBAE97F6-A666-4E6E-A3BC-D63AE190097E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3536520" y="4012809"/>
                <a:ext cx="623520" cy="3812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41291623-F82D-4FCB-A1D1-231B46750A0B}"/>
                  </a:ext>
                </a:extLst>
              </p14:cNvPr>
              <p14:cNvContentPartPr/>
              <p14:nvPr/>
            </p14:nvContentPartPr>
            <p14:xfrm>
              <a:off x="7411200" y="3681960"/>
              <a:ext cx="981720" cy="407160"/>
            </p14:xfrm>
          </p:contentPart>
        </mc:Choice>
        <mc:Fallback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41291623-F82D-4FCB-A1D1-231B46750A0B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7402200" y="3673312"/>
                <a:ext cx="999360" cy="4248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326" name="Ink 325">
                <a:extLst>
                  <a:ext uri="{FF2B5EF4-FFF2-40B4-BE49-F238E27FC236}">
                    <a16:creationId xmlns:a16="http://schemas.microsoft.com/office/drawing/2014/main" id="{D55E6501-F9B3-41B0-8633-103F8EA9FB48}"/>
                  </a:ext>
                </a:extLst>
              </p14:cNvPr>
              <p14:cNvContentPartPr/>
              <p14:nvPr/>
            </p14:nvContentPartPr>
            <p14:xfrm>
              <a:off x="231360" y="3950880"/>
              <a:ext cx="2135520" cy="1568880"/>
            </p14:xfrm>
          </p:contentPart>
        </mc:Choice>
        <mc:Fallback>
          <p:pic>
            <p:nvPicPr>
              <p:cNvPr id="326" name="Ink 325">
                <a:extLst>
                  <a:ext uri="{FF2B5EF4-FFF2-40B4-BE49-F238E27FC236}">
                    <a16:creationId xmlns:a16="http://schemas.microsoft.com/office/drawing/2014/main" id="{D55E6501-F9B3-41B0-8633-103F8EA9FB48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222362" y="3941880"/>
                <a:ext cx="2153157" cy="158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2785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25" name="Ink 424">
                <a:extLst>
                  <a:ext uri="{FF2B5EF4-FFF2-40B4-BE49-F238E27FC236}">
                    <a16:creationId xmlns:a16="http://schemas.microsoft.com/office/drawing/2014/main" id="{B9A0C918-8B60-430D-804E-2E3680580C2B}"/>
                  </a:ext>
                </a:extLst>
              </p14:cNvPr>
              <p14:cNvContentPartPr/>
              <p14:nvPr/>
            </p14:nvContentPartPr>
            <p14:xfrm>
              <a:off x="911400" y="385440"/>
              <a:ext cx="11103840" cy="5675760"/>
            </p14:xfrm>
          </p:contentPart>
        </mc:Choice>
        <mc:Fallback>
          <p:pic>
            <p:nvPicPr>
              <p:cNvPr id="425" name="Ink 424">
                <a:extLst>
                  <a:ext uri="{FF2B5EF4-FFF2-40B4-BE49-F238E27FC236}">
                    <a16:creationId xmlns:a16="http://schemas.microsoft.com/office/drawing/2014/main" id="{B9A0C918-8B60-430D-804E-2E3680580C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2760" y="376800"/>
                <a:ext cx="11121481" cy="569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4202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28" name="Ink 327">
                <a:extLst>
                  <a:ext uri="{FF2B5EF4-FFF2-40B4-BE49-F238E27FC236}">
                    <a16:creationId xmlns:a16="http://schemas.microsoft.com/office/drawing/2014/main" id="{4D0D9B9A-CECE-4D88-9FA5-7267DF48C297}"/>
                  </a:ext>
                </a:extLst>
              </p14:cNvPr>
              <p14:cNvContentPartPr/>
              <p14:nvPr/>
            </p14:nvContentPartPr>
            <p14:xfrm>
              <a:off x="11379480" y="5307720"/>
              <a:ext cx="274320" cy="250920"/>
            </p14:xfrm>
          </p:contentPart>
        </mc:Choice>
        <mc:Fallback>
          <p:pic>
            <p:nvPicPr>
              <p:cNvPr id="328" name="Ink 327">
                <a:extLst>
                  <a:ext uri="{FF2B5EF4-FFF2-40B4-BE49-F238E27FC236}">
                    <a16:creationId xmlns:a16="http://schemas.microsoft.com/office/drawing/2014/main" id="{4D0D9B9A-CECE-4D88-9FA5-7267DF48C2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70492" y="5298720"/>
                <a:ext cx="291937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39" name="Ink 338">
                <a:extLst>
                  <a:ext uri="{FF2B5EF4-FFF2-40B4-BE49-F238E27FC236}">
                    <a16:creationId xmlns:a16="http://schemas.microsoft.com/office/drawing/2014/main" id="{327E4675-1086-4A7B-85FE-AF29C7D7E010}"/>
                  </a:ext>
                </a:extLst>
              </p14:cNvPr>
              <p14:cNvContentPartPr/>
              <p14:nvPr/>
            </p14:nvContentPartPr>
            <p14:xfrm>
              <a:off x="494880" y="907440"/>
              <a:ext cx="10765440" cy="5777280"/>
            </p14:xfrm>
          </p:contentPart>
        </mc:Choice>
        <mc:Fallback>
          <p:pic>
            <p:nvPicPr>
              <p:cNvPr id="339" name="Ink 338">
                <a:extLst>
                  <a:ext uri="{FF2B5EF4-FFF2-40B4-BE49-F238E27FC236}">
                    <a16:creationId xmlns:a16="http://schemas.microsoft.com/office/drawing/2014/main" id="{327E4675-1086-4A7B-85FE-AF29C7D7E01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6240" y="898800"/>
                <a:ext cx="10783079" cy="579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4322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yoges</dc:creator>
  <cp:lastModifiedBy>yoges</cp:lastModifiedBy>
  <cp:revision>12</cp:revision>
  <dcterms:created xsi:type="dcterms:W3CDTF">2024-02-13T12:17:49Z</dcterms:created>
  <dcterms:modified xsi:type="dcterms:W3CDTF">2024-03-09T06:03:42Z</dcterms:modified>
</cp:coreProperties>
</file>