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3:09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0 511 1624 0 0,'0'0'706'0'0,"0"0"-140"0"0,0 0 6 0 0,0 0-58 0 0,0 0-64 0 0,11-2-105 0 0,0-2-295 0 0,0 0 0 0 0,-1-1 0 0 0,0 0 1 0 0,0 0-1 0 0,-1-1 0 0 0,1 0 0 0 0,-1-1 0 0 0,-1 0 0 0 0,1-1 0 0 0,-1 0 0 0 0,0 0 0 0 0,-1 0 0 0 0,5-8-50 0 0,-5 7 0 0 0,10-7-45 0 0,-2-2 0 0 0,0 0 0 0 0,-1 0 1 0 0,-1-1-1 0 0,0-1 0 0 0,-2 0 0 0 0,0-1 0 0 0,-1 0 0 0 0,-2-1 1 0 0,0 0-1 0 0,-1 0 0 0 0,-1-1 0 0 0,-1 1 0 0 0,1-19 45 0 0,-9 36 6 0 0,0-1 0 0 0,0 1 0 0 0,0 0 0 0 0,-1 0 0 0 0,0 1-1 0 0,0-1 1 0 0,0 1 0 0 0,-1 0 0 0 0,1 0 0 0 0,-1 0 0 0 0,0 0 0 0 0,0 1-1 0 0,-1 0 1 0 0,1 0 0 0 0,0 0 0 0 0,-1 1 0 0 0,0 0 0 0 0,0 0-1 0 0,1 0 1 0 0,-1 1 0 0 0,0 0 0 0 0,0 0 0 0 0,-1 0 0 0 0,1 1-1 0 0,0 0 1 0 0,0 0 0 0 0,0 0 0 0 0,0 1 0 0 0,-2 0-6 0 0,7-1-15 0 0,-19 30 82 0 0,31-18-37 0 0,1-1-1 0 0,1 0 1 0 0,0-1 0 0 0,1-1 0 0 0,-1 0-1 0 0,2 0 1 0 0,-1-2 0 0 0,1 0 0 0 0,11 3-30 0 0,21 13 92 0 0,-22-11-73 0 0,-1 0-1 0 0,-1 2 1 0 0,0 0 0 0 0,-1 2 0 0 0,-1 0 0 0 0,0 2 0 0 0,-1 0 0 0 0,3 6-19 0 0,-21-22 18 0 0,-1 1 0 0 0,1-1 1 0 0,-1 1-1 0 0,0 0 0 0 0,0-1 1 0 0,1 1-1 0 0,-2 0 1 0 0,1 0-1 0 0,0 0 0 0 0,-1 0 1 0 0,1 0-1 0 0,-1 0 0 0 0,0 0 1 0 0,0 0-1 0 0,0 0 1 0 0,0 0-1 0 0,-1 0 0 0 0,1 0 1 0 0,-1 0-1 0 0,0 0 0 0 0,0 0 1 0 0,0 0-1 0 0,0-1 1 0 0,0 1-1 0 0,0 0 0 0 0,-1-1 1 0 0,0 1-1 0 0,1 0 0 0 0,-1-1 1 0 0,0 0-1 0 0,0 0 1 0 0,0 1-1 0 0,-1-1 0 0 0,1 0 1 0 0,0-1-1 0 0,-1 1 0 0 0,1 0 1 0 0,-1-1-1 0 0,0 1 1 0 0,1-1-1 0 0,-1 0 0 0 0,-2 1-18 0 0,-122 39-232 0 0,82-64-2480 0 0,44 9 1444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3:37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1316 0 0,'34'13'3462'0'0,"-28"73"-2675"0"0,-7-69-377 0 0,-20 196 1598 0 0,22-209-2007 0 0,1 1 1 0 0,-1 0-1 0 0,1 0 0 0 0,0-1 1 0 0,0 1-1 0 0,0-1 1 0 0,0 1-1 0 0,1-1 1 0 0,0 0-1 0 0,0 0 0 0 0,0 0 1 0 0,0-1-1 0 0,1 1 1 0 0,-1-1-1 0 0,1 1 1 0 0,0-1-1 0 0,0 0 0 0 0,0-1 1 0 0,0 1-1 0 0,1-1 1 0 0,-1 0-1 0 0,1 0 1 0 0,-1 0-1 0 0,1 0 0 0 0,0-1 1 0 0,0 0-1 0 0,0 0 1 0 0,-1 0-1 0 0,1-1 1 0 0,0 1-1 0 0,0-1 0 0 0,0 0 1 0 0,0-1-1 0 0,0 1 1 0 0,0-1-1 0 0,3-1-1 0 0,1-1-269 0 0,0-1 1 0 0,0-1-1 0 0,-1 0 0 0 0,1 0 1 0 0,-1 0-1 0 0,0-1 0 0 0,0 0 1 0 0,-1-1-1 0 0,0 1 0 0 0,0-2 0 0 0,-1 1 1 0 0,1-1-1 0 0,-2 0 0 0 0,1 0 1 0 0,-1 0-1 0 0,0-1 0 0 0,-1 0 1 0 0,0 0-1 0 0,0 0 0 0 0,1-8 269 0 0,5-33-1328 0 0</inkml:trace>
  <inkml:trace contextRef="#ctx0" brushRef="#br0" timeOffset="588.582">387 91 1076 0 0,'6'179'3368'0'0,"-51"-76"-538"0"0,57-122-2865 0 0,1 1 0 0 0,1-1 1 0 0,0 2-1 0 0,1 0 0 0 0,1 1 0 0 0,1 1 0 0 0,0 0 0 0 0,2 0 35 0 0,-17 13-3 0 0,23-19-89 0 0,-9 4 28 0 0,2 1 0 0 0,0 0 0 0 0,1 2 0 0 0,0 0 0 0 0,1 1 0 0 0,1 1-1 0 0,0 1 1 0 0,1 1 0 0 0,-1 1 0 0 0,13-3 64 0 0,-32 11-148 0 0,6 4 130 0 0,0 0 0 0 0,-1 1 1 0 0,0 0-1 0 0,1 0 0 0 0,-1 0 1 0 0,0 1-1 0 0,-1 0 0 0 0,1 0 1 0 0,-1 0-1 0 0,0 1 1 0 0,-1 0-1 0 0,1 1 0 0 0,-1-1 1 0 0,0 1-1 0 0,-1 0 0 0 0,0 0 1 0 0,0 0-1 0 0,0 1 0 0 0,-1 0 18 0 0,15 20-180 0 0,-5-8 77 0 0,0 0 1 0 0,1-2 0 0 0,0 1-1 0 0,2-2 1 0 0,0 0 0 0 0,1-1-1 0 0,1-1 1 0 0,0 0 0 0 0,1-2-1 0 0,1 0 1 0 0,0-1 0 0 0,0-1-1 0 0,7 2 103 0 0,10 0-848 0 0,-4 0-412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1:14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1120 0 0,'-12'0'352'0'0,"5"0"2217"0"0,8 0-2549 0 0,0 0 0 0 0,-1 0 0 0 0,1 0 0 0 0,-1-1 0 0 0,1 1 1 0 0,0 0-1 0 0,-1 0 0 0 0,1 0 0 0 0,-1 0 0 0 0,1 0 0 0 0,0 0 0 0 0,-1 0 0 0 0,1 0 0 0 0,-1 0 0 0 0,1 0 0 0 0,0 1 1 0 0,-1-1-1 0 0,1 0 0 0 0,-1 0 0 0 0,1 0 0 0 0,-1 1 0 0 0,1-1 0 0 0,-1 0 0 0 0,1 1 0 0 0,-1-1 0 0 0,1 1 0 0 0,-1-1 1 0 0,1 0-1 0 0,-1 1 0 0 0,1-1 0 0 0,-1 1 0 0 0,0-1 0 0 0,1 1 0 0 0,-1-1 0 0 0,0 1 0 0 0,0-1 0 0 0,1 1 0 0 0,-1 0 1 0 0,0-1-1 0 0,0 1 0 0 0,0-1 0 0 0,0 1 0 0 0,0 0 0 0 0,1-1 0 0 0,-1 1 0 0 0,0-1 0 0 0,0 1 0 0 0,-1 0 0 0 0,1-1 1 0 0,0 1-1 0 0,0-1 0 0 0,0 1 0 0 0,0 0 0 0 0,0-1 0 0 0,-1 1 0 0 0,1-1 0 0 0,0 1 0 0 0,0-1 0 0 0,-1 1 0 0 0,1 0-20 0 0,184-14 813 0 0,-2 10-327 0 0,-180 3-497 0 0,5 0 31 0 0,13 1-2780 0 0,-16 1 1574 0 0,-8 0-62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1:15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1048 0 0,'179'-11'2792'0'0,"151"-9"-385"0"0,-321 24-2542 0 0,-10-6-3458 0 0,1-2 2406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1:16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157 456 1532 0 0,'-8'-3'115'0'0,"-1"1"0"0"0,1-1 0 0 0,-1-1 0 0 0,1 0-1 0 0,0 0 1 0 0,1 0 0 0 0,-1-1 0 0 0,1 0 0 0 0,0 0 0 0 0,0-1 0 0 0,0 0 0 0 0,1 0-1 0 0,0-1 1 0 0,0 0 0 0 0,1 0 0 0 0,0 0 0 0 0,0 0 0 0 0,0-1 0 0 0,1 0 0 0 0,0 0-1 0 0,1 0 1 0 0,0-1 0 0 0,0 1 0 0 0,1-1 0 0 0,0 1 0 0 0,0-1 0 0 0,1 0 0 0 0,0 0-1 0 0,1 0 1 0 0,0 1 0 0 0,0-1 0 0 0,1 0 0 0 0,0 0 0 0 0,1 0 0 0 0,0 0-1 0 0,0 1 1 0 0,0-1 0 0 0,4-5-115 0 0,-2 2 46 0 0,1-1 0 0 0,0 1 0 0 0,0 0 0 0 0,2 0 0 0 0,-1 0 0 0 0,2 1 0 0 0,-1 0 0 0 0,2 1-1 0 0,-1-1 1 0 0,1 2 0 0 0,1-1 0 0 0,0 1 0 0 0,0 1 0 0 0,1 0 0 0 0,0 0 0 0 0,4-2-46 0 0,-9 11 0 0 0,0-1-1 0 0,0 1 1 0 0,-1 0-1 0 0,1 0 1 0 0,0 1 0 0 0,-1-1-1 0 0,0 1 1 0 0,1 1-1 0 0,-1-1 1 0 0,0 1 0 0 0,0 0-1 0 0,0 0 1 0 0,0 0 0 0 0,-1 0-1 0 0,1 1 1 0 0,-1 0-1 0 0,0 0 1 0 0,0 0 0 0 0,0 1-1 0 0,-1-1 1 0 0,1 1-1 0 0,-1 0 1 0 0,-1 0 0 0 0,1 0-1 0 0,0 0 1 0 0,-1 1 0 0 0,0-1-1 0 0,0 1 1 0 0,-1-1-1 0 0,0 1 1 0 0,0 0 0 0 0,0-1-1 0 0,0 4 1 0 0,-2 19 74 0 0,0 1-1 0 0,-2-1 0 0 0,-2 1 0 0 0,0-1 1 0 0,-2-1-1 0 0,0 1 0 0 0,-2-1 0 0 0,-3 4-73 0 0,0 0 130 0 0,2 0 1 0 0,1 0-1 0 0,2 1 0 0 0,1 0 0 0 0,1 1 0 0 0,1 13-130 0 0,5-41 27 0 0,-1-1 0 0 0,1 1 0 0 0,0-1 0 0 0,1 1 0 0 0,-1-1 0 0 0,1 0 0 0 0,-1 1 0 0 0,1-1 0 0 0,1 0 0 0 0,-1 0 0 0 0,0-1 0 0 0,1 1 0 0 0,0 0 0 0 0,0-1 0 0 0,0 1 0 0 0,0-1 0 0 0,1 0 0 0 0,-1 0 0 0 0,1-1 0 0 0,0 1 0 0 0,0-1 0 0 0,0 1 0 0 0,0-1 0 0 0,0 0 0 0 0,0-1 0 0 0,0 1 0 0 0,1-1 0 0 0,-1 0 0 0 0,2 0-27 0 0,131 20 610 0 0,-135-19-609 0 0,1-1 0 0 0,0 0 0 0 0,0-1 0 0 0,0 1 0 0 0,0 0 0 0 0,0-1 0 0 0,0 1 0 0 0,1-1 0 0 0,-1 0 0 0 0,0 0 0 0 0,0-1 0 0 0,0 1 0 0 0,0 0 0 0 0,0-1 0 0 0,0 0 0 0 0,0 0 0 0 0,0 0 1 0 0,0 0-1 0 0,0 0 0 0 0,-1 0 0 0 0,1-1 0 0 0,0 0 0 0 0,-1 1 0 0 0,1-1 0 0 0,-1 0 0 0 0,1 0 0 0 0,-1 0 0 0 0,0-1 0 0 0,0 1 0 0 0,0 0 0 0 0,0-1 0 0 0,-1 0 0 0 0,1 1 0 0 0,0-1 0 0 0,-1 0 0 0 0,0 0 0 0 0,0 1 0 0 0,0-1 0 0 0,0 0 0 0 0,0 0 0 0 0,-1 0 0 0 0,1-1 0 0 0,-1 1 0 0 0,0 0 1 0 0,0-1-2 0 0,-8-16-60 0 0,-2 0 0 0 0,0 1 0 0 0,-1 1 1 0 0,-1-1-1 0 0,-1 2 0 0 0,-1 0 1 0 0,0 0-1 0 0,-1 2 0 0 0,-1-1 0 0 0,0 2 1 0 0,-1 0-1 0 0,0 1 0 0 0,-2 0 60 0 0,-101-92-1476 0 0,82 40-2268 0 0,34 43 2527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1:17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19 101 2200 0 0,'-8'-1'1277'0'0,"8"1"-1170"0"0,0-1 0 0 0,0 1-1 0 0,0 0 1 0 0,1-1 0 0 0,-1 1-1 0 0,0-1 1 0 0,0 1 0 0 0,0 0-1 0 0,0-1 1 0 0,0 1 0 0 0,0-1-1 0 0,0 1 1 0 0,0 0 0 0 0,-1-1 0 0 0,1 1-1 0 0,0-1 1 0 0,0 1 0 0 0,0 0-1 0 0,0-1 1 0 0,0 1 0 0 0,-1 0-1 0 0,1-1 1 0 0,0 1 0 0 0,0 0-1 0 0,-1-1 1 0 0,1 1 0 0 0,0 0-1 0 0,0-1 1 0 0,-1 1 0 0 0,1 0-1 0 0,0 0 1 0 0,-1-1 0 0 0,1 1 0 0 0,0 0-1 0 0,-1 0 1 0 0,1 0 0 0 0,-1 0-1 0 0,1-1 1 0 0,0 1 0 0 0,-1 0-1 0 0,1 0 1 0 0,-1 0 0 0 0,1 0-1 0 0,0 0 1 0 0,-1 0 0 0 0,1 0-1 0 0,-1 0 1 0 0,1 0-107 0 0,251-45 1592 0 0,-171 33-1736 0 0,102-11-143 0 0,-63 17-5755 0 0,-116 8 4811 0 0,1 6-31 0 0</inkml:trace>
  <inkml:trace contextRef="#ctx0" brushRef="#br0" timeOffset="247.773">203 308 1616 0 0,'14'6'4223'0'0,"19"-3"-3409"0"0,211-34 1507 0 0,-162 14-2146 0 0,-9 4-1646 0 0,-1-4 1 0 0,0-3-1 0 0,-2-3 1 0 0,11-7 1470 0 0,-49 15-1231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1:15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42 1424 0 0,'38'-42'5754'0'0,"-38"105"-5144"0"0,15 108-249 0 0,46 64-27 0 0,-60-234-447 0 0,-1 0-1 0 0,0 1 0 0 0,0-1 0 0 0,0 0 0 0 0,0 0 0 0 0,0 0 0 0 0,0 0 0 0 0,0 0 0 0 0,0 0 0 0 0,-1 0 0 0 0,1 0 0 0 0,0 0 0 0 0,-1 0 0 0 0,1 0 0 0 0,0 0 0 0 0,-1 0 0 0 0,1 0 1 0 0,-1 0-1 0 0,0-1 0 0 0,1 1 0 0 0,-1 0 0 0 0,0 0 0 0 0,1 0 0 0 0,-1-1 0 0 0,0 1 0 0 0,0 0 0 0 0,0-1 0 0 0,0 1 0 0 0,0-1 0 0 0,1 1 0 0 0,-1-1 0 0 0,0 1 0 0 0,0-1 1 0 0,0 0-1 0 0,0 1 0 0 0,0-1 0 0 0,0 0 0 0 0,-1 0 0 0 0,1 0 0 0 0,0 0 0 0 0,0 0 0 0 0,0 0 0 0 0,0 0 0 0 0,0 0 0 0 0,0 0 0 0 0,-1-1 114 0 0,-17 1-1230 0 0</inkml:trace>
  <inkml:trace contextRef="#ctx0" brushRef="#br0" timeOffset="266.074">1 591 2188 0 0,'11'6'3279'0'0,"25"-5"-2630"0"0,-26-2-96 0 0,245-32 1487 0 0,-41 16-2478 0 0,-73 7-3854 0 0,-131 9 3767 0 0,7-1-725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1:41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1172 0 0,'10'11'6615'0'0,"-8"69"-6543"0"0,-3-67 492 0 0,14 117 303 0 0,-5-68-1572 0 0,-5 4-3532 0 0,-5-63 2996 0 0,-13 7 2 0 0</inkml:trace>
  <inkml:trace contextRef="#ctx0" brushRef="#br0" timeOffset="246.869">23 68 1428 0 0,'28'-13'1260'0'0,"3"2"-256"0"0,-1 4-176 0 0,6-2-32 0 0,0 1-119 0 0,0 1-137 0 0,0 4 12 0 0,4 0-148 0 0,2-3-224 0 0,-2 6-20 0 0,-24 0-180 0 0,10 0 4 0 0,28 13-456 0 0,-32-5-644 0 0,-6 2-209 0 0,-8-1 65 0 0,-6-1 8 0 0</inkml:trace>
  <inkml:trace contextRef="#ctx0" brushRef="#br0" timeOffset="493.963">119 281 2384 0 0,'36'-1'4446'0'0,"-29"1"-4003"0"0,162-9 2685 0 0,129 11-6348 0 0,-214 13-699 0 0,-69-13 2721 0 0</inkml:trace>
  <inkml:trace contextRef="#ctx0" brushRef="#br0" timeOffset="494.963">802 367 2408 0 0,'-54'82'3100'0'0,"-67"133"629"0"0,106-171-3152 0 0,-22 53-1670 0 0,34-91 815 0 0,-1 0 0 0 0,1 0 1 0 0,-1 0-1 0 0,0 0 0 0 0,-1-1 0 0 0,1 0 1 0 0,-1 0-1 0 0,0 0 0 0 0,0 0 1 0 0,0-1-1 0 0,-1 0 0 0 0,0 0 1 0 0,0 0-1 0 0,0-1 0 0 0,0 1 0 0 0,0-2 1 0 0,-1 1-1 0 0,1-1 0 0 0,-1 0 1 0 0,0 0-1 0 0,-1 0 278 0 0,-21 1-1201 0 0</inkml:trace>
  <inkml:trace contextRef="#ctx0" brushRef="#br0" timeOffset="743.929">237 677 1880 0 0,'41'-22'6676'0'0,"39"17"-5245"0"0,-69 5-859 0 0,30 2-222 0 0,0 1 0 0 0,0 3 1 0 0,0 1-1 0 0,-1 1 0 0 0,38 15-350 0 0,187 84-4945 0 0,-173-71 964 0 0,-64-27 2769 0 0</inkml:trace>
  <inkml:trace contextRef="#ctx0" brushRef="#br0" timeOffset="1227.141">1248 127 2228 0 0,'4'-3'94'0'0,"-1"1"-1"0"0,1 0 1 0 0,-1-1 0 0 0,1 1-1 0 0,0 1 1 0 0,-1-1 0 0 0,1 1-1 0 0,0-1 1 0 0,0 1-1 0 0,0 0 1 0 0,0 0 0 0 0,1 1-1 0 0,-1-1 1 0 0,0 1-1 0 0,0 0 1 0 0,0 0 0 0 0,0 1-1 0 0,1-1 1 0 0,-1 1 0 0 0,0 0-1 0 0,0 0 1 0 0,0 0-1 0 0,0 0 1 0 0,0 1 0 0 0,-1-1-1 0 0,1 1 1 0 0,0 0-1 0 0,-1 1 1 0 0,1-1 0 0 0,-1 0-1 0 0,0 1 1 0 0,0 0 0 0 0,0 0-1 0 0,0 0 1 0 0,0 0-1 0 0,0 0 1 0 0,-1 1 0 0 0,0-1-1 0 0,0 1 1 0 0,0-1 0 0 0,0 1-1 0 0,0 0 1 0 0,-1 0-1 0 0,1 0 1 0 0,-1 0 0 0 0,0 1-94 0 0,-1 18 213 0 0,0 0 0 0 0,-1 1 1 0 0,-2-1-1 0 0,0 0 0 0 0,-2 0 1 0 0,0 0-1 0 0,-2 0 0 0 0,0-1 0 0 0,-2 0 1 0 0,0-1-1 0 0,-1 0 0 0 0,-1 0 1 0 0,-2-1-1 0 0,1-1 0 0 0,-2 0 1 0 0,-1 0-1 0 0,-3 1-213 0 0,7-3 233 0 0,12-16-223 0 0,0 1 1 0 0,0-1-1 0 0,0 0 1 0 0,0 0-1 0 0,0 1 0 0 0,0-1 1 0 0,0 0-1 0 0,1 0 1 0 0,-1 0-1 0 0,0-1 1 0 0,1 1-1 0 0,-1 0 1 0 0,1 0-1 0 0,-1-1 1 0 0,1 1-1 0 0,0-1 1 0 0,-1 1-1 0 0,1-1 1 0 0,-1 0-1 0 0,1 1 1 0 0,0-1-1 0 0,-1 0 1 0 0,1 0-1 0 0,0 0 1 0 0,-1-1-1 0 0,1 1 1 0 0,-1 0-1 0 0,1 0 1 0 0,0-1-1 0 0,-1 1 1 0 0,1-1-1 0 0,-1 0 0 0 0,1 1 1 0 0,-1-1-1 0 0,1 0 1 0 0,-1 0-1 0 0,0 0 1 0 0,1 0-1 0 0,-1 0-10 0 0,31-11-886 0 0,0-1 0 0 0,-1-1 0 0 0,0-2-1 0 0,-2-1 1 0 0,0-1 0 0 0,0-2 0 0 0,-2 0-1 0 0,-1-2 1 0 0,18-19 886 0 0,-13 8-1210 0 0</inkml:trace>
  <inkml:trace contextRef="#ctx0" brushRef="#br0" timeOffset="1475.973">1176 32 1036 0 0,'-11'6'279'0'0,"0"1"0"0"0,1-1 0 0 0,-1 2 0 0 0,1-1 0 0 0,1 1 0 0 0,0 1 0 0 0,0 0 1 0 0,0 0-1 0 0,1 1 0 0 0,0 0 0 0 0,1 0 0 0 0,1 1 0 0 0,-1 0 0 0 0,1 0 0 0 0,1 1 0 0 0,0-1 0 0 0,1 1 0 0 0,0 0 0 0 0,1 0 0 0 0,0 1 0 0 0,1-1 0 0 0,0 10-279 0 0,2-8 91 0 0,1 0 0 0 0,0 0 0 0 0,1-1 0 0 0,0 1 0 0 0,1 0-1 0 0,1 0 1 0 0,0-1 0 0 0,1 0 0 0 0,0 0 0 0 0,1 0 0 0 0,1-1-1 0 0,0 0 1 0 0,0 0 0 0 0,1 0 0 0 0,1-1 0 0 0,0-1 0 0 0,0 1-1 0 0,1-1 1 0 0,1-1 0 0 0,-1 0 0 0 0,2 0 0 0 0,-1-1 0 0 0,11 5-91 0 0,3 1-459 0 0,0 0 1 0 0,2-2 0 0 0,-1 0-1 0 0,2-2 1 0 0,-1-2 0 0 0,1 0 0 0 0,0-2-1 0 0,1 0 1 0 0,0-2 0 0 0,28 0 458 0 0,-26-7-1246 0 0,23-9 34 0 0</inkml:trace>
  <inkml:trace contextRef="#ctx0" brushRef="#br0" timeOffset="1678.215">1988 85 2452 0 0,'7'12'338'0'0,"1"1"-1"0"0,-2-1 1 0 0,0 2 0 0 0,0-1-1 0 0,-1 1 1 0 0,-1-1 0 0 0,0 1-1 0 0,-1 1 1 0 0,0-1 0 0 0,-1 0-1 0 0,-1 1 1 0 0,0-1-1 0 0,-1 1 1 0 0,-1-1 0 0 0,0 1-1 0 0,-2 1-337 0 0,3 24 669 0 0,-30 138 304 0 0,-47 22-2004 0 0,70-187 605 0 0,-1-1 0 0 0,-1 0 0 0 0,0 0 0 0 0,0-1-1 0 0,-1 0 1 0 0,-1 0 0 0 0,0-1 0 0 0,0-1 0 0 0,-1 0 0 0 0,0-1 0 0 0,0 0 0 0 0,-1 0 0 0 0,-7 2 426 0 0,-18 4-1202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1:38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160 279 1796 0 0,'0'0'106'0'0,"0"1"-1"0"0,0-1 0 0 0,0 1 1 0 0,0-1-1 0 0,0 1 0 0 0,-1-1 1 0 0,1 1-1 0 0,0-1 0 0 0,0 0 1 0 0,-1 1-1 0 0,1-1 0 0 0,0 1 1 0 0,0-1-1 0 0,-1 0 1 0 0,1 1-1 0 0,0-1 0 0 0,-1 0 1 0 0,1 0-1 0 0,-1 1 0 0 0,1-1 1 0 0,0 0-1 0 0,-1 0 0 0 0,1 1 1 0 0,-1-1-1 0 0,1 0 0 0 0,-1 0 1 0 0,1 0-1 0 0,-1 0 0 0 0,1 0 1 0 0,-1 1-1 0 0,1-1 1 0 0,0 0-1 0 0,-1 0 0 0 0,1 0 1 0 0,-1 0-1 0 0,1-1 0 0 0,-1 1 1 0 0,1 0-1 0 0,-1 0 0 0 0,1 0 1 0 0,-1 0-1 0 0,1 0 0 0 0,-1-1 1 0 0,1 1-1 0 0,0 0 1 0 0,-1 0-1 0 0,1-1 0 0 0,-1 1 1 0 0,1 0-1 0 0,0-1-105 0 0,-14 32 215 0 0,2 0 1 0 0,1 1-1 0 0,2 0 0 0 0,1 0 1 0 0,1 1-1 0 0,2 0 0 0 0,1 0 1 0 0,2 1-1 0 0,1-1 1 0 0,4 34-216 0 0,-3-65-187 0 0,0 0 1 0 0,0 0-1 0 0,-1 1 1 0 0,1-1-1 0 0,-1 0 1 0 0,0 0-1 0 0,1 0 1 0 0,-1 0-1 0 0,0 0 1 0 0,0 0-1 0 0,0 0 1 0 0,-1 0-1 0 0,1-1 1 0 0,0 1-1 0 0,-1 0 1 0 0,1-1 0 0 0,-1 1-1 0 0,1-1 1 0 0,-1 1-1 0 0,0-1 1 0 0,0 0-1 0 0,1 0 1 0 0,-1 0-1 0 0,0 0 1 0 0,0 0-1 0 0,0 0 1 0 0,0 0-1 0 0,-1-1 1 0 0,1 1-1 0 0,0-1 1 0 0,0 1 0 0 0,0-1-1 0 0,0 0 1 0 0,-1 0 186 0 0,-19 2-1374 0 0</inkml:trace>
  <inkml:trace contextRef="#ctx0" brushRef="#br0" timeOffset="242.809">56 277 1068 0 0,'24'-31'6332'0'0,"71"-6"-4962"0"0,144-2-556 0 0,-76 32-4013 0 0,-79 28-862 0 0,-79-16 2617 0 0</inkml:trace>
  <inkml:trace contextRef="#ctx0" brushRef="#br0" timeOffset="491.045">160 450 1756 0 0,'11'7'5192'0'0,"33"-7"-4169"0"0,-28-1-380 0 0,257-16-23 0 0,-75 29-6160 0 0,-164-7 4398 0 0</inkml:trace>
  <inkml:trace contextRef="#ctx0" brushRef="#br0" timeOffset="662.085">919 495 2552 0 0,'-66'73'3896'0'0,"-74"109"-1205"0"0,19-21-3539 0 0,118-157 565 0 0,0-1 0 0 0,-1 0-1 0 0,1 1 1 0 0,-1-1-1 0 0,1 0 1 0 0,-1-1 0 0 0,0 1-1 0 0,0-1 1 0 0,0 1-1 0 0,-1-1 1 0 0,1 0 0 0 0,0-1-1 0 0,-1 1 1 0 0,1-1 0 0 0,-1 0-1 0 0,0 0 1 0 0,1 0-1 0 0,-1-1 1 0 0,-2 0 283 0 0,-8 0-1071 0 0</inkml:trace>
  <inkml:trace contextRef="#ctx0" brushRef="#br0" timeOffset="881.725">472 549 1280 0 0,'24'-11'6859'0'0,"28"45"-6041"0"0,-37-22-233 0 0,238 131 435 0 0,-75-69-4550 0 0,-91-51-512 0 0,-73-22 2688 0 0</inkml:trace>
  <inkml:trace contextRef="#ctx0" brushRef="#br0" timeOffset="1131.726">1331 244 1460 0 0,'-19'26'737'0'0,"0"1"0"0"0,1 0 1 0 0,2 2-1 0 0,1 0 0 0 0,1 0 0 0 0,1 1 0 0 0,-2 13-737 0 0,11-32 72 0 0,0 0 0 0 0,1 1 0 0 0,0-1 0 0 0,1 1 0 0 0,1 0 0 0 0,0 0-1 0 0,0 0 1 0 0,1 0 0 0 0,1 0 0 0 0,0-1 0 0 0,0 1 0 0 0,1 0 0 0 0,1 0-1 0 0,0-1 1 0 0,0 1 0 0 0,1-1 0 0 0,1 0 0 0 0,0 0 0 0 0,0-1 0 0 0,1 0-1 0 0,5 8-71 0 0,-7-14-211 0 0,0 0 1 0 0,1 1-1 0 0,-1-1 0 0 0,1-1 0 0 0,0 1 0 0 0,-1-1 0 0 0,2 0 0 0 0,-1 0 0 0 0,0 0 0 0 0,1-1 0 0 0,-1 0 0 0 0,1 0 0 0 0,-1 0 0 0 0,1-1 0 0 0,0 1 0 0 0,0-2 0 0 0,0 1 0 0 0,0 0 0 0 0,0-1 0 0 0,0 0 1 0 0,0-1-1 0 0,-1 1 0 0 0,4-2 211 0 0,29-9-1230 0 0</inkml:trace>
  <inkml:trace contextRef="#ctx0" brushRef="#br0" timeOffset="1535.7">1532 397 1696 0 0,'4'-31'5831'0'0,"-1"29"-5750"0"0,-1-1 0 0 0,1 1 0 0 0,0-1 0 0 0,-1 1 0 0 0,1 0 0 0 0,0 0 0 0 0,0 0 0 0 0,0 0 0 0 0,1 1 0 0 0,-1-1 0 0 0,0 1 0 0 0,1 0 0 0 0,-1 0 0 0 0,1 0 0 0 0,-1 0 1 0 0,1 1-1 0 0,-1-1 0 0 0,1 1 0 0 0,-1 0 0 0 0,1 0 0 0 0,-1 0 0 0 0,1 0 0 0 0,0 1 0 0 0,-1 0 0 0 0,1 0 0 0 0,-1 0-81 0 0,5 5 59 0 0,0 1 1 0 0,0 1-1 0 0,-1-1 1 0 0,0 1-1 0 0,-1 0 1 0 0,0 1-1 0 0,0 0 1 0 0,0 0 0 0 0,-1 0-1 0 0,-1 1 1 0 0,0-1-1 0 0,0 1 1 0 0,-1 0-1 0 0,0 0 1 0 0,0 0-1 0 0,-2 1 1 0 0,1-1 0 0 0,-1 1-1 0 0,0-1 1 0 0,-1 1-1 0 0,-1-1 1 0 0,1 0-1 0 0,-2 1 1 0 0,1-1-1 0 0,-1 1 1 0 0,-1-1 0 0 0,0 0-1 0 0,-1 0 1 0 0,1-1-1 0 0,-2 1 1 0 0,0-1-1 0 0,0 1 1 0 0,0-1-1 0 0,-1-1 1 0 0,0 1 0 0 0,-1-1-1 0 0,0 0 1 0 0,0-1-1 0 0,-1 0 1 0 0,-1 1-60 0 0,-11 16 371 0 0,29-21-476 0 0,205-150-8715 0 0,-195 126 7530 0 0</inkml:trace>
  <inkml:trace contextRef="#ctx0" brushRef="#br0" timeOffset="1801.186">1922 141 2620 0 0,'-6'3'3932'0'0,"-7"29"-3193"0"0,6 124 487 0 0,26-92-2980 0 0,-18-63 635 0 0,-1-1-7 0 0,0 0 29 0 0,0 0-100 0 0</inkml:trace>
  <inkml:trace contextRef="#ctx0" brushRef="#br0" timeOffset="2064.596">1704 232 2492 0 0,'68'-3'5218'0'0,"27"-10"-3747"0"0,4 0-1452 0 0,88-24-6629 0 0,-170 31 5356 0 0</inkml:trace>
  <inkml:trace contextRef="#ctx0" brushRef="#br0" timeOffset="2315.62">2277 18 1676 0 0,'3'-2'161'0'0,"-1"0"0"0"0,1 0 0 0 0,-1 1 0 0 0,1-1 1 0 0,0 1-1 0 0,0-1 0 0 0,0 1 0 0 0,0 0 0 0 0,0 0 0 0 0,0 0 0 0 0,0 1 0 0 0,0-1 0 0 0,0 1 0 0 0,0 0 0 0 0,0 0 1 0 0,0 0-1 0 0,0 0 0 0 0,1 0 0 0 0,-1 0 0 0 0,0 1 0 0 0,0 0 0 0 0,0 0 0 0 0,0 0 0 0 0,0 0 0 0 0,0 0 0 0 0,-1 0 0 0 0,1 1 1 0 0,0-1-1 0 0,-1 1 0 0 0,1 0 0 0 0,-1 0 0 0 0,1 0 0 0 0,-1 0 0 0 0,0 0 0 0 0,0 1 0 0 0,0-1 0 0 0,0 1 0 0 0,0-1 1 0 0,0 1-1 0 0,-1 0 0 0 0,1 1-161 0 0,56 122 1287 0 0,-42 112-226 0 0,-19-200-1353 0 0,-2-1 0 0 0,-2 1 0 0 0,-1-1 0 0 0,-1 0-1 0 0,-3-1 1 0 0,0-1 0 0 0,-3 1 0 0 0,-1-2 0 0 0,-14 22 292 0 0,28-51-257 0 0,0-1 0 0 0,-1 0 0 0 0,1-1 0 0 0,-1 1 0 0 0,0 0 0 0 0,0-1 0 0 0,0 1 0 0 0,-1-1 0 0 0,1 0 0 0 0,-1 0 0 0 0,0-1 0 0 0,0 1 0 0 0,0-1 0 0 0,0 0 0 0 0,0 0 0 0 0,0 0 0 0 0,-1 0 0 0 0,1-1 0 0 0,-1 1 0 0 0,-1-1 257 0 0,-3-1-1208 0 0</inkml:trace>
  <inkml:trace contextRef="#ctx0" brushRef="#br0" timeOffset="2567.969">2784 369 1576 0 0,'54'-2'6006'0'0,"28"-4"-4064"0"0,22-2-2186 0 0,-87 7 218 0 0,77-2-4556 0 0,-83 5 3335 0 0,-3 7 34 0 0</inkml:trace>
  <inkml:trace contextRef="#ctx0" brushRef="#br0" timeOffset="2846.388">2698 621 1908 0 0,'21'4'752'0'0,"9"1"-36"0"0,-14-5-128 0 0,35 3-92 0 0,-11-3-244 0 0,-20 0-140 0 0,13 0-8 0 0,1 0-904 0 0,6 0-384 0 0,41-17-24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1:35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0 369 1648 0 0,'8'-15'5239'0'0,"282"-41"-3300"0"0,-91 46-8192 0 0,-182 10 5160 0 0</inkml:trace>
  <inkml:trace contextRef="#ctx0" brushRef="#br0" timeOffset="186.253">123 576 1880 0 0,'159'-7'5369'0'0,"-135"4"-5139"0"0,225-18 1312 0 0,-66 8-5543 0 0,-128 2 1634 0 0,-33 3 1166 0 0</inkml:trace>
  <inkml:trace contextRef="#ctx0" brushRef="#br0" timeOffset="452.913">1157 207 988 0 0,'5'5'5869'0'0,"-24"54"-3745"0"0,-8 23-1493 0 0,24 130 391 0 0,29-77-3303 0 0,-41-116-3418 0 0,5-19 4405 0 0</inkml:trace>
  <inkml:trace contextRef="#ctx0" brushRef="#br0" timeOffset="668.328">1058 101 2080 0 0,'12'-10'525'0'0,"0"0"-1"0"0,0 1 1 0 0,1 1-1 0 0,1 0 1 0 0,-1 1-1 0 0,1 0 1 0 0,1 1-1 0 0,-1 1 1 0 0,1 0-1 0 0,12-2-524 0 0,155-12 790 0 0,-174 19-1020 0 0,0 1 0 0 0,0 0-1 0 0,0 0 1 0 0,0 0 0 0 0,0 1-1 0 0,-1 0 1 0 0,1 1-1 0 0,0-1 1 0 0,-1 1 0 0 0,0 1-1 0 0,0 0 1 0 0,0 0 0 0 0,0 0-1 0 0,0 1 1 0 0,-1 0 230 0 0,-1 1-1253 0 0,-5 2 58 0 0</inkml:trace>
  <inkml:trace contextRef="#ctx0" brushRef="#br0" timeOffset="919.331">1159 339 3096 0 0,'159'-18'6386'0'0,"-10"0"-5610"0"0,54 45-7561 0 0,-186-22 5552 0 0</inkml:trace>
  <inkml:trace contextRef="#ctx0" brushRef="#br0" timeOffset="1138.134">1788 483 1844 0 0,'-167'312'5796'0'0,"166"-309"-5845"0"0,-49 86 167 0 0,-6-61-4693 0 0,50-28 3377 0 0</inkml:trace>
  <inkml:trace contextRef="#ctx0" brushRef="#br0" timeOffset="1307.93">1380 581 1588 0 0,'30'-8'5807'0'0,"224"101"-4084"0"0,-178-63-2140 0 0,75 22-5512 0 0,-134-51 4697 0 0</inkml:trace>
  <inkml:trace contextRef="#ctx0" brushRef="#br0" timeOffset="1526.087">2338 242 1956 0 0,'30'-14'4558'0'0,"-17"58"-2881"0"0,-9-22-1666 0 0,57 233 736 0 0,-49-217-1835 0 0,-12-37-88 0 0,0-1-219 0 0,-16 8-1173 0 0,0-11 1330 0 0</inkml:trace>
  <inkml:trace contextRef="#ctx0" brushRef="#br0" timeOffset="1780.078">1997 224 1516 0 0,'-7'13'499'0'0,"1"-4"-241"0"0,0 1 0 0 0,1 0 0 0 0,0 1 0 0 0,0-1 0 0 0,1 1 0 0 0,0 0 0 0 0,1 0 0 0 0,0 0 1 0 0,1 1-1 0 0,0-1 0 0 0,1 1 0 0 0,1-1 0 0 0,-1 1 0 0 0,2-1 0 0 0,0 8-258 0 0,3-4 113 0 0,0 1 1 0 0,0 0-1 0 0,2-1 1 0 0,0 0-1 0 0,0-1 1 0 0,2 1-1 0 0,0-1 1 0 0,0 0-1 0 0,1-1 1 0 0,1 0 0 0 0,0-1-1 0 0,1 0 1 0 0,0 0-1 0 0,1-1 1 0 0,1-1-1 0 0,-1 0 1 0 0,1 0-1 0 0,6 2-113 0 0,-2-2-527 0 0,0-1 0 0 0,1 0 0 0 0,-1-2-1 0 0,2 0 1 0 0,-1-1 0 0 0,1 0 0 0 0,0-2-1 0 0,0 0 1 0 0,18 1 527 0 0,-15-5-1376 0 0</inkml:trace>
  <inkml:trace contextRef="#ctx0" brushRef="#br0" timeOffset="1995.615">2599 143 956 0 0,'4'0'192'0'0,"1"0"-1"0"0,-1 0 1 0 0,0 1 0 0 0,1 0-1 0 0,-1-1 1 0 0,0 2-1 0 0,0-1 1 0 0,0 0 0 0 0,0 1-1 0 0,0 0 1 0 0,0 0 0 0 0,0 0-1 0 0,0 0 1 0 0,-1 1-1 0 0,1-1 1 0 0,-1 1 0 0 0,1 0-1 0 0,-1 0 1 0 0,0 0 0 0 0,0 0-1 0 0,-1 1 1 0 0,1-1-1 0 0,-1 1 1 0 0,0 0 0 0 0,0 0-1 0 0,0 0 1 0 0,1 4-192 0 0,16 19 291 0 0,-2 2 0 0 0,-1 0 1 0 0,-1 1-1 0 0,-2 0 0 0 0,-1 1 0 0 0,-1 1 1 0 0,-2 0-1 0 0,-1 0 0 0 0,-1 1 0 0 0,-2 0 1 0 0,-2 0-1 0 0,0 27-291 0 0,-4-47-34 0 0,-1 0-1 0 0,-1 0 1 0 0,0 0 0 0 0,-1-1-1 0 0,0 1 1 0 0,-1-1 0 0 0,0 0-1 0 0,-1 0 1 0 0,0-1 0 0 0,-1 0-1 0 0,0 0 1 0 0,-1 0 0 0 0,-5 4 34 0 0,10-10-248 0 0,-1-1 0 0 0,-1 1 0 0 0,1-1 0 0 0,-1 1 0 0 0,0-1 0 0 0,0 0 0 0 0,0-1 0 0 0,0 0 0 0 0,-1 1 0 0 0,1-2 0 0 0,-1 1 0 0 0,0-1 0 0 0,0 1 0 0 0,0-2-1 0 0,0 1 1 0 0,0-1 0 0 0,0 0 0 0 0,-3 0 248 0 0,-8-4-1317 0 0,-16-13 92 0 0</inkml:trace>
  <inkml:trace contextRef="#ctx0" brushRef="#br0" timeOffset="2383.882">3396 864 1896 0 0,'-19'23'640'0'0,"-2"4"-80"0"0,-5 1-64 0 0,-3 2-140 0 0,-4-1 140 0 0,-2-1-152 0 0,-1-4-196 0 0,-2-1-4 0 0,1-2-16 0 0,4-2-240 0 0,4-4 4 0 0,0-4-356 0 0,-3-2-680 0 0,8-8 44 0 0,14-1-324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1:32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76 351 1120 0 0,'67'-40'4256'0'0,"-67"40"-4149"0"0,0 0 20 0 0,0 0 42 0 0,0 0-24 0 0,0 0 45 0 0,2 3-3 0 0,44 175 1619 0 0,30 188-742 0 0,-76-365-1155 0 0,0 0 1 0 0,0 1-1 0 0,0-1 1 0 0,0 0 0 0 0,0 0-1 0 0,-1 1 1 0 0,1-1-1 0 0,0 0 1 0 0,-1 0-1 0 0,1 0 1 0 0,-1 0-1 0 0,0 1 1 0 0,1-1-1 0 0,-1 0 1 0 0,0 0-1 0 0,1 0 1 0 0,-1 0 0 0 0,0-1-1 0 0,0 1 1 0 0,0 0-1 0 0,0 0 1 0 0,0 0-1 0 0,0-1 1 0 0,0 1-1 0 0,0 0 1 0 0,0-1-1 0 0,0 1 1 0 0,0-1-1 0 0,-1 1 1 0 0,1-1 0 0 0,0 0-1 0 0,0 1 1 0 0,0-1-1 0 0,-1 0 1 0 0,1 0-1 0 0,0 0 1 0 0,0 0-1 0 0,-1 0 1 0 0,1 0-1 0 0,0 0 1 0 0,0-1-1 0 0,-1 1 1 0 0,1 0-1 0 0,0-1 1 0 0,0 1 0 0 0,0 0-1 0 0,0-1 1 0 0,0 0-1 0 0,-1 1 1 0 0,1-1-1 0 0,0 0 1 0 0,0 1-1 0 0,1-1 1 0 0,-1 0-1 0 0,0 0 1 0 0,0 0-1 0 0,0 0 1 0 0,0 0 0 0 0,1 0-1 0 0,-1 0 1 0 0,0 0-1 0 0,1 0 1 0 0,-1 0-1 0 0,1 0 1 0 0,-1-1-1 0 0,1 1 1 0 0,0 0-1 0 0,0 0 1 0 0,-1-1 90 0 0,-13-16-1245 0 0</inkml:trace>
  <inkml:trace contextRef="#ctx0" brushRef="#br0" timeOffset="280.062">8 356 1528 0 0,'1'0'102'0'0,"-1"-1"-1"0"0,1 1 1 0 0,-1-1-1 0 0,1 1 1 0 0,-1-1-1 0 0,0 1 1 0 0,1-1-1 0 0,-1 1 1 0 0,0-1-1 0 0,1 1 0 0 0,-1-1 1 0 0,0 1-1 0 0,0-1 1 0 0,0 0-1 0 0,1 1 1 0 0,-1-1-1 0 0,0 1 1 0 0,0-1-1 0 0,0 0 1 0 0,0 1-1 0 0,0-1 1 0 0,0 0-1 0 0,0 1 1 0 0,0-1-1 0 0,0 1 1 0 0,-1-1-1 0 0,1 0 1 0 0,0 1-1 0 0,0-1 1 0 0,0 1-1 0 0,-1-1 1 0 0,1 1-1 0 0,0-1 1 0 0,-1 1-1 0 0,1-1 1 0 0,0 1-1 0 0,-1-1 1 0 0,1 1-1 0 0,-1-1 1 0 0,1 1-1 0 0,-1 0 1 0 0,1-1-1 0 0,-1 1 1 0 0,1-1-1 0 0,-1 1 1 0 0,1 0-1 0 0,-1 0 0 0 0,1-1 1 0 0,-1 1-1 0 0,1 0 1 0 0,-1 0-1 0 0,0 0 1 0 0,1 0-1 0 0,-1 0-101 0 0,50-30 671 0 0,11 6-595 0 0,0 2 0 0 0,1 3-1 0 0,2 3 1 0 0,-1 2 0 0 0,2 3 0 0 0,-1 3 0 0 0,1 3 0 0 0,9 2-76 0 0,-7 23-2789 0 0,-67-4 126 0 0,-12-4 1313 0 0</inkml:trace>
  <inkml:trace contextRef="#ctx0" brushRef="#br0" timeOffset="529.606">130 548 1260 0 0,'21'3'653'0'0,"0"-1"0"0"0,1-1-1 0 0,-1-1 1 0 0,0-1 0 0 0,1-1 0 0 0,-1-1 0 0 0,0 0-1 0 0,18-7-652 0 0,68-7 996 0 0,70 8-1943 0 0,-127 28-2826 0 0,-49-17 2663 0 0</inkml:trace>
  <inkml:trace contextRef="#ctx0" brushRef="#br0" timeOffset="809.005">916 521 1356 0 0,'-25'89'3394'0'0,"12"-62"-2902"0"0,-95 216 1205 0 0,53-176-1622 0 0,9-46-3527 0 0,45-21 2270 0 0</inkml:trace>
  <inkml:trace contextRef="#ctx0" brushRef="#br0" timeOffset="1074.652">522 684 2880 0 0,'14'-24'5241'0'0,"12"27"-4040"0"0,-21-2-1244 0 0,331 140-1153 0 0,-249-120-3713 0 0,-75-19 3691 0 0</inkml:trace>
  <inkml:trace contextRef="#ctx0" brushRef="#br0" timeOffset="1398.987">1586 251 1684 0 0,'44'-42'7120'0'0,"-38"97"-5838"0"0,-6 122-466 0 0,0-61-5421 0 0,0-115 3242 0 0,-2 1-70 0 0,-7 8-4 0 0</inkml:trace>
  <inkml:trace contextRef="#ctx0" brushRef="#br0" timeOffset="1678.789">1954 69 1204 0 0,'-2'24'3448'0'0,"0"9"-2644"0"0,13 111 263 0 0,2-72-1569 0 0,-12-70-311 0 0,-1 7-1693 0 0,0-8 1300 0 0</inkml:trace>
  <inkml:trace contextRef="#ctx0" brushRef="#br0" timeOffset="1914.113">1791 236 1712 0 0,'17'-18'5823'0'0,"37"17"-4694"0"0,-37 2-579 0 0,206 14-179 0 0,-53-30-6736 0 0,-141 6 4925 0 0</inkml:trace>
  <inkml:trace contextRef="#ctx0" brushRef="#br0" timeOffset="2163.895">2553 0 836 0 0,'26'10'6063'0'0,"0"56"-5427"0"0,-24-60-252 0 0,15 49 136 0 0,-2 2 0 0 0,-3 0-1 0 0,-2 0 1 0 0,-3 1 0 0 0,-1 52-520 0 0,-42 47 64 0 0,29-144-173 0 0,1 0 0 0 0,-2 0 0 0 0,1-1 0 0 0,-2 0 0 0 0,0 0 0 0 0,0-1 0 0 0,-1 0 0 0 0,0-1 1 0 0,-1 0-1 0 0,0-1 0 0 0,-1 0 0 0 0,0-1 0 0 0,0 0 0 0 0,-1-1 0 0 0,0 0 0 0 0,0-1 0 0 0,-1 0 1 0 0,-9 2 108 0 0,-12 3-852 0 0,-1-1 0 0 0,-1-2 0 0 0,1-2 0 0 0,-1-1 0 0 0,-1-2 0 0 0,-18-1 852 0 0,18-2-1190 0 0</inkml:trace>
  <inkml:trace contextRef="#ctx0" brushRef="#br0" timeOffset="2413.893">1119 242 1868 0 0,'-8'4'166'0'0,"1"1"0"0"0,-1-1 0 0 0,1 2 0 0 0,1-1-1 0 0,-1 1 1 0 0,1 0 0 0 0,0 0 0 0 0,0 1 0 0 0,0 0 0 0 0,1 0 0 0 0,0 0-1 0 0,1 1 1 0 0,-1-1 0 0 0,2 1 0 0 0,-1 0 0 0 0,1 0 0 0 0,0 1-1 0 0,1-1 1 0 0,0 1 0 0 0,0-1 0 0 0,1 1 0 0 0,0-1 0 0 0,0 1 0 0 0,1 0-1 0 0,0 0 1 0 0,1-1 0 0 0,-1 1 0 0 0,2 0-166 0 0,10 15-73 0 0,1 0 0 0 0,1-1 0 0 0,1-1 0 0 0,1 0-1 0 0,1-1 1 0 0,1-1 0 0 0,0 0 0 0 0,2-2 0 0 0,0 0 0 0 0,1-1 0 0 0,1-1 0 0 0,1-1 0 0 0,0-1-1 0 0,0-1 1 0 0,2-1 0 0 0,-1-2 0 0 0,12 4 73 0 0,83 24-2491 0 0,-59-26 1265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1:17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189 245 1004 0 0,'-11'-10'3969'0'0,"-12"38"-2761"0"0,19-15-1119 0 0,0 1 0 0 0,0-1 1 0 0,2 1-1 0 0,0 0 1 0 0,0 0-1 0 0,1 0 1 0 0,1 1-1 0 0,0-1 0 0 0,1 0 1 0 0,0 0-1 0 0,2 0 1 0 0,-1 0-1 0 0,2-1 1 0 0,0 1-1 0 0,0-1 0 0 0,6 12-89 0 0,13 35 180 0 0,-12-35-542 0 0,-1 0 1 0 0,-1 0-1 0 0,-2 1 1 0 0,0 0-1 0 0,-2 0 1 0 0,-1 0-1 0 0,0 7 362 0 0,-16 8-2488 0 0,5-29 1304 0 0</inkml:trace>
  <inkml:trace contextRef="#ctx0" brushRef="#br0" timeOffset="264.705">13 254 1004 0 0,'-13'-25'5840'0'0,"36"-2"-4333"0"0,46-10-1083 0 0,-36 25-430 0 0,0 0 0 0 0,0 3 0 0 0,1 0 0 0 0,0 2 0 0 0,1 2 0 0 0,-1 1 0 0 0,29 1 6 0 0,-57 3-215 0 0,0 0-1 0 0,0 0 1 0 0,-1 0-1 0 0,1 1 1 0 0,0 0-1 0 0,-1 0 1 0 0,1 1-1 0 0,-1-1 1 0 0,1 1-1 0 0,-1 0 1 0 0,0 1-1 0 0,0-1 1 0 0,0 1-1 0 0,0 0 1 0 0,0 0-1 0 0,-1 1 1 0 0,2 1 215 0 0,-5 11-2461 0 0,-5-10 1212 0 0</inkml:trace>
  <inkml:trace contextRef="#ctx0" brushRef="#br0" timeOffset="494.813">10 516 1228 0 0,'17'14'5262'0'0,"34"-11"-3856"0"0,-45-3-898 0 0,355-72 1578 0 0,-256 59-4143 0 0,-33 9-2950 0 0,-60 4 3877 0 0</inkml:trace>
  <inkml:trace contextRef="#ctx0" brushRef="#br0" timeOffset="727.626">771 491 1988 0 0,'-22'39'947'0'0,"2"2"0"0"0,2 0 0 0 0,1 1 0 0 0,2 1 0 0 0,-4 25-947 0 0,-20 53 280 0 0,38-116-481 0 0,0 0 1 0 0,0-1 0 0 0,-1 1-1 0 0,0-1 1 0 0,0 0 0 0 0,0 0-1 0 0,0 0 1 0 0,-1 0-1 0 0,1 0 1 0 0,-1 0 0 0 0,0 0-1 0 0,0-1 1 0 0,-1 0 0 0 0,1 1-1 0 0,-1-1 1 0 0,1 0 0 0 0,-1-1-1 0 0,0 1 1 0 0,0-1 0 0 0,-3 1 200 0 0,-4-1-1332 0 0</inkml:trace>
  <inkml:trace contextRef="#ctx0" brushRef="#br0" timeOffset="977.53">410 707 1272 0 0,'0'-6'1324'0'0,"4"-28"4668"0"0,28 22-3928 0 0,10 21-1942 0 0,0 2 1 0 0,-1 2-1 0 0,-1 2 1 0 0,0 1-1 0 0,-1 2 1 0 0,22 15-123 0 0,123 51-4360 0 0,-133-78 654 0 0,-37-6 2369 0 0</inkml:trace>
  <inkml:trace contextRef="#ctx0" brushRef="#br0" timeOffset="1305.995">1454 284 1600 0 0,'-7'8'295'0'0,"0"1"1"0"0,1 0-1 0 0,0 1 0 0 0,0-1 0 0 0,0 1 1 0 0,2 0-1 0 0,-1 0 0 0 0,1 1 0 0 0,1-1 1 0 0,0 1-1 0 0,0 0 0 0 0,1 0 0 0 0,0 0 1 0 0,1 0-1 0 0,1 0 0 0 0,-1 1 0 0 0,2-1-295 0 0,1-5 66 0 0,0-1-1 0 0,0 1 1 0 0,1-1-1 0 0,0 0 1 0 0,0 1-1 0 0,0-1 1 0 0,1 0-1 0 0,-1-1 1 0 0,1 1-1 0 0,0-1 0 0 0,1 0 1 0 0,-1 0-1 0 0,1 0 1 0 0,0 0-1 0 0,0-1 1 0 0,0 0-1 0 0,0 0 1 0 0,1 0-1 0 0,-1-1 1 0 0,1 1-1 0 0,-1-1 1 0 0,1-1-1 0 0,0 1 1 0 0,0-1-1 0 0,0 0 1 0 0,0 0-1 0 0,0-1 1 0 0,0 0-1 0 0,0 0 0 0 0,0 0-65 0 0,2 1 43 0 0,0-1-1 0 0,0 0 1 0 0,0 0-1 0 0,0 0 1 0 0,0-1 0 0 0,0 0-1 0 0,-1-1 1 0 0,1 0-1 0 0,0 0 1 0 0,-1 0-1 0 0,1-1 1 0 0,-1 0-1 0 0,0-1 1 0 0,0 0-1 0 0,0 0 1 0 0,-1 0-1 0 0,1-1 1 0 0,-1 0-1 0 0,0 0 1 0 0,0 0-1 0 0,-1-1 1 0 0,0 0-1 0 0,0 0 1 0 0,0 0-1 0 0,0-1 1 0 0,-1 0-1 0 0,0 0 1 0 0,-1 0-1 0 0,1-1-42 0 0,-6 3 13 0 0,0-1-1 0 0,-1 0 1 0 0,1 1 0 0 0,-1-1-1 0 0,0 1 1 0 0,0 0 0 0 0,-1 0-1 0 0,1 0 1 0 0,-1 0-1 0 0,-1 1 1 0 0,1-1 0 0 0,0 1-1 0 0,-1 0 1 0 0,0 0-1 0 0,0 1 1 0 0,0 0 0 0 0,0 0-1 0 0,-1 0 1 0 0,1 0-1 0 0,-1 1 1 0 0,0 0 0 0 0,1 0-1 0 0,-1 0 1 0 0,0 1 0 0 0,-5-1-13 0 0,4 0 16 0 0,-117-25-95 0 0,24 7-1646 0 0,38-5-2621 0 0,53 19 3159 0 0,5-2 28 0 0</inkml:trace>
  <inkml:trace contextRef="#ctx0" brushRef="#br0" timeOffset="1572.5">1091 225 836 0 0,'-8'8'255'0'0,"0"-1"-1"0"0,1 1 1 0 0,0 0 0 0 0,0 1-1 0 0,0 0 1 0 0,1 0 0 0 0,1 0-1 0 0,0 0 1 0 0,0 1 0 0 0,1 0-1 0 0,0 0 1 0 0,0 1 0 0 0,1-1-1 0 0,1 1 1 0 0,0-1 0 0 0,0 1-1 0 0,1 0 1 0 0,0 0 0 0 0,1 0-1 0 0,0-1 1 0 0,1 1 0 0 0,2 10-255 0 0,3-2 110 0 0,0-1 0 0 0,2 1 0 0 0,0-1 0 0 0,1-1 0 0 0,1 1 0 0 0,0-2 0 0 0,2 1 0 0 0,0-1 1 0 0,0-1-1 0 0,2 0 0 0 0,-1-1 0 0 0,2-1 0 0 0,0 0 0 0 0,1-1 0 0 0,12 8-110 0 0,-10-9-540 0 0,-1-1-1 0 0,2 0 0 0 0,-1-1 1 0 0,1-1-1 0 0,1-1 1 0 0,-1-1-1 0 0,1 0 1 0 0,0-2-1 0 0,21 3 541 0 0,-3-4-1445 0 0</inkml:trace>
  <inkml:trace contextRef="#ctx0" brushRef="#br0" timeOffset="1852.971">1734 6 1820 0 0,'6'-1'164'0'0,"0"-1"-1"0"0,0 1 1 0 0,0 0-1 0 0,0 1 1 0 0,0 0-1 0 0,0-1 1 0 0,0 2-1 0 0,0-1 0 0 0,0 1 1 0 0,0 0-1 0 0,0 0 1 0 0,-1 1-1 0 0,1-1 1 0 0,0 1-1 0 0,-1 0 1 0 0,1 1-1 0 0,-1 0 1 0 0,0 0-1 0 0,0 0 1 0 0,0 0-1 0 0,0 1 1 0 0,0 0-1 0 0,-1 0 1 0 0,1 0-1 0 0,-1 0 1 0 0,0 1-1 0 0,-1-1 1 0 0,1 1-1 0 0,-1 1-163 0 0,87 157 1802 0 0,-81-136-1624 0 0,-1 1 0 0 0,-1-1 0 0 0,-2 1 0 0 0,-1 1 0 0 0,-1-1 0 0 0,-1 1 0 0 0,-1-1 0 0 0,-2 1 0 0 0,-1-1 0 0 0,-1 1 0 0 0,-2-1 1 0 0,0 0-1 0 0,-3 3-178 0 0,2-11-215 0 0,-1-1 0 0 0,0 0 0 0 0,-2-1 0 0 0,0 0 0 0 0,-1 0 0 0 0,0-1 0 0 0,-2 0 0 0 0,0-1 0 0 0,-1 0 0 0 0,0-1 0 0 0,-1 0 0 0 0,-5 2 215 0 0,11-11-406 0 0,0 0 1 0 0,-1 0-1 0 0,0-1 0 0 0,0 0 1 0 0,0-1-1 0 0,0 0 1 0 0,-1 0-1 0 0,1-1 0 0 0,-1 0 1 0 0,0-1-1 0 0,0 0 0 0 0,-8 0 406 0 0,-3-2-1254 0 0</inkml:trace>
  <inkml:trace contextRef="#ctx0" brushRef="#br0" timeOffset="14429.408">2206 639 848 0 0,'0'0'815'0'0,"0"0"-153"0"0,7-20 1233 0 0,57 15-706 0 0,-49 14-1103 0 0,-1 1-1 0 0,-1 0 1 0 0,0 1-1 0 0,0 0 1 0 0,-1 1-1 0 0,0 1 0 0 0,-1 0 1 0 0,-1 0-1 0 0,0 1 1 0 0,0 1-1 0 0,-2-1 1 0 0,0 1-1 0 0,-1 1 1 0 0,0 0-1 0 0,-1 0 1 0 0,-1 0-1 0 0,0 0 1 0 0,-1 1-1 0 0,-1 0 1 0 0,-1 0-1 0 0,0 11-85 0 0,-3-9-46 0 0,-1-1 0 0 0,-1 1 0 0 0,-1 0 0 0 0,0-1 0 0 0,-1 0 0 0 0,-1 0 0 0 0,-1 0 0 0 0,-1-1 0 0 0,0 0 0 0 0,-1 0 0 0 0,-1-1 0 0 0,-1 0 0 0 0,0-1 0 0 0,-1 0 0 0 0,0-1 0 0 0,-2 0 0 0 0,1-1 0 0 0,-1-1 0 0 0,-1 0 1 0 0,-1 0-1 0 0,1-2 0 0 0,-3 1 46 0 0,14-9-180 0 0,-1-1 0 0 0,1 1 0 0 0,-1 0 0 0 0,0-1-1 0 0,1 0 1 0 0,-1 0 0 0 0,0 0 0 0 0,0-1 0 0 0,0 0 0 0 0,0 0 0 0 0,0 0 0 0 0,1 0 0 0 0,-1-1 0 0 0,0 0 0 0 0,0 0 0 0 0,0 0 0 0 0,1-1 0 0 0,-1 1 0 0 0,0-1 0 0 0,-3-2 180 0 0,-20-15-1256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3:50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200 371 1240 0 0,'55'-18'7050'0'0,"-90"30"-5983"0"0,17-4-936 0 0,0 0 0 0 0,0 1 0 0 0,1 0 0 0 0,0 2 0 0 0,0 0 1 0 0,2 1-1 0 0,-1 0 0 0 0,1 1 0 0 0,1 1 0 0 0,1 0 0 0 0,0 1 0 0 0,-10 16-131 0 0,17-6 21 0 0,36-3-94 0 0,37-14-118 0 0,-65-7 186 0 0,175-24-861 0 0,-145 14 668 0 0,188-66-1155 0 0,-209 70 1289 0 0,0 0 0 0 0,-1 0 1 0 0,0-2-1 0 0,0 1 0 0 0,-1-1 1 0 0,0 0-1 0 0,0-1 1 0 0,0 0-1 0 0,-1-1 0 0 0,0 1 1 0 0,-1-1-1 0 0,0-1 0 0 0,-1 0 1 0 0,1 0-1 0 0,-2 0 1 0 0,0 0-1 0 0,0-1 0 0 0,2-6 64 0 0,-6 10 28 0 0,0 1-1 0 0,-1 0 1 0 0,1-1-1 0 0,-1 1 0 0 0,-1 0 1 0 0,1-1-1 0 0,-1 1 1 0 0,0 0-1 0 0,0-1 1 0 0,-1 1-1 0 0,0 0 0 0 0,0 0 1 0 0,0 0-1 0 0,-1 0 1 0 0,0 1-1 0 0,0-1 0 0 0,0 1 1 0 0,-1 0-1 0 0,0-1 1 0 0,0 2-1 0 0,0-1 1 0 0,-1 0-1 0 0,1 1 0 0 0,-1 0 1 0 0,0 0-1 0 0,-4-2-27 0 0,-150-78 1239 0 0,100 65-834 0 0,58 19-443 0 0,61 20-278 0 0,259-8-314 0 0,-308-12 622 0 0,-1 0 0 0 0,1-1 1 0 0,-1 0-1 0 0,0 0 0 0 0,0-1 0 0 0,0-1 0 0 0,1 0 0 0 0,-2 0 0 0 0,1-1 1 0 0,0 0-1 0 0,-1 0 0 0 0,0-1 0 0 0,0-1 8 0 0,-8 6 19 0 0,0 0 0 0 0,0-1 0 0 0,0 1-1 0 0,0-1 1 0 0,-1 1 0 0 0,1-1 0 0 0,0 1 0 0 0,0-1 0 0 0,-1 1 0 0 0,1-1-1 0 0,0 1 1 0 0,-1-1 0 0 0,1 0 0 0 0,-1 0 0 0 0,1 1 0 0 0,-1-1-1 0 0,1 0 1 0 0,-1 0 0 0 0,1 0 0 0 0,-1 1 0 0 0,0-1 0 0 0,1 0-1 0 0,-1 0 1 0 0,0 0 0 0 0,0 0 0 0 0,0 0 0 0 0,0 0 0 0 0,0 0 0 0 0,0 1-1 0 0,0-1 1 0 0,0 0 0 0 0,0 0 0 0 0,0 0 0 0 0,0 0 0 0 0,0 0-1 0 0,-1 0 1 0 0,1 0 0 0 0,0 1 0 0 0,-1-1 0 0 0,1 0 0 0 0,-1 0-1 0 0,1 0 1 0 0,-1 1 0 0 0,1-1 0 0 0,-1 0 0 0 0,0 1 0 0 0,1-1 0 0 0,-1 0-1 0 0,0 1 1 0 0,1-1 0 0 0,-1 1 0 0 0,0-1 0 0 0,0 1 0 0 0,1-1-1 0 0,-1 1 1 0 0,0 0 0 0 0,0-1 0 0 0,0 1 0 0 0,0 0 0 0 0,0 0-1 0 0,1-1 1 0 0,-1 1 0 0 0,-1 0-19 0 0,-58-16 1139 0 0,54 16-1113 0 0,-1-1 0 0 0,1 2 0 0 0,0-1 0 0 0,0 1-1 0 0,-1-1 1 0 0,1 2 0 0 0,0-1 0 0 0,0 1 0 0 0,0 0 0 0 0,0 0-1 0 0,0 1 1 0 0,1-1 0 0 0,-1 1 0 0 0,1 1 0 0 0,0-1 0 0 0,0 1-1 0 0,0 0 1 0 0,0 0 0 0 0,0 0 0 0 0,1 0 0 0 0,0 1-1 0 0,0 0 1 0 0,0 0 0 0 0,1 0 0 0 0,-1 1 0 0 0,1-1 0 0 0,1 1-1 0 0,-1-1 1 0 0,-1 7-26 0 0,-29 173 477 0 0,36-42-167 0 0,81 453 89 0 0,-59-168-763 0 0,-48-429-4369 0 0,-1-60 525 0 0,11 37 2950 0 0</inkml:trace>
  <inkml:trace contextRef="#ctx0" brushRef="#br0" timeOffset="272.171">278 914 868 0 0,'-2'-2'1252'0'0,"-3"2"-252"0"0,5-3-156 0 0,5-1-192 0 0,2 0-12 0 0,20-7-135 0 0,5-2 7 0 0,11 0-64 0 0,1-4-184 0 0,2 2-264 0 0,2 2-112 0 0,4-4 16 0 0,-4 0-1237 0 0,-2 2 81 0 0,-5 2 16 0 0,5-8 60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3:57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304 448 1652 0 0,'-9'1'289'0'0,"-13"-1"131"0"0,1 1 1 0 0,-1 2 0 0 0,0 0 0 0 0,1 1-1 0 0,0 1 1 0 0,0 1 0 0 0,0 1 0 0 0,1 1 0 0 0,0 0-1 0 0,0 2 1 0 0,1 0 0 0 0,-11 9-421 0 0,29-19 23 0 0,0 1 0 0 0,0 0 0 0 0,0-1 0 0 0,0 1 0 0 0,0 0 0 0 0,1 0 0 0 0,-1-1 0 0 0,0 1 0 0 0,0 0 0 0 0,0 0 0 0 0,1 0-1 0 0,-1 0 1 0 0,1 0 0 0 0,-1 0 0 0 0,1 0 0 0 0,-1 0 0 0 0,1 1 0 0 0,-1-1 0 0 0,1 0 0 0 0,0 0 0 0 0,0 0 0 0 0,-1 0 0 0 0,1 0 0 0 0,0 1 0 0 0,0-1 0 0 0,0 0 0 0 0,1 0 0 0 0,-1 0 0 0 0,0 1 0 0 0,0-1 0 0 0,1 0 0 0 0,-1 0 0 0 0,0 0 0 0 0,1 0 0 0 0,-1 0 0 0 0,1 0-1 0 0,-1 0 1 0 0,1 0 0 0 0,0 0 0 0 0,0 0 0 0 0,-1 0 0 0 0,1 0 0 0 0,0 0 0 0 0,0 0 0 0 0,0-1 0 0 0,0 1 0 0 0,0 0 0 0 0,0-1 0 0 0,0 1 0 0 0,0-1 0 0 0,0 1 0 0 0,0-1 0 0 0,0 1 0 0 0,0-1 0 0 0,0 0 0 0 0,0 1 0 0 0,1-1 0 0 0,-1 0 0 0 0,0 0 0 0 0,0 0 0 0 0,0 0-1 0 0,1 0 1 0 0,-1 0 0 0 0,0 0-23 0 0,78 13-16 0 0,182-43-1222 0 0,-237 25 1072 0 0,6 0 5 0 0,-22 5 119 0 0,0-1 0 0 0,0 0 0 0 0,-1 0-1 0 0,1-1 1 0 0,-1 1 0 0 0,1-2 0 0 0,-1 1-1 0 0,0-1 1 0 0,0 0 0 0 0,0-1-1 0 0,0 1 1 0 0,-1-1 0 0 0,1-1 0 0 0,4-3 42 0 0,-56-10-88 0 0,-148 26 817 0 0,134 0-568 0 0,105-12-540 0 0,-1-2-1 0 0,-1-1 1 0 0,0-3-1 0 0,0-2 1 0 0,-1-1-1 0 0,0-2 0 0 0,33-18 380 0 0,-63 29 44 0 0,0-1 0 0 0,0 0 0 0 0,0-1-1 0 0,0-1 1 0 0,-1 0 0 0 0,0-1-1 0 0,-1 0 1 0 0,0-1 0 0 0,0 0 0 0 0,-1 0-1 0 0,0-1 1 0 0,0-1 0 0 0,-1 0 0 0 0,-1 0-1 0 0,0 0 1 0 0,0-1 0 0 0,-1-1-1 0 0,-1 1 1 0 0,0-1 0 0 0,-1 0 0 0 0,0 0-1 0 0,-1-1 1 0 0,0 1 0 0 0,-1-1-1 0 0,-1 0 1 0 0,0-8-44 0 0,-2 16 142 0 0,-1 0 0 0 0,1 0 0 0 0,-1 1-1 0 0,-1-1 1 0 0,1 0 0 0 0,-1 0 0 0 0,0 1 0 0 0,-1-1-1 0 0,1 1 1 0 0,-1 0 0 0 0,0 0 0 0 0,0 0 0 0 0,-1 0 0 0 0,0 0-1 0 0,1 1 1 0 0,-1-1 0 0 0,-1 1 0 0 0,1 0 0 0 0,-1 0-1 0 0,0 1 1 0 0,1-1 0 0 0,-2 1 0 0 0,1 0 0 0 0,0 1 0 0 0,0-1-1 0 0,-1 1 1 0 0,0 0 0 0 0,1 0 0 0 0,-1 1 0 0 0,0 0-142 0 0,-1 3 68 0 0,-1 1 1 0 0,1 0-1 0 0,0 1 1 0 0,0 0-1 0 0,1 0 0 0 0,-1 0 1 0 0,1 1-1 0 0,0 0 1 0 0,0 0-1 0 0,0 1 1 0 0,1-1-1 0 0,0 1 1 0 0,0 0-1 0 0,1 1 1 0 0,-1-1-1 0 0,1 1 1 0 0,0 0-1 0 0,-1 5-68 0 0,-4 10 84 0 0,1 1 0 0 0,0 0 0 0 0,2 0 0 0 0,1 1 0 0 0,1-1 0 0 0,1 1-1 0 0,1 0 1 0 0,1 0 0 0 0,1 0 0 0 0,2 3-84 0 0,0 1-14 0 0,2 1 1 0 0,1-1-1 0 0,1 0 0 0 0,1 0 1 0 0,2 0-1 0 0,0-1 1 0 0,2-1-1 0 0,1 0 0 0 0,14 21 14 0 0,82 131-6586 0 0,-96-164 3744 0 0,-9-13 1386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3:57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0 1332 0 0,'-162'232'5106'0'0,"28"17"-3913"0"0,131-241-1394 0 0,-1 0 0 0 0,0 0 0 0 0,0 0 0 0 0,-1 0 0 0 0,1-1-1 0 0,-2 0 1 0 0,1 0 0 0 0,-1 0 0 0 0,0-1 0 0 0,-1 0 0 0 0,1 0 0 0 0,-1 0 0 0 0,0-1 0 0 0,-1 0 0 0 0,1 0 0 0 0,-1-1 0 0 0,-1 1 201 0 0,-8-5-1177 0 0</inkml:trace>
  <inkml:trace contextRef="#ctx0" brushRef="#br0" timeOffset="265.638">1 29 2616 0 0,'16'-15'7123'0'0,"31"46"-6540"0"0,-36-22 91 0 0,566 363 1640 0 0,-570-367-2494 0 0,77 71-1347 0 0,-52-17-4387 0 0,-45-58 3367 0 0,-2-10 1349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3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0 194 888 0 0,'408'-37'2636'0'0,"471"-5"-1744"0"0,75 33-737 0 0,-590 23-104 0 0,1784 8 23 0 0,-1719-39-52 0 0,171 12-6 0 0,-266-4-122 0 0,2299-59 2183 0 0,-1959 54-3177 0 0,-493-5-2322 0 0,-152 10 2227 0 0</inkml:trace>
  <inkml:trace contextRef="#ctx0" brushRef="#br0" timeOffset="2945.621">2781 601 976 0 0,'1'-1'68'0'0,"0"1"0"0"0,0 0 0 0 0,1-1 1 0 0,-1 0-1 0 0,0 1 0 0 0,0-1 0 0 0,-1 1 0 0 0,1-1 0 0 0,0 0 0 0 0,0 0 0 0 0,0 0 0 0 0,0 1 1 0 0,-1-1-1 0 0,1 0 0 0 0,0 0 0 0 0,-1 0 0 0 0,1 0 0 0 0,0 0 0 0 0,-1 0 0 0 0,0 0 0 0 0,1 0 1 0 0,-1-1-1 0 0,0 1 0 0 0,1 0 0 0 0,-1 0 0 0 0,0 0 0 0 0,0 0 0 0 0,0-1 0 0 0,0 1 0 0 0,0 0 1 0 0,0 0-1 0 0,0 0 0 0 0,0 0 0 0 0,-1 0 0 0 0,1-1 0 0 0,0 1 0 0 0,-1 0 0 0 0,1 0 0 0 0,-1 0 1 0 0,1 0-1 0 0,-1 0 0 0 0,0 0 0 0 0,1 0 0 0 0,-1 0 0 0 0,0 0 0 0 0,1 1 0 0 0,-1-1 0 0 0,0 0 1 0 0,0 0-1 0 0,0 1 0 0 0,0-1 0 0 0,0 0 0 0 0,0 1 0 0 0,0-1 0 0 0,0 1 0 0 0,0-1 1 0 0,-1 1-69 0 0,-65-18 1111 0 0,49 17-997 0 0,-1 2 0 0 0,1 0 1 0 0,0 1-1 0 0,0 1 0 0 0,-1 1 1 0 0,2 0-1 0 0,-1 2 0 0 0,0 0 1 0 0,1 1-1 0 0,1 0 0 0 0,-1 1 1 0 0,1 1-1 0 0,0 1 0 0 0,1 0 0 0 0,0 1 1 0 0,-8 9-115 0 0,20-18 9 0 0,-1 0 0 0 0,1 1 0 0 0,0-1 0 0 0,0 1 0 0 0,0 0-1 0 0,1 0 1 0 0,-1 0 0 0 0,1 0 0 0 0,0 0 0 0 0,0 0 0 0 0,0 1 0 0 0,0-1 0 0 0,0 1 0 0 0,1-1 0 0 0,-1 1 0 0 0,1 0 0 0 0,0 0 0 0 0,0 0 0 0 0,1-1 0 0 0,-1 1 0 0 0,1 0 0 0 0,0 0 0 0 0,0 0 0 0 0,0 0 0 0 0,0 0 0 0 0,1 0 0 0 0,-1 0 0 0 0,1 0 0 0 0,0-1 0 0 0,1 1-1 0 0,-1 0 1 0 0,0 0 0 0 0,1-1 0 0 0,0 1 0 0 0,0-1 0 0 0,0 0 0 0 0,0 1 0 0 0,1-1 0 0 0,-1 0 0 0 0,1 0 0 0 0,0-1 0 0 0,0 1 0 0 0,0 0 0 0 0,0-1 0 0 0,0 0 0 0 0,0 0 0 0 0,1 0 0 0 0,-1 0 0 0 0,1 0 0 0 0,0-1-9 0 0,15 6-333 0 0,0-2 1 0 0,0 0 0 0 0,1-1-1 0 0,-1-1 1 0 0,1-1-1 0 0,0-1 1 0 0,0 0 0 0 0,17-3 332 0 0,-14 2-971 0 0,19-3-280 0 0,34-13 45 0 0</inkml:trace>
  <inkml:trace contextRef="#ctx0" brushRef="#br0" timeOffset="3364.293">3349 665 1460 0 0,'-38'7'609'0'0,"-1"2"1"0"0,1 2-1 0 0,1 1 0 0 0,0 1 1 0 0,1 3-1 0 0,0 1 0 0 0,1 1 1 0 0,-31 23-610 0 0,67-41 13 0 0,-1 0 1 0 0,1 0 0 0 0,0 1-1 0 0,-1-1 1 0 0,1 0 0 0 0,0 1 0 0 0,-1-1-1 0 0,1 1 1 0 0,0-1 0 0 0,-1 1-1 0 0,1-1 1 0 0,-1 1 0 0 0,1-1 0 0 0,-1 1-1 0 0,1-1 1 0 0,-1 1 0 0 0,1 0 0 0 0,-1-1-1 0 0,0 1 1 0 0,1 0 0 0 0,-1-1-1 0 0,0 1 1 0 0,0 0 0 0 0,1 0 0 0 0,-1-1-1 0 0,0 1 1 0 0,0 0 0 0 0,0 0-1 0 0,0-1 1 0 0,0 1 0 0 0,0 0 0 0 0,0 0-1 0 0,0-1 1 0 0,0 1 0 0 0,-1 0-1 0 0,1 0 1 0 0,0-1 0 0 0,0 1 0 0 0,-1 0-1 0 0,1-1 1 0 0,0 1 0 0 0,-1 0 0 0 0,1-1-1 0 0,0 1 1 0 0,-1 0 0 0 0,1-1-1 0 0,-1 1 1 0 0,1-1 0 0 0,-1 1-14 0 0,68-12 190 0 0,147-83-183 0 0,-200 81 268 0 0,-25 14 17 0 0,25 12-5742 0 0,-10-14 4117 0 0</inkml:trace>
  <inkml:trace contextRef="#ctx0" brushRef="#br0" timeOffset="3784.174">3463 616 1128 0 0,'17'90'6849'0'0,"-17"-91"-6804"0"0,0 1 1 0 0,0-1 0 0 0,0 0 0 0 0,0 1-1 0 0,-1-1 1 0 0,1 0 0 0 0,0 1 0 0 0,0-1-1 0 0,-1 1 1 0 0,1-1 0 0 0,0 1 0 0 0,-1-1-1 0 0,1 1 1 0 0,-1-1 0 0 0,1 1 0 0 0,-1-1-1 0 0,1 1 1 0 0,-1 0 0 0 0,1-1-1 0 0,-1 1 1 0 0,1 0 0 0 0,-1-1 0 0 0,1 1-1 0 0,-1 0 1 0 0,0 0 0 0 0,1 0 0 0 0,-1-1-1 0 0,1 1 1 0 0,-1 0 0 0 0,0 0 0 0 0,1 0-1 0 0,-1 0 1 0 0,0 0 0 0 0,1 0 0 0 0,-1 0-1 0 0,0 0 1 0 0,1 0 0 0 0,-1 1 0 0 0,1-1-1 0 0,-1 0 1 0 0,0 0 0 0 0,1 0-1 0 0,-1 1 1 0 0,1-1 0 0 0,-1 0 0 0 0,1 1-1 0 0,-1-1 1 0 0,1 0 0 0 0,-1 1 0 0 0,1-1-1 0 0,-1 1 1 0 0,1-1 0 0 0,-1 1 0 0 0,1-1-1 0 0,0 1-45 0 0,1-11 11 0 0,1-1 1 0 0,0 1-1 0 0,1 0 0 0 0,0 0 0 0 0,1 0 0 0 0,0 1 0 0 0,1-1 1 0 0,0 1-1 0 0,0 0 0 0 0,1 0 0 0 0,0 1 0 0 0,0 0 0 0 0,1 0 1 0 0,0 0-1 0 0,1 1 0 0 0,-1 0 0 0 0,1 0 0 0 0,1 1 0 0 0,0-1-11 0 0,-1 8-34 0 0,0 0 1 0 0,-1 1-1 0 0,1-1 0 0 0,0 2 0 0 0,-1-1 0 0 0,0 1 1 0 0,0 0-1 0 0,0 0 0 0 0,0 1 0 0 0,0 0 0 0 0,0 0 0 0 0,-1 0 1 0 0,0 1-1 0 0,0 0 0 0 0,0 1 0 0 0,-1-1 0 0 0,0 1 1 0 0,0 0-1 0 0,0 0 0 0 0,0 1 0 0 0,-1-1 0 0 0,3 8 34 0 0,19 24-515 0 0,17 19-1805 0 0,-7-26-2099 0 0,-29-27 3081 0 0</inkml:trace>
  <inkml:trace contextRef="#ctx0" brushRef="#br0" timeOffset="1932.727">493 685 916 0 0,'20'-19'2650'0'0,"27"-22"-1137"0"0,-20 83-1204 0 0,49 222 564 0 0,-7-113 553 0 0,-68-151-1396 0 0,1 1 0 0 0,-1-1 1 0 0,1 0-1 0 0,0 0 0 0 0,-1 0 1 0 0,1 1-1 0 0,-1-2 0 0 0,1 1 1 0 0,0 0-1 0 0,-1 0 1 0 0,1 0-1 0 0,-1-1 0 0 0,1 1 1 0 0,-1-1-1 0 0,1 1 0 0 0,-1-1 1 0 0,1 0-1 0 0,-1 1 0 0 0,0-1 1 0 0,1 0-1 0 0,-1 0 0 0 0,0 0 1 0 0,0 0-1 0 0,1 0 0 0 0,-1 0 1 0 0,0-1-1 0 0,0 1 0 0 0,0 0 1 0 0,0 0-1 0 0,-1-1 1 0 0,1 1-1 0 0,0-1 0 0 0,0 1 1 0 0,-1-1-1 0 0,1 1 0 0 0,-1-1 1 0 0,1 1-1 0 0,-1-1 0 0 0,0 1 1 0 0,0-1-1 0 0,0 1 0 0 0,0-1 1 0 0,0-1-31 0 0,3-2 128 0 0,104-213 427 0 0,-105 217-561 0 0,0 0 1 0 0,0 1-1 0 0,1 0 1 0 0,-1-1-1 0 0,0 1 1 0 0,1 0 0 0 0,-1 0-1 0 0,0 0 1 0 0,1 0-1 0 0,-1 1 1 0 0,0-1-1 0 0,1 0 1 0 0,-1 1-1 0 0,0 0 1 0 0,0 0-1 0 0,0 0 1 0 0,1-1-1 0 0,-1 2 1 0 0,0-1-1 0 0,0 0 1 0 0,0 0-1 0 0,-1 1 1 0 0,1-1-1 0 0,0 1 1 0 0,0 0-1 0 0,-1-1 1 0 0,1 1-1 0 0,-1 0 1 0 0,0 0-1 0 0,1 0 1 0 0,-1 0-1 0 0,0 0 1 0 0,0 0-1 0 0,0 0 1 0 0,0 0 0 0 0,-1 1-1 0 0,1 0 6 0 0,6 6-24 0 0,-3-1 27 0 0,-1-1-1 0 0,1 0 1 0 0,1 0-1 0 0,-1 0 1 0 0,1-1 0 0 0,1 0-1 0 0,-1 0 1 0 0,1 0-1 0 0,0 0 1 0 0,0-1-1 0 0,0 0 1 0 0,1-1-1 0 0,0 1 1 0 0,0-1-1 0 0,0 0 1 0 0,0-1 0 0 0,1 0-1 0 0,-1 0 1 0 0,1 0-1 0 0,0-1 1 0 0,0 0-1 0 0,0-1 1 0 0,0 0-1 0 0,0 0 1 0 0,0-1 0 0 0,0 0-1 0 0,1 0 1 0 0,-1-1-1 0 0,0 0 1 0 0,0 0-1 0 0,0-1 1 0 0,-1 0-1 0 0,1 0 1 0 0,0-1 0 0 0,7-3-3 0 0,-2-6 12 0 0,1 0 1 0 0,-2-1 0 0 0,1-1 0 0 0,-2 0 0 0 0,0 0-1 0 0,-1-1 1 0 0,0 0 0 0 0,-1-1 0 0 0,-1 0-1 0 0,0-1 1 0 0,-1 0 0 0 0,-1 0 0 0 0,-1 0 0 0 0,0 0-1 0 0,-2-1 1 0 0,0 0 0 0 0,0 0 0 0 0,-2 0 0 0 0,0 0-1 0 0,-1 0 1 0 0,-3-16-13 0 0,-32-34-67 0 0,3 58-2701 0 0,26 26-701 0 0,10-11 2099 0 0</inkml:trace>
  <inkml:trace contextRef="#ctx0" brushRef="#br0" timeOffset="2321.189">1533 797 1280 0 0,'33'-9'475'0'0,"-1"-1"0"0"0,0-2 0 0 0,-1-1 0 0 0,0-2 0 0 0,-1-1 0 0 0,-1-1 0 0 0,25-19-475 0 0,-53 36 9 0 0,0-1-1 0 0,0 1 1 0 0,0-1 0 0 0,0 1-1 0 0,0-1 1 0 0,0 0-1 0 0,0 0 1 0 0,0 1 0 0 0,0-1-1 0 0,0 0 1 0 0,0 0-1 0 0,0 0 1 0 0,0 0 0 0 0,0 0-1 0 0,-1 0 1 0 0,1 0 0 0 0,0 0-1 0 0,-1 0 1 0 0,1 0-1 0 0,-1 0 1 0 0,0-1 0 0 0,1 1-1 0 0,-1 0 1 0 0,0 0-1 0 0,1 0 1 0 0,-1-1 0 0 0,0 1-1 0 0,0 0 1 0 0,0 0 0 0 0,0-1-1 0 0,0 1 1 0 0,-1 0-1 0 0,1 0 1 0 0,0-1 0 0 0,0 1-1 0 0,-1 0 1 0 0,1 0-1 0 0,-1 0 1 0 0,1 0 0 0 0,-1-1-1 0 0,0 1 1 0 0,1 0 0 0 0,-1 0-1 0 0,0 0 1 0 0,0 0-1 0 0,1 0 1 0 0,-1 1 0 0 0,0-1-1 0 0,0 0 1 0 0,0 0-1 0 0,0 1 1 0 0,0-1 0 0 0,0 0-1 0 0,0 1 1 0 0,-1-1 0 0 0,1 1-1 0 0,0-1 1 0 0,0 1-1 0 0,0 0 1 0 0,-1-1 0 0 0,1 1-1 0 0,0 0 1 0 0,0 0-1 0 0,-1 0-8 0 0,-81-11 500 0 0,71 11-414 0 0,-1 0 0 0 0,1 1 1 0 0,0 0-1 0 0,0 1 0 0 0,0 0 1 0 0,-1 1-1 0 0,2 0 0 0 0,-1 1 1 0 0,0 1-1 0 0,1-1 0 0 0,0 2 1 0 0,0 0-1 0 0,0 0 0 0 0,1 1 1 0 0,0 0-1 0 0,0 1 0 0 0,1 0 0 0 0,0 0 1 0 0,1 1-1 0 0,-1 0 0 0 0,2 1 1 0 0,-5 7-87 0 0,25 27 230 0 0,-7-38-236 0 0,1-1 0 0 0,-1 0 0 0 0,1 0 0 0 0,0-1 0 0 0,0 1 0 0 0,1-1 0 0 0,-1-1 0 0 0,1 0 1 0 0,0 0-1 0 0,-1 0 0 0 0,1-1 0 0 0,1 0 0 0 0,-1-1 0 0 0,0 1 0 0 0,0-2 0 0 0,1 1 0 0 0,-1-1 6 0 0,17 3-87 0 0,208 7-4559 0 0,-198-10 3199 0 0</inkml:trace>
  <inkml:trace contextRef="#ctx0" brushRef="#br0" timeOffset="5448.709">4775 593 1036 0 0,'0'0'479'0'0,"0"0"-48"0"0,16-2 627 0 0,-1-24-251 0 0,-14 26-774 0 0,0-1 0 0 0,1 1 0 0 0,-1-1 1 0 0,0 1-1 0 0,0-1 0 0 0,0 0 0 0 0,0 0 1 0 0,-1 0-1 0 0,1 0 0 0 0,0 0 1 0 0,0 1-1 0 0,0-2 0 0 0,-1 1 0 0 0,1 0 1 0 0,0 0-1 0 0,-1 0 0 0 0,1 0 0 0 0,-1 0 1 0 0,0 0-1 0 0,1 0 0 0 0,-1-1 0 0 0,0 1 1 0 0,0 0-1 0 0,1 0 0 0 0,-1-1 0 0 0,0 1 1 0 0,0 0-1 0 0,0 0 0 0 0,-1-1 0 0 0,1 1 1 0 0,0 0-1 0 0,0 0 0 0 0,-1 0 0 0 0,1-1 1 0 0,0 1-1 0 0,-1 0 0 0 0,0 0 0 0 0,1 0 1 0 0,-1 0-1 0 0,1 0 0 0 0,-1 0 1 0 0,0 0-1 0 0,0 0 0 0 0,0 0 0 0 0,0 0 1 0 0,1 0-1 0 0,-1 1 0 0 0,0-1 0 0 0,0 0 1 0 0,-1 0-1 0 0,1 1 0 0 0,0-1 0 0 0,0 1 1 0 0,0-1-1 0 0,0 1-33 0 0,-8-4 19 0 0,0 0 0 0 0,1 1 1 0 0,-1 0-1 0 0,-1 1 0 0 0,1 0 0 0 0,0 0 1 0 0,-1 1-1 0 0,1 0 0 0 0,-1 0 0 0 0,1 1 1 0 0,-1 1-1 0 0,1-1 0 0 0,0 2 0 0 0,-1-1 1 0 0,1 1-1 0 0,0 1 0 0 0,0-1 0 0 0,0 2 1 0 0,0-1-1 0 0,0 1 0 0 0,1 1 0 0 0,0-1 1 0 0,0 1-1 0 0,0 1 0 0 0,0 0 0 0 0,1 0 1 0 0,0 0-1 0 0,0 1 0 0 0,1 0 0 0 0,0 0 1 0 0,0 0-1 0 0,1 1 0 0 0,-1 0 0 0 0,2 0 1 0 0,-1 1-1 0 0,1-1 0 0 0,1 1 0 0 0,-1 0 1 0 0,1 0-1 0 0,1 0 0 0 0,-1 3-19 0 0,4-9 7 0 0,-1 0 0 0 0,0 0-1 0 0,1 1 1 0 0,0-1-1 0 0,0 0 1 0 0,0 0 0 0 0,0 0-1 0 0,0 0 1 0 0,1 0 0 0 0,-1 0-1 0 0,1-1 1 0 0,0 1-1 0 0,0 0 1 0 0,0-1 0 0 0,0 1-1 0 0,0-1 1 0 0,0 0 0 0 0,1 0-1 0 0,-1 0 1 0 0,1 0-1 0 0,-1 0 1 0 0,1 0 0 0 0,0-1-1 0 0,0 1 1 0 0,0-1 0 0 0,0 0-1 0 0,0 0 1 0 0,0 0-1 0 0,0 0 1 0 0,0-1 0 0 0,1 1-1 0 0,-1-1 1 0 0,0 1 0 0 0,0-1-1 0 0,0 0 1 0 0,1-1-1 0 0,1 1-6 0 0,119-23 195 0 0,-115 21-183 0 0,-1-2 0 0 0,0 1 0 0 0,0-1 0 0 0,-1 0 0 0 0,1-1 0 0 0,-1 1 0 0 0,0-1 0 0 0,0-1-1 0 0,0 0 1 0 0,-1 0 0 0 0,0 0 0 0 0,0 0 0 0 0,-1-1 0 0 0,5-7-12 0 0,-10 15 34 0 0,1-1 1 0 0,-1 1-1 0 0,1-1 1 0 0,-1 1-1 0 0,1-1 1 0 0,0 0-1 0 0,-1 1 1 0 0,1-1-1 0 0,-1 0 1 0 0,1 1-1 0 0,0-1 1 0 0,-1 0-1 0 0,1 0 1 0 0,0 0-1 0 0,-1 0 1 0 0,1 1-1 0 0,0-1 1 0 0,-1 0-1 0 0,1 0 1 0 0,0 0-1 0 0,-1 0 1 0 0,1-1-1 0 0,0 1 0 0 0,-1 0 1 0 0,1 0-1 0 0,0 0 1 0 0,-1 0-1 0 0,1-1 1 0 0,-1 1-1 0 0,1 0 1 0 0,0-1-1 0 0,-1 1 1 0 0,1 0-1 0 0,-1-1 1 0 0,1 1-35 0 0,-4 451 693 0 0,3-444-634 0 0,0 1 0 0 0,-1-1 1 0 0,0 0-1 0 0,0 0 0 0 0,0 0 0 0 0,-1 0 0 0 0,0 0 0 0 0,-1 0 1 0 0,0 0-1 0 0,0 0 0 0 0,0-1 0 0 0,-1 0 0 0 0,0 0 0 0 0,0 0 0 0 0,0 0 1 0 0,-1 0-1 0 0,0-1 0 0 0,0 0 0 0 0,0 0 0 0 0,-1 0 0 0 0,0-1 1 0 0,0 1-1 0 0,0-2 0 0 0,0 1 0 0 0,-1-1 0 0 0,1 1 0 0 0,-1-2 0 0 0,0 1 1 0 0,0-1-60 0 0,-1-1 10 0 0,-1-1 0 0 0,0 0-1 0 0,1 0 1 0 0,-1 0 0 0 0,0-2 0 0 0,1 1 0 0 0,-1-1 0 0 0,1 0 0 0 0,-1 0 0 0 0,1-1 0 0 0,0-1 0 0 0,0 1 0 0 0,1-1 0 0 0,-1 0 0 0 0,1-1 0 0 0,-1 0 0 0 0,2 0 0 0 0,-1-1 0 0 0,0 1 0 0 0,1-1 0 0 0,0-1-1 0 0,1 1 1 0 0,-1-1 0 0 0,1 0 0 0 0,0-1 0 0 0,1 1 0 0 0,0-1 0 0 0,0 0 0 0 0,1 0 0 0 0,0 0 0 0 0,0 0 0 0 0,1 0 0 0 0,0-1 0 0 0,0 1 0 0 0,1-1 0 0 0,0 0 0 0 0,1-8-10 0 0,4 3-27 0 0,2 1 0 0 0,-1-1 0 0 0,2 1 0 0 0,0 0 0 0 0,1 0 0 0 0,0 1 0 0 0,0 0 0 0 0,1 1 0 0 0,1 0 0 0 0,0 0 0 0 0,1 1 0 0 0,0 0 0 0 0,0 1 0 0 0,1 0 0 0 0,0 1 0 0 0,1 0 0 0 0,0 1 0 0 0,3-1 27 0 0,54-30-203 0 0,1 3 1 0 0,2 3-1 0 0,1 3 1 0 0,54-12 202 0 0,-124 40-9 0 0,0 0 0 0 0,-1 0 0 0 0,1 0 0 0 0,-1 0 0 0 0,1 0 1 0 0,-1-1-1 0 0,0 1 0 0 0,1-1 0 0 0,-1 0 0 0 0,0 0 0 0 0,0 0 1 0 0,0 0-1 0 0,0-1 0 0 0,-1 1 0 0 0,1-1 0 0 0,-1 0 0 0 0,0 0 1 0 0,1 0-1 0 0,-1 0 0 0 0,0 0 0 0 0,-1 0 0 0 0,1 0 0 0 0,0-1 1 0 0,0-2 8 0 0,-2 5 26 0 0,-15-28-32 0 0,12 27 2 0 0,-1 0 1 0 0,0 0-1 0 0,1 0 1 0 0,-1 1-1 0 0,0-1 1 0 0,0 1 0 0 0,0 0-1 0 0,0 1 1 0 0,-1-1-1 0 0,1 1 1 0 0,0-1 0 0 0,0 1-1 0 0,0 0 1 0 0,0 1-1 0 0,0-1 1 0 0,-1 1 0 0 0,1 0-1 0 0,0 0 1 0 0,0 0-1 0 0,0 0 1 0 0,1 1-1 0 0,-1-1 1 0 0,0 1 0 0 0,0 0-1 0 0,1 1 1 0 0,-1-1-1 0 0,1 0 1 0 0,0 1 0 0 0,0 0-1 0 0,0 0 1 0 0,0 0-1 0 0,0 0 1 0 0,1 0-1 0 0,-1 1 1 0 0,1-1 0 0 0,0 1-1 0 0,0-1 1 0 0,0 1-1 0 0,0 0 1 0 0,1 0 0 0 0,-1 0-1 0 0,1 0 1 0 0,0 0-1 0 0,1 0 1 0 0,-1 0-1 0 0,1 0 1 0 0,-1 0 0 0 0,1 0-1 0 0,0 1 1 0 0,1-1 3 0 0,-1 3-24 0 0,1-1 1 0 0,0 0 0 0 0,1 1-1 0 0,0-1 1 0 0,0 0-1 0 0,0 0 1 0 0,0 0-1 0 0,1 0 1 0 0,0-1 0 0 0,0 1-1 0 0,1-1 1 0 0,-1 0-1 0 0,1 0 1 0 0,1 0-1 0 0,-1 0 1 0 0,1-1 0 0 0,-1 1-1 0 0,1-1 1 0 0,0 0-1 0 0,1-1 1 0 0,-1 1 0 0 0,1-1-1 0 0,-1 0 1 0 0,1 0-1 0 0,0-1 1 0 0,0 0-1 0 0,0 0 1 0 0,1 0 0 0 0,-1-1-1 0 0,0 0 1 0 0,1 0 23 0 0,125-3-3363 0 0,-71-22 809 0 0,-34 9 1356 0 0</inkml:trace>
  <inkml:trace contextRef="#ctx0" brushRef="#br0" timeOffset="5712.707">5540 439 1532 0 0,'6'-1'7561'0'0,"-11"54"-7439"0"0,0-1 125 0 0,-4 207-2256 0 0,-15-204-1898 0 0,14-50 2733 0 0</inkml:trace>
  <inkml:trace contextRef="#ctx0" brushRef="#br0" timeOffset="5959.879">5321 736 2436 0 0,'3'-5'1092'0'0,"2"1"-204"0"0,9-8-120 0 0,2-2-55 0 0,6 2-77 0 0,6 0-88 0 0,-3-1-148 0 0,6-1-188 0 0,4 4-164 0 0,-3 1-4 0 0,3 1-624 0 0,0 1-652 0 0,4-2-105 0 0,-1 1 21 0 0,-1 1 32 0 0</inkml:trace>
  <inkml:trace contextRef="#ctx0" brushRef="#br0" timeOffset="6504.779">6718 437 1044 0 0,'10'-24'2181'0'0,"16"-22"3542"0"0,-23 80-5029 0 0,16 225-426 0 0,43 72-931 0 0,-65-334-5582 0 0,-4-11 4915 0 0</inkml:trace>
  <inkml:trace contextRef="#ctx0" brushRef="#br0" timeOffset="6880.4">6766 395 1400 0 0,'0'-6'168'0'0,"0"1"1"0"0,1-1-1 0 0,0 0 0 0 0,0 0 0 0 0,0 1 0 0 0,1-1 1 0 0,0 0-1 0 0,0 1 0 0 0,0 0 0 0 0,1-1 0 0 0,-1 1 1 0 0,2 0-1 0 0,-1 0 0 0 0,0 1 0 0 0,1-1 0 0 0,0 1 1 0 0,0 0-1 0 0,0 0 0 0 0,0 0 0 0 0,1 0 0 0 0,0 1 1 0 0,0-1-1 0 0,0 1 0 0 0,0 1 0 0 0,0-1 0 0 0,0 1 1 0 0,1 0-1 0 0,3-1-168 0 0,-3 0 45 0 0,0 1 1 0 0,0 0-1 0 0,0 0 1 0 0,1 1-1 0 0,-1 0 1 0 0,0 0-1 0 0,1 0 0 0 0,-1 1 1 0 0,1 0-1 0 0,-1 0 1 0 0,1 1-1 0 0,-1 0 1 0 0,1 0-1 0 0,-1 0 1 0 0,0 1-1 0 0,0 0 0 0 0,0 0 1 0 0,0 1-1 0 0,0 0 1 0 0,0 0-1 0 0,0 0 1 0 0,-1 0-1 0 0,0 1 1 0 0,0 0-1 0 0,0 0 0 0 0,0 0 1 0 0,0 1-1 0 0,-1 0 1 0 0,0 0-1 0 0,0 0 1 0 0,0 0-1 0 0,-1 1 1 0 0,1-1-1 0 0,-1 1 0 0 0,-1 0 1 0 0,1 0-1 0 0,-1 0 1 0 0,1 4-46 0 0,-5 1-3 0 0,0-1 0 0 0,-1 1 0 0 0,0-1 1 0 0,0 0-1 0 0,-1-1 0 0 0,-1 1 0 0 0,0 0 1 0 0,0-1-1 0 0,-1 0 0 0 0,0-1 0 0 0,0 1 1 0 0,-1-1-1 0 0,0 0 0 0 0,-1-1 0 0 0,1 1 1 0 0,-1-2-1 0 0,-1 1 0 0 0,0-1 0 0 0,1 0 1 0 0,-2-1-1 0 0,1 0 0 0 0,-1 0 0 0 0,1-1 1 0 0,-1-1-1 0 0,0 1 0 0 0,-1-2 0 0 0,1 1 0 0 0,-1-1 1 0 0,-7 0 2 0 0,-6-4-4767 0 0,15-6 3353 0 0</inkml:trace>
  <inkml:trace contextRef="#ctx0" brushRef="#br0" timeOffset="7301.246">7137 539 1292 0 0,'2'-2'145'0'0,"1"1"0"0"0,0-1 0 0 0,-1 1-1 0 0,1-1 1 0 0,0 1 0 0 0,0 0 0 0 0,0 0 0 0 0,0 0-1 0 0,0 0 1 0 0,0 1 0 0 0,0-1 0 0 0,0 1 0 0 0,0 0-1 0 0,0 0 1 0 0,0 0 0 0 0,0 0 0 0 0,0 0 0 0 0,0 1 0 0 0,0 0-1 0 0,0-1 1 0 0,0 1 0 0 0,0 0 0 0 0,0 0 0 0 0,0 1-1 0 0,0-1 1 0 0,0 1 0 0 0,-1-1 0 0 0,1 1 0 0 0,-1 0-1 0 0,1 0 1 0 0,-1 0 0 0 0,0 0 0 0 0,1 1-145 0 0,67 82 848 0 0,-67-78-686 0 0,0 0-1 0 0,0 0 0 0 0,-1 0 0 0 0,0 0 1 0 0,0 1-1 0 0,0-1 0 0 0,-1 1 1 0 0,0 0-1 0 0,-1-1 0 0 0,0 1 0 0 0,0 0 1 0 0,-1-1-1 0 0,1 1 0 0 0,-2-1 0 0 0,1 1 1 0 0,-1-1-1 0 0,0 1 0 0 0,-1-1 1 0 0,0 0-162 0 0,1-2 98 0 0,-12 19 1445 0 0,10-40-497 0 0,10-7-1175 0 0,1-1-1 0 0,1 1 1 0 0,1 1 0 0 0,1 0-1 0 0,1 0 1 0 0,1 1-1 0 0,1 0 1 0 0,0 1 0 0 0,2 0-1 0 0,0 2 1 0 0,2-1-1 0 0,3-1 131 0 0,41-55-1360 0 0,-32 24-3543 0 0,-29 51 3592 0 0,0 0 42 0 0</inkml:trace>
  <inkml:trace contextRef="#ctx0" brushRef="#br0" timeOffset="7737.828">7874 551 1880 0 0,'-190'126'4632'0'0,"150"-64"-3715"0"0,40-61-764 0 0,42 13 36 0 0,-28-15-207 0 0,1 0 0 0 0,-1-1 0 0 0,1 0 0 0 0,-1-1 0 0 0,0 0 1 0 0,0-2-1 0 0,0 1 0 0 0,-1-2 0 0 0,1 0 0 0 0,-1 0 0 0 0,-1-1 1 0 0,1-1-1 0 0,-1 0 0 0 0,0-1 0 0 0,-1 0 0 0 0,0-1 0 0 0,-1 0 18 0 0,-8 9 14 0 0,-1-1-1 0 0,0 1 0 0 0,0-1 1 0 0,0 1-1 0 0,0-1 0 0 0,0 1 1 0 0,0-1-1 0 0,0 0 0 0 0,-1 0 1 0 0,1 1-1 0 0,0-1 0 0 0,-1 0 0 0 0,0 0 1 0 0,1 0-1 0 0,-1 0 0 0 0,0 1 1 0 0,0-1-1 0 0,0 0 0 0 0,0 0 1 0 0,0 0-1 0 0,-1 0 0 0 0,1 0 1 0 0,-1 0-1 0 0,1 1 0 0 0,-1-1 1 0 0,1 0-1 0 0,-1 0 0 0 0,0 1 0 0 0,0-1 1 0 0,0 0-1 0 0,0 1 0 0 0,0-1 1 0 0,0 1-1 0 0,0-1 0 0 0,-1 1 1 0 0,1 0-1 0 0,-1-1 0 0 0,1 1 1 0 0,-1 0-1 0 0,1 0 0 0 0,-1 0 1 0 0,-1-1-14 0 0,-83-40 476 0 0,69 35-313 0 0,-160-41 812 0 0,200 25-3304 0 0,36 4-348 0 0,-35 12 1378 0 0,-3 0 43 0 0</inkml:trace>
  <inkml:trace contextRef="#ctx0" brushRef="#br0" timeOffset="8186.902">7956 341 1724 0 0,'15'-26'5341'0'0,"-10"50"-3516"0"0,-31 413 357 0 0,26-435-2048 0 0,25 4 182 0 0,-7-18-306 0 0,-6 3-95 0 0,1 0 0 0 0,0 0 0 0 0,0 2-1 0 0,1 0 1 0 0,-1 0 0 0 0,2 1-1 0 0,-1 1 1 0 0,1 0 0 0 0,-1 1 0 0 0,1 1-1 0 0,9-1 86 0 0,-23 4-54 0 0,-1 0 20 0 0,0 0 16 0 0,7 6 155 0 0,-6 19 436 0 0,-77 24-36 0 0,42-39-2830 0 0,44-18-3686 0 0,4-2 5078 0 0,5 1-261 0 0</inkml:trace>
  <inkml:trace contextRef="#ctx0" brushRef="#br0" timeOffset="8485.412">8508 647 1556 0 0,'17'-22'9376'0'0,"1"6"-8658"0"0,-10 8-9432 0 0,-6 6 7514 0 0</inkml:trace>
  <inkml:trace contextRef="#ctx0" brushRef="#br0" timeOffset="9311.36">9310 592 1088 0 0,'-18'-4'286'0'0,"-1"1"0"0"0,1 1 0 0 0,0 0-1 0 0,-1 2 1 0 0,1 0 0 0 0,-1 1 0 0 0,1 1 0 0 0,-1 0-1 0 0,1 2 1 0 0,0 0 0 0 0,0 1 0 0 0,1 1 0 0 0,-1 0-1 0 0,1 1 1 0 0,1 1 0 0 0,-1 1 0 0 0,1 1 0 0 0,1 0 0 0 0,0 0-1 0 0,0 2 1 0 0,1 0 0 0 0,1 1 0 0 0,0 0 0 0 0,0 1-1 0 0,0 2-285 0 0,13-15 14 0 0,-1 1-1 0 0,0-1 0 0 0,0 1 1 0 0,0-1-1 0 0,1 1 0 0 0,-1 0 0 0 0,1-1 1 0 0,0 1-1 0 0,-1 0 0 0 0,1 0 1 0 0,0-1-1 0 0,0 1 0 0 0,0 0 1 0 0,0 0-1 0 0,0-1 0 0 0,0 1 0 0 0,1 0 1 0 0,-1-1-1 0 0,0 1 0 0 0,1 0 1 0 0,0-1-1 0 0,-1 1 0 0 0,1 0 0 0 0,0-1 1 0 0,0 1-1 0 0,0-1 0 0 0,0 1 1 0 0,0-1-1 0 0,0 0 0 0 0,0 1 0 0 0,0-1 1 0 0,1 0-1 0 0,-1 0 0 0 0,0 0 1 0 0,1 0-1 0 0,-1 0 0 0 0,1 0 1 0 0,-1 0-1 0 0,1 0 0 0 0,0-1 0 0 0,-1 1 1 0 0,1-1-1 0 0,0 1 0 0 0,-1-1 1 0 0,2 1-14 0 0,91 1-390 0 0,-75-6 247 0 0,-1-1-1 0 0,0 0 1 0 0,0-2-1 0 0,0 0 1 0 0,-1-1-1 0 0,0 0 1 0 0,0-2-1 0 0,-1 0 1 0 0,-1 0-1 0 0,0-2 1 0 0,0 0-1 0 0,-1 0 1 0 0,0-2 0 0 0,-1 0-1 0 0,-1 0 1 0 0,8-13 143 0 0,-7 5 134 0 0,-1 1 0 0 0,-1-1 0 0 0,-1-1 0 0 0,-1 0 0 0 0,-1 0 0 0 0,-1-1 0 0 0,-2 0 0 0 0,0 0 0 0 0,-1-1 0 0 0,-1 1 0 0 0,-1-19-134 0 0,-2 42 132 0 0,-26 7 188 0 0,19 6-263 0 0,2 0 1 0 0,0 1 0 0 0,0 0-1 0 0,1 0 1 0 0,0 0 0 0 0,2 0-1 0 0,-1 1 1 0 0,2-1 0 0 0,0 1-1 0 0,0-1 1 0 0,1 1 0 0 0,1 0-1 0 0,0-1 1 0 0,1 1 0 0 0,0-1-1 0 0,1 1 1 0 0,1-1 0 0 0,0 0-1 0 0,1-1 1 0 0,0 1 0 0 0,1-1-1 0 0,0 0 1 0 0,1 0-1 0 0,1 0 1 0 0,0-1 0 0 0,0 0-1 0 0,1-1 1 0 0,0 0 0 0 0,1 0-1 0 0,0-1 1 0 0,0-1 0 0 0,1 1-1 0 0,0-2 1 0 0,1 1 0 0 0,0-2-1 0 0,0 1 1 0 0,0-2 0 0 0,1 0-1 0 0,0 0 1 0 0,11 2-58 0 0,-8-5-52 0 0,-1-1 1 0 0,0-1-1 0 0,1 0 1 0 0,-1-2-1 0 0,1 1 1 0 0,-1-2-1 0 0,0 0 1 0 0,0 0-1 0 0,0-2 0 0 0,0 0 1 0 0,-1 0-1 0 0,0-2 1 0 0,0 0-1 0 0,-1 0 1 0 0,1-1-1 0 0,-2-1 1 0 0,1 0-1 0 0,-1-1 0 0 0,0 0 1 0 0,-1-1-1 0 0,-1 0 1 0 0,0 0-1 0 0,0-1 1 0 0,-1-1-1 0 0,5-8 52 0 0,-4-22 598 0 0,-10 42-461 0 0,-3-7 164 0 0,3 7-289 0 0,0 0 0 0 0,-1 0 0 0 0,0 0 1 0 0,1 1-1 0 0,-1-1 0 0 0,0 0 0 0 0,1 0 0 0 0,-1 0 1 0 0,0 1-1 0 0,0-1 0 0 0,0 0 0 0 0,1 1 1 0 0,-1-1-1 0 0,0 1 0 0 0,0-1 0 0 0,0 1 1 0 0,0-1-1 0 0,0 1 0 0 0,0 0 0 0 0,0-1 1 0 0,0 1-1 0 0,0 0 0 0 0,0 0 0 0 0,-1 0 1 0 0,1 0-1 0 0,0 0 0 0 0,0 0 0 0 0,0 0 0 0 0,0 0 1 0 0,0 0-1 0 0,0 0 0 0 0,0 1 0 0 0,0-1 1 0 0,0 0-1 0 0,0 1 0 0 0,0-1 0 0 0,0 1 1 0 0,0-1-1 0 0,0 1 0 0 0,0-1 0 0 0,0 1 1 0 0,1 0-1 0 0,-1 0 0 0 0,0-1 0 0 0,0 1 0 0 0,1 0 1 0 0,-1 0-1 0 0,0 0 0 0 0,1 0 0 0 0,-1 0 1 0 0,1-1-1 0 0,-1 1 0 0 0,1 0 0 0 0,0 0 1 0 0,-1 0-1 0 0,1 1 0 0 0,0-1 0 0 0,0 0-12 0 0,-4 72-261 0 0,20-38-139 0 0,2-19-2609 0 0,-15-25-1000 0 0,-6 3 2761 0 0</inkml:trace>
  <inkml:trace contextRef="#ctx0" brushRef="#br0" timeOffset="9481.159">9859 304 1452 0 0,'-2'-6'976'0'0,"-1"0"-284"0"0,1 1-280 0 0,-3 4-52 0 0,4-4-384 0 0,-2 5-160 0 0,-1-1-224 0 0,1 1-344 0 0,3-2-504 0 0</inkml:trace>
  <inkml:trace contextRef="#ctx0" brushRef="#br0" timeOffset="9809.415">9959 649 1080 0 0,'33'-77'3298'0'0,"-29"72"-3250"0"0,0 0 1 0 0,0 0 0 0 0,0 1 0 0 0,1-1 0 0 0,-1 1-1 0 0,1 0 1 0 0,0 0 0 0 0,0 1 0 0 0,1-1-1 0 0,-1 1 1 0 0,1 0 0 0 0,-1 1 0 0 0,1-1-1 0 0,0 1 1 0 0,0 1 0 0 0,0-1 0 0 0,0 1-1 0 0,1 0 1 0 0,-1 0 0 0 0,0 0 0 0 0,0 1 0 0 0,1 0-1 0 0,-1 0 1 0 0,0 1 0 0 0,0 0 0 0 0,1 0-1 0 0,-1 0 1 0 0,0 1 0 0 0,0 0 0 0 0,0 0-1 0 0,-1 1 1 0 0,1-1 0 0 0,0 1 0 0 0,-1 1-1 0 0,0-1 1 0 0,1 1 0 0 0,-2-1 0 0 0,1 2 0 0 0,0-1-1 0 0,-1 0 1 0 0,0 1 0 0 0,0 0 0 0 0,3 3-49 0 0,-7-3 80 0 0,0 0 0 0 0,-1-1 0 0 0,1 1 0 0 0,-1 0 0 0 0,0-1 0 0 0,0 1 0 0 0,-1-1 0 0 0,1 0 0 0 0,-1 1 0 0 0,0-1 0 0 0,0 0 0 0 0,-1 0 0 0 0,1 0 0 0 0,-1 0 0 0 0,0-1 1 0 0,0 1-1 0 0,0-1 0 0 0,0 0 0 0 0,-1 1 0 0 0,1-1 0 0 0,-1-1 0 0 0,0 1 0 0 0,0-1 0 0 0,0 1 0 0 0,0-1 0 0 0,0 0 0 0 0,0 0 0 0 0,-1-1 0 0 0,1 1 0 0 0,-3-1-80 0 0,3 1 81 0 0,-72 31 597 0 0,74-33-847 0 0,2 0-78 0 0,-4-20-1797 0 0,40-31-1753 0 0,-15 32 2419 0 0</inkml:trace>
  <inkml:trace contextRef="#ctx0" brushRef="#br0" timeOffset="10026.534">10575 347 1148 0 0,'0'1'141'0'0,"-1"0"-1"0"0,1-1 1 0 0,-1 1 0 0 0,1-1-1 0 0,-1 1 1 0 0,1 0 0 0 0,-1-1-1 0 0,0 1 1 0 0,1-1-1 0 0,-1 0 1 0 0,0 1 0 0 0,0-1-1 0 0,1 1 1 0 0,-1-1 0 0 0,0 0-1 0 0,0 0 1 0 0,0 1 0 0 0,1-1-1 0 0,-1 0 1 0 0,0 0-1 0 0,0 0 1 0 0,0 0 0 0 0,0 0-1 0 0,1 0 1 0 0,-1 0 0 0 0,0 0-1 0 0,0 0 1 0 0,0-1 0 0 0,1 1-1 0 0,-1 0 1 0 0,0 0-1 0 0,0-1 1 0 0,1 1 0 0 0,-1-1-1 0 0,0 1 1 0 0,0 0 0 0 0,1-1-1 0 0,-1 1 1 0 0,0-1 0 0 0,1 0-1 0 0,-1 1 1 0 0,1-1 0 0 0,-1 1-1 0 0,1-1 1 0 0,-1 0-1 0 0,1 0 1 0 0,-1 1 0 0 0,1-1-1 0 0,0 0 1 0 0,-1 0 0 0 0,1 1-1 0 0,0-1 1 0 0,0 0 0 0 0,0 0-1 0 0,-1 0 1 0 0,1 1-1 0 0,0-1 1 0 0,0 0 0 0 0,0 0-1 0 0,0 0 1 0 0,0 0 0 0 0,1 1-1 0 0,-1-1-140 0 0,-5 12 137 0 0,0 0 0 0 0,1 1 0 0 0,1 0 0 0 0,0-1 0 0 0,0 1 0 0 0,1 1 0 0 0,1-1 0 0 0,0 0 0 0 0,0 0-1 0 0,1 0 1 0 0,2 6-137 0 0,13 48-64 0 0,-4-31-1134 0 0,-5 5-3888 0 0,-31-12 2588 0 0,6-17 1222 0 0</inkml:trace>
  <inkml:trace contextRef="#ctx0" brushRef="#br0" timeOffset="10278.077">10294 413 1600 0 0,'21'-7'1032'0'0,"-1"1"-112"0"0,4-2-184 0 0,2 4-116 0 0,0-2-7 0 0,-2 1-33 0 0,4 4-116 0 0,-2 1-28 0 0,0-6-120 0 0,1 4-172 0 0,-16 2-240 0 0,11 0 8 0 0,1 0-480 0 0,-1 0-580 0 0,4 0 75 0 0,22-4-331 0 0,-29-4 8 0 0</inkml:trace>
  <inkml:trace contextRef="#ctx0" brushRef="#br0" timeOffset="10633.597">10820 176 1060 0 0,'3'1'169'0'0,"-1"0"-1"0"0,1-1 0 0 0,0 1 1 0 0,-1 1-1 0 0,0-1 1 0 0,1 0-1 0 0,-1 0 1 0 0,0 1-1 0 0,0 0 0 0 0,1-1 1 0 0,-1 1-1 0 0,0 0 1 0 0,-1 0-1 0 0,1 0 0 0 0,0 0 1 0 0,-1 0-1 0 0,1 0 1 0 0,-1 1-1 0 0,1-1 1 0 0,-1 0-1 0 0,0 1 0 0 0,0-1 1 0 0,0 1-1 0 0,-1 0 1 0 0,1-1-1 0 0,0 1-168 0 0,15 100 1992 0 0,-16-101-1780 0 0,1 35 1765 0 0,76-105-1040 0 0,34-25-694 0 0,-107 94-248 0 0,1 0 0 0 0,-1 0 0 0 0,1 1 0 0 0,-1-1 0 0 0,1 1 0 0 0,-1 0 0 0 0,0 1 0 0 0,0-1 0 0 0,0 1 0 0 0,0-1-1 0 0,-1 1 1 0 0,1 0 0 0 0,-1 1 0 0 0,0-1 0 0 0,1 1 0 0 0,-2-1 0 0 0,1 1 0 0 0,0 0 0 0 0,-1 0 0 0 0,1 0 0 0 0,-1 0 0 0 0,-1 1 0 0 0,1-1-1 0 0,0 0 1 0 0,-1 1 0 0 0,0 1 5 0 0,4 3-111 0 0,55 89-2461 0 0,-21-37-3197 0 0,-34-50 4501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4:00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10 1228 0 0,'-9'-2'324'0'0,"1"-1"-1"0"0,-2 2 0 0 0,1-1 1 0 0,0 1-1 0 0,0 0 1 0 0,0 1-1 0 0,-1 0 1 0 0,1 1-1 0 0,0 0 0 0 0,0 0 1 0 0,0 1-1 0 0,0 0 1 0 0,0 1-1 0 0,-2 1-323 0 0,1-1 111 0 0,1 0-1 0 0,0 1 1 0 0,-1 0-1 0 0,1 1 1 0 0,1 0 0 0 0,-1 1-1 0 0,1 0 1 0 0,0 0-1 0 0,0 0 1 0 0,1 1 0 0 0,0 0-1 0 0,0 1 1 0 0,0 0-1 0 0,1 0 1 0 0,0 0-1 0 0,1 1 1 0 0,0-1 0 0 0,0 1-1 0 0,1 1 1 0 0,0-1-1 0 0,1 0 1 0 0,0 1 0 0 0,0 0-1 0 0,1 0 1 0 0,0 0-1 0 0,1 0 1 0 0,0 0 0 0 0,1 0-1 0 0,0 0 1 0 0,0 0-1 0 0,1 0 1 0 0,2 5-111 0 0,-1-5-10 0 0,1-1 0 0 0,0 0 0 0 0,1 0 0 0 0,0 0 0 0 0,0 0 0 0 0,1 0 0 0 0,0-1 0 0 0,1 0 0 0 0,0 0 0 0 0,0-1 0 0 0,0 0 1 0 0,1 0-1 0 0,0 0 0 0 0,1-1 0 0 0,-1 0 0 0 0,1 0 0 0 0,1-1 0 0 0,0 1 10 0 0,115 35-2906 0 0,-46-36 238 0 0,-55-5 1230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4:02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2260 0 0,'-16'2'6375'0'0,"55"-1"-3388"0"0,-65 6-11557 0 0,22-7 7322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4:0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56 278 1552 0 0,'-15'46'6845'0'0,"24"122"-6347"0"0,-8-164-595 0 0,11 41-382 0 0,-9-18-2686 0 0,-3-26 1836 0 0,0-1-20 0 0,0 0 165 0 0</inkml:trace>
  <inkml:trace contextRef="#ctx0" brushRef="#br0" timeOffset="295.191">90 124 1076 0 0,'10'3'191'0'0,"0"0"0"0"0,0 1-1 0 0,0 1 1 0 0,0 0 0 0 0,-1 0 0 0 0,0 1 0 0 0,0 0-1 0 0,0 0 1 0 0,-1 1 0 0 0,0 1 0 0 0,0-1 0 0 0,-1 1-1 0 0,0 0 1 0 0,0 1 0 0 0,-1-1 0 0 0,0 2 0 0 0,-1-1-1 0 0,0 0 1 0 0,0 1 0 0 0,-1 0 0 0 0,0 0 0 0 0,-1 0-1 0 0,0 1 1 0 0,0-1 0 0 0,-1 1 0 0 0,-1 0 0 0 0,0-1-1 0 0,0 1 1 0 0,-1 0 0 0 0,-1 8-191 0 0,-3-4 195 0 0,-1 0 0 0 0,0-1-1 0 0,-1 0 1 0 0,-1 0 0 0 0,0-1 0 0 0,-1 0-1 0 0,0 0 1 0 0,-1-1 0 0 0,0 0 0 0 0,-1 0 0 0 0,0-1-1 0 0,-1 0 1 0 0,0-1 0 0 0,-1 0 0 0 0,0-1 0 0 0,-1 0-1 0 0,0-1 1 0 0,0-1 0 0 0,-9 4-195 0 0,-51 26-846 0 0,77-41-2376 0 0,17-15 850 0 0,0 7 1093 0 0,4 1 109 0 0</inkml:trace>
  <inkml:trace contextRef="#ctx0" brushRef="#br0" timeOffset="590.384">573 259 1424 0 0,'0'0'318'0'0,"1"0"0"0"0,-1 0 0 0 0,0 0 0 0 0,1 1 0 0 0,-1-1 0 0 0,0 0 1 0 0,1 0-1 0 0,-1 0 0 0 0,0 0 0 0 0,1 0 0 0 0,-1 0 0 0 0,1 0 0 0 0,-1 0 0 0 0,0 0 0 0 0,1 0 0 0 0,-1 0 0 0 0,1 0 0 0 0,-1 0 0 0 0,0 0 0 0 0,1 0 0 0 0,-1 0 0 0 0,0 0 0 0 0,1-1 0 0 0,-1 1-318 0 0,-30 223 1268 0 0,28-125-6216 0 0,6-89 2297 0 0,-8-9 1361 0 0</inkml:trace>
  <inkml:trace contextRef="#ctx0" brushRef="#br0" timeOffset="842.218">536 134 1592 0 0,'64'-87'5089'0'0,"-53"81"-4899"0"0,0-1 1 0 0,0 2-1 0 0,1-1 0 0 0,0 2 0 0 0,0 0 0 0 0,1 0 0 0 0,-1 1 0 0 0,1 0 1 0 0,-1 1-1 0 0,1 1 0 0 0,7 0-190 0 0,47 34-882 0 0,-59 16-3753 0 0,-27-16 3323 0 0</inkml:trace>
  <inkml:trace contextRef="#ctx0" brushRef="#br0" timeOffset="1089.78">398 383 1312 0 0,'11'8'5655'0'0,"67"1"-4275"0"0,80-7-1005 0 0,0-1-5689 0 0,-137-1 4146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3:5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79 1004 0 0,'0'-4'488'0'0,"0"1"-390"0"0,-1-1 0 0 0,1 1-1 0 0,-1-1 1 0 0,0 1 0 0 0,0 0 0 0 0,-1-1-1 0 0,1 1 1 0 0,-1 0 0 0 0,1 0 0 0 0,-1 0-1 0 0,0 0 1 0 0,0 0 0 0 0,0 0 0 0 0,-1 0-1 0 0,1 1 1 0 0,-1-1 0 0 0,0 1 0 0 0,1 0-1 0 0,-1-1 1 0 0,0 1 0 0 0,0 1 0 0 0,0-1 0 0 0,-1 0-1 0 0,1 1 1 0 0,0 0 0 0 0,-1-1 0 0 0,1 1-1 0 0,0 0 1 0 0,-1 1 0 0 0,1-1 0 0 0,-1 1-1 0 0,0 0 1 0 0,1 0 0 0 0,-1 0 0 0 0,1 0-1 0 0,-1 0 1 0 0,1 1 0 0 0,-1-1 0 0 0,1 1-1 0 0,-1 0 1 0 0,1 0 0 0 0,-3 2-98 0 0,-7 10 136 0 0,1 0 1 0 0,0 1-1 0 0,1 0 0 0 0,0 1 1 0 0,2 0-1 0 0,-1 1 0 0 0,2 0 1 0 0,0 0-1 0 0,1 1 0 0 0,1 0 1 0 0,1 0-1 0 0,0 0 1 0 0,1 1-1 0 0,1 0 0 0 0,0 0 1 0 0,2 0-1 0 0,0 0 0 0 0,1 0 1 0 0,0 0-1 0 0,2 0 0 0 0,0 1-136 0 0,67 477 1229 0 0,-68-492-1230 0 0,-1 1 0 0 0,0-1 0 0 0,0 0 1 0 0,0 0-1 0 0,0 0 0 0 0,-1 0 1 0 0,0 0-1 0 0,0 0 0 0 0,0 0 0 0 0,0 0 1 0 0,0 0-1 0 0,-1 0 0 0 0,0 0 1 0 0,0 0-1 0 0,0-1 0 0 0,0 1 0 0 0,0-1 1 0 0,-1 0-1 0 0,0 0 0 0 0,1 1 1 0 0,-1-2-1 0 0,0 1 0 0 0,-1 0 1 0 0,1-1-1 0 0,0 1 0 0 0,-1-1 0 0 0,1 0 1 0 0,-1 0-1 0 0,0 0 0 0 0,0-1 1 0 0,0 1-1 0 0,0-1 0 0 0,0 0 0 0 0,0 0 1 0 0,0 0-1 0 0,0-1 0 0 0,0 1 1 0 0,0-1-1 0 0,0 0 0 0 0,0 0 0 0 0,-1-1 1 0 0,1 1-1 0 0,0-1 0 0 0,0 0 1 0 0,0 0-1 0 0,0 0 1 0 0,-1-2-33 0 0,-1 0 0 0 0,1 0 1 0 0,0-1-1 0 0,0 1 0 0 0,0-1 0 0 0,0 0 0 0 0,1 0 1 0 0,0-1-1 0 0,0 1 0 0 0,0-1 0 0 0,0 0 1 0 0,1 0-1 0 0,0-1 0 0 0,0 1 0 0 0,0 0 0 0 0,0-1 1 0 0,1 0-1 0 0,0 0 0 0 0,1 1 0 0 0,-1-1 1 0 0,1 0-1 0 0,0 0 0 0 0,0-1 0 0 0,1 1 0 0 0,0 0 1 0 0,0 0-1 0 0,0 0 0 0 0,1 0 0 0 0,0 0 1 0 0,0 0-1 0 0,1-2 33 0 0,5-13 6 0 0,2 1 0 0 0,0 0 1 0 0,1 0-1 0 0,1 1 0 0 0,0 0 0 0 0,2 1 1 0 0,0 1-1 0 0,1 0 0 0 0,1 0 1 0 0,1 2-1 0 0,0 0 0 0 0,0 0 0 0 0,2 2 1 0 0,0 0-1 0 0,0 1 0 0 0,1 1 0 0 0,17-7-6 0 0,-31 15-1 0 0,0 2-1 0 0,0-1 0 0 0,-1 1 0 0 0,1 0 0 0 0,0 0 0 0 0,0 0 1 0 0,0 0-1 0 0,0 1 0 0 0,0 0 0 0 0,1 0 0 0 0,-1 0 0 0 0,0 1 0 0 0,0 0 1 0 0,0 0-1 0 0,-1 0 0 0 0,1 0 0 0 0,0 1 0 0 0,0 0 0 0 0,-1 0 1 0 0,1 0-1 0 0,-1 1 0 0 0,1-1 0 0 0,-1 1 0 0 0,0 0 0 0 0,0 0 1 0 0,0 1-1 0 0,-1-1 0 0 0,1 1 0 0 0,-1 0 0 0 0,0 0 0 0 0,0 0 0 0 0,0 0 1 0 0,0 0-1 0 0,-1 1 0 0 0,0-1 0 0 0,0 1 0 0 0,0 0 0 0 0,0 0 1 0 0,-1-1-1 0 0,0 1 0 0 0,0 0 0 0 0,0 0 0 0 0,0 0 0 0 0,-1 0 1 0 0,0 0-1 0 0,0 1 0 0 0,-1-1 2 0 0,2 0 68 0 0,0 0 0 0 0,-1 0 0 0 0,0 0 1 0 0,0 0-1 0 0,0 0 0 0 0,-1 0 0 0 0,1 0 1 0 0,-1 0-1 0 0,0 0 0 0 0,-1 0 0 0 0,1-1 1 0 0,-1 1-1 0 0,0 0 0 0 0,0-1 0 0 0,-1 1 1 0 0,1-1-1 0 0,-1 0 0 0 0,0 0 0 0 0,0 0 0 0 0,0 0 1 0 0,-1 0-1 0 0,0-1 0 0 0,1 0 0 0 0,-1 1 1 0 0,0-1-1 0 0,0-1 0 0 0,-1 1 0 0 0,1 0 1 0 0,-1-1-1 0 0,1 0 0 0 0,-1 0 0 0 0,-3 1-68 0 0,-27-55 857 0 0,34 36-897 0 0,0 1-1 0 0,1-1 0 0 0,1 1 1 0 0,0-1-1 0 0,1 1 1 0 0,1 0-1 0 0,0-1 1 0 0,1 1-1 0 0,1 1 1 0 0,0-1-1 0 0,1 1 0 0 0,1 0 1 0 0,0 0-1 0 0,1 0 1 0 0,0 1-1 0 0,1 1 1 0 0,1-1-1 0 0,-1 1 1 0 0,2 1-1 0 0,4-4 41 0 0,-3 3-606 0 0,1 1 0 0 0,-1 0 0 0 0,2 1 0 0 0,-1 0 0 0 0,2 1 0 0 0,-1 0 1 0 0,1 2-1 0 0,0 0 0 0 0,1 0 0 0 0,-1 1 0 0 0,1 1 0 0 0,3 0 606 0 0,3 1-1431 0 0</inkml:trace>
  <inkml:trace contextRef="#ctx0" brushRef="#br0" timeOffset="955.067">1148 370 1076 0 0,'-11'-6'164'0'0,"-1"0"1"0"0,1 1-1 0 0,-1 1 1 0 0,0 0-1 0 0,-1 1 0 0 0,1 0 1 0 0,0 1-1 0 0,-1 0 1 0 0,0 1-1 0 0,1 0 0 0 0,-1 1 1 0 0,0 1-1 0 0,1 0 0 0 0,-1 0 1 0 0,1 1-1 0 0,-1 1 1 0 0,1 0-1 0 0,0 1 0 0 0,0 0 1 0 0,0 1-1 0 0,1 0 1 0 0,-1 1-1 0 0,1 0 0 0 0,1 1 1 0 0,-1 0-1 0 0,1 1 1 0 0,0 0-1 0 0,1 0 0 0 0,0 1 1 0 0,0 1-1 0 0,1-1 0 0 0,0 1 1 0 0,1 1-1 0 0,0-1 1 0 0,1 1-1 0 0,-3 6-164 0 0,8-12 30 0 0,1 1-1 0 0,0-1 1 0 0,0 1 0 0 0,0-1 0 0 0,0 1-1 0 0,1-1 1 0 0,0 0 0 0 0,0 1 0 0 0,1-1-1 0 0,-1 0 1 0 0,1 0 0 0 0,0 0 0 0 0,0 0-1 0 0,1 0 1 0 0,0 0 0 0 0,0-1-1 0 0,0 1 1 0 0,0-1 0 0 0,1 0 0 0 0,-1 0-1 0 0,1 0 1 0 0,0 0 0 0 0,0-1 0 0 0,1 1-1 0 0,-1-1 1 0 0,1 0 0 0 0,-1 0 0 0 0,1-1-1 0 0,0 0 1 0 0,0 0 0 0 0,0 0 0 0 0,1 0-1 0 0,-1-1 1 0 0,0 1 0 0 0,1-2-1 0 0,-1 1 1 0 0,0 0 0 0 0,1-1 0 0 0,-1 0-1 0 0,1 0 1 0 0,-1-1 0 0 0,1 0 0 0 0,-1 0-1 0 0,0 0 1 0 0,1 0 0 0 0,-1-1 0 0 0,0 0-1 0 0,0 0 1 0 0,0 0 0 0 0,0-1-30 0 0,18-9 31 0 0,0-2 0 0 0,-1 0 1 0 0,0-1-1 0 0,-1-2 0 0 0,-1 0 0 0 0,-1-1 1 0 0,-1-1-1 0 0,0 0 0 0 0,13-20-31 0 0,26-6-345 0 0,-57 45 241 0 0,21 4 62 0 0,-14 2 30 0 0,0 1 1 0 0,0 0-1 0 0,0 0 0 0 0,-1 1 0 0 0,0-1 0 0 0,0 1 0 0 0,-1 0 0 0 0,0 1 0 0 0,-1-1 0 0 0,1 1 0 0 0,-2 0 0 0 0,1 0 0 0 0,-1 1 0 0 0,1 8 12 0 0,-1 6-37 0 0,-3-24 72 0 0,0 0 0 0 0,1-1 0 0 0,-1 1 1 0 0,0 0-1 0 0,1 0 0 0 0,-1-1 0 0 0,0 1 1 0 0,1 0-1 0 0,-1 0 0 0 0,1 0 0 0 0,-1 0 1 0 0,0-1-1 0 0,1 1 0 0 0,-1 0 0 0 0,0 0 1 0 0,1 0-1 0 0,-1 0 0 0 0,1 0 0 0 0,-1 0 1 0 0,0 0-1 0 0,1 0 0 0 0,-1 0 0 0 0,1 0 1 0 0,-1 0-1 0 0,0 0 0 0 0,1 1 0 0 0,-1-1 1 0 0,1 0-1 0 0,-1 0-35 0 0,6-16-85 0 0,0 1 0 0 0,2 0 0 0 0,-1 0 1 0 0,2 0-1 0 0,0 1 0 0 0,0 0 0 0 0,2 1 0 0 0,-1 0 0 0 0,12-10 85 0 0,-21 23-17 0 0,0-1-1 0 0,1 1 1 0 0,-1 0-1 0 0,0-1 1 0 0,1 1-1 0 0,-1 0 1 0 0,1 0-1 0 0,-1 0 1 0 0,1 0-1 0 0,-1 0 1 0 0,1 0-1 0 0,-1 0 1 0 0,0 0-1 0 0,1 0 1 0 0,-1 1-1 0 0,1-1 1 0 0,-1 1-1 0 0,0-1 1 0 0,1 1-1 0 0,-1-1 1 0 0,0 1-1 0 0,0 0 1 0 0,1 0-1 0 0,-1 0 1 0 0,0 0-1 0 0,0 0 1 0 0,0 0-1 0 0,0 0 1 0 0,0 0-1 0 0,0 0 1 0 0,0 0-1 0 0,-1 0 0 0 0,1 1 1 0 0,0-1-1 0 0,-1 0 1 0 0,1 0-1 0 0,0 1 1 0 0,-1-1-1 0 0,0 1 1 0 0,1-1-1 0 0,-1 0 1 0 0,0 1-1 0 0,0-1 1 0 0,0 1-1 0 0,0-1 1 0 0,0 1-1 0 0,0-1 1 0 0,0 0-1 0 0,0 1 1 0 0,0-1-1 0 0,-1 1 1 0 0,1-1-1 0 0,-1 0 1 0 0,1 1-1 0 0,-1-1 1 0 0,0 1 17 0 0,5 18 427 0 0,-3-19-284 0 0,-1-1 78 0 0,-1 8 543 0 0,4-14-256 0 0,-2 0-537 0 0,1 0-1 0 0,-1-1 1 0 0,2 1-1 0 0,-1 0 1 0 0,1 1 0 0 0,0-1-1 0 0,0 0 1 0 0,0 1-1 0 0,1-1 1 0 0,0 1-1 0 0,0 0 1 0 0,0 0 0 0 0,1 1-1 0 0,0-1 1 0 0,-1 1-1 0 0,2 0 1 0 0,-1 0-1 0 0,0 1 1 0 0,1 0 0 0 0,0 0-1 0 0,-1 0 1 0 0,1 0-1 0 0,0 1 1 0 0,0 0-1 0 0,1 0 1 0 0,-1 1 0 0 0,0 0-1 0 0,1 0 1 0 0,-1 0-1 0 0,1 1 1 0 0,-1 0-1 0 0,1 0 1 0 0,-1 1 0 0 0,0-1-1 0 0,1 1 1 0 0,-1 1-1 0 0,0-1 1 0 0,1 1-1 0 0,-1 0 1 0 0,0 1-1 0 0,0 0 1 0 0,-1-1 29 0 0,93 98-695 0 0,-74-47-2967 0 0,-24-48 2354 0 0,0-1 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4:23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82 888 0 0,'-132'166'3307'0'0,"-24"61"-2254"0"0,97-185-4261 0 0,48-41 2024 0 0</inkml:trace>
  <inkml:trace contextRef="#ctx0" brushRef="#br0" timeOffset="280.675">1 174 1868 0 0,'18'7'5375'0'0,"17"42"-4813"0"0,-19-24-32 0 0,157 119 67 0 0,-38-76-3692 0 0,-100-50 356 0 0,-22-12 1229 0 0</inkml:trace>
  <inkml:trace contextRef="#ctx0" brushRef="#br0" timeOffset="545.931">661 216 1016 0 0,'2'-6'6119'0'0,"21"2"-4231"0"0,242-13-1425 0 0,-216 35-3246 0 0,-50 0-1114 0 0,-12-7 2403 0 0</inkml:trace>
  <inkml:trace contextRef="#ctx0" brushRef="#br0" timeOffset="780.268">639 417 1996 0 0,'9'1'5211'0'0,"25"-6"-3845"0"0,220-18 44 0 0,-202 20-2319 0 0,96-17-5871 0 0,-120 12 5402 0 0</inkml:trace>
  <inkml:trace contextRef="#ctx0" brushRef="#br0" timeOffset="1090.244">1479 278 1312 0 0,'-2'2'107'0'0,"-1"2"0"0"0,1-1 0 0 0,0 0 0 0 0,0 0 0 0 0,1 1 0 0 0,-1-1 0 0 0,1 1 0 0 0,-1-1 0 0 0,1 1 0 0 0,0 0 0 0 0,1-1 0 0 0,-1 1 0 0 0,1 0 0 0 0,-1 0 0 0 0,1 0 0 0 0,0-1 0 0 0,1 1 0 0 0,-1 0 0 0 0,1 0 0 0 0,-1-1 0 0 0,1 1 0 0 0,0 0 0 0 0,0-1 0 0 0,1 1 0 0 0,-1-1 0 0 0,1 1 0 0 0,0-1 0 0 0,0 0 0 0 0,0 1 0 0 0,0-1 0 0 0,0 0 0 0 0,1 0 0 0 0,0-1 0 0 0,-1 1 0 0 0,1 0 0 0 0,0-1 0 0 0,0 0 0 0 0,0 0 0 0 0,1 0 0 0 0,-1 0 0 0 0,0 0 0 0 0,1-1 0 0 0,-1 1 0 0 0,1-1 0 0 0,0 0 0 0 0,-1 0 0 0 0,1 0 0 0 0,0-1 0 0 0,0 1 0 0 0,-1-1 0 0 0,3 0-107 0 0,19 4 160 0 0,0-1 0 0 0,0-1 1 0 0,0-1-1 0 0,0-2 0 0 0,0 0 1 0 0,0-2-1 0 0,0 0 0 0 0,0-2 1 0 0,-1-1-1 0 0,7-2-160 0 0,-32 7-1 0 0,1 0-1 0 0,-1 1 1 0 0,1-1-1 0 0,-1 1 1 0 0,1-1-1 0 0,-1 1 1 0 0,1-1-1 0 0,-1 0 1 0 0,1 0-1 0 0,0 1 1 0 0,-1-1-1 0 0,1 0 1 0 0,0 1-1 0 0,0-1 1 0 0,-1 0 0 0 0,1 0-1 0 0,0 0 1 0 0,0 1-1 0 0,0-1 1 0 0,0 0-1 0 0,0 0 1 0 0,0 1-1 0 0,0-1 1 0 0,0 0-1 0 0,1 0 1 0 0,-1 0-1 0 0,0 1 1 0 0,0-1-1 0 0,1 0 1 0 0,-1 1-1 0 0,0-1 1 0 0,1 0-1 0 0,-1 1 1 0 0,1-1-1 0 0,-1 0 1 0 0,1 1 0 0 0,-1-1-1 0 0,1 1 1 0 0,-1-1-1 0 0,1 0 1 0 0,-1 1-1 0 0,1 0 1 0 0,0-1-1 0 0,-1 1 1 0 0,1-1-1 0 0,0 1 1 0 0,0 0-1 0 0,-1-1 1 0 0,1 1-1 0 0,0 0 1 0 0,0 0-1 0 0,-1 0 1 0 0,1 0-1 0 0,0 0 1 0 0,0 0 0 0 0,-1 0-1 0 0,1 0 1 0 0,0 0-1 0 0,0 0 1 0 0,0 0-1 0 0,-1 0 1 0 0,1 0 1 0 0,-63-21-203 0 0,-214-35-924 0 0,222 21-3269 0 0,52 27 2901 0 0</inkml:trace>
  <inkml:trace contextRef="#ctx0" brushRef="#br0" timeOffset="1418.777">1849 3 1316 0 0,'8'-1'213'0'0,"0"0"0"0"0,1 1 0 0 0,-1 0-1 0 0,0 0 1 0 0,1 1 0 0 0,-1 0 0 0 0,0 1 0 0 0,0 0 0 0 0,0 0-1 0 0,0 0 1 0 0,0 1 0 0 0,0 1 0 0 0,-1-1 0 0 0,0 1 0 0 0,1 0-1 0 0,-1 1 1 0 0,-1-1 0 0 0,1 2 0 0 0,-1-1 0 0 0,1 1 0 0 0,-2 0-1 0 0,1 0 1 0 0,-1 0 0 0 0,0 1 0 0 0,0 0 0 0 0,0 0 0 0 0,-1 1-213 0 0,8 8 108 0 0,-1 1 1 0 0,-2 0-1 0 0,1 0 0 0 0,-2 1 1 0 0,0 0-1 0 0,-1 1 1 0 0,-1-1-1 0 0,-1 1 1 0 0,-1 0-1 0 0,0 1 1 0 0,-2-1-1 0 0,0 1 0 0 0,-1-1 1 0 0,-1 1-1 0 0,0-1 1 0 0,-2 1-1 0 0,0 0 1 0 0,-2-1-1 0 0,0 0 1 0 0,-1 0-1 0 0,0 0 0 0 0,-2-1 1 0 0,0 1-1 0 0,-1-2 1 0 0,-1 1-1 0 0,-1-1 1 0 0,-1 0-1 0 0,0-1 1 0 0,-5 5-109 0 0,9-12-37 0 0,3-3-281 0 0,-1 1-1 0 0,1-1 1 0 0,-2 0-1 0 0,1 0 1 0 0,0 0-1 0 0,-1-1 1 0 0,0 0-1 0 0,0 0 1 0 0,-1-1-1 0 0,0 1 1 0 0,1-1 0 0 0,-1-1-1 0 0,0 1 1 0 0,-6 1 318 0 0,-24-18-2781 0 0,21 1 1449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4:2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0 127 988 0 0,'3'-18'1058'0'0,"60"-18"1065"0"0,-64 88-1099 0 0,-40 195 527 0 0,35 40 245 0 0,36-171-832 0 0,-30-115-1180 0 0,0-1-43 0 0,-34-49-6028 0 0,26 29 5073 0 0</inkml:trace>
  <inkml:trace contextRef="#ctx0" brushRef="#br0" timeOffset="360.671">64 162 1372 0 0,'0'-5'146'0'0,"0"0"0"0"0,0-1 0 0 0,1 1 0 0 0,-1 0 0 0 0,1 0-1 0 0,1 0 1 0 0,-1 0 0 0 0,1 0 0 0 0,-1 0 0 0 0,1 1 0 0 0,1-1 0 0 0,-1 0 0 0 0,1 1-1 0 0,0 0 1 0 0,0-1 0 0 0,0 1 0 0 0,0 0 0 0 0,1 1 0 0 0,-1-1 0 0 0,1 1 0 0 0,0-1-1 0 0,0 1 1 0 0,1 0 0 0 0,-1 1 0 0 0,1-1 0 0 0,3-1-146 0 0,131-43 959 0 0,-132 47-938 0 0,1 0 1 0 0,-1 0 0 0 0,0 1-1 0 0,0 0 1 0 0,0 0-1 0 0,1 1 1 0 0,-1-1-1 0 0,0 2 1 0 0,0-1 0 0 0,-1 1-1 0 0,1 0 1 0 0,-1 0-1 0 0,1 1 1 0 0,-1 0-1 0 0,0 0 1 0 0,0 0 0 0 0,-1 1-1 0 0,1 0 1 0 0,-1 0-1 0 0,0 0 1 0 0,0 1-1 0 0,-1 0 1 0 0,0 0 0 0 0,0 0-1 0 0,0 0 1 0 0,-1 0-1 0 0,0 1 1 0 0,0 0-1 0 0,0 0 1 0 0,-1 1-22 0 0,3 5 34 0 0,-2 0 1 0 0,0 0-1 0 0,0 0 1 0 0,-2 0-1 0 0,1 0 0 0 0,-2 1 1 0 0,0-1-1 0 0,0 0 1 0 0,-1 0-1 0 0,-1 1 0 0 0,0-1 1 0 0,-1 0-1 0 0,0 0 1 0 0,-1 0-1 0 0,-1-1 0 0 0,-1 5-34 0 0,-3-2 21 0 0,0-1-1 0 0,-1 1 1 0 0,0-1-1 0 0,-1-1 1 0 0,-1 0-1 0 0,0 0 1 0 0,0-1-1 0 0,-2-1 0 0 0,1 0 1 0 0,-1-1-1 0 0,-1 0 1 0 0,0-2-1 0 0,0 1 1 0 0,-1-2-1 0 0,0 0 1 0 0,0-1-1 0 0,-1 0 1 0 0,1-1-1 0 0,-1-1-20 0 0,15-4-115 0 0,0 0 0 0 0,0 1-1 0 0,0-1 1 0 0,0 0 0 0 0,0 0 0 0 0,0 0 0 0 0,0 0 0 0 0,0 0-1 0 0,0-1 1 0 0,0 1 0 0 0,0-1 0 0 0,0 1 0 0 0,0-1 0 0 0,0 0-1 0 0,0 0 1 0 0,0 1 0 0 0,0-1 0 0 0,1-1 0 0 0,-1 1-1 0 0,0 0 1 0 0,1 0 0 0 0,-1-1 0 0 0,1 1 0 0 0,-1 0 0 0 0,1-1-1 0 0,0 0 1 0 0,0 1 0 0 0,0-1 0 0 0,0 0 0 0 0,0 1-1 0 0,0-1 1 0 0,0 0 0 0 0,0 0 0 0 0,1 0 0 0 0,-1 0 0 0 0,1 0-1 0 0,-1 0 1 0 0,1 0 0 0 0,0 0 0 0 0,0 0 0 0 0,0 0-1 0 0,0 0 1 0 0,0 0 0 0 0,0 0 0 0 0,0-1 115 0 0,0-10-1375 0 0</inkml:trace>
  <inkml:trace contextRef="#ctx0" brushRef="#br0" timeOffset="643.669">875 25 836 0 0,'-25'16'330'0'0,"0"1"0"0"0,1 1 0 0 0,0 0-1 0 0,2 2 1 0 0,0 1 0 0 0,2 1 0 0 0,0 0 0 0 0,1 2 0 0 0,1 0-1 0 0,2 1 1 0 0,0 1 0 0 0,2 0 0 0 0,1 1 0 0 0,-8 23-330 0 0,17-43-23 0 0,0 1-1 0 0,0 0 1 0 0,1 0 0 0 0,0 0 0 0 0,1 0 0 0 0,0 0-1 0 0,0 1 1 0 0,0-1 0 0 0,1 1 0 0 0,1-1 0 0 0,-1 1-1 0 0,1 0 1 0 0,1-1 0 0 0,0 1 0 0 0,0-1-1 0 0,0 1 1 0 0,1-1 0 0 0,0 1 0 0 0,1-1 0 0 0,0 0-1 0 0,1 0 1 0 0,-1-1 0 0 0,1 1 0 0 0,1 0 0 0 0,-1-1-1 0 0,1 0 1 0 0,1 0 0 0 0,-1-1 0 0 0,1 0 0 0 0,0 0-1 0 0,1 0 1 0 0,-1 0 0 0 0,1-1 0 0 0,0 0 0 0 0,0-1-1 0 0,1 1 1 0 0,3 0 23 0 0,43 5-1587 0 0,-27-10 383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4:3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1 101 936 0 0,'0'0'381'0'0,"0"0"16"0"0,0 0-25 0 0,0 0-42 0 0,0 0-36 0 0,0 0 9 0 0,0 0-14 0 0,0 0 27 0 0,0 0 2 0 0,0 0 58 0 0,0 0 6 0 0,0 0-36 0 0,0 0-43 0 0,0 0 29 0 0,0 0-8 0 0,0 0-61 0 0,0 0-44 0 0,0-4-12 0 0,6-2-142 0 0,1 1 0 0 0,-1 1-1 0 0,1-1 1 0 0,0 1 0 0 0,0 0 0 0 0,0 0-1 0 0,0 1 1 0 0,0 0 0 0 0,1 1 0 0 0,0-1 0 0 0,-1 1-1 0 0,1 1 1 0 0,0 0 0 0 0,0 0 0 0 0,0 0 0 0 0,7 1-65 0 0,2-3 104 0 0,115-17 614 0 0,1 6 1 0 0,128 3-719 0 0,-260 11-74 0 0,-1 0 16 0 0,-1 0 1 0 0,0 0-1 0 0,1 0 0 0 0,-1 0 1 0 0,1 1-1 0 0,-1-1 0 0 0,1 0 1 0 0,-1 0-1 0 0,1 0 0 0 0,-1 1 0 0 0,1-1 1 0 0,-1 0-1 0 0,1 0 0 0 0,-1 1 1 0 0,1-1-1 0 0,-1 1 0 0 0,1-1 0 0 0,0 0 1 0 0,-1 1-1 0 0,1-1 0 0 0,0 1 1 0 0,-1-1-1 0 0,1 1 0 0 0,0-1 0 0 0,-1 1 1 0 0,1-1-1 0 0,0 1 0 0 0,0-1 1 0 0,0 1-1 0 0,0-1 0 0 0,0 1 0 0 0,-1 0 1 0 0,1-1-1 0 0,0 1 0 0 0,0-1 1 0 0,0 1-1 0 0,0-1 0 0 0,1 1 1 0 0,-1 0-1 0 0,0-1 0 0 0,0 1 0 0 0,0-1 1 0 0,0 1-1 0 0,0-1 0 0 0,1 1 1 0 0,-1-1-1 0 0,0 1 0 0 0,1-1 0 0 0,-1 1 1 0 0,0-1-1 0 0,1 1 0 0 0,-1-1 1 0 0,0 0-1 0 0,1 1 0 0 0,-1-1 0 0 0,1 1 1 0 0,-1-1-1 0 0,1 0 0 0 0,-1 0 1 0 0,1 1-1 0 0,0-1 58 0 0,-53 26-2993 0 0,28-15 1510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3:48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1 665 1280 0 0,'0'0'411'0'0,"0"0"-30"0"0,0 0-47 0 0,0 0-38 0 0,0 0-6 0 0,0 0 83 0 0,0 4-13 0 0,22-15 2896 0 0,86-81-2743 0 0,-65 48-409 0 0,-1-2 0 0 0,-3-2 0 0 0,-2-1 0 0 0,-2-2 1 0 0,-2-2-1 0 0,-3-1 0 0 0,12-30-104 0 0,-21 3-222 0 0,-26 72 162 0 0,-1 3 48 0 0,-1 2-1 0 0,1-1 1 0 0,-1 1 0 0 0,0 0 0 0 0,-1 0 0 0 0,1 1 0 0 0,0 0 0 0 0,-1 0 0 0 0,0 1 0 0 0,1 0-1 0 0,-1 0 1 0 0,0 1 0 0 0,0 0 0 0 0,0 0 0 0 0,0 1 0 0 0,0 0 0 0 0,-6 1 12 0 0,4-1-39 0 0,5-1 31 0 0,1 0-1 0 0,-1 1 1 0 0,1 0-1 0 0,-1-1 0 0 0,0 2 1 0 0,1-1-1 0 0,-1 0 1 0 0,1 1-1 0 0,-1 0 0 0 0,1 0 1 0 0,0 0-1 0 0,-1 1 1 0 0,1-1-1 0 0,0 1 0 0 0,0 0 1 0 0,0 0-1 0 0,0 1 1 0 0,0-1-1 0 0,0 1 0 0 0,1 0 1 0 0,-1 0-1 0 0,1 0 1 0 0,0 0-1 0 0,-2 3 9 0 0,5-2 1 0 0,1 0-1 0 0,-1 0 1 0 0,1-1-1 0 0,0 1 1 0 0,-1 0-1 0 0,2 0 1 0 0,-1 0-1 0 0,0-1 1 0 0,1 1-1 0 0,0-1 1 0 0,0 1-1 0 0,0-1 1 0 0,0 0 0 0 0,0 1-1 0 0,1-1 1 0 0,-1 0-1 0 0,1-1 1 0 0,0 1-1 0 0,0 0 1 0 0,0-1-1 0 0,0 0 1 0 0,0 1-1 0 0,1-1 1 0 0,1 0-1 0 0,11 12 26 0 0,241 220 33 0 0,-252-228-46 0 0,0-1 1 0 0,0 0-1 0 0,-1 1 1 0 0,0 0-1 0 0,0 0 1 0 0,0 1-1 0 0,-1-1 1 0 0,0 0-1 0 0,0 1 1 0 0,-1 0-1 0 0,0 0 0 0 0,0 0 1 0 0,-1 0-1 0 0,1 0 1 0 0,-1 0-1 0 0,-1 0 1 0 0,0 7-14 0 0,-38 58 122 0 0,22-58-67 0 0,0-1 1 0 0,0-1 0 0 0,-2 0-1 0 0,1-1 1 0 0,-1-1 0 0 0,-1-1 0 0 0,0-1-1 0 0,0 0 1 0 0,0-1 0 0 0,-1-1-1 0 0,-20 3-55 0 0,27-5 62 0 0,12-4-75 0 0,0 0 1 0 0,-1 0 0 0 0,1 0 0 0 0,0 1-1 0 0,0-1 1 0 0,0 0 0 0 0,0 0-1 0 0,0-1 1 0 0,0 1 0 0 0,0 0 0 0 0,0 0-1 0 0,0 0 1 0 0,0-1 0 0 0,0 1-1 0 0,0 0 1 0 0,0-1 0 0 0,0 1-1 0 0,0-1 1 0 0,0 1 0 0 0,0-1 0 0 0,0 0-1 0 0,0 1 1 0 0,1-1 0 0 0,-1 0-1 0 0,0 0 1 0 0,0 0 0 0 0,1 1 0 0 0,-1-1-1 0 0,0 0 1 0 0,1 0 0 0 0,-1 0-1 0 0,1 0 1 0 0,0 0 0 0 0,-1 0-1 0 0,1 0 1 0 0,0 0 0 0 0,-1 0 0 0 0,1 0-1 0 0,0 0 1 0 0,0 0 0 0 0,0 0-1 0 0,0 0 1 0 0,0-1 0 0 0,0 1-1 0 0,0 0 1 0 0,0 0 0 0 0,0 0 0 0 0,1 0-1 0 0,-1 0 1 0 0,0 0 0 0 0,1 0-1 0 0,0-1 13 0 0,13-13-75 0 0,0 0 0 0 0,2 0-1 0 0,0 2 1 0 0,0 0-1 0 0,1 1 1 0 0,1 0-1 0 0,0 1 1 0 0,1 2 0 0 0,0 0-1 0 0,15-6 76 0 0,30-15-142 0 0,217-120-214 0 0,-238 60 1627 0 0,-41 79-1060 0 0,-1 9-89 0 0,-1-38 462 0 0,-15-21 152 0 0,-4 117-713 0 0,2 375 424 0 0,47-196-204 0 0,0 214 1119 0 0,-51-493-1353 0 0,7-60-817 0 0,4 0-1 0 0,4 0 1 0 0,7-44 808 0 0,38-101-1162 0 0,-37 241 1138 0 0,3-29-156 0 0,2-1 1 0 0,1 1-1 0 0,2 0 1 0 0,2 1-1 0 0,1 0 1 0 0,2 1-1 0 0,1 1 1 0 0,19-30 179 0 0,48 9-299 0 0,-82 54 267 0 0,14 6-82 0 0,-9 4 133 0 0,1-1 0 0 0,-1 1-1 0 0,-1 0 1 0 0,1 0 0 0 0,-1 1 0 0 0,-1 0-1 0 0,0-1 1 0 0,0 2 0 0 0,-1-1 0 0 0,-1 0-1 0 0,1 1 1 0 0,-2-1 0 0 0,1 1 0 0 0,-2-1-1 0 0,1 1 1 0 0,-1 0 0 0 0,-1-1 0 0 0,-1 7-19 0 0,0-5 73 0 0,-1-1 0 0 0,-1 0 0 0 0,0-1 1 0 0,-1 1-1 0 0,0-1 0 0 0,0 1 1 0 0,-1-1-1 0 0,-1-1 0 0 0,1 1 0 0 0,-1-1 1 0 0,-1-1-1 0 0,0 1 0 0 0,0-1 1 0 0,-1 0-1 0 0,0-1 0 0 0,0 0 0 0 0,-1-1 1 0 0,1 0-1 0 0,-2 0 0 0 0,1-1 1 0 0,0 0-1 0 0,-1-1 0 0 0,0 0 0 0 0,0-1 1 0 0,-9 2-74 0 0,18-5-111 0 0,2 0-62 0 0,-2-25-1381 0 0,73-27-1738 0 0,-39 35 2063 0 0</inkml:trace>
  <inkml:trace contextRef="#ctx0" brushRef="#br0" timeOffset="463.163">1612 303 1228 0 0,'1'-2'92'0'0,"0"-1"0"0"0,-1 1 1 0 0,1-1-1 0 0,-1 1 0 0 0,1-1 0 0 0,-1 1 0 0 0,0-1 0 0 0,0 1 0 0 0,0-1 0 0 0,0 0 1 0 0,0 1-1 0 0,-1-1 0 0 0,1 1 0 0 0,-1-1 0 0 0,0 1 0 0 0,0 0 0 0 0,1-1 0 0 0,-2 1 1 0 0,1 0-1 0 0,0-1 0 0 0,0 1 0 0 0,-1 0 0 0 0,1 0 0 0 0,-1 0 0 0 0,0 0 1 0 0,1 0-1 0 0,-1 1 0 0 0,0-1 0 0 0,0 0 0 0 0,0 1 0 0 0,0 0 0 0 0,-1-1 0 0 0,1 1 1 0 0,0 0-1 0 0,-1 0 0 0 0,1 0 0 0 0,0 0 0 0 0,-1 1 0 0 0,1-1 0 0 0,-1 1 0 0 0,1-1 1 0 0,-1 1-1 0 0,1 0 0 0 0,-1 0 0 0 0,1 0 0 0 0,-1 0 0 0 0,0 0 0 0 0,1 1 1 0 0,-1-1-93 0 0,-14 0 97 0 0,-1 1 0 0 0,0 0 1 0 0,0 2-1 0 0,1 0 0 0 0,0 0 1 0 0,-1 2-1 0 0,1 0 0 0 0,1 1 1 0 0,-1 1-1 0 0,1 0 0 0 0,0 1 1 0 0,1 1-1 0 0,0 1 0 0 0,0 0 1 0 0,1 1-1 0 0,1 0 0 0 0,-7 7-97 0 0,-26 72 734 0 0,46-88-584 0 0,4 2-56 0 0,8 1-107 0 0,0-1-1 0 0,0 1 0 0 0,1-2 0 0 0,0 0 0 0 0,-1 0 1 0 0,1-2-1 0 0,0 1 0 0 0,0-1 0 0 0,0-1 1 0 0,0-1-1 0 0,0 0 0 0 0,0 0 0 0 0,-1-1 0 0 0,1-1 1 0 0,0 0-1 0 0,-1-1 0 0 0,0 0 0 0 0,0-1 0 0 0,11-5 14 0 0,-3 3-104 0 0,0 0-1 0 0,-1-1 0 0 0,0-1 0 0 0,-1-1 0 0 0,1-1 0 0 0,-2 0 1 0 0,0-1-1 0 0,16-15 105 0 0,-8-26 608 0 0,-25 52-526 0 0,0 1-2 0 0,0 0 5 0 0,-13-2 50 0 0,-15 17 100 0 0,29-6-241 0 0,0 0 0 0 0,1 0 1 0 0,0-1-1 0 0,1 1 0 0 0,0-1 0 0 0,0 0 0 0 0,1 0 0 0 0,0 0 1 0 0,1 0-1 0 0,-1-1 0 0 0,1 1 0 0 0,1-1 0 0 0,-1-1 0 0 0,1 1 1 0 0,0-1-1 0 0,1 0 0 0 0,0 0 0 0 0,0-1 0 0 0,0 1 0 0 0,0-2 0 0 0,1 1 1 0 0,0-1-1 0 0,0 0 0 0 0,0-1 0 0 0,2 1 6 0 0,5 4-487 0 0,1-1 0 0 0,0 0-1 0 0,0-1 1 0 0,1-1 0 0 0,-1-1 0 0 0,1 0-1 0 0,0-1 1 0 0,0-1 0 0 0,0 0 0 0 0,16-1 487 0 0,-4-1-1390 0 0</inkml:trace>
  <inkml:trace contextRef="#ctx0" brushRef="#br0" timeOffset="891.645">2378 140 1428 0 0,'1'-1'78'0'0,"-1"1"-1"0"0,1-1 1 0 0,0 0 0 0 0,-1 1-1 0 0,1-1 1 0 0,0 0 0 0 0,-1 0-1 0 0,1 0 1 0 0,-1 0 0 0 0,1 0-1 0 0,-1 0 1 0 0,0 0 0 0 0,1 0-1 0 0,-1 0 1 0 0,0 0-1 0 0,0 0 1 0 0,0 0 0 0 0,0 0-1 0 0,1 0 1 0 0,-1 0 0 0 0,-1 0-1 0 0,1 0 1 0 0,0 0 0 0 0,0 0-1 0 0,0 0 1 0 0,0 0 0 0 0,-1 0-1 0 0,1 0 1 0 0,0 1 0 0 0,-1-1-1 0 0,1 0 1 0 0,-1 0 0 0 0,1 0-1 0 0,-1 0 1 0 0,0 0-1 0 0,1 1 1 0 0,-1-1 0 0 0,0 0-1 0 0,1 0 1 0 0,-1 1 0 0 0,0-1-1 0 0,0 1 1 0 0,0-1 0 0 0,0 1-1 0 0,0-1 1 0 0,1 1 0 0 0,-1-1-1 0 0,0 1 1 0 0,0 0 0 0 0,0-1-1 0 0,0 1 1 0 0,0 0-1 0 0,0 0 1 0 0,0 0 0 0 0,0 0-1 0 0,0 0 1 0 0,0 0 0 0 0,0 0-1 0 0,0 0 1 0 0,0 0 0 0 0,0 0-1 0 0,0 1 1 0 0,0-1 0 0 0,0 0-1 0 0,-1 1-77 0 0,-16 10 146 0 0,1 1-1 0 0,0 0 1 0 0,0 1-1 0 0,1 1 1 0 0,1 1-1 0 0,1 0 1 0 0,0 1-1 0 0,0 0 1 0 0,2 1-1 0 0,-5 9-145 0 0,11-16 90 0 0,0 0 0 0 0,1 0 0 0 0,1 1 0 0 0,-1-1 0 0 0,2 1 0 0 0,-1 0 0 0 0,1 0 0 0 0,1 0 0 0 0,0 0 0 0 0,1 1 0 0 0,0-1 0 0 0,1 0 0 0 0,0 9-90 0 0,3-13 24 0 0,1 0 0 0 0,-1 0 0 0 0,1-1 0 0 0,0 0 0 0 0,1 0 0 0 0,0 0 0 0 0,0 0 0 0 0,0 0 0 0 0,1-1 0 0 0,-1 0 0 0 0,1 0 0 0 0,0-1 0 0 0,1 0 0 0 0,-1 0 0 0 0,1 0 0 0 0,0-1 0 0 0,0 0 0 0 0,0 0 0 0 0,0 0 0 0 0,0-1 0 0 0,1 0 0 0 0,-1-1 0 0 0,1 0 0 0 0,-1 0 0 0 0,1-1 0 0 0,0 1 0 0 0,-1-2 0 0 0,5 0-24 0 0,21 1-36 0 0,0-2 0 0 0,0-1 0 0 0,0-2 0 0 0,0-1 0 0 0,-1-2 0 0 0,0-1 0 0 0,-1-1 0 0 0,0-2 0 0 0,0-1 36 0 0,-22 9-43 0 0,0 0 0 0 0,-1 0 0 0 0,1-1 1 0 0,-1 0-1 0 0,0-1 0 0 0,0 0 0 0 0,-1 0 0 0 0,1 0 0 0 0,-1-1 0 0 0,-1 0 0 0 0,1-1 0 0 0,-1 1 0 0 0,-1-1 1 0 0,1 0-1 0 0,-2-1 0 0 0,1 1 0 0 0,-1-1 0 0 0,0 0 0 0 0,0 0 0 0 0,1-9 43 0 0,-5 15-7 0 0,0-1-1 0 0,0 0 1 0 0,0 0 0 0 0,-1 0-1 0 0,0 0 1 0 0,1 1-1 0 0,-1-1 1 0 0,0 0 0 0 0,-1 1-1 0 0,1-1 1 0 0,-1 1-1 0 0,0-1 1 0 0,1 1 0 0 0,-1-1-1 0 0,-1 1 1 0 0,1 0-1 0 0,0 0 1 0 0,-1 0 0 0 0,0 1-1 0 0,0-1 1 0 0,1 1-1 0 0,-2-1 1 0 0,1 1 0 0 0,0 0-1 0 0,0 0 1 0 0,-1 0-1 0 0,1 0 1 0 0,-1 1 0 0 0,1 0-1 0 0,-1-1 1 0 0,0 1 0 0 0,1 1-1 0 0,-2-1 8 0 0,-127-15 350 0 0,121 16-331 0 0,0 0 1 0 0,-1 0-1 0 0,1 1 0 0 0,0 0 0 0 0,0 1 0 0 0,-1 1 0 0 0,1-1 1 0 0,1 2-1 0 0,-1-1 0 0 0,0 2 0 0 0,1-1 0 0 0,0 2 1 0 0,0-1-1 0 0,0 1 0 0 0,1 0 0 0 0,0 1 0 0 0,0 1 1 0 0,1-1-1 0 0,-1 2-19 0 0,7-6 9 0 0,0 0 0 0 0,0 0 1 0 0,0 0-1 0 0,0 0 0 0 0,1 0 1 0 0,0 1-1 0 0,-1-1 0 0 0,1 0 1 0 0,0 1-1 0 0,1-1 0 0 0,-1 1 1 0 0,1-1-1 0 0,-1 1 0 0 0,1-1 1 0 0,0 1-1 0 0,0 0 0 0 0,1-1 1 0 0,-1 1-1 0 0,1-1 0 0 0,0 1 1 0 0,0-1-1 0 0,0 0 0 0 0,0 1 1 0 0,0-1-1 0 0,1 0 0 0 0,-1 0 1 0 0,1 1-1 0 0,0-1 0 0 0,0-1 0 0 0,0 1 1 0 0,1 0-1 0 0,-1 0-9 0 0,92 77 56 0 0,-65-66-306 0 0,2 0 1 0 0,-1-2 0 0 0,2-2-1 0 0,-1 0 1 0 0,1-2 0 0 0,1-2-1 0 0,25 3 250 0 0,137 1-5101 0 0,-160-10 3665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4:32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1392 0 0,'47'4'4001'0'0,"-30"-5"-3424"0"0,266-13 1816 0 0,37 11-1208 0 0,-308 9-1869 0 0,2 2-1057 0 0,-10-7-2504 0 0,-2-8 2851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4:55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1008 0 0,'93'-4'7266'0'0,"-2"-5"-5375"0"0,88-4-5968 0 0,-176 13 2666 0 0,0 1 69 0 0,9 3 43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4:56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58 916 0 0,'3'1'1364'0'0,"3"-1"-308"0"0,2 0-160 0 0,16 0-116 0 0,-9 0-79 0 0,5 0-61 0 0,33-13-72 0 0,-19 11-76 0 0,4-1-108 0 0,-3 0-200 0 0,7-3-312 0 0,-4 6 16 0 0,-4-6-664 0 0,8 2-720 0 0,-4-1 227 0 0,-4-1-43 0 0,-4-4 144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4:58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1 294 1552 0 0,'8'-6'5066'0'0,"72"-18"-3940"0"0,111 8-715 0 0,-63 12-5507 0 0,-98 4 3689 0 0</inkml:trace>
  <inkml:trace contextRef="#ctx0" brushRef="#br0" timeOffset="261.802">58 394 1472 0 0,'11'11'4650'0'0,"29"-3"-3898"0"0,-36-7-386 0 0,223 10 1555 0 0,1-55-8306 0 0,-197 33 5101 0 0</inkml:trace>
  <inkml:trace contextRef="#ctx0" brushRef="#br0" timeOffset="531.22">907 15 2092 0 0,'13'-15'5989'0'0,"-13"30"-4136"0"0,-2 5-1847 0 0,4 101 727 0 0,0-93-964 0 0,0 0 1 0 0,-2 0-1 0 0,-1 0 1 0 0,-2-1-1 0 0,0 1 0 0 0,-2 0 1 0 0,-1-1-1 0 0,-5 13 231 0 0,-5-16-5611 0 0,13-22 4378 0 0</inkml:trace>
  <inkml:trace contextRef="#ctx0" brushRef="#br0" timeOffset="782.893">1281 193 1256 0 0,'-24'9'4111'0'0,"-28"37"-2380"0"0,-280 358 2795 0 0,254-302-7229 0 0,66-81 1204 0 0,12-12-2856 0 0,0-9 3196 0 0</inkml:trace>
  <inkml:trace contextRef="#ctx0" brushRef="#br0" timeOffset="1309.915">1284 702 1676 0 0,'-29'-19'5628'0'0,"27"10"-5553"0"0,-1-2-1 0 0,2 1 1 0 0,-1 0 0 0 0,1 0 0 0 0,1-1-1 0 0,0 1 1 0 0,0 0 0 0 0,1-1-1 0 0,0 1 1 0 0,1 0 0 0 0,0 0 0 0 0,1 0-1 0 0,0 0 1 0 0,0 0 0 0 0,1 1-1 0 0,1-1 1 0 0,-1 1 0 0 0,1 0 0 0 0,1 1-1 0 0,0-1 1 0 0,0 1 0 0 0,1 0-1 0 0,0 0 1 0 0,0 1 0 0 0,0 0 0 0 0,1 0-1 0 0,0 1 1 0 0,1 0 0 0 0,0 0-1 0 0,0 1 1 0 0,0 0 0 0 0,0 1 0 0 0,3-1-75 0 0,-11 4 32 0 0,2 4-16 0 0,0 0 0 0 0,0 0 1 0 0,-1 0-1 0 0,1 0 0 0 0,-1 0 0 0 0,0 1 0 0 0,0-1 0 0 0,0 1 0 0 0,0-1 0 0 0,-1 1 0 0 0,0-1 0 0 0,1 1 0 0 0,-1 0 1 0 0,-1 0-1 0 0,1 0 0 0 0,0 0 0 0 0,-1 0 0 0 0,0 0 0 0 0,0 0 0 0 0,0 0 0 0 0,0-1 0 0 0,-1 1 0 0 0,0 0 1 0 0,1 0-1 0 0,-1 0 0 0 0,-1 0 0 0 0,1-1 0 0 0,-1 2-16 0 0,-36 125 687 0 0,26-98-435 0 0,2 1 0 0 0,1 0-1 0 0,1 0 1 0 0,2 1 0 0 0,1 0-1 0 0,2 11-251 0 0,3-36 25 0 0,2-1 0 0 0,-1 0-1 0 0,1 1 1 0 0,1-1-1 0 0,-1 0 1 0 0,1 0-1 0 0,1-1 1 0 0,-1 1-1 0 0,1-1 1 0 0,1 1-1 0 0,-1-1 1 0 0,1 0-1 0 0,0-1 1 0 0,1 1-1 0 0,0-1 1 0 0,0 0-1 0 0,0-1 1 0 0,1 1-1 0 0,0-1 1 0 0,0 0-1 0 0,0-1 1 0 0,0 0-1 0 0,1 0 1 0 0,-1-1-1 0 0,1 0 1 0 0,0 0-1 0 0,0 0 1 0 0,1-1-1 0 0,-1-1 1 0 0,0 1 0 0 0,1-1-1 0 0,-1-1 1 0 0,1 1-1 0 0,-1-2 1 0 0,5 1-25 0 0,-8 0 10 0 0,-1 1 1 0 0,0-1-1 0 0,1 0 1 0 0,-1 0-1 0 0,0-1 1 0 0,1 1 0 0 0,-1-1-1 0 0,0 0 1 0 0,1 0-1 0 0,-1 0 1 0 0,0 0-1 0 0,0-1 1 0 0,0 0 0 0 0,0 0-1 0 0,0 0 1 0 0,-1 0-1 0 0,1-1 1 0 0,0 1-1 0 0,-1-1 1 0 0,2-1-11 0 0,-7-1 8 0 0,1 1 0 0 0,-1-1 0 0 0,1 1 0 0 0,-1 0 0 0 0,-1-1 0 0 0,1 1 0 0 0,0 0 0 0 0,-1 1 0 0 0,0-1 0 0 0,0 0 0 0 0,0 1 0 0 0,-1-1 0 0 0,1 1 0 0 0,-1 0 0 0 0,1 0 0 0 0,-1 1 0 0 0,0-1 0 0 0,0 1 0 0 0,0 0 0 0 0,-1 0 0 0 0,1 0 0 0 0,-1 0-8 0 0,3 1 7 0 0,-105-76-812 0 0,99 70 303 0 0,1 0-1 0 0,0-1 0 0 0,0 0 0 0 0,0 0 1 0 0,1-1-1 0 0,1 1 0 0 0,-1-1 0 0 0,1-1 1 0 0,1 1-1 0 0,0-1 0 0 0,0 1 0 0 0,1-1 1 0 0,0 0-1 0 0,0 0 0 0 0,2-1 0 0 0,-1 1 1 0 0,1-6 502 0 0,3-3-1294 0 0,10-17 44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4:56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18 1452 0 0,'0'0'958'0'0,"0"0"-87"0"0,0 0-81 0 0,0 0-81 0 0,0 0-33 0 0,0 0-54 0 0,0 0-52 0 0,0 0-73 0 0,0 0-79 0 0,5-4-33 0 0,16-9-40 0 0,-14 72 1362 0 0,15 120-1080 0 0,-17-161-240 0 0,-3-15-543 0 0,0 1-1 0 0,-1-1 1 0 0,1 0-1 0 0,-1 1 1 0 0,1-1 0 0 0,-1 0-1 0 0,0 1 1 0 0,0 0-1 0 0,-1-1 1 0 0,1 1 0 0 0,-1-1-1 0 0,0 1 1 0 0,1 0-1 0 0,-2-1 1 0 0,1 1 0 0 0,0 0-1 0 0,-1-1 1 0 0,0 1-1 0 0,0 0 1 0 0,0-1 0 0 0,0 1-1 0 0,0-1 1 0 0,-1 0-1 0 0,1 1 1 0 0,-1-1 0 0 0,0 0-1 0 0,0 0 1 0 0,0 0-1 0 0,-1 0 1 0 0,1 0 0 0 0,-1-1-1 0 0,1 1 1 0 0,-1-1 0 0 0,-3 2 156 0 0,-33 10-2876 0 0,16-9 1571 0 0</inkml:trace>
  <inkml:trace contextRef="#ctx0" brushRef="#br0" timeOffset="217.499">1 498 1756 0 0,'11'6'4710'0'0,"27"-7"-3495"0"0,-25 0-421 0 0,222-23 1924 0 0,-135 17-2281 0 0,27-1-874 0 0,-37 5-3034 0 0,-6 24-660 0 0,-80-15 2892 0 0</inkml:trace>
  <inkml:trace contextRef="#ctx0" brushRef="#br0" timeOffset="782.252">255 951 1976 0 0,'-6'5'414'0'0,"0"-1"0"0"0,0 0 0 0 0,0 0 0 0 0,-1 0 0 0 0,0-1 0 0 0,0 0 0 0 0,1 0-1 0 0,-2-1 1 0 0,1 0 0 0 0,0 0 0 0 0,0-1 0 0 0,-1 0 0 0 0,1 0 0 0 0,-1 0 0 0 0,1-1 0 0 0,-7-1-414 0 0,9-1 49 0 0,0-1 0 0 0,0 1 0 0 0,0-1 0 0 0,1 0 0 0 0,-1 0 0 0 0,1-1 0 0 0,0 1 0 0 0,0-1 0 0 0,1 0 0 0 0,-1 0 0 0 0,1 0 0 0 0,-1-1 0 0 0,1 1 0 0 0,1-1 0 0 0,-1 0 0 0 0,1 1 0 0 0,-1-1 1 0 0,1 0-1 0 0,1-1 0 0 0,-1 1 0 0 0,1 0 0 0 0,0 0 0 0 0,0-1 0 0 0,0 1 0 0 0,1-1 0 0 0,0 1 0 0 0,0 0 0 0 0,1-1 0 0 0,-1 1 0 0 0,1-1 0 0 0,0 1 0 0 0,0 0 0 0 0,1 0 0 0 0,0 0 0 0 0,0-1 0 0 0,0 1 0 0 0,0 1 0 0 0,2-4-49 0 0,2-4 7 0 0,-1-1 0 0 0,2 1-1 0 0,-1 1 1 0 0,2-1 0 0 0,0 1 0 0 0,0 0-1 0 0,1 1 1 0 0,0 0 0 0 0,0 0 0 0 0,1 1-1 0 0,1 0 1 0 0,0 1 0 0 0,0 0-1 0 0,0 1 1 0 0,1 0 0 0 0,0 1 0 0 0,0 0-1 0 0,1 1 1 0 0,0 0 0 0 0,0 1 0 0 0,0 0-1 0 0,4 1-6 0 0,-13 4-5 0 0,-1 0 0 0 0,0 1 1 0 0,0 0-1 0 0,1 0 0 0 0,-1 0 0 0 0,0 0 0 0 0,-1 0 0 0 0,1 1 0 0 0,0-1 0 0 0,-1 1 0 0 0,1-1 0 0 0,-1 1 0 0 0,0 0 0 0 0,0 0 0 0 0,0 0 0 0 0,0 0 0 0 0,-1 1 1 0 0,1-1-1 0 0,-1 0 0 0 0,0 1 0 0 0,0-1 0 0 0,0 1 0 0 0,0-1 0 0 0,0 1 0 0 0,-1 0 0 0 0,0-1 0 0 0,0 1 0 0 0,0 0 0 0 0,0-1 0 0 0,0 1 0 0 0,-1-1 0 0 0,0 1 1 0 0,-1 3 4 0 0,2-6 4 0 0,-3 22 97 0 0,-2-1 0 0 0,-1 0 0 0 0,0 0-1 0 0,-2 0 1 0 0,0-1 0 0 0,-2 0 0 0 0,0-1-1 0 0,-1 0 1 0 0,-4 3-101 0 0,4-3 158 0 0,-9 17 99 0 0,8-19-100 0 0,1 1-1 0 0,1 1 1 0 0,0 0-1 0 0,2 0 1 0 0,0 1-1 0 0,1-1 0 0 0,2 2 1 0 0,-4 19-157 0 0,11-37 11 0 0,0-1 0 0 0,0 1 1 0 0,1 0-1 0 0,-1-1 0 0 0,1 1 1 0 0,0-1-1 0 0,0 0 0 0 0,0 0 0 0 0,1 0 1 0 0,-1-1-1 0 0,0 1 0 0 0,1-1 0 0 0,0 1 1 0 0,0-1-1 0 0,-1 0 0 0 0,1-1 1 0 0,0 1-1 0 0,1-1 0 0 0,-1 0 0 0 0,0 0 1 0 0,0 0-1 0 0,1 0 0 0 0,-1-1 0 0 0,0 1 1 0 0,1-1-1 0 0,-1 0 0 0 0,0-1 1 0 0,0 1-1 0 0,1-1 0 0 0,-1 0 0 0 0,0 0 1 0 0,0 0-1 0 0,4-2-11 0 0,0 2-36 0 0,0 1 0 0 0,0-2 0 0 0,0 1 0 0 0,0-1 0 0 0,0-1 0 0 0,0 1 0 0 0,-1-1 0 0 0,0-1 0 0 0,1 1 0 0 0,-1-1 0 0 0,0-1 0 0 0,-1 1 0 0 0,1-1-1 0 0,-1 0 1 0 0,0 0 0 0 0,0-1 0 0 0,0 0 0 0 0,-1 0 0 0 0,0 0 0 0 0,0-1 0 0 0,-1 0 0 0 0,0 0 0 0 0,0 0 0 0 0,0 0 0 0 0,-1-1 36 0 0,-6 0-44 0 0,0 1 0 0 0,-1 0-1 0 0,0 0 1 0 0,-1 1 0 0 0,1-1 0 0 0,-1 1 0 0 0,0 0-1 0 0,-1 0 1 0 0,1 1 0 0 0,-1-1 0 0 0,0 1-1 0 0,-1 0 1 0 0,1 1 0 0 0,-1 0 0 0 0,0 0 0 0 0,0 0-1 0 0,-6-1 45 0 0,9 2-20 0 0,-30-16-127 0 0,-82-63-1009 0 0,79-2-2364 0 0,74 11-470 0 0,-14 52 2694 0 0</inkml:trace>
  <inkml:trace contextRef="#ctx0" brushRef="#br0" timeOffset="1046.401">918 475 888 0 0,'45'0'8706'0'0,"53"-10"-7114"0"0,10-5-1321 0 0,103-28-8448 0 0,-195 36 6713 0 0</inkml:trace>
  <inkml:trace contextRef="#ctx0" brushRef="#br0" timeOffset="1360.828">1727 381 1180 0 0,'-11'11'636'0'0,"0"-4"-252"0"0,1 2 1 0 0,1-1-1 0 0,-1 1 1 0 0,2 0 0 0 0,-1 1-1 0 0,1 0 1 0 0,1 0 0 0 0,0 1-1 0 0,0 0 1 0 0,1 0 0 0 0,0 1-1 0 0,1 0 1 0 0,1 0 0 0 0,-1 0-1 0 0,2 0 1 0 0,-1 8-385 0 0,5-14 76 0 0,1 0 0 0 0,1 1 1 0 0,-1-1-1 0 0,1 0 0 0 0,0 0 0 0 0,0 0 0 0 0,1-1 0 0 0,0 1 1 0 0,0-1-1 0 0,0 0 0 0 0,1 0 0 0 0,0-1 0 0 0,-1 1 0 0 0,2-1 1 0 0,-1 0-1 0 0,0 0 0 0 0,1 0 0 0 0,0-1 0 0 0,0 0 0 0 0,0 0 1 0 0,0-1-1 0 0,0 0 0 0 0,0 0 0 0 0,1 0 0 0 0,-1 0 0 0 0,1-1 0 0 0,0-1 1 0 0,-1 1-1 0 0,1-1 0 0 0,0 0 0 0 0,-1 0 0 0 0,1-1 0 0 0,-1 0 1 0 0,4-1-77 0 0,-2 3 2 0 0,-1-2 0 0 0,0 1 1 0 0,0-1-1 0 0,0 0 1 0 0,0 0-1 0 0,0-1 0 0 0,0 0 1 0 0,0-1-1 0 0,0 1 1 0 0,-1-1-1 0 0,1 0 0 0 0,-1-1 1 0 0,0 0-1 0 0,0 0 1 0 0,0 0-1 0 0,0-1 0 0 0,-1 1 1 0 0,0-1-1 0 0,0-1 0 0 0,0 1 1 0 0,-1-1-1 0 0,1 1 1 0 0,-1-1-1 0 0,-1-1 0 0 0,1 1 1 0 0,-1 0-1 0 0,0-1 1 0 0,-1 0-1 0 0,2-5-2 0 0,-7-6-76 0 0,-1 1 0 0 0,-1 0 0 0 0,-1 0 1 0 0,0 0-1 0 0,-1 1 0 0 0,-1-1 0 0 0,0 2 0 0 0,-1-1 1 0 0,-1 1-1 0 0,-1 1 0 0 0,0 0 0 0 0,0 0 0 0 0,-2 1 0 0 0,0 1 1 0 0,0 0-1 0 0,-1 1 0 0 0,0 0 0 0 0,-15-8 76 0 0,-15-18-1194 0 0,17 4-4126 0 0,27 32 4078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4:53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2 341 1700 0 0,'-2'-4'5015'0'0,"14"28"-4316"0"0,121 404 462 0 0,-133-426-1639 0 0,1 3 553 0 0,-3 0-4619 0 0,-6 4 3296 0 0</inkml:trace>
  <inkml:trace contextRef="#ctx0" brushRef="#br0" timeOffset="264.39">70 254 2172 0 0,'2'-5'267'0'0,"-1"0"1"0"0,1 0-1 0 0,0 0 0 0 0,1 0 0 0 0,-1 0 1 0 0,1 0-1 0 0,0 0 0 0 0,0 1 0 0 0,0-1 0 0 0,1 1 1 0 0,0 0-1 0 0,0 0 0 0 0,0 1 0 0 0,0-1 0 0 0,0 1 1 0 0,1 0-1 0 0,-1 0 0 0 0,1 0 0 0 0,4-2-267 0 0,13-7 95 0 0,1 1-1 0 0,0 0 1 0 0,0 2-1 0 0,1 1 0 0 0,0 1 1 0 0,0 0-1 0 0,1 2 1 0 0,0 1-1 0 0,0 1 0 0 0,0 2 1 0 0,0 0-1 0 0,15 2-94 0 0,66 27-4490 0 0,-101-21 3214 0 0,-4 1 48 0 0</inkml:trace>
  <inkml:trace contextRef="#ctx0" brushRef="#br0" timeOffset="514.543">128 437 1028 0 0,'16'5'5499'0'0,"25"-5"-4535"0"0,-40 0-809 0 0,288-9-492 0 0,-167 4-3856 0 0,-87 4 2849 0 0</inkml:trace>
  <inkml:trace contextRef="#ctx0" brushRef="#br0" timeOffset="777.18">896 442 1496 0 0,'-162'240'6089'0'0,"147"-210"-5838"0"0,-61 93-1188 0 0,0-79-2943 0 0,66-43 2633 0 0</inkml:trace>
  <inkml:trace contextRef="#ctx0" brushRef="#br0" timeOffset="1043.422">422 550 856 0 0,'24'-19'5037'0'0,"38"35"-3972"0"0,-58-14-804 0 0,298 159 2315 0 0,-90-39-9073 0 0,-188-111 5123 0 0</inkml:trace>
  <inkml:trace contextRef="#ctx0" brushRef="#br0" timeOffset="1372.117">1638 323 1660 0 0,'-86'89'4655'0'0,"78"-76"-4404"0"0,1-1-1 0 0,1 2 1 0 0,0-1 0 0 0,1 1-1 0 0,1 0 1 0 0,0 0-1 0 0,0 0 1 0 0,2 0-1 0 0,0 1 1 0 0,0-1-1 0 0,1 7-250 0 0,1-16 40 0 0,0 0 0 0 0,0 0-1 0 0,1 0 1 0 0,0 0 0 0 0,0 0-1 0 0,0 0 1 0 0,0 0 0 0 0,1 0-1 0 0,0-1 1 0 0,0 1 0 0 0,0-1-1 0 0,0 1 1 0 0,1-1 0 0 0,0 0-1 0 0,0 1 1 0 0,0-1 0 0 0,0-1-1 0 0,1 1 1 0 0,0 0 0 0 0,-1-1-1 0 0,1 0 1 0 0,0 0 0 0 0,1 0-1 0 0,-1 0 1 0 0,0-1 0 0 0,1 0-1 0 0,0 0 1 0 0,-1 0 0 0 0,1 0-1 0 0,0-1 1 0 0,0 0 0 0 0,0 0-1 0 0,0 0 1 0 0,0 0 0 0 0,2-1-40 0 0,3 1-13 0 0,-1 0 1 0 0,1 0 0 0 0,-1-1-1 0 0,1 0 1 0 0,0-1 0 0 0,-1 0 0 0 0,1-1-1 0 0,-1 0 1 0 0,0 0 0 0 0,0-1-1 0 0,1 0 1 0 0,-2-1 0 0 0,1 1-1 0 0,0-2 1 0 0,-1 0 0 0 0,0 0 0 0 0,0 0-1 0 0,2-2 13 0 0,-6 1-2 0 0,1 1 0 0 0,-1-1 0 0 0,0 0 0 0 0,-1-1 0 0 0,1 1 0 0 0,-1 0 0 0 0,0-1-1 0 0,-1 0 1 0 0,0 0 0 0 0,0 0 0 0 0,0 0 0 0 0,-1 0 0 0 0,0 0 0 0 0,0 0 0 0 0,-1 0 0 0 0,0 0-1 0 0,0-1 1 0 0,-1 1 0 0 0,0 0 0 0 0,0 0 0 0 0,0 0 0 0 0,-1 0 0 0 0,0 0 0 0 0,-1 0 0 0 0,0 1 0 0 0,0-1-1 0 0,0 1 1 0 0,0 0 0 0 0,-1-1 0 0 0,0 2 0 0 0,-1-1 0 0 0,1 0 0 0 0,-1 1 0 0 0,0 0 0 0 0,-1 0-1 0 0,1 0 1 0 0,-1 1 0 0 0,0 0 0 0 0,0 0 0 0 0,0 0 0 0 0,0 1 0 0 0,-1 0 0 0 0,1 0 0 0 0,-7-1 2 0 0,-172-78-1964 0 0,182 80 1565 0 0,0-1-593 0 0,2 2-3085 0 0,1 1 2791 0 0</inkml:trace>
  <inkml:trace contextRef="#ctx0" brushRef="#br0" timeOffset="1682.775">1834 209 2016 0 0,'62'0'7584'0'0,"4"0"-5743"0"0,66-1-2219 0 0,-130 1 140 0 0,-2 0-80 0 0,0 0-69 0 0,4-17-6858 0 0,-5 13 5970 0 0</inkml:trace>
  <inkml:trace contextRef="#ctx0" brushRef="#br0" timeOffset="2057.957">2390 1 1060 0 0,'5'2'223'0'0,"-1"0"0"0"0,0 0 0 0 0,0 1 0 0 0,0-1 0 0 0,0 1 0 0 0,0 0 0 0 0,-1 0 0 0 0,1 1 0 0 0,-1-1 0 0 0,0 1 0 0 0,0-1 0 0 0,0 1 0 0 0,-1 0 0 0 0,1 0 0 0 0,-1 0 0 0 0,0 1 0 0 0,0-1 0 0 0,0 0 0 0 0,0 2-223 0 0,1 2 284 0 0,16 31 170 0 0,-2 1-1 0 0,-2 1 1 0 0,-2 1-1 0 0,-1 0 1 0 0,-3 0-1 0 0,-1 1 1 0 0,-2 0-1 0 0,-2 0 1 0 0,-2 11-454 0 0,-2-34 40 0 0,-2 1 0 0 0,0-1 1 0 0,-2 0-1 0 0,0 0 0 0 0,-1 0 0 0 0,-1 0 1 0 0,-1-1-1 0 0,-1 0 0 0 0,0 0 0 0 0,-2-1 1 0 0,0 0-1 0 0,-1-1 0 0 0,0 0 0 0 0,-2-1 1 0 0,0 0-1 0 0,0-1 0 0 0,-2 0 0 0 0,0-1 1 0 0,-16 11-41 0 0,17-15-366 0 0,-1-1 1 0 0,-1-1-1 0 0,0 0 1 0 0,0-1-1 0 0,0 0 0 0 0,-1-2 1 0 0,0 0-1 0 0,0-1 1 0 0,-1 0-1 0 0,1-2 1 0 0,-1 0-1 0 0,1-1 1 0 0,-1 0-1 0 0,0-2 1 0 0,1 0-1 0 0,-1-1 1 0 0,1-1-1 0 0,0 0 1 0 0,-1-1-1 0 0,1-1 1 0 0,-10-5 365 0 0,-13-7-1248 0 0</inkml:trace>
  <inkml:trace contextRef="#ctx0" brushRef="#br0" timeOffset="2319.782">1291 179 1300 0 0,'-7'6'256'0'0,"1"0"-1"0"0,-1 0 1 0 0,1 0 0 0 0,0 1-1 0 0,1 0 1 0 0,-1 0 0 0 0,2 0-1 0 0,-1 1 1 0 0,1 0 0 0 0,0-1-1 0 0,0 2 1 0 0,1-1-1 0 0,0 0 1 0 0,1 1 0 0 0,-1-1-1 0 0,2 1 1 0 0,-1 0 0 0 0,1-1-1 0 0,1 1 1 0 0,0 0 0 0 0,0 0-1 0 0,0 0 1 0 0,1 0-1 0 0,1-1 1 0 0,-1 1 0 0 0,2 2-256 0 0,6 21 160 0 0,2 0 1 0 0,1-1-1 0 0,1-1 1 0 0,1 0-1 0 0,2 0 1 0 0,1-2-1 0 0,1 0 1 0 0,2-1-1 0 0,0-1 1 0 0,2-1-1 0 0,24 22-160 0 0,-15-18-1115 0 0,2 0 0 0 0,1-2 0 0 0,2-2-1 0 0,0-1 1 0 0,27 13 1115 0 0,-21-18-1368 0 0,-4-6 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4:50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26 196 1844 0 0,'0'0'557'0'0,"3"-15"1628"0"0,34-17-1048 0 0,-50 120 664 0 0,-11 134-908 0 0,40-8 58 0 0,0-109-1924 0 0,-23-111-3918 0 0,5 2 3559 0 0</inkml:trace>
  <inkml:trace contextRef="#ctx0" brushRef="#br0" timeOffset="325.195">1 216 1492 0 0,'7'-30'5580'0'0,"30"-11"-4528"0"0,-36 40-946 0 0,26-18-1 0 0,0 2-1 0 0,1 0 1 0 0,1 2 0 0 0,0 1-1 0 0,1 2 1 0 0,0 1-1 0 0,1 1 1 0 0,1 1 0 0 0,-1 2-1 0 0,1 1 1 0 0,24-1-105 0 0,-22 15-5971 0 0,-36-4 4665 0 0</inkml:trace>
  <inkml:trace contextRef="#ctx0" brushRef="#br0" timeOffset="579.461">61 325 1100 0 0,'13'20'5758'0'0,"57"-19"-4646"0"0,-48-2-531 0 0,161-17-1105 0 0,-70 9-5215 0 0,-110 9 4407 0 0</inkml:trace>
  <inkml:trace contextRef="#ctx0" brushRef="#br0" timeOffset="827.431">655 386 1516 0 0,'-18'81'3925'0'0,"-91"192"-2038"0"0,73-246-5755 0 0,28-24 2632 0 0</inkml:trace>
  <inkml:trace contextRef="#ctx0" brushRef="#br0" timeOffset="1077.084">457 537 2604 0 0,'5'-15'2287'0'0,"-5"13"-2157"0"0,0 1 0 0 0,0-1 0 0 0,0 0-1 0 0,0 1 1 0 0,0-1 0 0 0,1 1 0 0 0,-1-1 0 0 0,1 1 0 0 0,-1-1 0 0 0,1 1-1 0 0,-1-1 1 0 0,1 1 0 0 0,0 0 0 0 0,0-1 0 0 0,0 1 0 0 0,0 0 0 0 0,0 0-1 0 0,0 0 1 0 0,0 0 0 0 0,0-1 0 0 0,0 1 0 0 0,1 1 0 0 0,-1-1 0 0 0,0 0-1 0 0,1 0 1 0 0,-1 0 0 0 0,0 1 0 0 0,1-1 0 0 0,-1 1 0 0 0,1-1 0 0 0,-1 1-1 0 0,1-1 1 0 0,-1 1 0 0 0,1 0 0 0 0,-1 0 0 0 0,1 0 0 0 0,0 0 0 0 0,-1 0-1 0 0,1 0 1 0 0,-1 0 0 0 0,1 1 0 0 0,-1-1 0 0 0,1 0 0 0 0,-1 1 0 0 0,1-1-1 0 0,-1 1 1 0 0,2 0-130 0 0,149 61 701 0 0,-68-24-2298 0 0,1-8-5004 0 0,-79-28 5260 0 0</inkml:trace>
  <inkml:trace contextRef="#ctx0" brushRef="#br0" timeOffset="1463.907">1326 183 856 0 0,'-9'8'458'0'0,"1"1"-1"0"0,1 1 1 0 0,-1-1-1 0 0,1 1 1 0 0,1 0 0 0 0,0 0-1 0 0,1 1 1 0 0,0 0-1 0 0,0 0 1 0 0,1 0-1 0 0,1 1 1 0 0,0-1 0 0 0,0 1-1 0 0,1 0 1 0 0,1-1-1 0 0,-1 7-457 0 0,3-15 45 0 0,-1 0-1 0 0,0 0 1 0 0,1 0-1 0 0,-1-1 1 0 0,1 1-1 0 0,0 0 1 0 0,0 0-1 0 0,0 0 1 0 0,1 0-1 0 0,-1-1 0 0 0,1 1 1 0 0,-1-1-1 0 0,1 1 1 0 0,0-1-1 0 0,0 1 1 0 0,0-1-1 0 0,0 0 1 0 0,0 0-1 0 0,1 0 1 0 0,-1 0-1 0 0,1-1 0 0 0,-1 1 1 0 0,1 0-1 0 0,-1-1 1 0 0,1 0-1 0 0,0 0 1 0 0,0 0-1 0 0,0 0 1 0 0,0 0-1 0 0,0 0 1 0 0,0-1-1 0 0,0 1 0 0 0,0-1 1 0 0,0 0-1 0 0,0 0 1 0 0,1 0-45 0 0,111-18 452 0 0,-110 17-458 0 0,0-1 1 0 0,0 0 0 0 0,0-1 0 0 0,0 1 0 0 0,-1-1-1 0 0,1 0 1 0 0,-1 0 0 0 0,0 0 0 0 0,0-1-1 0 0,0 0 1 0 0,0 1 0 0 0,0-1 0 0 0,-1-1 0 0 0,0 1-1 0 0,0 0 1 0 0,0-1 0 0 0,0 0 0 0 0,-1 1-1 0 0,1-1 1 0 0,-1 0 0 0 0,-1 0 0 0 0,1 0 0 0 0,0-2 5 0 0,-5 1-51 0 0,0 1-1 0 0,0 0 1 0 0,-1 0 0 0 0,0 0 0 0 0,1 1 0 0 0,-2-1 0 0 0,1 1 0 0 0,0 0 0 0 0,-1 0 0 0 0,0 0 0 0 0,0 1 0 0 0,0-1 0 0 0,0 1 0 0 0,0 1 0 0 0,-1-1 0 0 0,1 1 0 0 0,-1 0 0 0 0,0 0-1 0 0,0 0 1 0 0,0 1 0 0 0,0 0 0 0 0,0 0 0 0 0,-2 0 51 0 0,-15-6-581 0 0,-52-20-5481 0 0,68 22 4674 0 0</inkml:trace>
  <inkml:trace contextRef="#ctx0" brushRef="#br0" timeOffset="1714.699">1215 73 1216 0 0,'-7'2'229'0'0,"-1"0"-1"0"0,1 0 0 0 0,0 0 1 0 0,-1 1-1 0 0,1 0 1 0 0,0 0-1 0 0,1 1 0 0 0,-1 0 1 0 0,1 0-1 0 0,0 1 1 0 0,0 0-1 0 0,0 0 1 0 0,0 0-1 0 0,1 0 0 0 0,0 1 1 0 0,0 0-1 0 0,0 0 1 0 0,1 1-1 0 0,0-1 0 0 0,0 1 1 0 0,1 0-1 0 0,0 0-228 0 0,-2 8 132 0 0,1-1 0 0 0,0 2-1 0 0,1-1 1 0 0,1 0 0 0 0,0 1 0 0 0,1-1-1 0 0,1 1 1 0 0,0 0 0 0 0,1-1-1 0 0,1 1 1 0 0,1-1 0 0 0,0 0 0 0 0,0 0-1 0 0,2 0 1 0 0,0 0 0 0 0,1 0-1 0 0,0-1 1 0 0,1 0 0 0 0,1-1 0 0 0,0 1-1 0 0,1 0-131 0 0,0-2-344 0 0,1 0 1 0 0,0 0-1 0 0,1-1 0 0 0,0 0 0 0 0,1-1 0 0 0,0 0 1 0 0,0-1-1 0 0,1 0 0 0 0,1-1 0 0 0,-1-1 0 0 0,1 0 1 0 0,0 0-1 0 0,13 3 344 0 0,-1-4-1316 0 0,-3-4 38 0 0</inkml:trace>
  <inkml:trace contextRef="#ctx0" brushRef="#br0" timeOffset="1981.43">1753 84 1148 0 0,'13'12'275'0'0,"0"0"0"0"0,0 1-1 0 0,-2 1 1 0 0,1 0 0 0 0,-2 1 0 0 0,0 0-1 0 0,-1 0 1 0 0,0 1 0 0 0,-1 0 0 0 0,-1 1-1 0 0,0 0 1 0 0,-2 0 0 0 0,0 0 0 0 0,-1 0-1 0 0,0 1 1 0 0,-2 0 0 0 0,0 0 0 0 0,-1 0-1 0 0,0 0 1 0 0,-2 0 0 0 0,0 0 0 0 0,-1 0-1 0 0,-1 0 1 0 0,-2 4-275 0 0,-64 114 717 0 0,-5-81-3477 0 0,61-54 213 0 0,4-1 1211 0 0</inkml:trace>
  <inkml:trace contextRef="#ctx0" brushRef="#br0" timeOffset="2311.464">2084 377 1372 0 0,'26'5'7548'0'0,"0"0"-6900"0"0,376-5 1252 0 0,-401 0-1922 0 0,0 0 0 0 0,1 0 0 0 0,-1 0 1 0 0,0 0-1 0 0,0 0 0 0 0,0 0 0 0 0,0 0 0 0 0,0-1 1 0 0,0 1-1 0 0,0 0 0 0 0,0-1 0 0 0,1 1 0 0 0,-1-1 1 0 0,0 1-1 0 0,-1-1 0 0 0,1 1 0 0 0,0-1 1 0 0,0 0-1 0 0,0 1 0 0 0,0-1 0 0 0,0 0 0 0 0,-1 0 1 0 0,1 0-1 0 0,0 0 0 0 0,-1 0 0 0 0,1 0 0 0 0,0 0 1 0 0,-1 0-1 0 0,1 0 0 0 0,-1 0 0 0 0,0 0 0 0 0,1 0 1 0 0,-1 0-1 0 0,0 0 0 0 0,0 0 0 0 0,0 0 1 0 0,1 0-1 0 0,-1 0 0 0 0,0-1 0 0 0,-1 1 0 0 0,1 0 1 0 0,0 0-1 0 0,0 0 0 0 0,0 0 0 0 0,-1 0 0 0 0,1 0 1 0 0,-1-1 21 0 0,-6-29-7926 0 0,7 23 6688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5:04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20 860 0 0,'-15'4'4758'0'0,"20"4"-3674"0"0,27 4-789 0 0,294-49 1854 0 0,-111 30-6170 0 0,-188 22 1388 0 0,-29-6 1149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5:04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1908 0 0,'65'6'4695'0'0,"260"-22"-3349"0"0,-176 16-6692 0 0,-109 0 3967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5:02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383 170 1360 0 0,'-182'96'4901'0'0,"165"-84"-4710"0"0,1 0 1 0 0,0 1-1 0 0,1 0 0 0 0,0 2 0 0 0,2 0 0 0 0,-1 0 1 0 0,2 1-1 0 0,0 1 0 0 0,1 0 0 0 0,1 1 0 0 0,0 0 1 0 0,2 0-1 0 0,0 1 0 0 0,-2 7-191 0 0,8-19-49 0 0,-1 0-1 0 0,1 0 1 0 0,0 0-1 0 0,1 0 1 0 0,0 1 0 0 0,0-1-1 0 0,0 0 1 0 0,1 1-1 0 0,0-1 1 0 0,0 1-1 0 0,1-1 1 0 0,0 0 0 0 0,1 1-1 0 0,-1-1 1 0 0,1 0-1 0 0,1 0 1 0 0,-1 0 0 0 0,1 0-1 0 0,1-1 1 0 0,-1 1-1 0 0,1-1 1 0 0,0 0-1 0 0,0 1 1 0 0,1-2 0 0 0,0 1-1 0 0,0-1 1 0 0,0 0-1 0 0,1 0 1 0 0,-1 0-1 0 0,1 0 1 0 0,0-1 0 0 0,1 0-1 0 0,-1-1 1 0 0,1 0-1 0 0,0 1 1 0 0,-1-2-1 0 0,1 1 1 0 0,1-1 0 0 0,2 0 49 0 0,86 0-3851 0 0,-31-21 2375 0 0</inkml:trace>
  <inkml:trace contextRef="#ctx0" brushRef="#br0" timeOffset="234.506">753 312 1348 0 0,'0'0'619'0'0,"-6"20"1795"0"0,-108 357 71 0 0,56-296-5997 0 0,39-73 2114 0 0</inkml:trace>
  <inkml:trace contextRef="#ctx0" brushRef="#br0" timeOffset="481.654">511 432 1324 0 0,'8'-9'4005'0'0,"17"11"-1331"0"0,21 26-2342 0 0,108 74-427 0 0,-61-17-5801 0 0,-84-75 4516 0 0</inkml:trace>
  <inkml:trace contextRef="#ctx0" brushRef="#br0" timeOffset="744.197">1014 408 1160 0 0,'7'3'4669'0'0,"25"-10"-3537"0"0,117-21-272 0 0,-48 23-4607 0 0,-84 7 2398 0 0,8 8-84 0 0</inkml:trace>
  <inkml:trace contextRef="#ctx0" brushRef="#br0" timeOffset="946.565">1084 540 1756 0 0,'14'1'8987'0'0,"83"-8"-9036"0"0,-3-1-1300 0 0,34-6-4462 0 0,-104 8 4385 0 0</inkml:trace>
  <inkml:trace contextRef="#ctx0" brushRef="#br0" timeOffset="1194.608">1695 236 1132 0 0,'-12'-3'6008'0'0,"2"29"-4656"0"0,0 36-1271 0 0,32 158-498 0 0,-3-138-5328 0 0,-18-76 4250 0 0</inkml:trace>
  <inkml:trace contextRef="#ctx0" brushRef="#br0" timeOffset="1459.643">2110 0 976 0 0,'10'3'252'0'0,"0"1"0"0"0,-1 0 0 0 0,1 0 0 0 0,-1 1 1 0 0,0 0-1 0 0,0 1 0 0 0,0 0 0 0 0,-1 1 0 0 0,0-1 0 0 0,0 1 0 0 0,-1 1 0 0 0,0 0 0 0 0,0 0 0 0 0,0 0 1 0 0,-1 0-1 0 0,-1 1 0 0 0,1 0 0 0 0,-2 1 0 0 0,1-1 0 0 0,-1 1 0 0 0,-1 0 0 0 0,1 0 0 0 0,-1 3-252 0 0,7 23 450 0 0,-2 1-1 0 0,-2-1 0 0 0,-1 1 1 0 0,-1 1-1 0 0,-3-1 0 0 0,-1 2-449 0 0,-21 114 749 0 0,14-129-766 0 0,0-1-1 0 0,-2 0 1 0 0,-1 0 0 0 0,0-1-1 0 0,-2 0 1 0 0,0 0 0 0 0,-2-2-1 0 0,0 1 1 0 0,-1-2 0 0 0,-1 0-1 0 0,-1-1 1 0 0,-17 15 17 0 0,16-18-531 0 0,0 0 1 0 0,-1-1-1 0 0,0 0 1 0 0,-1-2-1 0 0,-1 0 0 0 0,0-2 1 0 0,0 0-1 0 0,-1-1 1 0 0,0-1-1 0 0,-1-2 1 0 0,0 0-1 0 0,0-1 1 0 0,0-1 530 0 0,-4-3-1334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3:43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6 386 1164 0 0,'0'0'694'0'0,"0"-5"-26"0"0,-6-85 2046 0 0,9 85-2638 0 0,0-1 0 0 0,1 0 1 0 0,-1 1-1 0 0,1 0 0 0 0,0 0 0 0 0,1 0 1 0 0,-1 0-1 0 0,1 1 0 0 0,0 0 0 0 0,0 0 1 0 0,0 0-1 0 0,0 0 0 0 0,1 1 0 0 0,0 0 1 0 0,0 0-1 0 0,0 1 0 0 0,0-1 0 0 0,0 1 1 0 0,0 1-1 0 0,0-1 0 0 0,1 1 0 0 0,-1 0 1 0 0,0 0-1 0 0,1 1 0 0 0,-1 0 0 0 0,1 0 1 0 0,1 1-77 0 0,17 14 28 0 0,-1 2 1 0 0,0 0-1 0 0,-2 2 1 0 0,0 0-1 0 0,-1 2 1 0 0,-1 0-1 0 0,-1 1 1 0 0,-1 1-1 0 0,-1 1 1 0 0,-1 1 0 0 0,-1 0-1 0 0,-1 1 1 0 0,-2 0-1 0 0,0 1 1 0 0,3 16-29 0 0,14 60 1860 0 0,-30-102-1837 0 0,1 0 0 0 0,-1 0 1 0 0,1 0-1 0 0,-1 0 0 0 0,0 0 1 0 0,1-1-1 0 0,-1 1 0 0 0,0 0 0 0 0,0 0 1 0 0,1-1-1 0 0,-1 1 0 0 0,0 0 1 0 0,0-1-1 0 0,0 1 0 0 0,0-1 0 0 0,0 1 1 0 0,0-1-1 0 0,0 1 0 0 0,0-1 0 0 0,0 0 1 0 0,0 1-1 0 0,0-1 0 0 0,0 0 1 0 0,0 0-1 0 0,0 0 0 0 0,0 0 0 0 0,0 0 1 0 0,-1 0-1 0 0,1 0 0 0 0,0 0 1 0 0,0 0-1 0 0,0-1 0 0 0,0 1 0 0 0,0 0 1 0 0,0-1-1 0 0,0 1 0 0 0,0-1 1 0 0,0 1-1 0 0,0-1 0 0 0,0 1 0 0 0,1-1 1 0 0,-1 0-1 0 0,0 1 0 0 0,0-1 1 0 0,0 0-1 0 0,1 0 0 0 0,-1 0 0 0 0,0 1 1 0 0,1-1-1 0 0,-1 0 0 0 0,1 0 0 0 0,-1 0 1 0 0,1 0-1 0 0,-1 0 0 0 0,1 0 1 0 0,0 0-1 0 0,0 0 0 0 0,-1 0 0 0 0,1 0 1 0 0,0-1-1 0 0,0 0-23 0 0,-5-9 41 0 0,0 0 0 0 0,1-1 0 0 0,0 0 1 0 0,1 0-1 0 0,0 0 0 0 0,1-1 0 0 0,1 1 0 0 0,0 0 0 0 0,0-1 1 0 0,1 1-1 0 0,1-1 0 0 0,0 1 0 0 0,0-1 0 0 0,2 1 0 0 0,-1 0 1 0 0,2 0-1 0 0,0 0 0 0 0,0 0 0 0 0,1 1 0 0 0,0 0 0 0 0,1 0 1 0 0,4-7-42 0 0,16-22 0 0 0,1 1 0 0 0,1 1 0 0 0,3 1 0 0 0,1 2 0 0 0,12-9 0 0 0,120-105-1237 0 0,-155 141-957 0 0,-26 20-2610 0 0,12-9 3554 0 0</inkml:trace>
  <inkml:trace contextRef="#ctx0" brushRef="#br0" timeOffset="2424.401">1195 315 1900 0 0,'-1'-3'126'0'0,"1"0"0"0"0,-1 1-1 0 0,1-1 1 0 0,-1 0 0 0 0,0 1-1 0 0,0-1 1 0 0,0 1-1 0 0,0-1 1 0 0,-1 1 0 0 0,1-1-1 0 0,-1 1 1 0 0,1 0 0 0 0,-1 0-1 0 0,0 0 1 0 0,0 0 0 0 0,0 0-1 0 0,0 0 1 0 0,0 0 0 0 0,0 0-1 0 0,-1 1 1 0 0,1-1 0 0 0,-1 1-1 0 0,1 0 1 0 0,-1 0 0 0 0,1 0-1 0 0,-1 0 1 0 0,0 0 0 0 0,1 0-1 0 0,-1 1 1 0 0,0 0 0 0 0,1-1-1 0 0,-1 1 1 0 0,0 0 0 0 0,0 0-1 0 0,0 0 1 0 0,1 1 0 0 0,-1-1-1 0 0,0 1 1 0 0,-1 0-126 0 0,-105 21 126 0 0,89-15-64 0 0,0 0 1 0 0,0 2 0 0 0,1 1 0 0 0,0 0 0 0 0,1 1-1 0 0,0 1 1 0 0,1 1 0 0 0,0 0 0 0 0,1 1 0 0 0,1 1-1 0 0,0 1 1 0 0,1 0 0 0 0,0 1 0 0 0,2 0 0 0 0,-4 6-63 0 0,-6 66 798 0 0,28-82-652 0 0,0-2-116 0 0,1 0-1 0 0,-1-1 0 0 0,1 0 0 0 0,0 0 0 0 0,0-1 0 0 0,0 0 0 0 0,0 0 0 0 0,0-1 0 0 0,1 1 0 0 0,-1-2 0 0 0,1 1 0 0 0,0-1 0 0 0,0 0 0 0 0,-1-1 0 0 0,1 1 0 0 0,0-2 0 0 0,0 1 0 0 0,-1-1 0 0 0,1 0 0 0 0,0-1 1 0 0,0 0-30 0 0,6-1-11 0 0,1-1 0 0 0,-1-1 1 0 0,0 0-1 0 0,0-1 1 0 0,-1-1-1 0 0,0 0 1 0 0,0 0-1 0 0,-1-1 1 0 0,1-1-1 0 0,-2 0 1 0 0,1-1-1 0 0,-2 0 1 0 0,1-1-1 0 0,-1 0 1 0 0,-1 0-1 0 0,0-1 0 0 0,0-1 1 0 0,-1 1-1 0 0,-1-1 1 0 0,5-14 10 0 0,5-76-124 0 0,-35 76 98 0 0,18 28 26 0 0,0 0-1 0 0,-1 0 0 0 0,1 0 0 0 0,0 0 0 0 0,0 0 0 0 0,-1 0 1 0 0,1 1-1 0 0,-1-1 0 0 0,1 0 0 0 0,-1 0 0 0 0,0 0 0 0 0,1-1 0 0 0,-1 1 1 0 0,0 0-1 0 0,1 0 0 0 0,-1 0 0 0 0,0 0 0 0 0,0-1 0 0 0,0 1 0 0 0,0 0 1 0 0,0-1-1 0 0,0 1 0 0 0,0-1 0 0 0,0 1 0 0 0,0-1 0 0 0,0 1 0 0 0,0-1 1 0 0,0 0-1 0 0,0 1 0 0 0,0-1 0 0 0,0 0 0 0 0,-1 0 0 0 0,1 0 0 0 0,0 0 1 0 0,0 0-1 0 0,0 0 0 0 0,0 0 0 0 0,0 0 0 0 0,0-1 0 0 0,-1 1 0 0 0,1 0 1 0 0,0-1-1 0 0,0 1 0 0 0,0-1 0 0 0,0 1 0 0 0,0-1 0 0 0,0 1 0 0 0,0-1 1 0 0,0 0-1 0 0,1 0 0 0 0,-1 1 0 0 0,0-1 0 0 0,0 0 0 0 0,0 0 0 0 0,1 0 1 0 0,-1 0-1 0 0,0 0 0 0 0,1 0 0 0 0,-1 0 0 0 0,1 0 0 0 0,0 0 0 0 0,-1 0 1 0 0,1 0-1 0 0,-1 0 0 0 0,1 0 0 0 0,0 0 0 0 0,0 0 0 0 0,0 0 0 0 0,0-2 1 0 0,2 95 32 0 0,77 63 170 0 0,-41-137-156 0 0,-37-18-41 0 0,-1 0-4 0 0,0 0 11 0 0,25-38-7 0 0,-22 12-81 0 0,40-150-450 0 0,-37 166 451 0 0,1 1 0 0 0,0 1 1 0 0,0-1-1 0 0,1 1 0 0 0,0 1 0 0 0,0-1 1 0 0,1 1-1 0 0,0 1 0 0 0,0 0 0 0 0,1 0 1 0 0,0 0-1 0 0,0 2 0 0 0,0-1 0 0 0,0 1 1 0 0,1 0-1 0 0,0 1 0 0 0,7-1 75 0 0,-17 4-104 0 0,23 4-169 0 0,-19 2 263 0 0,0 1 1 0 0,0 0-1 0 0,0 0 0 0 0,-1 0 0 0 0,0 1 0 0 0,-1-1 0 0 0,0 1 1 0 0,0 0-1 0 0,0 0 0 0 0,-1 0 0 0 0,0 0 0 0 0,-1 1 0 0 0,0-1 0 0 0,0 0 1 0 0,-1 1-1 0 0,0-1 0 0 0,0 1 10 0 0,0 101 320 0 0,0-109-227 0 0,16 9-93 0 0,120-58 1 0 0,-116 38-15 0 0,295-113-777 0 0,-238 91 1119 0 0,-127 25 222 0 0,-43 6-718 0 0,110-23 242 0 0,-16 24-100 0 0,-1 0 48 0 0,0 0 8 0 0,0 0 20 0 0,0 0-58 0 0,0 0 34 0 0,0 0-8 0 0,-9 2 4 0 0,9-2 3 0 0,-16-8 114 0 0,16 7-155 0 0,0 1-33 0 0,0 0 65 0 0,-16-17 273 0 0,16 17-247 0 0,-37 6-59 0 0,31-4 22 0 0,-1 0 0 0 0,1 0 0 0 0,-1 0 0 0 0,1 1 0 0 0,0 0 0 0 0,0 0 0 0 0,0 0 0 0 0,0 1 0 0 0,1 0 0 0 0,0 0 0 0 0,-1 0 0 0 0,1 1 0 0 0,1 0 0 0 0,-1 0 0 0 0,1 0 0 0 0,0 0 0 0 0,0 1 0 0 0,0 0 0 0 0,1 0 0 0 0,0 0 0 0 0,0 0 0 0 0,1 0 0 0 0,-1 0 0 0 0,1 1 0 0 0,1-1 0 0 0,-1 1 0 0 0,1 0 0 0 0,0-1 0 0 0,1 1 0 0 0,-1 0 0 0 0,1 0 0 0 0,1-1 0 0 0,-1 1 0 0 0,1 0 0 0 0,1-1 0 0 0,-1 1 0 0 0,1-1 0 0 0,1 5-5 0 0,2-7-7 0 0,0 1 0 0 0,1-1 0 0 0,-1 0 0 0 0,1 0 0 0 0,0-1 0 0 0,0 0 1 0 0,0 0-1 0 0,0 0 0 0 0,1 0 0 0 0,-1-1 0 0 0,1 0 0 0 0,0-1 0 0 0,-1 0 0 0 0,1 0 0 0 0,0 0 0 0 0,0-1 0 0 0,0 1 0 0 0,-1-2 0 0 0,1 1 0 0 0,0-1 0 0 0,0 0 0 0 0,0 0 0 0 0,-1-1 1 0 0,1 0-1 0 0,-1 0 0 0 0,1-1 0 0 0,-1 0 0 0 0,0 0 0 0 0,0 0 0 0 0,0-1 0 0 0,-1 0 0 0 0,6-4 7 0 0,-6 5 31 0 0,-1-2 0 0 0,1 1 0 0 0,-1 0-1 0 0,1-1 1 0 0,-1 0 0 0 0,0 0 0 0 0,-1 0 0 0 0,0 0-1 0 0,1-1 1 0 0,-2 1 0 0 0,1-1 0 0 0,-1 0 0 0 0,1 0 0 0 0,-2 0-1 0 0,1 0 1 0 0,-1 0 0 0 0,0 0 0 0 0,0-1 0 0 0,0 1-1 0 0,-1 0 1 0 0,0-1 0 0 0,0 1-31 0 0,0 4 66 0 0,0 2-17 0 0,0 0-35 0 0,-3-29 283 0 0,-24 169-428 0 0,47 166 631 0 0,23 115 607 0 0,-42-410-1021 0 0,0 0 0 0 0,-1 0 0 0 0,-1 0 0 0 0,0 0 0 0 0,0 0 0 0 0,-1 0 0 0 0,0 0 0 0 0,-1-1 0 0 0,0 1 0 0 0,-1-1 0 0 0,0 0 0 0 0,-1 0 0 0 0,0 0 0 0 0,-1 0 0 0 0,0-1 0 0 0,0 0 0 0 0,-4 4-86 0 0,3-8 47 0 0,-1 0 1 0 0,0 0-1 0 0,0 0 1 0 0,0-1-1 0 0,0-1 0 0 0,-1 1 1 0 0,0-1-1 0 0,1-1 1 0 0,-1 0-1 0 0,0 0 1 0 0,0 0-1 0 0,0-1 1 0 0,-1-1-1 0 0,1 0 1 0 0,0 0-1 0 0,0 0 1 0 0,0-1-1 0 0,0-1 0 0 0,0 1 1 0 0,0-2-1 0 0,0 1 1 0 0,1-1-1 0 0,-1 0 1 0 0,1-1-1 0 0,-1 0 1 0 0,1 0-1 0 0,1-1 1 0 0,-5-3-48 0 0,-3-2-67 0 0,1-1 1 0 0,-1-1 0 0 0,2 0-1 0 0,0-1 1 0 0,0 0 0 0 0,1-1 0 0 0,1-1-1 0 0,0 0 1 0 0,1 0 0 0 0,1-1 0 0 0,0 0-1 0 0,1-1 1 0 0,1 0 0 0 0,1 0 0 0 0,0-1-1 0 0,1 1 1 0 0,1-1 0 0 0,0 0-1 0 0,2-1 1 0 0,0 1 0 0 0,1 0 0 0 0,1-1-1 0 0,2-11 67 0 0,-1 6-93 0 0,2 1-1 0 0,0-1 1 0 0,2 1-1 0 0,1 0 0 0 0,0 0 1 0 0,2 1-1 0 0,0 0 0 0 0,2 0 1 0 0,1 1-1 0 0,0 0 0 0 0,1 1 1 0 0,1 0-1 0 0,1 1 1 0 0,1 0-1 0 0,1 1 0 0 0,0 1 1 0 0,9-5 93 0 0,26-25-161 0 0,3 3 0 0 0,2 2 0 0 0,1 3 0 0 0,2 2 0 0 0,25-9 161 0 0,259-101-779 0 0,-282 135 793 0 0,-61 12 44 0 0,0 0-19 0 0,0 0 48 0 0,-43 3 162 0 0,-99 46 64 0 0,139-45-310 0 0,-1 0 0 0 0,1 0 1 0 0,0 0-1 0 0,0 0 0 0 0,1 1 0 0 0,-1-1 1 0 0,1 1-1 0 0,0 0 0 0 0,0-1 0 0 0,1 1 1 0 0,-1 0-1 0 0,1 0 0 0 0,0 0 0 0 0,1 0 1 0 0,-1 0-1 0 0,1 1 0 0 0,0-1 0 0 0,0 0 1 0 0,0 0-1 0 0,1 0 0 0 0,0 0 0 0 0,0 0 1 0 0,0 0-1 0 0,1 0 0 0 0,0 0 0 0 0,-1 0 1 0 0,2-1-1 0 0,-1 1 0 0 0,0-1 0 0 0,1 1 1 0 0,0-1-1 0 0,0 0 0 0 0,1 0-3 0 0,2 10 28 0 0,-1-6-138 0 0,1-1 0 0 0,0 0 0 0 0,1 0 0 0 0,-1 0 0 0 0,1 0 0 0 0,0-1 0 0 0,1-1 0 0 0,0 1 0 0 0,0-1 0 0 0,0 0 0 0 0,0-1 0 0 0,1 0 0 0 0,0 0 1 0 0,-1-1-1 0 0,1 0 0 0 0,1-1 0 0 0,-1 0 0 0 0,0 0 0 0 0,1-1 0 0 0,-1 0 0 0 0,0-1 0 0 0,1 0 0 0 0,-1 0 0 0 0,1-1 0 0 0,-1 0 0 0 0,1-1 1 0 0,-1 0-1 0 0,0 0 0 0 0,0-1 0 0 0,0 0 0 0 0,0-1 0 0 0,1-1 110 0 0,75-19-3552 0 0,-68 16 2238 0 0</inkml:trace>
  <inkml:trace contextRef="#ctx0" brushRef="#br0" timeOffset="3504.499">2404 257 1060 0 0,'0'0'577'0'0,"0"0"-67"0"0,-4 0-50 0 0,-10-15 2808 0 0,57 0-1922 0 0,177-25-878 0 0,-170 1-272 0 0,-75 26-436 0 0,-90 1-836 0 0,76 13-2501 0 0,28-1 2269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5:01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9 139 1132 0 0,'4'-32'3530'0'0,"3"25"-3598"0"0,0-1 1034 0 0,-11 24 178 0 0,-18 213 314 0 0,65 0-1039 0 0,-37-175-2891 0 0,-19-45-267 0 0,4-10 1229 0 0</inkml:trace>
  <inkml:trace contextRef="#ctx0" brushRef="#br0" timeOffset="264.487">113 93 1336 0 0,'9'-10'276'0'0,"2"0"0"0"0,-1 1 0 0 0,1 1 1 0 0,0 0-1 0 0,1 0 0 0 0,0 1 0 0 0,0 1 0 0 0,1 0 0 0 0,0 0 0 0 0,0 2 0 0 0,5-2-276 0 0,-13 5 52 0 0,0 0-1 0 0,0 0 0 0 0,1 0 1 0 0,-1 1-1 0 0,0 0 0 0 0,1 0 1 0 0,-1 0-1 0 0,0 1 0 0 0,0 0 1 0 0,1 0-1 0 0,-1 0 1 0 0,0 0-1 0 0,0 1 0 0 0,0 0 1 0 0,0 0-1 0 0,0 0 0 0 0,-1 1 1 0 0,1 0-1 0 0,-1 0 0 0 0,1 0 1 0 0,-1 0-1 0 0,0 1 0 0 0,0-1 1 0 0,-1 1-1 0 0,1 0 0 0 0,-1 0 1 0 0,0 0-1 0 0,0 1 1 0 0,0-1-1 0 0,2 6-51 0 0,-2-5 50 0 0,-1 1 1 0 0,1 0-1 0 0,-1 0 1 0 0,-1 0-1 0 0,1 1 0 0 0,-1-1 1 0 0,0 0-1 0 0,0 0 1 0 0,-1 1-1 0 0,0-1 0 0 0,0 0 1 0 0,0 1-1 0 0,-1-1 1 0 0,0 0-1 0 0,0 1 0 0 0,-1-1 1 0 0,0 0-1 0 0,0 0 1 0 0,0 0-1 0 0,0 0 1 0 0,-1-1-1 0 0,0 1 0 0 0,-1-1 1 0 0,1 1-1 0 0,-1-1 1 0 0,0 0-1 0 0,0 0 0 0 0,-1-1 1 0 0,1 1-1 0 0,-1-1 1 0 0,-3 2-51 0 0,-7 7-98 0 0,-1 0-1 0 0,0-1 1 0 0,-1 0 0 0 0,-1-2 0 0 0,1 0 0 0 0,-2-1 0 0 0,1-1-1 0 0,-1 0 1 0 0,-6 0 98 0 0,0-10-3601 0 0,14-10 2209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5:10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2272 0 0,'37'-4'6980'0'0,"20"-13"-5522"0"0,2-1-926 0 0,20 3-21 0 0,1 4-1 0 0,0 3 1 0 0,74 3-511 0 0,-133 23-718 0 0,-43-17-3841 0 0,4-10 202 0 0,12 5 3053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5:1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1504 0 0,'10'0'4853'0'0,"20"-3"-3170"0"0,11-2-1101 0 0,105-3-748 0 0,7 6-5993 0 0,-136 2 4718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5:13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1856 0 0,'8'3'960'0'0,"-2"-2"-136"0"0,20 1-156 0 0,-13-2-56 0 0,12 0-63 0 0,9 0-57 0 0,4 0-32 0 0,1 0-156 0 0,41-15-376 0 0,-40 10 8 0 0,0 1-1008 0 0,-3 2 79 0 0,-2-5-435 0 0,0-2 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5:12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233 321 2104 0 0,'13'-7'3863'0'0,"3"20"578"0"0,8 224-4367 0 0,-47-172-2552 0 0,-12-37-2356 0 0,25-26 3376 0 0</inkml:trace>
  <inkml:trace contextRef="#ctx0" brushRef="#br0" timeOffset="248.867">290 173 908 0 0,'11'-2'8022'0'0,"9"-2"-5696"0"0,35-7-2266 0 0,33 2 853 0 0,15-1-677 0 0,-34 2-4318 0 0,-64 8-1624 0 0,-5-3 4377 0 0</inkml:trace>
  <inkml:trace contextRef="#ctx0" brushRef="#br0" timeOffset="497.716">956 0 1360 0 0,'4'4'278'0'0,"0"0"0"0"0,0 1 0 0 0,0-1 0 0 0,-1 1-1 0 0,1 0 1 0 0,-1 0 0 0 0,-1 0 0 0 0,1 0 0 0 0,-1 1 0 0 0,0-1 0 0 0,0 1-1 0 0,0-1 1 0 0,-1 1 0 0 0,1 0 0 0 0,-2-1 0 0 0,1 1 0 0 0,-1 0-1 0 0,1 1-277 0 0,0 2 331 0 0,23 332 3057 0 0,-24-315-3361 0 0,-2-1 0 0 0,0 0 1 0 0,-2 0-1 0 0,0 0 0 0 0,-2 0 1 0 0,-1 0-1 0 0,-1-1 0 0 0,0-1 1 0 0,-2 1-1 0 0,-1-1 0 0 0,-2 1-27 0 0,6-14-244 0 0,1 1-1 0 0,-2-1 0 0 0,0 0 0 0 0,0-1 0 0 0,0 0 0 0 0,-1 0 0 0 0,-1-1 0 0 0,0 0 0 0 0,0-1 0 0 0,0 0 0 0 0,-1 0 0 0 0,0-1 0 0 0,0-1 1 0 0,0 0-1 0 0,-4 1 245 0 0,-97 13-4371 0 0,79-19 3019 0 0</inkml:trace>
  <inkml:trace contextRef="#ctx0" brushRef="#br0" timeOffset="747.683">116 147 1428 0 0,'-4'0'242'0'0,"-1"1"1"0"0,1-1-1 0 0,0 1 1 0 0,-1 0-1 0 0,1 0 0 0 0,0 0 1 0 0,0 1-1 0 0,0-1 0 0 0,0 1 1 0 0,0 0-1 0 0,0 0 1 0 0,0 1-1 0 0,1-1 0 0 0,-1 1 1 0 0,1-1-1 0 0,0 1 0 0 0,0 0 1 0 0,0 1-1 0 0,0-1 0 0 0,0 0 1 0 0,0 1-1 0 0,1 0 1 0 0,0 0-243 0 0,-3 4 162 0 0,1 1 0 0 0,0-1 1 0 0,1 1-1 0 0,0 0 0 0 0,0 1 1 0 0,1-1-1 0 0,0 0 0 0 0,1 1 1 0 0,0-1-1 0 0,0 1 0 0 0,1 0 1 0 0,0-1-1 0 0,1 1 1 0 0,0-1-1 0 0,0 1 0 0 0,3 7-162 0 0,8 17 162 0 0,0-1-1 0 0,3 0 1 0 0,0-1-1 0 0,2-1 0 0 0,1 0 1 0 0,2-2-1 0 0,1 0 1 0 0,15 15-162 0 0,136 107-4897 0 0,-124-129 1792 0 0,-25-19 1575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5:10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1088 0 0,'26'21'5252'0'0,"-11"44"-4910"0"0,-13-50 229 0 0,17 90 120 0 0,15 96 512 0 0,-25-65-4523 0 0,-26-112 373 0 0,7-21 1459 0 0</inkml:trace>
  <inkml:trace contextRef="#ctx0" brushRef="#br0" timeOffset="233.196">61 154 1316 0 0,'1'-5'336'0'0,"-1"0"0"0"0,1 0 0 0 0,0-1 0 0 0,0 1 0 0 0,1 0 0 0 0,-1 0 0 0 0,1 0 0 0 0,0 0 0 0 0,0 1 0 0 0,1-1 0 0 0,0 1 0 0 0,-1-1 0 0 0,1 1 0 0 0,1 0 0 0 0,-1 0 0 0 0,1 0 0 0 0,0 0 0 0 0,-1 1 0 0 0,1 0 0 0 0,1-1 0 0 0,-1 2 0 0 0,1-2-336 0 0,9-4 179 0 0,0 1 0 0 0,0 0-1 0 0,1 1 1 0 0,0 1-1 0 0,0 0 1 0 0,0 1-1 0 0,1 0 1 0 0,-1 1-1 0 0,1 1 1 0 0,10 0-179 0 0,-17 2-181 0 0,0 0 0 0 0,0 0 1 0 0,0 1-1 0 0,0 0 0 0 0,-1 0 1 0 0,1 1-1 0 0,0 1 1 0 0,-1-1-1 0 0,1 1 0 0 0,-1 0 1 0 0,0 1-1 0 0,0 0 0 0 0,0 1 1 0 0,4 3 180 0 0,12 28-4087 0 0,-24-23 3225 0 0</inkml:trace>
  <inkml:trace contextRef="#ctx0" brushRef="#br0" timeOffset="500.997">31 393 2800 0 0,'16'6'3619'0'0,"15"-5"-2708"0"0,-31-1-852 0 0,242 17 1622 0 0,-84 6-7429 0 0,-135-21 4390 0 0</inkml:trace>
  <inkml:trace contextRef="#ctx0" brushRef="#br0" timeOffset="752.076">783 460 1468 0 0,'-23'26'1232'0'0,"1"0"-1"0"0,1 1 1 0 0,1 2 0 0 0,2 0-1 0 0,0 1 1 0 0,-9 26-1232 0 0,-100 143-293 0 0,52-162-5548 0 0,66-37 4461 0 0</inkml:trace>
  <inkml:trace contextRef="#ctx0" brushRef="#br0" timeOffset="1017.094">393 541 1664 0 0,'21'-16'7245'0'0,"38"42"-7091"0"0,-51-22 308 0 0,225 176-1015 0 0,-133-92-6013 0 0,-86-77 5320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5:08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12 202 904 0 0,'0'0'505'0'0,"0"0"11"0"0,0 0-54 0 0,0 0-70 0 0,0 0-18 0 0,0 0 53 0 0,0 0-18 0 0,0 0-21 0 0,0 0-46 0 0,0 0 43 0 0,0 0 9 0 0,0 0-30 0 0,0 0-37 0 0,0 0-68 0 0,0 0 23 0 0,0 0 0 0 0,0 0-6 0 0,2-5-9 0 0,6-17 727 0 0,-8 22-825 0 0,-3 20 415 0 0,-4 12-538 0 0,2 0 0 0 0,1 0 0 0 0,2 0 1 0 0,1 0-1 0 0,2 0 0 0 0,1 0 0 0 0,1 0 0 0 0,2 2-46 0 0,41 201 17 0 0,-58-216-3239 0 0,-15-46 248 0 0,12 6 1734 0 0</inkml:trace>
  <inkml:trace contextRef="#ctx0" brushRef="#br0" timeOffset="234.484">35 148 2556 0 0,'-2'-31'5355'0'0,"51"-5"-4576"0"0,-45 33-525 0 0,19-9-231 0 0,0 1 0 0 0,1 0 0 0 0,0 2 0 0 0,1 1 1 0 0,0 1-1 0 0,0 1 0 0 0,1 1 0 0 0,0 1 0 0 0,0 1 0 0 0,10 2-23 0 0,24 28-1618 0 0,-56-1-1571 0 0,-17-4 1798 0 0,-2-4 6 0 0</inkml:trace>
  <inkml:trace contextRef="#ctx0" brushRef="#br0" timeOffset="435.339">1 395 996 0 0,'64'7'6399'0'0,"37"-23"-4957"0"0,-36 4-789 0 0,19 5-1181 0 0,31-6-5809 0 0,-102 11 4872 0 0</inkml:trace>
  <inkml:trace contextRef="#ctx0" brushRef="#br0" timeOffset="667.418">702 365 1460 0 0,'-83'229'4811'0'0,"78"-213"-4673"0"0,-62 138 201 0 0,-11-86-4827 0 0,58-62 3316 0 0</inkml:trace>
  <inkml:trace contextRef="#ctx0" brushRef="#br0" timeOffset="917.819">315 467 1240 0 0,'29'-5'4242'0'0,"31"30"-3674"0"0,-51-20-197 0 0,209 106 786 0 0,-76-34-5695 0 0,-120-65 3322 0 0</inkml:trace>
  <inkml:trace contextRef="#ctx0" brushRef="#br0" timeOffset="1166.356">1328 143 1404 0 0,'3'13'5598'0'0,"-4"36"-5062"0"0,0-26 159 0 0,-15 246-1286 0 0,-3-236-4605 0 0,11-31 3858 0 0</inkml:trace>
  <inkml:trace contextRef="#ctx0" brushRef="#br0" timeOffset="1396.944">926 130 1196 0 0,'-6'2'174'0'0,"-1"1"1"0"0,1 0-1 0 0,0 0 0 0 0,0 0 1 0 0,0 1-1 0 0,0 0 0 0 0,1 0 1 0 0,0 1-1 0 0,0-1 0 0 0,0 1 1 0 0,0 0-1 0 0,1 1 0 0 0,-1-1 1 0 0,1 1-1 0 0,1-1 0 0 0,-1 1 1 0 0,1 1-1 0 0,0-1 0 0 0,1 0 1 0 0,-1 1-1 0 0,1-1 0 0 0,0 1 1 0 0,1 0-1 0 0,0 0 0 0 0,0-1 1 0 0,0 1-1 0 0,1 0 0 0 0,0 0 1 0 0,0 0-1 0 0,1 0 0 0 0,0 0 1 0 0,0 0-1 0 0,0-1 0 0 0,1 1 1 0 0,0 0-1 0 0,2 4-174 0 0,5 7 86 0 0,0-1-1 0 0,0 1 1 0 0,2-2 0 0 0,0 1 0 0 0,1-1-1 0 0,1-1 1 0 0,0 0 0 0 0,1-1-1 0 0,0-1 1 0 0,1 0 0 0 0,1-1-1 0 0,4 3-85 0 0,126 71-3663 0 0,-112-72 2178 0 0,-2-2-43 0 0</inkml:trace>
  <inkml:trace contextRef="#ctx0" brushRef="#br0" timeOffset="1644.522">1629 134 928 0 0,'10'12'388'0'0,"-1"0"1"0"0,0 1-1 0 0,0-1 0 0 0,-1 2 0 0 0,-1-1 0 0 0,0 1 1 0 0,-1 0-1 0 0,0 1 0 0 0,-2 0 0 0 0,1-1 0 0 0,-2 2 1 0 0,0-1-1 0 0,-1 0 0 0 0,0 0 0 0 0,-1 1 0 0 0,-1-1 1 0 0,0 1-1 0 0,-2-1 0 0 0,1 1-388 0 0,-5 10 126 0 0,-1 1 1 0 0,-1-1-1 0 0,-1 0 0 0 0,-1-1 1 0 0,-1 0-1 0 0,-2-1 1 0 0,0 0-1 0 0,-2-1 0 0 0,0 0 1 0 0,-2-1-1 0 0,0-1 0 0 0,-7 5-126 0 0,-15 7-3135 0 0,38-32 1535 0 0,1-1 61 0 0,0 0 33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5:16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1088 0 0,'11'-1'5746'0'0,"-6"1"-5217"0"0,0 0-4632 0 0,-5 0 2807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5:27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1404 0 0,'-15'5'2878'0'0,"15"-5"-2628"0"0,1 1 0 0 0,-1-1-1 0 0,0 0 1 0 0,0 1 0 0 0,0-1 0 0 0,0 0-1 0 0,0 1 1 0 0,0-1 0 0 0,0 1 0 0 0,0-1-1 0 0,0 0 1 0 0,-1 1 0 0 0,1-1 0 0 0,0 0-1 0 0,0 1 1 0 0,0-1 0 0 0,0 0 0 0 0,0 1-1 0 0,-1-1-249 0 0,408-1 2339 0 0,-345 11-2136 0 0,-67-12-1394 0 0,3-4-5058 0 0,2 5 5572 0 0,0 0-631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5:26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1076 0 0,'16'-1'6355'0'0,"76"-6"-5013"0"0,171-23 638 0 0,92-17-3694 0 0,-336 44 72 0 0,-27 9-3205 0 0,0-4 3477 0 0</inkml:trace>
  <inkml:trace contextRef="#ctx0" brushRef="#br0" timeOffset="729.205">340 409 1128 0 0,'-3'4'291'0'0,"-1"0"-1"0"0,1 0 1 0 0,-1 0 0 0 0,0 0 0 0 0,0-1-1 0 0,-1 1 1 0 0,1-1 0 0 0,-1 0-1 0 0,1-1 1 0 0,-1 1 0 0 0,0-1-1 0 0,0 0 1 0 0,0 0 0 0 0,0 0 0 0 0,0-1-1 0 0,-1 0 1 0 0,1 0 0 0 0,0 0-1 0 0,-1 0 1 0 0,1-1 0 0 0,-1 0-1 0 0,-3-1-290 0 0,3 1 55 0 0,0 0-1 0 0,0-1 1 0 0,1 0-1 0 0,-1-1 1 0 0,0 1-1 0 0,0-1 1 0 0,1 0-1 0 0,-1-1 1 0 0,1 1-1 0 0,-1-1 1 0 0,1 0-1 0 0,0 0 1 0 0,0-1-1 0 0,0 1 1 0 0,1-1-1 0 0,-1 0 1 0 0,1-1-1 0 0,0 1 1 0 0,0-1-1 0 0,1 1 1 0 0,-1-1-1 0 0,1 0 1 0 0,0-1-1 0 0,0 1 1 0 0,1 0-1 0 0,0-1 1 0 0,0 0-1 0 0,0 1 1 0 0,0-1-1 0 0,1 0 1 0 0,0-1-55 0 0,1-1 4 0 0,0 0 1 0 0,0 1-1 0 0,1-1 0 0 0,0 0 1 0 0,0 0-1 0 0,1 1 1 0 0,0-1-1 0 0,0 0 0 0 0,1 1 1 0 0,0 0-1 0 0,0 0 0 0 0,1 0 1 0 0,0 0-1 0 0,0 0 1 0 0,0 1-1 0 0,1-1 0 0 0,0 1 1 0 0,1 1-1 0 0,-1-1 0 0 0,1 1 1 0 0,0 0-1 0 0,0 0 1 0 0,1 0-1 0 0,-1 1 0 0 0,1 0 1 0 0,0 1-1 0 0,0-1 1 0 0,0 1-1 0 0,1 0 0 0 0,-1 1 1 0 0,1 0-1 0 0,0 0 0 0 0,-1 1 1 0 0,1 0-1 0 0,0 0-4 0 0,-3 3-5 0 0,0 0-1 0 0,0 1 1 0 0,-1-1-1 0 0,1 1 1 0 0,-1 0-1 0 0,0 1 1 0 0,0-1 0 0 0,0 0-1 0 0,0 1 1 0 0,-1 0-1 0 0,0 0 1 0 0,1 0-1 0 0,-1 1 1 0 0,0-1-1 0 0,-1 1 1 0 0,1-1 0 0 0,-1 1-1 0 0,0 0 1 0 0,0 0-1 0 0,-1 0 1 0 0,0 0-1 0 0,1 0 1 0 0,-1 0-1 0 0,-1 0 1 0 0,1 1-1 0 0,-1-1 1 0 0,0 0 0 0 0,0 0-1 0 0,-1 1 1 0 0,0-1-1 0 0,1 0 1 0 0,-2 0-1 0 0,1 0 1 0 0,-2 5 5 0 0,-62 247 1163 0 0,65-255-1142 0 0,0 0 0 0 0,1 1 0 0 0,-1-1 0 0 0,1 0 0 0 0,-1 0 0 0 0,1 0 0 0 0,-1 0 0 0 0,1 0-1 0 0,0 0 1 0 0,0 0 0 0 0,0 0 0 0 0,0 0 0 0 0,0 0 0 0 0,1 0 0 0 0,-1-1 0 0 0,1 1 0 0 0,-1-1 0 0 0,1 1 0 0 0,-1-1 0 0 0,1 1-1 0 0,0-1 1 0 0,0 0 0 0 0,0 0 0 0 0,-1 1 0 0 0,1-2 0 0 0,0 1 0 0 0,1 0 0 0 0,-1 0 0 0 0,0-1 0 0 0,0 1 0 0 0,0-1-1 0 0,0 1 1 0 0,0-1 0 0 0,1 0 0 0 0,-1 0 0 0 0,0 0 0 0 0,0 0 0 0 0,0 0 0 0 0,0-1 0 0 0,1 1 0 0 0,-1-1 0 0 0,1 0-21 0 0,90-15 202 0 0,-92 16-202 0 0,13-3-4 0 0,0-1 1 0 0,-1-1-1 0 0,1 0 0 0 0,-1 0 0 0 0,0-2 1 0 0,0 1-1 0 0,0-2 0 0 0,-1 0 0 0 0,0 0 0 0 0,-1-1 1 0 0,7-7 3 0 0,-17 15-13 0 0,0 0-1 0 0,0-1 1 0 0,0 1 0 0 0,0-1 0 0 0,-1 1 0 0 0,1-1-1 0 0,0 1 1 0 0,-1-1 0 0 0,1 0 0 0 0,-1 1 0 0 0,1-1-1 0 0,-1 0 1 0 0,0 1 0 0 0,0-1 0 0 0,0 0 0 0 0,0 1-1 0 0,0-1 1 0 0,0 0 0 0 0,0 0 0 0 0,-1 1 0 0 0,1-1-1 0 0,-1 0 1 0 0,1 1 0 0 0,-1-1 0 0 0,1 1 0 0 0,-1-1-1 0 0,0 1 1 0 0,0-1 0 0 0,0 1 0 0 0,0-1 0 0 0,0 1-1 0 0,0 0 1 0 0,0-1 0 0 0,0 1 0 0 0,-1 0 0 0 0,1 0-1 0 0,0 0 1 0 0,-1 0 0 0 0,1 0 0 0 0,-1 0 0 0 0,1 1 0 0 0,-1-1-1 0 0,0 0 1 0 0,0 0 13 0 0,-73-30-267 0 0,37 22-110 0 0,-46-16-688 0 0,52-13-2985 0 0,33 31 2604 0 0,11-21 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3:0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11661 833 1872 0 0,'-1'0'112'0'0,"0"0"-1"0"0,1-1 1 0 0,-1 1 0 0 0,1 0-1 0 0,-1-1 1 0 0,0 1 0 0 0,1 0-1 0 0,-1 0 1 0 0,0-1 0 0 0,1 1-1 0 0,-1 0 1 0 0,0 0 0 0 0,1 0-1 0 0,-1 0 1 0 0,0 0 0 0 0,0 0-1 0 0,1 0 1 0 0,-1 0 0 0 0,0 0-1 0 0,1 1 1 0 0,-1-1 0 0 0,0 0-1 0 0,1 0 1 0 0,-1 1 0 0 0,0-1-1 0 0,1 0 1 0 0,-1 1 0 0 0,1-1-1 0 0,-1 0 1 0 0,1 1 0 0 0,-1-1-1 0 0,1 1 1 0 0,-1-1 0 0 0,1 1-1 0 0,-1-1 1 0 0,1 1 0 0 0,-1 0-1 0 0,1-1 1 0 0,0 1-1 0 0,-1-1 1 0 0,1 1 0 0 0,0 0-1 0 0,0-1 1 0 0,-1 1 0 0 0,1 0-1 0 0,0-1 1 0 0,0 1 0 0 0,0 0-1 0 0,0 0 1 0 0,0-1 0 0 0,0 1-1 0 0,0 0 1 0 0,0 0-112 0 0,-25-49 437 0 0,22 50-5290 0 0,4 0 3555 0 0</inkml:trace>
  <inkml:trace contextRef="#ctx0" brushRef="#br0" timeOffset="1125.995">13306 810 1556 0 0,'23'-79'5003'0'0,"-46"111"-4265"0"0,6 10-655 0 0,2 0 1 0 0,2 1 0 0 0,2 0 0 0 0,1 1-1 0 0,2 0 1 0 0,3 0 0 0 0,1 1-1 0 0,2 0 1 0 0,3 14-84 0 0,0-41-141 0 0,0 0 0 0 0,2-1 0 0 0,0 1 0 0 0,1-1-1 0 0,1 0 1 0 0,0 0 0 0 0,1 0 0 0 0,1-1 0 0 0,6 9 141 0 0,3-3-3584 0 0,-12-22 2168 0 0</inkml:trace>
  <inkml:trace contextRef="#ctx0" brushRef="#br0" timeOffset="2151.711">12948 1030 968 0 0,'-23'-3'3150'0'0,"74"-4"-2190"0"0,-26 4-892 0 0,134-25-298 0 0,-1-6 0 0 0,-2-7 0 0 0,11-12 230 0 0,-152 49 45 0 0,0-1 1 0 0,0 0-1 0 0,-1-1 1 0 0,0-1-1 0 0,0 0 0 0 0,0-1 1 0 0,-1-1-1 0 0,0 0 1 0 0,-1 0-1 0 0,0-1 1 0 0,0-1-1 0 0,-1 0 0 0 0,4-6-45 0 0,-7-94 3424 0 0,-39 173-3429 0 0,4 42-14 0 0,4 0-1 0 0,5 1 1 0 0,-2 58 19 0 0,12 92 183 0 0,8-253-153 0 0,0-2 7 0 0,10 10 107 0 0,6-23-145 0 0,99-207-322 0 0,-110 212 369 0 0,-5 9-52 0 0,0 0 0 0 0,1 0 0 0 0,-1 0 0 0 0,0-1-1 0 0,0 1 1 0 0,1 0 0 0 0,-1-1 0 0 0,1 1 0 0 0,-1 0 0 0 0,1 0 0 0 0,-1-1 0 0 0,1 1 0 0 0,-1-1 0 0 0,1 1 0 0 0,-1-1 0 0 0,1 1 0 0 0,0-1 0 0 0,-1 1-1 0 0,1-1 1 0 0,0 1 0 0 0,-1-1 0 0 0,1 0 0 0 0,0 1 0 0 0,0-1 0 0 0,0 0 0 0 0,-1 0 0 0 0,1 0 0 0 0,0 1 0 0 0,0-1 0 0 0,-1 0 0 0 0,1 0-1 0 0,0 0 1 0 0,0 0 0 0 0,0 0 0 0 0,0-1 0 0 0,-1 1 0 0 0,1 0 0 0 0,0 0 0 0 0,0 0 0 0 0,-1-1 0 0 0,1 1 0 0 0,0 0 0 0 0,0-1 0 0 0,-1 1-1 0 0,1-1 1 0 0,0 1 0 0 0,-1-1 0 0 0,1 1 0 0 0,-1-1 0 0 0,1 1 0 0 0,-1-1 0 0 0,1 0 0 0 0,-1 1 0 0 0,1-1 0 0 0,-1 0 0 0 0,1 1 0 0 0,-1-1-1 0 0,0 0 1 0 0,1 0 0 0 0,-1 1 0 0 0,0-1 0 0 0,0 0 0 0 0,1 0 6 0 0,5 9-5 0 0,0 0 0 0 0,1-1-1 0 0,1 1 1 0 0,-1-2 0 0 0,1 1 0 0 0,0-1-1 0 0,1 0 1 0 0,-1 0 0 0 0,1-1 0 0 0,0-1-1 0 0,0 1 1 0 0,1-2 0 0 0,0 1 0 0 0,-1-1-1 0 0,1 0 1 0 0,0-1 0 0 0,0 0 0 0 0,0-1-1 0 0,1 0 1 0 0,-1-1 0 0 0,0 0 0 0 0,0 0-1 0 0,1-1 1 0 0,-1-1 0 0 0,4 0 5 0 0,3 2 8 0 0,163-48-468 0 0,-171 47 404 0 0,0-2 0 0 0,0 1 1 0 0,0-1-1 0 0,-1-1 1 0 0,1 0-1 0 0,-1 0 0 0 0,0 0 1 0 0,0-1-1 0 0,0 0 1 0 0,-1-1-1 0 0,0 0 0 0 0,0 0 1 0 0,0 0-1 0 0,-1-1 1 0 0,0 0-1 0 0,0 0 1 0 0,0-1-1 0 0,-1 0 0 0 0,-1 1 1 0 0,1-2-1 0 0,-1 1 1 0 0,0-1-1 0 0,0-2 56 0 0,-4 10-37 0 0,0 1 13 0 0,-19-18 75 0 0,-93 6 378 0 0,95 12-375 0 0,-1 2 0 0 0,1 0 0 0 0,0 1 0 0 0,0 0 0 0 0,0 1 0 0 0,0 1 0 0 0,1 1 0 0 0,-1 1 0 0 0,1 0 0 0 0,1 1 0 0 0,-6 4-54 0 0,17-10 18 0 0,0 0-1 0 0,0 0 0 0 0,0 1 1 0 0,0-1-1 0 0,0 1 0 0 0,1 0 1 0 0,-1 0-1 0 0,1 1 0 0 0,0-1 0 0 0,0 1 1 0 0,0 0-1 0 0,0 0 0 0 0,1 0 1 0 0,-1 0-1 0 0,1 0 0 0 0,0 0 1 0 0,0 0-1 0 0,1 1 0 0 0,-1-1 1 0 0,1 1-1 0 0,0 0 0 0 0,0-1 0 0 0,1 1 1 0 0,-1 0-1 0 0,1-1 0 0 0,0 1 1 0 0,1 2-18 0 0,2 1-40 0 0,1-1 0 0 0,1 1-1 0 0,-1-1 1 0 0,1 0 0 0 0,1 0 0 0 0,-1-1 0 0 0,1 0 0 0 0,0 0 0 0 0,1 0 0 0 0,-1-1 0 0 0,1 1 0 0 0,0-2 0 0 0,0 1 0 0 0,1-1 0 0 0,-1 0 0 0 0,1-1-1 0 0,0 1 1 0 0,0-1 0 0 0,0-1 0 0 0,1 0 0 0 0,-1 0 0 0 0,5 0 40 0 0,197 18-2616 0 0,-197-19 2436 0 0,19-1-1137 0 0</inkml:trace>
  <inkml:trace contextRef="#ctx0" brushRef="#br0" timeOffset="-450.393">11629 1202 836 0 0,'0'0'431'0'0,"0"-4"-103"0"0,-22 67 3614 0 0,-34 119-2647 0 0,56-176-1287 0 0,-1 0-1 0 0,1 0 1 0 0,0-1 0 0 0,0 1 0 0 0,0 0 0 0 0,1 0-1 0 0,0 0 1 0 0,1-1 0 0 0,-1 1 0 0 0,1 0-1 0 0,0-1 1 0 0,0 0 0 0 0,0 1 0 0 0,1-1-1 0 0,0 0 1 0 0,0 0 0 0 0,1 0 0 0 0,-1-1 0 0 0,1 1-1 0 0,0-1 1 0 0,0 0 0 0 0,0 0 0 0 0,1 0-1 0 0,-1 0 1 0 0,1-1 0 0 0,0 0 0 0 0,0 0-1 0 0,0 0 1 0 0,1-1 0 0 0,-1 0 0 0 0,0 0 0 0 0,1 0-1 0 0,0 0 1 0 0,-1-1 0 0 0,1 0 0 0 0,0 0-1 0 0,0-1 1 0 0,0 1 0 0 0,-1-1 0 0 0,1-1-1 0 0,0 1 1 0 0,0-1 0 0 0,4-1-8 0 0,-6 2-159 0 0,1-1 1 0 0,-1 1-1 0 0,1-1 0 0 0,-1 0 1 0 0,0-1-1 0 0,1 1 0 0 0,-1-1 1 0 0,0 0-1 0 0,0 0 0 0 0,0 0 1 0 0,0 0-1 0 0,-1-1 1 0 0,1 0-1 0 0,-1 1 0 0 0,1-1 1 0 0,-1 0-1 0 0,0-1 0 0 0,0 1 1 0 0,0-1-1 0 0,-1 1 0 0 0,1-1 1 0 0,-1 0-1 0 0,2-2 159 0 0,10-24-1181 0 0</inkml:trace>
  <inkml:trace contextRef="#ctx0" brushRef="#br0" timeOffset="579.896">11729 1230 1344 0 0,'8'2'130'0'0,"-1"1"1"0"0,1 0-1 0 0,-1 0 0 0 0,0 1 1 0 0,0 0-1 0 0,0 0 0 0 0,0 1 0 0 0,-1 0 1 0 0,0 0-1 0 0,0 0 0 0 0,0 1 1 0 0,0 0-1 0 0,-1 0 0 0 0,0 1 0 0 0,-1-1 1 0 0,1 1-1 0 0,-1 0 0 0 0,0 0 1 0 0,-1 0-1 0 0,0 1 0 0 0,0-1 0 0 0,1 8-130 0 0,10 84 1645 0 0,-52-39-286 0 0,38-85-996 0 0,8-1-337 0 0,0 0-1 0 0,2 0 0 0 0,1 1 0 0 0,1 0 0 0 0,1 1 0 0 0,1 1 0 0 0,14-18-25 0 0,58-84-500 0 0,-49 145-57 0 0,28 147 548 0 0,-47-103-27 0 0,64 99-1393 0 0,-62-151-984 0 0,-12-7 1180 0 0</inkml:trace>
  <inkml:trace contextRef="#ctx0" brushRef="#br0" timeOffset="-44784.099">473 2597 1016 0 0,'0'0'320'0'0,"0"0"88"0"0,-22 0-76 0 0,22 0-156 0 0,0 0 124 0 0,0 0-180 0 0,0 0-132 0 0,0 0-64 0 0,0 0-248 0 0,0 0-444 0 0</inkml:trace>
  <inkml:trace contextRef="#ctx0" brushRef="#br0" timeOffset="-22738.521">1706 1343 860 0 0,'0'0'393'0'0,"0"0"-122"0"0,0 0 10 0 0,0 0-34 0 0,0 0 65 0 0,0-4-72 0 0,0-11 22 0 0,0 11-43 0 0,0 4-76 0 0,-5-6 10 0 0,-16-44 1042 0 0,20 32-571 0 0,-2 35-436 0 0,-1 7-109 0 0,-14 65 342 0 0,-29 268 960 0 0,72-55-418 0 0,-10-240-450 0 0,-9-45-144 0 0,-2-7-156 0 0,1-28-1603 0 0,-18-11-3434 0 0,-1 13 3515 0 0</inkml:trace>
  <inkml:trace contextRef="#ctx0" brushRef="#br0" timeOffset="-22406.606">1232 2093 1148 0 0,'22'21'3498'0'0,"17"-7"-3206"0"0,1-1-1 0 0,0-3 1 0 0,1-1 0 0 0,0-2 0 0 0,0-2 0 0 0,18 0-292 0 0,27 4 262 0 0,427 46 436 0 0,-514-55-759 0 0,1 0 0 0 0,0-1-1 0 0,-1 1 1 0 0,1 0 0 0 0,0 0 0 0 0,0 0-1 0 0,-1-1 1 0 0,1 1 0 0 0,0 0 0 0 0,0 0-1 0 0,0-1 1 0 0,0 1 0 0 0,-1 0-1 0 0,1-1 1 0 0,0 1 0 0 0,0 0 0 0 0,0-1-1 0 0,0 1 1 0 0,0 0 0 0 0,0-1-1 0 0,0 1 1 0 0,0 0 0 0 0,0-1 0 0 0,0 1-1 0 0,0 0 1 0 0,0-1 0 0 0,0 1-1 0 0,0 0 1 0 0,0-1 0 0 0,0 1 0 0 0,0 0-1 0 0,0-1 1 0 0,0 1 0 0 0,0 0 0 0 0,1-1-1 0 0,-1 1 1 0 0,0 0 0 0 0,0 0-1 0 0,0-1 1 0 0,1 1 61 0 0,-13-9-1083 0 0,5 3 276 0 0</inkml:trace>
  <inkml:trace contextRef="#ctx0" brushRef="#br0" timeOffset="-21768.313">1447 1232 1652 0 0,'517'0'3859'0'0,"-515"0"-3811"0"0,1 3-18 0 0,-3-3-62 0 0,1 1 0 0 0,-1 0 0 0 0,0-1 0 0 0,1 1 1 0 0,-1-1-1 0 0,0 1 0 0 0,1 0 0 0 0,-1 0 1 0 0,0-1-1 0 0,0 1 0 0 0,0 0 0 0 0,0-1 1 0 0,1 1-1 0 0,-1 0 0 0 0,0 0 0 0 0,0-1 1 0 0,0 1-1 0 0,-1 0 0 0 0,1-1 0 0 0,0 1 1 0 0,0 0-1 0 0,0 0 0 0 0,0-1 0 0 0,-1 1 1 0 0,1 0-1 0 0,0-1 0 0 0,-1 1 0 0 0,1-1 0 0 0,0 1 1 0 0,-1 0-1 0 0,1-1 0 0 0,-1 1 0 0 0,1-1 1 0 0,-1 1-1 0 0,1-1 0 0 0,-1 1 0 0 0,0-1 1 0 0,1 0-1 0 0,-1 1 0 0 0,1-1 0 0 0,-1 1 1 0 0,0-1-1 0 0,1 0 0 0 0,-1 0 0 0 0,0 0 1 0 0,0 1-1 0 0,1-1 0 0 0,-1 0 0 0 0,0 0 0 0 0,1 0 1 0 0,-1 0-1 0 0,0 0 0 0 0,0 0 0 0 0,1 0 1 0 0,-1 0-1 0 0,0 0 0 0 0,1-1 0 0 0,-1 1 1 0 0,0 0-1 0 0,0 0 0 0 0,1-1 0 0 0,-1 1 1 0 0,1 0-1 0 0,-1-1 0 0 0,0 1 0 0 0,1-1 32 0 0,0 2-746 0 0,2 0-560 0 0</inkml:trace>
  <inkml:trace contextRef="#ctx0" brushRef="#br0" timeOffset="-21352.858">2174 1296 1128 0 0,'-16'2'118'0'0,"-1"0"1"0"0,1 1-1 0 0,0 1 0 0 0,0 1 1 0 0,1 0-1 0 0,-1 1 0 0 0,1 0 1 0 0,0 1-1 0 0,1 1 0 0 0,0 1 1 0 0,0 0-1 0 0,1 0 0 0 0,0 2 1 0 0,0-1-1 0 0,1 2 0 0 0,1-1 1 0 0,0 2-1 0 0,0-1 0 0 0,1 2 1 0 0,1-1-1 0 0,1 1 0 0 0,-1 1 1 0 0,2-1-1 0 0,0 1 0 0 0,1 1 0 0 0,1-1 1 0 0,0 1-1 0 0,1 0 0 0 0,1 0 1 0 0,-1 9-119 0 0,-2 1 142 0 0,2 0 1 0 0,0 1-1 0 0,2 0 1 0 0,1-1-1 0 0,1 1 1 0 0,1 0-1 0 0,2-1 1 0 0,1 7-143 0 0,106 319 963 0 0,-74-128-693 0 0,-37-217-393 0 0,0 0 0 0 0,0 0 0 0 0,-1 0 0 0 0,0 0 0 0 0,0 0 0 0 0,-1-1 1 0 0,0 1-1 0 0,0-1 0 0 0,0 1 0 0 0,-1-1 0 0 0,0 0 0 0 0,0 0 0 0 0,-1-1 0 0 0,0 1 1 0 0,0-1-1 0 0,0 0 0 0 0,0 0 0 0 0,-1-1 0 0 0,0 0 0 0 0,0 0 0 0 0,0 0 0 0 0,0 0 1 0 0,-1-1-1 0 0,1 0 0 0 0,-1-1 0 0 0,0 1 0 0 0,0-1 0 0 0,0-1 0 0 0,0 1 1 0 0,0-1-1 0 0,0 0 123 0 0,-12 0-1258 0 0</inkml:trace>
  <inkml:trace contextRef="#ctx0" brushRef="#br0" timeOffset="-20964.826">1690 1800 1312 0 0,'0'0'624'0'0,"0"0"-148"0"0,0 0 148 0 0,4 0-168 0 0,8 0 16 0 0,24 0-148 0 0,-15 0 20 0 0,18 0-16 0 0,9 0-32 0 0,6 0-144 0 0,70-15-11 0 0,-51 11-262 0 0,2-1-363 0 0,-6 1-508 0 0,-7-2-272 0 0,-5 1 16 0 0</inkml:trace>
  <inkml:trace contextRef="#ctx0" brushRef="#br0" timeOffset="-18322.592">396 235 1048 0 0,'0'0'262'0'0,"0"-3"-78"0"0,0-48 3245 0 0,1-8-2815 0 0,-5 40 230 0 0,-4 62-1004 0 0,6-34 232 0 0,-72 461 61 0 0,62-274 1158 0 0,12-194-1354 0 0,0-2-34 0 0,-4-7-2254 0 0,-6-31 958 0 0,-1 10 184 0 0</inkml:trace>
  <inkml:trace contextRef="#ctx0" brushRef="#br0" timeOffset="-17894.674">357 100 1492 0 0,'29'20'2273'0'0,"177"278"-894"0"0,-104-168-786 0 0,-67-87-1058 0 0,-35-43 59 0 0,0-6-2261 0 0,-4 1 1316 0 0</inkml:trace>
  <inkml:trace contextRef="#ctx0" brushRef="#br0" timeOffset="-17405.789">899 66 1240 0 0,'-2'-29'1609'0'0,"-1"-8"-251"0"0,-33 83-1075 0 0,-21 82-195 0 0,-3 62 36 0 0,38-91-42 0 0,14-35-202 0 0,8-62-34 0 0,0-2-47 0 0,0 0 16 0 0,0 0-96 0 0,-4 14-876 0 0,4-11-33 0 0</inkml:trace>
  <inkml:trace contextRef="#ctx0" brushRef="#br0" timeOffset="-16706.274">995 276 928 0 0,'-11'18'265'0'0,"2"0"-1"0"0,0 0 1 0 0,1 1 0 0 0,1 0-1 0 0,1 0 1 0 0,1 1-1 0 0,0 0 1 0 0,2 0 0 0 0,0 0-1 0 0,1 0 1 0 0,1 19-265 0 0,4-32 45 0 0,0-1 0 0 0,1 1 0 0 0,0 0 0 0 0,0-1-1 0 0,1 0 1 0 0,-1 0 0 0 0,1 0 0 0 0,0-1 0 0 0,1 0 0 0 0,0 0 0 0 0,-1 0 0 0 0,2-1 0 0 0,-1 1-1 0 0,0-1 1 0 0,1-1 0 0 0,0 1 0 0 0,0-1 0 0 0,0-1 0 0 0,0 1 0 0 0,0-1 0 0 0,0 0-1 0 0,1-1 1 0 0,-1 0 0 0 0,1 0 0 0 0,-1 0 0 0 0,1-1 0 0 0,-1 0 0 0 0,6-1-45 0 0,3 0 78 0 0,1-1-1 0 0,0 0 1 0 0,-1-1 0 0 0,0-1 0 0 0,1 0 0 0 0,-1-1-1 0 0,-1-1 1 0 0,1-1 0 0 0,-1 0 0 0 0,9-6-78 0 0,-13 7 52 0 0,-1-1 0 0 0,0 0 0 0 0,0 0 0 0 0,0-1 0 0 0,-1 0 0 0 0,-1 0 0 0 0,1-1 0 0 0,-1 0 0 0 0,-1-1 0 0 0,0 0 0 0 0,0 0 0 0 0,-1 0 0 0 0,4-9-52 0 0,-6 10 31 0 0,3-52 247 0 0,-18 49-365 0 0,1 0 0 0 0,-2 1 1 0 0,0 0-1 0 0,0 1 0 0 0,-1 1 1 0 0,0 0-1 0 0,0 0 0 0 0,-1 1 1 0 0,0 1-1 0 0,0 1 1 0 0,-1 0-1 0 0,0 0 0 0 0,0 2 1 0 0,-1 0-1 0 0,1 0 0 0 0,-1 2 1 0 0,0 0-1 0 0,0 0 0 0 0,1 2 1 0 0,-1 0-1 0 0,0 1 0 0 0,-16 2 87 0 0,31-3-695 0 0,1 0-308 0 0,0 0-51 0 0</inkml:trace>
  <inkml:trace contextRef="#ctx0" brushRef="#br0" timeOffset="-16243.962">1808 75 840 0 0,'0'0'66'0'0,"0"0"-1"0"0,0 0 0 0 0,0 1 1 0 0,-1-1-1 0 0,1 0 1 0 0,0 1-1 0 0,0-1 1 0 0,0 0-1 0 0,0 1 1 0 0,0-1-1 0 0,-1 0 1 0 0,1 1-1 0 0,0-1 0 0 0,0 0 1 0 0,0 1-1 0 0,0-1 1 0 0,0 1-1 0 0,0-1 1 0 0,0 0-1 0 0,0 1 1 0 0,0-1-1 0 0,1 0 1 0 0,-1 1-1 0 0,0-1 0 0 0,0 0 1 0 0,0 1-1 0 0,0-1 1 0 0,0 0-1 0 0,1 1 1 0 0,-1-1-1 0 0,0 0 1 0 0,0 1-1 0 0,0-1 1 0 0,1 0-1 0 0,-1 0 0 0 0,0 1 1 0 0,0-1-1 0 0,1 0 1 0 0,-1 0-1 0 0,0 0 1 0 0,1 1-1 0 0,-1-1 1 0 0,0 0-1 0 0,1 0 1 0 0,-1 0-1 0 0,0 0 0 0 0,1 0-65 0 0,-22 22 302 0 0,4 17-274 0 0,2 0 1 0 0,1 1 0 0 0,2 1 0 0 0,2 0-1 0 0,1 0 1 0 0,3 1 0 0 0,1 0-1 0 0,2 0 1 0 0,2 0 0 0 0,2 1 0 0 0,4 32-29 0 0,-3 25-700 0 0,-2-98-36 0 0,0-2-386 0 0</inkml:trace>
  <inkml:trace contextRef="#ctx0" brushRef="#br0" timeOffset="-15909.036">1438 336 1100 0 0,'-2'0'480'0'0,"0"-2"144"0"0,6 2-92 0 0,1-2-44 0 0,4 2 20 0 0,5 0-60 0 0,22-4-196 0 0,-18 4 28 0 0,14 0-48 0 0,48-11 12 0 0,-34 7-156 0 0,2 1-32 0 0,2-1 0 0 0,-2-2-456 0 0,-6-1-208 0 0,-6 5-600 0 0,-4 0-120 0 0</inkml:trace>
  <inkml:trace contextRef="#ctx0" brushRef="#br0" timeOffset="-15433.147">2135 428 1028 0 0,'300'-103'3736'0'0,"-135"-8"-2712"0"0,-164 110-1013 0 0,-1-1 0 0 0,1 1 0 0 0,-1 0 0 0 0,1-1 0 0 0,-1 1 0 0 0,0 0 0 0 0,0-1 0 0 0,0 1 0 0 0,0-1 0 0 0,0 1 0 0 0,0 0 0 0 0,0-1 0 0 0,-1 1 0 0 0,1 0 0 0 0,0-1 0 0 0,-1 1 0 0 0,1 0 0 0 0,-1-1 0 0 0,1 1 0 0 0,-1 0 0 0 0,0 0 0 0 0,1-1 0 0 0,-1 1 0 0 0,0 0 0 0 0,0 0 0 0 0,0 0 0 0 0,0 0 0 0 0,0 0 0 0 0,0 0 0 0 0,0 1 0 0 0,0-1 0 0 0,0 0 0 0 0,-1 0 0 0 0,1 1 0 0 0,0-1 0 0 0,0 1 0 0 0,-1-1 0 0 0,1 1 0 0 0,0-1 0 0 0,-1 1 0 0 0,1 0 0 0 0,-2 0-11 0 0,2-1-19 0 0,-132-12 157 0 0,119 13-146 0 0,0 1 1 0 0,0 0-1 0 0,0 2 1 0 0,0-1-1 0 0,0 1 1 0 0,0 1-1 0 0,0 1 1 0 0,1 0-1 0 0,0 0 1 0 0,0 2-1 0 0,1-1 1 0 0,-1 2-1 0 0,1-1 1 0 0,1 2-1 0 0,0 0 1 0 0,0 0-1 0 0,0 1 1 0 0,1 0-1 0 0,1 0 1 0 0,0 1-1 0 0,0 1 1 0 0,1 0-1 0 0,1 0 1 0 0,0 0-1 0 0,0 1 1 0 0,1 0 7 0 0,5-4 7 0 0,-1-1-1 0 0,2 1 1 0 0,-1-1-1 0 0,1 0 1 0 0,0 1 0 0 0,1-1-1 0 0,0 1 1 0 0,0-1 0 0 0,1 0-1 0 0,0 1 1 0 0,0-1-1 0 0,1 0 1 0 0,0 0 0 0 0,0-1-1 0 0,1 1 1 0 0,0-1 0 0 0,1 1-1 0 0,-1-1 1 0 0,1-1 0 0 0,1 1-1 0 0,-1-1 1 0 0,1 0-1 0 0,0 0 1 0 0,1 0 0 0 0,-1-1-1 0 0,1 0 1 0 0,0 0 0 0 0,4 1-7 0 0,8 6-65 0 0,0-1 0 0 0,1 0 0 0 0,0-2 1 0 0,1 0-1 0 0,0-2 0 0 0,0 0 1 0 0,1-1-1 0 0,-1-1 0 0 0,1-1 1 0 0,15 0 64 0 0,81-6-3067 0 0,-48-14 1833 0 0</inkml:trace>
  <inkml:trace contextRef="#ctx0" brushRef="#br0" timeOffset="-15003.485">3102 81 996 0 0,'18'4'3189'0'0,"109"-40"-1136"0"0,-183 25-895 0 0,54 10-1234 0 0,-41 8-801 0 0,36 17-2775 0 0,9-17 2345 0 0</inkml:trace>
  <inkml:trace contextRef="#ctx0" brushRef="#br0" timeOffset="-14749.739">3242 448 936 0 0,'83'-20'3262'0'0,"-60"10"-2736"0"0,3 1-44 0 0,-26 9-340 0 0,0-1-1 0 0,-1 1 1 0 0,1-1-1 0 0,0 1 1 0 0,0-1-1 0 0,0 1 1 0 0,0 0-1 0 0,0-1 1 0 0,0 1-142 0 0,-95 40-2030 0 0,59-25-154 0 0,29-12 1530 0 0</inkml:trace>
  <inkml:trace contextRef="#ctx0" brushRef="#br0" timeOffset="-13538.574">48 868 888 0 0,'-19'0'557'0'0,"15"0"-103"0"0,4 0-90 0 0,0 3-112 0 0,-21 15 696 0 0,17-18-775 0 0,4 0-42 0 0,0 0 18 0 0,0 0-36 0 0,1 2-105 0 0,0-1-1 0 0,0 0 1 0 0,0 1-1 0 0,1-1 1 0 0,-1 0-1 0 0,0 1 1 0 0,1-1-1 0 0,-1 0 1 0 0,0 0-1 0 0,1 0 1 0 0,-1 0-1 0 0,1 0 1 0 0,0 0-1 0 0,-1-1 1 0 0,1 1-1 0 0,0-1 1 0 0,-1 1-1 0 0,1-1 1 0 0,0 1-1 0 0,0-1 1 0 0,-1 0-1 0 0,1 0 1 0 0,0 0-1 0 0,0 0 1 0 0,-1 0-1 0 0,1 0 1 0 0,0 0-1 0 0,0-1 1 0 0,-1 1-1 0 0,2-1-7 0 0,-2 1 10 0 0,546-33 827 0 0,-83 31-459 0 0,-223-27-97 0 0,194-5 112 0 0,267 13-85 0 0,-477 4-125 0 0,751 15 152 0 0,-707 2 694 0 0,-267 0-983 0 0,19-15-3545 0 0,-26 15 2233 0 0,-4-2 45 0 0</inkml:trace>
  <inkml:trace contextRef="#ctx0" brushRef="#br0" timeOffset="-9868.387">4503 1249 1248 0 0,'-3'-35'5587'0'0,"-10"15"-4047"0"0,7 10-1048 0 0,10 28-3846 0 0,1 6 624 0 0,-1 10 1335 0 0</inkml:trace>
  <inkml:trace contextRef="#ctx0" brushRef="#br0" timeOffset="-8004.406">5964 1631 1636 0 0,'0'0'352'0'0,"4"0"-8"0"0,52-38 167 0 0,-27 5-201 0 0,-19 24-105 0 0,0-1 0 0 0,-1 0 0 0 0,0-1-1 0 0,-1 0 1 0 0,0 0 0 0 0,-1 0 0 0 0,0-1 0 0 0,-1-1 0 0 0,0 1 0 0 0,-1-1-1 0 0,-1 0 1 0 0,0 0 0 0 0,0 0 0 0 0,-1 0 0 0 0,0-12-205 0 0,-3 23 136 0 0,-5-17 47 0 0,-1 13-159 0 0,0-1 0 0 0,-1 1 0 0 0,0 0 0 0 0,0 0 1 0 0,-1 1-1 0 0,0 0 0 0 0,0 0 0 0 0,0 1 0 0 0,0 0 1 0 0,-1 1-1 0 0,1-1 0 0 0,-1 2 0 0 0,0-1 0 0 0,-7 0-24 0 0,-5 3 3 0 0,-1 0 1 0 0,1 2-1 0 0,0 1 0 0 0,0 0 0 0 0,0 2 0 0 0,0 0 1 0 0,1 1-1 0 0,0 2 0 0 0,0 0 0 0 0,0 0 0 0 0,1 2 0 0 0,1 1 1 0 0,0 0-1 0 0,0 1 0 0 0,1 1 0 0 0,1 1 0 0 0,-3 3-3 0 0,7-9 23 0 0,1 1 0 0 0,0 1 0 0 0,0 0 1 0 0,1 1-1 0 0,1 0 0 0 0,0 1 0 0 0,0-1 0 0 0,1 2 0 0 0,0-1 0 0 0,1 1 0 0 0,1 0 0 0 0,0 1 0 0 0,1-1 0 0 0,-3 13-23 0 0,8-24 16 0 0,0 1 0 0 0,0-1 1 0 0,0 0-1 0 0,0 1 0 0 0,0-1 0 0 0,1 1 0 0 0,-1-1 1 0 0,1 1-1 0 0,-1-1 0 0 0,1 0 0 0 0,0 1 0 0 0,0-1 1 0 0,0 0-1 0 0,1 0 0 0 0,-1 0 0 0 0,0 0 0 0 0,1 0 1 0 0,-1 0-1 0 0,1 0 0 0 0,0 0 0 0 0,0-1 0 0 0,-1 1 1 0 0,1 0-1 0 0,0-1 0 0 0,1 0 0 0 0,-1 1 1 0 0,0-1-1 0 0,0 0 0 0 0,0 0 0 0 0,1 0 0 0 0,-1-1 1 0 0,0 1-1 0 0,1 0 0 0 0,-1-1 0 0 0,3 1-16 0 0,95 8 230 0 0,-82-8-177 0 0,116-35 324 0 0,-7-45 85 0 0,-90 115-847 0 0,4 2-144 0 0,38 30-767 0 0,-19-33-2485 0 0,-50-31 2263 0 0</inkml:trace>
  <inkml:trace contextRef="#ctx0" brushRef="#br0" timeOffset="-7460.336">6318 1416 968 0 0,'0'0'556'0'0,"17"5"1550"0"0,-9 3-1971 0 0,-1 1 0 0 0,0 1 0 0 0,-1-1 0 0 0,0 1 0 0 0,0 0 0 0 0,-1 0 0 0 0,0 1 0 0 0,-1-1 0 0 0,0 1 0 0 0,-1 0 0 0 0,0 0 0 0 0,-1 0-1 0 0,0 2-134 0 0,-2-12 227 0 0,-18 36 639 0 0,-19-12 151 0 0,37-25-1007 0 0,-1 0 1 0 0,0 0 0 0 0,1 1-1 0 0,-1-1 1 0 0,1 0-1 0 0,-1 0 1 0 0,1 0-1 0 0,-1 0 1 0 0,1 0 0 0 0,-1 0-1 0 0,1 0 1 0 0,-1 0-1 0 0,1 0 1 0 0,-1 0 0 0 0,0-1-1 0 0,1 1 1 0 0,-1 0-1 0 0,1 0 1 0 0,-1 0-1 0 0,1 0 1 0 0,-1-1 0 0 0,1 1-1 0 0,-1 0 1 0 0,1-1-1 0 0,0 1 1 0 0,-1 0 0 0 0,1-1-1 0 0,-1 1 1 0 0,1-1-1 0 0,0 1 1 0 0,-1 0-1 0 0,1-1 1 0 0,0 1 0 0 0,0-1-1 0 0,-1 1 1 0 0,1-1-1 0 0,0 1 1 0 0,0-1 0 0 0,0 1-1 0 0,-1-1 1 0 0,1 1-1 0 0,0-1 1 0 0,0 0-1 0 0,0 1 1 0 0,0-1 0 0 0,0 1-1 0 0,0-1 1 0 0,0 1-1 0 0,0-1 1 0 0,0 1 0 0 0,1-1-1 0 0,-1 1 1 0 0,0-1-1 0 0,0 0 1 0 0,0 1-1 0 0,1-1 1 0 0,-1 1 0 0 0,0 0-1 0 0,0-1 1 0 0,1 1-1 0 0,-1-1 1 0 0,0 1 0 0 0,1-1-1 0 0,-1 1 1 0 0,1 0-1 0 0,-1-1 1 0 0,0 1-1 0 0,1 0 1 0 0,0-1-11 0 0,8-17 3 0 0,1 0 1 0 0,0 0-1 0 0,1 1 1 0 0,1 0-1 0 0,1 1 0 0 0,1 1 1 0 0,0 0-1 0 0,1 1 1 0 0,0 0-1 0 0,1 1 0 0 0,0 1 1 0 0,1 1-1 0 0,1 0 0 0 0,17-8-3 0 0,11 9-142 0 0,-43 10 117 0 0,11 5-132 0 0,-4 5 147 0 0,0 1-1 0 0,-1 0 1 0 0,0 0 0 0 0,-1 1 0 0 0,-1 0 0 0 0,0 0-1 0 0,0 0 1 0 0,-1 1 0 0 0,-1 0 0 0 0,0 1 0 0 0,-1-1 0 0 0,0 1-1 0 0,-1 0 1 0 0,0 0 0 0 0,-1 5 10 0 0,19 60-663 0 0,30-24-3668 0 0,-48-54 2979 0 0</inkml:trace>
  <inkml:trace contextRef="#ctx0" brushRef="#br0" timeOffset="-10345.888">4586 1543 888 0 0,'4'9'4106'0'0,"-9"1"-3874"0"0,-4 12 9 0 0,0-1 0 0 0,1 1 1 0 0,2 1-1 0 0,0-1 0 0 0,1 1 0 0 0,1 0 1 0 0,2 0-1 0 0,-1 21-241 0 0,53 33-1329 0 0,-43-79-995 0 0,-4-2 1105 0 0</inkml:trace>
  <inkml:trace contextRef="#ctx0" brushRef="#br0" timeOffset="-9180.183">4565 1993 896 0 0,'5'15'3860'0'0,"-5"-15"-3739"0"0,20-24 928 0 0,81-117-594 0 0,50-88 21 0 0,-150 227-473 0 0,0 1 0 0 0,0-1 0 0 0,0 0 0 0 0,0 0-1 0 0,-1 1 1 0 0,1-1 0 0 0,0 0 0 0 0,-1 0 0 0 0,0 0 0 0 0,1 0 0 0 0,-1 0 0 0 0,0 0 0 0 0,0 0 0 0 0,0 0 0 0 0,0 0 0 0 0,0 1 0 0 0,0-1 0 0 0,-1 0 0 0 0,1 0 0 0 0,-1 0 0 0 0,1 0 0 0 0,-1 0 0 0 0,0 0 0 0 0,0 1 0 0 0,1-1 0 0 0,-1 0 0 0 0,0 1 0 0 0,-1-1 0 0 0,1 1 0 0 0,0-1 0 0 0,0 1 0 0 0,-1-1 0 0 0,1 1 0 0 0,-1 0 0 0 0,1 0 0 0 0,-1 0 0 0 0,0 0-1 0 0,1 0 1 0 0,-1 0 0 0 0,0 0 0 0 0,1 0 0 0 0,-1 0 0 0 0,0 1 0 0 0,0-1 0 0 0,0 1 0 0 0,0 0 0 0 0,0-1 0 0 0,0 1 0 0 0,0 0 0 0 0,0 0 0 0 0,0 0 0 0 0,1 1 0 0 0,-1-1 0 0 0,0 0 0 0 0,-1 1-3 0 0,1-1 5 0 0,-1 0-10 0 0,-1 0-1 0 0,0 0 1 0 0,0 0-1 0 0,1 1 1 0 0,-1-1-1 0 0,0 1 1 0 0,0 0-1 0 0,1 0 1 0 0,-1 0-1 0 0,1 1 1 0 0,-1-1-1 0 0,1 1 1 0 0,0 0-1 0 0,-1 0 1 0 0,1 0-1 0 0,0 0 1 0 0,0 0-1 0 0,0 1 1 0 0,1 0-1 0 0,-1-1 1 0 0,1 1-1 0 0,-1 0 1 0 0,1 0-1 0 0,0 0 1 0 0,0 1-1 0 0,0-1 1 0 0,1 0-1 0 0,-1 1 1 0 0,0 3 5 0 0,6-1-4 0 0,1 0 1 0 0,0 0-1 0 0,0 0 1 0 0,0-1-1 0 0,1 0 1 0 0,0 0-1 0 0,0 0 1 0 0,0 0-1 0 0,0-1 1 0 0,1 0-1 0 0,0-1 1 0 0,0 1-1 0 0,0-1 1 0 0,0-1-1 0 0,0 1 1 0 0,1-1 3 0 0,1 1 18 0 0,79 30 13 0 0,-65-26-21 0 0,-1 0 1 0 0,0 1-1 0 0,0 1 1 0 0,-1 2-1 0 0,0 0 1 0 0,-1 1-1 0 0,0 1 1 0 0,-1 0-1 0 0,7 8-10 0 0,-23-19 16 0 0,-1 1 0 0 0,0 0 0 0 0,1 0 0 0 0,-1 0 0 0 0,0 0 0 0 0,0 1 0 0 0,-1-1 0 0 0,1 0 0 0 0,-1 1 0 0 0,0-1 0 0 0,1 1 0 0 0,-2-1 0 0 0,1 1 0 0 0,0 0 0 0 0,-1-1 0 0 0,1 1 0 0 0,-1 0 0 0 0,0 0 0 0 0,-1-1 0 0 0,1 1 0 0 0,0 0 0 0 0,-1-1 0 0 0,0 1 0 0 0,0 0 0 0 0,0-1 0 0 0,0 1 0 0 0,-1-1 0 0 0,0 0 0 0 0,1 1 0 0 0,-1-1 0 0 0,0 0 0 0 0,0 0 0 0 0,-1 0 0 0 0,1 0 0 0 0,-1 0 0 0 0,1-1 0 0 0,-1 1 0 0 0,0-1 0 0 0,0 0 0 0 0,-3 2-16 0 0,-15 15-36 0 0,-2-1 1 0 0,0-1-1 0 0,0-1 1 0 0,-2-2 0 0 0,0 0-1 0 0,0-2 1 0 0,-1 0-1 0 0,-1-2 1 0 0,0-1 0 0 0,-25 5 35 0 0,49-12-129 0 0,0-1 1 0 0,0 0 0 0 0,0 0 0 0 0,0-1-1 0 0,-1 1 1 0 0,1-1 0 0 0,0 1 0 0 0,0-1 0 0 0,-1 0-1 0 0,1-1 1 0 0,0 1 0 0 0,0 0 0 0 0,-1-1-1 0 0,1 0 1 0 0,0 1 0 0 0,0-1 0 0 0,0 0-1 0 0,0-1 1 0 0,0 1 0 0 0,0-1 0 0 0,0 1 0 0 0,0-1-1 0 0,1 0 1 0 0,-1 0 0 0 0,1 0 0 0 0,-1 0-1 0 0,1-1 1 0 0,0 1 0 0 0,0-1 0 0 0,-1 0 128 0 0,-6-17-1188 0 0</inkml:trace>
  <inkml:trace contextRef="#ctx0" brushRef="#br0" timeOffset="-11706.769">3402 1474 1216 0 0,'0'0'299'0'0,"0"0"-9"0"0,0-3 39 0 0,23-15 1023 0 0,-18-4-822 0 0,23-7-96 0 0,-28 29-406 0 0,-1 1-1 0 0,0-1 1 0 0,1 0-1 0 0,-1 1 1 0 0,0-1-1 0 0,1 0 1 0 0,-1 1-1 0 0,0-1 1 0 0,0 0-1 0 0,1 0 1 0 0,-1 0-1 0 0,0 0 1 0 0,0 0-1 0 0,0 1 1 0 0,1-1-1 0 0,-1-1 1 0 0,0 1-1 0 0,0 0 1 0 0,0 0 0 0 0,1 0-1 0 0,-1 0 1 0 0,0-1-1 0 0,0 1 1 0 0,1 0-1 0 0,-1 0 1 0 0,0-1-1 0 0,0 1 1 0 0,1-1-1 0 0,-1 1 1 0 0,1-1-1 0 0,-1 1 1 0 0,0-1-1 0 0,1 1 1 0 0,-1-1-1 0 0,1 1 1 0 0,-1-1-1 0 0,1 0 1 0 0,-1 1-1 0 0,1-1 1 0 0,0 0-1 0 0,-1 0 1 0 0,1 1-1 0 0,0-1 1 0 0,0 0-1 0 0,-1 0 1 0 0,1 1-1 0 0,0-1 1 0 0,0 0-1 0 0,0 0 1 0 0,0 0-1 0 0,0 1 1 0 0,0-1-1 0 0,0 0 1 0 0,0 0-1 0 0,0 0 1 0 0,0 1-1 0 0,1-1 1 0 0,-1 0-1 0 0,0 0 1 0 0,0 1-1 0 0,1-1 1 0 0,-1 0-1 0 0,1 1 1 0 0,-1-1-1 0 0,1 0 1 0 0,-1 1-1 0 0,1-1-27 0 0,-52 49 32 0 0,2 3 0 0 0,3 1 0 0 0,2 3-1 0 0,2 2 1 0 0,3 1 0 0 0,2 2 0 0 0,-16 39-32 0 0,30-59 31 0 0,-86 183-63 0 0,104-212-245 0 0,-11 18-2821 0 0,15-29 1754 0 0</inkml:trace>
  <inkml:trace contextRef="#ctx0" brushRef="#br0" timeOffset="-11240.032">3395 1393 1044 0 0,'1'-2'76'0'0,"0"1"0"0"0,0 0 0 0 0,0-1 0 0 0,0 1 1 0 0,0 0-1 0 0,1 0 0 0 0,-1 0 0 0 0,1 0 0 0 0,-1 0 0 0 0,0 0 0 0 0,1 0 0 0 0,-1 1 0 0 0,1-1 0 0 0,0 1 0 0 0,-1-1 1 0 0,1 1-1 0 0,-1-1 0 0 0,1 1 0 0 0,0 0 0 0 0,-1 0 0 0 0,1-1 0 0 0,0 1 0 0 0,0 1 0 0 0,-1-1 0 0 0,1 0 0 0 0,0 0 1 0 0,-1 1-1 0 0,1-1 0 0 0,-1 1 0 0 0,1-1 0 0 0,0 1 0 0 0,-1-1 0 0 0,1 1 0 0 0,-1 0 0 0 0,1 0 0 0 0,-1 0 0 0 0,0 0 1 0 0,1 0-1 0 0,-1 0 0 0 0,0 0 0 0 0,0 1 0 0 0,0-1 0 0 0,0 0 0 0 0,0 1 0 0 0,0-1-76 0 0,35 80 849 0 0,-32-68-735 0 0,10 27 22 0 0,1-1 0 0 0,2 0 1 0 0,1-1-1 0 0,2-1 0 0 0,2-1 0 0 0,1 0 0 0 0,2-2 0 0 0,2-1 1 0 0,0-1-1 0 0,2-1 0 0 0,2-2 0 0 0,0-1 0 0 0,8 3-136 0 0,2 6-3224 0 0,-41-35 2216 0 0,0-2-117 0 0</inkml:trace>
  <inkml:trace contextRef="#ctx0" brushRef="#br0" timeOffset="-10886.825">3191 1798 1336 0 0,'-2'0'640'0'0,"0"-2"-56"0"0,2-1 28 0 0,4 3-116 0 0,-1-2 28 0 0,8 0-216 0 0,19-2-28 0 0,11-5 64 0 0,9-1-64 0 0,-4 1-123 0 0,7-2-93 0 0,4 5-4 0 0,-2-7-345 0 0,-3 0-415 0 0,3 5-628 0 0,-7-5 32 0 0</inkml:trace>
  <inkml:trace contextRef="#ctx0" brushRef="#br0" timeOffset="-6378.34">7516 1474 1228 0 0,'0'0'353'0'0,"0"0"0"0"0,0 0-76 0 0,0 0 7 0 0,0 0-43 0 0,0 0-8 0 0,0 0 29 0 0,8 7-13 0 0,-3-3-202 0 0,0 0 0 0 0,1 0-1 0 0,-1 0 1 0 0,1-1-1 0 0,0 0 1 0 0,0 0 0 0 0,0-1-1 0 0,0 1 1 0 0,0-1 0 0 0,0-1-1 0 0,1 1 1 0 0,-1-1-1 0 0,1 0 1 0 0,-1 0 0 0 0,7-1-47 0 0,222-4 1050 0 0,-108-30-1016 0 0,-124 33-38 0 0,0 0 0 0 0,1 0 0 0 0,-1 0 0 0 0,1 0 0 0 0,-1-1 0 0 0,0 1 0 0 0,0-1 0 0 0,0 0 0 0 0,0 0 1 0 0,0 0-1 0 0,0 0 0 0 0,-1-1 0 0 0,1 1 0 0 0,-1-1 0 0 0,1 1 0 0 0,-1-1 0 0 0,0 0 0 0 0,0 0 0 0 0,0 0 0 0 0,0 0 0 0 0,-1 0 0 0 0,1 0 1 0 0,-1-1-1 0 0,0 1 0 0 0,0 0 0 0 0,0-1 0 0 0,0 1 0 0 0,-1-1 0 0 0,1 1 0 0 0,-1-1 0 0 0,0 0 0 0 0,0 1 0 0 0,0-1 0 0 0,-1 1 0 0 0,0-3 4 0 0,-10-4 8 0 0,0 0-1 0 0,0 1 0 0 0,-1 0 0 0 0,0 1 0 0 0,-1 0 0 0 0,0 1 0 0 0,0 0 1 0 0,0 1-1 0 0,-1 1 0 0 0,0 0 0 0 0,0 1 0 0 0,-1 0 0 0 0,1 2 0 0 0,-1-1 0 0 0,1 2 1 0 0,-1 0-1 0 0,0 0 0 0 0,1 2 0 0 0,-1 0 0 0 0,-3 1-7 0 0,3-3 15 0 0,0 1 0 0 0,0 0 0 0 0,1 1 0 0 0,-1 1 0 0 0,0 0 0 0 0,1 1 0 0 0,0 1 0 0 0,0 0 0 0 0,0 1-1 0 0,0 0 1 0 0,0 1 0 0 0,1 1 0 0 0,0 0 0 0 0,1 1 0 0 0,0 0 0 0 0,0 1 0 0 0,0 0 0 0 0,1 1 0 0 0,1 0 0 0 0,0 1 0 0 0,0 0 0 0 0,1 1 0 0 0,0 0-1 0 0,1 0 1 0 0,0 1 0 0 0,1 0 0 0 0,1 0 0 0 0,0 1 0 0 0,1-1 0 0 0,0 1 0 0 0,1 1 0 0 0,1-1 0 0 0,-2 12-15 0 0,7-16 17 0 0,-1-1-1 0 0,1 0 1 0 0,1 0 0 0 0,0 1 0 0 0,0-2-1 0 0,0 1 1 0 0,1 0 0 0 0,1-1 0 0 0,0 1-1 0 0,0-1 1 0 0,0-1 0 0 0,1 1 0 0 0,0-1 0 0 0,0 0-1 0 0,1 0 1 0 0,0-1 0 0 0,0 0 0 0 0,1 0-1 0 0,0 0 1 0 0,0-1 0 0 0,0 0 0 0 0,0-1-1 0 0,1 0 1 0 0,0 0 0 0 0,0-1 0 0 0,0 0-1 0 0,0-1 1 0 0,0 0 0 0 0,1 0-17 0 0,240 26-1309 0 0,-127-50-704 0 0,-72 7 739 0 0</inkml:trace>
  <inkml:trace contextRef="#ctx0" brushRef="#br0" timeOffset="-5996.305">8351 1292 904 0 0,'5'-13'2218'0'0,"-4"33"-1537"0"0,-35 298 1230 0 0,34-314-1852 0 0,0 0 0 0 0,-1 0 1 0 0,1-1-1 0 0,1 1 0 0 0,-1 0 0 0 0,1 0 0 0 0,-1-1 1 0 0,1 1-1 0 0,0-1 0 0 0,1 1 0 0 0,-1 0 0 0 0,0-1 1 0 0,1 0-1 0 0,0 1 0 0 0,0-1 0 0 0,0 0 1 0 0,0 0-1 0 0,0 0 0 0 0,1 0 0 0 0,-1 0 0 0 0,1-1 1 0 0,0 1-1 0 0,0-1 0 0 0,0 0 0 0 0,0 0 0 0 0,0 0 1 0 0,0 0-1 0 0,1 0 0 0 0,-1-1 0 0 0,1 1 1 0 0,-1-1-1 0 0,1 0 0 0 0,0 0 0 0 0,-1 0 0 0 0,1-1 1 0 0,0 1-1 0 0,-1-1 0 0 0,1 0 0 0 0,0 0 0 0 0,0 0 1 0 0,-1-1-1 0 0,1 1 0 0 0,3-2-59 0 0,12-6 56 0 0,-1 0 0 0 0,0-2 0 0 0,-1 0 0 0 0,0-1 0 0 0,0-1 0 0 0,-1 0 0 0 0,0-2 0 0 0,-2 1 0 0 0,1-2 0 0 0,-2 0 0 0 0,0-1 1 0 0,-1 0-1 0 0,0 0 0 0 0,-1-2 0 0 0,-1 1 0 0 0,-1-1 0 0 0,0-1 0 0 0,-2 0 0 0 0,0 0 0 0 0,-1 0 0 0 0,1-11-56 0 0,-6-46-1239 0 0,-15 53 598 0 0,-4-8-4497 0 0,18 31 3911 0 0</inkml:trace>
  <inkml:trace contextRef="#ctx0" brushRef="#br0" timeOffset="-5535.226">8867 1491 1280 0 0,'266'-90'1952'0'0,"-248"81"-1821"0"0,-8 4-16 0 0,0 1-1 0 0,0-2 0 0 0,0 1 1 0 0,-1-1-1 0 0,0-1 0 0 0,0 1 0 0 0,0-2 1 0 0,-1 1-1 0 0,0-1 0 0 0,-1 0 0 0 0,5-7-114 0 0,-14 12 39 0 0,0 0-1 0 0,0 0 0 0 0,-1 0 0 0 0,1 1 0 0 0,-1-1 0 0 0,1 1 0 0 0,-1 0 0 0 0,0 0 0 0 0,0 0 0 0 0,0 0 0 0 0,0 0 0 0 0,-1 0 0 0 0,1 1 1 0 0,0 0-1 0 0,-1-1 0 0 0,1 1 0 0 0,-1 1 0 0 0,1-1 0 0 0,-1 0 0 0 0,0 1 0 0 0,1 0 0 0 0,-1 0 0 0 0,0 0 0 0 0,1 0 0 0 0,-1 0 0 0 0,1 1 1 0 0,-1 0-39 0 0,-11-3 34 0 0,0 1 0 0 0,1 0 1 0 0,-1 1-1 0 0,0 0 1 0 0,1 2-1 0 0,-1 0 1 0 0,1 0-1 0 0,-1 1 0 0 0,1 1 1 0 0,0 0-1 0 0,0 1 1 0 0,1 1-1 0 0,0 0 1 0 0,0 1-1 0 0,0 0 1 0 0,0 1-1 0 0,1 0 0 0 0,1 1 1 0 0,-1 1-1 0 0,2-1 1 0 0,-1 2-1 0 0,1 0 1 0 0,1 0-1 0 0,0 0 0 0 0,0 1 1 0 0,-2 6-35 0 0,10-10 14 0 0,1 0 0 0 0,0 0 0 0 0,0 0 0 0 0,0 0 0 0 0,1 0 0 0 0,0 0 1 0 0,1 0-1 0 0,-1 0 0 0 0,2 0 0 0 0,-1 0 0 0 0,1 0 0 0 0,0-1 0 0 0,1 0 0 0 0,0 1 0 0 0,0-1 0 0 0,0 0 0 0 0,1-1 0 0 0,0 1 1 0 0,0-1-1 0 0,1 0 0 0 0,0-1 0 0 0,0 1 0 0 0,0-1 0 0 0,0 0 0 0 0,1-1 0 0 0,0 1 0 0 0,0-1 0 0 0,0-1 0 0 0,1 1 0 0 0,-1-1 1 0 0,1 0-1 0 0,8 1-14 0 0,3 6-405 0 0,0-1 0 0 0,1-1 0 0 0,1-1 0 0 0,-1 0 0 0 0,1-2 1 0 0,0 0-1 0 0,1-1 0 0 0,-1-1 0 0 0,1-2 0 0 0,4 0 405 0 0,-13-1-1382 0 0</inkml:trace>
  <inkml:trace contextRef="#ctx0" brushRef="#br0" timeOffset="-4692.173">9377 1352 1060 0 0,'1'-1'43'0'0,"-1"1"0"0"0,1-1 0 0 0,0 1 1 0 0,0-1-1 0 0,0 1 0 0 0,0-1 0 0 0,-1 1 0 0 0,1-1 0 0 0,0 1 0 0 0,0 0 0 0 0,0-1 0 0 0,0 1 0 0 0,0 0 1 0 0,0 0-1 0 0,0 0 0 0 0,0 0 0 0 0,0 0 0 0 0,0 0 0 0 0,0 0 0 0 0,0 0 0 0 0,0 0 0 0 0,0 1 0 0 0,0-1 1 0 0,0 0-1 0 0,0 0 0 0 0,-1 1 0 0 0,1-1 0 0 0,0 1 0 0 0,0-1 0 0 0,0 1 0 0 0,0-1 0 0 0,-1 1 1 0 0,1 0-1 0 0,0-1 0 0 0,0 1 0 0 0,-1 0 0 0 0,1-1 0 0 0,-1 1 0 0 0,1 0 0 0 0,0 0 0 0 0,-1 0 0 0 0,0-1 1 0 0,1 1-1 0 0,-1 0 0 0 0,1 0 0 0 0,-1 0 0 0 0,0 0 0 0 0,0 0 0 0 0,0 0 0 0 0,1 0 0 0 0,-1 0 1 0 0,0 0-1 0 0,0 0 0 0 0,0 0 0 0 0,0 0 0 0 0,-1 0 0 0 0,1 0 0 0 0,0 0 0 0 0,0 0 0 0 0,-1 0-43 0 0,12 23 350 0 0,-1 0 1 0 0,-1 0-1 0 0,-1 0 0 0 0,-1 1 0 0 0,-1 1 0 0 0,-2-1 0 0 0,0 1 0 0 0,-2-1 0 0 0,-1 5-350 0 0,-1-28 283 0 0,-13 10 320 0 0,16-35-552 0 0,2 0 1 0 0,1 0 0 0 0,1 1-1 0 0,1-1 1 0 0,0 2 0 0 0,2-1-1 0 0,1 1 1 0 0,0 1-1 0 0,6-7-51 0 0,38-62-647 0 0,-55 88 612 0 0,0 1 33 0 0,5 35-314 0 0,-5 110 2 0 0,1-138 316 0 0,1-1 1 0 0,-1 1 0 0 0,2-1 0 0 0,-1 0-1 0 0,1 0 1 0 0,0 0 0 0 0,0 0 0 0 0,0 0-1 0 0,1-1 1 0 0,0 1 0 0 0,0-1 0 0 0,0 0 0 0 0,1 0-1 0 0,0 0 1 0 0,0-1 0 0 0,0 0 0 0 0,0 0-1 0 0,1 0 1 0 0,-1 0 0 0 0,1-1 0 0 0,0 0-1 0 0,0 0 1 0 0,0-1 0 0 0,1 0 0 0 0,-1 0-1 0 0,1 0 1 0 0,-1-1 0 0 0,6 1-3 0 0,143-17-517 0 0,-140 10 440 0 0,-1 0 0 0 0,0-1 0 0 0,0 0 0 0 0,0-1 0 0 0,0-1 1 0 0,-1 0-1 0 0,-1-1 0 0 0,1 0 0 0 0,-1-1 0 0 0,-1-1 1 0 0,0 1-1 0 0,0-2 0 0 0,-1 1 0 0 0,-1-2 0 0 0,0 1 0 0 0,-1-1 1 0 0,0-1-1 0 0,-1 1 0 0 0,0-1 0 0 0,-1-1 0 0 0,-1 1 0 0 0,2-8 77 0 0,15-54 562 0 0,-3-1-1 0 0,-4-2 0 0 0,-3 1 1 0 0,-3-2-1 0 0,-4 1 0 0 0,-4-28-561 0 0,-1 99 225 0 0,-1-35 732 0 0,-15 58-493 0 0,6 18-419 0 0,2 1 0 0 0,1-1-1 0 0,1 1 1 0 0,2 1 0 0 0,1-1-1 0 0,2 1 1 0 0,2 6-45 0 0,32 140-137 0 0,11-35-908 0 0,-3-18-4206 0 0,-40-117 3928 0 0,-1-9 58 0 0</inkml:trace>
  <inkml:trace contextRef="#ctx0" brushRef="#br0" timeOffset="-4373.935">9891 1200 1076 0 0,'-13'4'5701'0'0,"41"-17"-4747"0"0,65-16-513 0 0,2 5-1 0 0,0 4 1 0 0,34 0-441 0 0,227-15-6115 0 0,-316 32 4697 0 0</inkml:trace>
  <inkml:trace contextRef="#ctx0" brushRef="#br0" timeOffset="23785.663">1427 3495 1240 0 0,'0'0'355'0'0,"4"0"20"0"0,105 13 1607 0 0,-108-13-1694 0 0,-1 0-2 0 0,0 0-28 0 0,0 0-6 0 0,9-7 72 0 0,-3-12 94 0 0,-135-2-25 0 0,112 21-378 0 0,-170 28-21 0 0,165-24 43 0 0,1 0 1 0 0,0 2 0 0 0,0 0-1 0 0,1 1 1 0 0,0 1-1 0 0,0 1 1 0 0,1 1 0 0 0,0 0-1 0 0,0 2 1 0 0,1 0-1 0 0,1 1 1 0 0,0 1-1 0 0,1 0 1 0 0,0 1 0 0 0,1 1-1 0 0,1 1 1 0 0,1 0-1 0 0,0 0 1 0 0,-9 18-38 0 0,20-30 7 0 0,1-1 0 0 0,-1 0 0 0 0,1 0 0 0 0,0 1 0 0 0,1-1 1 0 0,-1 0-1 0 0,0 1 0 0 0,1-1 0 0 0,0 1 0 0 0,0-1 0 0 0,1 0 0 0 0,-1 1 0 0 0,1-1 0 0 0,0 1 1 0 0,0-1-1 0 0,0 0 0 0 0,1 0 0 0 0,-1 0 0 0 0,1 0 0 0 0,0 0 0 0 0,1 0 0 0 0,-1 0 0 0 0,0 0 1 0 0,1-1-1 0 0,0 1 0 0 0,0-1 0 0 0,0 0 0 0 0,0 0 0 0 0,1 0 0 0 0,-1 0 0 0 0,1-1 0 0 0,-1 1 0 0 0,1-1 1 0 0,0 0-1 0 0,0 0 0 0 0,0 0 0 0 0,0-1 0 0 0,4 2-7 0 0,173 36-164 0 0,-128-35-456 0 0,0-2 0 0 0,0-3 0 0 0,0-2 0 0 0,0-2 0 0 0,-1-3 0 0 0,1-2 0 0 0,5-3 620 0 0,6-4-1324 0 0</inkml:trace>
  <inkml:trace contextRef="#ctx0" brushRef="#br0" timeOffset="24639.534">2099 3699 1324 0 0,'10'-5'823'0'0,"-9"5"-766"0"0,1 0 0 0 0,0 0 0 0 0,-1 0 0 0 0,1 0 0 0 0,-1 0 0 0 0,1-1 0 0 0,0 1 0 0 0,-1-1 0 0 0,1 1 0 0 0,-1-1 0 0 0,1 1 0 0 0,-1-1 0 0 0,1 0 0 0 0,-1 1 0 0 0,0-1 0 0 0,1 0 0 0 0,-1 0 0 0 0,0 0 0 0 0,0 0 0 0 0,1 0 0 0 0,-1-1 0 0 0,0 1 0 0 0,0 0 0 0 0,0 0 0 0 0,-1-1 0 0 0,1 1 0 0 0,0 0 0 0 0,0-1 0 0 0,-1 1 0 0 0,1-1 0 0 0,-1 1 0 0 0,1-1 0 0 0,-1 0 0 0 0,0 1 0 0 0,1-1 0 0 0,-1 1 0 0 0,0-1 0 0 0,0 0 0 0 0,0 1 0 0 0,0-1 0 0 0,0 1 0 0 0,-1-1 0 0 0,1 0 0 0 0,0 1 0 0 0,-1-1 0 0 0,1 1 0 0 0,-1-1 0 0 0,0 1 0 0 0,0-1 0 0 0,1 1 0 0 0,-2-1-57 0 0,-120-15 659 0 0,93 17-603 0 0,8 2-37 0 0,-1 0 1 0 0,0 1 0 0 0,1 1 0 0 0,-1 2-1 0 0,1 0 1 0 0,0 0 0 0 0,1 2 0 0 0,-4 3-20 0 0,10-6 34 0 0,0 0 0 0 0,1 1 0 0 0,0 1 0 0 0,0 0 0 0 0,1 1 0 0 0,-1 0 0 0 0,2 1 0 0 0,-1 0 0 0 0,1 1 1 0 0,1 0-1 0 0,0 1 0 0 0,0 0 0 0 0,1 0 0 0 0,0 2-34 0 0,9-11 9 0 0,-1-1 0 0 0,1 1 0 0 0,0 0 0 0 0,-1 0-1 0 0,1 1 1 0 0,0-1 0 0 0,0 0 0 0 0,0 0 0 0 0,1 0 0 0 0,-1 0 0 0 0,0 0 0 0 0,1 0 0 0 0,-1-1 0 0 0,1 1-1 0 0,0 0 1 0 0,0 0 0 0 0,0 0 0 0 0,0 0 0 0 0,0-1 0 0 0,0 1 0 0 0,0 0 0 0 0,0-1 0 0 0,1 1 0 0 0,-1-1 0 0 0,0 1-1 0 0,1-1 1 0 0,0 0 0 0 0,-1 0 0 0 0,1 1 0 0 0,0-1 0 0 0,-1 0 0 0 0,1-1 0 0 0,2 2-9 0 0,-3-1-13 0 0,13 6 52 0 0,1-1-1 0 0,-1 0 1 0 0,1-1-1 0 0,0-1 1 0 0,0-1 0 0 0,0 0-1 0 0,0 0 1 0 0,1-2-1 0 0,-1 0 1 0 0,1-1-1 0 0,-1 0 1 0 0,11-2-39 0 0,5 2 38 0 0,167-26-218 0 0,-186 25 140 0 0,0-1 1 0 0,0 0-1 0 0,0-1 0 0 0,0 0 0 0 0,-1 0 1 0 0,1-1-1 0 0,-1-1 0 0 0,0 0 0 0 0,0 0 1 0 0,-1-1-1 0 0,0-1 0 0 0,0 0 0 0 0,0 0 1 0 0,-1-1-1 0 0,6-5 40 0 0,-14 10-123 0 0,-5-3 9 0 0,-1 0 96 0 0,0 0 0 0 0,0 0 0 0 0,-1 0 0 0 0,0 1 0 0 0,0 0 0 0 0,0 0 0 0 0,-1 1 0 0 0,0-1 0 0 0,0 1 0 0 0,0 1 0 0 0,0-1 0 0 0,0 1 0 0 0,-1 1 0 0 0,-6-2 18 0 0,-209-28-83 0 0,156 23-2235 0 0,66 9 1141 0 0,1 0-78 0 0</inkml:trace>
  <inkml:trace contextRef="#ctx0" brushRef="#br0" timeOffset="25238.603">2259 3615 1036 0 0,'8'-3'146'0'0,"-1"0"1"0"0,2 0-1 0 0,-1 1 0 0 0,0 0 1 0 0,0 1-1 0 0,1 0 1 0 0,-1 0-1 0 0,0 1 0 0 0,1 0 1 0 0,-1 0-1 0 0,1 1 0 0 0,-1 0 1 0 0,1 0-1 0 0,-1 1 0 0 0,0 0 1 0 0,0 1-1 0 0,0-1 0 0 0,0 2 1 0 0,-1-1-1 0 0,1 1-146 0 0,14 7 50 0 0,-1 1-1 0 0,0 0 1 0 0,-1 2 0 0 0,-1 0-1 0 0,0 1 1 0 0,-1 1 0 0 0,0 1-1 0 0,-1 0 1 0 0,-2 2-1 0 0,1 0 1 0 0,3 7-50 0 0,-16-22 86 0 0,1 0 0 0 0,-1 1 1 0 0,0-1-1 0 0,-1 0 0 0 0,1 1 0 0 0,-1 0 0 0 0,0-1 1 0 0,0 1-1 0 0,0 0 0 0 0,-1 0 0 0 0,0 0 0 0 0,0 0 1 0 0,0 0-1 0 0,0 1 0 0 0,-1-1 0 0 0,0 0 0 0 0,0 0 1 0 0,0 0-1 0 0,-1 0 0 0 0,0 1 0 0 0,0-1 0 0 0,0 0 1 0 0,0 0-1 0 0,-1 0 0 0 0,0-1 0 0 0,0 1 0 0 0,0 0 1 0 0,-1-1-1 0 0,1 1 0 0 0,-1-1 0 0 0,0 0 0 0 0,-1 0 0 0 0,1 0 1 0 0,-1 0-1 0 0,1 0 0 0 0,-1-1 0 0 0,0 0 0 0 0,-1 0 1 0 0,1 0-1 0 0,0 0 0 0 0,-1 0 0 0 0,0-1 0 0 0,-4 2-86 0 0,8-4 27 0 0,0 1 0 0 0,0-1 0 0 0,0 1-1 0 0,0-1 1 0 0,0 0 0 0 0,-1 1 0 0 0,1-1-1 0 0,0 0 1 0 0,0 0 0 0 0,-1 0 0 0 0,1 0-1 0 0,0 0 1 0 0,0 0 0 0 0,-1 0 0 0 0,1 0-1 0 0,0-1 1 0 0,0 1 0 0 0,0 0-1 0 0,-1-1 1 0 0,1 1 0 0 0,0-1 0 0 0,0 1-1 0 0,0-1 1 0 0,0 1 0 0 0,0-1 0 0 0,0 0-1 0 0,0 0 1 0 0,0 0 0 0 0,0 1 0 0 0,0-1-1 0 0,0 0 1 0 0,1 0 0 0 0,-1 0 0 0 0,0 0-1 0 0,1 0 1 0 0,-1-1 0 0 0,0 1 0 0 0,1 0-1 0 0,0 0 1 0 0,-1 0 0 0 0,1 0-1 0 0,0-1 1 0 0,-1 1 0 0 0,1 0 0 0 0,0 0-1 0 0,0-1 1 0 0,0 1 0 0 0,0 0 0 0 0,0 0-1 0 0,0 0 1 0 0,1-1 0 0 0,-1 1 0 0 0,0 0-1 0 0,0 0 1 0 0,1-1 0 0 0,-1 1 0 0 0,1 0-1 0 0,-1 0 1 0 0,1 0 0 0 0,0 0 0 0 0,-1 0-1 0 0,1 0 1 0 0,0 0-27 0 0,26-75 49 0 0,-13 55-160 0 0,1 1 0 0 0,1 1 0 0 0,0 0 0 0 0,2 1-1 0 0,0 1 1 0 0,0 0 0 0 0,2 2 0 0 0,0 0 0 0 0,1 2 0 0 0,0 0 0 0 0,22-10 111 0 0,97-68-2582 0 0,-121 73-1173 0 0,-19 18 2493 0 0</inkml:trace>
  <inkml:trace contextRef="#ctx0" brushRef="#br0" timeOffset="25639.717">3002 3607 896 0 0,'17'6'173'0'0,"-1"2"-1"0"0,0 0 1 0 0,0 1-1 0 0,0 0 1 0 0,-1 2 0 0 0,0-1-1 0 0,-1 2 1 0 0,-1 0-1 0 0,0 1 1 0 0,0 0-1 0 0,-1 1 1 0 0,-1 0 0 0 0,0 1-1 0 0,-1 0 1 0 0,-1 1-1 0 0,0 0 1 0 0,-1 0 0 0 0,-1 1-1 0 0,-1 0 1 0 0,0 0-1 0 0,-1 1 1 0 0,-1-1-1 0 0,0 1 1 0 0,-2 0 0 0 0,0 0-1 0 0,0 15-172 0 0,-2-28 120 0 0,-1-1 0 0 0,1 1 0 0 0,-1 0 0 0 0,0-1 0 0 0,0 1 0 0 0,-1-1 0 0 0,1 1 0 0 0,-1-1 0 0 0,0 0 0 0 0,0 0 0 0 0,0 0 0 0 0,-1 0 0 0 0,1 0 0 0 0,-1 0 0 0 0,0 0 0 0 0,0-1 0 0 0,0 1 0 0 0,-1-1 0 0 0,1 0-1 0 0,-1 0 1 0 0,0-1 0 0 0,0 1 0 0 0,0-1 0 0 0,0 1 0 0 0,0-1 0 0 0,0 0 0 0 0,-1-1 0 0 0,1 1 0 0 0,-1-1 0 0 0,-2 1-120 0 0,6-2 341 0 0,-13-23 210 0 0,13 11-556 0 0,0 1-1 0 0,1-1 1 0 0,0 0-1 0 0,0 0 1 0 0,1 0 0 0 0,1 1-1 0 0,0-1 1 0 0,1 1-1 0 0,0-1 1 0 0,1 1-1 0 0,0 0 1 0 0,1 0-1 0 0,0 0 1 0 0,0 1 0 0 0,1 0-1 0 0,1 0 1 0 0,0 0-1 0 0,0 1 1 0 0,1 0-1 0 0,0 0 1 0 0,0 1-1 0 0,1 0 1 0 0,0 1 0 0 0,9-6 5 0 0,243-138-5116 0 0,-238 139 3857 0 0,-8 1-2 0 0</inkml:trace>
  <inkml:trace contextRef="#ctx0" brushRef="#br0" timeOffset="26039.626">3537 3780 856 0 0,'95'-11'3341'0'0,"46"-30"-2589"0"0,-83 22-355 0 0,-11 5-169 0 0,0-2 1 0 0,-1-3-1 0 0,-1-1 1 0 0,-1-2-1 0 0,21-16-228 0 0,-15-10 335 0 0,-48 45-273 0 0,-29-17 103 0 0,-122 18 186 0 0,113 5-264 0 0,0 2 0 0 0,1 1 0 0 0,0 2 0 0 0,0 1 0 0 0,1 2 0 0 0,0 1 0 0 0,1 2 0 0 0,0 1 0 0 0,1 1 0 0 0,1 2 0 0 0,1 1 0 0 0,0 2 0 0 0,-1 3-87 0 0,28-21 2 0 0,0 0 1 0 0,0 0-1 0 0,1 0 0 0 0,-1 1 1 0 0,1-1-1 0 0,0 1 0 0 0,0-1 1 0 0,0 1-1 0 0,0 0 0 0 0,1-1 1 0 0,-1 1-1 0 0,1 0 0 0 0,0 0 1 0 0,0 0-1 0 0,1 0 0 0 0,-1 0 1 0 0,1 0-1 0 0,0 0 0 0 0,0 1 1 0 0,0-1-1 0 0,1 0 0 0 0,-1 0 1 0 0,1 0-1 0 0,0 0 0 0 0,0 0 1 0 0,0 0-1 0 0,1 0 0 0 0,-1-1 1 0 0,1 1-1 0 0,0 0 0 0 0,0-1 1 0 0,0 1-1 0 0,1-1 0 0 0,-1 0 1 0 0,1 0-1 0 0,0 0 0 0 0,0 0 1 0 0,3 2-3 0 0,3 4-85 0 0,1-1 0 0 0,1 0 0 0 0,0-1 0 0 0,0 0 0 0 0,0 0 1 0 0,1-1-1 0 0,-1-1 0 0 0,2 0 0 0 0,-1-1 0 0 0,0 0 0 0 0,11 2 85 0 0,210 10-4911 0 0,-198-16 3619 0 0</inkml:trace>
  <inkml:trace contextRef="#ctx0" brushRef="#br0" timeOffset="27146.413">4321 3913 1428 0 0,'0'0'680'0'0,"0"0"46"0"0,0 0-62 0 0,0 0-98 0 0,0 0-76 0 0,0 0-98 0 0,0 0-20 0 0,0 0-28 0 0,8-1-40 0 0,73-36 1434 0 0,-62 22-1402 0 0,-21 23-172 0 0,-14 9-41 0 0,33-32 124 0 0,35-31-115 0 0,9-19-409 0 0,-3-3-1 0 0,-3-3 1 0 0,-3-2-1 0 0,24-47 278 0 0,-14-34-1173 0 0,-68 146 1026 0 0,0 5 113 0 0,0-1 0 0 0,0 1 0 0 0,-1-1 1 0 0,1 2-1 0 0,-1-1 0 0 0,1 1 0 0 0,-1 0 0 0 0,0 0 1 0 0,0 1-1 0 0,0 0 0 0 0,0 0 0 0 0,1 1 0 0 0,-1 0 0 0 0,0 0 1 0 0,0 0-1 0 0,0 1 0 0 0,0 0 0 0 0,-6 2 34 0 0,4-2-10 0 0,1 1-1 0 0,0 1 1 0 0,0-1-1 0 0,1 1 1 0 0,-1 1-1 0 0,1-1 1 0 0,-1 1-1 0 0,1 1 1 0 0,0-1-1 0 0,0 1 1 0 0,1 0-1 0 0,0 1 1 0 0,0-1-1 0 0,0 1 1 0 0,0 1-1 0 0,1-1 1 0 0,0 1-1 0 0,0 0 1 0 0,1 0-1 0 0,0 0 1 0 0,0 1-1 0 0,1-1 1 0 0,-2 6 10 0 0,10-1 19 0 0,0-1 0 0 0,1-1 0 0 0,0 1 0 0 0,1-1 0 0 0,0 0 0 0 0,0 0 0 0 0,1-1 0 0 0,0 0 0 0 0,1 0 0 0 0,0-1 0 0 0,1 0 0 0 0,-1-1 1 0 0,2 0-1 0 0,-1-1 0 0 0,1 0 0 0 0,-1 0 0 0 0,6 1-19 0 0,8 8 27 0 0,126 88 501 0 0,-148-102-502 0 0,0 1 1 0 0,-1 0 0 0 0,1 0 0 0 0,-1-1 0 0 0,0 1 0 0 0,1 0 0 0 0,-1 1 0 0 0,0-1 0 0 0,0 0 0 0 0,0 0-1 0 0,0 0 1 0 0,-1 1 0 0 0,1-1 0 0 0,0 0 0 0 0,-1 1 0 0 0,0-1 0 0 0,0 0 0 0 0,0 1 0 0 0,0-1-1 0 0,0 1 1 0 0,0-1 0 0 0,0 0 0 0 0,-1 1 0 0 0,1-1 0 0 0,-1 0 0 0 0,0 1 0 0 0,1-1 0 0 0,-1 0 0 0 0,0 0-1 0 0,0 0 1 0 0,-1 0 0 0 0,1 0 0 0 0,0 0 0 0 0,-1 0 0 0 0,1 0 0 0 0,-1 0 0 0 0,0-1 0 0 0,-1 2-27 0 0,-81 50 418 0 0,-10-29-94 0 0,90-23-412 0 0,-7-5-507 0 0,11 0 426 0 0,0-1 1 0 0,0 0-1 0 0,1 0 0 0 0,0 0 1 0 0,0 0-1 0 0,1 1 1 0 0,-1-1-1 0 0,1 1 0 0 0,0-1 1 0 0,0 1-1 0 0,0-1 0 0 0,1 1 1 0 0,-1 0-1 0 0,1 0 0 0 0,0 0 1 0 0,0 1-1 0 0,1-1 1 0 0,-1 1-1 0 0,1-1 0 0 0,0 1 1 0 0,0 0-1 0 0,0 1 0 0 0,0-1 1 0 0,0 1-1 0 0,0-1 1 0 0,1 1-1 0 0,-1 1 0 0 0,2-1 169 0 0,32-18-1204 0 0</inkml:trace>
  <inkml:trace contextRef="#ctx0" brushRef="#br0" timeOffset="27467.932">5432 3427 1120 0 0,'-101'-122'5349'0'0,"99"121"-5308"0"0,-1 0 0 0 0,0 1 0 0 0,0-1 0 0 0,0 1 0 0 0,0 0 0 0 0,0 0 0 0 0,0 0 0 0 0,0 0 0 0 0,0 0 0 0 0,0 0 0 0 0,0 1-1 0 0,0-1 1 0 0,1 1 0 0 0,-1 0 0 0 0,0 0 0 0 0,0 0 0 0 0,1 1 0 0 0,-1-1 0 0 0,0 0 0 0 0,1 1 0 0 0,0 0 0 0 0,-1-1 0 0 0,1 1 0 0 0,0 0 0 0 0,0 0 0 0 0,0 1-1 0 0,0-1 1 0 0,0 0 0 0 0,0 1 0 0 0,1-1 0 0 0,-1 1 0 0 0,1-1 0 0 0,0 1 0 0 0,0 0 0 0 0,0 0 0 0 0,0-1 0 0 0,0 1 0 0 0,0 0 0 0 0,1 0 0 0 0,-1 0 0 0 0,1 0-1 0 0,0 0 1 0 0,0 1-41 0 0,-3 3 60 0 0,-11 37 62 0 0,2 0-1 0 0,1 1 0 0 0,3 0 1 0 0,2 1-1 0 0,2-1 0 0 0,1 1 1 0 0,3 0-1 0 0,3 19-121 0 0,-2-3 153 0 0,25 193 87 0 0,67 275 342 0 0,-125-667-7343 0 0,22 88 5539 0 0</inkml:trace>
  <inkml:trace contextRef="#ctx0" brushRef="#br0" timeOffset="27857.354">5189 3611 1912 0 0,'-1'-10'155'0'0,"0"1"-1"0"0,0-1 1 0 0,1 0-1 0 0,1 1 0 0 0,-1-1 1 0 0,1 1-1 0 0,1-1 1 0 0,0 1-1 0 0,0-1 1 0 0,1 1-1 0 0,0 0 1 0 0,1 0-1 0 0,0 0 1 0 0,0 1-1 0 0,1-1 1 0 0,0 1-1 0 0,0 0 1 0 0,1 1-1 0 0,0-1 0 0 0,1 1 1 0 0,-1 0-1 0 0,1 1 1 0 0,1-1-1 0 0,-1 1 1 0 0,1 1-1 0 0,3-2-154 0 0,6-5 111 0 0,0 2 0 0 0,0 0 0 0 0,1 1 0 0 0,0 1 0 0 0,0 0 0 0 0,1 2 0 0 0,0 0 1 0 0,0 1-1 0 0,1 1 0 0 0,-1 1 0 0 0,1 0 0 0 0,12 1-111 0 0,64 36 258 0 0,-88-30-226 0 0,0 1 0 0 0,-1 0 1 0 0,0 0-1 0 0,0 1 0 0 0,0 0 0 0 0,-1 0 0 0 0,1 1 0 0 0,-2 0 0 0 0,1 0 0 0 0,-1 0 0 0 0,0 1 0 0 0,0-1 0 0 0,-1 1 0 0 0,0 0 0 0 0,0 0 0 0 0,-1 1 0 0 0,0-1 0 0 0,-1 1 1 0 0,0 0-1 0 0,0 0 0 0 0,-1-1 0 0 0,0 1 0 0 0,0 1-32 0 0,-3-4 31 0 0,0 1 0 0 0,0-1 1 0 0,0 1-1 0 0,0-1 0 0 0,-1 0 1 0 0,0 0-1 0 0,-1 0 0 0 0,1 0 1 0 0,-1 0-1 0 0,0-1 0 0 0,-1 0 1 0 0,1 0-1 0 0,-1 0 0 0 0,0 0 1 0 0,0-1-1 0 0,0 0 0 0 0,-5 3-31 0 0,9-6 14 0 0,-22 14 43 0 0,0 0 0 0 0,0-2 0 0 0,-1-1 1 0 0,-1-1-1 0 0,0-1 0 0 0,-1-1 0 0 0,0-2 0 0 0,0 0 1 0 0,0-2-1 0 0,-1 0 0 0 0,0-2 0 0 0,0-1 0 0 0,0-1 1 0 0,0-2-1 0 0,-2-1-57 0 0,22 2-175 0 0,-1 0 1 0 0,1-1-1 0 0,0 0 1 0 0,-1-1-1 0 0,1 0 1 0 0,0 0-1 0 0,0 0 1 0 0,0-1-1 0 0,0 0 1 0 0,1-1-1 0 0,-1 1 0 0 0,1-1 1 0 0,0-1-1 0 0,0 1 1 0 0,0-1-1 0 0,0 0 1 0 0,1 0-1 0 0,0 0 1 0 0,0-1-1 0 0,0 0 1 0 0,1 0-1 0 0,0 0 1 0 0,-1-2 174 0 0,10-24-2537 0 0,25-15 1339 0 0</inkml:trace>
  <inkml:trace contextRef="#ctx0" brushRef="#br0" timeOffset="29169.703">6353 3472 1096 0 0,'4'0'442'0'0,"17"-17"1400"0"0,-15 9-1694 0 0,-4 6-107 0 0,-1 2-33 0 0,0-1 0 0 0,0 1 0 0 0,-1 0 0 0 0,1-1 0 0 0,0 1 0 0 0,0 0 0 0 0,0-1 0 0 0,0 1 0 0 0,-1-1 0 0 0,1 0 0 0 0,0 1 0 0 0,0-1 0 0 0,-1 1 0 0 0,1-1 0 0 0,0 0 0 0 0,-1 0 0 0 0,1 1 0 0 0,-1-1 0 0 0,1 0 0 0 0,-1 0 0 0 0,1 0 0 0 0,-1 0 0 0 0,0 0 0 0 0,1 0 0 0 0,-1 1 0 0 0,0-1 0 0 0,0 0 0 0 0,0 0 0 0 0,1 0 0 0 0,-1 0 0 0 0,0 0 0 0 0,0 0 0 0 0,-1 0 0 0 0,1 0 0 0 0,0 0 0 0 0,0 0 0 0 0,0 0 0 0 0,-1 0 1 0 0,1 0-1 0 0,0 0 0 0 0,-1 1 0 0 0,1-1 0 0 0,-1 0 0 0 0,1 0 0 0 0,-1 0 0 0 0,1 1 0 0 0,-1-1 0 0 0,1 0 0 0 0,-1 0 0 0 0,-1 0-8 0 0,-12-6 117 0 0,0 0 1 0 0,-1 1 0 0 0,1 1 0 0 0,-2 0 0 0 0,1 1-1 0 0,0 1 1 0 0,-1 0 0 0 0,1 1 0 0 0,-1 1-1 0 0,0 0 1 0 0,0 2 0 0 0,0-1 0 0 0,1 2 0 0 0,-13 2-118 0 0,15-2 44 0 0,1 1 0 0 0,0 0 0 0 0,0 0 0 0 0,0 1 0 0 0,0 1 0 0 0,1 0 1 0 0,-1 1-1 0 0,1 0 0 0 0,0 1 0 0 0,1 0 0 0 0,0 0 0 0 0,0 1 1 0 0,1 1-1 0 0,0 0 0 0 0,0 0 0 0 0,1 0 0 0 0,0 1 0 0 0,0 1 1 0 0,2-1-1 0 0,-1 1 0 0 0,1 0 0 0 0,1 0 0 0 0,0 1 0 0 0,0 0 1 0 0,0 3-45 0 0,8-8 1 0 0,1 0 1 0 0,-1-1-1 0 0,1 1 0 0 0,1-1 1 0 0,-1 0-1 0 0,1 0 1 0 0,0 0-1 0 0,0-1 1 0 0,1 0-1 0 0,-1 0 1 0 0,1 0-1 0 0,1-1 1 0 0,-1 0-1 0 0,0 0 0 0 0,1 0 1 0 0,0-1-1 0 0,0 0 1 0 0,0 0-1 0 0,0-1 1 0 0,0 0-1 0 0,1 0 1 0 0,-1-1-1 0 0,1 0 1 0 0,-1 0-1 0 0,1 0 0 0 0,-1-1 1 0 0,7-1-2 0 0,8 5-123 0 0,1-2-1 0 0,0 0 1 0 0,0-1-1 0 0,0-2 1 0 0,0 0-1 0 0,0-2 1 0 0,0 0-1 0 0,-1-1 1 0 0,1-2-1 0 0,-1 0 1 0 0,0-1 0 0 0,-1-1-1 0 0,10-6 124 0 0,-29 12-19 0 0,0 1-1 0 0,0-1 1 0 0,0 1 0 0 0,0-1-1 0 0,-1 0 1 0 0,1 0-1 0 0,0 0 1 0 0,-1 0 0 0 0,1 0-1 0 0,-1 0 1 0 0,0 0-1 0 0,0-1 1 0 0,0 1 0 0 0,0 0-1 0 0,0-1 1 0 0,0 1-1 0 0,-1-1 1 0 0,1 1 0 0 0,-1-1-1 0 0,0 1 1 0 0,1-1-1 0 0,-1 1 1 0 0,0-1 0 0 0,-1 1-1 0 0,1-1 1 0 0,0 1-1 0 0,-1-1 1 0 0,1 1 0 0 0,-1-1-1 0 0,0 1 1 0 0,0-1-1 0 0,0 1 1 0 0,0 0 0 0 0,0 0-1 0 0,0-1 1 0 0,-1 1 0 0 0,1 0-1 0 0,-1 0 1 0 0,0 0-1 0 0,1 1 1 0 0,-1-1 0 0 0,0 0-1 0 0,0 1 1 0 0,0-1-1 0 0,0 1 1 0 0,0-1 0 0 0,-1 1-1 0 0,1 0 20 0 0,-6-8 60 0 0,-30-63 470 0 0,62 46-360 0 0,-18 20-146 0 0,0 1-1 0 0,0-1 0 0 0,1 1 0 0 0,-1 0 0 0 0,1 1 1 0 0,0 0-1 0 0,1 0 0 0 0,-1 0 0 0 0,1 1 0 0 0,-1 0 1 0 0,1 1-1 0 0,0-1 0 0 0,0 1 0 0 0,0 1 0 0 0,1 0 0 0 0,-1 0 1 0 0,0 1-1 0 0,4 0-23 0 0,-2 4-3 0 0,0 0 1 0 0,0 1-1 0 0,0 0 1 0 0,0 1-1 0 0,-1 0 0 0 0,0 1 1 0 0,-1 0-1 0 0,1 0 1 0 0,-1 1-1 0 0,-1 0 1 0 0,1 0-1 0 0,-1 1 1 0 0,-1 0-1 0 0,0 0 0 0 0,0 1 1 0 0,-1 0-1 0 0,0 0 1 0 0,0 0-1 0 0,-1 0 1 0 0,-1 1-1 0 0,0-1 0 0 0,0 1 1 0 0,-1 0-1 0 0,0 0 1 0 0,-1 7 2 0 0,6 139 2077 0 0,-36-147-1485 0 0,26-81-564 0 0,5 48-92 0 0,2 0 1 0 0,1 0-1 0 0,1 0 0 0 0,0 1 0 0 0,2 0 0 0 0,1 1 0 0 0,0-1 0 0 0,9-12 64 0 0,-7 14-105 0 0,1 1-1 0 0,1 0 1 0 0,0 1-1 0 0,2 0 1 0 0,0 1 0 0 0,0 1-1 0 0,2 0 1 0 0,0 1-1 0 0,15-9 106 0 0,-29 22-30 0 0,0 0-1 0 0,1 1 0 0 0,-1-1 0 0 0,1 1 0 0 0,-1 0 1 0 0,1-1-1 0 0,0 2 0 0 0,0-1 0 0 0,-1 0 1 0 0,1 1-1 0 0,0 0 0 0 0,0-1 0 0 0,0 2 1 0 0,-1-1-1 0 0,1 0 0 0 0,0 1 0 0 0,0 0 1 0 0,0-1-1 0 0,-1 2 0 0 0,1-1 0 0 0,-1 0 1 0 0,1 1-1 0 0,-1-1 0 0 0,1 1 0 0 0,-1 0 1 0 0,0 0-1 0 0,0 1 0 0 0,0-1 0 0 0,0 1 1 0 0,0-1-1 0 0,0 1 0 0 0,-1 0 0 0 0,1 0 31 0 0,70 111-208 0 0,-45-41 16 0 0,-26-60 172 0 0,1 0 1 0 0,1 0 0 0 0,0 0-1 0 0,0 0 1 0 0,1-1-1 0 0,1 0 1 0 0,0 0 0 0 0,1 0-1 0 0,0 0 1 0 0,1-1-1 0 0,0-1 1 0 0,1 1-1 0 0,0-1 1 0 0,0-1 0 0 0,1 0-1 0 0,1 0 1 0 0,-1-1-1 0 0,1 0 1 0 0,1-1-1 0 0,-1 0 1 0 0,1-1 0 0 0,1 0-1 0 0,1 0 20 0 0,-2-3-96 0 0,129 5-1194 0 0,-57-39-9 0 0,-52 18 497 0 0</inkml:trace>
  <inkml:trace contextRef="#ctx0" brushRef="#br0" timeOffset="29422.989">7754 3598 904 0 0,'-1'-2'93'0'0,"0"1"0"0"0,0-1 0 0 0,0 0 0 0 0,0 1 0 0 0,-1-1 0 0 0,1 1 0 0 0,-1 0 0 0 0,1-1 0 0 0,-1 1 0 0 0,1 0 0 0 0,-1 0 0 0 0,0 0 0 0 0,1 0 0 0 0,-1 0 0 0 0,0 0 0 0 0,0 1 0 0 0,0-1 0 0 0,1 0 0 0 0,-1 1 0 0 0,0 0 0 0 0,0-1 0 0 0,0 1 0 0 0,0 0 0 0 0,0 0 0 0 0,0 0 0 0 0,0 0 0 0 0,0 0 0 0 0,0 1 0 0 0,0-1 0 0 0,0 0 0 0 0,0 1 0 0 0,0 0 0 0 0,1-1 0 0 0,-1 1-93 0 0,-21 2 128 0 0,0 2 0 0 0,0 0-1 0 0,1 1 1 0 0,0 1-1 0 0,0 1 1 0 0,1 1-1 0 0,0 1 1 0 0,0 1 0 0 0,1 0-1 0 0,0 2 1 0 0,1 0-1 0 0,1 1 1 0 0,0 1 0 0 0,-1 4-128 0 0,-40 76 940 0 0,88-83-804 0 0,-17-11-101 0 0,0 0-1 0 0,-1-1 1 0 0,1 0-1 0 0,0-1 1 0 0,0-1-1 0 0,0 0 1 0 0,-1 0-1 0 0,1-1 1 0 0,-1-1-1 0 0,0 0 1 0 0,0 0-1 0 0,8-5-34 0 0,5-1-129 0 0,0-1-1 0 0,-1-1 1 0 0,-1-1-1 0 0,0-1 1 0 0,0-1-1 0 0,-2-1 1 0 0,0-1 0 0 0,-1 0-1 0 0,0-1 1 0 0,-2-2-1 0 0,0 0 1 0 0,-1 0-1 0 0,-2-1 1 0 0,0-1-1 0 0,-1-1 1 0 0,-1 0-1 0 0,-1 0 1 0 0,-1-1-1 0 0,-1-1 1 0 0,1-7 129 0 0,20-91-173 0 0,-20 66 156 0 0</inkml:trace>
  <inkml:trace contextRef="#ctx0" brushRef="#br0" timeOffset="29694.9">7914 3058 4940 0 0,'-1'-27'131'0'0,"-2"0"-1"0"0,0 1 0 0 0,-2-1 0 0 0,-1 1 0 0 0,-1 0 0 0 0,-1 0 0 0 0,-1 1 0 0 0,-1 0 0 0 0,-4-4-130 0 0,10 19 66 0 0,-1 0-1 0 0,0 0 1 0 0,0 1-1 0 0,-1 0 0 0 0,0 0 1 0 0,0 1-1 0 0,-1-1 1 0 0,-1 2-1 0 0,1-1 1 0 0,-1 1-1 0 0,0 0 0 0 0,-1 0 1 0 0,0 1-1 0 0,0 0 1 0 0,-3-1-66 0 0,10 7 8 0 0,0 0 0 0 0,-1-1 0 0 0,1 1 0 0 0,0 1 0 0 0,0-1 0 0 0,0 0 0 0 0,0 0 0 0 0,0 1 0 0 0,0-1 0 0 0,-1 1 0 0 0,1 0 0 0 0,0 0 0 0 0,1 0 0 0 0,-1 0 0 0 0,0 0 0 0 0,0 0 0 0 0,0 0 0 0 0,0 0 0 0 0,1 1 0 0 0,-1-1 0 0 0,1 1 0 0 0,-1-1 0 0 0,1 1 0 0 0,0 0 0 0 0,-1 0 0 0 0,1-1 0 0 0,0 1 0 0 0,0 0-8 0 0,-2 3 10 0 0,-9 14 46 0 0,1 2-1 0 0,1-1 1 0 0,1 1 0 0 0,0 1-1 0 0,2-1 1 0 0,1 1-1 0 0,0 1 1 0 0,2-1 0 0 0,1 1-1 0 0,0 0 1 0 0,2 0-1 0 0,0-1 1 0 0,2 1-1 0 0,2 12-55 0 0,27 92 98 0 0,-9-74-37 0 0,-13-29-91 0 0,1 0 0 0 0,2-1 0 0 0,0 0 0 0 0,1-1 0 0 0,1 0 0 0 0,2 0 0 0 0,0-2 0 0 0,1 0 0 0 0,0-1 0 0 0,2 0 0 0 0,1-2 0 0 0,0 0 0 0 0,1-1 0 0 0,0-1 0 0 0,1-1 0 0 0,1 0 0 0 0,1-2 0 0 0,18 8 30 0 0,149 7-2128 0 0,-105-63 1187 0 0,-69 25 742 0 0,5-5 59 0 0</inkml:trace>
  <inkml:trace contextRef="#ctx0" brushRef="#br0" timeOffset="29853.9">8342 3497 4268 0 0,'33'-73'3207'0'0,"-30"90"-3151"0"0,2-1 1 0 0,-1 0 0 0 0,2 0-1 0 0,0 0 1 0 0,1-1-1 0 0,1 0 1 0 0,0 0 0 0 0,1-1-1 0 0,0 0 1 0 0,1-1-1 0 0,1 0 1 0 0,10 11-57 0 0,-20-24-99 0 0,0 1 1 0 0,0 0-1 0 0,0-1 0 0 0,0 1 0 0 0,-1-1 0 0 0,1 1 1 0 0,0-1-1 0 0,0 1 0 0 0,0-1 0 0 0,0 0 0 0 0,0 1 1 0 0,0-1-1 0 0,0 0 0 0 0,0 0 0 0 0,0 0 0 0 0,0 0 1 0 0,0 0-1 0 0,0 0 0 0 0,0 0 0 0 0,0 0 1 0 0,0 0-1 0 0,0 0 0 0 0,0-1 0 0 0,0 1 0 0 0,0 0 1 0 0,0-1-1 0 0,0 1 0 0 0,0 0 0 0 0,0-1 0 0 0,0 0 1 0 0,0 1-1 0 0,0-1 0 0 0,-1 1 0 0 0,1-1 1 0 0,0 0-1 0 0,0 0 0 0 0,-1 1 0 0 0,1-1 0 0 0,-1 0 1 0 0,1 0-1 0 0,0 0 0 0 0,-1 0 0 0 0,0 0 0 0 0,1 0 1 0 0,-1 1-1 0 0,1-1 0 0 0,-1 0 0 0 0,0 0 1 0 0,0 0-1 0 0,0 0 0 0 0,0-1 0 0 0,1 1 0 0 0,-1 0 1 0 0,-1 0-1 0 0,1 0 0 0 0,0 0 0 0 0,0 0 0 0 0,0 0 1 0 0,0 0-1 0 0,-1 0 99 0 0,0-28-1291 0 0</inkml:trace>
  <inkml:trace contextRef="#ctx0" brushRef="#br0" timeOffset="30093.727">8360 3030 2120 0 0,'-13'-22'6871'0'0,"8"11"-5190"0"0,-2 12-6916 0 0,0 4 2634 0 0,4-2 1369 0 0</inkml:trace>
  <inkml:trace contextRef="#ctx0" brushRef="#br0" timeOffset="31275.623">8762 3352 1028 0 0,'5'2'175'0'0,"1"0"1"0"0,-1 1-1 0 0,0 0 0 0 0,0 0 0 0 0,-1 1 1 0 0,1-1-1 0 0,-1 1 0 0 0,0 0 0 0 0,1 0 1 0 0,-2 1-1 0 0,1-1 0 0 0,0 1 0 0 0,-1 0 1 0 0,0 0-1 0 0,0 0 0 0 0,-1 0 0 0 0,1 0 0 0 0,-1 1 1 0 0,0-1-1 0 0,-1 1 0 0 0,1 0 0 0 0,-1 1-175 0 0,11 22 387 0 0,23 98 3230 0 0,-40-115-3276 0 0,18-24-240 0 0,205-198-1547 0 0,-119 129 338 0 0,-96 81 1083 0 0,-1 1 1 0 0,1-1-1 0 0,-1 1 0 0 0,1-1 0 0 0,-1 1 1 0 0,1 0-1 0 0,-1 0 0 0 0,0 0 0 0 0,1 0 0 0 0,-1 0 1 0 0,0 1-1 0 0,0-1 0 0 0,0 1 0 0 0,0 0 0 0 0,0-1 1 0 0,0 1-1 0 0,0 0 0 0 0,-1 0 0 0 0,1 0 0 0 0,-1 0 1 0 0,1 0-1 0 0,-1 1 0 0 0,0-1 0 0 0,0 0 0 0 0,0 1 1 0 0,0-1-1 0 0,0 1 0 0 0,-1-1 0 0 0,1 1 1 0 0,-1-1-1 0 0,1 1 0 0 0,-1-1 0 0 0,0 1 0 0 0,0-1 1 0 0,0 1-1 0 0,0 0 0 0 0,-1-1 0 0 0,1 1 0 0 0,-1-1 25 0 0,6 21-98 0 0,1-13 85 0 0,0-1 0 0 0,1 1 0 0 0,0-2 0 0 0,0 1-1 0 0,1-1 1 0 0,0 0 0 0 0,1-1 0 0 0,0 0 0 0 0,0 0 0 0 0,0-1 0 0 0,1 0 0 0 0,0 0 0 0 0,0-1 0 0 0,0-1 0 0 0,1 0 0 0 0,-1 0 0 0 0,1-1-1 0 0,0 0 1 0 0,0-1 0 0 0,0 0 0 0 0,1-1 0 0 0,-1 0 0 0 0,0-1 0 0 0,0 0 0 0 0,1-1 0 0 0,-1 0 0 0 0,0-1 0 0 0,8-2 13 0 0,-6 4-44 0 0,174-48-438 0 0,-173 44 462 0 0,-1 0-1 0 0,1-1 1 0 0,-1 0-1 0 0,0-1 0 0 0,-1-1 1 0 0,0 0-1 0 0,0 0 0 0 0,0-1 1 0 0,-1-1-1 0 0,0 0 1 0 0,0-1-1 0 0,-1 0 0 0 0,-1 0 1 0 0,2-3 20 0 0,-11 12 45 0 0,0 1 111 0 0,-4-13 190 0 0,-5 8-281 0 0,0 2 0 0 0,0-1 0 0 0,-1 1 0 0 0,1 0 0 0 0,-1 1-1 0 0,1 0 1 0 0,-1 1 0 0 0,0 0 0 0 0,0 0 0 0 0,1 1 0 0 0,-1 1 0 0 0,0-1 0 0 0,0 2 0 0 0,1-1-1 0 0,-1 1 1 0 0,0 1 0 0 0,1-1 0 0 0,0 2 0 0 0,0-1 0 0 0,0 1 0 0 0,0 1 0 0 0,0 0-65 0 0,2-3 35 0 0,1 1 1 0 0,0 0 0 0 0,0 1 0 0 0,0 0 0 0 0,0-1 0 0 0,0 2 0 0 0,1-1-1 0 0,0 1 1 0 0,0 0 0 0 0,0 0 0 0 0,0 0 0 0 0,1 0 0 0 0,0 1-1 0 0,0 0 1 0 0,0 0 0 0 0,1 0 0 0 0,0 0 0 0 0,0 1 0 0 0,1-1-1 0 0,0 1 1 0 0,-2 5-36 0 0,4-10 130 0 0,5 4-57 0 0,0 0-61 0 0,-1 0-1 0 0,1-1 1 0 0,1 0-1 0 0,-1 0 1 0 0,1-1 0 0 0,0 0-1 0 0,0 0 1 0 0,0 0-1 0 0,0 0 1 0 0,1-1 0 0 0,-1 0-1 0 0,1-1 1 0 0,0 1-1 0 0,0-1 1 0 0,4 0-12 0 0,145 12 31 0 0,-61-61 1436 0 0,-115 221-481 0 0,20-152-888 0 0,19 311 126 0 0,5 77-43 0 0,-23-389-156 0 0,-1 0 0 0 0,-1 0-1 0 0,-1 0 1 0 0,0 0 0 0 0,-2-1 0 0 0,-1 1 0 0 0,0-1-1 0 0,-1 0 1 0 0,-2 0 0 0 0,-1 2-25 0 0,6-12 38 0 0,-1 0 0 0 0,0 0-1 0 0,-1 0 1 0 0,0-1 0 0 0,0 0 0 0 0,-1 0 0 0 0,0 0-1 0 0,0-1 1 0 0,-1 0 0 0 0,-1 0 0 0 0,1 0 0 0 0,-1-1-1 0 0,0 0 1 0 0,-1-1 0 0 0,1 0 0 0 0,-1 0 0 0 0,-1-1-1 0 0,1 0 1 0 0,-1 0 0 0 0,0-1 0 0 0,0-1 0 0 0,0 0-1 0 0,-7 2-37 0 0,7-8 7 0 0,1 0 0 0 0,0 0 0 0 0,0-1 0 0 0,0 0 0 0 0,0 0 0 0 0,1-1 0 0 0,-1-1-1 0 0,1 1 1 0 0,1-1 0 0 0,-1 0 0 0 0,1-1 0 0 0,0 0 0 0 0,1 0 0 0 0,-1 0 0 0 0,1-1-1 0 0,1 0 1 0 0,-1 0 0 0 0,2-1 0 0 0,-1 1 0 0 0,1-1 0 0 0,0 0 0 0 0,1 0 0 0 0,0-1-1 0 0,0 1 1 0 0,1-1 0 0 0,1 1 0 0 0,-1-1 0 0 0,1 0 0 0 0,1-5-7 0 0,-1 10-11 0 0,-4-17-56 0 0,0 1 0 0 0,2-1 1 0 0,1 0-1 0 0,0 0 0 0 0,2 0 0 0 0,1 0 0 0 0,0 0 0 0 0,4-14 67 0 0,2-9-266 0 0,1 1 0 0 0,3 1 1 0 0,1 0-1 0 0,2 0 0 0 0,2 1 1 0 0,2 1-1 0 0,2 1 0 0 0,2 0 1 0 0,5-4 265 0 0,3 6-877 0 0,2 0-1 0 0,2 3 1 0 0,2 1 0 0 0,0 1 0 0 0,3 2-1 0 0,0 2 1 0 0,29-15 877 0 0,-2 2-1468 0 0</inkml:trace>
  <inkml:trace contextRef="#ctx0" brushRef="#br0" timeOffset="32664.264">10899 3476 1016 0 0,'0'0'812'0'0,"0"0"-197"0"0,0 0-147 0 0,0 0-65 0 0,0 0 71 0 0,0 0-53 0 0,0 0-65 0 0,0 0-28 0 0,11 6-7 0 0,-4-3-262 0 0,-1 0-10 0 0,0 1-1 0 0,0-2 1 0 0,0 1 0 0 0,1-1-1 0 0,-1 1 1 0 0,1-2 0 0 0,-1 1 0 0 0,1-1-1 0 0,0 0 1 0 0,-1 0 0 0 0,1-1 0 0 0,0 0-1 0 0,0 0 1 0 0,-1-1 0 0 0,5 0-49 0 0,379-86 1216 0 0,-376 84-1242 0 0,0 0 0 0 0,-1 0 0 0 0,0-2 0 0 0,0 1 0 0 0,0-2 0 0 0,0 0 0 0 0,-1 0 0 0 0,0-1 0 0 0,0 0 0 0 0,-1-1 0 0 0,0-1 0 0 0,0 0 0 0 0,-1 0 0 0 0,0-1 0 0 0,0 0 0 0 0,-1-1 1 0 0,-1 0-1 0 0,0-1 0 0 0,-1 1 0 0 0,6-13 26 0 0,-14 19-27 0 0,-1 1 1 0 0,0-1-1 0 0,0 0 0 0 0,-1 0 1 0 0,1 1-1 0 0,-1-1 1 0 0,0 1-1 0 0,0 0 1 0 0,-1 0-1 0 0,1 0 1 0 0,-1 1-1 0 0,0-1 1 0 0,0 1-1 0 0,0-1 0 0 0,0 2 1 0 0,-1-1-1 0 0,1 0 1 0 0,-1 1-1 0 0,0 0 1 0 0,0 0-1 0 0,1 0 1 0 0,-1 0-1 0 0,0 1 1 0 0,-1 0-1 0 0,1 0 0 0 0,0 0 1 0 0,0 1-1 0 0,0 0 1 0 0,-1 0-1 0 0,1 0 1 0 0,0 0-1 0 0,-5 2 27 0 0,-19-2 33 0 0,-1 1 1 0 0,1 1-1 0 0,0 2 0 0 0,0 0 0 0 0,0 3 1 0 0,1 0-1 0 0,0 2 0 0 0,0 0 0 0 0,1 2 0 0 0,0 2 1 0 0,1 0-1 0 0,-8 6-33 0 0,23-13 29 0 0,1-1 1 0 0,-1 2-1 0 0,1-1 1 0 0,0 1-1 0 0,1 1 1 0 0,0 0-1 0 0,0 0 0 0 0,1 0 1 0 0,0 1-1 0 0,0 1 1 0 0,1-1-1 0 0,0 1 1 0 0,1 1-1 0 0,0-1 0 0 0,0 1 1 0 0,1 0-1 0 0,1 0 1 0 0,0 0-1 0 0,0 1 1 0 0,0 8-30 0 0,4-15 11 0 0,1 0 1 0 0,0 1 0 0 0,0-1 0 0 0,1 0 0 0 0,0 0 0 0 0,0 0 0 0 0,0 0-1 0 0,0 0 1 0 0,1-1 0 0 0,0 1 0 0 0,0-1 0 0 0,0 1 0 0 0,0-1-1 0 0,1 0 1 0 0,-1 0 0 0 0,1 0 0 0 0,0-1 0 0 0,0 0 0 0 0,2 2-12 0 0,-2-2 21 0 0,17 11-5 0 0,2-2 0 0 0,-1 0 0 0 0,1-1 0 0 0,1-2 0 0 0,0 0 0 0 0,0-1 0 0 0,1-2 0 0 0,0 0 0 0 0,0-2 0 0 0,0-1 0 0 0,0 0 0 0 0,1-2 0 0 0,4-2-16 0 0,317-10-4751 0 0,-283-2 3337 0 0</inkml:trace>
  <inkml:trace contextRef="#ctx0" brushRef="#br0" timeOffset="32982.91">11999 3287 948 0 0,'12'35'3415'0'0,"12"39"-3120"0"0,49 108 2648 0 0,-70-182-2888 0 0,0 1-1 0 0,0-1 1 0 0,0 0-1 0 0,0 0 1 0 0,-1 0-1 0 0,1 0 1 0 0,0 0-1 0 0,0-1 1 0 0,0 1-1 0 0,0-1 1 0 0,-1 0-1 0 0,1 0 1 0 0,0 0-1 0 0,-1 0 1 0 0,1 0-1 0 0,-1-1 1 0 0,1 1-1 0 0,-1-1 0 0 0,0 0 1 0 0,1 0-1 0 0,-1 0 1 0 0,0 0-1 0 0,2-2-54 0 0,-3 3 65 0 0,125-148 389 0 0,-103 119-669 0 0,-2-2 0 0 0,-1 0 0 0 0,-2-2 0 0 0,-1 0 0 0 0,-1 0 0 0 0,3-17 215 0 0,-14-30-5257 0 0,-24 49 3987 0 0</inkml:trace>
  <inkml:trace contextRef="#ctx0" brushRef="#br0" timeOffset="33364.083">12703 3439 1288 0 0,'23'-3'390'0'0,"0"-1"0"0"0,-1-2 0 0 0,0 0 0 0 0,0-1 0 0 0,0-2-1 0 0,-1 0 1 0 0,0-1 0 0 0,0-1 0 0 0,6-6-390 0 0,122-109 1270 0 0,-149 125-1249 0 0,0-1 0 0 0,0 0 0 0 0,0 0 0 0 0,0 0 0 0 0,0 0-1 0 0,0 0 1 0 0,0 1 0 0 0,-1-1 0 0 0,1 0 0 0 0,-1 0 0 0 0,0 0 0 0 0,1 1 0 0 0,-1-1-1 0 0,0 0 1 0 0,0 1 0 0 0,0-1 0 0 0,0 1 0 0 0,0-1 0 0 0,0 1 0 0 0,-1-1-1 0 0,1 1 1 0 0,0 0 0 0 0,-1 0 0 0 0,1-1 0 0 0,-1 1 0 0 0,0 0 0 0 0,1 0 0 0 0,-1 1-1 0 0,0-1 1 0 0,1 0 0 0 0,-1 0 0 0 0,0 1 0 0 0,0-1 0 0 0,0 1 0 0 0,1 0 0 0 0,-1-1-1 0 0,0 1 1 0 0,0 0 0 0 0,0 0 0 0 0,0 0 0 0 0,0 1 0 0 0,1-1 0 0 0,-2 0-21 0 0,-26-3 122 0 0,-1 1-1 0 0,1 1 1 0 0,-1 1 0 0 0,1 2 0 0 0,0 1 0 0 0,-1 1 0 0 0,-13 5-122 0 0,-142 60 384 0 0,178-65-365 0 0,-1 0 1 0 0,1 0-1 0 0,1 1 0 0 0,-1 0 1 0 0,0 0-1 0 0,1 0 0 0 0,0 1 1 0 0,1 0-1 0 0,-1 0 0 0 0,1 1 1 0 0,0 0-1 0 0,1-1 0 0 0,-1 1 1 0 0,2 1-1 0 0,-1-1 0 0 0,1 1 1 0 0,0-1-1 0 0,0 1 0 0 0,1 0 1 0 0,0 0-1 0 0,0 2-19 0 0,31 55 148 0 0,-16-53-246 0 0,0-1-1 0 0,0 0 1 0 0,1-2 0 0 0,1 1-1 0 0,-1-2 1 0 0,1 0 0 0 0,1-1-1 0 0,0 0 1 0 0,0-1 0 0 0,0-1-1 0 0,0 0 1 0 0,1-2-1 0 0,0 0 1 0 0,0 0 0 0 0,0-2-1 0 0,0 0 1 0 0,13-1 98 0 0,98 1-3623 0 0,-95-1 2326 0 0</inkml:trace>
  <inkml:trace contextRef="#ctx0" brushRef="#br0" timeOffset="34080.796">13176 3300 1588 0 0,'12'137'3993'0'0,"-12"-138"-3972"0"0,1 0 0 0 0,0 0 0 0 0,-1 0 0 0 0,1 1 0 0 0,0-1 1 0 0,0 0-1 0 0,0 0 0 0 0,0 0 0 0 0,0 1 0 0 0,0-1 0 0 0,0 0 1 0 0,0 1-1 0 0,0-1 0 0 0,0 1 0 0 0,0-1 0 0 0,0 1 0 0 0,0 0 1 0 0,0-1-1 0 0,0 1 0 0 0,1 0 0 0 0,-1 0 0 0 0,0 0 1 0 0,0 0-1 0 0,0 0 0 0 0,0 0 0 0 0,1 0 0 0 0,-1 0 0 0 0,0 1 1 0 0,0-1-1 0 0,0 0 0 0 0,0 1 0 0 0,0-1 0 0 0,0 0 0 0 0,0 1 1 0 0,1 0-1 0 0,-1-1 0 0 0,-1 1 0 0 0,1-1 0 0 0,0 1 0 0 0,0 0 1 0 0,0 0-1 0 0,0 0 0 0 0,0 0 0 0 0,-1 0 0 0 0,1-1 1 0 0,0 1-1 0 0,-1 0 0 0 0,1 0 0 0 0,-1 1 0 0 0,1-1 0 0 0,-1 0 1 0 0,1 0-1 0 0,-1 0 0 0 0,0 0 0 0 0,1 0 0 0 0,-1 0 0 0 0,0 1 1 0 0,0-1-1 0 0,0 0 0 0 0,0 0 0 0 0,0 0 0 0 0,0 1-21 0 0,199-244 35 0 0,-175 284 16 0 0,-20-29-51 0 0,0 0 1 0 0,1 0-1 0 0,1-1 1 0 0,0 0 0 0 0,1 0-1 0 0,0 0 1 0 0,1-1-1 0 0,0 0 1 0 0,0-1 0 0 0,2 0-1 0 0,-1 0 1 0 0,1-1-1 0 0,0 0 1 0 0,1 0 0 0 0,0-1-1 0 0,1-1 1 0 0,-1 0-1 0 0,1-1 1 0 0,1 0-1 0 0,-1 0 1 0 0,1-2 0 0 0,0 1-1 0 0,0-2 1 0 0,0 0-1 0 0,0 0 1 0 0,1-1 0 0 0,2-1-1 0 0,-5 0-41 0 0,1-1 0 0 0,0 0 0 0 0,-1-1 0 0 0,1 0 0 0 0,0-1 0 0 0,-1 0 0 0 0,1-1 0 0 0,-1 0 0 0 0,0-1 0 0 0,0 0 0 0 0,0 0 0 0 0,-1-2 0 0 0,1 1 0 0 0,-1-1 0 0 0,-1-1 0 0 0,1 0 0 0 0,-1 0 0 0 0,0-1 0 0 0,-1 0 0 0 0,3-3 41 0 0,13-29 84 0 0,-3 0 1 0 0,-1-1 0 0 0,-2-1 0 0 0,-2-1 0 0 0,-2 0-1 0 0,-2-1 1 0 0,-1-1 0 0 0,-3 1 0 0 0,-1-2 0 0 0,-3 1-1 0 0,-1-45-84 0 0,0 71 219 0 0,-1-1 0 0 0,-1-1 0 0 0,0 1 0 0 0,-2 0-1 0 0,-1 0 1 0 0,0 0 0 0 0,-1 0 0 0 0,-1 1 0 0 0,-1-1-1 0 0,-1 1 1 0 0,-6-14-219 0 0,7 20 375 0 0,5 13-346 0 0,-1 0 0 0 0,1 1 0 0 0,-1-1 0 0 0,1 0 0 0 0,-1 0 0 0 0,1 1 0 0 0,-1-1 0 0 0,0 0 0 0 0,1 0 0 0 0,-1 0 0 0 0,1 0 0 0 0,-1 0 0 0 0,1 0 0 0 0,-1 0 0 0 0,0 0 0 0 0,1 0 0 0 0,-1 0 0 0 0,1 0 0 0 0,-1 0 0 0 0,1 0 0 0 0,-1-1 0 0 0,0 1 0 0 0,1 0 0 0 0,-1 0 0 0 0,1-1 0 0 0,-1 1 0 0 0,1 0 0 0 0,-1-1 0 0 0,1 1 0 0 0,0 0 0 0 0,-1-1 0 0 0,1 1 0 0 0,-1-1 0 0 0,1 1 0 0 0,0 0 0 0 0,-1-1 0 0 0,1 1 0 0 0,0-1 0 0 0,-1 1 0 0 0,1-1 0 0 0,0 0-29 0 0,-3 24 41 0 0,1 0-1 0 0,1 0 1 0 0,1-1 0 0 0,1 1 0 0 0,1 0 0 0 0,1 0 0 0 0,1 0 0 0 0,1-1 0 0 0,3 6-41 0 0,85 219-321 0 0,-2-4-3210 0 0,-72-151-625 0 0,-19-88 2906 0 0</inkml:trace>
  <inkml:trace contextRef="#ctx0" brushRef="#br0" timeOffset="34319.525">13846 3161 2204 0 0,'0'-2'1088'0'0,"5"-1"-220"0"0,1 1-160 0 0,22-11 25 0 0,8-4-117 0 0,6 2-208 0 0,8 2-260 0 0,-2 3-100 0 0,2-1-4 0 0,5 5-588 0 0,-2-7-389 0 0,-1 6-455 0 0,-2-1 48 0 0,5-1-172 0 0</inkml:trace>
  <inkml:trace contextRef="#ctx0" brushRef="#br0" timeOffset="52138.473">1180 5105 1108 0 0,'0'0'625'0'0,"0"0"-26"0"0,4 0-40 0 0,15-20 518 0 0,-19 16-698 0 0,0 4-8 0 0,0 0-34 0 0,0 0-22 0 0,0 0-23 0 0,7-7-3 0 0,29-27 239 0 0,-75 182 800 0 0,21 96-973 0 0,41-101-50 0 0,43 56 305 0 0,-65-195-425 0 0,0-3-222 0 0,0 0-1 0 0,0-1 1 0 0,-1 1-1 0 0,1 0 0 0 0,0 0 1 0 0,-1-1-1 0 0,1 1 1 0 0,0 0-1 0 0,-1 0 1 0 0,1 0-1 0 0,-1 0 1 0 0,0 0-1 0 0,1 0 1 0 0,-1 0-1 0 0,0 0 1 0 0,1 0-1 0 0,-1 0 1 0 0,0 0-1 0 0,0 0 1 0 0,0 0-1 0 0,0 0 1 0 0,0 0-1 0 0,0 0 1 0 0,0 0-1 0 0,0 0 1 0 0,-1 0-1 0 0,1 1 1 0 0,0-1-1 0 0,0 0 1 0 0,-1-1-1 0 0,1 1 1 0 0,-1 0-1 0 0,1 0 0 0 0,-1 0 1 0 0,0 0-1 0 0,1 0 1 0 0,-1 0-1 0 0,0-1 1 0 0,1 1-1 0 0,-1 0 1 0 0,0 0-1 0 0,0-1 1 0 0,0 1-1 0 0,1-1 1 0 0,-1 1-1 0 0,0-1 1 0 0,0 1-1 0 0,0-1 1 0 0,0 1-1 0 0,0-1 1 0 0,-1 0 37 0 0,-86-36-4771 0 0,70 22 3537 0 0</inkml:trace>
  <inkml:trace contextRef="#ctx0" brushRef="#br0" timeOffset="53684.228">702 5465 836 0 0,'-30'-8'2920'0'0,"56"5"-1247"0"0,2 0-1698 0 0,570-52 1808 0 0,-343 22-1539 0 0,-253 33-247 0 0,0-1 0 0 0,0 0 0 0 0,0 1-1 0 0,0-1 1 0 0,0 0 0 0 0,0 0-1 0 0,0-1 1 0 0,0 1 0 0 0,0 0 0 0 0,0-1-1 0 0,-1 1 1 0 0,1-1 0 0 0,-1 1 0 0 0,1-1-1 0 0,-1 0 1 0 0,1 1 0 0 0,-1-1 0 0 0,0 0-1 0 0,0 0 1 0 0,0 0 0 0 0,0 0-1 0 0,0 0 1 0 0,-1 0 0 0 0,1 0 0 0 0,0-1-1 0 0,-1 1 1 0 0,0 0 0 0 0,1 0 0 0 0,-1-1-1 0 0,0 1 1 0 0,0-2 3 0 0,0 3-40 0 0,0 1 39 0 0,0-15-1 0 0,-10-45 640 0 0,5 32-395 0 0,-20-32-32 0 0,-4-18-197 0 0,29 77-58 0 0,0 1 76 0 0,0 0 45 0 0,0 0 4 0 0,0 0-82 0 0,0 0-18 0 0,0 0 56 0 0,0 0 6 0 0,0 0-12 0 0,0 0 25 0 0,0 0-19 0 0,-1-13 85 0 0,0 12-123 0 0,1 1 0 0 0,-1-1 0 0 0,1 0 0 0 0,-1 1 0 0 0,1-1 0 0 0,-1 1 0 0 0,0 0 0 0 0,1-1 0 0 0,-1 1 0 0 0,1-1 0 0 0,-1 1 0 0 0,0 0 0 0 0,1-1 0 0 0,-1 1 0 0 0,0 0 0 0 0,0 0 0 0 0,1 0 0 0 0,-1-1 0 0 0,0 1 0 0 0,0 0 0 0 0,1 0 0 0 0,-1 0 0 0 0,0 0 0 0 0,0 0 0 0 0,1 0 0 0 0,-1 1 0 0 0,0-1 0 0 0,1 0 0 0 0,-1 0 0 0 0,0 0 0 0 0,0 1 0 0 0,1-1 0 0 0,-1 0 0 0 0,0 1 0 0 0,1-1 0 0 0,-1 1 0 0 0,1-1 0 0 0,-1 0 0 0 0,0 1 0 0 0,1 0 0 0 0,-1-1 0 0 0,1 1 0 0 0,0-1-1 0 0,-1 1 1 0 0,1-1 0 0 0,-1 1 0 0 0,1 0 0 0 0,0-1 0 0 0,-1 1 0 0 0,1 0 0 0 0,0 0 0 0 0,0-1 0 0 0,0 1 0 0 0,-1 0 0 0 0,1 0 0 0 0,0-1 0 0 0,0 1 0 0 0,0 0 0 0 0,0 0 0 0 0,0-1 0 0 0,0 1 0 0 0,1 0 0 0 0,-1-1 0 0 0,0 1 0 0 0,0 0 0 0 0,0 0 0 0 0,1-1 0 0 0,-1 1 1 0 0,-12 69-65 0 0,-2 377 236 0 0,14-445-62 0 0,0 32 1434 0 0,0 28-1293 0 0,0-59-226 0 0,-10 20-54 0 0,-3 12 12 0 0,-7 12 132 0 0,40-80-166 0 0,51-110-263 0 0,-63 125 261 0 0,0 0 1 0 0,1 1-1 0 0,1 0 1 0 0,1 0-1 0 0,0 1 1 0 0,1 1-1 0 0,1 0 1 0 0,0 1-1 0 0,1 0 1 0 0,0 1-1 0 0,9-6 54 0 0,-22 18-16 0 0,0 0-1 0 0,1 0 1 0 0,-1 0-1 0 0,0 0 1 0 0,1 1-1 0 0,-1-1 1 0 0,1 0-1 0 0,-1 1 1 0 0,1-1 0 0 0,-1 1-1 0 0,1-1 1 0 0,0 1-1 0 0,-1 0 1 0 0,1-1-1 0 0,0 1 1 0 0,-1 0-1 0 0,1 0 1 0 0,-1 0-1 0 0,1 0 1 0 0,0 1-1 0 0,-1-1 1 0 0,1 0-1 0 0,-1 1 1 0 0,1-1-1 0 0,0 1 1 0 0,-1-1-1 0 0,1 1 1 0 0,-1 0-1 0 0,0 0 1 0 0,1 0 0 0 0,-1 0-1 0 0,0 0 1 0 0,1 0-1 0 0,-1 0 1 0 0,0 0-1 0 0,0 0 1 0 0,0 0-1 0 0,0 1 1 0 0,0-1-1 0 0,0 1 1 0 0,0-1-1 0 0,-1 0 1 0 0,1 1-1 0 0,0-1 1 0 0,-1 1-1 0 0,1 0 17 0 0,21 87-17 0 0,-18-70-47 0 0,39 155-132 0 0,-39-167 205 0 0,0 1 0 0 0,1-1 0 0 0,0 0 0 0 0,0 0 0 0 0,0-1-1 0 0,1 1 1 0 0,0-1 0 0 0,0-1 0 0 0,0 1 0 0 0,1-1-1 0 0,0 0 1 0 0,0 0 0 0 0,0-1 0 0 0,1 0 0 0 0,-1-1-1 0 0,1 1 1 0 0,0-1 0 0 0,0-1 0 0 0,0 1 0 0 0,0-2 0 0 0,1 1-1 0 0,-1-1 1 0 0,5 0-9 0 0,5 2-22 0 0,0-1-1 0 0,0-1 1 0 0,0 0-1 0 0,1-2 1 0 0,-1 0 0 0 0,0-1-1 0 0,0-1 1 0 0,0 0-1 0 0,0-2 1 0 0,-1 0 0 0 0,0-1-1 0 0,0 0 1 0 0,0-2-1 0 0,-1 0 1 0 0,0-1-1 0 0,8-5 23 0 0,-19 7-16 0 0,0 1-1 0 0,0-1 0 0 0,0-1 0 0 0,-1 1 0 0 0,0-1 0 0 0,0 0 0 0 0,-1 1 1 0 0,0-2-1 0 0,0 1 0 0 0,-1 0 0 0 0,0 0 0 0 0,-1-1 0 0 0,1 1 0 0 0,-2-1 0 0 0,1 0 1 0 0,-1 1-1 0 0,-1-1 0 0 0,1 1 0 0 0,-2-1 0 0 0,1 1 0 0 0,-1-1 0 0 0,0 1 1 0 0,-1 0-1 0 0,0 0 0 0 0,0 0 0 0 0,-1 0 0 0 0,1 0 0 0 0,-2 1 0 0 0,1 0 1 0 0,-1 0-1 0 0,-1 0 0 0 0,1 0 0 0 0,-1 1 0 0 0,0 0 0 0 0,0 0 0 0 0,-1 0 0 0 0,0 1 1 0 0,0 0-1 0 0,0 1 0 0 0,0-1 0 0 0,-1 1 0 0 0,0 1 0 0 0,0-1 0 0 0,-4 0 17 0 0,1 3 11 0 0,1 0-1 0 0,0 1 0 0 0,-1 0 0 0 0,1 1 0 0 0,-1 0 1 0 0,1 1-1 0 0,-1 0 0 0 0,1 1 0 0 0,0 0 1 0 0,0 0-1 0 0,1 1 0 0 0,-1 0 0 0 0,1 1 0 0 0,-1 0 1 0 0,1 0-1 0 0,1 1 0 0 0,-1 0 0 0 0,1 1 0 0 0,0 0 1 0 0,1 0-1 0 0,-1 1 0 0 0,2 0 0 0 0,-1 0 1 0 0,1 0-1 0 0,0 1 0 0 0,1 0 0 0 0,0 0 0 0 0,-1 3-10 0 0,-1 1 39 0 0,4-8-16 0 0,0 0-1 0 0,0 0 1 0 0,0 0 0 0 0,1 0 0 0 0,0 0 0 0 0,0 1 0 0 0,0-1 0 0 0,1 1 0 0 0,-1-1 0 0 0,1 1 0 0 0,1 0 0 0 0,-1-1 0 0 0,1 1 0 0 0,0 0 0 0 0,0 0 0 0 0,1-1-1 0 0,1 7-22 0 0,2-2 24 0 0,1 0 0 0 0,1 0 0 0 0,0 0 0 0 0,0 0 0 0 0,1-1 0 0 0,0 0 0 0 0,1 0 0 0 0,0-1 0 0 0,0 0 0 0 0,1-1 0 0 0,0 1 0 0 0,0-2 0 0 0,1 1 0 0 0,-1-1 0 0 0,1-1 0 0 0,1 0 0 0 0,-1 0 0 0 0,1-1 0 0 0,10 3-24 0 0,226 25-1973 0 0,-230-32 1588 0 0,0 0 0 0 0,1-1 0 0 0,-1-1 0 0 0,0-1 0 0 0,0-1-1 0 0,-1 0 1 0 0,1-1 0 0 0,-1-1 0 0 0,0 0 0 0 0,4-3 385 0 0,-17 8-86 0 0,37-18-1151 0 0</inkml:trace>
  <inkml:trace contextRef="#ctx0" brushRef="#br0" timeOffset="55035.495">3219 5520 1348 0 0,'0'0'681'0'0,"0"0"-68"0"0,0 0-117 0 0,0 0-88 0 0,-6-24 793 0 0,-17 1-898 0 0,23 22-258 0 0,0-1-1 0 0,0 0 0 0 0,0 1 0 0 0,0-1 0 0 0,0 0 1 0 0,0 1-1 0 0,1-1 0 0 0,-1 0 0 0 0,0 1 0 0 0,1-1 1 0 0,-1 1-1 0 0,1-1 0 0 0,0 1 0 0 0,0-1 0 0 0,-1 1 0 0 0,1-1 1 0 0,0 1-1 0 0,0 0 0 0 0,0-1 0 0 0,1 1 0 0 0,-1 0 1 0 0,0 0-1 0 0,0 0 0 0 0,1 0 0 0 0,-1 0 0 0 0,0 0 1 0 0,1 0-1 0 0,-1 0 0 0 0,1 1 0 0 0,-1-1 0 0 0,1 0 0 0 0,-1 1 1 0 0,1-1-1 0 0,0 1 0 0 0,0 0-44 0 0,0-1 48 0 0,11-4-10 0 0,0 2 0 0 0,1-1 0 0 0,-1 2 0 0 0,1 0 0 0 0,0 0-1 0 0,-1 2 1 0 0,1-1 0 0 0,0 2 0 0 0,-1 0 0 0 0,1 0 0 0 0,-1 2 0 0 0,1-1-1 0 0,-1 2 1 0 0,0 0 0 0 0,0 0 0 0 0,0 1 0 0 0,0 1 0 0 0,-1 0-1 0 0,0 1 1 0 0,-1 0 0 0 0,1 0 0 0 0,-1 2 0 0 0,-1-1 0 0 0,1 1 0 0 0,-2 1-1 0 0,1 0 1 0 0,-1 0 0 0 0,-1 1 0 0 0,0 0 0 0 0,0 1 0 0 0,-1-1 0 0 0,-1 1-1 0 0,0 1 1 0 0,0-1 0 0 0,-1 1 0 0 0,-1 0 0 0 0,0 0 0 0 0,-1 1 0 0 0,0-1-1 0 0,-1 6-37 0 0,-1-13 55 0 0,-1 0-1 0 0,0 0 0 0 0,-1-1 1 0 0,1 1-1 0 0,-1 0 0 0 0,0-1 1 0 0,-1 1-1 0 0,1-1 0 0 0,-1 1 0 0 0,0-1 1 0 0,0 0-1 0 0,-1 0 0 0 0,0 0 1 0 0,0 0-1 0 0,0 0 0 0 0,0 0 0 0 0,-1-1 1 0 0,0 0-1 0 0,1 0 0 0 0,-2 0 1 0 0,1 0-1 0 0,0 0 0 0 0,-1-1 1 0 0,0 0-1 0 0,-1 1-54 0 0,4-3 21 0 0,0 1 0 0 0,0-1 1 0 0,0 0-1 0 0,0-1 0 0 0,0 1 1 0 0,0 0-1 0 0,0-1 0 0 0,0 1 0 0 0,-1-1 1 0 0,1 1-1 0 0,0-1 0 0 0,0 0 0 0 0,-1 0 1 0 0,1 0-1 0 0,0 0 0 0 0,0-1 1 0 0,0 1-1 0 0,-1 0 0 0 0,1-1 0 0 0,0 0 1 0 0,0 1-1 0 0,0-1 0 0 0,0 0 1 0 0,0 0-1 0 0,0 0 0 0 0,0 0 0 0 0,0-1 1 0 0,0 1-1 0 0,1-1 0 0 0,-1 1 1 0 0,0-1-1 0 0,1 1 0 0 0,-1-1 0 0 0,1 0 1 0 0,0 0-1 0 0,0 1 0 0 0,-1-1 0 0 0,1 0 1 0 0,0 0-1 0 0,1 0 0 0 0,-1-1 1 0 0,0 1-1 0 0,1 0 0 0 0,-1-1-21 0 0,-3-111 51 0 0,14 91-80 0 0,0 1 0 0 0,2 0 0 0 0,0 1 1 0 0,1 0-1 0 0,2 1 0 0 0,0 0 0 0 0,1 2 1 0 0,0 0-1 0 0,2 0 0 0 0,0 2 1 0 0,1 0-1 0 0,1 1 0 0 0,0 1 0 0 0,4-1 29 0 0,203-97-3370 0 0,-208 107-546 0 0,-19 5 2753 0 0</inkml:trace>
  <inkml:trace contextRef="#ctx0" brushRef="#br0" timeOffset="55719.681">4373 5493 1004 0 0,'0'0'423'0'0,"4"0"-3"0"0,11 0-17 0 0,-11 0-41 0 0,-4 0-21 0 0,0-4-36 0 0,34-47 949 0 0,-33 2 223 0 0,-2 47-1357 0 0,-1-1-12 0 0,-5-4-92 0 0,-1 1 1 0 0,0 0-1 0 0,0 1 0 0 0,0-1 0 0 0,-1 1 1 0 0,0 1-1 0 0,0 0 0 0 0,0 0 0 0 0,0 1 1 0 0,-1 0-1 0 0,0 1 0 0 0,1 0 0 0 0,-1 0 1 0 0,0 1-1 0 0,0 0 0 0 0,0 1 0 0 0,1 0 1 0 0,-1 1-1 0 0,0 0 0 0 0,0 0 0 0 0,0 1 0 0 0,1 0 1 0 0,-1 1-1 0 0,1 0 0 0 0,-1 0 0 0 0,1 1 1 0 0,0 0-1 0 0,1 1 0 0 0,-1 0 0 0 0,1 1 1 0 0,-5 3-17 0 0,-1 1 70 0 0,1 0 1 0 0,0 1-1 0 0,0 0 1 0 0,1 1-1 0 0,1 0 1 0 0,0 1-1 0 0,1 0 1 0 0,0 0-1 0 0,1 1 1 0 0,1 1-1 0 0,0 0 1 0 0,1 0-1 0 0,0 0 1 0 0,2 1-1 0 0,-1 0 1 0 0,2 0-1 0 0,0 0 1 0 0,1 0-1 0 0,1 1 1 0 0,0 0-1 0 0,1 3-70 0 0,2-15 33 0 0,0 1 0 0 0,0-1 0 0 0,1 0-1 0 0,-1 0 1 0 0,1 0 0 0 0,0 0 0 0 0,1-1-1 0 0,-1 1 1 0 0,1 0 0 0 0,0-1 0 0 0,0 1-1 0 0,0-1 1 0 0,0 0 0 0 0,1 0 0 0 0,0-1-1 0 0,0 1 1 0 0,0-1 0 0 0,0 1 0 0 0,0-1-1 0 0,1-1 1 0 0,-1 1 0 0 0,1-1 0 0 0,0 1-1 0 0,0-1 1 0 0,0-1 0 0 0,0 1 0 0 0,0-1-1 0 0,0 0 1 0 0,0 0 0 0 0,1 0 0 0 0,-1-1-1 0 0,0 1 1 0 0,1-1-33 0 0,6-1 17 0 0,0 1 0 0 0,1-1-1 0 0,-1-1 1 0 0,0 0 0 0 0,0-1 0 0 0,0 0-1 0 0,0-1 1 0 0,-1-1 0 0 0,1 1 0 0 0,-1-2-1 0 0,0 0 1 0 0,0 0 0 0 0,-1-1 0 0 0,0 0-1 0 0,0 0 1 0 0,7-9-17 0 0,-7 7-8 0 0,-1 0 0 0 0,-1-1-1 0 0,0 0 1 0 0,0-1 0 0 0,-1 0-1 0 0,0 0 1 0 0,-1 0 0 0 0,0-1-1 0 0,-1 1 1 0 0,0-2 0 0 0,-1 1-1 0 0,-1 0 1 0 0,0-1 0 0 0,2-11 8 0 0,11-42-83 0 0,10 93-160 0 0,189 174-2292 0 0,-182-154-1472 0 0,-28-40 2757 0 0</inkml:trace>
  <inkml:trace contextRef="#ctx0" brushRef="#br0" timeOffset="56723.45">4691 5478 1184 0 0,'0'0'47'0'0,"0"1"0"0"0,0-1 0 0 0,1 0 0 0 0,-1 1 0 0 0,0-1 0 0 0,0 1 0 0 0,1-1 0 0 0,-1 1 0 0 0,0-1 1 0 0,1 1-1 0 0,-1-1 0 0 0,0 0 0 0 0,1 1 0 0 0,-1-1 0 0 0,0 0 0 0 0,1 1 0 0 0,-1-1 0 0 0,1 0 0 0 0,-1 0 0 0 0,1 1 0 0 0,-1-1 0 0 0,1 0 0 0 0,-1 0 0 0 0,1 0 0 0 0,-1 0 0 0 0,1 1 0 0 0,-1-1 0 0 0,1 0 0 0 0,-1 0 0 0 0,1 0 0 0 0,-1 0 0 0 0,1 0 1 0 0,-1 0-1 0 0,1-1 0 0 0,-1 1 0 0 0,1 0 0 0 0,-1 0 0 0 0,1 0 0 0 0,-1 0 0 0 0,1-1 0 0 0,-1 1 0 0 0,1 0 0 0 0,-1 0 0 0 0,1-1 0 0 0,-1 1 0 0 0,0 0 0 0 0,1-1 0 0 0,-1 1 0 0 0,1 0 0 0 0,-1-1 0 0 0,0 1 0 0 0,0-1 0 0 0,1 1 0 0 0,-1 0 0 0 0,0-1 1 0 0,0 1-1 0 0,1-1 0 0 0,-1 1 0 0 0,0-1-47 0 0,28 44 401 0 0,9 53 388 0 0,19 90 2183 0 0,-56-186-2635 0 0,0 0-33 0 0,-24-47 828 0 0,44-120-1077 0 0,1 97-92 0 0,-18 54-3 0 0,1 0 0 0 0,0 0-1 0 0,2 0 1 0 0,0 1 0 0 0,1-1 0 0 0,0 1 0 0 0,1 1 0 0 0,0 0 0 0 0,2 0 0 0 0,-1 1 0 0 0,7-6 40 0 0,-13 18-22 0 0,0 1 1 0 0,0 0-1 0 0,0 0 1 0 0,0 0-1 0 0,0 0 1 0 0,0 1-1 0 0,0-1 1 0 0,0 1 0 0 0,0 0-1 0 0,-1 0 1 0 0,1 0-1 0 0,0 0 1 0 0,0 0-1 0 0,-1 1 1 0 0,1-1-1 0 0,-1 1 1 0 0,1 0-1 0 0,-1-1 1 0 0,0 1 0 0 0,1 0-1 0 0,-1 1 1 0 0,0-1-1 0 0,0 0 1 0 0,-1 1-1 0 0,1-1 1 0 0,0 1-1 0 0,-1-1 1 0 0,0 1 0 0 0,1 0-1 0 0,-1-1 1 0 0,0 1-1 0 0,0 0 1 0 0,-1 0-1 0 0,1 0 1 0 0,-1 0-1 0 0,1 0 22 0 0,132 330-400 0 0,-126-326 347 0 0,1 0 0 0 0,0 0 0 0 0,0 0 0 0 0,1-1 0 0 0,-1-1 0 0 0,1 1-1 0 0,1-1 1 0 0,-1-1 0 0 0,1 0 0 0 0,-1 0 0 0 0,1-1 0 0 0,0 0 0 0 0,1-1 0 0 0,-1 0 0 0 0,0-1 0 0 0,1 0 0 0 0,-1 0 0 0 0,1-1 0 0 0,-1-1 0 0 0,0 1 0 0 0,1-2 0 0 0,-1 0 0 0 0,0 0 0 0 0,0 0 0 0 0,0-1 0 0 0,0-1 0 0 0,0 0 0 0 0,-1 0 0 0 0,9-6 53 0 0,144-126-1132 0 0,-127 60 1788 0 0,-35 75-498 0 0,0 1-42 0 0,-4-11 76 0 0,-4 8-164 0 0,-1 1-1 0 0,0 1 1 0 0,0-1-1 0 0,0 1 0 0 0,0 1 1 0 0,0 0-1 0 0,0 0 1 0 0,0 1-1 0 0,1 0 1 0 0,-1 0-1 0 0,0 1 0 0 0,0 1 1 0 0,1-1-1 0 0,-1 1 1 0 0,1 0-1 0 0,0 1 1 0 0,0 0-1 0 0,0 1 0 0 0,0-1 1 0 0,1 1-1 0 0,-1 1-27 0 0,-9 4 29 0 0,1 1-1 0 0,0 0 0 0 0,0 1 1 0 0,1 0-1 0 0,1 1 0 0 0,0 1 1 0 0,1 1-1 0 0,1-1 1 0 0,0 2-1 0 0,1 0 0 0 0,0 0 1 0 0,2 1-1 0 0,0 0 0 0 0,0 1 1 0 0,2 0-1 0 0,0 0 0 0 0,-2 15-28 0 0,9-29 16 0 0,1 0-1 0 0,1 0 0 0 0,-1-1 0 0 0,0 1 0 0 0,1 0 0 0 0,-1-1 0 0 0,1 0 0 0 0,0 1 1 0 0,1-1-1 0 0,-1 0 0 0 0,0 0 0 0 0,1 0 0 0 0,0 0 0 0 0,-1 0 0 0 0,1-1 1 0 0,0 1-1 0 0,1-1 0 0 0,-1 0 0 0 0,0 0 0 0 0,1 0 0 0 0,-1 0 0 0 0,1 0 1 0 0,-1-1-1 0 0,1 0 0 0 0,0 0 0 0 0,0 0 0 0 0,-1 0 0 0 0,1 0 0 0 0,0-1 1 0 0,0 0-1 0 0,0 0 0 0 0,0 0 0 0 0,0 0 0 0 0,1-1-15 0 0,156-23 90 0 0,-144 18-99 0 0,-1 1-82 0 0,-1 0 1 0 0,0-2 0 0 0,-1 0 0 0 0,0-1-1 0 0,0 0 1 0 0,0-1 0 0 0,-1 0-1 0 0,0-1 1 0 0,-1-1 0 0 0,0 0 0 0 0,-1-1-1 0 0,0 0 1 0 0,-1 0 0 0 0,-1-1-1 0 0,1-1 1 0 0,-2 0 0 0 0,0 0-1 0 0,-1 0 1 0 0,0-1 0 0 0,-1 0 0 0 0,3-12 90 0 0,14-64 43 0 0,-3-1 1 0 0,-4 0 0 0 0,-5-1-1 0 0,-3 0 1 0 0,-5-1 0 0 0,-4-15-44 0 0,0 94 101 0 0,0 0 0 0 0,0 1 0 0 0,-2-1 0 0 0,0 1 0 0 0,-1 0 0 0 0,0-1 0 0 0,-1 1 0 0 0,-1 1 0 0 0,0-1 0 0 0,0 1 0 0 0,-2 0-101 0 0,8 11 13 0 0,-1 1-1 0 0,0 0 1 0 0,1-1-1 0 0,-1 1 1 0 0,0 0-1 0 0,1 0 1 0 0,-1-1 0 0 0,0 1-1 0 0,0 0 1 0 0,0 0-1 0 0,0 0 1 0 0,0 0-1 0 0,-1 0 1 0 0,1 0 0 0 0,0 0-1 0 0,0 0 1 0 0,-1 1-1 0 0,1-1 1 0 0,0 0-1 0 0,-1 1 1 0 0,1-1 0 0 0,-1 1-1 0 0,1 0 1 0 0,0-1-1 0 0,-1 1 1 0 0,1 0-1 0 0,-1 0 1 0 0,1 0 0 0 0,-1 0-1 0 0,1 0 1 0 0,-1 0-1 0 0,1 0 1 0 0,-1 0-1 0 0,1 1 1 0 0,-1-1 0 0 0,1 1-1 0 0,0-1 1 0 0,-1 1-1 0 0,1-1 1 0 0,0 1-1 0 0,-1 0 1 0 0,1 0 0 0 0,0-1-1 0 0,0 1 1 0 0,-1 0-1 0 0,1 0 1 0 0,0 0-1 0 0,0 1 1 0 0,0-1 0 0 0,0 0-1 0 0,1 0 1 0 0,-1 0-1 0 0,0 1 1 0 0,0-1-1 0 0,1 0 1 0 0,-1 1 0 0 0,1-1-1 0 0,-1 1-12 0 0,-39 85 41 0 0,16 122 10 0 0,27-173-23 0 0,3-1-1 0 0,0 0 1 0 0,2 0-1 0 0,2-1 1 0 0,1 0-1 0 0,2-1 1 0 0,1 0-1 0 0,2-1 1 0 0,7 10-28 0 0,-14-23-115 0 0,1 0 0 0 0,1-1 0 0 0,1 0 0 0 0,0-1 0 0 0,1-1 0 0 0,1 0 0 0 0,0 0 0 0 0,1-2 0 0 0,1 0 0 0 0,1 0 0 0 0,0-2 0 0 0,0 0 0 0 0,1-1 0 0 0,1 0 0 0 0,-1-2 0 0 0,2 0 0 0 0,-1-1 0 0 0,21 4 115 0 0,-26-10-189 0 0,0-2 0 0 0,0 0 1 0 0,0 0-1 0 0,1-2 1 0 0,-1 1-1 0 0,-1-2 1 0 0,1 0-1 0 0,0-1 0 0 0,-1 0 1 0 0,1-1-1 0 0,-1 0 1 0 0,-1-1-1 0 0,5-3 189 0 0,9-7-261 0 0</inkml:trace>
  <inkml:trace contextRef="#ctx0" brushRef="#br0" timeOffset="57550.774">6373 5600 4048 0 0,'32'-86'1103'0'0,"-37"78"-859"0"0,0 2-175 0 0,0 0-1 0 0,0 0 0 0 0,-1 1 1 0 0,1 0-1 0 0,-1 0 1 0 0,0 0-1 0 0,-1 1 1 0 0,1 0-1 0 0,-1 0 0 0 0,0 0 1 0 0,0 1-1 0 0,0 0 1 0 0,0 1-1 0 0,-1-1 1 0 0,1 1-1 0 0,-1 1 0 0 0,0-1 1 0 0,1 1-1 0 0,-5 1-68 0 0,-1 1 38 0 0,0 1 0 0 0,1 1-1 0 0,-1 0 1 0 0,1 1 0 0 0,0 1-1 0 0,0 0 1 0 0,0 0-1 0 0,1 1 1 0 0,-1 0 0 0 0,1 1-1 0 0,1 1 1 0 0,-1-1 0 0 0,1 2-1 0 0,1-1 1 0 0,0 1 0 0 0,0 1-1 0 0,1 0 1 0 0,0 0 0 0 0,0 1-1 0 0,1-1 1 0 0,1 2 0 0 0,0-1-1 0 0,0 1 1 0 0,1 0 0 0 0,1 0-1 0 0,0 0 1 0 0,0 1-1 0 0,1-1 1 0 0,1 1 0 0 0,0 0-1 0 0,1 0 1 0 0,0 11-38 0 0,4-17 29 0 0,1-1 1 0 0,-1 0-1 0 0,1 1 0 0 0,0-1 1 0 0,1-1-1 0 0,-1 1 0 0 0,1-1 0 0 0,0 1 1 0 0,1-1-1 0 0,-1-1 0 0 0,1 1 1 0 0,0-1-1 0 0,0 0 0 0 0,0 0 0 0 0,1-1 1 0 0,0 0-1 0 0,-1 0 0 0 0,1 0 1 0 0,0-1-1 0 0,0 0 0 0 0,0 0 1 0 0,0-1-1 0 0,1 0 0 0 0,-1 0 0 0 0,0-1 1 0 0,0 0-1 0 0,1 0 0 0 0,-1-1 1 0 0,0 0-1 0 0,1 0 0 0 0,-1 0 1 0 0,0-1-1 0 0,5-2-29 0 0,3 0 7 0 0,1 0 0 0 0,-1-1 1 0 0,0 0-1 0 0,0-2 0 0 0,0 0 1 0 0,-1 0-1 0 0,0-1 0 0 0,-1-1 1 0 0,0 0-1 0 0,0-1 0 0 0,-1-1 1 0 0,0 0-1 0 0,-1 0 0 0 0,0-1 1 0 0,-1 0-1 0 0,0-1 0 0 0,-1 0 1 0 0,1-4-8 0 0,68-148 85 0 0,-35 111-688 0 0,-42 54 473 0 0,-1 0 38 0 0,0 0-47 0 0,4 4 24 0 0,3 3 98 0 0,-1 1 0 0 0,1-1-1 0 0,-1 2 1 0 0,0-1-1 0 0,-1 1 1 0 0,0 0 0 0 0,-1 0-1 0 0,0 0 1 0 0,0 0-1 0 0,-1 1 1 0 0,0 0 0 0 0,0 0-1 0 0,-1 0 1 0 0,-1 0-1 0 0,0 0 1 0 0,0 0 0 0 0,-1 0-1 0 0,0 2 18 0 0,10 61 172 0 0,-8-72-163 0 0,-1-1 0 0 0,1 1 1 0 0,-1 0-1 0 0,1-1 0 0 0,-1 0 0 0 0,1 1 0 0 0,-1-1 0 0 0,1 0 0 0 0,0 0 1 0 0,-1 1-1 0 0,1-1 0 0 0,0-1 0 0 0,-1 1 0 0 0,1 0 0 0 0,-1 0 0 0 0,1-1 1 0 0,0 1-1 0 0,-1 0 0 0 0,1-1 0 0 0,-1 0 0 0 0,1 1 0 0 0,-1-1 1 0 0,1 0-1 0 0,-1 0 0 0 0,0 0 0 0 0,1 0 0 0 0,-1 0 0 0 0,0 0 0 0 0,0 0 1 0 0,0 0-1 0 0,0 0 0 0 0,0-1 0 0 0,0 1 0 0 0,0 0 0 0 0,0-1 1 0 0,0 1-1 0 0,-1-1 0 0 0,1 1 0 0 0,0-1 0 0 0,-1 1 0 0 0,1-1 0 0 0,-1 0 1 0 0,0 1-10 0 0,4-4 65 0 0,104-136 103 0 0,-63 94-1219 0 0,-45 47 894 0 0,0 0 33 0 0,0 0 72 0 0,5 4-60 0 0,4 8 60 0 0,-1 0-1 0 0,0 0 0 0 0,-1 1 1 0 0,0 0-1 0 0,-1 1 1 0 0,0 0-1 0 0,-1 0 0 0 0,-1 0 1 0 0,0 0-1 0 0,-1 1 1 0 0,0-1-1 0 0,0 11 53 0 0,13 55 693 0 0,10-153 613 0 0,-14 43-1220 0 0,1 0 1 0 0,1 1-1 0 0,2 0 1 0 0,1 1-1 0 0,1 1 1 0 0,2 1-1 0 0,13-14-86 0 0,37 2 260 0 0,-69 38-266 0 0,7 4-12 0 0,167 141-147 0 0,-69-57-1091 0 0,-24-49-3247 0 0,-80-38 3247 0 0</inkml:trace>
  <inkml:trace contextRef="#ctx0" brushRef="#br0" timeOffset="58462.949">8369 5396 1636 0 0,'0'0'626'0'0,"0"0"-118"0"0,0 0-32 0 0,0 0-58 0 0,0 0-87 0 0,0 0 0 0 0,0 0-28 0 0,0 0-40 0 0,0 0-29 0 0,0 0-28 0 0,3 0 22 0 0,3 3-175 0 0,-1 0-1 0 0,0 0 1 0 0,0 1 0 0 0,0 0-1 0 0,0 0 1 0 0,-1 0 0 0 0,0 1-1 0 0,0-1 1 0 0,0 1 0 0 0,0 0 0 0 0,-1 0-1 0 0,1 1 1 0 0,-1-1 0 0 0,-1 1-1 0 0,1-1 1 0 0,-1 1 0 0 0,0 0-1 0 0,0 1-52 0 0,17 29 229 0 0,3-2 123 0 0,1-1 1 0 0,2-1 0 0 0,1-1-1 0 0,1-1 1 0 0,1-1 0 0 0,2-2 0 0 0,1-1-1 0 0,30 19-352 0 0,-60-44 176 0 0,18-5 136 0 0,-5-6-257 0 0,-1 0 1 0 0,0-1-1 0 0,-1 0 0 0 0,0-1 0 0 0,-1 0 0 0 0,0-1 0 0 0,-1 0 0 0 0,-1-1 0 0 0,0 0 1 0 0,-1 0-1 0 0,0-1 0 0 0,4-13-55 0 0,9-11 68 0 0,183-312 36 0 0,-167 286-2101 0 0,-10 80-555 0 0,67 65 831 0 0,-73-62 1483 0 0</inkml:trace>
  <inkml:trace contextRef="#ctx0" brushRef="#br0" timeOffset="59181.52">9478 5402 3484 0 0,'83'15'1132'0'0,"-82"-15"-966"0"0,-1 0 50 0 0,32-34 728 0 0,-31 33-919 0 0,0 0 1 0 0,0 0-1 0 0,0 0 1 0 0,0 0-1 0 0,0 0 1 0 0,0 0-1 0 0,0 0 1 0 0,0 0-1 0 0,0-1 1 0 0,-1 1-1 0 0,1 0 1 0 0,-1-1-1 0 0,1 1 1 0 0,-1 0-1 0 0,1-1 0 0 0,-1 1 1 0 0,0-1-1 0 0,0 1 1 0 0,0-1-1 0 0,0 1 1 0 0,0-1-1 0 0,0 1 1 0 0,0 0-1 0 0,0-1 1 0 0,0 1-1 0 0,-1-1 1 0 0,1 1-1 0 0,0-1 1 0 0,-1 1-1 0 0,0 0 1 0 0,1-1-1 0 0,-1 1 1 0 0,0 0-1 0 0,1 0 1 0 0,-1 0-1 0 0,0-1 0 0 0,0 1 1 0 0,0 0-1 0 0,0 0 1 0 0,0 0-1 0 0,0 0 1 0 0,-1 0-1 0 0,1 1 1 0 0,0-1-1 0 0,0 0 1 0 0,-1 1-1 0 0,1-1 1 0 0,0 0-1 0 0,-1 1 1 0 0,1 0-1 0 0,0-1 1 0 0,-1 1-1 0 0,1 0 1 0 0,-1-1-1 0 0,0 1-25 0 0,-95 1 279 0 0,77 4-216 0 0,1 1-1 0 0,-1 1 1 0 0,1 1-1 0 0,1 0 1 0 0,-1 1-1 0 0,1 1 1 0 0,1 1-1 0 0,-15 12-62 0 0,22-16 61 0 0,0 1 0 0 0,0 1-1 0 0,1 0 1 0 0,0 0 0 0 0,0 1 0 0 0,1 0 0 0 0,1 0 0 0 0,0 1-1 0 0,0 0 1 0 0,1 0 0 0 0,0 1 0 0 0,1 0 0 0 0,1-1-1 0 0,-1 2 1 0 0,2-1 0 0 0,0 0 0 0 0,0 1 0 0 0,1 0-1 0 0,1 0 1 0 0,0 0-61 0 0,5-7 23 0 0,-1 0-1 0 0,1-1 0 0 0,0 1 1 0 0,1-1-1 0 0,-1 0 1 0 0,1 0-1 0 0,0-1 0 0 0,0 0 1 0 0,0 0-1 0 0,1 0 1 0 0,0 0-1 0 0,0-1 0 0 0,0 0 1 0 0,0 0-1 0 0,0 0 0 0 0,0-1 1 0 0,1 0-1 0 0,-1 0 1 0 0,1-1-1 0 0,-1 0 0 0 0,1 0 1 0 0,0 0-1 0 0,-1-1 1 0 0,1 0-1 0 0,0 0 0 0 0,0-1 1 0 0,-1 0-1 0 0,1 0 1 0 0,-1-1-23 0 0,183-52-62 0 0,-181 50 68 0 0,1 0 0 0 0,-1 0 1 0 0,0-1-1 0 0,0 0 1 0 0,0 0-1 0 0,0-1 1 0 0,-1 0-1 0 0,0-1 1 0 0,-1 1-1 0 0,1-1 1 0 0,-1-1-1 0 0,0 1 1 0 0,3-7-7 0 0,-8 13-3 0 0,-1 1 40 0 0,0 0-1 0 0,0 1-32 0 0,0 0 1 0 0,0 1-1 0 0,0-1 0 0 0,0 0 1 0 0,0 1-1 0 0,0-1 1 0 0,0 1-1 0 0,0-1 1 0 0,0 0-1 0 0,-1 0 1 0 0,1 1-1 0 0,-1-1 1 0 0,1 0-1 0 0,-1 1 0 0 0,1-1 1 0 0,-1 0-1 0 0,0 0 1 0 0,1 0-1 0 0,-1 0 1 0 0,0 0-1 0 0,0 0 1 0 0,0 0-1 0 0,0 0 1 0 0,0 0-1 0 0,0 0 1 0 0,0 0-1 0 0,0-1 0 0 0,0 1 1 0 0,0 0-1 0 0,-1-1 1 0 0,1 1-1 0 0,0-1 1 0 0,0 1-1 0 0,-1-1 1 0 0,1 1-1 0 0,0-1 1 0 0,-1 0-1 0 0,1 0 1 0 0,0 0-1 0 0,-1 0 0 0 0,1 0 1 0 0,0 0-1 0 0,-1 0 1 0 0,1 0-1 0 0,0 0 1 0 0,-1-1-1 0 0,1 1 1 0 0,0-1-1 0 0,0 1 1 0 0,-1-1-1 0 0,1 1 1 0 0,0-1-1 0 0,0 0 0 0 0,0 1 1 0 0,0-1-1 0 0,0 0 1 0 0,0 0-1 0 0,-1 0-4 0 0,13 10 10 0 0,1 0 0 0 0,1-1 1 0 0,-1 0-1 0 0,1 0 0 0 0,0-2 0 0 0,1 0 0 0 0,-1 0 0 0 0,1-1 0 0 0,1-1 0 0 0,-1 0 0 0 0,0-1 0 0 0,1 0 0 0 0,0-2 0 0 0,-1 1 0 0 0,1-2 0 0 0,0 0 1 0 0,0-1-1 0 0,7-1-10 0 0,-14 2-22 0 0,1 0 0 0 0,0 0 0 0 0,-1-1 1 0 0,1 0-1 0 0,-1 0 0 0 0,1-1 1 0 0,-1 0-1 0 0,1-1 0 0 0,-1 0 0 0 0,0 0 1 0 0,0-1-1 0 0,-1 0 0 0 0,1 0 0 0 0,-1-1 1 0 0,0 0-1 0 0,0 0 0 0 0,0-1 1 0 0,-1 1-1 0 0,0-2 0 0 0,0 1 0 0 0,0-1 1 0 0,-1 1-1 0 0,0-2 0 0 0,0 1 0 0 0,-1 0 1 0 0,0-1-1 0 0,0 0 0 0 0,-1 0 1 0 0,3-8 21 0 0,-5 3-43 0 0,-1 0 0 0 0,-1 0 1 0 0,0 0-1 0 0,0 0 1 0 0,-1 0-1 0 0,-1 0 0 0 0,0 1 1 0 0,-1-1-1 0 0,0 1 1 0 0,-1 0-1 0 0,-1 0 1 0 0,-1-3 42 0 0,-32-108-459 0 0,40 117 443 0 0,1-1 1 0 0,0 1-1 0 0,0 0 0 0 0,1 0 0 0 0,-1-1 1 0 0,1 1-1 0 0,1 1 0 0 0,-1-1 0 0 0,1 0 0 0 0,0 1 1 0 0,0 0-1 0 0,0 0 0 0 0,1 0 0 0 0,0 0 1 0 0,0 1-1 0 0,0 0 0 0 0,0 0 0 0 0,1 0 1 0 0,0 1-1 0 0,0 0 0 0 0,0 0 0 0 0,0 0 1 0 0,0 1-1 0 0,0 0 0 0 0,1 0 0 0 0,-1 0 0 0 0,1 1 1 0 0,-1 0-1 0 0,1 0 0 0 0,0 1 0 0 0,3 0 16 0 0,-4 1-3 0 0,0 1-1 0 0,0 0 0 0 0,-1 0 0 0 0,1 0 0 0 0,0 1 0 0 0,-1 0 0 0 0,0 0 0 0 0,0 0 0 0 0,1 1 0 0 0,-2 0 0 0 0,1 0 0 0 0,0 0 0 0 0,-1 0 0 0 0,0 1 0 0 0,0 0 1 0 0,0 0-1 0 0,-1 0 0 0 0,0 0 0 0 0,0 0 0 0 0,0 1 0 0 0,0-1 0 0 0,-1 1 0 0 0,0 0 0 0 0,0 0 0 0 0,-1 0 0 0 0,1 0 0 0 0,-1 0 0 0 0,-1 0 0 0 0,1 0 4 0 0,1 6-18 0 0,-3-2 14 0 0,1-1 1 0 0,0 1-1 0 0,1-1 0 0 0,0 1 0 0 0,0-1 0 0 0,1 1 0 0 0,0-1 1 0 0,1 0-1 0 0,0 0 0 0 0,0 0 0 0 0,1 0 0 0 0,0-1 0 0 0,1 1 1 0 0,0-1-1 0 0,0 0 0 0 0,1-1 0 0 0,-1 1 0 0 0,2-1 0 0 0,-1 0 1 0 0,1 0-1 0 0,0-1 0 0 0,1 0 0 0 0,-1-1 0 0 0,1 1 0 0 0,0-1 1 0 0,1-1-1 0 0,-1 1 0 0 0,1-2 0 0 0,4 2 4 0 0,7-3-313 0 0,0-1 0 0 0,0-1 0 0 0,0-1 0 0 0,0-1 0 0 0,0-1 1 0 0,0 0-1 0 0,0-2 0 0 0,-1 0 0 0 0,15-6 313 0 0,25-12-2579 0 0,-33 9 1294 0 0</inkml:trace>
  <inkml:trace contextRef="#ctx0" brushRef="#br0" timeOffset="59446.173">10808 5287 836 0 0,'-1'-2'241'0'0,"0"-1"0"0"0,0 1-1 0 0,0 0 1 0 0,0 0 0 0 0,-1 0 0 0 0,1 0 0 0 0,-1 0 0 0 0,1 0-1 0 0,-1 1 1 0 0,0-1 0 0 0,1 0 0 0 0,-1 1 0 0 0,0 0-1 0 0,0-1 1 0 0,0 1 0 0 0,0 0 0 0 0,0 0 0 0 0,-1 0-1 0 0,1 0 1 0 0,0 0 0 0 0,0 0 0 0 0,-1 1 0 0 0,1-1-1 0 0,0 1 1 0 0,-1 0 0 0 0,1 0 0 0 0,-1 0 0 0 0,1 0-241 0 0,-21 62 1482 0 0,18 72-453 0 0,37-16-618 0 0,-5-43-1237 0 0,-27-75-100 0 0,-5-6-2942 0 0,-8-13 2897 0 0,8 11 357 0 0,-15-19-546 0 0</inkml:trace>
  <inkml:trace contextRef="#ctx0" brushRef="#br0" timeOffset="59705.107">10632 4944 2864 0 0,'4'-75'9005'0'0,"-4"75"-9141"0"0,0-1 1 0 0,0 1-1 0 0,0-1 1 0 0,0 1-1 0 0,0-1 0 0 0,0 1 1 0 0,0-1-1 0 0,0 1 0 0 0,0-1 1 0 0,0 1-1 0 0,0-1 0 0 0,1 1 1 0 0,-1-1-1 0 0,0 1 0 0 0,0-1 1 0 0,1 1-1 0 0,-1 0 1 0 0,0-1-1 0 0,0 1 0 0 0,1-1 1 0 0,-1 1-1 0 0,0 0 0 0 0,1-1 1 0 0,-1 1-1 0 0,1 0 0 0 0,-1-1 1 0 0,0 1-1 0 0,1 0 0 0 0,-1 0 1 0 0,1-1-1 0 0,-1 1 1 0 0,1 0-1 0 0,-1 0 0 0 0,1 0 1 0 0,-1 0-1 0 0,1-1 0 0 0,-1 1 1 0 0,1 0-1 0 0,-1 0 0 0 0,1 0 1 0 0,-1 0-1 0 0,1 0 1 0 0,-1 0-1 0 0,1 1 0 0 0,-1-1 1 0 0,1 0-1 0 0,-1 0 0 0 0,0 0 1 0 0,1 0-1 0 0,-1 0 0 0 0,1 1 1 0 0,-1-1-1 0 0,1 0 0 0 0,-1 0 1 0 0,1 1-1 0 0,-1-1 1 0 0,0 0-1 0 0,1 1 0 0 0,-1-1 1 0 0,0 1-1 0 0,1-1 0 0 0,-1 0 1 0 0,0 1-1 0 0,0-1 0 0 0,1 1 1 0 0,-1-1-1 0 0,0 1 0 0 0,0-1 1 0 0,0 1-1 0 0,1-1 136 0 0,-1 3-1242 0 0</inkml:trace>
  <inkml:trace contextRef="#ctx0" brushRef="#br0" timeOffset="60595.462">11299 5244 916 0 0,'53'-32'4949'0'0,"-54"30"-4885"0"0,-1 0 0 0 0,0 0 0 0 0,1 1 1 0 0,-1-1-1 0 0,0 1 0 0 0,0-1 0 0 0,0 1 1 0 0,0 0-1 0 0,0-1 0 0 0,-1 1 0 0 0,1 0 1 0 0,0 0-1 0 0,0 1 0 0 0,-1-1 0 0 0,1 0 0 0 0,0 1 1 0 0,-1 0-1 0 0,1-1 0 0 0,0 1 0 0 0,-1 0 1 0 0,1 0-1 0 0,-1 0 0 0 0,1 1 0 0 0,0-1 1 0 0,-1 1-1 0 0,1-1 0 0 0,-1 1 0 0 0,0 0-64 0 0,1-1 42 0 0,-13 1-27 0 0,0 0-1 0 0,0 1 0 0 0,0 1 0 0 0,1 0 0 0 0,-1 1 0 0 0,1 0 0 0 0,-1 2 1 0 0,2-1-1 0 0,-1 2 0 0 0,0 0 0 0 0,1 0 0 0 0,1 1 0 0 0,-1 1 0 0 0,1 0 1 0 0,1 1-1 0 0,0 0 0 0 0,0 1 0 0 0,1 0 0 0 0,0 0 0 0 0,1 1 1 0 0,0 1-1 0 0,1-1 0 0 0,1 1 0 0 0,0 1 0 0 0,0-1 0 0 0,2 1 0 0 0,-2 6-14 0 0,6-14 18 0 0,1 0-1 0 0,0 0 0 0 0,0 1 0 0 0,1-1 1 0 0,0 0-1 0 0,0 0 0 0 0,0 0 0 0 0,1 0 1 0 0,0 0-1 0 0,0-1 0 0 0,0 1 0 0 0,1 0 1 0 0,0-1-1 0 0,0 0 0 0 0,0 0 1 0 0,1 1-1 0 0,0-2 0 0 0,0 1 0 0 0,0 0 1 0 0,0-1-1 0 0,1 0 0 0 0,0 0 0 0 0,0 0 1 0 0,0-1-1 0 0,0 0 0 0 0,0 0 0 0 0,1 0 1 0 0,0 0-1 0 0,-1-1 0 0 0,1 0 0 0 0,0 0 1 0 0,0-1-1 0 0,0 1 0 0 0,0-1 0 0 0,0-1 1 0 0,0 1-1 0 0,0-1 0 0 0,1 0 0 0 0,-1 0 1 0 0,0-1-1 0 0,0 0 0 0 0,0 0 0 0 0,0 0 1 0 0,0-1-1 0 0,0 0 0 0 0,0 0 0 0 0,-1 0 1 0 0,1-1-1 0 0,-1 0 0 0 0,1 0 0 0 0,1-2-17 0 0,10-7-46 0 0,0 0 0 0 0,-1-1-1 0 0,-1-1 1 0 0,0 0-1 0 0,-1-1 1 0 0,-1 0 0 0 0,0-1-1 0 0,-1-1 1 0 0,-1 0-1 0 0,0 0 1 0 0,6-17 46 0 0,-15 31 0 0 0,7-23 75 0 0,-16 47 2 0 0,7-13-78 0 0,1 0 1 0 0,0 0 0 0 0,0 0-1 0 0,1 0 1 0 0,0 0 0 0 0,1-1-1 0 0,-1 1 1 0 0,1-1 0 0 0,1 0-1 0 0,0 0 1 0 0,0 0 0 0 0,0 0-1 0 0,1 0 1 0 0,-1-1 0 0 0,2 0-1 0 0,-1 0 1 0 0,1 0 0 0 0,0-1-1 0 0,0 0 1 0 0,0 0-1 0 0,1-1 1 0 0,0 1 0 0 0,5 1 0 0 0,7 1-88 0 0,1 0 0 0 0,0-2 0 0 0,1 0 1 0 0,0-2-1 0 0,-1 0 0 0 0,1-1 0 0 0,0-1 1 0 0,0-1-1 0 0,0-1 0 0 0,0-1 0 0 0,0 0 0 0 0,-1-2 1 0 0,1-1-1 0 0,-1 0 0 0 0,17-7 88 0 0,-28 8-172 0 0,-1 1 1 0 0,1-1-1 0 0,-1-1 1 0 0,0 0-1 0 0,0 0 1 0 0,-1 0-1 0 0,0-1 1 0 0,0 0-1 0 0,0-1 1 0 0,0 1-1 0 0,-1-1 1 0 0,0-1-1 0 0,-1 1 0 0 0,0-1 1 0 0,0 0-1 0 0,0 0 1 0 0,-1 0-1 0 0,0-1 1 0 0,-1 1-1 0 0,0-1 1 0 0,1-6 171 0 0,6-24-890 0 0</inkml:trace>
  <inkml:trace contextRef="#ctx0" brushRef="#br0" timeOffset="61455.181">11974 4860 1484 0 0,'-5'-41'617'0'0,"-1"1"0"0"0,-2-1 0 0 0,-1 1-1 0 0,-3 1 1 0 0,-1 0 0 0 0,-2 0 0 0 0,-6-9-617 0 0,20 48 24 0 0,0-1 0 0 0,0 0 1 0 0,0 1-1 0 0,0 0 0 0 0,0-1 1 0 0,1 1-1 0 0,-1 0 0 0 0,0-1 1 0 0,0 1-1 0 0,0 0 0 0 0,0 0 1 0 0,0 0-1 0 0,0 0 0 0 0,0 0 1 0 0,0 0-1 0 0,0 0 0 0 0,0 0 1 0 0,0 0-1 0 0,0 0 0 0 0,0 1 0 0 0,0-1 1 0 0,0 0-1 0 0,0 1 0 0 0,0-1 1 0 0,0 0-1 0 0,1 1 0 0 0,-1-1 1 0 0,0 1-1 0 0,0 0 0 0 0,0-1 1 0 0,1 1-1 0 0,-1 0 0 0 0,0-1 1 0 0,1 1-1 0 0,-1 0 0 0 0,1 0 0 0 0,-1-1 1 0 0,1 1-1 0 0,-1 0 0 0 0,1 0 1 0 0,-1 0-1 0 0,1 0 0 0 0,0 0 1 0 0,-1 0-1 0 0,1 0 0 0 0,0 0 1 0 0,0 0-1 0 0,0 0 0 0 0,0 0 1 0 0,0 0-1 0 0,0 0-24 0 0,-2 3-31 0 0,-4 11 52 0 0,1 0 0 0 0,0 0 0 0 0,1 1 0 0 0,1-1 0 0 0,1 1 0 0 0,0 0 0 0 0,1-1 0 0 0,0 1 0 0 0,2 0 0 0 0,0 8-21 0 0,0 3 30 0 0,46 328 517 0 0,4-108 558 0 0,-19-262-395 0 0,-30 14-704 0 0,6-11 16 0 0,1 1 0 0 0,0 1 0 0 0,1 0 1 0 0,0 0-1 0 0,1 1 0 0 0,0 0 0 0 0,0 1 0 0 0,1 0 1 0 0,0 1-1 0 0,1 0 0 0 0,-1 1 0 0 0,1 1 0 0 0,0 0 1 0 0,1 0-1 0 0,-1 2 0 0 0,1-1 0 0 0,11 0-22 0 0,-23 4 19 0 0,29 18 15 0 0,-54 45 87 0 0,20-58-117 0 0,-6 3 14 0 0,1-1 0 0 0,-1 0 0 0 0,-1 0 0 0 0,1-1-1 0 0,-1 0 1 0 0,0-1 0 0 0,0 0 0 0 0,-1 0 0 0 0,0-1-1 0 0,0-1 1 0 0,0 1 0 0 0,0-2 0 0 0,0 0 0 0 0,-7 1-18 0 0,17-2-19 0 0,0-1 0 0 0,-1 1 0 0 0,1 0 0 0 0,0-1 0 0 0,-1 1-1 0 0,1-1 1 0 0,-1 1 0 0 0,1-1 0 0 0,0 0 0 0 0,-1 1 0 0 0,1-1 0 0 0,-1 0 0 0 0,1 0 0 0 0,-1 0 0 0 0,1 0 0 0 0,-1 0 0 0 0,1-1 0 0 0,-1 1 0 0 0,1 0 0 0 0,0-1 0 0 0,-1 1 0 0 0,1-1 0 0 0,-1 1 0 0 0,1-1 0 0 0,0 0 0 0 0,0 1 0 0 0,-1-1 0 0 0,1 0 0 0 0,0 0 0 0 0,0 0 0 0 0,0 0 0 0 0,0 0 0 0 0,0 0 0 0 0,0 0 0 0 0,0 0 0 0 0,0-1 0 0 0,0 1 0 0 0,1 0 0 0 0,-1-1 0 0 0,0 1 0 0 0,1 0 0 0 0,-1-1 0 0 0,1 1 0 0 0,0-1 0 0 0,-1 1 0 0 0,1 0 0 0 0,0-1-1 0 0,0 1 1 0 0,0-1 0 0 0,0 1 0 0 0,0-1 0 0 0,0 1 0 0 0,0-1 0 0 0,1 1 0 0 0,-1-1 0 0 0,0 1 0 0 0,1 0 0 0 0,-1-1 0 0 0,1 1 0 0 0,0-1 19 0 0,149-149-2055 0 0,-87 100 1517 0 0,-22 17 455 0 0,-2-1 1 0 0,-1-1 0 0 0,-2-3 0 0 0,-1 0 0 0 0,-2-3 0 0 0,-2 0 0 0 0,-2-2-1 0 0,-2-2 1 0 0,18-42 82 0 0,-18-64 1612 0 0,-28 148-1574 0 0,-1 0-1 0 0,1 0 1 0 0,-1 1-1 0 0,1-1 0 0 0,-1 1 1 0 0,0-1-1 0 0,-1 1 1 0 0,1 0-1 0 0,0 0 0 0 0,-1-1 1 0 0,0 2-1 0 0,0-1 1 0 0,0 0-1 0 0,0 1 1 0 0,0-1-1 0 0,0 1 0 0 0,-1 0 1 0 0,1 0-1 0 0,-1 0 1 0 0,1 1-1 0 0,-1-1 0 0 0,0 1 1 0 0,0 0-1 0 0,0 0 1 0 0,0 0-1 0 0,1 0 1 0 0,-1 1-1 0 0,0 0 0 0 0,0 0 1 0 0,0 0-1 0 0,0 0 1 0 0,0 0-1 0 0,0 1 0 0 0,0 0 1 0 0,-1 0-38 0 0,-8 14 20 0 0,1 2 1 0 0,0 0-1 0 0,1 0 0 0 0,1 1 1 0 0,0 0-1 0 0,2 1 0 0 0,0 0 1 0 0,1 0-1 0 0,1 0 0 0 0,0 1 1 0 0,2 0-1 0 0,0 1 0 0 0,2-1 1 0 0,0 0-1 0 0,1 10-20 0 0,14 218 537 0 0,-11-223-490 0 0,0-1 0 0 0,2 1 0 0 0,0-1 0 0 0,2 0 0 0 0,1 0 0 0 0,0-1 0 0 0,2 0 0 0 0,1 0 0 0 0,1-1 0 0 0,0 0 0 0 0,2-1 0 0 0,1 0 0 0 0,0-1 0 0 0,1-1 0 0 0,1 0 0 0 0,1-1 0 0 0,1-1 0 0 0,0-1 0 0 0,2 0 0 0 0,-1-1 0 0 0,2-1 0 0 0,0-1 0 0 0,0-1 0 0 0,1-1 0 0 0,21 7-47 0 0,-30-13-15 0 0,-1-1 0 0 0,1-1 0 0 0,0 0-1 0 0,0-1 1 0 0,1 0 0 0 0,-1-1 0 0 0,0 0 0 0 0,1-1-1 0 0,-1 0 1 0 0,0-1 0 0 0,0-1 0 0 0,1 0-1 0 0,-1-1 1 0 0,0-1 0 0 0,-1 0 0 0 0,1 0-1 0 0,-1-1 1 0 0,0-1 0 0 0,0 0 0 0 0,0 0 0 0 0,-1-2-1 0 0,0 1 1 0 0,0-1 0 0 0,-1-1 0 0 0,0 0-1 0 0,-1 0 1 0 0,0-1 0 0 0,0 0 0 0 0,-1-1 0 0 0,0 1-1 0 0,4-10 16 0 0,-10 13-11 0 0,-1 1 0 0 0,0-1 0 0 0,0 1 0 0 0,-1-1 1 0 0,0 0-1 0 0,0 1 0 0 0,0-1 0 0 0,-1 1 0 0 0,0-1 0 0 0,0 1 0 0 0,-1-1 0 0 0,0 1 0 0 0,0-1 0 0 0,0 1 0 0 0,-1 0 0 0 0,0 0 0 0 0,0 0 0 0 0,0 1 0 0 0,-1-1 0 0 0,0 1 0 0 0,0 0 0 0 0,0 0 0 0 0,-1 0 1 0 0,0 0-1 0 0,0 1 0 0 0,0 0 0 0 0,0 0 0 0 0,-1 0 0 0 0,1 1 0 0 0,-1 0 0 0 0,0 0 0 0 0,0 0 0 0 0,0 1 0 0 0,-1-1 0 0 0,1 2 0 0 0,0-1 0 0 0,-1 1 0 0 0,1 0 0 0 0,-1 0 0 0 0,0 0 0 0 0,1 1 0 0 0,-1 0 0 0 0,0 1 1 0 0,1 0-1 0 0,-5 0 11 0 0,-7-2 24 0 0,0 1 0 0 0,1 1 1 0 0,-1 0-1 0 0,1 1 0 0 0,-1 1 1 0 0,1 0-1 0 0,0 1 1 0 0,0 1-1 0 0,-7 4-24 0 0,20-8 6 0 0,0 1 1 0 0,1-1 0 0 0,-1 1-1 0 0,0 0 1 0 0,1 0-1 0 0,-1 0 1 0 0,1 1-1 0 0,0-1 1 0 0,0 1-1 0 0,0 0 1 0 0,0 0-1 0 0,0 0 1 0 0,1 0 0 0 0,-1 0-1 0 0,1 1 1 0 0,0-1-1 0 0,0 1 1 0 0,0 0-1 0 0,1-1 1 0 0,-1 1-1 0 0,1 0 1 0 0,0 0-1 0 0,0 0 1 0 0,0 0 0 0 0,0 0-1 0 0,1 0 1 0 0,-1 0-1 0 0,1 0 1 0 0,0 0-1 0 0,1 0 1 0 0,-1 0-1 0 0,1 1 1 0 0,0-1-7 0 0,6 7-21 0 0,0 0-1 0 0,1 0 1 0 0,0-1 0 0 0,1-1 0 0 0,0 1-1 0 0,1-1 1 0 0,-1-1 0 0 0,2 0 0 0 0,-1 0-1 0 0,1-1 1 0 0,1-1 0 0 0,-1 1-1 0 0,1-2 1 0 0,0 0 0 0 0,0 0 0 0 0,10 2 21 0 0,213 45-2219 0 0,25-37-1514 0 0,-227-15 2422 0 0</inkml:trace>
  <inkml:trace contextRef="#ctx0" brushRef="#br0" timeOffset="61819.679">14363 4880 2896 0 0,'-4'-2'4472'0'0,"-46"31"-3630"0"0,15-1-567 0 0,1 1-1 0 0,2 2 0 0 0,1 1 1 0 0,1 1-1 0 0,2 2 1 0 0,2 1-1 0 0,1 1 1 0 0,0 4-275 0 0,-166 380-944 0 0,190-419 734 0 0,1 0 1 0 0,-1 0 0 0 0,0 1-1 0 0,1-1 1 0 0,-1 0 0 0 0,0 0 0 0 0,0 0-1 0 0,0 0 1 0 0,0-1 0 0 0,-1 1-1 0 0,1 0 1 0 0,-1 0 0 0 0,1-1 0 0 0,-1 1-1 0 0,1-1 1 0 0,-1 1 0 0 0,0-1-1 0 0,1 0 1 0 0,-1 0 0 0 0,0 1 0 0 0,0-1-1 0 0,0-1 1 0 0,0 1 0 0 0,0 0-1 0 0,-1 0 1 0 0,1-1 0 0 0,0 1 0 0 0,0-1-1 0 0,0 0 1 0 0,-1 1 209 0 0,2-1-1387 0 0</inkml:trace>
  <inkml:trace contextRef="#ctx0" brushRef="#br0" timeOffset="62058.465">13684 5128 1196 0 0,'-1'-1'163'0'0,"1"0"0"0"0,-1 0 0 0 0,1 0 0 0 0,-1 0 0 0 0,1 0 0 0 0,0 0 0 0 0,0-1 0 0 0,0 1 1 0 0,0 0-1 0 0,0 0 0 0 0,0 0 0 0 0,0 0 0 0 0,0 0 0 0 0,0-1 0 0 0,0 1 0 0 0,0 0 0 0 0,1 0 0 0 0,-1 0 0 0 0,0 0 0 0 0,1 0 0 0 0,-1 0 0 0 0,1 0 0 0 0,-1 0 0 0 0,1 0 0 0 0,0 0 0 0 0,-1 0 0 0 0,1 0 0 0 0,0 0 1 0 0,0 0-1 0 0,0 1 0 0 0,0-1 0 0 0,-1 0 0 0 0,1 1 0 0 0,0-1 0 0 0,0 0 0 0 0,0 1 0 0 0,0-1 0 0 0,1 1 0 0 0,-1 0 0 0 0,0-1 0 0 0,0 1 0 0 0,0 0 0 0 0,0 0 0 0 0,0-1 0 0 0,0 1 0 0 0,1 0 0 0 0,-1 0 0 0 0,0 0 0 0 0,0 0 1 0 0,0 1-1 0 0,1-1-163 0 0,56 38 1056 0 0,-37-21-780 0 0,339 260 591 0 0,-139-70-6631 0 0,-167-138 3151 0 0,-38-43 1415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5:25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74 1860 0 0,'17'-2'2187'0'0,"-3"-11"-69"0"0,-12 13-1719 0 0,27-24 1478 0 0,-19 103-266 0 0,5 186-1500 0 0,-3-103-1047 0 0,-36-172-5115 0 0,13-1 4755 0 0</inkml:trace>
  <inkml:trace contextRef="#ctx0" brushRef="#br0" timeOffset="405.802">306 1 1380 0 0,'-44'35'1563'0'0,"2"3"0"0"0,1 2 0 0 0,2 1-1 0 0,-25 36-1562 0 0,43-52 520 0 0,-34 72 1447 0 0,58-93-1898 0 0,0 0 0 0 0,-1 0 0 0 0,1-1-1 0 0,0 1 1 0 0,1-1 0 0 0,-1 0 0 0 0,1 0-1 0 0,-1 0 1 0 0,1 0 0 0 0,0 0 0 0 0,0-1-1 0 0,0 0 1 0 0,1 0 0 0 0,-1 0 0 0 0,0 0-1 0 0,1-1 1 0 0,-1 0 0 0 0,1 0 0 0 0,-1 0 0 0 0,1 0-1 0 0,0-1 1 0 0,1 1-69 0 0,225 4 1293 0 0,7-26-1425 0 0,-67 9-2780 0 0,-169 12 2227 0 0,-8 18-5308 0 0,-2-15 4599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5:15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79 996 0 0,'0'0'425'0'0,"0"0"-127"0"0,0 0-47 0 0,0 0 13 0 0,0 0-17 0 0,0 0-12 0 0,0 0-41 0 0,0 0-54 0 0,0 0-17 0 0,0 0 55 0 0,0 0-59 0 0,0 0-3 0 0,0 0-7 0 0,0 0-7 0 0,0 0 9 0 0,0 0 21 0 0,0 0-25 0 0,0 0 10 0 0,0 0 79 0 0,0 0-44 0 0,0 0-11 0 0,0 0 88 0 0,0 0-2 0 0,0 0-39 0 0,0 0-72 0 0,0 0 18 0 0,0-13 27 0 0,7 3 5187 0 0,2 3-5364 0 0,0 1 1 0 0,0 0-1 0 0,0 1 1 0 0,1 0-1 0 0,0 0 1 0 0,0 1-1 0 0,0 0 1 0 0,0 1-1 0 0,1 0 1 0 0,-1 1-1 0 0,1 0 1 0 0,-1 0-1 0 0,1 1 1 0 0,9 1 15 0 0,-16 0-17 0 0,1 1-1 0 0,-1 0 1 0 0,0 1-1 0 0,1-1 1 0 0,-1 1-1 0 0,0-1 1 0 0,0 2-1 0 0,0-1 1 0 0,0 0-1 0 0,0 1 1 0 0,-1-1-1 0 0,1 1 1 0 0,-1 0-1 0 0,1 0 1 0 0,-1 1-1 0 0,0-1 1 0 0,0 0-1 0 0,-1 1 1 0 0,1 0-1 0 0,-1 0 1 0 0,0 0-1 0 0,0 0 1 0 0,0 0-1 0 0,0 0 1 0 0,-1 1-1 0 0,0-1 1 0 0,1 0-1 0 0,-2 1 1 0 0,1-1-1 0 0,0 1 1 0 0,-1-1-1 0 0,0 1 1 0 0,0-1-1 0 0,0 1 1 0 0,-1-1-1 0 0,0 1 1 0 0,0-1-1 0 0,0 1 1 0 0,0-1-1 0 0,0 0 1 0 0,-1 1-1 0 0,0-1 1 0 0,0 0-1 0 0,0 0 1 0 0,0 0-1 0 0,-1-1 1 0 0,0 1-1 0 0,1 0 1 0 0,-4 2 17 0 0,-95 96-206 0 0,136-97 246 0 0,-30-7-47 0 0,0 0 0 0 0,1 1 0 0 0,-1 0 0 0 0,0 0 1 0 0,1 0-1 0 0,-1 0 0 0 0,1 1 0 0 0,-1 0 1 0 0,1 0-1 0 0,-1 0 0 0 0,1 1 0 0 0,-1 0 0 0 0,1 0 1 0 0,-1 0-1 0 0,0 1 0 0 0,1 0 0 0 0,-1 0 1 0 0,0 0-1 0 0,0 1 0 0 0,0-1 0 0 0,-1 1 0 0 0,1 0 1 0 0,-1 0-1 0 0,0 1 0 0 0,1 0 0 0 0,-1-1 1 0 0,-1 1-1 0 0,1 1 0 0 0,-1-1 0 0 0,1 0 0 0 0,-1 1 1 0 0,-1 0-1 0 0,1 0 0 0 0,0 0 0 0 0,-1 0 1 0 0,0 0 6 0 0,-2 2 7 0 0,0 0 0 0 0,0-1 0 0 0,-1 1 0 0 0,0-1 0 0 0,0 1 0 0 0,0-1 0 0 0,-1 0 0 0 0,0 1 0 0 0,0-1 0 0 0,-1 0 0 0 0,0 0 0 0 0,0 0 0 0 0,0-1 1 0 0,-1 1-1 0 0,1-1 0 0 0,-1 0 0 0 0,-1 0 0 0 0,1 0 0 0 0,-1 0 0 0 0,0-1 0 0 0,0 0 0 0 0,0 0 0 0 0,0 0 0 0 0,-4 1-7 0 0,-144 74 214 0 0,14-38-1122 0 0,137-42 759 0 0,0-1 0 0 0,1 1 0 0 0,-1 0 0 0 0,0-1 0 0 0,1 1 0 0 0,-1 0 0 0 0,1-1 0 0 0,-1 0 0 0 0,1 1 0 0 0,0-1 0 0 0,0 0 0 0 0,0 0 1 0 0,0 0-1 0 0,0 0 0 0 0,0 0 0 0 0,0 0 0 0 0,1 0 0 0 0,-1 0 0 0 0,1 0 0 0 0,-1 0 0 0 0,1 0 0 0 0,0 0 0 0 0,0-1 0 0 0,0 1 0 0 0,0 0 0 0 0,0 0 0 0 0,0 0 0 0 0,1 0 0 0 0,-1 0 0 0 0,1 0 0 0 0,-1 0 1 0 0,1 0-1 0 0,0 0 0 0 0,0 0 0 0 0,0 0 0 0 0,0 0 0 0 0,0 0 0 0 0,0 0 0 0 0,1 1 0 0 0,0-2 149 0 0,11-19-1217 0 0</inkml:trace>
  <inkml:trace contextRef="#ctx0" brushRef="#br0" timeOffset="344.867">803 172 904 0 0,'30'4'5798'0'0,"-40"29"-3789"0"0,6-24-2111 0 0,-270 581 4456 0 0,272-586-4735 0 0,-40 60-581 0 0,16-53-7001 0 0,26-11 6482 0 0</inkml:trace>
  <inkml:trace contextRef="#ctx0" brushRef="#br0" timeOffset="936.278">960 707 856 0 0,'-2'13'5478'0'0,"-42"-24"-3605"0"0,38 8-1811 0 0,0-1 1 0 0,0 0-1 0 0,1-1 1 0 0,-1 1 0 0 0,1-1-1 0 0,0 0 1 0 0,0 0-1 0 0,1-1 1 0 0,-1 1-1 0 0,1-1 1 0 0,1 0-1 0 0,-1 0 1 0 0,1 0 0 0 0,0-1-1 0 0,0 1 1 0 0,1-1-1 0 0,0 0 1 0 0,0 0-1 0 0,1 0 1 0 0,-1 1 0 0 0,2-1-1 0 0,-1-1 1 0 0,1 1-1 0 0,0 0 1 0 0,0 0-1 0 0,1 0 1 0 0,0-1-63 0 0,1-7 18 0 0,0 0 0 0 0,1 0 1 0 0,1 0-1 0 0,0 0 0 0 0,1 0 0 0 0,0 1 0 0 0,2 0 0 0 0,-1 0 1 0 0,2 1-1 0 0,0 0 0 0 0,0 0 0 0 0,3-1-18 0 0,89-63-6 0 0,-97 77 1 0 0,-1 1 1 0 0,0-1 0 0 0,1 1 0 0 0,-1 0 0 0 0,0 0-1 0 0,0 0 1 0 0,0 0 0 0 0,0 0 0 0 0,0 0 0 0 0,0 1-1 0 0,0-1 1 0 0,0 1 0 0 0,-1-1 0 0 0,1 1 0 0 0,0 0-1 0 0,-1 0 1 0 0,1 0 0 0 0,-1-1 0 0 0,0 1 0 0 0,0 1-1 0 0,0-1 1 0 0,0 0 0 0 0,0 0 0 0 0,0 0 0 0 0,0 0-1 0 0,-1 1 1 0 0,1 0 4 0 0,2 15 77 0 0,0 1 0 0 0,-2 0 0 0 0,0-1 0 0 0,-1 1-1 0 0,0 0 1 0 0,-2 0 0 0 0,0 0 0 0 0,-2-1 0 0 0,0 1 0 0 0,-1-1-1 0 0,0 0 1 0 0,-3 2-77 0 0,-2 17 220 0 0,-25 173 794 0 0,35-204-1004 0 0,0 0-1 0 0,1-1 0 0 0,0 1 0 0 0,0 0 0 0 0,0-1 0 0 0,0 1 0 0 0,1-1 0 0 0,0 1 0 0 0,0-1 0 0 0,0 0 1 0 0,1 0-1 0 0,0 0 0 0 0,0 0 0 0 0,0 0 0 0 0,1-1 0 0 0,-1 0 0 0 0,1 1 0 0 0,0-1 0 0 0,0 0 0 0 0,1-1 1 0 0,-1 1-1 0 0,1-1 0 0 0,0 0 0 0 0,-1 0 0 0 0,1 0 0 0 0,1-1 0 0 0,-1 0 0 0 0,0 0 0 0 0,1 0 0 0 0,-1-1 1 0 0,1 1-1 0 0,-1-1 0 0 0,1 0 0 0 0,0-1 0 0 0,5 0-9 0 0,2 1-48 0 0,0 0-1 0 0,-1-1 1 0 0,1-1 0 0 0,0 0-1 0 0,0-1 1 0 0,-1-1 0 0 0,1 0-1 0 0,-1 0 1 0 0,0-1-1 0 0,0-1 1 0 0,0 0 0 0 0,0 0-1 0 0,-1-1 1 0 0,0-1 0 0 0,9-7 48 0 0,-18 13-6 0 0,-1 0 0 0 0,1 0 1 0 0,-1-1-1 0 0,0 1 0 0 0,0 0 1 0 0,0-1-1 0 0,0 1 0 0 0,0-1 0 0 0,0 1 1 0 0,0-1-1 0 0,0 0 0 0 0,-1 1 1 0 0,1-1-1 0 0,-1 0 0 0 0,1 1 1 0 0,-1-1-1 0 0,1 0 0 0 0,-1 0 0 0 0,0 1 1 0 0,0-1-1 0 0,0 0 0 0 0,0 0 1 0 0,0 0-1 0 0,0 1 0 0 0,-1-1 1 0 0,1 0-1 0 0,-1 0 0 0 0,1 1 0 0 0,-1-1 1 0 0,0 0-1 0 0,1 1 0 0 0,-1-1 1 0 0,0 0-1 0 0,0 1 0 0 0,0-1 1 0 0,0 1-1 0 0,0 0 0 0 0,-1-1 0 0 0,1 1 1 0 0,0 0-1 0 0,-1 0 0 0 0,1 0 1 0 0,-1 0-1 0 0,1 0 0 0 0,-1 0 0 0 0,1 0 1 0 0,-1 0 5 0 0,-83-45-44 0 0,37 29-94 0 0,-69-33-1326 0 0,60-3-3524 0 0,52 40 3543 0 0,4 1-32 0 0</inkml:trace>
  <inkml:trace contextRef="#ctx0" brushRef="#br0" timeOffset="8197.044">552 242 988 0 0,'-93'-51'2395'0'0,"88"49"-2297"0"0,4 1-57 0 0,-1-1 1 0 0,1 1 0 0 0,-1-1 0 0 0,1 1 0 0 0,-1 0 0 0 0,1 0 0 0 0,-1-1 0 0 0,0 1 0 0 0,0 0 0 0 0,1 1 0 0 0,-1-1 0 0 0,0 0 0 0 0,0 0 0 0 0,0 1 0 0 0,0-1 0 0 0,0 1 0 0 0,0 0 0 0 0,0-1 0 0 0,0 1 0 0 0,0 0 0 0 0,0 0 0 0 0,0 0 0 0 0,0 1 0 0 0,0-1 0 0 0,0 0-1 0 0,0 1 1 0 0,0 0 0 0 0,0-1 0 0 0,0 1 0 0 0,0 0 0 0 0,0 0 0 0 0,1 0 0 0 0,-1 0 0 0 0,0 0 0 0 0,1 0 0 0 0,-1 0 0 0 0,1 1 0 0 0,-1-1 0 0 0,1 1 0 0 0,-1-1 0 0 0,1 1 0 0 0,0-1 0 0 0,0 1 0 0 0,0 0 0 0 0,0 0 0 0 0,0-1 0 0 0,0 1 0 0 0,0 0 0 0 0,1 0 0 0 0,-1 0 0 0 0,0 1-42 0 0,5 5 59 0 0,0 1-1 0 0,0-1 1 0 0,1-1 0 0 0,-1 1 0 0 0,2-1 0 0 0,-1 0 0 0 0,1 0 0 0 0,0 0 0 0 0,0-1 0 0 0,1 0 0 0 0,0 0 0 0 0,0-1 0 0 0,1 0 0 0 0,-1 0 0 0 0,1 0 0 0 0,0-1 0 0 0,0 0 0 0 0,1-1 0 0 0,-1 0 0 0 0,1 0 0 0 0,1-1-59 0 0,197 39 648 0 0,-190-39-616 0 0,166 7-168 0 0,-184-9 112 0 0,1-1 0 0 0,-1 1 0 0 0,0-1 0 0 0,0 1 0 0 0,1-1 0 0 0,-1 1 0 0 0,0-1 0 0 0,1 0 0 0 0,-1 1 0 0 0,0-1 0 0 0,1 0 1 0 0,-1 0-1 0 0,1 1 0 0 0,-1-1 0 0 0,1 0 0 0 0,-1 0 0 0 0,1 0 0 0 0,0 0 0 0 0,0 0 0 0 0,-1 1 0 0 0,1-1 0 0 0,0 0 0 0 0,0 0 0 0 0,0 0 0 0 0,0 0 0 0 0,0 0 1 0 0,0 0-1 0 0,0 0 0 0 0,0 0 0 0 0,0 0 0 0 0,0 0 0 0 0,1 0 0 0 0,-1 1 0 0 0,0-1 0 0 0,1 0 0 0 0,-1 0 0 0 0,1 0 0 0 0,-1 0 0 0 0,1 1 0 0 0,-1-1 0 0 0,1 0 1 0 0,-1 0-1 0 0,1 1 0 0 0,0-1 0 0 0,-1 0 0 0 0,1 1 0 0 0,0-1 0 0 0,0 1 0 0 0,-1-1 0 0 0,1 1 0 0 0,0-1 0 0 0,0 1 0 0 0,0 0 0 0 0,0-1 0 0 0,-1 1 1 0 0,1 0-1 0 0,0 0 0 0 0,0 0 0 0 0,0-1 0 0 0,0 1 0 0 0,0 0 0 0 0,0 0 0 0 0,0 0 0 0 0,0 1 0 0 0,0-1 0 0 0,0 0 24 0 0,-140-54-1163 0 0,86 40 1095 0 0</inkml:trace>
  <inkml:trace contextRef="#ctx0" brushRef="#br0" timeOffset="8542.981">554 260 4552 0 0,'-54'0'132'0'0,"0"2"-1"0"0,1 2 1 0 0,-1 2-1 0 0,1 3 1 0 0,-5 4-132 0 0,46-12 52 0 0,0 1-1 0 0,0 0 1 0 0,0 1 0 0 0,0 0 0 0 0,0 1-1 0 0,1 0 1 0 0,-1 1 0 0 0,1 1 0 0 0,0 0-1 0 0,1 0 1 0 0,0 1 0 0 0,0 0 0 0 0,0 0-1 0 0,1 1 1 0 0,0 1 0 0 0,0 0 0 0 0,1 0 0 0 0,0 0-1 0 0,1 1 1 0 0,0 1 0 0 0,0-1 0 0 0,0 3-52 0 0,8-7 40 0 0,1 0 1 0 0,0 0-1 0 0,0 0 1 0 0,0 0-1 0 0,1 0 1 0 0,-1-1 0 0 0,1 1-1 0 0,1-1 1 0 0,-1 0-1 0 0,1 0 1 0 0,0 0-1 0 0,0 0 1 0 0,0-1 0 0 0,1 0-1 0 0,0 0 1 0 0,-1 0-1 0 0,2 0 1 0 0,-1-1-1 0 0,0 1 1 0 0,1-2 0 0 0,-1 1-1 0 0,1 0 1 0 0,0-1-1 0 0,0 0 1 0 0,0 0-1 0 0,0-1 1 0 0,5 1-41 0 0,48 14 133 0 0,0-3-1 0 0,2-2 1 0 0,-1-3-1 0 0,1-3 1 0 0,0-2-1 0 0,57-6-132 0 0,-69 3-110 0 0,160-18-254 0 0,-202 18 308 0 0,-1-1-1 0 0,0 1 1 0 0,0-1-1 0 0,0 0 1 0 0,1-1-1 0 0,-1 1 0 0 0,0-1 1 0 0,-1-1-1 0 0,1 1 1 0 0,0-1-1 0 0,-1 0 1 0 0,1 0-1 0 0,-1 0 0 0 0,0-1 1 0 0,0 0-1 0 0,0 0 1 0 0,-1 0-1 0 0,1 0 0 0 0,-1-1 1 0 0,0 0-1 0 0,-1 0 1 0 0,1 0-1 0 0,-1 0 1 0 0,0-1-1 0 0,0 1 0 0 0,0-1 1 0 0,1-4 56 0 0,-6 5-31 0 0,0 1-1 0 0,0 0 1 0 0,0 0 0 0 0,-1 0-1 0 0,1 0 1 0 0,-1 0 0 0 0,0 0-1 0 0,0 1 1 0 0,0-1 0 0 0,0 1-1 0 0,-1 0 1 0 0,1 0 0 0 0,-1 0-1 0 0,0 0 1 0 0,0 1 0 0 0,0 0-1 0 0,0-1 1 0 0,-1 1 0 0 0,1 1-1 0 0,0-1 1 0 0,-1 1 0 0 0,-3-1 31 0 0,-15-4 51 0 0,-1 2 0 0 0,1 0 1 0 0,-1 2-1 0 0,0 1 0 0 0,0 0 1 0 0,0 2-1 0 0,0 1 0 0 0,0 1 1 0 0,0 0-1 0 0,1 2 1 0 0,0 1-1 0 0,0 1 0 0 0,0 1 1 0 0,1 1-1 0 0,0 1 0 0 0,0 1 1 0 0,2 0-1 0 0,-1 2 1 0 0,1 0-1 0 0,1 2 0 0 0,0 0 1 0 0,-2 4-52 0 0,16-13 41 0 0,-1-1 1 0 0,1 1-1 0 0,1 0 1 0 0,-1 0-1 0 0,1 1 1 0 0,0-1-1 0 0,1 1 1 0 0,0 0-1 0 0,0 0 1 0 0,0 0-1 0 0,1 1 1 0 0,0-1-1 0 0,0 0 1 0 0,1 1-1 0 0,0 0 1 0 0,0 4-42 0 0,3-6 33 0 0,1 1 0 0 0,0-1 0 0 0,0 0 0 0 0,1 0 0 0 0,0 0 0 0 0,0 0 0 0 0,0-1 0 0 0,1 0 0 0 0,0 0 0 0 0,0 0 0 0 0,0 0 0 0 0,0-1 0 0 0,1 1 0 0 0,0-2 0 0 0,-1 1 0 0 0,2 0 0 0 0,-1-1 0 0 0,0-1 0 0 0,1 1 0 0 0,-1-1 0 0 0,1 0 0 0 0,0 0 0 0 0,-1-1 0 0 0,6 1-33 0 0,234 19 479 0 0,-218-22-557 0 0,-1-1-1 0 0,1-1 1 0 0,-1-1-1 0 0,0-2 1 0 0,-1 0-1 0 0,1-2 1 0 0,13-7 78 0 0,-31 12-152 0 0,1-1 1 0 0,-1 0 0 0 0,0 0 0 0 0,0-1-1 0 0,-1 0 1 0 0,1-1 0 0 0,-1 0-1 0 0,0 0 1 0 0,-1-1 0 0 0,1 0-1 0 0,-1 0 1 0 0,-1-1 0 0 0,0 0 0 0 0,0 0-1 0 0,0 0 1 0 0,-1-1 0 0 0,0 0-1 0 0,-1 0 1 0 0,0 0 0 0 0,0-1 0 0 0,-1 1-1 0 0,0-1 1 0 0,-1 0 0 0 0,0 0-1 0 0,0 0 1 0 0,0-9 151 0 0,-2-7-395 0 0</inkml:trace>
  <inkml:trace contextRef="#ctx0" brushRef="#br0" timeOffset="9321.621">1000 370 3724 0 0,'-23'-15'179'0'0,"-1"1"0"0"0,0 2 0 0 0,-1 0 0 0 0,-1 2 0 0 0,1 1 0 0 0,-2 1 0 0 0,1 1-1 0 0,-1 1 1 0 0,0 1 0 0 0,0 2 0 0 0,-1 1 0 0 0,1 1 0 0 0,-8 1-179 0 0,26-1 40 0 0,0 1 0 0 0,0 0 0 0 0,0 0 0 0 0,1 1 0 0 0,-1 0 1 0 0,0 1-1 0 0,1 0 0 0 0,-1 0 0 0 0,1 1 0 0 0,0 0 0 0 0,0 0 0 0 0,0 1 0 0 0,0 0 1 0 0,0 0-1 0 0,1 1 0 0 0,0 0 0 0 0,0 0 0 0 0,0 1 0 0 0,1 0 0 0 0,0 0 0 0 0,0 1 1 0 0,0 0-1 0 0,1-1 0 0 0,0 2 0 0 0,0-1 0 0 0,1 1 0 0 0,0-1 0 0 0,0 1 0 0 0,1 1 1 0 0,0-1-1 0 0,0 0 0 0 0,1 1 0 0 0,0-1 0 0 0,0 1-40 0 0,5-3 26 0 0,0 0 0 0 0,0 0 1 0 0,1 0-1 0 0,0 0 0 0 0,0 0 0 0 0,0-1 0 0 0,0 0 1 0 0,1 0-1 0 0,0 0 0 0 0,0 0 0 0 0,0-1 0 0 0,1 0 1 0 0,0 0-1 0 0,0-1 0 0 0,0 1 0 0 0,0-1 0 0 0,0 0 1 0 0,0-1-1 0 0,1 0 0 0 0,-1 0 0 0 0,1 0 0 0 0,0-1 1 0 0,0 1-1 0 0,-1-2 0 0 0,1 1 0 0 0,0-1 0 0 0,0 0 1 0 0,0-1-1 0 0,0 1 0 0 0,0-1-26 0 0,1 1-53 0 0,-1 1 1 0 0,1-1-1 0 0,-1 0 0 0 0,1-1 1 0 0,-1 1-1 0 0,1-2 0 0 0,-1 1 1 0 0,0-1-1 0 0,0 0 0 0 0,1 0 1 0 0,-1-1-1 0 0,-1 0 0 0 0,1 0 0 0 0,0-1 1 0 0,-1 0-1 0 0,0 0 0 0 0,1-1 1 0 0,-2 1-1 0 0,1-1 0 0 0,0-1 1 0 0,-1 1-1 0 0,0-1 0 0 0,-1 0 1 0 0,1 0-1 0 0,-1 0 0 0 0,0 0 0 0 0,-1-1 1 0 0,1 0-1 0 0,-1 0 0 0 0,0 0 1 0 0,-1 0-1 0 0,0 0 0 0 0,0 0 1 0 0,-1-1-1 0 0,0 1 0 0 0,0-1 1 0 0,0 1-1 0 0,-1-1 0 0 0,-1-6 53 0 0,-4 1-18 0 0,-2 1 0 0 0,1 0 0 0 0,-2 1 0 0 0,1-1 0 0 0,-2 2 0 0 0,1-1 0 0 0,-1 1 0 0 0,-1 0 0 0 0,0 1 0 0 0,0 0 0 0 0,-1 1 0 0 0,0 0 0 0 0,-1 0 0 0 0,1 1 0 0 0,-1 1 0 0 0,-1 0 0 0 0,1 1 0 0 0,-1 0 0 0 0,-6-1 18 0 0,-16-5 198 0 0,-2 1 0 0 0,1 1 0 0 0,-1 2 1 0 0,0 2-1 0 0,-1 2 0 0 0,-28 1-198 0 0,58 0 32 0 0,-1 1-1 0 0,0 1 1 0 0,1-1 0 0 0,-1 2-1 0 0,0-1 1 0 0,1 1 0 0 0,-1 0-1 0 0,1 1 1 0 0,-1 0 0 0 0,1 0-1 0 0,0 1 1 0 0,-1 0-1 0 0,1 1 1 0 0,1 0 0 0 0,-1 0-1 0 0,1 0 1 0 0,-1 1 0 0 0,1 0-1 0 0,0 1 1 0 0,1-1 0 0 0,0 1-1 0 0,0 1 1 0 0,-5 5-32 0 0,10-7 34 0 0,-1 1 0 0 0,1 0 0 0 0,0 0 0 0 0,0 0 0 0 0,0 0 1 0 0,1-1-1 0 0,0 1 0 0 0,0 0 0 0 0,0 0 0 0 0,1 0 0 0 0,0 0 0 0 0,0 0 0 0 0,1 0 0 0 0,0-1 0 0 0,0 1 0 0 0,0-1 1 0 0,0 1-1 0 0,1-1 0 0 0,0 0 0 0 0,0 0 0 0 0,1 0 0 0 0,-1 0 0 0 0,1 0 0 0 0,0-1 0 0 0,0 0 0 0 0,0 0 0 0 0,1 0 1 0 0,4 3-35 0 0,147 89 286 0 0,-110-78-330 0 0,1-2-1 0 0,1-2 0 0 0,0-2 1 0 0,0-2-1 0 0,1-2 0 0 0,1-3 1 0 0,-1-2-1 0 0,2-1 45 0 0,-30-3-74 0 0,-1 0-1 0 0,1-2 1 0 0,0 0 0 0 0,-1-1-1 0 0,1-1 1 0 0,-1-1-1 0 0,-1 0 1 0 0,16-9 74 0 0,-29 13-60 0 0,0-1-1 0 0,0 1 1 0 0,0-1-1 0 0,-1-1 1 0 0,1 1-1 0 0,-1-1 1 0 0,0 0-1 0 0,0 0 1 0 0,-1-1-1 0 0,1 1 1 0 0,-1-1-1 0 0,0 0 1 0 0,0 0-1 0 0,-1 0 1 0 0,1-1-1 0 0,-1 1 1 0 0,0-1-1 0 0,-1 0 1 0 0,1 0-1 0 0,-1 0 1 0 0,-1 0-1 0 0,1 0 1 0 0,-1-1-1 0 0,0 1 1 0 0,0 0-1 0 0,0-1 1 0 0,-1 1 0 0 0,0 0-1 0 0,-1-1 1 0 0,0-4 60 0 0,-2-2-7 0 0,-1 1 1 0 0,0 0 0 0 0,-1 1 0 0 0,0-1-1 0 0,0 1 1 0 0,-1 0 0 0 0,-1 0 0 0 0,0 0 0 0 0,-1 1-1 0 0,0 1 1 0 0,0-1 0 0 0,-1 1 0 0 0,0 0 0 0 0,0 1-1 0 0,-1 0 1 0 0,0 1 0 0 0,-1 0 0 0 0,0 0 0 0 0,0 1-1 0 0,0 1 1 0 0,-1 0 0 0 0,1 0 0 0 0,-4 0 6 0 0,-9-3 83 0 0,0 1 0 0 0,0 1 0 0 0,-1 1 0 0 0,1 1 1 0 0,-1 1-1 0 0,0 1 0 0 0,0 2 0 0 0,0 0 0 0 0,0 1 0 0 0,0 2 1 0 0,-9 2-84 0 0,25-4 27 0 0,1 0 1 0 0,0 1 0 0 0,0-1 0 0 0,0 2-1 0 0,0-1 1 0 0,0 1 0 0 0,1 0 0 0 0,-1 1-1 0 0,1 0 1 0 0,0 0 0 0 0,0 0 0 0 0,0 1-1 0 0,0 0 1 0 0,1 0 0 0 0,0 1 0 0 0,0 0 0 0 0,1 0-1 0 0,-1 0 1 0 0,1 1 0 0 0,1 0 0 0 0,-1 0-1 0 0,1 0 1 0 0,0 0 0 0 0,1 1 0 0 0,0-1-1 0 0,0 1 1 0 0,0 0 0 0 0,1 0 0 0 0,0 0-1 0 0,1 0 1 0 0,0 1 0 0 0,0-1 0 0 0,1 0-1 0 0,0 0 1 0 0,0 1 0 0 0,1-1 0 0 0,0 0-1 0 0,1 1-27 0 0,3 8 36 0 0,1 1 0 0 0,1-1 0 0 0,0 0 0 0 0,1-1-1 0 0,1 0 1 0 0,1 0 0 0 0,0-1 0 0 0,1 0 0 0 0,1 0-1 0 0,0-2 1 0 0,1 1 0 0 0,0-2 0 0 0,1 0 0 0 0,0 0-1 0 0,1-1 1 0 0,1-1 0 0 0,-1-1 0 0 0,2 0 0 0 0,2 1-36 0 0,14 5-55 0 0,1-1 0 0 0,0-2 0 0 0,1-1 1 0 0,0-1-1 0 0,1-3 0 0 0,0 0 0 0 0,0-3 1 0 0,0-1-1 0 0,20-1 55 0 0,-53-2-23 0 0,0 1 1 0 0,1-1-1 0 0,-1 0 0 0 0,0-1 1 0 0,0 1-1 0 0,0 0 1 0 0,0-1-1 0 0,0 0 0 0 0,0 0 1 0 0,0 0-1 0 0,0 0 0 0 0,0 0 1 0 0,-1-1-1 0 0,1 1 1 0 0,0-1-1 0 0,-1 0 0 0 0,1 1 1 0 0,-1-1-1 0 0,1 0 1 0 0,-1-1-1 0 0,0 1 0 0 0,0 0 1 0 0,0-1-1 0 0,0 1 1 0 0,-1-1-1 0 0,1 1 0 0 0,-1-1 1 0 0,1 0-1 0 0,-1 0 1 0 0,0 0-1 0 0,0 0 0 0 0,0-2 23 0 0,-4 1-8 0 0,0 1-1 0 0,0-1 0 0 0,0 0 0 0 0,-1 1 1 0 0,1-1-1 0 0,-1 1 0 0 0,0 0 1 0 0,0 1-1 0 0,-1-1 0 0 0,1 1 0 0 0,0-1 1 0 0,-1 1-1 0 0,0 0 0 0 0,1 1 1 0 0,-1-1-1 0 0,0 1 0 0 0,0 0 0 0 0,1 0 1 0 0,-1 1-1 0 0,0-1 0 0 0,0 1 0 0 0,0 0 1 0 0,0 1-1 0 0,0-1 0 0 0,-2 1 9 0 0,-9 2 20 0 0,0 1 0 0 0,0 0 0 0 0,0 1 0 0 0,0 0-1 0 0,1 2 1 0 0,0 0 0 0 0,0 0 0 0 0,0 2 0 0 0,1 0 0 0 0,1 0-1 0 0,-1 1 1 0 0,2 1 0 0 0,-1 0 0 0 0,1 1 0 0 0,1 0 0 0 0,0 1-1 0 0,1 0 1 0 0,1 1 0 0 0,-6 10-20 0 0,12-20 21 0 0,0 1 1 0 0,0 0-1 0 0,1 0 0 0 0,0 0 0 0 0,0 0 1 0 0,0 0-1 0 0,1 0 0 0 0,0 1 1 0 0,0-1-1 0 0,0 0 0 0 0,0 1 0 0 0,1-1 1 0 0,0 1-1 0 0,0-1 0 0 0,1 0 1 0 0,-1 1-1 0 0,1-1 0 0 0,1 1 0 0 0,-1-1 1 0 0,1 0-1 0 0,-1 0 0 0 0,1 0 1 0 0,1 0-1 0 0,-1 0 0 0 0,1 0 0 0 0,0-1 1 0 0,0 1-1 0 0,0-1 0 0 0,1 0 1 0 0,-1 0-1 0 0,1 0 0 0 0,0 0 0 0 0,0-1 1 0 0,0 1-1 0 0,1-1 0 0 0,-1 0 0 0 0,1-1 1 0 0,3 3-22 0 0,11 2 8 0 0,0-1 0 0 0,0-1 1 0 0,1 0-1 0 0,0-1 0 0 0,-1-1 0 0 0,1-1 1 0 0,0-1-1 0 0,0-1 0 0 0,0-1 0 0 0,0 0 0 0 0,0-1 1 0 0,0-2-1 0 0,0 0 0 0 0,-1-1 0 0 0,0 0 1 0 0,0-2-1 0 0,0-1 0 0 0,-1 0 0 0 0,3-3-8 0 0,-16 10-16 0 0,-1-1 0 0 0,1 0 0 0 0,-1 0-1 0 0,0 0 1 0 0,0-1 0 0 0,0 0 0 0 0,0 1-1 0 0,-1-1 1 0 0,1 0 0 0 0,-1-1 0 0 0,0 1-1 0 0,0-1 1 0 0,0 1 0 0 0,0-1-1 0 0,0 0 1 0 0,-1 0 0 0 0,0 0 0 0 0,0-1-1 0 0,0 1 1 0 0,0 0 0 0 0,-1-1 0 0 0,1 1-1 0 0,-1-1 1 0 0,0 0 0 0 0,-1 1 0 0 0,1-1-1 0 0,-1 0 1 0 0,0 1 0 0 0,0-1-1 0 0,0 0 1 0 0,-1 1 0 0 0,0-1 0 0 0,0 0-1 0 0,0 1 1 0 0,0-1 0 0 0,-1 1 0 0 0,1-1-1 0 0,-1 1 1 0 0,0 0 0 0 0,-1 0 0 0 0,1 0-1 0 0,-1 0 1 0 0,0 0 0 0 0,0 0-1 0 0,0 1 1 0 0,0 0 0 0 0,0-1 0 0 0,-1 1-1 0 0,0 0 1 0 0,0 1 0 0 0,1-1 0 0 0,-2 1-1 0 0,0-1 17 0 0,-64-17-755 0 0,19 18-2662 0 0,34 2 2150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5:28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237 329 1568 0 0,'-7'4'349'0'0,"1"-1"0"0"0,-1 1 0 0 0,0-1 0 0 0,0 0 0 0 0,0-1 0 0 0,-1 0 0 0 0,1 0 0 0 0,0 0 0 0 0,-1-1 0 0 0,1 0 0 0 0,-1-1 0 0 0,1 1 0 0 0,-1-1 0 0 0,1-1 0 0 0,-1 0 0 0 0,0 0-349 0 0,2 0 61 0 0,0 0 0 0 0,1-1 0 0 0,-1 0 0 0 0,0 0 0 0 0,1-1 0 0 0,0 1 0 0 0,0-1 0 0 0,0 0 0 0 0,0-1 0 0 0,0 1 0 0 0,0-1 0 0 0,1 0 0 0 0,0 0 0 0 0,0-1 0 0 0,0 1 0 0 0,0-1 0 0 0,1 1 0 0 0,-1-1 0 0 0,1-1 0 0 0,1 1 0 0 0,-1 0 0 0 0,1-1 0 0 0,0 1 0 0 0,0-1 0 0 0,0 1 0 0 0,1-1 0 0 0,0 0 0 0 0,0 0 0 0 0,0 0 0 0 0,1-5-61 0 0,-1 3-8 0 0,1-1-1 0 0,-1 1 1 0 0,2-1-1 0 0,-1 1 1 0 0,1 0 0 0 0,1 0-1 0 0,-1-1 1 0 0,1 1-1 0 0,1 0 1 0 0,-1 0 0 0 0,2 0-1 0 0,-1 1 1 0 0,1-1-1 0 0,0 1 1 0 0,0 0-1 0 0,1 0 1 0 0,0 0 0 0 0,0 1-1 0 0,1-1 1 0 0,0 1-1 0 0,0 1 1 0 0,0-1-1 0 0,1 1 1 0 0,-1 0 0 0 0,1 0-1 0 0,1 1 1 0 0,0 0 8 0 0,-4 1-17 0 0,0 0 0 0 0,1 0 1 0 0,-1 1-1 0 0,1 0 0 0 0,-1 0 0 0 0,1 0 1 0 0,0 0-1 0 0,0 1 0 0 0,0 0 0 0 0,0 0 0 0 0,0 0 1 0 0,0 0-1 0 0,0 1 0 0 0,0 0 0 0 0,0 0 1 0 0,0 0-1 0 0,0 1 0 0 0,0 0 0 0 0,0 0 1 0 0,0 0-1 0 0,0 0 0 0 0,0 1 0 0 0,-1 0 1 0 0,1 0-1 0 0,-1 0 0 0 0,1 1 0 0 0,-1-1 1 0 0,0 1-1 0 0,0 0 0 0 0,0 0 0 0 0,0 1 1 0 0,0-1-1 0 0,-1 1 0 0 0,1 0 0 0 0,-1 0 1 0 0,0 0-1 0 0,0 0 0 0 0,-1 0 0 0 0,1 1 1 0 0,-1-1-1 0 0,0 1 0 0 0,0 0 0 0 0,-1 0 1 0 0,1-1-1 0 0,-1 1 0 0 0,0 1 17 0 0,-4 12 125 0 0,0 0 0 0 0,-1 0 1 0 0,-1 0-1 0 0,-1-1 0 0 0,-1 1 0 0 0,0-1 0 0 0,-1-1 0 0 0,-1 0 0 0 0,0 0 1 0 0,-1 0-1 0 0,-6 4-125 0 0,-43 85 841 0 0,56-102-813 0 0,1-1 1 0 0,0 1 0 0 0,-1 0 0 0 0,1 0 0 0 0,0 0 0 0 0,0 1 0 0 0,1-1-1 0 0,-1 0 1 0 0,1 1 0 0 0,-1-1 0 0 0,1 1 0 0 0,0-1 0 0 0,0 1-1 0 0,1 0 1 0 0,-1-1 0 0 0,1 1 0 0 0,0 0 0 0 0,0-1 0 0 0,0 1 0 0 0,0 0-1 0 0,1-1 1 0 0,-1 1 0 0 0,1 0 0 0 0,0-1 0 0 0,0 1 0 0 0,1-1-1 0 0,-1 1 1 0 0,1-1 0 0 0,-1 1 0 0 0,1-1 0 0 0,0 0 0 0 0,0 0 0 0 0,1 0-1 0 0,-1 0 1 0 0,0-1 0 0 0,1 1 0 0 0,0 0 0 0 0,0-1 0 0 0,0 0-1 0 0,0 0 1 0 0,0 0 0 0 0,0 0 0 0 0,0 0 0 0 0,1 0 0 0 0,-1-1-29 0 0,10 0-66 0 0,-1 0 0 0 0,1-1 0 0 0,-1 0 0 0 0,1-1 0 0 0,-1 0 0 0 0,0-1 0 0 0,1 0 0 0 0,-1-1 0 0 0,0-1 0 0 0,0 0 0 0 0,-1 0 0 0 0,1-1 0 0 0,-1-1 0 0 0,0 0 0 0 0,0-1 0 0 0,8-6 66 0 0,-16 12-41 0 0,0 0 0 0 0,0-1 1 0 0,0 0-1 0 0,1 1 1 0 0,-2-1-1 0 0,1 0 1 0 0,0-1-1 0 0,0 1 0 0 0,-1 0 1 0 0,1-1-1 0 0,-1 1 1 0 0,1-1-1 0 0,-1 0 0 0 0,0 0 1 0 0,0 0-1 0 0,-1 0 1 0 0,1 0-1 0 0,-1 0 1 0 0,1-1-1 0 0,-1 1 0 0 0,0 0 1 0 0,0-1-1 0 0,0 1 1 0 0,-1-1-1 0 0,1 1 0 0 0,-1-1 1 0 0,0 1-1 0 0,0-1 1 0 0,0 1-1 0 0,-1-1 0 0 0,1 0 42 0 0,-7-4-49 0 0,0 1 0 0 0,0-1 0 0 0,0 2 0 0 0,-1-1 1 0 0,0 1-1 0 0,-1 0 0 0 0,1 1 0 0 0,-1 0 0 0 0,0 0 1 0 0,0 1-1 0 0,-1 0 0 0 0,1 1 0 0 0,-1 0 0 0 0,0 0 1 0 0,-7 0 47 0 0,-93-43-968 0 0,96 0-3757 0 0,30 22 3329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5:29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1576 0 0,'21'-3'4196'0'0,"14"-10"-2963"0"0,-2 2-699 0 0,128-14 957 0 0,-50 22-5849 0 0,-102 4 3006 0 0,1 4 28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5:2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41 976 0 0,'32'-1'1224'0'0,"-16"1"-268"0"0,11 0-112 0 0,6 0-136 0 0,38-12-288 0 0,-31 7-360 0 0,-2-1 0 0 0,-1 2-1428 0 0,-2 1 40 0 0,0-6 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5:30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29 1100 0 0,'-23'-4'8727'0'0,"16"3"-7798"0"0,21-21 523 0 0,-9 21-1468 0 0,-1 1 0 0 0,0 0 0 0 0,0 0 0 0 0,1 0 0 0 0,-1 1-1 0 0,0-1 1 0 0,0 1 0 0 0,0 0 0 0 0,0 0 0 0 0,0 1 0 0 0,0-1 0 0 0,0 1-1 0 0,0 0 1 0 0,0 0 0 0 0,0 0 0 0 0,-1 0 0 0 0,0 1 0 0 0,1-1-1 0 0,-1 1 1 0 0,0 0 0 0 0,0 0 0 0 0,0 0 0 0 0,0 0 0 0 0,-1 1-1 0 0,1-1 1 0 0,-1 1 0 0 0,0 0 0 0 0,0 0 0 0 0,-1-1 0 0 0,1 1 0 0 0,-1 0-1 0 0,1 0 1 0 0,-1 1 0 0 0,0-1 0 0 0,-1 0 0 0 0,1 0 0 0 0,-1 0-1 0 0,0 1 1 0 0,0-1 0 0 0,0 0 0 0 0,-1 0 0 0 0,1 1 0 0 0,-1-1-1 0 0,0 0 1 0 0,0 0 0 0 0,-1 0 0 0 0,1 0 0 0 0,-1 0 0 0 0,0 0 0 0 0,0-1-1 0 0,0 1 17 0 0,-17 43-473 0 0,98-23 255 0 0,-75-24 208 0 0,-1 0 0 0 0,0 0 1 0 0,1 1-1 0 0,-1-1 0 0 0,0 1 0 0 0,1 0 0 0 0,-1 0 1 0 0,0 0-1 0 0,0 1 0 0 0,0-1 0 0 0,0 1 1 0 0,0-1-1 0 0,0 1 0 0 0,0 0 0 0 0,-1 0 0 0 0,1 0 1 0 0,-1 1-1 0 0,1-1 0 0 0,-1 1 0 0 0,0-1 0 0 0,0 1 1 0 0,0 0-1 0 0,0 0 0 0 0,0 0 0 0 0,-1 0 0 0 0,0 0 1 0 0,1 0-1 0 0,-1 0 0 0 0,0 0 0 0 0,0 1 0 0 0,-1-1 1 0 0,1 0-1 0 0,-1 1 0 0 0,1-1 0 0 0,-1 0 1 0 0,0 1-1 0 0,-1-1 0 0 0,1 1 0 0 0,0-1 0 0 0,-1 0 1 0 0,0 1 9 0 0,-10 12-5 0 0,-1-1 0 0 0,0-1 0 0 0,-1 0 0 0 0,-1-1 0 0 0,0 0 0 0 0,-1-1 0 0 0,-1 0 0 0 0,1-1 0 0 0,-2-1 0 0 0,1-1 1 0 0,-1 0-1 0 0,-1-2 0 0 0,0 1 0 0 0,0-2 0 0 0,0-1 0 0 0,-1 0 0 0 0,1-1 0 0 0,-1-1 0 0 0,-4 0 5 0 0,22-2-118 0 0,-1 0-1 0 0,1 0 0 0 0,-1-1 0 0 0,1 1 1 0 0,-1 0-1 0 0,1-1 0 0 0,-1 1 1 0 0,1 0-1 0 0,-1-1 0 0 0,1 0 0 0 0,-1 1 1 0 0,0-1-1 0 0,1 0 0 0 0,-1 0 1 0 0,0 0-1 0 0,1 0 0 0 0,-1 0 1 0 0,0 0-1 0 0,1 0 0 0 0,-1-1 0 0 0,1 1 1 0 0,-1-1-1 0 0,0 1 0 0 0,1-1 1 0 0,-1 0-1 0 0,1 1 0 0 0,-1-1 0 0 0,1 0 1 0 0,0 0-1 0 0,-1 0 0 0 0,1 0 1 0 0,0 0-1 0 0,0 0 0 0 0,-1-1 0 0 0,1 1 1 0 0,0 0-1 0 0,0 0 0 0 0,1-1 1 0 0,-1 1-1 0 0,0-1 0 0 0,0 1 0 0 0,1-1 1 0 0,-1 1-1 0 0,0-1 0 0 0,1 1 1 0 0,0-1-1 0 0,-1 0 0 0 0,1 1 1 0 0,0-1-1 0 0,0 0 0 0 0,0 1 0 0 0,0-1 1 0 0,0 0-1 0 0,0 1 0 0 0,0-1 1 0 0,1 0-1 0 0,-1 1 0 0 0,1-1 0 0 0,-1 1 1 0 0,1-1-1 0 0,0 1 0 0 0,-1-1 1 0 0,1 0 118 0 0,13-15-1224 0 0</inkml:trace>
  <inkml:trace contextRef="#ctx0" brushRef="#br0" timeOffset="326.793">807 137 1148 0 0,'17'2'5636'0'0,"-26"14"-3322"0"0,2-8-2428 0 0,-236 308 3624 0 0,24-6-5182 0 0,173-273-5066 0 0,46-36 5356 0 0,0-1-28 0 0</inkml:trace>
  <inkml:trace contextRef="#ctx0" brushRef="#br0" timeOffset="876.547">783 780 1460 0 0,'-5'2'3439'0'0,"-26"7"-1362"0"0,27-9-2015 0 0,1-1 0 0 0,-1 1 0 0 0,1-1 0 0 0,0 1 0 0 0,-1-1 0 0 0,1 0-1 0 0,0 0 1 0 0,-1-1 0 0 0,1 1 0 0 0,0-1 0 0 0,0 1 0 0 0,0-1 0 0 0,0 0 0 0 0,0 0 0 0 0,1-1 0 0 0,-1 1 0 0 0,1 0 0 0 0,-1-1 0 0 0,1 1-1 0 0,0-1 1 0 0,0 0 0 0 0,0 0 0 0 0,0 0 0 0 0,1 0 0 0 0,-1 0 0 0 0,1 0 0 0 0,0 0 0 0 0,-1-1 0 0 0,2 1 0 0 0,-1-1 0 0 0,0 1 0 0 0,1 0-1 0 0,-1-1 1 0 0,1 1 0 0 0,0-1 0 0 0,0 1 0 0 0,0-1 0 0 0,1-2-62 0 0,24-133 410 0 0,-22 129-398 0 0,1-1-1 0 0,0 1 1 0 0,1-1 0 0 0,0 1 0 0 0,1 1-1 0 0,0-1 1 0 0,0 1 0 0 0,1 0 0 0 0,0 0-1 0 0,1 1 1 0 0,0 0 0 0 0,0 1 0 0 0,1-1 0 0 0,0 1-1 0 0,0 1 1 0 0,0 0 0 0 0,1 0 0 0 0,0 1-1 0 0,0 0 1 0 0,1 1 0 0 0,-1 0 0 0 0,6-1-12 0 0,-13 7 8 0 0,1-1 0 0 0,-1 1 1 0 0,1 0-1 0 0,-1 0 1 0 0,0 0-1 0 0,1 0 1 0 0,-1 1-1 0 0,0-1 0 0 0,-1 1 1 0 0,1 0-1 0 0,0 0 1 0 0,-1 0-1 0 0,1 0 1 0 0,-1 0-1 0 0,0 0 0 0 0,0 1 1 0 0,-1-1-1 0 0,1 1 1 0 0,-1-1-1 0 0,1 1 1 0 0,-1 0-1 0 0,0 0 1 0 0,0-1-1 0 0,-1 1 0 0 0,1 0 1 0 0,-1 0-1 0 0,0 0 1 0 0,0 0-1 0 0,0 0 1 0 0,-1 0-1 0 0,1-1 0 0 0,-1 1 1 0 0,0 0-1 0 0,0 2-8 0 0,1-4 14 0 0,-4 24 154 0 0,-2 0-1 0 0,0-1 0 0 0,-1 1 0 0 0,-2-1 1 0 0,0-1-1 0 0,-2 0 0 0 0,-1 0 0 0 0,-9 13-167 0 0,-20 49 602 0 0,13 17 107 0 0,28-100-705 0 0,1 0 1 0 0,-1-1 0 0 0,1 1 0 0 0,0 0 0 0 0,0 0-1 0 0,0-1 1 0 0,0 1 0 0 0,1 0 0 0 0,-1-1 0 0 0,1 1 0 0 0,-1-1-1 0 0,1 0 1 0 0,0 1 0 0 0,0-1 0 0 0,0 0 0 0 0,0 0-1 0 0,0 0 1 0 0,1-1 0 0 0,-1 1 0 0 0,0 0 0 0 0,1-1 0 0 0,-1 0-1 0 0,1 1 1 0 0,0-1 0 0 0,0 0 0 0 0,-1 0 0 0 0,1-1 0 0 0,0 1-1 0 0,0 0 1 0 0,0-1 0 0 0,0 0 0 0 0,-1 0 0 0 0,1 0-1 0 0,0 0 1 0 0,2 0-5 0 0,99-10-291 0 0,-97 10 273 0 0,0-1 0 0 0,0 0 1 0 0,0-1-1 0 0,0 0 0 0 0,-1 0 1 0 0,1 0-1 0 0,-1-1 0 0 0,1 0 1 0 0,-1 0-1 0 0,0 0 0 0 0,0-1 0 0 0,0 0 1 0 0,0 0-1 0 0,-1-1 0 0 0,0 0 1 0 0,0 1-1 0 0,0-2 0 0 0,0 1 1 0 0,-1-1-1 0 0,0 1 0 0 0,0-1 0 0 0,3-6 18 0 0,-29-17-24 0 0,-135-42-326 0 0,145 66 198 0 0,8 5-59 0 0,-1 0 0 0 0,1-1-1 0 0,0 0 1 0 0,0 0 0 0 0,0 0 0 0 0,0-1 0 0 0,0 1-1 0 0,0-1 1 0 0,1 0 0 0 0,-1 0 0 0 0,0 0 0 0 0,1 0-1 0 0,0-1 1 0 0,-1 1 0 0 0,1-1 0 0 0,0 0 0 0 0,0 0-1 0 0,1 0 1 0 0,-1-1 0 0 0,0 1 0 0 0,1-1-1 0 0,0 1 1 0 0,0-1 0 0 0,0 0 0 0 0,0 0 0 0 0,1 1-1 0 0,0-1 1 0 0,0 0 0 0 0,0-1 0 0 0,0 1 0 0 0,0 0-1 0 0,1 0 1 0 0,-1 0 0 0 0,1 0 0 0 0,1-3 211 0 0,12-21-1430 0 0,0 7 148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5:27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2 1312 0 0,'8'-2'7306'0'0,"-2"11"-3847"0"0,6 47-4114 0 0,-8-35 1433 0 0,-4-20-746 0 0,14 88-885 0 0,-50-10-8139 0 0,28-73 7681 0 0</inkml:trace>
  <inkml:trace contextRef="#ctx0" brushRef="#br0" timeOffset="326.155">0 395 1796 0 0,'1'0'275'0'0,"-1"0"-1"0"0,0 1 1 0 0,0-1 0 0 0,0 1-1 0 0,1-1 1 0 0,-1 0-1 0 0,0 1 1 0 0,0-1 0 0 0,0 1-1 0 0,0-1 1 0 0,0 1-1 0 0,0-1 1 0 0,0 0-1 0 0,0 1 1 0 0,0-1 0 0 0,0 1-1 0 0,0-1 1 0 0,0 1-1 0 0,0-1 1 0 0,0 0 0 0 0,-1 1-1 0 0,1-1-274 0 0,64-2 1058 0 0,552-66 157 0 0,-587 68-2135 0 0,-47 12-2039 0 0,-39 8-882 0 0,38-12 2527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5:3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1908 0 0,'18'-2'7437'0'0,"10"-7"-6250"0"0,-2 1-803 0 0,129-18 291 0 0,-50 22-5186 0 0,-98 24 117 0 0,-22-10 2912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5:35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1484 0 0,'3'3'924'0'0,"1"-1"-116"0"0,0-2-200 0 0,6 0 0 0 0,0 0 12 0 0,15-2-111 0 0,-9 2-77 0 0,7 0-44 0 0,34-15-120 0 0,-26 11-264 0 0,4-1 4 0 0,-8 1-1421 0 0,2-1 85 0 0,-7-2-112 0 0,-4-1 36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5:38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117 321 1008 0 0,'8'-64'8195'0'0,"-8"62"-7972"0"0,-5-35 1440 0 0,5 53 466 0 0,0-16-2089 0 0,-10-31-16 0 0,-5 121-90 0 0,56 340-222 0 0,-43-428 110 0 0,0-1 1 0 0,0 0 0 0 0,0 1-1 0 0,0-1 1 0 0,-1 0 0 0 0,1 0-1 0 0,0 0 1 0 0,0-1 0 0 0,-1 1-1 0 0,1 0 1 0 0,-1-1-1 0 0,1 0 1 0 0,-1 1 0 0 0,1-1-1 0 0,-1 0 1 0 0,1 0 0 0 0,0-1-1 0 0,-1 1 1 0 0,1 0-1 0 0,-1-1 1 0 0,1 0 0 0 0,-1 1-1 0 0,1-1 1 0 0,0 0 0 0 0,0 0-1 0 0,-1 0 1 0 0,1 0 0 0 0,0-1-1 0 0,0 1 1 0 0,0-1-1 0 0,0 1 1 0 0,1-1 0 0 0,-1 0-1 0 0,0 1 1 0 0,1-1 0 0 0,-1 0-1 0 0,0-1 178 0 0,-36-38-2841 0 0,23 16 1513 0 0</inkml:trace>
  <inkml:trace contextRef="#ctx0" brushRef="#br0" timeOffset="262.59">163 44 1872 0 0,'112'-44'4203'0'0,"-108"46"-4121"0"0,-1 0 1 0 0,1 0-1 0 0,-1 1 0 0 0,1-1 0 0 0,-1 1 0 0 0,0 0 0 0 0,0 0 1 0 0,0 0-1 0 0,0 0 0 0 0,0 0 0 0 0,-1 1 0 0 0,1-1 1 0 0,-1 1-1 0 0,0-1 0 0 0,0 1 0 0 0,-1 0 0 0 0,1 0 0 0 0,-1 0 1 0 0,1 0-1 0 0,-1 0 0 0 0,-1 0 0 0 0,1 1 0 0 0,-1-1 1 0 0,1 0-1 0 0,-1 0 0 0 0,0 1 0 0 0,-1-1 0 0 0,1 0 0 0 0,-1 0 1 0 0,1 0-1 0 0,-2 2-82 0 0,-5 7 27 0 0,0 0 0 0 0,-1 0 0 0 0,0-1 0 0 0,-1 0 0 0 0,-1-1 0 0 0,0 0 0 0 0,0 0 0 0 0,-1-1 0 0 0,0-1 0 0 0,-1 0 0 0 0,0 0 0 0 0,0-1 0 0 0,-1 0 0 0 0,0-2 0 0 0,0 1 0 0 0,-1-1 0 0 0,0-1 0 0 0,0-1-1 0 0,-8 2-25 0 0,27-7-6420 0 0,15-5 4942 0 0</inkml:trace>
  <inkml:trace contextRef="#ctx0" brushRef="#br0" timeOffset="623.889">1143 152 1808 0 0,'-25'23'929'0'0,"1"1"-1"0"0,1 1 0 0 0,1 0 1 0 0,2 2-1 0 0,0 1 0 0 0,2 1 1 0 0,-2 5-929 0 0,-9 22 594 0 0,-58 71-3227 0 0,59-116-470 0 0,27-11 1610 0 0</inkml:trace>
  <inkml:trace contextRef="#ctx0" brushRef="#br0" timeOffset="874.128">839 291 1956 0 0,'20'-10'6716'0'0,"6"21"-4509"0"0,-13-3-2154 0 0,144 78-226 0 0,7-20-5406 0 0,-126-58 2877 0 0,-24-3 1332 0 0</inkml:trace>
  <inkml:trace contextRef="#ctx0" brushRef="#br0" timeOffset="1118.097">1413 258 1268 0 0,'12'5'5668'0'0,"13"-8"-4827"0"0,-7 1-189 0 0,116-3 439 0 0,-66 1-2826 0 0,1 3-3572 0 0,-67 1 3969 0 0</inkml:trace>
  <inkml:trace contextRef="#ctx0" brushRef="#br0" timeOffset="1274.473">1496 411 1804 0 0,'2'2'1248'0'0,"4"-2"-196"0"0,-1-2-144 0 0,5 1-159 0 0,10-2-61 0 0,4-3-56 0 0,0 0-44 0 0,4-2-128 0 0,-1 4-244 0 0,2-7-224 0 0,1 2 0 0 0,-3-1-776 0 0,-3 1-716 0 0,2-2 91 0 0,-5 1 25 0 0,-5-1-8 0 0</inkml:trace>
  <inkml:trace contextRef="#ctx0" brushRef="#br0" timeOffset="1773.906">1967 140 1288 0 0,'9'-20'5880'0'0,"-5"17"-5820"0"0,1 0-1 0 0,-1 0 0 0 0,1 0 0 0 0,0 1 0 0 0,-1 0 0 0 0,1 0 1 0 0,1 0-1 0 0,-1 0 0 0 0,0 1 0 0 0,0 0 0 0 0,0 0 0 0 0,1 1 1 0 0,-1-1-1 0 0,0 1 0 0 0,1 0 0 0 0,-1 1 0 0 0,0-1 0 0 0,5 2-59 0 0,-4 3 20 0 0,-1 0-1 0 0,1 0 0 0 0,-2 1 0 0 0,1 0 1 0 0,-1 0-1 0 0,1 0 0 0 0,-2 1 0 0 0,1-1 1 0 0,-1 1-1 0 0,0 0 0 0 0,0 0 0 0 0,-1 0 0 0 0,0 0 1 0 0,0 0-1 0 0,-1 1 0 0 0,0-1 0 0 0,0 1 1 0 0,0-1-1 0 0,-1 0 0 0 0,0 1 0 0 0,-1-1 1 0 0,0 1-1 0 0,0-1 0 0 0,-1 1 0 0 0,1-1 0 0 0,-1 0 1 0 0,-1 0-1 0 0,0 0 0 0 0,0 0 0 0 0,0-1 1 0 0,-1 1-1 0 0,0-1 0 0 0,0 1 0 0 0,0-1 1 0 0,-1-1-1 0 0,0 1 0 0 0,0-1 0 0 0,-1 0 1 0 0,0 1-21 0 0,-38 39 556 0 0,43-45-491 0 0,1 0-9 0 0,0 0-8 0 0,5 3 11 0 0,45 11-22 0 0,-45-14-22 0 0,0 0 0 0 0,-1 1 1 0 0,1-1-1 0 0,0 1 1 0 0,0 0-1 0 0,-1 0 1 0 0,1 0-1 0 0,-1 1 1 0 0,1 0-1 0 0,-1-1 1 0 0,0 2-1 0 0,1-1 1 0 0,-1 0-1 0 0,0 1 1 0 0,0 0-1 0 0,-1 0 1 0 0,1 0-1 0 0,-1 0 1 0 0,1 1-1 0 0,-1-1 1 0 0,0 1-1 0 0,0 0 1 0 0,-1 0-1 0 0,1 0 1 0 0,0 2-15 0 0,-4-2 16 0 0,0-1 1 0 0,0 0 0 0 0,0 0 0 0 0,-1 1 0 0 0,1-1 0 0 0,-1 0-1 0 0,0 0 1 0 0,0 0 0 0 0,0 0 0 0 0,0-1 0 0 0,-1 1 0 0 0,1-1-1 0 0,-1 1 1 0 0,0-1 0 0 0,1 0 0 0 0,-1 0 0 0 0,0 0-1 0 0,0 0 1 0 0,0 0 0 0 0,-1-1 0 0 0,-1 1-17 0 0,-15 9-110 0 0,-1-1 0 0 0,0-1 0 0 0,-1 0-1 0 0,0-2 1 0 0,0-1 0 0 0,0 0 0 0 0,-1-2 0 0 0,0-1 0 0 0,0 0 0 0 0,-13-2 110 0 0,33-1-178 0 0,0 0 0 0 0,-1 0 0 0 0,1-1 1 0 0,0 1-1 0 0,0-1 0 0 0,0 0 1 0 0,0 0-1 0 0,0 0 0 0 0,0 0 1 0 0,0 0-1 0 0,1-1 0 0 0,-1 1 1 0 0,0-1-1 0 0,1 0 0 0 0,-1 0 0 0 0,1 0 1 0 0,-1 0-1 0 0,1 0 0 0 0,0-1 1 0 0,0 1-1 0 0,0-1 0 0 0,0 1 1 0 0,0-1-1 0 0,1 0 0 0 0,-1 1 1 0 0,1-1-1 0 0,0 0 0 0 0,0 0 0 0 0,0 0 1 0 0,0 0-1 0 0,0 0 0 0 0,1 0 1 0 0,0-1-1 0 0,-1 1 0 0 0,1 0 178 0 0,0-14-1420 0 0</inkml:trace>
  <inkml:trace contextRef="#ctx0" brushRef="#br0" timeOffset="2006.363">2435 57 1956 0 0,'6'19'634'0'0,"-2"-1"0"0"0,-1 1 0 0 0,0 0 0 0 0,-1 0 0 0 0,-1 0-1 0 0,-1 0 1 0 0,0 0 0 0 0,-2 0 0 0 0,0 0 0 0 0,-1 0 0 0 0,-2 3-634 0 0,-6 84 1197 0 0,-17 142 767 0 0,25-236-2009 0 0,-1-1 1 0 0,0 0 0 0 0,-1 0 0 0 0,0-1-1 0 0,0 1 1 0 0,-1-1 0 0 0,-1 0 0 0 0,0-1-1 0 0,0 0 1 0 0,-1 0 0 0 0,0 0 0 0 0,-1-1 0 0 0,1 0-1 0 0,-1-1 1 0 0,-1 1 0 0 0,0-2 0 0 0,0 0-1 0 0,0 0 1 0 0,-10 4 44 0 0,-6-2-645 0 0,-1-2-1 0 0,1 0 1 0 0,-1-2-1 0 0,0 0 1 0 0,0-2-1 0 0,-1-2 1 0 0,1 0-1 0 0,0-1 1 0 0,0-2-1 0 0,-15-4 646 0 0,-44-8-1509 0 0,5-4 16 0 0</inkml:trace>
  <inkml:trace contextRef="#ctx0" brushRef="#br0" timeOffset="2316.564">690 3 1184 0 0,'-12'2'283'0'0,"-1"0"1"0"0,2 1-1 0 0,-1 0 0 0 0,0 1 0 0 0,1 0 0 0 0,-1 1 1 0 0,1 0-1 0 0,0 1 0 0 0,1 0 0 0 0,-1 1 1 0 0,1 0-1 0 0,1 0 0 0 0,-1 1 0 0 0,1 1 0 0 0,1-1 1 0 0,0 2-1 0 0,0-1 0 0 0,0 1 0 0 0,1 0 1 0 0,1 0-1 0 0,0 1 0 0 0,0 0 0 0 0,1 0 0 0 0,1 0 1 0 0,-1 1-1 0 0,2 0 0 0 0,0-1 0 0 0,0 1 1 0 0,1 1-284 0 0,4 2 83 0 0,1 1 0 0 0,1-1 1 0 0,0 0-1 0 0,1 0 1 0 0,0-1-1 0 0,1 1 0 0 0,1-1 1 0 0,0-1-1 0 0,1 1 1 0 0,1-1-1 0 0,0-1 1 0 0,0 1-1 0 0,1-2 0 0 0,1 1 1 0 0,0-1-1 0 0,1-1 1 0 0,2 2-84 0 0,13 13-350 0 0,2-1 1 0 0,0-2 0 0 0,2 0 0 0 0,0-2-1 0 0,2-2 1 0 0,5 2 349 0 0,-12-8-786 0 0,0-1 0 0 0,1-1 0 0 0,0-1 0 0 0,1-2-1 0 0,0-1 1 0 0,0-1 0 0 0,0-1 0 0 0,9-1 786 0 0,17-2-1395 0 0</inkml:trace>
  <inkml:trace contextRef="#ctx0" brushRef="#br0" timeOffset="2643.377">2623 161 2036 0 0,'6'0'1012'0'0,"15"-3"-132"0"0,1-2-164 0 0,7-1-72 0 0,1-3-51 0 0,9 3-53 0 0,-4 0-88 0 0,3-1-152 0 0,-4-1-160 0 0,3 1-292 0 0,-2 2 12 0 0,3 1-832 0 0,-4-1 75 0 0,-4 2-667 0 0,-6 2 16 0 0</inkml:trace>
  <inkml:trace contextRef="#ctx0" brushRef="#br0" timeOffset="2832.562">2768 381 1844 0 0,'14'4'607'0'0,"-1"-1"0"0"0,1 0 0 0 0,0-1 0 0 0,0-1-1 0 0,0 0 1 0 0,0-1 0 0 0,0-1 0 0 0,0 0 0 0 0,0-1 0 0 0,4-1-607 0 0,266-39 770 0 0,-99-14-6834 0 0,-155 42 4737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4:20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88 1216 0 0,'0'0'380'0'0,"4"0"17"0"0,58-35 1427 0 0,-86 1 1597 0 0,24 34-3396 0 0,0 0 67 0 0,-11-7 1698 0 0,3-1 463 0 0,-7 4-2472 0 0,-8 8-4666 0 0,4 0 2981 0 0,8-2 660 0 0,-1-2 30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5:36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49 136 1100 0 0,'9'-8'7667'0'0,"-7"1"-7651"0"0,-1 0 0 0 0,2 1 1 0 0,-1-1-1 0 0,1 1 0 0 0,0-1 1 0 0,0 1-1 0 0,1 0 0 0 0,-1 0 1 0 0,1 1-1 0 0,1-1 0 0 0,-1 1 1 0 0,1 0-1 0 0,0 0 0 0 0,0 0 1 0 0,1 1-1 0 0,-1 0 0 0 0,1 0 1 0 0,0 0-1 0 0,0 1 0 0 0,0 0 1 0 0,0 0-1 0 0,1 0 0 0 0,0 1 1 0 0,-1 0-1 0 0,1 0 0 0 0,0 1 1 0 0,0-1-1 0 0,0 2 1 0 0,0-1-1 0 0,5 1-16 0 0,-10 0-4 0 0,1 0 0 0 0,0 0 0 0 0,0 0 1 0 0,-1 1-1 0 0,1-1 0 0 0,0 1 0 0 0,-1 0 1 0 0,1 0-1 0 0,-1 0 0 0 0,1 0 0 0 0,-1 0 0 0 0,1 0 1 0 0,-1 1-1 0 0,0-1 0 0 0,1 1 0 0 0,-1-1 0 0 0,0 1 1 0 0,0 0-1 0 0,0 0 0 0 0,-1 0 0 0 0,1 0 0 0 0,0 0 1 0 0,-1 1-1 0 0,1-1 0 0 0,-1 0 0 0 0,0 1 0 0 0,0-1 1 0 0,0 1-1 0 0,0 0 0 0 0,0-1 0 0 0,0 1 1 0 0,-1 0-1 0 0,1-1 0 0 0,-1 1 0 0 0,0 0 0 0 0,0-1 1 0 0,0 1-1 0 0,0 0 0 0 0,0 0 0 0 0,-1-1 0 0 0,1 1 1 0 0,-1 0-1 0 0,0 1 4 0 0,-43 120-149 0 0,-18-36 346 0 0,137-55-17 0 0,-63-29-162 0 0,-8-4-14 0 0,0 0 0 0 0,0 1-1 0 0,0 0 1 0 0,0 0-1 0 0,0 0 1 0 0,0 1 0 0 0,0-1-1 0 0,0 1 1 0 0,0 0-1 0 0,0 0 1 0 0,-1 0-1 0 0,1 0 1 0 0,-1 1 0 0 0,0 0-1 0 0,0-1 1 0 0,0 1-1 0 0,0 0 1 0 0,0 1 0 0 0,0-1-1 0 0,-1 0 1 0 0,0 1-1 0 0,0-1 1 0 0,2 3-4 0 0,-48 43 165 0 0,25-36-223 0 0,-2-1 0 0 0,1-1 0 0 0,-2-1 1 0 0,1-1-1 0 0,-1-1 0 0 0,-1 0 1 0 0,0-2-1 0 0,1 0 0 0 0,-2-2 1 0 0,1-1-1 0 0,-5 0 58 0 0,27-3-145 0 0,-1-1 0 0 0,1 1 0 0 0,-1 0 0 0 0,1-1 0 0 0,-1 1 0 0 0,1-1 0 0 0,0 0 0 0 0,-1 1 0 0 0,1-1-1 0 0,0 0 1 0 0,0 0 0 0 0,-1 0 0 0 0,1 0 0 0 0,0 0 0 0 0,0 0 0 0 0,0 0 0 0 0,0 0 0 0 0,0-1 0 0 0,0 1 0 0 0,1 0 0 0 0,-1 0 0 0 0,0-1 0 0 0,1 1 0 0 0,-1-1 0 0 0,0 1 0 0 0,1 0 0 0 0,0-1 0 0 0,-1 1 0 0 0,1-1 0 0 0,0 1 0 0 0,0-1 0 0 0,0 1 0 0 0,0-1 0 0 0,0 1 0 0 0,0-1 0 0 0,0 1 0 0 0,1-1-1 0 0,-1 1 1 0 0,0-1 0 0 0,1 1 0 0 0,-1-1 0 0 0,1 1 0 0 0,0-1 0 0 0,-1 1 0 0 0,1 0 145 0 0,19-29-1390 0 0</inkml:trace>
  <inkml:trace contextRef="#ctx0" brushRef="#br0" timeOffset="263.63">705 146 1192 0 0,'-14'13'3917'0'0,"-2"23"-3468"0"0,14-31-98 0 0,-182 414 2521 0 0,138-368-8771 0 0,42-48 4573 0 0</inkml:trace>
  <inkml:trace contextRef="#ctx0" brushRef="#br0" timeOffset="808.996">957 545 1076 0 0,'-17'8'5552'0'0,"-26"-11"-4136"0"0,40 1-1402 0 0,-1 1 0 0 0,1 0-1 0 0,0-1 1 0 0,-1 0 0 0 0,1 1 0 0 0,0-1 0 0 0,0 0-1 0 0,0-1 1 0 0,1 1 0 0 0,-1-1 0 0 0,0 1 0 0 0,1-1-1 0 0,0 0 1 0 0,-1 0 0 0 0,1 0 0 0 0,0 0 0 0 0,1 0-1 0 0,-1 0 1 0 0,0-1 0 0 0,1 1 0 0 0,0 0 0 0 0,0-1-1 0 0,0 1 1 0 0,0-1 0 0 0,1 0 0 0 0,-1 1 0 0 0,1-1-1 0 0,0 1 1 0 0,0-1 0 0 0,0 0 0 0 0,0 1-1 0 0,1-1 1 0 0,-1 0 0 0 0,1 1 0 0 0,0-1-14 0 0,1-6-10 0 0,0 0 0 0 0,1 0 0 0 0,0 0 0 0 0,1 0 0 0 0,0 0 0 0 0,0 1 0 0 0,1 0 0 0 0,0 0 0 0 0,1 0 0 0 0,0 1 0 0 0,0-1 0 0 0,6-4 10 0 0,77-32-523 0 0,-86 47 534 0 0,0 0 0 0 0,0 0 0 0 0,0 1 0 0 0,0-1 0 0 0,-1 1 0 0 0,1 0 0 0 0,-1 0 0 0 0,0 0 0 0 0,0 0 1 0 0,0 0-1 0 0,0 0 0 0 0,0 1 0 0 0,-1-1 0 0 0,1 1 0 0 0,-1-1 0 0 0,0 1 0 0 0,0-1 0 0 0,-1 1 0 0 0,1 0 0 0 0,-1-1 0 0 0,1 1 0 0 0,-1 0 0 0 0,0-1 0 0 0,-1 1 0 0 0,1 0 0 0 0,-1 0 0 0 0,1-1 0 0 0,-1 1 0 0 0,0-1 0 0 0,-1 2-11 0 0,-44 105 947 0 0,35-90-673 0 0,1 1 0 0 0,1 1 0 0 0,1-1 0 0 0,1 1 1 0 0,1 1-1 0 0,0-1 0 0 0,-1 22-274 0 0,9-40 30 0 0,0 0 0 0 0,0 1 1 0 0,1-2-1 0 0,-1 1 0 0 0,1 0 0 0 0,0 0 1 0 0,0-1-1 0 0,1 0 0 0 0,-1 0 0 0 0,0 0 1 0 0,1 0-1 0 0,0 0 0 0 0,0-1 0 0 0,0 1 1 0 0,0-1-1 0 0,0 0 0 0 0,0 0 0 0 0,1-1 1 0 0,-1 1-1 0 0,0-1 0 0 0,1 0 0 0 0,-1 0 0 0 0,1 0 1 0 0,0-1-1 0 0,-1 0 0 0 0,1 0 0 0 0,-1 0 1 0 0,1 0-1 0 0,0-1 0 0 0,-1 1 0 0 0,1-1 1 0 0,-1-1-1 0 0,1 1 0 0 0,3-2-30 0 0,241-66-265 0 0,-248 69 260 0 0,1 0 0 0 0,-1-1 0 0 0,0 1 0 0 0,1 0 0 0 0,-1-1 0 0 0,0 1 0 0 0,0 0 1 0 0,1-1-1 0 0,-1 0 0 0 0,0 1 0 0 0,0-1 0 0 0,0 0 0 0 0,0 0 0 0 0,0 1 0 0 0,0-1 0 0 0,0 0 0 0 0,0 0 1 0 0,0 0-1 0 0,0 0 0 0 0,0 0 0 0 0,0 0 0 0 0,-1-1 0 0 0,1 1 0 0 0,0 0 0 0 0,-1 0 0 0 0,1-1 0 0 0,-1 1 1 0 0,0 0-1 0 0,1 0 0 0 0,-1-1 0 0 0,0 1 0 0 0,0 0 0 0 0,0-1 0 0 0,0 1 0 0 0,0 0 0 0 0,0-1 1 0 0,0 1-1 0 0,0-1 0 0 0,0 1 0 0 0,-1 0 0 0 0,1 0 0 0 0,0-1 0 0 0,-1 1 0 0 0,1 0 0 0 0,-1 0 0 0 0,0-1 1 0 0,1 1-1 0 0,-1 0 0 0 0,0 0 0 0 0,0 0 0 0 0,0 0 0 0 0,0 0 0 0 0,0 0 0 0 0,0 0 0 0 0,0 0 0 0 0,0 1 1 0 0,0-1-1 0 0,0 0 0 0 0,0 0 0 0 0,-1 1 0 0 0,1-1 0 0 0,0 1 0 0 0,0-1 5 0 0,-87-35-258 0 0,31 22 64 0 0,-53-19-1734 0 0,105 30 1601 0 0,-1 0 0 0 0,1 0 1 0 0,0 0-1 0 0,0 0 0 0 0,0-1 0 0 0,0 0 0 0 0,1 0 0 0 0,-1 0 0 0 0,1-1 0 0 0,0 1 0 0 0,0-1 0 0 0,1 0 0 0 0,-1 0 0 0 0,1 0 1 0 0,0-1-1 0 0,1 1 0 0 0,-1-1 327 0 0,-4-17-1434 0 0</inkml:trace>
  <inkml:trace contextRef="#ctx0" brushRef="#br0" timeOffset="1060.954">1550 385 988 0 0,'17'24'948'0'0,"-4"0"-20"0"0,0 3-208 0 0,-4 0-8 0 0,-1 4-92 0 0,-6-1-67 0 0,-2-13 11 0 0,0 8-64 0 0,-13 32-84 0 0,-1-27-48 0 0,-9 0-196 0 0,-5-3-188 0 0,-6 0-8 0 0,-4-3-840 0 0,-7-1-589 0 0,0-5 93 0 0,3-6-172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5:32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20 159 1700 0 0,'0'0'746'0'0,"0"0"-63"0"0,0 0-100 0 0,0 0-77 0 0,0 0-50 0 0,0 0-65 0 0,0 0-17 0 0,0 0-27 0 0,0 0-30 0 0,0 0-7 0 0,0 0-47 0 0,0 0-33 0 0,0 0-19 0 0,0 0-20 0 0,0 0-24 0 0,-8 16 385 0 0,26 229 194 0 0,51 77-125 0 0,-77-287-3625 0 0,-33-56-598 0 0,20 3 2106 0 0</inkml:trace>
  <inkml:trace contextRef="#ctx0" brushRef="#br0" timeOffset="265.415">0 119 1316 0 0,'7'-10'223'0'0,"1"1"-1"0"0,-1 0 0 0 0,1 0 1 0 0,1 1-1 0 0,0 0 1 0 0,0 0-1 0 0,0 1 0 0 0,1 0 1 0 0,0 1-1 0 0,1 0 1 0 0,-1 1-1 0 0,1 0 0 0 0,0 0 1 0 0,0 1-1 0 0,1 1 1 0 0,-1 0-1 0 0,1 0 0 0 0,0 1 1 0 0,2 1-223 0 0,-8 1 43 0 0,0 0 0 0 0,0 1 1 0 0,0 0-1 0 0,0 1 0 0 0,0-1 1 0 0,0 1-1 0 0,0 0 0 0 0,0 1 1 0 0,-1-1-1 0 0,1 1 0 0 0,-1 0 1 0 0,0 0-1 0 0,0 1 0 0 0,0 0 0 0 0,0 0 1 0 0,-1 0-1 0 0,1 0 0 0 0,-1 1 1 0 0,0-1-1 0 0,0 1 0 0 0,-1 0 1 0 0,1 1-1 0 0,-1-1 0 0 0,0 0 0 0 0,-1 1 1 0 0,1 0-1 0 0,-1 0 0 0 0,0-1 1 0 0,-1 1-1 0 0,0 0 0 0 0,1 1 1 0 0,-2-1-1 0 0,1 0 0 0 0,-1 0 1 0 0,0 0-1 0 0,0 0 0 0 0,-1 1 0 0 0,1-1 1 0 0,-2 0-1 0 0,1 0 0 0 0,0 0 1 0 0,-2 1-44 0 0,-6 9 22 0 0,-1 0 0 0 0,-1-1 0 0 0,0 0 0 0 0,-1-1 0 0 0,0 0 0 0 0,-2-1 0 0 0,1 0 0 0 0,-2-1 0 0 0,1-1 0 0 0,-2 0 0 0 0,1-1 0 0 0,-1-1 0 0 0,-1 0 0 0 0,-3 0-22 0 0,14-5-355 0 0,-22 8-13 0 0,8-15-3221 0 0,9-2 2164 0 0</inkml:trace>
  <inkml:trace contextRef="#ctx0" brushRef="#br0" timeOffset="545.585">924 140 1240 0 0,'-26'105'3580'0'0,"13"-75"-2986"0"0,-92 250 1343 0 0,66-242-5826 0 0,38-38 2547 0 0</inkml:trace>
  <inkml:trace contextRef="#ctx0" brushRef="#br0" timeOffset="798.02">636 207 1856 0 0,'19'-6'6083'0'0,"38"49"-5888"0"0,-46-33 365 0 0,103 79 238 0 0,-11-10-2528 0 0,-36-24-3461 0 0,-59-49 3732 0 0</inkml:trace>
  <inkml:trace contextRef="#ctx0" brushRef="#br0" timeOffset="1045.131">1159 311 1724 0 0,'15'-8'6823'0'0,"24"6"-6373"0"0,-35 1-5 0 0,48-3 221 0 0,-33 2-1178 0 0,0-1-1 0 0,0 2 1 0 0,0 1-1 0 0,0 0 1 0 0,0 1-1 0 0,0 1 0 0 0,0 1 1 0 0,0 1-1 0 0,16 5 513 0 0,-30-6-1577 0 0,-5-1 15 0 0</inkml:trace>
  <inkml:trace contextRef="#ctx0" brushRef="#br0" timeOffset="1557.711">1258 489 1948 0 0,'53'-7'7575'0'0,"50"-7"-6710"0"0,-10-25-8173 0 0,-88 32 5892 0 0</inkml:trace>
  <inkml:trace contextRef="#ctx0" brushRef="#br0" timeOffset="2133.951">1639 212 888 0 0,'-6'-2'2266'0'0,"5"2"-2175"0"0,0 0 0 0 0,0 0 1 0 0,0 1-1 0 0,0-1 0 0 0,0 0 0 0 0,0 0 0 0 0,0 0 0 0 0,0 0 0 0 0,0 0 0 0 0,0 0 1 0 0,0 0-1 0 0,1-1 0 0 0,-1 1 0 0 0,0 0 0 0 0,0 0 0 0 0,0-1 0 0 0,0 1 0 0 0,0-1 1 0 0,0 1-1 0 0,0-1 0 0 0,1 1 0 0 0,-1-1 0 0 0,0 1 0 0 0,0-1 0 0 0,1 0 0 0 0,-1 1 1 0 0,0-1-1 0 0,1 0 0 0 0,-1 0 0 0 0,1 0 0 0 0,-1 1 0 0 0,1-1 0 0 0,-1 0 0 0 0,1 0 1 0 0,0 0-1 0 0,-1 0 0 0 0,1 0 0 0 0,0 0 0 0 0,0 0 0 0 0,-1 0 0 0 0,1 0 0 0 0,0 0 1 0 0,0 1-1 0 0,0-1 0 0 0,0 0 0 0 0,1 0 0 0 0,-1 0 0 0 0,0 0 0 0 0,0 0 0 0 0,0 0 1 0 0,1 0-1 0 0,-1 0 0 0 0,1 0 0 0 0,-1 0 0 0 0,0 0 0 0 0,1 1 0 0 0,-1-1 0 0 0,1 0 1 0 0,0 0-1 0 0,-1 1 0 0 0,1-1 0 0 0,0 0 0 0 0,-1 1 0 0 0,1-1 0 0 0,0 0 0 0 0,0 1 1 0 0,0-1-92 0 0,2-2 17 0 0,0 0 1 0 0,0 0 0 0 0,0 0 0 0 0,0 0 0 0 0,0 1 0 0 0,1-1 0 0 0,-1 1 0 0 0,1 0 0 0 0,0 0 0 0 0,0 0-1 0 0,-1 0 1 0 0,1 1 0 0 0,0 0 0 0 0,0-1 0 0 0,1 2 0 0 0,-1-1 0 0 0,0 0 0 0 0,0 1 0 0 0,0 0 0 0 0,1 0 0 0 0,-1 0-1 0 0,0 0 1 0 0,0 1 0 0 0,0-1 0 0 0,0 1 0 0 0,1 0 0 0 0,-1 1 0 0 0,0-1 0 0 0,-1 1 0 0 0,1-1 0 0 0,0 1 0 0 0,0 0-1 0 0,-1 1 1 0 0,1-1 0 0 0,-1 1 0 0 0,0-1 0 0 0,1 1 0 0 0,-1 0 0 0 0,-1 0 0 0 0,1 0 0 0 0,0 1 0 0 0,1 2-18 0 0,-1 6 51 0 0,-1 0 1 0 0,0 0 0 0 0,-1 1-1 0 0,0-1 1 0 0,-1 1 0 0 0,0-1 0 0 0,-1 1-1 0 0,0-1 1 0 0,-1 1 0 0 0,0-1-1 0 0,-1 0 1 0 0,-1 0 0 0 0,0 0 0 0 0,-1 0-1 0 0,0-1 1 0 0,0 0 0 0 0,-1 0-1 0 0,-1 0 1 0 0,-2 3-52 0 0,-40 98 360 0 0,50-110-370 0 0,0 0 0 0 0,0 0 0 0 0,0 0-1 0 0,1 0 1 0 0,-1 0 0 0 0,0-1 0 0 0,1 1 0 0 0,-1 0 0 0 0,1-1 0 0 0,-1 0 0 0 0,1 1 0 0 0,0-1 0 0 0,0 0 0 0 0,0 0 0 0 0,-1 0 0 0 0,1 0 0 0 0,0 0 0 0 0,0 0 0 0 0,0 0 0 0 0,1-1 0 0 0,-1 1-1 0 0,0-1 1 0 0,0 1 0 0 0,0-1 0 0 0,0 0 0 0 0,0 0 0 0 0,1 0 0 0 0,-1 0 0 0 0,0 0 0 0 0,0-1 0 0 0,0 1 0 0 0,0-1 0 0 0,0 1 0 0 0,0-1 0 0 0,0 0 0 0 0,2-1 10 0 0,24-5-1001 0 0,-1-2 0 0 0,-1-1 0 0 0,1-1 0 0 0,-2-2 0 0 0,1 0 1 0 0,-2-2-1 0 0,0 0 0 0 0,11-11 1001 0 0,-9 2-1373 0 0</inkml:trace>
  <inkml:trace contextRef="#ctx0" brushRef="#br0" timeOffset="2381.528">2223 74 888 0 0,'14'5'4194'0'0,"12"52"-3327"0"0,-20-41-733 0 0,0-1 0 0 0,-2 2 0 0 0,0-1 0 0 0,-1 0 0 0 0,0 1 0 0 0,-1 0 0 0 0,-1-1 0 0 0,-1 1 0 0 0,0 0 0 0 0,-2 0 0 0 0,1-1 0 0 0,-2 1-1 0 0,0 0 1 0 0,-1-1 0 0 0,-1 0 0 0 0,-1 0 0 0 0,0-1 0 0 0,-1 1 0 0 0,0-1 0 0 0,-1-1 0 0 0,-1 1 0 0 0,0-1 0 0 0,-1-1 0 0 0,-1 0 0 0 0,0 0 0 0 0,-1-1 0 0 0,0 0 0 0 0,-13 8-134 0 0,-16 3-618 0 0,0-1 0 0 0,-2-3 0 0 0,0-1 0 0 0,-2-3 0 0 0,1-1 0 0 0,-2-3 0 0 0,0-1 0 0 0,0-2 0 0 0,0-3 0 0 0,-1-1 0 0 0,-14-2 618 0 0,-1 0-1370 0 0</inkml:trace>
  <inkml:trace contextRef="#ctx0" brushRef="#br0" timeOffset="2739.605">496 227 1128 0 0,'-6'3'179'0'0,"0"0"0"0"0,0 0 0 0 0,0 1 0 0 0,0 0-1 0 0,0 0 1 0 0,1 1 0 0 0,0-1 0 0 0,0 1 0 0 0,0 1 0 0 0,1-1 0 0 0,-1 0-1 0 0,1 1 1 0 0,0 0 0 0 0,1 0 0 0 0,0 0 0 0 0,0 0 0 0 0,0 1 0 0 0,0-1-1 0 0,1 1 1 0 0,0 0 0 0 0,1 0 0 0 0,0 0 0 0 0,0-1 0 0 0,0 1 0 0 0,1 0-1 0 0,0 0 1 0 0,0 6-179 0 0,12 8 59 0 0,0-1 0 0 0,2 0 0 0 0,0-1 0 0 0,1-1 0 0 0,1 0 0 0 0,0-1 0 0 0,2-1 0 0 0,0-1 0 0 0,0 0 0 0 0,1-1 0 0 0,1-1 0 0 0,1-1 0 0 0,-1-1 0 0 0,2-1 0 0 0,-1-1 0 0 0,2 0 0 0 0,-1-2 0 0 0,1 0 0 0 0,0-2 0 0 0,10 1-59 0 0,129 16-3469 0 0,-106-20 2001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07:55.31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27620 7104 876 0 0,'0'0'378'0'0,"0"0"-113"0"0,15 4 1100 0 0,-46 27-1154 0 0,-1 0 0 0 0,-2-3 0 0 0,-1 0 0 0 0,-1-2 0 0 0,-1-2 0 0 0,-1-1 0 0 0,-33 13-211 0 0,43-21 266 0 0,0-2 0 0 0,0-1 0 0 0,-1-1 0 0 0,-1-1 0 0 0,0-2 0 0 0,0-1 0 0 0,0-1 0 0 0,-31 1-266 0 0,58-8 14 0 0,0 1-1 0 0,0-1 0 0 0,0 0 0 0 0,0 0 1 0 0,0 0-1 0 0,1 0 0 0 0,-1 0 1 0 0,0-1-1 0 0,1 1 0 0 0,-1-1 1 0 0,0 0-1 0 0,1 0 0 0 0,0 0 0 0 0,-1 0 1 0 0,1 0-1 0 0,0 0 0 0 0,0-1 1 0 0,0 1-1 0 0,1 0 0 0 0,-1-1 1 0 0,1 0-1 0 0,-1 1 0 0 0,1-1 0 0 0,0 0 1 0 0,0 0-1 0 0,0 0 0 0 0,0 0 1 0 0,0 0-1 0 0,1 0 0 0 0,0 0 0 0 0,-1 0 1 0 0,1 0-1 0 0,0 0 0 0 0,0 0 1 0 0,1 0-1 0 0,-1 0 0 0 0,1 0 1 0 0,-1 0-1 0 0,1 0 0 0 0,0 0 0 0 0,0 0 1 0 0,0 0-1 0 0,1 0 0 0 0,-1 1 1 0 0,1-1-1 0 0,-1 1 0 0 0,1-1 1 0 0,0 1-1 0 0,0-1 0 0 0,0 1 0 0 0,0 0 1 0 0,1 0-1 0 0,-1 0 0 0 0,1-1-13 0 0,1-2 6 0 0,1 0 0 0 0,-1 0 0 0 0,1 1 1 0 0,0-1-1 0 0,0 1 0 0 0,0 0 0 0 0,1 0 0 0 0,-1 0 0 0 0,1 1 0 0 0,0 0 0 0 0,0 0 0 0 0,0 1 0 0 0,1 0 0 0 0,-1 0 0 0 0,0 0 0 0 0,1 1 0 0 0,0 0 0 0 0,-1 0 0 0 0,1 0 0 0 0,-1 1 0 0 0,1 0 0 0 0,0 0 1 0 0,-1 1-1 0 0,1 0 0 0 0,0 0 0 0 0,1 1-6 0 0,345 129-20 0 0,-334-126 52 0 0,0-1 0 0 0,0 0 0 0 0,0-2-1 0 0,0 0 1 0 0,1-1 0 0 0,-1-1 0 0 0,0-1-1 0 0,1 0 1 0 0,-1-2 0 0 0,0 0 0 0 0,0-1-1 0 0,0-1 1 0 0,-1-1 0 0 0,0 0 0 0 0,0-2-1 0 0,1 0-31 0 0,-15 4 13 0 0,0 0-1 0 0,0 0 0 0 0,0-1 0 0 0,0 1 1 0 0,-1-1-1 0 0,1 0 0 0 0,-1 0 0 0 0,-1 0 0 0 0,1 0 1 0 0,-1 0-1 0 0,0-1 0 0 0,0 1 0 0 0,0-1 1 0 0,-1 0-1 0 0,0 1 0 0 0,0-1 0 0 0,0 0 1 0 0,-1 0-1 0 0,0 1 0 0 0,0-1 0 0 0,0 0 1 0 0,-1 0-1 0 0,0 1 0 0 0,0-1 0 0 0,0 0 0 0 0,-1 1 1 0 0,0-1-1 0 0,0 1 0 0 0,0-1 0 0 0,-1 1 1 0 0,0 0-1 0 0,0 0 0 0 0,0 0 0 0 0,0 1 1 0 0,-1-1-1 0 0,0 1 0 0 0,0-1 0 0 0,0 1 0 0 0,0 1 1 0 0,-1-1-1 0 0,1 1 0 0 0,-1-1 0 0 0,0 1 1 0 0,0 1-1 0 0,-1-1 0 0 0,1 1 0 0 0,0 0 1 0 0,-1 0-1 0 0,-3-1-12 0 0,-13-7-83 0 0,0 0 0 0 0,0 1 1 0 0,-1 2-1 0 0,-1 0 0 0 0,1 1 1 0 0,-1 2-1 0 0,0 0 0 0 0,-13 1 83 0 0,-122-2-4570 0 0,118 5 3365 0 0</inkml:trace>
  <inkml:trace contextRef="#ctx0" brushRef="#br0" timeOffset="-738130.562">535 662 904 0 0,'0'0'374'0'0,"3"-35"3098"0"0,-2 35-3453 0 0,1 0-1 0 0,-1 0 1 0 0,0-1 0 0 0,1 1 0 0 0,-1 0 0 0 0,1 0 0 0 0,-1 0 0 0 0,1 1 0 0 0,-1-1-1 0 0,0 0 1 0 0,1 0 0 0 0,-1 1 0 0 0,0-1 0 0 0,1 1 0 0 0,-1-1 0 0 0,0 1-1 0 0,0 0 1 0 0,1-1 0 0 0,-1 1 0 0 0,0 0 0 0 0,0 0 0 0 0,0 0 0 0 0,0 0 0 0 0,0 0-1 0 0,0 0 1 0 0,0 0 0 0 0,0 0 0 0 0,-1 0 0 0 0,1 1 0 0 0,0-1 0 0 0,-1 0-1 0 0,1 0 1 0 0,0 1 0 0 0,-1-1 0 0 0,0 0 0 0 0,1 1 0 0 0,-1-1 0 0 0,0 1 0 0 0,0-1-1 0 0,0 0 1 0 0,0 1 0 0 0,0-1 0 0 0,0 2-19 0 0,3 4 45 0 0,66 194 730 0 0,-50-135-608 0 0,4-1-1 0 0,1-1 1 0 0,4-1-1 0 0,23 36-166 0 0,-23-77 443 0 0,-27-22-325 0 0,4-2-19 0 0,7-9-60 0 0,-1 0 0 0 0,-1-1 1 0 0,1 0-1 0 0,-2 0 1 0 0,0-1-1 0 0,0-1 0 0 0,-1 1 1 0 0,-1-1-1 0 0,0-1 0 0 0,-1 1 1 0 0,-1-1-1 0 0,0 0 1 0 0,-1-1-1 0 0,0 1-39 0 0,20-52 80 0 0,54-111 370 0 0,-75 178-445 0 0,-1 1 0 0 0,1 0 0 0 0,-1 0 0 0 0,0 0 0 0 0,1 0 0 0 0,-1 0 0 0 0,0 1 1 0 0,0-1-1 0 0,0 1 0 0 0,0-1 0 0 0,0 1 0 0 0,0 0 0 0 0,-1 0 0 0 0,1-1 0 0 0,-1 1 0 0 0,1 1 0 0 0,-1-1 0 0 0,1 0 0 0 0,-1 0 0 0 0,0 0 0 0 0,0 1 0 0 0,0-1 0 0 0,-1 0 0 0 0,1 1 0 0 0,0-1 0 0 0,-1 1 0 0 0,0-1 0 0 0,1 1 1 0 0,-1-1-1 0 0,0 1 0 0 0,0-1 0 0 0,0 1 0 0 0,-1 0 0 0 0,1-1 0 0 0,-1 2-5 0 0,6 14 52 0 0,1 4-56 0 0,1-1 0 0 0,0 0-1 0 0,2 0 1 0 0,1-1-1 0 0,1 0 1 0 0,0 0 0 0 0,1-1-1 0 0,1-1 1 0 0,1 0-1 0 0,11 10 5 0 0,-20-26 10 0 0,-1 0-1 0 0,1-1 0 0 0,0 0 0 0 0,0 1 1 0 0,-1-1-1 0 0,1-1 0 0 0,0 1 0 0 0,0-1 1 0 0,0 0-1 0 0,0 0 0 0 0,0 0 0 0 0,0-1 1 0 0,0 0-1 0 0,0 0 0 0 0,-1 0 0 0 0,1 0 0 0 0,0-1 1 0 0,-1 0-1 0 0,1 0 0 0 0,-1 0 0 0 0,1 0 1 0 0,-1-1-1 0 0,0 0 0 0 0,0 0 0 0 0,0 0 1 0 0,-1 0-1 0 0,1-1 0 0 0,-1 1 0 0 0,0-1 0 0 0,1 0 1 0 0,-2 0-1 0 0,1 0 0 0 0,0 0 0 0 0,-1-1 1 0 0,0 1-1 0 0,0-1 0 0 0,0 1 0 0 0,-1-1 1 0 0,1 0-1 0 0,-1 1 0 0 0,0-1 0 0 0,0 0 1 0 0,-1 0-1 0 0,0 0 0 0 0,0 0 0 0 0,0 0-9 0 0,4-23 82 0 0,-2 1 0 0 0,-1-1 0 0 0,-1 1-1 0 0,-2-1 1 0 0,0 1 0 0 0,-2-1 0 0 0,-3-5-82 0 0,-39-137 113 0 0,44 158-109 0 0,1-15-7030 0 0,1 25 5708 0 0</inkml:trace>
  <inkml:trace contextRef="#ctx0" brushRef="#br0" timeOffset="-737741.511">1519 898 1036 0 0,'23'-6'434'0'0,"0"0"1"0"0,0-1-1 0 0,-1-2 0 0 0,0 0 1 0 0,0-1-1 0 0,-1-1 0 0 0,0-1 1 0 0,-1-1-1 0 0,-1-1 0 0 0,7-7-434 0 0,-27 21 12 0 0,0 0 0 0 0,1 0 1 0 0,-1 0-1 0 0,0 0 0 0 0,0 0 0 0 0,0 0 0 0 0,0 0 0 0 0,0 0 0 0 0,1-1 1 0 0,-1 1-1 0 0,0 0 0 0 0,0-1 0 0 0,0 1 0 0 0,1 0 0 0 0,-1-1 0 0 0,0 1 0 0 0,0-1 1 0 0,1 1-1 0 0,-1-1 0 0 0,0 0 0 0 0,1 1 0 0 0,-1-1 0 0 0,1 0 0 0 0,-1 1 1 0 0,1-1-1 0 0,-1 0 0 0 0,1 1 0 0 0,-1-1 0 0 0,1 0 0 0 0,0 0 0 0 0,-1 0 1 0 0,1 0-1 0 0,0 1 0 0 0,0-1 0 0 0,0 0 0 0 0,0 0 0 0 0,0 0 0 0 0,-1 0 0 0 0,2 0 1 0 0,-1 1-1 0 0,0-1 0 0 0,0 0 0 0 0,0 0 0 0 0,0 0 0 0 0,0 0 0 0 0,1 0 1 0 0,-1 1-1 0 0,0-1 0 0 0,1 0 0 0 0,-1 0 0 0 0,1 1 0 0 0,-1-1 0 0 0,1 0 0 0 0,-1 0 1 0 0,1 1-1 0 0,-1-1 0 0 0,1 1 0 0 0,0-1 0 0 0,-1 0 0 0 0,1 1 0 0 0,0-1 1 0 0,0 1-13 0 0,-69 8-53 0 0,44-1 195 0 0,1 1 1 0 0,0 0-1 0 0,0 2 0 0 0,0 1 0 0 0,1 1 0 0 0,1 1 0 0 0,0 1 1 0 0,1 0-1 0 0,-2 5-142 0 0,20-18 7 0 0,0 0 1 0 0,0 0 0 0 0,0 1 0 0 0,0-1 0 0 0,1 1-1 0 0,-1-1 1 0 0,0 1 0 0 0,1 0 0 0 0,0 0 0 0 0,-1-1-1 0 0,1 1 1 0 0,0 0 0 0 0,0 0 0 0 0,0 1 0 0 0,0-1-1 0 0,0 0 1 0 0,1 0 0 0 0,-1 0 0 0 0,0 0 0 0 0,1 1-1 0 0,0-1 1 0 0,0 0 0 0 0,-1 0 0 0 0,2 1 0 0 0,-1-1-1 0 0,0 0 1 0 0,0 1 0 0 0,1-1 0 0 0,-1 0-1 0 0,1 0 1 0 0,-1 0 0 0 0,1 1 0 0 0,0-1 0 0 0,0 0-1 0 0,0 0 1 0 0,0 0 0 0 0,0 0 0 0 0,1 0 0 0 0,-1-1-1 0 0,1 1 1 0 0,-1 0 0 0 0,1-1 0 0 0,-1 1 0 0 0,1-1-1 0 0,0 1 1 0 0,0-1 0 0 0,0 0 0 0 0,0 0 0 0 0,1 1-8 0 0,104 31-514 0 0,74-56-4107 0 0,-137 12 3287 0 0</inkml:trace>
  <inkml:trace contextRef="#ctx0" brushRef="#br0" timeOffset="-736991.779">2677 941 1236 0 0,'70'4'2480'0'0,"-31"-12"-2111"0"0,0-2 0 0 0,0-1 0 0 0,-1-2-1 0 0,-1-1 1 0 0,0-2 0 0 0,-1-2 0 0 0,-1-1 0 0 0,-1-2-1 0 0,23-18-368 0 0,-53 37 22 0 0,1-2 0 0 0,0 1 0 0 0,-1 0 0 0 0,1-1 0 0 0,-1 0 0 0 0,0 0 0 0 0,0 0 0 0 0,-1 0 0 0 0,1 0 0 0 0,-1-1-1 0 0,0 0 1 0 0,0 0 0 0 0,-1 0 0 0 0,1 0 0 0 0,-1 0 0 0 0,0 0 0 0 0,1-4-22 0 0,-67-7 2 0 0,37 21 55 0 0,1 1 0 0 0,0 1 1 0 0,0 1-1 0 0,1 1 0 0 0,0 2 0 0 0,1 0 0 0 0,0 1 1 0 0,1 2-1 0 0,0 0 0 0 0,-5 7-57 0 0,23-19 10 0 0,0 1 0 0 0,0-1 0 0 0,0 2 1 0 0,0-1-1 0 0,1 0 0 0 0,0 1 0 0 0,-1 0 0 0 0,1 0 0 0 0,1 0 0 0 0,-1 0 1 0 0,0 1-1 0 0,1 0 0 0 0,0-1 0 0 0,0 1 0 0 0,1 0 0 0 0,-1 1 0 0 0,1-1 1 0 0,0 0-1 0 0,0 1 0 0 0,1-1 0 0 0,0 1 0 0 0,0-1 0 0 0,0 1 0 0 0,1 0 1 0 0,-1-1-1 0 0,1 1 0 0 0,1 0 0 0 0,-1-1 0 0 0,2 5-10 0 0,9 1-38 0 0,0 0 0 0 0,2-1 0 0 0,-1 0 0 0 0,1-1-1 0 0,1 0 1 0 0,0-1 0 0 0,0 0 0 0 0,0-1 0 0 0,1-1 0 0 0,0-1 0 0 0,0 0 0 0 0,1 0-1 0 0,-1-2 1 0 0,1 0 0 0 0,0-1 0 0 0,0 0 0 0 0,0-1 0 0 0,0-1 0 0 0,0-1-1 0 0,0 0 1 0 0,7-2 38 0 0,162-29-4266 0 0,-153 22 2949 0 0</inkml:trace>
  <inkml:trace contextRef="#ctx0" brushRef="#br0" timeOffset="-736692.311">3407 791 1760 0 0,'7'8'3799'0'0,"36"58"-2868"0"0,90 150 1142 0 0,-114-271-692 0 0,-6-18-1137 0 0,30-127 147 0 0,6 75-2903 0 0,-35 103-2452 0 0,-13 20 3641 0 0</inkml:trace>
  <inkml:trace contextRef="#ctx0" brushRef="#br0" timeOffset="-735992.219">4125 673 1008 0 0,'0'-1'107'0'0,"0"0"0"0"0,-1-1 1 0 0,1 1-1 0 0,-1 0 0 0 0,1 0 0 0 0,-1 0 0 0 0,0 0 1 0 0,1 0-1 0 0,-1 0 0 0 0,0 1 0 0 0,0-1 0 0 0,0 0 0 0 0,1 0 1 0 0,-1 0-1 0 0,0 1 0 0 0,0-1 0 0 0,0 1 0 0 0,0-1 1 0 0,0 0-1 0 0,-1 1 0 0 0,1 0 0 0 0,0-1 0 0 0,0 1 0 0 0,0 0 1 0 0,0-1-1 0 0,0 1 0 0 0,-1 0 0 0 0,1 0 0 0 0,0 0 1 0 0,0 0-1 0 0,0 0 0 0 0,0 0 0 0 0,-1 1 0 0 0,1-1 0 0 0,0 0 1 0 0,0 0-1 0 0,0 1 0 0 0,0-1 0 0 0,0 1 0 0 0,0-1 0 0 0,-1 1-107 0 0,-12 3 80 0 0,1 1 0 0 0,0 0 0 0 0,0 1 0 0 0,0 0 0 0 0,1 1 0 0 0,0 0 0 0 0,0 1-1 0 0,0 1 1 0 0,1 0 0 0 0,1 0 0 0 0,0 1 0 0 0,0 0 0 0 0,1 1 0 0 0,0 0 0 0 0,0 0-1 0 0,2 1 1 0 0,-1 0 0 0 0,1 1 0 0 0,1-1 0 0 0,-3 9-80 0 0,-13 77 810 0 0,22-96-799 0 0,0 0 1 0 0,1-1-1 0 0,-1 1 1 0 0,1-1-1 0 0,0 1 0 0 0,-1 0 1 0 0,1-1-1 0 0,0 1 0 0 0,0-1 1 0 0,0 0-1 0 0,0 1 1 0 0,0-1-1 0 0,0 0 0 0 0,0 0 1 0 0,1 1-1 0 0,-1-1 0 0 0,0 0 1 0 0,1 0-1 0 0,-1-1 1 0 0,1 1-1 0 0,-1 0 0 0 0,1 0 1 0 0,-1-1-1 0 0,1 1 0 0 0,0-1 1 0 0,-1 1-1 0 0,1-1 1 0 0,0 1-1 0 0,-1-1 0 0 0,1 0 1 0 0,0 0-1 0 0,-1 0 0 0 0,1 0 1 0 0,0 0-1 0 0,-1-1 1 0 0,1 1-1 0 0,0 0 0 0 0,-1-1 1 0 0,1 1-1 0 0,-1-1 0 0 0,2 0-11 0 0,65-17 55 0 0,-53 11-111 0 0,0-1 0 0 0,0-1 0 0 0,-1 0 0 0 0,0 0 0 0 0,-1-1 0 0 0,0-1 0 0 0,0 0 0 0 0,-1-1 0 0 0,-1-1 0 0 0,0 1 0 0 0,-1-2 0 0 0,0 0 0 0 0,6-12 56 0 0,-15 25 22 0 0,0 0 0 0 0,0 0 0 0 0,0 0 0 0 0,0 0 0 0 0,-1 0-1 0 0,1 0 1 0 0,0 0 0 0 0,-1 0 0 0 0,1-1 0 0 0,0 1 0 0 0,-1 0-1 0 0,0-1 1 0 0,1 1 0 0 0,-1 0 0 0 0,0-1 0 0 0,0 1 0 0 0,1 0 0 0 0,-1-1-1 0 0,0 1 1 0 0,0 0 0 0 0,-1-1 0 0 0,1 1 0 0 0,0 0 0 0 0,0-1-1 0 0,-1 1 1 0 0,1 0 0 0 0,-1-1 0 0 0,1 1 0 0 0,-1 0 0 0 0,1 0-1 0 0,-1-1 1 0 0,0 1 0 0 0,0 0 0 0 0,1 0 0 0 0,-1 0 0 0 0,0 0 0 0 0,0 0-1 0 0,0 0 1 0 0,0 0 0 0 0,0 0 0 0 0,-1 1 0 0 0,1-1 0 0 0,0 0-1 0 0,0 1 1 0 0,0-1 0 0 0,-1 1 0 0 0,1-1 0 0 0,0 1 0 0 0,-1-1 0 0 0,1 1-1 0 0,0 0 1 0 0,-1 0 0 0 0,1 0 0 0 0,0 0 0 0 0,-1 0 0 0 0,1 0-1 0 0,0 0 1 0 0,-1 0 0 0 0,1 0 0 0 0,0 1 0 0 0,-1-1 0 0 0,1 0-1 0 0,-1 1-21 0 0,1 1-10 0 0,1 1 0 0 0,0-1 0 0 0,-1 0 0 0 0,1 1 0 0 0,0-1 0 0 0,0 1 0 0 0,0-1-1 0 0,1 0 1 0 0,-1 1 0 0 0,0-1 0 0 0,1 0 0 0 0,0 1 0 0 0,-1-1 0 0 0,1 0 0 0 0,0 0-1 0 0,0 1 1 0 0,0-1 0 0 0,1 0 0 0 0,-1 0 0 0 0,0 0 0 0 0,1-1 0 0 0,-1 1 0 0 0,1 0-1 0 0,0 0 1 0 0,0-1 0 0 0,-1 1 0 0 0,1-1 0 0 0,0 0 0 0 0,0 1 0 0 0,0-1 0 0 0,1 0-1 0 0,-1 0 1 0 0,0 0 0 0 0,0 0 0 0 0,1-1 0 0 0,-1 1 0 0 0,1-1 10 0 0,82 18-6009 0 0,-70-18 4649 0 0</inkml:trace>
  <inkml:trace contextRef="#ctx0" brushRef="#br0" timeOffset="-734303.653">4442 320 1472 0 0,'13'-31'7800'0'0,"-21"85"-6779"0"0,8-1-966 0 0,-3-1-31 0 0,2 0 1 0 0,2-1-1 0 0,2 1 1 0 0,3 0-1 0 0,2-1 1 0 0,2 0-1 0 0,2-1 1 0 0,3 0-1 0 0,20 45-24 0 0,-34-91-30 0 0,1-1 0 0 0,0 1 0 0 0,0 0 0 0 0,0-1 0 0 0,0 0 0 0 0,1 0 0 0 0,-1 0 0 0 0,1 0 0 0 0,0 0 0 0 0,0 0-1 0 0,0 0 1 0 0,0-1 0 0 0,0 0 0 0 0,1 1 0 0 0,-1-1 0 0 0,1-1 0 0 0,-1 1 0 0 0,1 0 0 0 0,0-1 0 0 0,-1 0 0 0 0,1 0 0 0 0,0 0 0 0 0,0 0-1 0 0,0-1 1 0 0,0 1 0 0 0,0-1 0 0 0,0 0 0 0 0,0 0 0 0 0,0 0 0 0 0,0-1 0 0 0,0 0 0 0 0,0 1 0 0 0,0-2 0 0 0,0 1 0 0 0,0 0-1 0 0,-1-1 1 0 0,1 1 0 0 0,0-1 0 0 0,-1 0 0 0 0,0 0 0 0 0,1-1 0 0 0,-1 1 0 0 0,0-1 0 0 0,2-2 30 0 0,15-16-147 0 0,-1-1 0 0 0,-2 0 1 0 0,0-2-1 0 0,-1 0 0 0 0,-2-1 0 0 0,0 0 1 0 0,-2-1-1 0 0,-1-1 0 0 0,-1 0 0 0 0,-1 0 1 0 0,1-12 146 0 0,-4 12 890 0 0,-19 42-506 0 0,0 117-238 0 0,13-128-164 0 0,1 1-1 0 0,0-1 1 0 0,0 0-1 0 0,0 1 1 0 0,0-1-1 0 0,1 0 1 0 0,-1 0-1 0 0,1 0 1 0 0,0 0-1 0 0,1 0 1 0 0,-1 0-1 0 0,1-1 1 0 0,0 1-1 0 0,-1-1 1 0 0,2 1-1 0 0,-1-1 1 0 0,0 0-1 0 0,0 0 1 0 0,1-1-1 0 0,0 1 1 0 0,0-1-1 0 0,-1 0 0 0 0,1 0 1 0 0,0 0-1 0 0,1 0 1 0 0,-1-1-1 0 0,0 1 1 0 0,0-1-1 0 0,1 0 1 0 0,-1-1-1 0 0,1 1 1 0 0,-1-1-1 0 0,0 0 1 0 0,1 0-1 0 0,-1 0 1 0 0,1 0-1 0 0,-1-1 1 0 0,1 0-1 0 0,-1 0 1 0 0,0 0-1 0 0,2-1 19 0 0,13-4-143 0 0,0-1 1 0 0,0-1-1 0 0,-1 0 0 0 0,0-2 0 0 0,0 0 1 0 0,-1-1-1 0 0,-1-1 0 0 0,0 0 1 0 0,0-1-1 0 0,-2-1 0 0 0,1 0 0 0 0,-2-1 1 0 0,0 0-1 0 0,0-2 0 0 0,-2 1 1 0 0,3-6 142 0 0,-15 23 9 0 0,0-1 0 0 0,0 0 0 0 0,-1 0 0 0 0,1 0 0 0 0,0 0 1 0 0,0 0-1 0 0,0 0 0 0 0,0 0 0 0 0,0 0 0 0 0,0 0 0 0 0,0 0 1 0 0,0 0-1 0 0,0-1 0 0 0,0 1 0 0 0,0 0 0 0 0,0-1 0 0 0,0 1 0 0 0,0-1 1 0 0,0 1-1 0 0,0-1 0 0 0,1 0 0 0 0,-1 1 0 0 0,0-1 0 0 0,0 0 1 0 0,1 1-1 0 0,-1-1 0 0 0,0 0 0 0 0,1 0 0 0 0,-1 0 0 0 0,0 0 1 0 0,1 0-1 0 0,-1 1 0 0 0,1-1 0 0 0,0 0 0 0 0,-1 0 0 0 0,1 0 1 0 0,0 0-1 0 0,0 0 0 0 0,-1 0 0 0 0,1-1 0 0 0,0 1 0 0 0,0 0 1 0 0,0 0-1 0 0,0 0 0 0 0,0 0 0 0 0,1 0 0 0 0,-1 0 0 0 0,0 0 1 0 0,0 0-1 0 0,1 0 0 0 0,-1 0 0 0 0,0 0 0 0 0,1 0 0 0 0,-1 0 1 0 0,1 0-1 0 0,-1 1 0 0 0,1-1 0 0 0,0 0 0 0 0,-1 0 0 0 0,1 0 0 0 0,0 1 1 0 0,0-1-1 0 0,0 0 0 0 0,-1 1 0 0 0,1-1 0 0 0,0 0 0 0 0,0 1 1 0 0,0-1-1 0 0,0 1 0 0 0,0 0-9 0 0,-8 4 39 0 0,1 0 0 0 0,-1 1 0 0 0,1-1-1 0 0,0 2 1 0 0,0-1 0 0 0,0 1 0 0 0,1 0 0 0 0,-1 0 0 0 0,1 0 0 0 0,1 1-1 0 0,0 0 1 0 0,0 0 0 0 0,0 0 0 0 0,0 0 0 0 0,1 0 0 0 0,1 1 0 0 0,-1 0-1 0 0,1-1 1 0 0,0 1 0 0 0,1 0 0 0 0,0 0 0 0 0,0 0 0 0 0,1 0 0 0 0,0 0-1 0 0,1 5-38 0 0,-1-11-8 0 0,0 0 0 0 0,0 1 0 0 0,1-1 0 0 0,-1 0 0 0 0,1 1 0 0 0,-1-1 0 0 0,1 0-1 0 0,0 0 1 0 0,0 0 0 0 0,0 1 0 0 0,0-1 0 0 0,0 0 0 0 0,1-1 0 0 0,-1 1 0 0 0,0 0 0 0 0,1 0-1 0 0,0 0 1 0 0,-1-1 0 0 0,1 1 0 0 0,0-1 0 0 0,0 1 0 0 0,0-1 0 0 0,0 0 0 0 0,0 0 0 0 0,0 0-1 0 0,0 0 1 0 0,0 0 0 0 0,1 0 0 0 0,-1-1 0 0 0,0 1 0 0 0,0-1 0 0 0,1 1 0 0 0,-1-1 0 0 0,0 0-1 0 0,1 0 1 0 0,-1 0 0 0 0,0 0 0 0 0,1 0 0 0 0,-1-1 0 0 0,0 1 0 0 0,1-1 8 0 0,94-27-1016 0 0,-85 21 801 0 0,-8 6 190 0 0,-1-1-1 0 0,1 1 1 0 0,-1-1-1 0 0,1 0 1 0 0,-1 0-1 0 0,0 0 0 0 0,1-1 1 0 0,-1 1-1 0 0,-1-1 1 0 0,1 0-1 0 0,0 1 1 0 0,-1-1-1 0 0,1 0 1 0 0,-1-1-1 0 0,0 1 0 0 0,0 0 1 0 0,0-1-1 0 0,0 1 1 0 0,-1-1-1 0 0,2-3 26 0 0,-3 6 96 0 0,0 1-6 0 0,0 0 7 0 0,0 0-25 0 0,-38 14 596 0 0,14 39-281 0 0,24-52-325 0 0,0-1-25 0 0,29 16-184 0 0,131-89-584 0 0,-159 73 659 0 0,-1 0 9 0 0,0 0 15 0 0,0 0 22 0 0,2 68 202 0 0,38-71-188 0 0,-27-4 21 0 0,0-2 0 0 0,-1 0-1 0 0,0 0 1 0 0,-1-1 0 0 0,0-1-1 0 0,0 0 1 0 0,-1 0 0 0 0,-1-1 0 0 0,0 0-1 0 0,0-1 1 0 0,-1 1 0 0 0,-1-2-1 0 0,0 1 1 0 0,-1-1 0 0 0,0 0-1 0 0,-1-1 1 0 0,1-8-9 0 0,40-259 1529 0 0,-45 271-1394 0 0,1-156 2025 0 0,-23 84-860 0 0,2 109-731 0 0,11 9-509 0 0,2 0 0 0 0,1 0 0 0 0,1 1 0 0 0,2-1 0 0 0,2 1 0 0 0,2 10-60 0 0,-1 7 88 0 0,32 138 50 0 0,-31-182-148 0 0,0 0 1 0 0,0-1 0 0 0,0 1-1 0 0,1-1 1 0 0,0 0 0 0 0,1 0-1 0 0,0 0 1 0 0,0 0 0 0 0,1 0-1 0 0,0-1 1 0 0,0 0 0 0 0,1 0-1 0 0,0 0 1 0 0,0-1 0 0 0,0 0-1 0 0,1 0 1 0 0,0 0-1 0 0,0-1 1 0 0,1 0 0 0 0,-1-1-1 0 0,1 1 1 0 0,0-2 0 0 0,0 1-1 0 0,0-1 1 0 0,1 0 0 0 0,-1-1-1 0 0,1 0 1 0 0,0 0 0 0 0,0-1-1 0 0,-1 0 1 0 0,1 0 0 0 0,0-1-1 0 0,0 0 1 0 0,0-1-1 0 0,0 0 1 0 0,1 0 9 0 0,-4 0-35 0 0,1 1 0 0 0,-1-1 1 0 0,1 0-1 0 0,-1-1 0 0 0,1 1 0 0 0,-1-1 0 0 0,1 0 0 0 0,-1-1 0 0 0,0 0 1 0 0,0 0-1 0 0,-1 0 0 0 0,1-1 0 0 0,-1 1 0 0 0,1-1 0 0 0,-1-1 0 0 0,0 1 1 0 0,-1-1-1 0 0,1 0 0 0 0,-1 0 0 0 0,0 0 0 0 0,0 0 0 0 0,0-1 1 0 0,-1 0-1 0 0,0 0 0 0 0,0 0 0 0 0,0 0 0 0 0,-1 0 0 0 0,0 0 0 0 0,0-1 1 0 0,-1 1-1 0 0,0-1 0 0 0,0 1 0 0 0,0-2 35 0 0,-3 5-2 0 0,1 0 0 0 0,-1 1 0 0 0,0-1 0 0 0,0 0 0 0 0,0 1-1 0 0,0 0 1 0 0,0-1 0 0 0,-1 1 0 0 0,1 0 0 0 0,-1 0 0 0 0,1 0 0 0 0,-1 1 0 0 0,0-1 0 0 0,1 1 0 0 0,-1-1 0 0 0,0 1-1 0 0,0 0 1 0 0,0 0 0 0 0,0 0 0 0 0,-1 1 0 0 0,1-1 0 0 0,0 1 0 0 0,0 0 0 0 0,0-1 0 0 0,0 1 0 0 0,-1 1-1 0 0,1-1 1 0 0,0 0 0 0 0,0 1 0 0 0,0 0 0 0 0,0-1 0 0 0,0 1 0 0 0,0 1 0 0 0,0-1 0 0 0,0 0 0 0 0,0 1 0 0 0,0-1-1 0 0,1 1 1 0 0,-1 0 0 0 0,0 0 0 0 0,1 0 0 0 0,0 0 0 0 0,-2 2 2 0 0,-6 2-48 0 0,2-3 4 0 0,0 0-1 0 0,1 1 0 0 0,-1 0 0 0 0,1 1 0 0 0,0-1 0 0 0,0 2 1 0 0,0-1-1 0 0,1 1 0 0 0,0 0 0 0 0,0 0 0 0 0,1 0 0 0 0,-1 1 1 0 0,1 0-1 0 0,1 0 0 0 0,-1 0 0 0 0,1 1 0 0 0,0-1 0 0 0,1 1 1 0 0,-2 6 44 0 0,8-11-209 0 0,-1-1 0 0 0,1 0 1 0 0,0 0-1 0 0,0 0 0 0 0,0-1 1 0 0,0 1-1 0 0,0-1 0 0 0,0 0 1 0 0,1 1-1 0 0,-1-1 0 0 0,0-1 1 0 0,1 1-1 0 0,-1 0 0 0 0,0-1 1 0 0,1 0-1 0 0,-1 0 0 0 0,1 0 1 0 0,-1 0-1 0 0,1 0 0 0 0,-1-1 1 0 0,0 1-1 0 0,1-1 0 0 0,-1 0 1 0 0,0 0-1 0 0,1 0 0 0 0,-1-1 1 0 0,0 1-1 0 0,0-1 0 0 0,1 0 209 0 0,22-9-1314 0 0,-3-2 32 0 0</inkml:trace>
  <inkml:trace contextRef="#ctx0" brushRef="#br0" timeOffset="-734042.615">5433 424 2344 0 0,'8'-8'7601'0'0,"110"-26"-6400"0"0,63-10-2663 0 0,5-1-5200 0 0,-154 38 5352 0 0</inkml:trace>
  <inkml:trace contextRef="#ctx0" brushRef="#br0" timeOffset="-733513.816">7337 343 1324 0 0,'-137'-10'3659'0'0,"123"12"-3485"0"0,0 1 0 0 0,1 0 0 0 0,-1 1-1 0 0,1 1 1 0 0,-1 0 0 0 0,1 1 0 0 0,1 0 0 0 0,-1 1 0 0 0,1 0 0 0 0,0 1 0 0 0,1 0 0 0 0,0 1-1 0 0,0 0 1 0 0,0 2-174 0 0,6-6 40 0 0,1 0 0 0 0,-1 0 0 0 0,1 0 0 0 0,0 1 0 0 0,1 0 0 0 0,-1-1 0 0 0,1 1 0 0 0,0 0 0 0 0,1 1 0 0 0,-1-1 0 0 0,1 1 0 0 0,0-1 0 0 0,1 1 0 0 0,0-1 0 0 0,0 1 0 0 0,0 0 0 0 0,1 0 0 0 0,0-1 0 0 0,0 1 0 0 0,1 0 0 0 0,0 0 0 0 0,0-1 0 0 0,0 1 0 0 0,1-1 0 0 0,0 1 0 0 0,0-1 0 0 0,1 0 0 0 0,0 1 0 0 0,0-1 0 0 0,0-1 0 0 0,1 1 0 0 0,0 0 0 0 0,0-1 0 0 0,0 0 0 0 0,1 0 0 0 0,-1 0 0 0 0,1 0 0 0 0,1-1 0 0 0,-1 0 0 0 0,0 0 0 0 0,1 0 0 0 0,0-1 1 0 0,0 0-1 0 0,3 1-40 0 0,11 4-441 0 0,1-1 0 0 0,0 0 0 0 0,0-2 1 0 0,0-1-1 0 0,1 0 0 0 0,-1-2 1 0 0,1 0-1 0 0,0-2 0 0 0,0 0 0 0 0,-1-1 1 0 0,1-2-1 0 0,0 0 0 0 0,0-1 441 0 0,28-10-1304 0 0</inkml:trace>
  <inkml:trace contextRef="#ctx0" brushRef="#br0" timeOffset="-733246.178">7742 274 2320 0 0,'1'28'5300'0'0,"0"42"-4933"0"0,9-27-321 0 0,1 0 1 0 0,2-1-1 0 0,2-1 1 0 0,2 0-1 0 0,1-2 0 0 0,20 32-46 0 0,-17-16-3532 0 0,-23-52 2320 0 0,-10 8-97 0 0</inkml:trace>
  <inkml:trace contextRef="#ctx0" brushRef="#br0" timeOffset="-732995.343">7900 248 1936 0 0,'8'-1'118'0'0,"0"-1"0"0"0,-1 2 0 0 0,1-1 0 0 0,0 1 0 0 0,0 0 0 0 0,0 0 0 0 0,0 1 0 0 0,0 0 0 0 0,-1 1 0 0 0,1 0 0 0 0,0 0 0 0 0,-1 0 0 0 0,1 1 0 0 0,-1 0 0 0 0,0 1 0 0 0,0 0 0 0 0,0 0 0 0 0,-1 0 0 0 0,1 1 0 0 0,-1 0 0 0 0,0 0 0 0 0,-1 0 0 0 0,1 1 0 0 0,-1 0 0 0 0,0 0 0 0 0,0 0 0 0 0,-1 1 0 0 0,0 0 0 0 0,0-1 0 0 0,0 2 0 0 0,-1-1 0 0 0,0 0 0 0 0,-1 1 0 0 0,1-1 0 0 0,-2 1 0 0 0,1-1 0 0 0,0 8-118 0 0,1 1 77 0 0,0 0 0 0 0,-1 0 0 0 0,-1 1 0 0 0,0-1 1 0 0,-2 0-1 0 0,0 0 0 0 0,0 0 0 0 0,-2 0 0 0 0,0 0 0 0 0,0 0 0 0 0,-2 0 1 0 0,0-1-1 0 0,-1 0 0 0 0,0 0 0 0 0,-1 0 0 0 0,-1-1 0 0 0,0 0 0 0 0,-1 0 1 0 0,0-1-1 0 0,-2 0 0 0 0,1-1 0 0 0,-1 0 0 0 0,-11 8-77 0 0,-28 2-2626 0 0,36-36-43 0 0,9 1 1488 0 0</inkml:trace>
  <inkml:trace contextRef="#ctx0" brushRef="#br0" timeOffset="-732748.766">8508 337 1404 0 0,'2'8'3867'0'0,"-6"21"-2771"0"0,1-10-498 0 0,-3 107 993 0 0,69 104-1366 0 0,-59-210-252 0 0,-16 14-5734 0 0,5-34 4504 0 0</inkml:trace>
  <inkml:trace contextRef="#ctx0" brushRef="#br0" timeOffset="-732515.126">8487 280 1592 0 0,'133'-76'6313'0'0,"17"50"-7737"0"0,-149 26 1337 0 0,0 0 1 0 0,0 0 0 0 0,0 0-1 0 0,0 0 1 0 0,-1 0-1 0 0,1 0 1 0 0,0 0 0 0 0,0 1-1 0 0,0-1 1 0 0,0 0 0 0 0,-1 1-1 0 0,1-1 1 0 0,0 0 0 0 0,0 1-1 0 0,0-1 1 0 0,-1 1-1 0 0,1 0 1 0 0,0-1 0 0 0,-1 1-1 0 0,1-1 1 0 0,0 1 0 0 0,-1 0-1 0 0,1-1 1 0 0,-1 1 0 0 0,1 0-1 0 0,-1 0 1 0 0,0 0-1 0 0,1-1 1 0 0,-1 1 0 0 0,0 0-1 0 0,1 0 1 0 0,-1 0 0 0 0,0 0-1 0 0,0 0 1 0 0,0-1 0 0 0,0 1-1 0 0,0 0 1 0 0,0 0-1 0 0,0 0 1 0 0,0 0 0 0 0,0 0-1 0 0,0 0 1 0 0,0 0 0 0 0,-1-1-1 0 0,1 1 1 0 0,0 0 0 0 0,-1 0 86 0 0,-6 16-1310 0 0</inkml:trace>
  <inkml:trace contextRef="#ctx0" brushRef="#br0" timeOffset="-732328.301">8518 560 1844 0 0,'5'2'1000'0'0,"-2"-2"-120"0"0,5 1-64 0 0,0-1-148 0 0,14-1-115 0 0,-9 1-13 0 0,9 0-108 0 0,33-14-20 0 0,-18 8-188 0 0,-2-4-128 0 0,-2 2-4 0 0,3-2-812 0 0,-4 1-628 0 0,0 0 91 0 0,-5-3 61 0 0,3-2 28 0 0</inkml:trace>
  <inkml:trace contextRef="#ctx0" brushRef="#br0" timeOffset="-732002.29">9691 350 936 0 0,'-18'10'484'0'0,"0"1"1"0"0,1 1-1 0 0,0 0 0 0 0,1 1 1 0 0,1 0-1 0 0,0 2 1 0 0,1 0-1 0 0,0 0 0 0 0,1 1 1 0 0,1 1-1 0 0,-6 11-484 0 0,17-27 21 0 0,0 1 0 0 0,0-1 1 0 0,0 1-1 0 0,0-1 0 0 0,1 1 0 0 0,-1-1 0 0 0,0 1 1 0 0,1 0-1 0 0,-1-1 0 0 0,1 1 0 0 0,-1 0 0 0 0,1-1 1 0 0,0 1-1 0 0,0 0 0 0 0,0-1 0 0 0,0 1 0 0 0,0 0 1 0 0,0 0-1 0 0,0-1 0 0 0,1 1 0 0 0,-1 0 1 0 0,0-1-1 0 0,1 1 0 0 0,0 0 0 0 0,-1-1 0 0 0,1 1 1 0 0,0-1-1 0 0,0 1 0 0 0,0-1 0 0 0,0 1 0 0 0,0-1 1 0 0,0 0-1 0 0,0 0 0 0 0,0 1 0 0 0,1-1 0 0 0,-1 0 1 0 0,0 0-1 0 0,1 0 0 0 0,-1 0 0 0 0,1 0 1 0 0,-1-1-1 0 0,1 1 0 0 0,-1 0 0 0 0,1-1 0 0 0,0 1 1 0 0,-1-1-1 0 0,1 1 0 0 0,0-1 0 0 0,0 0 0 0 0,-1 0 1 0 0,1 0-1 0 0,0 0 0 0 0,-1 0 0 0 0,1 0 0 0 0,0 0 1 0 0,0-1-1 0 0,-1 1 0 0 0,1 0 0 0 0,-1-1 0 0 0,1 0 1 0 0,0 1-1 0 0,-1-1 0 0 0,1 0 0 0 0,-1 0 1 0 0,1 0-1 0 0,-1 0 0 0 0,0 0 0 0 0,1 0 0 0 0,0-1-21 0 0,21-4-267 0 0,0-1-1 0 0,0-1 0 0 0,-1-1 0 0 0,-1-1 0 0 0,1-1 0 0 0,-1-1 0 0 0,-1-1 1 0 0,-1 0-1 0 0,0-2 0 0 0,0 0 0 0 0,-1-1 0 0 0,10-13 268 0 0,-15 5-425 0 0</inkml:trace>
  <inkml:trace contextRef="#ctx0" brushRef="#br0" timeOffset="-731751.731">9803 313 3096 0 0,'-23'-2'246'0'0,"-1"1"0"0"0,1 1 0 0 0,0 1 0 0 0,0 1 0 0 0,0 1 0 0 0,0 1 0 0 0,1 1 0 0 0,-19 6-246 0 0,-23 5 864 0 0,35-7-438 0 0,35-3-324 0 0,204-71-3624 0 0,-163 47 2312 0 0</inkml:trace>
  <inkml:trace contextRef="#ctx0" brushRef="#br0" timeOffset="-731502.074">10087 52 1724 0 0,'-2'-4'248'0'0,"0"0"0"0"0,0 1 0 0 0,-1-1 0 0 0,0 1 0 0 0,0 0 0 0 0,0 0 0 0 0,0 0-1 0 0,0 0 1 0 0,-1 1 0 0 0,1-1 0 0 0,-1 1 0 0 0,0 0 0 0 0,1 0 0 0 0,-1 0 0 0 0,0 0 0 0 0,0 1 0 0 0,0 0 0 0 0,-1 0 0 0 0,1 0-1 0 0,0 0 1 0 0,0 0 0 0 0,-1 1 0 0 0,1 0 0 0 0,0 0 0 0 0,0 0 0 0 0,-1 0 0 0 0,-1 1-248 0 0,-60 40 1727 0 0,56-20-1616 0 0,2 0 0 0 0,0 1 0 0 0,2 0 0 0 0,0 0 0 0 0,2 1 0 0 0,0 0 0 0 0,2-1 0 0 0,0 1 0 0 0,2 0 0 0 0,0 0 0 0 0,1 0 0 0 0,2 0 0 0 0,0 0 0 0 0,2-1 0 0 0,0 1 0 0 0,3 4-111 0 0,61 184-2397 0 0,0-80-3837 0 0,-56-111 4940 0 0</inkml:trace>
  <inkml:trace contextRef="#ctx0" brushRef="#br0" timeOffset="-731251.154">10846 10 1008 0 0,'-37'65'3682'0'0,"7"-18"-2708"0"0,-44 148 1517 0 0,-19 35-4088 0 0,39-167-2457 0 0,36-53 2646 0 0</inkml:trace>
  <inkml:trace contextRef="#ctx0" brushRef="#br0" timeOffset="-731082.465">10356 365 1160 0 0,'1'-3'272'0'0,"1"0"0"0"0,-1 0 1 0 0,0 0-1 0 0,1 0 0 0 0,0 0 0 0 0,-1 0 0 0 0,1 0 1 0 0,0 1-1 0 0,1-1 0 0 0,-1 1 0 0 0,0-1 0 0 0,1 1 1 0 0,-1 0-1 0 0,1 0 0 0 0,0 0 0 0 0,0 0 0 0 0,0 1 0 0 0,0-1 1 0 0,0 1-1 0 0,0-1 0 0 0,0 1 0 0 0,0 0 0 0 0,1 0 1 0 0,-1 1-1 0 0,1-1-272 0 0,121 10 2819 0 0,262 157-1312 0 0,-150-20-10126 0 0,-211-129 7147 0 0</inkml:trace>
  <inkml:trace contextRef="#ctx0" brushRef="#br0" timeOffset="-730490.872">11880 286 1880 0 0,'1'-1'124'0'0,"0"-1"-1"0"0,1 1 1 0 0,0 0-1 0 0,-1 1 1 0 0,1-1-1 0 0,-1 0 1 0 0,1 0-1 0 0,0 1 1 0 0,0-1-1 0 0,-1 1 1 0 0,1-1 0 0 0,0 1-1 0 0,0 0 1 0 0,0 0-1 0 0,0-1 1 0 0,-1 1-1 0 0,1 1 1 0 0,0-1-1 0 0,0 0 1 0 0,0 0-1 0 0,-1 1 1 0 0,1-1-1 0 0,0 1 1 0 0,0-1-1 0 0,-1 1 1 0 0,1 0 0 0 0,0 0-1 0 0,-1 0 1 0 0,1 0-1 0 0,-1 0 1 0 0,1 0-1 0 0,-1 0-123 0 0,17 9 166 0 0,-1 1-1 0 0,0 1 1 0 0,-1 0-1 0 0,-1 1 1 0 0,0 0 0 0 0,-1 2-1 0 0,0 0 1 0 0,-1 0-1 0 0,9 15-165 0 0,-3 28 552 0 0,-19-57-538 0 0,0-1 0 0 0,0 1 0 0 0,1 0-1 0 0,-1 0 1 0 0,0 0 0 0 0,0 0 0 0 0,0 0 0 0 0,0 0 0 0 0,0 0-1 0 0,0 0 1 0 0,0 0 0 0 0,-1 0 0 0 0,1 0 0 0 0,0 0 0 0 0,0-1-1 0 0,-1 1 1 0 0,1 0 0 0 0,-1 0 0 0 0,1 0 0 0 0,0 0-1 0 0,-1-1 1 0 0,0 1 0 0 0,1 0 0 0 0,-1 0 0 0 0,1-1 0 0 0,-1 1-1 0 0,0 0 1 0 0,0-1 0 0 0,1 1 0 0 0,-1-1 0 0 0,0 1 0 0 0,0-1-1 0 0,0 1 1 0 0,1-1 0 0 0,-1 0 0 0 0,0 1 0 0 0,0-1 0 0 0,0 0-1 0 0,0 0 1 0 0,0 0 0 0 0,0 1 0 0 0,0-1 0 0 0,0 0 0 0 0,0 0-1 0 0,0-1 1 0 0,0 1 0 0 0,0 0 0 0 0,1 0 0 0 0,-1 0 0 0 0,0 0-1 0 0,0-1 1 0 0,0 1 0 0 0,0 0 0 0 0,0-1 0 0 0,0 1-1 0 0,1-1 1 0 0,-1 1 0 0 0,0-1 0 0 0,0 0 0 0 0,1 1-14 0 0,-7-6 23 0 0,0-1 0 0 0,1 1 0 0 0,0-1 0 0 0,0 0 0 0 0,0 0 0 0 0,1-1 0 0 0,1 0 0 0 0,-1 0 0 0 0,1 0 0 0 0,0 0 0 0 0,1-1 0 0 0,0 0 0 0 0,0 1 0 0 0,1-1 0 0 0,0 0 0 0 0,1 0 0 0 0,0 0 0 0 0,0 0 0 0 0,1-1 0 0 0,0 1 0 0 0,1 0 0 0 0,0 0 0 0 0,0 0 0 0 0,1 0 0 0 0,0 0 0 0 0,1 0 0 0 0,0 1 0 0 0,0-1 0 0 0,0 1 0 0 0,1-1 0 0 0,5-6-23 0 0,-5 7 0 0 0,1 0 1 0 0,-1 0-1 0 0,1 0 1 0 0,0 1-1 0 0,1 0 0 0 0,0 0 1 0 0,0 0-1 0 0,0 1 1 0 0,1 0-1 0 0,0 0 1 0 0,0 1-1 0 0,1-1 1 0 0,-1 2-1 0 0,1-1 1 0 0,0 1-1 0 0,1 0 1 0 0,-1 1-1 0 0,1 0 1 0 0,-1 0-1 0 0,1 1 1 0 0,0 0-1 0 0,0 1 1 0 0,0-1-1 0 0,0 2 1 0 0,0-1-1 0 0,0 2 1 0 0,0-1-1 0 0,10 9-119 0 0,0 1 1 0 0,-1 0-1 0 0,-1 1 1 0 0,1 1 0 0 0,-2 1-1 0 0,0 1 1 0 0,0 0-1 0 0,-1 1 1 0 0,-1 0-1 0 0,-1 1 1 0 0,0 1-1 0 0,-1 0 1 0 0,-1 1-1 0 0,0 0 1 0 0,-2 1-1 0 0,0 0 1 0 0,-1 0-1 0 0,-1 1 1 0 0,0 1 118 0 0,23 27-3712 0 0,-24-45 2404 0 0</inkml:trace>
  <inkml:trace contextRef="#ctx0" brushRef="#br0" timeOffset="-729711.939">12955 229 1280 0 0,'-16'3'222'0'0,"0"2"-1"0"0,1 0 0 0 0,0 0 1 0 0,0 2-1 0 0,0 0 1 0 0,1 0-1 0 0,0 2 1 0 0,0-1-1 0 0,1 2 0 0 0,0 0 1 0 0,1 0-1 0 0,0 1 1 0 0,1 1-1 0 0,0 0 0 0 0,0 0 1 0 0,2 1-1 0 0,-1 1 1 0 0,2 0-1 0 0,-6 11-221 0 0,13-23 20 0 0,1-1-1 0 0,0 0 1 0 0,-1 1-1 0 0,1-1 1 0 0,0 0-1 0 0,0 1 0 0 0,0-1 1 0 0,0 0-1 0 0,0 1 1 0 0,0-1-1 0 0,0 1 1 0 0,0-1-1 0 0,1 0 1 0 0,-1 1-1 0 0,1-1 1 0 0,-1 0-1 0 0,1 0 1 0 0,-1 1-1 0 0,1-1 0 0 0,0 0 1 0 0,-1 0-1 0 0,1 0 1 0 0,0 0-1 0 0,0 1 1 0 0,0-1-1 0 0,0-1 1 0 0,0 1-1 0 0,0 0 1 0 0,0 0-1 0 0,0 0 1 0 0,0 0-1 0 0,1-1 1 0 0,-1 1-1 0 0,0-1 0 0 0,0 1 1 0 0,1-1-1 0 0,-1 1 1 0 0,0-1-1 0 0,1 0 1 0 0,-1 1-1 0 0,0-1 1 0 0,1 0-1 0 0,-1 0 1 0 0,1 0-1 0 0,-1 0 1 0 0,0 0-1 0 0,1 0 1 0 0,-1-1-1 0 0,0 1 0 0 0,1 0 1 0 0,-1-1-20 0 0,74-11 220 0 0,-72 12-203 0 0,29-8 78 0 0,-21 7-102 0 0,0 0-1 0 0,0-1 1 0 0,0 0-1 0 0,0-1 1 0 0,0 0-1 0 0,-1-1 1 0 0,1 0-1 0 0,-1 0 1 0 0,0-1-1 0 0,-1-1 1 0 0,1 1-1 0 0,-1-2 1 0 0,0 1 0 0 0,0-1-1 0 0,-1-1 1 0 0,0 1-1 0 0,0-1 1 0 0,-1-1-1 0 0,0 0 1 0 0,1-2 7 0 0,19-98 445 0 0,-7 166-336 0 0,-14 15 71 0 0,-6-61-138 0 0,0 0 1 0 0,0 0 0 0 0,1 0-1 0 0,0 0 1 0 0,1 0 0 0 0,0 0-1 0 0,0-1 1 0 0,1 1 0 0 0,1-1-1 0 0,0 0 1 0 0,0 0 0 0 0,1 0-1 0 0,1 0 1 0 0,-1-1 0 0 0,1 0-1 0 0,3 3-42 0 0,-3-10-6 0 0,-1 0 0 0 0,1 0 0 0 0,0-1 0 0 0,0 0 0 0 0,0 0 0 0 0,0 0 0 0 0,0-1 0 0 0,0 0 0 0 0,0 0 0 0 0,0 0 0 0 0,0-1 0 0 0,0 0 0 0 0,0 0-1 0 0,0 0 1 0 0,0-1 0 0 0,0 0 0 0 0,-1 0 0 0 0,1-1 0 0 0,-1 1 0 0 0,1-1 0 0 0,-1 0 0 0 0,0-1 0 0 0,0 1 0 0 0,0-1 0 0 0,-1 0 0 0 0,1 0 0 0 0,-1-1 0 0 0,0 1-1 0 0,0-1 1 0 0,1-2 6 0 0,5-2-17 0 0,1 0 0 0 0,-2-1 0 0 0,1 0-1 0 0,-1-1 1 0 0,-1 0 0 0 0,0 0 0 0 0,0 0-1 0 0,-1-1 1 0 0,-1-1 0 0 0,4-9 17 0 0,-34 35 9 0 0,23-9-10 0 0,0 0 0 0 0,1 0 0 0 0,-1 0 0 0 0,1 1 0 0 0,0-1 0 0 0,0 0 0 0 0,0 1 0 0 0,0-1 0 0 0,1 0 0 0 0,0 1 0 0 0,0-1 0 0 0,0 0 0 0 0,0 0 1 0 0,1 0-1 0 0,-1 0 0 0 0,1 0 0 0 0,0 0 0 0 0,1-1 0 0 0,-1 1 0 0 0,0-1 0 0 0,1 1 0 0 0,0-1 0 0 0,0 0 0 0 0,0 0 0 0 0,0 0 0 0 0,1 0 0 0 0,-1-1 0 0 0,1 1 0 0 0,-1-1 0 0 0,1 0 0 0 0,0 0 0 0 0,0 0 0 0 0,0 0 0 0 0,0-1 0 0 0,0 0 0 0 0,0 0 0 0 0,0 0 0 0 0,4 0 1 0 0,8 1 29 0 0,-1 0-1 0 0,1-2 1 0 0,0 1-1 0 0,0-2 1 0 0,0-1-1 0 0,-1 0 1 0 0,1 0-1 0 0,-1-2 1 0 0,1 0-1 0 0,-1-1 1 0 0,0 0-1 0 0,-1-1 1 0 0,1-1-1 0 0,-1 0 1 0 0,0-1-1 0 0,-1 0 1 0 0,0-1-1 0 0,3-3-28 0 0,-15 10 26 0 0,0 1 0 0 0,0 0 0 0 0,-1 0 0 0 0,1 0 0 0 0,0-1 0 0 0,0 1 1 0 0,-1 0-1 0 0,1-1 0 0 0,-1 1 0 0 0,1-1 0 0 0,-1 1 0 0 0,1-1 0 0 0,-1 1 0 0 0,0 0 0 0 0,0-1 0 0 0,0 0 0 0 0,0 1 0 0 0,0-1 0 0 0,0 1 0 0 0,0-1 1 0 0,0 1-1 0 0,-1 0 0 0 0,1-1 0 0 0,0 1 0 0 0,-1-1 0 0 0,1 1 0 0 0,-1-1 0 0 0,0 1 0 0 0,1 0 0 0 0,-1 0 0 0 0,0-1 0 0 0,0 1 0 0 0,0 0 0 0 0,0 0 0 0 0,0 0 1 0 0,0 0-1 0 0,0 0 0 0 0,0 0 0 0 0,-1 0 0 0 0,1 0 0 0 0,0 0 0 0 0,-1 1 0 0 0,1-1 0 0 0,0 0 0 0 0,-1 1 0 0 0,1-1 0 0 0,-1 1 0 0 0,1 0 0 0 0,-1-1 0 0 0,0 1-26 0 0,-77-27 377 0 0,58 23-235 0 0,14 4-290 0 0,-1 0 1 0 0,1-1-1 0 0,-1 0 0 0 0,1 0 1 0 0,0-1-1 0 0,-1 1 1 0 0,1-2-1 0 0,0 1 0 0 0,0-1 1 0 0,0 0-1 0 0,1-1 1 0 0,-1 1-1 0 0,1-1 1 0 0,0 0-1 0 0,0-1 0 0 0,0 0 1 0 0,0 0-1 0 0,1 0 1 0 0,0-1-1 0 0,0 1 0 0 0,0-1 1 0 0,1 0-1 0 0,-1-2 148 0 0,24-48-4253 0 0,-3 31 2797 0 0</inkml:trace>
  <inkml:trace contextRef="#ctx0" brushRef="#br0" timeOffset="-729444.654">14077 256 1712 0 0,'16'9'1728'0'0,"-5"-2"-252"0"0,-2-5-251 0 0,-5 1-181 0 0,0 1-92 0 0,-2-2-300 0 0,-5-1-188 0 0,3-1-212 0 0,-3 0-208 0 0,-2-1-180 0 0,2-1 8 0 0,-15-4-972 0 0,7 0 88 0 0,-5-7-568 0 0,-3 4 91 0 0,4-12 57 0 0,-2 3-12 0 0</inkml:trace>
  <inkml:trace contextRef="#ctx0" brushRef="#br0" timeOffset="-727825.311">330 1600 876 0 0,'0'0'515'0'0,"-21"5"2192"0"0,0 15-2443 0 0,60-13 1295 0 0,454-63-401 0 0,625 39-834 0 0,-841 4-198 0 0,1141-29 449 0 0,323-65-348 0 0,-1324 75-379 0 0,155-41 152 0 0,969-102-96 0 0,189 4-452 0 0,398-44 1078 0 0,-483 79-312 0 0,-1182 113-18 0 0,60 22-200 0 0,-255 2 314 0 0,-38-8 154 0 0,-32 1 263 0 0,-176 4-927 0 0,-3 0-2280 0 0,-30 0-1428 0 0,-9 0 2736 0 0</inkml:trace>
  <inkml:trace contextRef="#ctx0" brushRef="#br0" timeOffset="-724086.686">1996 3048 1600 0 0,'-11'-3'244'0'0,"1"2"0"0"0,-1-1-1 0 0,1 2 1 0 0,-1-1 0 0 0,1 1-1 0 0,-1 1 1 0 0,0 0 0 0 0,1 0-1 0 0,-1 1 1 0 0,1 1 0 0 0,0 0 0 0 0,0 0-1 0 0,0 1 1 0 0,0 0 0 0 0,1 0-1 0 0,-1 1 1 0 0,1 1 0 0 0,0-1 0 0 0,1 2-1 0 0,-1-1 1 0 0,1 1 0 0 0,0 0-1 0 0,0 2-243 0 0,2-1 61 0 0,0 0 0 0 0,1 1 0 0 0,0 0 0 0 0,0 0-1 0 0,0 0 1 0 0,2 1 0 0 0,-1-1 0 0 0,1 1 0 0 0,0 0-1 0 0,1 0 1 0 0,0 0 0 0 0,1 0 0 0 0,0 1 0 0 0,1-1-1 0 0,0 0 1 0 0,0 0 0 0 0,1 1 0 0 0,0-1-1 0 0,1 0 1 0 0,1 0 0 0 0,-1 0 0 0 0,1 0 0 0 0,1-1-1 0 0,0 1 1 0 0,0-1 0 0 0,1 0 0 0 0,0 0 0 0 0,1 0-1 0 0,-1-1 1 0 0,2 0 0 0 0,-1 0 0 0 0,1 0 0 0 0,0-1-1 0 0,1 0 1 0 0,0-1 0 0 0,0 1 0 0 0,5 2-61 0 0,85 38-1727 0 0,11-30-3313 0 0,-89-17 3892 0 0</inkml:trace>
  <inkml:trace contextRef="#ctx0" brushRef="#br0" timeOffset="-723697.283">2168 3102 904 0 0,'36'3'3520'0'0,"13"24"-2389"0"0,-42-18-992 0 0,-1 0 1 0 0,1 1-1 0 0,-1-1 0 0 0,-1 1 0 0 0,0 0 1 0 0,0 1-1 0 0,-1-1 0 0 0,-1 1 1 0 0,0 0-1 0 0,0 0 0 0 0,-1 0 0 0 0,0 0 1 0 0,-1 0-1 0 0,0 0 0 0 0,-1 0 0 0 0,0 1 1 0 0,-1-1-1 0 0,0 0 0 0 0,-1 0 0 0 0,0 0 1 0 0,0 0-1 0 0,-2 0 0 0 0,-2 8-139 0 0,-69 96 1360 0 0,72-149-3317 0 0,57-64-2586 0 0,-35 75 3317 0 0</inkml:trace>
  <inkml:trace contextRef="#ctx0" brushRef="#br0" timeOffset="-723447.936">2525 3082 2204 0 0,'-9'3'182'0'0,"0"0"0"0"0,0 0 0 0 0,0 1 0 0 0,1 0 0 0 0,-1 1 0 0 0,1 0 0 0 0,0 0 0 0 0,0 1 0 0 0,1 0 0 0 0,0 0 0 0 0,0 0 0 0 0,0 1 0 0 0,1 0 0 0 0,0 1 0 0 0,0 0 0 0 0,1-1 0 0 0,0 2 1 0 0,0-1-1 0 0,1 1 0 0 0,0-1 0 0 0,1 1 0 0 0,-1 0 0 0 0,2 0 0 0 0,-1 1 0 0 0,1-1 0 0 0,1 0 0 0 0,0 1 0 0 0,0 5-182 0 0,1-10 7 0 0,1 0 1 0 0,-1 1 0 0 0,1-1 0 0 0,0 0 0 0 0,0 1 0 0 0,1-1-1 0 0,0 0 1 0 0,0 0 0 0 0,0 0 0 0 0,0 0 0 0 0,1 0 0 0 0,0-1-1 0 0,0 1 1 0 0,0-1 0 0 0,0 0 0 0 0,1 0 0 0 0,0 0-1 0 0,0 0 1 0 0,0 0 0 0 0,0-1 0 0 0,0 0 0 0 0,1 0 0 0 0,-1 0-1 0 0,1-1 1 0 0,0 1 0 0 0,0-1 0 0 0,0 0 0 0 0,3 0-8 0 0,106 7-4347 0 0,-60-22 3190 0 0</inkml:trace>
  <inkml:trace contextRef="#ctx0" brushRef="#br0" timeOffset="-723197.543">2749 2872 1508 0 0,'14'4'244'0'0,"-1"1"0"0"0,0 1 0 0 0,0 0 0 0 0,-1 1 0 0 0,1 0 0 0 0,-2 0 0 0 0,1 2 0 0 0,-1-1 0 0 0,0 1 0 0 0,-1 1 0 0 0,0 0 0 0 0,0 1 0 0 0,-1-1 0 0 0,-1 2 0 0 0,0-1 0 0 0,0 1 0 0 0,-1 1 0 0 0,-1-1 0 0 0,0 1 0 0 0,-1 0 0 0 0,0 0 0 0 0,-1 1 0 0 0,3 13-244 0 0,0-11 123 0 0,0 0-1 0 0,-1 1 1 0 0,-1-1 0 0 0,-1 1 0 0 0,0 0-1 0 0,-1 0 1 0 0,-1 0 0 0 0,-1 1 0 0 0,0-1-1 0 0,-1 0 1 0 0,-1 1 0 0 0,-1-1-1 0 0,0 0 1 0 0,-1 0 0 0 0,-1 0 0 0 0,-1 0-1 0 0,0 0 1 0 0,-1-1 0 0 0,-1 0 0 0 0,-1 0-1 0 0,0-1 1 0 0,0 0 0 0 0,-2 0-1 0 0,0-1 1 0 0,-1-1 0 0 0,-8 10-123 0 0,-87 43-1974 0 0,32-76-3307 0 0,67 1 4061 0 0</inkml:trace>
  <inkml:trace contextRef="#ctx0" brushRef="#br0" timeOffset="-725912.533">0 3075 1860 0 0,'0'0'482'0'0,"0"0"51"0"0,0 0-66 0 0,0 0-43 0 0,0 0-112 0 0,0 0-24 0 0,0-13 90 0 0,2 4 2217 0 0,3-11-2480 0 0,8 40 414 0 0,20 293 912 0 0,20 148 79 0 0,-47-367-1008 0 0,-6-93-438 0 0,-3 5-1451 0 0,-13-158-5703 0 0,14 118 5839 0 0</inkml:trace>
  <inkml:trace contextRef="#ctx0" brushRef="#br0" timeOffset="-725520.789">122 3165 1120 0 0,'-6'-53'6933'0'0,"59"-12"-5812"0"0,-38 55-1036 0 0,1 2 1 0 0,1 0-1 0 0,0 0 0 0 0,0 2 0 0 0,0 0 0 0 0,0 1 1 0 0,1 1-1 0 0,0 0 0 0 0,0 2 0 0 0,0 0 0 0 0,0 1 1 0 0,0 0-1 0 0,1 2 0 0 0,2 1-85 0 0,-12-2-83 0 0,0 1 0 0 0,-1 0 0 0 0,1 1 0 0 0,-1 0 0 0 0,1 0 0 0 0,-1 1 0 0 0,0 0 0 0 0,0 0 0 0 0,0 1 0 0 0,0 0 0 0 0,-1 0 0 0 0,0 1 0 0 0,0 0 0 0 0,0 0 0 0 0,0 1 0 0 0,-1 0 0 0 0,0 0 0 0 0,1 2 83 0 0,-22 24-5740 0 0,-1-20 4563 0 0</inkml:trace>
  <inkml:trace contextRef="#ctx0" brushRef="#br0" timeOffset="-725242.109">93 3544 1100 0 0,'21'25'5136'0'0,"39"-16"-4041"0"0,-56-8-825 0 0,227 2 1904 0 0,-155-3-3548 0 0,-75 10-3462 0 0,-7-10 3611 0 0</inkml:trace>
  <inkml:trace contextRef="#ctx0" brushRef="#br0" timeOffset="-724868.116">965 3592 2184 0 0,'-19'11'4359'0'0,"-37"45"-3293"0"0,-72 192 627 0 0,71-122-1422 0 0,8-48-1504 0 0,-25-29-3603 0 0,57-47 3640 0 0</inkml:trace>
  <inkml:trace contextRef="#ctx0" brushRef="#br0" timeOffset="-724587.323">472 3882 2380 0 0,'21'-59'7468'0'0,"31"84"-6374"0"0,236 152-68 0 0,-104-46-6991 0 0,-169-122 3379 0 0,-13-9 1325 0 0</inkml:trace>
  <inkml:trace contextRef="#ctx0" brushRef="#br0" timeOffset="-692057.408">11708 2647 1496 0 0,'0'0'426'0'0,"0"0"-44"0"0,0 0-32 0 0,0 0-37 0 0,0 0-34 0 0,0 0-29 0 0,0 0 1 0 0,0 0-24 0 0,-7 1 220 0 0,-230 122 1281 0 0,80-38 906 0 0,178-48-1447 0 0,143 30-708 0 0,-112-52-371 0 0,317 96 290 0 0,-319-97-1072 0 0,-50-14 335 0 0,0 0-53 0 0,0 0-250 0 0,0 0-243 0 0,0 0-434 0 0,5-21-2708 0 0,-4 14 2718 0 0</inkml:trace>
  <inkml:trace contextRef="#ctx0" brushRef="#br0" timeOffset="-691543.867">12454 2656 836 0 0,'-53'24'3742'0'0,"46"-20"-3631"0"0,0-1 0 0 0,0 2 0 0 0,0-1-1 0 0,0 1 1 0 0,1 0 0 0 0,-1 0-1 0 0,1 1 1 0 0,1 0 0 0 0,-1 0 0 0 0,1 0-1 0 0,0 1 1 0 0,1 0 0 0 0,-1 0 0 0 0,1 0-1 0 0,0 0 1 0 0,1 0 0 0 0,0 1-1 0 0,0 0 1 0 0,1 0 0 0 0,0 0 0 0 0,0 0-1 0 0,1 0 1 0 0,0 0 0 0 0,0 0 0 0 0,1 0-1 0 0,0 0 1 0 0,1 1 0 0 0,-1-1-1 0 0,2 0 1 0 0,-1 0 0 0 0,1 0 0 0 0,0 0-1 0 0,1 0 1 0 0,0-1 0 0 0,0 1 0 0 0,0-1-1 0 0,1 0 1 0 0,0 0 0 0 0,1 0-1 0 0,0 0 1 0 0,3 3-111 0 0,4-4 75 0 0,1 0 0 0 0,0-1 0 0 0,0 0 0 0 0,1-1 0 0 0,-1-1 0 0 0,1 0 0 0 0,0-1 0 0 0,0 0 0 0 0,0-1 0 0 0,0 0 0 0 0,0-2 0 0 0,0 1 0 0 0,0-2 0 0 0,0 0 1 0 0,0 0-1 0 0,-1-2 0 0 0,1 1 0 0 0,-1-2 0 0 0,0 0 0 0 0,0 0 0 0 0,5-4-75 0 0,-11 7 21 0 0,-1 0-1 0 0,0-1 1 0 0,0 1 0 0 0,0-1 0 0 0,0-1 0 0 0,0 1 0 0 0,0-1 0 0 0,-1 0 0 0 0,0 0 0 0 0,0-1 0 0 0,0 1 0 0 0,0-1-1 0 0,-1 0 1 0 0,1-1 0 0 0,-1 1 0 0 0,-1-1 0 0 0,1 1 0 0 0,-1-1 0 0 0,0 0 0 0 0,0-1 0 0 0,-1 1 0 0 0,0 0 0 0 0,0-1-1 0 0,0 1 1 0 0,0-6-21 0 0,-5 5 7 0 0,0-1-1 0 0,-1 1 1 0 0,0 0-1 0 0,0 1 0 0 0,0-1 1 0 0,-1 1-1 0 0,0 0 1 0 0,0 0-1 0 0,-1 0 1 0 0,0 1-1 0 0,0 0 0 0 0,0 0 1 0 0,0 0-1 0 0,-1 1 1 0 0,1 0-1 0 0,-1 0 0 0 0,-1 1 1 0 0,1 0-1 0 0,0 0 1 0 0,-1 1-1 0 0,1 0 1 0 0,-1 0-1 0 0,0 0 0 0 0,0 1-6 0 0,-197-22-2841 0 0,147 8-2755 0 0,53 11 4443 0 0</inkml:trace>
  <inkml:trace contextRef="#ctx0" brushRef="#br0" timeOffset="-693477.409">10345 2709 1088 0 0,'0'0'243'0'0,"0"0"66"0"0,0 0-24 0 0,0 0 11 0 0,0 0 2 0 0,0 0-71 0 0,0 0 14 0 0,0 0-15 0 0,0 0-24 0 0,0 0-31 0 0,0 0-35 0 0,0 0-17 0 0,0 0-11 0 0,0 0 13 0 0,0 0 14 0 0,0 0 71 0 0,0 0-17 0 0,0 0-9 0 0,0 0-4 0 0,0 0-50 0 0,-1-9-34 0 0,139-21 825 0 0,-130 32-918 0 0,0 1 0 0 0,0 0 0 0 0,-1 0 0 0 0,1 1 0 0 0,-1 0-1 0 0,1 0 1 0 0,-1 1 0 0 0,0 0 0 0 0,-1 0 0 0 0,1 1 0 0 0,-1 0 0 0 0,0 0-1 0 0,-1 0 1 0 0,1 1 0 0 0,-1-1 0 0 0,-1 1 0 0 0,1 1 0 0 0,-1-1 0 0 0,0 1-1 0 0,-1-1 1 0 0,0 1 0 0 0,0 0 0 0 0,-1 0 0 0 0,2 8 1 0 0,-3-4 77 0 0,-1 1 0 0 0,0-1 0 0 0,-1 1 0 0 0,-1-1 0 0 0,0 1 0 0 0,0-1 0 0 0,-1 0 0 0 0,-1 0 0 0 0,0 0 0 0 0,0 0 0 0 0,-1 0 0 0 0,-1-1 0 0 0,0 0 0 0 0,-1 0 0 0 0,0-1 0 0 0,0 0 0 0 0,-1 0 0 0 0,0-1 0 0 0,-1 0 0 0 0,0 0 0 0 0,0-1 0 0 0,-1 0 0 0 0,0 0 0 0 0,-1-1 0 0 0,0-1 0 0 0,0 0 0 0 0,-4 2-77 0 0,13-7-111 0 0,0-1 0 0 0,0 1-1 0 0,0 0 1 0 0,0-1 0 0 0,0 1-1 0 0,0-1 1 0 0,0 1 0 0 0,-1-1-1 0 0,1 0 1 0 0,0 0-1 0 0,0 0 1 0 0,0 0 0 0 0,-1 0-1 0 0,1-1 1 0 0,0 1 0 0 0,0-1-1 0 0,0 1 1 0 0,0-1 0 0 0,0 0-1 0 0,0 0 1 0 0,0 0 0 0 0,0 0-1 0 0,0 0 1 0 0,0 0 0 0 0,1-1-1 0 0,-1 1 1 0 0,0 0-1 0 0,1-1 1 0 0,-1 1 0 0 0,1-1-1 0 0,0 0 1 0 0,-1 0 0 0 0,1 1-1 0 0,0-1 1 0 0,0 0 0 0 0,0 0-1 0 0,0 0 1 0 0,0 0 0 0 0,1 0-1 0 0,-1 0 1 0 0,1 0-1 0 0,-1-1 1 0 0,1 1 0 0 0,0 0-1 0 0,-1 0 1 0 0,1 0 0 0 0,1 0-1 0 0,-1-1 1 0 0,0 1 0 0 0,0 0-1 0 0,1-2 112 0 0,-1-9-1364 0 0</inkml:trace>
  <inkml:trace contextRef="#ctx0" brushRef="#br0" timeOffset="-692885.791">10985 2685 936 0 0,'-9'-4'4260'0'0,"-36"10"-4210"0"0,33-4 358 0 0,-2-1-359 0 0,-1 0 0 0 0,1 1 1 0 0,-1 0-1 0 0,1 1 0 0 0,0 1 0 0 0,0 0 1 0 0,1 1-1 0 0,-1 0 0 0 0,1 1 1 0 0,0 1-1 0 0,1 0 0 0 0,-1 1 0 0 0,1 0 1 0 0,1 1-1 0 0,0 0 0 0 0,0 1 0 0 0,1 0 1 0 0,0 0-1 0 0,0 1 0 0 0,1 1 1 0 0,1 0-1 0 0,0 0 0 0 0,1 0 0 0 0,0 1 1 0 0,1 0-1 0 0,0 1 0 0 0,1-1 0 0 0,1 1 1 0 0,0 0-1 0 0,-2 12-49 0 0,6-19-33 0 0,0-1-1 0 0,1 1 1 0 0,-1 0 0 0 0,1 0-1 0 0,1-1 1 0 0,-1 1 0 0 0,1 0-1 0 0,0-1 1 0 0,1 0 0 0 0,0 1 0 0 0,0-1-1 0 0,0 0 1 0 0,0-1 0 0 0,1 1-1 0 0,0 0 1 0 0,0-1 0 0 0,1 0-1 0 0,0 0 1 0 0,0 0 0 0 0,0-1-1 0 0,0 0 1 0 0,0 0 0 0 0,1 0-1 0 0,0 0 1 0 0,0-1 0 0 0,0 0-1 0 0,0 0 1 0 0,0-1 0 0 0,1 0 0 0 0,-1 0-1 0 0,1 0 1 0 0,6 0 33 0 0,30 3-2583 0 0,-21-5 1352 0 0</inkml:trace>
  <inkml:trace contextRef="#ctx0" brushRef="#br0" timeOffset="-640033.338">10235 4081 1080 0 0,'0'0'377'0'0,"0"0"-50"0"0,0 0-57 0 0,0 0-49 0 0,0 0 48 0 0,0 0-15 0 0,0 0 38 0 0,0 0-14 0 0,0 0-26 0 0,0 0-32 0 0,0 0-40 0 0,0 0-14 0 0,0 0-14 0 0,0 0-13 0 0,0 0-19 0 0,0 0-18 0 0,0 0-11 0 0,0 0-11 0 0,0 0-13 0 0,0 0-2 0 0,0 0-7 0 0,0 0-6 0 0,0 0-10 0 0,-23-2-48 0 0,3-4 70 0 0,0 1-1 0 0,-1 0 0 0 0,1 2 1 0 0,-1 0-1 0 0,1 1 1 0 0,-1 1-1 0 0,0 2 0 0 0,0 0 1 0 0,1 0-1 0 0,-1 2 0 0 0,0 1 1 0 0,1 1-1 0 0,0 0 0 0 0,0 1 1 0 0,1 2-1 0 0,-16 7-63 0 0,24-7 68 0 0,0 1 0 0 0,1 1 0 0 0,-1-1-1 0 0,2 2 1 0 0,0-1 0 0 0,0 2 0 0 0,1-1 0 0 0,0 1 0 0 0,1 0 0 0 0,0 1 0 0 0,1-1 0 0 0,0 1-1 0 0,1 0 1 0 0,1 1 0 0 0,0 0 0 0 0,1-1 0 0 0,0 1 0 0 0,1 0 0 0 0,1 0 0 0 0,0 0-1 0 0,1 1 1 0 0,0 2-68 0 0,1-6 50 0 0,0 1 0 0 0,1-1 0 0 0,0 0 0 0 0,1-1 0 0 0,0 1 0 0 0,1 0 0 0 0,0-1 0 0 0,1 0 0 0 0,0 0 0 0 0,0 0 0 0 0,1 0 0 0 0,0-1 0 0 0,1 0 0 0 0,0 0 0 0 0,0-1 0 0 0,1 0 0 0 0,0 0 0 0 0,1-1 0 0 0,-1 0 0 0 0,1 0 0 0 0,1-1 0 0 0,-1-1 0 0 0,1 1 0 0 0,0-1 0 0 0,1-1 0 0 0,-1 0 0 0 0,1 0 0 0 0,-1-1 0 0 0,1-1 0 0 0,0 0 1 0 0,0 0-1 0 0,0-1 0 0 0,1 0 0 0 0,-1-1 0 0 0,0 0 0 0 0,2-1-50 0 0,-1 3 19 0 0,0-1 0 0 0,0 0 1 0 0,0-1-1 0 0,1 0 0 0 0,-1-1 1 0 0,0 0-1 0 0,0-1 0 0 0,0-1 1 0 0,0 0-1 0 0,-1 0 0 0 0,1-1 1 0 0,-1-1-1 0 0,0 1 0 0 0,0-2 1 0 0,0 0-1 0 0,0 0 0 0 0,-1-1 1 0 0,-1 0-1 0 0,1-1 0 0 0,-1 0 1 0 0,7-8-20 0 0,-11 8 6 0 0,-1 1-1 0 0,0-1 1 0 0,0 0 0 0 0,-1 0 0 0 0,0-1 0 0 0,-1 1 0 0 0,0-1 0 0 0,0 1 0 0 0,-1-1 0 0 0,0 1 0 0 0,0-1 0 0 0,-1 0 0 0 0,-1 0 0 0 0,1 1 0 0 0,-1-1 0 0 0,0 0 0 0 0,-1 1 0 0 0,0-1 0 0 0,-1 1 0 0 0,0 0 0 0 0,0-1 0 0 0,0 1 0 0 0,-1 1-1 0 0,0-1 1 0 0,-1 0 0 0 0,0 1 0 0 0,0 0 0 0 0,0 0 0 0 0,-4-2-6 0 0,-18-20-95 0 0,-2 1 1 0 0,0 2-1 0 0,-2 1 0 0 0,-1 1 0 0 0,-28-15 95 0 0,46 30-78 0 0,2 2-292 0 0,-22-14-181 0 0,23 8-4436 0 0,11 13 3673 0 0</inkml:trace>
  <inkml:trace contextRef="#ctx0" brushRef="#br0" timeOffset="-639130.332">10668 4530 1236 0 0,'0'1'804'0'0,"2"4"-80"0"0,1-1 8 0 0,2-1-108 0 0,13 6-80 0 0,1-1-60 0 0,5-1-63 0 0,6-1 7 0 0,5-3 0 0 0,2 2-184 0 0,2-2-88 0 0,1-2-152 0 0,0 5 0 0 0,1-4-588 0 0,2-2-505 0 0,-3 1-239 0 0,-4 1 48 0 0,-22-2-4 0 0</inkml:trace>
  <inkml:trace contextRef="#ctx0" brushRef="#br0" timeOffset="-637331.972">12952 3750 2616 0 0,'9'-7'3388'0'0,"-5"15"-817"0"0,-4 1-2606 0 0,3 54 459 0 0,4 0-1 0 0,3-1 1 0 0,2 0-1 0 0,13 36-423 0 0,-14 40-288 0 0,-61-138-5051 0 0,44-2 4365 0 0,-5-2-323 0 0</inkml:trace>
  <inkml:trace contextRef="#ctx0" brushRef="#br0" timeOffset="-639348.888">11062 3864 2036 0 0,'20'-10'2876'0'0,"-38"11"-1172"0"0,3 6-1612 0 0,0 1 1 0 0,0 1-1 0 0,1 0 0 0 0,0 1 1 0 0,1 1-1 0 0,0 0 0 0 0,0 0 1 0 0,1 1-1 0 0,-4 7-92 0 0,7-9 61 0 0,6-7-39 0 0,-12 10 90 0 0,0 1 0 0 0,1 0 0 0 0,1 1 0 0 0,0 1 0 0 0,2 0 0 0 0,-1 1 0 0 0,2 0-1 0 0,0 1 1 0 0,1 0 0 0 0,1 0 0 0 0,-5 17-112 0 0,59 21 442 0 0,-20-45-454 0 0,1-1-1 0 0,1-1 1 0 0,-1-1 0 0 0,1-1 0 0 0,1-2 0 0 0,-1-1-1 0 0,3 0 14 0 0,74 2-508 0 0,-60-6-2491 0 0,-25 0 160 0 0,-20 0 1595 0 0</inkml:trace>
  <inkml:trace contextRef="#ctx0" brushRef="#br0" timeOffset="-638595.793">11462 3901 1192 0 0,'2'-2'138'0'0,"-1"0"0"0"0,1 0 0 0 0,0 0 0 0 0,0 0 0 0 0,0 0 0 0 0,1 1 0 0 0,-1-1 0 0 0,0 1 0 0 0,1-1 0 0 0,-1 1-1 0 0,1 0 1 0 0,-1 0 0 0 0,1 0 0 0 0,-1 0 0 0 0,1 0 0 0 0,0 1 0 0 0,-1-1 0 0 0,1 1 0 0 0,0 0 0 0 0,0 0 0 0 0,-1 0 0 0 0,1 0 0 0 0,0 0 0 0 0,0 0 0 0 0,-1 1 0 0 0,1 0 0 0 0,0-1 0 0 0,-1 1-1 0 0,2 1-137 0 0,4 0 46 0 0,-1 1 0 0 0,-1 1 0 0 0,1-1 0 0 0,0 1 0 0 0,-1 0 0 0 0,0 0 0 0 0,0 1 0 0 0,0 0 0 0 0,0 0 0 0 0,-1 1 0 0 0,0-1 0 0 0,0 1 0 0 0,0 0 0 0 0,-1 0 0 0 0,0 1 0 0 0,0-1 0 0 0,-1 1 0 0 0,0 0 0 0 0,0 0 0 0 0,0 0-1 0 0,-1 1 1 0 0,0-1 0 0 0,0 0 0 0 0,-1 1 0 0 0,0-1 0 0 0,-1 1 0 0 0,1 0 0 0 0,-1-1 0 0 0,-1 1 0 0 0,1-1 0 0 0,-1 1 0 0 0,-1-1 0 0 0,0 1 0 0 0,0-1 0 0 0,0 0 0 0 0,-1 0 0 0 0,1 1 0 0 0,-4 3-46 0 0,-6 4 88 0 0,-1 0 1 0 0,-1-1-1 0 0,0 0 0 0 0,-1-1 1 0 0,0-1-1 0 0,-1 0 1 0 0,-1-1-1 0 0,1-1 1 0 0,-2 0-1 0 0,1-1 1 0 0,-1-1-1 0 0,-12 3-88 0 0,28-11-535 0 0,-4-21-2189 0 0,16 3 1501 0 0,2-3 1 0 0</inkml:trace>
  <inkml:trace contextRef="#ctx0" brushRef="#br0" timeOffset="-638283.892">11956 3834 1508 0 0,'-22'8'347'0'0,"0"1"0"0"0,0 1-1 0 0,0 1 1 0 0,1 1 0 0 0,1 1-1 0 0,0 1 1 0 0,1 0 0 0 0,1 2-1 0 0,0 0 1 0 0,1 1 0 0 0,-2 4-347 0 0,-36 84 841 0 0,57-101-914 0 0,-1-1-1 0 0,1 1 1 0 0,1 0 0 0 0,-1 0-1 0 0,0-1 1 0 0,1 1-1 0 0,0-1 1 0 0,0 0 0 0 0,0 0-1 0 0,0 0 1 0 0,0 0-1 0 0,1 0 1 0 0,-1-1 0 0 0,1 0-1 0 0,0 1 1 0 0,-1-1-1 0 0,1-1 1 0 0,0 1 0 0 0,0 0-1 0 0,0-1 1 0 0,1 0-1 0 0,-1 0 1 0 0,0 0 0 0 0,0-1-1 0 0,1 1 1 0 0,-1-1-1 0 0,0 0 1 0 0,1 0-1 0 0,-1-1 1 0 0,0 1 0 0 0,2-1 73 0 0,18 1-1212 0 0,3 0 20 0 0</inkml:trace>
  <inkml:trace contextRef="#ctx0" brushRef="#br0" timeOffset="-637724.543">12467 3781 1132 0 0,'-25'63'3349'0'0,"-227"197"-457"0"0,251-258-2866 0 0,0 1 0 0 0,0 0 1 0 0,1-1-1 0 0,0 1 0 0 0,-1 0 1 0 0,1 0-1 0 0,0-1 0 0 0,0 1 1 0 0,1 0-1 0 0,-1-1 0 0 0,0 1 1 0 0,1 0-1 0 0,0-1 0 0 0,0 1 1 0 0,-1 0-1 0 0,2-1 1 0 0,-1 1-1 0 0,0-1 0 0 0,0 0 1 0 0,1 1-1 0 0,-1-1 0 0 0,1 0 1 0 0,0 0-1 0 0,0 0 0 0 0,0 0 1 0 0,0 0-1 0 0,0 0 0 0 0,0-1 1 0 0,0 1-1 0 0,0-1 0 0 0,1 1 1 0 0,-1-1-1 0 0,1 0 0 0 0,-1 0 1 0 0,1 0-1 0 0,-1 0 0 0 0,1 0 1 0 0,0-1-1 0 0,-1 1 0 0 0,1-1 1 0 0,0 0-1 0 0,0 0 0 0 0,-1 0 1 0 0,1 0-1 0 0,1 0-26 0 0,291 86-511 0 0,-260-50-1611 0 0,-35-35 1019 0 0,0-1-165 0 0,0 0 34 0 0</inkml:trace>
  <inkml:trace contextRef="#ctx0" brushRef="#br0" timeOffset="-680192.925">6436 2872 868 0 0,'0'0'162'0'0,"0"0"30"0"0,0 0-97 0 0,0 0-51 0 0,0 0 28 0 0,0 0 60 0 0,0 0-34 0 0,0 0-52 0 0,0 0-18 0 0,0 0 16 0 0,0 0 1 0 0,0 0-13 0 0,0 0 38 0 0,0 0-11 0 0,0 0 28 0 0,0 0-29 0 0,0 0-51 0 0,0 0 25 0 0,0 0 30 0 0,0 0-52 0 0,0 0 18 0 0,0 0-58 0 0,0 0 23 0 0,0 0-2 0 0,0 0 14 0 0,0 0-40 0 0,0 0 27 0 0,0 0 27 0 0,0 0 71 0 0,0 0-43 0 0,0 0-6 0 0,0 0 0 0 0,0 0 2 0 0,0 0 31 0 0,0 0-82 0 0,0 0 60 0 0,0 0-32 0 0,0 0-10 0 0,0 0 3 0 0,0 0 10 0 0,0 0 29 0 0,0 0-4 0 0,0 0 13 0 0,0 0 4 0 0,0 0-71 0 0,0 0-28 0 0,0 0-25 0 0,0 0 52 0 0,0 0 30 0 0,0 0 19 0 0,0 0 52 0 0,0 0-87 0 0,0 0 12 0 0,0 0 12 0 0,0 0-15 0 0,0 0-48 0 0,0 0 48 0 0,0 0 2 0 0,0 0-34 0 0,0 0 16 0 0,0 0 18 0 0,0 0 10 0 0,0 0-56 0 0,0 0 44 0 0,0 0 17 0 0,0 0-21 0 0,0 0 56 0 0,0 0-41 0 0,0 0-18 0 0,0 0-10 0 0,0 0-25 0 0,0 0 60 0 0,0 0-30 0 0,0 0 24 0 0,0 0-72 0 0,0 0-18 0 0,0 0 89 0 0,0 0 28 0 0,0 0-89 0 0,0 0 31 0 0,0 0 8 0 0,0 0-56 0 0,0 0 7 0 0,0 0 29 0 0,0 0 29 0 0,0 0 20 0 0,0 0-11 0 0,0 0-14 0 0,0 0 3 0 0,0 0 17 0 0,0 0 28 0 0,0 0-55 0 0,0 0-7 0 0,0 0 9 0 0,0 0-33 0 0,0 0 21 0 0,0 0 35 0 0,0 0 42 0 0,0 0-62 0 0,0 0 10 0 0,0 0 12 0 0,0 0-19 0 0,0 0 33 0 0,0 0 55 0 0,0 0-39 0 0,0 0-62 0 0,0 0 43 0 0,0 0 4 0 0,0 0-36 0 0,0 0 21 0 0,0 0-103 0 0,0 0-1 0 0,0 0 9 0 0,0 0-16 0 0,0 0 80 0 0,0 0-4 0 0,0 0-5 0 0,0 0 16 0 0,0 0-16 0 0,0 0-11 0 0,0 0 91 0 0,0 0-27 0 0,0 0-36 0 0,0 0-69 0 0,0 0-6 0 0,0 0 22 0 0,0 0 40 0 0,0 0-1 0 0,0 0 14 0 0,0 0-4 0 0,0 0-25 0 0,0 0 78 0 0,0 0-12 0 0,0 0-18 0 0,0 0-15 0 0,0 0-11 0 0,0 0-34 0 0,0 0 30 0 0,0 0 28 0 0,0 0 62 0 0,0 0 3 0 0,0 0-7 0 0,0 0-29 0 0,0 0-32 0 0,0 0-1 0 0,0 0-12 0 0,0 0-1 0 0,0 0 16 0 0,0 0 30 0 0,0 0 10 0 0,0 0-1 0 0,0 0-24 0 0,0 0 43 0 0,0 0 31 0 0,0 0-46 0 0,0 0-22 0 0,0 0-16 0 0,0 0 7 0 0,0 0-40 0 0,0 0 14 0 0,0 0 77 0 0,0 0-29 0 0,0 0-61 0 0,0 0 13 0 0,0 0 64 0 0,0 0-12 0 0,0 0-20 0 0,0 0-23 0 0,0 0-46 0 0,0 0 18 0 0,0 0-11 0 0,0 0-4 0 0,0 0-3 0 0,0 0 17 0 0,0 0 50 0 0,0 0-11 0 0,0 0-42 0 0,0 0 10 0 0,0 0 56 0 0,0 0-55 0 0,0 0-19 0 0,0 0-23 0 0,0 0-5 0 0,0 0 70 0 0,0 0 52 0 0,0 0-89 0 0,0 0-6 0 0,0 0 20 0 0,0 0 17 0 0,0 0-52 0 0,0 0 55 0 0,0 0-30 0 0,0 0 32 0 0,0 0-18 0 0,0 0 14 0 0,0 10 1 0 0,0-5 562 0 0,0-5-545 0 0,0 0 2 0 0,0 0-16 0 0,0 0-28 0 0,0 0 38 0 0,0 0 9 0 0,0 0-6 0 0,0 0-31 0 0,0 0-12 0 0,0 0 7 0 0,0 0 42 0 0,0 0-11 0 0,0 0-76 0 0,0 0 20 0 0,0 0-5 0 0,0 0 25 0 0,0 0 25 0 0,0 0 7 0 0,0 0 20 0 0,0 0-4 0 0,0 0-22 0 0,0 0-5 0 0,0 0-10 0 0,0 0 2 0 0,0 0 2 0 0,0 0-16 0 0,0 0-19 0 0,0 0 12 0 0,0 0 14 0 0,0 0 52 0 0,0 0-5 0 0,0 0-10 0 0,0 0-37 0 0,0 0-15 0 0,0 0-1 0 0,0 0-12 0 0,0 0-28 0 0,0 0 20 0 0,0 0 63 0 0,0 0-14 0 0,0 0-37 0 0,0 0-10 0 0,0 0 15 0 0,0 0 11 0 0,0 0-38 0 0,0 0 63 0 0,0 0-43 0 0,0 0 17 0 0,0 0 22 0 0,0 0 2 0 0,0 0-48 0 0,0 0 6 0 0,0 0 36 0 0,0 0-17 0 0,0 0 4 0 0,0 0-2 0 0,0 0 0 0 0,0 0 40 0 0,0 0 4 0 0,0 0-6 0 0,0 0-2 0 0,0 0-12 0 0,0 0-66 0 0,0 0-15 0 0,0 0 21 0 0,0 0 62 0 0,0 0-21 0 0,0 0 31 0 0,0 0-27 0 0,0 0 18 0 0,0 0 1 0 0,0 0-48 0 0,0 0 46 0 0,0 0-34 0 0,0 0-14 0 0,0 0 82 0 0,0 0 21 0 0,0 0-23 0 0,0 0-69 0 0,0 0 5 0 0,0 0 56 0 0,0 0 1 0 0,0 0-8 0 0,0 0-5 0 0,0 0 6 0 0,0 0 36 0 0,0 0 5 0 0,0 0-7 0 0,0 0 0 0 0,0 0 20 0 0,0 0-4 0 0,0 0-5 0 0,0 0-6 0 0,0 0-43 0 0,0 0-22 0 0,0 0 54 0 0,0 0-4 0 0,0 0-63 0 0,0 0 4 0 0,0 0 17 0 0,0 0-29 0 0,0 0-5 0 0,0 0 3 0 0,0 0 15 0 0,0 0 21 0 0,0 0 52 0 0,0 0 7 0 0,0 0-16 0 0,0 0-38 0 0,0 0-8 0 0,0 0-12 0 0,0 0-24 0 0,0 0 16 0 0,0 0 6 0 0,0 0-10 0 0,0 0-36 0 0,0 0-6 0 0,0 0 4 0 0,0 0 4 0 0,0 0 11 0 0,0 0 31 0 0,0 0 12 0 0,0 0 3 0 0,0 0 18 0 0,0 0 4 0 0,0 0-1 0 0,0 0-42 0 0,0 0-12 0 0,0 0 11 0 0,0 0 27 0 0,0 0 5 0 0,0 0 19 0 0,0 0-37 0 0,0 0 31 0 0,0 0 9 0 0,0 0-3 0 0,0 0-10 0 0,0 0-35 0 0,0 0-35 0 0,0 0 67 0 0,0 0-3 0 0,0 0-5 0 0,0 0 31 0 0,0 0-59 0 0,0 0 1 0 0,0 0 35 0 0,0 0 21 0 0,0 0 10 0 0,0 0-72 0 0,0 0 9 0 0,0 0 63 0 0,0 0-24 0 0,0 0-32 0 0,0 0-7 0 0,0 0-70 0 0,0 0 7 0 0,0 0 80 0 0,0 0-20 0 0,0 0 18 0 0,0 0 17 0 0,0 0-2 0 0,0 0-66 0 0,0 0 6 0 0,0 0 50 0 0,0 0 39 0 0,0 0 10 0 0,0 0 7 0 0,0 0-51 0 0,0 0-10 0 0,0 0 46 0 0,0 0-52 0 0,0 0 9 0 0,0 0 32 0 0,0 0-2 0 0,0 0 2 0 0,0 0 23 0 0,0 0-16 0 0,0 0-26 0 0,0 0-6 0 0,0 0-29 0 0,0 0 4 0 0,0 0 4 0 0,-3-19-9 0 0,-42-56-115 0 0,-32 4 95 0 0,-47 52-103 0 0,98 20 65 0 0,-77 37-148 0 0,1 46 529 0 0,91-70-308 0 0,1 1 0 0 0,0 0 0 0 0,1 0 0 0 0,1 1-1 0 0,0 0 1 0 0,1 1 0 0 0,1-1 0 0 0,0 1 0 0 0,2 1 0 0 0,0-1-1 0 0,1 1 1 0 0,0-1 0 0 0,1 13-11 0 0,16 98 29 0 0,43-16 207 0 0,-44-97-204 0 0,0-2 0 0 0,1 1 0 0 0,0-2 0 0 0,1 1 0 0 0,0-2 0 0 0,1 0 0 0 0,0-1 0 0 0,1-1 0 0 0,0 0 0 0 0,0-2 0 0 0,1 0 0 0 0,0 0 0 0 0,0-2 0 0 0,1 0 0 0 0,-1-1 0 0 0,1-1 0 0 0,0-1 0 0 0,0-1 0 0 0,0 0 0 0 0,0-1 0 0 0,14-3-32 0 0,64-34 222 0 0,-87 32-184 0 0,-1 1 0 0 0,1-2 0 0 0,-1 1 0 0 0,-1-1 0 0 0,1 0 0 0 0,-1-1 0 0 0,0 0 0 0 0,-1-1 0 0 0,0 1 0 0 0,0-1 0 0 0,0-1 0 0 0,-1 1 0 0 0,4-8-38 0 0,-4 3 43 0 0,1-1-1 0 0,-2 0 0 0 0,1 0 0 0 0,-2 0 0 0 0,0-1 0 0 0,-1 0 0 0 0,0 0 0 0 0,-2 0 0 0 0,1 0 0 0 0,-2-1-42 0 0,-18-103 306 0 0,13 107-313 0 0,0 1 1 0 0,-1 0-1 0 0,0 0 0 0 0,-1 0 1 0 0,0 1-1 0 0,0 0 0 0 0,-1 0 0 0 0,0 1 1 0 0,-1 0-1 0 0,0 0 0 0 0,-1 1 0 0 0,0 0 1 0 0,0 1-1 0 0,0 0 0 0 0,-1 1 1 0 0,0 0-1 0 0,-1 0 0 0 0,1 1 0 0 0,-1 1 1 0 0,0 0-1 0 0,-4 0 7 0 0,10 1-42 0 0,2 2-273 0 0,0 0 1 0 0,0 0-1 0 0,0 0 0 0 0,0-1 0 0 0,0 0 1 0 0,0 0-1 0 0,0 0 0 0 0,1 0 0 0 0,-1-1 1 0 0,1 0-1 0 0,-1 1 0 0 0,1-1 0 0 0,0 0 1 0 0,0-1-1 0 0,0 1 0 0 0,1 0 1 0 0,-1-1-1 0 0,1 0 0 0 0,0 1 0 0 0,-2-4 315 0 0,4-4-1332 0 0</inkml:trace>
  <inkml:trace contextRef="#ctx0" brushRef="#br0" timeOffset="-678681.476">7119 3201 1468 0 0,'0'0'584'0'0,"0"0"17"0"0,0 0 72 0 0,0 0-47 0 0,0 0-118 0 0,0 0-12 0 0,0 0 10 0 0,0 0-31 0 0,0 0 8 0 0,0 0-52 0 0,0 0-58 0 0,0 0-33 0 0,0 0-36 0 0,0 0-61 0 0,0 0-37 0 0,0 0-8 0 0,0 0-26 0 0,-4 7 124 0 0,53 82 243 0 0,-46-79-587 0 0,1-1 0 0 0,-1 1 1 0 0,-1 0-1 0 0,0 0 1 0 0,0 0-1 0 0,-1 0 1 0 0,-1 0-1 0 0,1 0 1 0 0,-2 0-1 0 0,1 0 1 0 0,-1 0-1 0 0,-1 0 1 0 0,0 0-1 0 0,0 0 1 0 0,-1 0-1 0 0,0 0 0 0 0,-1-1 1 0 0,0 0-1 0 0,-1 0 1 0 0,1 0-1 0 0,-2 0 1 0 0,1-1-1 0 0,-1 0 1 0 0,-1 0-1 0 0,1 0 1 0 0,-1-1-1 0 0,-1 0 1 0 0,-5 4 47 0 0,-3 4-436 0 0,-1-2 0 0 0,-1 0 0 0 0,0-1 0 0 0,0 0 1 0 0,-1-2-1 0 0,-1 0 0 0 0,0-2 0 0 0,0 0 0 0 0,-1-1 0 0 0,0-1 1 0 0,0 0-1 0 0,0-2 0 0 0,-2-1 436 0 0,-51 1-1177 0 0</inkml:trace>
  <inkml:trace contextRef="#ctx0" brushRef="#br0" timeOffset="-707513.823">3700 3132 848 0 0,'0'0'431'0'0,"0"0"-96"0"0,-21 2 2521 0 0,-6 10-2338 0 0,99-27 2938 0 0,18-3-3551 0 0,525-82 520 0 0,-509 86-373 0 0,87-16-18 0 0,-183 28-3397 0 0,-31 8 702 0 0,-1-3 1381 0 0</inkml:trace>
  <inkml:trace contextRef="#ctx0" brushRef="#br0" timeOffset="-707058.416">3844 3427 1496 0 0,'26'-2'3354'0'0,"6"-1"-2963"0"0,43-12 390 0 0,27-7-58 0 0,1 4 0 0 0,0 5 0 0 0,64 2-723 0 0,7 5 450 0 0,-172 6-356 0 0,36 0-130 0 0,-18-10-1057 0 0,-5-9-3743 0 0,-13 15 3422 0 0</inkml:trace>
  <inkml:trace contextRef="#ctx0" brushRef="#br0" timeOffset="-633418.165">5265 2910 1280 0 0,'27'-3'2519'0'0,"-38"0"-2516"0"0,0 2 0 0 0,0-1 0 0 0,0 1 0 0 0,-1 1 0 0 0,1 0 0 0 0,0 0 0 0 0,0 1 0 0 0,-1 1 0 0 0,1 0 0 0 0,0 0-1 0 0,0 1 1 0 0,0 1 0 0 0,1 0 0 0 0,-1 0 0 0 0,-6 4-3 0 0,-29 8 19 0 0,35-13-13 0 0,0 1-1 0 0,0 0 0 0 0,0 1 0 0 0,0 0 1 0 0,1 1-1 0 0,0 1 0 0 0,0-1 0 0 0,0 1 1 0 0,1 1-1 0 0,0 0 0 0 0,1 0 0 0 0,0 1 0 0 0,0 0 1 0 0,0 0-1 0 0,1 1 0 0 0,1 0 0 0 0,0 0 1 0 0,0 0-1 0 0,1 1 0 0 0,0 0 0 0 0,1 0 1 0 0,0 0-1 0 0,1 1 0 0 0,0-1 0 0 0,1 1 1 0 0,0 0-1 0 0,1-1 0 0 0,0 1 0 0 0,1 7-5 0 0,2 8 21 0 0,1 0-1 0 0,1-1 1 0 0,2 0 0 0 0,0 0-1 0 0,2 0 1 0 0,0-1-1 0 0,2 0 1 0 0,4 6-21 0 0,6 19 91 0 0,11 30 51 0 0,-9-30-76 0 0,-3 2 0 0 0,-1 0 0 0 0,-3 2 0 0 0,-2-1 0 0 0,-3 1 0 0 0,1 29-66 0 0,-11 19 192 0 0,-8-59-133 0 0,-2-1 0 0 0,-2 0 0 0 0,-1 0 0 0 0,-3-1 0 0 0,-1-1 0 0 0,-2-1 0 0 0,-1-1 0 0 0,-2 0 0 0 0,-2-2-1 0 0,-19 22-58 0 0,-37 41 354 0 0,-4-3-1 0 0,-4-5 0 0 0,-14 6-353 0 0,2-3 707 0 0,290-126-130 0 0,-182 33-575 0 0,0-1-1 0 0,0 1 0 0 0,1 1 1 0 0,-1-1-1 0 0,0 1 0 0 0,0 1 1 0 0,0 0-1 0 0,0 0 1 0 0,-1 0-1 0 0,1 1 0 0 0,-1 0 1 0 0,0 1-1 0 0,0-1 0 0 0,0 1 1 0 0,-1 1-1 0 0,0-1 0 0 0,0 1 1 0 0,0 0-1 0 0,-1 0 0 0 0,0 1 1 0 0,0 0-1 0 0,0 0 0 0 0,-1 0 1 0 0,0 0-1 0 0,0 1 0 0 0,-1-1 1 0 0,0 1-1 0 0,-1 0 1 0 0,1 0-1 0 0,-1 0 0 0 0,-1 1 1 0 0,0-1-1 0 0,0 0 0 0 0,0 7-1 0 0,3 27 29 0 0,-2 0 0 0 0,-2 1 0 0 0,-1-1-1 0 0,-3 1 1 0 0,-1-1 0 0 0,-2 1-29 0 0,1-9 21 0 0,-21 118 247 0 0,7 2 0 0 0,1 121-268 0 0,47-74-64 0 0,-22-182-60 0 0,1-1 0 0 0,1 1 0 0 0,0-1 0 0 0,1-1 0 0 0,1 0 0 0 0,1 0 0 0 0,1-1 0 0 0,0 0 0 0 0,13 13 124 0 0,-15-20-362 0 0,-1 1 1 0 0,2-2-1 0 0,-1 1 0 0 0,1-2 1 0 0,1 1-1 0 0,-1-2 0 0 0,1 1 1 0 0,0-1-1 0 0,1-1 0 0 0,-1-1 1 0 0,1 1-1 0 0,0-2 0 0 0,0 0 1 0 0,9 1 361 0 0,2-3-1262 0 0</inkml:trace>
  <inkml:trace contextRef="#ctx0" brushRef="#br0" timeOffset="-629735.856">5986 3951 1004 0 0,'0'0'375'0'0,"0"0"-70"0"0,0 0 21 0 0,0 0-20 0 0,0 0-38 0 0,0 0-28 0 0,0 0-64 0 0,0 0 37 0 0,0 0 16 0 0,2-3 48 0 0,12-31 2314 0 0,-15 64-1477 0 0,1 307-228 0 0,0-336-807 0 0,2 32 328 0 0,4-42-6053 0 0,-5 2 4220 0 0</inkml:trace>
  <inkml:trace contextRef="#ctx0" brushRef="#br0" timeOffset="-629249.865">6377 4003 1076 0 0,'0'0'112'0'0,"0"1"-1"0"0,0-1 1 0 0,0 0 0 0 0,0 0-1 0 0,0 1 1 0 0,0-1 0 0 0,0 0-1 0 0,0 0 1 0 0,1 0 0 0 0,-1 1-1 0 0,0-1 1 0 0,0 0 0 0 0,0 0-1 0 0,0 0 1 0 0,0 1 0 0 0,1-1-1 0 0,-1 0 1 0 0,0 0 0 0 0,0 0-1 0 0,0 0 1 0 0,1 0 0 0 0,-1 1-1 0 0,0-1 1 0 0,0 0 0 0 0,1 0-1 0 0,-1 0 1 0 0,0 0 0 0 0,0 0-1 0 0,0 0 1 0 0,1 0 0 0 0,-1 0-1 0 0,0 0 1 0 0,0 0-1 0 0,1 0 1 0 0,-1 0 0 0 0,0 0-112 0 0,-191 249 2495 0 0,186-244-2461 0 0,-52 66 603 0 0,-4-3 1 0 0,-2-2 0 0 0,-35 24-638 0 0,94-87 965 0 0,-10 0-8860 0 0,14-6 6659 0 0</inkml:trace>
  <inkml:trace contextRef="#ctx0" brushRef="#br0" timeOffset="-628461.482">6471 4503 1260 0 0,'-1'2'150'0'0,"0"0"-1"0"0,0-1 0 0 0,0 1 1 0 0,0 0-1 0 0,-1-1 0 0 0,1 1 1 0 0,-1-1-1 0 0,1 1 1 0 0,-1-1-1 0 0,1 0 0 0 0,-1 1 1 0 0,0-1-1 0 0,0 0 1 0 0,0 0-1 0 0,0 0 0 0 0,1 0 1 0 0,-1-1-1 0 0,0 1 1 0 0,0 0-1 0 0,-1-1 0 0 0,1 0 1 0 0,0 1-1 0 0,0-1 0 0 0,0 0 1 0 0,0 0-1 0 0,0 0 1 0 0,0 0-1 0 0,0-1 0 0 0,0 1 1 0 0,0 0-1 0 0,0-1 1 0 0,-2 0-150 0 0,3 1 173 0 0,-40-56 353 0 0,38 45-526 0 0,1 0 0 0 0,0-1 0 0 0,1 1 0 0 0,0 0 0 0 0,1-1 0 0 0,0 1 0 0 0,1-1 0 0 0,0 1 0 0 0,1 0 1 0 0,0-1-1 0 0,1 1 0 0 0,0 0 0 0 0,1 1 0 0 0,0-1 0 0 0,0 0 0 0 0,2 1 0 0 0,-1 0 0 0 0,1 0 0 0 0,0 1 0 0 0,1 0 0 0 0,0 0 0 0 0,1 0 0 0 0,0 1 0 0 0,0 0 0 0 0,1 0 0 0 0,-1 1 1 0 0,2 1-1 0 0,-1-1 0 0 0,1 1 0 0 0,0 1 0 0 0,0 0 0 0 0,1 0 0 0 0,-1 1 0 0 0,11-2 0 0 0,-19 4-2 0 0,0 1-1 0 0,0 1 1 0 0,0-1-1 0 0,0 0 1 0 0,1 1-1 0 0,-1-1 1 0 0,0 1 0 0 0,0-1-1 0 0,1 1 1 0 0,-1 0-1 0 0,0 0 1 0 0,0 0 0 0 0,1 0-1 0 0,-1 1 1 0 0,0-1-1 0 0,1 0 1 0 0,-1 1 0 0 0,0 0-1 0 0,0-1 1 0 0,0 1-1 0 0,0 0 1 0 0,0 0 0 0 0,0 0-1 0 0,0 1 1 0 0,0-1-1 0 0,0 0 1 0 0,0 1-1 0 0,-1-1 1 0 0,1 1 0 0 0,0 0-1 0 0,-1-1 1 0 0,0 1-1 0 0,1 0 1 0 0,-1 0 0 0 0,0 0-1 0 0,0 0 1 0 0,0 0-1 0 0,0 0 1 0 0,0 0 0 0 0,0 1-1 0 0,-1-1 1 0 0,1 0-1 0 0,-1 0 1 0 0,0 1 0 0 0,1-1-1 0 0,-1 2 3 0 0,-9 103 146 0 0,-39 16 416 0 0,36-100-470 0 0,2 1 0 0 0,1 0-1 0 0,0 0 1 0 0,2 0 0 0 0,1 1 0 0 0,1 0 0 0 0,1 1-1 0 0,0 11-91 0 0,4-33 19 0 0,1 0-1 0 0,0-1 0 0 0,0 1 1 0 0,0 0-1 0 0,0-1 0 0 0,0 1 0 0 0,1-1 1 0 0,-1 1-1 0 0,1-1 0 0 0,0 0 1 0 0,0 0-1 0 0,1 0 0 0 0,-1 0 1 0 0,0 0-1 0 0,1 0 0 0 0,0-1 0 0 0,-1 1 1 0 0,1-1-1 0 0,0 0 0 0 0,1 0 1 0 0,-1 0-1 0 0,0 0 0 0 0,0 0 0 0 0,1-1 1 0 0,-1 1-1 0 0,1-1 0 0 0,0 0 1 0 0,-1 0-1 0 0,1-1 0 0 0,0 1 1 0 0,-1-1-1 0 0,1 1 0 0 0,3-1-18 0 0,0 1 33 0 0,0-1 0 0 0,0 1 0 0 0,0-1-1 0 0,0 0 1 0 0,0-1 0 0 0,0 0 0 0 0,0 0 0 0 0,0 0 0 0 0,0-1 0 0 0,0 0-1 0 0,-1 0 1 0 0,1-1 0 0 0,-1 0 0 0 0,1 0 0 0 0,-1 0 0 0 0,0-1 0 0 0,4-3-33 0 0,-10 3 5 0 0,1-1 1 0 0,-1 1 0 0 0,0-1 0 0 0,0 1 0 0 0,0 0 0 0 0,0-1 0 0 0,-1 1 0 0 0,1 0 0 0 0,-1-1 0 0 0,-1 1 0 0 0,1 0 0 0 0,0 0 0 0 0,-1 0 0 0 0,0 0 0 0 0,0 0 0 0 0,0 0 0 0 0,0 1 0 0 0,-1-1 0 0 0,0 1-1 0 0,1-1 1 0 0,-1 1 0 0 0,0 0 0 0 0,-1 0 0 0 0,1 0 0 0 0,-1 1 0 0 0,-3-3-6 0 0,-125-77-185 0 0,69 63-2960 0 0,56 13 511 0 0,5 2 1336 0 0</inkml:trace>
  <inkml:trace contextRef="#ctx0" brushRef="#br0" timeOffset="-614115.95">5882 4938 988 0 0,'0'0'285'0'0,"0"0"14"0"0,0 0-5 0 0,0 0-4 0 0,0 0-76 0 0,0 0 10 0 0,2-32 3828 0 0,1 21-4023 0 0,4-9 1421 0 0,-4 44-1298 0 0,-4 43-128 0 0,3-1-1 0 0,3 1 0 0 0,3 0 0 0 0,6 14-23 0 0,15 46 141 0 0,-29-127-49 0 0,0 0 9 0 0,0 0-32 0 0,0 0-45 0 0,0 0 63 0 0,-8-6-1220 0 0,-3-44-3026 0 0,6 37 2895 0 0</inkml:trace>
  <inkml:trace contextRef="#ctx0" brushRef="#br0" timeOffset="-613508.568">5858 4840 1468 0 0,'1'-14'1852'0'0,"-1"14"-1792"0"0,0 0 0 0 0,-1 0 1 0 0,1 0-1 0 0,-1 0 1 0 0,1 0-1 0 0,-1 0 1 0 0,1 0-1 0 0,-1 0 0 0 0,1 0 1 0 0,-1 0-1 0 0,1 0 1 0 0,-1 0-1 0 0,1 0 0 0 0,-1-1 1 0 0,1 1-1 0 0,0 0 1 0 0,-1 0-1 0 0,1-1 0 0 0,-1 1 1 0 0,1 0-1 0 0,0 0 1 0 0,-1-1-1 0 0,1 1 1 0 0,0-1-1 0 0,-1 1 0 0 0,1 0 1 0 0,0-1-1 0 0,0 1 1 0 0,-1 0-1 0 0,1-1 0 0 0,0 1 1 0 0,0-1-1 0 0,0 1 1 0 0,-1-1-1 0 0,1 1 0 0 0,0-1 1 0 0,0 1-1 0 0,0-1 1 0 0,0 1-1 0 0,0-1 1 0 0,0 1-1 0 0,0-1 0 0 0,0 1 1 0 0,0 0-1 0 0,0-1 1 0 0,0 1-61 0 0,-215 303 888 0 0,213-301-871 0 0,1-1 0 0 0,0 1 0 0 0,0 0 0 0 0,0 0 0 0 0,0 0 0 0 0,1 0 0 0 0,-1 0 0 0 0,0 0 0 0 0,1 0 0 0 0,0 0 0 0 0,-1 0 0 0 0,1 0 0 0 0,0 1 0 0 0,0-1 0 0 0,0 0 0 0 0,0 0 0 0 0,0 0 0 0 0,1 0 0 0 0,-1 0 0 0 0,1 0 0 0 0,-1 0 0 0 0,1 0 0 0 0,0 0 0 0 0,0 0 0 0 0,0 0 0 0 0,0 0 0 0 0,0 0 0 0 0,0 0 0 0 0,0-1 0 0 0,1 1 0 0 0,-1-1 0 0 0,1 1 0 0 0,-1-1 0 0 0,1 1 0 0 0,-1-1 0 0 0,1 0 0 0 0,0 0 0 0 0,0 1 0 0 0,0-1 0 0 0,0-1 0 0 0,0 1 0 0 0,0 0 0 0 0,0 0 0 0 0,0-1 0 0 0,0 1 0 0 0,0-1 1 0 0,0 0-1 0 0,0 1 0 0 0,0-1 0 0 0,0 0 0 0 0,0 0 0 0 0,1 0 0 0 0,-1-1 0 0 0,0 1 0 0 0,0-1 0 0 0,0 1 0 0 0,0-1 0 0 0,0 1 0 0 0,0-1-17 0 0,333-20 662 0 0,-317 25-723 0 0,-50 2-1062 0 0,21-13-3541 0 0,11 5 3375 0 0</inkml:trace>
  <inkml:trace contextRef="#ctx0" brushRef="#br0" timeOffset="-613137.244">6521 4869 1336 0 0,'0'0'162'0'0,"0"0"-1"0"0,0 1 1 0 0,1-1-1 0 0,-1 0 1 0 0,0 0-1 0 0,1 1 1 0 0,-1-1-1 0 0,0 0 1 0 0,0 0-1 0 0,1 0 1 0 0,-1 0-1 0 0,0 1 1 0 0,1-1-1 0 0,-1 0 1 0 0,0 0-1 0 0,1 0 1 0 0,-1 0-1 0 0,0 0 1 0 0,1 0-1 0 0,-1 0 1 0 0,1 0 0 0 0,-1 0-1 0 0,0 0 1 0 0,1 0-1 0 0,-1 0 1 0 0,0 0-1 0 0,1 0 1 0 0,-1 0-1 0 0,0 0 1 0 0,1-1-162 0 0,-22 36 387 0 0,-194 328 971 0 0,155-255-2144 0 0,52-98-3132 0 0,7-9 2775 0 0</inkml:trace>
  <inkml:trace contextRef="#ctx0" brushRef="#br0" timeOffset="-612466.027">6801 5290 1336 0 0,'-77'-15'3882'0'0,"72"13"-3819"0"0,1-1 0 0 0,0 0-1 0 0,0 0 1 0 0,0 0-1 0 0,0 0 1 0 0,1-1 0 0 0,-1 0-1 0 0,1 0 1 0 0,0 1 0 0 0,0-2-1 0 0,1 1 1 0 0,-1 0 0 0 0,1-1-1 0 0,0 1 1 0 0,0-1 0 0 0,0 1-1 0 0,0-1 1 0 0,1 0 0 0 0,0 0-1 0 0,0 0 1 0 0,0-3-63 0 0,0-4 33 0 0,0 0 0 0 0,1-1 0 0 0,0 1 1 0 0,1 0-1 0 0,1 0 0 0 0,0 0 0 0 0,0 0 0 0 0,1 0 1 0 0,1 0-1 0 0,0 0 0 0 0,0 1 0 0 0,2 0 0 0 0,-1 0 1 0 0,1 0-1 0 0,1 1 0 0 0,-1-1 0 0 0,2 2 0 0 0,0-1 1 0 0,0 1-1 0 0,0 0 0 0 0,1 1 0 0 0,1 0 0 0 0,-1 0 0 0 0,1 1 1 0 0,1 0-1 0 0,-1 1 0 0 0,8-3-33 0 0,-17 8-6 0 0,1 1 0 0 0,-1-1 0 0 0,0 1 0 0 0,1-1 0 0 0,-1 1 0 0 0,1-1 0 0 0,-1 1 0 0 0,1 0 0 0 0,-1 0 0 0 0,1 0 0 0 0,-1 0 0 0 0,1 0 0 0 0,-1 0 0 0 0,1 0 0 0 0,-1 1 0 0 0,1-1 0 0 0,-1 0 0 0 0,1 1 0 0 0,-1-1 0 0 0,0 1 0 0 0,1 0 0 0 0,-1-1 0 0 0,0 1 0 0 0,1 0 0 0 0,-1 0 0 0 0,0 0 0 0 0,0 0 0 0 0,0 0 0 0 0,0 0 0 0 0,0 0 0 0 0,0 0 0 0 0,0 0 0 0 0,0 0 0 0 0,0 1 0 0 0,-1-1 0 0 0,1 0 0 0 0,0 1 0 0 0,-1-1 0 0 0,1 0 0 0 0,-1 1 0 0 0,1-1 0 0 0,-1 1 0 0 0,0-1 0 0 0,0 1 0 0 0,0-1 0 0 0,0 1 0 0 0,0-1 0 0 0,0 1 0 0 0,0-1 0 0 0,0 1 0 0 0,0-1 0 0 0,-1 1 0 0 0,1-1 0 0 0,0 1 0 0 0,-1-1 0 0 0,0 0 6 0 0,-13 86 51 0 0,-28 25 226 0 0,31-88-196 0 0,1 1-1 0 0,1 1 1 0 0,1 0-1 0 0,1 0 1 0 0,1 0-1 0 0,1 1 0 0 0,0 25-80 0 0,5-49 9 0 0,1 1-1 0 0,-1-1 0 0 0,1 0 0 0 0,0 0 0 0 0,0 1 0 0 0,0-1 1 0 0,0 0-1 0 0,1 0 0 0 0,-1 0 0 0 0,1 0 0 0 0,0 0 0 0 0,0-1 1 0 0,0 1-1 0 0,0 0 0 0 0,0-1 0 0 0,0 0 0 0 0,1 1 1 0 0,-1-1-1 0 0,1 0 0 0 0,0 0 0 0 0,0 0 0 0 0,0-1 0 0 0,-1 1 1 0 0,2-1-1 0 0,-1 1 0 0 0,0-1 0 0 0,0 0 0 0 0,0 0 0 0 0,0-1 1 0 0,1 1-1 0 0,1-1-8 0 0,113 10 208 0 0,-110-10-191 0 0,4 0 21 0 0,0-1 1 0 0,0 0-1 0 0,0-1 1 0 0,0 0-1 0 0,-1-1 0 0 0,1-1 1 0 0,-1 0-1 0 0,1 0 0 0 0,-1-1 1 0 0,-1 0-1 0 0,6-4-38 0 0,-15 8 5 0 0,-1 0-1 0 0,1 0 1 0 0,0 0-1 0 0,-1 0 0 0 0,1 0 1 0 0,-1 0-1 0 0,1-1 1 0 0,-1 1-1 0 0,0 0 1 0 0,0 0-1 0 0,1 0 1 0 0,-1 0-1 0 0,0-1 1 0 0,0 1-1 0 0,0 0 0 0 0,0 0 1 0 0,0-1-1 0 0,0 1 1 0 0,-1 0-1 0 0,1 0 1 0 0,0 0-1 0 0,-1 0 1 0 0,1-1-1 0 0,-1 1 1 0 0,1 0-1 0 0,-1 0 0 0 0,1 0 1 0 0,-1 0-1 0 0,0 0 1 0 0,1 0-1 0 0,-1 0 1 0 0,0 0-1 0 0,0 1 1 0 0,0-1-1 0 0,0 0 1 0 0,0 0-1 0 0,0 1 1 0 0,0-2-6 0 0,-12-5-11 0 0,1 0 0 0 0,-1 0 0 0 0,0 1 0 0 0,-1 1 0 0 0,1 0 0 0 0,-1 1 0 0 0,0 0 0 0 0,-1 1 0 0 0,1 1 0 0 0,-3 0 12 0 0,-20-6-219 0 0,-135-38-5591 0 0,152 33 4564 0 0</inkml:trace>
  <inkml:trace contextRef="#ctx0" brushRef="#br0" timeOffset="-551921.649">5572 5914 868 0 0,'0'0'303'0'0,"0"0"-53"0"0,0 0-38 0 0,0 0-54 0 0,0 0 34 0 0,0 0 67 0 0,0 0-43 0 0,0 0-39 0 0,0 0 14 0 0,0 0 34 0 0,0 0-28 0 0,-11-4 1149 0 0,120-30-1168 0 0,274-1 320 0 0,-319 32 1871 0 0,-83 34-2364 0 0,-202 362 475 0 0,174-288-478 0 0,46-102-455 0 0,-1 2 471 0 0,1-2-4545 0 0,1-3 3347 0 0</inkml:trace>
  <inkml:trace contextRef="#ctx0" brushRef="#br0" timeOffset="-551625.374">5671 6177 1240 0 0,'50'-9'4590'0'0,"41"-7"-4379"0"0,34-1 219 0 0,50-9-3364 0 0,-160 21 1366 0 0,-13 2 823 0 0</inkml:trace>
  <inkml:trace contextRef="#ctx0" brushRef="#br0" timeOffset="-550604.989">6441 5820 1196 0 0,'2'-15'1751'0'0,"36"-8"-330"0"0,-103 175 832 0 0,-132 340-1172 0 0,194-484-1250 0 0,-17 40 794 0 0,9-17-4420 0 0,9-30 2574 0 0,2 0 35 0 0</inkml:trace>
  <inkml:trace contextRef="#ctx0" brushRef="#br0" timeOffset="-549734.24">6791 6287 888 0 0,'0'0'281'0'0,"-46"10"1942"0"0,38-9-2156 0 0,1-1 0 0 0,-1 0 0 0 0,1-1 0 0 0,-1 0 0 0 0,1 0 0 0 0,0 0 0 0 0,0-1 0 0 0,-1 0 1 0 0,1 0-1 0 0,0-1 0 0 0,1 0 0 0 0,-1 0 0 0 0,0 0 0 0 0,1-1 0 0 0,0 0 0 0 0,0-1 0 0 0,0 1 0 0 0,0-1 0 0 0,1 0 0 0 0,0-1 0 0 0,-1 0-67 0 0,0-2 47 0 0,1 1 0 0 0,0-1 1 0 0,0 1-1 0 0,1-1 0 0 0,0-1 0 0 0,1 1 1 0 0,-1 0-1 0 0,2-1 0 0 0,-1 0 1 0 0,1 0-1 0 0,0 0 0 0 0,1 0 0 0 0,0 0 1 0 0,1 0-1 0 0,0 0 0 0 0,0 0 1 0 0,1 0-1 0 0,0 0 0 0 0,0 0 0 0 0,1 0 1 0 0,0 0-1 0 0,1 1 0 0 0,0-1 1 0 0,0 1-1 0 0,1-1 0 0 0,0 1 0 0 0,1 0 1 0 0,-1 1-1 0 0,2-1 0 0 0,-1 1 1 0 0,1 0-1 0 0,0 0 0 0 0,0 1 0 0 0,1-1 1 0 0,0 1-1 0 0,0 1 0 0 0,4-3-47 0 0,129-23-28 0 0,-134 33 38 0 0,-1 0 0 0 0,1-1 0 0 0,-1 2 0 0 0,0-1 0 0 0,1 1 0 0 0,-1-1 0 0 0,0 1 0 0 0,0 1 0 0 0,-1-1 0 0 0,1 1 0 0 0,-1 0 0 0 0,1 0 0 0 0,-1 0 0 0 0,0 0 0 0 0,-1 1 0 0 0,1 0 0 0 0,-1 0 0 0 0,0 0 0 0 0,0 0 0 0 0,-1 0 0 0 0,1 0 0 0 0,-1 1 0 0 0,0-1 0 0 0,-1 1 0 0 0,1 0 0 0 0,-1-1 0 0 0,0 1 0 0 0,-1 0 0 0 0,1 0 0 0 0,-1 0 0 0 0,0 0 0 0 0,-1-1 0 0 0,1 1 0 0 0,-1 0 0 0 0,0 0 0 0 0,-1-1 0 0 0,-1 4-10 0 0,-116 367 1054 0 0,118-372-1039 0 0,1-1-1 0 0,-1 0 0 0 0,1 1 0 0 0,-1-1 0 0 0,1 0 0 0 0,0 1 0 0 0,0-1 0 0 0,0 1 0 0 0,1-1 1 0 0,-1 0-1 0 0,1 1 0 0 0,0-1 0 0 0,0 0 0 0 0,0 0 0 0 0,1 1 0 0 0,-1-1 0 0 0,1 0 0 0 0,-1 0 1 0 0,1 0-1 0 0,0-1 0 0 0,0 1 0 0 0,0 0 0 0 0,1-1 0 0 0,-1 1 0 0 0,0-1 0 0 0,1 0 1 0 0,0 0-1 0 0,-1 0 0 0 0,1 0 0 0 0,0 0 0 0 0,0-1 0 0 0,0 1 0 0 0,1-1 0 0 0,-1 0 0 0 0,0 0 1 0 0,0 0-1 0 0,1 0 0 0 0,-1-1 0 0 0,3 1-14 0 0,129-19 453 0 0,-130 17-443 0 0,0 0-1 0 0,0-1 1 0 0,0 0 0 0 0,0 0-1 0 0,0 0 1 0 0,0 0 0 0 0,-1-1 0 0 0,0 0-1 0 0,1 0 1 0 0,-1 0 0 0 0,0-1-1 0 0,0 1 1 0 0,-1-1 0 0 0,1 0 0 0 0,-1 0-1 0 0,0 0 1 0 0,0 0 0 0 0,0-1-1 0 0,0 1 1 0 0,-1-1 0 0 0,0 0 0 0 0,0 0-1 0 0,0 0 1 0 0,0 0 0 0 0,-1 0-1 0 0,1-3-8 0 0,-6 1 0 0 0,-1 0 0 0 0,0 1 1 0 0,0-1-1 0 0,0 1 1 0 0,0 0-1 0 0,-1 1 0 0 0,0-1 1 0 0,0 1-1 0 0,-1 0 1 0 0,1 1-1 0 0,-1 0 0 0 0,0 0 1 0 0,0 0-1 0 0,-1 1 1 0 0,1 0-1 0 0,-1 0 1 0 0,0 1-1 0 0,1 0 0 0 0,-1 0 1 0 0,0 1-1 0 0,0 0 1 0 0,0 0-1 0 0,0 1 0 0 0,0 0 1 0 0,-3 1-2 0 0,-174 6-4071 0 0,160-2 1522 0 0,24-5 1312 0 0</inkml:trace>
  <inkml:trace contextRef="#ctx0" brushRef="#br0" timeOffset="-547093.87">4932 6584 968 0 0,'3'-17'910'0'0,"11"5"443"0"0,-8 6-1173 0 0,-5 5-164 0 0,0 0-1 0 0,0 1 1 0 0,0-1-1 0 0,0 0 1 0 0,0 0-1 0 0,1 1 1 0 0,-1-1-1 0 0,0 0 1 0 0,1 1-1 0 0,-1 0 1 0 0,0-1-1 0 0,1 1 1 0 0,-1 0 0 0 0,0-1-1 0 0,1 1 1 0 0,-1 0-1 0 0,0 0 1 0 0,1 0-1 0 0,-1 0 1 0 0,1 0-1 0 0,-1 1 1 0 0,0-1-1 0 0,1 0 1 0 0,-1 1-1 0 0,0-1 1 0 0,1 1 0 0 0,-1-1-1 0 0,0 1 1 0 0,0-1-1 0 0,1 1 1 0 0,-1 0-1 0 0,0 0 1 0 0,0 0-1 0 0,0 0 1 0 0,0 0-1 0 0,0 0 1 0 0,0 0-1 0 0,0 0 1 0 0,0 0 0 0 0,-1 0-1 0 0,1 0 1 0 0,0 0-1 0 0,-1 1 1 0 0,1-1-1 0 0,-1 0 1 0 0,1 1-1 0 0,-1-1 1 0 0,1 0-1 0 0,-1 2-15 0 0,7 36 203 0 0,-1 0-1 0 0,-2 0 1 0 0,-1 1-1 0 0,-2-1 1 0 0,-3 1-1 0 0,0-1 1 0 0,-3 1 0 0 0,-5 19-203 0 0,-3 24 325 0 0,-36 363 1105 0 0,48-433-1451 0 0,0 0-1 0 0,1 0 1 0 0,0 0 0 0 0,1 0-1 0 0,0 1 1 0 0,1-1 0 0 0,0 0 0 0 0,1-1-1 0 0,1 1 1 0 0,0-1 0 0 0,1 1-1 0 0,0-1 1 0 0,1 0 0 0 0,0-1-1 0 0,1 1 1 0 0,0-1 0 0 0,1-1-1 0 0,0 1 1 0 0,1-1 0 0 0,0-1-1 0 0,0 0 1 0 0,1 0 0 0 0,0-1 0 0 0,1 0-1 0 0,0 0 1 0 0,0-1 0 0 0,0-1-1 0 0,1 0 1 0 0,0-1 0 0 0,6 2 21 0 0,136-18-3842 0 0,-93-9 2463 0 0</inkml:trace>
  <inkml:trace contextRef="#ctx0" brushRef="#br0" timeOffset="-538926.436">5946 7076 1612 0 0,'0'0'420'0'0,"0"0"-30"0"0,5-20 2323 0 0,28-39 271 0 0,-36 94-2210 0 0,-4 136-1010 0 0,7 151 285 0 0,14-216 42 0 0,-14-100-51 0 0,0 1 0 0 0,0-1-1 0 0,-1 0 1 0 0,0 1 0 0 0,0-1-1 0 0,-1 0 1 0 0,1 0 0 0 0,-1 0-1 0 0,-1 0 1 0 0,1 0 0 0 0,-1 0-1 0 0,0-1 1 0 0,0 1 0 0 0,-1-1-1 0 0,0 0 1 0 0,0 0 0 0 0,0 0-1 0 0,0 0 1 0 0,-1-1 0 0 0,0 1-1 0 0,0-1 1 0 0,0 0 0 0 0,0-1-1 0 0,0 0 1 0 0,-3 1-40 0 0,-28 13 145 0 0,17-8-73 0 0,48-12-99 0 0,269-34-1880 0 0,-296 37 1416 0 0,2 7-3906 0 0,-12-8 3157 0 0</inkml:trace>
  <inkml:trace contextRef="#ctx0" brushRef="#br0" timeOffset="-538396.465">6068 6983 1128 0 0,'11'-16'3746'0'0,"-19"19"-1719"0"0,-133 156-1958 0 0,26-27-4820 0 0,88-106 3468 0 0</inkml:trace>
  <inkml:trace contextRef="#ctx0" brushRef="#br0" timeOffset="-623895.501">12664 5136 1268 0 0,'-218'219'5501'0'0,"174"-138"-4160"0"0,86-35-704 0 0,236 86-1927 0 0,-248-106-2911 0 0,-26-22 3081 0 0</inkml:trace>
  <inkml:trace contextRef="#ctx0" brushRef="#br0" timeOffset="-623446.172">13088 5172 2068 0 0,'2'-2'76'0'0,"1"1"0"0"0,0-1 0 0 0,0 1-1 0 0,0 0 1 0 0,0 0 0 0 0,0 0 0 0 0,0 0 0 0 0,0 0-1 0 0,0 0 1 0 0,0 1 0 0 0,0 0 0 0 0,0 0 0 0 0,0 0 0 0 0,0 0-1 0 0,0 0 1 0 0,1 0 0 0 0,-1 1 0 0 0,0 0 0 0 0,0-1-1 0 0,0 1 1 0 0,0 0 0 0 0,0 1 0 0 0,-1-1 0 0 0,1 0-1 0 0,0 1 1 0 0,0 0 0 0 0,-1-1 0 0 0,1 1 0 0 0,-1 0 0 0 0,0 0-1 0 0,1 1 1 0 0,-1-1 0 0 0,0 0 0 0 0,0 1 0 0 0,0-1-1 0 0,-1 1 1 0 0,1 0 0 0 0,-1 0 0 0 0,1-1 0 0 0,-1 1-1 0 0,1 2-75 0 0,-1 9 144 0 0,1 0-1 0 0,-2 0 1 0 0,1 0-1 0 0,-2 0 1 0 0,0 0-1 0 0,-1 0 0 0 0,0 0 1 0 0,-1-1-1 0 0,-1 1 1 0 0,0-1-1 0 0,-1 0 0 0 0,0 0 1 0 0,-1 0-1 0 0,0 0 1 0 0,-1-1-1 0 0,-1 0 0 0 0,1-1 1 0 0,-10 10-144 0 0,-18 38 845 0 0,-18 70 767 0 0,75-109-1295 0 0,-11-14-293 0 0,1-1 0 0 0,-1-1-1 0 0,1 0 1 0 0,0-1-1 0 0,0 0 1 0 0,1-1 0 0 0,-1 0-1 0 0,0-1 1 0 0,1-1-1 0 0,-1 0 1 0 0,1 0 0 0 0,5-2-24 0 0,7 2-66 0 0,156 0-1328 0 0,-60 0-3740 0 0,-118 2 3752 0 0,4 8 10 0 0</inkml:trace>
  <inkml:trace contextRef="#ctx0" brushRef="#br0" timeOffset="-626018.114">10342 5278 988 0 0,'0'0'444'0'0,"0"0"-42"0"0,0 0-29 0 0,0 0 54 0 0,12 1 151 0 0,-3-6 3075 0 0,18-17-3129 0 0,-27 143 1233 0 0,-2-21-1671 0 0,16 199 618 0 0,-13-298-659 0 0,-2 6-32 0 0,-2 21 815 0 0,-3-37-6123 0 0,8-4 2741 0 0,-1 5 1325 0 0</inkml:trace>
  <inkml:trace contextRef="#ctx0" brushRef="#br0" timeOffset="-625453.497">10979 5214 1088 0 0,'20'-22'4165'0'0,"-29"20"-1499"0"0,-17 19-2518 0 0,0 2 1 0 0,0 1 0 0 0,2 0-1 0 0,1 2 1 0 0,0 1 0 0 0,2 1-1 0 0,1 1 1 0 0,0 0 0 0 0,2 2 0 0 0,1 0-1 0 0,-2 7-148 0 0,20-30 37 0 0,-1 0-1 0 0,1 0 1 0 0,0 0-1 0 0,1-1 1 0 0,-1 1 0 0 0,1 0-1 0 0,-1-1 1 0 0,1 0-1 0 0,0 1 1 0 0,0-1-1 0 0,1 0 1 0 0,-1 0 0 0 0,1 0-1 0 0,-1 0 1 0 0,1 0-1 0 0,0-1 1 0 0,0 1-1 0 0,0-1 1 0 0,1 0-1 0 0,-1 0 1 0 0,0 0 0 0 0,1 0-1 0 0,-1-1 1 0 0,1 1-1 0 0,0-1 1 0 0,0 0-1 0 0,-1 0 1 0 0,1 0 0 0 0,0-1-1 0 0,0 1 1 0 0,2-1-37 0 0,389 60-1454 0 0,-396-60 1360 0 0,1 0 0 0 0,-1 1 0 0 0,1-1 0 0 0,-1 0 1 0 0,1 0-1 0 0,-1 0 0 0 0,1 0 0 0 0,-1 0 0 0 0,1 0 1 0 0,-1 1-1 0 0,1-1 0 0 0,-1 0 0 0 0,1 0 0 0 0,-1 1 1 0 0,1-1-1 0 0,0 0 0 0 0,-1 1 0 0 0,1-1 0 0 0,0 0 1 0 0,-1 1-1 0 0,1-1 0 0 0,0 1 0 0 0,-1-1 0 0 0,1 1 1 0 0,0-1-1 0 0,0 0 0 0 0,0 1 0 0 0,-1-1 0 0 0,1 1 1 0 0,0-1-1 0 0,0 1 0 0 0,0-1 0 0 0,0 1 0 0 0,0-1 1 0 0,0 1-1 0 0,0-1 0 0 0,0 1 0 0 0,0-1 0 0 0,0 1 1 0 0,0-1-1 0 0,0 1 0 0 0,0-1 0 0 0,0 1 0 0 0,1-1 1 0 0,-1 1-1 0 0,0-1 0 0 0,0 1 0 0 0,0-1 0 0 0,1 1 1 0 0,-1-1-1 0 0,0 0 0 0 0,1 1 0 0 0,-1-1 0 0 0,0 1 1 0 0,1-1-1 0 0,-1 0 0 0 0,1 1 0 0 0,-1-1 0 0 0,0 0 1 0 0,1 0 93 0 0,-24 5-1226 0 0</inkml:trace>
  <inkml:trace contextRef="#ctx0" brushRef="#br0" timeOffset="-625173.759">10801 5778 2492 0 0,'3'4'888'0'0,"4"-4"-176"0"0,-2 5-80 0 0,15 1-68 0 0,1 0-99 0 0,2-5-45 0 0,2 1-8 0 0,1 1-76 0 0,1-2 32 0 0,2-1-144 0 0,-15 0-136 0 0,10 0-20 0 0,5 0-328 0 0,3 0-360 0 0,34-15-725 0 0,-34 9 33 0 0,-5-3 56 0 0,3-1 56 0 0</inkml:trace>
  <inkml:trace contextRef="#ctx0" brushRef="#br0" timeOffset="-624751.914">11600 5206 1272 0 0,'40'-15'3372'0'0,"28"44"-2754"0"0,-63-24-576 0 0,-1 1 1 0 0,1-1-1 0 0,-1 1 0 0 0,0 0 1 0 0,-1 0-1 0 0,1 0 1 0 0,-1 0-1 0 0,-1 1 0 0 0,1-1 1 0 0,-1 1-1 0 0,0 0 1 0 0,0 0-1 0 0,-1 0 0 0 0,0 0 1 0 0,0 0-1 0 0,-1 0 1 0 0,0 0-1 0 0,0 0 0 0 0,-1 0 1 0 0,1 0-1 0 0,-2 0 1 0 0,1-1-1 0 0,-1 1 0 0 0,0 0 1 0 0,0 0-1 0 0,-1-1 1 0 0,0 1-1 0 0,0-1 0 0 0,0 0 1 0 0,-1 0-1 0 0,0 0 1 0 0,0-1-1 0 0,-1 1 0 0 0,1-1 1 0 0,-1 0-1 0 0,0 0 1 0 0,-1 0-1 0 0,1-1 0 0 0,-2 1-42 0 0,-16 16 189 0 0,0-2-1 0 0,-1 0 1 0 0,0-2-1 0 0,-2-1 1 0 0,0 0-1 0 0,-27 10-188 0 0,53-26-75 0 0,0 0 1 0 0,0 0-1 0 0,0-1 0 0 0,0 1 1 0 0,-1 0-1 0 0,1 0 0 0 0,0-1 1 0 0,0 1-1 0 0,0 0 0 0 0,0 0 1 0 0,0-1-1 0 0,0 1 0 0 0,0 0 1 0 0,0 0-1 0 0,-1-1 0 0 0,1 1 1 0 0,0 0-1 0 0,0 0 0 0 0,0 0 1 0 0,-1-1-1 0 0,1 1 0 0 0,0 0 1 0 0,0 0-1 0 0,0 0 0 0 0,-1 0 1 0 0,1-1-1 0 0,0 1 0 0 0,0 0 1 0 0,-1 0-1 0 0,1 0 0 0 0,0 0 1 0 0,0 0-1 0 0,-1 0 0 0 0,1 0 1 0 0,0 0-1 0 0,-1 0 0 0 0,1 0 75 0 0,24-23-1920 0 0,-4 7 673 0 0</inkml:trace>
  <inkml:trace contextRef="#ctx0" brushRef="#br0" timeOffset="-624470.072">11915 5268 1564 0 0,'-20'9'374'0'0,"1"0"-1"0"0,0 2 0 0 0,0 0 1 0 0,1 1-1 0 0,0 1 1 0 0,2 1-1 0 0,-1 0 1 0 0,2 1-1 0 0,0 1 0 0 0,0 0 1 0 0,2 1-1 0 0,-5 8-373 0 0,16-23 26 0 0,1 1 0 0 0,-1 0-1 0 0,1-1 1 0 0,-1 1 0 0 0,1 0 0 0 0,0 0-1 0 0,0 0 1 0 0,0 0 0 0 0,0 0 0 0 0,0 0-1 0 0,1 0 1 0 0,0 0 0 0 0,-1 0 0 0 0,1 0-1 0 0,0 0 1 0 0,1 0 0 0 0,-1 0 0 0 0,0 0-1 0 0,1 1 1 0 0,0-1 0 0 0,0 0 0 0 0,0-1-1 0 0,0 1 1 0 0,0 0 0 0 0,0 0-1 0 0,1 0 1 0 0,-1-1 0 0 0,1 1 0 0 0,0-1-1 0 0,0 1 1 0 0,0-1 0 0 0,0 0 0 0 0,0 1-1 0 0,1-1 1 0 0,-1 0 0 0 0,0-1 0 0 0,1 1-1 0 0,0 0 1 0 0,-1-1 0 0 0,1 1 0 0 0,0-1-1 0 0,0 0 1 0 0,0 0 0 0 0,2 0-26 0 0,134 34-2156 0 0,-75-36-346 0 0,4-9 1262 0 0</inkml:trace>
  <inkml:trace contextRef="#ctx0" brushRef="#br0" timeOffset="-587819.97">10584 6509 1044 0 0,'-4'0'78'0'0,"1"1"-1"0"0,0-1 1 0 0,0 0 0 0 0,0 0-1 0 0,0 0 1 0 0,0 0 0 0 0,0-1-1 0 0,0 1 1 0 0,0-1-1 0 0,0 0 1 0 0,0 0 0 0 0,0 0-1 0 0,0 0 1 0 0,1 0 0 0 0,-1-1-1 0 0,0 1 1 0 0,1-1-1 0 0,-1 0 1 0 0,1 0 0 0 0,-1 1-1 0 0,1-2 1 0 0,0 1 0 0 0,0 0-1 0 0,0 0 1 0 0,0-1 0 0 0,0 1-1 0 0,1-1 1 0 0,-1 0-1 0 0,1 1 1 0 0,-1-1 0 0 0,1 0-1 0 0,0 0 1 0 0,0 0 0 0 0,0 0-1 0 0,1 0 1 0 0,-1 0-1 0 0,1 0 1 0 0,0 0 0 0 0,-1 0-1 0 0,1 0 1 0 0,1 0 0 0 0,-1 0-1 0 0,0 0 1 0 0,1 0 0 0 0,-1 0-1 0 0,1 0 1 0 0,0 0-1 0 0,1-2-77 0 0,5-6 75 0 0,0 0-1 0 0,1 1 0 0 0,1 0 1 0 0,0 0-1 0 0,0 0 1 0 0,1 1-1 0 0,0 1 0 0 0,0 0 1 0 0,1 0-1 0 0,0 1 0 0 0,1 0 1 0 0,0 1-1 0 0,0 0 0 0 0,0 1 1 0 0,0 1-1 0 0,1 0 0 0 0,0 0 1 0 0,-1 1-1 0 0,1 1 1 0 0,1 0-1 0 0,-1 1 0 0 0,0 0 1 0 0,0 1-1 0 0,0 1 0 0 0,3 0-74 0 0,-11-1 11 0 0,0 0 0 0 0,0 1 0 0 0,0-1 0 0 0,0 1 0 0 0,0 0 0 0 0,0 0-1 0 0,0 1 1 0 0,0 0 0 0 0,0-1 0 0 0,0 2 0 0 0,-1-1 0 0 0,1 0 0 0 0,-1 1 0 0 0,0 0 0 0 0,0 0-1 0 0,0 0 1 0 0,0 1 0 0 0,0-1 0 0 0,-1 1 0 0 0,1 0 0 0 0,-1 0 0 0 0,0 0 0 0 0,0 0 0 0 0,-1 1-1 0 0,1-1 1 0 0,-1 1 0 0 0,0 0 0 0 0,0-1 0 0 0,-1 1 0 0 0,1 0 0 0 0,-1 0 0 0 0,0 0-1 0 0,-1 0 1 0 0,1 3-11 0 0,1 7 16 0 0,-1 0-1 0 0,-1 0 1 0 0,0 0-1 0 0,-1 0 1 0 0,0 0-1 0 0,-1 0 1 0 0,-1 0-1 0 0,0 0 1 0 0,-1-1-1 0 0,-1 1 1 0 0,-1 0-16 0 0,-161 234 1371 0 0,238-239-604 0 0,240-40-621 0 0,-262 29-1302 0 0,-67-16-3724 0 0,14 11 3626 0 0</inkml:trace>
  <inkml:trace contextRef="#ctx0" brushRef="#br0" timeOffset="-587166.344">11726 6153 1228 0 0,'-17'20'4100'0'0,"-83"62"-3868"0"0,84-70 179 0 0,-178 185 1478 0 0,193-195-1860 0 0,0-1 0 0 0,-1 0 0 0 0,1 1-1 0 0,0-1 1 0 0,0 1 0 0 0,0 0 0 0 0,0-1 0 0 0,0 1 0 0 0,0 0-1 0 0,0 0 1 0 0,1-1 0 0 0,-1 1 0 0 0,1 0 0 0 0,-1 0 0 0 0,1 0-1 0 0,0 0 1 0 0,-1 0 0 0 0,1 0 0 0 0,0 0 0 0 0,0 0 0 0 0,1 0-1 0 0,-1-1 1 0 0,0 1 0 0 0,1 0 0 0 0,-1 0 0 0 0,1 0 0 0 0,-1 0-1 0 0,1 0 1 0 0,0-1 0 0 0,0 1 0 0 0,0 0 0 0 0,0-1 0 0 0,0 1 0 0 0,0-1-1 0 0,1 1 1 0 0,-1-1 0 0 0,0 1 0 0 0,1-1 0 0 0,-1 0 0 0 0,1 0-1 0 0,-1 1 1 0 0,1-1 0 0 0,0 0 0 0 0,-1-1 0 0 0,1 1 0 0 0,0 0-1 0 0,0 0 1 0 0,0-1 0 0 0,-1 1 0 0 0,1-1 0 0 0,0 0 0 0 0,0 1-1 0 0,0-1 1 0 0,1 0-29 0 0,116 13 385 0 0,-110-13-315 0 0,265 0-725 0 0,-274 0 618 0 0,1-1 0 0 0,0 1 0 0 0,0-1 1 0 0,-1 1-1 0 0,1 0 0 0 0,0 0 0 0 0,-1-1 0 0 0,1 1 1 0 0,0 0-1 0 0,0 0 0 0 0,0 0 0 0 0,-1 0 0 0 0,1 0 1 0 0,0 0-1 0 0,0 0 0 0 0,-1 0 0 0 0,1 0 0 0 0,0 0 0 0 0,0 0 1 0 0,0 0-1 0 0,-1 1 0 0 0,1-1 0 0 0,0 0 0 0 0,0 1 1 0 0,-1-1-1 0 0,1 0 0 0 0,0 1 0 0 0,-1-1 0 0 0,1 1 1 0 0,-1-1-1 0 0,1 1 0 0 0,0-1 0 0 0,-1 1 0 0 0,1 0 1 0 0,-1-1-1 0 0,0 1 0 0 0,1-1 0 0 0,-1 1 0 0 0,1 0 1 0 0,-1 0-1 0 0,0-1 0 0 0,1 1 0 0 0,-1 0 0 0 0,0 0 0 0 0,0-1 1 0 0,0 1-1 0 0,0 0 0 0 0,0 0 0 0 0,0-1 0 0 0,0 1 1 0 0,0 0-1 0 0,0 0 0 0 0,0 0 0 0 0,0-1 0 0 0,0 1 1 0 0,0 0 36 0 0,-36 30-2814 0 0,11-21 1872 0 0,-2 0 42 0 0</inkml:trace>
  <inkml:trace contextRef="#ctx0" brushRef="#br0" timeOffset="-586916.208">11372 6783 2200 0 0,'57'10'4150'0'0,"175"-23"-2164"0"0,-78-11-4056 0 0,-139 22 1677 0 0,52-14-2258 0 0,-35 6 1385 0 0</inkml:trace>
  <inkml:trace contextRef="#ctx0" brushRef="#br0" timeOffset="-586511.946">12171 6221 1496 0 0,'37'-13'3785'0'0,"-32"13"-3754"0"0,0 0 1 0 0,0 0-1 0 0,0 1 1 0 0,0 0-1 0 0,0 0 0 0 0,0 0 1 0 0,0 1-1 0 0,-1-1 0 0 0,1 1 1 0 0,-1 1-1 0 0,1-1 0 0 0,-1 0 1 0 0,1 1-1 0 0,-1 0 0 0 0,0 0 1 0 0,0 0-1 0 0,-1 1 0 0 0,1-1 1 0 0,-1 1-1 0 0,0 0 0 0 0,1 0 1 0 0,-2 0-1 0 0,1 0 1 0 0,0 0-1 0 0,-1 1 0 0 0,0-1 1 0 0,0 1-1 0 0,0 0 0 0 0,-1 0 1 0 0,1-1-1 0 0,-1 1 0 0 0,0 0 1 0 0,-1 0-1 0 0,1 0 0 0 0,-1 0 1 0 0,0 0-1 0 0,0 0 0 0 0,-1 0 1 0 0,1 0-1 0 0,-1 0 0 0 0,0 0 1 0 0,-1 0-1 0 0,1 0 1 0 0,-1 0-1 0 0,0-1 0 0 0,0 1 1 0 0,0-1-1 0 0,-1 1 0 0 0,-1 2-31 0 0,-10 7 83 0 0,1 0 1 0 0,-2 0-1 0 0,0-2 0 0 0,-1 0 0 0 0,0 0 0 0 0,0-2 0 0 0,-1 0 1 0 0,-1-1-1 0 0,0-1 0 0 0,0 0 0 0 0,-16 4-83 0 0,33-12-403 0 0,14-24-2270 0 0,0 9 1452 0 0,3-1 38 0 0</inkml:trace>
  <inkml:trace contextRef="#ctx0" brushRef="#br0" timeOffset="-586247.683">12592 6168 1684 0 0,'-18'6'278'0'0,"0"2"0"0"0,0-1 0 0 0,1 2 0 0 0,1 1-1 0 0,-1 0 1 0 0,2 1 0 0 0,-1 0 0 0 0,1 1 0 0 0,1 1 0 0 0,0 0 0 0 0,1 1 0 0 0,1 1-1 0 0,0 0 1 0 0,1 1 0 0 0,0 0 0 0 0,2 0 0 0 0,-8 17-278 0 0,16-30 4 0 0,1-1-1 0 0,-1 1 1 0 0,1 0-1 0 0,0-1 1 0 0,0 1-1 0 0,0 0 1 0 0,0 0 0 0 0,0-1-1 0 0,1 1 1 0 0,-1 0-1 0 0,1-1 1 0 0,0 1 0 0 0,-1-1-1 0 0,1 1 1 0 0,0-1-1 0 0,1 1 1 0 0,-1-1-1 0 0,0 0 1 0 0,1 1 0 0 0,-1-1-1 0 0,1 0 1 0 0,0 0-1 0 0,0 0 1 0 0,0 0 0 0 0,0 0-1 0 0,0-1 1 0 0,0 1-1 0 0,0 0 1 0 0,0-1-1 0 0,1 0 1 0 0,-1 1 0 0 0,1-1-1 0 0,-1 0 1 0 0,1 0-1 0 0,-1-1 1 0 0,1 1 0 0 0,0-1-1 0 0,0 1-3 0 0,114 5-3246 0 0,-66-17 2066 0 0,-12 0-50 0 0</inkml:trace>
  <inkml:trace contextRef="#ctx0" brushRef="#br0" timeOffset="-585855.395">13115 6131 1088 0 0,'-4'13'285'0'0,"0"0"1"0"0,0-1-1 0 0,-1 1 0 0 0,-1-1 1 0 0,0 0-1 0 0,-1 0 0 0 0,0 0 1 0 0,-1-1-1 0 0,0 0 0 0 0,-1-1 0 0 0,0 0 1 0 0,-1 0-1 0 0,-5 3-285 0 0,-196 161 3204 0 0,210-173-3184 0 0,1-1-1 0 0,-1 1 0 0 0,0-1 1 0 0,1 1-1 0 0,-1 0 0 0 0,1-1 0 0 0,-1 1 1 0 0,1 0-1 0 0,0-1 0 0 0,-1 1 1 0 0,1 0-1 0 0,0 0 0 0 0,-1 0 0 0 0,1-1 1 0 0,0 1-1 0 0,0 0 0 0 0,0 0 1 0 0,0 0-1 0 0,-1-1 0 0 0,1 1 0 0 0,0 0 1 0 0,1 0-1 0 0,-1 0 0 0 0,0 0 1 0 0,0-1-1 0 0,0 1 0 0 0,0 0 0 0 0,1 0 1 0 0,-1 0-1 0 0,0-1 0 0 0,1 1 1 0 0,-1 0-1 0 0,1 0 0 0 0,-1-1 0 0 0,0 1 1 0 0,1 0-1 0 0,0-1 0 0 0,-1 1 1 0 0,1-1-1 0 0,-1 1 0 0 0,1-1 0 0 0,0 1 1 0 0,-1-1-1 0 0,1 1 0 0 0,0-1 1 0 0,0 1-1 0 0,-1-1 0 0 0,1 0 0 0 0,0 0 1 0 0,0 1-1 0 0,0-1 0 0 0,-1 0 1 0 0,1 0-1 0 0,0 0 0 0 0,0 0 0 0 0,0 0 1 0 0,0 0-1 0 0,-1 0 0 0 0,1 0 1 0 0,0 0-1 0 0,0 0 0 0 0,0 0 1 0 0,-1-1-1 0 0,1 1 0 0 0,0 0 0 0 0,0-1-19 0 0,81 12 146 0 0,-69-10-36 0 0,59 6-206 0 0,113 14-394 0 0,-64 9-4382 0 0,-113-27 3638 0 0,-2-2 28 0 0</inkml:trace>
  <inkml:trace contextRef="#ctx0" brushRef="#br0" timeOffset="-585083.866">13579 6158 936 0 0,'-13'-21'5494'0'0,"-6"-16"-3775"0"0,19 36-1764 0 0,2-2-43 0 0,1 1 84 0 0,-1-1 0 0 0,1 1 0 0 0,0 0 0 0 0,-1 0 0 0 0,1 0 0 0 0,0 1 0 0 0,0-1 0 0 0,1 1 0 0 0,-1-1 0 0 0,0 1 0 0 0,0 0 0 0 0,1 0 0 0 0,-1 0 0 0 0,0 1 0 0 0,1-1 0 0 0,-1 1 0 0 0,1 0 0 0 0,-1 0 0 0 0,1 0 0 0 0,-1 1 0 0 0,1-1 0 0 0,-1 1 0 0 0,0 0 0 0 0,1-1 0 0 0,-1 1 0 0 0,0 1 0 0 0,0-1 0 0 0,0 1 0 0 0,0-1 0 0 0,0 1 0 0 0,0 0 0 0 0,0 0 0 0 0,0 0 0 0 0,0 0 0 0 0,-1 1 0 0 0,0-1 0 0 0,1 1 0 0 0,-1-1 0 0 0,0 1 0 0 0,0 0 0 0 0,0 0 0 0 0,0 0 0 0 0,-1 0 0 0 0,1 0 0 0 0,-1 0 0 0 0,0 0 0 0 0,0 1 0 0 0,0-1 0 0 0,0 0 0 0 0,-1 1 0 0 0,1-1 0 0 0,-1 1 0 0 0,0-1 0 0 0,0 1 0 0 0,0-1 0 0 0,-1 1 0 0 0,1-1 0 0 0,-1 2 4 0 0,-39 141-130 0 0,41-143 120 0 0,0 0-1 0 0,0 0 1 0 0,0 0-1 0 0,1 0 1 0 0,-1 0-1 0 0,1-1 1 0 0,-1 1-1 0 0,1 0 1 0 0,0-1-1 0 0,0 1 1 0 0,0-1-1 0 0,0 0 1 0 0,1 0 0 0 0,-1 0-1 0 0,0 0 1 0 0,1 0-1 0 0,0 0 1 0 0,-1-1-1 0 0,1 1 1 0 0,0-1-1 0 0,0 0 1 0 0,0 1-1 0 0,0-2 1 0 0,0 1-1 0 0,0 0 1 0 0,0 0 0 0 0,0-1-1 0 0,0 0 1 0 0,0 1-1 0 0,2-1 11 0 0,23 9-39 0 0,-23-7 72 0 0,1 0 1 0 0,-1 0-1 0 0,0 0 0 0 0,1 0 0 0 0,-1 1 0 0 0,0 0 0 0 0,-1 0 0 0 0,1 1 0 0 0,0-1 1 0 0,-1 1-1 0 0,0 0 0 0 0,0 0 0 0 0,0 1 0 0 0,0-1 0 0 0,-1 1 0 0 0,0 0 0 0 0,0 0 1 0 0,0 0-1 0 0,0 0 0 0 0,-1 0 0 0 0,0 1 0 0 0,0-1 0 0 0,0 1 0 0 0,-1-1 0 0 0,0 1 0 0 0,0 0 1 0 0,0-1-1 0 0,-1 1 0 0 0,0 0 0 0 0,0 0 0 0 0,0 0-33 0 0,-5 3 46 0 0,1 0 1 0 0,-1 0-1 0 0,-1 0 1 0 0,0-1-1 0 0,0 0 0 0 0,0 0 1 0 0,-1 0-1 0 0,0-1 0 0 0,-1 0 1 0 0,0 0-1 0 0,0-1 1 0 0,0 0-1 0 0,-1 0 0 0 0,0-1 1 0 0,0 0-1 0 0,0-1 0 0 0,0 0 1 0 0,-1 0-1 0 0,0-1 0 0 0,0 0 1 0 0,-7 1-47 0 0,-136 17-3575 0 0,95-35 1016 0 0,32 1 1431 0 0</inkml:trace>
  <inkml:trace contextRef="#ctx0" brushRef="#br0" timeOffset="-541948.166">11726 7103 1672 0 0,'53'2'4995'0'0,"164"12"-4335"0"0,4 30-519 0 0,-220-42-124 0 0,0-1 1 0 0,-1 1-1 0 0,1 0 0 0 0,-1 0 0 0 0,1 0 1 0 0,-1 0-1 0 0,0 0 0 0 0,1 0 0 0 0,-1-1 1 0 0,0 1-1 0 0,0 0 0 0 0,0 0 0 0 0,-1 0 1 0 0,1 0-1 0 0,0 0 0 0 0,-1 0 0 0 0,1 0 1 0 0,-1 0-1 0 0,0-1 0 0 0,0 1 0 0 0,1 0 1 0 0,-1 0-1 0 0,0-1 0 0 0,0 1 0 0 0,-1-1 1 0 0,1 1-1 0 0,0-1 0 0 0,0 1 0 0 0,-1-1 1 0 0,1 0-1 0 0,-1 0 0 0 0,1 1 0 0 0,-1-1 1 0 0,0 0-1 0 0,1-1 0 0 0,-1 1 1 0 0,0 0-1 0 0,0 0 0 0 0,0-1 0 0 0,1 1 1 0 0,-2-1-18 0 0,-3 6 72 0 0,-208 168 577 0 0,-61 57-1473 0 0,264-217-155 0 0,16-12-2831 0 0,2-5 2662 0 0</inkml:trace>
  <inkml:trace contextRef="#ctx0" brushRef="#br0" timeOffset="-541656.177">12531 7328 1148 0 0,'-248'182'4076'0'0,"9"-11"-2835"0"0,229-167-1834 0 0,7-6-2737 0 0,2-7 2120 0 0</inkml:trace>
  <inkml:trace contextRef="#ctx0" brushRef="#br0" timeOffset="-540782.754">12753 7011 860 0 0,'-24'-12'5225'0'0,"24"12"-5211"0"0,0 0 58 0 0,6-2-11 0 0,13-7-39 0 0,0 2 0 0 0,1 1-1 0 0,0 0 1 0 0,0 1 0 0 0,0 1 0 0 0,1 2 0 0 0,-1-1 0 0 0,1 2 0 0 0,6 1-22 0 0,-23 1 3 0 0,1 0 1 0 0,-1 0 0 0 0,0 0-1 0 0,1 0 1 0 0,-1 1 0 0 0,0 0-1 0 0,0 0 1 0 0,0 0 0 0 0,0 0-1 0 0,-1 1 1 0 0,1-1 0 0 0,0 1-1 0 0,-1 0 1 0 0,0 0 0 0 0,0 0-1 0 0,0 1 1 0 0,0-1 0 0 0,0 1-1 0 0,-1 0 1 0 0,1-1 0 0 0,-1 1-1 0 0,0 0 1 0 0,0 0 0 0 0,-1 1-1 0 0,1-1 1 0 0,-1 0 0 0 0,0 0-1 0 0,0 1 1 0 0,0-1 0 0 0,-1 1-1 0 0,1-1 1 0 0,-1 1 0 0 0,0-1-1 0 0,-1 1 1 0 0,1-1 0 0 0,-1 1-1 0 0,0-1 1 0 0,0 1-4 0 0,-5 19 17 0 0,-2-1 0 0 0,0 0 0 0 0,-2-1-1 0 0,0 0 1 0 0,-2-1 0 0 0,0 0 0 0 0,-1 0 0 0 0,-1-2 0 0 0,-1 1 0 0 0,-1-2 0 0 0,0 0 0 0 0,-14 10-17 0 0,145-63 258 0 0,18 21-472 0 0,-126 15 210 0 0,-1-1-1 0 0,0 1 0 0 0,1 0 1 0 0,-1 1-1 0 0,0-1 0 0 0,0 1 1 0 0,0 1-1 0 0,0-1 0 0 0,-1 1 1 0 0,1 0-1 0 0,-1 0 0 0 0,1 1 1 0 0,-1-1-1 0 0,0 1 0 0 0,0 0 1 0 0,-1 1-1 0 0,1-1 0 0 0,-1 1 1 0 0,0 0-1 0 0,0 0 0 0 0,-1 0 1 0 0,1 1-1 0 0,-1-1 0 0 0,0 1 1 0 0,-1-1-1 0 0,1 1 0 0 0,-1 0 1 0 0,0 0-1 0 0,-1 1 0 0 0,1-1 1 0 0,-1 5 4 0 0,-5-3 44 0 0,0 0 1 0 0,0-1 0 0 0,-1 1 0 0 0,0-1-1 0 0,-1 0 1 0 0,1 0 0 0 0,-1 0 0 0 0,-1-1 0 0 0,1 0-1 0 0,-1 0 1 0 0,0-1 0 0 0,0 0 0 0 0,-1 0-1 0 0,0 0 1 0 0,0-1 0 0 0,0 0 0 0 0,0-1-1 0 0,0 0 1 0 0,-1 0 0 0 0,1-1 0 0 0,-6 1-45 0 0,-192 27-894 0 0,123-61-2692 0 0,66 14 2455 0 0</inkml:trace>
  <inkml:trace contextRef="#ctx0" brushRef="#br0" timeOffset="-543253.566">10772 7289 1044 0 0,'0'0'496'0'0,"0"0"-151"0"0,0 0-70 0 0,0 0-13 0 0,0 0 34 0 0,0 0-46 0 0,0 0-38 0 0,0 0-23 0 0,0 0 15 0 0,0 0 103 0 0,0 0-49 0 0,0 0 38 0 0,0 0-17 0 0,0 0-56 0 0,0 0-24 0 0,0 0 0 0 0,0 0-22 0 0,-6 0 65 0 0,14-5-196 0 0,0 0 1 0 0,1 1 0 0 0,0 0-1 0 0,0 0 1 0 0,0 1 0 0 0,0 1 0 0 0,1-1-1 0 0,-1 1 1 0 0,1 1 0 0 0,0 0-1 0 0,-1 0 1 0 0,1 1 0 0 0,3 0-47 0 0,-6 2 8 0 0,-1 1 0 0 0,1 0 0 0 0,-1 0 0 0 0,0 0 0 0 0,0 1 0 0 0,0 0 0 0 0,-1 0 0 0 0,1 0 0 0 0,-1 1 0 0 0,0 0 0 0 0,0 0 0 0 0,0 0 0 0 0,-1 1 0 0 0,0-1 0 0 0,0 1 0 0 0,0 0 0 0 0,-1 0 0 0 0,0 1 0 0 0,0-1 0 0 0,-1 1 0 0 0,1-1 0 0 0,-1 1 0 0 0,-1 0 0 0 0,1 0 0 0 0,-1 0 0 0 0,-1 0 0 0 0,1 0 0 0 0,-1 0 1 0 0,0 0-1 0 0,-1 0 0 0 0,0 0 0 0 0,0 0 0 0 0,-1 2-8 0 0,-2 4 49 0 0,-1 0 1 0 0,0-1-1 0 0,-1 0 1 0 0,-1 0-1 0 0,1 0 1 0 0,-2-1-1 0 0,0 0 1 0 0,0 0-1 0 0,-1-1 1 0 0,-1 0-1 0 0,1-1 1 0 0,-1 0-1 0 0,-1 0 1 0 0,0-1-1 0 0,0 0 1 0 0,-8 3-50 0 0,5-20-3677 0 0,14 2 2569 0 0</inkml:trace>
  <inkml:trace contextRef="#ctx0" brushRef="#br0" timeOffset="-542680.47">11352 7217 1504 0 0,'0'-1'68'0'0,"0"-1"-1"0"0,0 1 1 0 0,0 0-1 0 0,0 0 1 0 0,0 0 0 0 0,0 0-1 0 0,0-1 1 0 0,-1 1-1 0 0,1 0 1 0 0,0 0-1 0 0,-1 0 1 0 0,1 0-1 0 0,0 0 1 0 0,-1 0 0 0 0,1 0-1 0 0,-1 0 1 0 0,0 0-1 0 0,1 0 1 0 0,-1 0-1 0 0,0 0 1 0 0,0 0 0 0 0,1 0-1 0 0,-1 1 1 0 0,0-1-1 0 0,0 0 1 0 0,0 0-1 0 0,0 1 1 0 0,0-1 0 0 0,0 1-1 0 0,0-1 1 0 0,0 1-1 0 0,0-1 1 0 0,-1 1-1 0 0,1 0 1 0 0,0 0 0 0 0,0-1-1 0 0,0 1 1 0 0,0 0-1 0 0,0 0 1 0 0,-1 0-1 0 0,1 0 1 0 0,0 0-1 0 0,0 1 1 0 0,0-1 0 0 0,0 0-1 0 0,0 0 1 0 0,-1 1-1 0 0,1-1 1 0 0,0 1-1 0 0,0-1 1 0 0,0 1 0 0 0,0-1-1 0 0,0 1-67 0 0,-16 1 101 0 0,0 1 0 0 0,-1 0 1 0 0,1 2-1 0 0,1 0 0 0 0,-1 1 0 0 0,1 0 0 0 0,0 1 0 0 0,0 1 0 0 0,1 1 1 0 0,0 0-1 0 0,0 1 0 0 0,1 1 0 0 0,1 0 0 0 0,0 1 0 0 0,0 0 0 0 0,1 1 1 0 0,1 0-1 0 0,0 1 0 0 0,1 0 0 0 0,-8 15-101 0 0,16-26 12 0 0,0 0 1 0 0,1 0-1 0 0,-1 0 0 0 0,1 0 1 0 0,0 0-1 0 0,0 0 0 0 0,0 0 1 0 0,0 0-1 0 0,1 1 0 0 0,-1-1 1 0 0,1 0-1 0 0,0 1 0 0 0,0-1 1 0 0,0 0-1 0 0,0 1 0 0 0,1-1 1 0 0,-1 0-1 0 0,1 0 0 0 0,0 1 1 0 0,0-1-1 0 0,0 0 0 0 0,1 0 1 0 0,-1 0-1 0 0,0 0 0 0 0,1 0 1 0 0,0-1-1 0 0,0 1 0 0 0,0 0 1 0 0,0-1-1 0 0,0 1 1 0 0,1-1-1 0 0,-1 0 0 0 0,1 0 1 0 0,-1 0-1 0 0,1 0 0 0 0,0 0 1 0 0,0 0-1 0 0,0-1 0 0 0,0 1 1 0 0,2 0-13 0 0,132 28-1617 0 0,-73-30-802 0 0,-38 0 1197 0 0</inkml:trace>
  <inkml:trace contextRef="#ctx0" brushRef="#br1" timeOffset="-379153.364">10632 7020 876 0 0,'0'0'163'0'0,"0"0"39"0"0,0 0-20 0 0,0 0-2 0 0,0 0 62 0 0,0 0-55 0 0,0 0 14 0 0,0 0-88 0 0,0 0-17 0 0,0 0-46 0 0,0 0-38 0 0,0 0 22 0 0,0 0 0 0 0,0 0-2 0 0,0 0-3 0 0,0 0-13 0 0,0 0-58 0 0,0 0 9 0 0,0 0 63 0 0,0 0 41 0 0,0 0 12 0 0,46-7 368 0 0,187-10 294 0 0,-52-2-433 0 0,176-24-197 0 0,135 3 294 0 0,-214 20-396 0 0,549 9 54 0 0,-510 3 205 0 0,-90-16-100 0 0,203-23 772 0 0,-89-9-229 0 0,-281 51 250 0 0,-59 5-944 0 0,-1 0-18 0 0,0 0-46 0 0,0 0-121 0 0,0 1 1 0 0,0-1 0 0 0,0 0-1 0 0,0 0 1 0 0,0 1 0 0 0,0-1-1 0 0,0 0 1 0 0,0 0 0 0 0,1 1-1 0 0,-1-1 1 0 0,0 0 0 0 0,0 0 0 0 0,0 0-1 0 0,0 1 1 0 0,0-1 0 0 0,0 0-1 0 0,0 0 1 0 0,1 0 0 0 0,-1 1-1 0 0,0-1 1 0 0,0 0 0 0 0,0 0-1 0 0,1 0 1 0 0,-1 0 0 0 0,0 0-1 0 0,0 1 1 0 0,0-1 0 0 0,1 0 163 0 0,-6 0-974 0 0</inkml:trace>
  <inkml:trace contextRef="#ctx0" brushRef="#br1" timeOffset="-377947.897">14152 5817 1436 0 0,'0'0'367'0'0,"0"0"12"0"0,0 0-96 0 0,0 0 14 0 0,0 0-31 0 0,0 0-88 0 0,0 0-15 0 0,0 0-10 0 0,0 0 13 0 0,3-15 655 0 0,0 17-803 0 0,0 0 0 0 0,1 0 1 0 0,-1 1-1 0 0,0-1 0 0 0,0 1 0 0 0,0 0 0 0 0,-1 0 1 0 0,1 0-1 0 0,-1 0 0 0 0,0 0 0 0 0,1 0 0 0 0,-2 1 0 0 0,1-1 1 0 0,0 1-1 0 0,-1-1 0 0 0,1 1 0 0 0,-1 0 0 0 0,0 0 1 0 0,0-1-1 0 0,0 1 0 0 0,-1 0 0 0 0,0 0 0 0 0,1 0 0 0 0,-1 0 1 0 0,-1 0-1 0 0,1 0 0 0 0,0 0 0 0 0,-1 0 0 0 0,0 0 1 0 0,0 1-19 0 0,1 6 24 0 0,14 225 702 0 0,7-73-42 0 0,-14 215 1023 0 0,-7-376-1626 0 0,-10 26 1752 0 0,10-28-1827 0 0,0 0-10 0 0,-2-22-6816 0 0,-2 16 5568 0 0</inkml:trace>
  <inkml:trace contextRef="#ctx0" brushRef="#br1" timeOffset="-375607.588">10361 6231 956 0 0,'0'0'217'0'0,"0"0"-52"0"0,0 0-36 0 0,0 0 41 0 0,0 0-43 0 0,0 0-67 0 0,0 0 16 0 0,0 0 15 0 0,0 0-30 0 0,0 0 3 0 0,0 0-15 0 0,0 0 0 0 0,0 0 9 0 0,0 0 9 0 0,0 0 38 0 0,0 0-19 0 0,0 0-36 0 0,0 0 16 0 0,0 0-4 0 0,0 0-7 0 0,0 0-18 0 0,0 0 13 0 0,0 0 16 0 0,16 12 172 0 0,10 200 1162 0 0,20-22-756 0 0,-35-161-448 0 0,-1 1-1 0 0,-1 0 1 0 0,-1 0-1 0 0,-2 1 1 0 0,-1 0-1 0 0,-1 0 1 0 0,-1 20-196 0 0,-3 64 274 0 0,0-113-252 0 0,0 37 890 0 0,4-36-775 0 0,-4-3-126 0 0,0-1 0 0 0,0 1 0 0 0,0 0 1 0 0,0-1-1 0 0,1 1 0 0 0,-1-1 0 0 0,0 1 0 0 0,0 0 0 0 0,0-1 1 0 0,0 1-1 0 0,1 0 0 0 0,-1-1 0 0 0,0 1 0 0 0,0 0 0 0 0,1-1 1 0 0,-1 1-1 0 0,0 0 0 0 0,1 0 0 0 0,-1-1 0 0 0,0 1 0 0 0,1 0 1 0 0,-1 0-1 0 0,0 0 0 0 0,1-1 0 0 0,-1 1 0 0 0,0 0 0 0 0,1 0 0 0 0,-1 0 1 0 0,1 0-1 0 0,-1 0 0 0 0,0 0 0 0 0,1 0 0 0 0,-1 0 0 0 0,1 0 1 0 0,-1 0-1 0 0,0 0 0 0 0,1 0 0 0 0,-1 0 0 0 0,1 0 0 0 0,-1 0 1 0 0,0 0-1 0 0,1 0 0 0 0,-1 0 0 0 0,1 1 0 0 0,-1-1 0 0 0,0 0 1 0 0,1 0-1 0 0,-1 0 0 0 0,0 1 0 0 0,1-1 0 0 0,-1 0 0 0 0,0 1 1 0 0,0-1-1 0 0,1 0 0 0 0,-1 1 0 0 0,0-1 0 0 0,0 0 0 0 0,1 1 0 0 0,-1-1 1 0 0,0 0-1 0 0,0 1 0 0 0,0-1 0 0 0,0 0 0 0 0,0 1 0 0 0,1-1-11 0 0,-6-7-3230 0 0,-5 3 727 0 0,5 1 1223 0 0</inkml:trace>
  <inkml:trace contextRef="#ctx0" brushRef="#br1" timeOffset="-372199.23">7164 3130 1132 0 0,'0'0'467'0'0,"0"0"-87"0"0,0 0-77 0 0,0 0 18 0 0,0 0-24 0 0,0 0-113 0 0,0 0-32 0 0,0 0-72 0 0,0 0 5 0 0,0 0-4 0 0,-12 3 323 0 0,104-2-142 0 0,-59-7-162 0 0,939-73 402 0 0,-102 15 130 0 0,-724 58 642 0 0,-144 6-1217 0 0,33-3 597 0 0,-37-4-733 0 0,-1 0 0 0 0,0 1 0 0 0,0-1-1 0 0,-1 0 1 0 0,1 1 0 0 0,-2 0 0 0 0,1 0-1 0 0,0 0 1 0 0,-1 1 0 0 0,0-1 0 0 0,-1 1 0 0 0,1 0-1 0 0,-1 1 1 0 0,0-1 0 0 0,0 1 0 0 0,0 0-1 0 0,0 1 1 0 0,-1 0 0 0 0,0 0 79 0 0,-130-93 432 0 0,251 204-37 0 0,-106-100-398 0 0,-1 0 0 0 0,0 1 0 0 0,-1 0 0 0 0,0 1 0 0 0,-1-1 0 0 0,0 1 0 0 0,0 0 0 0 0,-1 0 0 0 0,0 1 0 0 0,-1-1 0 0 0,0 1 0 0 0,-1-1 1 0 0,0 1-1 0 0,-1 0 0 0 0,0 0 0 0 0,0 0 0 0 0,-1 0 0 0 0,-1 0 0 0 0,0 0 0 0 0,0 0 0 0 0,-1 0 0 0 0,-1 0 0 0 0,1-1 0 0 0,-2 1 0 0 0,0-1 0 0 0,0 0 1 0 0,-1 0-1 0 0,0 0 0 0 0,0 0 0 0 0,-1-1 0 0 0,-1 0 0 0 0,1 0 0 0 0,-8 7 3 0 0,-142 95-4338 0 0,114-91 2960 0 0</inkml:trace>
  <inkml:trace contextRef="#ctx0" brushRef="#br1" timeOffset="-371171.59">6890 4294 840 0 0,'-17'-1'2589'0'0,"30"-2"-1573"0"0,49-5-1016 0 0,-45 6 265 0 0,1825-212 1864 0 0,-1613 190-1226 0 0,-373-69-899 0 0,118 64 171 0 0,51 30-221 0 0,-17 3 41 0 0,1 0 0 0 0,-1 1 0 0 0,0 0 0 0 0,0 0 0 0 0,-1 1 0 0 0,1 0 0 0 0,-1 0 0 0 0,-1 1 0 0 0,1 0 0 0 0,-1 0 0 0 0,0 0 0 0 0,0 1 0 0 0,-1 0 0 0 0,0 0 0 0 0,-1 0 0 0 0,0 1 0 0 0,0 0 0 0 0,-1-1 0 0 0,0 1 0 0 0,0 0 0 0 0,-1 1 0 0 0,0-1 0 0 0,-1 0 0 0 0,0 1 0 0 0,-1-1 0 0 0,1 1 0 0 0,-2-1 1 0 0,1 1-1 0 0,-2-1 0 0 0,1 0 0 0 0,-1 1 0 0 0,0-1 0 0 0,-1 0 0 0 0,0 0 0 0 0,-2 3 5 0 0,-6 6-399 0 0,0-1 0 0 0,0 0-1 0 0,-2 0 1 0 0,0-1 0 0 0,-1-1 0 0 0,0 0 0 0 0,-1-1 0 0 0,-1-1 0 0 0,0 0 0 0 0,-1-1 0 0 0,-1-1 0 0 0,-2 1 399 0 0,-8 3-1228 0 0</inkml:trace>
  <inkml:trace contextRef="#ctx0" brushRef="#br1" timeOffset="-369902.911">7386 5170 1132 0 0,'-39'2'4082'0'0,"53"-7"-2697"0"0,-1 2-1340 0 0,358-12 262 0 0,-244 17-190 0 0,632-1 50 0 0,-495 17-55 0 0,322 8 368 0 0,-572-25-268 0 0,-12-1-206 0 0,-1 1 1 0 0,1 0-1 0 0,0-1 0 0 0,0 1 0 0 0,0-1 1 0 0,0 0-1 0 0,-1 1 0 0 0,1-1 0 0 0,0 0 1 0 0,0 0-1 0 0,0 0 0 0 0,0 0 0 0 0,0-1 1 0 0,-1 1-1 0 0,1 0 0 0 0,0-1 0 0 0,0 0 1 0 0,0 1-1 0 0,-1-1 0 0 0,1 0 0 0 0,0 0 0 0 0,-1 0 1 0 0,1 0-1 0 0,-1 0 0 0 0,1 0 0 0 0,-1 0 1 0 0,1 0-1 0 0,-1-1 0 0 0,0 1 0 0 0,0-1 1 0 0,0 1-1 0 0,0-1 0 0 0,0 1 0 0 0,0-1 1 0 0,0 1-1 0 0,0-1 0 0 0,0-1-6 0 0,-46-43-885 0 0,-87-40 233 0 0,181 195 1139 0 0,-49-99-505 0 0,0-1-1 0 0,-1 1 1 0 0,0 0 0 0 0,-1 0-1 0 0,0-1 1 0 0,0 1 0 0 0,-1-1-1 0 0,0 1 1 0 0,-1-1 0 0 0,0 0-1 0 0,0 0 1 0 0,-1-1 0 0 0,0 1-1 0 0,-1-1 1 0 0,0 0 0 0 0,0-1-1 0 0,-1 1 1 0 0,0-1 0 0 0,0 0-1 0 0,0-1 1 0 0,-1 0 0 0 0,-3 2 18 0 0,-191 105-2710 0 0,155-93 2171 0 0</inkml:trace>
  <inkml:trace contextRef="#ctx0" brushRef="#br1" timeOffset="-368829.488">7238 6150 1652 0 0,'-69'-30'3438'0'0,"119"20"-2271"0"0,604-53 228 0 0,-386 44-1188 0 0,461-22 251 0 0,-598 35-38 0 0,-129 6-372 0 0,-2 0-54 0 0,1 0 29 0 0,4 0 9 0 0,-3 0 7 0 0,-2 0-30 0 0,0 0 22 0 0,27-25 502 0 0,-46 13-6593 0 0,15 9 4794 0 0</inkml:trace>
  <inkml:trace contextRef="#ctx0" brushRef="#br1" timeOffset="-368084.53">7447 6108 1468 0 0,'0'0'265'0'0,"-3"-16"882"0"0,-51-29-119 0 0,50 34-2603 0 0,4 10 446 0 0</inkml:trace>
  <inkml:trace contextRef="#ctx0" brushRef="#br1" timeOffset="-367086.478">9007 5917 1016 0 0,'-12'-6'3080'0'0,"116"73"-2012"0"0,-17-11-727 0 0,2-3 1 0 0,3-4 0 0 0,1-5-1 0 0,59 18-341 0 0,21 12 251 0 0,-79-36 1227 0 0,-103-88-1628 0 0,-62-131-592 0 0,72 182 751 0 0,-1-1 0 0 0,1 1 0 0 0,-1-1 0 0 0,1 0 1 0 0,-1 1-1 0 0,1-1 0 0 0,0 1 0 0 0,-1-1 1 0 0,1 0-1 0 0,0 1 0 0 0,-1-1 0 0 0,1 0 0 0 0,0 0 1 0 0,-1 0-1 0 0,1 1 0 0 0,0-1 0 0 0,-1 0 0 0 0,1 0 1 0 0,0 0-1 0 0,0 0 0 0 0,-1 0 0 0 0,1 0 0 0 0,0 0 1 0 0,-1-1-1 0 0,1 1 0 0 0,0 0 0 0 0,-1 0 0 0 0,1-1 1 0 0,0 1-1 0 0,-1 0 0 0 0,1 0 0 0 0,0-1 0 0 0,-1 1 1 0 0,1-1-1 0 0,-1 1 0 0 0,1-1 0 0 0,-1 1 0 0 0,1-1 1 0 0,-1 1-1 0 0,1-1 0 0 0,-1 1 0 0 0,1-1 1 0 0,-1 0-1 0 0,0 1 0 0 0,1-1 0 0 0,-1 1 0 0 0,0-1 1 0 0,0 0-1 0 0,1 0 0 0 0,-1 1 0 0 0,0-1 0 0 0,0 0 1 0 0,0 1-1 0 0,0-1 0 0 0,0 0 0 0 0,0 1 0 0 0,0-1 1 0 0,0 0-1 0 0,0 0-9 0 0,64 38-20 0 0,-55-33 35 0 0,-1 1 0 0 0,0 0 1 0 0,0 0-1 0 0,0 1 0 0 0,0 0 0 0 0,-1 1 1 0 0,0-1-1 0 0,0 2 0 0 0,-1-1 0 0 0,0 1 0 0 0,0-1 1 0 0,-1 2-1 0 0,0-1 0 0 0,0 1 0 0 0,-1-1 0 0 0,0 1 1 0 0,-1 0-1 0 0,0 1 0 0 0,0-1 0 0 0,-1 0 0 0 0,1 9-15 0 0,-8-3 60 0 0,0-1 0 0 0,-1 1-1 0 0,0-1 1 0 0,-2-1-1 0 0,1 1 1 0 0,-2-1-1 0 0,1-1 1 0 0,-2 1-1 0 0,0-1 1 0 0,0-1-1 0 0,-1 0 1 0 0,-1-1 0 0 0,0 0-1 0 0,0 0 1 0 0,-1-1-1 0 0,-2 0-59 0 0,-4 6-25 0 0,-173 99-1764 0 0,162-140-2273 0 0,27 3 2840 0 0</inkml:trace>
  <inkml:trace contextRef="#ctx0" brushRef="#br0" timeOffset="-3081.091">24129 7686 1280 0 0,'-26'-4'5281'0'0,"332"-23"-3701"0"0,280 12-695 0 0,124-5-5893 0 0,-679 17 3801 0 0,-8 0 20 0 0</inkml:trace>
  <inkml:trace contextRef="#ctx0" brushRef="#br0" timeOffset="-2834.362">25647 7491 1336 0 0,'0'-1'4885'0'0,"10"36"-3891"0"0,-19 170 259 0 0,5-187-1518 0 0,0-1 0 0 0,-2 1 0 0 0,0-1 0 0 0,-1 0 0 0 0,0-1 0 0 0,-2 1-1 0 0,0-2 1 0 0,0 1 0 0 0,-2-1 0 0 0,0-1 0 0 0,-1 0 0 0 0,0 0 0 0 0,-1-1 0 0 0,0-1 0 0 0,-1 0 0 0 0,0-1-1 0 0,-1 0 1 0 0,-1-1 0 0 0,1-1 0 0 0,-1-1 0 0 0,-1 0 0 0 0,0-1 0 0 0,-12 4 265 0 0,-46 8-1283 0 0</inkml:trace>
  <inkml:trace contextRef="#ctx0" brushRef="#br0" timeOffset="-3982.69">21856 7470 1380 0 0,'0'0'343'0'0,"3"-5"-54"0"0,3 0-220 0 0,1 0 0 0 0,0 1 0 0 0,1-1 0 0 0,-1 1 0 0 0,1 1 0 0 0,0-1 0 0 0,0 1 0 0 0,0 1-1 0 0,0-1 1 0 0,0 1 0 0 0,1 1 0 0 0,-1 0 0 0 0,0 0 0 0 0,1 0 0 0 0,-1 1 0 0 0,1 1 0 0 0,-1-1 0 0 0,1 1 0 0 0,-1 1 0 0 0,1-1-1 0 0,-1 1 1 0 0,0 1 0 0 0,0 0 0 0 0,0 0 0 0 0,0 0 0 0 0,-1 1 0 0 0,1 1 0 0 0,-1-1 0 0 0,0 1 0 0 0,0 0-69 0 0,-4-2 23 0 0,0-1 0 0 0,0 1 1 0 0,-1 0-1 0 0,1 0 0 0 0,-1 0 1 0 0,0 0-1 0 0,0 0 0 0 0,0 0 1 0 0,0 1-1 0 0,0-1 0 0 0,-1 1 1 0 0,0-1-1 0 0,1 1 0 0 0,-1-1 1 0 0,-1 1-1 0 0,1 0 0 0 0,0 0 1 0 0,-1 0-1 0 0,0-1 0 0 0,0 1 1 0 0,0 0-1 0 0,0 0 0 0 0,-1 0 1 0 0,1-1-1 0 0,-1 1 0 0 0,0 0 1 0 0,0-1-1 0 0,0 1 0 0 0,-1 0 1 0 0,0-1-1 0 0,1 0 0 0 0,-1 1 1 0 0,0-1-1 0 0,0 0 0 0 0,-1 0 1 0 0,1 0-1 0 0,-1 0 0 0 0,1 0 1 0 0,-1-1-1 0 0,-2 2-23 0 0,-128 94 1057 0 0,-52-20-960 0 0,184-77-667 0 0,16-17-2721 0 0,-3 8 2073 0 0</inkml:trace>
  <inkml:trace contextRef="#ctx0" brushRef="#br0" timeOffset="-3687.311">22335 7533 1540 0 0,'-37'17'880'0'0,"29"-16"-735"0"0,0 2 0 0 0,0-1 1 0 0,0 1-1 0 0,0 0 0 0 0,0 1 0 0 0,0 0 1 0 0,1 0-1 0 0,0 0 0 0 0,0 1 0 0 0,0 0 1 0 0,0 1-1 0 0,1-1 0 0 0,0 1 0 0 0,0 1 1 0 0,1-1-1 0 0,0 1 0 0 0,0 0 0 0 0,0 0 1 0 0,1 0-1 0 0,0 1 0 0 0,0 0 0 0 0,1-1 1 0 0,0 1-1 0 0,0 2-145 0 0,6-2 34 0 0,1 0 0 0 0,0 0 0 0 0,0-1-1 0 0,1 0 1 0 0,0 0 0 0 0,0 0 0 0 0,1-1 0 0 0,0 1 0 0 0,0-2 0 0 0,1 1 0 0 0,-1 0 0 0 0,1-1 0 0 0,0 0-1 0 0,1-1 1 0 0,-1 0 0 0 0,1 0 0 0 0,0-1 0 0 0,0 1 0 0 0,0-2 0 0 0,0 1 0 0 0,0-1 0 0 0,1 0-1 0 0,-1-1 1 0 0,1 0 0 0 0,4 0-34 0 0,190 13-4667 0 0,-175-14 3529 0 0</inkml:trace>
  <inkml:trace contextRef="#ctx0" brushRef="#br0" timeOffset="-8268.943">19890 2736 916 0 0,'0'0'29'0'0,"0"0"0"0"0,1 1 1 0 0,-1-1-1 0 0,0 1 0 0 0,0-1 0 0 0,1 0 0 0 0,-1 1 0 0 0,0-1 0 0 0,1 0 1 0 0,-1 1-1 0 0,0-1 0 0 0,1 0 0 0 0,-1 1 0 0 0,1-1 0 0 0,-1 0 0 0 0,0 0 1 0 0,1 0-1 0 0,-1 1 0 0 0,1-1 0 0 0,-1 0 0 0 0,1 0 0 0 0,-1 0 1 0 0,1 0-1 0 0,-1 0 0 0 0,1 0 0 0 0,-1 0 0 0 0,1 0 0 0 0,-1 0 0 0 0,0 0 1 0 0,1 0-1 0 0,-1 0 0 0 0,1 0 0 0 0,-1 0 0 0 0,1-1 0 0 0,-1 1 0 0 0,1 0 1 0 0,-1 0-1 0 0,0 0 0 0 0,1-1 0 0 0,-1 1 0 0 0,1 0 0 0 0,-1-1 1 0 0,0 1-30 0 0,22 245 209 0 0,34 153 185 0 0,-26 51 207 0 0,-30-88-317 0 0,8-147-156 0 0,0 1 137 0 0,-2 45-4 0 0,-2-176-263 0 0,10 126 34 0 0,-11 673 315 0 0,25-566-398 0 0,-19 172 521 0 0,15-245 44 0 0,-23-147 818 0 0,-1-96-1134 0 0,0 3 141 0 0,-2 21 490 0 0,-10-33-3374 0 0,-5-31 56 0 0,8 9 1259 0 0</inkml:trace>
  <inkml:trace contextRef="#ctx0" brushRef="#br0" timeOffset="-5026.292">16546 6737 1392 0 0,'0'0'209'0'0,"0"0"-15"0"0,-11 0 24 0 0,7-4 2197 0 0,11-1-2390 0 0,0 0 0 0 0,0 1 0 0 0,1 0 0 0 0,0 0 1 0 0,0 1-1 0 0,0-1 0 0 0,0 2 0 0 0,0-1 0 0 0,1 1 0 0 0,-1 0 0 0 0,1 1 1 0 0,-1 0-1 0 0,1 1 0 0 0,-1-1 0 0 0,1 2 0 0 0,0-1 0 0 0,-1 1 1 0 0,4 1-26 0 0,1-2-97 0 0,263-7 495 0 0,-121-5-335 0 0,308-3 195 0 0,-231 32-136 0 0,141-2-214 0 0,57-13 420 0 0,1267-2-442 0 0,-1401-7-1 0 0,610 1 652 0 0,-140 6-263 0 0,-517-25 104 0 0,519-7-116 0 0,-294 22-35 0 0,538-49-72 0 0,-36 7 310 0 0,-744 38-192 0 0,132-39 1018 0 0,-310 46 208 0 0,-53 7-1440 0 0,-1 0 6 0 0,0 0-57 0 0,0 0-93 0 0,6-21-3682 0 0,-58-16-139 0 0,28 21 2671 0 0</inkml:trace>
  <inkml:trace contextRef="#ctx0" brushRef="#br0" timeOffset="-1871.305">15458 7308 1036 0 0,'-15'15'1060'0'0,"12"-15"-604"0"0,3 0-74 0 0,0 0 2 0 0,0 0-39 0 0,0 0-59 0 0,0 0 46 0 0,130-9 1132 0 0,116-9-396 0 0,-233 18-5142 0 0,-5-3 2831 0 0</inkml:trace>
  <inkml:trace contextRef="#ctx0" brushRef="#br0" timeOffset="-1341.428">16550 7107 1184 0 0,'0'8'110'0'0,"0"0"0"0"0,0 0 0 0 0,-1 0 0 0 0,-1 0 0 0 0,1 0 0 0 0,-1 0 0 0 0,-1-1-1 0 0,1 1 1 0 0,-1-1 0 0 0,-1 1 0 0 0,1-1 0 0 0,-1 0 0 0 0,0 0 0 0 0,-1-1 0 0 0,-2 3-110 0 0,2 0 83 0 0,-6 10 48 0 0,-1 0 0 0 0,-1-1 0 0 0,-1 0 0 0 0,0-1 0 0 0,-1-1 0 0 0,-1 0 0 0 0,0-1 0 0 0,-1-1 0 0 0,-1 0 0 0 0,0-2 0 0 0,-1 0 0 0 0,0-1-1 0 0,-1 0 1 0 0,0-2 0 0 0,0 0 0 0 0,-1-2 0 0 0,0 0 0 0 0,-9 0-131 0 0,29-6 7 0 0,0-1 0 0 0,-1 0 0 0 0,1 1 0 0 0,0-1 0 0 0,-1 0 0 0 0,1 0 0 0 0,0 0 0 0 0,0 0 0 0 0,-1-1 0 0 0,1 1 0 0 0,0 0-1 0 0,0 0 1 0 0,-1-1 0 0 0,1 1 0 0 0,0-1 0 0 0,0 1 0 0 0,0-1 0 0 0,-1 1 0 0 0,1-1 0 0 0,0 0 0 0 0,0 0 0 0 0,0 1 0 0 0,0-1 0 0 0,0 0 0 0 0,0 0 0 0 0,1 0 0 0 0,-1 0 0 0 0,0 0 0 0 0,0 0 0 0 0,1 0-1 0 0,-1 0 1 0 0,1-1 0 0 0,-1 1 0 0 0,1 0 0 0 0,-1 0 0 0 0,1 0 0 0 0,0-1 0 0 0,-1 1 0 0 0,1 0 0 0 0,0-1 0 0 0,0 1 0 0 0,0 0 0 0 0,0 0 0 0 0,0-1 0 0 0,0 1 0 0 0,0 0 0 0 0,1-1 0 0 0,-1 1-1 0 0,0 0 1 0 0,1 0 0 0 0,0-1-7 0 0,26-64-28 0 0,-23 61 15 0 0,0 0-1 0 0,0 1 0 0 0,1-1 1 0 0,-1 1-1 0 0,1 0 0 0 0,0 0 1 0 0,1 0-1 0 0,-1 0 0 0 0,0 1 1 0 0,1 0-1 0 0,0 0 0 0 0,0 1 1 0 0,0 0-1 0 0,0 0 0 0 0,0 0 1 0 0,0 1-1 0 0,0-1 1 0 0,1 1-1 0 0,-1 1 0 0 0,0-1 1 0 0,1 1-1 0 0,-1 1 0 0 0,1-1 1 0 0,-1 1-1 0 0,0 0 0 0 0,1 0 1 0 0,-1 1-1 0 0,0 0 0 0 0,0 0 1 0 0,0 0-1 0 0,0 1 0 0 0,-1 0 1 0 0,1 0-1 0 0,0 1 14 0 0,19 5 69 0 0,0-1-1 0 0,1-1 0 0 0,-1-1 1 0 0,2-2-1 0 0,-1 0 0 0 0,0-2 1 0 0,1-1-1 0 0,-1-1 1 0 0,1-1-1 0 0,-1-1 0 0 0,0-1 1 0 0,0-2-1 0 0,0-1 1 0 0,23-8-69 0 0,-46 13 14 0 0,-1 0 0 0 0,1 0 0 0 0,0-1 1 0 0,-1 1-1 0 0,1-1 0 0 0,-1 0 0 0 0,1 0 1 0 0,-1 0-1 0 0,0 0 0 0 0,0 0 0 0 0,0 0 1 0 0,0 0-1 0 0,0-1 0 0 0,-1 1 0 0 0,1-1 0 0 0,-1 1 1 0 0,1-1-1 0 0,-1 0 0 0 0,0 0 0 0 0,0 0 1 0 0,0 1-1 0 0,-1-1 0 0 0,1 0 0 0 0,-1 0 1 0 0,1 0-1 0 0,-1 0 0 0 0,0 0 0 0 0,0 0 1 0 0,0 0-1 0 0,-1 0 0 0 0,1 0 0 0 0,-1 0 1 0 0,1 0-1 0 0,-1 0 0 0 0,0 0 0 0 0,0 1 1 0 0,-1-1-1 0 0,1 0 0 0 0,0 1 0 0 0,-1-1 1 0 0,0 0-1 0 0,1 1 0 0 0,-1 0 0 0 0,0-1 1 0 0,0 1-1 0 0,0 0 0 0 0,-1 0 0 0 0,1 0 1 0 0,0 1-1 0 0,-1-1 0 0 0,0 0 0 0 0,1 1 1 0 0,-1 0-1 0 0,0 0 0 0 0,1-1 0 0 0,-1 1 1 0 0,0 1-1 0 0,0-1 0 0 0,0 0 0 0 0,-2 1-14 0 0,-15-8-220 0 0,-1 2-1 0 0,1 1 0 0 0,-1 0 1 0 0,0 2-1 0 0,-1 0 1 0 0,1 1-1 0 0,0 1 0 0 0,-1 2 1 0 0,1 0-1 0 0,0 1 0 0 0,0 0 1 0 0,-18 6 220 0 0,15-2-1258 0 0,11-4 48 0 0</inkml:trace>
  <inkml:trace contextRef="#ctx0" brushRef="#br0" timeOffset="2646.906">19959 2787 840 0 0,'-1'11'113'0'0,"4"-8"3649"0"0,25-95-2636 0 0,-27 82-1150 0 0,6-235 1148 0 0,-40 153-959 0 0,26-62 126 0 0,-8 100-152 0 0,15 53-140 0 0,0 0 0 0 0,0 0 0 0 0,-1-1 0 0 0,1 1 0 0 0,-1 0 0 0 0,1 0 0 0 0,-1 0 0 0 0,1 0 0 0 0,-1 1 1 0 0,0-1-1 0 0,1 0 0 0 0,-1 0 0 0 0,0 0 0 0 0,0 0 0 0 0,0 1 0 0 0,0-1 0 0 0,1 0 0 0 0,-1 1 0 0 0,0-1 0 0 0,0 1 0 0 0,0-1 0 0 0,0 1 0 0 0,0-1 0 0 0,-1 1 0 0 0,1 0 0 0 0,0 0 0 0 0,0-1 0 0 0,0 1 0 0 0,0 0 1 0 0,0 0-1 0 0,0 0 0 0 0,0 0 0 0 0,-1 0 0 0 0,1 0 0 0 0,0 0 0 0 0,0 1 0 0 0,0-1 0 0 0,0 0 0 0 0,0 1 0 0 0,0-1 0 0 0,0 1 0 0 0,0-1 0 0 0,0 1 0 0 0,0-1 0 0 0,0 1 0 0 0,0 0 0 0 0,0-1 0 0 0,0 1 1 0 0,1 0-1 0 0,-1 0 0 0 0,0 0 0 0 0,1-1 0 0 0,-1 1 0 0 0,0 0 0 0 0,1 0 0 0 0,-1 0 0 0 0,1 0 0 0 0,-1 1 1 0 0,-54 59-217 0 0,55-60 216 0 0,-148 237 247 0 0,130-209-196 0 0,2-5 566 0 0,24-47-415 0 0,175-319-762 0 0,-175 324 511 0 0,-7 13 32 0 0,0 0 0 0 0,1 1 1 0 0,-1-1-1 0 0,1 1 1 0 0,0 0-1 0 0,0-1 0 0 0,0 1 1 0 0,1 0-1 0 0,0 0 0 0 0,-1 1 1 0 0,1-1-1 0 0,1 0 0 0 0,-1 1 1 0 0,0 0-1 0 0,1 0 1 0 0,0 0-1 0 0,0 0 0 0 0,0 0 1 0 0,0 1-1 0 0,0-1 18 0 0,-3 3-9 0 0,19 4-41 0 0,181 151 508 0 0,-172-132-493 0 0,35 30 26 0 0,-38-14-3104 0 0,-25-35 1787 0 0,-1-4 6 0 0</inkml:trace>
  <inkml:trace contextRef="#ctx0" brushRef="#br0" timeOffset="3456.635">20403 1744 984 0 0,'0'0'480'0'0,"0"0"-65"0"0,0 0-30 0 0,-2-15 2407 0 0,25 135-2668 0 0,18 78 313 0 0,-39-162-2608 0 0,-2-36 925 0 0</inkml:trace>
  <inkml:trace contextRef="#ctx0" brushRef="#br0" timeOffset="3738.315">20397 1729 1048 0 0,'1'-6'163'0'0,"0"0"1"0"0,1 1-1 0 0,0-1 0 0 0,0 0 0 0 0,0 1 1 0 0,0 0-1 0 0,1-1 0 0 0,0 1 0 0 0,0 0 0 0 0,1 0 1 0 0,-1 1-1 0 0,1-1 0 0 0,0 1 0 0 0,0 0 1 0 0,1 0-1 0 0,-1 0 0 0 0,1 0 0 0 0,0 1 1 0 0,0 0-1 0 0,0 0 0 0 0,0 0 0 0 0,0 0 1 0 0,6-1-164 0 0,-7 2 95 0 0,21-13-161 0 0,1 1 0 0 0,0 1-1 0 0,1 1 1 0 0,1 2-1 0 0,-1 1 1 0 0,2 1-1 0 0,-1 1 1 0 0,1 1 0 0 0,0 2-1 0 0,0 1 1 0 0,6 1 66 0 0,-31 5-935 0 0,10 12-250 0 0</inkml:trace>
  <inkml:trace contextRef="#ctx0" brushRef="#br0" timeOffset="4002.422">20333 1933 948 0 0,'3'3'856'0'0,"4"-2"-80"0"0,1-1-48 0 0,12-3-212 0 0,-8 3 60 0 0,34-10-152 0 0,-11 1-84 0 0,2 3-76 0 0,0-2 49 0 0,-2 2-157 0 0,2 0-8 0 0,-2 2-320 0 0,-4 2-120 0 0,-4 1-33 0 0,-2-2-139 0 0,-2 1-368 0 0,-9-1 56 0 0,-4 3-760 0 0</inkml:trace>
  <inkml:trace contextRef="#ctx0" brushRef="#br0" timeOffset="4299.119">21048 1892 968 0 0,'-78'152'3340'0'0,"57"-85"-2750"0"0,-17 33-236 0 0,-13-49-3190 0 0,38-45 1832 0 0</inkml:trace>
  <inkml:trace contextRef="#ctx0" brushRef="#br0" timeOffset="4563.744">20791 2087 836 0 0,'15'-37'5411'0'0,"42"56"-3903"0"0,-40-10-1480 0 0,275 98-1281 0 0,-195-76-2583 0 0,-84-27 2626 0 0</inkml:trace>
  <inkml:trace contextRef="#ctx0" brushRef="#br0" timeOffset="4919.857">21370 1633 904 0 0,'-7'3'95'0'0,"1"1"-1"0"0,-1 0 1 0 0,1 0 0 0 0,0 1-1 0 0,1 0 1 0 0,-1 0 0 0 0,1 0-1 0 0,0 0 1 0 0,0 1 0 0 0,0 0-1 0 0,1 0 1 0 0,0 0 0 0 0,0 1-1 0 0,0-1 1 0 0,1 1 0 0 0,0 0-1 0 0,1 0 1 0 0,-1 0 0 0 0,1 0-1 0 0,1 1 1 0 0,-1-1 0 0 0,1 0-1 0 0,1 1 1 0 0,-1-1 0 0 0,1 1-1 0 0,0-1 1 0 0,1 1 0 0 0,0-1-1 0 0,0 0 1 0 0,1 1 0 0 0,0-1-1 0 0,0 0 1 0 0,0 0-1 0 0,1 0 1 0 0,0 0 0 0 0,1 0-1 0 0,-1-1 1 0 0,1 1 0 0 0,0-1-1 0 0,1 0 1 0 0,4 4-95 0 0,-1-3-183 0 0,1-1 1 0 0,0 0-1 0 0,0-1 0 0 0,0 0 0 0 0,0 0 1 0 0,1-1-1 0 0,0 0 0 0 0,-1-1 1 0 0,1 0-1 0 0,1-1 0 0 0,-1 0 0 0 0,0 0 1 0 0,1-1-1 0 0,0 0 183 0 0,1-1-915 0 0</inkml:trace>
  <inkml:trace contextRef="#ctx0" brushRef="#br0" timeOffset="5296.631">21576 1714 1196 0 0,'4'0'94'0'0,"0"1"0"0"0,0-1 0 0 0,0 1 0 0 0,0 0 0 0 0,0 0 0 0 0,0 1 0 0 0,-1-1 0 0 0,1 1 0 0 0,-1-1 0 0 0,1 1 0 0 0,-1 0 0 0 0,1 1 0 0 0,-1-1 0 0 0,0 0 0 0 0,0 1 0 0 0,0 0 0 0 0,-1 0 0 0 0,1 0 0 0 0,-1 0 0 0 0,1 0 0 0 0,-1 0 0 0 0,0 1 0 0 0,0-1 0 0 0,0 1 0 0 0,-1 0 0 0 0,1-1 0 0 0,-1 1 0 0 0,0 0 0 0 0,0 0 0 0 0,0 0 0 0 0,-1 0 0 0 0,1-1 0 0 0,-1 1 0 0 0,0 3-94 0 0,-2 0 95 0 0,1-1 0 0 0,-1 1-1 0 0,0-1 1 0 0,-1 0 0 0 0,1 0-1 0 0,-1 0 1 0 0,0 0 0 0 0,-1 0-1 0 0,0-1 1 0 0,1 1 0 0 0,-2-1-1 0 0,1 0 1 0 0,-1 0-1 0 0,1-1 1 0 0,-1 1 0 0 0,-1-1-1 0 0,1 0 1 0 0,-1-1 0 0 0,1 1-1 0 0,-1-1 1 0 0,0 0 0 0 0,0 0-1 0 0,0-1 1 0 0,-3 1-95 0 0,8-3-12 0 0,0 1 1 0 0,1-1-1 0 0,-1 0 0 0 0,0 0 1 0 0,1 1-1 0 0,-1-1 1 0 0,0 0-1 0 0,1 0 0 0 0,-1 0 1 0 0,0 0-1 0 0,0 0 0 0 0,1 0 1 0 0,-1 0-1 0 0,0 0 1 0 0,1 0-1 0 0,-1 0 0 0 0,0-1 1 0 0,1 1-1 0 0,-1 0 0 0 0,0 0 1 0 0,1-1-1 0 0,-1 1 1 0 0,0 0-1 0 0,1-1 0 0 0,-1 1 1 0 0,1-1-1 0 0,-1 1 0 0 0,1-1 1 0 0,-1 1-1 0 0,1-1 1 0 0,-1 1-1 0 0,1-1 0 0 0,-1 1 1 0 0,1-1-1 0 0,0 1 0 0 0,-1-1 1 0 0,1 0-1 0 0,0 1 1 0 0,-1-1-1 0 0,1 0 0 0 0,0 1 1 0 0,0-1-1 0 0,0 0 0 0 0,0 1 1 0 0,0-1-1 0 0,0 0 1 0 0,0 0-1 0 0,0 1 0 0 0,0-1 1 0 0,0 0-1 0 0,0 1 0 0 0,0-1 1 0 0,0 0-1 0 0,0 1 1 0 0,1-1-1 0 0,-1 0 0 0 0,0 1 1 0 0,1-1-1 0 0,-1 0 0 0 0,0 1 1 0 0,1-1-1 0 0,0 0 12 0 0,16-41-1271 0 0,16 1-916 0 0,-12 22 950 0 0</inkml:trace>
  <inkml:trace contextRef="#ctx0" brushRef="#br0" timeOffset="5545.366">21826 1636 1172 0 0,'-6'0'81'0'0,"0"1"-1"0"0,0 0 1 0 0,0 0-1 0 0,0 0 1 0 0,0 1-1 0 0,0 0 0 0 0,0 0 1 0 0,1 1-1 0 0,-1-1 1 0 0,1 1-1 0 0,-1 0 1 0 0,1 1-1 0 0,0-1 1 0 0,0 1-1 0 0,1 0 1 0 0,-1 0-1 0 0,1 1 1 0 0,0-1-1 0 0,0 1 1 0 0,0 0-1 0 0,1 0 1 0 0,0 0-1 0 0,0 1 1 0 0,0-1-1 0 0,0 1 1 0 0,1 0-1 0 0,0-1 1 0 0,0 1-1 0 0,1 0 1 0 0,0 0-1 0 0,0 0 1 0 0,0 0-1 0 0,0 1 0 0 0,1-1 1 0 0,0 0-1 0 0,1 0 1 0 0,-1 0-1 0 0,2 5-80 0 0,1-4-66 0 0,1 0 0 0 0,-1 0 0 0 0,1-1 0 0 0,0 1 0 0 0,1-1 0 0 0,0-1-1 0 0,0 1 1 0 0,0 0 0 0 0,0-1 0 0 0,1 0 0 0 0,0 0 0 0 0,0-1 0 0 0,1 0 0 0 0,-1 0-1 0 0,1 0 1 0 0,-1-1 0 0 0,1 0 0 0 0,0 0 0 0 0,1-1 0 0 0,-1 0 0 0 0,0 0 0 0 0,5 0 66 0 0,-1-2-1244 0 0</inkml:trace>
  <inkml:trace contextRef="#ctx0" brushRef="#br0" timeOffset="5794.043">22135 1574 1076 0 0,'8'22'257'0'0,"0"0"0"0"0,-2 0 0 0 0,-1 0 0 0 0,0 1-1 0 0,-2 0 1 0 0,0 0 0 0 0,-2 0 0 0 0,0 0 0 0 0,-2 0 0 0 0,0 0 0 0 0,-2 0 0 0 0,0 0-1 0 0,-2 0 1 0 0,0-1 0 0 0,-2 0 0 0 0,0 0 0 0 0,-2-1 0 0 0,0 1 0 0 0,-1-2 0 0 0,-1 1-1 0 0,-1-2 1 0 0,-6 7-257 0 0,13-18-18 0 0,-81 93 314 0 0,10-65-3077 0 0,59-37 1641 0 0,-12-9-120 0 0</inkml:trace>
  <inkml:trace contextRef="#ctx0" brushRef="#br1" timeOffset="15777.69">16602 6737 896 0 0,'0'0'129'0'0,"0"0"59"0"0,0 0-77 0 0,0 0 2 0 0,0 0-14 0 0,0 0-38 0 0,0 0-21 0 0,0 0 6 0 0,-3-21 393 0 0,-42-8-97 0 0,45 29-222 0 0,0 0-70 0 0,0 0-14 0 0,0 0-5 0 0,0 0 6 0 0,0 0 25 0 0,0 0-6 0 0,0 0-18 0 0,0 0 50 0 0,0 0 22 0 0,0 0-61 0 0,0-1 0 0 0,-1 1 0 0 0,1-1 1 0 0,0 1-1 0 0,0 0 0 0 0,0-1 0 0 0,0 1 1 0 0,0-1-1 0 0,-1 1 0 0 0,1 0 0 0 0,0-1 0 0 0,0 1 1 0 0,0 0-1 0 0,-1-1 0 0 0,1 1 0 0 0,0 0 1 0 0,-1-1-1 0 0,1 1 0 0 0,0 0 0 0 0,-1 0-49 0 0,141-3 9 0 0,52-32 36 0 0,-13 21 55 0 0,109-2-146 0 0,161 12 165 0 0,-377 23-95 0 0,510-19-17 0 0,-441-12 92 0 0,376 12 85 0 0,-379 8-94 0 0,4-1-18 0 0,39-7-41 0 0,-132 8-163 0 0,15-1 303 0 0,-3 14-364 0 0,65 18 682 0 0,-55-37-794 0 0,-69-2 276 0 0,34 0 436 0 0,38-9 210 0 0,-17 4-650 0 0,-90-11 32 0 0,31 15-11 0 0,1 1-1 0 0,0-1 0 0 0,-1 1 1 0 0,1 0-1 0 0,-1 0 0 0 0,1 0 1 0 0,-1 0-1 0 0,1 0 0 0 0,-1 0 1 0 0,1 0-1 0 0,-1 1 0 0 0,1-1 1 0 0,-1 0-1 0 0,1 1 0 0 0,0-1 1 0 0,-1 1-1 0 0,1-1 0 0 0,0 1 1 0 0,-1 0-1 0 0,1 0 1 0 0,0 0-1 0 0,0-1 0 0 0,0 1 1 0 0,0 0-1 0 0,0 0 0 0 0,0 1 1 0 0,0-1-1 0 0,0 0 0 0 0,0 0 1 0 0,0 0-1 0 0,0 1 0 0 0,1-1 1 0 0,-1 0-1 0 0,1 1 0 0 0,-1-1 1 0 0,1 0-1 0 0,-1 2 13 0 0,40 1 569 0 0,-48 0-613 0 0,-1-1-27 0 0,-5-2 312 0 0,14-2-244 0 0,0 1-1 0 0,0-1 0 0 0,0 1 1 0 0,0 0-1 0 0,0-1 0 0 0,0 1 1 0 0,0 0-1 0 0,0-1 1 0 0,0 1-1 0 0,0 0 0 0 0,0 0 1 0 0,0 0-1 0 0,0 0 0 0 0,0 0 1 0 0,0 0-1 0 0,0 0 1 0 0,0 0-1 0 0,0 0 0 0 0,0 1 1 0 0,0-1-1 0 0,0 0 0 0 0,0 1 1 0 0,0-1-1 0 0,0 1 0 0 0,0-1 1 0 0,0 1-1 0 0,1-1 1 0 0,-1 1-1 0 0,0 0 0 0 0,0-1 1 0 0,0 1-1 0 0,1 0 0 0 0,-1 0 1 0 0,0-1-1 0 0,1 1 1 0 0,-1 0-1 0 0,1 0 0 0 0,-1 0 1 0 0,1 0-1 0 0,-1 0 0 0 0,1 0 1 0 0,0 0-1 0 0,-1 0 1 0 0,1 0-1 0 0,0 0 0 0 0,0 0 1 0 0,0 0-1 0 0,0 0 0 0 0,0 0 1 0 0,0 0-1 0 0,0 0 4 0 0,25 6 343 0 0,-42-10-44 0 0,13 16-4018 0 0,1-10 2493 0 0</inkml:trace>
  <inkml:trace contextRef="#ctx0" brushRef="#br1" timeOffset="20943.656">20536 6935 860 0 0,'0'0'283'0'0,"0"0"-58"0"0,0 0 40 0 0,0 0 20 0 0,0 0-99 0 0,0 0-19 0 0,0 0 40 0 0,20-5 1088 0 0,-4-26-1138 0 0,-58 38 390 0 0,36-5-521 0 0,1-1-1 0 0,0 1 1 0 0,-1-1 0 0 0,1 1-1 0 0,0 1 1 0 0,0-1 0 0 0,0 1-1 0 0,1 0 1 0 0,-1 0-1 0 0,1 0 1 0 0,-1 1 0 0 0,1 0-1 0 0,0 0 1 0 0,1 0 0 0 0,-1 0-1 0 0,1 0 1 0 0,-1 1 0 0 0,1-1-1 0 0,1 1 1 0 0,-1 0-1 0 0,1 0 1 0 0,-1 0 0 0 0,2 0-1 0 0,-1 1 1 0 0,0-1 0 0 0,1 0-1 0 0,0 1 1 0 0,0-1 0 0 0,1 1-1 0 0,0-1 1 0 0,0 1-1 0 0,0-1 1 0 0,0 1 0 0 0,1-1-1 0 0,0 1 1 0 0,0-1 0 0 0,0 1-1 0 0,1-1 1 0 0,0 0 0 0 0,0 0-1 0 0,0 0 1 0 0,3 5-26 0 0,-1-4 57 0 0,1 0 0 0 0,-1-1 0 0 0,1 0 0 0 0,0 1 0 0 0,0-1 0 0 0,1-1 0 0 0,-1 1 0 0 0,1-1 0 0 0,0 0 0 0 0,0-1 0 0 0,1 1 0 0 0,-1-1 0 0 0,1 0 0 0 0,-1-1 0 0 0,1 1 0 0 0,0-1 0 0 0,0-1 0 0 0,0 1 0 0 0,0-1 0 0 0,0-1 0 0 0,0 1 0 0 0,1-1 1 0 0,-1 0-1 0 0,0-1 0 0 0,0 0 0 0 0,5-1-57 0 0,3 0 31 0 0,-1-1 1 0 0,1 0-1 0 0,-1-1 1 0 0,0 0-1 0 0,0-1 1 0 0,-1-1-1 0 0,1 0 1 0 0,-1-1-1 0 0,0-1 1 0 0,-1 0-1 0 0,0 0 1 0 0,7-7-32 0 0,-16 13 4 0 0,0-1 0 0 0,0 1 0 0 0,0-1 0 0 0,0 0 0 0 0,-1 0 0 0 0,1 0 1 0 0,-1 0-1 0 0,1 0 0 0 0,-1-1 0 0 0,0 1 0 0 0,-1 0 0 0 0,1-1 0 0 0,-1 0 0 0 0,1 1 1 0 0,-1-1-1 0 0,0 0 0 0 0,0 0 0 0 0,-1 0 0 0 0,1 0 0 0 0,-1 1 0 0 0,0-1 0 0 0,0 0 1 0 0,0 0-1 0 0,0 0 0 0 0,-1 0 0 0 0,0 0 0 0 0,-1-3-4 0 0,-4 0 8 0 0,-1-1 0 0 0,0 2 0 0 0,-1-1 0 0 0,1 1 1 0 0,-1 0-1 0 0,-1 0 0 0 0,1 1 0 0 0,-1 0 0 0 0,0 1 0 0 0,0 0 0 0 0,0 0 0 0 0,-1 1 0 0 0,1 0 0 0 0,-1 1 0 0 0,0 0 1 0 0,-5 0-9 0 0,-52-18-475 0 0,42 6-4216 0 0,25 13 3237 0 0</inkml:trace>
  <inkml:trace contextRef="#ctx0" brushRef="#br1" timeOffset="21660.773">21898 6639 1016 0 0,'8'-12'3948'0'0,"-10"28"-2332"0"0,-2 20-1511 0 0,5 2-41 0 0,-3 60-901 0 0,-17-41-2846 0 0,11-45 2390 0 0</inkml:trace>
  <inkml:trace contextRef="#ctx0" brushRef="#br1" timeOffset="22004.188">21762 7067 1036 0 0,'-11'56'3373'0'0,"-2"12"-3585"0"0,13-49-1777 0 0,0-11 749 0 0</inkml:trace>
  <inkml:trace contextRef="#ctx0" brushRef="#br1" timeOffset="22910.744">23607 6606 1304 0 0,'0'0'493'0'0,"0"0"4"0"0,0 0-86 0 0,0 0-160 0 0,0 0-59 0 0,0 0-23 0 0,0 0-20 0 0,0 0-13 0 0,0 0-15 0 0,0 0-10 0 0,-22-3 1197 0 0,-1-10-1214 0 0,-20 59 347 0 0,17 91-2025 0 0,24-127 359 0 0,-8 11-31 0 0</inkml:trace>
  <inkml:trace contextRef="#ctx0" brushRef="#br1" timeOffset="23364.109">23258 7046 1180 0 0,'7'-3'151'0'0,"1"0"0"0"0,0 0 0 0 0,-1 1 1 0 0,1 1-1 0 0,0-1 0 0 0,0 1 0 0 0,0 1 0 0 0,0-1 0 0 0,-1 1 0 0 0,1 1 0 0 0,0-1 1 0 0,0 1-1 0 0,0 1 0 0 0,0-1 0 0 0,-1 2 0 0 0,1-1 0 0 0,0 1 0 0 0,-1 0 0 0 0,0 0 1 0 0,0 1-1 0 0,0 0 0 0 0,0 0 0 0 0,-1 1 0 0 0,6 4-151 0 0,-10 0 61 0 0,-1 0-1 0 0,0 1 0 0 0,0-1 1 0 0,-1 1-1 0 0,0-1 1 0 0,-1 1-1 0 0,1-1 1 0 0,-2 1-1 0 0,0-1 1 0 0,0 0-1 0 0,0 0 1 0 0,-1 0-1 0 0,-1 0 0 0 0,0 0 1 0 0,0 0-1 0 0,0-1 1 0 0,-1 0-1 0 0,0 0 1 0 0,-1 0-1 0 0,0-1 1 0 0,0 1-1 0 0,-1-2 0 0 0,1 1 1 0 0,-6 3-61 0 0,-89 97 1187 0 0,145-107-797 0 0,291-86-5195 0 0,-282 68 3567 0 0</inkml:trace>
  <inkml:trace contextRef="#ctx0" brushRef="#br1" timeOffset="23957.955">25125 6437 1148 0 0,'-26'54'3522'0'0,"16"-32"-3456"0"0,1 1-1 0 0,1 1 0 0 0,2-1 0 0 0,0 1 0 0 0,1 0 0 0 0,1 1 0 0 0,2-1 0 0 0,0 1 0 0 0,2 1-65 0 0,-9 14-2900 0 0,2-25 1672 0 0</inkml:trace>
  <inkml:trace contextRef="#ctx0" brushRef="#br1" timeOffset="24707.195">24791 7022 1100 0 0,'-1'-1'65'0'0,"1"1"1"0"0,-1 0-1 0 0,1-1 0 0 0,-1 1 1 0 0,1 0-1 0 0,-1-1 0 0 0,1 1 0 0 0,-1 0 1 0 0,1-1-1 0 0,-1 1 0 0 0,1-1 1 0 0,0 1-1 0 0,-1-1 0 0 0,1 1 1 0 0,0-1-1 0 0,-1 0 0 0 0,1 1 0 0 0,0-1 1 0 0,0 1-1 0 0,0-1 0 0 0,-1 0 1 0 0,1 1-1 0 0,0-1 0 0 0,0 1 0 0 0,0-1 1 0 0,0 0-1 0 0,0 1 0 0 0,0-1 1 0 0,0 0-1 0 0,0 1 0 0 0,0-1 1 0 0,0 1-1 0 0,1-1 0 0 0,-1 0 0 0 0,0 1 1 0 0,0-1-1 0 0,1 1 0 0 0,-1-1 1 0 0,0 1-1 0 0,1-1 0 0 0,-1 0 0 0 0,0 1 1 0 0,1 0-1 0 0,-1-1 0 0 0,1 1 1 0 0,-1-1-1 0 0,1 1 0 0 0,-1-1 1 0 0,1 1-1 0 0,-1 0 0 0 0,1-1 0 0 0,-1 1 1 0 0,1 0-1 0 0,-1 0 0 0 0,1-1 1 0 0,0 1-1 0 0,-1 0 0 0 0,1 0 0 0 0,0 0-65 0 0,142-31 80 0 0,-140 33-72 0 0,-1-1 1 0 0,1 1 0 0 0,-1 0 0 0 0,0 0-1 0 0,0 0 1 0 0,0 0 0 0 0,0 0-1 0 0,0 0 1 0 0,0 1 0 0 0,0-1-1 0 0,-1 0 1 0 0,0 1 0 0 0,1 0 0 0 0,-1-1-1 0 0,0 1 1 0 0,0 0 0 0 0,0 0-1 0 0,0-1 1 0 0,-1 1 0 0 0,1 0-1 0 0,-1 0 1 0 0,0 0 0 0 0,0 0 0 0 0,0 0-1 0 0,0 0 1 0 0,0 0 0 0 0,0-1-1 0 0,-1 1 1 0 0,0 0 0 0 0,1 0-1 0 0,-1 0 1 0 0,0 0 0 0 0,-1-1 0 0 0,1 1-1 0 0,0-1 1 0 0,-1 1 0 0 0,1-1-1 0 0,-1 1 1 0 0,0-1 0 0 0,0 0-1 0 0,0 0 1 0 0,0 1 0 0 0,-2 0-9 0 0,-107 107 749 0 0,155-69-474 0 0,-41-38-282 0 0,0-1 0 0 0,-1 1 0 0 0,1-1 1 0 0,-1 1-1 0 0,1 0 0 0 0,-1 0 0 0 0,0 0 0 0 0,0 1 1 0 0,-1-1-1 0 0,1 0 0 0 0,0 1 0 0 0,-1-1 0 0 0,0 1 0 0 0,0-1 1 0 0,0 1-1 0 0,-1 0 0 0 0,1-1 0 0 0,-1 1 0 0 0,0 0 1 0 0,1-1-1 0 0,-2 1 0 0 0,1 0 0 0 0,0 0 0 0 0,-1-1 0 0 0,0 1 1 0 0,0 0-1 0 0,0-1 0 0 0,0 1 0 0 0,-1-1 0 0 0,1 0 1 0 0,-1 1-1 0 0,0-1 0 0 0,0 0 0 0 0,0 0 0 0 0,0 0 1 0 0,0 0-1 0 0,-1 0 0 0 0,1 0 0 0 0,-1-1 0 0 0,-1 1 7 0 0,-3 4-271 0 0,-1-1 0 0 0,0 0-1 0 0,-1 0 1 0 0,1-1-1 0 0,-1 0 1 0 0,0-1 0 0 0,0 1-1 0 0,-1-2 1 0 0,1 1 0 0 0,-1-2-1 0 0,0 1 1 0 0,0-1 0 0 0,0-1-1 0 0,0 1 1 0 0,-7-2 271 0 0,-1 1-1131 0 0</inkml:trace>
  <inkml:trace contextRef="#ctx0" brushRef="#br1" timeOffset="25954.199">21776 7100 848 0 0,'0'0'329'0'0,"0"0"-17"0"0,0 0-8 0 0,0 0 44 0 0,0 0-119 0 0,1-12 37 0 0,-5 9 3179 0 0,-10-1-3247 0 0,13 4-194 0 0,0-1-1 0 0,0 1 1 0 0,0 0 0 0 0,0-1-1 0 0,0 1 1 0 0,-1 0-1 0 0,1 0 1 0 0,0 0 0 0 0,0-1-1 0 0,0 1 1 0 0,0 0 0 0 0,-1 1-1 0 0,1-1 1 0 0,0 0-1 0 0,0 0 1 0 0,0 0 0 0 0,0 1-1 0 0,0-1 1 0 0,0 1-1 0 0,0-1 1 0 0,0 1 0 0 0,0-1-1 0 0,0 1 1 0 0,0-1 0 0 0,0 1-1 0 0,0 0 1 0 0,0 0-1 0 0,0 0 1 0 0,0-1 0 0 0,1 1-1 0 0,-1 0 1 0 0,0 0 0 0 0,1 0-1 0 0,-1 0 1 0 0,0 0-1 0 0,1 0 1 0 0,-1 0 0 0 0,1 0-1 0 0,0 0 1 0 0,-1 1 0 0 0,1-1-1 0 0,0 0 1 0 0,0 0-1 0 0,0 0 1 0 0,0 0 0 0 0,0 0-1 0 0,0 1-3 0 0,-69 182 744 0 0,53-131-676 0 0,24-53-3910 0 0,-8-1 2683 0 0</inkml:trace>
  <inkml:trace contextRef="#ctx0" brushRef="#br1" timeOffset="29816.745">20071 5692 1568 0 0,'0'0'200'0'0,"13"4"1630"0"0,-14-2-1805 0 0,0-1 0 0 0,0 1 1 0 0,0-1-1 0 0,0 0 1 0 0,0 1-1 0 0,0-1 0 0 0,0 0 1 0 0,-1 0-1 0 0,1 0 1 0 0,0 0-1 0 0,-1 0 0 0 0,1 0 1 0 0,0 0-1 0 0,-1 0 1 0 0,1-1-1 0 0,-1 1 1 0 0,0 0-1 0 0,1-1 0 0 0,-1 1 1 0 0,1-1-1 0 0,-1 0 1 0 0,0 0-1 0 0,0 1 0 0 0,1-1 1 0 0,-1 0-1 0 0,0 0 1 0 0,1-1-1 0 0,-1 1 0 0 0,0 0 1 0 0,1-1-1 0 0,-1 1 1 0 0,0-1-26 0 0,-15 0 102 0 0,129-6 623 0 0,-110 7-661 0 0,-2 0-13 0 0,-24 3 392 0 0,-8 2 489 0 0,69-14-483 0 0,11 0-423 0 0,-47 9-10 0 0,-1 0 26 0 0,0 0 10 0 0,0 0-76 0 0,0 0 12 0 0,0 0-44 0 0,7 0-442 0 0,-4 0-2965 0 0,3-2 2231 0 0</inkml:trace>
  <inkml:trace contextRef="#ctx0" brushRef="#br1" timeOffset="30787.492">19485 5565 984 0 0,'0'0'237'0'0,"0"0"-66"0"0,0 0 21 0 0,0 0 1 0 0,0 0 75 0 0,0 0 1 0 0,0 0-31 0 0,0 0-26 0 0,0 0-24 0 0,0 0 9 0 0,0 0 103 0 0,0 0-15 0 0,0 0-69 0 0,0 0-17 0 0,0 0 28 0 0,0 0-24 0 0,0 0-75 0 0,0 0-15 0 0,0 0 23 0 0,0 0-12 0 0,0 0-7 0 0,0 0-3 0 0,0 0-13 0 0,0 0 13 0 0,0 0-33 0 0,-8-8 102 0 0,-8 48 306 0 0,16-39-419 0 0,2 26 41 0 0,22 39 372 0 0,-21-35-2747 0 0,-3-31 1449 0 0,0 0-313 0 0,0 0-20 0 0</inkml:trace>
  <inkml:trace contextRef="#ctx0" brushRef="#br1" timeOffset="31082.773">19226 5829 1196 0 0,'146'-26'4163'0'0,"-48"3"-3351"0"0,130-15 69 0 0,-227 38-1178 0 0,-1 0-75 0 0,0 0-72 0 0,10 0-2249 0 0,-13 0 1463 0 0</inkml:trace>
  <inkml:trace contextRef="#ctx0" brushRef="#br1" timeOffset="31599.476">19451 5952 1004 0 0,'-50'-5'938'0'0,"31"10"-858"0"0,0 0 0 0 0,0 1 0 0 0,1 0 0 0 0,-1 2 0 0 0,1 0 0 0 0,1 2 0 0 0,0 0 0 0 0,0 0 0 0 0,-6 7-80 0 0,25-18-4 0 0,-1 1 1 0 0,0 0-1 0 0,1 0 0 0 0,-1-1 0 0 0,0 1 1 0 0,0 0-1 0 0,1 1 0 0 0,-1-1 0 0 0,0 0 1 0 0,1 0-1 0 0,-1 0 0 0 0,0 1 0 0 0,0-1 1 0 0,1 1-1 0 0,-1-1 0 0 0,0 1 0 0 0,0-1 1 0 0,0 1-1 0 0,0 0 0 0 0,0 0 0 0 0,0-1 1 0 0,0 1-1 0 0,0 0 0 0 0,0 0 0 0 0,0 0 0 0 0,0 0 1 0 0,0 0-1 0 0,-1 0 0 0 0,1 0 0 0 0,0 0 1 0 0,-1 1-1 0 0,1-1 0 0 0,-1 0 0 0 0,1 0 1 0 0,-1 0-1 0 0,0 1 0 0 0,1-1 0 0 0,-1 0 1 0 0,0 1-1 0 0,0-1 0 0 0,0 0 0 0 0,0 1 1 0 0,0-1-1 0 0,0 0 0 0 0,0 0 0 0 0,-1 1 0 0 0,1-1 1 0 0,0 0-1 0 0,-1 0 0 0 0,1 1 0 0 0,-1-1 1 0 0,1 0-1 0 0,-1 0 0 0 0,1 0 0 0 0,-1 0 1 0 0,0 0-1 0 0,0 0 0 0 0,0 0 0 0 0,1 0 1 0 0,-1 0-1 0 0,0 0 0 0 0,0 0 0 0 0,0 0 1 0 0,-1 0 3 0 0,19-1-918 0 0</inkml:trace>
  <inkml:trace contextRef="#ctx0" brushRef="#br1" timeOffset="32084.579">19447 6009 1148 0 0,'-50'41'939'0'0,"27"-24"-593"0"0,1 1-1 0 0,0 0 1 0 0,1 2-1 0 0,2 0 1 0 0,0 2-1 0 0,1 0 0 0 0,1 1 1 0 0,1 0-1 0 0,-8 17-345 0 0,24-39 38 0 0,-1 1-1 0 0,0-1 0 0 0,1 1 0 0 0,0 0 0 0 0,-1-1 0 0 0,1 1 0 0 0,0 0 0 0 0,0 0 0 0 0,-1-1 1 0 0,1 1-1 0 0,1 0 0 0 0,-1 0 0 0 0,0-1 0 0 0,0 1 0 0 0,1 0 0 0 0,-1 0 0 0 0,1-1 0 0 0,-1 1 1 0 0,1-1-1 0 0,0 1 0 0 0,-1 0 0 0 0,1-1 0 0 0,0 1 0 0 0,0-1 0 0 0,0 0 0 0 0,1 1 0 0 0,-1-1 1 0 0,0 0-1 0 0,0 0 0 0 0,1 1 0 0 0,-1-1 0 0 0,0 0 0 0 0,1-1 0 0 0,-1 1 0 0 0,1 0 0 0 0,0 0 1 0 0,-1 0-1 0 0,1-1 0 0 0,0 1 0 0 0,-1-1 0 0 0,1 0 0 0 0,0 1 0 0 0,-1-1 0 0 0,1 0 0 0 0,0 0 1 0 0,0 0-1 0 0,-1 0 0 0 0,1 0 0 0 0,0 0 0 0 0,0-1 0 0 0,-1 1 0 0 0,1 0 0 0 0,0-1 0 0 0,-1 0 1 0 0,1 1-38 0 0,94-15 363 0 0,-89 13-413 0 0,0 1 1 0 0,-1-1 0 0 0,1-1-1 0 0,0 1 1 0 0,-1-1 0 0 0,0 0-1 0 0,0-1 1 0 0,0 1-1 0 0,0-1 1 0 0,0-1 0 0 0,-1 1-1 0 0,0-1 1 0 0,0 0 0 0 0,0 0-1 0 0,0 0 1 0 0,-1-1 0 0 0,0 1-1 0 0,0-1 1 0 0,0 0-1 0 0,-1 0 1 0 0,0-1 0 0 0,0 1-1 0 0,-1-1 1 0 0,0 1 0 0 0,0-1-1 0 0,0 0 1 0 0,-1 0 0 0 0,0-2 49 0 0,-3 3-115 0 0,0 1 0 0 0,-1-1 0 0 0,0 1 0 0 0,-1 0 1 0 0,1 0-1 0 0,-1 1 0 0 0,0-1 0 0 0,0 1 1 0 0,0 0-1 0 0,0 0 0 0 0,-1 0 0 0 0,0 0 0 0 0,0 1 1 0 0,0 0-1 0 0,0 0 0 0 0,0 0 0 0 0,-1 0 0 0 0,1 1 1 0 0,-1 0-1 0 0,1 0 0 0 0,-1 1 0 0 0,0 0 1 0 0,0 0-1 0 0,0 0 0 0 0,-4 0 115 0 0,-4 0-1041 0 0</inkml:trace>
  <inkml:trace contextRef="#ctx0" brushRef="#br1" timeOffset="34852.7">21575 7397 1544 0 0,'-18'-15'2337'0'0,"2"12"-2002"0"0,-17-28 198 0 0,13 24 775 0 0,99 4-726 0 0,34-18-4929 0 0,-103 15 3251 0 0</inkml:trace>
  <inkml:trace contextRef="#ctx0" brushRef="#br1" timeOffset="35303.427">21714 7005 1140 0 0,'-22'13'3078'0'0,"-21"28"-2892"0"0,31-29 112 0 0,-98 66-3218 0 0,87-72 2302 0 0</inkml:trace>
  <inkml:trace contextRef="#ctx0" brushRef="#br1" timeOffset="39517.612">20157 5670 880 0 0,'0'0'87'0'0,"0"0"-35"0"0,0 0 27 0 0,0 0 74 0 0,0 0-69 0 0,0 0-97 0 0,0 0 47 0 0,0 0-37 0 0,0 0 7 0 0,0 0 16 0 0,0 0 21 0 0,0 0 3 0 0,0 0-31 0 0,0 0 1 0 0,0 0-34 0 0,0 0 45 0 0,0 0 0 0 0,0 0 65 0 0,0 0-51 0 0,0 0-52 0 0,0 0 49 0 0,0 0 89 0 0,0 0 0 0 0,0 0-106 0 0,0 0 64 0 0,0 0-54 0 0,0 0 25 0 0,0 0-16 0 0,0 0 20 0 0,0 0 6 0 0,0 0-26 0 0,0 0-25 0 0,0 0 0 0 0,0 0 60 0 0,0 0-16 0 0,0 0-55 0 0,0 0-24 0 0,0 0-13 0 0,0 0-16 0 0,0 0 45 0 0,0 0 1 0 0,0 0-6 0 0,0 0-31 0 0,0 0 64 0 0,0 0 25 0 0,0 0-16 0 0,0 0 43 0 0,0 0-54 0 0,0 0-50 0 0,0 0 17 0 0,0 0 54 0 0,0 0-50 0 0,0 0-48 0 0,0 0-13 0 0,0 0 52 0 0,0 0 96 0 0,0 0 24 0 0,0 0-60 0 0,0 0-26 0 0,0 0-5 0 0,0 0 18 0 0,0 0 8 0 0,0 0-10 0 0,0 0-13 0 0,0 0 28 0 0,0 0-38 0 0,0 0-5 0 0,0 0-26 0 0,0 0 46 0 0,0 0 50 0 0,0 0 43 0 0,0 0-106 0 0,0 0-2 0 0,0 0-62 0 0,0 0-69 0 0,0 0-53 0 0,0 0-7 0 0,0 0 65 0 0,0 0-64 0 0,0 0-28 0 0,0 0-89 0 0,0 0-84 0 0</inkml:trace>
  <inkml:trace contextRef="#ctx0" brushRef="#br1" timeOffset="42549.203">20157 5686 876 0 0,'0'0'207'0'0,"0"0"-29"0"0,0 0 38 0 0,0 0-100 0 0,0 0 2 0 0,0 0 35 0 0,0 0-36 0 0,0 0 34 0 0,0 0-47 0 0,-13 2 3034 0 0,75-13-3160 0 0,-1 3 0 0 0,2 3 0 0 0,-1 2 0 0 0,42 4 22 0 0,-35-1-176 0 0,19-7 341 0 0,-7-13-371 0 0,-80 20 223 0 0,26 0 1 0 0,620 0 1389 0 0,-646 0-1387 0 0,34 0-200 0 0,72 6 118 0 0,86-6 166 0 0,-192 0-66 0 0,30 0 358 0 0,-30 0-370 0 0,-1 0 46 0 0,0 0-21 0 0,27 8-144 0 0,-27-8 75 0 0,1 0 1064 0 0,0 0-6362 0 0,-1 0 4001 0 0</inkml:trace>
  <inkml:trace contextRef="#ctx0" brushRef="#br1" timeOffset="47256.514">21823 5671 1160 0 0,'0'0'271'0'0,"0"0"-15"0"0,0 0-3 0 0,0 0-24 0 0,0 0 2 0 0,0 0-25 0 0,0 0-15 0 0,0 0-26 0 0,0 0 38 0 0,0 0-46 0 0,0 0 33 0 0,0 0-2 0 0,0 0-54 0 0,0 0-20 0 0,0 0-2 0 0,0 0-45 0 0,0 0-5 0 0,0 0-13 0 0,0 0-11 0 0,0 0 8 0 0,0 0 56 0 0,0 0 6 0 0,0 0-30 0 0,0 0-14 0 0,0 0-39 0 0,0 0-15 0 0,0 0 11 0 0,0 0 36 0 0,0 0 4 0 0,0 0-2 0 0,-20-4 507 0 0,13-9-529 0 0,7 12-7 0 0,0-1 0 0 0,-1 0 0 0 0,1 0 0 0 0,-1 1 1 0 0,1-1-1 0 0,-1 1 0 0 0,0-1 0 0 0,1 0 0 0 0,-1 1 0 0 0,0-1 1 0 0,0 1-1 0 0,0 0 0 0 0,0-1 0 0 0,-1 1 0 0 0,1 0 0 0 0,0 0 1 0 0,0-1-1 0 0,-1 1 0 0 0,1 0 0 0 0,-1 0 0 0 0,1 1 0 0 0,-1-1 1 0 0,1 0-1 0 0,-1 0 0 0 0,1 1 0 0 0,-1-1 0 0 0,0 1 0 0 0,1-1 1 0 0,-1 1-1 0 0,0 0 0 0 0,0 0 0 0 0,1 0 0 0 0,-1 0 0 0 0,0 0 0 0 0,0 0 1 0 0,1 0-1 0 0,-1 0 0 0 0,0 1 0 0 0,1-1 0 0 0,-1 1 0 0 0,0-1 1 0 0,0 1-31 0 0,-37 52 46 0 0,39-52-76 0 0,0-1 52 0 0,0 0 27 0 0,0 0 8 0 0,0 0-21 0 0,0 0-12 0 0,-2 32 70 0 0,-15 1 54 0 0,17-32-68 0 0,2 24 275 0 0,1-21-320 0 0,0-1 1 0 0,0 1-1 0 0,1 0 0 0 0,-1-1 1 0 0,1 0-1 0 0,0 0 0 0 0,-1 0 0 0 0,1 0 1 0 0,1-1-1 0 0,-1 0 0 0 0,0 1 1 0 0,1-1-1 0 0,-1-1 0 0 0,1 1 1 0 0,-1-1-1 0 0,1 0 0 0 0,0 0 1 0 0,-1 0-1 0 0,1 0 0 0 0,0-1 0 0 0,0 0 1 0 0,1 0-36 0 0,-4 0-1 0 0,33-1 642 0 0,-32-3-625 0 0,0 1 0 0 0,0-1 0 0 0,0 0 0 0 0,0 0 0 0 0,-1 0-1 0 0,1 0 1 0 0,-1 0 0 0 0,0 0 0 0 0,-1-1 0 0 0,1 1 0 0 0,-1-1-1 0 0,1 1 1 0 0,-1-1 0 0 0,-1 1 0 0 0,1-1 0 0 0,-1 0 0 0 0,0 0-1 0 0,0 1 1 0 0,0-2-16 0 0,0 5-10 0 0,0 1 48 0 0,0 0-28 0 0,0-41 142 0 0,-11 1 15 0 0,-6 27-325 0 0,-16 17-5749 0 0,16 0 4807 0 0,1-3-360 0 0</inkml:trace>
  <inkml:trace contextRef="#ctx0" brushRef="#br1" timeOffset="50933.534">19882 4974 1048 0 0,'-18'-2'1696'0'0,"-30"-34"209"0"0,103 26-640 0 0,87-1-1605 0 0,-48-4-2969 0 0,-70 9 2048 0 0</inkml:trace>
  <inkml:trace contextRef="#ctx0" brushRef="#br1" timeOffset="52695.061">18779 4765 928 0 0,'0'-17'2291'0'0,"-3"2"-1780"0"0,2 14-465 0 0,1 1 1 0 0,-1-1 0 0 0,0 0-1 0 0,1 0 1 0 0,-1 0 0 0 0,1 0-1 0 0,-1 0 1 0 0,1 0 0 0 0,-1-1-1 0 0,1 1 1 0 0,0 0 0 0 0,0 0-1 0 0,-1 0 1 0 0,1 0 0 0 0,0 0-1 0 0,0 0 1 0 0,0-1 0 0 0,0 1-1 0 0,0 0 1 0 0,1 0-1 0 0,-1 0 1 0 0,0 0 0 0 0,0 0-1 0 0,1 0 1 0 0,-1 0 0 0 0,1-1-1 0 0,-1 1 1 0 0,1 0 0 0 0,-1 0-1 0 0,1 0 1 0 0,0 1 0 0 0,-1-1-1 0 0,1 0 1 0 0,0 0 0 0 0,0 0-1 0 0,-1 0 1 0 0,1 1 0 0 0,0-1-1 0 0,0 0 1 0 0,0 1 0 0 0,1-1-47 0 0,-2 1 128 0 0,0 0-30 0 0,0 0-82 0 0,-5 37 26 0 0,21 188 902 0 0,11-148-219 0 0,-41-67-5907 0 0,13-13 3732 0 0</inkml:trace>
  <inkml:trace contextRef="#ctx0" brushRef="#br1" timeOffset="53380.748">18776 4671 1024 0 0,'0'0'185'0'0,"-39"34"1940"0"0,6-3-1475 0 0,16-18-331 0 0,1 1 0 0 0,0 1 0 0 0,2 1 0 0 0,-1 0 0 0 0,2 1 0 0 0,0 1 1 0 0,1 0-1 0 0,-6 14-319 0 0,19-30 41 0 0,1 0 0 0 0,-1 0 0 0 0,1-1 1 0 0,0 1-1 0 0,0 0 0 0 0,0-1 1 0 0,0 1-1 0 0,0-1 0 0 0,0 1 0 0 0,0-1 1 0 0,1 0-1 0 0,-1 0 0 0 0,0 0 0 0 0,1 0 1 0 0,-1 0-1 0 0,0-1 0 0 0,1 1 1 0 0,-1-1-1 0 0,1 0 0 0 0,-1 1 0 0 0,1-1 1 0 0,-1 0-1 0 0,1-1 0 0 0,0 1 0 0 0,-1 0 1 0 0,0-1-1 0 0,1 1 0 0 0,-1-1 1 0 0,3-1-42 0 0,1 2 69 0 0,87 0 362 0 0,-92 0-386 0 0,-1 0-14 0 0,0 0-54 0 0,32 0-1625 0 0,-22 0-2445 0 0,-4 0 2643 0 0</inkml:trace>
  <inkml:trace contextRef="#ctx0" brushRef="#br1" timeOffset="53928.428">18730 4921 1304 0 0,'13'-5'2785'0'0,"45"-3"-2090"0"0,44-7 114 0 0,-115 21-971 0 0,7-5-2365 0 0,7-1 1287 0 0</inkml:trace>
  <inkml:trace contextRef="#ctx0" brushRef="#br1" timeOffset="54396.049">19117 4780 1216 0 0,'-2'18'3169'0'0,"-43"31"-2650"0"0,37-41-213 0 0,-37 45 140 0 0,2 1-1 0 0,2 3 1 0 0,3 1-1 0 0,2 2 0 0 0,-3 15-445 0 0,15-20 400 0 0,35-65-5497 0 0,-8 6 3913 0 0</inkml:trace>
  <inkml:trace contextRef="#ctx0" brushRef="#br1" timeOffset="55270.44">19138 5178 1184 0 0,'0'0'438'0'0,"0"0"-104"0"0,0 0-34 0 0,0 0-12 0 0,-50-19 1996 0 0,47 14-2240 0 0,0 1 1 0 0,0 0-1 0 0,0-1 1 0 0,1 1-1 0 0,-1-1 1 0 0,1 0-1 0 0,0 0 1 0 0,1 0-1 0 0,-1 0 0 0 0,1 0 1 0 0,0-1-1 0 0,0 1 1 0 0,1 0-1 0 0,-1 0 1 0 0,1-1-1 0 0,1 1 1 0 0,-1 0-1 0 0,1 0 1 0 0,-1-1-1 0 0,1 1 1 0 0,1 0-1 0 0,-1 0 0 0 0,1 0 1 0 0,0 0-1 0 0,0 0 1 0 0,3-4-45 0 0,1 0 15 0 0,0 0 0 0 0,1 0 1 0 0,1 0-1 0 0,-1 1 0 0 0,1 0 1 0 0,0 1-1 0 0,1 0 0 0 0,0 0 0 0 0,0 1 1 0 0,0 0-1 0 0,1 0 0 0 0,0 1 1 0 0,0 0-1 0 0,2 1-15 0 0,-11 3-3 0 0,0 0-1 0 0,1 1 1 0 0,-1-1 0 0 0,0 1 0 0 0,1-1-1 0 0,-1 1 1 0 0,1-1 0 0 0,-1 1 0 0 0,0 0 0 0 0,1 0-1 0 0,-1 0 1 0 0,1 0 0 0 0,-1 0 0 0 0,1 0-1 0 0,-1 0 1 0 0,0 0 0 0 0,1 1 0 0 0,-1-1-1 0 0,0 1 1 0 0,1-1 0 0 0,-1 1 0 0 0,0-1-1 0 0,1 1 1 0 0,-1 0 0 0 0,0-1 0 0 0,0 1-1 0 0,0 0 1 0 0,1 0 0 0 0,-1 0 0 0 0,0 0 0 0 0,0 0-1 0 0,0 0 1 0 0,-1 0 0 0 0,1 0 0 0 0,0 0-1 0 0,0 1 1 0 0,-1-1 0 0 0,1 0 0 0 0,0 1-1 0 0,-1-1 1 0 0,0 0 0 0 0,1 1 0 0 0,-1-1-1 0 0,0 0 1 0 0,1 1 0 0 0,-1-1 0 0 0,0 1-1 0 0,0-1 1 0 0,0 1 0 0 0,0-1 0 0 0,-1 0 0 0 0,1 1-1 0 0,0-1 1 0 0,-1 1 0 0 0,1-1 0 0 0,0 0-1 0 0,-1 1 1 0 0,0-1 0 0 0,1 0 0 0 0,-1 0-1 0 0,0 1 1 0 0,0-1 0 0 0,0 1 3 0 0,-87 245 872 0 0,87-246-851 0 0,-1 1 0 0 0,1 0 0 0 0,-1 0 0 0 0,1-1 0 0 0,0 1 0 0 0,0 0 0 0 0,0 0 0 0 0,0 0 0 0 0,0 0-1 0 0,1 0 1 0 0,-1 1 0 0 0,0-1 0 0 0,1 0 0 0 0,0 0 0 0 0,-1 0 0 0 0,1 0 0 0 0,0 1 0 0 0,0-1 0 0 0,0 0 0 0 0,1 0 0 0 0,-1 0 0 0 0,0 1 0 0 0,1-1 0 0 0,-1 0 0 0 0,1 0 0 0 0,0 0 0 0 0,0 0 0 0 0,0 0-1 0 0,0 0 1 0 0,0 0 0 0 0,0 0 0 0 0,1-1 0 0 0,-1 1 0 0 0,0 0 0 0 0,1-1 0 0 0,-1 1 0 0 0,1-1 0 0 0,0 1 0 0 0,0-1 0 0 0,-1 0 0 0 0,1 1 0 0 0,0-1 0 0 0,0 0 0 0 0,0-1 0 0 0,0 1 0 0 0,0 0 0 0 0,1 0 0 0 0,-1-1-1 0 0,0 1 1 0 0,0-1 0 0 0,0 0 0 0 0,0 0 0 0 0,1 0 0 0 0,-1 0 0 0 0,0 0 0 0 0,0 0 0 0 0,2-1-21 0 0,-3 2 4 0 0,0-1 1 0 0,0 0-1 0 0,0 1 0 0 0,0-1 1 0 0,1 0-1 0 0,-1 0 0 0 0,0 0 1 0 0,0 0-1 0 0,0 0 0 0 0,0 0 0 0 0,0-1 1 0 0,1 1-1 0 0,-1 0 0 0 0,0 0 1 0 0,0-1-1 0 0,0 1 0 0 0,0-1 1 0 0,0 1-1 0 0,0-1 0 0 0,0 1 1 0 0,0-1-1 0 0,0 0 0 0 0,0 1 0 0 0,0-1 1 0 0,0 0-1 0 0,-1 0 0 0 0,1 0 1 0 0,0 0-1 0 0,0 0 0 0 0,-1 0 1 0 0,1 0-1 0 0,-1 0 0 0 0,1 0 1 0 0,-1 0-1 0 0,1 0 0 0 0,-1 0 0 0 0,0 0 1 0 0,1 0-1 0 0,-1 0 0 0 0,0 0 1 0 0,0-1-1 0 0,0 1 0 0 0,0 0 1 0 0,0 0-1 0 0,0 0 0 0 0,0 0 1 0 0,0-1-1 0 0,0 1 0 0 0,-1 0 0 0 0,1 0 1 0 0,0 0-1 0 0,-1 0 0 0 0,1 0 1 0 0,-1 0-1 0 0,1 0 0 0 0,-1 0 1 0 0,0-1-5 0 0,-47-53-115 0 0,35 48-125 0 0,-28-18-214 0 0,25 6-3881 0 0,16 15 3017 0 0</inkml:trace>
  <inkml:trace contextRef="#ctx0" brushRef="#br1" timeOffset="57830.086">21728 4891 956 0 0,'0'0'309'0'0,"0"0"15"0"0,0 0-80 0 0,0 0-16 0 0,0 0 11 0 0,0 0-18 0 0,0 0 21 0 0,0 0-16 0 0,0 0-23 0 0,0 0-7 0 0,0 0 48 0 0,0 0-6 0 0,0 0 44 0 0,0 0 8 0 0,0 0-32 0 0,0 0-84 0 0,0 0 36 0 0,0 0 40 0 0,0 0 1 0 0,0 0 9 0 0,0 0-39 0 0,0 0-116 0 0,0 0-44 0 0,0 0 12 0 0,0 0 24 0 0,0 0 1 0 0,0 0-72 0 0,0 0 35 0 0,0 0-56 0 0,0 0 80 0 0,0 0 5 0 0,0 0-20 0 0,0 0-11 0 0,0 0-102 0 0,0 0-52 0 0,0 0-46 0 0,0 0-177 0 0,0 0-54 0 0,0 0-62 0 0,0 0-246 0 0,0 0-347 0 0,0 0-35 0 0,0 0 22 0 0</inkml:trace>
  <inkml:trace contextRef="#ctx0" brushRef="#br1" timeOffset="58188.04">21728 4969 1008 0 0,'0'17'2633'0'0,"23"15"-2687"0"0,-20-24-803 0 0,-6-6-153 0 0</inkml:trace>
  <inkml:trace contextRef="#ctx0" brushRef="#br1" timeOffset="58466.707">21764 5142 956 0 0,'10'14'2715'0'0,"-11"-3"-3881"0"0,-2-9 9 0 0</inkml:trace>
  <inkml:trace contextRef="#ctx0" brushRef="#br1" timeOffset="58762.683">21760 5302 1280 0 0,'13'38'2600'0'0,"-13"-24"-4341"0"0,0-10 618 0 0</inkml:trace>
  <inkml:trace contextRef="#ctx0" brushRef="#br1" timeOffset="59012.608">21741 5512 936 0 0,'2'2'400'0'0,"1"1"20"0"0,-3-2-136 0 0,2 2-40 0 0,-1-1-28 0 0,1-1-28 0 0,-2 2 20 0 0,3-1 4 0 0,-1 1-200 0 0,1 1-84 0 0,-2-1-144 0 0,1-3-376 0 0,-2 3-624 0 0</inkml:trace>
  <inkml:trace contextRef="#ctx0" brushRef="#br1" timeOffset="59260.913">21784 5662 984 0 0,'0'3'220'0'0,"0"-1"-36"0"0,0-1-180 0 0,2 2-116 0 0,-2-1-164 0 0</inkml:trace>
  <inkml:trace contextRef="#ctx0" brushRef="#br1" timeOffset="63802.237">21778 4861 904 0 0,'0'0'-21'0'0,"0"0"29"0"0,0 0 22 0 0,0 0 24 0 0,0 0-1 0 0,0 0 6 0 0,0 0 16 0 0,0 0-42 0 0,0 0-31 0 0,0 0 54 0 0,0 0-10 0 0,0 0-68 0 0,0 0 12 0 0,0 0 63 0 0,0 0 43 0 0,0 0-75 0 0,0 0 91 0 0,0 0-69 0 0,0 0-8 0 0,0 0 23 0 0,0 0 26 0 0,0 0-27 0 0,0 0 22 0 0,0 0-5 0 0,0 0 21 0 0,0 0-99 0 0,0 0-4 0 0,0 0 3 0 0,0 0-80 0 0,0 0-1 0 0,0 0-33 0 0,0 0-41 0 0,0 0-111 0 0,0 0-57 0 0</inkml:trace>
  <inkml:trace contextRef="#ctx0" brushRef="#br1" timeOffset="66873.377">21778 4861 1008 0 0,'0'0'313'0'0,"0"0"-151"0"0,0 0-56 0 0,0 0 24 0 0,0 0-48 0 0,0 0 15 0 0,0 0 15 0 0,0 0 46 0 0,0 0-11 0 0,0 0-40 0 0,0 0-9 0 0,0 0-5 0 0,0 0 16 0 0,0 0-39 0 0,0 0 15 0 0,0 0-11 0 0,0 0-31 0 0,0 0-23 0 0,0 0 28 0 0,0 0-1 0 0,0 0 2 0 0,0 0 5 0 0,-13 3 1840 0 0,55 5-1862 0 0,-42-8-73 0 0,0 0 59 0 0,0 0-19 0 0,28 0 376 0 0,77 0-61 0 0,-104 0-355 0 0,28 0-236 0 0,40 0 448 0 0,-68 0-82 0 0,35 0-89 0 0,37-8-229 0 0,-26 1 453 0 0,-12 3-409 0 0,-26 1 201 0 0,-1-1 1 0 0,1 1 0 0 0,0 1 0 0 0,0 0-1 0 0,0 0 1 0 0,0 1 0 0 0,0 0 0 0 0,0 1-1 0 0,0-1 1 0 0,1 2 0 0 0,-1-1 0 0 0,0 2-1 0 0,3 0-16 0 0,23-1-265 0 0,131-1 581 0 0,-116-7-436 0 0,66 7-312 0 0,-52-8 863 0 0,25 8-54 0 0,-31-7-501 0 0,43 7-203 0 0,-46-8 378 0 0,-54 8-96 0 0,35 0-269 0 0,5 0 456 0 0,-40 0-123 0 0,41 0 273 0 0,1-1 28 0 0,-39-2 7 0 0,-1 4-144 0 0,5 3-172 0 0,2-3 18 0 0,-9-1-29 0 0,32-1 134 0 0,-7 4 58 0 0,-44-3 1258 0 0,18-5-4256 0 0,-2-1-68 0 0,1 4 1395 0 0</inkml:trace>
  <inkml:trace contextRef="#ctx0" brushRef="#br1" timeOffset="68205.524">23444 4839 996 0 0,'0'0'417'0'0,"0"0"-121"0"0,0 0-59 0 0,0 0 37 0 0,0 0-16 0 0,-3-28 1302 0 0,-33 2-813 0 0,-19 24-198 0 0,54 2-605 0 0,1 0-9 0 0,-43 24 63 0 0,36-20 84 0 0,0 0-1 0 0,1 0 1 0 0,0 0-1 0 0,0 1 0 0 0,0 0 1 0 0,0 0-1 0 0,1 0 1 0 0,0 1-1 0 0,0 0 1 0 0,0 0-1 0 0,1 0 1 0 0,0 1-1 0 0,0-1 1 0 0,1 1-1 0 0,-1 0 0 0 0,1 0 1 0 0,1 1-82 0 0,0-6 19 0 0,1 1-1 0 0,0-1 1 0 0,0 1-1 0 0,0-1 1 0 0,0 1 0 0 0,0-1-1 0 0,1 1 1 0 0,-1 0 0 0 0,1-1-1 0 0,-1 1 1 0 0,1 0-1 0 0,0-1 1 0 0,0 1 0 0 0,1 0-1 0 0,-1 0 1 0 0,0-1 0 0 0,1 1-1 0 0,0-1 1 0 0,-1 1-1 0 0,1 0 1 0 0,0-1 0 0 0,0 1-1 0 0,1-1 1 0 0,-1 0 0 0 0,0 1-1 0 0,1-1 1 0 0,-1 0 0 0 0,1 0-1 0 0,0 0 1 0 0,0 0-1 0 0,0 0 1 0 0,0 0 0 0 0,1 0-19 0 0,77 23 666 0 0,-78-25-651 0 0,44 0 608 0 0,-41-1-593 0 0,0-2 0 0 0,0 1 1 0 0,0 0-1 0 0,0-1 0 0 0,-1 0 0 0 0,0 0 1 0 0,1 0-1 0 0,-1-1 0 0 0,0 1 1 0 0,-1-1-1 0 0,1 0 0 0 0,0 0 0 0 0,-1 0 1 0 0,0-1-1 0 0,0 1 0 0 0,-1-1 1 0 0,1 0-1 0 0,-1 1 0 0 0,0-1 0 0 0,0 0 1 0 0,0-1-1 0 0,-1 1 0 0 0,0 0 1 0 0,0 0-1 0 0,0-1 0 0 0,-1-4-30 0 0,0 9 45 0 0,0-27 131 0 0,-26-15-614 0 0,-12 41-3808 0 0,29 2 2579 0 0,1 0 215 0 0</inkml:trace>
  <inkml:trace contextRef="#ctx0" brushRef="#br1" timeOffset="71108.51">19864 4056 888 0 0,'-18'-3'1714'0'0,"-18"-26"-1096"0"0,152 28 817 0 0,49 1-3768 0 0,-137 0 1239 0 0</inkml:trace>
  <inkml:trace contextRef="#ctx0" brushRef="#br1" timeOffset="72214.078">18426 3931 1164 0 0,'-23'-5'1530'0'0,"-12"-23"-948"0"0,68 23 210 0 0,219-12 684 0 0,-248 18-1433 0 0,-1 0 1 0 0,0 1 0 0 0,1-1-1 0 0,-1 1 1 0 0,0 0 0 0 0,0 0-1 0 0,0 0 1 0 0,0 1 0 0 0,0-1-1 0 0,-1 1 1 0 0,1-1 0 0 0,-1 1-1 0 0,1 0 1 0 0,-1 0 0 0 0,0 0-1 0 0,0 0 1 0 0,0 0 0 0 0,-1 1-1 0 0,1-1 1 0 0,-1 0 0 0 0,1 4-44 0 0,-48 103 133 0 0,7 42-71 0 0,37-84-858 0 0,3-45-2968 0 0,-1-22 2516 0 0</inkml:trace>
  <inkml:trace contextRef="#ctx0" brushRef="#br1" timeOffset="72496.997">18456 4176 1392 0 0,'19'-9'684'0'0,"4"-2"-96"0"0,4 2-28 0 0,-1-1-136 0 0,1-4 12 0 0,3 5-108 0 0,-3 2 24 0 0,5 1-172 0 0,-1-2-12 0 0,1 2-16 0 0,-5 2-292 0 0,0 2-64 0 0,-11-1-156 0 0,5-1-484 0 0,-7 1 52 0 0,-6 0-592 0 0</inkml:trace>
  <inkml:trace contextRef="#ctx0" brushRef="#br1" timeOffset="72885.382">19035 3892 848 0 0,'1'1'160'0'0,"-1"-1"0"0"0,0 1 0 0 0,0-1 0 0 0,0 0 0 0 0,0 1 0 0 0,1-1 0 0 0,-1 1-1 0 0,0-1 1 0 0,0 0 0 0 0,1 1 0 0 0,-1-1 0 0 0,0 0 0 0 0,1 1 0 0 0,-1-1 0 0 0,0 0 0 0 0,1 0 0 0 0,-1 1 0 0 0,1-1 0 0 0,-1 0 0 0 0,0 0 0 0 0,1 0-1 0 0,-1 1 1 0 0,1-1 0 0 0,-1 0-160 0 0,-26 29 382 0 0,-6 18-115 0 0,2 0 0 0 0,2 3 0 0 0,3 0-1 0 0,1 1 1 0 0,3 2 0 0 0,-7 30-267 0 0,-28 110-781 0 0,51-170-2382 0 0,5-22 1830 0 0</inkml:trace>
  <inkml:trace contextRef="#ctx0" brushRef="#br1" timeOffset="73494.905">19141 4356 1060 0 0,'-4'-4'136'0'0,"0"0"-1"0"0,1 0 1 0 0,-1 0 0 0 0,1 0-1 0 0,0-1 1 0 0,0 1 0 0 0,1-1-1 0 0,-1 1 1 0 0,1-1 0 0 0,0 0-1 0 0,0 0 1 0 0,1 0-1 0 0,-1-1 1 0 0,1 1 0 0 0,0 0-1 0 0,1 0 1 0 0,-1-1 0 0 0,1 1-1 0 0,0-1 1 0 0,1-4-136 0 0,0 4 33 0 0,1 0 0 0 0,0-1 0 0 0,0 1 0 0 0,1 0-1 0 0,-1 0 1 0 0,1 1 0 0 0,0-1 0 0 0,1 1 0 0 0,0-1 0 0 0,-1 1 0 0 0,2 0 0 0 0,-1 0 0 0 0,1 1-1 0 0,-1-1 1 0 0,1 1 0 0 0,0 0 0 0 0,1 0 0 0 0,-1 1 0 0 0,1 0 0 0 0,-1-1 0 0 0,1 2 0 0 0,0-1 0 0 0,0 1-1 0 0,1 0 1 0 0,-1 0 0 0 0,0 1 0 0 0,7-1-33 0 0,-12 2 67 0 0,-1 0-7 0 0,0 0-80 0 0,10 33 5 0 0,-57 96 193 0 0,39-115-60 0 0,1-1 1 0 0,0 2-1 0 0,1-1 0 0 0,1 1 0 0 0,0-1 0 0 0,1 1 0 0 0,1 1 0 0 0,0-1 1 0 0,0 12-119 0 0,7-21 22 0 0,0 1 0 0 0,1-2 0 0 0,0 1 0 0 0,0 0 1 0 0,0-1-1 0 0,1 0 0 0 0,0 0 0 0 0,0-1 1 0 0,0 1-1 0 0,1-1 0 0 0,-1-1 0 0 0,1 1 1 0 0,0-1-1 0 0,0 0 0 0 0,0-1 0 0 0,0 0 1 0 0,1 0-1 0 0,-1 0 0 0 0,1-1 0 0 0,-1 0 0 0 0,1-1 1 0 0,-1 1-1 0 0,1-2 0 0 0,-1 1 0 0 0,1-1 1 0 0,2 0-23 0 0,58 2 64 0 0,-69-20-140 0 0,-253-72-151 0 0,250 89 51 0 0,1 0 1 0 0,-1-1 0 0 0,1 1-1 0 0,0 0 1 0 0,0-1-1 0 0,0 0 1 0 0,0 0-1 0 0,0 0 1 0 0,0 0 0 0 0,1 0-1 0 0,-1 0 1 0 0,1-1-1 0 0,0 1 1 0 0,0-1-1 0 0,1 0 1 0 0,-1 1-1 0 0,1-1 1 0 0,-1 0 0 0 0,1 0-1 0 0,0 0 1 0 0,1 0-1 0 0,-1 0 1 0 0,1-2 175 0 0,0-11-1223 0 0</inkml:trace>
  <inkml:trace contextRef="#ctx0" brushRef="#br1" timeOffset="77082.488">23249 4093 1216 0 0,'0'0'401'0'0,"0"0"-45"0"0,0 0-77 0 0,0 0-44 0 0,0 0 7 0 0,0 0 17 0 0,0 0 18 0 0,0 0 112 0 0,0 0-32 0 0,0 0-43 0 0,0 0 21 0 0,0 0-22 0 0,0 0-74 0 0,0 0-55 0 0,0 0-31 0 0,0 0 34 0 0,0 0 44 0 0,0 0 28 0 0,0 0-20 0 0,0 0-61 0 0,0 0 7 0 0,0 0-8 0 0,0 0 10 0 0,0 0-15 0 0,0 0-32 0 0,0 0-77 0 0,0 0 63 0 0,0 0 0 0 0,0 0-25 0 0,0 0-6 0 0,0 0 7 0 0,0 0-15 0 0,0 0-28 0 0,0 0-27 0 0,0 0 0 0 0,0 0 0 0 0,0 0-5 0 0,0 0-26 0 0,0 0 29 0 0,0 0-47 0 0,0 0 29 0 0,0 0-111 0 0,0 0-94 0 0,0 0-10 0 0,0 0 35 0 0,0 0-8 0 0,0 0-133 0 0,0 0-90 0 0,0 0-72 0 0,0 0-162 0 0,0 0-243 0 0,0 0-357 0 0,0 0-89 0 0,0 0-128 0 0</inkml:trace>
  <inkml:trace contextRef="#ctx0" brushRef="#br1" timeOffset="77333.015">23281 4185 968 0 0,'0'0'412'0'0,"0"16"-200"0"0,0-16 116 0 0,0 0-220 0 0,0 0 28 0 0,0 0 68 0 0,0 0-72 0 0,0 15 8 0 0,0-15-64 0 0,20 23-40 0 0,-18-20 40 0 0,-4-2-136 0 0,4 4-36 0 0,-2-1-104 0 0,0 1-296 0 0</inkml:trace>
  <inkml:trace contextRef="#ctx0" brushRef="#br1" timeOffset="77580.471">23293 4443 916 0 0,'0'4'300'0'0,"0"1"-64"0"0,0-2 0 0 0,0 1-68 0 0,0 1 24 0 0,0 1-8 0 0,0-3-88 0 0,0 1-116 0 0,2 1 32 0 0,-2-1-92 0 0,0 1-108 0 0,0-2-20 0 0,0 0-380 0 0</inkml:trace>
  <inkml:trace contextRef="#ctx0" brushRef="#br1" timeOffset="77878.689">23322 4771 968 0 0,'0'3'380'0'0,"0"2"-8"0"0,0-2-200 0 0,0 1 56 0 0,2 1-40 0 0,-1-1 120 0 0,1 2-188 0 0,0-4 40 0 0,-1 2 116 0 0,2-1-132 0 0,-3-1-116 0 0,4 1-120 0 0,-3-2-144 0 0,1-1-312 0 0,-2 0-692 0 0</inkml:trace>
  <inkml:trace contextRef="#ctx0" brushRef="#br1" timeOffset="80981.472">23308 4089 1164 0 0,'0'0'261'0'0,"0"0"-23"0"0,-38-4 1119 0 0,-3-19-221 0 0,31 22 340 0 0,35-2-1053 0 0,42-1-495 0 0,21-8 167 0 0,350-19 207 0 0,271 31-303 0 0,-618-8-119 0 0,-34-5 127 0 0,-56 13-17 0 0,-1 0-5 0 0,43 0-114 0 0,12 0 331 0 0,-54 0-122 0 0,-1 0-79 0 0,35 1 631 0 0,-40 0 386 0 0,-1 1-1020 0 0,1 0 0 0 0,-1 1 0 0 0,1-1 0 0 0,-1 1 0 0 0,1 0 0 0 0,0 0 1 0 0,0 0-1 0 0,0 1 0 0 0,1 0 0 0 0,-1 0 0 0 0,1 0 0 0 0,0 0 0 0 0,0 1 0 0 0,1 0 0 0 0,-1 0 1 0 0,1 0-1 0 0,0 0 2 0 0,-17 65 70 0 0,20-69-41 0 0,2 43 49 0 0,3-39-54 0 0,0-1 1 0 0,1 1-1 0 0,-1-1 0 0 0,1 0 1 0 0,0 0-1 0 0,0-1 0 0 0,1 1 1 0 0,-1-1-1 0 0,1-1 0 0 0,-1 1 1 0 0,1-1-1 0 0,0 0 0 0 0,0-1 1 0 0,0 0-1 0 0,0 0 0 0 0,0 0 1 0 0,0-1-1 0 0,0 0 0 0 0,0-1 1 0 0,0 1-1 0 0,1-1 0 0 0,1-1-24 0 0,13 2 139 0 0,20-54 506 0 0,-28 0-516 0 0,-14-1-25 0 0,0 54-90 0 0,-7-21 48 0 0,-65-17-128 0 0,71 39 6 0 0,-29 0-3751 0 0,5 11 967 0 0,15-9 1419 0 0</inkml:trace>
  <inkml:trace contextRef="#ctx0" brushRef="#br1" timeOffset="85270.481">19730 3216 836 0 0,'-10'-2'3196'0'0,"23"-2"-2461"0"0,34-3-533 0 0,180-3 368 0 0,-127 9-3332 0 0,-79 1 1453 0 0</inkml:trace>
  <inkml:trace contextRef="#ctx0" brushRef="#br1" timeOffset="86170.349">19354 3129 1100 0 0,'0'0'41'0'0,"-1"1"1"0"0,1-1-1 0 0,0 1 0 0 0,0-1 1 0 0,-1 1-1 0 0,1-1 0 0 0,0 1 0 0 0,-1-1 1 0 0,1 1-1 0 0,0-1 0 0 0,-1 0 1 0 0,1 1-1 0 0,0-1 0 0 0,-1 0 0 0 0,1 1 1 0 0,-1-1-1 0 0,1 0 0 0 0,-1 1 1 0 0,1-1-1 0 0,-1 0 0 0 0,1 0 0 0 0,-1 0 1 0 0,1 1-1 0 0,-1-1 0 0 0,0 0 1 0 0,1 0-1 0 0,-1 0 0 0 0,1 0 0 0 0,-1 0 1 0 0,1 0-1 0 0,-1 0 0 0 0,0 0 1 0 0,1 0-1 0 0,-1 0 0 0 0,1-1 0 0 0,-1 1 1 0 0,1 0-1 0 0,-1 0 0 0 0,1 0 1 0 0,-1-1-1 0 0,1 1 0 0 0,-1 0 1 0 0,1-1-1 0 0,-1 1 0 0 0,1 0 0 0 0,0-1 1 0 0,-1 1-1 0 0,1 0 0 0 0,-1-1 1 0 0,1 1-1 0 0,0-1 0 0 0,-1 1 0 0 0,1-1 1 0 0,0 1-1 0 0,0-1-41 0 0,-9 18 156 0 0,1 1 0 0 0,1 0 1 0 0,1 0-1 0 0,0 0 0 0 0,1 1 0 0 0,2 0 0 0 0,-1 0 0 0 0,2 0 1 0 0,1 0-1 0 0,0 0 0 0 0,1 0 0 0 0,2 1 0 0 0,0-1-156 0 0,-2 12 422 0 0,19 30 78 0 0,-19-60-430 0 0,0-1 10 0 0,2 40 1594 0 0,92-45-1014 0 0,-39-4-1624 0 0,-54 9 508 0 0,-1 0-188 0 0,0 0-278 0 0,9 1-1699 0 0,-10-2 1317 0 0</inkml:trace>
  <inkml:trace contextRef="#ctx0" brushRef="#br1" timeOffset="86762.956">19407 3157 904 0 0,'-58'-30'4303'0'0,"50"33"-4405"0"0,0 0-1 0 0,0 1 1 0 0,0-1 0 0 0,1 2 0 0 0,-1-1-1 0 0,1 1 1 0 0,0 0 0 0 0,1 0-1 0 0,-1 1 1 0 0,1 0 0 0 0,0 0-1 0 0,0 1 1 0 0,1-1 0 0 0,0 1-1 0 0,0 1 1 0 0,0-1 0 0 0,1 1-1 0 0,1-1 1 0 0,-1 1 0 0 0,1 0-1 0 0,-2 9 103 0 0,3-11-1314 0 0</inkml:trace>
  <inkml:trace contextRef="#ctx0" brushRef="#br1" timeOffset="89249.982">24745 3168 860 0 0,'0'0'411'0'0,"0"0"-47"0"0,0 0-29 0 0,0 0 35 0 0,0 0-46 0 0,0 0-66 0 0,0 0-40 0 0,0 0-68 0 0,0 0-3 0 0,0 0 24 0 0,0 0-40 0 0,0 0-14 0 0,0 0 19 0 0,0 0 28 0 0,0 0 2 0 0,0 0 43 0 0,0 0 20 0 0,0 0-66 0 0,0 0-30 0 0,0 0 22 0 0,0 0 0 0 0,0 0-18 0 0,0 0-25 0 0,0 0-16 0 0,0 0-10 0 0,0 0-26 0 0,0 0-38 0 0,0 0-11 0 0,0 0-4 0 0,0 0-50 0 0,0 0-106 0 0,0 0-61 0 0,0 0-69 0 0,0 0-106 0 0,-15 1-2142 0 0,14 5 1191 0 0</inkml:trace>
  <inkml:trace contextRef="#ctx0" brushRef="#br1" timeOffset="89500.577">24701 3339 848 0 0,'0'4'212'0'0,"0"-1"-4"0"0,0 0 20 0 0,0 2-60 0 0,0-2 48 0 0,0 0-136 0 0,2 0 48 0 0,-2 0 16 0 0,0 0-124 0 0,0 1 24 0 0,0-1-80 0 0,2 2-28 0 0,-1-1-132 0 0,-1 1-248 0 0</inkml:trace>
  <inkml:trace contextRef="#ctx0" brushRef="#br1" timeOffset="89750.61">24745 3555 848 0 0,'0'4'264'0'0,"0"1"-4"0"0,0-2-68 0 0,0 3-56 0 0,1-3 8 0 0,1 0-152 0 0,1-2-108 0 0,0 4-96 0 0</inkml:trace>
  <inkml:trace contextRef="#ctx0" brushRef="#br1" timeOffset="90063.283">24831 3979 876 0 0,'16'61'1345'0'0,"-16"-60"-1300"0"0,0-1 50 0 0,0 0 2 0 0,0 0-73 0 0,0 0-4 0 0,0 0-153 0 0,1 1-278 0 0,1 8-503 0 0</inkml:trace>
  <inkml:trace contextRef="#ctx0" brushRef="#br1" timeOffset="90854.218">24834 3708 1204 0 0,'0'0'610'0'0,"0"0"-88"0"0,0 0-35 0 0,0 0-42 0 0,0 0-41 0 0,0 0-67 0 0,0 0-74 0 0,0 0-73 0 0,0 0-10 0 0,0 0-12 0 0,0 0-12 0 0,0 0-13 0 0,0 0-12 0 0,0 0 11 0 0,0 0 5 0 0,0 0-17 0 0,0 0-18 0 0,0 0-44 0 0,0 0-29 0 0,0 0 14 0 0,0 0-43 0 0,0 0-210 0 0,0 0-212 0 0,0 0-293 0 0,0 2-450 0 0,0 11-86 0 0</inkml:trace>
  <inkml:trace contextRef="#ctx0" brushRef="#br1" timeOffset="91057.802">24826 3886 928 0 0,'-1'3'556'0'0,"1"3"-144"0"0,-2-3-76 0 0,2 2-56 0 0,0-2-76 0 0,0 3 72 0 0,-2-3-16 0 0,2 3-104 0 0,-1-3 20 0 0,2 1-64 0 0,-1 1-28 0 0,2-1-52 0 0,-2 1 4 0 0,0-2-148 0 0,0-3-128 0 0,0 0-48 0 0,0 0-408 0 0,0 0-560 0 0</inkml:trace>
  <inkml:trace contextRef="#ctx0" brushRef="#br1" timeOffset="92865.603">24801 3180 1132 0 0,'0'0'479'0'0,"0"0"-45"0"0,0 0-1 0 0,0 0-31 0 0,-23-2 2381 0 0,-4-5-2090 0 0,164-31 248 0 0,-23 16-988 0 0,1 5 1 0 0,0 4 0 0 0,104 4 46 0 0,-127-3 161 0 0,207-12-216 0 0,2 24 175 0 0,-153-23-155 0 0,871 10 214 0 0,-854 4-244 0 0,47 0 202 0 0,-63-15 140 0 0,134 9 323 0 0,-205 3 377 0 0,-43 12-323 0 0,-34 0-597 0 0,25 1-1570 0 0,-34-2-3851 0 0,-12-2 4156 0 0</inkml:trace>
  <inkml:trace contextRef="#ctx0" brushRef="#br0" timeOffset="187067.44">20527 6566 964 0 0,'0'0'301'0'0,"0"0"57"0"0,0 0 50 0 0,0 0-119 0 0,0 0-43 0 0,0 0 30 0 0,0 0-19 0 0,0 0-30 0 0,0 0-18 0 0,0 0-32 0 0,0 0-39 0 0,0 0-2 0 0,0 0-12 0 0,0 0-13 0 0,0 0-18 0 0,0 0 7 0 0,0 0 60 0 0,0 0-22 0 0,0 0-22 0 0,0 0-33 0 0,0 0-15 0 0,0 0-7 0 0,0 0-3 0 0,0 0-9 0 0,0 0 2 0 0,0 0 33 0 0,0 0 2 0 0,0 0 11 0 0,0 0 46 0 0,0 0 8 0 0,0 0 35 0 0,0 0-50 0 0,0 0-31 0 0,0 0-66 0 0,0 0-33 0 0,0 0 41 0 0,0 0-17 0 0,0 0 31 0 0,0 0 15 0 0,0 0 61 0 0,0 0 6 0 0,0 0-19 0 0,0 0-64 0 0,0 0-18 0 0,0 0-8 0 0,0 0-14 0 0,0 0 3 0 0,0 0 24 0 0,0 0-9 0 0,0 0 11 0 0,0 0-12 0 0,0 0-19 0 0,0 0 12 0 0,0 0-12 0 0,0 0-26 0 0,0 0 24 0 0,0 0-26 0 0,0 0-60 0 0,0 0 54 0 0,0 0 38 0 0,0 0 12 0 0,0 0-3 0 0,0 0-28 0 0,0 0-2 0 0,0 0-57 0 0,0 0 56 0 0,0 0 22 0 0,-5 3 14 0 0,-29 22-37 0 0,-114 61 0 0 0,68-49 2100 0 0,61-16-1735 0 0,144 36-463 0 0,-20-15 465 0 0,-93-38-419 0 0,-12-19-6264 0 0,-6 4 5089 0 0</inkml:trace>
  <inkml:trace contextRef="#ctx0" brushRef="#br0" timeOffset="527636.301">20226 6611 1008 0 0,'0'0'295'0'0,"0"0"-59"0"0,0 0-35 0 0,0 0-22 0 0,0 0 4 0 0,0 0 36 0 0,0 0-48 0 0,0 0-21 0 0,0 0-24 0 0,0 0-70 0 0,0 0-7 0 0,0 0 38 0 0,0 0 19 0 0,0 0-14 0 0,0 0-36 0 0,0 0-33 0 0,0 0 35 0 0,0 0-56 0 0,0 0 32 0 0,0 0 22 0 0,0 0-5 0 0,0 0-9 0 0,0 0-6 0 0,0 0-8 0 0,0 0-28 0 0,0 0 31 0 0,0 0 70 0 0,0 0-67 0 0,0 0 4 0 0,0 0 21 0 0,0 0-53 0 0,0 0 21 0 0,0 0 13 0 0,0 0-32 0 0,0 0-13 0 0,0 0 35 0 0,0 0-50 0 0,0 0 34 0 0,0 0 16 0 0,0 0-25 0 0,0 0-2 0 0,0 0 5 0 0,0 0 3 0 0,0 0 25 0 0,0 0 93 0 0,0 0-45 0 0,0 0 1 0 0,0 0 7 0 0,0 0-7 0 0,0 0-10 0 0,0 0-9 0 0,0 0-4 0 0,0 0-1 0 0,0 0 22 0 0,0 0 12 0 0,0 0 50 0 0,0 0 18 0 0,0 0-15 0 0,0 0-20 0 0,0 0-19 0 0,0 0-16 0 0,0 0 6 0 0,0 0 47 0 0,0 0-13 0 0,0 0-22 0 0,0 0 30 0 0,0 0-25 0 0,0 0-44 0 0,0 0-96 0 0,0 0 0 0 0,0 0 86 0 0,0 0-30 0 0,0 0-29 0 0,0 0 112 0 0,0 0-5 0 0,0 0-53 0 0,0 0-14 0 0,0 0 56 0 0,0 0 26 0 0,0 0-42 0 0,0 0-25 0 0,0 0 39 0 0,0 0 27 0 0,0 0 45 0 0,0 0-40 0 0,0 0 42 0 0,0 0-38 0 0,0 0-3 0 0,0 0 1 0 0,0 0-2 0 0,0 0-2 0 0,0 0-2 0 0,0 0 1 0 0,0 0-4 0 0,0 0-3 0 0,0 0-15 0 0,0 0-38 0 0,0 0 6 0 0,0 0 43 0 0,0 0-21 0 0,0 0-24 0 0,0 0-25 0 0,0 0 27 0 0,0 0-8 0 0,0 0-22 0 0,0-17 242 0 0,-1-40-40 0 0,14-1-201 0 0,2-43 146 0 0,-15-315 138 0 0,0 415-309 0 0,0-36 204 0 0,0-22-280 0 0,0 57 78 0 0,0-34 61 0 0,9-14 19 0 0,-15 26-212 0 0,-138 233 76 0 0,125-191 62 0 0,107-130-322 0 0,-38 52 258 0 0,-24 30-62 0 0,6 134-45 0 0,25 83 96 0 0,-43-145 1166 0 0,-9-31-6921 0 0,-35 11 3323 0 0,9-5 1149 0 0</inkml:trace>
  <inkml:trace contextRef="#ctx0" brushRef="#br0" timeOffset="537219.315">22023 5616 1028 0 0,'0'0'353'0'0,"0"0"20"0"0,0 0-50 0 0,0 0-32 0 0,0 0-37 0 0,0 0-72 0 0,0 0 10 0 0,0 0 44 0 0,0 0-8 0 0,0 0-23 0 0,0 0-23 0 0,0 0-24 0 0,0 0-6 0 0,0 0-14 0 0,0 0-10 0 0,0 0-15 0 0,0 0-29 0 0,0 0 1 0 0,0 0-26 0 0,0 0 17 0 0,0 0 93 0 0,0 0-29 0 0,0 0 58 0 0,0 0-11 0 0,0 0-39 0 0,0 0 13 0 0,0 0-37 0 0,0 0 20 0 0,0 0 13 0 0,0 0-120 0 0,0 0 38 0 0,0 0 45 0 0,0 0-6 0 0,0 0-23 0 0,0 0 62 0 0,0 0-22 0 0,0 0-1 0 0,0 0 35 0 0,0 0-20 0 0,0 0-63 0 0,0 0-52 0 0,0 0 45 0 0,0 0 38 0 0,0 0-17 0 0,0 0-29 0 0,0 0 11 0 0,0 0 23 0 0,0 0-13 0 0,0 0-36 0 0,0 0 12 0 0,0 0 59 0 0,0 0 12 0 0,0 0-21 0 0,0 0 20 0 0,0 0 22 0 0,0 0-12 0 0,0 0-20 0 0,0 0-11 0 0,0 0 27 0 0,0 0-23 0 0,0 0-34 0 0,0 0-8 0 0,0 0 18 0 0,0-22 398 0 0,3-387 1050 0 0,-22 307-1248 0 0,19-25-44 0 0,0 125-241 0 0,0 2-17 0 0,0 0 7 0 0,0 0 12 0 0,0 0-23 0 0,0 0-14 0 0,0 0 8 0 0,0 0 8 0 0,0 0-12 0 0,0 0 5 0 0,0 0 17 0 0,-2-18 115 0 0,-38 65-128 0 0,-36 49-70 0 0,63-80 109 0 0,38-55 30 0 0,-6 9-58 0 0,31-34 75 0 0,-45 51-194 0 0,19 20-69 0 0,-10 13 220 0 0,169 165-87 0 0,-144-145-427 0 0,-38-39 126 0 0,-19-21-7990 0 0,5 8 7112 0 0</inkml:trace>
  <inkml:trace contextRef="#ctx0" brushRef="#br0" timeOffset="545316.724">23641 4806 904 0 0,'0'0'145'0'0,"0"0"0"0"0,0 0 19 0 0,0 0 78 0 0,0 0-77 0 0,0 0-42 0 0,0 0 15 0 0,0 0-35 0 0,0 0-7 0 0,0 0 3 0 0,0 0-11 0 0,0 0-10 0 0,0 0 70 0 0,0 0-28 0 0,0 0-54 0 0,0 0-21 0 0,0 0 20 0 0,0 0 30 0 0,0 0 15 0 0,0 0-31 0 0,0 0 6 0 0,0 0 45 0 0,0 0 0 0 0,0 0-31 0 0,0 0 65 0 0,0 0-21 0 0,0 0-20 0 0,0 0-53 0 0,0 0-20 0 0,0 0-14 0 0,0 0-35 0 0,0 0-6 0 0,0 0 11 0 0,0 0 41 0 0,0 0 34 0 0,0 0 86 0 0,0 0-17 0 0,0 0-99 0 0,0 0 3 0 0,0 0 32 0 0,0 0-2 0 0,0 0 0 0 0,0 0-7 0 0,0 0-5 0 0,0 0 7 0 0,0 0-5 0 0,0 0 1 0 0,0 0 15 0 0,0 0 19 0 0,0 0-8 0 0,0 0 3 0 0,0 0 55 0 0,0 0-16 0 0,0 0-80 0 0,0 0-4 0 0,0 0 63 0 0,0 0-7 0 0,0 0 29 0 0,0 0 83 0 0,0 0-39 0 0,0 0-50 0 0,0 0-3 0 0,0 0 38 0 0,0 0 26 0 0,0 0-56 0 0,0 0-8 0 0,0 0-14 0 0,0 0-32 0 0,0 0-17 0 0,0 0 22 0 0,0 0-5 0 0,0 0-15 0 0,0 0-24 0 0,0 0 30 0 0,1-21 406 0 0,6-31-3 0 0,-7 51-488 0 0,0 1 68 0 0,0-39 205 0 0,-10-11 11 0 0,10 49-260 0 0,0 1 14 0 0,0 0-6 0 0,0-34 260 0 0,0-62 89 0 0,-16 43-96 0 0,16-34 211 0 0,-8 45-263 0 0,8-16-79 0 0,0 56-122 0 0,0-34 7 0 0,0-12 32 0 0,0 47-47 0 0,-2-30-83 0 0,-4 0 118 0 0,-8 44-235 0 0,-52 99 109 0 0,23-39 227 0 0,56-116-128 0 0,69-82-79 0 0,-52 77-144 0 0,-30 48 218 0 0,0 0-24 0 0,0 0 21 0 0,40 66-269 0 0,34 75 180 0 0,-45-100 187 0 0,-25-38-590 0 0,-20-5-7433 0 0,11 1 7219 0 0,-3 1-479 0 0</inkml:trace>
  <inkml:trace contextRef="#ctx0" brushRef="#br0" timeOffset="550331.508">25125 3993 1172 0 0,'2'-16'6498'0'0,"1"4"-3982"0"0,12-11-3507 0 0,-12 20 1572 0 0,5-54 329 0 0,-8 17-278 0 0,0 39-588 0 0,0-35 154 0 0,0-116 449 0 0,0 151-624 0 0,0-35 285 0 0,0-168-81 0 0,0 203-212 0 0,0-40 19 0 0,0 40-11 0 0,0-47-156 0 0,0 46 106 0 0,0 2 14 0 0,8-47 110 0 0,-8 46-116 0 0,0 1 32 0 0,0 0 23 0 0,0-31-250 0 0,10 20 230 0 0,-20 23-74 0 0,-54 107-7 0 0,43-78 166 0 0,20-40-81 0 0,0-1-21 0 0,1 0-15 0 0,0 0 24 0 0,0 0 26 0 0,63-141-322 0 0,-56 126 292 0 0,-7 16-8 0 0,0-1 1 0 0,0 1 0 0 0,1 0 0 0 0,-1-1 0 0 0,0 1 0 0 0,1-1 0 0 0,-1 1 0 0 0,0-1 0 0 0,1 1-1 0 0,-1-1 1 0 0,1 1 0 0 0,-1-1 0 0 0,1 1 0 0 0,-1-1 0 0 0,1 1 0 0 0,-1-1 0 0 0,1 0-1 0 0,-1 1 1 0 0,1-1 0 0 0,0 0 0 0 0,-1 0 0 0 0,1 1 0 0 0,-1-1 0 0 0,1 0 0 0 0,0 0 0 0 0,-1 0-1 0 0,1 0 1 0 0,0 0 0 0 0,-1 0 0 0 0,1 0 0 0 0,0 0 0 0 0,-1 0 0 0 0,1 0 0 0 0,0 0 0 0 0,-1 0-1 0 0,1 0 1 0 0,-1-1 0 0 0,1 1 0 0 0,0 0 0 0 0,-1 0 0 0 0,1-1 0 0 0,-1 1 0 0 0,1 0 0 0 0,-1-1-1 0 0,1 1 1 0 0,-1-1 0 0 0,1 1 0 0 0,-1 0 0 0 0,1-1 0 0 0,-1 1 0 0 0,1-1 0 0 0,-1 1-1 0 0,0-1 1 0 0,1 0 0 0 0,-1 1 0 0 0,0-1 0 0 0,0 1 0 0 0,1-1 0 0 0,-1 0 0 0 0,0 1 0 0 0,0-1-1 0 0,0 0 1 0 0,0 1 0 0 0,0-1 0 0 0,0 0 3 0 0,129 207-121 0 0,-127-203-62 0 0,0-1 1 0 0,1 1-1 0 0,-1 0 1 0 0,0 0-1 0 0,-1 0 0 0 0,1 0 1 0 0,0 0-1 0 0,-1 0 1 0 0,0 1-1 0 0,0-1 1 0 0,0 0-1 0 0,0 1 1 0 0,0-1-1 0 0,-1 1 1 0 0,1-1-1 0 0,-1 1 0 0 0,0-1 1 0 0,0 1-1 0 0,-1-1 1 0 0,1 0-1 0 0,-1 1 1 0 0,1-1-1 0 0,-1 1 1 0 0,0-1-1 0 0,0 0 1 0 0,-1 1-1 0 0,1-1 0 0 0,-1 0 1 0 0,1 0-1 0 0,-1 0 1 0 0,0 0-1 0 0,0 0 1 0 0,0-1-1 0 0,-1 1 183 0 0,-21 38-2753 0 0,11-22 1537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7:4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1564 0 0,'4'-5'5049'0'0,"26"1"-4232"0"0,107 1 589 0 0,42-2-1523 0 0,-61-5-4210 0 0,-109 8 2829 0 0,-5 1-48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7:4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1392 0 0,'24'7'1016'0'0,"5"1"-152"0"0,3-5-92 0 0,0-2-48 0 0,3 1-156 0 0,2-2-55 0 0,-21 0-105 0 0,11 0-196 0 0,3 0-156 0 0,2 0-8 0 0,32-18-660 0 0,-35 10-573 0 0,-2 1 69 0 0,-4-2-272 0 0,-2-3-36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7:4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 1676 0 0,'11'11'6286'0'0,"9"93"-5183"0"0,4 67-1601 0 0,-47-150-4629 0 0,20-22 3911 0 0</inkml:trace>
  <inkml:trace contextRef="#ctx0" brushRef="#br0" timeOffset="308.806">649 137 2372 0 0,'-6'1'3668'0'0,"-12"3"-2345"0"0,-20 20-562 0 0,0 1 0 0 0,1 3 0 0 0,2 0 0 0 0,1 3-1 0 0,2 1 1 0 0,0 1 0 0 0,-14 22-761 0 0,-96 93 738 0 0,20-49-1753 0 0,58-49-4067 0 0,60-41 716 0 0,4-9 2958 0 0</inkml:trace>
  <inkml:trace contextRef="#ctx0" brushRef="#br0" timeOffset="837.94">487 700 1060 0 0,'-1'5'5942'0'0,"-31"-30"-4757"0"0,30 18-1160 0 0,1-1 1 0 0,0 1 0 0 0,1-1 0 0 0,0 1-1 0 0,0 0 1 0 0,0-1 0 0 0,1 1 0 0 0,0 0-1 0 0,1-1 1 0 0,0 1 0 0 0,0 0 0 0 0,0 0-1 0 0,1 0 1 0 0,0 0 0 0 0,0 1 0 0 0,0-1-1 0 0,1 1 1 0 0,0 0 0 0 0,1 0 0 0 0,-1 0-1 0 0,1 0 1 0 0,0 1 0 0 0,1 0 0 0 0,-1 0-1 0 0,1 0 1 0 0,0 1 0 0 0,0 0 0 0 0,1 0-1 0 0,-1 0 1 0 0,1 1 0 0 0,4-1-26 0 0,4-4 13 0 0,0 1 0 0 0,0 0-1 0 0,1 2 1 0 0,0 0 0 0 0,0 0 0 0 0,1 2 0 0 0,-1 0 0 0 0,1 1 0 0 0,0 0 0 0 0,5 1-13 0 0,-19 4 19 0 0,-1-1 1 0 0,0 0 0 0 0,0 1-1 0 0,0 0 1 0 0,0-1 0 0 0,-1 1 0 0 0,1 0-1 0 0,-1 0 1 0 0,1 0 0 0 0,-1 0 0 0 0,0 0-1 0 0,0 0 1 0 0,-1 0 0 0 0,1 1 0 0 0,-1-1-1 0 0,1 0 1 0 0,-1 0 0 0 0,0 1 0 0 0,0-1-1 0 0,0 0 1 0 0,-1 0 0 0 0,1 1 0 0 0,-1-1-1 0 0,0 0 1 0 0,0 0 0 0 0,0 0 0 0 0,0 0-1 0 0,0 0 1 0 0,-1 0 0 0 0,1 0 0 0 0,-1 0-1 0 0,0-1 1 0 0,0 1 0 0 0,-1 1-20 0 0,-148 267 2272 0 0,149-268-2254 0 0,-1 1 0 0 0,1-1 0 0 0,0 1 0 0 0,1 0 1 0 0,-1-1-1 0 0,0 1 0 0 0,1 0 0 0 0,0 0 0 0 0,0 0 0 0 0,0 0 0 0 0,1 0 0 0 0,-1 0 0 0 0,1 0 0 0 0,0 0 0 0 0,0 0 1 0 0,0 0-1 0 0,1 0 0 0 0,-1 1 0 0 0,1-1 0 0 0,0 0 0 0 0,0-1 0 0 0,0 1 0 0 0,1 0 0 0 0,0 0 0 0 0,-1 0 0 0 0,1-1 0 0 0,0 1 1 0 0,1-1-1 0 0,-1 0 0 0 0,1 1 0 0 0,-1-1 0 0 0,1 0 0 0 0,0-1 0 0 0,0 1 0 0 0,1 0 0 0 0,-1-1 0 0 0,0 0 0 0 0,1 1 1 0 0,-1-2-1 0 0,1 1 0 0 0,0 0 0 0 0,0-1 0 0 0,-1 1 0 0 0,1-1 0 0 0,0 0 0 0 0,3 0-18 0 0,0 1-7 0 0,0 0 0 0 0,-1 0 1 0 0,1 0-1 0 0,0-1 0 0 0,0 0 0 0 0,0-1 0 0 0,0 0 0 0 0,0 0 1 0 0,0 0-1 0 0,0-1 0 0 0,0 0 0 0 0,0 0 0 0 0,0-1 0 0 0,0 0 1 0 0,0 0-1 0 0,-1 0 0 0 0,1-1 0 0 0,-1 0 0 0 0,0 0 0 0 0,0-1 1 0 0,0 0-1 0 0,0 0 0 0 0,-1 0 0 0 0,1-1 0 0 0,-1 0 0 0 0,0 0 0 0 0,-1 0 1 0 0,1-1-1 0 0,-1 1 0 0 0,0-1 0 0 0,0 0 0 0 0,-1 0 0 0 0,0 0 1 0 0,0-1-1 0 0,0 1 0 0 0,-1-1 0 0 0,0 0 0 0 0,0 0 0 0 0,0 1 1 0 0,-1-1-1 0 0,-1 0 0 0 0,1 0 0 0 0,-1 0 0 0 0,0 0 0 0 0,0-1 0 0 0,-1-1 7 0 0,-6-8-138 0 0,0 0-1 0 0,-1 1 0 0 0,-1 0 0 0 0,-1 0 0 0 0,0 1 0 0 0,-1 1 1 0 0,0-1-1 0 0,-1 2 0 0 0,-1 0 0 0 0,0 0 0 0 0,-10-6 139 0 0,-57-65-4213 0 0,57 32 1300 0 0,23 49 1516 0 0</inkml:trace>
  <inkml:trace contextRef="#ctx0" brushRef="#br0" timeOffset="1696.213">436 625 2408 0 0,'0'0'818'0'0,"0"0"-90"0"0,0 0-39 0 0,0 0-82 0 0,0 0-33 0 0,25-3 827 0 0,-17 1-1294 0 0,1 1-1 0 0,0 0 0 0 0,0 1 0 0 0,0-1 1 0 0,0 2-1 0 0,-1-1 0 0 0,1 1 0 0 0,0 1 1 0 0,0 0-1 0 0,-1 0 0 0 0,1 0 0 0 0,-1 1 1 0 0,1 0-1 0 0,4 4-106 0 0,70 29-856 0 0,-10-4-3800 0 0,-62-28 3419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7:41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26 290 1484 0 0,'18'-3'7518'0'0,"-17"28"-5240"0"0,-3-4-1978 0 0,-12 345 718 0 0,9-335-2934 0 0,-17-25-6349 0 0,20-7 6784 0 0</inkml:trace>
  <inkml:trace contextRef="#ctx0" brushRef="#br0" timeOffset="343.268">239 482 1612 0 0,'16'-3'7624'0'0,"47"-5"-7220"0"0,-35 5 239 0 0,394-19 1140 0 0,-423 22-1854 0 0,1-1 0 0 0,0 1 0 0 0,-1 0 0 0 0,1 0 0 0 0,0 0 0 0 0,-1-1 0 0 0,1 1 1 0 0,0 0-1 0 0,0 0 0 0 0,-1-1 0 0 0,1 1 0 0 0,0 0 0 0 0,0 0 0 0 0,-1-1 0 0 0,1 1 0 0 0,0 0 0 0 0,0-1 0 0 0,0 1 1 0 0,0 0-1 0 0,0-1 0 0 0,-1 1 0 0 0,1-1 0 0 0,0 1 0 0 0,0 0 0 0 0,0-1 0 0 0,0 1 0 0 0,0 0 0 0 0,0-1 0 0 0,0 1 1 0 0,0-1-1 0 0,0 1 0 0 0,0 0 0 0 0,1-1 0 0 0,-1 1 0 0 0,0 0 0 0 0,0-1 0 0 0,0 1 0 0 0,0 0 0 0 0,0-1 0 0 0,1 1 1 0 0,-1 0-1 0 0,0-1 0 0 0,0 1 0 0 0,1 0 0 0 0,-1 0 0 0 0,0-1 0 0 0,0 1 0 0 0,1 0 0 0 0,-1 0 0 0 0,0-1 0 0 0,1 1 1 0 0,-1 0-1 0 0,0 0 0 0 0,1 0 0 0 0,-1 0 71 0 0,-16-14-5509 0 0,11 9 4092 0 0</inkml:trace>
  <inkml:trace contextRef="#ctx0" brushRef="#br0" timeOffset="1091.794">981 14 1708 0 0,'-26'-6'3312'0'0,"37"0"-389"0"0,308 4-101 0 0,-318 4-2811 0 0,0-1 1 0 0,0 1-1 0 0,0 0 1 0 0,0 0-1 0 0,0 0 0 0 0,-1-1 1 0 0,1 1-1 0 0,-1 0 1 0 0,1 0-1 0 0,-1 0 0 0 0,0 0 1 0 0,1 0-1 0 0,-1 0 1 0 0,0 0-1 0 0,-1 0 0 0 0,1 0 1 0 0,0 0-1 0 0,0-1 0 0 0,-1 1 1 0 0,1 0-1 0 0,-1 0 1 0 0,0 0-1 0 0,1 0 0 0 0,-1-1 1 0 0,0 1-1 0 0,0 0 1 0 0,0-1-1 0 0,0 1 0 0 0,-1 0 1 0 0,1-1-1 0 0,0 0 1 0 0,-1 1-1 0 0,0 0-11 0 0,1-1-7 0 0,-13 28-32 0 0,0 1 0 0 0,2 1-1 0 0,1 0 1 0 0,1 0-1 0 0,2 1 1 0 0,2 0 0 0 0,0 1-1 0 0,2-1 1 0 0,2 1-1 0 0,1 0 1 0 0,2 17 39 0 0,-1-46-73 0 0,-19 37-5188 0 0,17-41 3817 0 0,-3-2-45 0 0,-22-8-41 0 0</inkml:trace>
  <inkml:trace contextRef="#ctx0" brushRef="#br0" timeOffset="1339.425">928 258 1624 0 0,'11'-5'5860'0'0,"72"-4"-5033"0"0,-32 7-646 0 0,185-14-5823 0 0,-196 12 4184 0 0</inkml:trace>
  <inkml:trace contextRef="#ctx0" brushRef="#br0" timeOffset="1587.886">1679 180 1552 0 0,'-5'11'5827'0'0,"-39"37"-4087"0"0,44-48-1674 0 0,-199 252 2963 0 0,166-202-3054 0 0,-2 0 0 0 0,-3-3 0 0 0,-2-1-1 0 0,-1-2 1 0 0,-3-2 0 0 0,-14 10 25 0 0,-54 9-5444 0 0,109-60 3956 0 0,-5-1-1309 0 0,7 0 1351 0 0</inkml:trace>
  <inkml:trace contextRef="#ctx0" brushRef="#br0" timeOffset="2150.747">1498 789 1360 0 0,'-13'7'3760'0'0,"-15"-28"-2313"0"0,25 16-1391 0 0,1 0 0 0 0,-1 0 0 0 0,1 0 0 0 0,1 0 0 0 0,-1-1 0 0 0,1 1-1 0 0,0-1 1 0 0,0 1 0 0 0,1-1 0 0 0,-1 0 0 0 0,1 1 0 0 0,1-1 0 0 0,-1 1 0 0 0,1-1 0 0 0,0 1-1 0 0,0-1 1 0 0,0 1 0 0 0,1-1 0 0 0,0 1 0 0 0,0 0 0 0 0,0 0 0 0 0,1 0 0 0 0,0 0-1 0 0,0 0 1 0 0,0 1 0 0 0,0-1 0 0 0,1 1 0 0 0,0 0 0 0 0,-1 0 0 0 0,6-4-56 0 0,1-1 39 0 0,1-1 0 0 0,0 2-1 0 0,0-1 1 0 0,0 1 0 0 0,1 1 0 0 0,1 1 0 0 0,-1-1 0 0 0,1 2 0 0 0,0 0 0 0 0,1 0-1 0 0,11-2-38 0 0,-22 8 5 0 0,-1 0-1 0 0,1 0 0 0 0,0 1 1 0 0,-1-1-1 0 0,1 0 0 0 0,-1 1 0 0 0,0 0 1 0 0,0-1-1 0 0,1 1 0 0 0,-1 0 0 0 0,0 0 1 0 0,0 0-1 0 0,-1 1 0 0 0,1-1 0 0 0,0 0 1 0 0,-1 1-1 0 0,1-1 0 0 0,-1 1 0 0 0,0-1 1 0 0,0 1-1 0 0,0 0 0 0 0,0-1 0 0 0,0 1 1 0 0,-1 0-1 0 0,1 0 0 0 0,-1 0 1 0 0,0-1-1 0 0,0 1 0 0 0,0 0 0 0 0,0 0 1 0 0,0 0-1 0 0,-1 0 0 0 0,1-1 0 0 0,-1 1 1 0 0,1 0-1 0 0,-1 0 0 0 0,0-1 0 0 0,-1 1 1 0 0,1 0-1 0 0,0-1 0 0 0,-1 1-4 0 0,-98 172 1099 0 0,17-45-162 0 0,81-128-928 0 0,1-1 0 0 0,0 1 0 0 0,0 0 0 0 0,0-1-1 0 0,0 1 1 0 0,0 0 0 0 0,1 0 0 0 0,-1 0-1 0 0,0 0 1 0 0,1 0 0 0 0,0 0 0 0 0,-1 0 0 0 0,1 0-1 0 0,0 0 1 0 0,0 0 0 0 0,0 0 0 0 0,0 0 0 0 0,0 0-1 0 0,1 0 1 0 0,-1 0 0 0 0,1 0 0 0 0,-1-1 0 0 0,1 1-1 0 0,0 0 1 0 0,-1 0 0 0 0,1 0 0 0 0,0 0 0 0 0,0-1-1 0 0,0 1 1 0 0,1 0 0 0 0,-1-1 0 0 0,0 1 0 0 0,1-1-1 0 0,-1 0 1 0 0,1 1 0 0 0,-1-1 0 0 0,1 0 0 0 0,-1 0-1 0 0,1 0 1 0 0,0 0 0 0 0,0 0 0 0 0,0 0 0 0 0,-1 0-1 0 0,1-1 1 0 0,0 1 0 0 0,0-1 0 0 0,0 1 0 0 0,0-1-1 0 0,0 0 1 0 0,0 0 0 0 0,0 0 0 0 0,0 0-1 0 0,0 0 1 0 0,0 0 0 0 0,0 0 0 0 0,0-1 0 0 0,0 1-9 0 0,123-20-189 0 0,-119 19 173 0 0,-1 0-1 0 0,1-1 1 0 0,0 0-1 0 0,-1 0 1 0 0,1-1 0 0 0,-1 1-1 0 0,0-1 1 0 0,0 0 0 0 0,0-1-1 0 0,0 1 1 0 0,0-1-1 0 0,-1 0 1 0 0,1 0 0 0 0,-1-1-1 0 0,0 1 1 0 0,-1-1-1 0 0,1 0 1 0 0,-1 0 0 0 0,2-2 16 0 0,-21-16-78 0 0,-106-57-155 0 0,1-1-3069 0 0,114 47-889 0 0,20 12 2667 0 0</inkml:trace>
  <inkml:trace contextRef="#ctx0" brushRef="#br0" timeOffset="2400.918">2039 416 948 0 0,'-2'1'1060'0'0,"0"-1"-160"0"0,4 3-124 0 0,-2-3-164 0 0,5 2 20 0 0,3-1-79 0 0,17-1-41 0 0,-9 0-116 0 0,7 0 56 0 0,9 0-224 0 0,2 0-80 0 0,4 0-192 0 0,-3 0 8 0 0,2 0-556 0 0,-2 0-372 0 0,-3 0-385 0 0,24-16 77 0 0,-41 11 12 0 0</inkml:trace>
  <inkml:trace contextRef="#ctx0" brushRef="#br0" timeOffset="2681.899">1965 614 1684 0 0,'16'9'960'0'0,"2"3"-28"0"0,9-5-84 0 0,3-1-76 0 0,7-1-139 0 0,0-1-9 0 0,8-2-84 0 0,-5-1-352 0 0,-19-1-312 0 0,7 0 4 0 0,4 0-1144 0 0,29-13 95 0 0,-29 5-219 0 0,-8-1-172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7:3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59 388 908 0 0,'14'-16'5271'0'0,"-12"30"-2385"0"0,-6 18-2637 0 0,1-1 0 0 0,2 1 0 0 0,1 0-1 0 0,1-1 1 0 0,1 1 0 0 0,7 24-249 0 0,11 100-1327 0 0,-44-153-1095 0 0,-28-53-2012 0 0,37 27 2935 0 0</inkml:trace>
  <inkml:trace contextRef="#ctx0" brushRef="#br0" timeOffset="246.057">87 230 1860 0 0,'30'-16'3816'0'0,"28"6"-2821"0"0,-34 6-375 0 0,167-20 995 0 0,-62 20-5571 0 0,-121 9 1414 0 0,-13-1 1222 0 0</inkml:trace>
  <inkml:trace contextRef="#ctx0" brushRef="#br0" timeOffset="527.118">0 467 1792 0 0,'44'20'3919'0'0,"38"-16"-2426"0"0,-68-4-958 0 0,57 1 537 0 0,78-2-1704 0 0,-5-12-5182 0 0,-133 11 4509 0 0</inkml:trace>
  <inkml:trace contextRef="#ctx0" brushRef="#br0" timeOffset="795.076">640 512 1744 0 0,'-77'118'4871'0'0,"-52"120"-2662"0"0,90-200-4263 0 0,2-27-2207 0 0,23-11 2880 0 0</inkml:trace>
  <inkml:trace contextRef="#ctx0" brushRef="#br0" timeOffset="1042.209">267 596 1900 0 0,'27'-14'5526'0'0,"3"23"-3743"0"0,132 90 1013 0 0,29 15-4119 0 0,-32-53-6003 0 0,-135-58 5970 0 0</inkml:trace>
  <inkml:trace contextRef="#ctx0" brushRef="#br0" timeOffset="1691.732">1127 299 1324 0 0,'2'-11'7759'0'0,"38"-15"-7135"0"0,117 7-676 0 0,-153 19 45 0 0,-1 0-1 0 0,0 1 1 0 0,1-1 0 0 0,-1 1 0 0 0,0 0 0 0 0,1-1-1 0 0,-1 1 1 0 0,0 1 0 0 0,0-1 0 0 0,0 0-1 0 0,0 1 1 0 0,0 0 0 0 0,0-1 0 0 0,0 1-1 0 0,-1 0 1 0 0,1 1 0 0 0,0-1 0 0 0,-1 0 0 0 0,0 1-1 0 0,0-1 1 0 0,0 1 0 0 0,0 0 0 0 0,0 0-1 0 0,0 0 1 0 0,-1 0 0 0 0,1 0 0 0 0,-1 0-1 0 0,0 0 1 0 0,0 0 0 0 0,0 0 0 0 0,0 1 0 0 0,-1-1-1 0 0,1 0 1 0 0,-1 1 0 0 0,0-1 0 0 0,0 1-1 0 0,0-1 1 0 0,0 0 0 0 0,-1 1 0 0 0,1-1-1 0 0,-1 0 1 0 0,0 0 0 0 0,0 1 0 0 0,0-1 0 0 0,-1 2 7 0 0,-4 10 28 0 0,-1 1 1 0 0,-1-1 0 0 0,0 0 0 0 0,-1-1 0 0 0,0 0 0 0 0,-1-1 0 0 0,-1 1 0 0 0,0-2 0 0 0,-7 6-29 0 0,19-16 8 0 0,-1 1-1 0 0,1-1 1 0 0,-1 0-1 0 0,1 0 1 0 0,0 1 0 0 0,0-1-1 0 0,0 0 1 0 0,0 0-1 0 0,0 0 1 0 0,1 0-1 0 0,-1 0 1 0 0,1 0 0 0 0,-1 0-1 0 0,1-1 1 0 0,0 1-1 0 0,-1 0 1 0 0,1-1-1 0 0,0 0 1 0 0,0 1-1 0 0,0-1 1 0 0,0 0 0 0 0,0 0-1 0 0,1 0 1 0 0,-1 0-1 0 0,0 0 1 0 0,0-1-1 0 0,1 1 1 0 0,-1-1 0 0 0,0 1-1 0 0,1-1 1 0 0,-1 0-1 0 0,1 0 1 0 0,0 0-8 0 0,6 3 11 0 0,-1-1-13 0 0,-1 1 1 0 0,0-1-1 0 0,0 1 1 0 0,0 1-1 0 0,0-1 1 0 0,0 1-1 0 0,-1 0 1 0 0,0 1-1 0 0,0 0 0 0 0,0 0 1 0 0,0 0-1 0 0,-1 0 1 0 0,0 1-1 0 0,0 0 1 0 0,0 0-1 0 0,0 2 2 0 0,-5-5 8 0 0,-1 0 0 0 0,0 0 1 0 0,1-1-1 0 0,-1 1 0 0 0,-1 0 0 0 0,1-1 0 0 0,0 1 0 0 0,-1-1 0 0 0,1 1 0 0 0,-1-1 0 0 0,0 0 1 0 0,0 1-1 0 0,0-1 0 0 0,0 0 0 0 0,0 0 0 0 0,0 0 0 0 0,0-1 0 0 0,-1 1 0 0 0,1 0 0 0 0,-1-1 1 0 0,1 0-1 0 0,-1 1 0 0 0,0-1 0 0 0,0 0-8 0 0,-15 8-7 0 0,1-2 0 0 0,-1 0 1 0 0,-1 0-1 0 0,0-2 0 0 0,1 0 0 0 0,-2-1 0 0 0,1-1 1 0 0,0-1-1 0 0,0-1 0 0 0,-3 0 7 0 0,-62-27-1388 0 0,43-47-3705 0 0,41 58 3821 0 0</inkml:trace>
  <inkml:trace contextRef="#ctx0" brushRef="#br0" timeOffset="2111.797">1501 55 1712 0 0,'-27'-8'7742'0'0,"378"5"-4904"0"0,-288-9-2321 0 0,-95-8-2881 0 0,-67 19-5673 0 0,74 1 6777 0 0</inkml:trace>
  <inkml:trace contextRef="#ctx0" brushRef="#br0" timeOffset="2424.556">767 176 1212 0 0,'-9'8'255'0'0,"1"0"0"0"0,0 0 1 0 0,0 1-1 0 0,1 0 0 0 0,0 1 0 0 0,1-1 0 0 0,0 1 0 0 0,0 0 0 0 0,1 1 1 0 0,1-1-1 0 0,-1 1 0 0 0,2 0 0 0 0,0 0 0 0 0,0 0 0 0 0,1 1 1 0 0,0-1-1 0 0,1 1 0 0 0,0-1 0 0 0,1 1 0 0 0,0 0 0 0 0,1-1 0 0 0,0 1 1 0 0,2 6-256 0 0,6 7 125 0 0,1-1 1 0 0,1 0-1 0 0,1-1 1 0 0,2-1-1 0 0,0 0 1 0 0,1 0-1 0 0,0-1 1 0 0,2-1-1 0 0,1-1 1 0 0,0-1-1 0 0,2 0 1 0 0,16 12-126 0 0,-12-12-813 0 0,0-1-1 0 0,1-1 1 0 0,1-1 0 0 0,0-2 0 0 0,1 0 0 0 0,0-2 0 0 0,8 2 813 0 0,-1-5-1523 0 0</inkml:trace>
  <inkml:trace contextRef="#ctx0" brushRef="#br0" timeOffset="2766.978">2218 1 1676 0 0,'6'5'254'0'0,"0"1"0"0"0,-1 1 0 0 0,1-1 0 0 0,-1 1 0 0 0,-1 0 0 0 0,1 0 0 0 0,-1 0 0 0 0,-1 0 0 0 0,1 1 0 0 0,-1 0 0 0 0,0 0 0 0 0,-1 0 0 0 0,0 0 0 0 0,0 0 0 0 0,-1 0-254 0 0,4 8 342 0 0,8 34 289 0 0,-2 0 0 0 0,-2 1 0 0 0,-2 0 0 0 0,-2 0 0 0 0,-2 35-631 0 0,-4-72 87 0 0,0 0 1 0 0,-1 1 0 0 0,-1-1-1 0 0,0 0 1 0 0,-1 0-1 0 0,0-1 1 0 0,-1 1-1 0 0,-1-1 1 0 0,0 0 0 0 0,-1 0-1 0 0,0-1 1 0 0,-1 0-1 0 0,0 0 1 0 0,-1 0-1 0 0,0-1 1 0 0,-1-1 0 0 0,0 0-1 0 0,-1 0 1 0 0,0-1-1 0 0,0 0 1 0 0,-1-1-1 0 0,0 0 1 0 0,-7 2-88 0 0,0 1-243 0 0,-2 0 1 0 0,0-1-1 0 0,0-1 0 0 0,-1-1 1 0 0,1-1-1 0 0,-2-1 1 0 0,1-1-1 0 0,-1-1 0 0 0,0-1 1 0 0,0-1-1 0 0,-6-1 243 0 0,23-1-279 0 0,0-1 1 0 0,0 1-1 0 0,0-1 0 0 0,0 0 0 0 0,0-1 1 0 0,0 1-1 0 0,0-1 0 0 0,1 0 1 0 0,-1-1-1 0 0,1 1 0 0 0,0-1 0 0 0,-1 0 1 0 0,1 0-1 0 0,0-1 0 0 0,1 0 1 0 0,-1 0-1 0 0,1 0 0 0 0,0 0 0 0 0,0-1 1 0 0,0 1-1 0 0,0-2 279 0 0,-13-18-1551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7:33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13 212 888 0 0,'38'-10'8256'0'0,"-52"78"-7454"0"0,27 132 210 0 0,24-48-102 0 0,-37-152-985 0 0,-1 0 0 0 0,1-1 0 0 0,-1 1 0 0 0,0 0 0 0 0,0-1-1 0 0,1 1 1 0 0,-1 0 0 0 0,0 0 0 0 0,1 0 0 0 0,-1-1 0 0 0,0 1-1 0 0,0 0 1 0 0,1 0 0 0 0,-1 0 0 0 0,0 0 0 0 0,1 0 0 0 0,-1 1-1 0 0,0-1 1 0 0,0 0 0 0 0,1 0 0 0 0,-1 0 0 0 0,0 1 0 0 0,1-1-1 0 0,-1 0 1 0 0,0 1 0 0 0,1-1 0 0 0,-1 0 0 0 0,0 1 0 0 0,1-1-1 0 0,-1 1 1 0 0,1-1 0 0 0,-1 1 0 0 0,1-1 0 0 0,-1 1 0 0 0,1 0-1 0 0,-1-1 1 0 0,1 1 0 0 0,0-1 0 0 0,-1 1 0 0 0,1 0 0 0 0,0-1-1 0 0,0 1 1 0 0,-1 0 0 0 0,1 0 0 0 0,0-1 0 0 0,0 1 0 0 0,0 0-1 0 0,0-1 1 0 0,0 1 0 0 0,0 0 0 0 0,0 0 0 0 0,0-1 0 0 0,0 1-1 0 0,0 0 76 0 0,-45-68-4983 0 0,39 45 3593 0 0</inkml:trace>
  <inkml:trace contextRef="#ctx0" brushRef="#br0" timeOffset="283.3">0 176 1316 0 0,'1'-15'4105'0'0,"42"-9"-3237"0"0,-42 24-763 0 0,48-19 228 0 0,0 3-1 0 0,2 2 1 0 0,0 2 0 0 0,0 2-1 0 0,1 3 1 0 0,0 2 0 0 0,0 2-1 0 0,37 3-332 0 0,-45 20-1144 0 0,-106 23-3682 0 0,40-35 3597 0 0</inkml:trace>
  <inkml:trace contextRef="#ctx0" brushRef="#br0" timeOffset="549.591">106 308 1624 0 0,'20'15'6432'0'0,"47"-15"-5749"0"0,-42-2-6 0 0,37 0-715 0 0,35 0-1628 0 0,-39 12-3141 0 0,-51-8 3362 0 0</inkml:trace>
  <inkml:trace contextRef="#ctx0" brushRef="#br0" timeOffset="861.338">693 395 1428 0 0,'7'20'6212'0'0,"-45"42"-5957"0"0,25-43 320 0 0,-133 317 457 0 0,141-324-1461 0 0,-13 31 190 0 0,-3-30-5283 0 0,13-13 4106 0 0</inkml:trace>
  <inkml:trace contextRef="#ctx0" brushRef="#br0" timeOffset="1110.283">378 438 1860 0 0,'-1'0'96'0'0,"1"-1"0"0"0,0 0-1 0 0,-1 1 1 0 0,1-1 0 0 0,0 0 0 0 0,0 0-1 0 0,0 1 1 0 0,-1-1 0 0 0,1 0 0 0 0,0 1-1 0 0,0-1 1 0 0,0 0 0 0 0,0 0 0 0 0,0 0-1 0 0,0 1 1 0 0,0-1 0 0 0,1 0-1 0 0,-1 0 1 0 0,0 1 0 0 0,0-1 0 0 0,0 0-1 0 0,1 1 1 0 0,-1-1 0 0 0,1 0 0 0 0,-1 1-1 0 0,0-1 1 0 0,1 0 0 0 0,-1 1 0 0 0,1-1-1 0 0,-1 1 1 0 0,1-1 0 0 0,-1 1 0 0 0,1-1-1 0 0,0 1 1 0 0,-1-1 0 0 0,1 1-1 0 0,0 0 1 0 0,-1-1 0 0 0,1 1 0 0 0,0 0-1 0 0,-1-1 1 0 0,1 1 0 0 0,0 0 0 0 0,0 0-1 0 0,-1 0 1 0 0,1 0 0 0 0,0 0 0 0 0,0 0-1 0 0,-1 0 1 0 0,1 0 0 0 0,0 0 0 0 0,0 0-1 0 0,-1 0 1 0 0,1 0 0 0 0,0 0 0 0 0,0 1-1 0 0,-1-1 1 0 0,1 0 0 0 0,0 1-1 0 0,-1-1 1 0 0,1 0 0 0 0,0 1 0 0 0,-1-1-1 0 0,1 1 1 0 0,-1-1 0 0 0,1 1 0 0 0,0 0-96 0 0,61 32 626 0 0,-51-26-237 0 0,218 130 788 0 0,-86-31-5432 0 0,-106-78 1232 0 0,-19-17 1486 0 0</inkml:trace>
  <inkml:trace contextRef="#ctx0" brushRef="#br0" timeOffset="1841.418">1224 185 1132 0 0,'17'-16'5597'0'0,"61"-17"-4868"0"0,-76 31-714 0 0,0 1 0 0 0,0 0 0 0 0,1 0 0 0 0,-1 0 0 0 0,0 0 0 0 0,1 1-1 0 0,-1-1 1 0 0,1 0 0 0 0,-1 1 0 0 0,0 0 0 0 0,1 0 0 0 0,-1-1 0 0 0,1 1 0 0 0,-1 1 0 0 0,1-1 0 0 0,-1 0 0 0 0,1 1 0 0 0,-1-1 0 0 0,1 1-1 0 0,-1 0 1 0 0,0-1 0 0 0,0 1 0 0 0,1 1 0 0 0,-1-1 0 0 0,0 0 0 0 0,0 0 0 0 0,0 1 0 0 0,0-1 0 0 0,0 1 0 0 0,0 0 0 0 0,0-1 0 0 0,-1 1-1 0 0,1 0 1 0 0,-1 0 0 0 0,1 0 0 0 0,-1 0 0 0 0,0 0 0 0 0,0 1 0 0 0,0-1 0 0 0,0 0 0 0 0,0 0 0 0 0,0 1 0 0 0,0-1 0 0 0,-1 1-1 0 0,0-1 1 0 0,1 1 0 0 0,-1-1 0 0 0,0 1 0 0 0,0-1 0 0 0,0 3-15 0 0,0-4 31 0 0,3 45 251 0 0,57 0-181 0 0,-54-44-94 0 0,0 1 0 0 0,-1-1 1 0 0,1 1-1 0 0,-1 1 0 0 0,0-1 1 0 0,0 1-1 0 0,0 0 0 0 0,-1 0 0 0 0,0 0 1 0 0,1 1-1 0 0,-1-1 0 0 0,0 1 1 0 0,-1 0-1 0 0,0 1 0 0 0,1-1 0 0 0,-2 0 1 0 0,1 1-1 0 0,0 0 0 0 0,-1-1 1 0 0,0 1-1 0 0,-1 0 0 0 0,1 0 0 0 0,-1 4-7 0 0,-5-1 27 0 0,-1-1 0 0 0,0 1-1 0 0,-1-1 1 0 0,0 0 0 0 0,0 0-1 0 0,-1-1 1 0 0,0 0-1 0 0,0 0 1 0 0,-1-1 0 0 0,0 0-1 0 0,0 0 1 0 0,0 0-1 0 0,-1-1 1 0 0,1-1 0 0 0,-1 1-1 0 0,0-1 1 0 0,-1-1 0 0 0,1 0-1 0 0,-1 0 1 0 0,0-1-1 0 0,1 0 1 0 0,-1-1 0 0 0,0 0-1 0 0,-7 0-26 0 0,-87-14-1426 0 0,100 11 1172 0 0,0 0 1 0 0,0-1-1 0 0,1 0 0 0 0,-1 0 1 0 0,1 0-1 0 0,0 0 0 0 0,-1-1 1 0 0,1 1-1 0 0,1-1 0 0 0,-1 0 1 0 0,0 0-1 0 0,1 0 0 0 0,0 0 1 0 0,0 0-1 0 0,0 0 0 0 0,1-1 1 0 0,-1 1-1 0 0,1-1 0 0 0,0 1 1 0 0,0-1-1 0 0,0-3 254 0 0,0-6-1487 0 0</inkml:trace>
  <inkml:trace contextRef="#ctx0" brushRef="#br0" timeOffset="2122.356">1170 0 1592 0 0,'-12'16'358'0'0,"1"0"0"0"0,1 1-1 0 0,0 0 1 0 0,1 0 0 0 0,1 1-1 0 0,0 1 1 0 0,2-1 0 0 0,0 1-1 0 0,1 0 1 0 0,1 0 0 0 0,1 1-1 0 0,1-1 1 0 0,0 1 0 0 0,1-1-1 0 0,2 11-357 0 0,1-8 90 0 0,1 0-1 0 0,2 0 1 0 0,0 0-1 0 0,1 0 0 0 0,1-1 1 0 0,1 0-1 0 0,1 0 1 0 0,1-1-1 0 0,0 0 0 0 0,2-1 1 0 0,0 0-1 0 0,1-1 1 0 0,1 0-1 0 0,1-1 0 0 0,0-1 1 0 0,1 0-1 0 0,1-2 1 0 0,1 1-1 0 0,6 2-89 0 0,72 35-2039 0 0,-22-52-2385 0 0,-35-20 3119 0 0</inkml:trace>
  <inkml:trace contextRef="#ctx0" brushRef="#br0" timeOffset="2359.95">1938 54 1036 0 0,'8'28'637'0'0,"0"0"1"0"0,-2 0-1 0 0,-1 0 0 0 0,-2 1 1 0 0,0-1-1 0 0,-2 1 0 0 0,-1 4-637 0 0,-2-18 165 0 0,0-1 0 0 0,0 1 0 0 0,-1-1 0 0 0,-1 0-1 0 0,0 0 1 0 0,-1 0 0 0 0,-1-1 0 0 0,0 1 0 0 0,-1-1 0 0 0,0-1-1 0 0,-1 1 1 0 0,0-1 0 0 0,-1-1 0 0 0,-1 1 0 0 0,1-2 0 0 0,-2 1-1 0 0,1-1 1 0 0,-8 4-165 0 0,7-5-74 0 0,0-1 0 0 0,0 0 0 0 0,-1-1 0 0 0,0 0 0 0 0,0-1 0 0 0,-1 0 0 0 0,1-1 0 0 0,-1 0 0 0 0,-1-1 0 0 0,1-1 0 0 0,0 0 0 0 0,-9 1 74 0 0,-2-7-3966 0 0,13-11 2580 0 0</inkml:trace>
  <inkml:trace contextRef="#ctx0" brushRef="#br0" timeOffset="2714.725">2146 321 1836 0 0,'63'-4'5402'0'0,"3"-5"-3811"0"0,86-6-802 0 0,138 15 538 0 0,-303-30-9450 0 0,13 28 6669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5:42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205 116 1184 0 0,'8'-22'7634'0'0,"1"33"-5754"0"0,12 194-282 0 0,-17-165-1333 0 0,3 124-944 0 0,-33-71-2764 0 0,-34-46-2534 0 0,40-42 4615 0 0</inkml:trace>
  <inkml:trace contextRef="#ctx0" brushRef="#br0" timeOffset="281.585">71 600 1192 0 0,'18'-6'1276'0'0,"-1"-1"-288"0"0,4 1-72 0 0,1 0-108 0 0,4 1-119 0 0,-2-1-61 0 0,0 5-124 0 0,2-2-192 0 0,-2 0-228 0 0,1 0-8 0 0,-14 3-548 0 0,7 0-440 0 0,-2 0 71 0 0,22-17 73 0 0,-26 11-540 0 0,-1 0 32 0 0</inkml:trace>
  <inkml:trace contextRef="#ctx0" brushRef="#br0" timeOffset="546.087">225 0 856 0 0,'-21'6'1236'0'0,"-2"0"-248"0"0,4 5-180 0 0,0 5-60 0 0,-2 4-132 0 0,2 1-115 0 0,1 3-221 0 0,1-2-208 0 0,1 1-12 0 0,3 1-552 0 0,-1 1-653 0 0,-1-2 65 0 0,6-1-320 0 0</inkml:trace>
  <inkml:trace contextRef="#ctx0" brushRef="#br0" timeOffset="4321.816">591 164 1460 0 0,'74'-49'2839'0'0,"-75"50"-2792"0"0,1-1 0 0 0,-1 1-1 0 0,1-1 1 0 0,0 1 0 0 0,0-1 0 0 0,-1 1 0 0 0,1 0-1 0 0,0-1 1 0 0,0 1 0 0 0,0 0 0 0 0,-1-1-1 0 0,1 1 1 0 0,0-1 0 0 0,0 1 0 0 0,0 0 0 0 0,0-1-1 0 0,0 1 1 0 0,0 0 0 0 0,1-1 0 0 0,-1 1 0 0 0,0 0-1 0 0,0-1 1 0 0,0 1 0 0 0,1 0 0 0 0,-1-1-1 0 0,0 1 1 0 0,0-1 0 0 0,1 1 0 0 0,-1-1 0 0 0,1 1-1 0 0,-1-1 1 0 0,0 1 0 0 0,1-1 0 0 0,-1 1 0 0 0,1-1-1 0 0,-1 1 1 0 0,1-1 0 0 0,0 0 0 0 0,-1 1-1 0 0,1-1 1 0 0,-1 0 0 0 0,1 0 0 0 0,0 1 0 0 0,-1-1-1 0 0,1 0 1 0 0,-1 0 0 0 0,1 0 0 0 0,0 0 0 0 0,-1 0-1 0 0,1 0 1 0 0,0 0 0 0 0,-1 0 0 0 0,1 0-1 0 0,0 0 1 0 0,-1 0 0 0 0,1 0 0 0 0,0 0 0 0 0,-1 0-1 0 0,1-1 1 0 0,-1 1 0 0 0,1 0 0 0 0,0 0 0 0 0,-1-1-1 0 0,1 1-46 0 0,-126 203 1404 0 0,-172 310 28 0 0,193-319-1391 0 0,102-191-269 0 0,-20 32 103 0 0,4-22-3100 0 0,6-40 215 0 0,10 0 1464 0 0</inkml:trace>
  <inkml:trace contextRef="#ctx0" brushRef="#br0" timeOffset="5083.921">1156 564 1508 0 0,'0'0'608'0'0,"0"0"-84"0"0,0 0-54 0 0,-1 6-72 0 0,-4 1-211 0 0,-1-1 0 0 0,1 1 0 0 0,-1-1 0 0 0,0 0 0 0 0,-1 0 0 0 0,1 0 0 0 0,-1-1 0 0 0,0 0 0 0 0,0-1 0 0 0,-1 1 0 0 0,0-1 0 0 0,1-1 0 0 0,-1 1 0 0 0,-1-2 0 0 0,1 1 0 0 0,0-1 0 0 0,-1 0 0 0 0,1-1 0 0 0,-1 1 0 0 0,1-2 0 0 0,-1 1-1 0 0,0-1 1 0 0,1-1 0 0 0,-8-1-187 0 0,10 1 51 0 0,0-1 0 0 0,-1-1 0 0 0,1 1 0 0 0,0-1 0 0 0,1 0 0 0 0,-1 0 0 0 0,0-1 0 0 0,1 0 0 0 0,0 0 0 0 0,0 0 0 0 0,0-1 0 0 0,0 1 0 0 0,1-1 0 0 0,0 0-1 0 0,0 0 1 0 0,0-1 0 0 0,1 1 0 0 0,-1-1 0 0 0,1 0 0 0 0,1 0 0 0 0,-1 0 0 0 0,1 0 0 0 0,0 0 0 0 0,1-1 0 0 0,-1 1 0 0 0,1-1 0 0 0,0 1 0 0 0,1-1 0 0 0,-1 1 0 0 0,1-1-1 0 0,1 1 1 0 0,-1-1 0 0 0,1 1 0 0 0,1-1 0 0 0,0-2-51 0 0,1-5 12 0 0,0 0 0 0 0,1 0 0 0 0,1 0 0 0 0,1 1 0 0 0,0-1 0 0 0,0 1 0 0 0,1 1 0 0 0,1-1 0 0 0,0 1 0 0 0,1 0 0 0 0,0 1 0 0 0,1 0-1 0 0,0 1 1 0 0,1 0 0 0 0,0 0 0 0 0,0 1 0 0 0,1 1 0 0 0,1 0 0 0 0,-1 0 0 0 0,1 1 0 0 0,0 1 0 0 0,12-4-12 0 0,-22 9-2 0 0,0 1 0 0 0,-1 0 0 0 0,1 0 0 0 0,0-1 0 0 0,-1 2-1 0 0,1-1 1 0 0,0 0 0 0 0,-1 0 0 0 0,1 1 0 0 0,-1 0 0 0 0,1-1 0 0 0,0 1 0 0 0,-1 0 0 0 0,0 0 0 0 0,1 1 0 0 0,-1-1 0 0 0,0 0 0 0 0,1 1-1 0 0,-1-1 1 0 0,0 1 0 0 0,0 0 0 0 0,0 0 0 0 0,0 0 0 0 0,-1 0 0 0 0,1 0 0 0 0,0 0 0 0 0,-1 0 0 0 0,0 1 0 0 0,1-1 0 0 0,-1 0 0 0 0,0 1 0 0 0,0-1-1 0 0,0 1 1 0 0,-1-1 0 0 0,1 1 0 0 0,0 0 0 0 0,-1 1 2 0 0,11 104-48 0 0,-11-106 50 0 0,-57 225 118 0 0,39-174-26 0 0,-27 163 190 0 0,45-211-282 0 0,0-1 1 0 0,1 1 0 0 0,0-1 0 0 0,0 1 0 0 0,0 0 0 0 0,1-1 0 0 0,-1 0 0 0 0,1 1-1 0 0,0-1 1 0 0,1 0 0 0 0,-1 0 0 0 0,1 0 0 0 0,-1 0 0 0 0,1-1 0 0 0,0 1 0 0 0,1-1-1 0 0,-1 1 1 0 0,0-1 0 0 0,1 0 0 0 0,0 0 0 0 0,0-1 0 0 0,0 1 0 0 0,0-1-1 0 0,0 0 1 0 0,0 0 0 0 0,1 0 0 0 0,-1-1 0 0 0,1 1 0 0 0,-1-1 0 0 0,1 0 0 0 0,-1-1-1 0 0,1 1 1 0 0,0-1 0 0 0,-1 0 0 0 0,1 0 0 0 0,0 0 0 0 0,-1 0 0 0 0,1-1-1 0 0,0 0 1 0 0,-1 0 0 0 0,1 0 0 0 0,-1-1 0 0 0,2 0-3 0 0,8 0-25 0 0,-1 0 1 0 0,1-1-1 0 0,0 0 1 0 0,-1-1-1 0 0,0 0 1 0 0,0-2-1 0 0,0 1 0 0 0,-1-1 1 0 0,0-1-1 0 0,0 0 1 0 0,-1-1-1 0 0,1 0 1 0 0,-2-1-1 0 0,1 0 0 0 0,-1-1 1 0 0,-1 0-1 0 0,0-1 1 0 0,0 1-1 0 0,-1-2 1 0 0,3-4 24 0 0,-12 11-24 0 0,0 0 1 0 0,-1 0-1 0 0,1 1 1 0 0,-1-1 0 0 0,0 0-1 0 0,-1 1 1 0 0,1-1-1 0 0,-1 1 1 0 0,0 0 0 0 0,0 0-1 0 0,0 0 1 0 0,0 0-1 0 0,-1 1 1 0 0,1-1 0 0 0,-1 1-1 0 0,0 0 1 0 0,0 0-1 0 0,0 0 1 0 0,-1 1 0 0 0,1-1-1 0 0,-1 1 1 0 0,1 0-1 0 0,-1 1 1 0 0,0-1 0 0 0,0 1-1 0 0,1-1 1 0 0,-1 2-1 0 0,0-1 1 0 0,0 0 0 0 0,0 1-1 0 0,-4 0 24 0 0,-273-38-6646 0 0,248 31 5226 0 0</inkml:trace>
  <inkml:trace contextRef="#ctx0" brushRef="#br0" timeOffset="102423.458">1689 336 1140 0 0,'-19'0'2552'0'0,"-12"20"-1927"0"0,14-13 2499 0 0,-11-12-2752 0 0,29 5-525 0 0,-2-1-4521 0 0,1 1 3480 0 0</inkml:trace>
  <inkml:trace contextRef="#ctx0" brushRef="#br0" timeOffset="110904.361">1791 464 1228 0 0,'0'0'259'0'0,"0"0"-4"0"0,0 0-39 0 0,0 0 29 0 0,0 0-22 0 0,0 0 50 0 0,0 0 2 0 0,0 0 13 0 0,0 0-8 0 0,0 0-28 0 0,0 0-5 0 0,0 0-16 0 0,0 0-9 0 0,0 0 22 0 0,0 0-72 0 0,0 0 44 0 0,0 0 8 0 0,0 0-9 0 0,0 0-55 0 0,0 0 24 0 0,0 0 25 0 0,0 0-2 0 0,0 0 13 0 0,0 0-4 0 0,0 0-45 0 0,0 0 2 0 0,0 0 8 0 0,0 0 27 0 0,0 0 29 0 0,0 0 8 0 0,0 0-22 0 0,0 0-28 0 0,0 0 1 0 0,5 0-1 0 0,418-12 1023 0 0,-161 12-1505 0 0,-261 0 9 0 0,-1 0-53 0 0,6 10-6081 0 0,-15-10 5185 0 0</inkml:trace>
  <inkml:trace contextRef="#ctx0" brushRef="#br0" timeOffset="111154.845">1970 648 1068 0 0,'117'-3'5001'0'0,"-6"-4"-3457"0"0,113-4-655 0 0,-106 28-1064 0 0,-30-2-2803 0 0,-78-12 805 0 0,-7-3 789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4:21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727 160 1164 0 0,'0'-4'631'0'0,"19"-16"838"0"0,-9-4-707 0 0,46-31 1165 0 0,-40 99-1280 0 0,25 270 242 0 0,23-51-149 0 0,-22-150-974 0 0,-62-129-4515 0 0,9-8 3631 0 0</inkml:trace>
  <inkml:trace contextRef="#ctx0" brushRef="#br0" timeOffset="1613.955">425 42 1260 0 0,'-425'-2'4617'0'0,"878"-9"-3245"0"0,343-4-102 0 0,-795 15-1259 0 0,46 0 34 0 0,-46 0-62 0 0,-1 0 51 0 0,0 0 1 0 0,0 0-40 0 0,0 0 5 0 0,0 0 37 0 0,0 0-10 0 0,0 0-42 0 0,0 0 37 0 0,0 0-64 0 0,0 0-3 0 0,21 1 498 0 0,-21-1-334 0 0,3-14 240 0 0,-3 31-488 0 0,-3 210-51 0 0,35-32 325 0 0,-6-81 164 0 0,-31-42 1237 0 0,-9-147-1393 0 0,14 74-170 0 0,3-7-14 0 0,0-1 29 0 0,1-11-33 0 0,2 1-1 0 0,0 0 0 0 0,2 0 1 0 0,0 1-1 0 0,0 0 0 0 0,2 1 1 0 0,0 0-1 0 0,1 0 1 0 0,1 1-1 0 0,1 0 0 0 0,0 1 1 0 0,1 1-1 0 0,0 0 0 0 0,12-8 36 0 0,112-37-271 0 0,-137 59 250 0 0,-1 0-9 0 0,0 0 27 0 0,20 21-31 0 0,-16-12 23 0 0,0 0-1 0 0,0 1 1 0 0,-1-1-1 0 0,0 1 1 0 0,0-1-1 0 0,-1 1 1 0 0,-1 0-1 0 0,0 0 1 0 0,0 0 0 0 0,-1 0-1 0 0,0 0 1 0 0,-1 0-1 0 0,-1 9 12 0 0,1 14 26 0 0,-1-2-56 0 0,1-25 31 0 0,-1-1 0 0 0,2 1 0 0 0,-1 0 0 0 0,0 0 0 0 0,1 0 0 0 0,0-1 0 0 0,1 1 0 0 0,-1 0 0 0 0,1 0 0 0 0,0 0 1 0 0,0-1-1 0 0,1 1 0 0 0,0-1 0 0 0,0 1 0 0 0,0-1 0 0 0,1 0 0 0 0,-1 1 0 0 0,1-1 0 0 0,1-1 0 0 0,-1 1 0 0 0,4 4-1 0 0,9-1-63 0 0,1-1 0 0 0,0-1 0 0 0,0 0 0 0 0,0-1 0 0 0,1-1 0 0 0,-1 0 0 0 0,1-1 0 0 0,0-1-1 0 0,0-1 1 0 0,0-1 0 0 0,0 0 0 0 0,6-2 63 0 0,-4 2-201 0 0,51-36-2576 0 0,-73 27 349 0 0,0 7 1945 0 0</inkml:trace>
  <inkml:trace contextRef="#ctx0" brushRef="#br0" timeOffset="1996.533">2044 545 2144 0 0,'0'0'205'0'0,"43"2"3221"0"0,222-68-1608 0 0,-244 60-1757 0 0,0 0-1 0 0,0-2 0 0 0,-1-1 0 0 0,0 0 1 0 0,-1-1-1 0 0,0-1 0 0 0,0-1 0 0 0,-2-1 1 0 0,1 0-1 0 0,-1-2 0 0 0,-1 0 1 0 0,-1 0-1 0 0,11-15-60 0 0,-25 29 6 0 0,-1-1 0 0 0,1 1 0 0 0,0-1 0 0 0,-1 1 1 0 0,1-1-1 0 0,-1 1 0 0 0,0-1 0 0 0,1 1 0 0 0,-1-1 0 0 0,0 0 0 0 0,0 1 1 0 0,0-1-1 0 0,0 1 0 0 0,0-1 0 0 0,-1 0 0 0 0,1 1 0 0 0,0-1 1 0 0,-1 1-1 0 0,1-1 0 0 0,-1 1 0 0 0,1-1 0 0 0,-1 1 0 0 0,0-1 1 0 0,0 1-1 0 0,0 0 0 0 0,0-1 0 0 0,0 1 0 0 0,0 0 0 0 0,0 0 0 0 0,0 0 1 0 0,0 0-1 0 0,0 0 0 0 0,-1 0 0 0 0,1 0 0 0 0,0 0 0 0 0,-1 0 1 0 0,1 0-1 0 0,-1 1 0 0 0,1-1 0 0 0,-1 1 0 0 0,1-1 0 0 0,-1 1 1 0 0,1-1-1 0 0,-1 1-6 0 0,-73-17 21 0 0,54 15-21 0 0,0 2-1 0 0,1 0 0 0 0,-1 1 1 0 0,1 1-1 0 0,-1 1 0 0 0,1 1 1 0 0,0 1-1 0 0,0 0 0 0 0,0 2 1 0 0,1 0-1 0 0,0 1 0 0 0,0 1 1 0 0,1 1-1 0 0,0 1 0 0 0,1 0 1 0 0,0 1-1 0 0,1 1 0 0 0,-5 5 1 0 0,16-14 5 0 0,0 1 0 0 0,0 0-1 0 0,1 1 1 0 0,-1-1 0 0 0,1 1-1 0 0,0 0 1 0 0,0 0 0 0 0,1 0-1 0 0,0 0 1 0 0,0 1 0 0 0,1-1-1 0 0,-1 1 1 0 0,1 0 0 0 0,1 0-1 0 0,-1-1 1 0 0,1 1 0 0 0,1 0-1 0 0,-1 0 1 0 0,1 2-5 0 0,4 1 22 0 0,1 0 1 0 0,0 0-1 0 0,1-1 1 0 0,-1 0-1 0 0,2 0 0 0 0,0 0 1 0 0,0 0-1 0 0,0-1 0 0 0,1-1 1 0 0,0 1-1 0 0,0-1 0 0 0,1 0 1 0 0,0-1-1 0 0,1 0 0 0 0,-1-1 1 0 0,1 0-1 0 0,0 0 0 0 0,0-1 1 0 0,0 0-1 0 0,1-1 0 0 0,0 0 1 0 0,-1-1-1 0 0,1 0 1 0 0,0 0-1 0 0,10-1-22 0 0,208 0-867 0 0,-84-59-3827 0 0,-135 51 3630 0 0</inkml:trace>
  <inkml:trace contextRef="#ctx0" brushRef="#br0" timeOffset="2434.617">2736 498 1268 0 0,'0'-5'237'0'0,"1"1"0"0"0,-1-1 1 0 0,1 0-1 0 0,0 1 0 0 0,0-1 0 0 0,0 0 0 0 0,1 1 0 0 0,0-1 0 0 0,0 1 0 0 0,0 0 1 0 0,0 0-1 0 0,0 0 0 0 0,1 0 0 0 0,0 0 0 0 0,0 0 0 0 0,0 1 0 0 0,0-1 1 0 0,1 1-1 0 0,-1 0 0 0 0,1 0 0 0 0,3-2-237 0 0,32 71 641 0 0,-34-47-572 0 0,2 5 122 0 0,-7-24-165 0 0,1-1 0 0 0,-1 1 1 0 0,0-1-1 0 0,1 1 0 0 0,-1 0 1 0 0,1-1-1 0 0,-1 1 0 0 0,0 0 1 0 0,1-1-1 0 0,-1 1 0 0 0,1 0 1 0 0,-1 0-1 0 0,1-1 0 0 0,-1 1 0 0 0,1 0 1 0 0,-1 0-1 0 0,1 0 0 0 0,-1 0 1 0 0,1-1-1 0 0,-1 1 0 0 0,1 0 1 0 0,-1 0-1 0 0,1 0 0 0 0,-1 0 1 0 0,1 0-1 0 0,0 1 0 0 0,-1-1 0 0 0,1 0 1 0 0,-1 0-1 0 0,1 0 0 0 0,-1 0 1 0 0,1 0-1 0 0,-1 1 0 0 0,1-1 1 0 0,-1 0-1 0 0,0 1 0 0 0,1-1 1 0 0,-1 0-1 0 0,1 0 0 0 0,-1 1 0 0 0,0-1 1 0 0,1 1-1 0 0,-1-1 0 0 0,0 0 1 0 0,1 1-1 0 0,-1-1 0 0 0,0 1 1 0 0,1-1-1 0 0,-1 1 0 0 0,0-1 0 0 0,0 1 1 0 0,0 0-27 0 0,11-20 31 0 0,0 1 1 0 0,1 1-1 0 0,1 0 0 0 0,0 1 1 0 0,1 0-1 0 0,1 1 0 0 0,1 1 1 0 0,0 0-1 0 0,0 1 1 0 0,2 1-1 0 0,-1 1 0 0 0,2 0 1 0 0,-1 1-1 0 0,1 1 0 0 0,1 1 1 0 0,18-5-32 0 0,-32 14 0 0 0,0 1 0 0 0,0 0 0 0 0,0 0 0 0 0,0 0 0 0 0,0 1 1 0 0,-1 0-1 0 0,1 0 0 0 0,-1 1 0 0 0,0-1 0 0 0,0 1 0 0 0,0 0 0 0 0,0 1 0 0 0,0-1 1 0 0,-1 1-1 0 0,0 0 0 0 0,0 0 0 0 0,-1 0 0 0 0,1 0 0 0 0,-1 1 0 0 0,0-1 1 0 0,0 1-1 0 0,-1 0 0 0 0,0 0 0 0 0,0 0 0 0 0,1 5 0 0 0,10 15-95 0 0,17 45 105 0 0,-26-58-135 0 0,0 0-1 0 0,1-1 1 0 0,1 1 0 0 0,0-1 0 0 0,0 0-1 0 0,2-1 1 0 0,-1 0 0 0 0,1 0-1 0 0,1-1 1 0 0,0 0 0 0 0,1 1 125 0 0,19 10-5062 0 0,-29-21 3805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9:39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2372 767 956 0 0,'0'0'377'0'0,"0"0"-29"0"0,0 0-58 0 0,0 0 2 0 0,0 0-20 0 0,0 0 18 0 0,0 0-55 0 0,0 0-3 0 0,0 0 90 0 0,0 0-47 0 0,0 0-73 0 0,0 0 10 0 0,0 0 58 0 0,0 0-5 0 0,0 0-45 0 0,0 0-50 0 0,0 0 46 0 0,0 0 19 0 0,0 0-1 0 0,0 0-82 0 0,0 0 0 0 0,0 0 18 0 0,0 0-12 0 0,0 0-22 0 0,0 0 3 0 0,0 0-65 0 0,0 0 3 0 0,0 0-29 0 0,0 0 40 0 0,0 0 8 0 0,0 0-24 0 0,0 0-40 0 0,0 0 33 0 0,0 0-17 0 0,0 0 3 0 0,0 0-19 0 0,0 0-61 0 0,0 0-28 0 0,1 5 42 0 0,11 150 157 0 0,55 372 1548 0 0,-46-444-1155 0 0,-31-119-6798 0 0,10 16 4929 0 0</inkml:trace>
  <inkml:trace contextRef="#ctx0" brushRef="#br0" timeOffset="499.326">2391 812 1044 0 0,'-3'-3'131'0'0,"-1"0"0"0"0,1-1 0 0 0,0 1 0 0 0,0-1 0 0 0,1 0-1 0 0,-1 0 1 0 0,1 0 0 0 0,0 0 0 0 0,0 0 0 0 0,0-1 0 0 0,1 1 0 0 0,-1-1 0 0 0,1 1 0 0 0,0-1-1 0 0,0 0 1 0 0,1 1 0 0 0,-1-1 0 0 0,1 0 0 0 0,0 1 0 0 0,0-1 0 0 0,1 0 0 0 0,0 1 0 0 0,-1-1-1 0 0,1 0 1 0 0,1 1 0 0 0,-1-1 0 0 0,1 1 0 0 0,0 0 0 0 0,0-1 0 0 0,0 1 0 0 0,0 0 0 0 0,1 0-1 0 0,0 1 1 0 0,-1-1 0 0 0,4-3-131 0 0,1-1 50 0 0,0 0-1 0 0,0 0 0 0 0,1 1 1 0 0,0 0-1 0 0,0 0 1 0 0,1 1-1 0 0,0 0 1 0 0,0 0-1 0 0,0 1 0 0 0,1 0 1 0 0,-1 1-1 0 0,1 0 1 0 0,0 1-1 0 0,1 0 1 0 0,7-1-50 0 0,-11 3 18 0 0,1 1 1 0 0,-1 0 0 0 0,1 1-1 0 0,0 0 1 0 0,-1 0 0 0 0,1 1 0 0 0,-1 0-1 0 0,0 0 1 0 0,0 0 0 0 0,0 1-1 0 0,0 0 1 0 0,0 1 0 0 0,0-1-1 0 0,-1 1 1 0 0,0 1 0 0 0,1-1 0 0 0,-2 1-1 0 0,1 0 1 0 0,0 1 0 0 0,-1-1-1 0 0,0 1 1 0 0,-1 0 0 0 0,1 0 0 0 0,-1 0-1 0 0,0 1 1 0 0,-1 0 0 0 0,1 0-1 0 0,-1 0 1 0 0,-1 0 0 0 0,1 0 0 0 0,-1 0-1 0 0,0 1 1 0 0,-1-1 0 0 0,0 1-1 0 0,0-1 1 0 0,-1 1 0 0 0,0-1-1 0 0,0 1 1 0 0,-1 0 0 0 0,1-1 0 0 0,-2 1-1 0 0,1-1 1 0 0,-1 1 0 0 0,0-1-1 0 0,-1 0 1 0 0,0 0 0 0 0,0 0 0 0 0,0 0-1 0 0,-1-1 1 0 0,0 1 0 0 0,-2 1-19 0 0,-4 8-9 0 0,-2 0 1 0 0,-1 0 0 0 0,0-1-1 0 0,0-1 1 0 0,-2 0 0 0 0,1-1-1 0 0,-2 0 1 0 0,0-1 0 0 0,0-1 0 0 0,-1-1-1 0 0,-1 0 1 0 0,1-1 0 0 0,-2-1-1 0 0,1-1 1 0 0,-16 4 8 0 0,32-11-141 0 0,0-1-1 0 0,0 0 1 0 0,0 0-1 0 0,0 0 1 0 0,0 0 0 0 0,1 0-1 0 0,-1 0 1 0 0,0 0-1 0 0,1 0 1 0 0,-1-1 0 0 0,1 1-1 0 0,-1-1 1 0 0,1 1-1 0 0,0-1 1 0 0,0 1 0 0 0,0-1-1 0 0,-1 0 1 0 0,2 0-1 0 0,-1 0 1 0 0,0 1-1 0 0,0-1 1 0 0,0 0 0 0 0,1 0-1 0 0,-1 0 1 0 0,1 0-1 0 0,0 0 1 0 0,0 0 0 0 0,0 0-1 0 0,-1 0 1 0 0,2 0-1 0 0,-1 0 1 0 0,0 0 0 0 0,0 0-1 0 0,1-1 142 0 0,-1-12-1548 0 0</inkml:trace>
  <inkml:trace contextRef="#ctx0" brushRef="#br0" timeOffset="2589.68">4435 427 1496 0 0,'0'0'101'0'0,"0"1"1"0"0,0-1-1 0 0,0 0 0 0 0,0 1 0 0 0,0-1 1 0 0,1 1-1 0 0,-1-1 0 0 0,0 0 0 0 0,0 1 1 0 0,0-1-1 0 0,1 0 0 0 0,-1 1 0 0 0,0-1 1 0 0,1 0-1 0 0,-1 0 0 0 0,0 1 0 0 0,1-1 0 0 0,-1 0 1 0 0,0 0-1 0 0,1 1 0 0 0,-1-1 0 0 0,0 0 1 0 0,1 0-1 0 0,-1 0 0 0 0,1 0 0 0 0,-1 0 1 0 0,0 0-1 0 0,1 1 0 0 0,-1-1 0 0 0,1 0 1 0 0,-1 0-1 0 0,0 0 0 0 0,1 0 0 0 0,-1-1 1 0 0,1 1-1 0 0,-1 0-101 0 0,-21 41 143 0 0,-48 60 605 0 0,-53 104 343 0 0,122-202-1068 0 0,1 0-1 0 0,-1 0 0 0 0,1 0 1 0 0,0 0-1 0 0,0 0 0 0 0,0-1 0 0 0,0 1 1 0 0,1 0-1 0 0,-1 0 0 0 0,1-1 1 0 0,-1 1-1 0 0,1-1 0 0 0,0 1 1 0 0,0-1-1 0 0,0 0 0 0 0,0 0 0 0 0,0 0 1 0 0,1 0-1 0 0,-1 0 0 0 0,1-1 1 0 0,-1 1-1 0 0,1 0 0 0 0,0-1 1 0 0,0 0-1 0 0,-1 0 0 0 0,1 0 0 0 0,0 0 1 0 0,0 0-1 0 0,2 0-22 0 0,429 86 1340 0 0,-421-66-1591 0 0,-3-17-6054 0 0,-5-8 4975 0 0</inkml:trace>
  <inkml:trace contextRef="#ctx0" brushRef="#br0" timeOffset="4429.351">6083 314 856 0 0,'0'0'478'0'0,"0"0"-65"0"0,0 0-58 0 0,0 0-17 0 0,12 0 291 0 0,-6 0 3397 0 0,-5 3-3992 0 0,0-1 0 0 0,0 0 0 0 0,0 1 0 0 0,0-1 0 0 0,-1 0 0 0 0,1 1 0 0 0,-1-1 0 0 0,1 1 0 0 0,-1-1 0 0 0,0 1 0 0 0,0-1 0 0 0,0 1 0 0 0,-1-1 0 0 0,1 1 0 0 0,-1-1 0 0 0,1 1 0 0 0,-1-1 0 0 0,0 0 0 0 0,0 1 0 0 0,0-1 0 0 0,0 0 0 0 0,0 0 0 0 0,0 1 0 0 0,-1-1 0 0 0,1 0 0 0 0,-1 0 0 0 0,1-1 0 0 0,-1 1 0 0 0,0 0 0 0 0,0 0 0 0 0,0-1 0 0 0,0 1 0 0 0,0-1 0 0 0,0 0 0 0 0,0 1 0 0 0,0-1 0 0 0,-1 0-34 0 0,-12 18 128 0 0,-151 225 795 0 0,169-241-865 0 0,0 0-1 0 0,1 0 0 0 0,-1-1 1 0 0,1 0-1 0 0,0 1 1 0 0,0-1-1 0 0,0-1 0 0 0,0 1 1 0 0,0-1-1 0 0,0 1 1 0 0,0-1-1 0 0,0 0 0 0 0,1-1 1 0 0,-1 1-1 0 0,0-1 1 0 0,1 0-1 0 0,-1 0 1 0 0,0 0-1 0 0,1 0 0 0 0,-1-1 1 0 0,3 0-58 0 0,-7 1 22 0 0,236-29 582 0 0,-165 26-1562 0 0,-69 3 640 0 0,7-1-5663 0 0,-15 0 4692 0 0,1 2-1 0 0</inkml:trace>
  <inkml:trace contextRef="#ctx0" brushRef="#br0" timeOffset="4691.596">5974 842 1316 0 0,'4'8'3004'0'0,"39"2"-1755"0"0,309-5 1148 0 0,-260 22-4925 0 0,-90-23 414 0 0,-2-2 1082 0 0</inkml:trace>
  <inkml:trace contextRef="#ctx0" brushRef="#br0" timeOffset="3106.291">5406 340 848 0 0,'-88'103'3881'0'0,"58"-55"-3498"0"0,1 2 0 0 0,3 0 0 0 0,2 2 0 0 0,3 1 0 0 0,-2 9-383 0 0,15-31 142 0 0,-15 36-830 0 0,-7-38-2784 0 0,20-25 2030 0 0</inkml:trace>
  <inkml:trace contextRef="#ctx0" brushRef="#br0" timeOffset="3385.671">5006 484 1508 0 0,'5'-29'5528'0'0,"14"46"-4018"0"0,-8-4-1581 0 0,246 237 987 0 0,-71-100-7753 0 0,-176-143 5607 0 0</inkml:trace>
  <inkml:trace contextRef="#ctx0" brushRef="#br0" timeOffset="905.965">3374 406 1204 0 0,'-10'2'231'0'0,"1"0"0"0"0,0 1 0 0 0,0 0 0 0 0,0 1 0 0 0,0 0 0 0 0,0 1 0 0 0,1-1 0 0 0,0 2 0 0 0,0-1 0 0 0,0 1-1 0 0,0 0 1 0 0,1 1 0 0 0,-4 4-231 0 0,-5 5 160 0 0,0 1 0 0 0,1 1-1 0 0,1 0 1 0 0,0 1 0 0 0,2 0-1 0 0,0 1 1 0 0,1 0 0 0 0,1 1-1 0 0,1 0 1 0 0,1 1 0 0 0,1 0-1 0 0,1 0 1 0 0,1 0 0 0 0,1 1-1 0 0,0 0 1 0 0,2 0 0 0 0,1 21-160 0 0,2-26-28 0 0,1 0 0 0 0,1 0 1 0 0,1 0-1 0 0,0 0 0 0 0,1 0 0 0 0,1-1 1 0 0,1 0-1 0 0,1 0 0 0 0,0-1 1 0 0,1 0-1 0 0,0 0 0 0 0,2-1 1 0 0,-1-1-1 0 0,2 1 0 0 0,0-2 0 0 0,1 1 1 0 0,0-2-1 0 0,1 0 0 0 0,0-1 1 0 0,1 0-1 0 0,1-1 0 0 0,4 2 28 0 0,135 53-3261 0 0,-107-54 1827 0 0</inkml:trace>
  <inkml:trace contextRef="#ctx0" brushRef="#br0" timeOffset="2045.486">3587 545 1080 0 0,'0'0'509'0'0,"2"-16"825"0"0,31-20 166 0 0,-22 77-680 0 0,64 396 838 0 0,-52-336-1253 0 0,-11-102-4241 0 0,-12-4 2690 0 0</inkml:trace>
  <inkml:trace contextRef="#ctx0" brushRef="#br0" timeOffset="6047.835">6835 317 1324 0 0,'0'0'217'0'0,"0"0"27"0"0,0 0-32 0 0,0 0-54 0 0,0 0-7 0 0,0 0 24 0 0,0 0-36 0 0,0 0 61 0 0,0 0 56 0 0,-5 1-20 0 0,1-1-397 0 0,4 0 220 0 0,0-1 1 0 0,0 0-1 0 0,0 1 1 0 0,0-1-1 0 0,0 1 1 0 0,0-1-1 0 0,0 1 1 0 0,0-1 0 0 0,0 1-1 0 0,0-1 1 0 0,-1 1-1 0 0,1-1 1 0 0,0 1-1 0 0,0-1 1 0 0,-1 1-1 0 0,1-1 1 0 0,0 1-1 0 0,-1 0 1 0 0,1-1-1 0 0,0 1 1 0 0,-1-1-1 0 0,1 1 1 0 0,0 0 0 0 0,-1-1-1 0 0,1 1 1 0 0,-1 0-1 0 0,1 0 1 0 0,-1-1-1 0 0,1 1 1 0 0,-1 0-1 0 0,1 0 1 0 0,-1 0-1 0 0,1-1 1 0 0,-1 1-1 0 0,1 0 1 0 0,-1 0 0 0 0,1 0-1 0 0,-1 0 1 0 0,1 0-1 0 0,-1 0 1 0 0,1 0-1 0 0,-1 0-59 0 0,14-7 59 0 0,1-1 1 0 0,1 2-1 0 0,-1 0 0 0 0,1 1 0 0 0,0 0 1 0 0,0 1-1 0 0,1 1 0 0 0,-1 0 0 0 0,1 1 1 0 0,-1 1-1 0 0,1 1 0 0 0,5 0-59 0 0,-16 0 13 0 0,1 0 0 0 0,0 1-1 0 0,-1-1 1 0 0,1 1 0 0 0,-1 0 0 0 0,1 1-1 0 0,-1-1 1 0 0,0 1 0 0 0,0 0 0 0 0,1 0-1 0 0,-1 1 1 0 0,-1 0 0 0 0,1 0-1 0 0,0 0 1 0 0,-1 0 0 0 0,1 1 0 0 0,-1-1-1 0 0,0 1 1 0 0,0 0 0 0 0,-1 1 0 0 0,1-1-1 0 0,-1 1 1 0 0,0-1 0 0 0,0 1 0 0 0,0 0-1 0 0,-1 0 1 0 0,0 0 0 0 0,0 1 0 0 0,0-1-1 0 0,0 0 1 0 0,-1 1 0 0 0,0-1-1 0 0,0 1 1 0 0,-1-1 0 0 0,1 5-13 0 0,-4 15 5 0 0,-1 0 0 0 0,0-1 1 0 0,-2 0-1 0 0,-1 0 0 0 0,-1 0 0 0 0,-1-1 0 0 0,-1 0 1 0 0,-1 0-1 0 0,-1-1 0 0 0,-1-1 0 0 0,-10 13-5 0 0,104-35 45 0 0,-77-1-43 0 0,-1 1 0 0 0,0 0-1 0 0,1 0 1 0 0,-1 1 0 0 0,1-1 0 0 0,-1 1-1 0 0,1 0 1 0 0,-1 0 0 0 0,1 0 0 0 0,0 0 0 0 0,-1 0-1 0 0,1 1 1 0 0,-1 0 0 0 0,0-1 0 0 0,1 1 0 0 0,-1 1-1 0 0,1-1 1 0 0,-1 0 0 0 0,0 1 0 0 0,0 0 0 0 0,0-1-1 0 0,0 1 1 0 0,0 0 0 0 0,0 1 0 0 0,-1-1-1 0 0,1 0 1 0 0,-1 1 0 0 0,1 0 0 0 0,-1-1 0 0 0,0 1-1 0 0,0 0 1 0 0,0 0 0 0 0,-1 0 0 0 0,1 1 0 0 0,-1-1-1 0 0,1 0 1 0 0,-1 1 0 0 0,0-1 0 0 0,0 0-1 0 0,-1 1 1 0 0,1-1 0 0 0,-1 1 0 0 0,0-1 0 0 0,0 3-2 0 0,-2 7 3 0 0,0 1 0 0 0,-2 0 0 0 0,1-1 0 0 0,-2 1 0 0 0,0-1 0 0 0,0 0 0 0 0,-2-1 0 0 0,1 0 0 0 0,-1 0 0 0 0,-1 0 0 0 0,0 0 0 0 0,-1-2 0 0 0,0 1 0 0 0,-1-1 0 0 0,0 0 0 0 0,0-1 0 0 0,-1 0 0 0 0,-1-1 0 0 0,1 0 0 0 0,-1 0 0 0 0,-12 4-3 0 0,22-10-105 0 0,1-1 0 0 0,0 0-1 0 0,-1 0 1 0 0,0 0 0 0 0,1 0 0 0 0,-1-1-1 0 0,0 1 1 0 0,1 0 0 0 0,-1-1 0 0 0,0 1-1 0 0,0-1 1 0 0,1 1 0 0 0,-1-1 0 0 0,0 0-1 0 0,0 0 1 0 0,0 0 0 0 0,1 0 0 0 0,-1 0 0 0 0,0 0-1 0 0,0-1 1 0 0,0 1 0 0 0,1 0 0 0 0,-1-1-1 0 0,0 1 1 0 0,0-1 0 0 0,1 0 0 0 0,-1 0-1 0 0,0 0 1 0 0,1 0 0 0 0,-1 0 0 0 0,1 0-1 0 0,0 0 1 0 0,-1 0 0 0 0,1 0 0 0 0,0-1 0 0 0,-1 1-1 0 0,0-2 106 0 0,-9-16-1354 0 0</inkml:trace>
  <inkml:trace contextRef="#ctx0" brushRef="#br0" timeOffset="6534.494">7512 76 1204 0 0,'22'20'245'0'0,"0"0"0"0"0,-2 2 1 0 0,0 1-1 0 0,-1 0 0 0 0,-2 1 0 0 0,0 1 0 0 0,-2 1 0 0 0,0 0 0 0 0,-2 1 0 0 0,-1 0 1 0 0,-1 1-1 0 0,-2 0 0 0 0,0 1 0 0 0,-2 0 0 0 0,-1 1 0 0 0,-2-1 0 0 0,-1 1 1 0 0,-1 5-246 0 0,-14 111 630 0 0,4-113-609 0 0,0-1 0 0 0,-2 0 0 0 0,-1-1 1 0 0,-2 0-1 0 0,-1-1 0 0 0,-1-1 1 0 0,-2 0-1 0 0,-1-1 0 0 0,-1-1 1 0 0,-1 0-1 0 0,-6 3-21 0 0,-167 148-3974 0 0,143-143 2631 0 0</inkml:trace>
  <inkml:trace contextRef="#ctx0" brushRef="#br0" timeOffset="27811.089">8292 431 876 0 0,'0'0'437'0'0,"0"0"-10"0"0,-22 3 2229 0 0,1 8-2443 0 0,94-8 1703 0 0,151-13-1246 0 0,195 2-371 0 0,-317 8-1709 0 0,-94 15-1140 0 0,-11-12 1352 0 0</inkml:trace>
  <inkml:trace contextRef="#ctx0" brushRef="#br0" timeOffset="28045.326">8342 814 1540 0 0,'62'10'2622'0'0,"323"-10"-979"0"0,-211-13-4391 0 0,-161 13 1435 0 0</inkml:trace>
  <inkml:trace contextRef="#ctx0" brushRef="#br0" timeOffset="31045.03">11792 170 888 0 0,'19'27'334'0'0,"-2"0"0"0"0,0 2 0 0 0,-2 0 0 0 0,-1 0 0 0 0,-2 1 0 0 0,-1 1 0 0 0,-1 0 0 0 0,-1 0 0 0 0,-2 1 0 0 0,-1 0 0 0 0,-2 1 0 0 0,-1-1 0 0 0,-1 9-334 0 0,-3-28 58 0 0,0 1 0 0 0,-1-1 1 0 0,0 0-1 0 0,-1 0 1 0 0,0 0-1 0 0,-1-1 0 0 0,-1 1 1 0 0,0-1-1 0 0,-1 0 0 0 0,0 0 1 0 0,0-1-1 0 0,-2 1-58 0 0,-76 62-2423 0 0,68-68 1156 0 0</inkml:trace>
  <inkml:trace contextRef="#ctx0" brushRef="#br0" timeOffset="31374.118">12267 451 1088 0 0,'9'10'2989'0'0,"38"-3"-2162"0"0,-45-7-709 0 0,516 5 1095 0 0,-529 0-5108 0 0,6-8 3095 0 0</inkml:trace>
  <inkml:trace contextRef="#ctx0" brushRef="#br0" timeOffset="33605.822">15402 1 1540 0 0,'21'24'636'0'0,"-5"3"-88"0"0,-4 4-64 0 0,1 5-68 0 0,-2 3 112 0 0,-1 5-72 0 0,-4-1-76 0 0,-4 5-104 0 0,-2-24 101 0 0,0 12-229 0 0,-14 47 4 0 0,2-41-168 0 0,-5 0 0 0 0,-4-5-537 0 0,-3-2-575 0 0,-10-4 68 0 0,1-4 28 0 0,-1-6 24 0 0</inkml:trace>
  <inkml:trace contextRef="#ctx0" brushRef="#br0" timeOffset="31871.837">13502 196 1196 0 0,'-8'22'361'0'0,"0"1"0"0"0,1 0 1 0 0,1 0-1 0 0,1 1 0 0 0,1 0 0 0 0,1 0 0 0 0,1 0 1 0 0,2 0-1 0 0,0 0 0 0 0,2 5-361 0 0,-2-9 245 0 0,33 116 669 0 0,3 9-3904 0 0,-36-139 1697 0 0</inkml:trace>
  <inkml:trace contextRef="#ctx0" brushRef="#br0" timeOffset="32134.404">13398 179 1428 0 0,'7'-32'4314'0'0,"30"4"-2952"0"0,-10 19-1221 0 0,0 1-1 0 0,1 1 1 0 0,0 1 0 0 0,0 2-1 0 0,0 0 1 0 0,1 2 0 0 0,-1 1 0 0 0,26 3-141 0 0,-46-2-42 0 0,6 0-229 0 0,0 0 0 0 0,0 1 0 0 0,0 1 0 0 0,0 0 0 0 0,0 1 0 0 0,0 1 0 0 0,0 0 0 0 0,-1 0 0 0 0,0 1 0 0 0,0 1 0 0 0,0 1 0 0 0,11 7 271 0 0,-6 15-2707 0 0,-18-15 1358 0 0</inkml:trace>
  <inkml:trace contextRef="#ctx0" brushRef="#br0" timeOffset="32417.172">13459 445 1880 0 0,'16'5'551'0'0,"0"0"-1"0"0,0 0 0 0 0,0-2 1 0 0,1 0-1 0 0,-1-1 1 0 0,1 0-1 0 0,-1-2 1 0 0,1 0-1 0 0,-1 0 0 0 0,15-4-550 0 0,25 2 726 0 0,206-17-505 0 0,-130 4-5546 0 0,-115 12 3799 0 0</inkml:trace>
  <inkml:trace contextRef="#ctx0" brushRef="#br0" timeOffset="32571.694">14247 524 1120 0 0,'-18'24'660'0'0,"-1"2"-168"0"0,1-2-8 0 0,2 3-68 0 0,-1 1 52 0 0,1-2-104 0 0,0 1-104 0 0,4 0-36 0 0,-4 0-12 0 0,5-2-16 0 0,0-2-92 0 0,3-1-16 0 0,0-5-216 0 0,2-4-168 0 0,-1-5-76 0 0,2-4-976 0 0,1-2 16 0 0</inkml:trace>
  <inkml:trace contextRef="#ctx0" brushRef="#br0" timeOffset="32791.476">13911 572 1228 0 0,'15'-11'4735'0'0,"54"35"-3604"0"0,-68-24-1072 0 0,193 84 619 0 0,-59-40-5106 0 0,-119-41 2945 0 0</inkml:trace>
  <inkml:trace contextRef="#ctx0" brushRef="#br0" timeOffset="33104.613">15053 76 1096 0 0,'4'6'3809'0'0,"-10"52"-2999"0"0,-10 151 435 0 0,37-103-2274 0 0,-21-104 264 0 0,-2 7-1825 0 0,-9 0 1270 0 0</inkml:trace>
  <inkml:trace contextRef="#ctx0" brushRef="#br0" timeOffset="33355.386">14517 194 1428 0 0,'-13'26'600'0'0,"2"2"-128"0"0,5 8-64 0 0,4 3-24 0 0,2-22-28 0 0,16 37 4 0 0,-3-17 12 0 0,8-1-88 0 0,6 0-60 0 0,6-4-112 0 0,6 1-12 0 0,4-3-472 0 0,2-6-264 0 0,1-3-644 0 0,1-2 12 0 0</inkml:trace>
  <inkml:trace contextRef="#ctx0" brushRef="#br0" timeOffset="28822.424">9816 319 976 0 0,'23'-18'3761'0'0,"-18"62"-3562"0"0,-4-20 39 0 0,88 496 1241 0 0,-91-486-1724 0 0,-9-40-3038 0 0,7-9 2018 0 0</inkml:trace>
  <inkml:trace contextRef="#ctx0" brushRef="#br0" timeOffset="29160.886">9721 358 1336 0 0,'25'-26'2257'0'0,"6"7"-1998"0"0,1 2-1 0 0,1 1 1 0 0,0 1 0 0 0,2 2-1 0 0,-1 1 1 0 0,1 2-1 0 0,1 2 1 0 0,0 1 0 0 0,0 1-1 0 0,0 3 1 0 0,1 0 0 0 0,27 3-259 0 0,-60 0-72 0 0,0-1 0 0 0,0 1 0 0 0,0 0 0 0 0,0 0 0 0 0,0 0 0 0 0,0 0 0 0 0,0 1 0 0 0,0-1 0 0 0,0 1 0 0 0,0 0 0 0 0,0 0 0 0 0,0 1 0 0 0,0-1 0 0 0,-1 1 0 0 0,1 0 0 0 0,-1 0 0 0 0,1 0 0 0 0,-1 1 0 0 0,0-1 0 0 0,1 1 0 0 0,-1-1 0 0 0,-1 1 0 0 0,1 0 0 0 0,0 0 0 0 0,-1 1 0 0 0,1-1 0 0 0,-1 0 0 0 0,0 1 0 0 0,0-1 0 0 0,-1 1 0 0 0,1 1 72 0 0,-16 21-2003 0 0,-2-12 629 0 0</inkml:trace>
  <inkml:trace contextRef="#ctx0" brushRef="#br0" timeOffset="29409.636">9718 640 1496 0 0,'118'10'3429'0'0,"279"-55"-2101"0"0,-360 45-4311 0 0,-30 0 1569 0 0</inkml:trace>
  <inkml:trace contextRef="#ctx0" brushRef="#br0" timeOffset="29707.493">10629 533 928 0 0,'-60'109'2850'0'0,"-31"259"-841"0"0,89-351-2033 0 0,1-10-158 0 0,1 0-1 0 0,-1-1 1 0 0,0 1 0 0 0,0 0 0 0 0,-1 0 0 0 0,0-1 0 0 0,0 1 0 0 0,0-1 0 0 0,-1 0 0 0 0,0 0-1 0 0,-1 0 1 0 0,1 0 0 0 0,-1 0 0 0 0,0 0 0 0 0,0-1 0 0 0,-2 1 182 0 0,-2-2-1197 0 0</inkml:trace>
  <inkml:trace contextRef="#ctx0" brushRef="#br0" timeOffset="29956.942">10352 686 1516 0 0,'15'4'3835'0'0,"12"21"-3623"0"0,-23-20 88 0 0,212 142 1262 0 0,-73-60-5276 0 0,-132-79 2369 0 0,0-5-161 0 0</inkml:trace>
  <inkml:trace contextRef="#ctx0" brushRef="#br0" timeOffset="30531.452">11229 283 888 0 0,'29'-29'3790'0'0,"-27"28"-3767"0"0,0 0 0 0 0,1 0 0 0 0,-1 0 0 0 0,0 1 0 0 0,1-1 1 0 0,-1 1-1 0 0,1 0 0 0 0,-1-1 0 0 0,0 1 0 0 0,1 0 0 0 0,-1 0 0 0 0,1 0 1 0 0,-1 1-1 0 0,0-1 0 0 0,1 1 0 0 0,-1-1 0 0 0,0 1 0 0 0,1 0 0 0 0,-1 0 1 0 0,0 0-1 0 0,0 0 0 0 0,0 0 0 0 0,0 0 0 0 0,0 1 0 0 0,0-1 0 0 0,0 1 1 0 0,0-1-1 0 0,0 1 0 0 0,-1 0 0 0 0,1 0 0 0 0,-1 0 0 0 0,1-1 0 0 0,-1 2 0 0 0,0-1 1 0 0,1 0-1 0 0,-1 0 0 0 0,0 0 0 0 0,-1 0 0 0 0,1 1 0 0 0,0-1 0 0 0,-1 0 1 0 0,1 1-1 0 0,-1-1 0 0 0,0 1 0 0 0,0-1 0 0 0,0 0 0 0 0,0 1 0 0 0,0 1-23 0 0,-12 116 98 0 0,-16-29 115 0 0,28-90-141 0 0,0-1-15 0 0,27 3 4 0 0,-16-3-58 0 0,-6-2-2 0 0,1 1 1 0 0,0-1-1 0 0,0 2 0 0 0,0-1 0 0 0,0 0 1 0 0,-1 1-1 0 0,1 0 0 0 0,0 1 1 0 0,0-1-1 0 0,0 1 0 0 0,0 0 0 0 0,0 1 1 0 0,-1-1-1 0 0,1 1 0 0 0,0 0 1 0 0,-1 1-1 0 0,0-1 0 0 0,1 1 1 0 0,-1 0-1 0 0,0 0 0 0 0,-1 1 0 0 0,1-1 1 0 0,0 1-1 0 0,-1 0 0 0 0,0 1 1 0 0,0-1-1 0 0,0 1 0 0 0,-1-1 0 0 0,1 1 1 0 0,-1 0-1 0 0,0 0 0 0 0,-1 1 1 0 0,1-1-1 0 0,-1 2-1 0 0,-4 1 1 0 0,0 1 0 0 0,-1-1 0 0 0,-1 0 1 0 0,1 0-1 0 0,-1-1 0 0 0,0 1 0 0 0,-1-1 0 0 0,0 0 1 0 0,0 0-1 0 0,0 0 0 0 0,-1 0 0 0 0,0-1 0 0 0,-1 0 1 0 0,1-1-1 0 0,-1 1 0 0 0,0-1 0 0 0,0-1 0 0 0,-1 1 1 0 0,0-1-2 0 0,3 0-2 0 0,-11 8-366 0 0,-2-1 0 0 0,1 0-1 0 0,-1-1 1 0 0,-1-1 0 0 0,0-1 0 0 0,0 0 0 0 0,0-1 0 0 0,-1-2 0 0 0,0 0 0 0 0,0-1 0 0 0,-3 0 368 0 0,7-4-1440 0 0</inkml:trace>
  <inkml:trace contextRef="#ctx0" brushRef="#br0" timeOffset="30796.846">10803 352 856 0 0,'-13'37'524'0'0,"7"7"-156"0"0,4-2-52 0 0,2-20-40 0 0,19 46-4 0 0,-4-22-24 0 0,7-1 92 0 0,5 0-36 0 0,7-3-28 0 0,0-3-28 0 0,4 0 0 0 0,7-4-28 0 0,0-5-204 0 0,-1-2-92 0 0,3-4-52 0 0,-1-4-152 0 0,-2-7-376 0 0,-3-2-664 0 0</inkml:trace>
  <inkml:trace contextRef="#ctx0" brushRef="#br0" timeOffset="34692.244">8766 2187 1612 0 0,'0'0'674'0'0,"3"17"2625"0"0,2-15-3223 0 0,0 0 0 0 0,0-1 0 0 0,0 1 1 0 0,1-1-1 0 0,-1 0 0 0 0,0 0 0 0 0,1-1 1 0 0,-1 0-1 0 0,0 0 0 0 0,1 0 0 0 0,-1 0 1 0 0,0-1-1 0 0,1 0 0 0 0,-1 0 0 0 0,0 0 1 0 0,0-1-1 0 0,5-2-76 0 0,23-3 248 0 0,239-33-212 0 0,-89 22-4381 0 0,-154 18 3189 0 0</inkml:trace>
  <inkml:trace contextRef="#ctx0" brushRef="#br0" timeOffset="34880.439">9022 2479 2228 0 0,'3'2'1200'0'0,"5"-2"-212"0"0,0 0-128 0 0,21-2-103 0 0,-14 2-177 0 0,9 0-216 0 0,38-10-108 0 0,-22 7-172 0 0,0 0-88 0 0,-21 3 0 0 0,10 0-460 0 0,6 0-156 0 0,2 0-449 0 0,3 0-199 0 0,2 0 52 0 0,38-11 12 0 0</inkml:trace>
  <inkml:trace contextRef="#ctx0" brushRef="#br0" timeOffset="39848.098">10593 1827 984 0 0,'0'0'264'0'0,"0"0"-33"0"0,0 0-5 0 0,0 0 23 0 0,0 0 17 0 0,0 0-34 0 0,0 0 26 0 0,0 0-22 0 0,0 0-47 0 0,0 0-8 0 0,19-5 1562 0 0,8-41-659 0 0,-13 30 1078 0 0,-10 64-2227 0 0,-1-4 118 0 0,77 365-201 0 0,-76-311 437 0 0,-4-96-305 0 0,-16 21 147 0 0,-54 10 70 0 0,59-28-164 0 0,43-14 21 0 0,118-22-350 0 0,-157 34-508 0 0,-12 0-3595 0 0,17-6 3165 0 0</inkml:trace>
  <inkml:trace contextRef="#ctx0" brushRef="#br0" timeOffset="40361.8">11414 1990 2160 0 0,'15'6'4440'0'0,"105"-3"-3322"0"0,106-23-265 0 0,-205 20-635 0 0,-5-1-463 0 0,-12-1-5758 0 0,-4 0 4842 0 0</inkml:trace>
  <inkml:trace contextRef="#ctx0" brushRef="#br0" timeOffset="42466.021">13869 1906 2372 0 0,'-2'3'760'0'0,"-1"-3"-156"0"0,2 2-32 0 0,1-2 28 0 0,4 0-104 0 0,1 1-47 0 0,5-2 7 0 0,15-1-100 0 0,-7 2 44 0 0,6 0-116 0 0,38-10-200 0 0,-26 5-232 0 0,0 4 16 0 0,0 1-472 0 0,-8 0-484 0 0,-15 0 79 0 0,3 0 61 0 0,11 13-276 0 0</inkml:trace>
  <inkml:trace contextRef="#ctx0" brushRef="#br0" timeOffset="42621.969">13768 2245 2912 0 0,'3'3'848'0'0,"5"-3"-88"0"0,13 3-120 0 0,8-3-55 0 0,-11 0-153 0 0,10 0 60 0 0,8 0-84 0 0,5 0-236 0 0,1 0-200 0 0,47-16 0 0 0,-37 10-440 0 0,-8-3-496 0 0,3 0-329 0 0,2 0 65 0 0,-9-3 40 0 0</inkml:trace>
  <inkml:trace contextRef="#ctx0" brushRef="#br0" timeOffset="43806.057">15896 1388 1108 0 0,'20'-22'4539'0'0,"-17"31"-1751"0"0,-36 81-2507 0 0,3 2-1 0 0,5 1 1 0 0,3 0-1 0 0,4 6-280 0 0,-4 9-70 0 0,16-76-279 0 0,-21 79 2 0 0,-7-47-4752 0 0,31-61 3799 0 0</inkml:trace>
  <inkml:trace contextRef="#ctx0" brushRef="#br0" timeOffset="44381.135">16324 1980 1516 0 0,'-4'1'120'0'0,"1"1"-1"0"0,-1-1 1 0 0,1 0-1 0 0,-1 0 0 0 0,0 0 1 0 0,1-1-1 0 0,-1 1 1 0 0,0-1-1 0 0,1 0 1 0 0,-1 1-1 0 0,0-2 1 0 0,0 1-1 0 0,1 0 1 0 0,-1-1-1 0 0,0 0 1 0 0,1 0-1 0 0,-1 0 1 0 0,1 0-1 0 0,-1-1 0 0 0,1 1 1 0 0,-1-1-1 0 0,1 0 1 0 0,0 0-1 0 0,0 0 1 0 0,0 0-1 0 0,0-1 1 0 0,0 1-1 0 0,1-1 1 0 0,-1 1-1 0 0,1-1 1 0 0,-1 0-1 0 0,1 0 1 0 0,0 0-1 0 0,0-1 0 0 0,1 1 1 0 0,-1 0-1 0 0,1-1 1 0 0,-1 1-1 0 0,1-1-119 0 0,-2-6 71 0 0,1 0 1 0 0,0 0-1 0 0,0 0 0 0 0,1-1 0 0 0,1 1 0 0 0,0-1 1 0 0,0 1-1 0 0,1 0 0 0 0,0-1 0 0 0,1 1 0 0 0,0 0 0 0 0,0 0 1 0 0,1 0-72 0 0,1-3 46 0 0,0 0 1 0 0,0 1-1 0 0,1-1 1 0 0,1 1 0 0 0,0 1-1 0 0,0-1 1 0 0,1 1-1 0 0,1 0 1 0 0,0 1 0 0 0,0-1-1 0 0,1 2 1 0 0,0-1-1 0 0,1 1 1 0 0,0 1 0 0 0,1 0-1 0 0,-1 0 1 0 0,7-3-47 0 0,-13 12 3 0 0,-1-1 1 0 0,0 1 0 0 0,0 0 0 0 0,0-1-1 0 0,1 1 1 0 0,-1 1 0 0 0,0-1 0 0 0,0 0-1 0 0,-1 1 1 0 0,1 0 0 0 0,0 0 0 0 0,0-1-1 0 0,-1 2 1 0 0,1-1 0 0 0,-1 0 0 0 0,0 0-1 0 0,0 1 1 0 0,0-1 0 0 0,0 1 0 0 0,0 0-1 0 0,0-1 1 0 0,-1 1 0 0 0,1 0 0 0 0,-1 0-1 0 0,0 0 1 0 0,0 0 0 0 0,0 1 0 0 0,0-1-1 0 0,0 0 1 0 0,-1 0 0 0 0,1 0 0 0 0,-1 1-1 0 0,0-1 1 0 0,0 0 0 0 0,0 1 0 0 0,-1-1-1 0 0,1 0 1 0 0,-1 0 0 0 0,0 0 0 0 0,0 1-1 0 0,0-1 1 0 0,0 0 0 0 0,-1 2-4 0 0,2 4-17 0 0,-49 162 347 0 0,-25 84 613 0 0,76-249-913 0 0,0 0-1 0 0,1 0 1 0 0,0 0-1 0 0,0-1 1 0 0,0 0-1 0 0,1 1 1 0 0,0-1-1 0 0,0 0 1 0 0,0-1-1 0 0,1 1 1 0 0,-1-1-1 0 0,1 0 1 0 0,0 0-1 0 0,0 0 1 0 0,1-1-1 0 0,-1 0 1 0 0,1 0-1 0 0,-1 0 1 0 0,1-1-1 0 0,0 1 1 0 0,0-2-1 0 0,0 1 0 0 0,1 0 1 0 0,-1-1-1 0 0,0 0 1 0 0,0-1-1 0 0,1 0 1 0 0,-1 0-1 0 0,0 0 1 0 0,4-1-30 0 0,0 4 43 0 0,1-2 0 0 0,0 1 0 0 0,0-2 0 0 0,0 1 0 0 0,0-1 0 0 0,-1-1 0 0 0,1 0 0 0 0,0 0 0 0 0,0-1 1 0 0,-1-1-1 0 0,1 0 0 0 0,3-1-43 0 0,-14 2-2 0 0,1 1 0 0 0,-1-1 0 0 0,0 1-1 0 0,1-1 1 0 0,-1 1 0 0 0,0 0 0 0 0,0-1 0 0 0,0 1 0 0 0,0-1 0 0 0,0 1 0 0 0,-1-1 0 0 0,1 1 0 0 0,0-1 0 0 0,-1 1 0 0 0,1 0 0 0 0,-1-1 0 0 0,1 1 0 0 0,-1 0 0 0 0,0-1 0 0 0,1 1 0 0 0,-1 0 0 0 0,0 0 0 0 0,0 0 0 0 0,0-1-1 0 0,0 1 1 0 0,0 0 0 0 0,0 0 0 0 0,0 0 0 0 0,0 1 0 0 0,0-1 0 0 0,-1 0 0 0 0,1 0 0 0 0,0 1 0 0 0,-1-1 2 0 0,1 0-8 0 0,-88-60-423 0 0,-47-45-1671 0 0,95 4-2178 0 0,40 65 2799 0 0</inkml:trace>
  <inkml:trace contextRef="#ctx0" brushRef="#br0" timeOffset="44627.496">16960 1540 1224 0 0,'0'4'1172'0'0,"4"-1"-160"0"0,-3 0-220 0 0,-1-1-288 0 0,2-1-228 0 0,-1 5-36 0 0,-1-4-1108 0 0,0 1 48 0 0,-3-2-528 0 0</inkml:trace>
  <inkml:trace contextRef="#ctx0" brushRef="#br0" timeOffset="43306.405">14829 1411 1224 0 0,'3'-4'3934'0'0,"51"-12"-3249"0"0,-22 10-421 0 0,-9-1-112 0 0,1 1 0 0 0,0 1 0 0 0,0 1 0 0 0,0 2-1 0 0,0 0 1 0 0,1 1 0 0 0,-1 1 0 0 0,0 2 0 0 0,1 0-1 0 0,-1 2 1 0 0,0 1 0 0 0,-1 0 0 0 0,22 9-152 0 0,-41-10 15 0 0,0 1 0 0 0,0 0 1 0 0,0 0-1 0 0,-1 1 0 0 0,0-1 1 0 0,0 1-1 0 0,0 0 0 0 0,-1-1 1 0 0,0 1-1 0 0,0 0 0 0 0,0 1 1 0 0,-1-1-1 0 0,0 0 0 0 0,0 0 1 0 0,0 1-1 0 0,-1-1 0 0 0,0 0 1 0 0,0 1-1 0 0,-1-1 1 0 0,0 0-1 0 0,0 0 0 0 0,0 1 1 0 0,-1-1-1 0 0,0 0 0 0 0,0 0 1 0 0,-1-1-1 0 0,-1 4-15 0 0,-4 29-53 0 0,-26 255 72 0 0,34-282-295 0 0,0 0 0 0 0,-1 0 0 0 0,0 0 0 0 0,-1 0 1 0 0,-1 0-1 0 0,1 0 0 0 0,-2-1 0 0 0,1 1 0 0 0,-1-1 1 0 0,-1 0-1 0 0,0 0 0 0 0,-1 0 0 0 0,-1 1 276 0 0,-2-3-991 0 0,-1-4-153 0 0</inkml:trace>
  <inkml:trace contextRef="#ctx0" brushRef="#br0" timeOffset="43556.721">14882 1840 2232 0 0,'-2'-1'612'0'0,"4"-2"108"0"0,3 0-172 0 0,14-5-28 0 0,8-2-8 0 0,8 1-175 0 0,5-6 59 0 0,5 0-168 0 0,3 0-108 0 0,2-2-16 0 0,4 3-432 0 0,4-4-104 0 0,-7-4-345 0 0,3 2-547 0 0,1 1 32 0 0</inkml:trace>
  <inkml:trace contextRef="#ctx0" brushRef="#br0" timeOffset="41293.481">12779 1564 1496 0 0,'0'-1'87'0'0,"0"1"0"0"0,-1-1-1 0 0,1 1 1 0 0,0-1 0 0 0,-1 0 0 0 0,1 1 0 0 0,0-1-1 0 0,0 1 1 0 0,0-1 0 0 0,0 0 0 0 0,0 1-1 0 0,0-1 1 0 0,0 0 0 0 0,0 1 0 0 0,0-1-1 0 0,0 0 1 0 0,0 1 0 0 0,0-1 0 0 0,0 0-1 0 0,0 1 1 0 0,1-1 0 0 0,-1 1 0 0 0,0-1 0 0 0,0 0-1 0 0,1 1 1 0 0,-1-1 0 0 0,0 1 0 0 0,1-1-1 0 0,-1 1 1 0 0,1-1 0 0 0,-1 1 0 0 0,1-1-1 0 0,-1 1 1 0 0,1 0 0 0 0,-1-1 0 0 0,1 1 0 0 0,-1-1-1 0 0,1 1 1 0 0,-1 0 0 0 0,1 0 0 0 0,0-1-1 0 0,-1 1 1 0 0,1 0 0 0 0,-1 0 0 0 0,1 0-1 0 0,0 0 1 0 0,-1 0 0 0 0,1 0 0 0 0,0 0-1 0 0,-1 0 1 0 0,1 0 0 0 0,0 0 0 0 0,-1 0 0 0 0,1 0-1 0 0,0 0 1 0 0,-1 0 0 0 0,1 0 0 0 0,-1 1-1 0 0,1-1 1 0 0,0 0-87 0 0,24 37 254 0 0,80 241 148 0 0,-105-274-549 0 0,1-1 1 0 0,-1 1-1 0 0,0-1 1 0 0,0 0-1 0 0,0 1 1 0 0,0-1-1 0 0,-1 1 1 0 0,1-1-1 0 0,-1 1 1 0 0,0-1-1 0 0,0 0 0 0 0,0 0 1 0 0,0 1-1 0 0,-1-1 1 0 0,1 0-1 0 0,-1 0 1 0 0,0 0-1 0 0,0 0 1 0 0,0-1-1 0 0,0 1 1 0 0,-1 0-1 0 0,1-1 0 0 0,0 0 1 0 0,-1 1-1 0 0,0-1 1 0 0,0 0-1 0 0,0 0 1 0 0,0-1-1 0 0,0 1 1 0 0,0 0 146 0 0,-14 6-1370 0 0</inkml:trace>
  <inkml:trace contextRef="#ctx0" brushRef="#br0" timeOffset="41544.051">12533 2053 1644 0 0,'14'19'4207'0'0,"37"-15"-3423"0"0,-46-4-547 0 0,280-30 1580 0 0,-107 0-1819 0 0,125-17-5738 0 0,-288 46 4409 0 0</inkml:trace>
  <inkml:trace contextRef="#ctx0" brushRef="#br0" timeOffset="42105.422">12859 2485 1184 0 0,'-3'3'97'0'0,"-1"0"1"0"0,1-1-1 0 0,-1 1 0 0 0,0-1 0 0 0,0 0 1 0 0,0 0-1 0 0,0-1 0 0 0,0 1 1 0 0,-1-1-1 0 0,1 0 0 0 0,0 0 0 0 0,-1 0 1 0 0,1 0-1 0 0,-1-1 0 0 0,1 0 1 0 0,0 0-1 0 0,-1 0 0 0 0,1-1 0 0 0,-1 1 1 0 0,1-1-1 0 0,0 0 0 0 0,-1 0 0 0 0,1 0 1 0 0,0-1-1 0 0,0 0 0 0 0,0 0 1 0 0,0 0-1 0 0,0 0 0 0 0,0 0 0 0 0,0-1 1 0 0,1 0-1 0 0,0 0 0 0 0,-1 0 0 0 0,1 0 1 0 0,0 0-1 0 0,0 0 0 0 0,1-1 1 0 0,-1 0-1 0 0,1 1 0 0 0,-1-2-97 0 0,1-6 42 0 0,1 1 1 0 0,1 0-1 0 0,0 0 0 0 0,0-1 1 0 0,1 1-1 0 0,0 0 0 0 0,1 0 1 0 0,0-1-1 0 0,0 2 0 0 0,1-1 1 0 0,1 0-1 0 0,-1 0 0 0 0,2 1 1 0 0,-1 0-1 0 0,1 0 0 0 0,1 0 1 0 0,0 0-1 0 0,0 1 0 0 0,0 0 1 0 0,1 1-1 0 0,0-1 0 0 0,1 1 1 0 0,0 0-1 0 0,0 1 0 0 0,0 0 1 0 0,1 0-1 0 0,0 1 0 0 0,0 0 1 0 0,1 0-43 0 0,-7 2 7 0 0,-1 1 0 0 0,1-1 1 0 0,0 1-1 0 0,0 0 0 0 0,0 0 1 0 0,0 0-1 0 0,0 0 0 0 0,0 0 1 0 0,0 0-1 0 0,0 1 0 0 0,1 0 1 0 0,-1 0-1 0 0,1 0 0 0 0,-1 0 1 0 0,1 0-1 0 0,-1 1 0 0 0,1-1 1 0 0,0 1-1 0 0,-1 0 1 0 0,1 0-1 0 0,-1 0 0 0 0,1 1 1 0 0,0-1-1 0 0,-1 1 0 0 0,1 0 1 0 0,-1 0-1 0 0,1 0 0 0 0,-1 1 1 0 0,0-1-1 0 0,0 1 0 0 0,1-1 1 0 0,-1 1-1 0 0,0 0 0 0 0,0 0 1 0 0,-1 1-1 0 0,1-1 0 0 0,0 1 1 0 0,-1-1-1 0 0,1 1 0 0 0,-1 0 1 0 0,0 0-1 0 0,0 0 1 0 0,0 0-1 0 0,-1 0 0 0 0,1 0 1 0 0,-1 1-1 0 0,1-1 0 0 0,-1 1 1 0 0,0 0-8 0 0,2 19 15 0 0,0-1 0 0 0,-2 1 0 0 0,-1-1 0 0 0,-1 1 1 0 0,-1 0-1 0 0,0-1 0 0 0,-2 0 0 0 0,-1 0 0 0 0,0 0 1 0 0,-2 0-1 0 0,0-1 0 0 0,-3 2-15 0 0,3 0 4 0 0,-55 229 208 0 0,64-250-203 0 0,-1 0 1 0 0,0 0 0 0 0,1 0 0 0 0,0-1 0 0 0,-1 1 0 0 0,1 0-1 0 0,0-1 1 0 0,0 1 0 0 0,0-1 0 0 0,0 0 0 0 0,0 1 0 0 0,0-1-1 0 0,0 0 1 0 0,0 0 0 0 0,1 0 0 0 0,-1-1 0 0 0,0 1 0 0 0,1-1-1 0 0,-1 1 1 0 0,0-1 0 0 0,1 0 0 0 0,-1 1 0 0 0,1-1 0 0 0,-1-1 0 0 0,0 1-1 0 0,1 0 1 0 0,-1 0 0 0 0,0-1 0 0 0,1 0 0 0 0,-1 1 0 0 0,0-1-1 0 0,1 0 1 0 0,-1 0 0 0 0,0 0 0 0 0,0 0 0 0 0,0-1 0 0 0,0 1-1 0 0,0 0 1 0 0,0-1 0 0 0,1-1-10 0 0,6 0-57 0 0,-1-1 0 0 0,1 0 0 0 0,-1 0 0 0 0,0 0 0 0 0,0-1 0 0 0,-1-1 1 0 0,1 0-1 0 0,-1 1 0 0 0,0-2 0 0 0,-1 1 0 0 0,1-1 0 0 0,-1 0 0 0 0,-1-1 0 0 0,1 1 0 0 0,-1-1 0 0 0,-1 0 0 0 0,1-1 0 0 0,-1 1 0 0 0,-1-1 0 0 0,1 1 1 0 0,0-9 56 0 0,-5 11-75 0 0,-1 1 0 0 0,0-1 1 0 0,0 1-1 0 0,0-1 0 0 0,-1 1 1 0 0,0 0-1 0 0,0 0 0 0 0,0 0 1 0 0,-1 0-1 0 0,1 1 0 0 0,-1-1 1 0 0,0 1-1 0 0,-1 0 1 0 0,1 0-1 0 0,-1 1 0 0 0,1-1 1 0 0,-1 1-1 0 0,0 0 0 0 0,0 0 1 0 0,-1 1-1 0 0,1-1 0 0 0,-1 1 1 0 0,1 0-1 0 0,-1 1 0 0 0,-4-1 75 0 0,-22-9-464 0 0</inkml:trace>
  <inkml:trace contextRef="#ctx0" brushRef="#br0" timeOffset="71368.811">21548 1279 1128 0 0,'0'0'403'0'0,"0"0"-34"0"0,0 0-5 0 0,0 0-33 0 0,0 0-53 0 0,0 0-91 0 0,0 0 12 0 0,0 0 19 0 0,0 0-53 0 0,0 0-13 0 0,0 0-9 0 0,0 0-29 0 0,0 0-57 0 0,0 0-13 0 0,0 0 5 0 0,0 0 40 0 0,0 0 19 0 0,0 0-52 0 0,-17 6 4 0 0,30 62 6 0 0,12 45 50 0 0,-5 1 0 0 0,-4 1 0 0 0,-1 98-116 0 0,-7-96 261 0 0,114 1427 2315 0 0,-80-1054-2107 0 0,-42-490-510 0 0,0 0 1 0 0,-1-1-1 0 0,1 1 0 0 0,0 0 0 0 0,-1 0 1 0 0,1 0-1 0 0,-1 0 0 0 0,1 0 0 0 0,-1-1 1 0 0,1 1-1 0 0,-1 0 0 0 0,1 0 0 0 0,0 0 1 0 0,-1 0-1 0 0,1 0 0 0 0,-1 0 0 0 0,1 0 1 0 0,-1 1-1 0 0,1-1 0 0 0,0 0 0 0 0,-1 0 1 0 0,1 0-1 0 0,-1 0 0 0 0,1 1 1 0 0,-1-1-1 0 0,1 0 0 0 0,0 0 0 0 0,-1 0 1 0 0,1 1-1 0 0,0-1 0 0 0,-1 0 0 0 0,1 1 1 0 0,0-1-1 0 0,0 0 0 0 0,-1 1 0 0 0,1-1 1 0 0,0 1-1 0 0,0-1 0 0 0,-1 0 0 0 0,1 1 1 0 0,0-1-1 0 0,0 1 0 0 0,0-1 0 0 0,0 0 1 0 0,0 1 40 0 0,-26-44-2492 0 0,25 42 2365 0 0,-14-27-1087 0 0,-1 0 38 0 0</inkml:trace>
  <inkml:trace contextRef="#ctx0" brushRef="#br0" timeOffset="71898.33">20250 3333 1132 0 0,'-37'-14'3242'0'0,"57"1"-1449"0"0,817-97 304 0 0,-144 38-1439 0 0,1134-139-17 0 0,-1077 135-2527 0 0,-615 48-3052 0 0,-129 22 3667 0 0</inkml:trace>
  <inkml:trace contextRef="#ctx0" brushRef="#br0" timeOffset="72899.617">20567 2764 848 0 0,'0'0'221'0'0,"0"0"39"0"0,0 0-45 0 0,0 0 2 0 0,0 0 14 0 0,6 1 21 0 0,57 11 307 0 0,0-2 0 0 0,1-4 0 0 0,0-2 0 0 0,0-3 0 0 0,51-6-559 0 0,28-15 305 0 0,-2-7 1 0 0,0-5-1 0 0,-3-7 0 0 0,112-47-305 0 0,322-167 475 0 0,111-49 414 0 0,580-167-889 0 0,-986 380 219 0 0,4 13 1 0 0,2 12-1 0 0,3 13 0 0 0,265-12-219 0 0,-432 58-1486 0 0,0 6 0 0 0,0 5 0 0 0,19 7 1486 0 0,-107-8-1285 0 0,-6 3 23 0 0</inkml:trace>
  <inkml:trace contextRef="#ctx0" brushRef="#br0" timeOffset="78748.835">22654 947 876 0 0,'-99'-10'474'0'0,"65"17"-312"0"0,0 2-1 0 0,0 1 1 0 0,1 2-1 0 0,1 1 1 0 0,0 1-1 0 0,0 2 0 0 0,2 2 1 0 0,0 0-1 0 0,1 2 1 0 0,1 1-1 0 0,1 1 1 0 0,1 2-1 0 0,1 0 1 0 0,1 2-1 0 0,-8 11-161 0 0,29-31 32 0 0,0-1-1 0 0,0 1 0 0 0,1-1 0 0 0,-1 1 0 0 0,1 0 0 0 0,0 0 1 0 0,1 0-1 0 0,0 0 0 0 0,0 0 0 0 0,0 0 0 0 0,0 0 1 0 0,1 0-1 0 0,0 1 0 0 0,1-1 0 0 0,-1 0 0 0 0,1 0 1 0 0,0 0-1 0 0,1 0 0 0 0,-1 0 0 0 0,1 0 0 0 0,0 0 1 0 0,1-1-1 0 0,-1 1 0 0 0,1-1 0 0 0,1 1 0 0 0,-1-1 1 0 0,1 0-1 0 0,-1 0 0 0 0,1 0 0 0 0,1-1 0 0 0,-1 0 0 0 0,1 1 1 0 0,-1-2-1 0 0,1 1 0 0 0,0 0 0 0 0,1-1 0 0 0,-1 0 1 0 0,1 0-1 0 0,-1-1 0 0 0,1 1 0 0 0,0-1 0 0 0,0 0 1 0 0,0-1-1 0 0,0 0 0 0 0,0 0 0 0 0,4 0-31 0 0,217 18 95 0 0,19-68-3109 0 0,-198 32 1630 0 0</inkml:trace>
  <inkml:trace contextRef="#ctx0" brushRef="#br0" timeOffset="79465.48">22991 1133 1008 0 0,'-23'6'137'0'0,"0"1"1"0"0,1 1-1 0 0,0 1 0 0 0,0 1 1 0 0,1 1-1 0 0,0 1 1 0 0,1 0-1 0 0,0 2 0 0 0,1 0 1 0 0,0 1-1 0 0,2 1 0 0 0,0 1 1 0 0,0 0-1 0 0,2 1 0 0 0,-4 6-137 0 0,17-22 31 0 0,0 0-1 0 0,-1 0 0 0 0,1 0 1 0 0,0 0-1 0 0,1 0 0 0 0,-1 0 1 0 0,0 0-1 0 0,0 1 0 0 0,1-1 1 0 0,0 1-1 0 0,-1-1 0 0 0,1 1 1 0 0,0 0-1 0 0,0-1 0 0 0,0 1 1 0 0,1 0-1 0 0,-1 0 0 0 0,1-1 1 0 0,-1 1-1 0 0,1 0 0 0 0,0 0 1 0 0,0 0-1 0 0,0 0 0 0 0,1 0 1 0 0,-1-1-1 0 0,1 1 0 0 0,-1 0 1 0 0,1 0-1 0 0,0-1 0 0 0,0 1 1 0 0,0 0-1 0 0,0-1 0 0 0,1 1 1 0 0,-1-1-1 0 0,1 1 0 0 0,0-1 1 0 0,-1 0-1 0 0,1 0 0 0 0,0 0 1 0 0,0 0-1 0 0,0 0 0 0 0,1 0 1 0 0,-1 0-1 0 0,0-1 0 0 0,1 1 1 0 0,-1-1-1 0 0,1 0 0 0 0,1 1-30 0 0,15-2 8 0 0,0-2-1 0 0,0 0 0 0 0,-1-1 1 0 0,1-1-1 0 0,-1-1 0 0 0,0 0 0 0 0,0-1 1 0 0,0-1-1 0 0,-1-1 0 0 0,0-1 0 0 0,0 0 1 0 0,-1-1-1 0 0,-1-1 0 0 0,0 0 1 0 0,0-1-1 0 0,-1-1 0 0 0,0 0 0 0 0,-1-1 1 0 0,-1 0-1 0 0,0-1 0 0 0,-1 0 0 0 0,-1-1 1 0 0,7-14-8 0 0,-11 16-256 0 0,-12 23 214 0 0,-9 26 2 0 0,13 62 117 0 0,2-96 138 0 0,0-1-116 0 0,9-6 203 0 0,49-203-49 0 0,-9 89-650 0 0,-39 122 117 0 0,64 192-17 0 0,-69-184 175 0 0,-3-4-39 0 0,1 0 1 0 0,0 0-1 0 0,0 0 1 0 0,1 0 0 0 0,-1 0-1 0 0,1-1 1 0 0,0 1-1 0 0,1-1 1 0 0,-1 0 0 0 0,1-1-1 0 0,0 1 1 0 0,0-1-1 0 0,1 0 1 0 0,-1 0-1 0 0,6 2 161 0 0,-3-4-921 0 0</inkml:trace>
  <inkml:trace contextRef="#ctx0" brushRef="#br0" timeOffset="79952.171">23583 536 1016 0 0,'-34'37'2229'0'0,"21"-7"-2061"0"0,3 0 0 0 0,0 1 0 0 0,2 0 0 0 0,1 0 0 0 0,1 1 0 0 0,2-1 0 0 0,2 1-1 0 0,0 0 1 0 0,4 32-168 0 0,33 227 6 0 0,-37-284-118 0 0,1 1 0 0 0,-2-1 0 0 0,1 0 0 0 0,-1 1-1 0 0,0-1 1 0 0,-1-1 0 0 0,1 1 0 0 0,-2 0 0 0 0,1-1-1 0 0,0 0 1 0 0,-1 0 0 0 0,0 0 0 0 0,-1-1 0 0 0,1 1-1 0 0,-1-1 1 0 0,0-1 0 0 0,-1 1 0 0 0,1-1 0 0 0,-1 0-1 0 0,1 0 1 0 0,-1-1 0 0 0,0 0 0 0 0,-1 0 0 0 0,1-1-1 0 0,0 0 1 0 0,-1 0 0 0 0,1-1 0 0 0,-7 1 112 0 0,11-4 8 0 0,0 0 0 0 0,-1 0-1 0 0,1 0 1 0 0,1-1 0 0 0,-1 1 0 0 0,0-1 0 0 0,1 0 0 0 0,-1 0 0 0 0,1 0 0 0 0,0 0 0 0 0,0 0-1 0 0,0 0 1 0 0,0 0 0 0 0,1-1 0 0 0,-1 1 0 0 0,1-1 0 0 0,0 1 0 0 0,0-1 0 0 0,0 0 0 0 0,0 1-1 0 0,1-1 1 0 0,0 0 0 0 0,-1 1 0 0 0,1-1 0 0 0,1 0 0 0 0,-1 0 0 0 0,0 1 0 0 0,1-1 0 0 0,0 0 0 0 0,1-3-8 0 0,2-6 179 0 0,1 1 0 0 0,0-1 0 0 0,1 1 0 0 0,0 0 0 0 0,1 0 0 0 0,0 0 0 0 0,1 1 0 0 0,0 0 0 0 0,1 1 0 0 0,0 0 0 0 0,0 0 0 0 0,1 1 0 0 0,1 0 0 0 0,0 1 0 0 0,0 0 0 0 0,0 0 0 0 0,1 2 1 0 0,0-1-1 0 0,0 2 0 0 0,1-1 0 0 0,0 2 0 0 0,0-1 0 0 0,0 2 0 0 0,0 0 0 0 0,8-1-179 0 0,-13 8 43 0 0,1 0 0 0 0,-1 1 1 0 0,-1 0-1 0 0,1 0 0 0 0,-1 0 0 0 0,0 1 1 0 0,0 0-1 0 0,0 1 0 0 0,-1-1 1 0 0,0 1-1 0 0,-1 0 0 0 0,1 1 0 0 0,-1-1 1 0 0,-1 1-1 0 0,1 0 0 0 0,-1 1 0 0 0,-1-1 1 0 0,3 7-44 0 0,-4-10 10 0 0,22 73-1479 0 0,-30-84-616 0 0,1-9 604 0 0</inkml:trace>
  <inkml:trace contextRef="#ctx0" brushRef="#br0" timeOffset="80108.16">23628 787 1240 0 0,'0'-3'228'0'0,"0"0"-156"0"0,0 0-132 0 0,2 0-116 0 0</inkml:trace>
  <inkml:trace contextRef="#ctx0" brushRef="#br0" timeOffset="80980.066">23834 976 876 0 0,'37'229'2796'0'0,"-37"-229"-2506"0"0,0 0 20 0 0,-13-35 847 0 0,13 6-1127 0 0,0-1 0 0 0,2 1 0 0 0,2-1 0 0 0,0 1 0 0 0,2 0 0 0 0,1 0 0 0 0,1 0 0 0 0,2 1 1 0 0,0 1-1 0 0,2-1 0 0 0,13-20-30 0 0,-21 39-14 0 0,-4 10 15 0 0,0-1 0 0 0,-1 1 0 0 0,1 0 0 0 0,0-1 1 0 0,0 1-1 0 0,0-1 0 0 0,0 1 0 0 0,0-1 0 0 0,0 1 0 0 0,0 0 0 0 0,0-1 0 0 0,0 1 1 0 0,0-1-1 0 0,0 1 0 0 0,0-1 0 0 0,1 1 0 0 0,-1 0 0 0 0,0-1 0 0 0,0 1 0 0 0,0-1 1 0 0,1 1-1 0 0,-1-1 0 0 0,0 1 0 0 0,1-1 0 0 0,-1 0 0 0 0,1 1 0 0 0,-1-1 0 0 0,0 1 1 0 0,1-1-1 0 0,-1 0 0 0 0,1 1 0 0 0,-1-1 0 0 0,1 0 0 0 0,-1 1 0 0 0,1-1 0 0 0,-1 0 1 0 0,1 0-1 0 0,-1 0 0 0 0,1 1 0 0 0,0-1 0 0 0,-1 0 0 0 0,1 0 0 0 0,-1 0 1 0 0,1 0-1 0 0,-1 0 0 0 0,1 0 0 0 0,0 0 0 0 0,-1 0 0 0 0,1 0 0 0 0,-1 0 0 0 0,1-1 1 0 0,-1 1-1 0 0,1 0 0 0 0,-1 0 0 0 0,1 0 0 0 0,-1-1 0 0 0,1 1 0 0 0,-1 0 0 0 0,1-1 1 0 0,-1 1-1 0 0,1 0 0 0 0,-1-1 0 0 0,1 1-1 0 0,13 71-64 0 0,-12-58 116 0 0,2 12 13 0 0,-3-14-87 0 0,0 0 1 0 0,1 0 0 0 0,0 0-1 0 0,0 0 1 0 0,2-1 0 0 0,-1 1-1 0 0,1-1 1 0 0,0 0 0 0 0,1 0-1 0 0,0-1 1 0 0,1 1 0 0 0,0-1 0 0 0,6 7 21 0 0,-6-15-31 0 0,1 0 0 0 0,-1-1 0 0 0,0 1 1 0 0,1-1-1 0 0,-1-1 0 0 0,0 1 1 0 0,1-1-1 0 0,-1 0 0 0 0,0-1 1 0 0,0 1-1 0 0,0-1 0 0 0,0 0 1 0 0,0-1-1 0 0,0 0 0 0 0,-1 0 0 0 0,1 0 1 0 0,-1 0-1 0 0,0-1 0 0 0,0 0 1 0 0,0 0-1 0 0,0 0 0 0 0,-1-1 1 0 0,1 1-1 0 0,-1-1 0 0 0,-1 0 1 0 0,1 0-1 0 0,-1-1 0 0 0,1 1 0 0 0,-1-1 1 0 0,1-4 30 0 0,14-16 89 0 0,-2-2 0 0 0,0 0 0 0 0,-2-1 0 0 0,-1-1 1 0 0,-1 0-1 0 0,-2 0 0 0 0,-1-1 0 0 0,4-30-89 0 0,-14 51 496 0 0,-7 44-600 0 0,4-19 115 0 0,1 0 1 0 0,0 0-1 0 0,2 0 0 0 0,-1 0 0 0 0,2 0 0 0 0,0 1 0 0 0,1-1 1 0 0,0 0-1 0 0,2 0 0 0 0,-1 0 0 0 0,2 0 0 0 0,0 0 1 0 0,1-1-1 0 0,0 1 0 0 0,1-1 0 0 0,1-1 0 0 0,5 10-11 0 0,-10-20 18 0 0,1-1 0 0 0,-1 1 0 0 0,0-1 0 0 0,1 0 0 0 0,0 0-1 0 0,-1 0 1 0 0,1 0 0 0 0,0 0 0 0 0,0-1 0 0 0,0 1 0 0 0,0-1 0 0 0,1 0 0 0 0,-1 0-1 0 0,0 0 1 0 0,0 0 0 0 0,1 0 0 0 0,-1-1 0 0 0,0 0 0 0 0,1 1 0 0 0,-1-1 0 0 0,1-1 0 0 0,-1 1-1 0 0,0 0 1 0 0,1-1 0 0 0,-1 0 0 0 0,0 1 0 0 0,0-1 0 0 0,1-1 0 0 0,-1 1 0 0 0,0 0-1 0 0,0-1 1 0 0,0 1 0 0 0,0-1 0 0 0,-1 0 0 0 0,1 0 0 0 0,0 0 0 0 0,-1-1 0 0 0,1 1-1 0 0,0-2-17 0 0,80-110 179 0 0,-60-6-584 0 0,-46 123 373 0 0,21 6-69 0 0,1-1 0 0 0,0 1 0 0 0,1 0 0 0 0,0-1 1 0 0,0 1-1 0 0,1 0 0 0 0,0-1 0 0 0,0 1 0 0 0,1-1 0 0 0,0 1 0 0 0,1-1 1 0 0,0 0-1 0 0,0 0 0 0 0,1 0 0 0 0,0 0 0 0 0,0-1 0 0 0,1 1 0 0 0,0-1 1 0 0,0 0-1 0 0,1-1 0 0 0,-1 1 0 0 0,2-1 0 0 0,-1 0 0 0 0,1-1 0 0 0,-1 0 0 0 0,2 0 1 0 0,-1 0-1 0 0,0-1 0 0 0,1 1 0 0 0,0-2 0 0 0,0 1 0 0 0,1-1 101 0 0,14 3-1042 0 0</inkml:trace>
  <inkml:trace contextRef="#ctx0" brushRef="#br0" timeOffset="81728.787">24929 692 1048 0 0,'-20'18'157'0'0,"1"1"-1"0"0,1 1 1 0 0,1 0-1 0 0,0 1 1 0 0,2 1-1 0 0,0 1 0 0 0,2 0 1 0 0,0 0-1 0 0,2 2 1 0 0,0 0-157 0 0,9-22 40 0 0,0 0 0 0 0,-1 0 1 0 0,1 0-1 0 0,1 0 0 0 0,-1 0 0 0 0,0 0 0 0 0,1 1 1 0 0,0-1-1 0 0,0 0 0 0 0,0 1 0 0 0,0-1 1 0 0,0 1-1 0 0,1 0 0 0 0,-1-1 0 0 0,1 1 0 0 0,0-1 1 0 0,0 1-1 0 0,0 0 0 0 0,1-1 0 0 0,-1 1 1 0 0,1-1-1 0 0,0 1 0 0 0,0-1 0 0 0,0 1 0 0 0,1-1 1 0 0,-1 1-1 0 0,1-1 0 0 0,-1 0 0 0 0,1 0 1 0 0,0 0-1 0 0,1 0 0 0 0,-1 0 0 0 0,0-1 0 0 0,1 1 1 0 0,-1-1-1 0 0,1 1 0 0 0,0-1 0 0 0,0 0 1 0 0,0 0-1 0 0,0 0 0 0 0,0 0 0 0 0,1-1 0 0 0,-1 1 1 0 0,0-1-1 0 0,1 0 0 0 0,-1 0 0 0 0,1 0 1 0 0,-1 0-1 0 0,1-1 0 0 0,0 0 0 0 0,-1 1 0 0 0,3-1-40 0 0,9-6 57 0 0,1-1 0 0 0,-1-1 0 0 0,-1 0-1 0 0,0 0 1 0 0,0-1 0 0 0,0-1-1 0 0,-1-1 1 0 0,-1 0 0 0 0,0 0-1 0 0,0-1 1 0 0,-1-1 0 0 0,-1 0 0 0 0,0 0-1 0 0,-1-1 1 0 0,0 0 0 0 0,-1-1-1 0 0,-1 0 1 0 0,0 0 0 0 0,-1-1-1 0 0,-1 1 1 0 0,0-1 0 0 0,0-7-57 0 0,-6 157-43 0 0,1-131 37 0 0,0 0 0 0 0,0-1 0 0 0,1 1 1 0 0,0 0-1 0 0,-1-1 0 0 0,1 1 1 0 0,0-1-1 0 0,0 1 0 0 0,0-1 1 0 0,1 1-1 0 0,-1-1 0 0 0,1 0 1 0 0,-1 1-1 0 0,1-1 0 0 0,0 0 1 0 0,0 0-1 0 0,0 0 0 0 0,0-1 0 0 0,0 1 1 0 0,0 0-1 0 0,0-1 0 0 0,1 1 1 0 0,-1-1-1 0 0,0 0 0 0 0,1 0 1 0 0,-1 0-1 0 0,1 0 0 0 0,0 0 1 0 0,-1 0-1 0 0,1-1 0 0 0,0 1 1 0 0,-1-1-1 0 0,1 0 0 0 0,0 0 0 0 0,-1 0 1 0 0,1 0-1 0 0,0 0 0 0 0,0-1 1 0 0,-1 1-1 0 0,1-1 0 0 0,0 0 1 0 0,-1 1-1 0 0,1-1 0 0 0,-1-1 1 0 0,1 1-1 0 0,-1 0 0 0 0,1-1 6 0 0,16-6 40 0 0,-1 0-1 0 0,-1-1 1 0 0,0 0 0 0 0,0-2-1 0 0,-1 0 1 0 0,0-1-1 0 0,-1-1 1 0 0,0 0 0 0 0,-1-1-1 0 0,-1 0 1 0 0,0-1-1 0 0,-1-1 1 0 0,2-4-40 0 0,-14-5 314 0 0,-32 47-287 0 0,-25 60 107 0 0,56-81-92 0 0,1-1 12 0 0,16 7-40 0 0,-7-8-19 0 0,0-1-1 0 0,0 0 0 0 0,0-1 0 0 0,0 0 1 0 0,0-1-1 0 0,-1 1 0 0 0,1-2 0 0 0,-1 1 1 0 0,0-1-1 0 0,0 0 0 0 0,-1-1 0 0 0,1 0 1 0 0,2-3 5 0 0,6-3-41 0 0,233-197-57 0 0,-248 208 98 0 0,-1 1 0 0 0,1-1 0 0 0,-1 1 0 0 0,1-1 0 0 0,0 1 0 0 0,-1 0 0 0 0,1-1 0 0 0,-1 1 0 0 0,1 0 0 0 0,0-1 0 0 0,0 1 0 0 0,-1 0 0 0 0,1 0 0 0 0,0 0 0 0 0,-1 0 0 0 0,1 0 0 0 0,0 0 0 0 0,0 0 0 0 0,-1 0 0 0 0,1 0 0 0 0,0 0 0 0 0,0 0 0 0 0,-1 0 0 0 0,1 0 0 0 0,0 0 0 0 0,-1 1 0 0 0,1-1 0 0 0,0 0 0 0 0,-1 1 0 0 0,1-1 1 0 0,0 0-1 0 0,-1 1 0 0 0,1-1 0 0 0,-1 1 0 0 0,1-1 0 0 0,0 1 0 0 0,-1-1 0 0 0,1 1 0 0 0,-1-1 0 0 0,0 1 0 0 0,1 0 0 0 0,-1-1 0 0 0,1 1 0 0 0,-1-1 0 0 0,0 1 0 0 0,0 0 0 0 0,1 0 0 0 0,-1-1 0 0 0,0 1 0 0 0,0 0 0 0 0,0-1 0 0 0,0 1 0 0 0,0 0 0 0 0,0 0 0 0 0,0-1 0 0 0,0 1 0 0 0,0 0 0 0 0,0 0 0 0 0,0-1 0 0 0,0 1 0 0 0,0 0 0 0 0,-1-1 0 0 0,1 1 0 0 0,0 0 0 0 0,-3 64-490 0 0,-19 103-2745 0 0,18-139 1823 0 0</inkml:trace>
  <inkml:trace contextRef="#ctx0" brushRef="#br0" timeOffset="59205.699">5691 4438 968 0 0,'1'-1'46'0'0,"31"-26"2079"0"0,-32 27-2089 0 0,-1 0 0 0 0,1 0 0 0 0,0 0 0 0 0,-1 0 0 0 0,1 0 0 0 0,-1 0 0 0 0,1 0 0 0 0,-1 0 0 0 0,1 0 0 0 0,-1 0 0 0 0,1 0 0 0 0,0 0 0 0 0,-1 0 0 0 0,1 0 1 0 0,-1 0-1 0 0,1-1 0 0 0,0 1 0 0 0,-1 0 0 0 0,1 0 0 0 0,-1-1 0 0 0,1 1 0 0 0,0 0 0 0 0,-1 0 0 0 0,1-1 0 0 0,0 1 0 0 0,0 0 0 0 0,-1-1 0 0 0,1 1 0 0 0,0-1 0 0 0,0 1 0 0 0,-1 0 0 0 0,1-1 1 0 0,0 1-1 0 0,0-1 0 0 0,0 1 0 0 0,0 0 0 0 0,0-1 0 0 0,0 1 0 0 0,-1-1 0 0 0,1 1 0 0 0,0-1 0 0 0,0 1 0 0 0,0 0 0 0 0,1-1 0 0 0,-1 1 0 0 0,0-1 0 0 0,0 1 0 0 0,0-1 0 0 0,0 1 0 0 0,0 0 1 0 0,0-1-1 0 0,1 1 0 0 0,-1-1 0 0 0,0 1 0 0 0,0 0 0 0 0,1-1-36 0 0,-31 8 149 0 0,2 1 0 0 0,-1 1 0 0 0,1 1 0 0 0,0 2 0 0 0,1 1 0 0 0,1 0 0 0 0,0 3 0 0 0,1 0 0 0 0,0 1 0 0 0,2 1 0 0 0,0 2 0 0 0,1 0 0 0 0,0 2-149 0 0,17-17 44 0 0,0 1 1 0 0,0 0 0 0 0,0 0-1 0 0,1 1 1 0 0,0-1 0 0 0,0 1-1 0 0,1 0 1 0 0,-1 0 0 0 0,2 0-1 0 0,-1 1 1 0 0,1-1 0 0 0,0 1-1 0 0,0-1 1 0 0,0 8-45 0 0,4-11 15 0 0,0 0 0 0 0,0 0-1 0 0,0 0 1 0 0,1-1 0 0 0,0 1 0 0 0,-1-1-1 0 0,1 1 1 0 0,0-1 0 0 0,1 0 0 0 0,-1 0-1 0 0,0 0 1 0 0,1-1 0 0 0,0 1 0 0 0,0-1 0 0 0,-1 0-1 0 0,1 0 1 0 0,1 0 0 0 0,-1 0 0 0 0,0-1-1 0 0,0 0 1 0 0,1 0 0 0 0,-1 0 0 0 0,0 0-1 0 0,1-1 1 0 0,-1 1 0 0 0,1-1 0 0 0,1 0-15 0 0,23 2-78 0 0,1-1 1 0 0,-1-1-1 0 0,1-2 1 0 0,-1-1 0 0 0,0-1-1 0 0,0-1 1 0 0,0-2-1 0 0,10-4 78 0 0,-6 2-270 0 0,0-2-1 0 0,0 0 1 0 0,-1-3-1 0 0,0 0 0 0 0,-2-2 1 0 0,11-8 270 0 0,-1-23-552 0 0,-74 3 330 0 0,17 38 276 0 0,0 1 1 0 0,0 0-1 0 0,0 1 0 0 0,0 1 1 0 0,0 0-1 0 0,-1 2 1 0 0,1 0-1 0 0,-1 1 0 0 0,0 0 1 0 0,-2 2-55 0 0,-18-2 227 0 0,-213 32 590 0 0,297-54-1607 0 0,404-154-1458 0 0,-450 176 2246 0 0,12-3 44 0 0,0 0-1 0 0,0-1 0 0 0,0 0 1 0 0,0 0-1 0 0,-1-2 0 0 0,0 1 1 0 0,0-1-1 0 0,-1-1 0 0 0,1 0 1 0 0,-1-1-1 0 0,-1 0 0 0 0,0 0 1 0 0,0-1-1 0 0,0 0 0 0 0,-1 0 1 0 0,0-1-1 0 0,-1 0 0 0 0,-1-1 1 0 0,1 0-1 0 0,-1 0 0 0 0,-1 0 1 0 0,0 0-1 0 0,2-9-41 0 0,-10 8 199 0 0,0 1-1 0 0,-1-1 1 0 0,0 1-1 0 0,0 0 1 0 0,-1 0-1 0 0,-1 0 1 0 0,0 1-1 0 0,-1 0 1 0 0,1 0-1 0 0,-2 0 1 0 0,1 1-1 0 0,-2 0 1 0 0,1 1 0 0 0,-1 0-1 0 0,0 0 1 0 0,-1 1-1 0 0,0 0 1 0 0,0 0-1 0 0,0 1 1 0 0,-1 1-1 0 0,0 0 1 0 0,-1 0-199 0 0,9 4 40 0 0,0 0 1 0 0,-1 0-1 0 0,1 0 0 0 0,-1 1 1 0 0,1-1-1 0 0,0 1 0 0 0,-1 0 1 0 0,0 0-1 0 0,1 0 1 0 0,-1 0-1 0 0,1 1 0 0 0,0 0 1 0 0,-1 0-1 0 0,1-1 0 0 0,-1 2 1 0 0,1-1-1 0 0,0 0 0 0 0,0 1 1 0 0,0-1-1 0 0,0 1 1 0 0,0 0-1 0 0,0 0 0 0 0,0 0 1 0 0,1 1-1 0 0,-1-1 0 0 0,1 1 1 0 0,-1-1-1 0 0,1 1 1 0 0,0 0-1 0 0,0 0 0 0 0,0 0 1 0 0,0 0-1 0 0,1 0 0 0 0,0 0 1 0 0,-2 3-41 0 0,-35 122 183 0 0,52 131 477 0 0,183 516 750 0 0,-165-668-1507 0 0,-27-179-7460 0 0,-5 21 5208 0 0,0 22 1221 0 0</inkml:trace>
  <inkml:trace contextRef="#ctx0" brushRef="#br0" timeOffset="63767.737">10955 4131 1632 0 0,'12'5'3236'0'0,"22"32"-3254"0"0,-30-32 283 0 0,197 271 1239 0 0,-106-171 26 0 0,-59-148-226 0 0,75-319-700 0 0,-55 200-2208 0 0,-56 161 1492 0 0,1 0 0 0 0,-1 1 0 0 0,1-1-1 0 0,-1 1 1 0 0,1-1 0 0 0,-1 1-1 0 0,1-1 1 0 0,-1 1 0 0 0,1-1-1 0 0,0 1 1 0 0,-1 0 0 0 0,1-1 0 0 0,0 1-1 0 0,-1 0 1 0 0,1-1 0 0 0,0 1-1 0 0,-1 0 1 0 0,1 0 0 0 0,0 0-1 0 0,0 0 1 0 0,-1 0 0 0 0,1 0 0 0 0,0 0-1 0 0,0 0 1 0 0,-1 0 0 0 0,1 0-1 0 0,0 0 1 0 0,-1 0 0 0 0,1 0-1 0 0,0 0 1 0 0,0 1 0 0 0,-1-1 0 0 0,1 0-1 0 0,0 1 1 0 0,-1-1 0 0 0,1 0-1 0 0,-1 1 1 0 0,1-1 0 0 0,0 1-1 0 0,-1-1 1 0 0,1 1 0 0 0,-1-1 0 0 0,1 1-1 0 0,-1 0 1 0 0,0-1 0 0 0,1 1-1 0 0,-1-1 1 0 0,1 1 0 0 0,-1 0-1 0 0,0-1 1 0 0,0 1 0 0 0,1 0 0 0 0,-1 0 112 0 0,1 0 183 0 0,9 15-1428 0 0</inkml:trace>
  <inkml:trace contextRef="#ctx0" brushRef="#br0" timeOffset="64296.024">12048 4333 1372 0 0,'1'-3'81'0'0,"0"0"0"0"0,0 0 0 0 0,0 0 1 0 0,-1 0-1 0 0,1 0 0 0 0,-1 0 0 0 0,0 0 0 0 0,0 0 0 0 0,0 0 0 0 0,0 0 0 0 0,0 0 1 0 0,-1 0-1 0 0,1 0 0 0 0,-1 0 0 0 0,0 0 0 0 0,0 0 0 0 0,0 0 0 0 0,-1 0 0 0 0,1 0 0 0 0,0 0 1 0 0,-1 1-1 0 0,0-1 0 0 0,0 1 0 0 0,0-1 0 0 0,0 1 0 0 0,0 0 0 0 0,0-1 0 0 0,0 1 1 0 0,-1 1-1 0 0,1-1 0 0 0,-1 0 0 0 0,0 0 0 0 0,1 1 0 0 0,-1 0 0 0 0,0-1 0 0 0,0 1 1 0 0,0 0-1 0 0,0 0 0 0 0,0 1 0 0 0,0-1 0 0 0,0 1 0 0 0,0-1 0 0 0,0 1 0 0 0,0 0 0 0 0,0 0 1 0 0,-1 0-1 0 0,1 1 0 0 0,0-1 0 0 0,0 1 0 0 0,0-1 0 0 0,0 1 0 0 0,0 0 0 0 0,0 0 1 0 0,0 1-1 0 0,1-1 0 0 0,-1 1 0 0 0,-2 1-81 0 0,-13 2 98 0 0,0 1 0 0 0,1 0-1 0 0,-1 2 1 0 0,1 0 0 0 0,1 1 0 0 0,0 0 0 0 0,0 2 0 0 0,1 0 0 0 0,0 0 0 0 0,1 2-1 0 0,0-1 1 0 0,1 2 0 0 0,0 0 0 0 0,2 0 0 0 0,-1 1 0 0 0,2 1 0 0 0,0 0 0 0 0,1 0-1 0 0,0 2-97 0 0,8-17 11 0 0,0 0 0 0 0,1 0 0 0 0,-1 1 0 0 0,0-1 0 0 0,1 0 0 0 0,-1 1 0 0 0,1-1-1 0 0,-1 1 1 0 0,1-1 0 0 0,0 0 0 0 0,0 1 0 0 0,-1-1 0 0 0,1 1 0 0 0,0-1-1 0 0,0 1 1 0 0,0-1 0 0 0,1 1 0 0 0,-1-1 0 0 0,0 1 0 0 0,1-1 0 0 0,-1 0 0 0 0,1 1-1 0 0,-1-1 1 0 0,1 0 0 0 0,-1 1 0 0 0,1-1 0 0 0,0 0 0 0 0,0 1 0 0 0,0-1 0 0 0,0 0-1 0 0,0 0 1 0 0,0 0 0 0 0,0 0 0 0 0,0 0 0 0 0,0 0 0 0 0,0 0 0 0 0,0-1 0 0 0,1 1-1 0 0,-1 0 1 0 0,0 0 0 0 0,1-1 0 0 0,-1 1 0 0 0,0-1 0 0 0,1 0 0 0 0,-1 1 0 0 0,1-1-1 0 0,-1 0 1 0 0,1 0 0 0 0,-1 0 0 0 0,1 0 0 0 0,-1 0 0 0 0,1 0 0 0 0,-1 0 0 0 0,0 0-1 0 0,1 0 1 0 0,-1-1 0 0 0,1 1 0 0 0,-1-1 0 0 0,1 1-11 0 0,90-26-154 0 0,-92 26 154 0 0,13-4-40 0 0,-1-1 0 0 0,1 0 1 0 0,-1 0-1 0 0,0-2 0 0 0,0 1 0 0 0,-1-2 1 0 0,1 1-1 0 0,-2-2 0 0 0,1 1 0 0 0,-1-2 1 0 0,-1 1-1 0 0,0-1 0 0 0,0 0 1 0 0,-1-1-1 0 0,0 0 0 0 0,0-1 0 0 0,2-6 40 0 0,-10 16 23 0 0,0 2 0 0 0,0-1 61 0 0,0 2-74 0 0,0-1 0 0 0,0 1-1 0 0,-1 0 1 0 0,1-1 0 0 0,0 1 0 0 0,-1-1 0 0 0,1 0 0 0 0,0 1 0 0 0,-1-1 0 0 0,1 1 0 0 0,-1-1 0 0 0,1 1 0 0 0,-1-1 0 0 0,1 0 0 0 0,-1 1-1 0 0,1-1 1 0 0,-1 0 0 0 0,1 0 0 0 0,-1 1 0 0 0,1-1 0 0 0,-1 0 0 0 0,0 0 0 0 0,1 0 0 0 0,-1 0 0 0 0,1 0 0 0 0,-1 0 0 0 0,0 0-1 0 0,1 0 1 0 0,-1 0 0 0 0,1 0 0 0 0,-1 0 0 0 0,0 0 0 0 0,1 0 0 0 0,-1 0 0 0 0,1 0 0 0 0,-1-1 0 0 0,1 1 0 0 0,-1 0 0 0 0,1 0-1 0 0,-1-1 1 0 0,0 1-10 0 0,11 9-167 0 0,0 0 0 0 0,1 0 0 0 0,0-1 0 0 0,0 0-1 0 0,1-1 1 0 0,0-1 0 0 0,0 0 0 0 0,0 0-1 0 0,1-1 1 0 0,0-1 0 0 0,0 0 0 0 0,0-1-1 0 0,1 0 1 0 0,-1-1 0 0 0,1 0 0 0 0,-1-1 0 0 0,1-1-1 0 0,0 0 168 0 0,33 5-2778 0 0,-44-4 1291 0 0</inkml:trace>
  <inkml:trace contextRef="#ctx0" brushRef="#br0" timeOffset="64812.911">12288 4132 996 0 0,'115'79'1696'0'0,"-92"-57"-1427"0"0,-12-14-63 0 0,1 2 0 0 0,-1-1 0 0 0,-1 2 0 0 0,0-1 0 0 0,0 1 1 0 0,-1 1-1 0 0,-1 0 0 0 0,0 0 0 0 0,0 1 0 0 0,-1 0 0 0 0,-1 0 0 0 0,0 0 0 0 0,-1 1 0 0 0,-1 0 0 0 0,0 0 1 0 0,1 7-207 0 0,-6-17 66 0 0,1-1 0 0 0,-1 0 1 0 0,0 0-1 0 0,0 0 0 0 0,0 0 1 0 0,-1 0-1 0 0,1 0 0 0 0,-1 0 1 0 0,0 0-1 0 0,0-1 1 0 0,1 1-1 0 0,-2 0 0 0 0,1-1 1 0 0,0 0-1 0 0,-1 1 0 0 0,1-1 1 0 0,-1 0-1 0 0,1 0 0 0 0,-1-1 1 0 0,0 1-1 0 0,0 0 1 0 0,0-1-1 0 0,0 0 0 0 0,0 0 1 0 0,0 0-1 0 0,0 0 0 0 0,0 0 1 0 0,-1 0-1 0 0,1-1 0 0 0,0 0 1 0 0,0 0-1 0 0,-1 0 1 0 0,1 0-1 0 0,0 0 0 0 0,0 0 1 0 0,-1-1-1 0 0,1 0 0 0 0,0 1 1 0 0,0-1-1 0 0,0 0 0 0 0,0-1 1 0 0,0 1-1 0 0,0-1 1 0 0,0 1-1 0 0,0-1 0 0 0,0 0 1 0 0,1 0-1 0 0,-1 0 0 0 0,1 0 1 0 0,0 0-1 0 0,-1-1 0 0 0,1 1 1 0 0,0-1-1 0 0,0 0 0 0 0,1 1 1 0 0,-1-1-1 0 0,0 0 1 0 0,1 0-67 0 0,-1-6 0 0 0,0 0 0 0 0,0 0 0 0 0,1-1 0 0 0,0 1 0 0 0,1 0 1 0 0,0 0-1 0 0,1 0 0 0 0,0-1 0 0 0,0 1 0 0 0,1 0 0 0 0,0 0 1 0 0,0 0-1 0 0,1 1 0 0 0,0-1 0 0 0,1 1 0 0 0,0-1 0 0 0,0 1 0 0 0,1 0 1 0 0,0 0-1 0 0,1 1 0 0 0,3-5 0 0 0,145-133-359 0 0,-153 143 356 0 0,0 0 1 0 0,1 0-1 0 0,-1 0 1 0 0,1 0 0 0 0,0 1-1 0 0,-1-1 1 0 0,1 0-1 0 0,0 1 1 0 0,0-1 0 0 0,0 1-1 0 0,0 0 1 0 0,1 0-1 0 0,-1 0 1 0 0,0 0 0 0 0,0 0-1 0 0,0 0 1 0 0,1 1-1 0 0,-1-1 1 0 0,1 1 0 0 0,-1-1-1 0 0,0 1 1 0 0,1 0 0 0 0,-1 0-1 0 0,1 0 1 0 0,-1 0-1 0 0,0 1 1 0 0,1-1 0 0 0,-1 1-1 0 0,0-1 1 0 0,1 1-1 0 0,-1 0 1 0 0,0 0 0 0 0,0 0-1 0 0,1 0 1 0 0,-1 0-1 0 0,0 0 1 0 0,0 1 0 0 0,0-1-1 0 0,0 1 1 0 0,-1-1-1 0 0,1 1 1 0 0,0 0 0 0 0,-1 0-1 0 0,1 0 1 0 0,-1 0-1 0 0,0 0 1 0 0,1 0 0 0 0,-1 0-1 0 0,0 0 1 0 0,0 0-1 0 0,-1 1 1 0 0,1-1 0 0 0,0 0-1 0 0,-1 1 1 0 0,1-1 0 0 0,-1 0-1 0 0,0 1 1 0 0,0-1-1 0 0,0 1 1 0 0,0-1 0 0 0,0 3 2 0 0,2 44 38 0 0,-4-41-47 0 0,1 0-1 0 0,-1 0 1 0 0,2 1-1 0 0,-1-1 1 0 0,1 0-1 0 0,0 0 1 0 0,0 0-1 0 0,1 0 1 0 0,1 0-1 0 0,-1 0 1 0 0,1 0-1 0 0,0 0 1 0 0,1 0-1 0 0,0-1 1 0 0,0 1-1 0 0,1-1 1 0 0,0 0-1 0 0,0 0 1 0 0,0 0-1 0 0,1 0 1 0 0,0-1-1 0 0,1 0 1 0 0,-1 0-1 0 0,1 0 1 0 0,0-1-1 0 0,1 0 1 0 0,-1 0-1 0 0,1-1 1 0 0,0 1 0 0 0,6 2 9 0 0,-8-8-297 0 0,0 1 0 0 0,0-1 0 0 0,0 0 1 0 0,-1 0-1 0 0,1 0 0 0 0,0-1 0 0 0,-1 0 1 0 0,1 0-1 0 0,-1 0 0 0 0,0 0 1 0 0,0-1-1 0 0,1 0 0 0 0,-2 0 0 0 0,1 0 1 0 0,0 0-1 0 0,-1 0 0 0 0,1-1 0 0 0,-1 0 1 0 0,0 1-1 0 0,0-1 0 0 0,0-1 297 0 0,3-17-1232 0 0</inkml:trace>
  <inkml:trace contextRef="#ctx0" brushRef="#br0" timeOffset="65015.942">12685 3849 1768 0 0,'-8'-11'1536'0'0,"1"5"-288"0"0,3-1-83 0 0,0 1-229 0 0,1 3-108 0 0,3-2-200 0 0,-3 2-240 0 0,1 0-176 0 0,1 2-324 0 0,-1-1-124 0 0,2 1 28 0 0,0-1-400 0 0,2 5-228 0 0,-1-1 60 0 0,4 2 75 0 0,-3 1-647 0 0,7 7 68 0 0,-4 0 44 0 0</inkml:trace>
  <inkml:trace contextRef="#ctx0" brushRef="#br0" timeOffset="65673.222">13411 4104 1108 0 0,'-2'-2'150'0'0,"-1"0"1"0"0,1 1-1 0 0,-1 0 0 0 0,0-1 0 0 0,0 1 1 0 0,0 0-1 0 0,1 0 0 0 0,-1 1 1 0 0,0-1-1 0 0,0 0 0 0 0,0 1 0 0 0,0 0 1 0 0,0 0-1 0 0,-1 0 0 0 0,1 0 0 0 0,0 0 1 0 0,0 1-1 0 0,0-1 0 0 0,0 1 1 0 0,1 0-1 0 0,-1 0 0 0 0,0 0 0 0 0,0 0 1 0 0,0 0-1 0 0,1 0 0 0 0,-2 2-150 0 0,-3-1 216 0 0,-12 2-38 0 0,1 1-1 0 0,0 1 1 0 0,1 1-1 0 0,0 0 1 0 0,0 1-1 0 0,0 1 0 0 0,1 1 1 0 0,0 0-1 0 0,1 1 1 0 0,0 1-1 0 0,1 0 1 0 0,1 1-1 0 0,-1 0 1 0 0,2 1-1 0 0,0 1 1 0 0,-3 6-178 0 0,14-19 10 0 0,1 0 0 0 0,0 0 0 0 0,0 0 0 0 0,1 0 0 0 0,-1 0 0 0 0,0-1 0 0 0,1 1 0 0 0,-1 0 0 0 0,1 0 0 0 0,-1-1-1 0 0,1 1 1 0 0,0 0 0 0 0,0 0 0 0 0,0-1 0 0 0,0 1 0 0 0,0-1 0 0 0,0 1 0 0 0,0-1 0 0 0,0 1 0 0 0,1-1 0 0 0,-1 0 0 0 0,0 0 0 0 0,1 0 0 0 0,0 1 0 0 0,-1-1 0 0 0,1-1 0 0 0,-1 1 0 0 0,1 0 0 0 0,0 0 0 0 0,0-1 0 0 0,-1 1 0 0 0,1-1 0 0 0,0 1 0 0 0,0-1 0 0 0,0 0 0 0 0,0 1 0 0 0,-1-1 0 0 0,1 0 0 0 0,0 0 0 0 0,0-1 0 0 0,0 1 0 0 0,0 0 0 0 0,0-1 0 0 0,-1 1 0 0 0,1-1 0 0 0,0 1 0 0 0,0-1 0 0 0,-1 0 0 0 0,1 0 0 0 0,0 0 0 0 0,-1 0 0 0 0,1 0-1 0 0,-1 0 1 0 0,1 0 0 0 0,0-1-10 0 0,255-112-946 0 0,-231 91 812 0 0,-43 25 129 0 0,3 6 44 0 0,11-7-36 0 0,-1 1 0 0 0,1-1 0 0 0,-1 1 0 0 0,1 0 0 0 0,0 0 0 0 0,0 0-1 0 0,-1 0 1 0 0,2 1 0 0 0,-1-1 0 0 0,0 1 0 0 0,0 0 0 0 0,1 0 0 0 0,-1 0-1 0 0,1 0 1 0 0,0 0 0 0 0,0 0 0 0 0,0 1 0 0 0,1-1 0 0 0,-1 1 0 0 0,1-1-1 0 0,0 1 1 0 0,0-1 0 0 0,0 1 0 0 0,-1 3-3 0 0,5-3-2 0 0,-1 0 1 0 0,1 0-1 0 0,0 0 1 0 0,0-1-1 0 0,0 1 0 0 0,0-1 1 0 0,0 0-1 0 0,1 0 0 0 0,0 0 1 0 0,-1 0-1 0 0,1-1 1 0 0,0 1-1 0 0,0-1 0 0 0,1 0 1 0 0,-1 0-1 0 0,0-1 1 0 0,1 1-1 0 0,-1-1 0 0 0,1 0 1 0 0,-1 0-1 0 0,1-1 0 0 0,-1 1 1 0 0,1-1-1 0 0,0 0 1 0 0,-1 0-1 0 0,2-1 2 0 0,161-9-1111 0 0,-32-33-960 0 0,-120 32 1781 0 0</inkml:trace>
  <inkml:trace contextRef="#ctx0" brushRef="#br0" timeOffset="66041.929">13775 3883 1820 0 0,'-64'-364'3618'0'0,"46"310"-2186"0"0,18 54-1294 0 0,0 0-47 0 0,-3 5 27 0 0,-4 12-47 0 0,0 0 0 0 0,2 0 0 0 0,0 1 1 0 0,1 0-1 0 0,1 0 0 0 0,1 0 0 0 0,0 0 0 0 0,1 0 0 0 0,2 1 0 0 0,-1-1 0 0 0,2 3-71 0 0,-1 18 173 0 0,21 137 104 0 0,16-27 33 0 0,55-127 77 0 0,-61-21-389 0 0,-24-1-6 0 0,0 0-1 0 0,0 1 1 0 0,0 0 0 0 0,0 0-1 0 0,0 1 1 0 0,0 0 0 0 0,0 1-1 0 0,-1-1 1 0 0,1 1 0 0 0,-1 1-1 0 0,1 0 1 0 0,-1 0 0 0 0,-1 0-1 0 0,1 1 1 0 0,-1 0-1 0 0,1 0 1 0 0,-1 0 0 0 0,-1 1-1 0 0,1 0 1 0 0,-1 0 0 0 0,0 1-1 0 0,0-1 1 0 0,-1 1 0 0 0,0 0-1 0 0,0 0 1 0 0,-1 1 0 0 0,0-1-1 0 0,0 1 1 0 0,0-1-1 0 0,0 6 9 0 0,-6-5 24 0 0,-1 0 0 0 0,0-1-1 0 0,0 1 1 0 0,-1-1 0 0 0,0 0-1 0 0,0-1 1 0 0,-1 1 0 0 0,0-1-1 0 0,0 0 1 0 0,0 0-1 0 0,-1-1 1 0 0,1 0 0 0 0,-1 0-1 0 0,-1-1 1 0 0,1 1 0 0 0,-1-2-1 0 0,1 1 1 0 0,-1-1-1 0 0,0 0 1 0 0,-1-1 0 0 0,1 1-1 0 0,0-2 1 0 0,0 1 0 0 0,-1-1-1 0 0,-8 0-23 0 0,13 0-42 0 0,-1 0 0 0 0,0 0 1 0 0,0 0-1 0 0,0 0 0 0 0,0-1 0 0 0,0 1 0 0 0,0-1 0 0 0,1-1 0 0 0,-1 1 0 0 0,0-1 0 0 0,0 1 0 0 0,0-2 1 0 0,0 1-1 0 0,1 0 0 0 0,-1-1 0 0 0,0 0 0 0 0,1 0 0 0 0,0 0 0 0 0,-1-1 0 0 0,1 1 0 0 0,0-1 1 0 0,0 0-1 0 0,0 0 0 0 0,1-1 0 0 0,-1 1 0 0 0,1-1 0 0 0,0 1 0 0 0,0-1 0 0 0,0 0 0 0 0,0-1 1 0 0,1 1-1 0 0,0 0 0 0 0,0-1 0 0 0,0 1 0 0 0,0-1 0 0 0,0 0 0 0 0,1 1 0 0 0,0-1 0 0 0,0 0 1 0 0,1 0-1 0 0,-1 0 0 0 0,1 0 42 0 0,0-11-536 0 0,2-1 1 0 0,0 2 0 0 0,0-1-1 0 0,1 0 1 0 0,1 0-1 0 0,1 1 1 0 0,0 0 0 0 0,1 0-1 0 0,1 0 1 0 0,1 0 535 0 0,14-29-1295 0 0</inkml:trace>
  <inkml:trace contextRef="#ctx0" brushRef="#br0" timeOffset="66680.744">14176 3583 988 0 0,'16'-52'5435'0'0,"-39"88"-4252"0"0,17-2-1018 0 0,0 0 1 0 0,3 0-1 0 0,0 1 0 0 0,3-1 1 0 0,0 0-1 0 0,3 0 0 0 0,0 1 1 0 0,2-1-1 0 0,2-1 1 0 0,1 1-1 0 0,2-1 0 0 0,1-1 1 0 0,3 5-166 0 0,70 141 975 0 0,-80-172-966 0 0,0 0 0 0 0,0 0 0 0 0,1 0 0 0 0,-1-1 0 0 0,1 0 0 0 0,1 0 1 0 0,-1 0-1 0 0,1-1 0 0 0,-1 0 0 0 0,1 0 0 0 0,1 0 0 0 0,-1-1 0 0 0,0 1 1 0 0,1-2-1 0 0,0 1 0 0 0,0-1 0 0 0,-1 0 0 0 0,1 0 0 0 0,0-1 0 0 0,1 0 1 0 0,-1 0-1 0 0,0-1 0 0 0,0 0 0 0 0,0 0 0 0 0,0 0 0 0 0,4-2-9 0 0,-3 0-53 0 0,1 0 0 0 0,-1 0-1 0 0,1-1 1 0 0,-1-1 0 0 0,0 1-1 0 0,0-1 1 0 0,-1-1 0 0 0,1 1-1 0 0,-1-1 1 0 0,0-1 0 0 0,0 1-1 0 0,-1-1 1 0 0,1 0 0 0 0,-1-1-1 0 0,-1 0 1 0 0,1 0 0 0 0,-1 0-1 0 0,0 0 1 0 0,-1-1 0 0 0,0 1-1 0 0,0-1 1 0 0,-1-1 0 0 0,0 1-1 0 0,0 0 1 0 0,-1-1 0 0 0,0 1-1 0 0,0-1 1 0 0,-1 0 0 0 0,0 1-1 0 0,-1-7 54 0 0,-2 9 3 0 0,0 0-1 0 0,-1 0 1 0 0,0 1-1 0 0,0-1 0 0 0,-1 1 1 0 0,1-1-1 0 0,-1 1 1 0 0,0 0-1 0 0,-1 1 1 0 0,1-1-1 0 0,-1 1 1 0 0,0 0-1 0 0,0 0 0 0 0,0 0 1 0 0,-1 1-1 0 0,1 0 1 0 0,-1 0-1 0 0,0 0 1 0 0,0 0-1 0 0,0 1 1 0 0,0 0-1 0 0,0 1 0 0 0,0-1 1 0 0,-1 1-1 0 0,1 0 1 0 0,0 1-1 0 0,-1 0 1 0 0,1 0-1 0 0,-1 0 1 0 0,-2 1-3 0 0,1 1 27 0 0,0 1 1 0 0,0 0 0 0 0,0 1-1 0 0,1 0 1 0 0,-1 0 0 0 0,1 0-1 0 0,0 1 1 0 0,1 0 0 0 0,-1 1-1 0 0,1-1 1 0 0,0 1 0 0 0,0 1 0 0 0,1-1-1 0 0,-1 1 1 0 0,1 0 0 0 0,1 0-1 0 0,0 0 1 0 0,0 1 0 0 0,0-1-1 0 0,1 1 1 0 0,0 0 0 0 0,0 0-1 0 0,1 0 1 0 0,0 0 0 0 0,1 1 0 0 0,-1-1-1 0 0,2 1 1 0 0,-1 6-28 0 0,0-6 43 0 0,0 0 0 0 0,0 0 0 0 0,1 0 0 0 0,0 0 0 0 0,0 0 0 0 0,1 0 0 0 0,1 0 0 0 0,-1-1 0 0 0,1 1 0 0 0,1 0 0 0 0,0-1 0 0 0,0 1 0 0 0,0-1 0 0 0,1 0 0 0 0,1 0 0 0 0,-1 0 0 0 0,1-1 0 0 0,0 0 0 0 0,1 1 0 0 0,0-2 0 0 0,0 1 0 0 0,1-1 0 0 0,5 5-43 0 0,-7-10 13 0 0,0 0 0 0 0,-1-1 0 0 0,1 1 0 0 0,0-1 0 0 0,0 0 0 0 0,0 0 0 0 0,-1-1 0 0 0,1 1 0 0 0,0-1 0 0 0,-1 0 0 0 0,1-1 0 0 0,-1 1 0 0 0,1-1 0 0 0,-1 0 0 0 0,1 0 0 0 0,-1 0 0 0 0,0 0 0 0 0,0-1 0 0 0,0 0 0 0 0,2-2-13 0 0,3 0 20 0 0,142-115-46 0 0,-130 99-9 0 0,1 1-1 0 0,1 1 1 0 0,1 1 0 0 0,0 1 0 0 0,2 1 0 0 0,-1 1 0 0 0,24-8 35 0 0,-43 21-7 0 0,0 0 1 0 0,0 1 0 0 0,0 0-1 0 0,0 0 1 0 0,1 0 0 0 0,-1 1-1 0 0,0 0 1 0 0,0 1 0 0 0,0-1-1 0 0,1 1 1 0 0,-1 0 0 0 0,0 1-1 0 0,0-1 1 0 0,0 1 0 0 0,0 0-1 0 0,0 1 1 0 0,-1-1 0 0 0,1 1-1 0 0,-1 0 1 0 0,0 1 0 0 0,0 0-1 0 0,0-1 1 0 0,0 1-1 0 0,0 1 1 0 0,-1-1 0 0 0,0 1-1 0 0,0 0 1 0 0,0 0 0 0 0,0 0-1 0 0,-1 0 1 0 0,0 0 0 0 0,0 1-1 0 0,-1 0 1 0 0,1-1 0 0 0,-1 1-1 0 0,0 0 1 0 0,-1 0 0 0 0,1 0-1 0 0,-1 1 1 0 0,-1-1 0 0 0,1 2 6 0 0,0 0-50 0 0,-1 0 0 0 0,0 1 0 0 0,0-1 0 0 0,-1 0 0 0 0,0 1 0 0 0,-1-1 0 0 0,0 0 0 0 0,0 0 0 0 0,-1 0 0 0 0,0 0 0 0 0,0 0-1 0 0,0-1 1 0 0,-1 1 0 0 0,-1-1 0 0 0,1 0 0 0 0,-1 0 0 0 0,0-1 0 0 0,-1 1 0 0 0,1-1 0 0 0,-6 4 50 0 0,-89 61-4582 0 0,54-57 2039 0 0,25-12 1403 0 0</inkml:trace>
  <inkml:trace contextRef="#ctx0" brushRef="#br0" timeOffset="59810.943">6859 4224 1148 0 0,'21'13'4303'0'0,"13"104"-3423"0"0,-5 1 0 0 0,-6 2 0 0 0,4 71-880 0 0,-23-141-335 0 0,-5-45-4561 0 0,-3-21 3748 0 0</inkml:trace>
  <inkml:trace contextRef="#ctx0" brushRef="#br0" timeOffset="60249.296">6841 4149 1280 0 0,'0'-12'196'0'0,"0"0"0"0"0,1 0 0 0 0,1 1 0 0 0,0-1 1 0 0,0 0-1 0 0,1 1 0 0 0,0-1 0 0 0,1 1 0 0 0,1 0 0 0 0,0 1 0 0 0,0-1 0 0 0,1 1 0 0 0,0 0 0 0 0,1 0 0 0 0,0 0 0 0 0,0 1 1 0 0,1 0-1 0 0,1 1 0 0 0,-1 0 0 0 0,1 0 0 0 0,8-4-196 0 0,34 23 7 0 0,-38-2 34 0 0,0 1-1 0 0,-1 1 1 0 0,0 0-1 0 0,0 1 1 0 0,-1 0-1 0 0,-1 1 1 0 0,0 0-1 0 0,-1 0 0 0 0,0 1 1 0 0,-1 0-1 0 0,-1 1 1 0 0,0 0-1 0 0,-1 0 1 0 0,3 11-41 0 0,-4-15 40 0 0,1 1 0 0 0,-2 0 0 0 0,0 0 0 0 0,0 0 0 0 0,-1 1 0 0 0,-1-1 0 0 0,0 1 0 0 0,-1 0 0 0 0,0-1 0 0 0,-1 1 0 0 0,0 0 0 0 0,-1 0 0 0 0,0-1 0 0 0,-1 1 0 0 0,-1-1 0 0 0,0 1 0 0 0,0-1 0 0 0,-2 0 0 0 0,1 0 0 0 0,-1 0 0 0 0,-1-1 0 0 0,0 0 0 0 0,-1 0 0 0 0,0 0 0 0 0,-1-1 0 0 0,0 0 0 0 0,0 0 0 0 0,-1-1 0 0 0,0 0 0 0 0,-1-1 0 0 0,0 0 0 0 0,0-1 0 0 0,-1 0 0 0 0,0 0 0 0 0,-6 2-40 0 0,14-8 43 0 0,0 0 0 0 0,0 0 0 0 0,0 0 1 0 0,0 0-1 0 0,0-1 0 0 0,0 1 0 0 0,0-1 0 0 0,0 0 0 0 0,-1 0 0 0 0,1 0 0 0 0,0 0 0 0 0,0-1 1 0 0,0 1-1 0 0,0-1 0 0 0,0 0 0 0 0,0 0 0 0 0,0 0 0 0 0,0 0 0 0 0,0 0 0 0 0,0-1 1 0 0,1 1-1 0 0,-1-1 0 0 0,0 0 0 0 0,1 0 0 0 0,-1-1-43 0 0,39 7 209 0 0,308 145 2 0 0,-96-34-1722 0 0,-121-77-3351 0 0,-100-33 3713 0 0</inkml:trace>
  <inkml:trace contextRef="#ctx0" brushRef="#br0" timeOffset="60671.235">8052 4608 1132 0 0,'-4'-8'147'0'0,"0"-1"0"0"0,-1 1 0 0 0,0 1 0 0 0,0-1 0 0 0,-1 1 0 0 0,0 0-1 0 0,0 0 1 0 0,-1 1 0 0 0,0 0 0 0 0,0 0 0 0 0,-1 0 0 0 0,1 1 0 0 0,-1 0 0 0 0,0 1 0 0 0,0-1 0 0 0,-1 2-1 0 0,1-1 1 0 0,-1 1 0 0 0,0 1 0 0 0,0-1 0 0 0,0 1 0 0 0,0 1 0 0 0,0 0 0 0 0,-1 0 0 0 0,1 1 0 0 0,0 0-1 0 0,-4 1-146 0 0,-6 2 191 0 0,0 2-1 0 0,0 0 1 0 0,1 1-1 0 0,-1 1 1 0 0,1 0-1 0 0,1 2 1 0 0,0 0-1 0 0,0 1 1 0 0,1 0-1 0 0,0 2 1 0 0,1 0-1 0 0,-11 10-190 0 0,-8 18 1050 0 0,74-39-881 0 0,146-65-66 0 0,-181 63-82 0 0,-3-1-30 0 0,0 1 1 0 0,1-1 0 0 0,-1 1-1 0 0,1 0 1 0 0,-1 0 0 0 0,1 0 0 0 0,-1 0-1 0 0,1 0 1 0 0,0 1 0 0 0,-1-1-1 0 0,1 1 1 0 0,0-1 0 0 0,-1 1-1 0 0,1 0 1 0 0,0 0 0 0 0,0 0 0 0 0,-1 1-1 0 0,1-1 1 0 0,0 1 0 0 0,0-1-1 0 0,-1 1 1 0 0,1 0 0 0 0,-1 0-1 0 0,1 0 1 0 0,-1 1 0 0 0,1-1 0 0 0,-1 0-1 0 0,0 1 1 0 0,0 0 0 0 0,1-1-1 0 0,-1 1 1 0 0,0 0 0 0 0,0 0 0 0 0,-1 0-1 0 0,1 0 1 0 0,0 1 0 0 0,-1-1-1 0 0,1 0 1 0 0,-1 1 0 0 0,1 1 8 0 0,10 16-310 0 0,45 52 118 0 0,-1-51-5261 0 0,-47-21 4197 0 0</inkml:trace>
  <inkml:trace contextRef="#ctx0" brushRef="#br0" timeOffset="61136.846">8201 4585 1132 0 0,'19'66'5920'0'0,"-19"-66"-5497"0"0,0 0-35 0 0,0 0-52 0 0,-15-17 1175 0 0,14 11-1544 0 0,1 1 0 0 0,0 0 0 0 0,0 0-1 0 0,0 0 1 0 0,1-1 0 0 0,0 1 0 0 0,0 0 0 0 0,0 0-1 0 0,1 0 1 0 0,0 0 0 0 0,0 0 0 0 0,0 1-1 0 0,0-1 1 0 0,1 0 0 0 0,-1 1 0 0 0,1 0 0 0 0,1 0-1 0 0,-1 0 1 0 0,0 0 0 0 0,1 0 0 0 0,0 0 0 0 0,0 1-1 0 0,0 0 1 0 0,0 0 0 0 0,0 0 0 0 0,1 0 0 0 0,0 1-1 0 0,-1 0 1 0 0,1 0 0 0 0,0 0 0 0 0,0 0-1 0 0,4 0 34 0 0,1 6-24 0 0,1 0 1 0 0,-1 1-1 0 0,0 0 0 0 0,0 1 0 0 0,-1 0 0 0 0,0 0 0 0 0,0 1 0 0 0,0 0 0 0 0,-1 1 0 0 0,0 0 0 0 0,0 0 0 0 0,-1 1 0 0 0,0 0 0 0 0,-1 0 0 0 0,0 1 0 0 0,2 3 24 0 0,-1-5-119 0 0,0-1-1 0 0,0 0 0 0 0,1-1 1 0 0,0 0-1 0 0,0 0 1 0 0,1-1-1 0 0,-1 0 1 0 0,1 0-1 0 0,1-1 0 0 0,-1 0 1 0 0,0 0-1 0 0,1-1 1 0 0,-1-1-1 0 0,1 0 0 0 0,0 0 1 0 0,0-1-1 0 0,0 0 1 0 0,0 0-1 0 0,0-1 1 0 0,0-1-1 0 0,0 0 0 0 0,0 0 1 0 0,0-1-1 0 0,0 0 1 0 0,0-1-1 0 0,-1 0 1 0 0,1 0-1 0 0,-1-1 0 0 0,0 0 1 0 0,0-1-1 0 0,0 0 1 0 0,-1 0-1 0 0,0-1 1 0 0,0 0-1 0 0,5-5 120 0 0,14-7-855 0 0</inkml:trace>
  <inkml:trace contextRef="#ctx0" brushRef="#br0" timeOffset="61542.284">8899 4504 1404 0 0,'0'-1'46'0'0,"0"0"0"0"0,0 0 0 0 0,0 0 0 0 0,0 0 0 0 0,0 0 0 0 0,0 0 0 0 0,-1 0 0 0 0,1 0 0 0 0,0 0 0 0 0,0 0 0 0 0,-1 0 0 0 0,1 0 0 0 0,-1 0 0 0 0,1 0 0 0 0,-1 0 0 0 0,1 0 0 0 0,-1 1 0 0 0,0-1 0 0 0,1 0 0 0 0,-1 0 0 0 0,0 0 0 0 0,0 1 0 0 0,0-1 0 0 0,0 1 0 0 0,1-1 0 0 0,-1 0 0 0 0,0 1 0 0 0,0-1 0 0 0,0 1 0 0 0,0 0 0 0 0,0-1 0 0 0,0 1 0 0 0,0 0 0 0 0,0 0 0 0 0,0 0 0 0 0,0-1 0 0 0,0 1 0 0 0,0 0 0 0 0,0 0 0 0 0,-1 0 0 0 0,1 1 0 0 0,0-1 0 0 0,0 0 0 0 0,0 0 0 0 0,0 1 0 0 0,0-1 0 0 0,0 0 0 0 0,0 1 0 0 0,0-1 0 0 0,1 1 0 0 0,-1-1 0 0 0,-1 1-46 0 0,-60 12 799 0 0,49-10-677 0 0,-1 2 1 0 0,1 0-1 0 0,1 0 0 0 0,-1 1 0 0 0,1 1 0 0 0,0 0 1 0 0,1 0-1 0 0,-1 2 0 0 0,1-1 0 0 0,1 1 0 0 0,0 1 1 0 0,0 0-1 0 0,1 0 0 0 0,0 1 0 0 0,1 0 1 0 0,0 0-1 0 0,1 1 0 0 0,0 0 0 0 0,1 1 0 0 0,0-1 1 0 0,1 1-1 0 0,1 0 0 0 0,0 1 0 0 0,0-1 1 0 0,1 1-1 0 0,1 2-122 0 0,4-13 14 0 0,1 0 1 0 0,0 0-1 0 0,0 0 1 0 0,0 0-1 0 0,0-1 1 0 0,1 1-1 0 0,-1-1 1 0 0,1 0-1 0 0,-1 0 1 0 0,1 0-1 0 0,0 0 1 0 0,-1-1-1 0 0,1 0 1 0 0,0 1-1 0 0,0-1 1 0 0,0-1-1 0 0,0 1 1 0 0,0-1-1 0 0,0 1 1 0 0,0-1-1 0 0,1 0 1 0 0,-1-1-1 0 0,0 1 1 0 0,0-1-1 0 0,0 0 1 0 0,0 0-1 0 0,0 0 1 0 0,0 0-1 0 0,-1-1 1 0 0,1 1-1 0 0,0-1 1 0 0,2-1-15 0 0,14-7-41 0 0,0 0 1 0 0,0-1-1 0 0,-1-1 1 0 0,0-1-1 0 0,-1 0 1 0 0,-1-1-1 0 0,0-1 1 0 0,-1-1-1 0 0,-1-1 1 0 0,0 0-1 0 0,-1 0 0 0 0,-1-2 1 0 0,-1 0-1 0 0,-1 0 1 0 0,0-1-1 0 0,-1 0 1 0 0,-1-1-1 0 0,-1 0 1 0 0,-1 0-1 0 0,-1-1 1 0 0,-1 0-1 0 0,-1 0 1 0 0,-1 0-1 0 0,-1-1 1 0 0,-1 1-1 0 0,0-1 1 0 0,-3-11 40 0 0,3 10 204 0 0,-1 0 0 0 0,-1 0 1 0 0,-1 0-1 0 0,-1 0 0 0 0,-1 0 0 0 0,-1 0 1 0 0,-1 1-1 0 0,-1 0 0 0 0,-1 0 1 0 0,-2 1-1 0 0,0 0 0 0 0,-6-10-204 0 0,-52-33 1645 0 0,66 65-1494 0 0,-16 25 146 0 0,13-11-285 0 0,2 0 0 0 0,-1 1-1 0 0,2 0 1 0 0,0 0 0 0 0,1 0 0 0 0,0 0 0 0 0,1 0 0 0 0,1 0-1 0 0,0-1 1 0 0,1 1 0 0 0,1 0 0 0 0,0 0 0 0 0,1-1-1 0 0,0 0 1 0 0,1 1 0 0 0,1-2 0 0 0,5 10-12 0 0,71 183-1179 0 0,28 79-6770 0 0,-101-259 6833 0 0</inkml:trace>
  <inkml:trace contextRef="#ctx0" brushRef="#br0" timeOffset="63144.705">9518 4384 916 0 0,'3'-13'1260'0'0,"4"8"-776"0"0,-6 5-426 0 0,1-1 0 0 0,-1 0 1 0 0,1 1-1 0 0,-1-1 0 0 0,1 0 0 0 0,-1 0 0 0 0,1 0 0 0 0,-1 0 0 0 0,0 0 0 0 0,1 0 0 0 0,-1-1 0 0 0,0 1 0 0 0,0 0 1 0 0,0 0-1 0 0,0-1 0 0 0,0 1 0 0 0,0-1 0 0 0,-1 1 0 0 0,1-1 0 0 0,0 1 0 0 0,-1-1 0 0 0,1 0 0 0 0,-1 1 0 0 0,1-1 1 0 0,-1 0-1 0 0,0 1 0 0 0,0-1 0 0 0,0 0 0 0 0,0 1 0 0 0,0-1 0 0 0,0-1-58 0 0,-6-2 63 0 0,1 1-1 0 0,-1 0 1 0 0,1 0-1 0 0,-1 0 1 0 0,0 1-1 0 0,-1 0 1 0 0,1 0 0 0 0,-1 1-1 0 0,1-1 1 0 0,-1 1-1 0 0,0 1 1 0 0,1-1-1 0 0,-1 1 1 0 0,0 1 0 0 0,0-1-1 0 0,0 1 1 0 0,0 0-1 0 0,0 1 1 0 0,0-1-1 0 0,0 1 1 0 0,0 1 0 0 0,0-1-1 0 0,1 1 1 0 0,-1 1-1 0 0,-4 1-62 0 0,0-1 55 0 0,0 0-1 0 0,0 0 0 0 0,0 1 0 0 0,0 1 1 0 0,1 0-1 0 0,-1 0 0 0 0,1 1 1 0 0,1 1-1 0 0,-1-1 0 0 0,1 2 0 0 0,0-1 1 0 0,1 1-1 0 0,0 0 0 0 0,0 1 1 0 0,0 0-1 0 0,1 0 0 0 0,1 1 1 0 0,0 0-1 0 0,0 0 0 0 0,1 0 0 0 0,0 1 1 0 0,1 0-1 0 0,0 0 0 0 0,0 0 1 0 0,1 0-1 0 0,1 0 0 0 0,0 1 0 0 0,1-1 1 0 0,0 1-1 0 0,0 9-54 0 0,3-16 17 0 0,0 0 0 0 0,0 0-1 0 0,1 0 1 0 0,-1 0 0 0 0,1 0 0 0 0,0-1 0 0 0,0 1-1 0 0,1-1 1 0 0,-1 0 0 0 0,1 0 0 0 0,0 0 0 0 0,0 0-1 0 0,1-1 1 0 0,-1 0 0 0 0,1 1 0 0 0,-1-2 0 0 0,1 1-1 0 0,0 0 1 0 0,0-1 0 0 0,0 0 0 0 0,0 0 0 0 0,1-1-1 0 0,-1 1 1 0 0,1-1 0 0 0,-1 0 0 0 0,0-1 0 0 0,1 1-1 0 0,0-1 1 0 0,-1 0 0 0 0,5-1-17 0 0,13 0-58 0 0,1 0 0 0 0,-1-2 0 0 0,1 0 0 0 0,-1-2 0 0 0,0-1 0 0 0,0 0-1 0 0,-1-2 1 0 0,15-7 58 0 0,-31 12-12 0 0,-1 0 0 0 0,1-1 0 0 0,-1 0 0 0 0,0 0-1 0 0,0 0 1 0 0,0-1 0 0 0,0 1 0 0 0,-1-1 0 0 0,1-1 0 0 0,-1 1-1 0 0,-1 0 1 0 0,1-1 0 0 0,-1 0 0 0 0,0 0 0 0 0,0 0 0 0 0,-1 0-1 0 0,0 0 1 0 0,0 0 0 0 0,0-1 0 0 0,-1 1 0 0 0,0-1-1 0 0,0 1 1 0 0,0-1 0 0 0,-1 0 0 0 0,0-2 12 0 0,9-45-78 0 0,-7 46 65 0 0,0 0 0 0 0,0 0 0 0 0,0 1 0 0 0,1-1 0 0 0,0 1 0 0 0,1 0 0 0 0,0-1 1 0 0,0 2-1 0 0,0-1 0 0 0,1 0 0 0 0,0 1 0 0 0,0 0 0 0 0,1 0 0 0 0,0 1 0 0 0,0-1 13 0 0,-5 5-20 0 0,-1 1-5 0 0,11 5-40 0 0,0 9 61 0 0,0 1-1 0 0,-1 1 0 0 0,-1 0 1 0 0,0 1-1 0 0,-1-1 1 0 0,-1 2-1 0 0,-1-1 0 0 0,0 1 1 0 0,-1 0-1 0 0,-1 0 0 0 0,-1 2 5 0 0,13 39-150 0 0,3 6 992 0 0,-18-65-669 0 0,-1 0-7 0 0,26-76 369 0 0,54-130-876 0 0,-79 204 319 0 0,-1 1-1 0 0,1 0 1 0 0,0 0-1 0 0,0 0 1 0 0,0 0-1 0 0,0 0 1 0 0,0 0-1 0 0,0 1 1 0 0,1-1-1 0 0,-1 0 0 0 0,0 0 1 0 0,0 1-1 0 0,0-1 1 0 0,1 1-1 0 0,-1-1 1 0 0,0 1-1 0 0,1 0 1 0 0,-1-1-1 0 0,0 1 1 0 0,1 0-1 0 0,-1 0 1 0 0,1 0-1 0 0,-1 0 0 0 0,0 0 1 0 0,1 0-1 0 0,-1 0 1 0 0,0 1-1 0 0,1-1 1 0 0,-1 0-1 0 0,0 1 1 0 0,1-1-1 0 0,-1 1 1 0 0,0-1-1 0 0,0 1 1 0 0,1 0-1 0 0,-1 0 0 0 0,0-1 1 0 0,0 1-1 0 0,0 0 1 0 0,0 0-1 0 0,0 0 1 0 0,0 0-1 0 0,0 0 1 0 0,0 0-1 0 0,-1 0 1 0 0,1 1-1 0 0,0-1 1 0 0,0 0 22 0 0,42 59-151 0 0,-35-44 167 0 0,-1-1 0 0 0,0 1 0 0 0,-2 1 0 0 0,1-1 0 0 0,-2 1 0 0 0,0 0 0 0 0,-1 0 0 0 0,-1 1 0 0 0,-1-1 0 0 0,0 0 0 0 0,-1 4-16 0 0,-18-23 214 0 0,18-22-247 0 0,1-1 0 0 0,0 1 0 0 0,2 1 1 0 0,1-1-1 0 0,1 0 0 0 0,0 1 1 0 0,2 0-1 0 0,1 0 0 0 0,1 1 0 0 0,1 0 1 0 0,0 0-1 0 0,5-5 33 0 0,-14 25-14 0 0,1 0 1 0 0,-1 0-1 0 0,0 1 1 0 0,1-1-1 0 0,-1 0 0 0 0,1 0 1 0 0,-1 1-1 0 0,1-1 1 0 0,0 1-1 0 0,0 0 0 0 0,0-1 1 0 0,0 1-1 0 0,0 0 1 0 0,0 0-1 0 0,0 0 0 0 0,0 0 1 0 0,0 0-1 0 0,0 1 0 0 0,1-1 1 0 0,-1 1-1 0 0,0-1 1 0 0,0 1-1 0 0,1 0 0 0 0,-1 0 1 0 0,0 0-1 0 0,1 0 1 0 0,-1 0-1 0 0,0 1 0 0 0,0-1 1 0 0,1 1-1 0 0,-1-1 1 0 0,0 1-1 0 0,0 0 0 0 0,0 0 1 0 0,0 0-1 0 0,0 0 1 0 0,0 0-1 0 0,0 1 0 0 0,0-1 1 0 0,0 0-1 0 0,0 1 1 0 0,-1-1-1 0 0,1 1 0 0 0,0 1 14 0 0,78 78-153 0 0,18 29-42 0 0,-21-51-3096 0 0,-56-49 2099 0 0</inkml:trace>
  <inkml:trace contextRef="#ctx0" brushRef="#br0" timeOffset="54885.471">2350 4291 1160 0 0,'0'0'447'0'0,"0"0"-46"0"0,4-20 584 0 0,29-27 1308 0 0,-17 105-984 0 0,39 374-441 0 0,22-141-192 0 0,-57-238-863 0 0,-37-73-3120 0 0,6 0 2105 0 0,2-3-85 0 0</inkml:trace>
  <inkml:trace contextRef="#ctx0" brushRef="#br0" timeOffset="55366.89">1806 4270 1160 0 0,'-27'2'5009'0'0,"814"-73"-2493"0"0,-300 31-3125 0 0,-465 37-4157 0 0,-21 3 3508 0 0</inkml:trace>
  <inkml:trace contextRef="#ctx0" brushRef="#br0" timeOffset="55870.009">2762 4662 1688 0 0,'-22'-6'4128'0'0,"33"4"-1914"0"0,26 8-2132 0 0,1 2 1 0 0,-1 1-1 0 0,-1 2 0 0 0,0 1 0 0 0,-1 2 0 0 0,0 2 1 0 0,-1 1-1 0 0,0 2 0 0 0,-2 1 0 0 0,-1 1 1 0 0,0 2-1 0 0,9 10-82 0 0,-35-26-335 0 0,2 3-431 0 0,-1-8-4559 0 0,-6-2 4114 0 0</inkml:trace>
  <inkml:trace contextRef="#ctx0" brushRef="#br0" timeOffset="56131.204">3481 4611 1392 0 0,'-8'7'3414'0'0,"-46"39"-3053"0"0,-266 353 2063 0 0,85-66-2546 0 0,239-337-4409 0 0,6-11 3277 0 0</inkml:trace>
  <inkml:trace contextRef="#ctx0" brushRef="#br0" timeOffset="56751.194">3659 4674 1240 0 0,'-13'-19'3378'0'0,"13"20"-3311"0"0,0-1 1 0 0,0 1 0 0 0,0-1-1 0 0,0 0 1 0 0,0 1-1 0 0,-1-1 1 0 0,1 1 0 0 0,0-1-1 0 0,0 0 1 0 0,-1 1-1 0 0,1-1 1 0 0,0 0 0 0 0,-1 1-1 0 0,1-1 1 0 0,0 0-1 0 0,-1 0 1 0 0,1 1-1 0 0,0-1 1 0 0,-1 0 0 0 0,1 0-1 0 0,0 0 1 0 0,-1 1-1 0 0,1-1 1 0 0,-1 0 0 0 0,1 0-1 0 0,0 0 1 0 0,-1 0-1 0 0,1 0 1 0 0,-1 0 0 0 0,1 0-1 0 0,-1 0 1 0 0,1 0-1 0 0,0 0 1 0 0,-1 0 0 0 0,1 0-1 0 0,-1 0 1 0 0,1 0-1 0 0,-1 0 1 0 0,1-1-1 0 0,0 1 1 0 0,-1 0 0 0 0,1 0-68 0 0,-37 392 1462 0 0,56-144-867 0 0,11-33-448 0 0,-30-214-446 0 0,-3-1 57 0 0,1-2 0 0 0,-1 1 0 0 0,1 0 0 0 0,-1 0 1 0 0,1-1-1 0 0,0 0 0 0 0,0 1 0 0 0,-1-1 0 0 0,1 0 1 0 0,0 0-1 0 0,0 0 0 0 0,1 0 0 0 0,-1 0 1 0 0,0-1-1 0 0,1 1 0 0 0,-1-1 0 0 0,1 1 0 0 0,0-1 1 0 0,0 1-1 0 0,0-1 0 0 0,0 1 0 0 0,0-1 0 0 0,1 0 1 0 0,-1 0-1 0 0,1 1 0 0 0,0-4 242 0 0,-2-1-501 0 0,-7-18-649 0 0</inkml:trace>
  <inkml:trace contextRef="#ctx0" brushRef="#br0" timeOffset="57081.54">3572 4752 1724 0 0,'-1'-5'114'0'0,"1"0"0"0"0,-1 0 0 0 0,1 1 0 0 0,0-1 0 0 0,1 0 0 0 0,-1 0 0 0 0,1 0 0 0 0,0 1 0 0 0,0-1 0 0 0,0 0-1 0 0,1 1 1 0 0,0-1 0 0 0,0 1 0 0 0,0-1 0 0 0,0 1 0 0 0,1 0 0 0 0,-1 0 0 0 0,1 0 0 0 0,0 0 0 0 0,0 0 0 0 0,1 1 0 0 0,-1 0 0 0 0,1-1 0 0 0,0 1 0 0 0,-1 0 0 0 0,2 1-1 0 0,-1-1 1 0 0,0 1 0 0 0,0 0 0 0 0,1 0 0 0 0,-1 0 0 0 0,1 0 0 0 0,-1 1 0 0 0,1 0 0 0 0,0 0 0 0 0,0 0 0 0 0,4 0-114 0 0,-2 0 32 0 0,1-1 1 0 0,0 1 0 0 0,0 1-1 0 0,0-1 1 0 0,-1 1 0 0 0,1 0-1 0 0,0 1 1 0 0,0 0-1 0 0,0 0 1 0 0,-1 1 0 0 0,1 0-1 0 0,-1 1 1 0 0,1-1 0 0 0,-1 1-1 0 0,0 0 1 0 0,0 1-1 0 0,0 0 1 0 0,-1 0 0 0 0,1 1-1 0 0,-1-1 1 0 0,0 1-1 0 0,0 1 1 0 0,-1-1 0 0 0,1 1-1 0 0,-1 0 1 0 0,0 0 0 0 0,-1 1-1 0 0,0-1 1 0 0,0 1-1 0 0,0 0 1 0 0,-1 0 0 0 0,0 0-1 0 0,0 1 1 0 0,-1-1 0 0 0,0 1-1 0 0,0-1 1 0 0,-1 1-1 0 0,1 0 1 0 0,-2 0-33 0 0,-2-1 15 0 0,0-1-1 0 0,0 0 1 0 0,0 0 0 0 0,-1 0-1 0 0,0 0 1 0 0,-1 0-1 0 0,1-1 1 0 0,-1 1 0 0 0,0-1-1 0 0,-1 0 1 0 0,1 0 0 0 0,-1-1-1 0 0,0 1 1 0 0,0-1 0 0 0,0 0-1 0 0,-1 0 1 0 0,1-1-1 0 0,-1 1 1 0 0,0-1 0 0 0,-1 0-15 0 0,-8 4-29 0 0,0 0 1 0 0,0-1-1 0 0,0 0 1 0 0,-1-1 0 0 0,0-1-1 0 0,0-1 1 0 0,0 0-1 0 0,-1-1 1 0 0,1-1 0 0 0,-11 0 28 0 0,23-1-189 0 0,0 0 1 0 0,-1 0-1 0 0,1-1 1 0 0,0 0-1 0 0,0 0 1 0 0,-1 0-1 0 0,1 0 1 0 0,0 0 0 0 0,0-1-1 0 0,0 0 1 0 0,1 0-1 0 0,-1 0 1 0 0,0 0-1 0 0,1 0 1 0 0,-1-1-1 0 0,1 0 1 0 0,0 1-1 0 0,0-1 1 0 0,0-1-1 0 0,0 1 1 0 0,-2-3 188 0 0,1-5-1383 0 0</inkml:trace>
  <inkml:trace contextRef="#ctx0" brushRef="#br0" timeOffset="57549.829">4124 4774 876 0 0,'6'2'201'0'0,"0"0"1"0"0,1-1-1 0 0,-1 0 1 0 0,0 0-1 0 0,1-1 0 0 0,-1 0 1 0 0,0 0-1 0 0,1-1 0 0 0,-1 1 1 0 0,0-1-1 0 0,1-1 1 0 0,-1 1-1 0 0,0-1 0 0 0,0 0 1 0 0,0 0-1 0 0,3-3-201 0 0,2 2 232 0 0,179-79 389 0 0,-162 47-674 0 0,-28 34 46 0 0,-41-15-184 0 0,8 15 362 0 0,0 2 0 0 0,0 1 0 0 0,1 2-1 0 0,-1 1 1 0 0,1 2 0 0 0,0 0 0 0 0,1 3 0 0 0,-19 7-171 0 0,44-16 42 0 0,-1 0 0 0 0,0 1 0 0 0,0 0 1 0 0,1 0-1 0 0,-1 0 0 0 0,1 1 0 0 0,-1 0 0 0 0,1 0 1 0 0,0 1-1 0 0,1-1 0 0 0,-1 1 0 0 0,0 1 1 0 0,1-1-1 0 0,0 1 0 0 0,0 0 0 0 0,0 0 1 0 0,1 0-1 0 0,0 1 0 0 0,0-1 0 0 0,0 1 1 0 0,1 0-1 0 0,0 0 0 0 0,0 1 0 0 0,0-1 1 0 0,1 1-1 0 0,0-1 0 0 0,0 1 0 0 0,0 3-42 0 0,5-2 11 0 0,1 0 0 0 0,0-1 1 0 0,0 0-1 0 0,0 1 0 0 0,1-2 0 0 0,1 1 0 0 0,-1-1 0 0 0,1 1 0 0 0,0-2 0 0 0,0 1 0 0 0,1-1 0 0 0,-1 1 0 0 0,1-2 0 0 0,0 1 0 0 0,1-1 1 0 0,-1 0-1 0 0,1-1 0 0 0,0 0 0 0 0,0 0 0 0 0,0 0 0 0 0,0-1 0 0 0,0 0 0 0 0,0-1 0 0 0,1 0 0 0 0,-1 0 0 0 0,6-1-11 0 0,174-9-4399 0 0,-152-1 3249 0 0</inkml:trace>
  <inkml:trace contextRef="#ctx0" brushRef="#br0" timeOffset="57989.199">4758 4641 1240 0 0,'0'-8'1031'0'0,"0"7"-964"0"0,1 0 0 0 0,-1 0 1 0 0,0 0-1 0 0,0 0 0 0 0,0 0 1 0 0,0 0-1 0 0,1 0 0 0 0,-1 0 1 0 0,-1 0-1 0 0,1 0 0 0 0,0 1 1 0 0,0-1-1 0 0,0 0 0 0 0,0 0 1 0 0,-1 0-1 0 0,1 0 0 0 0,0 0 1 0 0,-1 0-1 0 0,1 0 1 0 0,-1 0-1 0 0,1 1 0 0 0,-1-1 1 0 0,1 0-1 0 0,-1 0 0 0 0,0 0 1 0 0,1 1-1 0 0,-1-1 0 0 0,0 0 1 0 0,0 1-1 0 0,1-1 0 0 0,-1 1 1 0 0,0-1-1 0 0,0 1 0 0 0,0-1 1 0 0,0 1-1 0 0,0 0 0 0 0,1-1 1 0 0,-1 1-1 0 0,0 0 0 0 0,0 0 1 0 0,0 0-1 0 0,0 0 0 0 0,0-1 1 0 0,0 1-1 0 0,0 1 0 0 0,0-1 1 0 0,0 0-1 0 0,0 0 0 0 0,0 0 1 0 0,0 0-1 0 0,0 1 1 0 0,0-1-1 0 0,0 0 0 0 0,0 1-67 0 0,-8-1 89 0 0,0 1 1 0 0,0 1-1 0 0,0 0 0 0 0,0 0 0 0 0,0 0 0 0 0,1 1 0 0 0,-1 1 0 0 0,1-1 1 0 0,0 1-1 0 0,0 1 0 0 0,0 0 0 0 0,0 0 0 0 0,1 0 0 0 0,0 1 1 0 0,0 0-1 0 0,0 0 0 0 0,1 1 0 0 0,-1 1-89 0 0,6-5 14 0 0,1 0 1 0 0,0 0-1 0 0,1-1 1 0 0,-1 1-1 0 0,0 0 0 0 0,1 0 1 0 0,0-1-1 0 0,-1 1 0 0 0,1 0 1 0 0,0-1-1 0 0,1 1 1 0 0,-1-1-1 0 0,0 1 0 0 0,1-1 1 0 0,-1 0-1 0 0,1 1 1 0 0,0-1-1 0 0,-1 0 0 0 0,1 0 1 0 0,0 0-1 0 0,1 0 1 0 0,-1-1-1 0 0,0 1 0 0 0,0-1 1 0 0,1 1-1 0 0,1 0-14 0 0,0 1 45 0 0,88 51 197 0 0,-80-50-205 0 0,0 2-1 0 0,-1-1 0 0 0,1 2 0 0 0,-1 0 0 0 0,-1 0 0 0 0,1 1 0 0 0,-1 0 0 0 0,0 0 0 0 0,-1 2 0 0 0,0-1 0 0 0,6 8-36 0 0,-14-15 11 0 0,-1 0 0 0 0,1-1 0 0 0,0 1 0 0 0,0 0 0 0 0,-1 0 0 0 0,1-1 0 0 0,-1 1 0 0 0,0 0 0 0 0,1 0 0 0 0,-1 0 0 0 0,0 0 0 0 0,0 0 0 0 0,0 0 0 0 0,0 0 0 0 0,-1 0 0 0 0,1-1-1 0 0,-1 1 1 0 0,1 0 0 0 0,-1 0 0 0 0,1 0 0 0 0,-1-1 0 0 0,0 1 0 0 0,0 0 0 0 0,0 0 0 0 0,0-1 0 0 0,0 1 0 0 0,0-1 0 0 0,0 1 0 0 0,-1-1 0 0 0,1 0 0 0 0,0 1 0 0 0,-1-1 0 0 0,1 0 0 0 0,-1 0 0 0 0,1 0 0 0 0,-1 0 0 0 0,0 0 0 0 0,0 0 0 0 0,1-1 0 0 0,-1 1 0 0 0,0 0 0 0 0,0-1-1 0 0,0 1 1 0 0,0-1-11 0 0,-86 21-70 0 0,81-20-166 0 0,-1-1-1 0 0,0-1 1 0 0,1 1 0 0 0,-1-1-1 0 0,1 0 1 0 0,-1-1-1 0 0,1 0 1 0 0,0 0 0 0 0,0 0-1 0 0,0-1 1 0 0,0 0-1 0 0,0-1 1 0 0,0 0 0 0 0,1 0-1 0 0,0 0 1 0 0,0 0-1 0 0,0-1 1 0 0,0 0 0 0 0,1-1-1 0 0,0 1 1 0 0,0-1-1 0 0,0 0 1 0 0,0 0 0 0 0,1 0-1 0 0,-2-6 237 0 0,-4-10-1256 0 0</inkml:trace>
  <inkml:trace contextRef="#ctx0" brushRef="#br0" timeOffset="105276.835">2265 5961 1148 0 0,'-73'-45'1684'0'0,"6"7"1236"0"0,159 76-2403 0 0,296-20-203 0 0,-275-19-253 0 0,110-13-70 0 0,1359 11 930 0 0,-1238-10-857 0 0,1697-100-77 0 0,-306 20 631 0 0,585-34-742 0 0,-222 1 674 0 0,-1144 51-164 0 0,619-43 243 0 0,-881 46 990 0 0,-640 64-2465 0 0,-51 7 410 0 0,16-13-5557 0 0,-24-2 4897 0 0,-1-3 42 0 0</inkml:trace>
  <inkml:trace contextRef="#ctx0" brushRef="#br0" timeOffset="105885.239">15896 4114 1392 0 0,'-1'-1'88'0'0,"0"0"-1"0"0,0-1 0 0 0,-1 1 1 0 0,1 0-1 0 0,0 0 1 0 0,-1 0-1 0 0,1 0 0 0 0,-1 0 1 0 0,1 0-1 0 0,-1 0 1 0 0,0 1-1 0 0,1-1 1 0 0,-1 1-1 0 0,0-1 0 0 0,1 1 1 0 0,-1-1-1 0 0,0 1 1 0 0,0 0-1 0 0,0 0 1 0 0,1 0-1 0 0,-1 0 0 0 0,0 0 1 0 0,0 0-1 0 0,1 1 1 0 0,-1-1-1 0 0,0 1 1 0 0,0-1-1 0 0,1 1 0 0 0,-1-1 1 0 0,1 1-1 0 0,-1 0 1 0 0,0 0-1 0 0,1 0 0 0 0,-1 0 1 0 0,1 0-1 0 0,0 0 1 0 0,-1 0-1 0 0,1 0 1 0 0,0 1-1 0 0,0-1 0 0 0,0 1 1 0 0,0-1-1 0 0,0 0 1 0 0,0 1-1 0 0,0 0 1 0 0,0-1-1 0 0,1 1 0 0 0,-1-1 1 0 0,0 1-1 0 0,1 1-87 0 0,61-2 350 0 0,61-36 205 0 0,-160 27-1212 0 0,19 12-2412 0 0,19-4 1887 0 0</inkml:trace>
  <inkml:trace contextRef="#ctx0" brushRef="#br0" timeOffset="106179.269">15797 4486 1356 0 0,'50'5'4927'0'0,"-60"-14"-3506"0"0,19 13-6225 0 0,-4-7 3600 0 0</inkml:trace>
  <inkml:trace contextRef="#ctx0" brushRef="#br0" timeOffset="113863.136">1524 6873 944 0 0,'0'0'537'0'0,"0"0"-69"0"0,1-19 1446 0 0,18-38 2017 0 0,-17 110-3453 0 0,-2 309 170 0 0,0-360-635 0 0,0-2-99 0 0,0 0-114 0 0,12 13-3949 0 0,-11-17 2969 0 0,2-1 26 0 0</inkml:trace>
  <inkml:trace contextRef="#ctx0" brushRef="#br0" timeOffset="114908.586">1428 6767 1588 0 0,'-8'-32'778'0'0,"8"31"-751"0"0,-1 0 0 0 0,0 0 0 0 0,1-1-1 0 0,-1 1 1 0 0,1 0 0 0 0,-1-1 0 0 0,1 1-1 0 0,-1-1 1 0 0,1 1 0 0 0,0 0 0 0 0,0-1 0 0 0,0 1-1 0 0,0-1 1 0 0,0 1 0 0 0,0-1 0 0 0,0 1-1 0 0,1 0 1 0 0,-1-1 0 0 0,0 1 0 0 0,1-1 0 0 0,-1 1-1 0 0,1 0 1 0 0,-1-1 0 0 0,1 1 0 0 0,0 0-1 0 0,-1 0 1 0 0,1-1 0 0 0,0 1 0 0 0,0 0-1 0 0,0 0 1 0 0,0 0 0 0 0,0 0 0 0 0,0 0 0 0 0,0 0-1 0 0,1 0 1 0 0,-1 1 0 0 0,0-1 0 0 0,1 0-27 0 0,7-4 74 0 0,0 0 1 0 0,0 0 0 0 0,1 1 0 0 0,0 0 0 0 0,-1 1 0 0 0,1 0 0 0 0,1 1-1 0 0,-1 0 1 0 0,0 0 0 0 0,1 1 0 0 0,-1 0 0 0 0,0 1 0 0 0,1 0-1 0 0,-1 1 1 0 0,1 0 0 0 0,-1 1 0 0 0,0 0 0 0 0,0 0 0 0 0,0 1-1 0 0,0 1 1 0 0,0-1 0 0 0,-1 2 0 0 0,1-1 0 0 0,3 4-75 0 0,17 7 76 0 0,-1 1 0 0 0,0 1 0 0 0,-1 2 1 0 0,-2 0-1 0 0,0 2 0 0 0,0 1 0 0 0,-2 2 1 0 0,-1 0-1 0 0,-1 1 0 0 0,-1 1 0 0 0,-2 1 1 0 0,6 10-77 0 0,-21-26 56 0 0,1-1 0 0 0,-1 1 0 0 0,-1 1 1 0 0,0-1-1 0 0,0 0 0 0 0,-1 1 0 0 0,-1 0 1 0 0,0-1-1 0 0,0 1 0 0 0,-1 0 0 0 0,-1-1 1 0 0,0 1-1 0 0,0 0 0 0 0,-2-1 0 0 0,1 1 0 0 0,-1-1 1 0 0,-1 0-1 0 0,0 0 0 0 0,0 0 0 0 0,-1-1 1 0 0,-1 1-1 0 0,0-1 0 0 0,0 0 0 0 0,-1-1 1 0 0,0 1-1 0 0,0-1 0 0 0,-1-1 0 0 0,-1 0 1 0 0,1 0-1 0 0,-1 0 0 0 0,-1-1 0 0 0,1 0 1 0 0,-1-1-1 0 0,0 0 0 0 0,-1-1 0 0 0,-2 1-56 0 0,-3 2 27 0 0,0-1 0 0 0,0 0 0 0 0,-1-1-1 0 0,0-1 1 0 0,0 0 0 0 0,0-2 0 0 0,-1 0 0 0 0,1-1-1 0 0,-1 0 1 0 0,0-1 0 0 0,-5-2-27 0 0,15 1-213 0 0,-1 0-1 0 0,1-1 1 0 0,0 0 0 0 0,0-1 0 0 0,0 0-1 0 0,0 0 1 0 0,0 0 0 0 0,0-1 0 0 0,1 0 0 0 0,-1-1-1 0 0,1 0 1 0 0,0 0 0 0 0,0-1 0 0 0,0 1-1 0 0,1-2 1 0 0,-1 1 0 0 0,1-1 0 0 0,0 1-1 0 0,1-2 1 0 0,0 1 0 0 0,0-1 0 0 0,0 1 0 0 0,1-1-1 0 0,-4-7 214 0 0,-4-16-1096 0 0</inkml:trace>
  <inkml:trace contextRef="#ctx0" brushRef="#br0" timeOffset="115341.128">2276 6882 2132 0 0,'16'-4'3598'0'0,"-1"41"-2706"0"0,-14-34-800 0 0,75 223 1111 0 0,-75-224-1260 0 0,-4 15-1725 0 0,-31-1-742 0 0,15-16 1398 0 0</inkml:trace>
  <inkml:trace contextRef="#ctx0" brushRef="#br0" timeOffset="115656.693">2249 6819 1976 0 0,'0'0'127'0'0,"1"-1"-1"0"0,-1 1 0 0 0,0 0 1 0 0,1-1-1 0 0,-1 1 0 0 0,1 0 1 0 0,-1-1-1 0 0,1 1 0 0 0,-1 0 1 0 0,1-1-1 0 0,0 1 0 0 0,-1 0 1 0 0,1 0-1 0 0,-1 0 0 0 0,1 0 1 0 0,-1 0-1 0 0,1 0 0 0 0,0 0 1 0 0,-1 0-1 0 0,1 0 0 0 0,-1 0 1 0 0,1 0-1 0 0,-1 0 0 0 0,1 0 1 0 0,0 0-1 0 0,-1 0 0 0 0,1 0 1 0 0,-1 1-1 0 0,1-1 1 0 0,-1 0-1 0 0,1 0 0 0 0,-1 1 1 0 0,1-1-1 0 0,-1 0 0 0 0,1 1 1 0 0,-1-1-1 0 0,1 1 0 0 0,-1-1 1 0 0,0 1-1 0 0,1-1 0 0 0,-1 0 1 0 0,0 1-1 0 0,1-1 0 0 0,-1 1 1 0 0,0-1-1 0 0,0 1-126 0 0,0-1-6 0 0,-1 0-1 0 0,1 0 1 0 0,-1 0 0 0 0,1 0-1 0 0,0 0 1 0 0,-1-1 0 0 0,1 1-1 0 0,-1 0 1 0 0,1 0 0 0 0,-1 0-1 0 0,1-1 1 0 0,-1 1 0 0 0,1 0-1 0 0,0-1 1 0 0,-1 1 0 0 0,1 0-1 0 0,0-1 1 0 0,-1 1 0 0 0,1 0-1 0 0,0-1 1 0 0,-1 1 0 0 0,1-1 0 0 0,0 1-1 0 0,0-1 1 0 0,-1 1 0 0 0,1-1-1 0 0,0 1 1 0 0,0-1 0 0 0,0 1-1 0 0,0 0 1 0 0,0-1 0 0 0,0 1-1 0 0,0-1 1 0 0,0 1 0 0 0,0-1-1 0 0,0 1 1 0 0,0-1 0 0 0,0 1-1 0 0,0-1 1 0 0,0 1 0 0 0,0-1-1 0 0,0 1 1 0 0,1-1 0 0 0,-1 1-1 0 0,0-1 1 0 0,0 1 0 0 0,1-1-1 0 0,-1 1 1 0 0,0 0 0 0 0,1-1-1 0 0,-1 1 7 0 0,-7 14-4821 0 0,10-11 3465 0 0</inkml:trace>
  <inkml:trace contextRef="#ctx0" brushRef="#br0" timeOffset="116105.264">2953 6846 1008 0 0,'10'-5'3606'0'0,"-24"5"-2495"0"0,-25 6-732 0 0,26-4-240 0 0,0 2-1 0 0,0-1 1 0 0,1 2 0 0 0,-1 0 0 0 0,1 0-1 0 0,0 1 1 0 0,1 1 0 0 0,-1 0-1 0 0,1 0 1 0 0,1 1 0 0 0,-1 0 0 0 0,1 1-1 0 0,-1 3-138 0 0,10-7 19 0 0,1-1 0 0 0,1 1 0 0 0,-1 0-1 0 0,1 0 1 0 0,0-1 0 0 0,0 1 0 0 0,0-1-1 0 0,0 1 1 0 0,1-1 0 0 0,0 1 0 0 0,0-1 0 0 0,0 0-1 0 0,0 0 1 0 0,1 0 0 0 0,-1 0 0 0 0,1 0-1 0 0,0 0 1 0 0,1-1 0 0 0,-1 0 0 0 0,0 1-1 0 0,1-1 1 0 0,0 0 0 0 0,0-1 0 0 0,0 1-1 0 0,0-1 1 0 0,0 0 0 0 0,0 0 0 0 0,1 0-1 0 0,-1 0 1 0 0,1-1 0 0 0,1 1-19 0 0,11 8 68 0 0,-3-1-22 0 0,-8-6-22 0 0,1 1-1 0 0,0 0 0 0 0,-1 0 1 0 0,0 1-1 0 0,0-1 0 0 0,0 2 1 0 0,0-1-1 0 0,-1 0 0 0 0,0 1 1 0 0,0 0-1 0 0,0 0 0 0 0,-1 1 1 0 0,0-1-1 0 0,3 7-23 0 0,-9-9 20 0 0,0 1 0 0 0,0-1 0 0 0,0 1 0 0 0,0-1 0 0 0,-1 0 0 0 0,1 0 0 0 0,-1 0 0 0 0,0 0 0 0 0,0 0 0 0 0,-1-1 0 0 0,1 1 0 0 0,-1-1-1 0 0,0 0 1 0 0,0 0 0 0 0,0 0 0 0 0,0-1 0 0 0,0 1 0 0 0,-1-1 0 0 0,1 0 0 0 0,-1 0 0 0 0,1-1 0 0 0,-1 1 0 0 0,0-1 0 0 0,0 0-20 0 0,-5 4-18 0 0,-1-1 0 0 0,0 0 1 0 0,0-1-1 0 0,0 0 0 0 0,-1-1 1 0 0,1 0-1 0 0,-1-1 0 0 0,1 0 0 0 0,-1-1 1 0 0,1 0-1 0 0,-1-1 0 0 0,-10-2 18 0 0,-45-20-962 0 0,61 21 645 0 0,0-1-1 0 0,1 0 0 0 0,-1 0 0 0 0,1 0 1 0 0,0-1-1 0 0,0 0 0 0 0,0 0 0 0 0,0 0 1 0 0,1 0-1 0 0,0-1 0 0 0,0 0 0 0 0,0 0 1 0 0,0 0-1 0 0,1 0 0 0 0,-1 0 0 0 0,2-1 1 0 0,-1 0-1 0 0,-1-2 318 0 0,0-16-1235 0 0</inkml:trace>
  <inkml:trace contextRef="#ctx0" brushRef="#br0" timeOffset="116728.652">3366 6839 1392 0 0,'-1'0'80'0'0,"1"0"1"0"0,-1 0-1 0 0,0 0 0 0 0,1-1 0 0 0,-1 1 1 0 0,1 0-1 0 0,-1 0 0 0 0,1 0 0 0 0,-1 0 1 0 0,0-1-1 0 0,1 1 0 0 0,-1 0 0 0 0,1 0 0 0 0,-1-1 1 0 0,1 1-1 0 0,0-1 0 0 0,-1 1 0 0 0,1 0 1 0 0,-1-1-1 0 0,1 1 0 0 0,0-1 0 0 0,-1 1 1 0 0,1-1-1 0 0,0 1 0 0 0,-1-1 0 0 0,1 1 1 0 0,0-1-1 0 0,0 1 0 0 0,-1-1 0 0 0,1 1 1 0 0,0-1-1 0 0,0 1 0 0 0,0-1 0 0 0,0 0 0 0 0,0 1 1 0 0,0-1-1 0 0,0 1 0 0 0,0-1 0 0 0,0 0 1 0 0,0 1-1 0 0,0-1 0 0 0,0 1 0 0 0,1-1 1 0 0,-1 1-1 0 0,0-1 0 0 0,0 1 0 0 0,0-1 1 0 0,1 0-81 0 0,-60 19 421 0 0,40-13-295 0 0,0 1 0 0 0,1 1 0 0 0,0 1 0 0 0,0 0-1 0 0,1 2 1 0 0,0 0 0 0 0,1 0 0 0 0,0 2 0 0 0,0 0 0 0 0,1 1 0 0 0,1 0-1 0 0,0 1 1 0 0,1 1 0 0 0,1 0 0 0 0,0 1 0 0 0,1 0 0 0 0,0 1-126 0 0,11-14 16 0 0,-1 0 0 0 0,1 0 1 0 0,-1 0-1 0 0,1-1 0 0 0,0 1 0 0 0,0 0 1 0 0,1 0-1 0 0,-1 0 0 0 0,0 0 0 0 0,1-1 1 0 0,0 1-1 0 0,-1 0 0 0 0,1-1 0 0 0,0 1 1 0 0,1 0-1 0 0,-1-1 0 0 0,0 1 0 0 0,1-1 1 0 0,-1 0-1 0 0,1 1 0 0 0,0-1 0 0 0,0 0 1 0 0,0 0-1 0 0,0 0 0 0 0,0 0 1 0 0,0-1-1 0 0,0 1 0 0 0,1 0 0 0 0,-1-1 1 0 0,1 0-1 0 0,-1 1 0 0 0,1-1 0 0 0,0 0 1 0 0,-1 0-1 0 0,1-1 0 0 0,0 1 0 0 0,1 0-16 0 0,111 23-291 0 0,69-39-4784 0 0,-146 4 3931 0 0</inkml:trace>
  <inkml:trace contextRef="#ctx0" brushRef="#br0" timeOffset="117105.768">3542 6885 1172 0 0,'11'5'247'0'0,"0"0"-1"0"0,0 0 0 0 0,-1 1 1 0 0,0 0-1 0 0,0 1 1 0 0,0 0-1 0 0,-1 1 0 0 0,0 0 1 0 0,0 1-1 0 0,-1-1 1 0 0,4 8-247 0 0,11 7 345 0 0,78 114 2650 0 0,-100-136-2527 0 0,-1-1-29 0 0,0 0-32 0 0,-26 9 1030 0 0,21-11-1391 0 0,0-1 1 0 0,0 0-1 0 0,0 0 1 0 0,1-1-1 0 0,-1 1 1 0 0,1-1-1 0 0,0 0 1 0 0,0 0-1 0 0,0-1 1 0 0,1 1-1 0 0,-1-1 1 0 0,1 0-1 0 0,0 0 1 0 0,0 0-1 0 0,1 0 1 0 0,0 0-1 0 0,0-1 1 0 0,0 1-1 0 0,0-1 1 0 0,1 1-1 0 0,0-1 1 0 0,0 0-1 0 0,0 1 1 0 0,1-1-1 0 0,0 0 1 0 0,0 1-1 0 0,1-1 1 0 0,-1-2-47 0 0,2-7-88 0 0,0 1 1 0 0,0-1 0 0 0,2 0 0 0 0,0 1-1 0 0,0-1 1 0 0,1 1 0 0 0,1 1-1 0 0,0-1 1 0 0,1 1 0 0 0,6-8 87 0 0,53-57-1408 0 0,-11 42-3844 0 0,-49 35 3971 0 0,0 1-9 0 0</inkml:trace>
  <inkml:trace contextRef="#ctx0" brushRef="#br0" timeOffset="117509.662">4012 6969 1192 0 0,'27'-4'557'0'0,"1"0"-1"0"0,-2-3 0 0 0,1 0 1 0 0,-1-1-1 0 0,0-2 1 0 0,0 0-1 0 0,17-12-556 0 0,-44 22 14 0 0,1 0 0 0 0,-1 0 0 0 0,0 0-1 0 0,1 0 1 0 0,-1 0 0 0 0,1 0 0 0 0,-1-1 0 0 0,1 1-1 0 0,-1 0 1 0 0,1 0 0 0 0,-1-1 0 0 0,1 1 0 0 0,-1 0-1 0 0,1-1 1 0 0,-1 1 0 0 0,1 0 0 0 0,0-1 0 0 0,-1 1-1 0 0,1-1 1 0 0,-1 1 0 0 0,1-1 0 0 0,0 1 0 0 0,0-1-1 0 0,-1 1 1 0 0,1-1 0 0 0,0 1 0 0 0,0-1 0 0 0,0 1-1 0 0,-1-1 1 0 0,1 1 0 0 0,0-1 0 0 0,0 1 0 0 0,0-1-1 0 0,0 0 1 0 0,0 1 0 0 0,0-1 0 0 0,0 1 0 0 0,0-1-1 0 0,0 1 1 0 0,1-1 0 0 0,-1 0 0 0 0,0 1 0 0 0,0-1-1 0 0,0 1 1 0 0,1-1 0 0 0,-1 1 0 0 0,0-1 0 0 0,0 1-1 0 0,1-1 1 0 0,-1 1 0 0 0,0 0 0 0 0,1-1 0 0 0,-1 1-1 0 0,1-1 1 0 0,-1 1 0 0 0,1 0 0 0 0,-1-1 0 0 0,1 1-1 0 0,-1 0 1 0 0,1-1-14 0 0,-48-2 145 0 0,26 3-46 0 0,0 1 0 0 0,0 1 0 0 0,0 1 0 0 0,1 1 0 0 0,-1 1 0 0 0,1 0 0 0 0,0 2 0 0 0,1 0 0 0 0,-1 1 0 0 0,1 1 0 0 0,-7 6-99 0 0,23-14 9 0 0,-1 0-1 0 0,0 0 0 0 0,1 0 0 0 0,-1 1 0 0 0,1 0 1 0 0,-1-1-1 0 0,1 1 0 0 0,0 1 0 0 0,0-1 1 0 0,0 0-1 0 0,0 1 0 0 0,0 0 0 0 0,1-1 0 0 0,-1 1 1 0 0,1 0-1 0 0,-1 0 0 0 0,1 1 0 0 0,0-1 1 0 0,0 0-1 0 0,1 1 0 0 0,-1-1 0 0 0,1 1 0 0 0,0-1 1 0 0,-1 1-1 0 0,2 0 0 0 0,-1 0 0 0 0,0-1 1 0 0,1 1-1 0 0,0 0 0 0 0,0 0 0 0 0,0 0 0 0 0,0 0 1 0 0,0-1-1 0 0,1 1 0 0 0,0 0 0 0 0,0 0 1 0 0,0-1-1 0 0,0 1 0 0 0,0 0 0 0 0,1-1 0 0 0,0 1 1 0 0,-1-1-1 0 0,1 0 0 0 0,1 0 0 0 0,-1 1 1 0 0,0-1-1 0 0,1-1 0 0 0,-1 1 0 0 0,1 0 0 0 0,0-1 1 0 0,1 1-9 0 0,9 3-93 0 0,1-1 1 0 0,-1 0-1 0 0,1-1 1 0 0,0 0-1 0 0,0-2 1 0 0,0 1 0 0 0,0-2-1 0 0,1 0 1 0 0,-1-1-1 0 0,0 0 1 0 0,4-1 92 0 0,1 1-464 0 0,78-18-1948 0 0,-52 4 1260 0 0</inkml:trace>
  <inkml:trace contextRef="#ctx0" brushRef="#br0" timeOffset="117791.327">4625 6489 2768 0 0,'0'-10'4185'0'0,"-11"36"-3210"0"0,-5 283 423 0 0,42-81-1411 0 0,-25-210-587 0 0,0 10 221 0 0,-2-7-5301 0 0,-1-12 4510 0 0</inkml:trace>
  <inkml:trace contextRef="#ctx0" brushRef="#br0" timeOffset="118088.569">4779 7062 1120 0 0,'113'-29'4500'0'0,"-103"24"-4387"0"0,-1 0 0 0 0,0-1 0 0 0,0 0-1 0 0,0 0 1 0 0,-1-1 0 0 0,0 0 0 0 0,0 0 0 0 0,0-1-1 0 0,-1 0 1 0 0,0 0 0 0 0,-1-1 0 0 0,0 1-1 0 0,0-2 1 0 0,-1 1 0 0 0,3-9-113 0 0,-7 17 9 0 0,-1 0-1 0 0,1 0 1 0 0,-1 0-1 0 0,0-1 1 0 0,1 1-1 0 0,-1 0 1 0 0,0 0 0 0 0,0-1-1 0 0,0 1 1 0 0,0 0-1 0 0,0 0 1 0 0,0-1-1 0 0,0 1 1 0 0,-1 0 0 0 0,1 0-1 0 0,0 0 1 0 0,-1-1-1 0 0,1 1 1 0 0,0 0-1 0 0,-1 0 1 0 0,0 0-1 0 0,1 0 1 0 0,-1 0 0 0 0,0 0-1 0 0,1 0 1 0 0,-1 0-1 0 0,0 0 1 0 0,0 0-1 0 0,0 0 1 0 0,0 1 0 0 0,0-1-1 0 0,0 0 1 0 0,0 0-1 0 0,0 1 1 0 0,0-1-1 0 0,0 1 1 0 0,0-1 0 0 0,-1 1-1 0 0,1 0 1 0 0,0-1-1 0 0,0 1 1 0 0,0 0-1 0 0,-1 0 1 0 0,1 0 0 0 0,0 0-1 0 0,0 0 1 0 0,-1 0-1 0 0,1 0 1 0 0,0 0-1 0 0,0 0 1 0 0,-1 0-1 0 0,1 1 1 0 0,0-1 0 0 0,0 1-1 0 0,-1-1-8 0 0,-66 15 127 0 0,54-12-81 0 0,0 2-1 0 0,0-1 1 0 0,0 2-1 0 0,1-1 1 0 0,0 2 0 0 0,0 0-1 0 0,0 1 1 0 0,1 0-1 0 0,0 0 1 0 0,1 2 0 0 0,0-1-1 0 0,0 1 1 0 0,1 1 0 0 0,1 0-1 0 0,0 1 1 0 0,0-1-1 0 0,1 2 1 0 0,0-1 0 0 0,1 1-1 0 0,-5 12-45 0 0,12-21-1 0 0,0-1 1 0 0,0 0-1 0 0,1 0 0 0 0,-1 0 0 0 0,0 0 1 0 0,1 0-1 0 0,0 0 0 0 0,0 0 0 0 0,0 0 0 0 0,0 0 1 0 0,1 0-1 0 0,-1-1 0 0 0,1 1 0 0 0,-1 0 1 0 0,1-1-1 0 0,0 1 0 0 0,0-1 0 0 0,0 0 1 0 0,0 1-1 0 0,1-1 0 0 0,-1 0 0 0 0,0 0 0 0 0,1-1 1 0 0,0 1-1 0 0,-1-1 0 0 0,1 1 0 0 0,0-1 1 0 0,0 0-1 0 0,0 0 0 0 0,0 0 0 0 0,0 0 0 0 0,0 0 1 0 0,0-1-1 0 0,2 1 1 0 0,107 14-1441 0 0,-21-29-2451 0 0,-61 5 2681 0 0</inkml:trace>
  <inkml:trace contextRef="#ctx0" brushRef="#br0" timeOffset="118351.3">4281 6774 3408 0 0,'-1'-20'4780'0'0,"76"-16"-3361"0"0,128-7-447 0 0,6 27-3917 0 0,-44 5-2257 0 0,-126 8 3798 0 0</inkml:trace>
  <inkml:trace contextRef="#ctx0" brushRef="#br0" timeOffset="118773.881">5734 6570 1048 0 0,'1'22'6330'0'0,"9"112"-5787"0"0,43 239-545 0 0,-53-371-636 0 0,-18 15-4191 0 0,12-19 3561 0 0</inkml:trace>
  <inkml:trace contextRef="#ctx0" brushRef="#br0" timeOffset="119149.207">5796 6534 1768 0 0,'7'-8'220'0'0,"-1"0"0"0"0,1 0 0 0 0,1 1 0 0 0,-1 0 0 0 0,1 0 0 0 0,0 1 0 0 0,1 0 0 0 0,-1 0 0 0 0,1 1 0 0 0,1 0 0 0 0,-1 1 0 0 0,1 0 0 0 0,-1 0 0 0 0,1 1 0 0 0,2 0-220 0 0,-7 5 33 0 0,-1 0 0 0 0,0 0 0 0 0,0 0 0 0 0,0 1 0 0 0,0-1 0 0 0,-1 1 0 0 0,1 0 1 0 0,-1 0-1 0 0,1 0 0 0 0,-1 1 0 0 0,0-1 0 0 0,0 1 0 0 0,-1-1 0 0 0,1 1 0 0 0,-1 0 0 0 0,0 0 0 0 0,0 0 0 0 0,0 1 0 0 0,0-1 1 0 0,-1 0-1 0 0,1 1 0 0 0,-1-1 0 0 0,0 1 0 0 0,-1-1 0 0 0,1 1 0 0 0,-1 0 0 0 0,0 1-33 0 0,1 10 112 0 0,-1 1-1 0 0,-1-1 1 0 0,0 1-1 0 0,-1-1 1 0 0,-1 0-1 0 0,0 1 0 0 0,-1-2 1 0 0,-1 1-1 0 0,-1 0 1 0 0,0-1-1 0 0,-1 0 1 0 0,0 0-1 0 0,-1-1 1 0 0,-1 0-1 0 0,0 0 1 0 0,-1-1-1 0 0,-1 0 1 0 0,0-1-1 0 0,-1 0 1 0 0,0-1-1 0 0,0 0 0 0 0,-1-1 1 0 0,-1-1-1 0 0,1 0 1 0 0,-2 0-1 0 0,1-2 1 0 0,-16 7-112 0 0,28-13 93 0 0,0-1 1 0 0,1 1 0 0 0,-1 0-1 0 0,0-1 1 0 0,0 1 0 0 0,0-1-1 0 0,0 1 1 0 0,0-1 0 0 0,0 0-1 0 0,0 0 1 0 0,0 0 0 0 0,0 0-1 0 0,0 0 1 0 0,0-1 0 0 0,0 1-1 0 0,0-1 1 0 0,0 1 0 0 0,0-1-1 0 0,0 0 1 0 0,0 1 0 0 0,0-1-1 0 0,0 0 1 0 0,1 0 0 0 0,-1-1-1 0 0,0 1 1 0 0,1 0 0 0 0,-1 0-1 0 0,1-1 1 0 0,-1 1 0 0 0,1-1-1 0 0,-1-1-93 0 0,67 4 600 0 0,305 110-1523 0 0,-151-37-3961 0 0,-132-52 1264 0 0,-64-20 2465 0 0</inkml:trace>
  <inkml:trace contextRef="#ctx0" brushRef="#br0" timeOffset="119788.802">6411 6731 1140 0 0,'14'-9'1198'0'0,"-13"9"-1111"0"0,0 0 0 0 0,0 0-1 0 0,0 0 1 0 0,0 0 0 0 0,0 0 0 0 0,0 0-1 0 0,0 0 1 0 0,0 0 0 0 0,0 0 0 0 0,0-1-1 0 0,0 1 1 0 0,0 0 0 0 0,0-1 0 0 0,0 1-1 0 0,0-1 1 0 0,0 1 0 0 0,-1-1 0 0 0,1 0-1 0 0,0 1 1 0 0,0-1 0 0 0,0 0 0 0 0,-1 1-1 0 0,1-1 1 0 0,0 0 0 0 0,-1 0 0 0 0,1 0-1 0 0,-1 0 1 0 0,1 0 0 0 0,-1 1 0 0 0,1-1-1 0 0,-1 0 1 0 0,0 0 0 0 0,1 0 0 0 0,-1 0-1 0 0,0 0 1 0 0,0 0 0 0 0,0 0 0 0 0,0 0-1 0 0,0 0 1 0 0,0-1 0 0 0,0 1 0 0 0,0 0-1 0 0,0 0 1 0 0,0 0 0 0 0,0 0 0 0 0,-1 0-87 0 0,-56 14 582 0 0,46-10-535 0 0,0 2 0 0 0,0-1 1 0 0,1 1-1 0 0,0 1 0 0 0,0-1 0 0 0,0 2 1 0 0,0 0-1 0 0,1 0 0 0 0,1 0 1 0 0,-1 1-1 0 0,1 0 0 0 0,0 1 1 0 0,1 0-1 0 0,0 0 0 0 0,0 1 1 0 0,1 0-1 0 0,0 0 0 0 0,1 0 1 0 0,0 1-1 0 0,1 0 0 0 0,0-1 0 0 0,1 2 1 0 0,0-1-1 0 0,0 0 0 0 0,2 1-47 0 0,1-9 10 0 0,0-1 0 0 0,1 1 0 0 0,0-1 0 0 0,-1 1-1 0 0,1-1 1 0 0,0 1 0 0 0,0-1 0 0 0,1 0 0 0 0,-1 0-1 0 0,0 1 1 0 0,1-1 0 0 0,0 0 0 0 0,-1 0 0 0 0,1-1 0 0 0,0 1-1 0 0,0 0 1 0 0,0 0 0 0 0,0-1 0 0 0,0 1 0 0 0,0-1-1 0 0,0 0 1 0 0,1 0 0 0 0,-1 1 0 0 0,0-2 0 0 0,1 1-1 0 0,-1 0 1 0 0,1 0 0 0 0,-1-1 0 0 0,1 1 0 0 0,-1-1-1 0 0,1 0 1 0 0,0 0 0 0 0,-1 0 0 0 0,1 0 0 0 0,-1 0-1 0 0,1-1 1 0 0,-1 1 0 0 0,1-1 0 0 0,0 1-10 0 0,102-23 209 0 0,-93 17-197 0 0,-1 0 0 0 0,-1 0 0 0 0,1-1 0 0 0,-1 0 0 0 0,0-1 0 0 0,-1 0 0 0 0,0-1 0 0 0,0 0 0 0 0,-1 0 0 0 0,0-1 0 0 0,0 0 0 0 0,-1 0 0 0 0,3-8-12 0 0,32 96-386 0 0,-38-72 54 0 0,1 0-1 0 0,1 0 1 0 0,-1 0-1 0 0,1-1 1 0 0,0 0-1 0 0,0 0 1 0 0,1 0-1 0 0,-1-1 1 0 0,1 0-1 0 0,0 0 1 0 0,0-1-1 0 0,0 0 1 0 0,1 0-1 0 0,5 1 333 0 0,-11-4-1238 0 0,-2 0 36 0 0</inkml:trace>
  <inkml:trace contextRef="#ctx0" brushRef="#br0" timeOffset="120223.403">6840 6893 1292 0 0,'1'7'-18'0'0,"1"76"7183"0"0,-11-114-6211 0 0,8 17-938 0 0,1 0-1 0 0,0 0 1 0 0,2-1 0 0 0,-1 1-1 0 0,2 0 1 0 0,0 0 0 0 0,0 0-1 0 0,2 0 1 0 0,-1 1 0 0 0,2 0-1 0 0,0 0 1 0 0,0 0 0 0 0,1 1-1 0 0,1-1 1 0 0,0 2 0 0 0,2-2-16 0 0,-8 10-8 0 0,0 1 0 0 0,1-1 0 0 0,-1 1 0 0 0,1 0 0 0 0,0 0 0 0 0,-1 0 1 0 0,1 1-1 0 0,0-1 0 0 0,0 1 0 0 0,0-1 0 0 0,0 1 0 0 0,0 0 0 0 0,0 0 0 0 0,1 0 1 0 0,-1 1-1 0 0,0-1 0 0 0,0 1 0 0 0,1 0 0 0 0,-1 0 0 0 0,0 0 0 0 0,1 0 1 0 0,-1 0-1 0 0,0 1 0 0 0,0-1 0 0 0,1 1 0 0 0,-1 0 0 0 0,0 0 0 0 0,0 0 1 0 0,0 1-1 0 0,0-1 0 0 0,0 1 0 0 0,0 0 0 0 0,0-1 0 0 0,-1 1 0 0 0,1 0 1 0 0,-1 1-1 0 0,3 1 8 0 0,83 98-113 0 0,-67-62-130 0 0,64 77-230 0 0,-81-114 194 0 0,0 0 1 0 0,1 0 0 0 0,-1-1-1 0 0,1 0 1 0 0,-1 0 0 0 0,1 0-1 0 0,0-1 1 0 0,0 1 0 0 0,0-1-1 0 0,0 0 1 0 0,0-1 0 0 0,0 1-1 0 0,0-1 1 0 0,0 0 0 0 0,0 0-1 0 0,0-1 1 0 0,0 1 0 0 0,4-2 278 0 0,30-8-1222 0 0</inkml:trace>
  <inkml:trace contextRef="#ctx0" brushRef="#br0" timeOffset="120658.532">7582 6765 2104 0 0,'-14'3'234'0'0,"0"0"-1"0"0,0 1 1 0 0,1 0-1 0 0,-1 1 1 0 0,1 1 0 0 0,0 0-1 0 0,1 1 1 0 0,0 0-1 0 0,0 1 1 0 0,0 0-1 0 0,1 1 1 0 0,0 0-1 0 0,0 1 1 0 0,1 0 0 0 0,1 1-1 0 0,0 0 1 0 0,0 0-1 0 0,1 1 1 0 0,1 0-1 0 0,-6 10-233 0 0,12-20 19 0 0,0 0 0 0 0,0 0 0 0 0,0 0 1 0 0,0 0-1 0 0,0 0 0 0 0,0 0 0 0 0,0 0 0 0 0,0 0 0 0 0,1 1 0 0 0,-1-1 0 0 0,1 0 0 0 0,0 0 0 0 0,0 1 0 0 0,0-1 0 0 0,0 0 0 0 0,0 0 0 0 0,0 1 0 0 0,0-1 0 0 0,1 0 1 0 0,-1 0-1 0 0,1 0 0 0 0,0 1 0 0 0,0-1 0 0 0,-1 0 0 0 0,1 0 0 0 0,1 0 0 0 0,-1 0 0 0 0,0 0 0 0 0,0-1 0 0 0,1 1 0 0 0,-1 0 0 0 0,1-1 0 0 0,-1 1 0 0 0,1-1 0 0 0,0 1 1 0 0,0-1-1 0 0,-1 1 0 0 0,1-1 0 0 0,0 0 0 0 0,0 0 0 0 0,0 0 0 0 0,1 0 0 0 0,-1-1 0 0 0,0 1 0 0 0,0-1 0 0 0,0 1 0 0 0,0-1 0 0 0,1 0 0 0 0,-1 1 0 0 0,0-1 0 0 0,0 0 1 0 0,1 0-1 0 0,-1-1 0 0 0,0 1 0 0 0,0 0 0 0 0,1-1 0 0 0,-1 0 0 0 0,0 1 0 0 0,0-1 0 0 0,0 0 0 0 0,1 0-19 0 0,14-4-98 0 0,1-1 1 0 0,-1 0-1 0 0,0-1 0 0 0,0-1 1 0 0,-1 0-1 0 0,0-1 0 0 0,-1-1 1 0 0,0 0-1 0 0,0-2 0 0 0,-1 1 0 0 0,-1-2 1 0 0,0 0-1 0 0,0 0 0 0 0,-1-1 1 0 0,-1-1-1 0 0,-1 0 0 0 0,0 0 1 0 0,-1-1-1 0 0,0 0 0 0 0,-1-1 1 0 0,-1 0-1 0 0,-1 0 0 0 0,-1-1 1 0 0,0 1-1 0 0,-1-1 0 0 0,-1 0 0 0 0,0-8 98 0 0,0 13 134 0 0,-1-1-1 0 0,-1 1 0 0 0,0-1 0 0 0,-1 1 0 0 0,0-1 0 0 0,-1 1 1 0 0,-1-1-1 0 0,0 1 0 0 0,0 0 0 0 0,-2-1 0 0 0,0 1 0 0 0,0 1 1 0 0,-1-1-1 0 0,-1 1 0 0 0,0 0 0 0 0,0 0 0 0 0,-1 0 0 0 0,-1 1 1 0 0,0 0-1 0 0,-1 1 0 0 0,0-1 0 0 0,0 2 0 0 0,-1-1 0 0 0,0 2 0 0 0,-7-5-133 0 0,15 11 36 0 0,1 1-1 0 0,-1 0 1 0 0,0 0-1 0 0,0 0 1 0 0,0 1-1 0 0,0-1 1 0 0,0 0-1 0 0,0 1 1 0 0,0-1-1 0 0,0 1 1 0 0,0-1-1 0 0,0 1 1 0 0,0 0-1 0 0,0 0 1 0 0,0 0-1 0 0,0 0 0 0 0,0 1 1 0 0,0-1-1 0 0,0 0 1 0 0,0 1-1 0 0,0-1 1 0 0,0 1-1 0 0,0 0 1 0 0,0 0-1 0 0,0 0 1 0 0,0 0-1 0 0,0 0 1 0 0,1 0-1 0 0,-1 0 1 0 0,0 1-1 0 0,1-1 1 0 0,-1 0-1 0 0,1 1 0 0 0,0 0 1 0 0,-1-1-1 0 0,1 1 1 0 0,0 0-1 0 0,0-1 1 0 0,0 1-1 0 0,0 0 1 0 0,0 0-1 0 0,1 0 1 0 0,-1 0-1 0 0,0 0 1 0 0,1 0-1 0 0,-1 0 1 0 0,1 0-1 0 0,0 0 1 0 0,0 0-1 0 0,0 0 1 0 0,0 0-1 0 0,0 1 0 0 0,0-1 1 0 0,1 2-36 0 0,10 111 489 0 0,101 139-1486 0 0,-23-73-4746 0 0,-80-152 4469 0 0,-3-5 10 0 0</inkml:trace>
  <inkml:trace contextRef="#ctx0" brushRef="#br0" timeOffset="121640.784">8185 6647 1392 0 0,'-6'-3'150'0'0,"0"1"0"0"0,0 0-1 0 0,0 0 1 0 0,0 1 0 0 0,0 0-1 0 0,0 0 1 0 0,-1 1 0 0 0,1-1-1 0 0,0 1 1 0 0,-1 1 0 0 0,1-1-1 0 0,0 1 1 0 0,0 0 0 0 0,0 0 0 0 0,-1 1-1 0 0,1 0 1 0 0,0 0 0 0 0,1 0-1 0 0,-1 1 1 0 0,0 0 0 0 0,1 0-1 0 0,-1 1 1 0 0,1-1 0 0 0,0 1-1 0 0,0 0 1 0 0,1 0 0 0 0,-1 1 0 0 0,1-1-1 0 0,0 1 1 0 0,0 0 0 0 0,0 0-1 0 0,1 1 1 0 0,-1 1-150 0 0,-7 10 145 0 0,1 0 1 0 0,0 0-1 0 0,1 1 1 0 0,1 0-1 0 0,1 1 0 0 0,1 0 1 0 0,0 0-1 0 0,1 0 1 0 0,2 0-1 0 0,-1 4-145 0 0,3-20 13 0 0,1 0 1 0 0,-1-1-1 0 0,0 1 1 0 0,1 0-1 0 0,0 0 0 0 0,-1-1 1 0 0,1 1-1 0 0,0 0 0 0 0,1 0 1 0 0,-1 0-1 0 0,0 0 1 0 0,1-1-1 0 0,0 1 0 0 0,-1 0 1 0 0,1-1-1 0 0,0 1 0 0 0,1 0 1 0 0,-1-1-1 0 0,0 1 1 0 0,1-1-1 0 0,-1 0 0 0 0,1 1 1 0 0,0-1-1 0 0,0 0 0 0 0,0 0 1 0 0,0 0-1 0 0,0 0 1 0 0,0 0-1 0 0,0-1 0 0 0,1 1 1 0 0,-1-1-1 0 0,0 1 0 0 0,1-1 1 0 0,0 0-1 0 0,-1 0 1 0 0,1 0-1 0 0,0 0 0 0 0,-1-1 1 0 0,1 1-1 0 0,0-1 0 0 0,0 0 1 0 0,-1 1-1 0 0,1-1 1 0 0,0 0-1 0 0,0-1 0 0 0,0 1 1 0 0,0 0-1 0 0,-1-1 0 0 0,1 0 1 0 0,1 0-14 0 0,13-7-59 0 0,0-1 1 0 0,0-1 0 0 0,-1-1-1 0 0,0 0 1 0 0,-1-1-1 0 0,-1-1 1 0 0,0 0 0 0 0,0-1-1 0 0,-1 0 1 0 0,-1-1 0 0 0,-1-1-1 0 0,0 1 1 0 0,-1-2-1 0 0,0 0 1 0 0,-2 0 0 0 0,1-1 58 0 0,-10 17-14 0 0,1-1 0 0 0,1 1 0 0 0,-1-1 0 0 0,0 1 0 0 0,0 0 1 0 0,0-1-1 0 0,1 1 0 0 0,-1 0 0 0 0,1-1 0 0 0,-1 1 0 0 0,1 0 1 0 0,-1-1-1 0 0,1 1 0 0 0,0 0 0 0 0,0 0 0 0 0,-1 0 0 0 0,1 0 1 0 0,0 0-1 0 0,0 0 0 0 0,0 0 0 0 0,0 0 0 0 0,0 0 0 0 0,0 0 1 0 0,1 0-1 0 0,-1 1 0 0 0,0-1 0 0 0,0 0 0 0 0,1 1 0 0 0,-1-1 1 0 0,0 1-1 0 0,1 0 0 0 0,-1-1 0 0 0,0 1 0 0 0,1 0 0 0 0,-1 0 1 0 0,1 0-1 0 0,-1 0 0 0 0,0 0 0 0 0,1 0 0 0 0,-1 0 0 0 0,0 0 0 0 0,1 1 1 0 0,-1-1-1 0 0,0 0 0 0 0,1 1 0 0 0,-1-1 0 0 0,0 1 0 0 0,1-1 1 0 0,-1 1-1 0 0,0 0 0 0 0,0 0 0 0 0,0 0 0 0 0,1 0 14 0 0,8 9-3 0 0,0 1 0 0 0,-1-1-1 0 0,-1 2 1 0 0,0-1 0 0 0,0 1 0 0 0,-1 0-1 0 0,-1 1 1 0 0,0 0 0 0 0,0 0 0 0 0,2 13 3 0 0,24 47-8 0 0,-32-74 68 0 0,0 1 0 0 0,1 0 0 0 0,-1 0 1 0 0,0-1-1 0 0,0 1 0 0 0,0 0 1 0 0,1 0-1 0 0,-1-1 0 0 0,0 1 0 0 0,1 0 1 0 0,-1 0-1 0 0,0 0 0 0 0,0 0 0 0 0,1-1 1 0 0,-1 1-1 0 0,0 0 0 0 0,1 0 0 0 0,-1 0 1 0 0,0 0-1 0 0,1 0-60 0 0,-4-16-7 0 0,0 1 8 0 0,2 0-1 0 0,0 1 0 0 0,1-1 1 0 0,0 0-1 0 0,1 0 0 0 0,1 1 1 0 0,0-1-1 0 0,1 1 0 0 0,0-1 1 0 0,1 1-1 0 0,1 0 0 0 0,4-7 0 0 0,-9 19 1 0 0,0-1 0 0 0,1 1 0 0 0,-1 0 0 0 0,1 0-1 0 0,-1 0 1 0 0,1 0 0 0 0,0 0 0 0 0,0-1 0 0 0,0 1-1 0 0,0 1 1 0 0,0-1 0 0 0,1 0 0 0 0,-1 0 0 0 0,0 0-1 0 0,1 1 1 0 0,0-1 0 0 0,-1 1 0 0 0,1-1 0 0 0,0 1-1 0 0,0-1 1 0 0,-1 1 0 0 0,1 0 0 0 0,0 0 0 0 0,0 0-1 0 0,1 0 1 0 0,-1 1 0 0 0,0-1 0 0 0,0 0 0 0 0,0 1-1 0 0,0-1 1 0 0,1 1 0 0 0,-1 0 0 0 0,0 0 0 0 0,0 0 0 0 0,1 0-1 0 0,-1 0 1 0 0,0 0 0 0 0,0 1 0 0 0,0-1 0 0 0,1 1-1 0 0,-1 0 1 0 0,0-1 0 0 0,0 1 0 0 0,1 1-1 0 0,6 7 16 0 0,-1 0 0 0 0,0 1 0 0 0,0 0 0 0 0,-2 0 0 0 0,1 0 0 0 0,-1 1 0 0 0,0 0 0 0 0,-1 1 0 0 0,-1-1 0 0 0,0 1 0 0 0,0 0 0 0 0,-1 0 0 0 0,-1 0 0 0 0,0 0 0 0 0,0 1 0 0 0,-1-1 0 0 0,-1 0 0 0 0,0 4-16 0 0,0-15 139 0 0,0-1-18 0 0,-17-5 220 0 0,13-6-357 0 0,2 0 0 0 0,-1-1 0 0 0,1 1 1 0 0,1-1-1 0 0,0 1 0 0 0,0-1 0 0 0,1 0 0 0 0,1 1 0 0 0,0-1 0 0 0,1 1 0 0 0,0-1 1 0 0,0 1-1 0 0,1 0 0 0 0,1 0 0 0 0,0 0 0 0 0,0 0 0 0 0,6-9 16 0 0,-7 13-5 0 0,1-1 0 0 0,-1 1 1 0 0,1 0-1 0 0,0 0 0 0 0,1 1 0 0 0,-1 0 0 0 0,1-1 0 0 0,1 1 1 0 0,-1 1-1 0 0,1-1 0 0 0,0 1 0 0 0,0 0 0 0 0,1 0 0 0 0,-1 1 1 0 0,1 0-1 0 0,0 0 0 0 0,0 1 0 0 0,0 0 0 0 0,1 0 0 0 0,-1 0 1 0 0,1 1-1 0 0,0 0 0 0 0,0 1 0 0 0,4-1 5 0 0,-3 5 7 0 0,-1 1 0 0 0,0-1-1 0 0,1 1 1 0 0,-2 1 0 0 0,1 0 0 0 0,0 0-1 0 0,-1 0 1 0 0,0 1 0 0 0,0 0 0 0 0,-1 0-1 0 0,0 1 1 0 0,0 0 0 0 0,0 0 0 0 0,-1 1-1 0 0,0-1 1 0 0,0 1-7 0 0,16 18 20 0 0,11 17-291 0 0,43 39-5119 0 0,-67-77 4087 0 0</inkml:trace>
  <inkml:trace contextRef="#ctx0" brushRef="#br0" timeOffset="122278.476">9369 6354 1388 0 0,'0'52'3818'0'0,"5"-24"-3570"0"0,1-1-1 0 0,1-1 1 0 0,1 1 0 0 0,2-1 0 0 0,0 0-1 0 0,2-1 1 0 0,1-1 0 0 0,1 0 0 0 0,0 0-1 0 0,2-2 1 0 0,1 0 0 0 0,1 0 0 0 0,1-2-1 0 0,0 0 1 0 0,1-1 0 0 0,2-2 0 0 0,3 3-248 0 0,-23-19 34 0 0,1 0 0 0 0,0 0 1 0 0,0 0-1 0 0,0 0 0 0 0,0 0 1 0 0,0-1-1 0 0,0 1 0 0 0,0-1 1 0 0,0 0-1 0 0,0 0 0 0 0,0 0 1 0 0,-1 0-1 0 0,1-1 0 0 0,0 1 1 0 0,0-1-1 0 0,0 1 0 0 0,0-1 1 0 0,0 0-1 0 0,0 0 0 0 0,-1-1 1 0 0,1 1-1 0 0,0 0 0 0 0,-1-1 1 0 0,1 0-1 0 0,-1 0 0 0 0,0 1 1 0 0,1-1-1 0 0,-1-1 0 0 0,0 1 1 0 0,0 0-1 0 0,0 0 0 0 0,-1-1 1 0 0,1 1-1 0 0,0-1 0 0 0,-1 1 1 0 0,0-1-1 0 0,0 0 0 0 0,0 0 1 0 0,0 0-1 0 0,0 1 1 0 0,0-3-35 0 0,37-130 246 0 0,-37 130-227 0 0,52-322-876 0 0,-46 323-2909 0 0,17 37 1853 0 0,-11-9 664 0 0,1 1 35 0 0</inkml:trace>
  <inkml:trace contextRef="#ctx0" brushRef="#br0" timeOffset="122810.554">10299 6617 1756 0 0,'4'-24'1185'0'0,"-2"23"-1122"0"0,-1-1 0 0 0,0 1 0 0 0,0-1-1 0 0,0 1 1 0 0,0-1 0 0 0,0 1 0 0 0,-1-1-1 0 0,1 0 1 0 0,0 0 0 0 0,-1 1-1 0 0,1-1 1 0 0,-1 0 0 0 0,0 0 0 0 0,1 0-1 0 0,-1 0 1 0 0,0 0 0 0 0,0 1 0 0 0,0-1-1 0 0,-1 0 1 0 0,1 0 0 0 0,0 0 0 0 0,-1 0-1 0 0,1 1 1 0 0,-1-1 0 0 0,0 0-1 0 0,1 0 1 0 0,-1 1 0 0 0,0-1 0 0 0,0 0-1 0 0,0 1 1 0 0,0-1 0 0 0,0 1 0 0 0,-1 0-1 0 0,1-1 1 0 0,0 1 0 0 0,-1 0 0 0 0,1 0-1 0 0,-1-1 1 0 0,1 1 0 0 0,-1 0 0 0 0,1 1-1 0 0,-1-1 1 0 0,0 0 0 0 0,1 0-1 0 0,-1 1 1 0 0,0-1 0 0 0,0 1 0 0 0,0-1-1 0 0,1 1 1 0 0,-1 0 0 0 0,0 0 0 0 0,0 0-1 0 0,0 0 1 0 0,0 0 0 0 0,0 0 0 0 0,1 0-1 0 0,-2 1-62 0 0,-15 2 70 0 0,0 1 1 0 0,0 0-1 0 0,0 2 0 0 0,1 0 0 0 0,0 1 1 0 0,0 0-1 0 0,1 2 0 0 0,0 0 0 0 0,0 1 1 0 0,1 0-1 0 0,0 1 0 0 0,1 1 0 0 0,0 0 0 0 0,1 1 1 0 0,1 1-1 0 0,0 0 0 0 0,0 0 0 0 0,2 1 1 0 0,0 1-1 0 0,0 0 0 0 0,2 0 0 0 0,0 0 1 0 0,1 1-1 0 0,-5 17-70 0 0,11-32 12 0 0,1 0 1 0 0,0-1-1 0 0,0 1 1 0 0,0 0-1 0 0,0-1 1 0 0,0 1 0 0 0,0 0-1 0 0,0 0 1 0 0,1-1-1 0 0,-1 1 1 0 0,1 0-1 0 0,-1-1 1 0 0,1 1-1 0 0,0-1 1 0 0,-1 1-1 0 0,1-1 1 0 0,0 1 0 0 0,0-1-1 0 0,0 1 1 0 0,0-1-1 0 0,0 0 1 0 0,1 0-1 0 0,-1 1 1 0 0,0-1-1 0 0,0 0 1 0 0,1 0-1 0 0,-1 0 1 0 0,1 0 0 0 0,-1 0-1 0 0,1-1 1 0 0,-1 1-1 0 0,1 0 1 0 0,0-1-1 0 0,-1 1 1 0 0,1-1-1 0 0,0 0 1 0 0,-1 1-1 0 0,1-1 1 0 0,0 0 0 0 0,0 0-1 0 0,-1 0 1 0 0,1 0-1 0 0,0-1 1 0 0,-1 1-1 0 0,1 0 1 0 0,0-1-1 0 0,-1 1 1 0 0,2-1-13 0 0,78-16-53 0 0,120-133-16 0 0,-191 147 566 0 0,1 28-808 0 0,63 22-610 0 0,-19-23-3735 0 0,-46-19 3456 0 0</inkml:trace>
  <inkml:trace contextRef="#ctx0" brushRef="#br0" timeOffset="123277.075">10483 6530 1672 0 0,'16'9'170'0'0,"-1"2"-1"0"0,-1 0 1 0 0,1 1-1 0 0,-2 0 1 0 0,0 1-1 0 0,0 0 1 0 0,-1 2-1 0 0,-1-1 1 0 0,0 1 0 0 0,-2 0-1 0 0,1 1 1 0 0,-2 1-1 0 0,0-1 1 0 0,-1 1-1 0 0,0 0 1 0 0,-2 1-1 0 0,0 0 1 0 0,-1 0-1 0 0,0 0 1 0 0,-2 0-1 0 0,0 10-169 0 0,-1-24 91 0 0,0 1 0 0 0,-1-1 0 0 0,0 1 0 0 0,0-1 0 0 0,0 1 0 0 0,-1-1 0 0 0,0 1 0 0 0,1-1 0 0 0,-2 0 0 0 0,1 1 0 0 0,0-1-1 0 0,-1 0 1 0 0,0 0 0 0 0,0 1 0 0 0,0-2 0 0 0,0 1 0 0 0,-1 0 0 0 0,1 0 0 0 0,-1-1 0 0 0,0 1 0 0 0,0-1 0 0 0,-1 0-1 0 0,1 0 1 0 0,0 0 0 0 0,-1 0 0 0 0,0-1 0 0 0,0 0 0 0 0,-3 2-91 0 0,-28-33 691 0 0,29 14-649 0 0,0 1 0 0 0,1-1 0 0 0,1 0 0 0 0,0 0 0 0 0,1-1 0 0 0,1 1 0 0 0,0-1 0 0 0,1 1 0 0 0,1-1 0 0 0,1-15-42 0 0,-1 28-5 0 0,1-10 14 0 0,0 0 0 0 0,1 0 0 0 0,0 1 1 0 0,1-1-1 0 0,1 1 0 0 0,0 0 0 0 0,0 0 0 0 0,1 0 0 0 0,1 0 0 0 0,0 1 0 0 0,0 0 0 0 0,1 0 0 0 0,1 1 1 0 0,0 0-1 0 0,0 0 0 0 0,1 0 0 0 0,0 1 0 0 0,1 1 0 0 0,0 0 0 0 0,0 0 0 0 0,0 1 0 0 0,1 0 0 0 0,11-5-8 0 0,-14 14 7 0 0,-1 0 0 0 0,0 0 0 0 0,0 0 0 0 0,0 1 0 0 0,0 0 0 0 0,0 1 0 0 0,-1-1 0 0 0,1 1 0 0 0,-1 0 0 0 0,0 1 0 0 0,0 0 0 0 0,-1 0 0 0 0,0 0 0 0 0,1 0 0 0 0,-2 1 0 0 0,1 0 0 0 0,-1 0 0 0 0,1 0 0 0 0,-2 1 0 0 0,1-1 0 0 0,-1 1 0 0 0,0 0 0 0 0,0 0 0 0 0,-1 0 0 0 0,0 0 0 0 0,0 1 0 0 0,-1-1 0 0 0,1 8-8 0 0,2-4 3 0 0,64 167-955 0 0,-62-162-81 0 0,-9-14-3392 0 0,0-6 3198 0 0</inkml:trace>
  <inkml:trace contextRef="#ctx0" brushRef="#br0" timeOffset="123494.921">10755 6300 1648 0 0,'-2'-4'1408'0'0,"1"-2"-220"0"0,1 1-184 0 0,0-1-103 0 0,-2 2-141 0 0,1-2-192 0 0,1 3-204 0 0,-2 1-160 0 0,0-2-244 0 0,2 1 0 0 0,2 1-296 0 0,0 2-228 0 0,-2-1-456 0 0,1 2-337 0 0,1-1 97 0 0,-2 3 36 0 0</inkml:trace>
  <inkml:trace contextRef="#ctx0" brushRef="#br0" timeOffset="124541.695">11397 6483 2080 0 0,'-3'-7'3183'0'0,"-61"2"-2147"0"0,50 7-952 0 0,-1 0 0 0 0,1 0 1 0 0,0 1-1 0 0,0 1 0 0 0,1 1 0 0 0,-1 0 0 0 0,1 0 0 0 0,0 2 0 0 0,0-1 0 0 0,1 2 0 0 0,0 0 1 0 0,0 0-1 0 0,1 1 0 0 0,0 0 0 0 0,0 1 0 0 0,1 0 0 0 0,0 1 0 0 0,1 0 0 0 0,0 1 0 0 0,-1 4-84 0 0,7-14 17 0 0,1 0 0 0 0,0 0-1 0 0,0 0 1 0 0,0 0-1 0 0,0 0 1 0 0,0 1 0 0 0,1-1-1 0 0,-1 1 1 0 0,1-1-1 0 0,-1 1 1 0 0,1-1 0 0 0,0 1-1 0 0,0 0 1 0 0,0 0-1 0 0,0 0 1 0 0,1 0 0 0 0,-1-1-1 0 0,1 1 1 0 0,0 0-1 0 0,0 0 1 0 0,0 0-1 0 0,0 0 1 0 0,0 0 0 0 0,1 0-1 0 0,-1 0 1 0 0,1 0-1 0 0,0 0 1 0 0,0-1 0 0 0,0 1-1 0 0,0 0 1 0 0,0 0-1 0 0,0-1 1 0 0,1 1 0 0 0,0-1-1 0 0,-1 1 1 0 0,1-1-1 0 0,0 0 1 0 0,0 0 0 0 0,0 0-1 0 0,0 0 1 0 0,1 0-1 0 0,-1 0 1 0 0,0 0 0 0 0,1-1-1 0 0,-1 1 1 0 0,1-1-1 0 0,0 0 1 0 0,0 0 0 0 0,-1 0-1 0 0,1 0 1 0 0,0 0-1 0 0,0-1 1 0 0,0 1 0 0 0,0-1-1 0 0,0 0-16 0 0,14-1-44 0 0,1-1 0 0 0,-1 0-1 0 0,0-2 1 0 0,1 0 0 0 0,-2-1-1 0 0,1 0 1 0 0,0-1 0 0 0,-1-1 0 0 0,-1-1-1 0 0,1-1 1 0 0,-1 0 0 0 0,6-5 44 0 0,22-54-107 0 0,-43 67 126 0 0,0 1 15 0 0,-16-14 80 0 0,13 15-110 0 0,1 0 0 0 0,-1-1 0 0 0,0 1 1 0 0,1 0-1 0 0,-1 0 0 0 0,1 1 0 0 0,-1-1 0 0 0,1 0 0 0 0,0 1 1 0 0,-1 0-1 0 0,1-1 0 0 0,0 1 0 0 0,0 0 0 0 0,0 0 1 0 0,0 0-1 0 0,0 1 0 0 0,1-1 0 0 0,-1 0 0 0 0,1 1 1 0 0,-1-1-1 0 0,1 0 0 0 0,0 1 0 0 0,0 0 0 0 0,0-1 0 0 0,0 1 1 0 0,1 0-1 0 0,-1-1 0 0 0,1 1 0 0 0,-1 0 0 0 0,1 0 1 0 0,0 0-1 0 0,0-1 0 0 0,0 1 0 0 0,1 0 0 0 0,-1 0 1 0 0,1-1-1 0 0,-1 1 0 0 0,1 0 0 0 0,0 0-4 0 0,1 0-17 0 0,1 1 0 0 0,-1 0 0 0 0,1-1 1 0 0,-1 1-1 0 0,1-1 0 0 0,0 0 0 0 0,1 0 0 0 0,-1 0 0 0 0,0-1 0 0 0,1 1 0 0 0,0-1 0 0 0,-1 1 1 0 0,1-1-1 0 0,0 0 0 0 0,0-1 0 0 0,0 1 0 0 0,0-1 0 0 0,1 0 0 0 0,-1 0 0 0 0,0 0 0 0 0,0 0 0 0 0,1-1 1 0 0,-1 0-1 0 0,0 0 0 0 0,1 0 0 0 0,-1 0 0 0 0,1-1 0 0 0,-1 1 0 0 0,0-1 0 0 0,0 0 0 0 0,3-2 17 0 0,127-60-761 0 0,-122 52 721 0 0,-1 0 0 0 0,0-1 0 0 0,-1 0 0 0 0,0 0 1 0 0,0-1-1 0 0,-2-1 0 0 0,0 0 0 0 0,0 0 1 0 0,-1 0-1 0 0,-1-1 0 0 0,0 0 0 0 0,-1 0 0 0 0,-1-1 1 0 0,0 1-1 0 0,0-11 40 0 0,12-246 466 0 0,-16 231-127 0 0,0-64 943 0 0,0 103-1199 0 0,-2 3-69 0 0,0-1-1 0 0,0 1 1 0 0,0 0-1 0 0,0 0 1 0 0,1 0-1 0 0,-1 1 1 0 0,0-1-1 0 0,0 0 1 0 0,1 0-1 0 0,-1 1 1 0 0,1-1-1 0 0,-1 1 1 0 0,1 0-1 0 0,0-1 1 0 0,0 1-1 0 0,-1 0 1 0 0,1 0-1 0 0,1 0 1 0 0,-1 0-1 0 0,0 0 1 0 0,0 0-1 0 0,1 0 1 0 0,-1 0-1 0 0,1 0 1 0 0,-1 0 0 0 0,1 0-1 0 0,0 0 1 0 0,0 0-1 0 0,0 0 1 0 0,0 0-1 0 0,0 1 1 0 0,0-1-1 0 0,1 0 1 0 0,-1 0-1 0 0,1 0 1 0 0,0 0-1 0 0,0 1-13 0 0,-1-2 6 0 0,-2 245 472 0 0,50-22-160 0 0,-44-220-311 0 0,-1 1 0 0 0,0-1 0 0 0,1 0 1 0 0,0 0-1 0 0,0-1 0 0 0,0 1 0 0 0,1-1 0 0 0,-1 1 0 0 0,1-1 0 0 0,-1-1 0 0 0,1 1 0 0 0,0-1 0 0 0,0 0 0 0 0,0 0 0 0 0,1 0 0 0 0,-1-1 0 0 0,0 1 0 0 0,1-1 1 0 0,-1-1-1 0 0,1 1 0 0 0,-1-1 0 0 0,3 0-7 0 0,74 25-44 0 0,-79-23 44 0 0,-1 0-1 0 0,1-1 1 0 0,-1 1 0 0 0,0 0 0 0 0,1 0 0 0 0,-1 0 0 0 0,0 1 0 0 0,0-1 0 0 0,0 0 0 0 0,0 1 0 0 0,-1 0 0 0 0,1-1-1 0 0,-1 1 1 0 0,0 0 0 0 0,1-1 0 0 0,-1 1 0 0 0,0 0 0 0 0,-1 0 0 0 0,1 0 0 0 0,0 0 0 0 0,-1 0 0 0 0,0 0 0 0 0,0 0-1 0 0,0 0 1 0 0,0 1 0 0 0,0-1 0 0 0,0 0 0 0 0,-1 0 0 0 0,0 0 0 0 0,1 0 0 0 0,-1 0 0 0 0,0-1 0 0 0,-1 1 0 0 0,1 0-1 0 0,0 0 1 0 0,-1-1 0 0 0,-1 3 0 0 0,-86 75 420 0 0,-52-44 36 0 0,136-38-592 0 0,1-1-1 0 0,-1 0 1 0 0,1 0 0 0 0,0-1 0 0 0,0 1 0 0 0,0-1-1 0 0,0 0 1 0 0,1 0 0 0 0,-1 0 0 0 0,1 0 0 0 0,0 0 0 0 0,1-1-1 0 0,-1 0 1 0 0,1 1 0 0 0,-1-1 0 0 0,1 0 0 0 0,1 0-1 0 0,-1 0 1 0 0,1-1 0 0 0,0 1 0 0 0,0 0 0 0 0,1 0 0 0 0,-1-1-1 0 0,1 1 1 0 0,0 0 0 0 0,1-1 0 0 0,-1 1 0 0 0,1 0-1 0 0,0-1 1 0 0,0 1 0 0 0,1 0 0 0 0,1-3 136 0 0,45-134-3945 0 0,-25 100 2752 0 0</inkml:trace>
  <inkml:trace contextRef="#ctx0" brushRef="#br0" timeOffset="124944.712">12016 6230 1312 0 0,'12'-10'329'0'0,"-1"3"91"0"0,-1-1-1 0 0,1 0 1 0 0,-1-1-1 0 0,-1 0 1 0 0,1-1-1 0 0,-2 0 1 0 0,1-1-1 0 0,-2 1 1 0 0,1-1-1 0 0,-1-1 1 0 0,2-6-420 0 0,-8 17 401 0 0,-1 1-63 0 0,-1-1-308 0 0,1 0-1 0 0,-1 0 1 0 0,1 0-1 0 0,-1 0 1 0 0,1 0-1 0 0,-1 0 1 0 0,0 0-1 0 0,1 0 1 0 0,-1 1-1 0 0,0-1 1 0 0,0 0-1 0 0,1 0 1 0 0,-1 1-1 0 0,0-1 1 0 0,0 0 0 0 0,0 1-1 0 0,0-1 1 0 0,0 1-1 0 0,0-1 1 0 0,0 1-1 0 0,0 0 1 0 0,0-1-1 0 0,0 1 1 0 0,0 0-1 0 0,0 0 1 0 0,0-1-1 0 0,-1 1 1 0 0,1 0-1 0 0,0 0 1 0 0,0 0-1 0 0,0 1 1 0 0,0-1-1 0 0,0 0 1 0 0,0 0-1 0 0,0 1 1 0 0,0-1-1 0 0,0 0 1 0 0,0 1-1 0 0,0-1 1 0 0,0 1-1 0 0,0-1 1 0 0,0 1-1 0 0,0 0 1 0 0,0-1-1 0 0,0 1 1 0 0,0 0-1 0 0,1 0 1 0 0,-1-1-1 0 0,0 1 1 0 0,1 0-1 0 0,-1 0 1 0 0,0 0 0 0 0,1 0-1 0 0,-1 0 1 0 0,1 0-1 0 0,-1 0 1 0 0,1 0-1 0 0,0 0 1 0 0,0 0-1 0 0,-1 0 1 0 0,1 0-1 0 0,0 1 1 0 0,0-1-1 0 0,0 0-29 0 0,-10 21 138 0 0,1 0 0 0 0,1 1-1 0 0,1 0 1 0 0,1 0 0 0 0,2 0-1 0 0,0 1 1 0 0,1 0 0 0 0,1 0-1 0 0,1 0 1 0 0,2 0 0 0 0,1 9-138 0 0,-2-28 54 0 0,0 5-11 0 0,0 0-1 0 0,0 0 1 0 0,2-1 0 0 0,-1 1 0 0 0,1-1 0 0 0,0 1-1 0 0,1-1 1 0 0,0 0 0 0 0,1 0 0 0 0,0 0-1 0 0,0 0 1 0 0,1 0 0 0 0,0-1 0 0 0,0 0-1 0 0,1 0 1 0 0,0-1 0 0 0,1 1 0 0 0,-1-1-1 0 0,1 0 1 0 0,1-1 0 0 0,-1 0 0 0 0,1 0-1 0 0,0-1 1 0 0,1 0 0 0 0,-1 0 0 0 0,1-1 0 0 0,0 0-1 0 0,0 0 1 0 0,8 1-43 0 0,3-2-3 0 0,0-1 0 0 0,0 0 1 0 0,0-2-1 0 0,0 0 0 0 0,0-1 0 0 0,0-1 0 0 0,-1-1 1 0 0,1-1-1 0 0,-1 0 0 0 0,5-3 3 0 0,-20 6-35 0 0,1 0-1 0 0,-1-1 1 0 0,0 1-1 0 0,0-1 1 0 0,0 1-1 0 0,-1-1 0 0 0,1 0 1 0 0,0-1-1 0 0,-1 1 1 0 0,1-1-1 0 0,-1 1 1 0 0,0-1-1 0 0,0 0 1 0 0,0 0-1 0 0,0-1 1 0 0,0 1-1 0 0,-1 0 1 0 0,0-1-1 0 0,1 0 1 0 0,-1 1-1 0 0,-1-1 1 0 0,1 0-1 0 0,0 0 1 0 0,-1 0-1 0 0,0 0 1 0 0,0-1-1 0 0,0 1 1 0 0,0 0-1 0 0,-1 0 1 0 0,0-1-1 0 0,0 1 1 0 0,0 0-1 0 0,0 0 1 0 0,-1-1 35 0 0,-3 0-5 0 0,0 0 1 0 0,0 1-1 0 0,-1-1 1 0 0,1 1-1 0 0,-1 0 1 0 0,0 1-1 0 0,0-1 1 0 0,0 1-1 0 0,-1 0 1 0 0,1 0-1 0 0,-1 1 1 0 0,0 0 0 0 0,0 0-1 0 0,0 0 1 0 0,0 0-1 0 0,0 1 1 0 0,0 0-1 0 0,0 1 1 0 0,0-1-1 0 0,0 1 1 0 0,-1 0-1 0 0,1 1 1 0 0,0-1-1 0 0,0 1 1 0 0,-1 1 4 0 0,-7-2 96 0 0,11 0-80 0 0,0 0 1 0 0,0 1 0 0 0,1 0 0 0 0,-1-1-1 0 0,0 1 1 0 0,1 0 0 0 0,-1 0 0 0 0,0 1 0 0 0,1-1-1 0 0,0 1 1 0 0,-1-1 0 0 0,1 1 0 0 0,0 0-1 0 0,0-1 1 0 0,0 1 0 0 0,0 0 0 0 0,0 1-1 0 0,0-1 1 0 0,0 0 0 0 0,1 0 0 0 0,-1 1 0 0 0,1-1-1 0 0,0 1 1 0 0,-1 0 0 0 0,1-1 0 0 0,1 1-1 0 0,-2 1-16 0 0,4 0 2 0 0,0 0-1 0 0,0-1 0 0 0,1 1 1 0 0,-1-1-1 0 0,1 0 0 0 0,-1 0 0 0 0,1 0 1 0 0,0 0-1 0 0,0 0 0 0 0,1 0 1 0 0,-1-1-1 0 0,0 1 0 0 0,1-1 1 0 0,0 0-1 0 0,-1 0 0 0 0,1-1 0 0 0,0 1 1 0 0,0-1-1 0 0,0 0 0 0 0,1 1-1 0 0,135 30-2025 0 0,7-22-3312 0 0,-120-10 4135 0 0</inkml:trace>
  <inkml:trace contextRef="#ctx0" brushRef="#br0" timeOffset="127004.715">615 7022 1580 0 0,'0'-18'1691'0'0,"-19"-11"-808"0"0,11 19 289 0 0,-8 17-135 0 0,9 7-984 0 0,1-1 0 0 0,1 1 0 0 0,0 0 1 0 0,0 1-1 0 0,2-1 0 0 0,0 1 1 0 0,0 0-1 0 0,1 0 0 0 0,1 0 0 0 0,1 0 1 0 0,0 0-1 0 0,1 6-53 0 0,44 147-1499 0 0,-59-152-944 0 0,6-14 1243 0 0</inkml:trace>
  <inkml:trace contextRef="#ctx0" brushRef="#br0" timeOffset="127271.927">33 7155 1240 0 0,'-13'24'568'0'0,"6"5"-248"0"0,4 2 4 0 0,3-14-40 0 0,0 8 60 0 0,27 29-52 0 0,-7-24-24 0 0,2 3 40 0 0,8-3-32 0 0,6 2-192 0 0,4-7-4 0 0,0 1-12 0 0,4-2-116 0 0,6-2-176 0 0,0-4-116 0 0,-4 0-300 0 0,-1-3-580 0 0</inkml:trace>
  <inkml:trace contextRef="#ctx0" brushRef="#br0" timeOffset="127615.543">1036 6911 1492 0 0,'14'17'291'0'0,"0"1"-1"0"0,-1 0 1 0 0,-1 1-1 0 0,-1 1 0 0 0,-1 0 1 0 0,0 0-1 0 0,-2 1 1 0 0,0 0-1 0 0,-2 1 1 0 0,0-1-1 0 0,-1 1 1 0 0,-1 0-1 0 0,-2 1 1 0 0,0-1-1 0 0,-1 1 1 0 0,-1-1-1 0 0,-1 0 1 0 0,-2 11-291 0 0,-4-3-1 0 0,-1-1 0 0 0,-2 0 1 0 0,-1 0-1 0 0,-1-1 0 0 0,-1-1 1 0 0,-1 0-1 0 0,-2 0 0 0 0,-1-2 1 0 0,0 0-1 0 0,-7 5 1 0 0,-135 96-3446 0 0,102-97 2186 0 0</inkml:trace>
  <inkml:trace contextRef="#ctx0" brushRef="#br0" timeOffset="129115.089">14290 6392 1564 0 0,'0'-6'117'0'0,"0"0"0"0"0,0 0 1 0 0,1 0-1 0 0,-1 0 0 0 0,2 1 0 0 0,-1-1 0 0 0,1 0 1 0 0,-1 1-1 0 0,1-1 0 0 0,1 1 0 0 0,-1-1 0 0 0,1 1 0 0 0,0 0 1 0 0,0 0-1 0 0,1 1 0 0 0,-1-1 0 0 0,1 1 0 0 0,0-1 1 0 0,1 1-1 0 0,-1 0 0 0 0,1 1 0 0 0,-1-1 0 0 0,1 1 0 0 0,0 0 1 0 0,0 0-1 0 0,0 0 0 0 0,1 1 0 0 0,3-2-117 0 0,-5 2 35 0 0,0 0 0 0 0,1 0 0 0 0,-1 1 0 0 0,0-1 0 0 0,1 1 0 0 0,-1 0 0 0 0,1 0 0 0 0,0 0 0 0 0,-1 1 0 0 0,1 0 0 0 0,0 0 0 0 0,-1 0 0 0 0,1 0 0 0 0,0 1 0 0 0,-1 0 0 0 0,1 0 0 0 0,-1 0 0 0 0,1 0 0 0 0,-1 1 0 0 0,0-1 0 0 0,1 1 1 0 0,-1 1-1 0 0,0-1 0 0 0,0 0 0 0 0,0 1 0 0 0,-1 0 0 0 0,1 0 0 0 0,0 0 0 0 0,-1 0 0 0 0,0 1 0 0 0,0-1 0 0 0,0 1 0 0 0,0 0 0 0 0,-1 0 0 0 0,1 0 0 0 0,-1 0 0 0 0,0 0 0 0 0,0 0 0 0 0,-1 1 0 0 0,1-1 0 0 0,-1 0 0 0 0,0 1 0 0 0,0 0 0 0 0,0 1-35 0 0,-1 13 142 0 0,0 0 0 0 0,-2 0 0 0 0,0 0 1 0 0,-1-1-1 0 0,0 1 0 0 0,-2-1 0 0 0,0 0 0 0 0,-1 0 1 0 0,-1 0-1 0 0,-1-1 0 0 0,0 0 0 0 0,-1-1 0 0 0,-1 0 1 0 0,-8 10-143 0 0,-18 41 1137 0 0,53-62-1145 0 0,142-55-2798 0 0,-46-4-1054 0 0,-79 35 2644 0 0</inkml:trace>
  <inkml:trace contextRef="#ctx0" brushRef="#br0" timeOffset="129411.797">15189 6258 1268 0 0,'26'293'3794'0'0,"-27"-276"-3709"0"0,-1-1 0 0 0,0 1 0 0 0,-1-1 0 0 0,-1 0 0 0 0,0 0 0 0 0,-1 0 0 0 0,-1-1 0 0 0,0 0 0 0 0,-1 0 0 0 0,-4 5-85 0 0,2-8-183 0 0,1 0 0 0 0,-2-1 1 0 0,0 0-1 0 0,0 0 0 0 0,-1-2 0 0 0,0 1 0 0 0,-1-1 1 0 0,0-1-1 0 0,-1 0 0 0 0,1-1 0 0 0,-1 0 0 0 0,-1-1 1 0 0,1 0-1 0 0,-1-1 0 0 0,0-1 0 0 0,0 0 1 0 0,-1-1-1 0 0,1 0 0 0 0,-1-1 0 0 0,-3-1 183 0 0,-31 1-1176 0 0</inkml:trace>
  <inkml:trace contextRef="#ctx0" brushRef="#br0" timeOffset="129691.569">13891 6278 1372 0 0,'-9'5'198'0'0,"1"1"0"0"0,-1 1 0 0 0,1 0 0 0 0,0 0 0 0 0,1 0 0 0 0,0 1 0 0 0,0 0 0 0 0,0 0 0 0 0,1 1 0 0 0,1 0 0 0 0,-1 0 0 0 0,1 1-1 0 0,1-1 1 0 0,0 1 0 0 0,0 0 0 0 0,1 0 0 0 0,0 0 0 0 0,1 1 0 0 0,0-1 0 0 0,1 0 0 0 0,0 1 0 0 0,0 0 0 0 0,1-1 0 0 0,0 1 0 0 0,1-1 0 0 0,1 1 0 0 0,0-1 0 0 0,0 1 0 0 0,2 3-198 0 0,10 8 84 0 0,0-1 1 0 0,2 0 0 0 0,0-1 0 0 0,1-1-1 0 0,1 0 1 0 0,1-2 0 0 0,1 0-1 0 0,0-1 1 0 0,1-1 0 0 0,1-1 0 0 0,0-1-1 0 0,1-1 1 0 0,0-1 0 0 0,1-1-1 0 0,7 2-84 0 0,257 80-5487 0 0,-238-83 4275 0 0</inkml:trace>
  <inkml:trace contextRef="#ctx0" brushRef="#br0" timeOffset="130515.673">16162 6171 860 0 0,'24'4'1646'0'0,"-20"-2"-1546"0"0,0 0 1 0 0,1 0-1 0 0,0-1 0 0 0,-1 0 0 0 0,1 0 0 0 0,0 0 0 0 0,0 0 1 0 0,-1-1-1 0 0,1 0 0 0 0,0 0 0 0 0,0 0 0 0 0,0 0 1 0 0,-1-1-1 0 0,1 0 0 0 0,0 0 0 0 0,-1 0 0 0 0,1-1 0 0 0,0 1 1 0 0,-1-1-1 0 0,0 0 0 0 0,1 0 0 0 0,-1-1 0 0 0,0 1 0 0 0,3-4-100 0 0,28-30 1351 0 0,-35 35-1165 0 0,-5-2-76 0 0,-15-1-54 0 0,0 1 0 0 0,0 1 1 0 0,0 1-1 0 0,0 1 1 0 0,0 1-1 0 0,0 0 1 0 0,0 2-1 0 0,0 0 1 0 0,0 1-1 0 0,1 1 0 0 0,0 1 1 0 0,0 1-1 0 0,0 0 1 0 0,1 1-1 0 0,0 1 1 0 0,0 1-1 0 0,-14 11-56 0 0,22-17 21 0 0,0 0 1 0 0,1 1-1 0 0,-1 1 1 0 0,1 0-1 0 0,0 0 1 0 0,1 0-1 0 0,0 1 0 0 0,0 1 1 0 0,0-1-1 0 0,1 1 1 0 0,0 0-1 0 0,0 1 1 0 0,1 0-1 0 0,0 0 0 0 0,1 0 1 0 0,0 1-1 0 0,0 0 1 0 0,1 0-1 0 0,0 0 1 0 0,1 0-1 0 0,-1 3-21 0 0,7-8 2 0 0,0 0-1 0 0,1 0 1 0 0,-1 0 0 0 0,1 0 0 0 0,0 0-1 0 0,0-1 1 0 0,0 0 0 0 0,1 0 0 0 0,0 0-1 0 0,-1 0 1 0 0,1-1 0 0 0,1 0-1 0 0,-1 0 1 0 0,0 0 0 0 0,1-1 0 0 0,-1 0-1 0 0,1 0 1 0 0,0 0 0 0 0,0 0-1 0 0,0-1 1 0 0,0 0 0 0 0,-1 0 0 0 0,2-1-1 0 0,-1 0 1 0 0,0 0 0 0 0,5-1-2 0 0,318-13-4703 0 0,-285 11 3459 0 0</inkml:trace>
  <inkml:trace contextRef="#ctx0" brushRef="#br0" timeOffset="131465.303">16724 6275 916 0 0,'-3'-3'157'0'0,"1"0"0"0"0,-1 0 0 0 0,0 0-1 0 0,0 0 1 0 0,0 1 0 0 0,0 0 0 0 0,0 0 0 0 0,0-1-1 0 0,-1 2 1 0 0,1-1 0 0 0,-1 0 0 0 0,1 1 0 0 0,-1-1-1 0 0,0 1 1 0 0,0 0 0 0 0,1 1 0 0 0,-1-1 0 0 0,0 1-1 0 0,0-1 1 0 0,0 1 0 0 0,0 0 0 0 0,0 0 0 0 0,1 1 0 0 0,-1-1-1 0 0,0 1 1 0 0,-4 1-157 0 0,-1-2 146 0 0,-6 3-67 0 0,1 1 0 0 0,-1 1-1 0 0,0 0 1 0 0,1 1 0 0 0,0 1-1 0 0,1 0 1 0 0,-1 0 0 0 0,2 1 0 0 0,-1 1-1 0 0,1 1 1 0 0,0-1 0 0 0,1 2-1 0 0,0 0 1 0 0,0 0 0 0 0,2 1 0 0 0,-1 0-1 0 0,1 0 1 0 0,-2 7-79 0 0,-3 32 495 0 0,14-49-363 0 0,26 15 168 0 0,118-51-302 0 0,-132 30-28 0 0,0-1 1 0 0,-1-1 0 0 0,1 0 0 0 0,-1 0-1 0 0,-1-1 1 0 0,1-1 0 0 0,-1 0-1 0 0,0 0 1 0 0,-1-1 0 0 0,0 0-1 0 0,0 0 1 0 0,-1-1 0 0 0,0 0 0 0 0,-1-1-1 0 0,0 0 1 0 0,0-1 29 0 0,-3 5-7 0 0,-1 0 0 0 0,1 0 0 0 0,0 1 0 0 0,1 0 0 0 0,0 0 0 0 0,0 0 0 0 0,0 0 0 0 0,0 1 0 0 0,1 0 0 0 0,0 0 0 0 0,0 0 0 0 0,0 1 0 0 0,1 0 0 0 0,-1 0 0 0 0,1 1 0 0 0,0 0 0 0 0,3-1 7 0 0,-5 4-90 0 0,0 2 80 0 0,0 1-1 0 0,-1 0 1 0 0,0 0 0 0 0,0 0-1 0 0,1 1 1 0 0,-2-1-1 0 0,1 1 1 0 0,0 0 0 0 0,-1 0-1 0 0,0 0 1 0 0,0 1-1 0 0,0-1 1 0 0,0 1 0 0 0,-1 0-1 0 0,0-1 1 0 0,0 1-1 0 0,0 0 1 0 0,-1 0 0 0 0,1 1-1 0 0,-1-1 1 0 0,0 0-1 0 0,-1 0 1 0 0,1 1 0 0 0,-1-1-1 0 0,0 5 11 0 0,-29 132 232 0 0,22-183 402 0 0,12 13-688 0 0,1 1-1 0 0,2-1 1 0 0,0 1-1 0 0,2 1 1 0 0,0 0-1 0 0,2 0 1 0 0,1 1-1 0 0,1 0 0 0 0,2 1 1 0 0,9-11 54 0 0,-24 33-25 0 0,0 1 0 0 0,0-1-1 0 0,0 1 1 0 0,0-1 0 0 0,0 1 0 0 0,0 0-1 0 0,0 0 1 0 0,0-1 0 0 0,1 1 0 0 0,-1 0 0 0 0,0 0-1 0 0,1 0 1 0 0,-1 0 0 0 0,1 1 0 0 0,-1-1 0 0 0,1 0-1 0 0,-1 1 1 0 0,1-1 0 0 0,0 1 0 0 0,-1-1 0 0 0,1 1-1 0 0,0 0 1 0 0,-1-1 0 0 0,1 1 0 0 0,0 0-1 0 0,0 0 1 0 0,-1 1 0 0 0,1-1 0 0 0,0 0 0 0 0,-1 0-1 0 0,1 1 1 0 0,0-1 0 0 0,-1 1 0 0 0,1-1 0 0 0,-1 1-1 0 0,1 0 1 0 0,-1 0 0 0 0,1 0 0 0 0,-1 0 0 0 0,1 0-1 0 0,-1 0 1 0 0,0 0 0 0 0,0 0 0 0 0,1 0-1 0 0,-1 1 1 0 0,0-1 0 0 0,0 0 0 0 0,0 2 25 0 0,71 88-412 0 0,-67-81 410 0 0,1 0 1 0 0,0 0-1 0 0,0-1 1 0 0,1 0-1 0 0,0 0 1 0 0,1 0-1 0 0,0-1 1 0 0,0-1-1 0 0,1 1 1 0 0,-1-1-1 0 0,2-1 1 0 0,-1 1-1 0 0,1-2 1 0 0,0 1-1 0 0,0-1 1 0 0,1-1-1 0 0,-1 0 1 0 0,1 0-1 0 0,0-1 1 0 0,8 1 1 0 0,-8-5-106 0 0,1 0 0 0 0,-1-1-1 0 0,0 0 1 0 0,0-1 0 0 0,0-1 0 0 0,0 1 0 0 0,0-1 0 0 0,-1-1 0 0 0,0 0 0 0 0,0-1-1 0 0,0 0 1 0 0,0 0 0 0 0,-1-1 0 0 0,0 0 0 0 0,-1-1 0 0 0,0 0 0 0 0,0 0 0 0 0,0-1 0 0 0,-1 0-1 0 0,0 0 1 0 0,-1-1 0 0 0,0 0 0 0 0,-1 0 0 0 0,0 0 0 0 0,0-1 0 0 0,-1 1 0 0 0,-1-1-1 0 0,1 0 1 0 0,-2 0 0 0 0,1-2 106 0 0,55-188 1298 0 0,-44 65 3055 0 0,-15 135-4325 0 0,1 0-1 0 0,-1 0 1 0 0,0 0 0 0 0,0 0-1 0 0,0 0 1 0 0,0 1-1 0 0,0-1 1 0 0,0 0-1 0 0,0 0 1 0 0,0 1-1 0 0,0-1 1 0 0,0 1 0 0 0,-1-1-1 0 0,1 1 1 0 0,0 0-1 0 0,0-1 1 0 0,-1 1-1 0 0,1 0 1 0 0,0 0-1 0 0,0 0 1 0 0,-1-1-1 0 0,1 1 1 0 0,0 1 0 0 0,0-1-1 0 0,-1 0 1 0 0,1 0-1 0 0,0 0 1 0 0,0 1-1 0 0,-1-1 1 0 0,1 1-1 0 0,0-1 1 0 0,0 1-1 0 0,0-1 1 0 0,0 1 0 0 0,0 0-1 0 0,0-1 1 0 0,0 1-1 0 0,0 0 1 0 0,0 0-1 0 0,0 0 1 0 0,0 0-1 0 0,0 0 1 0 0,0 0 0 0 0,1 0-1 0 0,-1 0 1 0 0,0 0-1 0 0,1 0 1 0 0,-1 0-1 0 0,1 0 1 0 0,-1 1-28 0 0,-10 16 83 0 0,0 1 1 0 0,1 0-1 0 0,0 0 0 0 0,2 1 1 0 0,1 1-1 0 0,0-1 1 0 0,1 1-1 0 0,1 0 0 0 0,2 0 1 0 0,0 1-1 0 0,1-1 0 0 0,0 1 1 0 0,2 0-1 0 0,3 19-83 0 0,25 142-488 0 0,-22-150-13 0 0,6 49-4714 0 0,-15-74 3835 0 0,-13 4 152 0 0</inkml:trace>
  <inkml:trace contextRef="#ctx0" brushRef="#br0" timeOffset="131822.25">17266 6200 1412 0 0,'11'-2'2222'0'0,"512"-106"1607"0"0,-503 104-3820 0 0,-18 3 20 0 0,1 0 0 0 0,-1-1 1 0 0,0 1-1 0 0,0 0 0 0 0,1 0 0 0 0,-1 1 1 0 0,0-1-1 0 0,1 0 0 0 0,-1 1 0 0 0,1-1 0 0 0,-1 1 1 0 0,1 0-1 0 0,-1 0 0 0 0,1 0 0 0 0,-1 0 1 0 0,0 0-1 0 0,1 0 0 0 0,-1 1 0 0 0,1-1 0 0 0,-1 1 1 0 0,1 0-1 0 0,-1 0 0 0 0,0 0 0 0 0,0 0 1 0 0,1 0-1 0 0,-1 0 0 0 0,0 1 0 0 0,0-1 1 0 0,0 1-1 0 0,0-1 0 0 0,0 1 0 0 0,-1 0 0 0 0,1-1 1 0 0,0 1-1 0 0,-1 0 0 0 0,1 0 0 0 0,-1 1 1 0 0,0-1-1 0 0,0 0 0 0 0,0 0 0 0 0,0 1 0 0 0,0-1 1 0 0,0 0-1 0 0,-1 1 0 0 0,1-1 0 0 0,-1 1 1 0 0,1-1-1 0 0,-1 1-29 0 0,26 121 688 0 0,-2-73-4361 0 0,-24-54 1110 0 0,-1 0 1324 0 0</inkml:trace>
  <inkml:trace contextRef="#ctx0" brushRef="#br0" timeOffset="132088.81">17887 5916 1260 0 0,'-16'-48'7151'0'0,"25"60"-12820"0"0,-7-9 4411 0 0</inkml:trace>
  <inkml:trace contextRef="#ctx0" brushRef="#br0" timeOffset="133184.026">18196 6062 1288 0 0,'12'8'281'0'0,"0"2"0"0"0,0 0 0 0 0,-1 0 0 0 0,0 1 1 0 0,-1 1-1 0 0,0 0 0 0 0,0 0 0 0 0,-2 1 0 0 0,1 0 0 0 0,-2 0 0 0 0,0 1 0 0 0,0 0 0 0 0,-2 0 0 0 0,0 1 1 0 0,2 8-282 0 0,-7-19 63 0 0,0 0 1 0 0,0 0 0 0 0,-1 0 0 0 0,0 0 0 0 0,0 0 0 0 0,0 0-1 0 0,0-1 1 0 0,0 1 0 0 0,-1 0 0 0 0,0-1 0 0 0,0 1 0 0 0,0-1-1 0 0,0 0 1 0 0,0 0 0 0 0,-1 0 0 0 0,1 0 0 0 0,-1 0 0 0 0,0 0-1 0 0,0 0 1 0 0,0-1 0 0 0,0 0 0 0 0,0 1 0 0 0,-1-1 0 0 0,1 0-1 0 0,-1-1 1 0 0,1 1 0 0 0,-1-1 0 0 0,0 1 0 0 0,0-1 0 0 0,1 0 0 0 0,-1-1-1 0 0,0 1 1 0 0,0 0 0 0 0,0-1 0 0 0,0 0 0 0 0,0 0 0 0 0,0 0-1 0 0,0-1 1 0 0,0 1 0 0 0,0-1 0 0 0,1 0 0 0 0,-1 0 0 0 0,0-1-1 0 0,0 1 1 0 0,1-1 0 0 0,-1 1 0 0 0,1-1 0 0 0,-1 0 0 0 0,1 0-1 0 0,0-1 1 0 0,0 1 0 0 0,0-1 0 0 0,0 0 0 0 0,0 1 0 0 0,1-1 0 0 0,-1 0-1 0 0,1-1 1 0 0,0 1 0 0 0,0 0 0 0 0,0-1 0 0 0,0 1 0 0 0,0-1-1 0 0,1 0 1 0 0,0 1 0 0 0,0-1 0 0 0,0 0 0 0 0,0 0 0 0 0,0-1-64 0 0,5-10-50 0 0,0 1 1 0 0,1-1-1 0 0,0 2 1 0 0,1-1 0 0 0,1 0-1 0 0,0 1 1 0 0,1 0 0 0 0,0 1-1 0 0,1 0 1 0 0,0 0 0 0 0,1 1-1 0 0,1 0 1 0 0,0 1-1 0 0,0 0 1 0 0,1 1 0 0 0,0 0-1 0 0,0 0 1 0 0,1 2 0 0 0,0 0-1 0 0,0 0 1 0 0,1 1 0 0 0,0 0-1 0 0,0 2 1 0 0,11-3 49 0 0,-20 5-17 0 0,0 0 0 0 0,0 0 1 0 0,0 1-1 0 0,0-1 0 0 0,0 1 1 0 0,1 0-1 0 0,-1 1 0 0 0,0 0 1 0 0,0-1-1 0 0,1 2 0 0 0,-1-1 0 0 0,0 0 1 0 0,0 1-1 0 0,0 0 0 0 0,1 0 1 0 0,-1 1-1 0 0,0 0 0 0 0,0-1 1 0 0,-1 2-1 0 0,1-1 0 0 0,0 0 0 0 0,-1 1 1 0 0,1 0-1 0 0,-1 0 0 0 0,0 0 1 0 0,0 1-1 0 0,0 0 0 0 0,-1-1 1 0 0,1 1-1 0 0,-1 0 0 0 0,0 1 0 0 0,0-1 1 0 0,0 0-1 0 0,-1 1 0 0 0,1 0 1 0 0,-1 0-1 0 0,0-1 0 0 0,0 1 1 0 0,-1 0-1 0 0,0 1 0 0 0,0-1 0 0 0,0 0 1 0 0,0 0-1 0 0,-1 0 0 0 0,0 2 17 0 0,2 24 71 0 0,-3-21-50 0 0,0 0-1 0 0,1 0 0 0 0,1-1 1 0 0,-1 1-1 0 0,1 0 1 0 0,1-1-1 0 0,0 1 0 0 0,0-1 1 0 0,1 1-1 0 0,0-1 1 0 0,1 0-1 0 0,0 0 1 0 0,0 0-1 0 0,1-1 0 0 0,0 1 1 0 0,0-1-1 0 0,1 0 1 0 0,0-1-1 0 0,7 7-20 0 0,-3-12-25 0 0,0-1 1 0 0,1 1-1 0 0,-1-2 0 0 0,1 1 1 0 0,0-2-1 0 0,-1 1 0 0 0,1-1 1 0 0,-1-1-1 0 0,1 0 0 0 0,-1 0 1 0 0,0-1-1 0 0,0-1 0 0 0,0 1 1 0 0,0-2-1 0 0,-1 1 0 0 0,1-1 1 0 0,-1-1-1 0 0,0 0 0 0 0,-1 0 1 0 0,0 0-1 0 0,4-4 25 0 0,8-6 66 0 0,-1 0 0 0 0,0-1 0 0 0,-2-2 0 0 0,1 1 0 0 0,-2-2 0 0 0,-1 0 0 0 0,-1-1 0 0 0,3-6-66 0 0,-13 20 546 0 0,-13 32-505 0 0,8-18-31 0 0,0 0 0 0 0,1 0 1 0 0,0 0-1 0 0,0 1 0 0 0,0-1 0 0 0,1 0 1 0 0,0 0-1 0 0,0 0 0 0 0,1 0 0 0 0,0 0 1 0 0,0 0-1 0 0,0-1 0 0 0,1 1 0 0 0,0-1 1 0 0,1 1-1 0 0,-1-1 0 0 0,1 0 0 0 0,1-1 1 0 0,-1 1-1 0 0,1-1 0 0 0,0 1 0 0 0,0-1 1 0 0,0-1-1 0 0,1 1 0 0 0,-1-1 1 0 0,1 0-1 0 0,0 0 0 0 0,0-1 0 0 0,1 1 1 0 0,-1-1-1 0 0,1-1 0 0 0,0 1 0 0 0,0-1 1 0 0,-1-1-1 0 0,1 1 0 0 0,1-1 0 0 0,-1 0 1 0 0,0-1-1 0 0,2 1-10 0 0,1-1-9 0 0,0 0 1 0 0,-1 0-1 0 0,1-1 1 0 0,0 0-1 0 0,0-1 0 0 0,-1 0 1 0 0,1-1-1 0 0,-1 0 1 0 0,0 0-1 0 0,1-1 0 0 0,-2 0 1 0 0,1-1-1 0 0,0 1 1 0 0,-1-2-1 0 0,0 1 1 0 0,0-1-1 0 0,-1-1 0 0 0,1 1 1 0 0,-1-1-1 0 0,-1 0 1 0 0,1-1-1 0 0,-1 0 1 0 0,-1 0-1 0 0,1 0 0 0 0,-1-1 1 0 0,-1 1-1 0 0,0-1 1 0 0,0 0-1 0 0,0-1 0 0 0,-1 0 10 0 0,29-130 721 0 0,-22 133-350 0 0,8 33-245 0 0,18 55-253 0 0,-33-72 94 0 0,85 122-1653 0 0,9-90-3087 0 0,-74-40 3630 0 0</inkml:trace>
  <inkml:trace contextRef="#ctx0" brushRef="#br0" timeOffset="134025.49">19989 6035 1600 0 0,'-1'-3'88'0'0,"-1"1"-1"0"0,0 0 1 0 0,0 0 0 0 0,0 0-1 0 0,0 0 1 0 0,0 0 0 0 0,0 0-1 0 0,-1 1 1 0 0,1-1-1 0 0,0 1 1 0 0,-1-1 0 0 0,0 1-1 0 0,1 0 1 0 0,-1 0 0 0 0,0 0-1 0 0,1 0 1 0 0,-1 1 0 0 0,0-1-1 0 0,0 1 1 0 0,0 0-1 0 0,1-1 1 0 0,-1 1 0 0 0,0 1-1 0 0,0-1 1 0 0,0 0 0 0 0,0 1-1 0 0,1-1 1 0 0,-1 1 0 0 0,0 0-1 0 0,0 0 1 0 0,1 0-1 0 0,-1 0 1 0 0,1 0 0 0 0,-1 1-1 0 0,1-1 1 0 0,-1 1 0 0 0,1 0-1 0 0,0 0 1 0 0,0 0 0 0 0,0 0-1 0 0,0 0-87 0 0,-87 91 1088 0 0,32 37 234 0 0,57-129-1216 0 0,2 10 266 0 0,1-9-370 0 0,0 1 1 0 0,0 0-1 0 0,0-1 1 0 0,0 0-1 0 0,0 0 1 0 0,0 0-1 0 0,1 0 1 0 0,-1 0-1 0 0,0-1 1 0 0,1 1-1 0 0,0-1 1 0 0,-1 0-1 0 0,1 0 1 0 0,0 0-1 0 0,0-1 1 0 0,-1 1-1 0 0,1-1 1 0 0,0 0-1 0 0,0 0 1 0 0,0 0-1 0 0,-1-1 1 0 0,1 1-1 0 0,0-1 1 0 0,0 0-1 0 0,-1 0 1 0 0,1 0-1 0 0,0 0 1 0 0,-1-1-1 0 0,1 0 1 0 0,-1 1-1 0 0,2-3-2 0 0,110-81-104 0 0,-79 55 64 0 0,60-60 141 0 0,-85 147 211 0 0,-12-50-290 0 0,0 0 0 0 0,1 0 1 0 0,0 0-1 0 0,0 1 0 0 0,1-1 1 0 0,-1 0-1 0 0,2 0 0 0 0,-1 0 1 0 0,1 0-1 0 0,0 0 0 0 0,0 0 1 0 0,1 0-1 0 0,0-1 0 0 0,0 1 1 0 0,1-1-1 0 0,-1 0 0 0 0,2 0 1 0 0,-1 0-1 0 0,0 0 0 0 0,1-1 1 0 0,0 0-1 0 0,1 0 0 0 0,-1 0 1 0 0,5 3-23 0 0,2-10-27 0 0,0 1 0 0 0,-1-2 0 0 0,1 1 0 0 0,-1-2 0 0 0,1 0 0 0 0,-1 0 0 0 0,0-1 0 0 0,-1 0 0 0 0,1 0 0 0 0,-1-2 0 0 0,0 1 0 0 0,-1-1 0 0 0,1-1 0 0 0,-1 1 0 0 0,-1-2 0 0 0,1 1 1 0 0,-2-1-1 0 0,1 0 0 0 0,-1-1 0 0 0,0 0 0 0 0,-1 0 0 0 0,0 0 0 0 0,-1-2 27 0 0,44-69 940 0 0,-36 122-657 0 0,32 175-47 0 0,-44-215-236 0 0,0 0 1 0 0,-1-1-1 0 0,1 1 1 0 0,0-1-1 0 0,0 0 1 0 0,0 1-1 0 0,0-1 1 0 0,0 0-1 0 0,0 1 1 0 0,-1-1-1 0 0,1 0 1 0 0,0 0-1 0 0,0 0 1 0 0,0 1-1 0 0,0-1 1 0 0,0 0 0 0 0,0-1-1 0 0,0 1 1 0 0,0 0-1 0 0,0 0 1 0 0,0 0-1 0 0,0 0 1 0 0,0-1-1 0 0,-1 1 1 0 0,1 0-1 0 0,0-1 1 0 0,0 1-1 0 0,0-1 1 0 0,0 1-1 0 0,-1-1 1 0 0,1 1-1 0 0,0-1 1 0 0,0 0-1 0 0,-1 1 1 0 0,1-1 0 0 0,-1 0-1 0 0,1 0 1 0 0,0 1-1 0 0,-1-1 1 0 0,1 0-1 0 0,-1 0 1 0 0,0 0-1 0 0,1 0 1 0 0,-1 0-1 0 0,3-1-3 0 0,73-85 8 0 0,-64 71-12 0 0,1-1 1 0 0,1 2 0 0 0,0 0 0 0 0,1 0-1 0 0,0 2 1 0 0,2 0 0 0 0,-1 0 0 0 0,1 2-1 0 0,1 0 1 0 0,5-2 6 0 0,-18 11-6 0 0,1 1 0 0 0,0-1 0 0 0,0 1 0 0 0,0 0 0 0 0,0 0 0 0 0,0 1 0 0 0,0 0 0 0 0,0 0 0 0 0,0 0 0 0 0,0 1 0 0 0,0 0 0 0 0,0 0 0 0 0,0 0 0 0 0,-1 1 0 0 0,1 0 0 0 0,0 0 0 0 0,-1 0 0 0 0,1 1 0 0 0,-1 0 0 0 0,0 0 0 0 0,0 0 0 0 0,0 1 0 0 0,0 0 0 0 0,-1 0 0 0 0,1 0 0 0 0,-1 0 0 0 0,0 1 0 0 0,0-1 0 0 0,-1 1 0 0 0,1 0 0 0 0,-1 0 0 0 0,0 1 0 0 0,-1-1 0 0 0,1 0 0 0 0,-1 1 0 0 0,0 0 0 0 0,0 0 0 0 0,-1-1 0 0 0,0 1 0 0 0,0 0 0 0 0,0 0 0 0 0,0 0 0 0 0,-1 0 0 0 0,-1 6 6 0 0,-2-4-113 0 0,-1-1 0 0 0,0 0 0 0 0,-1 1 0 0 0,1-1 0 0 0,-1-1 0 0 0,-1 1 0 0 0,1-1-1 0 0,-1 0 1 0 0,-1 0 0 0 0,1-1 0 0 0,-1 1 0 0 0,0-1 0 0 0,0-1 0 0 0,0 1 0 0 0,0-1 0 0 0,-1-1 0 0 0,0 0 0 0 0,0 0-1 0 0,-4 1 114 0 0,4 0-180 0 0,-120 30-3432 0 0,118-34 2349 0 0</inkml:trace>
  <inkml:trace contextRef="#ctx0" brushRef="#br0" timeOffset="135226.754">21636 6014 1792 0 0,'31'-32'3348'0'0,"-28"32"-3087"0"0,-3 0-31 0 0,0 0 55 0 0,22-1 474 0 0,-8 207 595 0 0,47 52-1620 0 0,-57-243-184 0 0,3 23-4133 0 0,-7-38 3433 0 0</inkml:trace>
  <inkml:trace contextRef="#ctx0" brushRef="#br0" timeOffset="135676.767">21740 5867 1100 0 0,'-1'-18'338'0'0,"2"1"1"0"0,0 0-1 0 0,0 0 0 0 0,2 0 0 0 0,0 0 1 0 0,1 0-1 0 0,1 1 0 0 0,0 0 0 0 0,1-1 1 0 0,1 2-1 0 0,0-1 0 0 0,1 1 0 0 0,1 0 1 0 0,1 1-1 0 0,8-11-338 0 0,-13 24 33 0 0,-1 0 0 0 0,1 0 0 0 0,-1 1 0 0 0,1-1 0 0 0,0 1-1 0 0,-1 0 1 0 0,1 1 0 0 0,0-1 0 0 0,-1 1 0 0 0,1-1 0 0 0,-1 2 0 0 0,1-1 0 0 0,-1 0 0 0 0,1 1 0 0 0,-1 0 0 0 0,0 0 0 0 0,0 0 0 0 0,0 0 0 0 0,0 1-1 0 0,0-1 1 0 0,0 1 0 0 0,-1 0 0 0 0,1 1 0 0 0,-1-1 0 0 0,0 0 0 0 0,0 1 0 0 0,0 0 0 0 0,-1-1 0 0 0,1 1 0 0 0,-1 0 0 0 0,0 1 0 0 0,0-1 0 0 0,0 0-1 0 0,-1 1 1 0 0,1-1 0 0 0,-1 2-33 0 0,5 6 21 0 0,-1 0-1 0 0,-1 1 1 0 0,0 0-1 0 0,0 0 0 0 0,-1 0 1 0 0,-1 1-1 0 0,-1-1 1 0 0,0 1-1 0 0,0-1 0 0 0,-1 1 1 0 0,-1-1-1 0 0,0 1 0 0 0,-1-1 1 0 0,-1 0-1 0 0,0 1 1 0 0,0-1-1 0 0,-1-1 0 0 0,-1 1 1 0 0,0 0-1 0 0,-1-1 1 0 0,-1 0-1 0 0,1-1 0 0 0,-2 1 1 0 0,0-1-1 0 0,0-1 1 0 0,-1 1-1 0 0,0-2 0 0 0,-1 1 1 0 0,0-1-1 0 0,0 0 1 0 0,-1-1-1 0 0,0-1 0 0 0,-1 1 1 0 0,1-2-1 0 0,-1 0 1 0 0,-1 0-1 0 0,1-1 0 0 0,-1 0 1 0 0,-2-1-21 0 0,-157 35 1200 0 0,202-35-1078 0 0,0 2 1 0 0,0 1-1 0 0,0 1 0 0 0,-1 2 1 0 0,-1 0-1 0 0,0 2 0 0 0,0 2 1 0 0,18 11-123 0 0,27 11-48 0 0,41 22-381 0 0,130 47-4270 0 0,-213-101 2283 0 0,-23-4 1238 0 0</inkml:trace>
  <inkml:trace contextRef="#ctx0" brushRef="#br0" timeOffset="136112.221">22399 5937 1236 0 0,'36'502'8702'0'0,"-22"-477"-6533"0"0,7-61-1262 0 0,140-335-128 0 0,10 22-794 0 0,-148 467-10473 0 0,-20-91 9234 0 0</inkml:trace>
  <inkml:trace contextRef="#ctx0" brushRef="#br0" timeOffset="136392.15">23126 6362 1160 0 0,'11'6'6787'0'0,"-8"-3"-12088"0"0,-6-3 4083 0 0</inkml:trace>
  <inkml:trace contextRef="#ctx0" brushRef="#br0" timeOffset="145520.935">3870 8679 1348 0 0,'0'0'874'0'0,"0"0"-56"0"0,0 0-91 0 0,2-15 544 0 0,41-16 2741 0 0,-37 40-1525 0 0,2 53-2267 0 0,44 282 391 0 0,-42-277-148 0 0,-29-86-459 0 0,8 0-63 0 0,0 0 0 0 0,1 0-1 0 0,1-1 1 0 0,2-1 0 0 0,0 1-1 0 0,0-1 1 0 0,2 0 0 0 0,1-1 0 0 0,0 1-1 0 0,2-1 1 0 0,1 0 0 0 0,0 1-1 0 0,2-1 1 0 0,0-5 59 0 0,2-2-49 0 0,0 0 0 0 0,2 1 1 0 0,1-1-1 0 0,1 1 0 0 0,1 0 0 0 0,2 1 0 0 0,1 0 0 0 0,1 0 0 0 0,1 1 0 0 0,1 1 1 0 0,2 0-1 0 0,0 1 0 0 0,2 0 0 0 0,6-4 49 0 0,-20 23-29 0 0,1 0 0 0 0,0 1 0 0 0,0 0-1 0 0,0 0 1 0 0,0 0 0 0 0,1 1 0 0 0,0 0 0 0 0,0 0 0 0 0,-1 0 0 0 0,2 1 0 0 0,-1 0-1 0 0,0 0 1 0 0,0 0 0 0 0,1 1 0 0 0,-1 0 0 0 0,1 0 0 0 0,-1 1 0 0 0,1 0-1 0 0,-1 0 1 0 0,1 0 0 0 0,-1 1 0 0 0,1 0 0 0 0,-1 0 0 0 0,0 1 0 0 0,1-1-1 0 0,-1 1 1 0 0,0 1 0 0 0,0-1 0 0 0,0 1 0 0 0,-1 0 0 0 0,1 1 0 0 0,-1-1-1 0 0,1 1 1 0 0,-1 0 0 0 0,0 1 0 0 0,-1-1 0 0 0,1 1 0 0 0,-1 0 0 0 0,0 0-1 0 0,0 0 1 0 0,0 0 0 0 0,-1 1 0 0 0,0 0 0 0 0,0-1 0 0 0,0 1 0 0 0,-1 0-1 0 0,0 1 1 0 0,0-1 0 0 0,0 0 0 0 0,-1 1 0 0 0,1 5 29 0 0,-3 5 40 0 0,-1 0-1 0 0,0 0 1 0 0,-1 0 0 0 0,-1 0-1 0 0,-1-1 1 0 0,0 0 0 0 0,-1 0 0 0 0,-1 0-1 0 0,0 0 1 0 0,-1-1 0 0 0,-1 0-1 0 0,0-1 1 0 0,-1 0 0 0 0,-1 0 0 0 0,0-1-1 0 0,-1-1 1 0 0,0 0 0 0 0,-1 0-1 0 0,0-1 1 0 0,-1-1 0 0 0,0 0-1 0 0,-1-1 1 0 0,0-1 0 0 0,0 0 0 0 0,-1-1-1 0 0,0 0 1 0 0,-5 0-40 0 0,19-6 14 0 0,1 0 0 0 0,-1 0 0 0 0,0 0 0 0 0,0 0 0 0 0,0-1 0 0 0,0 1 0 0 0,0 0 0 0 0,0-1 0 0 0,0 0 0 0 0,0 1 0 0 0,0-1 0 0 0,-1 0 1 0 0,1 0-1 0 0,0 0 0 0 0,0 0 0 0 0,0-1 0 0 0,0 1 0 0 0,0 0 0 0 0,0-1 0 0 0,0 0 0 0 0,0 1 0 0 0,0-1 0 0 0,0 0 0 0 0,0 0 0 0 0,0 0 0 0 0,1 0 0 0 0,-1 0 0 0 0,0-1 0 0 0,1 1 0 0 0,-1 0 0 0 0,1-1 0 0 0,-1 0 0 0 0,1 1 0 0 0,-1-1-14 0 0,99-18-246 0 0,-43 23 31 0 0,0 2 0 0 0,0 3 0 0 0,-1 1 0 0 0,0 4 1 0 0,32 11 214 0 0,142 55-4604 0 0,-178-60 1988 0 0,-29-14 1348 0 0</inkml:trace>
  <inkml:trace contextRef="#ctx0" brushRef="#br0" timeOffset="140354.254">300 8850 988 0 0,'0'0'345'0'0,"0"0"31"0"0,0 0-90 0 0,0 0 49 0 0,0 0-105 0 0,21 4 1819 0 0,4 13-1364 0 0,-17 4 2510 0 0,-27 231-2797 0 0,52-95-286 0 0,-33-132-923 0 0,-11-34-4174 0 0,8 4 3726 0 0</inkml:trace>
  <inkml:trace contextRef="#ctx0" brushRef="#br0" timeOffset="140822.906">170 8853 1240 0 0,'-8'-6'710'0'0,"6"5"-546"0"0,-1 0 0 0 0,1 0 0 0 0,0 0 0 0 0,0 0 0 0 0,0-1 0 0 0,0 1 0 0 0,0-1 0 0 0,0 1 0 0 0,0-1 0 0 0,0 0 1 0 0,0 0-1 0 0,1 0 0 0 0,-1 0 0 0 0,1 0 0 0 0,0 0 0 0 0,-1 0 0 0 0,1-1 0 0 0,0 1 0 0 0,0 0 0 0 0,0-1 0 0 0,1 1 0 0 0,-1 0 0 0 0,1-1 0 0 0,-1 1 0 0 0,1-1 0 0 0,0 0 0 0 0,0 1 0 0 0,0-1 0 0 0,0 1 0 0 0,0-1 0 0 0,1 1 0 0 0,-1-1-164 0 0,11-9 85 0 0,0 1-1 0 0,1 0 0 0 0,0 0 1 0 0,1 1-1 0 0,0 1 0 0 0,0 0 1 0 0,1 1-1 0 0,0 1 1 0 0,1 0-1 0 0,-1 1 0 0 0,2 0 1 0 0,-1 1-1 0 0,0 1 0 0 0,1 0 1 0 0,0 2-1 0 0,-1-1 0 0 0,1 2 1 0 0,0 0-1 0 0,0 1 0 0 0,0 1 1 0 0,8 1-85 0 0,0-1 18 0 0,0 2 1 0 0,-1 1-1 0 0,1 0 0 0 0,-1 2 1 0 0,0 1-1 0 0,-1 0 0 0 0,0 2 1 0 0,0 1-1 0 0,0 0 0 0 0,-1 2 1 0 0,-1 0-1 0 0,0 1 0 0 0,-1 2 1 0 0,-1 0-1 0 0,0 0 1 0 0,0 2-1 0 0,12 16-18 0 0,-22-24 6 0 0,0 0 0 0 0,0 1 0 0 0,-1 0 0 0 0,0 0 0 0 0,-1 0 0 0 0,0 1 0 0 0,-1 0 0 0 0,0 0 0 0 0,-1 1 0 0 0,0-1 0 0 0,-1 1 0 0 0,0 0 0 0 0,-1 0 0 0 0,0 0 0 0 0,-1 0 0 0 0,0 0 1 0 0,-1 0-1 0 0,0 1 0 0 0,-1-1 0 0 0,0 0 0 0 0,-1 0 0 0 0,-1 0 0 0 0,0 0 0 0 0,0-1 0 0 0,-1 1 0 0 0,-1-1 0 0 0,0 0 0 0 0,0 0 0 0 0,-1 0 0 0 0,-1-1 0 0 0,0 0 0 0 0,0 0 0 0 0,-1 0 0 0 0,0-1 0 0 0,-8 7-6 0 0,-5 4-2 0 0,0 0-1 0 0,-1-2 1 0 0,-1-1-1 0 0,-1 0 0 0 0,0-2 1 0 0,-1-1-1 0 0,-1-1 1 0 0,0 0-1 0 0,0-3 1 0 0,-1 0-1 0 0,-1-1 1 0 0,0-2-1 0 0,0-1 1 0 0,0-1-1 0 0,-1-2 1 0 0,-2 0 2 0 0,22-3-146 0 0,0 1 0 0 0,0-2 1 0 0,0 1-1 0 0,0-1 1 0 0,1-1-1 0 0,-1 0 1 0 0,0 0-1 0 0,1-1 1 0 0,-1 0-1 0 0,1 0 1 0 0,0-1-1 0 0,0 0 1 0 0,0 0-1 0 0,0-1 1 0 0,-6-5 145 0 0,12 8-110 0 0,1 0 1 0 0,-1 0-1 0 0,1 0 1 0 0,-1-1-1 0 0,1 1 1 0 0,0 0-1 0 0,0-1 1 0 0,0 1-1 0 0,0-1 1 0 0,0 0-1 0 0,0 1 1 0 0,1-1 0 0 0,-1 0-1 0 0,1 1 1 0 0,0-1-1 0 0,0 0 1 0 0,0 0-1 0 0,0 1 1 0 0,0-1-1 0 0,0 0 1 0 0,1 1-1 0 0,0-1 1 0 0,-1 0-1 0 0,1 1 1 0 0,0-1-1 0 0,0 1 1 0 0,0-1-1 0 0,1 1 1 0 0,-1 0-1 0 0,1-1 1 0 0,-1 1 109 0 0,15-22-1297 0 0</inkml:trace>
  <inkml:trace contextRef="#ctx0" brushRef="#br0" timeOffset="141274.061">1190 9056 2408 0 0,'26'1'6972'0'0,"-19"61"-6003"0"0,-7-59-828 0 0,2 38 91 0 0,-5 60-2835 0 0,3-100 2476 0 0,-1 0 0 0 0,1 0-1 0 0,0 0 1 0 0,-1 0-1 0 0,1 0 1 0 0,-1 0 0 0 0,1 0-1 0 0,-1 0 1 0 0,0 0-1 0 0,1 0 1 0 0,-1-1 0 0 0,0 1-1 0 0,0 0 1 0 0,0 0-1 0 0,1-1 1 0 0,-1 1 0 0 0,0 0-1 0 0,0-1 1 0 0,0 1-1 0 0,0-1 1 0 0,0 1-1 0 0,0-1 1 0 0,0 0 0 0 0,0 1-1 0 0,0-1 1 0 0,0 0-1 0 0,-1 0 1 0 0,1 0 0 0 0,0 0-1 0 0,0 0 1 0 0,0 0-1 0 0,0 0 1 0 0,0 0 0 0 0,0 0-1 0 0,0 0 1 0 0,0-1-1 0 0,0 1 1 0 0,0 0 0 0 0,0-1-1 0 0,0 1 1 0 0,0-1-1 0 0,0 1 1 0 0,0-1 0 0 0,0 0 127 0 0,-15-7-1198 0 0</inkml:trace>
  <inkml:trace contextRef="#ctx0" brushRef="#br0" timeOffset="141664.16">1145 8883 1148 0 0,'23'-20'9037'0'0,"-28"4"-7592"0"0,17 27-9621 0 0,-5-8 6894 0 0</inkml:trace>
  <inkml:trace contextRef="#ctx0" brushRef="#br0" timeOffset="142072.279">1762 9000 2244 0 0,'0'0'730'0'0,"0"0"-23"0"0,0 0-66 0 0,0 0-40 0 0,0 0-70 0 0,0 0-76 0 0,0 0-55 0 0,-3-2-47 0 0,-8 2-238 0 0,1 0 1 0 0,-1 0 0 0 0,0 1-1 0 0,1 0 1 0 0,-1 1-1 0 0,1 0 1 0 0,0 1-1 0 0,-1 0 1 0 0,1 1-1 0 0,1 0 1 0 0,-1 0-1 0 0,0 1 1 0 0,1 0-1 0 0,0 1 1 0 0,0 0-1 0 0,1 0 1 0 0,0 1-1 0 0,-8 7-115 0 0,15-13 20 0 0,-1 1 0 0 0,0-1-1 0 0,1 0 1 0 0,-1 1 0 0 0,1-1-1 0 0,0 1 1 0 0,-1-1 0 0 0,1 1-1 0 0,0 0 1 0 0,0 0 0 0 0,0-1-1 0 0,0 1 1 0 0,0 0 0 0 0,0 0-1 0 0,1 0 1 0 0,-1 0 0 0 0,1 0-1 0 0,-1 0 1 0 0,1 0 0 0 0,0 0-1 0 0,0 0 1 0 0,0 0 0 0 0,0 0-1 0 0,0 0 1 0 0,0 1 0 0 0,0-1-1 0 0,1 0 1 0 0,-1 0 0 0 0,1 0-1 0 0,0 0 1 0 0,-1-1 0 0 0,1 1-1 0 0,0 0 1 0 0,0 0-1 0 0,0 0 1 0 0,0-1 0 0 0,1 1-1 0 0,-1 0 1 0 0,0-1 0 0 0,1 1-1 0 0,-1-1 1 0 0,1 1 0 0 0,-1-1-20 0 0,85 60 121 0 0,-63-47-89 0 0,-20-12-18 0 0,0 0 1 0 0,1-1-1 0 0,-1 1 1 0 0,1-1 0 0 0,-1 1-1 0 0,0 0 1 0 0,0 0 0 0 0,0 1-1 0 0,0-1 1 0 0,0 0 0 0 0,-1 1-1 0 0,1 0 1 0 0,-1 0 0 0 0,0 0 0 0 0,1 0-1 0 0,-1 0 1 0 0,-1 0 0 0 0,1 0-1 0 0,0 1 1 0 0,-1-1 0 0 0,0 1-1 0 0,0-1 1 0 0,0 1 0 0 0,0-1-1 0 0,0 1 1 0 0,-1 0 0 0 0,1 0-1 0 0,-1-1 1 0 0,0 4-15 0 0,-7 0 0 0 0,1 0 1 0 0,-1 0-1 0 0,-1-1 0 0 0,1 1 1 0 0,-1-2-1 0 0,0 1 0 0 0,-1-1 1 0 0,1 0-1 0 0,-1-1 0 0 0,0 0 1 0 0,0 0-1 0 0,0-1 0 0 0,0 0 1 0 0,-1-1-1 0 0,1 0 0 0 0,-1-1 1 0 0,0 1-1 0 0,0-2 0 0 0,1 0 1 0 0,-1 0-1 0 0,0 0 0 0 0,-1-1 0 0 0,-63-29-1716 0 0,72 29 1547 0 0,0-1 1 0 0,-1 1-1 0 0,1-1 1 0 0,0 0-1 0 0,0 1 0 0 0,1-1 1 0 0,-1 0-1 0 0,0 0 1 0 0,0 0-1 0 0,1 0 1 0 0,0-1-1 0 0,-1 1 0 0 0,1 0 1 0 0,0-1-1 0 0,0 1 1 0 0,0-1-1 0 0,0 1 0 0 0,0-1 1 0 0,1 1-1 0 0,-1-1 1 0 0,1 0-1 0 0,0 1 0 0 0,0-1 1 0 0,0 0-1 0 0,0 1 1 0 0,0-1-1 0 0,1 1 0 0 0,-1-1 1 0 0,1 0-1 0 0,-1 1 1 0 0,1-1 168 0 0,14-25-1370 0 0</inkml:trace>
  <inkml:trace contextRef="#ctx0" brushRef="#br0" timeOffset="142451.339">2042 9029 848 0 0,'1'-1'91'0'0,"-1"0"-1"0"0,0-1 1 0 0,0 1-1 0 0,0 0 1 0 0,0 0-1 0 0,0 0 1 0 0,0 0-1 0 0,-1 0 1 0 0,1-1-1 0 0,0 1 1 0 0,0 0-1 0 0,-1 0 1 0 0,1 0-1 0 0,-1 0 1 0 0,1 0 0 0 0,-1 0-1 0 0,0 0 1 0 0,1 0-1 0 0,-1 0 1 0 0,0 0-1 0 0,1 0 1 0 0,-1 0-1 0 0,0 1 1 0 0,0-1-1 0 0,0 0 1 0 0,0 1-1 0 0,0-1 1 0 0,0 0-1 0 0,0 1 1 0 0,0-1-1 0 0,0 1 1 0 0,0-1 0 0 0,0 1-1 0 0,0 0 1 0 0,0-1-1 0 0,-1 1 1 0 0,1 0-1 0 0,0 0 1 0 0,0 0-1 0 0,0 0 1 0 0,0 0-1 0 0,-1 0 1 0 0,1 0-1 0 0,0 0 1 0 0,0 1-1 0 0,0-1 1 0 0,0 0-1 0 0,0 1 1 0 0,0-1 0 0 0,-1 1-1 0 0,1-1 1 0 0,0 1-1 0 0,0-1 1 0 0,0 1-1 0 0,0 0-90 0 0,-76 25 594 0 0,68-23-514 0 0,1 0 0 0 0,-1 1 0 0 0,1 0 0 0 0,-1 1-1 0 0,1 0 1 0 0,1 0 0 0 0,-1 1 0 0 0,1-1 0 0 0,0 2 0 0 0,0-1-1 0 0,0 1 1 0 0,1 0 0 0 0,0 0 0 0 0,1 1 0 0 0,-1 0-1 0 0,2 0 1 0 0,-1 0 0 0 0,1 0 0 0 0,0 1 0 0 0,1 0 0 0 0,0 0-1 0 0,-1 2-79 0 0,8-4-36 0 0,0-1 0 0 0,1 0 0 0 0,-1 0 0 0 0,1-1 0 0 0,0 1 0 0 0,1-1 0 0 0,-1 0 0 0 0,1-1 0 0 0,0 1 0 0 0,0-1 0 0 0,1 0 0 0 0,-1-1 0 0 0,1 1 0 0 0,-1-1 0 0 0,1-1 0 0 0,0 1 0 0 0,1-1 0 0 0,-1 0 0 0 0,0-1 0 0 0,0 0 0 0 0,1 0 0 0 0,-1-1 0 0 0,1 1 0 0 0,-1-1 0 0 0,1-1 36 0 0,123-15-4079 0 0,-103 8 3173 0 0</inkml:trace>
  <inkml:trace contextRef="#ctx0" brushRef="#br0" timeOffset="142791.55">2180 8978 1756 0 0,'7'3'181'0'0,"0"-1"-1"0"0,0 2 0 0 0,0-1 1 0 0,-1 1-1 0 0,1 0 1 0 0,-1 0-1 0 0,0 1 0 0 0,-1-1 1 0 0,1 2-1 0 0,-1-1 1 0 0,1 0-1 0 0,-2 1 1 0 0,1 0-1 0 0,-1 0 0 0 0,0 1 1 0 0,0-1-1 0 0,0 1 1 0 0,-1 0-1 0 0,0 0 0 0 0,0 0-180 0 0,-1-2 224 0 0,0 0 0 0 0,0 1-1 0 0,0-1 1 0 0,-1 1-1 0 0,0-1 1 0 0,0 1 0 0 0,0 0-1 0 0,-1-1 1 0 0,0 1-1 0 0,0 0 1 0 0,0 0 0 0 0,-1-1-1 0 0,1 1 1 0 0,-1-1-1 0 0,-1 1 1 0 0,1 0 0 0 0,-1-1-1 0 0,0 0 1 0 0,-2 5-224 0 0,3-11 91 0 0,1 1 0 0 0,0-1 0 0 0,-1 0 0 0 0,1 1 0 0 0,-1-1 1 0 0,1 1-1 0 0,-1 0 0 0 0,1-1 0 0 0,-1 1 0 0 0,1-1 0 0 0,-1 1 0 0 0,0 0 0 0 0,1-1 0 0 0,-1 1 0 0 0,0 0 1 0 0,1 0-1 0 0,-1-1 0 0 0,0 1 0 0 0,1 0 0 0 0,-1 0 0 0 0,0 0 0 0 0,1 0 0 0 0,-1 0 0 0 0,0 0 0 0 0,1 0 1 0 0,-1 0-1 0 0,0 0 0 0 0,1 0 0 0 0,-1 0 0 0 0,0 1 0 0 0,1-1 0 0 0,-1 0 0 0 0,0 0 0 0 0,1 1 1 0 0,-1-1-1 0 0,0 0 0 0 0,1 1-91 0 0,0-14-378 0 0,1-3 51 0 0,1-1-1 0 0,1 1 1 0 0,1 0-1 0 0,0 0 0 0 0,1 0 1 0 0,1 1-1 0 0,0-1 0 0 0,1 1 1 0 0,7-10 327 0 0,31-88-6817 0 0,-43 103 5568 0 0</inkml:trace>
  <inkml:trace contextRef="#ctx0" brushRef="#br0" timeOffset="143182.726">2622 9059 1348 0 0,'49'-36'3987'0'0,"-92"26"-2119"0"0,30 10-1783 0 0,1 0 0 0 0,-1 1 1 0 0,1 0-1 0 0,-1 1 0 0 0,1 0 1 0 0,-1 1-1 0 0,1 0 0 0 0,0 1 1 0 0,1 0-1 0 0,-1 1 0 0 0,0 0 1 0 0,1 1-1 0 0,0 1 0 0 0,1 0 1 0 0,0 0-1 0 0,0 1 0 0 0,0 0 1 0 0,1 0-1 0 0,0 1 0 0 0,0 1 1 0 0,1-1-1 0 0,1 1 1 0 0,0 1-1 0 0,0-1 0 0 0,-3 8-85 0 0,12-14-21 0 0,1 0 0 0 0,-1 0 0 0 0,1 0 0 0 0,0 0 0 0 0,0-1 0 0 0,0 1 0 0 0,1-1 0 0 0,-1 0 0 0 0,1 0 0 0 0,0 0 0 0 0,-1 0 0 0 0,1-1 0 0 0,1 1 0 0 0,-1-1 0 0 0,0 0 0 0 0,0-1 0 0 0,1 1 0 0 0,-1-1 0 0 0,1 0 0 0 0,0 0 0 0 0,-1 0 0 0 0,1 0 0 0 0,0-1 0 0 0,-1 0 0 0 0,1 0 0 0 0,0 0-1 0 0,-1-1 1 0 0,4 0 21 0 0,10 2-510 0 0,0 0-1 0 0,0-2 1 0 0,0 0-1 0 0,1-1 1 0 0,-1 0-1 0 0,-1-2 0 0 0,1 0 1 0 0,0-1-1 0 0,-1-1 1 0 0,0-1-1 0 0,10-5 511 0 0,-2-3-1239 0 0</inkml:trace>
  <inkml:trace contextRef="#ctx0" brushRef="#br0" timeOffset="143680.09">2831 8729 1348 0 0,'5'-54'6427'0'0,"0"117"-4691"0"0,-4-59-1716 0 0,-1 40 130 0 0,3-1 0 0 0,1 0 0 0 0,2 0 1 0 0,2 0-1 0 0,2-1 0 0 0,2 0 0 0 0,1-1 0 0 0,16 32-150 0 0,-26-68-32 0 0,0-1-1 0 0,1 1 1 0 0,-1-1 0 0 0,1 0 0 0 0,0 0 0 0 0,0 0 0 0 0,0 0 0 0 0,1-1 0 0 0,-1 1-1 0 0,1-1 1 0 0,0 0 0 0 0,0-1 0 0 0,0 1 0 0 0,0-1 0 0 0,0 0 0 0 0,1 0 0 0 0,-1-1 0 0 0,0 1-1 0 0,1-1 1 0 0,0 0 0 0 0,-1-1 0 0 0,1 1 0 0 0,-1-1 0 0 0,1-1 0 0 0,0 1 0 0 0,-1-1-1 0 0,1 1 1 0 0,-1-2 0 0 0,1 1 0 0 0,-1-1 0 0 0,1 1 0 0 0,4-4 32 0 0,0 2 9 0 0,0-1 1 0 0,0-1-1 0 0,0 0 0 0 0,-1 0 1 0 0,0-1-1 0 0,0 0 0 0 0,0 0 1 0 0,-1-1-1 0 0,0 0 0 0 0,0-1 1 0 0,-1 0-1 0 0,0 0 0 0 0,0-1 1 0 0,-1 1-1 0 0,0-2 1 0 0,0 1-1 0 0,-1-1-9 0 0,-4 9 20 0 0,0-1 0 0 0,0 0 1 0 0,0 0-1 0 0,-1 0 0 0 0,1 0 0 0 0,0 0 0 0 0,-1-1 1 0 0,0 1-1 0 0,1 0 0 0 0,-1 0 0 0 0,0 0 0 0 0,0 0 1 0 0,0 0-1 0 0,0-1 0 0 0,-1 1 0 0 0,1 0 0 0 0,-1 0 1 0 0,1 0-1 0 0,-1 0 0 0 0,1 0 0 0 0,-1 0 1 0 0,0 0-1 0 0,0 0 0 0 0,0 0 0 0 0,0 0 0 0 0,-1 1 1 0 0,1-1-1 0 0,0 0 0 0 0,-1 1 0 0 0,1-1 0 0 0,-1 1 1 0 0,0-1-1 0 0,1 1 0 0 0,-1 0 0 0 0,0 0 0 0 0,0 0 1 0 0,0 0-1 0 0,0 0 0 0 0,0 0 0 0 0,0 0 1 0 0,0 1-1 0 0,0-1 0 0 0,0 1 0 0 0,0-1 0 0 0,-2 1-20 0 0,-95 3 435 0 0,94-2-428 0 0,-1 1 0 0 0,1 0 0 0 0,0 0-1 0 0,0 0 1 0 0,-1 0 0 0 0,2 1 0 0 0,-1 0 0 0 0,0 0 0 0 0,1 0-1 0 0,-1 1 1 0 0,1-1 0 0 0,0 1 0 0 0,0 0 0 0 0,0 1 0 0 0,1-1-1 0 0,-1 0 1 0 0,1 1 0 0 0,0 0 0 0 0,1 0 0 0 0,-1 0 0 0 0,1 0 0 0 0,0 0-1 0 0,-1 3-6 0 0,7-2-63 0 0,-1-1 0 0 0,1 1 0 0 0,0-1-1 0 0,1 0 1 0 0,-1 0 0 0 0,1-1 0 0 0,0 1 0 0 0,1-1-1 0 0,-1 0 1 0 0,0-1 0 0 0,1 1 0 0 0,0-1-1 0 0,0 0 1 0 0,0 0 0 0 0,0-1 0 0 0,1 0 0 0 0,-1 0-1 0 0,1-1 1 0 0,-1 1 0 0 0,1-1 0 0 0,-1-1-1 0 0,1 1 1 0 0,0-1 0 0 0,2-1 63 0 0,118-16-6675 0 0,-114 10 5299 0 0</inkml:trace>
  <inkml:trace contextRef="#ctx0" brushRef="#br0" timeOffset="143993.403">2601 8897 860 0 0,'4'-2'7636'0'0,"93"-29"-6710"0"0,54 3-2176 0 0,-51 20-3543 0 0,-87 8 3626 0 0</inkml:trace>
  <inkml:trace contextRef="#ctx0" brushRef="#br0" timeOffset="144351.861">2601 9063 1684 0 0,'1'0'75'0'0,"0"0"-1"0"0,0 0 1 0 0,0 0 0 0 0,0 0-1 0 0,0 0 1 0 0,0 0 0 0 0,1 0-1 0 0,-1 0 1 0 0,0 0-1 0 0,0 1 1 0 0,0-1 0 0 0,0 0-1 0 0,0 1 1 0 0,0-1 0 0 0,0 1-1 0 0,0-1 1 0 0,0 1-1 0 0,0-1 1 0 0,0 1 0 0 0,-1 0-1 0 0,1-1 1 0 0,0 1 0 0 0,0 0-1 0 0,0 0 1 0 0,-1 0 0 0 0,1 0-1 0 0,0-1 1 0 0,-1 1-1 0 0,1 0 1 0 0,-1 0 0 0 0,1 0-1 0 0,-1 0 1 0 0,0 0 0 0 0,1 1-1 0 0,-1-1 1 0 0,0 0-1 0 0,0 0 1 0 0,0 0 0 0 0,0 0-1 0 0,0 0 1 0 0,0 0 0 0 0,0 0-1 0 0,0 0 1 0 0,0 0-1 0 0,0 0 1 0 0,0 1 0 0 0,-1-1-1 0 0,1 0 1 0 0,0 0 0 0 0,-1 0-1 0 0,1 0 1 0 0,-1 0-1 0 0,1 0 1 0 0,-1-1 0 0 0,0 1-1 0 0,1 0 1 0 0,-1 0 0 0 0,0 0-1 0 0,0 0 1 0 0,1-1 0 0 0,-1 1-1 0 0,0 0 1 0 0,0-1-75 0 0,-62 44 1171 0 0,-48-14-647 0 0,108-29-682 0 0,0 0 0 0 0,0-1 0 0 0,0 1 0 0 0,0-1 0 0 0,0 0 0 0 0,0 0 0 0 0,0 0 0 0 0,0 0 0 0 0,0 0 0 0 0,0-1 0 0 0,0 1 0 0 0,0-1 0 0 0,1 0 0 0 0,-1 0 0 0 0,0 0 0 0 0,0 0 0 0 0,1-1 0 0 0,-1 1 0 0 0,1-1 0 0 0,-1 1 0 0 0,1-1 0 0 0,-1 0 0 0 0,1 0 0 0 0,0 0 0 0 0,0 0 0 0 0,0 0 0 0 0,0-1 0 0 0,0 1 0 0 0,1-1 0 0 0,-1 1 0 0 0,1-1 0 0 0,-1 1 0 0 0,1-1 0 0 0,0 0 0 0 0,-1-2 158 0 0,2 3-1335 0 0</inkml:trace>
  <inkml:trace contextRef="#ctx0" brushRef="#br0" timeOffset="146877.503">4630 8382 968 0 0,'-2'-21'2589'0'0,"3"21"-2557"0"0,0 0 0 0 0,-1 1-1 0 0,1-1 1 0 0,-1 0 0 0 0,1 0 0 0 0,0 1-1 0 0,-1-1 1 0 0,1 0 0 0 0,-1 0 0 0 0,1 0-1 0 0,0 0 1 0 0,-1 0 0 0 0,1 0 0 0 0,0 0-1 0 0,-1 0 1 0 0,1 0 0 0 0,0 0 0 0 0,-1 0 0 0 0,1 0-1 0 0,-1 0 1 0 0,1-1 0 0 0,0 1 0 0 0,-1 0-1 0 0,1 0 1 0 0,-1-1 0 0 0,1 1 0 0 0,0-1-1 0 0,-1 1 1 0 0,1 0 0 0 0,-1-1 0 0 0,1 1-1 0 0,-1-1 1 0 0,0 1 0 0 0,1-1 0 0 0,-1 1 0 0 0,1-1-1 0 0,-1 1 1 0 0,0-1 0 0 0,0 1 0 0 0,1-1-1 0 0,-1 0 1 0 0,0 1 0 0 0,0-1 0 0 0,0 0-1 0 0,1 1 1 0 0,-1-1 0 0 0,0 1 0 0 0,0-1-1 0 0,0 0 1 0 0,0 1 0 0 0,0-1 0 0 0,0 0 0 0 0,0 1-1 0 0,-1-1 1 0 0,1 0 0 0 0,0 1 0 0 0,0-1-1 0 0,0 1 1 0 0,-1-1 0 0 0,1 0 0 0 0,0 1-1 0 0,-1-1 1 0 0,1 1 0 0 0,0-1 0 0 0,-1 1-1 0 0,1-1 1 0 0,-1 1 0 0 0,1-1 0 0 0,-1 1 0 0 0,1-1-32 0 0,34 41 568 0 0,-2 0 1 0 0,-2 2-1 0 0,-1 2 1 0 0,-3 0 0 0 0,-1 2-1 0 0,17 46-568 0 0,77 184 2285 0 0,-118-275-2252 0 0,-1 0-1 0 0,0-1 1 0 0,1 1-1 0 0,-1 0 0 0 0,1-1 1 0 0,-1 1-1 0 0,1-1 1 0 0,0 1-1 0 0,-1-1 1 0 0,1 0-1 0 0,-1 1 1 0 0,1-1-1 0 0,0 1 1 0 0,-1-1-1 0 0,1 0 1 0 0,0 0-1 0 0,0 1 1 0 0,-1-1-1 0 0,1 0 1 0 0,0 0-1 0 0,-1 0 1 0 0,1 0-1 0 0,0 0 1 0 0,0 0-1 0 0,0 0 1 0 0,-1 0-1 0 0,1 0 1 0 0,0 0-1 0 0,-1 0 1 0 0,1 0-1 0 0,0-1 1 0 0,0 1-1 0 0,-1 0 1 0 0,1-1-1 0 0,0 1 1 0 0,-1 0-1 0 0,1-1 1 0 0,0 1-1 0 0,-1-1 1 0 0,1 1-1 0 0,-1-1 0 0 0,1 1 1 0 0,-1-1-1 0 0,1 1 1 0 0,-1-1-1 0 0,1 0 1 0 0,-1 1-1 0 0,0-1 1 0 0,1 0-1 0 0,-1 1 1 0 0,0-1-1 0 0,1 0 1 0 0,-1 1-1 0 0,0-1 1 0 0,0 0-1 0 0,0 0 1 0 0,0 1-1 0 0,0-1 1 0 0,1 0-1 0 0,-1 0 1 0 0,-1 1-1 0 0,1-1 1 0 0,0 0-33 0 0,28-59 195 0 0,-27 57-120 0 0,53-126 655 0 0,4 1 0 0 0,69-106-730 0 0,-20 48-481 0 0,-103 244-4570 0 0,-81 70-1689 0 0,54-109 5550 0 0</inkml:trace>
  <inkml:trace contextRef="#ctx0" brushRef="#br0" timeOffset="147783.922">258 9757 1504 0 0,'-58'0'4214'0'0,"45"5"-2902"0"0,40-1-833 0 0,232-14 473 0 0,758-136 316 0 0,-597 78-909 0 0,2398-331 2044 0 0,-2340 337-1233 0 0,-444 56-1745 0 0,-22-6-6484 0 0,-12 11 5726 0 0,0 0 79 0 0,0-6 18 0 0</inkml:trace>
  <inkml:trace contextRef="#ctx0" brushRef="#br0" timeOffset="148233.224">5534 8492 1824 0 0,'9'-12'1597'0'0,"-8"12"-1453"0"0,0-1 1 0 0,0 0-1 0 0,0 0 1 0 0,0 0-1 0 0,0 0 1 0 0,0 0-1 0 0,0 0 1 0 0,0 0-1 0 0,0 0 1 0 0,0-1-1 0 0,-1 1 1 0 0,1 0-1 0 0,0 0 1 0 0,-1-1-1 0 0,1 1 1 0 0,-1 0 0 0 0,1-1-1 0 0,-1 1 1 0 0,0-1-1 0 0,0 1 1 0 0,0-1-1 0 0,1 1 1 0 0,-1 0-1 0 0,-1-1 1 0 0,1 1-1 0 0,0-1 1 0 0,0 1-1 0 0,0-1 1 0 0,-1 1-1 0 0,1 0 1 0 0,-1-1-1 0 0,1 1 1 0 0,-1 0 0 0 0,1-1-1 0 0,-1 1 1 0 0,0 0-1 0 0,0 0 1 0 0,0 0-1 0 0,0 0 1 0 0,1-1-1 0 0,-1 1 1 0 0,-1 0-1 0 0,1 1 1 0 0,0-1-1 0 0,0 0 1 0 0,0 0-1 0 0,0 0 1 0 0,-1 1-1 0 0,1-1 1 0 0,-1 0-145 0 0,-55-26 1075 0 0,56 27-1399 0 0,19 66-8128 0 0,-15-45 7034 0 0</inkml:trace>
  <inkml:trace contextRef="#ctx0" brushRef="#br0" timeOffset="148496.151">5641 8933 1180 0 0,'0'0'549'0'0,"0"-1"0"0"0,0 1 1 0 0,0-1-1 0 0,1 1 0 0 0,-1 0 0 0 0,0-1 0 0 0,0 1 0 0 0,0 0 0 0 0,1-1 0 0 0,-1 1 1 0 0,0 0-1 0 0,0-1 0 0 0,1 1 0 0 0,-1 0 0 0 0,0 0 0 0 0,0-1 0 0 0,1 1 1 0 0,-1 0-1 0 0,1 0-549 0 0,-11-4 648 0 0,-21-8-133 0 0,11 8-3506 0 0,14-10-3573 0 0,7 9 5446 0 0</inkml:trace>
  <inkml:trace contextRef="#ctx0" brushRef="#br0" timeOffset="153628.286">8424 8330 1132 0 0,'32'-54'5051'0'0,"-26"106"-3818"0"0,8 197 138 0 0,29-63-68 0 0,-26-129-324 0 0,-13-94-8946 0 0,-4 28 6689 0 0</inkml:trace>
  <inkml:trace contextRef="#ctx0" brushRef="#br0" timeOffset="154139.446">8406 8444 1448 0 0,'-3'-4'175'0'0,"0"-1"0"0"0,1 1 0 0 0,0-1 0 0 0,-1 0 0 0 0,2 0-1 0 0,-1 0 1 0 0,0 0 0 0 0,1 0 0 0 0,0 0 0 0 0,0 0 0 0 0,1 0 0 0 0,-1 0 0 0 0,1 0 0 0 0,0-1 0 0 0,1 1-1 0 0,-1 0 1 0 0,1 0 0 0 0,0 0 0 0 0,0 0 0 0 0,0 0 0 0 0,1 0 0 0 0,0 0 0 0 0,0 0 0 0 0,0 1-1 0 0,1-1 1 0 0,-1 1 0 0 0,1-1 0 0 0,0 1 0 0 0,1 0 0 0 0,-1 0 0 0 0,1 0 0 0 0,3-2-175 0 0,140-95 1220 0 0,-8 76-618 0 0,-133 26-600 0 0,0 0 0 0 0,0 0 0 0 0,0 1 0 0 0,-1 0 0 0 0,1 0 0 0 0,-1 0 0 0 0,1 1-1 0 0,-1 0 1 0 0,0 0 0 0 0,0 0 0 0 0,0 0 0 0 0,0 1 0 0 0,-1 0 0 0 0,0 0 0 0 0,1 0 0 0 0,-2 1-1 0 0,1 0 1 0 0,0-1 0 0 0,-1 1 0 0 0,0 0 0 0 0,0 1 0 0 0,0-1 0 0 0,-1 0 0 0 0,1 1-1 0 0,-2 0 1 0 0,1-1 0 0 0,0 1 0 0 0,-1 0 0 0 0,0 0 0 0 0,-1 0 0 0 0,1 0 0 0 0,-1 0-1 0 0,0 0 1 0 0,0 0 0 0 0,-1-1 0 0 0,0 1 0 0 0,0 0 0 0 0,-1 1-2 0 0,-5 9 92 0 0,0 1 0 0 0,-2-1 0 0 0,0-1 0 0 0,-1 0 0 0 0,-1 0 0 0 0,0-1 0 0 0,-1 0 0 0 0,0-1 0 0 0,-1 0 0 0 0,0-1 0 0 0,-1-1 0 0 0,-1 0 0 0 0,0-1 0 0 0,0 0 1 0 0,-1-1-1 0 0,0-1 0 0 0,-15 5-92 0 0,30-13 213 0 0,1 0-31 0 0,0 0 1 0 0,0 0-40 0 0,-4-11 104 0 0,17 0 13 0 0,4 11-235 0 0,-1 0-1 0 0,1 2 1 0 0,0 0 0 0 0,-1 1 0 0 0,0 0 0 0 0,0 2-1 0 0,0-1 1 0 0,0 2 0 0 0,-1 0 0 0 0,1 1 0 0 0,-2 1 0 0 0,1 0-1 0 0,4 5-24 0 0,-6-6-9 0 0,114 69-1774 0 0,-79-36-5458 0 0,-47-40 6024 0 0</inkml:trace>
  <inkml:trace contextRef="#ctx0" brushRef="#br0" timeOffset="154667.133">9030 8243 1180 0 0,'6'8'4234'0'0,"22"64"-3019"0"0,102 347 1966 0 0,-101-340-1483 0 0,-28-78-1344 0 0,-1-1-36 0 0,3-6-26 0 0,96-248 549 0 0,21-29-19 0 0,-119 283-895 0 0,-1 0 1 0 0,0 1 0 0 0,0-1-1 0 0,0 0 1 0 0,1 0-1 0 0,-1 1 1 0 0,0-1 0 0 0,0 0-1 0 0,1 0 1 0 0,-1 0 0 0 0,0 1-1 0 0,0-1 1 0 0,1 0 0 0 0,-1 0-1 0 0,0 0 1 0 0,1 0-1 0 0,-1 1 1 0 0,0-1 0 0 0,1 0-1 0 0,-1 0 1 0 0,0 0 0 0 0,1 0-1 0 0,-1 0 1 0 0,0 0 0 0 0,1 0-1 0 0,-1 0 1 0 0,0 0-1 0 0,1 0 1 0 0,-1 0 0 0 0,0 0-1 0 0,1 0 1 0 0,-1 0 0 0 0,0 0-1 0 0,1-1 1 0 0,-1 1 0 0 0,0 0-1 0 0,1 0 1 0 0,-1 0 0 0 0,0 0-1 0 0,0-1 1 0 0,1 1 72 0 0,-9 39-7924 0 0,-2-28 6592 0 0</inkml:trace>
  <inkml:trace contextRef="#ctx0" brushRef="#br0" timeOffset="152645.636">6369 8912 1312 0 0,'0'0'268'0'0,"0"0"28"0"0,0 0-72 0 0,-3 20 1310 0 0,1 9-359 0 0,47-30 243 0 0,-12-10-1187 0 0,-1-1-1 0 0,0-1 1 0 0,-1-2-1 0 0,-1-2 1 0 0,0 0-1 0 0,-1-2 1 0 0,22-19-231 0 0,52-48 324 0 0,-3-4 0 0 0,79-95-324 0 0,39-36 769 0 0,-87 102-493 0 0,-129 120-267 0 0,0 0-1 0 0,-1-1 1 0 0,1 1 0 0 0,-1 0 0 0 0,1 0 0 0 0,-1 0 0 0 0,1 0 0 0 0,-1 0 0 0 0,0 0 0 0 0,1 0 0 0 0,-1 1 0 0 0,0-1 0 0 0,0 0 0 0 0,0 1 0 0 0,0-1 0 0 0,0 1 0 0 0,0-1 0 0 0,0 1 0 0 0,-1-1 0 0 0,1 1 0 0 0,0 0 0 0 0,-1-1 0 0 0,1 1 0 0 0,-1 0 0 0 0,0-1 0 0 0,0 1-1 0 0,0 0 1 0 0,0 0 0 0 0,0-1 0 0 0,0 1 0 0 0,0 0 0 0 0,0 0 0 0 0,-1-1 0 0 0,1 1 0 0 0,0 0 0 0 0,-1-1 0 0 0,0 1 0 0 0,1 0 0 0 0,-1-1 0 0 0,-1 2-9 0 0,2 7 29 0 0,0 59 67 0 0,-3 9 12 0 0,4 0 0 0 0,4-1 0 0 0,3 1 0 0 0,3-1 1 0 0,10 30-109 0 0,37 159-1501 0 0,-59-262 1250 0 0,0-1-1 0 0,-1 1 1 0 0,1 0 0 0 0,-1 0-1 0 0,1-1 1 0 0,-1 1 0 0 0,0-1-1 0 0,-1 0 1 0 0,1 0 0 0 0,-1 1-1 0 0,1-1 1 0 0,-1-1 0 0 0,0 1-1 0 0,0 0 1 0 0,0-1 0 0 0,0 1-1 0 0,0-1 1 0 0,-1 0 0 0 0,1 0-1 0 0,-1 0 1 0 0,0-1 0 0 0,1 1-1 0 0,-1-1 1 0 0,0 0 0 0 0,-3 0 251 0 0,-16 2-1198 0 0</inkml:trace>
  <inkml:trace contextRef="#ctx0" brushRef="#br0" timeOffset="152910.417">6977 8789 1748 0 0,'-7'-2'658'0'0,"-22"-5"3076"0"0,39-1-1014 0 0,244-27-3071 0 0,-3-22-5536 0 0,-215 47 4657 0 0</inkml:trace>
  <inkml:trace contextRef="#ctx0" brushRef="#br0" timeOffset="157134.033">10875 8144 1316 0 0,'12'0'939'0'0,"-13"0"3499"0"0,-13 6-4304 0 0,1 0 0 0 0,0 0 0 0 0,0 1-1 0 0,0 1 1 0 0,1 0 0 0 0,0 1 0 0 0,0 1-1 0 0,1-1 1 0 0,0 2 0 0 0,1-1 0 0 0,0 2-1 0 0,1-1 1 0 0,0 1 0 0 0,-6 13-134 0 0,6-15 93 0 0,-258 424 1804 0 0,222-382-5324 0 0,17-81-698 0 0,17 10 2917 0 0</inkml:trace>
  <inkml:trace contextRef="#ctx0" brushRef="#br0" timeOffset="157432.121">10277 8234 1976 0 0,'9'-38'7263'0'0,"16"45"-5848"0"0,40 42-1145 0 0,-2 3 1 0 0,-2 2 0 0 0,-3 4 0 0 0,-3 1 0 0 0,-2 3-1 0 0,-1 5-270 0 0,-9-2-1583 0 0,-24-33-3356 0 0,-12-27 2355 0 0,-4-3 1344 0 0</inkml:trace>
  <inkml:trace contextRef="#ctx0" brushRef="#br0" timeOffset="158106.606">12011 8076 1544 0 0,'25'-68'9024'0'0,"-34"234"-7945"0"0,26-7-910 0 0,20 36 151 0 0,-33-161-635 0 0,-26-39-2225 0 0,-61-76-4063 0 0,63 64 5477 0 0</inkml:trace>
  <inkml:trace contextRef="#ctx0" brushRef="#br0" timeOffset="159431.505">11706 8225 904 0 0,'-1'0'97'0'0,"0"1"-1"0"0,0-1 1 0 0,1 0-1 0 0,-1 0 1 0 0,0 0 0 0 0,0 1-1 0 0,0-1 1 0 0,1 0-1 0 0,-1 0 1 0 0,0 0-1 0 0,0 0 1 0 0,1 0 0 0 0,-1 0-1 0 0,0 0 1 0 0,0-1-1 0 0,0 1 1 0 0,1 0-1 0 0,-1 0 1 0 0,0-1 0 0 0,0 1-1 0 0,1 0 1 0 0,-1-1-1 0 0,0 1 1 0 0,1-1-1 0 0,-1 1 1 0 0,0-1 0 0 0,1 1-1 0 0,-1-1 1 0 0,1 1-1 0 0,-1-1 1 0 0,1 1-1 0 0,-1-1 1 0 0,1 0 0 0 0,-1 1-1 0 0,1-1 1 0 0,0 0-1 0 0,-1 0 1 0 0,1 1-1 0 0,0-1 1 0 0,0 0 0 0 0,-1 0-1 0 0,1 1 1 0 0,0-1-1 0 0,0 0 1 0 0,0 0-1 0 0,0 0 1 0 0,0 1 0 0 0,0-1-1 0 0,0 0 1 0 0,0 0-1 0 0,1 0 1 0 0,-1 1-1 0 0,0-1 1 0 0,0 0 0 0 0,1 0-1 0 0,-1 1 1 0 0,0-1-1 0 0,1 0 1 0 0,-1 1-1 0 0,0-1 1 0 0,1 0 0 0 0,-1 1-1 0 0,1-1 1 0 0,0 1-1 0 0,-1-1 1 0 0,1 1-1 0 0,-1-1 1 0 0,1 1 0 0 0,0-1-1 0 0,0 1-96 0 0,62-14 718 0 0,-47 12-614 0 0,126-19 392 0 0,-52 10-465 0 0,-1-5 0 0 0,-1-3 0 0 0,52-19-31 0 0,-135 36 130 0 0,0 1 0 0 0,0-1 0 0 0,0 0 0 0 0,0 0 0 0 0,0 0 0 0 0,-1 0-1 0 0,1-1 1 0 0,-1 0 0 0 0,1 0 0 0 0,-1 0 0 0 0,0-1 0 0 0,0 1 0 0 0,-1-1-1 0 0,1 0 1 0 0,-1 0 0 0 0,0 0 0 0 0,0-1 0 0 0,0 1 0 0 0,0-1 0 0 0,-1 0-1 0 0,2-4-129 0 0,-4 9 37 0 0,1 1 1 0 0,-1-1-1 0 0,0 1 0 0 0,1-1 0 0 0,-1 0 0 0 0,0 1 0 0 0,1-1 0 0 0,-1 0 0 0 0,1 1 0 0 0,-1-1 0 0 0,1 0 0 0 0,-1 1 0 0 0,1-1 0 0 0,-1 0 0 0 0,1 0 1 0 0,-1 0-1 0 0,1 1 0 0 0,-1-1 0 0 0,1 0 0 0 0,-1 0 0 0 0,1 0 0 0 0,-1 0 0 0 0,1 0 0 0 0,-1 0 0 0 0,1 0 0 0 0,-1 0 0 0 0,1 0 0 0 0,-1 0 0 0 0,1-1 1 0 0,-1 1-1 0 0,1 0-37 0 0,1 67-96 0 0,-2 357 949 0 0,11-428-38 0 0,-10-16-825 0 0,1-1-1 0 0,2 1 1 0 0,0 0-1 0 0,1-1 1 0 0,1 2-1 0 0,1-1 1 0 0,0 1 0 0 0,11-18 10 0 0,-18 35-29 0 0,1 1 0 0 0,0-1-1 0 0,0 0 1 0 0,0 1 0 0 0,1-1 0 0 0,-1 0 0 0 0,0 1 0 0 0,0 0 0 0 0,1-1 0 0 0,-1 1 0 0 0,1 0 0 0 0,-1-1 0 0 0,1 1 0 0 0,0 0 0 0 0,0 0-1 0 0,-1 1 1 0 0,1-1 0 0 0,0 0 0 0 0,0 0 0 0 0,0 1 0 0 0,0-1 0 0 0,0 1 0 0 0,-1 0 0 0 0,1 0 0 0 0,0-1 0 0 0,0 1 0 0 0,0 0 0 0 0,0 1-1 0 0,0-1 1 0 0,0 0 0 0 0,0 0 0 0 0,0 1 0 0 0,0 0 0 0 0,0-1 0 0 0,0 1 0 0 0,-1 0 0 0 0,1 0 0 0 0,0-1 0 0 0,0 2 0 0 0,-1-1 0 0 0,1 0-1 0 0,-1 0 1 0 0,1 0 0 0 0,-1 1 0 0 0,2 0 29 0 0,65 68-259 0 0,54 63-92 0 0,-112-125 288 0 0,0-1 1 0 0,1-1-1 0 0,0 0 0 0 0,0 0 1 0 0,0-1-1 0 0,1 0 1 0 0,0-1-1 0 0,0-1 0 0 0,0 0 1 0 0,0 0-1 0 0,0-1 1 0 0,1-1-1 0 0,-1 0 1 0 0,1 0-1 0 0,-1-2 0 0 0,1 1 1 0 0,-1-2-1 0 0,0 1 1 0 0,1-2-1 0 0,-1 0 0 0 0,0 0 1 0 0,0-1-1 0 0,-1 0 1 0 0,1-1-1 0 0,-1-1 0 0 0,0 0 1 0 0,0 0-1 0 0,-1-1 1 0 0,0 0-1 0 0,0-1 0 0 0,-1 0 1 0 0,0-1-1 0 0,0 0 1 0 0,3-4 62 0 0,20-61-101 0 0,-32 73 155 0 0,-12-20-49 0 0,7 18-8 0 0,-1 0-1 0 0,1 1 0 0 0,0-1 0 0 0,-1 1 1 0 0,1 0-1 0 0,-1 1 0 0 0,0-1 1 0 0,0 1-1 0 0,1 0 0 0 0,-1 1 0 0 0,0-1 1 0 0,0 1-1 0 0,0 0 0 0 0,0 1 1 0 0,0-1-1 0 0,1 1 0 0 0,-1 0 1 0 0,0 1-1 0 0,0-1 0 0 0,1 1 0 0 0,-1 0 1 0 0,1 1-1 0 0,0-1 0 0 0,-1 1 1 0 0,1 0-1 0 0,0 1 0 0 0,1-1 0 0 0,-1 1 1 0 0,1 0-1 0 0,-1 0 0 0 0,1 0 1 0 0,0 1-1 0 0,1-1 0 0 0,-1 1 1 0 0,1 0-1 0 0,0 0 0 0 0,0 0 0 0 0,0 0 1 0 0,1 1-1 0 0,0-1 0 0 0,-2 6 4 0 0,-18 49 202 0 0,22-58-142 0 0,15 16 91 0 0,-8-15-146 0 0,1-1 1 0 0,0-1-1 0 0,0 1 0 0 0,0-1 1 0 0,0-1-1 0 0,1 0 0 0 0,-1 0 1 0 0,0 0-1 0 0,0-1 0 0 0,0 0 1 0 0,0 0-1 0 0,0-1 1 0 0,0 0-1 0 0,-1-1 0 0 0,1 0 1 0 0,-1 0-1 0 0,7-4-5 0 0,-11 6 4 0 0,1 0 10 0 0,1-1 0 0 0,-1 0 0 0 0,0 0 1 0 0,1-1-1 0 0,-1 1 0 0 0,0-1 0 0 0,0 0 0 0 0,-1 0 1 0 0,1 0-1 0 0,0 0 0 0 0,-1-1 0 0 0,0 1 1 0 0,0-1-1 0 0,0 0 0 0 0,0 0 0 0 0,-1 0 0 0 0,0 0 1 0 0,2-3-15 0 0,-26 41 98 0 0,37 15-81 0 0,-10-45-17 0 0,0 0 1 0 0,0 0-1 0 0,0-1 1 0 0,0 0-1 0 0,1 0 0 0 0,0 0 1 0 0,0-1-1 0 0,-1 0 1 0 0,1 0-1 0 0,1 0 0 0 0,-1-1 1 0 0,0 0-1 0 0,0 0 0 0 0,0-1 1 0 0,1 1-1 0 0,-1-1 1 0 0,0-1-1 0 0,0 1 0 0 0,1-1 1 0 0,-1 0-1 0 0,0 0 1 0 0,0-1-1 0 0,0 0 0 0 0,0 0 1 0 0,0-1-1 0 0,-1 1 1 0 0,1-1-1 0 0,-1 0 0 0 0,3-2 0 0 0,5-2-4 0 0,-1 0 1 0 0,-1-1-1 0 0,1 0 0 0 0,-1 0 0 0 0,-1-1 0 0 0,0-1 0 0 0,0 0 0 0 0,-1 0 0 0 0,0-1 0 0 0,0 0 1 0 0,-1-1-1 0 0,-1 1 0 0 0,0-1 0 0 0,-1-1 0 0 0,0 0 0 0 0,-1 0 0 0 0,0 0 0 0 0,-1 0 0 0 0,-1 0 0 0 0,0-1 1 0 0,-1 0-1 0 0,0 0 0 0 0,-1 0 0 0 0,0 1 0 0 0,-2-5 4 0 0,4 6 39 0 0,-2-1 1 0 0,1 1-1 0 0,-2 0 1 0 0,0-1-1 0 0,0 1 1 0 0,-1-1-1 0 0,0 1 0 0 0,-1 0 1 0 0,-1 0-1 0 0,0 0 1 0 0,-1 0-1 0 0,0 0 0 0 0,0 0 1 0 0,-2 1-1 0 0,1 0 1 0 0,-1 0-1 0 0,-1 1 1 0 0,0-1-1 0 0,0 1 0 0 0,-1 1 1 0 0,0 0-1 0 0,-1 0 1 0 0,0 0-1 0 0,-1 1-39 0 0,9 6 10 0 0,-1 1-1 0 0,0-1 0 0 0,0 1 1 0 0,1 0-1 0 0,-1-1 1 0 0,0 1-1 0 0,0 0 0 0 0,0 0 1 0 0,0 1-1 0 0,0-1 1 0 0,0 0-1 0 0,-1 1 1 0 0,1-1-1 0 0,0 1 0 0 0,0-1 1 0 0,0 1-1 0 0,-1 0 1 0 0,1 0-1 0 0,0 0 1 0 0,0 0-1 0 0,0 1 0 0 0,-1-1 1 0 0,1 0-1 0 0,0 1 1 0 0,0 0-1 0 0,0-1 1 0 0,0 1-1 0 0,0 0 0 0 0,0 0 1 0 0,0 0-1 0 0,0 1 1 0 0,0-1-1 0 0,0 0 1 0 0,1 1-1 0 0,-1-1 0 0 0,1 1 1 0 0,-1-1-1 0 0,1 1 1 0 0,-1 0-1 0 0,1 0 1 0 0,0-1-1 0 0,0 1 0 0 0,0 0 1 0 0,-1 2-10 0 0,-4 13 3 0 0,0 0 1 0 0,1 1 0 0 0,0-1-1 0 0,2 1 1 0 0,0 0 0 0 0,1 1 0 0 0,1-1-1 0 0,1 0 1 0 0,0 1 0 0 0,1-1-1 0 0,1 0 1 0 0,1 0 0 0 0,1 0-1 0 0,0 0 1 0 0,1-1 0 0 0,1 1-1 0 0,4 6-3 0 0,-3 1 0 0 0,39 168-2723 0 0,-58-155-4091 0 0,5-35 5511 0 0</inkml:trace>
  <inkml:trace contextRef="#ctx0" brushRef="#br0" timeOffset="159728.768">13101 8238 1440 0 0,'-10'-11'5681'0'0,"30"10"-3362"0"0,-2 1-2397 0 0,138-9 1133 0 0,42-1-1205 0 0,-1 5-3529 0 0,-195 5 2734 0 0,-2 0-248 0 0,2 1-96 0 0,10 1 64 0 0</inkml:trace>
  <inkml:trace contextRef="#ctx0" brushRef="#br0" timeOffset="160807.09">14771 7806 1392 0 0,'6'-6'1647'0'0,"-5"6"-1547"0"0,-1-1 0 0 0,0 0-1 0 0,0 0 1 0 0,0 1 0 0 0,0-1-1 0 0,1 0 1 0 0,-1 1 0 0 0,0-1-1 0 0,1 0 1 0 0,-1 1 0 0 0,0-1-1 0 0,1 1 1 0 0,-1-1 0 0 0,1 1-1 0 0,-1-1 1 0 0,1 1-1 0 0,-1-1 1 0 0,1 1 0 0 0,0-1-1 0 0,-1 1 1 0 0,1-1 0 0 0,-1 1-1 0 0,1 0 1 0 0,0-1 0 0 0,-1 1-1 0 0,1 0 1 0 0,0 0 0 0 0,-1 0-1 0 0,1-1 1 0 0,0 1 0 0 0,0 0-1 0 0,-1 0 1 0 0,1 0 0 0 0,0 0-1 0 0,-1 0 1 0 0,1 0 0 0 0,0 1-1 0 0,0-1 1 0 0,-1 0 0 0 0,1 0-1 0 0,0 0 1 0 0,-1 1-1 0 0,1-1 1 0 0,0 0 0 0 0,-1 1-1 0 0,1-1 1 0 0,0 0 0 0 0,-1 1-1 0 0,1-1 1 0 0,-1 1 0 0 0,1-1-1 0 0,-1 1 1 0 0,1-1 0 0 0,-1 1-1 0 0,1-1 1 0 0,-1 1 0 0 0,0 0-1 0 0,1-1 1 0 0,-1 1 0 0 0,0 0-1 0 0,1-1 1 0 0,-1 1 0 0 0,0 0-1 0 0,0-1 1 0 0,0 2-100 0 0,56 356 2357 0 0,-21-184-1635 0 0,-35-174-768 0 0,-1-1-1 0 0,1 1 1 0 0,0 0-1 0 0,-1-1 1 0 0,1 1-1 0 0,0-1 0 0 0,0 0 1 0 0,-1 1-1 0 0,1-1 1 0 0,0 1-1 0 0,0-1 0 0 0,0 1 1 0 0,-1-1-1 0 0,1 0 1 0 0,0 1-1 0 0,0-1 1 0 0,0 1-1 0 0,0-1 0 0 0,0 0 1 0 0,0 1-1 0 0,0-1 1 0 0,1 1-1 0 0,-1-1 1 0 0,0 1-1 0 0,0-1 0 0 0,0 0 1 0 0,0 1-1 0 0,1-1 1 0 0,-1 1-1 0 0,0-1 0 0 0,1 1 1 0 0,-1-1-1 0 0,0 1 1 0 0,1-1-1 0 0,-1 1 1 0 0,1 0-1 0 0,-1-1 0 0 0,1 1 1 0 0,-1-1-1 0 0,0 1 1 0 0,1 0-1 0 0,0-1 0 0 0,-1 1 1 0 0,1 0-1 0 0,-1 0 1 0 0,1 0-1 0 0,-1-1 1 0 0,1 1-1 0 0,-1 0 0 0 0,1 0 1 0 0,0 0-1 0 0,-1 0 1 0 0,1 0 46 0 0,-5-11-185 0 0,0 1 0 0 0,-2 0 0 0 0,1 0-1 0 0,-1 1 1 0 0,0-1 0 0 0,-1 1 0 0 0,0 1 0 0 0,-1-1 0 0 0,0 1 0 0 0,0 1 0 0 0,0-1 0 0 0,-1 1 0 0 0,0 1 0 0 0,-1-1 0 0 0,1 2 0 0 0,-6-3 185 0 0,-173-64 696 0 0,157 63-26 0 0,124-3 404 0 0,539-35-1734 0 0,-504 33 588 0 0,-150 17 117 0 0,0 1 0 0 0,1 0 0 0 0,0 2 0 0 0,0 0 0 0 0,0 2 0 0 0,1 0 0 0 0,0 1 0 0 0,0 2 0 0 0,1-1-1 0 0,0 2 1 0 0,1 1 0 0 0,1 0 0 0 0,0 1 0 0 0,1 1 0 0 0,-3 4-45 0 0,19-17 2 0 0,0 1 0 0 0,0-1 0 0 0,0 0 0 0 0,1 1 0 0 0,-1-1 0 0 0,1 0 0 0 0,0 0 0 0 0,-1 1 0 0 0,1-1 0 0 0,0 0 0 0 0,0 0 0 0 0,1 0 0 0 0,-1 0 0 0 0,0 0 0 0 0,1 0 0 0 0,-1 0 1 0 0,1 0-1 0 0,-1-1 0 0 0,1 1 0 0 0,0-1 0 0 0,0 1 0 0 0,0-1 0 0 0,0 1 0 0 0,0-1 0 0 0,0 0 0 0 0,0 0 0 0 0,0 0 0 0 0,0 0 0 0 0,1-1 0 0 0,-1 1 0 0 0,0 0 0 0 0,0-1 0 0 0,1 0 0 0 0,-1 0 0 0 0,1 1 0 0 0,-1-1 0 0 0,0 0 0 0 0,1-1 0 0 0,-1 1 0 0 0,0 0 0 0 0,1-1 1 0 0,-1 1-1 0 0,0-1 0 0 0,0 0 0 0 0,1 0 0 0 0,-1 0 0 0 0,0 0 0 0 0,0 0 0 0 0,0 0 0 0 0,0-1 0 0 0,0 1-2 0 0,179-67 852 0 0,-78 117-1289 0 0,-29-38-7187 0 0,-72-11 6312 0 0</inkml:trace>
  <inkml:trace contextRef="#ctx0" brushRef="#br0" timeOffset="161339.089">15623 7863 1404 0 0,'-9'1'4492'0'0,"3"100"-2731"0"0,35 163 184 0 0,-29-131 259 0 0,17-154-1362 0 0,-3-15-928 0 0,2 0-1 0 0,2 1 1 0 0,1 1 0 0 0,2 0-1 0 0,1 2 1 0 0,1 0 0 0 0,2 2-1 0 0,1 1 1 0 0,17-14 86 0 0,-111 98-689 0 0,20 63 1052 0 0,50-112-342 0 0,1 1 0 0 0,-1-1 0 0 0,1 0 0 0 0,0 1 0 0 0,1-1 0 0 0,-1-1 0 0 0,1 1-1 0 0,0-1 1 0 0,1 1 0 0 0,-1-1 0 0 0,1 0 0 0 0,0-1 0 0 0,0 1 0 0 0,1-1 0 0 0,-1 0 0 0 0,1 0 0 0 0,0-1 0 0 0,0 0 0 0 0,0 0 0 0 0,1 0-1 0 0,0 0-20 0 0,152 47-1229 0 0,-88-45-5211 0 0,-61-7 5180 0 0,1-8 49 0 0</inkml:trace>
  <inkml:trace contextRef="#ctx0" brushRef="#br0" timeOffset="161949.272">16031 8106 1240 0 0,'17'-1'382'0'0,"1"-1"1"0"0,0-1-1 0 0,-1 0 0 0 0,0-2 1 0 0,0 0-1 0 0,0-1 1 0 0,0 0-1 0 0,-1-1 0 0 0,0-1 1 0 0,-1-1-1 0 0,1 0 0 0 0,-2-1 1 0 0,1-1-1 0 0,-2 0 0 0 0,9-8-382 0 0,-22 17 20 0 0,-1 1 0 0 0,1 0-1 0 0,0 0 1 0 0,0-1 0 0 0,0 1-1 0 0,-1 0 1 0 0,1-1 0 0 0,0 1-1 0 0,-1 0 1 0 0,1 0 0 0 0,-1-1-1 0 0,0 1 1 0 0,1 0 0 0 0,-1 0-1 0 0,0 0 1 0 0,0 0 0 0 0,0 0-1 0 0,0 0 1 0 0,0 0 0 0 0,0 0-1 0 0,0 0 1 0 0,0 1 0 0 0,0-1-1 0 0,0 0 1 0 0,0 1 0 0 0,0-1-1 0 0,-1 0 1 0 0,1 1 0 0 0,0 0-1 0 0,0-1 1 0 0,-1 1 0 0 0,1 0-1 0 0,0-1 1 0 0,-1 1-1 0 0,1 0 1 0 0,0 0 0 0 0,-1 0-1 0 0,1 0 1 0 0,0 1 0 0 0,-1-1-1 0 0,1 0 1 0 0,0 0 0 0 0,0 1-1 0 0,-1-1 1 0 0,1 1 0 0 0,0-1-1 0 0,0 1 1 0 0,0-1 0 0 0,-1 1-1 0 0,1 0 1 0 0,0 0 0 0 0,0 0-1 0 0,0-1 1 0 0,0 1 0 0 0,0 0-1 0 0,1 0 1 0 0,-2 1-20 0 0,-7 2 83 0 0,0 0-1 0 0,0 0 0 0 0,0 0 1 0 0,0 1-1 0 0,1 1 1 0 0,0 0-1 0 0,0 0 0 0 0,0 0 1 0 0,1 1-1 0 0,0 0 1 0 0,0 0-1 0 0,1 1 1 0 0,0 0-1 0 0,0 0 0 0 0,1 0 1 0 0,0 1-1 0 0,1 0 1 0 0,0 0-1 0 0,0 0 1 0 0,0 0-1 0 0,1 1 0 0 0,1-1 1 0 0,0 1-1 0 0,0 0 1 0 0,1 0-1 0 0,0-1 1 0 0,1 7-83 0 0,1-8 58 0 0,1 0 0 0 0,0 0 1 0 0,0 0-1 0 0,1 0 0 0 0,0-1 1 0 0,1 1-1 0 0,-1-1 0 0 0,2 0 1 0 0,-1 0-1 0 0,1-1 0 0 0,0 1 1 0 0,0-1-1 0 0,0 0 0 0 0,1 0 1 0 0,0-1-1 0 0,0 1 0 0 0,1-1 1 0 0,-1-1-1 0 0,1 1 0 0 0,0-1 1 0 0,0-1-1 0 0,1 1 0 0 0,-1-1 1 0 0,1 0-1 0 0,0-1 0 0 0,0 0 1 0 0,0 0-1 0 0,0 0 0 0 0,0-1 1 0 0,0-1-1 0 0,0 1 0 0 0,0-1 1 0 0,0-1-1 0 0,3 0-58 0 0,-3-1-5 0 0,1-1 0 0 0,-1 0 0 0 0,0 0 0 0 0,0-1 0 0 0,0 0 1 0 0,0 0-1 0 0,-1-1 0 0 0,0 0 0 0 0,0-1 0 0 0,0 1 0 0 0,0-1 0 0 0,-1-1 0 0 0,0 1 0 0 0,0-1 0 0 0,-1 0 0 0 0,0 0 0 0 0,0-1 0 0 0,-1 1 0 0 0,0-1 0 0 0,0 0 1 0 0,-1 0-1 0 0,0-1 0 0 0,0 1 0 0 0,-1-1 0 0 0,0 1 0 0 0,0-3 5 0 0,27-55-94 0 0,-25 58 91 0 0,-1-1-1 0 0,1 1 1 0 0,1 0 0 0 0,-1 1 0 0 0,1-1-1 0 0,1 1 1 0 0,-1 0 0 0 0,1 0-1 0 0,1 0 1 0 0,-1 1 0 0 0,1 0-1 0 0,0 0 1 0 0,1 1 0 0 0,-1 0-1 0 0,1 0 1 0 0,0 1 0 0 0,0 0-1 0 0,0 0 1 0 0,1 1 0 0 0,-1 0 0 0 0,1 1-1 0 0,0-1 1 0 0,0 2 0 0 0,0-1-1 0 0,0 1 1 0 0,0 1 0 0 0,0 0-1 0 0,0 0 1 0 0,0 0 0 0 0,0 1-1 0 0,0 1 1 0 0,0 0 0 0 0,4 1 3 0 0,-7-2 11 0 0,0 1 0 0 0,0 0 0 0 0,0 0 0 0 0,-1 1 1 0 0,1-1-1 0 0,-1 1 0 0 0,0 0 0 0 0,0 0 0 0 0,0 1 0 0 0,0 0 1 0 0,-1 0-1 0 0,1 0 0 0 0,-1 0 0 0 0,0 1 0 0 0,0-1 0 0 0,0 1 1 0 0,-1 0-1 0 0,0 0 0 0 0,0 1 0 0 0,0-1 0 0 0,-1 1 0 0 0,1-1 1 0 0,-1 1-1 0 0,-1 0 0 0 0,1 0 0 0 0,-1 0 0 0 0,0 0 0 0 0,0 0 1 0 0,-1 0-1 0 0,0 0 0 0 0,0 0 0 0 0,0 0 0 0 0,-1 0 0 0 0,1 0 1 0 0,-2 0-1 0 0,1 0 0 0 0,-1-1 0 0 0,1 1 0 0 0,-2 0 0 0 0,0 2-11 0 0,-77 77-935 0 0,37-73-5382 0 0,17-35 3818 0 0,12 3 1246 0 0</inkml:trace>
  <inkml:trace contextRef="#ctx0" brushRef="#br0" timeOffset="164871.977">17887 8043 904 0 0,'0'0'463'0'0,"0"0"-110"0"0,0 0-70 0 0,21-3 1347 0 0,-11-3-1626 0 0,-6 4 166 0 0,1 0 1 0 0,-1 0 0 0 0,0 0-1 0 0,0-1 1 0 0,0 0 0 0 0,0 1-1 0 0,0-2 1 0 0,-1 1 0 0 0,1 0-1 0 0,-1-1 1 0 0,0 1 0 0 0,0-1-1 0 0,0 0 1 0 0,-1 0 0 0 0,1 0-1 0 0,-1-1 1 0 0,0 1 0 0 0,0 0-1 0 0,-1-1 1 0 0,1 1 0 0 0,0-5-171 0 0,-2 8 61 0 0,-4-10 148 0 0,0 7-205 0 0,0 0 1 0 0,0-1-1 0 0,-1 1 0 0 0,1 1 0 0 0,-1-1 0 0 0,0 1 0 0 0,-1 0 1 0 0,1 0-1 0 0,0 0 0 0 0,-1 1 0 0 0,1 0 0 0 0,-1 0 0 0 0,0 0 0 0 0,0 1 1 0 0,0 0-1 0 0,0 0 0 0 0,0 0 0 0 0,0 1 0 0 0,0 0 0 0 0,0 0 0 0 0,0 0 1 0 0,1 1-1 0 0,-1 0 0 0 0,0 0 0 0 0,0 1 0 0 0,0 0 0 0 0,0-1 0 0 0,1 2 1 0 0,-1-1-1 0 0,1 1 0 0 0,-5 3-4 0 0,-6 1-23 0 0,1 2 1 0 0,0 0 0 0 0,0 1-1 0 0,1 0 1 0 0,0 1-1 0 0,1 1 1 0 0,0 0-1 0 0,1 0 1 0 0,0 2-1 0 0,-7 10 23 0 0,15-19 17 0 0,0 0-1 0 0,1 1 0 0 0,-1-1 0 0 0,1 1 1 0 0,1-1-1 0 0,-1 1 0 0 0,1 0 0 0 0,0 0 1 0 0,0 0-1 0 0,1 0 0 0 0,-1 1 0 0 0,1-1 1 0 0,1 0-1 0 0,-1 1 0 0 0,1-1 0 0 0,1 0 1 0 0,-1 1-1 0 0,1-1 0 0 0,0 0 0 0 0,0 0 1 0 0,1 1-1 0 0,-1-1 0 0 0,1 0 0 0 0,1-1 1 0 0,-1 1-1 0 0,1 0 0 0 0,0 0 0 0 0,1-1 1 0 0,-1 0-1 0 0,1 0 0 0 0,0 0 0 0 0,0 0 1 0 0,1-1-1 0 0,-1 1 0 0 0,1-1 0 0 0,0 0 1 0 0,0 0-1 0 0,1-1 0 0 0,-1 0 0 0 0,1 0 1 0 0,-1 0-1 0 0,1 0 0 0 0,0-1 0 0 0,0 0 1 0 0,0 0-1 0 0,0-1 0 0 0,1 0 0 0 0,0 0-16 0 0,0-3-37 0 0,-1 0-1 0 0,1-1 1 0 0,-1 1-1 0 0,0-2 1 0 0,0 1-1 0 0,0-1 1 0 0,-1 0-1 0 0,1 0 1 0 0,-1 0-1 0 0,0-1 1 0 0,0 0-1 0 0,0 0 1 0 0,-1 0-1 0 0,0 0 0 0 0,0-1 1 0 0,0 0-1 0 0,-1 0 1 0 0,1 0-1 0 0,-1 0 1 0 0,-1 0-1 0 0,1-1 1 0 0,-1 1-1 0 0,0-1 1 0 0,-1 0-1 0 0,0 1 1 0 0,0-1-1 0 0,0 0 1 0 0,-1 0-1 0 0,0 0 1 0 0,0 0-1 0 0,-1-1 38 0 0,1 9-5 0 0,1 0-1 0 0,-1 0 1 0 0,0 0 0 0 0,0 0-1 0 0,0 0 1 0 0,0 0-1 0 0,0 0 1 0 0,-1 1 0 0 0,1-1-1 0 0,0 0 1 0 0,0 0 0 0 0,-1 0-1 0 0,1 0 1 0 0,-1 0-1 0 0,1 0 1 0 0,-1 0 0 0 0,1 0-1 0 0,-1-1 1 0 0,1 1 0 0 0,-1 0-1 0 0,0 0 1 0 0,0 0 0 0 0,1-1-1 0 0,-1 1 1 0 0,0 0-1 0 0,0-1 1 0 0,0 1 0 0 0,0 0-1 0 0,0-1 1 0 0,0 1 0 0 0,0-1-1 0 0,0 0 1 0 0,0 1 0 0 0,0-1-1 0 0,0 0 1 0 0,0 1-1 0 0,0-1 1 0 0,0 0 0 0 0,0 0-1 0 0,0 0 1 0 0,0 0 0 0 0,0 0-1 0 0,0 0 1 0 0,0 0 0 0 0,0-1-1 0 0,0 1 1 0 0,-1 0-1 0 0,1-1 1 0 0,0 1 0 0 0,0 0-1 0 0,1-1 1 0 0,-1 1 0 0 0,0-1-1 0 0,0 0 1 0 0,0 1 0 0 0,0-1-1 0 0,0 0 1 0 0,0 1-1 0 0,1-1 1 0 0,-1 0 0 0 0,0 0-1 0 0,1 0 1 0 0,-1 0 5 0 0,4 8-1 0 0,1 0-1 0 0,-1 0 1 0 0,2 0-1 0 0,-1 0 1 0 0,1-1 0 0 0,0 0-1 0 0,0 0 1 0 0,0 0 0 0 0,1-1-1 0 0,0 0 1 0 0,0 0-1 0 0,0 0 1 0 0,1-1 0 0 0,0 0-1 0 0,0 0 1 0 0,0 0 0 0 0,0-1-1 0 0,0 0 1 0 0,1-1-1 0 0,-1 0 1 0 0,1 0 0 0 0,0 0-1 0 0,0-1 1 0 0,-1 0-1 0 0,1-1 1 0 0,0 0 0 0 0,7 0 1 0 0,2-1-14 0 0,0 0 0 0 0,0-1 1 0 0,0 0-1 0 0,-1-2 1 0 0,1 0-1 0 0,-1 0 0 0 0,0-2 1 0 0,0 0-1 0 0,0-1 1 0 0,-1 0-1 0 0,0-2 0 0 0,10-6 14 0 0,0-11 85 0 0,-2-1 0 0 0,0-1 0 0 0,-2-1 0 0 0,-1-1 0 0 0,-1-1 0 0 0,-2 0 0 0 0,-1-2 0 0 0,-1 0 0 0 0,-2 0 0 0 0,-2-1 0 0 0,-1-1 0 0 0,-1 0 0 0 0,-2 0 0 0 0,-2-1 0 0 0,-1 1 0 0 0,-1-20-85 0 0,12-114 2349 0 0,-15 168-2203 0 0,0 1-20 0 0,-5-1 127 0 0,-2 52-214 0 0,2 1 0 0 0,2 0-1 0 0,2 1 1 0 0,3-1 0 0 0,2 0 0 0 0,3-1 0 0 0,1 1 0 0 0,3-1-1 0 0,16 47-38 0 0,21 23-2468 0 0,-27-75-2668 0 0,-21-44 3912 0 0</inkml:trace>
  <inkml:trace contextRef="#ctx0" brushRef="#br0" timeOffset="165279.697">18247 7862 2136 0 0,'56'-14'4454'0'0,"58"-8"-3361"0"0,-33 7-557 0 0,168-32-185 0 0,-248 39-6112 0 0,-1 6 4460 0 0</inkml:trace>
  <inkml:trace contextRef="#ctx0" brushRef="#br0" timeOffset="166094.03">18948 7754 1060 0 0,'16'23'807'0'0,"-2"2"0"0"0,0 0 0 0 0,-1 0 1 0 0,-2 2-1 0 0,0-1 0 0 0,-2 1 0 0 0,-1 1 0 0 0,-1-1 0 0 0,-2 1 0 0 0,-1 0 1 0 0,0 1-1 0 0,-2 25-807 0 0,35-212 714 0 0,-34 142-748 0 0,1 0-1 0 0,1-1 1 0 0,1 2-1 0 0,0-1 1 0 0,1 1-1 0 0,0 0 0 0 0,1 0 1 0 0,1 1-1 0 0,0 0 1 0 0,1 0-1 0 0,1 1 1 0 0,6-6 34 0 0,-15 18-17 0 0,-1 0 0 0 0,1 0 0 0 0,0 0 1 0 0,0 0-1 0 0,0 0 0 0 0,0 1 1 0 0,0-1-1 0 0,0 0 0 0 0,0 1 0 0 0,0 0 1 0 0,0-1-1 0 0,0 1 0 0 0,0 0 0 0 0,0 0 1 0 0,0 0-1 0 0,0 1 0 0 0,0-1 1 0 0,0 0-1 0 0,0 1 0 0 0,0-1 0 0 0,0 1 1 0 0,0 0-1 0 0,-1-1 0 0 0,1 1 0 0 0,0 0 1 0 0,0 0-1 0 0,0 0 0 0 0,-1 0 1 0 0,1 1-1 0 0,-1-1 0 0 0,1 0 0 0 0,-1 1 1 0 0,1-1-1 0 0,-1 1 0 0 0,0 0 0 0 0,0-1 1 0 0,0 1-1 0 0,1 0 17 0 0,49 73-82 0 0,-48-70 43 0 0,24 91-96 0 0,-26-95 177 0 0,-2 43 835 0 0,9-66-618 0 0,-1 0-286 0 0,1-1 0 0 0,1 1-1 0 0,1 1 1 0 0,1 0-1 0 0,1 0 1 0 0,1 1 0 0 0,0 1-1 0 0,2 0 1 0 0,0 1-1 0 0,17-16 28 0 0,-29 34-11 0 0,-1 1 0 0 0,0 0-1 0 0,1 0 1 0 0,-1 0-1 0 0,0 0 1 0 0,1 1 0 0 0,-1-1-1 0 0,0 1 1 0 0,0-1-1 0 0,0 1 1 0 0,0 0 0 0 0,-1 0-1 0 0,1-1 1 0 0,0 1-1 0 0,-1 1 1 0 0,1-1 0 0 0,-1 0-1 0 0,0 0 1 0 0,1 0-1 0 0,-1 1 1 0 0,0-1 0 0 0,-1 1-1 0 0,1-1 1 0 0,0 1-1 0 0,-1-1 1 0 0,1 1 0 0 0,-1-1-1 0 0,0 1 1 0 0,0-1-1 0 0,0 1 1 0 0,0 0 0 0 0,0-1-1 0 0,-1 1 1 0 0,1-1-1 0 0,-1 1 1 0 0,0 0 11 0 0,2 5-32 0 0,2 11-13 0 0,-4-10 27 0 0,1 1-1 0 0,0 0 1 0 0,1-1-1 0 0,0 1 1 0 0,0 0-1 0 0,1-1 1 0 0,0 0-1 0 0,1 1 1 0 0,0-1-1 0 0,0 0 1 0 0,1 0-1 0 0,1 0 1 0 0,-1-1-1 0 0,1 0 1 0 0,0 0-1 0 0,1 0 1 0 0,0 0-1 0 0,0-1 1 0 0,1 0-1 0 0,0 0 1 0 0,0-1-1 0 0,1 1 1 0 0,0-2-1 0 0,0 1 1 0 0,0-1-1 0 0,0-1 1 0 0,8 4 18 0 0,-5-6-280 0 0,0 0 0 0 0,0 0 1 0 0,0-1-1 0 0,1 0 1 0 0,-1-1-1 0 0,0-1 0 0 0,0 0 1 0 0,1 0-1 0 0,-1-1 1 0 0,0 0-1 0 0,0-1 0 0 0,0 0 1 0 0,-1-1-1 0 0,1 0 0 0 0,-1-1 1 0 0,0 0-1 0 0,0-1 1 0 0,0 0-1 0 0,-1 0 0 0 0,0-1 1 0 0,0 0-1 0 0,-1-1 1 0 0,0 0-1 0 0,0 0 280 0 0,10-10-405 0 0</inkml:trace>
  <inkml:trace contextRef="#ctx0" brushRef="#br0" timeOffset="166375.745">20007 7919 3172 0 0,'34'-94'3741'0'0,"-36"92"-3696"0"0,0 0 0 0 0,0 0 1 0 0,0 0-1 0 0,0 1 0 0 0,0-1 0 0 0,0 1 1 0 0,0-1-1 0 0,-1 1 0 0 0,1 0 1 0 0,0 0-1 0 0,-1 0 0 0 0,1 0 1 0 0,-1 0-1 0 0,1 1 0 0 0,-1-1 0 0 0,1 1 1 0 0,-1-1-1 0 0,0 1 0 0 0,1 0 1 0 0,-1 0-1 0 0,0 0 0 0 0,1 1 0 0 0,-1-1 1 0 0,1 0-1 0 0,-1 1 0 0 0,1 0 1 0 0,-1 0-1 0 0,1 0 0 0 0,-1 0 1 0 0,1 0-1 0 0,0 0 0 0 0,0 0 0 0 0,-1 1 1 0 0,0 0-46 0 0,-3 1 43 0 0,0-1 0 0 0,1 1 0 0 0,-1 1 1 0 0,0-1-1 0 0,1 1 0 0 0,0 0 0 0 0,0 0 0 0 0,0 0 1 0 0,0 1-1 0 0,1 0 0 0 0,0 0 0 0 0,0 0 1 0 0,0 0-1 0 0,0 1 0 0 0,1 0 0 0 0,0-1 0 0 0,0 1 1 0 0,1 0-1 0 0,-1 0 0 0 0,1 1 0 0 0,1-1 0 0 0,-1 0 1 0 0,1 1-1 0 0,0-1 0 0 0,1 1 0 0 0,-1-1 1 0 0,1 4-44 0 0,3-5 24 0 0,1 1 0 0 0,-1 0 0 0 0,1-1 1 0 0,0 1-1 0 0,0-1 0 0 0,0 0 1 0 0,1-1-1 0 0,0 1 0 0 0,0-1 1 0 0,0 0-1 0 0,0 0 0 0 0,1 0 0 0 0,0-1 1 0 0,0 0-1 0 0,-1 0 0 0 0,2 0 1 0 0,-1-1-1 0 0,0 0 0 0 0,0 0 1 0 0,1-1-1 0 0,-1 1 0 0 0,1-1 1 0 0,-1-1-1 0 0,1 1 0 0 0,0-1 0 0 0,-1-1 1 0 0,1 1-1 0 0,-1-1 0 0 0,1 0 1 0 0,-1 0-1 0 0,3-2-24 0 0,-2 3-28 0 0,-1-2 0 0 0,1 1 0 0 0,-1-1 0 0 0,0 1 0 0 0,0-2 0 0 0,0 1 0 0 0,0-1 0 0 0,0 0 0 0 0,0 0 0 0 0,-1 0 0 0 0,0-1 1 0 0,1 0-1 0 0,-1 0 0 0 0,-1 0 0 0 0,1-1 0 0 0,0 0 0 0 0,-1 0 0 0 0,0 0 0 0 0,-1 0 0 0 0,1 0 0 0 0,-1-1 0 0 0,0 0 0 0 0,0 0 0 0 0,0 0 0 0 0,-1 0 0 0 0,0 0 0 0 0,1-6 28 0 0,-4 6-37 0 0,0 0 0 0 0,-1 0 0 0 0,1-1-1 0 0,-1 2 1 0 0,-1-1 0 0 0,1 0 0 0 0,-1 0 0 0 0,0 1 0 0 0,0-1-1 0 0,-1 1 1 0 0,1 0 0 0 0,-1 0 0 0 0,0 0 0 0 0,-1 1-1 0 0,1-1 1 0 0,-1 1 0 0 0,0 0 0 0 0,0 0 0 0 0,0 1 0 0 0,-1 0-1 0 0,1 0 1 0 0,-1 0 0 0 0,0 0 0 0 0,-1 1 37 0 0,-54-21-3490 0 0,57 20 1027 0 0,4 3 1266 0 0</inkml:trace>
  <inkml:trace contextRef="#ctx0" brushRef="#br0" timeOffset="167079.936">20266 8006 1164 0 0,'18'43'6706'0'0,"-18"-43"-6687"0"0,13-9 2272 0 0,-1-7-2249 0 0,-1-2 0 0 0,-1 0 0 0 0,0 0 0 0 0,-2 0-1 0 0,0-1 1 0 0,-1-1 0 0 0,-1 1 0 0 0,-1-1 0 0 0,0-3-42 0 0,4-8-69 0 0,21-103-984 0 0,-30 133 1016 0 0,-11-6-326 0 0,71 100-199 0 0,-31-60 597 0 0,-14-17 144 0 0,0 0 0 0 0,-2 0 1 0 0,0 1-1 0 0,0 1 0 0 0,-2 0 0 0 0,0 1 0 0 0,-2 0 0 0 0,0 0 0 0 0,3 11-179 0 0,-12-26 45 0 0,-1 1-1 0 0,1-1 1 0 0,-1 1 0 0 0,0-1-1 0 0,0 1 1 0 0,-1-1-1 0 0,0 0 1 0 0,1 1 0 0 0,-1-1-1 0 0,0 0 1 0 0,-1 0 0 0 0,1 0-1 0 0,-1-1 1 0 0,0 1-1 0 0,0 0 1 0 0,0-1 0 0 0,0 0-1 0 0,-1 0 1 0 0,1 0-1 0 0,-1 0 1 0 0,0 0 0 0 0,0-1-1 0 0,0 0 1 0 0,0 0-1 0 0,0 0 1 0 0,0 0 0 0 0,0 0-1 0 0,-1-1 1 0 0,1 0-1 0 0,-5 1-44 0 0,7-2-181 0 0,-3-17-559 0 0,51-175-6235 0 0,-29 152 5785 0 0</inkml:trace>
  <inkml:trace contextRef="#ctx0" brushRef="#br0" timeOffset="167376.852">20780 7484 2324 0 0,'52'-121'5011'0'0,"-43"112"-2205"0"0,-8 51-2786 0 0,-1-34 123 0 0,10 141 287 0 0,18 128 728 0 0,-27-268-1162 0 0,1 1 0 0 0,-1-1 0 0 0,1 0 0 0 0,1 0 0 0 0,0-1-1 0 0,0 1 1 0 0,0-1 0 0 0,1 1 0 0 0,1-1 0 0 0,-1 0 0 0 0,2 0 0 0 0,-1-1 0 0 0,1 0 0 0 0,0 0 0 0 0,0 0 0 0 0,0 0 0 0 0,1-1 0 0 0,0 0 0 0 0,1-1 0 0 0,-1 0 0 0 0,1 0 0 0 0,0 0 0 0 0,0-1 0 0 0,1 0 0 0 0,-1-1 0 0 0,1 0-1 0 0,0 0 1 0 0,0-1 0 0 0,0 0 4 0 0,32-20-2347 0 0,-35-29-4149 0 0,-18 24 5153 0 0</inkml:trace>
  <inkml:trace contextRef="#ctx0" brushRef="#br0" timeOffset="167654.741">20655 7740 1336 0 0,'-42'8'6106'0'0,"63"-8"-2880"0"0,224-28-2939 0 0,-85 2-6570 0 0,-143 23 4903 0 0,-2-2 124 0 0</inkml:trace>
  <inkml:trace contextRef="#ctx0" brushRef="#br0" timeOffset="174610.425">26180 7275 1196 0 0,'3'-1'131'0'0,"0"0"0"0"0,1 0 0 0 0,-1 0 0 0 0,0 1 0 0 0,0-1 1 0 0,0 1-1 0 0,1 0 0 0 0,-1 0 0 0 0,0 0 0 0 0,0 0 0 0 0,1 0 0 0 0,-1 1 0 0 0,0 0 0 0 0,0-1 0 0 0,0 1 0 0 0,1 0 0 0 0,-1 0 0 0 0,0 1 0 0 0,-1-1 0 0 0,1 1 1 0 0,0 0-1 0 0,0-1 0 0 0,-1 1 0 0 0,1 0 0 0 0,-1 1 0 0 0,1-1 0 0 0,-1 0 0 0 0,0 1 0 0 0,0-1 0 0 0,0 1 0 0 0,0 0 0 0 0,0-1 0 0 0,-1 1 0 0 0,1 0 0 0 0,-1 0 1 0 0,0 1-132 0 0,20 27 432 0 0,-1 0 0 0 0,-2 2 0 0 0,-1 0 1 0 0,-2 1-1 0 0,-1 1 0 0 0,-1 0 1 0 0,-3 1-1 0 0,0 0 0 0 0,-3 1 0 0 0,-1 0 1 0 0,0 14-433 0 0,-7-41 1609 0 0,-2-43-1365 0 0,6 4-357 0 0,1-1 0 0 0,1 1 0 0 0,2 0 0 0 0,1 1 0 0 0,2 0 0 0 0,0 0 0 0 0,2 1 0 0 0,1 0 0 0 0,1 1 0 0 0,1 0 0 0 0,14-15 113 0 0,-20 28-42 0 0,-6 8 17 0 0,0-1 1 0 0,1 1-1 0 0,-1 0 1 0 0,1 0-1 0 0,0 0 1 0 0,0 1 0 0 0,1-1-1 0 0,-1 1 1 0 0,1 0-1 0 0,0 1 1 0 0,0-1-1 0 0,1 1 1 0 0,-1 0 0 0 0,1 0-1 0 0,0 0 1 0 0,-1 1-1 0 0,1 0 1 0 0,0 0-1 0 0,0 0 1 0 0,2 1 24 0 0,-1 4-18 0 0,-1 1 0 0 0,0 0 0 0 0,-1 0 0 0 0,1 1 0 0 0,-1 0 0 0 0,0 0 0 0 0,0 0 1 0 0,0 0-1 0 0,-1 1 0 0 0,0 0 0 0 0,0 0 0 0 0,0 0 0 0 0,-1 0 0 0 0,0 0 0 0 0,0 1 0 0 0,0 0 0 0 0,-1-1 0 0 0,0 3 18 0 0,55 175-128 0 0,14-122-1084 0 0,-10-47-4418 0 0,-48-15 4414 0 0</inkml:trace>
  <inkml:trace contextRef="#ctx0" brushRef="#br0" timeOffset="174983.486">27150 7406 2164 0 0,'-11'9'399'0'0,"1"0"0"0"0,0 1 0 0 0,1 0-1 0 0,0 1 1 0 0,0 0 0 0 0,1 1 0 0 0,1-1 0 0 0,0 1-1 0 0,0 1 1 0 0,1-1 0 0 0,1 1 0 0 0,0 1 0 0 0,1-1 0 0 0,0 0-1 0 0,1 1 1 0 0,1 0 0 0 0,0 0 0 0 0,1 0 0 0 0,0 4-399 0 0,2-13 55 0 0,0 0 1 0 0,0 1 0 0 0,0-1 0 0 0,1 1 0 0 0,0-1 0 0 0,0 0 0 0 0,0 0 0 0 0,1 0 0 0 0,-1 0 0 0 0,1-1 0 0 0,0 1-1 0 0,1-1 1 0 0,-1 1 0 0 0,1-1 0 0 0,0 0 0 0 0,0 0 0 0 0,0-1 0 0 0,0 1 0 0 0,1-1 0 0 0,0 0 0 0 0,-1 0 0 0 0,1-1-1 0 0,0 1 1 0 0,0-1 0 0 0,1 0 0 0 0,-1-1 0 0 0,0 1 0 0 0,1-1 0 0 0,-1 0 0 0 0,1 0 0 0 0,-1-1 0 0 0,1 1 0 0 0,-1-1-1 0 0,2-1-55 0 0,0 2 21 0 0,0 0-1 0 0,0-1 0 0 0,0 0 0 0 0,-1 0 1 0 0,1 0-1 0 0,0-1 0 0 0,0 0 0 0 0,-1-1 0 0 0,1 1 1 0 0,-1-1-1 0 0,1 0 0 0 0,-1-1 0 0 0,0 0 0 0 0,0 0 1 0 0,0 0-1 0 0,0-1 0 0 0,0 0 0 0 0,-1 0 1 0 0,0 0-1 0 0,0 0 0 0 0,0-1 0 0 0,0 0 0 0 0,-1 0 1 0 0,1-1-1 0 0,-2 1 0 0 0,1-1 0 0 0,0 0 0 0 0,1-3-20 0 0,-4 4-10 0 0,0 0 1 0 0,-1 0-1 0 0,1 0 0 0 0,-1 0 0 0 0,0 0 0 0 0,-1-1 0 0 0,1 1 0 0 0,-1 0 0 0 0,0 0 0 0 0,0 0 0 0 0,0 0 0 0 0,-1 0 0 0 0,0 1 0 0 0,0-1 0 0 0,0 0 0 0 0,0 1 0 0 0,-1-1 0 0 0,1 1 0 0 0,-1 0 0 0 0,-1 0 0 0 0,1 0 0 0 0,0 0 0 0 0,-1 0 0 0 0,0 1 0 0 0,0 0 0 0 0,-1-1 10 0 0,-115-71-429 0 0,90 58 216 0 0,29 17 87 0 0,0-1-1 0 0,0 0 0 0 0,0 1 0 0 0,0-1 0 0 0,1 0 1 0 0,-1 0-1 0 0,0 0 0 0 0,0 1 0 0 0,1-1 1 0 0,-1 0-1 0 0,0 0 0 0 0,1 0 0 0 0,-1 0 1 0 0,1 0-1 0 0,0 0 0 0 0,-1 0 0 0 0,1-1 0 0 0,0 1 1 0 0,-1 0-1 0 0,1 0 0 0 0,0 0 0 0 0,0 0 1 0 0,0 0-1 0 0,0 0 0 0 0,0 0 0 0 0,0-1 0 0 0,0 1 1 0 0,0 0-1 0 0,1 0 0 0 0,-1 0 0 0 0,0 0 1 0 0,1 0-1 0 0,-1 0 0 0 0,1 0 0 0 0,-1 0 1 0 0,1 0-1 0 0,-1 0 0 0 0,1 0 0 0 0,0 0 0 0 0,0 0 1 0 0,-1 0-1 0 0,1 1 0 0 0,0-1 0 0 0,0 0 1 0 0,0 0-1 0 0,0 1 0 0 0,0-1 0 0 0,0 1 0 0 0,0-1 1 0 0,0 1-1 0 0,0-1 0 0 0,0 1 0 0 0,0 0 1 0 0,0-1-1 0 0,0 1 0 0 0,0 0 0 0 0,0 0 1 0 0,1 0-1 0 0,-1 0 0 0 0,0 0 127 0 0,22-10-1485 0 0</inkml:trace>
  <inkml:trace contextRef="#ctx0" brushRef="#br0" timeOffset="175266.338">27576 7466 928 0 0,'9'2'10270'0'0,"-33"-21"-8466"0"0,39 9-12138 0 0,-11 10 9254 0 0</inkml:trace>
  <inkml:trace contextRef="#ctx0" brushRef="#br0" timeOffset="176123.018">28152 7413 1844 0 0,'-60'37'5514'0'0,"49"-29"-5362"0"0,1-1-1 0 0,-1 2 1 0 0,1-1 0 0 0,1 1 0 0 0,0 1 0 0 0,0 0-1 0 0,1 0 1 0 0,0 1 0 0 0,0 0 0 0 0,1 0 0 0 0,1 1-1 0 0,0-1 1 0 0,1 2 0 0 0,-4 10-152 0 0,9-22 99 0 0,2 2-37 0 0,4 0-67 0 0,1 0 1 0 0,-1 0-1 0 0,0-1 1 0 0,1 0-1 0 0,-1 0 1 0 0,1-1 0 0 0,0 0-1 0 0,-1 0 1 0 0,1 0-1 0 0,0-1 1 0 0,0 0-1 0 0,-1 0 1 0 0,1-1 0 0 0,0 0-1 0 0,0 0 1 0 0,-1 0-1 0 0,1-1 1 0 0,-1 0-1 0 0,1 0 1 0 0,-1-1 0 0 0,0 0-1 0 0,6-3 5 0 0,14-3-98 0 0,127-55-509 0 0,-154 63 602 0 0,0 1 0 0 0,1 0 1 0 0,-1 0-1 0 0,0 0 0 0 0,0 0 1 0 0,1 0-1 0 0,-1-1 0 0 0,1 1 1 0 0,-1 0-1 0 0,0 0 0 0 0,1-1 0 0 0,-1 1 1 0 0,1-1-1 0 0,-1 1 0 0 0,0 0 1 0 0,1-1-1 0 0,0 1 0 0 0,-1-1 1 0 0,1 1-1 0 0,-1-1 0 0 0,1 0 1 0 0,-1 1-1 0 0,1-1 0 0 0,0 1 0 0 0,-1-1 1 0 0,1 0-1 0 0,0 1 0 0 0,0-1 1 0 0,0 0-1 0 0,-1 1 0 0 0,1-1 1 0 0,0 0-1 0 0,0 1 0 0 0,0-1 0 0 0,0 0 1 0 0,0 1-1 0 0,0-1 0 0 0,0 0 1 0 0,0 1-1 0 0,1-1 0 0 0,-1 0 1 0 0,0 1-1 0 0,0-1 0 0 0,0 0 1 0 0,1 1-1 0 0,-1-1 0 0 0,0 0 0 0 0,1 1 1 0 0,-1-1-1 0 0,1 1 0 0 0,-1-1 1 0 0,1 1-1 0 0,-1-1 0 0 0,1 1 1 0 0,-1-1-1 0 0,1 1 0 0 0,-1 0 0 0 0,1-1 1 0 0,-1 1-1 0 0,1-1 0 0 0,0 1 1 0 0,-1 0-1 0 0,1 0 0 0 0,0-1 1 0 0,-1 1-1 0 0,1 0 0 0 0,0 0 1 0 0,-1 0-1 0 0,1 0 5 0 0,-54-11 61 0 0,-54 6 229 0 0,105 5-258 0 0,1-7-3 0 0,300-151-1789 0 0,-289 150 1784 0 0,0 0 0 0 0,-1 0 0 0 0,0-1 0 0 0,-1 0 0 0 0,0 0 0 0 0,0-1 0 0 0,-1 0 1 0 0,0-1-1 0 0,-1 0 0 0 0,0 0 0 0 0,-1 0 0 0 0,0 0 0 0 0,-1-1 0 0 0,0 0 0 0 0,-1 0 1 0 0,0 0-1 0 0,-1 0 0 0 0,0-1 0 0 0,-1 1 0 0 0,0-1 0 0 0,-1 1 0 0 0,-1-1 0 0 0,-1-6-24 0 0,3 17 51 0 0,-1-1 0 0 0,0 1-1 0 0,0 0 1 0 0,0 0 0 0 0,-1 0-1 0 0,1-1 1 0 0,0 1 0 0 0,-1 0-1 0 0,0 0 1 0 0,1 0-1 0 0,-1 0 1 0 0,0 0 0 0 0,0 0-1 0 0,0 0 1 0 0,0 0 0 0 0,0 0-1 0 0,-1 1 1 0 0,1-1 0 0 0,0 0-1 0 0,-1 1 1 0 0,0-1 0 0 0,1 1-1 0 0,-1-1 1 0 0,0 1-1 0 0,1 0 1 0 0,-1 0 0 0 0,0 0-1 0 0,0 0 1 0 0,0 0 0 0 0,0 0-1 0 0,0 0 1 0 0,0 1 0 0 0,0-1-1 0 0,-1 1 1 0 0,1 0 0 0 0,0-1-1 0 0,0 1 1 0 0,0 0 0 0 0,0 0-1 0 0,-1 0 1 0 0,1 1-1 0 0,0-1 1 0 0,0 0 0 0 0,0 1-1 0 0,0-1 1 0 0,0 1 0 0 0,0 0-1 0 0,0 0 1 0 0,0 0 0 0 0,-1 0-51 0 0,-7 9 107 0 0,0 0 0 0 0,1 0 0 0 0,1 0 0 0 0,0 1 0 0 0,0 0 1 0 0,1 1-1 0 0,0 0 0 0 0,1 0 0 0 0,1 0 0 0 0,0 1 0 0 0,0 0 1 0 0,1 0-1 0 0,1 0 0 0 0,0 0 0 0 0,1 1 0 0 0,0-1 0 0 0,2 1 1 0 0,-1-1-1 0 0,1 1 0 0 0,1-1 0 0 0,1 1 0 0 0,0 4-107 0 0,22 167 659 0 0,97 274-1553 0 0,-101-396-976 0 0,-17-60-3903 0 0,-9-33 4124 0 0,5 26 1291 0 0,-6-24-826 0 0</inkml:trace>
  <inkml:trace contextRef="#ctx0" brushRef="#br0" timeOffset="177538.126">967 10696 1676 0 0,'0'0'705'0'0,"0"0"-62"0"0,0 0-67 0 0,0 0-4 0 0,0 0-110 0 0,0 0-19 0 0,0 0-38 0 0,3-15 1499 0 0,85 99-1442 0 0,-60-48-311 0 0,190 196 1319 0 0,-201-258 211 0 0,82-401-1928 0 0,-76 381-2507 0 0,-22 46 1887 0 0,-1 0-348 0 0,5 16-1478 0 0,0 2 1411 0 0</inkml:trace>
  <inkml:trace contextRef="#ctx0" brushRef="#br0" timeOffset="178599.91">1951 10753 1460 0 0,'10'-11'2669'0'0,"-10"11"-2593"0"0,-1 0 0 0 0,1 0 1 0 0,-1 0-1 0 0,0 0 0 0 0,1 0 1 0 0,-1 0-1 0 0,1 0 1 0 0,-1 0-1 0 0,1 0 0 0 0,-1 0 1 0 0,1 0-1 0 0,-1 0 1 0 0,1-1-1 0 0,-1 1 0 0 0,0 0 1 0 0,1 0-1 0 0,0-1 1 0 0,-1 1-1 0 0,1 0 0 0 0,-1-1 1 0 0,1 1-1 0 0,-1-1 0 0 0,1 1 1 0 0,0 0-1 0 0,-1-1 1 0 0,1 1-1 0 0,0-1 0 0 0,-1 1 1 0 0,1-1-1 0 0,0 1 1 0 0,0-1-1 0 0,-1 1 0 0 0,1-1 1 0 0,0 0-1 0 0,0 1 1 0 0,0-1-1 0 0,0 1 0 0 0,0-1 1 0 0,0 1-1 0 0,0-1 0 0 0,0 1 1 0 0,0-1-1 0 0,0 0 1 0 0,0 1-1 0 0,0-1 0 0 0,0 1 1 0 0,0-1-1 0 0,1 1 1 0 0,-1-1-1 0 0,0 1 0 0 0,0-1 1 0 0,1 1-77 0 0,-20 1 52 0 0,-1 1 0 0 0,1 1 0 0 0,1 1 0 0 0,-1 1 0 0 0,0 0 0 0 0,1 2 0 0 0,0 0 0 0 0,1 1 0 0 0,0 0 0 0 0,0 2 0 0 0,0 0 0 0 0,2 1 0 0 0,-1 0 0 0 0,1 1 0 0 0,1 1 0 0 0,-13 14-52 0 0,-23 72 336 0 0,52-96-323 0 0,0-1 0 0 0,1 0 0 0 0,0 0 0 0 0,-1 0 0 0 0,1 0 0 0 0,0 0 1 0 0,0-1-1 0 0,0 1 0 0 0,0-1 0 0 0,0 0 0 0 0,0 0 0 0 0,0 0 0 0 0,0 0 0 0 0,1-1 0 0 0,-1 1 0 0 0,0-1 0 0 0,0 1 1 0 0,1-1-1 0 0,-1 0 0 0 0,0-1 0 0 0,1 1 0 0 0,-1-1 0 0 0,0 1 0 0 0,0-1 0 0 0,3-1-13 0 0,168-66 420 0 0,-137 80-1226 0 0,-25-14 651 0 0,0-1 1 0 0,-1-1 0 0 0,1 0 0 0 0,-1-1 0 0 0,0 0-1 0 0,0-1 1 0 0,0 0 0 0 0,-1-1 0 0 0,0 0 0 0 0,-1 0 0 0 0,1-1-1 0 0,-1 0 1 0 0,-1-1 0 0 0,1 0 0 0 0,-2 0 0 0 0,1-1-1 0 0,-1 0 1 0 0,-1 0 0 0 0,0-1 0 0 0,0 0 0 0 0,-1 0 0 0 0,0 0-1 0 0,-1 0 1 0 0,0-4 154 0 0,41-158 2080 0 0,-31 92 1282 0 0,-14 81-3309 0 0,-21 43 425 0 0,25-46 280 0 0,0 18-9716 0 0,-3-13 7664 0 0</inkml:trace>
  <inkml:trace contextRef="#ctx0" brushRef="#br0" timeOffset="179127.722">1879 10780 1744 0 0,'0'0'831'0'0,"0"0"-90"0"0,0 0-51 0 0,0 0-64 0 0,0 0-49 0 0,-1-5-86 0 0,1 5-499 0 0,-1-1 58 0 0,1 0-1 0 0,-1 0 1 0 0,1 0-1 0 0,-1 0 1 0 0,1 0-1 0 0,-1 0 1 0 0,1 1-1 0 0,-1-1 1 0 0,1-1-1 0 0,0 1 1 0 0,0 0-1 0 0,-1 0 1 0 0,1 0 0 0 0,0 0-1 0 0,0 0 1 0 0,0 0-1 0 0,0 0 1 0 0,0 0-1 0 0,1 0 1 0 0,-1 0-1 0 0,0 0 1 0 0,0 0-1 0 0,1 0 1 0 0,-1 0-1 0 0,0 0 1 0 0,1 0-1 0 0,-1 0 1 0 0,1 0-1 0 0,-1 0 1 0 0,1 0-1 0 0,0 1 1 0 0,-1-1-1 0 0,1 0 1 0 0,0 0-1 0 0,0 1 1 0 0,0-1-1 0 0,-1 0 1 0 0,1 1-1 0 0,0-1 1 0 0,0 1-1 0 0,0-1 1 0 0,0 1-1 0 0,0-1 1 0 0,0 1-1 0 0,0 0 1 0 0,0-1-1 0 0,0 1 1 0 0,1 0-50 0 0,26 98 670 0 0,14 80-275 0 0,-40-177-483 0 0,1 0 0 0 0,-1-1 0 0 0,1 1 0 0 0,-1 0-1 0 0,1-1 1 0 0,-1 0 0 0 0,1 1 0 0 0,-1-1 0 0 0,1 0 0 0 0,0 0 0 0 0,-1-1 0 0 0,1 1-1 0 0,-1-1 1 0 0,1 1 0 0 0,-1-1 0 0 0,1 0 0 0 0,-1 1 0 0 0,1-1 0 0 0,-1-1-1 0 0,0 1 1 0 0,1 0 0 0 0,-1 0 0 0 0,0-1 0 0 0,0 0 0 0 0,0 1 0 0 0,0-1-1 0 0,0 0 1 0 0,-1 0 0 0 0,1 0 0 0 0,0 0 0 0 0,-1 0 0 0 0,1 0 0 0 0,-1 0-1 0 0,0-1 1 0 0,0 1 0 0 0,1-2 88 0 0,28-43-2783 0 0,-18 22 1421 0 0</inkml:trace>
  <inkml:trace contextRef="#ctx0" brushRef="#br0" timeOffset="180419.947">2031 10498 1424 0 0,'6'-9'2571'0'0,"8"18"227"0"0,34 186-1343 0 0,15 35-865 0 0,-62-227-604 0 0,0 0 0 0 0,0 0 0 0 0,0 0 0 0 0,0 0 0 0 0,1-1-1 0 0,-1 1 1 0 0,1 0 0 0 0,0-1 0 0 0,-1 1 0 0 0,1-1 0 0 0,0 1 0 0 0,1-1 0 0 0,-1 0-1 0 0,0 0 1 0 0,1 0 0 0 0,-1 0 0 0 0,1 0 0 0 0,-1-1 0 0 0,1 1 0 0 0,0-1 0 0 0,0 0 0 0 0,0 1-1 0 0,-1-1 1 0 0,1-1 0 0 0,0 1 0 0 0,1 0 0 0 0,-1-1 0 0 0,0 1 0 0 0,0-1 0 0 0,0 0-1 0 0,0 0 1 0 0,0 0 0 0 0,0-1 0 0 0,0 1 0 0 0,0-1 0 0 0,0 0 0 0 0,0 1 0 0 0,0-1 0 0 0,0-1-1 0 0,0 1 1 0 0,0 0 0 0 0,0-1 0 0 0,-1 1 0 0 0,1-1 0 0 0,-1 0 0 0 0,1 0 0 0 0,-1 0-1 0 0,0 0 1 0 0,0 0 0 0 0,1-1 0 0 0,0-1 14 0 0,6-6-119 0 0,0-1 0 0 0,-1 0 0 0 0,0 0-1 0 0,-1-1 1 0 0,-1 0 0 0 0,1 0 0 0 0,-2 0 0 0 0,0-1-1 0 0,0 0 1 0 0,-1 0 0 0 0,1-10 119 0 0,16-41 743 0 0,-6 19 1675 0 0,-10 97-2263 0 0,-5-51-150 0 0,-2 9 3 0 0,1-1 0 0 0,0 0 1 0 0,0 1-1 0 0,1-1 0 0 0,1 1 0 0 0,-1-1 0 0 0,2 1 0 0 0,-1-1 0 0 0,1 0 0 0 0,1 1 0 0 0,-1-1 1 0 0,1 0-1 0 0,1-1 0 0 0,0 1 0 0 0,0-1 0 0 0,1 1 0 0 0,0-1 0 0 0,0-1 0 0 0,1 1 0 0 0,0-1 1 0 0,1 0-1 0 0,-1 0 0 0 0,1 0 0 0 0,2 0-8 0 0,1-5-7 0 0,0-2 0 0 0,0 1 0 0 0,1-1 0 0 0,-1-1 0 0 0,0 0-1 0 0,0 0 1 0 0,0-1 0 0 0,0 0 0 0 0,0-1 0 0 0,-1 0 0 0 0,1 0 0 0 0,-1-1 0 0 0,0 0 0 0 0,0-1 0 0 0,0 0 0 0 0,0-1 0 0 0,-1 1-1 0 0,0-2 1 0 0,0 1 0 0 0,-1-1 0 0 0,0 0 0 0 0,0-1 0 0 0,0 1 0 0 0,1-5 7 0 0,0 3 34 0 0,-1 0-1 0 0,0 0 1 0 0,-1-1 0 0 0,0 0 0 0 0,-1 0-1 0 0,0-1 1 0 0,0 1 0 0 0,-1-1-1 0 0,0 0 1 0 0,-1 0 0 0 0,-1-1 0 0 0,0 1-1 0 0,0 0 1 0 0,-1-5-34 0 0,-1 16 43 0 0,0 0-2 0 0,-6 50-48 0 0,7-40 22 0 0,0 0 0 0 0,1 0 0 0 0,0-1 0 0 0,0 1 0 0 0,1-1 0 0 0,0 1-1 0 0,1-1 1 0 0,0 0 0 0 0,1-1 0 0 0,-1 1 0 0 0,2-1 0 0 0,-1 0 0 0 0,1 0 0 0 0,0 0 0 0 0,1-1-1 0 0,0 0 1 0 0,0 0 0 0 0,1-1 0 0 0,-1 0 0 0 0,1 0 0 0 0,1-1 0 0 0,-1 0 0 0 0,1 0 0 0 0,0-1-1 0 0,0 0 1 0 0,0-1 0 0 0,0 0 0 0 0,1 0 0 0 0,-1-1 0 0 0,1 0 0 0 0,0-1 0 0 0,0 0-1 0 0,-1 0 1 0 0,8-1-15 0 0,-6 0-14 0 0,-1-1 0 0 0,1 0 0 0 0,-1 0-1 0 0,0-1 1 0 0,0 0 0 0 0,1-1 0 0 0,-2 0 0 0 0,1 0-1 0 0,0-1 1 0 0,-1-1 0 0 0,1 1 0 0 0,-1-2-1 0 0,0 1 1 0 0,-1-1 0 0 0,0-1 0 0 0,0 1 0 0 0,0-1-1 0 0,0-1 1 0 0,-1 1 0 0 0,-1-1 0 0 0,1-1-1 0 0,-1 1 1 0 0,-1-1 0 0 0,1 0 0 0 0,-1 0 0 0 0,-1-1-1 0 0,0 1 1 0 0,0-1 0 0 0,-1 0 0 0 0,0-1 14 0 0,-2 8-3 0 0,0 1 0 0 0,-1-1 1 0 0,1 0-1 0 0,0 0 0 0 0,-1 0 1 0 0,0 1-1 0 0,1-1 0 0 0,-1 0 1 0 0,-1 0-1 0 0,1 0 0 0 0,0 0 1 0 0,-1 0-1 0 0,1 0 0 0 0,-1 1 1 0 0,0-1-1 0 0,0 0 0 0 0,0 0 1 0 0,0 1-1 0 0,0-1 0 0 0,-1 1 1 0 0,1-1-1 0 0,-1 1 0 0 0,1-1 1 0 0,-1 1-1 0 0,0 0 0 0 0,0 0 1 0 0,0 0-1 0 0,-1 0 0 0 0,1 0 1 0 0,0 1-1 0 0,-1-1 0 0 0,1 1 1 0 0,-1-1-1 0 0,1 1 0 0 0,-1 0 1 0 0,0 0-1 0 0,1 0 0 0 0,-1 0 1 0 0,0 0-1 0 0,0 1 0 0 0,0-1 1 0 0,1 1-1 0 0,-1 0 0 0 0,0 0 1 0 0,0 0-1 0 0,0 0 0 0 0,0 1 1 0 0,0-1-1 0 0,0 1 0 0 0,1-1 1 0 0,-1 1-1 0 0,0 0 0 0 0,0 0 3 0 0,-4 2-1 0 0,0 0-1 0 0,0 1 1 0 0,1 0-1 0 0,-1 0 0 0 0,1 0 1 0 0,0 0-1 0 0,0 1 1 0 0,1 0-1 0 0,-1 1 1 0 0,1-1-1 0 0,1 1 0 0 0,-1 0 1 0 0,1 0-1 0 0,0 0 1 0 0,0 1-1 0 0,0-1 1 0 0,1 1-1 0 0,0 0 0 0 0,1 0 1 0 0,-1 0-1 0 0,1 1 1 0 0,1-1-1 0 0,-1 0 1 0 0,1 1-1 0 0,0 5 2 0 0,3-7 10 0 0,-1 0 0 0 0,1 0 0 0 0,0 0 1 0 0,0 0-1 0 0,1-1 0 0 0,0 1 0 0 0,0-1 0 0 0,0 1 0 0 0,0-1 0 0 0,1 0 1 0 0,0 0-1 0 0,0-1 0 0 0,0 1 0 0 0,1-1 0 0 0,0 0 0 0 0,0 0 0 0 0,0 0 1 0 0,0-1-1 0 0,0 0 0 0 0,1 0 0 0 0,-1 0 0 0 0,1-1 0 0 0,0 1 1 0 0,0-1-1 0 0,0-1 0 0 0,0 1 0 0 0,0-1 0 0 0,0 0 0 0 0,0-1 0 0 0,1 1 1 0 0,-1-1-1 0 0,2-1-10 0 0,10 0 28 0 0,-1-2 1 0 0,0 0-1 0 0,0-1 1 0 0,0-1 0 0 0,-1 0-1 0 0,1-1 1 0 0,-1-1 0 0 0,-1 0-1 0 0,1-2 1 0 0,-1 1-1 0 0,-1-2 1 0 0,0 0 0 0 0,3-3-29 0 0,6-3-50 0 0,-18 12 37 0 0,1 1 0 0 0,-1 0 0 0 0,1 0 0 0 0,0 0 0 0 0,0 1 0 0 0,0-1 0 0 0,0 1 0 0 0,0 1 0 0 0,1-1 0 0 0,-1 1 0 0 0,0 0-1 0 0,1 1 1 0 0,-1 0 0 0 0,0 0 0 0 0,1 0 0 0 0,-1 0 0 0 0,1 1 0 0 0,-1 0 0 0 0,0 1 0 0 0,0-1 0 0 0,1 1 0 0 0,-1 0 0 0 0,0 1 0 0 0,-1 0-1 0 0,1 0 1 0 0,0 0 0 0 0,-1 0 0 0 0,0 1 0 0 0,0 0 0 0 0,0 0 0 0 0,3 3 13 0 0,-4-5-12 0 0,0 1 0 0 0,0-1-1 0 0,0 1 1 0 0,0 0 0 0 0,0 1 0 0 0,0-1 0 0 0,-1 1-1 0 0,0-1 1 0 0,0 1 0 0 0,0 0 0 0 0,0 0 0 0 0,0 1 0 0 0,-1-1-1 0 0,0 0 1 0 0,0 1 0 0 0,0-1 0 0 0,0 1 0 0 0,-1 0-1 0 0,0 0 1 0 0,0-1 0 0 0,0 1 0 0 0,-1 0 0 0 0,1 0-1 0 0,-1 0 1 0 0,0 0 0 0 0,-1 0 0 0 0,1 0 0 0 0,-1 0 0 0 0,0 0-1 0 0,0-1 1 0 0,0 1 0 0 0,-1 0 0 0 0,0 0 0 0 0,0-1-1 0 0,0 0 1 0 0,0 1 0 0 0,-1-1 0 0 0,0 0 0 0 0,0 0-1 0 0,0 0 1 0 0,0 0 0 0 0,0-1 0 0 0,-1 1 0 0 0,0-1-1 0 0,1 0 1 0 0,-4 2 12 0 0,-115 63-2548 0 0,30-51-2141 0 0,73-17 3448 0 0</inkml:trace>
  <inkml:trace contextRef="#ctx0" brushRef="#br0" timeOffset="181705.426">2143 10547 948 0 0,'18'-2'2397'0'0,"6"-67"490"0"0,-24 68-2572 0 0,-3-10 180 0 0,2 7-425 0 0,0 0 0 0 0,-1 1 0 0 0,1-1-1 0 0,-1 1 1 0 0,0-1 0 0 0,0 1 0 0 0,0 0 0 0 0,-1 0 0 0 0,1 0 0 0 0,-1 0 0 0 0,0 0 0 0 0,0 0-1 0 0,0 1 1 0 0,0-1 0 0 0,0 1 0 0 0,0 0 0 0 0,0 0 0 0 0,-1 0 0 0 0,0 1 0 0 0,1-1-1 0 0,-3 0-69 0 0,5 2 46 0 0,-3 2 23 0 0,-2 1-117 0 0,1 0 0 0 0,0 0-1 0 0,0 0 1 0 0,1 1 0 0 0,-1 0-1 0 0,1 0 1 0 0,-1 0 0 0 0,1 0-1 0 0,1 1 1 0 0,-1-1 0 0 0,0 1-1 0 0,1 0 1 0 0,0 0 0 0 0,0 0 0 0 0,1 1-1 0 0,0-1 1 0 0,-1 3 48 0 0,-17 105-4484 0 0,18-86 3009 0 0</inkml:trace>
  <inkml:trace contextRef="#ctx0" brushRef="#br0" timeOffset="185498.189">4871 10768 904 0 0,'27'-113'3514'0'0,"-24"89"-2506"0"0,1-5 1097 0 0,-14 55-1395 0 0,-12 113-134 0 0,22-135-573 0 0,0 0 0 0 0,1 1 0 0 0,0-1 0 0 0,0 0 0 0 0,0 1 1 0 0,0-1-1 0 0,1 0 0 0 0,0 0 0 0 0,0 0 0 0 0,0 0 0 0 0,0-1 0 0 0,0 1 1 0 0,1 0-1 0 0,0-1 0 0 0,0 0 0 0 0,0 1 0 0 0,0-1 0 0 0,0-1 0 0 0,1 1 0 0 0,-1 0 1 0 0,1-1-1 0 0,-1 1 0 0 0,1-1 0 0 0,0 0 0 0 0,0-1 0 0 0,0 1 0 0 0,0-1 1 0 0,1 1-1 0 0,-1-1 0 0 0,0 0-3 0 0,-1 0-179 0 0,-1 0 0 0 0,1 1 1 0 0,0-1-1 0 0,-1 0 0 0 0,1 0 0 0 0,0-1 1 0 0,0 1-1 0 0,-1-1 0 0 0,1 1 0 0 0,0-1 1 0 0,0 0-1 0 0,0 0 0 0 0,0 0 0 0 0,0 0 1 0 0,-1 0-1 0 0,1-1 0 0 0,0 0 1 0 0,0 1-1 0 0,-1-1 0 0 0,1 0 0 0 0,0 0 1 0 0,-1 0-1 0 0,1-1 0 0 0,-1 1 0 0 0,1-1 1 0 0,-1 1-1 0 0,0-1 0 0 0,1 0 0 0 0,-1 0 1 0 0,0 0-1 0 0,0 0 0 0 0,0 0 0 0 0,-1 0 1 0 0,1-1-1 0 0,-1 1 0 0 0,2-3 179 0 0,-4-7-1280 0 0</inkml:trace>
  <inkml:trace contextRef="#ctx0" brushRef="#br0" timeOffset="185838.341">4937 10358 1096 0 0,'-58'-67'10610'0'0,"47"48"-10212"0"0,8 39-6437 0 0,6 9 3368 0 0,-3-16 1373 0 0</inkml:trace>
  <inkml:trace contextRef="#ctx0" brushRef="#br0" timeOffset="186323.043">5060 10883 1404 0 0,'8'-18'3250'0'0,"-6"11"-3082"0"0,17-56 456 0 0,-2-2-1 0 0,-3 0 1 0 0,-2 0-1 0 0,-4-1 1 0 0,-1-18-624 0 0,-7 82-55 0 0,19 26-542 0 0,58 31 352 0 0,-69-52 250 0 0,0 1-1 0 0,-1 0 0 0 0,1 0 1 0 0,-1 1-1 0 0,0-1 1 0 0,-1 2-1 0 0,1-1 0 0 0,-1 1 1 0 0,0 0-1 0 0,0 0 0 0 0,-1 1 1 0 0,0-1-1 0 0,0 1 0 0 0,0 0 1 0 0,-1 1-1 0 0,0-1 1 0 0,-1 1-1 0 0,0 0 0 0 0,0 0 1 0 0,2 6-5 0 0,-7-5-75 0 0,0 0 1 0 0,0-1 0 0 0,-1 1 0 0 0,0 0 0 0 0,0-1 0 0 0,-1 0-1 0 0,0 0 1 0 0,0 0 0 0 0,-1 0 0 0 0,0 0 0 0 0,0-1 0 0 0,-1 0-1 0 0,0 0 1 0 0,-1-1 0 0 0,1 1 0 0 0,-1-2 0 0 0,0 1 0 0 0,0-1-1 0 0,-1 0 1 0 0,-6 3 74 0 0,-4 1-2474 0 0,16-8 1085 0 0</inkml:trace>
  <inkml:trace contextRef="#ctx0" brushRef="#br0" timeOffset="187012.732">6550 10349 976 0 0,'-1'0'96'0'0,"0"-1"0"0"0,0 1 0 0 0,0-1 0 0 0,0 1 0 0 0,0-1 0 0 0,0 0 0 0 0,0 1-1 0 0,1-1 1 0 0,-1 0 0 0 0,0 0 0 0 0,0 0 0 0 0,1 0 0 0 0,-1 1 0 0 0,0-1 0 0 0,1 0 0 0 0,-1 0 0 0 0,1 0 0 0 0,-1 0 0 0 0,1 0-1 0 0,0-1 1 0 0,-1 1 0 0 0,1 0 0 0 0,0 0 0 0 0,0 0 0 0 0,0 0 0 0 0,0 0 0 0 0,0 0 0 0 0,0 0 0 0 0,0 0 0 0 0,0-1 0 0 0,0 1 0 0 0,0 0-1 0 0,1 0 1 0 0,-1 0 0 0 0,1 0 0 0 0,-1 0 0 0 0,0 0 0 0 0,1 0 0 0 0,-1 0 0 0 0,1 0 0 0 0,0 0 0 0 0,-1 0 0 0 0,1 1 0 0 0,0-1-1 0 0,0 0 1 0 0,-1 0 0 0 0,1 0 0 0 0,0 1 0 0 0,0-1 0 0 0,0 1 0 0 0,0-1 0 0 0,0 1 0 0 0,0-1 0 0 0,0 1 0 0 0,0-1 0 0 0,0 1-1 0 0,0 0 1 0 0,0-1 0 0 0,0 1 0 0 0,1 0 0 0 0,-1 0 0 0 0,0 0 0 0 0,0 0 0 0 0,0 0 0 0 0,0 0 0 0 0,0 0 0 0 0,1 1-96 0 0,-24-5 138 0 0,0 1 0 0 0,-1 0 0 0 0,1 2 1 0 0,0 1-1 0 0,-1 1 0 0 0,1 1 1 0 0,0 1-1 0 0,-1 0 0 0 0,2 2 0 0 0,-1 1 1 0 0,0 0-1 0 0,1 2 0 0 0,-4 3-138 0 0,15-9 27 0 0,0 1 0 0 0,1 0 0 0 0,0 1-1 0 0,-1 0 1 0 0,1 0 0 0 0,1 1 0 0 0,-1 0 0 0 0,1 0 0 0 0,0 1-1 0 0,0 1 1 0 0,0-1 0 0 0,1 1 0 0 0,0 0 0 0 0,1 1-1 0 0,0 0 1 0 0,0 0 0 0 0,0 0 0 0 0,1 0 0 0 0,0 1 0 0 0,1 0-1 0 0,0 0 1 0 0,-3 8-27 0 0,10-9-57 0 0,-1-1 0 0 0,1 0 0 0 0,1 1-1 0 0,-1-2 1 0 0,1 1 0 0 0,1 0 0 0 0,-1-1-1 0 0,1 0 1 0 0,0 0 0 0 0,0 0 0 0 0,1 0-1 0 0,0-1 1 0 0,0 0 0 0 0,0 0 0 0 0,1-1-1 0 0,-1 0 1 0 0,1 0 0 0 0,0 0 0 0 0,0-1-1 0 0,0 0 1 0 0,1 0 0 0 0,-1-1 0 0 0,1 0-1 0 0,0 0 1 0 0,-1-1 0 0 0,1 0 0 0 0,7 0 57 0 0,148 5-4859 0 0,-98-19 3561 0 0</inkml:trace>
  <inkml:trace contextRef="#ctx0" brushRef="#br0" timeOffset="188620.917">6900 10466 1048 0 0,'11'-9'1412'0'0,"-9"9"-1343"0"0,-1 0-1 0 0,0 0 0 0 0,1 0 1 0 0,-1 0-1 0 0,0-1 0 0 0,0 1 1 0 0,1 0-1 0 0,-1 0 1 0 0,0-1-1 0 0,0 1 0 0 0,0-1 1 0 0,1 1-1 0 0,-1-1 0 0 0,0 0 1 0 0,0 0-1 0 0,0 1 0 0 0,0-1 1 0 0,0 0-1 0 0,0 0 0 0 0,0 0 1 0 0,0 0-1 0 0,-1 0 1 0 0,1 0-1 0 0,0 0 0 0 0,0 0 1 0 0,-1 0-1 0 0,1 0 0 0 0,-1-1 1 0 0,1 1-1 0 0,-1 0 0 0 0,0 0 1 0 0,1-1-1 0 0,-1 1 0 0 0,0 0 1 0 0,0 0-1 0 0,0-1 1 0 0,0 1-1 0 0,0 0 0 0 0,0-1 1 0 0,0 1-1 0 0,0 0 0 0 0,0 0 1 0 0,-1-1-1 0 0,1 1 0 0 0,0 0 1 0 0,-1 0-1 0 0,1-1 0 0 0,-1 1 1 0 0,0 0-1 0 0,1 0 1 0 0,-1 0-1 0 0,0 0 0 0 0,0 0 1 0 0,1 0-1 0 0,-1 0 0 0 0,0 0 1 0 0,0 0-1 0 0,0 1 0 0 0,0-1 1 0 0,0 0-1 0 0,-1 0 0 0 0,1 1 1 0 0,0-1-1 0 0,0 1 1 0 0,0-1-1 0 0,-1 1 0 0 0,1-1 1 0 0,0 1-1 0 0,0 0 0 0 0,-2 0-68 0 0,-9 0 13 0 0,0 2-1 0 0,0-1 0 0 0,0 2 1 0 0,1-1-1 0 0,-1 2 1 0 0,0 0-1 0 0,1 0 0 0 0,0 1 1 0 0,0 0-1 0 0,1 1 1 0 0,-1 0-1 0 0,1 1 0 0 0,0 0 1 0 0,1 0-1 0 0,0 1 0 0 0,0 0 1 0 0,0 1-1 0 0,1 0 1 0 0,1 0-1 0 0,-1 1 0 0 0,-4 9-12 0 0,-6 24-96 0 0,18-42 142 0 0,0-1-14 0 0,39 7 227 0 0,-27-12-262 0 0,0-1 1 0 0,-1 0-1 0 0,0-1 0 0 0,0 0 0 0 0,-1 0 0 0 0,1-1 1 0 0,-2-1-1 0 0,1 0 0 0 0,-1 0 0 0 0,-1-1 1 0 0,6-7 2 0 0,33-33-147 0 0,-22 103-63 0 0,-24-50 176 0 0,1 1 1 0 0,0-1 0 0 0,0 0 0 0 0,0 0 0 0 0,0 0-1 0 0,1 0 1 0 0,-1 0 0 0 0,1 0 0 0 0,-1 0-1 0 0,1-1 1 0 0,0 0 0 0 0,0 1 0 0 0,1-1-1 0 0,-1 0 1 0 0,0 0 0 0 0,1-1 0 0 0,-1 1-1 0 0,1-1 1 0 0,-1 0 0 0 0,1 0 0 0 0,-1 0 0 0 0,1 0-1 0 0,0 0 1 0 0,0-1 0 0 0,-1 0 0 0 0,1 0-1 0 0,0 0 1 0 0,0 0 0 0 0,0 0 0 0 0,-1-1-1 0 0,1 0 1 0 0,0 0 0 0 0,-1 0 0 0 0,1 0 0 0 0,0 0-1 0 0,-1-1 1 0 0,0 1 0 0 0,1-1 0 0 0,-1 0-1 0 0,1-1 34 0 0,6-2-75 0 0,-1-1 0 0 0,0 0-1 0 0,0-1 1 0 0,0 0 0 0 0,-1 0-1 0 0,1-1 1 0 0,-2 0 0 0 0,1 0-1 0 0,-2-1 1 0 0,1 0-1 0 0,-1 0 1 0 0,0 0 0 0 0,3-8 75 0 0,5-21 547 0 0,-2-1 0 0 0,-1-1 0 0 0,-2 0 1 0 0,-1 0-1 0 0,-3-1 0 0 0,-1 0 0 0 0,-2-34-547 0 0,-2 74 11 0 0,-1 0 1 0 0,0-1-1 0 0,0 1 0 0 0,1 0 0 0 0,-1 0 1 0 0,0 0-1 0 0,0 0 0 0 0,0 0 0 0 0,0 0 1 0 0,0 0-1 0 0,0 0 0 0 0,-1 0 0 0 0,1 0 0 0 0,0 1 1 0 0,0-1-1 0 0,-1 0 0 0 0,1 1 0 0 0,0-1 1 0 0,-1 1-1 0 0,1 0 0 0 0,0-1 0 0 0,-1 1 1 0 0,1 0-1 0 0,-1 0 0 0 0,1 0 0 0 0,0 0 1 0 0,-1 0-1 0 0,1 0 0 0 0,-1 0 0 0 0,1 0 0 0 0,0 1 1 0 0,-1-1-1 0 0,1 0 0 0 0,-1 1 0 0 0,1-1 1 0 0,0 1-1 0 0,0 0 0 0 0,-1-1 0 0 0,1 1 1 0 0,0 0-1 0 0,0 0 0 0 0,0 0 0 0 0,0 0 1 0 0,0 0-1 0 0,0 0 0 0 0,0 0 0 0 0,0 0 0 0 0,0 0 1 0 0,0 0-1 0 0,1 1 0 0 0,-1-1 0 0 0,0 0 1 0 0,1 0-1 0 0,-1 1-11 0 0,-6 13 21 0 0,0 0 1 0 0,1 0-1 0 0,1 1 0 0 0,0 0 1 0 0,1 0-1 0 0,1 0 1 0 0,0 0-1 0 0,1 1 1 0 0,1-1-1 0 0,1 1 0 0 0,0-1 1 0 0,2 9-22 0 0,-2-17 18 0 0,1 6 3 0 0,0 1 0 0 0,1 0-1 0 0,1-1 1 0 0,0 0 0 0 0,1 0-1 0 0,1 0 1 0 0,0 0 0 0 0,1-1 0 0 0,0 1-1 0 0,1-1 1 0 0,0-1 0 0 0,1 0-1 0 0,1 0 1 0 0,0 0 0 0 0,1-1 0 0 0,0 0-1 0 0,0-1 1 0 0,5 3-21 0 0,-9-12-22 0 0,-1 0 0 0 0,1-1 0 0 0,0 1 0 0 0,-1-1 0 0 0,1 0 0 0 0,-1-1 0 0 0,1 0 0 0 0,-1 0 0 0 0,1 0 0 0 0,-1 0 0 0 0,1-1 0 0 0,-1 0 0 0 0,0 0 0 0 0,0 0 0 0 0,0-1 0 0 0,0 1 1 0 0,0-1-1 0 0,-1 0 0 0 0,1-1 0 0 0,-1 1 0 0 0,0-1 0 0 0,0 0 0 0 0,0 0 0 0 0,0 0 0 0 0,-1-1 0 0 0,0 1 0 0 0,0-1 0 0 0,0 0 0 0 0,0 0 0 0 0,-1 0 0 0 0,0 0 0 0 0,0 0 0 0 0,0-1 0 0 0,-1 1 0 0 0,1 0 0 0 0,-1-1 0 0 0,0-2 22 0 0,63-318 387 0 0,-63 310-11 0 0,1-3 184 0 0,-2 33-353 0 0,-6 104-165 0 0,3-87-38 0 0,1 0 1 0 0,1 1 0 0 0,1-1-1 0 0,2 0 1 0 0,2 0 0 0 0,5 24-5 0 0,-9-48 15 0 0,0 0 0 0 0,1 0 0 0 0,0 0 0 0 0,0 0 0 0 0,1 0 0 0 0,0 0 1 0 0,0 0-1 0 0,1-1 0 0 0,0 1 0 0 0,0-1 0 0 0,0 0 0 0 0,1 0 0 0 0,0 0 1 0 0,0 0-1 0 0,0-1 0 0 0,1 1 0 0 0,0-1 0 0 0,0 0 0 0 0,0-1 0 0 0,0 1 0 0 0,1-1 1 0 0,0 0-1 0 0,0 0 0 0 0,0-1 0 0 0,0 0 0 0 0,1 0 0 0 0,-1 0 0 0 0,1-1 1 0 0,0 0-1 0 0,6 1-15 0 0,8-5-73 0 0,0-2 1 0 0,0 0 0 0 0,0-1-1 0 0,-1-2 1 0 0,1 0-1 0 0,-2 0 1 0 0,1-2 0 0 0,-1-1-1 0 0,0 0 1 0 0,-1-1-1 0 0,-1-2 1 0 0,0 1 0 0 0,0-2-1 0 0,-1 0 1 0 0,-1-1 0 0 0,0 0-1 0 0,-1-2 1 0 0,-1 1-1 0 0,-1-2 1 0 0,0 0 0 0 0,-1 0-1 0 0,-1-1 1 0 0,3-8 72 0 0,-12 25-2 0 0,0 1 1 0 0,-1-1 0 0 0,1 0-1 0 0,0 1 1 0 0,-1-1-1 0 0,1 0 1 0 0,-1 1 0 0 0,0-1-1 0 0,0 0 1 0 0,1 0-1 0 0,-1 1 1 0 0,0-1-1 0 0,0 0 1 0 0,-1 0 0 0 0,1 1-1 0 0,0-1 1 0 0,-1 0-1 0 0,1 0 1 0 0,-1 1-1 0 0,1-1 1 0 0,-1 0 0 0 0,0 1-1 0 0,0-1 1 0 0,0 1-1 0 0,0-1 1 0 0,0 1 0 0 0,0-1-1 0 0,0 1 1 0 0,0 0-1 0 0,0 0 1 0 0,-1-1-1 0 0,1 1 1 0 0,0 0 0 0 0,-1 0-1 0 0,1 0 1 0 0,-1 0-1 0 0,0 1 1 0 0,1-1-1 0 0,-1 0 1 0 0,1 1 0 0 0,-1-1-1 0 0,0 1 1 0 0,0-1-1 0 0,1 1 1 0 0,-1 0 1 0 0,-89-6-73 0 0,-62 55 210 0 0,147-47-130 0 0,0 1-1 0 0,0 0 0 0 0,1 0 0 0 0,-1 1 1 0 0,1 0-1 0 0,0 0 0 0 0,0 0 0 0 0,0 0 1 0 0,1 1-1 0 0,-1-1 0 0 0,1 1 0 0 0,0 0 0 0 0,0 1 1 0 0,1-1-1 0 0,0 1 0 0 0,0 0 0 0 0,0-1 1 0 0,1 1-1 0 0,-1 1 0 0 0,1-1 0 0 0,1 0 0 0 0,-1 0 1 0 0,1 1-1 0 0,0 2-6 0 0,1-6-7 0 0,1 1 1 0 0,-1 0-1 0 0,1 0 0 0 0,0-1 0 0 0,0 1 1 0 0,0-1-1 0 0,0 1 0 0 0,1-1 1 0 0,-1 1-1 0 0,1-1 0 0 0,0 0 1 0 0,0 1-1 0 0,0-1 0 0 0,0 0 0 0 0,1 0 1 0 0,-1-1-1 0 0,1 1 0 0 0,0-1 1 0 0,0 1-1 0 0,0-1 0 0 0,0 0 1 0 0,0 0-1 0 0,0 0 0 0 0,1 0 1 0 0,-1 0-1 0 0,0-1 0 0 0,1 0 0 0 0,0 0 1 0 0,-1 0-1 0 0,1 0 0 0 0,0 0 7 0 0,120 11-441 0 0,121-57-436 0 0,-212 38 624 0 0,1-2 1 0 0,-2-1 0 0 0,1-2 0 0 0,-1-1-1 0 0,-1-1 1 0 0,-1-2 0 0 0,15-10 252 0 0,-46 26 28 0 0,0 0 1 0 0,-1 0-1 0 0,1 0 1 0 0,-1 0-1 0 0,1 0 1 0 0,0 0 0 0 0,-1 0-1 0 0,1-1 1 0 0,0 1-1 0 0,-1-1 1 0 0,1 1 0 0 0,0-1-1 0 0,-1 1 1 0 0,1-1-1 0 0,0 0 1 0 0,0 0-1 0 0,0 1 1 0 0,0-1 0 0 0,0 0-1 0 0,0 0 1 0 0,0 0-1 0 0,0 0 1 0 0,0 0-1 0 0,0 0 1 0 0,0-1 0 0 0,1 1-1 0 0,-1 0 1 0 0,0 0-1 0 0,1-1 1 0 0,-1 1-1 0 0,1 0 1 0 0,0-1 0 0 0,-1 1-1 0 0,1 0 1 0 0,0-1-1 0 0,0 1 1 0 0,0 0 0 0 0,0-1-1 0 0,0 1 1 0 0,0-1-1 0 0,0 1 1 0 0,0 0-1 0 0,0-1 1 0 0,1 1 0 0 0,-1 0-1 0 0,1-1 1 0 0,-1 1-1 0 0,1 0 1 0 0,-1 0-1 0 0,1-1 1 0 0,0 1 0 0 0,-1 0-1 0 0,1 0 1 0 0,0 0-1 0 0,0 0 1 0 0,0 0-1 0 0,0 0 1 0 0,0 0 0 0 0,0 0-1 0 0,0 0 1 0 0,1 0-1 0 0,-1 1 1 0 0,0-1 0 0 0,0 0-1 0 0,1 1-28 0 0,-14 1 70 0 0,1 0 1 0 0,0 1-1 0 0,0 1 0 0 0,0 0 1 0 0,0 0-1 0 0,1 1 0 0 0,-1 1 1 0 0,1 0-1 0 0,0 0 0 0 0,0 1 0 0 0,1 0 1 0 0,0 0-1 0 0,0 1 0 0 0,0 1 1 0 0,1-1-1 0 0,0 1 0 0 0,0 1 1 0 0,-4 6-71 0 0,12-13-4 0 0,-1 1 1 0 0,1-1-1 0 0,0 1 1 0 0,-1-1 0 0 0,1 1-1 0 0,1-1 1 0 0,-1 1 0 0 0,0-1-1 0 0,0 1 1 0 0,1-1 0 0 0,0 0-1 0 0,-1 1 1 0 0,1-1 0 0 0,0 1-1 0 0,0-1 1 0 0,0 0-1 0 0,0 0 1 0 0,1 0 0 0 0,-1 0-1 0 0,1 0 1 0 0,-1 0 0 0 0,1 0-1 0 0,0 0 1 0 0,0 0 0 0 0,-1-1-1 0 0,1 1 1 0 0,0-1 0 0 0,1 1-1 0 0,-1-1 1 0 0,0 0-1 0 0,0 0 1 0 0,0 0 0 0 0,1 0-1 0 0,-1 0 1 0 0,1 0 0 0 0,-1-1-1 0 0,1 1 1 0 0,-1-1 0 0 0,1 0-1 0 0,-1 0 1 0 0,1 1 0 0 0,-1-2-1 0 0,1 1 1 0 0,-1 0-1 0 0,1 0 1 0 0,-1-1 0 0 0,0 0-1 0 0,1 1 1 0 0,-1-1 0 0 0,1 0-1 0 0,-1 0 1 0 0,0 0 0 0 0,0 0-1 0 0,0-1 4 0 0,7 1-45 0 0,0 0-1 0 0,0-1 0 0 0,-1 0 0 0 0,1 0 1 0 0,-1-1-1 0 0,0 0 0 0 0,1-1 1 0 0,-2 0-1 0 0,1 0 0 0 0,0 0 1 0 0,-1-1-1 0 0,0 0 0 0 0,0-1 1 0 0,0 0-1 0 0,-1 0 0 0 0,1 0 1 0 0,-2-1-1 0 0,1 0 0 0 0,-1 0 1 0 0,0 0-1 0 0,0-1 0 0 0,-1 1 1 0 0,0-1-1 0 0,0 0 0 0 0,-1-1 0 0 0,0 1 1 0 0,-1 0-1 0 0,0-1 0 0 0,0 0 1 0 0,0 1-1 0 0,-1-2 46 0 0,0-5 164 0 0,1-1 0 0 0,-2 0 0 0 0,0 0 0 0 0,-1 0 0 0 0,0 0 0 0 0,-1 0 0 0 0,-1 1 0 0 0,-1-1 1 0 0,0 1-1 0 0,-1 0 0 0 0,-1 0 0 0 0,0 0 0 0 0,-1 1 0 0 0,0 0 0 0 0,-1 0 0 0 0,-1 1 0 0 0,0 0 0 0 0,-1 0 0 0 0,-3-2-164 0 0,10 15 34 0 0,1 1 1 0 0,0-1-1 0 0,0 1 0 0 0,0 0 0 0 0,0 0 1 0 0,0-1-1 0 0,0 1 0 0 0,1 1 0 0 0,-1-1 1 0 0,0 0-1 0 0,0 0 0 0 0,1 1 0 0 0,-1-1 1 0 0,1 1-1 0 0,-1-1 0 0 0,1 1 1 0 0,0 0-1 0 0,-1-1 0 0 0,1 1 0 0 0,0 0 1 0 0,0 0-1 0 0,0 0 0 0 0,1 0 0 0 0,-1 0 1 0 0,0 0-1 0 0,1 0 0 0 0,-1 0 0 0 0,1 0 1 0 0,0 0-1 0 0,0 1 0 0 0,-1-1 1 0 0,1 0-1 0 0,1 0 0 0 0,-1 0 0 0 0,0 0 1 0 0,0 0-1 0 0,1 0 0 0 0,0 2-34 0 0,36 122-145 0 0,36 35-1956 0 0,6 20-5401 0 0,-73-157 6141 0 0</inkml:trace>
  <inkml:trace contextRef="#ctx0" brushRef="#br0" timeOffset="189287.408">9560 9979 1196 0 0,'-1'-3'165'0'0,"-1"0"0"0"0,1 0 0 0 0,0 0 0 0 0,-1 0 0 0 0,0 1 0 0 0,0-1 0 0 0,0 1 0 0 0,0-1 0 0 0,0 1 0 0 0,0 0 0 0 0,-1 0 0 0 0,1 0 0 0 0,-1 0 0 0 0,1 0 0 0 0,-1 0 0 0 0,0 1 0 0 0,1-1 0 0 0,-1 1 0 0 0,0 0-1 0 0,0 0 1 0 0,0 0 0 0 0,0 0 0 0 0,0 0 0 0 0,-1 1 0 0 0,1 0 0 0 0,-2-1-165 0 0,-2 2 105 0 0,0 0-1 0 0,0 1 0 0 0,0-1 1 0 0,0 1-1 0 0,0 1 0 0 0,0 0 1 0 0,0-1-1 0 0,1 2 0 0 0,-1-1 1 0 0,1 1-1 0 0,0 0 1 0 0,0 0-1 0 0,1 1 0 0 0,-1 0 1 0 0,1 0-1 0 0,0 0 0 0 0,-1 2-104 0 0,-7 9 187 0 0,1 1-1 0 0,1 0 1 0 0,0 0 0 0 0,1 1-1 0 0,1 0 1 0 0,1 1-1 0 0,1 0 1 0 0,0 0 0 0 0,2 1-1 0 0,0 0 1 0 0,1 0-1 0 0,1 0 1 0 0,-1 15-187 0 0,5-30-4 0 0,0 0 0 0 0,0 0 1 0 0,0 0-1 0 0,0-1 0 0 0,1 1 0 0 0,0 0 1 0 0,0-1-1 0 0,0 1 0 0 0,0-1 0 0 0,1 0 1 0 0,-1 0-1 0 0,1 1 0 0 0,0-2 1 0 0,1 1-1 0 0,-1 0 0 0 0,1-1 0 0 0,-1 0 1 0 0,1 1-1 0 0,0-2 0 0 0,0 1 0 0 0,1 0 1 0 0,-1-1-1 0 0,0 0 0 0 0,1 0 0 0 0,0 0 1 0 0,-1 0-1 0 0,1-1 0 0 0,0 0 0 0 0,0 0 1 0 0,0 0-1 0 0,-1 0 0 0 0,1-1 0 0 0,0 0 1 0 0,0 0-1 0 0,0 0 0 0 0,0-1 0 0 0,0 1 1 0 0,0-1-1 0 0,0-1 0 0 0,0 1 1 0 0,-1 0-1 0 0,1-1 0 0 0,-1 0 0 0 0,1 0 1 0 0,-1-1-1 0 0,1 1 0 0 0,-1-1 0 0 0,0 0 1 0 0,0 0-1 0 0,-1 0 0 0 0,1-1 0 0 0,-1 1 1 0 0,1-1-1 0 0,-1-1 4 0 0,10-7-84 0 0,-1-1-1 0 0,0 0 1 0 0,-1-1 0 0 0,-1 0 0 0 0,-1-1-1 0 0,0 0 1 0 0,0-1 0 0 0,-2 0 0 0 0,0 0-1 0 0,0 0 1 0 0,-2-1 0 0 0,0 0 0 0 0,-1 0-1 0 0,0-8 85 0 0,14-36 708 0 0,-14 65-730 0 0,183 134-316 0 0,-43-69-5401 0 0,-132-64 4503 0 0</inkml:trace>
  <inkml:trace contextRef="#ctx0" brushRef="#br0" timeOffset="190296.388">10982 10114 1212 0 0,'7'-7'463'0'0,"-3"5"-243"0"0,-1 0 0 0 0,1-1 0 0 0,-1 1 1 0 0,0-1-1 0 0,0 0 0 0 0,0 0 1 0 0,-1 0-1 0 0,1 0 0 0 0,0 0 1 0 0,-1 0-1 0 0,0-1 0 0 0,0 1 0 0 0,0-1 1 0 0,-1 0-1 0 0,1 0 0 0 0,-1 1 1 0 0,0-1-1 0 0,0 0 0 0 0,0 0 1 0 0,0 0-1 0 0,-1 0 0 0 0,1 0 0 0 0,-1-1 1 0 0,0 1-1 0 0,0 0 0 0 0,-1 0 1 0 0,0-2-221 0 0,-2 0 69 0 0,0 0 0 0 0,0 1 0 0 0,0-1 0 0 0,-1 1 1 0 0,0 0-1 0 0,0 0 0 0 0,0 1 0 0 0,-1-1 0 0 0,0 1 1 0 0,1 0-1 0 0,-2 0 0 0 0,1 1 0 0 0,0-1 0 0 0,-1 1 1 0 0,1 0-1 0 0,-1 1 0 0 0,0-1 0 0 0,0 1 0 0 0,0 0 1 0 0,0 1-1 0 0,0-1 0 0 0,-1 1 0 0 0,1 0 0 0 0,0 1 0 0 0,-1 0 1 0 0,1 0-1 0 0,0 0 0 0 0,-1 1 0 0 0,-3 0-69 0 0,-3 1 44 0 0,0 0-1 0 0,0 1 0 0 0,0 0 1 0 0,1 1-1 0 0,-1 1 0 0 0,1 0 1 0 0,0 0-1 0 0,0 1 0 0 0,1 1 1 0 0,0 0-1 0 0,0 0 1 0 0,0 1-1 0 0,1 1 0 0 0,-2 1-43 0 0,0 3 75 0 0,0 0 0 0 0,0 1 0 0 0,1 0-1 0 0,1 0 1 0 0,0 1 0 0 0,1 1 0 0 0,1-1-1 0 0,0 2 1 0 0,1-1 0 0 0,1 1 0 0 0,1 0-1 0 0,0 0 1 0 0,1 0 0 0 0,1 1 0 0 0,-1 15-75 0 0,3-28 7 0 0,1 1-1 0 0,1-1 1 0 0,-1 0 0 0 0,1 0 0 0 0,-1 0 0 0 0,2 0 0 0 0,-1 0 0 0 0,0 0 0 0 0,1 0 0 0 0,0 0 0 0 0,0 0-1 0 0,1-1 1 0 0,-1 1 0 0 0,1-1 0 0 0,0 1 0 0 0,0-1 0 0 0,0 0 0 0 0,1 0 0 0 0,-1-1 0 0 0,1 1-1 0 0,0-1 1 0 0,0 1 0 0 0,0-1 0 0 0,1-1 0 0 0,-1 1 0 0 0,1-1 0 0 0,0 1 0 0 0,-1-1 0 0 0,1 0-1 0 0,0-1 1 0 0,0 1 0 0 0,3-1-7 0 0,5 2-58 0 0,-1-1 1 0 0,1 0-1 0 0,-1-1 0 0 0,1 0 0 0 0,0-1 0 0 0,-1-1 0 0 0,1 0 1 0 0,0 0-1 0 0,-1-1 0 0 0,1-1 0 0 0,-1 0 0 0 0,2-2 58 0 0,2-2-149 0 0,0-1 1 0 0,0-1-1 0 0,-1 0 0 0 0,0-1 0 0 0,-1-1 0 0 0,0 0 0 0 0,-1-1 0 0 0,0 0 0 0 0,0-1 0 0 0,-2 0 1 0 0,0-1-1 0 0,0-1 0 0 0,-1 0 0 0 0,-1 0 0 0 0,-1-1 0 0 0,0 0 0 0 0,5-14 149 0 0,74-294-901 0 0,-83 306 924 0 0,34-227 1981 0 0,-46 303-1840 0 0,3 1 0 0 0,2 0 0 0 0,3 0 0 0 0,3 0 1 0 0,10 57-165 0 0,-12-103 38 0 0,0 1 1 0 0,2 0 0 0 0,-1 0 0 0 0,2-1 0 0 0,0 0-1 0 0,0 1 1 0 0,1-1 0 0 0,1-1 0 0 0,0 1 0 0 0,1-1-1 0 0,0 0 1 0 0,1-1 0 0 0,0 1 0 0 0,1-2-1 0 0,0 1 1 0 0,1-1 0 0 0,0-1 0 0 0,0 0 0 0 0,1 0-1 0 0,0-1 1 0 0,1 0 0 0 0,0-1 0 0 0,0 0 0 0 0,0-1-1 0 0,1 0 1 0 0,0-1 0 0 0,0-1 0 0 0,1 0-39 0 0,-3-3-12 0 0,0 0 0 0 0,0-1 0 0 0,0 0 1 0 0,0-1-1 0 0,0 0 0 0 0,0-1 0 0 0,0 0 0 0 0,0-1 1 0 0,0 0-1 0 0,-1-1 0 0 0,1 0 0 0 0,-1 0 0 0 0,0-1 1 0 0,-1-1-1 0 0,1 1 0 0 0,-1-2 0 0 0,0 1 0 0 0,0-1 1 0 0,-1-1-1 0 0,0 1 0 0 0,0-1 0 0 0,-1-1 1 0 0,0 1-1 0 0,-1-1 0 0 0,1-1 0 0 0,-2 1 0 0 0,1-1 1 0 0,-1 0-1 0 0,-1 0 0 0 0,0 0 0 0 0,0-1 0 0 0,-1 0 1 0 0,-1 1-1 0 0,0-1 0 0 0,1-10 12 0 0,-3 19 97 0 0,-2-13 325 0 0,0 14-417 0 0,1 1 0 0 0,-1-1 0 0 0,0 1 0 0 0,1 0-1 0 0,-1 0 1 0 0,1-1 0 0 0,-1 1 0 0 0,0 0 0 0 0,1 1 0 0 0,-1-1 0 0 0,0 0 0 0 0,1 0 0 0 0,-1 1 0 0 0,1-1 0 0 0,-1 1 0 0 0,1-1 0 0 0,-1 1 0 0 0,1 0 0 0 0,-1-1 0 0 0,1 1 0 0 0,0 0 0 0 0,-1 0 0 0 0,1 0 0 0 0,0 0-1 0 0,0 0 1 0 0,-1 1 0 0 0,1-1 0 0 0,0 0 0 0 0,0 0 0 0 0,1 1 0 0 0,-1-1 0 0 0,0 1 0 0 0,0-1 0 0 0,1 1 0 0 0,-1-1 0 0 0,0 1 0 0 0,1-1 0 0 0,0 1 0 0 0,-1-1 0 0 0,1 1 0 0 0,0 0 0 0 0,0-1 0 0 0,0 1 0 0 0,0-1 0 0 0,0 1-1 0 0,0 0 1 0 0,0-1 0 0 0,1 1 0 0 0,-1-1 0 0 0,1 1 0 0 0,-1 0 0 0 0,1-1 0 0 0,-1 1 0 0 0,1-1 0 0 0,0 0 0 0 0,0 1 0 0 0,0-1 0 0 0,0 0 0 0 0,0 1 0 0 0,0-1 0 0 0,1 1-5 0 0,33 55-2765 0 0,-35-54 1137 0 0,0-2-2372 0 0,-3-2 2555 0 0</inkml:trace>
  <inkml:trace contextRef="#ctx0" brushRef="#br0" timeOffset="190666.284">11626 9536 968 0 0,'0'8'6776'0'0,"0"7"-4762"0"0,5 49-9325 0 0,0-41 7352 0 0,4 1-1289 0 0</inkml:trace>
  <inkml:trace contextRef="#ctx0" brushRef="#br0" timeOffset="191213.421">11914 10157 1100 0 0,'12'-13'5455'0'0,"31"-66"-4481"0"0,-24 39-911 0 0,-2 0-1 0 0,-2-2 1 0 0,-1 0 0 0 0,-2 0-1 0 0,2-27-62 0 0,-14 70-9 0 0,0-1 0 0 0,-1 1 0 0 0,1-1 0 0 0,0 0 0 0 0,-1 1 1 0 0,1-1-1 0 0,0 0 0 0 0,-1 1 0 0 0,1-1 0 0 0,0 0 0 0 0,-1 1 0 0 0,1-1 0 0 0,-1 0 0 0 0,1 0 0 0 0,-1 1 0 0 0,1-1 0 0 0,-1 0 0 0 0,1 0 1 0 0,-1 0-1 0 0,1 0 0 0 0,-1 0 9 0 0,120 147-45 0 0,-18-35 658 0 0,-99-108-597 0 0,0 0 0 0 0,0 0-1 0 0,0 1 1 0 0,-1-1-1 0 0,1 1 1 0 0,-1-1-1 0 0,0 1 1 0 0,-1 0-1 0 0,1-1 1 0 0,-1 1-1 0 0,0 0 1 0 0,0-1 0 0 0,0 1-1 0 0,-1 0 1 0 0,0-1-1 0 0,0 1 1 0 0,0-1-1 0 0,0 1 1 0 0,-1-1-1 0 0,0 1 1 0 0,1-1 0 0 0,-2 0-1 0 0,1 0 1 0 0,0 0-1 0 0,-1 0 1 0 0,0 0-1 0 0,0-1 1 0 0,0 1-1 0 0,0-1 1 0 0,-1 0 0 0 0,1 0-1 0 0,-1 0 1 0 0,0 0-1 0 0,0 0 1 0 0,0-1-1 0 0,0 0 1 0 0,0 0-1 0 0,0 0 1 0 0,-1 0 0 0 0,1-1-1 0 0,-1 0 1 0 0,1 0-1 0 0,-1 0 1 0 0,1 0-1 0 0,-1-1 1 0 0,0 1-1 0 0,1-1 1 0 0,-1 0-1 0 0,-3-1-15 0 0,3 0-225 0 0,1 0 0 0 0,0 0-1 0 0,0 0 1 0 0,0-1 0 0 0,0 1-1 0 0,0-1 1 0 0,0 0 0 0 0,0 0-1 0 0,1-1 1 0 0,-1 1 0 0 0,1-1-1 0 0,-1 1 1 0 0,1-1 0 0 0,0 0-1 0 0,0-1 1 0 0,0 1-1 0 0,1 0 1 0 0,-1-1 0 0 0,1 0-1 0 0,-1 1 1 0 0,1-1 0 0 0,1 0-1 0 0,-1 0 1 0 0,0 0 0 0 0,1 0-1 0 0,0 0 1 0 0,0-1 225 0 0,-5-21-1145 0 0</inkml:trace>
  <inkml:trace contextRef="#ctx0" brushRef="#br0" timeOffset="191698.007">12355 9821 1280 0 0,'0'0'105'0'0,"-1"0"-1"0"0,0 0 1 0 0,1 0-1 0 0,-1 0 1 0 0,1 0-1 0 0,-1 0 1 0 0,1 0-1 0 0,-1-1 1 0 0,1 1-1 0 0,-1 0 1 0 0,1 0-1 0 0,-1-1 1 0 0,1 1-1 0 0,-1 0 1 0 0,1 0-1 0 0,-1-1 1 0 0,1 1-1 0 0,-1-1 1 0 0,1 1-1 0 0,-1 0 1 0 0,1-1-1 0 0,0 1 1 0 0,-1-1-1 0 0,1 1 1 0 0,0-1-1 0 0,0 1 1 0 0,-1-1-1 0 0,1 1 1 0 0,0-1-1 0 0,0 1 1 0 0,0-1-1 0 0,-1 1 1 0 0,1-1-1 0 0,0 0 1 0 0,0 1-1 0 0,0-1 1 0 0,0 1-1 0 0,0-1 1 0 0,0 1-1 0 0,0-1 1 0 0,0 0-1 0 0,1 1 1 0 0,-1-1-1 0 0,0 1 1 0 0,0-1-1 0 0,0 1 1 0 0,1-1-1 0 0,-1 1 1 0 0,0-1-105 0 0,-10 4 103 0 0,0 0 1 0 0,1 1 0 0 0,-1 0 0 0 0,1 0-1 0 0,0 1 1 0 0,0 0 0 0 0,0 1 0 0 0,1 0 0 0 0,0 0-1 0 0,0 1 1 0 0,0 0 0 0 0,1 0 0 0 0,0 1-1 0 0,0 0 1 0 0,1 0 0 0 0,0 1 0 0 0,1-1 0 0 0,0 1-1 0 0,0 1 1 0 0,1-1 0 0 0,0 1 0 0 0,0-1-1 0 0,1 1 1 0 0,1 0 0 0 0,0 0 0 0 0,-1 5-104 0 0,6-8-17 0 0,1 0-1 0 0,0 1 1 0 0,0-1 0 0 0,0 0-1 0 0,1-1 1 0 0,-1 1 0 0 0,2-1 0 0 0,-1 0-1 0 0,1 0 1 0 0,0-1 0 0 0,0 1-1 0 0,0-1 1 0 0,1-1 0 0 0,0 1-1 0 0,0-1 1 0 0,0 0 0 0 0,0-1 0 0 0,1 0-1 0 0,0 0 1 0 0,-1-1 0 0 0,1 1-1 0 0,0-2 1 0 0,0 1 0 0 0,0-1 0 0 0,0 0-1 0 0,0-1 1 0 0,0 0 0 0 0,1 0-1 0 0,-1-1 1 0 0,0 0 17 0 0,131-43-4903 0 0,-120 28 3726 0 0</inkml:trace>
  <inkml:trace contextRef="#ctx0" brushRef="#br0" timeOffset="192040.175">12659 9796 2116 0 0,'132'166'5159'0'0,"-131"-164"-5032"0"0,1 0-1 0 0,-1 0 1 0 0,0 0 0 0 0,1 0 0 0 0,-1 0 0 0 0,0 0 0 0 0,0 1 0 0 0,-1-1 0 0 0,1 0 0 0 0,0 0-1 0 0,-1 1 1 0 0,1-1 0 0 0,-1 0 0 0 0,0 1 0 0 0,0-1 0 0 0,0 1 0 0 0,0-1 0 0 0,0 0 0 0 0,-1 1-1 0 0,1-1 1 0 0,-1 0 0 0 0,1 1 0 0 0,-1-1 0 0 0,0 0 0 0 0,0 0 0 0 0,0 0 0 0 0,0 1 0 0 0,0-1-1 0 0,0 0 1 0 0,-1-1 0 0 0,1 1 0 0 0,-1 0 0 0 0,1 0 0 0 0,-1 0 0 0 0,0-1 0 0 0,0 1 0 0 0,0-1-1 0 0,0 0 1 0 0,0 1 0 0 0,0-1 0 0 0,0 0-127 0 0,-2-46 870 0 0,9 20-1359 0 0,2 1 0 0 0,0 0 0 0 0,2 1 0 0 0,1-1 1 0 0,0 2-1 0 0,2 0 0 0 0,1 0 0 0 0,0 1 1 0 0,2 0-1 0 0,0 2 0 0 0,13-14 489 0 0,11-26-5280 0 0,-37 52 4038 0 0</inkml:trace>
  <inkml:trace contextRef="#ctx0" brushRef="#br0" timeOffset="192396.6">13003 9874 1332 0 0,'203'-66'4898'0'0,"-292"91"-2605"0"0,62-15-2086 0 0,13-6-132 0 0,0 0 0 0 0,0 1 0 0 0,1 0 0 0 0,0 1 0 0 0,0 1 0 0 0,0 0-1 0 0,1 1 1 0 0,0 0 0 0 0,0 1 0 0 0,1 0 0 0 0,0 1 0 0 0,0 0 0 0 0,1 0 0 0 0,1 1 0 0 0,-6 8-75 0 0,16-16-19 0 0,-1-1 1 0 0,1 0 0 0 0,0 0 0 0 0,0 1-1 0 0,0-1 1 0 0,0 0 0 0 0,0 0 0 0 0,0 0 0 0 0,0 0-1 0 0,1 0 1 0 0,-1 0 0 0 0,1-1 0 0 0,-1 1-1 0 0,1 0 1 0 0,0-1 0 0 0,0 1 0 0 0,0-1-1 0 0,0 0 1 0 0,0 1 0 0 0,0-1 0 0 0,0 0 0 0 0,0 0-1 0 0,0 0 1 0 0,0-1 0 0 0,1 1 0 0 0,-1 0-1 0 0,0-1 1 0 0,1 0 0 0 0,-1 1 0 0 0,0-1-1 0 0,1 0 1 0 0,-1 0 0 0 0,0 0 0 0 0,1-1 0 0 0,-1 1-1 0 0,0 0 1 0 0,1-1 0 0 0,-1 0 0 0 0,0 1-1 0 0,0-1 1 0 0,0 0 0 0 0,1 0 0 0 0,-1 0-1 0 0,1-1 19 0 0,23-3-663 0 0,0-1-1 0 0,0-1 0 0 0,-1-2 0 0 0,0 0 1 0 0,0-1-1 0 0,-1-2 0 0 0,-1 0 0 0 0,0-2 1 0 0,15-11 663 0 0,-10 1-1262 0 0</inkml:trace>
  <inkml:trace contextRef="#ctx0" brushRef="#br0" timeOffset="192817.743">13448 9452 968 0 0,'1'-41'4194'0'0,"2"30"-2181"0"0,-2 31-1111 0 0,-40 394 3195 0 0,40-407-4051 0 0,-1 1-1 0 0,1 0 1 0 0,0 0 0 0 0,1 0-1 0 0,0-1 1 0 0,0 1 0 0 0,1-1 0 0 0,0 1-1 0 0,0-1 1 0 0,0 0 0 0 0,1 0-1 0 0,0 0 1 0 0,1-1 0 0 0,-1 1 0 0 0,1-1-1 0 0,1 0 1 0 0,-1-1 0 0 0,1 1-1 0 0,0-1 1 0 0,0 0 0 0 0,0-1 0 0 0,1 1-1 0 0,0-1 1 0 0,0 0 0 0 0,0-1 0 0 0,0 0-1 0 0,0 0 1 0 0,1 0 0 0 0,-1-1-1 0 0,1 0 1 0 0,0-1 0 0 0,0 0 0 0 0,-1 0-1 0 0,1 0 1 0 0,0-1 0 0 0,0-1-1 0 0,0 1 1 0 0,0-1 0 0 0,0 0 0 0 0,0-1-46 0 0,1 1-62 0 0,0 0 1 0 0,1-1-1 0 0,-1 0 1 0 0,0-1 0 0 0,0 0-1 0 0,0 0 1 0 0,-1-1 0 0 0,1 0-1 0 0,-1 0 1 0 0,0-1-1 0 0,0 0 1 0 0,-1-1 0 0 0,1 0-1 0 0,-1 0 1 0 0,0 0 0 0 0,-1-1-1 0 0,1 0 1 0 0,-1 0-1 0 0,-1-1 1 0 0,0 1 0 0 0,0-1-1 0 0,0-1 1 0 0,-1 1-1 0 0,0-1 1 0 0,0 1 0 0 0,-1-1-1 0 0,-1 0 1 0 0,1 0 0 0 0,-1 0-1 0 0,-1-1 1 0 0,1-6 61 0 0,-4 11-20 0 0,1 1 0 0 0,-1-1 0 0 0,0 0 1 0 0,0 1-1 0 0,0 0 0 0 0,0-1 0 0 0,-1 1 0 0 0,0 0 1 0 0,0 0-1 0 0,0 1 0 0 0,0-1 0 0 0,-1 0 0 0 0,1 1 1 0 0,-1 0-1 0 0,0 0 0 0 0,0 0 0 0 0,0 1 0 0 0,0-1 1 0 0,-1 1-1 0 0,1 0 0 0 0,-1 0 0 0 0,1 0 0 0 0,-1 1 1 0 0,0-1-1 0 0,1 1 0 0 0,-1 0 0 0 0,0 1 0 0 0,0-1 0 0 0,0 1 1 0 0,0 0-1 0 0,0 0 0 0 0,0 1 0 0 0,0-1 0 0 0,1 1 1 0 0,-1 0-1 0 0,0 1 0 0 0,0-1 0 0 0,1 1 0 0 0,-1 0 1 0 0,1 0-1 0 0,-1 0 0 0 0,1 0 0 0 0,0 1 0 0 0,0 0 1 0 0,0 0-1 0 0,0 0 0 0 0,-2 3 20 0 0,4-5-3 0 0,1 0 1 0 0,0-1-1 0 0,0 1 0 0 0,0 0 0 0 0,0 0 0 0 0,0 0 1 0 0,0 0-1 0 0,0 0 0 0 0,1 0 0 0 0,-1 0 1 0 0,0 0-1 0 0,0 0 0 0 0,1 0 0 0 0,-1 0 1 0 0,1 0-1 0 0,-1 1 0 0 0,1-1 0 0 0,-1 0 1 0 0,1 0-1 0 0,0 1 0 0 0,0-1 0 0 0,-1 0 1 0 0,1 0-1 0 0,0 1 0 0 0,0-1 0 0 0,0 0 1 0 0,0 1-1 0 0,1-1 0 0 0,-1 0 0 0 0,0 0 1 0 0,1 1-1 0 0,-1-1 0 0 0,0 0 0 0 0,1 0 0 0 0,-1 1 1 0 0,1-1-1 0 0,0 0 0 0 0,-1 0 0 0 0,1 0 1 0 0,0 0-1 0 0,0 0 0 0 0,0 0 0 0 0,0 0 1 0 0,0 0-1 0 0,0 0 0 0 0,0-1 0 0 0,0 1 1 0 0,0 0-1 0 0,0-1 0 0 0,0 1 0 0 0,0 0 1 0 0,1-1-1 0 0,-1 0 0 0 0,0 1 0 0 0,0-1 1 0 0,1 0-1 0 0,-1 1 0 0 0,0-1 3 0 0,101 27-1343 0 0,54-37-5195 0 0,-138 4 5406 0 0</inkml:trace>
  <inkml:trace contextRef="#ctx0" brushRef="#br0" timeOffset="193116.406">13222 9518 2224 0 0,'-13'6'3971'0'0,"24"-4"-1903"0"0,21-5-1167 0 0,-32 3-901 0 0,13-1 201 0 0,113-10-661 0 0,3 17-4991 0 0,-91 3 4013 0 0</inkml:trace>
  <inkml:trace contextRef="#ctx0" brushRef="#br0" timeOffset="193521.499">13152 9839 1240 0 0,'0'6'836'0'0,"0"0"-48"0"0,-2 2-32 0 0,-2 8-80 0 0,-4 2-76 0 0,-2-1-52 0 0,-3 2-31 0 0,-1-1-41 0 0,-4-3-64 0 0,2 0-132 0 0,-5-3-212 0 0,4-3-8 0 0,1-7-636 0 0,3-2-749 0 0,13 0 89 0 0,-24-14 52 0 0,14-2 40 0 0</inkml:trace>
  <inkml:trace contextRef="#ctx0" brushRef="#br0" timeOffset="194807.105">14661 9424 964 0 0,'0'0'889'0'0,"0"0"-162"0"0,0 0-45 0 0,12-1 129 0 0,-2 4 1942 0 0,-7-1-2694 0 0,0 1-1 0 0,0-1 1 0 0,0 1-1 0 0,0-1 1 0 0,-1 1-1 0 0,1 0 1 0 0,-1 0-1 0 0,0 1 1 0 0,1-1 0 0 0,-1 0-1 0 0,-1 1 1 0 0,1-1-1 0 0,0 1 1 0 0,-1-1-1 0 0,0 1 1 0 0,0 0-1 0 0,0 0 1 0 0,0 0 0 0 0,-1 0-1 0 0,1-1 1 0 0,-1 4-59 0 0,4 12 156 0 0,99 371 2178 0 0,-90-292-1721 0 0,-14-96-606 0 0,0 0 0 0 0,0 0 0 0 0,0-1 0 0 0,-1 1 1 0 0,1 0-1 0 0,-1 0 0 0 0,0-1 0 0 0,1 1 0 0 0,-1-1 0 0 0,0 1 0 0 0,0-1 0 0 0,0 0 0 0 0,0 0 0 0 0,0 0 0 0 0,0 0 1 0 0,0 0-1 0 0,0 0 0 0 0,0 0 0 0 0,0-1 0 0 0,-1 1 0 0 0,1-1 0 0 0,0 0 0 0 0,-1 1 0 0 0,1-1 0 0 0,0 0 1 0 0,0-1-1 0 0,-1 1 0 0 0,1 0 0 0 0,0 0 0 0 0,-1-1 0 0 0,1 0 0 0 0,0 1 0 0 0,0-1 0 0 0,0 0 0 0 0,0 0 0 0 0,0 0 1 0 0,0 0-1 0 0,0 0 0 0 0,0-1 0 0 0,0 1 0 0 0,0-1 0 0 0,1 1 0 0 0,-1-1 0 0 0,1 0 0 0 0,-2-1-7 0 0,-8-11-65 0 0,0 0-1 0 0,1-1 0 0 0,0 0 0 0 0,1-1 0 0 0,1 0 0 0 0,0 0 0 0 0,2-1 1 0 0,0 0-1 0 0,0 0 0 0 0,2-1 0 0 0,0 1 0 0 0,1-1 0 0 0,1 0 0 0 0,1 0 1 0 0,0 0-1 0 0,1 0 0 0 0,1 0 0 0 0,2-7 66 0 0,-2 6-9 0 0,0 1-1 0 0,2-1 1 0 0,0 1 0 0 0,1 0-1 0 0,1 0 1 0 0,1 0 0 0 0,1 1-1 0 0,0 0 1 0 0,1 0 0 0 0,0 0-1 0 0,2 1 1 0 0,0 1 0 0 0,1 0-1 0 0,0 0 1 0 0,1 1 0 0 0,1 0-1 0 0,0 1 1 0 0,1 0 0 0 0,0 2-1 0 0,1-1 1 0 0,0 2 0 0 0,1 0-1 0 0,0 1 1 0 0,1 0 0 0 0,0 1-1 0 0,0 1 1 0 0,0 1 0 0 0,1 0-1 0 0,0 2 1 0 0,4-1 9 0 0,-18 4-4 0 0,1 0-1 0 0,0 1 1 0 0,0-1 0 0 0,0 1-1 0 0,0 0 1 0 0,0 1 0 0 0,0-1-1 0 0,0 1 1 0 0,0 0-1 0 0,-1 0 1 0 0,1 0 0 0 0,0 0-1 0 0,-1 1 1 0 0,1 0 0 0 0,-1 0-1 0 0,1 1 1 0 0,-1-1 0 0 0,0 1-1 0 0,0 0 1 0 0,0 0 0 0 0,0 0-1 0 0,-1 0 1 0 0,1 1 0 0 0,-1-1-1 0 0,0 1 1 0 0,0 0 0 0 0,0 0-1 0 0,0 0 1 0 0,-1 1 0 0 0,0-1-1 0 0,0 0 1 0 0,0 1 0 0 0,0 0-1 0 0,-1-1 1 0 0,1 1 0 0 0,-1 0-1 0 0,-1 0 1 0 0,1 0 0 0 0,-1 0-1 0 0,1 0 1 0 0,-1 0 0 0 0,-1-1-1 0 0,1 2 5 0 0,-12 18 42 0 0,-1-1 0 0 0,-1-1 0 0 0,-1 0 0 0 0,-1-1 0 0 0,-1-1 0 0 0,0-1 0 0 0,-2 0 0 0 0,0-1 0 0 0,-1-1-1 0 0,0-1 1 0 0,-2 0 0 0 0,0-2 0 0 0,-1-1 0 0 0,0 0 0 0 0,-1-2 0 0 0,-9 3-42 0 0,-17 7 943 0 0,96-18-991 0 0,0 1 0 0 0,-1 3 0 0 0,1 1 0 0 0,-1 3 0 0 0,-1 1 0 0 0,0 3 0 0 0,-1 1 0 0 0,-1 2 0 0 0,15 10 48 0 0,6-1-645 0 0,94 24-6354 0 0,-154-51 5611 0 0</inkml:trace>
  <inkml:trace contextRef="#ctx0" brushRef="#br0" timeOffset="195227.274">15642 9433 1240 0 0,'30'71'2034'0'0,"-3"3"-1"0"0,-3 0 1 0 0,-4 1-1 0 0,6 44-2033 0 0,-20-77 2341 0 0,-6-41-1840 0 0,3-5-108 0 0,16-19-151 0 0,-2-1 1 0 0,0 0-1 0 0,-2-1 0 0 0,-1-1 0 0 0,-1-1 0 0 0,-1 0 0 0 0,5-18-242 0 0,7-12 264 0 0,78-207 676 0 0,-98 249-972 0 0,-1 16-6823 0 0,1 20 3979 0 0,6 21 450 0 0,-6-16 1115 0 0</inkml:trace>
  <inkml:trace contextRef="#ctx0" brushRef="#br0" timeOffset="195508.469">16298 9851 2324 0 0,'0'2'1104'0'0,"2"-1"-244"0"0,-1-1-212 0 0,1 0-304 0 0,-1 2-180 0 0,-1-1-15 0 0,0 1-362 0 0,0-2-327 0 0,0 3 48 0 0,2-2 36 0 0,0 1 40 0 0,-2-1 36 0 0,0 1-848 0 0</inkml:trace>
  <inkml:trace contextRef="#ctx0" brushRef="#br0" timeOffset="201782.952">16251 9886 1404 0 0,'0'0'734'0'0,"37"-1"4924"0"0,5 0-3108 0 0,-59 2-2147 0 0,18-2-585 0 0,-1 1-1 0 0,0 0 1 0 0,0-1 0 0 0,0 1 0 0 0,0 0 0 0 0,0-1-1 0 0,0 1 1 0 0,0 0 0 0 0,0 0 0 0 0,-1-1 0 0 0,1 1-1 0 0,0 0 1 0 0,0-1 0 0 0,0 1 0 0 0,0 0 0 0 0,0 0-1 0 0,0-1 1 0 0,-1 1 0 0 0,1 0 0 0 0,0 0 0 0 0,0-1-1 0 0,0 1 1 0 0,0 0 0 0 0,-1 0 0 0 0,1 0 0 0 0,0-1-1 0 0,0 1 1 0 0,-1 0 0 0 0,1 0 0 0 0,0 0 0 0 0,0 0-1 0 0,-1-1 1 0 0,1 1 0 0 0,0 0 0 0 0,-1 0 0 0 0,1 0-1 0 0,0 0 1 0 0,-1 0 0 0 0,1 0 0 0 0,0 0 0 0 0,0 0-1 0 0,-1 0 1 0 0,1 0 0 0 0,0 0 0 0 0,-1 0 0 0 0,1 0 182 0 0,4-5-1480 0 0</inkml:trace>
  <inkml:trace contextRef="#ctx0" brushRef="#br0" timeOffset="202573.888">17087 9401 1132 0 0,'16'-9'2617'0'0,"7"1"2829"0"0,-19 29-4825 0 0,-6 256 682 0 0,20-123-398 0 0,0-54 1148 0 0,-18-99-2047 0 0,0-1-107 0 0,0 0-122 0 0,-8-17-6178 0 0,-1-28 3661 0 0,8 39 2234 0 0,-4-18-683 0 0,-1-1-14 0 0</inkml:trace>
  <inkml:trace contextRef="#ctx0" brushRef="#br0" timeOffset="203507.262">16637 9338 1472 0 0,'-24'2'2715'0'0,"41"1"-1144"0"0,39 2-515 0 0,172-17-175 0 0,177-34-681 0 0,-337 28 2523 0 0,-54 9-1582 0 0,-13 56-1282 0 0,-1-36 187 0 0,11 157-98 0 0,-4 163 474 0 0,-7-330-224 0 0,0-1-38 0 0,-7-4 164 0 0,7-18-421 0 0,1-1-1 0 0,1 1 0 0 0,1 0 0 0 0,1-1 0 0 0,1 2 0 0 0,1-1 0 0 0,1 0 0 0 0,0 1 0 0 0,10-16 98 0 0,-16 36-12 0 0,0 0 1 0 0,0 1-1 0 0,0-1 1 0 0,0 0-1 0 0,0 1 0 0 0,0 0 1 0 0,0-1-1 0 0,0 1 0 0 0,0 0 1 0 0,1-1-1 0 0,-1 1 0 0 0,0 0 1 0 0,0 0-1 0 0,0 0 1 0 0,0 0-1 0 0,1 0 0 0 0,-1 0 1 0 0,0 0-1 0 0,0 1 0 0 0,0-1 1 0 0,0 0-1 0 0,1 1 0 0 0,-1-1 1 0 0,0 1-1 0 0,0-1 1 0 0,0 1-1 0 0,0-1 0 0 0,0 1 1 0 0,0 0-1 0 0,0 0 0 0 0,0-1 1 0 0,-1 1-1 0 0,1 0 0 0 0,0 0 1 0 0,0 0-1 0 0,0 0 1 0 0,-1 0-1 0 0,1 0 0 0 0,-1 0 1 0 0,1 0-1 0 0,-1 0 0 0 0,1 0 1 0 0,-1 0-1 0 0,0 0 0 0 0,1 1 1 0 0,-1-1-1 0 0,0 0 0 0 0,0 1 12 0 0,7 6 12 0 0,1 6-28 0 0,2 0 0 0 0,0 0 0 0 0,1-1 0 0 0,0 0 0 0 0,0-1 0 0 0,2-1 0 0 0,0 0 0 0 0,0 0 0 0 0,0-1 0 0 0,2-1 0 0 0,-1 0 0 0 0,1-1-1 0 0,0-1 1 0 0,1 0 0 0 0,-1-1 0 0 0,1 0 0 0 0,1-2 0 0 0,-1 0 0 0 0,10 1 16 0 0,-15-4-38 0 0,-1 0 0 0 0,1 0-1 0 0,0-1 1 0 0,0-1 0 0 0,0 0 0 0 0,-1 0-1 0 0,1-1 1 0 0,-1 0 0 0 0,1-1 0 0 0,-1 0-1 0 0,0-1 1 0 0,0 0 0 0 0,0-1 0 0 0,0 0-1 0 0,-1 0 1 0 0,0-1 0 0 0,0 0 0 0 0,0-1-1 0 0,-1 1 1 0 0,0-2 0 0 0,-1 1 0 0 0,1-1-1 0 0,-1-1 1 0 0,-1 1 0 0 0,0-1 0 0 0,0 0-1 0 0,0 0 1 0 0,-1-1 0 0 0,-1 0 0 0 0,0 0-1 0 0,0 0 1 0 0,-1 0 0 0 0,0-1 0 0 0,0 1-1 0 0,-2-1 1 0 0,1-3 38 0 0,-2 9-13 0 0,0 0-1 0 0,0 1 1 0 0,0-1-1 0 0,-1 0 1 0 0,0 0-1 0 0,0 1 1 0 0,0-1-1 0 0,-1 1 1 0 0,1-1-1 0 0,-1 1 1 0 0,0 0-1 0 0,-1-1 1 0 0,1 1-1 0 0,-1 0 1 0 0,0 0-1 0 0,1 1 1 0 0,-2-1-1 0 0,1 0 1 0 0,0 1-1 0 0,-1 0 0 0 0,0 0 1 0 0,1 0-1 0 0,-1 0 1 0 0,0 1-1 0 0,-1-1 1 0 0,1 1-1 0 0,0 0 1 0 0,-1 0-1 0 0,1 1 1 0 0,-1-1-1 0 0,1 1 1 0 0,-1 0-1 0 0,0 1 1 0 0,1-1-1 0 0,-1 1 14 0 0,-7-2 22 0 0,0 2 0 0 0,1 0 0 0 0,-1 0-1 0 0,1 1 1 0 0,-1 0 0 0 0,1 1 0 0 0,-1 0 0 0 0,1 1-1 0 0,0 1 1 0 0,0-1 0 0 0,0 2 0 0 0,0 0-1 0 0,1 0 1 0 0,-2 1-22 0 0,7-3 27 0 0,-1-1-1 0 0,1 1 1 0 0,0 0-1 0 0,0 0 1 0 0,0 0-1 0 0,0 1 1 0 0,0 0-1 0 0,1 0 1 0 0,0 0-1 0 0,0 1 1 0 0,0-1-1 0 0,0 1 1 0 0,1 0-1 0 0,-1 0 1 0 0,1 0-1 0 0,1 0 1 0 0,-1 1-1 0 0,1-1 1 0 0,0 1-1 0 0,0 0 1 0 0,0 0-1 0 0,1-1 1 0 0,0 1-1 0 0,0 0 1 0 0,0 0-1 0 0,1 0 1 0 0,0 0-1 0 0,0 0 1 0 0,1 0-1 0 0,0 0 1 0 0,0 0-1 0 0,0 0 1 0 0,0 0-1 0 0,1 0 1 0 0,0-1-1 0 0,1 1 1 0 0,1 2-27 0 0,9 4-143 0 0,0-1 1 0 0,1 0-1 0 0,1-1 0 0 0,0-1 1 0 0,0-1-1 0 0,1 0 0 0 0,0 0 1 0 0,0-2-1 0 0,0 0 0 0 0,1-1 0 0 0,0 0 1 0 0,0-2-1 0 0,1 0 0 0 0,-1-1 1 0 0,1-1-1 0 0,-1 0 0 0 0,15-2 143 0 0,-14 3-529 0 0,99 2-3452 0 0,-76-4 2770 0 0</inkml:trace>
  <inkml:trace contextRef="#ctx0" brushRef="#br0" timeOffset="204725.633">18743 9494 1996 0 0,'0'0'590'0'0,"-3"-14"437"0"0,-15-5 878 0 0,18 17-1865 0 0,-1 1 1 0 0,0-1 0 0 0,0 1-1 0 0,1-1 1 0 0,-1 1-1 0 0,1-1 1 0 0,-1 1-1 0 0,1-1 1 0 0,0 0-1 0 0,0 1 1 0 0,0-1 0 0 0,0 1-1 0 0,0-1 1 0 0,0 0-1 0 0,0 1 1 0 0,0-1-1 0 0,0 1 1 0 0,1-1-1 0 0,-1 1 1 0 0,1-1 0 0 0,-1 1-1 0 0,1-1 1 0 0,0 1-1 0 0,-1-1 1 0 0,1 1-1 0 0,0-1 1 0 0,0 1-1 0 0,0 0 1 0 0,0 0 0 0 0,0 0-1 0 0,0-1 1 0 0,1 1-1 0 0,-1 0 1 0 0,0 0-1 0 0,1 1 1 0 0,-1-1-1 0 0,0 0 1 0 0,1 0 0 0 0,-1 1-1 0 0,1-1 1 0 0,1 0-41 0 0,5-3 59 0 0,1 0 0 0 0,-1 0 1 0 0,1 1-1 0 0,0 1 0 0 0,0-1 1 0 0,0 1-1 0 0,0 1 1 0 0,1 0-1 0 0,-1 0 0 0 0,0 1 1 0 0,1 0-1 0 0,-1 0 0 0 0,0 1 1 0 0,1 1-1 0 0,-1-1 0 0 0,0 1 1 0 0,0 1-1 0 0,0 0 1 0 0,0 0-1 0 0,-1 1 0 0 0,1 0 1 0 0,-1 0-1 0 0,0 1 0 0 0,0 0 1 0 0,0 1-60 0 0,12 7 66 0 0,0 2-1 0 0,-1 0 1 0 0,0 1 0 0 0,-2 0 0 0 0,0 2 0 0 0,0 0 0 0 0,-2 1 0 0 0,-1 1 0 0 0,3 4-66 0 0,-15-21 43 0 0,1-1 1 0 0,-1 1 0 0 0,0-1 0 0 0,0 1-1 0 0,0 0 1 0 0,-1 0 0 0 0,1 0 0 0 0,-1 0-1 0 0,1 0 1 0 0,-1 0 0 0 0,0 0 0 0 0,0 1 0 0 0,0-1-1 0 0,-1 0 1 0 0,1 1 0 0 0,-1-1 0 0 0,0 0-1 0 0,0 1 1 0 0,0-1 0 0 0,0 0 0 0 0,-1 1-1 0 0,1-1 1 0 0,-1 0 0 0 0,0 1 0 0 0,0-1-1 0 0,0 0 1 0 0,0 0 0 0 0,-1 0 0 0 0,1 0 0 0 0,-1 0-1 0 0,0 0 1 0 0,0 0 0 0 0,0-1 0 0 0,0 1-1 0 0,0 0 1 0 0,0-1 0 0 0,-1 0 0 0 0,1 0-1 0 0,-1 1 1 0 0,0-2 0 0 0,0 1 0 0 0,0 0 0 0 0,0 0-1 0 0,0-1 1 0 0,0 0 0 0 0,0 0 0 0 0,0 0-1 0 0,-3 1-43 0 0,2-2 27 0 0,1 1 0 0 0,-1-1-1 0 0,0 0 1 0 0,1-1 0 0 0,-1 1-1 0 0,1-1 1 0 0,-1 1 0 0 0,1-1-1 0 0,-1 0 1 0 0,1 0 0 0 0,0-1-1 0 0,-1 1 1 0 0,1-1 0 0 0,0 1-1 0 0,0-1 1 0 0,0 0 0 0 0,0 0-1 0 0,0-1 1 0 0,1 1 0 0 0,-1-1-1 0 0,0 1 1 0 0,1-1 0 0 0,0 0-1 0 0,0 0 1 0 0,0 1 0 0 0,0-2-1 0 0,0 1 1 0 0,1 0 0 0 0,-1 0-1 0 0,1-1 1 0 0,0 1 0 0 0,0 0-1 0 0,0-1 1 0 0,0 1 0 0 0,1-1-1 0 0,-1 0 1 0 0,1 1 0 0 0,0-1-27 0 0,8-140-430 0 0,-1 127 226 0 0,1 0 0 0 0,0 0 0 0 0,1 1 0 0 0,1 0 0 0 0,1 1 0 0 0,0 0 0 0 0,1 0 0 0 0,1 1 0 0 0,0 1 0 0 0,14-11 204 0 0,98-43-5218 0 0,-111 64 3960 0 0,-11 3 44 0 0</inkml:trace>
  <inkml:trace contextRef="#ctx0" brushRef="#br0" timeOffset="205307.335">19767 9329 1368 0 0,'-2'-3'111'0'0,"-1"0"0"0"0,1 1 0 0 0,-1-1 0 0 0,0 0 0 0 0,0 1 0 0 0,0 0 0 0 0,0 0 0 0 0,0 0 0 0 0,-1 0 0 0 0,1 0 0 0 0,0 1 0 0 0,-1 0 0 0 0,1-1-1 0 0,-1 1 1 0 0,0 0 0 0 0,1 1 0 0 0,-1-1 0 0 0,0 1 0 0 0,0-1 0 0 0,1 1 0 0 0,-1 0 0 0 0,0 1 0 0 0,1-1 0 0 0,-1 1 0 0 0,0-1 0 0 0,0 1 0 0 0,1 0 0 0 0,-1 1 0 0 0,-2 0-111 0 0,-8 0 126 0 0,0 1-1 0 0,0 0 1 0 0,0 1 0 0 0,1 1 0 0 0,-1 0 0 0 0,1 1-1 0 0,0 0 1 0 0,1 1 0 0 0,-1 0 0 0 0,1 1 0 0 0,1 0-1 0 0,-1 1 1 0 0,2 1 0 0 0,-1 0 0 0 0,1 0 0 0 0,1 1-1 0 0,0 0 1 0 0,0 0 0 0 0,1 1 0 0 0,1 1 0 0 0,0-1-1 0 0,0 1 1 0 0,1 0 0 0 0,1 0 0 0 0,0 1 0 0 0,1 0-1 0 0,1 0 1 0 0,0 0 0 0 0,0 6-126 0 0,4-17 28 0 0,1 0-1 0 0,0 1 1 0 0,-1-1-1 0 0,1 0 1 0 0,0 0 0 0 0,0 0-1 0 0,1 0 1 0 0,-1 0-1 0 0,1 0 1 0 0,-1-1-1 0 0,1 1 1 0 0,0-1 0 0 0,0 1-1 0 0,0-1 1 0 0,0 0-1 0 0,1-1 1 0 0,-1 1-1 0 0,0 0 1 0 0,1-1 0 0 0,-1 0-1 0 0,1 0 1 0 0,0 0-1 0 0,-1 0 1 0 0,1 0 0 0 0,0-1-1 0 0,-1 0 1 0 0,1 0-1 0 0,0 0 1 0 0,0 0-1 0 0,-1 0 1 0 0,1-1 0 0 0,0 0-1 0 0,-1 1 1 0 0,1-1-1 0 0,-1-1 1 0 0,1 1-1 0 0,-1 0 1 0 0,1-1 0 0 0,-1 0-1 0 0,0 0 1 0 0,0 0-1 0 0,0 0 1 0 0,0 0 0 0 0,3-3-28 0 0,4 0 15 0 0,0 0 1 0 0,0 0 0 0 0,0-1 0 0 0,-1-1 0 0 0,0 0 0 0 0,0 0 0 0 0,-1 0 0 0 0,0-1 0 0 0,0 0 0 0 0,0-1 0 0 0,-1 0 0 0 0,-1 0 0 0 0,0-1 0 0 0,0 1 0 0 0,0-1 0 0 0,-1-2-16 0 0,-4-11 180 0 0,10 38-202 0 0,100 61-1296 0 0,-29-36-2823 0 0,-73-35 3250 0 0,-1 0-328 0 0</inkml:trace>
  <inkml:trace contextRef="#ctx0" brushRef="#br0" timeOffset="206529.328">19897 9357 1492 0 0,'71'181'4246'0'0,"-51"-25"941"0"0,-20-155-4909 0 0,-11-2 135 0 0,12-33-587 0 0,1 0 0 0 0,3 0 0 0 0,0 1 1 0 0,2 0-1 0 0,2 0 0 0 0,1 0 0 0 0,1 1 1 0 0,4-5 173 0 0,-14 33-39 0 0,0-1 1 0 0,1 1-1 0 0,-1 0 1 0 0,1 0-1 0 0,0 0 1 0 0,0 0 0 0 0,1 0-1 0 0,-1 0 1 0 0,1 1-1 0 0,-1-1 1 0 0,1 1-1 0 0,0-1 1 0 0,1 1-1 0 0,-1 0 1 0 0,0 1 0 0 0,1-1-1 0 0,0 0 1 0 0,0 1-1 0 0,-1 0 1 0 0,1 0-1 0 0,1 0 1 0 0,-1 0 0 0 0,2 0 38 0 0,-5 2-48 0 0,10 4-104 0 0,44 95 51 0 0,-52-89 95 0 0,0 0-1 0 0,1 0 1 0 0,1 0 0 0 0,0 0-1 0 0,0-1 1 0 0,1 1 0 0 0,0-2-1 0 0,0 1 1 0 0,1-1 0 0 0,0 0-1 0 0,1 0 1 0 0,0 0 0 0 0,6 3 6 0 0,-1-7-70 0 0,0 0 0 0 0,0-1 0 0 0,1-1 0 0 0,-1 0 0 0 0,1-1 0 0 0,0 0 0 0 0,-1-2 0 0 0,1 1 0 0 0,0-1 0 0 0,-1-1 0 0 0,1 0 0 0 0,-1-1 1 0 0,0-1-1 0 0,0 0 0 0 0,0-1 0 0 0,0 0 0 0 0,-1-1 0 0 0,0 0 0 0 0,0-1 0 0 0,0 0 0 0 0,-1-1 0 0 0,2-3 70 0 0,-1 3-52 0 0,0 0 0 0 0,-1-1 0 0 0,0-1 0 0 0,0 0-1 0 0,-1 0 1 0 0,-1-1 0 0 0,1 0 0 0 0,-2-1 0 0 0,0 0 0 0 0,0 0 0 0 0,3-8 52 0 0,-11 19 20 0 0,1 0 1 0 0,-1 0-1 0 0,1 0 1 0 0,-1 0-1 0 0,0 0 1 0 0,0-1-1 0 0,0 1 1 0 0,1 0-1 0 0,-1 0 1 0 0,0 0-1 0 0,0 0 1 0 0,0 0-1 0 0,-1-1 1 0 0,1 1-1 0 0,0 0 1 0 0,0 0-1 0 0,-1 0 1 0 0,1 0-1 0 0,0 0 1 0 0,-1 0-1 0 0,1 0 1 0 0,-1 0-1 0 0,0 0 1 0 0,1 0-1 0 0,-1 0 1 0 0,0 0-1 0 0,1 0 1 0 0,-1 0-1 0 0,0 1 1 0 0,0-1-1 0 0,0 0 1 0 0,0 0-1 0 0,0 1 1 0 0,0-1-1 0 0,0 1 1 0 0,0-1-1 0 0,0 1 1 0 0,0-1-1 0 0,0 1 1 0 0,0 0-1 0 0,0-1 1 0 0,0 1-1 0 0,0 0 1 0 0,-1 0-1 0 0,1 0 1 0 0,0 0-1 0 0,0 0 1 0 0,0 0 0 0 0,0 0-1 0 0,0 0 1 0 0,-1 0-1 0 0,1 1 1 0 0,0-1-1 0 0,0 0 1 0 0,0 1-1 0 0,0-1 1 0 0,0 1-1 0 0,0-1 1 0 0,0 1-21 0 0,-67 15 268 0 0,60-14-248 0 0,0 2 1 0 0,1-1-1 0 0,-1 1 1 0 0,1 0-1 0 0,0 0 1 0 0,0 1 0 0 0,0 0-1 0 0,1 0 1 0 0,-1 1-1 0 0,1-1 1 0 0,1 1-1 0 0,-1 1 1 0 0,1-1-1 0 0,0 1 1 0 0,0 0-1 0 0,1 0 1 0 0,0 1-1 0 0,0-1 1 0 0,1 1-1 0 0,0 0 1 0 0,0 0 0 0 0,1 0-1 0 0,0 0 1 0 0,0 0-1 0 0,1 5-20 0 0,1-10 9 0 0,0-1 0 0 0,1 1 0 0 0,-1-1 0 0 0,1 1 0 0 0,0-1 0 0 0,0 0 0 0 0,0 1 0 0 0,0-1 0 0 0,0 0 0 0 0,0 0 0 0 0,1 0 0 0 0,-1 0 0 0 0,1 0 0 0 0,-1 0-1 0 0,1 0 1 0 0,0 0 0 0 0,0-1 0 0 0,0 1 0 0 0,0-1 0 0 0,0 1 0 0 0,0-1 0 0 0,0 0 0 0 0,0 1 0 0 0,0-1 0 0 0,1-1 0 0 0,-1 1 0 0 0,1 0 0 0 0,-1 0 0 0 0,0-1 0 0 0,1 1 0 0 0,-1-1 0 0 0,1 0 0 0 0,-1 0 0 0 0,1 0 0 0 0,-1 0 0 0 0,1 0 0 0 0,-1-1 0 0 0,1 1-9 0 0,90-16 255 0 0,-85 14-229 0 0,0 0 1 0 0,1-1 0 0 0,-1 0-1 0 0,0 0 1 0 0,0 0 0 0 0,0-1-1 0 0,-1-1 1 0 0,1 1 0 0 0,-1-1-1 0 0,0-1 1 0 0,-1 1 0 0 0,1-1-1 0 0,-1 0 1 0 0,0-1 0 0 0,-1 1-1 0 0,1-1 1 0 0,-1 0 0 0 0,0 0-1 0 0,-1-1 1 0 0,0 0 0 0 0,0 0-1 0 0,0-1-26 0 0,-4-5 918 0 0,-6 33-686 0 0,-5 35-164 0 0,26 156 586 0 0,9 36 207 0 0,-24-236-800 0 0,0 1 0 0 0,-1-1 0 0 0,0 1 0 0 0,-1-1 0 0 0,-1 1 0 0 0,1-1 0 0 0,-2 0 0 0 0,1 0 0 0 0,-2 0 0 0 0,1 0 0 0 0,-1-1 0 0 0,0 0 0 0 0,-1 0 0 0 0,0 0 0 0 0,-1-1-1 0 0,0 0 1 0 0,0 0 0 0 0,0 0 0 0 0,-1-1 0 0 0,0 0 0 0 0,-1-1 0 0 0,0 0 0 0 0,0 0 0 0 0,0-1 0 0 0,0 0 0 0 0,-1-1 0 0 0,0 0 0 0 0,-7 2-61 0 0,13-3-9 0 0,0 0 0 0 0,-1-1 1 0 0,1 0-1 0 0,-1 0 0 0 0,0 0 0 0 0,0-1 0 0 0,1 1 1 0 0,-1-1-1 0 0,0 0 0 0 0,0-1 0 0 0,0 1 1 0 0,0-1-1 0 0,0 0 0 0 0,0 0 0 0 0,0-1 0 0 0,0 1 1 0 0,0-1-1 0 0,0 0 0 0 0,0-1 0 0 0,0 1 0 0 0,0-1 1 0 0,1 0-1 0 0,-1 0 0 0 0,1 0 0 0 0,-1-1 1 0 0,1 1-1 0 0,0-1 0 0 0,0 0 0 0 0,0-1 0 0 0,0 1 1 0 0,1-1-1 0 0,0 1 0 0 0,-1-1 0 0 0,1 0 0 0 0,0 0 1 0 0,1 0-1 0 0,-1-1 0 0 0,1 1 0 0 0,-2-5 9 0 0,6-6-106 0 0,1-1 0 0 0,0 1 0 0 0,1 0 0 0 0,1 0-1 0 0,1 0 1 0 0,0 1 0 0 0,0 0 0 0 0,2 0 0 0 0,-1 0 0 0 0,2 1 0 0 0,0 0-1 0 0,1 1 1 0 0,0 0 0 0 0,0 1 0 0 0,1 0 0 0 0,1 0 0 0 0,0 1-1 0 0,0 1 1 0 0,1 0 0 0 0,0 0 0 0 0,14-5 106 0 0,-7-1-54 0 0,107-76-129 0 0,-77 58 68 0 0,0-3-1 0 0,-3-1 1 0 0,-1-3-1 0 0,35-39 116 0 0,-77 76 2 0 0,-1 0 0 0 0,0 0 0 0 0,0 0 0 0 0,0-1 0 0 0,0 1 0 0 0,0 0 0 0 0,-1-1 0 0 0,0 0 0 0 0,0 0 0 0 0,0 0 0 0 0,0 0-1 0 0,0 0 1 0 0,-1 0 0 0 0,1 0 0 0 0,-1 0 0 0 0,0-1 0 0 0,-1 1 0 0 0,1 0 0 0 0,-1-1 0 0 0,0 1 0 0 0,0 0 0 0 0,0-1 0 0 0,-1 1 0 0 0,1-1 0 0 0,-1 1 0 0 0,0 0 0 0 0,0 0 0 0 0,-1-1 0 0 0,1 1 0 0 0,-1 0 0 0 0,0 0 0 0 0,0 0-1 0 0,0 1 1 0 0,-1-1 0 0 0,1 0 0 0 0,-1 1 0 0 0,0 0 0 0 0,0-1 0 0 0,0 1 0 0 0,0 0 0 0 0,-1 1 0 0 0,0-2-2 0 0,-10-2 16 0 0,-1 0 0 0 0,0 1 0 0 0,1 1 0 0 0,-1 0 0 0 0,-1 1 0 0 0,1 1 0 0 0,0 0 0 0 0,-1 1 0 0 0,1 1 0 0 0,-1 0 0 0 0,-5 1-16 0 0,-3-1 25 0 0,18 0-19 0 0,0 0 0 0 0,0 0 1 0 0,1 0-1 0 0,-1 1 0 0 0,0-1 0 0 0,1 2 0 0 0,-1-1 0 0 0,0 0 0 0 0,1 1 0 0 0,-1 0 0 0 0,1 0 0 0 0,0 1 0 0 0,0 0 0 0 0,0-1 0 0 0,0 2 0 0 0,0-1 0 0 0,1 0 0 0 0,-1 1 0 0 0,1 0 0 0 0,0 0 0 0 0,0 0 0 0 0,1 1 1 0 0,-1 0-1 0 0,1-1 0 0 0,0 1 0 0 0,0 0 0 0 0,0 0 0 0 0,-1 4-6 0 0,6-2 22 0 0,0 0 1 0 0,0 0-1 0 0,0 0 1 0 0,1 0-1 0 0,0 0 1 0 0,0-1-1 0 0,1 1 1 0 0,0-1-1 0 0,0 0 1 0 0,0 0-1 0 0,1 0 1 0 0,0 0 0 0 0,0-1-1 0 0,0 0 1 0 0,1 0-1 0 0,0-1 1 0 0,-1 1-1 0 0,5 1-22 0 0,15 12-207 0 0,1-1 0 0 0,1-2 0 0 0,0 0 0 0 0,1-2 0 0 0,0-1 0 0 0,1-1 0 0 0,14 3 207 0 0,214 26-7925 0 0,-224-40 6600 0 0</inkml:trace>
  <inkml:trace contextRef="#ctx0" brushRef="#br0" timeOffset="207152.644">21930 9230 1372 0 0,'0'0'76'0'0,"-1"0"0"0"0,0 1 0 0 0,0-1 0 0 0,1 0 0 0 0,-1 0 0 0 0,0 0 0 0 0,0 0 0 0 0,1 0 0 0 0,-1 0 0 0 0,0 0 0 0 0,0-1 0 0 0,1 1 0 0 0,-1 0 0 0 0,0 0 0 0 0,1-1 0 0 0,-1 1 0 0 0,0 0 0 0 0,1-1 0 0 0,-1 1 0 0 0,0 0 0 0 0,1-1 0 0 0,-1 1 0 0 0,1-1 0 0 0,-1 1 0 0 0,0-1 0 0 0,1 1-1 0 0,0-1 1 0 0,-1 0 0 0 0,1 1 0 0 0,-1-1 0 0 0,1 1 0 0 0,0-1 0 0 0,-1 0 0 0 0,1 0 0 0 0,0 1 0 0 0,0-1 0 0 0,-1 0 0 0 0,1 1 0 0 0,0-1 0 0 0,0 0 0 0 0,0 0 0 0 0,0 1 0 0 0,0-1 0 0 0,0 0 0 0 0,0 0 0 0 0,0 1 0 0 0,0-1 0 0 0,1 0 0 0 0,-1 0 0 0 0,0 1 0 0 0,0-1 0 0 0,1 0 0 0 0,-1 1 0 0 0,0-1 0 0 0,1 0 0 0 0,-1 1 0 0 0,1-1 0 0 0,-1 0 0 0 0,0 1 0 0 0,1-1 0 0 0,0 1 0 0 0,-1-1-76 0 0,-59 15 865 0 0,52-11-768 0 0,0-1 1 0 0,0 1-1 0 0,0 1 1 0 0,0-1-1 0 0,0 1 1 0 0,1 1-1 0 0,0-1 1 0 0,0 1-1 0 0,0 0 1 0 0,0 0-1 0 0,1 1 1 0 0,0-1-1 0 0,0 1 0 0 0,1 0 1 0 0,-1 1-1 0 0,1-1 1 0 0,0 1-1 0 0,1 0 1 0 0,0 0-1 0 0,0 0 1 0 0,0 0-1 0 0,0 6-97 0 0,5-7 60 0 0,-1 1 0 0 0,2 0 0 0 0,-1-1 0 0 0,1 0 0 0 0,0 1 0 0 0,0-1 0 0 0,1 0 0 0 0,-1 0 0 0 0,2-1 0 0 0,-1 1 0 0 0,0-1 0 0 0,1 0 0 0 0,0 0 0 0 0,0-1 0 0 0,1 1 0 0 0,-1-1 0 0 0,1 0 0 0 0,0 0-60 0 0,39 25 304 0 0,-36-25-249 0 0,0 1 0 0 0,0-1 0 0 0,0 2 0 0 0,-1 0 0 0 0,1 0 1 0 0,-1 0-1 0 0,-1 1 0 0 0,1 0 0 0 0,-1 0 0 0 0,0 1 0 0 0,-1 0 0 0 0,0 0 0 0 0,0 1 0 0 0,-1-1 0 0 0,0 1 1 0 0,0 1-1 0 0,-1-1 0 0 0,1 4-55 0 0,-7-7 22 0 0,0-1 1 0 0,-1 1-1 0 0,1-1 1 0 0,-1 0-1 0 0,0 0 0 0 0,0 0 1 0 0,-1 0-1 0 0,1 0 1 0 0,-1-1-1 0 0,0 1 1 0 0,0-1-1 0 0,-1 0 1 0 0,1 0-1 0 0,-1-1 0 0 0,0 1 1 0 0,0-1-1 0 0,0 0 1 0 0,0-1-1 0 0,-1 1 1 0 0,1-1-1 0 0,-1 0 1 0 0,1 0-1 0 0,-1-1 0 0 0,0 0 1 0 0,0 0-1 0 0,0 0 1 0 0,-2 0-23 0 0,5-1-64 0 0,-1 1 1 0 0,1-1 0 0 0,-1 0-1 0 0,1 0 1 0 0,0 0 0 0 0,-1 0 0 0 0,1-1-1 0 0,0 1 1 0 0,-1-1 0 0 0,1 0-1 0 0,0 0 1 0 0,0 0 0 0 0,0 0-1 0 0,-1-1 1 0 0,1 0 0 0 0,1 1-1 0 0,-1-1 1 0 0,0 0 0 0 0,0 0-1 0 0,1 0 1 0 0,-1-1 0 0 0,1 1-1 0 0,0 0 1 0 0,-1-1 0 0 0,1 0-1 0 0,0 0 1 0 0,1 1 0 0 0,-1-1-1 0 0,0 0 1 0 0,1 0 0 0 0,0-1-1 0 0,-1 1 1 0 0,1 0 0 0 0,1 0-1 0 0,-1-1 1 0 0,0 1 0 0 0,1-2 63 0 0,-1-5-347 0 0,0 0 1 0 0,1 1 0 0 0,0-1-1 0 0,1 0 1 0 0,0 0-1 0 0,0 1 1 0 0,1-1 0 0 0,1 0-1 0 0,-1 1 1 0 0,1 0-1 0 0,1 0 1 0 0,4-8 346 0 0,37-50-2232 0 0,-16 37 1026 0 0</inkml:trace>
  <inkml:trace contextRef="#ctx0" brushRef="#br0" timeOffset="207448.665">22350 9194 2028 0 0,'0'-1'151'0'0,"1"0"0"0"0,0 1 0 0 0,0-1-1 0 0,0 0 1 0 0,-1 0 0 0 0,1 1 0 0 0,0-1 0 0 0,0 1-1 0 0,0-1 1 0 0,0 1 0 0 0,0-1 0 0 0,0 1 0 0 0,0 0 0 0 0,0-1-1 0 0,1 1 1 0 0,-1 0 0 0 0,0 0 0 0 0,0 0 0 0 0,0 0-1 0 0,0 0 1 0 0,0 0 0 0 0,0 0 0 0 0,0 0 0 0 0,0 0-1 0 0,1 1 1 0 0,-1-1 0 0 0,0 0 0 0 0,0 1 0 0 0,0-1-1 0 0,0 1 1 0 0,0-1 0 0 0,0 1 0 0 0,0-1 0 0 0,-1 1 0 0 0,1 0-1 0 0,0-1 1 0 0,0 1 0 0 0,0 0 0 0 0,0 0 0 0 0,-1 0-1 0 0,1 0 1 0 0,-1-1 0 0 0,1 1 0 0 0,0 0 0 0 0,-1 0-1 0 0,1 0 1 0 0,-1 0 0 0 0,0 0 0 0 0,1 0 0 0 0,-1 1-1 0 0,0-1 1 0 0,0 0 0 0 0,0 0 0 0 0,1 0 0 0 0,-1 0 0 0 0,0 0-1 0 0,-1 1-150 0 0,1 94 1151 0 0,4 0 0 0 0,3-1 0 0 0,16 64-1151 0 0,34 96 268 0 0,-57-255-340 0 0,-1 1 0 0 0,1-1 1 0 0,0 1-1 0 0,-1-1 1 0 0,1 1-1 0 0,-1-1 0 0 0,1 1 1 0 0,-1-1-1 0 0,1 0 1 0 0,-1 1-1 0 0,1-1 0 0 0,-1 0 1 0 0,1 1-1 0 0,-1-1 0 0 0,1 0 1 0 0,-1 1-1 0 0,1-1 1 0 0,-1 0-1 0 0,0 0 0 0 0,1 0 1 0 0,-1 0-1 0 0,0 0 1 0 0,1 0-1 0 0,-1 0 0 0 0,1 0 1 0 0,-1 0-1 0 0,0 0 1 0 0,1 0-1 0 0,-1 0 0 0 0,0 0 1 0 0,1 0-1 0 0,-1 0 0 0 0,1-1 1 0 0,-1 1-1 0 0,0 0 1 0 0,1-1-1 0 0,-1 1 0 0 0,1 0 1 0 0,-1-1-1 0 0,1 1 1 0 0,-1 0-1 0 0,1-1 0 0 0,-1 1 1 0 0,1-1-1 0 0,0 1 1 0 0,-1-1-1 0 0,1 1 0 0 0,0-1 1 0 0,-1 1-1 0 0,1-1 0 0 0,0 0 1 0 0,-1 1-1 0 0,1-1 1 0 0,0 1-1 0 0,0-1 0 0 0,0 0 1 0 0,0 1-1 0 0,0-1 1 0 0,0 0-1 0 0,0 1 0 0 0,0-1 1 0 0,0 1-1 0 0,0-1 1 0 0,0 0 71 0 0,-66-118-7142 0 0,57 91 5726 0 0</inkml:trace>
  <inkml:trace contextRef="#ctx0" brushRef="#br0" timeOffset="207700.216">22380 9251 1292 0 0,'0'-4'80'0'0,"0"0"0"0"0,0 0 0 0 0,1 0 0 0 0,-1 0 0 0 0,1 0 0 0 0,0 0 0 0 0,0 0 0 0 0,1 0 0 0 0,-1 1 0 0 0,1-1 0 0 0,0 0 0 0 0,-1 1 0 0 0,2-1 0 0 0,-1 1 0 0 0,0 0 0 0 0,1-1 0 0 0,-1 1 0 0 0,1 1 0 0 0,0-1 0 0 0,0 0 0 0 0,0 1 0 0 0,1-1 0 0 0,-1 1 0 0 0,0 0 0 0 0,1 0 0 0 0,0 0 0 0 0,-1 1 0 0 0,1-1 0 0 0,0 1 0 0 0,0 0-1 0 0,0 0 1 0 0,0 0 0 0 0,0 0 0 0 0,0 1 0 0 0,0 0 0 0 0,0 0 0 0 0,0 0 0 0 0,0 0 0 0 0,0 0 0 0 0,0 1 0 0 0,0 0 0 0 0,0 0 0 0 0,0 0 0 0 0,-1 0 0 0 0,1 1 0 0 0,0-1 0 0 0,0 1 0 0 0,-1 0-80 0 0,3 3 105 0 0,-1 1 0 0 0,0-1 1 0 0,0 1-1 0 0,0 0 0 0 0,-1 1 0 0 0,0-1 0 0 0,0 1 0 0 0,-1-1 1 0 0,1 1-1 0 0,-1 0 0 0 0,-1 1 0 0 0,0-1 0 0 0,0 0 0 0 0,0 1 1 0 0,-1-1-1 0 0,0 1 0 0 0,0-1 0 0 0,-1 7-105 0 0,-2-6 116 0 0,0 0 1 0 0,0 0-1 0 0,-1 0 1 0 0,0-1-1 0 0,-1 1 1 0 0,0-1-1 0 0,0 0 1 0 0,0 0-1 0 0,-1 0 1 0 0,0-1-1 0 0,0 1 1 0 0,-1-1-1 0 0,0-1 1 0 0,0 1-1 0 0,0-1 0 0 0,0 0 1 0 0,-1 0-1 0 0,0-1 1 0 0,-3 2-117 0 0,-55 18 201 0 0,63-24-423 0 0,-11-15-1638 0 0,43-18-1998 0 0,-11 18 2628 0 0</inkml:trace>
  <inkml:trace contextRef="#ctx0" brushRef="#br0" timeOffset="208169.14">23137 9258 2272 0 0,'32'-26'4411'0'0,"-31"25"-4379"0"0,-1 1 1 0 0,0-1-1 0 0,0 0 1 0 0,1 1-1 0 0,-1-1 1 0 0,0 1 0 0 0,0-1-1 0 0,0 0 1 0 0,0 1-1 0 0,0-1 1 0 0,0 0-1 0 0,0 1 1 0 0,0-1 0 0 0,0 0-1 0 0,0 1 1 0 0,0-1-1 0 0,0 1 1 0 0,0-1-1 0 0,0 0 1 0 0,-1 1-1 0 0,1-1 1 0 0,0 1 0 0 0,0-1-1 0 0,-1 0 1 0 0,1 1-1 0 0,-1-1 1 0 0,1 1-1 0 0,0-1 1 0 0,-1 1-1 0 0,1-1 1 0 0,-1 1 0 0 0,1 0-1 0 0,-1-1 1 0 0,1 1-1 0 0,-1-1 1 0 0,1 1-1 0 0,-1 0 1 0 0,0 0 0 0 0,1-1-1 0 0,-1 1 1 0 0,1 0-1 0 0,-1 0 1 0 0,0 0-1 0 0,1 0 1 0 0,-1-1-1 0 0,0 1 1 0 0,1 0 0 0 0,-1 0-1 0 0,1 0 1 0 0,-1 0-1 0 0,0 1 1 0 0,1-1-1 0 0,-1 0 1 0 0,0 0 0 0 0,1 0-1 0 0,-1 0 1 0 0,1 1-1 0 0,-1-1 1 0 0,0 0-1 0 0,1 1 1 0 0,-1-1-1 0 0,1 0 1 0 0,-1 1 0 0 0,1-1-1 0 0,-1 1 1 0 0,1-1-1 0 0,-1 1 1 0 0,1-1-33 0 0,-31 3 200 0 0,1 2 1 0 0,0 1 0 0 0,0 1-1 0 0,0 1 1 0 0,1 2 0 0 0,0 1-1 0 0,1 1 1 0 0,0 1-1 0 0,1 2 1 0 0,1 1 0 0 0,-17 13-201 0 0,44-29 13 0 0,-1-1 0 0 0,1 1 0 0 0,0 0 0 0 0,0-1 0 0 0,0 1 0 0 0,0 0 1 0 0,0 0-1 0 0,0 0 0 0 0,-1 0 0 0 0,1 0 0 0 0,0 0 0 0 0,0 0 0 0 0,0 0 0 0 0,0 0 0 0 0,0 0 1 0 0,0 1-1 0 0,-1-1 0 0 0,1 0 0 0 0,0 1 0 0 0,0-1 0 0 0,0 0 0 0 0,0 1 0 0 0,-1-1 1 0 0,1 1-1 0 0,0-1 0 0 0,-1 1 0 0 0,1-1 0 0 0,0 1 0 0 0,-1 0 0 0 0,1-1 0 0 0,0 1 1 0 0,-1 0-1 0 0,1 0 0 0 0,-1-1 0 0 0,0 1 0 0 0,1 0 0 0 0,-1 0 0 0 0,0 0 0 0 0,1 0 1 0 0,-1-1-1 0 0,0 1 0 0 0,0 0 0 0 0,0 0 0 0 0,1 0 0 0 0,-1 0 0 0 0,0 0 0 0 0,0 0 0 0 0,-1 0 1 0 0,1-1-1 0 0,0 1 0 0 0,0 0 0 0 0,0 0 0 0 0,0 0 0 0 0,-1 0 0 0 0,1 0 0 0 0,-1 0-13 0 0,254-86 44 0 0,-202 131 224 0 0,9-12-534 0 0,-52-32-146 0 0,1 1 0 0 0,-1-1 1 0 0,1-1-1 0 0,0 0 0 0 0,-1 0 0 0 0,1-1 0 0 0,0 0 0 0 0,0 0 0 0 0,-1-1 1 0 0,1 0-1 0 0,0 0 0 0 0,-1-1 0 0 0,1 0 0 0 0,-1-1 0 0 0,0 0 0 0 0,2-1 412 0 0,33-17-2560 0 0,-23 6 1486 0 0</inkml:trace>
  <inkml:trace contextRef="#ctx0" brushRef="#br0" timeOffset="208605.249">23665 9090 928 0 0,'-30'13'4245'0'0,"-13"27"-3104"0"0,36-32-627 0 0,0-2-293 0 0,0 1 0 0 0,1 1 1 0 0,0-1-1 0 0,0 1 0 0 0,0 0 0 0 0,1 0 1 0 0,0 1-1 0 0,1 0 0 0 0,0 0 0 0 0,0 0 1 0 0,1 0-1 0 0,0 0 0 0 0,1 1 0 0 0,0-1 1 0 0,0 1-1 0 0,1 0 0 0 0,0 4-221 0 0,3-8 61 0 0,-1 0 1 0 0,1 0-1 0 0,0-1 0 0 0,0 1 1 0 0,1-1-1 0 0,0 0 0 0 0,0 0 1 0 0,0 0-1 0 0,0 0 0 0 0,1 0 1 0 0,0-1-1 0 0,0 1 0 0 0,0-1 1 0 0,1 0-1 0 0,-1-1 0 0 0,1 1 1 0 0,0-1-1 0 0,0 0 0 0 0,0 0 1 0 0,0 0-1 0 0,1 0 0 0 0,-1-1 1 0 0,1 0-1 0 0,-1-1 0 0 0,1 1 1 0 0,3 0-62 0 0,15 2 48 0 0,0-1 0 0 0,0-1 1 0 0,0-1-1 0 0,1-1 0 0 0,-1-2 1 0 0,0 0-1 0 0,0-1 0 0 0,0-1 0 0 0,0-2 1 0 0,-1 0-1 0 0,0-2 0 0 0,0 0 1 0 0,-1-1-1 0 0,21-13-48 0 0,-41 21-10 0 0,1-1-1 0 0,-1 1 1 0 0,0-1 0 0 0,0 0-1 0 0,0 0 1 0 0,0 0 0 0 0,-1 0-1 0 0,1 0 1 0 0,-1-1-1 0 0,1 1 1 0 0,-1 0 0 0 0,1-1-1 0 0,-1 1 1 0 0,0-1 0 0 0,0 1-1 0 0,-1-1 1 0 0,1 1 0 0 0,0-1-1 0 0,-1 0 1 0 0,0 1 0 0 0,1-1-1 0 0,-1 0 1 0 0,0 0 0 0 0,0 1-1 0 0,-1-1 1 0 0,1 0 0 0 0,-1 1-1 0 0,1-1 1 0 0,-1 0 0 0 0,0 1-1 0 0,0-1 1 0 0,0 1 0 0 0,0-1-1 0 0,0 1 1 0 0,-1 0 0 0 0,1-1-1 0 0,-1 1 1 0 0,1 0 0 0 0,-1 0-1 0 0,0 0 1 0 0,0 0 0 0 0,0 0-1 0 0,0 0 1 0 0,0 1 0 0 0,0-1-1 0 0,-1 1 1 0 0,1-1 0 0 0,-1 1-1 0 0,1 0 1 0 0,0 0 0 0 0,-1 0-1 0 0,0 0 1 0 0,1 1 0 0 0,-1-1-1 0 0,0 1 1 0 0,1-1 0 0 0,-1 1-1 0 0,0 0 1 0 0,1 0 0 0 0,-2 0 10 0 0,-14-2-2 0 0,0 1 0 0 0,0 0-1 0 0,1 2 1 0 0,-1 0 0 0 0,0 0 0 0 0,0 2 0 0 0,1 0 0 0 0,-1 1 0 0 0,1 1-1 0 0,0 1 1 0 0,1 0 0 0 0,-1 1 0 0 0,1 1 0 0 0,-1 1 2 0 0,15-8-6 0 0,0 0 0 0 0,-1 0 0 0 0,1 0 0 0 0,0 0 0 0 0,0 0 0 0 0,0 0-1 0 0,0 1 1 0 0,0-1 0 0 0,0 1 0 0 0,0-1 0 0 0,1 1 0 0 0,-1 0 0 0 0,0 0 0 0 0,1 0 0 0 0,0 0 0 0 0,-1 0 0 0 0,1 0 0 0 0,0 0 0 0 0,0 0 0 0 0,0 1 0 0 0,0-1 0 0 0,1 0 0 0 0,-1 1 0 0 0,0-1 0 0 0,1 0 0 0 0,0 1 0 0 0,-1-1 0 0 0,1 1-1 0 0,0-1 1 0 0,0 0 0 0 0,1 1 0 0 0,-1-1 0 0 0,0 1 0 0 0,1-1 0 0 0,0 0 0 0 0,-1 1 0 0 0,1-1 0 0 0,0 0 0 0 0,0 0 0 0 0,0 1 0 0 0,1-1 0 0 0,-1 0 0 0 0,0 0 0 0 0,1 0 0 0 0,-1 0 0 0 0,1-1 0 0 0,0 1 0 0 0,0 0 0 0 0,-1-1 0 0 0,1 1 0 0 0,0-1-1 0 0,0 0 1 0 0,1 1 0 0 0,-1-1 0 0 0,0 0 0 0 0,0 0 0 0 0,1-1 0 0 0,-1 1 0 0 0,0 0 0 0 0,1 0 6 0 0,32 12-1071 0 0,0 0 0 0 0,1-3 0 0 0,0 0 0 0 0,1-3 0 0 0,0-1 0 0 0,0-1 0 0 0,0-2 0 0 0,37-3 1071 0 0,-51 1-1215 0 0</inkml:trace>
  <inkml:trace contextRef="#ctx0" brushRef="#br0" timeOffset="209246.82">22228 9245 2224 0 0,'-38'-24'4651'0'0,"-29"41"-3051"0"0,31 5-1232 0 0,0 1-1 0 0,2 2 1 0 0,1 1 0 0 0,2 1 0 0 0,0 2 0 0 0,2 2 0 0 0,1 0 0 0 0,2 2-1 0 0,1 1 1 0 0,1 1 0 0 0,2 1 0 0 0,2 0 0 0 0,1 2 0 0 0,-13 38-368 0 0,-21 75-591 0 0,40-47-4731 0 0,32-94 1262 0 0,-11-23 2832 0 0</inkml:trace>
  <inkml:trace contextRef="#ctx0" brushRef="#br0" timeOffset="210570.883">24804 9242 1652 0 0,'0'0'593'0'0,"2"-20"2564"0"0,-1 18-3124 0 0,-1 1 1 0 0,0-1-1 0 0,0 1 0 0 0,0-1 0 0 0,0 0 0 0 0,0 1 0 0 0,0-1 0 0 0,0 1 0 0 0,-1-1 0 0 0,1 1 0 0 0,0-1 0 0 0,-1 1 0 0 0,1-1 0 0 0,-1 1 0 0 0,0-1 0 0 0,0 1 0 0 0,1 0 0 0 0,-1-1 0 0 0,0 1 0 0 0,0 0 0 0 0,0 0 0 0 0,0-1 0 0 0,0 1 0 0 0,-1 0 0 0 0,1 0 0 0 0,0 0 0 0 0,0 1 0 0 0,-1-1 0 0 0,1 0 0 0 0,0 0 0 0 0,-1 1 0 0 0,1-1 0 0 0,-1 1 0 0 0,1-1 0 0 0,-1 1 0 0 0,1-1 0 0 0,-1 1 0 0 0,1 0 0 0 0,-1 0 0 0 0,0 0 0 0 0,1 0 0 0 0,-1 0 0 0 0,1 0 0 0 0,-1 0 0 0 0,1 1 0 0 0,-1-1 0 0 0,1 0 0 0 0,-1 1 0 0 0,1 0 0 0 0,-1-1 0 0 0,1 1 0 0 0,-1 0 0 0 0,1-1 0 0 0,-1 2-33 0 0,-16 0 145 0 0,0 1 0 0 0,1 1 0 0 0,0 1 0 0 0,0 0 1 0 0,0 1-1 0 0,0 1 0 0 0,1 0 0 0 0,0 2 0 0 0,1 0 1 0 0,-1 0-1 0 0,2 1 0 0 0,0 1 0 0 0,0 1 0 0 0,1 0 1 0 0,0 0-1 0 0,1 1 0 0 0,-2 4-145 0 0,11-15 22 0 0,1 0 0 0 0,-1 0 0 0 0,0 0 1 0 0,1 1-1 0 0,-1-1 0 0 0,1 1 0 0 0,0 0 0 0 0,0 0 0 0 0,0 0 1 0 0,1 0-1 0 0,-1 0 0 0 0,0 0 0 0 0,1 0 0 0 0,0 0 1 0 0,0 1-1 0 0,0-1 0 0 0,0 0 0 0 0,1 1 0 0 0,-1-1 0 0 0,1 1 1 0 0,0-1-1 0 0,0 1 0 0 0,0-1 0 0 0,0 1 0 0 0,1-1 0 0 0,-1 1 1 0 0,1-1-1 0 0,0 0 0 0 0,0 1 0 0 0,0-1 0 0 0,0 0 0 0 0,1 0 1 0 0,-1 0-1 0 0,1 0 0 0 0,0 0 0 0 0,0 0 0 0 0,0 0 1 0 0,0 0-1 0 0,1-1 0 0 0,-1 1 0 0 0,1-1 0 0 0,-1 0 0 0 0,1 0 1 0 0,0 0-1 0 0,0 0 0 0 0,0 0 0 0 0,0 0 0 0 0,0-1 0 0 0,0 0 1 0 0,1 1-23 0 0,12 1-22 0 0,1-1 1 0 0,-1-1 0 0 0,0 0-1 0 0,0-1 1 0 0,1-1 0 0 0,-1-1-1 0 0,0 0 1 0 0,0-1 0 0 0,11-3 21 0 0,-7 3-143 0 0,0-1 1 0 0,0-1-1 0 0,0 0 0 0 0,-1-2 1 0 0,0 0-1 0 0,-1-1 1 0 0,0-1-1 0 0,0 0 1 0 0,0-2-1 0 0,-1 0 1 0 0,-1-1-1 0 0,0 0 1 0 0,-1-2-1 0 0,7-7 143 0 0,-20 19-14 0 0,-1 0-1 0 0,0 0 0 0 0,0 0 1 0 0,0 0-1 0 0,0 0 0 0 0,0 0 1 0 0,0-1-1 0 0,0 1 1 0 0,-1 0-1 0 0,1-1 0 0 0,-1 1 1 0 0,0 0-1 0 0,0-1 1 0 0,0 1-1 0 0,0 0 0 0 0,0-1 1 0 0,0 1-1 0 0,-1-1 1 0 0,1 1-1 0 0,-1 0 0 0 0,1 0 1 0 0,-1-1-1 0 0,0 1 1 0 0,0 0-1 0 0,0 0 0 0 0,0 0 1 0 0,0 0-1 0 0,-1 0 0 0 0,1 0 1 0 0,-1 0-1 0 0,1 0 1 0 0,-1 0-1 0 0,0 1 0 0 0,1-1 1 0 0,-1 1-1 0 0,0-1 1 0 0,0 1-1 0 0,0 0 0 0 0,0 0 1 0 0,0 0-1 0 0,-1 0 1 0 0,1 0-1 0 0,-2 0 15 0 0,-101-29 105 0 0,-3 29 412 0 0,102 13-293 0 0,58-15-360 0 0,1-3 1 0 0,-1-2-1 0 0,-1-2 0 0 0,0-3 0 0 0,0-1 0 0 0,42-20 136 0 0,-85 32-2 0 0,0 0-1 0 0,1-1 0 0 0,-1 0 0 0 0,-1 0 0 0 0,1-1 0 0 0,0 0 0 0 0,-1 0 0 0 0,0-1 1 0 0,0 0-1 0 0,0 0 0 0 0,-1-1 0 0 0,1 0 0 0 0,-1 0 0 0 0,-1 0 0 0 0,1-1 1 0 0,-1 0-1 0 0,0 0 0 0 0,-1 0 0 0 0,0 0 0 0 0,0-1 0 0 0,0 0 0 0 0,-1 0 1 0 0,0 0-1 0 0,-1 0 0 0 0,0 0 0 0 0,0-1 0 0 0,0-2 3 0 0,-4 3 143 0 0,0 1 0 0 0,-1 0 1 0 0,0 0-1 0 0,0 0 0 0 0,-1 0 0 0 0,1 0 0 0 0,-2 1 0 0 0,1-1 1 0 0,-1 1-1 0 0,0 0 0 0 0,0 1 0 0 0,0-1 0 0 0,-1 1 0 0 0,0 0 1 0 0,0 0-1 0 0,0 1 0 0 0,-1 0 0 0 0,1 0 0 0 0,-1 0 1 0 0,0 1-1 0 0,0 0 0 0 0,-1 0 0 0 0,1 1 0 0 0,0 0 0 0 0,-1 0 1 0 0,0 1-1 0 0,-2-1-143 0 0,3 5 63 0 0,1 0-1 0 0,0 0 1 0 0,0 0 0 0 0,0 1 0 0 0,0-1 0 0 0,1 1 0 0 0,-1 1 0 0 0,1-1-1 0 0,0 1 1 0 0,1 0 0 0 0,-1 0 0 0 0,1 1 0 0 0,0-1 0 0 0,0 1 0 0 0,0 0-1 0 0,1 0 1 0 0,0 0 0 0 0,0 0 0 0 0,1 1 0 0 0,-1-1 0 0 0,2 1 0 0 0,-1-1 0 0 0,1 1-1 0 0,-1 0 1 0 0,2 2-63 0 0,-5 25 310 0 0,2 1-1 0 0,1 0 1 0 0,2 0-1 0 0,1 1 1 0 0,2-2-1 0 0,7 34-309 0 0,1 13 138 0 0,2 24-445 0 0,4-2 0 0 0,5-1 0 0 0,27 75 307 0 0,-19-145-4099 0 0,-22-71 96 0 0,-4-54 335 0 0,2 59 2499 0 0</inkml:trace>
  <inkml:trace contextRef="#ctx0" brushRef="#br0" timeOffset="211379.835">26078 9156 964 0 0,'53'-55'4781'0'0,"-52"52"-4728"0"0,-1 0-1 0 0,1 0 1 0 0,-1 0-1 0 0,1 0 1 0 0,-1-1 0 0 0,0 1-1 0 0,0 0 1 0 0,0 0 0 0 0,-1 0-1 0 0,1 0 1 0 0,-1 0 0 0 0,0 0-1 0 0,0 0 1 0 0,0 0 0 0 0,0 0-1 0 0,0 0 1 0 0,-1 0 0 0 0,1 0-1 0 0,-1 1 1 0 0,1-1 0 0 0,-1 0-1 0 0,0 1 1 0 0,0 0 0 0 0,-1-1-1 0 0,1 1 1 0 0,0 0 0 0 0,-1 0-1 0 0,1 0 1 0 0,-1 1 0 0 0,0-1-1 0 0,1 0 1 0 0,-1 1 0 0 0,0 0-1 0 0,-1-1-52 0 0,-10-1 87 0 0,-1 0 0 0 0,0 1-1 0 0,0 0 1 0 0,0 1 0 0 0,0 0 0 0 0,0 2-1 0 0,0 0 1 0 0,0 0 0 0 0,0 2-1 0 0,0-1 1 0 0,0 2 0 0 0,1 0-1 0 0,0 1 1 0 0,0 0 0 0 0,0 1-1 0 0,0 1 1 0 0,1 0 0 0 0,0 1 0 0 0,0 0-1 0 0,1 1 1 0 0,0 1 0 0 0,1 0-1 0 0,0 0 1 0 0,1 1 0 0 0,0 0-1 0 0,0 1 1 0 0,1 0 0 0 0,1 1 0 0 0,0-1-1 0 0,1 2 1 0 0,0-1 0 0 0,-2 7-87 0 0,6-14 41 0 0,0 0-1 0 0,0-1 1 0 0,0 1 0 0 0,0 0 0 0 0,1 1 0 0 0,0-1 0 0 0,1 0 0 0 0,-1 1 0 0 0,1-1 0 0 0,0 1 0 0 0,1-1-1 0 0,0 1 1 0 0,0-1 0 0 0,0 1 0 0 0,1-1 0 0 0,0 1 0 0 0,0-1 0 0 0,0 1 0 0 0,1-1 0 0 0,0 0 0 0 0,0 0-1 0 0,1 0 1 0 0,0 0 0 0 0,0 0 0 0 0,0 0 0 0 0,1-1 0 0 0,0 1 0 0 0,0-1 0 0 0,0 0 0 0 0,0 0 0 0 0,1-1-1 0 0,0 1 1 0 0,0-1 0 0 0,0 0 0 0 0,1-1 0 0 0,-1 1 0 0 0,1-1 0 0 0,0 0 0 0 0,0 0 0 0 0,0-1 0 0 0,0 1-1 0 0,0-2 1 0 0,1 1 0 0 0,-1-1 0 0 0,0 1 0 0 0,3-1-41 0 0,0-3-19 0 0,1 0 0 0 0,-1 0 0 0 0,1-1 0 0 0,-1 0 0 0 0,0 0-1 0 0,0-1 1 0 0,-1-1 0 0 0,1 1 0 0 0,-1-1 0 0 0,0-1 0 0 0,0 1 0 0 0,0-1 0 0 0,-1-1-1 0 0,0 1 1 0 0,0-1 0 0 0,-1-1 0 0 0,0 1 0 0 0,0-1 0 0 0,-1 0 0 0 0,0 0 0 0 0,0-1-1 0 0,-1 0 1 0 0,0 1 0 0 0,0-2 0 0 0,-1 1 0 0 0,-1 0 0 0 0,1 0 0 0 0,0-10 19 0 0,-1 18 2 0 0,1 0 0 0 0,-1 0 0 0 0,0 0 0 0 0,1 0 0 0 0,-1 0 0 0 0,1 1 0 0 0,-1-1 1 0 0,1 1-1 0 0,-1-1 0 0 0,1 1 0 0 0,-1 0 0 0 0,1 0 0 0 0,-1 0 0 0 0,1 1 0 0 0,-1-1 0 0 0,1 0 0 0 0,-1 1 1 0 0,1 0-1 0 0,-1-1 0 0 0,1 1 0 0 0,-1 0 0 0 0,0 0 0 0 0,1 1 0 0 0,-1-1 0 0 0,0 0 0 0 0,0 1 0 0 0,0-1 0 0 0,0 1 1 0 0,0 0-1 0 0,0 0 0 0 0,0 1-2 0 0,19 7-51 0 0,145 49-1799 0 0,10-34-4893 0 0,-151-25 5458 0 0</inkml:trace>
  <inkml:trace contextRef="#ctx0" brushRef="#br0" timeOffset="212180.714">27012 8757 1080 0 0,'55'-36'7119'0'0,"-69"82"-5528"0"0,4 5-1031 0 0,2 0 1 0 0,3 0 0 0 0,2 0 0 0 0,3 51-561 0 0,0-81 161 0 0,54 226 920 0 0,-43-238-581 0 0,-15-53-723 0 0,-5 10 15 0 0,3 4 11 0 0,-2 0 1 0 0,-1 1 0 0 0,-1 0-1 0 0,-1 1 1 0 0,-2 0 0 0 0,0 1-1 0 0,-2 0 1 0 0,-14-16 196 0 0,22 36-8 0 0,0 0 0 0 0,0 1-1 0 0,-1 1 1 0 0,0-1 0 0 0,0 1 0 0 0,-1 0-1 0 0,1 1 1 0 0,-1 0 0 0 0,0 0-1 0 0,0 1 1 0 0,0 0 0 0 0,-1 1 0 0 0,1 0-1 0 0,-1 0 1 0 0,1 1 0 0 0,-1 0 0 0 0,0 1-1 0 0,1 0 1 0 0,-1 1 0 0 0,0-1 0 0 0,1 2-1 0 0,-1 0 1 0 0,1 0 0 0 0,0 0 0 0 0,-1 1-1 0 0,1 1 1 0 0,0 0 0 0 0,1 0-1 0 0,-1 0 1 0 0,1 1 0 0 0,0 1 0 0 0,0-1-1 0 0,0 1 1 0 0,1 0 0 0 0,0 1 0 0 0,0 0-1 0 0,1 0 1 0 0,-1 1 0 0 0,2-1 0 0 0,-1 1-1 0 0,1 1 1 0 0,0-1 0 0 0,1 1 0 0 0,0-1-1 0 0,0 1 1 0 0,1 1 0 0 0,0-1-1 0 0,1 0 1 0 0,0 1 0 0 0,0-1 0 0 0,1 2 8 0 0,2 0-18 0 0,0 0 0 0 0,0 0 0 0 0,1-1 1 0 0,1 1-1 0 0,0-1 0 0 0,0 1 0 0 0,1-1 1 0 0,0 0-1 0 0,1-1 0 0 0,0 1 0 0 0,0-1 1 0 0,1 0-1 0 0,1 0 0 0 0,-1 0 0 0 0,2-1 1 0 0,-1 0-1 0 0,1-1 0 0 0,0 1 0 0 0,0-1 1 0 0,1-1-1 0 0,0 0 0 0 0,0 0 0 0 0,1-1 1 0 0,-1 0-1 0 0,1 0 0 0 0,0-1 0 0 0,0-1 1 0 0,1 0-1 0 0,-1 0 0 0 0,1-1 0 0 0,0 0 1 0 0,-1-1-1 0 0,1 0 0 0 0,0-1 0 0 0,0 0 1 0 0,0 0-1 0 0,7-2 18 0 0,205-37-4601 0 0,-160 10 1853 0 0,-31 15 1334 0 0</inkml:trace>
  <inkml:trace contextRef="#ctx0" brushRef="#br0" timeOffset="212459.025">27408 9128 1316 0 0,'41'-55'6170'0'0,"-58"119"-2285"0"0,-6 77-2083 0 0,56-83-3350 0 0,-31-71-4139 0 0,-10-18 3669 0 0,6 26 1574 0 0,-5-22-636 0 0</inkml:trace>
  <inkml:trace contextRef="#ctx0" brushRef="#br0" timeOffset="213027.521">27518 8910 2156 0 0,'3'-26'8711'0'0,"-2"3"-6548"0"0,-39-13-1281 0 0,28 27-2075 0 0,13 10-3747 0 0,20 14-21 0 0,-8-6 3887 0 0</inkml:trace>
  <inkml:trace contextRef="#ctx0" brushRef="#br0" timeOffset="213394.607">27896 8909 1196 0 0,'-17'7'4045'0'0,"-34"18"-3054"0"0,47-23-890 0 0,-1 0 1 0 0,1 0 0 0 0,0 0-1 0 0,-1 1 1 0 0,1 0-1 0 0,0 0 1 0 0,1 0-1 0 0,-1 0 1 0 0,0 1-1 0 0,1-1 1 0 0,0 1 0 0 0,0 0-1 0 0,0 0 1 0 0,0 0-1 0 0,1 0 1 0 0,-1 1-1 0 0,1-1 1 0 0,0 1-1 0 0,1-1 1 0 0,-1 1 0 0 0,1 0-1 0 0,0 0 1 0 0,0 0-1 0 0,0-1 1 0 0,1 1-1 0 0,-1 0 1 0 0,1 0-1 0 0,1 0 1 0 0,-1 0-1 0 0,1 0 1 0 0,-1 0 0 0 0,1 0-1 0 0,1 0 1 0 0,-1-1-1 0 0,1 1-101 0 0,83 73 808 0 0,-77-74-717 0 0,0 1-1 0 0,-1 0 1 0 0,0 1-1 0 0,0-1 1 0 0,0 1-1 0 0,-1 1 1 0 0,1-1-1 0 0,-1 1 1 0 0,-1 0-1 0 0,0 0 1 0 0,0 1-1 0 0,0 0 1 0 0,-1 0-1 0 0,2 5-90 0 0,-7-9 33 0 0,-1 1 1 0 0,1-1-1 0 0,-1 0 0 0 0,-1 0 1 0 0,1 0-1 0 0,-1 0 0 0 0,1 0 1 0 0,-1 0-1 0 0,0-1 0 0 0,0 1 1 0 0,-1-1-1 0 0,1 0 0 0 0,-1 0 1 0 0,1 0-1 0 0,-1 0 0 0 0,0-1 1 0 0,0 0-1 0 0,0 0 0 0 0,-1 0 1 0 0,1 0-1 0 0,0 0 0 0 0,-1-1 1 0 0,1 0-1 0 0,-1 0 0 0 0,0 0 1 0 0,1 0-1 0 0,-1-1 0 0 0,1 0 1 0 0,-1 0-1 0 0,-3-1-33 0 0,5 1-157 0 0,0-2 1 0 0,0 1-1 0 0,1 0 0 0 0,-1-1 0 0 0,0 1 0 0 0,1-1 1 0 0,-1 0-1 0 0,1 1 0 0 0,-1-1 0 0 0,1-1 0 0 0,0 1 1 0 0,0 0-1 0 0,0 0 0 0 0,0-1 0 0 0,0 1 0 0 0,1-1 1 0 0,-1 0-1 0 0,1 1 0 0 0,0-1 0 0 0,0 0 0 0 0,0 0 1 0 0,0 0-1 0 0,0 0 0 0 0,0 0 0 0 0,1 0 0 0 0,-1 0 1 0 0,1 0-1 0 0,0 0 0 0 0,0 0 0 0 0,0 0 0 0 0,1 0 1 0 0,-1 0-1 0 0,1 0 0 0 0,-1 0 0 0 0,1 0 0 0 0,0 0 1 0 0,0 0-1 0 0,0 0 0 0 0,1 1 0 0 0,-1-1 1 0 0,1 0-1 0 0,-1 1 0 0 0,1-1 0 0 0,0 1 0 0 0,0-1 1 0 0,2 0 156 0 0,28-50-2475 0 0,-13 31 1297 0 0</inkml:trace>
  <inkml:trace contextRef="#ctx0" brushRef="#br0" timeOffset="213705.084">28297 8913 1076 0 0,'-45'2'4171'0'0,"35"1"-3972"0"0,-1 0 0 0 0,1 1 0 0 0,0 0 0 0 0,1 1-1 0 0,-1 0 1 0 0,1 0 0 0 0,0 1 0 0 0,0 0 0 0 0,0 0 0 0 0,1 1 0 0 0,0 0-1 0 0,1 1 1 0 0,0 0 0 0 0,0 0 0 0 0,0 1 0 0 0,1-1 0 0 0,0 1 0 0 0,1 1-1 0 0,0-1 1 0 0,0 1 0 0 0,1 0 0 0 0,0 0 0 0 0,1 0 0 0 0,0 0 0 0 0,1 1-1 0 0,0 0 1 0 0,0 3-199 0 0,5-7 33 0 0,-1-1 1 0 0,1 1-1 0 0,0 0 0 0 0,0-1 0 0 0,1 0 0 0 0,-1 1 0 0 0,2-2 0 0 0,-1 1 1 0 0,1 0-1 0 0,-1-1 0 0 0,1 0 0 0 0,1 0 0 0 0,-1 0 0 0 0,1-1 0 0 0,0 1 1 0 0,0-2-1 0 0,0 1 0 0 0,1 0 0 0 0,-1-1 0 0 0,1-1 0 0 0,-1 1 0 0 0,1-1 1 0 0,0 0-1 0 0,6 1-33 0 0,-5 0-411 0 0,1-1 0 0 0,0 0 0 0 0,-1 0 0 0 0,1-1 0 0 0,0 0 0 0 0,0 0 0 0 0,0-1 0 0 0,0-1 0 0 0,0 1 0 0 0,0-1 0 0 0,0-1 0 0 0,0 1 0 0 0,-1-2 0 0 0,1 1 0 0 0,-1-1 0 0 0,1 0 0 0 0,4-4 411 0 0,-5-1-1228 0 0,-4-1 47 0 0</inkml:trace>
  <inkml:trace contextRef="#ctx0" brushRef="#br0" timeOffset="214059.225">28408 8961 1004 0 0,'69'32'4744'0'0,"6"74"-3381"0"0,-56-73-599 0 0,22 84 2449 0 0,-43-113-3101 0 0,0 0 1 0 0,0 0-1 0 0,0 0 0 0 0,-1 0 0 0 0,0-1 0 0 0,0 1 0 0 0,0-1 0 0 0,0 0 0 0 0,-1 0 0 0 0,1 0 0 0 0,-1-1 0 0 0,1 1 1 0 0,-1-1-1 0 0,0 1 0 0 0,0-1 0 0 0,0-1 0 0 0,-1 1 0 0 0,1 0 0 0 0,0-1 0 0 0,-1 0 0 0 0,1 0 0 0 0,0 0 0 0 0,-1-1 1 0 0,1 0-1 0 0,-4 0-112 0 0,7 0 302 0 0,-12-27 134 0 0,18 2-820 0 0,2-1 0 0 0,0 1 0 0 0,1 0 0 0 0,2 1 0 0 0,0 0 0 0 0,2 0 0 0 0,1 1 0 0 0,0 1 0 0 0,2 0 0 0 0,14-17 384 0 0,7-15-1802 0 0,-20 24-17 0 0,-11 8-2834 0 0,-5 22 3462 0 0</inkml:trace>
  <inkml:trace contextRef="#ctx0" brushRef="#br0" timeOffset="214466.563">28748 9042 1204 0 0,'44'11'4716'0'0,"17"-42"-2231"0"0,-61 29-2456 0 0,0 1 1 0 0,-1 0-1 0 0,0 0 1 0 0,1-1-1 0 0,-1 1 0 0 0,1 0 1 0 0,-1 0-1 0 0,0 0 1 0 0,0 0-1 0 0,0 0 1 0 0,0 0-1 0 0,0 0 0 0 0,0 0 1 0 0,0 0-1 0 0,0 0 1 0 0,0 0-1 0 0,0 1 1 0 0,0-1-1 0 0,0 0 1 0 0,-1 1-1 0 0,1-1 0 0 0,0 1 1 0 0,0 0-1 0 0,-1-1 1 0 0,1 1-1 0 0,0 0 1 0 0,-1 0-1 0 0,1 0 1 0 0,0-1-1 0 0,-1 1 0 0 0,1 1 1 0 0,0-1-1 0 0,-1 0 1 0 0,1 0-1 0 0,0 0 1 0 0,-1 1-1 0 0,1-1 0 0 0,0 1 1 0 0,-1-1-1 0 0,1 1 1 0 0,0-1-1 0 0,0 1 1 0 0,0 0-1 0 0,0 0 1 0 0,-1 0-30 0 0,-7 1 56 0 0,0 0 0 0 0,0 1 0 0 0,0 0 0 0 0,0 1 0 0 0,1 0 0 0 0,-1 0 0 0 0,1 1 1 0 0,0 0-1 0 0,0 0 0 0 0,1 1 0 0 0,0 0 0 0 0,0 1 0 0 0,0-1 0 0 0,0 1 0 0 0,1 1 0 0 0,1-1 1 0 0,-1 1-1 0 0,1 0 0 0 0,0 0 0 0 0,1 0 0 0 0,0 1 0 0 0,0 0 0 0 0,1 0 0 0 0,0 0 1 0 0,1 0-1 0 0,0 0 0 0 0,0 0 0 0 0,1 1 0 0 0,-1 5-56 0 0,5-9-4 0 0,1 1 0 0 0,-1-1 0 0 0,1 0-1 0 0,0 0 1 0 0,1 0 0 0 0,-1 0 0 0 0,1-1 0 0 0,0 0 0 0 0,0 0 0 0 0,1 0 0 0 0,0 0-1 0 0,-1-1 1 0 0,2 0 0 0 0,-1 0 0 0 0,0-1 0 0 0,1 0 0 0 0,-1 0 0 0 0,1 0-1 0 0,0-1 1 0 0,0 0 0 0 0,0 0 0 0 0,0-1 0 0 0,0 0 0 0 0,1 0 0 0 0,-1-1-1 0 0,0 0 1 0 0,0 0 0 0 0,1 0 0 0 0,0-2 4 0 0,3 1-361 0 0,-1 0 0 0 0,1-2 0 0 0,-1 1 0 0 0,0-1 0 0 0,1-1 0 0 0,-2 0 0 0 0,1 0 0 0 0,0-1 0 0 0,-1 0 0 0 0,0-1 0 0 0,0 0 0 0 0,-1 0 0 0 0,1-1 0 0 0,-1 0 0 0 0,-1 0 0 0 0,1-1 0 0 0,-1 0 0 0 0,-1 0 0 0 0,1-1 0 0 0,-2 0 0 0 0,1 0 0 0 0,-1-1 0 0 0,3-8 361 0 0,4-13-1190 0 0</inkml:trace>
  <inkml:trace contextRef="#ctx0" brushRef="#br0" timeOffset="214715.537">29064 8744 1316 0 0,'-3'-45'9304'0'0,"-16"98"-7509"0"0,13-28-1679 0 0,1-1 0 0 0,1 1 0 0 0,2-1 0 0 0,0 1 0 0 0,2 0 0 0 0,0 0 0 0 0,2 0 0 0 0,1 0 0 0 0,1-1 0 0 0,1 0 0 0 0,1 1 0 0 0,1-1 0 0 0,1-1 0 0 0,11 23-116 0 0,4 2-1186 0 0,-10-27-3324 0 0,-13-21 3028 0 0,0 0 97 0 0,0-15-1147 0 0,-4-3 1336 0 0</inkml:trace>
  <inkml:trace contextRef="#ctx0" brushRef="#br0" timeOffset="215027.111">28997 8886 1808 0 0,'0'15'6194'0'0,"16"-8"-3747"0"0,57-10-2822 0 0,-59 1 209 0 0,79-15-2065 0 0,-33-1-2324 0 0,-51 14 3365 0 0</inkml:trace>
  <inkml:trace contextRef="#ctx0" brushRef="#br0" timeOffset="215369.797">29360 9087 1932 0 0,'20'3'495'0'0,"1"-2"1"0"0,0 0-1 0 0,0-1 0 0 0,-1-2 1 0 0,1 0-1 0 0,0-1 0 0 0,-1-1 0 0 0,0 0 1 0 0,0-2-1 0 0,0-1 0 0 0,-1 0 0 0 0,0-1 1 0 0,12-7-496 0 0,-32 15 11 0 0,0-1 0 0 0,0 1 0 0 0,0 0 0 0 0,0-1 0 0 0,0 1 0 0 0,0 0 0 0 0,0-1 1 0 0,0 1-1 0 0,0-1 0 0 0,0 1 0 0 0,0-1 0 0 0,1 0 0 0 0,-1 1 0 0 0,0-1 0 0 0,0 0 0 0 0,1 0 0 0 0,-1 1 0 0 0,0-1 1 0 0,1 0-1 0 0,-1 0 0 0 0,1 0 0 0 0,-1 0 0 0 0,1 0 0 0 0,0 0 0 0 0,-1 0 0 0 0,1 0 0 0 0,0 0 0 0 0,-1 0 1 0 0,1 0-1 0 0,0 0 0 0 0,0 0 0 0 0,0 0 0 0 0,0 0 0 0 0,0 0 0 0 0,0 0 0 0 0,1 0 0 0 0,-1 0 0 0 0,0 0 0 0 0,0 0 1 0 0,1 0-1 0 0,-1 0 0 0 0,0 0 0 0 0,1 0 0 0 0,-1 0 0 0 0,1 0 0 0 0,0 1 0 0 0,-1-1 0 0 0,1 0 0 0 0,-1 0 0 0 0,1 0 1 0 0,0 1-1 0 0,0-1 0 0 0,0 0 0 0 0,-1 1 0 0 0,1-1 0 0 0,0 1 0 0 0,0-1 0 0 0,0 1 0 0 0,0-1 0 0 0,0 1 1 0 0,0 0-1 0 0,0-1 0 0 0,0 1 0 0 0,0 0 0 0 0,0 0 0 0 0,0 0 0 0 0,0 0 0 0 0,0 0 0 0 0,0 0 0 0 0,1 0-11 0 0,-81-11 411 0 0,55 12-282 0 0,1 1-1 0 0,-1 1 0 0 0,1 1 0 0 0,0 0 1 0 0,0 2-1 0 0,1 1 0 0 0,0 1 1 0 0,0 0-1 0 0,1 2 0 0 0,0 1 0 0 0,0 0 1 0 0,-13 11-129 0 0,31-20 20 0 0,0 1 1 0 0,1-1-1 0 0,-1 1 1 0 0,1-1 0 0 0,-1 1-1 0 0,1 0 1 0 0,0 0-1 0 0,0 0 1 0 0,0 0 0 0 0,0 0-1 0 0,1 1 1 0 0,-1-1-1 0 0,1 1 1 0 0,0-1 0 0 0,0 1-1 0 0,0-1 1 0 0,0 1-1 0 0,1-1 1 0 0,0 1 0 0 0,-1 0-1 0 0,1-1 1 0 0,1 1-1 0 0,-1 0 1 0 0,0-1 0 0 0,1 1-1 0 0,0-1 1 0 0,0 1-1 0 0,0 0 1 0 0,0-1 0 0 0,0 0-1 0 0,1 1 1 0 0,-1-1-1 0 0,1 0 1 0 0,0 0-1 0 0,0 0 1 0 0,1 0 0 0 0,-1 0-1 0 0,0 0 1 0 0,1-1-1 0 0,0 1 1 0 0,-1-1 0 0 0,1 0-1 0 0,0 1 1 0 0,0-1-1 0 0,2 0-20 0 0,158 60-1566 0 0,11-49-6088 0 0,-156-13 6462 0 0</inkml:trace>
  <inkml:trace contextRef="#ctx0" brushRef="#br0" timeOffset="215864.668">28948 9039 1360 0 0,'-28'76'6029'0'0,"-66"9"-4251"0"0,20-56-2700 0 0,-1-42-3856 0 0,60-2 3635 0 0</inkml:trace>
  <inkml:trace contextRef="#ctx0" brushRef="#br0" timeOffset="217357.472">145 12046 2200 0 0,'0'0'710'0'0,"0"0"-38"0"0,0 0-104 0 0,0 0-20 0 0,0 0-18 0 0,0 0-44 0 0,0 0 22 0 0,0 0-15 0 0,0 0-63 0 0,0 0-68 0 0,0 0-84 0 0,0 0 7 0 0,0 0-57 0 0,0 0-14 0 0,0 0-54 0 0,0 0-3 0 0,-21 0 500 0 0,17 6-642 0 0,0-1 0 0 0,1 1 0 0 0,-1 0 1 0 0,1 0-1 0 0,0 0 0 0 0,0 0 0 0 0,1 1 1 0 0,0-1-1 0 0,0 1 0 0 0,1-1 1 0 0,-1 1-1 0 0,1 0 0 0 0,1 0 0 0 0,-1-1 1 0 0,1 1-1 0 0,1 0 0 0 0,-1 0 0 0 0,1-1 1 0 0,0 1-1 0 0,0 0 0 0 0,3 5-15 0 0,-3 23-23 0 0,-1 8 41 0 0,1 0 1 0 0,3 1-1 0 0,1-1 1 0 0,2-1-1 0 0,2 1 1 0 0,5 10-19 0 0,5 47-1997 0 0,-19-99 982 0 0,0-1-82 0 0,-13 12-1720 0 0,6-9 1369 0 0</inkml:trace>
  <inkml:trace contextRef="#ctx0" brushRef="#br0" timeOffset="217825.966">15 12205 1228 0 0,'-3'-9'193'0'0,"0"0"0"0"0,1 1 1 0 0,-1-1-1 0 0,2-1 0 0 0,0 1 0 0 0,0 0 0 0 0,0 0 0 0 0,1 0 1 0 0,0-1-1 0 0,1 1 0 0 0,0 0 0 0 0,1 0 0 0 0,0 0 0 0 0,0 0 0 0 0,1 0 1 0 0,0 0-1 0 0,0 1 0 0 0,1-1 0 0 0,1 1 0 0 0,-1 0 0 0 0,1 0 1 0 0,0 1-1 0 0,1-1 0 0 0,0 1 0 0 0,0 0 0 0 0,0 1 0 0 0,1 0 0 0 0,0 0 1 0 0,0 0-1 0 0,1 1 0 0 0,0 0 0 0 0,0 0 0 0 0,0 1 0 0 0,0 0-193 0 0,-4 1 21 0 0,1 0-1 0 0,-1 0 0 0 0,0 1 0 0 0,1 0 0 0 0,-1 0 1 0 0,1 0-1 0 0,0 0 0 0 0,0 1 0 0 0,-1 0 1 0 0,1 0-1 0 0,0 0 0 0 0,0 0 0 0 0,0 1 0 0 0,0 0 1 0 0,0 0-1 0 0,0 0 0 0 0,0 1 0 0 0,0 0 0 0 0,0 0 1 0 0,0 0-1 0 0,0 0 0 0 0,-1 1 0 0 0,1 0 0 0 0,0 0 1 0 0,-1 0-1 0 0,1 0 0 0 0,-1 1 0 0 0,0 0 1 0 0,0 0-1 0 0,0 0 0 0 0,0 0 0 0 0,-1 0 0 0 0,1 1 1 0 0,-1 0-1 0 0,0 0 0 0 0,0 0 0 0 0,0 0 0 0 0,-1 0 1 0 0,1 1-1 0 0,-1-1 0 0 0,2 5-20 0 0,1 15 47 0 0,-1 0-1 0 0,-2 0 1 0 0,0 0-1 0 0,-1 1 1 0 0,-1-1-1 0 0,-2 0 1 0 0,0 1-1 0 0,-2-1 1 0 0,0 0-1 0 0,-2 0 1 0 0,-1-1 0 0 0,0 0-1 0 0,-2 0 1 0 0,-1-1-1 0 0,0 0 1 0 0,-2 0-1 0 0,0-1 1 0 0,-2-1-1 0 0,0 0 1 0 0,-1-1-1 0 0,-1-1 1 0 0,-1 0-1 0 0,0-1 1 0 0,-19 13-47 0 0,-42 21 963 0 0,76-50-813 0 0,2-1-4 0 0,0 0-20 0 0,-5-9 62 0 0,12-8 62 0 0,8 13-286 0 0,0 1 1 0 0,0 0-1 0 0,0 2 1 0 0,0 0-1 0 0,1 0 1 0 0,-1 1-1 0 0,0 1 1 0 0,0 1-1 0 0,0 0 1 0 0,0 1-1 0 0,0 0 0 0 0,-1 1 1 0 0,1 1-1 0 0,-1 1 1 0 0,0 0-1 0 0,0 0 1 0 0,-1 1-1 0 0,0 1 1 0 0,0 1-1 0 0,-1-1 1 0 0,0 2-1 0 0,0 0 1 0 0,1 3 35 0 0,26 12-631 0 0,-15-8-166 0 0,56 25-5868 0 0,-77-42 5223 0 0</inkml:trace>
  <inkml:trace contextRef="#ctx0" brushRef="#br0" timeOffset="218248.624">471 12152 1216 0 0,'113'254'5193'0'0,"35"70"-1328"0"0,-148-325-3827 0 0,0 0 0 0 0,0 0 1 0 0,0 0-1 0 0,0 0 0 0 0,1 0 1 0 0,-1 0-1 0 0,0 1 0 0 0,0-1 0 0 0,1 0 1 0 0,-1 0-1 0 0,1 0 0 0 0,-1 1 1 0 0,0-1-1 0 0,1 0 0 0 0,0 0 1 0 0,-1 1-1 0 0,1-1 0 0 0,-1 0 1 0 0,1 1-1 0 0,0-1 0 0 0,-1 1 1 0 0,1-1-1 0 0,0 1 0 0 0,0-1 1 0 0,-1 1-1 0 0,1-1 0 0 0,0 1 1 0 0,0 0-1 0 0,0-1 0 0 0,0 1 1 0 0,-1 0-1 0 0,1 0 0 0 0,0 0 0 0 0,0 0 1 0 0,0-1-1 0 0,0 1 0 0 0,0 1 1 0 0,0-1-1 0 0,0 0 0 0 0,-1 0 1 0 0,1 0-1 0 0,0 0 0 0 0,0 1 1 0 0,0-1-1 0 0,0 0 0 0 0,0 1 1 0 0,-1-1-1 0 0,1 0 0 0 0,0 1 1 0 0,0-1-1 0 0,-1 1 0 0 0,1-1 1 0 0,0 1-1 0 0,-1 0 0 0 0,1-1 1 0 0,0 1-1 0 0,-1 0 0 0 0,1-1 0 0 0,-1 1 1 0 0,1 0-1 0 0,-1 0 0 0 0,0 0 1 0 0,1-1-1 0 0,-1 1 0 0 0,0 0 1 0 0,1 0-1 0 0,-1 0 0 0 0,0 0 1 0 0,0 0-1 0 0,0 0-38 0 0,29-77 349 0 0,-27 69-213 0 0,36-137 340 0 0,-6-2-1 0 0,3-74-475 0 0,-33 208 15 0 0,-3 12-106 0 0,0 1 1 0 0,0-1-1 0 0,1 0 1 0 0,-1 1-1 0 0,0-1 1 0 0,0 0 0 0 0,0 0-1 0 0,0 1 1 0 0,1-1-1 0 0,-1 0 1 0 0,0 0-1 0 0,0 0 1 0 0,0 0-1 0 0,0 0 1 0 0,1 0 0 0 0,-1 0-1 0 0,0-1 1 0 0,0 1-1 0 0,0 0 1 0 0,0 0-1 0 0,1-1 1 0 0,-1 1-1 0 0,0 0 1 0 0,0-1 0 0 0,1 1-1 0 0,-1-1 1 0 0,0 1-1 0 0,1-1 1 0 0,-1 1-1 0 0,0-1 1 0 0,1 1-1 0 0,-1-1 1 0 0,1 0 0 0 0,-1 1-1 0 0,1-1 1 0 0,-1 0-1 0 0,1 0 1 0 0,-1 1-1 0 0,1-1 1 0 0,0 0-1 0 0,0 0 1 0 0,-1 1 0 0 0,1-1-1 0 0,0 0 1 0 0,0 0-1 0 0,0 0 1 0 0,0 0-1 0 0,0 0 1 0 0,0 0 90 0 0,-42 87-7173 0 0,34-71 5971 0 0</inkml:trace>
  <inkml:trace contextRef="#ctx0" brushRef="#br0" timeOffset="223051.968">2039 11818 1312 0 0,'5'-6'5572'0'0,"14"-18"-1608"0"0,-37-28-373 0 0,20 62-9701 0 0,6 27 1117 0 0,-8-17 3761 0 0</inkml:trace>
  <inkml:trace contextRef="#ctx0" brushRef="#br0" timeOffset="224745.217">4025 12019 988 0 0,'-34'71'4652'0'0,"-4"109"-1357"0"0,39-175-3294 0 0,0 1-1 0 0,0-1 0 0 0,1 0 1 0 0,0 0-1 0 0,0 0 0 0 0,0 0 1 0 0,1-1-1 0 0,0 1 0 0 0,-1 0 1 0 0,1-1-1 0 0,1 0 0 0 0,-1 0 1 0 0,1 0-1 0 0,0 0 0 0 0,0 0 1 0 0,0-1-1 0 0,0 0 0 0 0,0 0 1 0 0,1 0-1 0 0,0 0 0 0 0,-1-1 0 0 0,1 0 1 0 0,0 1-1 0 0,0-2 0 0 0,0 1 1 0 0,1-1-1 0 0,-1 0 0 0 0,0 0 1 0 0,0 0-1 0 0,1-1 0 0 0,-1 1 1 0 0,0-1-1 0 0,1-1 0 0 0,-1 1 1 0 0,0-1-1 0 0,1 0 0 0 0,-1 0 1 0 0,0 0-1 0 0,0-1 0 0 0,0 0 0 0 0,0 0 1 0 0,2-1-1 0 0,-3 2-222 0 0,-1-1 0 0 0,0 1 0 0 0,0 0 0 0 0,1-1 0 0 0,-1 0 1 0 0,0 0-1 0 0,0 0 0 0 0,0 0 0 0 0,-1 0 0 0 0,1-1 0 0 0,0 1 0 0 0,-1-1 1 0 0,0 1-1 0 0,1-1 0 0 0,-1 0 0 0 0,0 0 0 0 0,-1 0 0 0 0,1 0 0 0 0,0-1 1 0 0,-1 1-1 0 0,0 0 0 0 0,0-1 0 0 0,0 1 0 0 0,0-1 0 0 0,0 1 0 0 0,-1-1 0 0 0,1 1 1 0 0,-1-1-1 0 0,0 1 0 0 0,0-1 222 0 0,-11-28-1325 0 0</inkml:trace>
  <inkml:trace contextRef="#ctx0" brushRef="#br0" timeOffset="225088.537">3991 11903 964 0 0,'11'8'3728'0'0,"-1"-15"1878"0"0,-15-15-3009 0 0,5 22-6833 0 0,1 0 3284 0 0,14 2-3127 0 0,-8-1 2879 0 0</inkml:trace>
  <inkml:trace contextRef="#ctx0" brushRef="#br0" timeOffset="225898.079">4254 12073 2440 0 0,'-1'-8'3879'0'0,"35"12"-2561"0"0,-26 0-1213 0 0,-1 0-1 0 0,0 1 0 0 0,0 0 0 0 0,0 0 0 0 0,0 0 1 0 0,-1 1-1 0 0,0 0 0 0 0,0 0 0 0 0,-1 1 0 0 0,1-1 0 0 0,-1 1 1 0 0,-1 0-1 0 0,0 1 0 0 0,0-1 0 0 0,0 1 0 0 0,-1 0 1 0 0,0 0-1 0 0,0 0 0 0 0,-1 0 0 0 0,0 0 0 0 0,0 1 1 0 0,-1 1-105 0 0,-47 62 1356 0 0,46-72-1198 0 0,2-14 15 0 0,130-208-1553 0 0,-92 172 891 0 0,-33 104 588 0 0,-8-46-107 0 0,2 0 1 0 0,-1 1 0 0 0,1-1-1 0 0,0 1 1 0 0,1-1-1 0 0,0 0 1 0 0,1 0 0 0 0,-1 0-1 0 0,1 0 1 0 0,1 0-1 0 0,-1-1 1 0 0,2 1-1 0 0,-1-1 1 0 0,1 0 0 0 0,0 0-1 0 0,0-1 1 0 0,1 0-1 0 0,-1 1 1 0 0,2-2 0 0 0,-1 1-1 0 0,0-1 1 0 0,1 0-1 0 0,0 0 1 0 0,1-1-1 0 0,-1 0 1 0 0,0 0 0 0 0,1-1-1 0 0,0 0 1 0 0,0 0-1 0 0,0-1 1 0 0,0 0 0 0 0,9 1 7 0 0,-8-3-222 0 0,1 0 0 0 0,0-1 0 0 0,-1-1 1 0 0,1 1-1 0 0,-1-2 0 0 0,1 1 0 0 0,-1-1 1 0 0,0 0-1 0 0,0-1 0 0 0,0 0 0 0 0,0-1 1 0 0,-1 0-1 0 0,0 0 0 0 0,0-1 0 0 0,0 0 1 0 0,-1 0-1 0 0,0-1 0 0 0,0 0 0 0 0,0 0 1 0 0,0-2 221 0 0,38-70 1662 0 0,-28 67 2020 0 0,-9 59-2598 0 0,-6-32-1099 0 0,-4 13-3705 0 0,-22-57-909 0 0,15 10 3238 0 0</inkml:trace>
  <inkml:trace contextRef="#ctx0" brushRef="#br0" timeOffset="226240.078">4873 11779 976 0 0,'10'-17'10074'0'0,"-18"6"-7956"0"0,8 11-2849 0 0,9 8-3972 0 0,1-2 460 0 0,-7-6 2948 0 0</inkml:trace>
  <inkml:trace contextRef="#ctx0" brushRef="#br0" timeOffset="226723.921">5137 11705 2364 0 0,'12'-4'2749'0'0,"-3"11"1678"0"0,-9 14-4273 0 0,3 71 527 0 0,-4-52-523 0 0,2 0 1 0 0,2 0-1 0 0,2 0 1 0 0,1-1-1 0 0,2 1 1 0 0,1-2-1 0 0,3 3-158 0 0,-4-21 72 0 0,-7-12-73 0 0,0 0 0 0 0,0-1 0 0 0,0 1 0 0 0,1-1 0 0 0,1 1 0 0 0,-1-1 0 0 0,1 0 0 0 0,0 1 0 0 0,1-2 0 0 0,-1 1 0 0 0,2 0 0 0 0,-1-1 0 0 0,1 0 0 0 0,0 0 0 0 0,0 0 0 0 0,0 0 0 0 0,1-1 0 0 0,0 0 0 0 0,0 0 0 0 0,0 0 0 0 0,1-1 0 0 0,-1 0 0 0 0,1-1 0 0 0,0 1 0 0 0,0-1 0 0 0,0 0 0 0 0,1-1 0 0 0,-1 0 0 0 0,1 0 0 0 0,-1-1 0 0 0,1 1 0 0 0,0-2 0 0 0,0 1 0 0 0,1-1 1 0 0,7-6-16 0 0,-1 0 0 0 0,1-1 0 0 0,-2-1 0 0 0,1 0 0 0 0,-1-1 0 0 0,0 0 0 0 0,0-1 0 0 0,-1-1 0 0 0,-1 0 0 0 0,0-1 0 0 0,0 0 0 0 0,-2-1 0 0 0,1-1 0 0 0,-1 1 0 0 0,-1-1 0 0 0,-1-1 0 0 0,7-13 16 0 0,-8-12 367 0 0,-7 38-253 0 0,-23-21 242 0 0,17 21-336 0 0,0 1 0 0 0,0 0 0 0 0,0 0 0 0 0,-1 1 0 0 0,1-1 0 0 0,0 1 0 0 0,0 0-1 0 0,-1 1 1 0 0,1 0 0 0 0,0 0 0 0 0,0 0 0 0 0,-1 1 0 0 0,1 0 0 0 0,0 0 0 0 0,1 0 0 0 0,-1 1 0 0 0,0 0 0 0 0,1 0 0 0 0,-1 0 0 0 0,1 1-1 0 0,0 0 1 0 0,0 0 0 0 0,1 0 0 0 0,-1 0 0 0 0,1 1 0 0 0,0 0 0 0 0,0 0 0 0 0,0 0 0 0 0,1 0 0 0 0,0 1 0 0 0,0-1 0 0 0,0 1 0 0 0,1 0-1 0 0,-1 3-18 0 0,5-4-131 0 0,1 1 1 0 0,0-1 0 0 0,0 0 0 0 0,0 0 0 0 0,1 0 0 0 0,0-1 0 0 0,0 0 0 0 0,0 1 0 0 0,0-1 0 0 0,1 0 0 0 0,-1-1 0 0 0,1 1 0 0 0,0-1 0 0 0,0 0 0 0 0,0 0 0 0 0,1-1 0 0 0,-1 0 0 0 0,1 0 0 0 0,-1 0 0 0 0,1 0 0 0 0,0-1-1 0 0,0 0 1 0 0,0 0 0 0 0,-1 0 0 0 0,1-1 0 0 0,0 0 0 0 0,0 0 0 0 0,0-1 0 0 0,3 0 129 0 0,65-18-5828 0 0,-65 15 4466 0 0</inkml:trace>
  <inkml:trace contextRef="#ctx0" brushRef="#br0" timeOffset="227000.515">4961 11864 2272 0 0,'-13'4'8762'0'0,"45"-13"-6837"0"0,201-25-2491 0 0,3 21-8592 0 0,-209 13 7739 0 0</inkml:trace>
  <inkml:trace contextRef="#ctx0" brushRef="#br0" timeOffset="224140.483">3625 11711 1424 0 0,'-4'-3'122'0'0,"0"-1"-1"0"0,0 1 1 0 0,0 0-1 0 0,-1 0 1 0 0,1 0-1 0 0,-1 0 1 0 0,0 1-1 0 0,1 0 1 0 0,-1 0-1 0 0,0 0 1 0 0,0 1-1 0 0,-1 0 1 0 0,1 0-1 0 0,0 0 1 0 0,0 0-1 0 0,-1 1 1 0 0,1 0-1 0 0,0 0 1 0 0,0 0-1 0 0,-1 1 1 0 0,1-1-1 0 0,0 2 1 0 0,0-1-1 0 0,0 0 1 0 0,0 1-1 0 0,0 0 1 0 0,0 0-1 0 0,0 0 1 0 0,0 1-1 0 0,1 0 1 0 0,-1 0-1 0 0,1 0 1 0 0,0 0-1 0 0,0 0 1 0 0,0 1-1 0 0,1 0 1 0 0,-1 0-1 0 0,1 0 1 0 0,0 0-1 0 0,0 1 1 0 0,0-1-1 0 0,-2 5-121 0 0,-5 18 238 0 0,0 0-1 0 0,2 0 1 0 0,1 1 0 0 0,1 0-1 0 0,1 1 1 0 0,2-1-1 0 0,1 1 1 0 0,1 0 0 0 0,1-1-1 0 0,2 1 1 0 0,1 0-1 0 0,1-1 1 0 0,1 0 0 0 0,6 14-238 0 0,125 388 1512 0 0,-139-356-3017 0 0,2-72 1348 0 0,-1 0 0 0 0,1 0 0 0 0,0 0 0 0 0,-1 0 0 0 0,1-1 0 0 0,-1 1 0 0 0,1 0 0 0 0,-1-1 0 0 0,0 0 0 0 0,0 1 0 0 0,0-1 0 0 0,1 0 0 0 0,-1 0 0 0 0,0 0 0 0 0,-1 0 0 0 0,1 0 0 0 0,0 0 0 0 0,0-1 0 0 0,0 1 0 0 0,0-1 0 0 0,-1 1 0 0 0,1-1 0 0 0,0 0 0 0 0,0 0 0 0 0,-1 0 0 0 0,1 0 0 0 0,0 0 0 0 0,0-1 0 0 0,-1 1 0 0 0,1-1 0 0 0,0 1 0 0 0,0-1 0 0 0,0 0 0 0 0,-2 0 157 0 0,-29-13-1426 0 0,2-1 125 0 0</inkml:trace>
  <inkml:trace contextRef="#ctx0" brushRef="#br0" timeOffset="224449.142">3223 12104 904 0 0,'-14'16'6477'0'0,"39"-15"-4899"0"0,-12-1-1654 0 0,255-42-2080 0 0,-152 17-1559 0 0,-82 18 2435 0 0</inkml:trace>
  <inkml:trace contextRef="#ctx0" brushRef="#br0" timeOffset="222642.767">2015 12098 1140 0 0,'0'0'658'0'0,"0"0"-73"0"0,3-20 956 0 0,25-39 1371 0 0,-23 98-2069 0 0,-6-27-750 0 0,-2 13-17 0 0,0 1 0 0 0,2 0 0 0 0,1-1 0 0 0,1 1 0 0 0,1 0 0 0 0,1-1 1 0 0,1 1-1 0 0,2-1 0 0 0,0-1 0 0 0,2 1 0 0 0,1-1 0 0 0,0 0 0 0 0,2-1 0 0 0,1 1-76 0 0,59 23-174 0 0,-68-46 16 0 0,1 1-1 0 0,-1-1 1 0 0,0 0-1 0 0,1 0 1 0 0,-1-1 0 0 0,1 1-1 0 0,-1-1 1 0 0,1 1-1 0 0,-1-1 1 0 0,1 0-1 0 0,-1-1 1 0 0,1 1 0 0 0,-1 0-1 0 0,1-1 1 0 0,-1 0-1 0 0,1 0 1 0 0,-1 0 0 0 0,0 0-1 0 0,1-1 1 0 0,-1 1-1 0 0,0-1 1 0 0,0 0 0 0 0,0 0-1 0 0,0 0 1 0 0,-1 0-1 0 0,1 0 1 0 0,0-1-1 0 0,-1 1 1 0 0,0-1 0 0 0,1 0-1 0 0,-1 0 1 0 0,0 1-1 0 0,0-1 1 0 0,0-2 158 0 0,4-19-1321 0 0</inkml:trace>
  <inkml:trace contextRef="#ctx0" brushRef="#br0" timeOffset="223598.819">2364 12410 1360 0 0,'5'-14'6420'0'0,"17"-67"-5857"0"0,4-150-989 0 0,-36 212 210 0 0,10 19 209 0 0,1 1-1 0 0,-1-1 1 0 0,1 0-1 0 0,-1 0 1 0 0,0 0 0 0 0,1 0-1 0 0,-1 0 1 0 0,1 0 0 0 0,-1 0-1 0 0,1-1 1 0 0,-1 1 0 0 0,0 0-1 0 0,1 0 1 0 0,-1 0 0 0 0,1 0-1 0 0,-1 0 1 0 0,0-1 0 0 0,1 1-1 0 0,-1 0 1 0 0,0 0 0 0 0,1-1-1 0 0,-1 1 1 0 0,0 0 0 0 0,1 0-1 0 0,-1-1 1 0 0,0 1 0 0 0,0 0-1 0 0,1-1 1 0 0,-1 1 0 0 0,0-1-1 0 0,0 1 1 0 0,0 0 0 0 0,0-1-1 0 0,1 1 1 0 0,-1 0 0 0 0,0-1-1 0 0,0 1 1 0 0,0-1 0 0 0,0 1-1 0 0,0-1 1 0 0,0 1 0 0 0,0 0-1 0 0,0-1 1 0 0,0 1 0 0 0,0-1-1 0 0,0 1 1 0 0,0 0 0 0 0,0-1-1 0 0,-1 1 1 0 0,1-1 0 0 0,0 1-1 0 0,0 0 1 0 0,0-1 0 0 0,-1 1-1 0 0,1 0 1 0 0,0-1 0 0 0,0 1-1 0 0,-1 0 1 0 0,1-1 0 0 0,0 1-1 0 0,0 0 1 0 0,-1-1 0 0 0,1 1 7 0 0,18-1 47 0 0,1 2 1 0 0,-1 0 0 0 0,1 0-1 0 0,-1 2 1 0 0,0 1 0 0 0,0 0 0 0 0,0 1-1 0 0,0 0 1 0 0,-1 2 0 0 0,0 0-1 0 0,0 1 1 0 0,-1 1 0 0 0,14 9-48 0 0,-27-15 38 0 0,1 0 0 0 0,-1 0 0 0 0,0 0 0 0 0,0 1 0 0 0,0-1 0 0 0,0 1 0 0 0,0-1 0 0 0,-1 1 0 0 0,0 0 0 0 0,0 0 0 0 0,0 0 0 0 0,0 0 0 0 0,0 1 0 0 0,-1-1 0 0 0,0 0 0 0 0,0 1 0 0 0,0-1 0 0 0,-1 1 0 0 0,1-1 1 0 0,-1 1-1 0 0,0-1 0 0 0,0 1 0 0 0,-1-1 0 0 0,1 1 0 0 0,-1-1 0 0 0,0 0 0 0 0,0 1 0 0 0,0-1 0 0 0,-1 0 0 0 0,0 1 0 0 0,0-1 0 0 0,0 0 0 0 0,0 0 0 0 0,0-1 0 0 0,-1 1 0 0 0,0 0 0 0 0,-2 1-38 0 0,-122 124-168 0 0,21-83-3837 0 0,73-64 1426 0 0,23-1 1293 0 0</inkml:trace>
  <inkml:trace contextRef="#ctx0" brushRef="#br0" timeOffset="229183.896">6432 12004 1096 0 0,'16'-3'1522'0'0,"52"-74"2612"0"0,-70 74-4111 0 0,-1 0 0 0 0,0 1 0 0 0,0-1 0 0 0,0 1 0 0 0,0-1 0 0 0,0 1 0 0 0,0 0 0 0 0,-1 0 0 0 0,1 0 0 0 0,-1 1-1 0 0,1-1 1 0 0,-1 1 0 0 0,0 0 0 0 0,0 0 0 0 0,0 0 0 0 0,1 0 0 0 0,-1 1 0 0 0,0-1 0 0 0,0 1 0 0 0,0 0 0 0 0,0 0 0 0 0,0 1 0 0 0,-2 0-23 0 0,-9 0 40 0 0,0 1-1 0 0,1 1 1 0 0,0 0-1 0 0,-1 1 1 0 0,1 0 0 0 0,1 2-1 0 0,-1-1 1 0 0,1 1-1 0 0,0 1 1 0 0,0 1 0 0 0,1 0-1 0 0,0 0 1 0 0,0 1 0 0 0,1 1-1 0 0,0 0 1 0 0,1 0-1 0 0,0 1 1 0 0,0 0 0 0 0,2 1-1 0 0,-1 0 1 0 0,1 1-1 0 0,-2 5-39 0 0,8-13 22 0 0,-1 1-1 0 0,1 0 0 0 0,1 0 1 0 0,-1 0-1 0 0,1 0 0 0 0,0 0 0 0 0,0 0 1 0 0,0 0-1 0 0,1 0 0 0 0,0 0 0 0 0,1 0 1 0 0,-1 1-1 0 0,1-1 0 0 0,0 0 1 0 0,1 0-1 0 0,-1 0 0 0 0,1-1 0 0 0,0 1 1 0 0,1 0-1 0 0,-1-1 0 0 0,1 1 0 0 0,0-1 1 0 0,1 0-1 0 0,-1 0 0 0 0,1 0 1 0 0,0 0-1 0 0,0-1 0 0 0,1 0 0 0 0,-1 1 1 0 0,1-2-1 0 0,0 1 0 0 0,0 0 0 0 0,0-1 1 0 0,1 0-1 0 0,-1 0 0 0 0,1-1 1 0 0,-1 0-1 0 0,1 1 0 0 0,0-2 0 0 0,0 1 1 0 0,0-1-1 0 0,0 0 0 0 0,3 0-21 0 0,6 3 6 0 0,-1-2-1 0 0,1 1 0 0 0,0-2 1 0 0,-1 0-1 0 0,1-1 1 0 0,0 0-1 0 0,0-1 0 0 0,0-1 1 0 0,-1 0-1 0 0,1-1 1 0 0,-1-1-1 0 0,0 0 1 0 0,0-1-1 0 0,0 0 0 0 0,0-1 1 0 0,-1-1-1 0 0,10-6-5 0 0,-18 6-49 0 0,0-1 0 0 0,0 0 0 0 0,0-1 0 0 0,-1 1 0 0 0,0-1 0 0 0,-1 0 0 0 0,0 0 0 0 0,-1 0 0 0 0,1 0 0 0 0,-2-1 0 0 0,1 1 0 0 0,-1-1 0 0 0,-1 1 0 0 0,0-1 0 0 0,0 1 0 0 0,-1 0 0 0 0,0-1 0 0 0,-2-8 49 0 0,1-27 139 0 0,2 42-142 0 0,1-1 0 0 0,-1 1 0 0 0,1 0-1 0 0,-1 0 1 0 0,1 0 0 0 0,0 1-1 0 0,0-1 1 0 0,1 0 0 0 0,-1 0-1 0 0,1 0 1 0 0,-1 1 0 0 0,1-1 0 0 0,0 1-1 0 0,0-1 1 0 0,0 1 0 0 0,0 0-1 0 0,0 0 1 0 0,0 0 0 0 0,1 0 0 0 0,-1 0-1 0 0,1 0 1 0 0,0 1 0 0 0,-1-1-1 0 0,1 1 1 0 0,0 0 0 0 0,0 0-1 0 0,0 0 1 0 0,0 0 0 0 0,0 0 0 0 0,0 1-1 0 0,0-1 1 0 0,0 1 0 0 0,0 0-1 0 0,0 0 1 0 0,2 0 3 0 0,103 11-22 0 0,-96-8 48 0 0,-1 1 0 0 0,1 0 0 0 0,-1 1 0 0 0,1 1-1 0 0,-2-1 1 0 0,1 2 0 0 0,0-1 0 0 0,-1 2 0 0 0,-1-1 0 0 0,1 1 0 0 0,-1 1 0 0 0,-1 0-1 0 0,1 0 1 0 0,-1 1 0 0 0,-1-1 0 0 0,0 2 0 0 0,0-1 0 0 0,-1 1 0 0 0,-1 0-1 0 0,0 0 1 0 0,0 1 0 0 0,-1-1 0 0 0,0 1 0 0 0,-1 0 0 0 0,1 7-26 0 0,-6-14 117 0 0,1 0 1 0 0,-1 0-1 0 0,0 0 1 0 0,0 0 0 0 0,-1-1-1 0 0,1 1 1 0 0,-1-1-1 0 0,0 0 1 0 0,0 1-1 0 0,-1-1 1 0 0,1-1-1 0 0,-1 1 1 0 0,0-1-1 0 0,0 1 1 0 0,0-1-1 0 0,0 0 1 0 0,-1 0 0 0 0,1-1-1 0 0,-1 1 1 0 0,0-1-1 0 0,1 0 1 0 0,-1 0-1 0 0,0-1 1 0 0,-2 1-118 0 0,-11-27 301 0 0,17 17-358 0 0,0 0 0 0 0,0 0 0 0 0,1 0 0 0 0,0-1 0 0 0,1 1 0 0 0,-1 0 0 0 0,2 0 0 0 0,-1 0 0 0 0,1 0 0 0 0,0 1 0 0 0,1-1 0 0 0,0 0 0 0 0,0 1 0 0 0,1 0 0 0 0,0-1 0 0 0,0 1 0 0 0,0 1 0 0 0,1-1 0 0 0,0 1-1 0 0,0 0 1 0 0,1 0 0 0 0,0 0 0 0 0,0 1 0 0 0,0 0 0 0 0,1 0 0 0 0,5-3 57 0 0,215-144-7250 0 0,-194 135 5948 0 0</inkml:trace>
  <inkml:trace contextRef="#ctx0" brushRef="#br0" timeOffset="230039.752">8297 11740 1388 0 0,'15'-14'684'0'0,"-12"11"-106"0"0,-3 3-96 0 0,0-3 22 0 0,5-18 32 0 0,-5 20-521 0 0,0 1-1 0 0,1-1 1 0 0,-1 0 0 0 0,0 1-1 0 0,0-1 1 0 0,1 0-1 0 0,-1 1 1 0 0,0-1-1 0 0,0 0 1 0 0,0 1 0 0 0,0-1-1 0 0,0 0 1 0 0,0 0-1 0 0,0 1 1 0 0,0-1 0 0 0,0 0-1 0 0,-1 0 1 0 0,1 1-1 0 0,0-1 1 0 0,0 0-1 0 0,0 1 1 0 0,-1-1 0 0 0,1 0-1 0 0,-1 1 1 0 0,1-1-1 0 0,0 1 1 0 0,-1-1 0 0 0,1 1-1 0 0,-1-1 1 0 0,1 1-1 0 0,-1-1 1 0 0,1 1 0 0 0,-1-1-1 0 0,0 1 1 0 0,1-1-1 0 0,-1 1 1 0 0,1 0-1 0 0,-1-1 1 0 0,0 1 0 0 0,1 0-1 0 0,-1 0 1 0 0,0-1-1 0 0,0 1 1 0 0,1 0 0 0 0,-1 0-1 0 0,0 0 1 0 0,1 0-1 0 0,-1 0 1 0 0,0 0 0 0 0,0 0-1 0 0,1 0 1 0 0,-1 0-1 0 0,0 1 1 0 0,1-1-1 0 0,-1 0 1 0 0,0 0 0 0 0,1 1-1 0 0,-1-1 1 0 0,0 0-1 0 0,1 1 1 0 0,-1-1 0 0 0,0 0-1 0 0,0 1-14 0 0,-30 0 257 0 0,0 1 0 0 0,0 2-1 0 0,0 1 1 0 0,0 1 0 0 0,1 2-1 0 0,0 1 1 0 0,0 1 0 0 0,1 2-1 0 0,1 1 1 0 0,0 1 0 0 0,0 1-1 0 0,2 1 1 0 0,-2 3-257 0 0,24-17 18 0 0,-1-1 1 0 0,1 1-1 0 0,0 0 0 0 0,-1 1 1 0 0,1-1-1 0 0,0 1 0 0 0,1 0 1 0 0,-1 0-1 0 0,0 0 0 0 0,1 0 0 0 0,0 1 1 0 0,-1-1-1 0 0,1 1 0 0 0,1 0 1 0 0,-1 0-1 0 0,1 0 0 0 0,-1 0 1 0 0,1 0-1 0 0,0 0 0 0 0,1 1 0 0 0,-1-1 1 0 0,1 1-1 0 0,0 0 0 0 0,0-1 1 0 0,0 1-1 0 0,1 0 0 0 0,-1-1 1 0 0,1 1-1 0 0,0 0 0 0 0,1 0 0 0 0,-1-1 1 0 0,1 1-1 0 0,0 0 0 0 0,0-1 1 0 0,0 1-1 0 0,1-1 0 0 0,0 1 1 0 0,0-1-1 0 0,0 0 0 0 0,0 1 0 0 0,0-1 1 0 0,1 0-1 0 0,0-1 0 0 0,0 1 1 0 0,0 0-1 0 0,0-1 0 0 0,1 0 1 0 0,-1 1-1 0 0,1-1 0 0 0,0-1 1 0 0,1 1-19 0 0,18 6-197 0 0,0 0 1 0 0,1-2 0 0 0,0-1-1 0 0,0-2 1 0 0,1 0 0 0 0,0-1 0 0 0,-1-1-1 0 0,1-2 1 0 0,0 0 0 0 0,1-2 196 0 0,-9 2-537 0 0,148-22-3517 0 0,-123 11 2742 0 0</inkml:trace>
  <inkml:trace contextRef="#ctx0" brushRef="#br0" timeOffset="230911.978">8717 11797 1088 0 0,'-5'-3'178'0'0,"0"0"1"0"0,0 1-1 0 0,0-1 0 0 0,-1 1 0 0 0,1 0 1 0 0,0 1-1 0 0,-1-1 0 0 0,1 1 0 0 0,-1 0 0 0 0,1 0 1 0 0,-1 1-1 0 0,0 0 0 0 0,1 0 0 0 0,-1 0 1 0 0,0 1-1 0 0,1 0 0 0 0,-1 0 0 0 0,1 0 1 0 0,-1 0-1 0 0,1 1 0 0 0,0 0 0 0 0,0 0 1 0 0,-1 1-1 0 0,1 0-178 0 0,-4-1 95 0 0,0 1 0 0 0,0 0 0 0 0,0 0 0 0 0,1 1-1 0 0,-1 0 1 0 0,1 0 0 0 0,0 1 0 0 0,0 0 0 0 0,0 1 0 0 0,1 0 0 0 0,0 0 0 0 0,0 0 0 0 0,1 1 0 0 0,0 0 0 0 0,0 0 0 0 0,0 1 0 0 0,1-1-1 0 0,0 1 1 0 0,0 1 0 0 0,1-1 0 0 0,0 1 0 0 0,1-1 0 0 0,0 1 0 0 0,-1 6-95 0 0,8-10 131 0 0,2-1-114 0 0,-1 0 1 0 0,1-1 0 0 0,0 0 0 0 0,0 0-1 0 0,0 0 1 0 0,0 0 0 0 0,1-1-1 0 0,-1 0 1 0 0,1-1 0 0 0,-1 1 0 0 0,1-1-1 0 0,0 0 1 0 0,-1-1 0 0 0,1 0-1 0 0,0 0 1 0 0,0 0-18 0 0,-4-2-17 0 0,0 0 0 0 0,0 0 1 0 0,0 0-1 0 0,0 0 0 0 0,0-1 0 0 0,0 1 0 0 0,-1-1 0 0 0,1 1 0 0 0,-1-1 1 0 0,0 0-1 0 0,0 0 0 0 0,0 0 0 0 0,0 0 0 0 0,0-1 0 0 0,-1 1 1 0 0,1 0-1 0 0,-1-1 0 0 0,0 1 0 0 0,0-1 0 0 0,0 0 0 0 0,-1 1 0 0 0,1-1 1 0 0,-1 1-1 0 0,0-1 0 0 0,0 0 0 0 0,0 1 0 0 0,-1-1 0 0 0,1 0 17 0 0,3-20-82 0 0,-1 16 54 0 0,0-1 0 0 0,1 0 0 0 0,0 1 0 0 0,0 0 0 0 0,1 0 0 0 0,0 0 0 0 0,0 0 0 0 0,1 0 0 0 0,0 1 0 0 0,0 0 0 0 0,1 0 0 0 0,0 0 0 0 0,0 1 0 0 0,1 0 0 0 0,0 0 0 0 0,0 0 0 0 0,0 1 0 0 0,0 0 0 0 0,1 1 0 0 0,0 0 0 0 0,0 0 0 0 0,0 0 0 0 0,1 1 1 0 0,-1 0-1 0 0,1 1 0 0 0,-1 0 0 0 0,1 0 0 0 0,0 1 0 0 0,7 0 28 0 0,8 23-2 0 0,6 116 822 0 0,-29-133-799 0 0,1 0 1 0 0,1 1 0 0 0,-1-1-1 0 0,1 0 1 0 0,0 0 0 0 0,0 0 0 0 0,0 0-1 0 0,1-1 1 0 0,0 1 0 0 0,0-1-1 0 0,0 0 1 0 0,0 0 0 0 0,0-1-1 0 0,1 1 1 0 0,0-1 0 0 0,0 0 0 0 0,0 0-1 0 0,0 0 1 0 0,0-1 0 0 0,1 0-1 0 0,-1 0 1 0 0,0 0 0 0 0,1-1-1 0 0,0 0 1 0 0,-1 0 0 0 0,1 0 0 0 0,0 0-1 0 0,0-1 1 0 0,-1 0 0 0 0,1-1-1 0 0,0 1 1 0 0,0-1 0 0 0,-1 0-1 0 0,1 0 1 0 0,5-3-22 0 0,0 2-8 0 0,-1 0-1 0 0,0-1 1 0 0,0 0-1 0 0,0-1 1 0 0,0 0 0 0 0,0-1-1 0 0,-1 0 1 0 0,1 0-1 0 0,-1-1 1 0 0,-1 0-1 0 0,1-1 1 0 0,-1 0 0 0 0,0 0-1 0 0,-1-1 1 0 0,0 1-1 0 0,0-2 1 0 0,0 1-1 0 0,-1-1 1 0 0,-1 0 0 0 0,1 0-1 0 0,-1-1 1 0 0,2-7 8 0 0,-6 15 47 0 0,0-1 0 0 0,1 1 0 0 0,-2 0 0 0 0,1-1 1 0 0,0 1-1 0 0,0-1 0 0 0,-1 1 0 0 0,1-1 0 0 0,-1 1 0 0 0,0-1 0 0 0,0 1 1 0 0,0-1-1 0 0,0 1 0 0 0,0-1 0 0 0,0 1 0 0 0,-1-1 0 0 0,0 1 0 0 0,1-1 1 0 0,-1 1-1 0 0,0-1 0 0 0,0 1 0 0 0,0 0 0 0 0,0 0 0 0 0,0-1 1 0 0,-1 1-1 0 0,1 0 0 0 0,-1 0 0 0 0,0 0 0 0 0,1 0 0 0 0,-1 1 0 0 0,0-1 1 0 0,0 0-1 0 0,0 1 0 0 0,0-1 0 0 0,0 1 0 0 0,0 0 0 0 0,-1 0 1 0 0,1 0-1 0 0,0 0 0 0 0,-1 0 0 0 0,1 0 0 0 0,-1 0 0 0 0,1 1 0 0 0,-1-1 1 0 0,1 1-1 0 0,-1 0 0 0 0,-1 0-47 0 0,3 1 6 0 0,-1 1 0 0 0,1 0 0 0 0,0-1 0 0 0,-1 1 0 0 0,1 0 0 0 0,0 0 0 0 0,0-1 0 0 0,0 1 0 0 0,1 0 1 0 0,-1 0-1 0 0,0 0 0 0 0,1 0 0 0 0,-1 0 0 0 0,1 1 0 0 0,0-1 0 0 0,0 0 0 0 0,0 0 0 0 0,0 0 0 0 0,0 0 0 0 0,0 0 0 0 0,0 0 0 0 0,1 0 0 0 0,-1 0 0 0 0,1 0 0 0 0,-1 0 0 0 0,1 0 1 0 0,0 0-1 0 0,0 0 0 0 0,0 0 0 0 0,0 0 0 0 0,0 0 0 0 0,0-1 0 0 0,1 1 0 0 0,0 1-6 0 0,71 78-879 0 0,-8-13-3556 0 0,-63-59 2464 0 0,-2-9 693 0 0</inkml:trace>
  <inkml:trace contextRef="#ctx0" brushRef="#br0" timeOffset="231647.954">9310 11701 1228 0 0,'0'-2'81'0'0,"0"1"0"0"0,-1 0 1 0 0,1 0-1 0 0,0-1 0 0 0,0 1 0 0 0,0-1 0 0 0,0 1 0 0 0,1 0 0 0 0,-1-1 1 0 0,0 1-1 0 0,0 0 0 0 0,1 0 0 0 0,-1-1 0 0 0,1 1 0 0 0,-1 0 0 0 0,1 0 1 0 0,0 0-1 0 0,-1-1 0 0 0,1 1 0 0 0,0 0 0 0 0,0 0 0 0 0,0 0 0 0 0,0 0 1 0 0,0 0-1 0 0,0 0 0 0 0,0 1 0 0 0,0-1 0 0 0,0 0 0 0 0,0 0 0 0 0,0 1 1 0 0,1-1-1 0 0,-1 1 0 0 0,0-1 0 0 0,0 1 0 0 0,1 0 0 0 0,-1-1 0 0 0,0 1 1 0 0,1 0-1 0 0,-1 0 0 0 0,0 0 0 0 0,1 0 0 0 0,-1 0 0 0 0,0 0 0 0 0,1 0 1 0 0,-1 0-1 0 0,0 1 0 0 0,1-1 0 0 0,-1 0 0 0 0,0 1 0 0 0,0-1 0 0 0,1 1 0 0 0,-1-1 1 0 0,0 1-1 0 0,0 0 0 0 0,0 0 0 0 0,0-1 0 0 0,0 1 0 0 0,1 0-81 0 0,64 52 308 0 0,-9 75 1055 0 0,-51-81 453 0 0,-6-46-1513 0 0,0-1-37 0 0,-11 7 188 0 0,12-28-573 0 0,1-1 1 0 0,1 1 0 0 0,1-1 0 0 0,0 1 0 0 0,2 1-1 0 0,1-1 1 0 0,0 1 0 0 0,1 0 0 0 0,2 1 0 0 0,0-1 0 0 0,11-14 118 0 0,-20 33-32 0 0,0-1 0 0 0,0 1 0 0 0,0-1 1 0 0,0 1-1 0 0,1 0 0 0 0,-1 0 0 0 0,0 0 1 0 0,1 0-1 0 0,-1 0 0 0 0,1 0 1 0 0,-1 0-1 0 0,1 0 0 0 0,0 0 0 0 0,-1 1 1 0 0,1-1-1 0 0,0 1 0 0 0,0-1 0 0 0,-1 1 1 0 0,1 0-1 0 0,0-1 0 0 0,0 1 1 0 0,-1 0-1 0 0,1 0 0 0 0,0 0 0 0 0,0 1 1 0 0,0-1-1 0 0,-1 0 0 0 0,1 1 0 0 0,0-1 1 0 0,-1 1-1 0 0,1-1 0 0 0,0 1 1 0 0,-1 0-1 0 0,1 0 0 0 0,-1 0 0 0 0,1 0 1 0 0,-1 0-1 0 0,1 0 0 0 0,-1 0 0 0 0,0 0 1 0 0,1 1-1 0 0,-1-1 0 0 0,0 0 1 0 0,0 1-1 0 0,0-1 0 0 0,0 1 0 0 0,0-1 1 0 0,0 1-1 0 0,-1 0 0 0 0,1-1 0 0 0,0 2 32 0 0,46 88 404 0 0,-46-90-414 0 0,3 11-70 0 0,1-1 0 0 0,0-1-1 0 0,1 1 1 0 0,1-1 0 0 0,-1 0 0 0 0,2 0 0 0 0,-1 0 0 0 0,1-1 0 0 0,1-1 0 0 0,0 1 0 0 0,0-1 0 0 0,0-1 0 0 0,1 0 0 0 0,0 0-1 0 0,1-1 1 0 0,-1 0 0 0 0,6 1 80 0 0,7-6-3627 0 0,-11-1 2149 0 0</inkml:trace>
  <inkml:trace contextRef="#ctx0" brushRef="#br0" timeOffset="231912.013">10112 11393 1100 0 0,'-17'-26'7634'0'0,"0"50"-6338"0"0,13-7-1164 0 0,1 1 0 0 0,0 0 0 0 0,1 0 0 0 0,1 0 1 0 0,1 1-1 0 0,1-1 0 0 0,0 0 0 0 0,1 0 0 0 0,1 0 1 0 0,1 0-1 0 0,0 0 0 0 0,1-1 0 0 0,1 0 0 0 0,1 0 1 0 0,1 0-1 0 0,0-1 0 0 0,2 3-132 0 0,48 151-3756 0 0,-60-151-199 0 0,-11-7 2373 0 0,1-8 430 0 0</inkml:trace>
  <inkml:trace contextRef="#ctx0" brushRef="#br0" timeOffset="232161.526">9776 11698 1392 0 0,'48'-8'7852'0'0,"30"-9"-6618"0"0,77-15-2572 0 0,80-10-4315 0 0,-199 37 4622 0 0</inkml:trace>
  <inkml:trace contextRef="#ctx0" brushRef="#br0" timeOffset="232971.826">10433 11582 1964 0 0,'64'0'4716'0'0,"-64"0"-4473"0"0,0 0 17 0 0,-71 43 1456 0 0,59-34-1648 0 0,0 1 0 0 0,1 1 1 0 0,1 0-1 0 0,-1 0 0 0 0,2 1 0 0 0,-1 0 1 0 0,2 0-1 0 0,0 1 0 0 0,0 1 0 0 0,1-1 1 0 0,1 1-1 0 0,0 0 0 0 0,1 0 0 0 0,1 1 1 0 0,0 0-1 0 0,1 0-68 0 0,2-13 8 0 0,1-1 0 0 0,-1 1 0 0 0,1 0 0 0 0,0-1 0 0 0,0 1 0 0 0,0 0 0 0 0,0 0 0 0 0,0-1 0 0 0,0 1 0 0 0,1 0 0 0 0,-1-1 0 0 0,1 1 0 0 0,-1 0 0 0 0,1-1 0 0 0,-1 1 0 0 0,1-1 0 0 0,0 1 0 0 0,0-1 0 0 0,0 1 0 0 0,0-1 0 0 0,0 1 0 0 0,0-1 0 0 0,0 0 0 0 0,0 0 0 0 0,0 0 0 0 0,1 1 0 0 0,-1-1 0 0 0,0 0 0 0 0,1-1 0 0 0,-1 1 0 0 0,1 0 0 0 0,-1 0 0 0 0,1 0 0 0 0,0-1 0 0 0,-1 1 0 0 0,1-1 0 0 0,-1 0 0 0 0,1 1 0 0 0,0-1 0 0 0,0 0 0 0 0,-1 0 0 0 0,1 0 0 0 0,0 0 0 0 0,-1 0 0 0 0,1 0 0 0 0,0-1 0 0 0,0 1-8 0 0,78-21-15 0 0,-75 20 14 0 0,1-1-1 0 0,-1-1 1 0 0,1 1 0 0 0,-1-1 0 0 0,0 0 0 0 0,0 0 0 0 0,0 0 0 0 0,0-1 0 0 0,-1 1-1 0 0,0-1 1 0 0,1 0 0 0 0,-1-1 0 0 0,-1 1 0 0 0,1-1 0 0 0,-1 0 0 0 0,1 1 0 0 0,-1-1-1 0 0,-1-1 1 0 0,1 1 0 0 0,-1 0 0 0 0,0-1 0 0 0,0 1 0 0 0,0-1 0 0 0,-1 0 0 0 0,0 0 0 0 0,0 1-1 0 0,-1-1 1 0 0,1 0 1 0 0,-1 6 1 0 0,0 0 0 0 0,0 1 0 0 0,0-1 0 0 0,0 1 0 0 0,0-1 0 0 0,0 1 0 0 0,-1-1 0 0 0,1 1 0 0 0,0-1 0 0 0,0 1 0 0 0,0-1 0 0 0,0 0 0 0 0,0 1 0 0 0,-1-1 0 0 0,1 1 0 0 0,0-1 0 0 0,0 0 0 0 0,-1 1 0 0 0,1-1 0 0 0,0 0 0 0 0,-1 1 0 0 0,1-1 0 0 0,0 0 0 0 0,-1 1 0 0 0,1-1 0 0 0,-1 0 0 0 0,1 0 0 0 0,0 1 0 0 0,-1-1 0 0 0,1 0 0 0 0,-1 0 0 0 0,1 0 0 0 0,-1 0 0 0 0,1 0 0 0 0,0 0 0 0 0,-1 1 0 0 0,1-1 0 0 0,-1 0 0 0 0,1 0 0 0 0,-1 0 0 0 0,1-1 0 0 0,-1 1 0 0 0,1 0 0 0 0,-1 0 0 0 0,1 0 0 0 0,0 0 0 0 0,-1 0 0 0 0,1 0 0 0 0,-1-1 0 0 0,1 1 0 0 0,-1 0 0 0 0,1 0 0 0 0,0-1 0 0 0,-1 1-1 0 0,3 5-65 0 0,0-1 1 0 0,0 1-1 0 0,0-1 1 0 0,1 1-1 0 0,-1-1 1 0 0,1 0 0 0 0,0 0-1 0 0,0 0 1 0 0,1 0-1 0 0,-1-1 1 0 0,1 1-1 0 0,-1-1 1 0 0,1 0-1 0 0,0 0 1 0 0,1-1 0 0 0,-1 1-1 0 0,0-1 1 0 0,1 0-1 0 0,-1 0 1 0 0,1 0-1 0 0,0 0 1 0 0,-1-1-1 0 0,1 0 1 0 0,0 0 0 0 0,0 0-1 0 0,0-1 1 0 0,0 1-1 0 0,0-1 1 0 0,0-1-1 0 0,0 1 1 0 0,0-1-1 0 0,3 0 65 0 0,0-3-91 0 0,0 0-1 0 0,0 0 0 0 0,-1-1 1 0 0,1 0-1 0 0,-1 0 0 0 0,0 0 1 0 0,0-1-1 0 0,-1-1 0 0 0,0 1 0 0 0,0-1 1 0 0,0 0-1 0 0,-1 0 0 0 0,0-1 1 0 0,0 1-1 0 0,-1-1 0 0 0,0 0 1 0 0,-1 0-1 0 0,1-1 0 0 0,-2 1 0 0 0,1-1 1 0 0,-1 1-1 0 0,0-1 0 0 0,-1 0 1 0 0,0 0-1 0 0,0 0 0 0 0,-1 0 1 0 0,0 0-1 0 0,-2-8 92 0 0,-6-198 1061 0 0,-21 123 434 0 0,6 126-1219 0 0,17-1-121 0 0,2 0 0 0 0,1 0 0 0 0,1 1-1 0 0,2-1 1 0 0,1 1 0 0 0,2-1 0 0 0,1 0 0 0 0,1 0-1 0 0,2 0 1 0 0,11 28-155 0 0,-17-55 17 0 0,-1-3 4 0 0,0-1 0 0 0,0 1 0 0 0,0 0 0 0 0,0-1 0 0 0,0 1 0 0 0,1 0 0 0 0,-1-1-1 0 0,1 1 1 0 0,-1-1 0 0 0,1 1 0 0 0,0-1 0 0 0,0 1 0 0 0,0-1 0 0 0,1 0 0 0 0,-1 1 0 0 0,1-1 0 0 0,-1 0 0 0 0,1 0-1 0 0,0 0 1 0 0,-1 0 0 0 0,1 0 0 0 0,0-1 0 0 0,0 1 0 0 0,0 0 0 0 0,1-1 0 0 0,-1 0 0 0 0,0 1 0 0 0,0-1-1 0 0,1 0 1 0 0,-1 0 0 0 0,1 0 0 0 0,-1-1 0 0 0,1 1 0 0 0,0 0 0 0 0,-1-1 0 0 0,1 0 0 0 0,-1 0 0 0 0,1 0 0 0 0,0 0-1 0 0,-1 0 1 0 0,1 0 0 0 0,-1 0 0 0 0,1-1 0 0 0,1 0-21 0 0,250-90-1178 0 0,-254 90 1182 0 0,1 1 0 0 0,0-1-1 0 0,0 1 1 0 0,0-1 0 0 0,-1 1 0 0 0,1 0 0 0 0,0-1 0 0 0,0 1-1 0 0,0 0 1 0 0,0 0 0 0 0,0-1 0 0 0,0 1 0 0 0,0 0 0 0 0,0 0-1 0 0,0 0 1 0 0,-1 0 0 0 0,1 0 0 0 0,0 0 0 0 0,0 1 0 0 0,0-1-1 0 0,0 0 1 0 0,0 0 0 0 0,0 1 0 0 0,0-1 0 0 0,0 0 0 0 0,-1 1-1 0 0,1-1 1 0 0,0 1 0 0 0,0-1 0 0 0,-1 1 0 0 0,1-1 0 0 0,0 1-1 0 0,0 0 1 0 0,-1-1 0 0 0,1 1 0 0 0,-1 0 0 0 0,1 0 0 0 0,-1-1-1 0 0,1 1 1 0 0,-1 0 0 0 0,1 0 0 0 0,-1 0 0 0 0,0 0 0 0 0,1 0-1 0 0,-1 0 1 0 0,0-1 0 0 0,0 1 0 0 0,0 0 0 0 0,0 0 0 0 0,1 0-1 0 0,-1 0 1 0 0,-1 0 0 0 0,1 0 0 0 0,0 0 0 0 0,0 0 0 0 0,0 0-1 0 0,0 0 1 0 0,-1 0 0 0 0,1 0-4 0 0,-41 45 867 0 0,15-33-768 0 0,0-1 0 0 0,0-1 0 0 0,-1-1 0 0 0,-1-2 0 0 0,0-1 0 0 0,0 0 0 0 0,0-3 0 0 0,-1 0 0 0 0,-1-1-99 0 0,27-4-187 0 0,-1 0 0 0 0,1 0 0 0 0,0 0 0 0 0,-1 0 0 0 0,1-1 0 0 0,0 0 0 0 0,0 1 0 0 0,0-1 0 0 0,0 0 0 0 0,0 0 0 0 0,0 0 0 0 0,1-1 0 0 0,-1 1 0 0 0,1-1-1 0 0,0 1 1 0 0,-1-1 0 0 0,1 0 0 0 0,0 0 0 0 0,1 0 0 0 0,-1 0 0 0 0,0 0 0 0 0,1-1 0 0 0,0 1 0 0 0,0 0 0 0 0,0-1 0 0 0,0 1 0 0 0,0 0 0 0 0,1-1 0 0 0,-1 1 0 0 0,1-1 0 0 0,0 1 0 0 0,0-1 0 0 0,1 1 0 0 0,-1-1 0 0 0,1 1 0 0 0,-1-1 0 0 0,1 1 0 0 0,0-1 0 0 0,0 1 0 0 0,1 0-1 0 0,-1 0 1 0 0,1-1 0 0 0,-1 1 0 0 0,1 0 0 0 0,1-1 187 0 0,9-29-1398 0 0</inkml:trace>
  <inkml:trace contextRef="#ctx0" brushRef="#br0" timeOffset="233621.806">11016 11309 1088 0 0,'0'0'484'0'0,"1"0"0"0"0,-1 0 0 0 0,0 0 0 0 0,1 0 0 0 0,-1 0 0 0 0,0 0-1 0 0,1 0 1 0 0,-1 0 0 0 0,0 0 0 0 0,1 0 0 0 0,-1-1 0 0 0,0 1 0 0 0,0 0 0 0 0,1 0 0 0 0,-1 0 0 0 0,0-1-484 0 0,11 69-30 0 0,-5-30 736 0 0,7 22-254 0 0,2-1-1 0 0,3 0 1 0 0,2-1 0 0 0,3-1 0 0 0,10 14-452 0 0,-32-68-17 0 0,-1 1 0 0 0,1-1 0 0 0,0 0 0 0 0,0 0 0 0 0,1 1 0 0 0,-1-1 1 0 0,1 0-1 0 0,0-1 0 0 0,-1 1 0 0 0,1 0 0 0 0,0 0 0 0 0,1-1 0 0 0,-1 1 0 0 0,0-1 1 0 0,1 0-1 0 0,0 1 0 0 0,-1-1 0 0 0,1 0 0 0 0,0-1 0 0 0,0 1 0 0 0,0 0 0 0 0,0-1 1 0 0,0 0-1 0 0,0 0 0 0 0,1 0 0 0 0,-1 0 0 0 0,0 0 0 0 0,1-1 0 0 0,-1 1 0 0 0,0-1 1 0 0,1 0-1 0 0,-1 0 0 0 0,1 0 0 0 0,-1 0 0 0 0,1-1 17 0 0,7-8 46 0 0,-1-1 0 0 0,0 0 0 0 0,-1-1 1 0 0,0 0-1 0 0,-1 0 0 0 0,0-1 0 0 0,-1 0 0 0 0,0 0 0 0 0,-1 0 0 0 0,0-1 1 0 0,-1 0-1 0 0,-1-1 0 0 0,0 1 0 0 0,2-10-46 0 0,-5 28 47 0 0,0 0 1 0 0,0 0-1 0 0,1-1 1 0 0,0 1-1 0 0,0 0 0 0 0,0-1 1 0 0,1 1-1 0 0,0-1 0 0 0,-1 0 1 0 0,1 0-1 0 0,1 0 0 0 0,-1 0 1 0 0,1-1-1 0 0,-1 1 1 0 0,1-1-1 0 0,0 0 0 0 0,0 0 1 0 0,0 0-1 0 0,1-1 0 0 0,-1 1 1 0 0,1-1-1 0 0,4 2-47 0 0,2-2 22 0 0,1 0 0 0 0,0 0-1 0 0,0-1 1 0 0,0 0 0 0 0,0-1-1 0 0,0 0 1 0 0,0-1 0 0 0,0-1-1 0 0,0 0 1 0 0,0 0 0 0 0,0-1 0 0 0,-1-1-1 0 0,1 0 1 0 0,-1-1 0 0 0,0 0-1 0 0,0 0 1 0 0,-1-1 0 0 0,0 0-1 0 0,0-1 1 0 0,0-1 0 0 0,-1 1-1 0 0,0-1 1 0 0,0-1 0 0 0,-1 0 0 0 0,0 0-1 0 0,2-5-21 0 0,0-3 2191 0 0,-21 46-2077 0 0,2 1-1 0 0,1 0 1 0 0,2 0 0 0 0,0 0 0 0 0,2 1-1 0 0,2 0 1 0 0,1 15-114 0 0,-18 122 230 0 0,13-141-319 0 0,-1 0 1 0 0,-1-1-1 0 0,-1 1 1 0 0,-1-2 0 0 0,-2 1-1 0 0,0-1 1 0 0,-2-1-1 0 0,-1-1 1 0 0,-1 0 0 0 0,0 0-1 0 0,-2-2 1 0 0,-2 1 88 0 0,6-8-468 0 0,-1-1 0 0 0,0-1 1 0 0,-1 0-1 0 0,0-2 0 0 0,0 1 1 0 0,-1-2-1 0 0,-1 0 0 0 0,1-1 1 0 0,-1-1-1 0 0,-1-1 0 0 0,-10 2 468 0 0,21-6-368 0 0,0 0 0 0 0,-1 0 0 0 0,1-1 0 0 0,-1-1 0 0 0,1 1 0 0 0,-1-1 0 0 0,0-1 0 0 0,1 0 0 0 0,-1 0 0 0 0,1 0 0 0 0,0-1 0 0 0,-1-1 0 0 0,1 1 0 0 0,0-1 0 0 0,0-1 0 0 0,1 1 0 0 0,-1-1 0 0 0,1-1 0 0 0,-1 1 0 0 0,-5-6 368 0 0,-19-16-1262 0 0</inkml:trace>
  <inkml:trace contextRef="#ctx0" brushRef="#br0" timeOffset="234370.824">12400 11429 848 0 0,'0'0'589'0'0,"0"0"46"0"0,0 0-13 0 0,0 0-22 0 0,19 0 2246 0 0,-16 4-2688 0 0,0 2 1 0 0,-1-1-1 0 0,0 0 1 0 0,0 0 0 0 0,0 1-1 0 0,0-1 1 0 0,-1 1-1 0 0,0 0 1 0 0,0-1-1 0 0,0 1 1 0 0,-1 0-1 0 0,0 0 1 0 0,0-1-1 0 0,-1 1 1 0 0,1 0-1 0 0,-1-1 1 0 0,-2 6-159 0 0,3 30 571 0 0,0-36-508 0 0,1 0-1 0 0,-1 0 0 0 0,1 1 1 0 0,1-1-1 0 0,-1 0 1 0 0,0 0-1 0 0,1 0 1 0 0,0-1-1 0 0,0 1 0 0 0,1 0 1 0 0,0-1-1 0 0,-1 1 1 0 0,1-1-1 0 0,1 0 1 0 0,-1 0-1 0 0,0 0 0 0 0,1 0 1 0 0,0-1-1 0 0,0 1 1 0 0,0-1-1 0 0,0 0 1 0 0,1 0-1 0 0,3 1-62 0 0,-4-2-110 0 0,0-1 0 0 0,0 1 0 0 0,1-1 0 0 0,-1 0 1 0 0,0-1-1 0 0,0 1 0 0 0,1-1 0 0 0,-1 0 0 0 0,0 0 0 0 0,0 0 0 0 0,1 0 0 0 0,-1-1 0 0 0,0 0 0 0 0,0 0 1 0 0,1 0-1 0 0,-1 0 0 0 0,0-1 0 0 0,0 1 0 0 0,0-1 0 0 0,-1 0 110 0 0,1 0-202 0 0,-1-1-1 0 0,0 1 1 0 0,0-1-1 0 0,0 0 0 0 0,-1 0 1 0 0,1 0-1 0 0,-1 0 1 0 0,1 0-1 0 0,-1 0 1 0 0,0-1-1 0 0,-1 1 1 0 0,1-1-1 0 0,0 1 1 0 0,-1-1-1 0 0,0 0 0 0 0,0 0 1 0 0,0 1-1 0 0,0-1 1 0 0,-1 0-1 0 0,1 0 1 0 0,-1 0-1 0 0,0 0 1 0 0,0 0-1 0 0,0 0 1 0 0,-1 0-1 0 0,0 0 0 0 0,1 1 1 0 0,-3-5 202 0 0,-7-31-1117 0 0</inkml:trace>
  <inkml:trace contextRef="#ctx0" brushRef="#br0" timeOffset="234638.544">12434 11231 1348 0 0,'-31'-57'9024'0'0,"81"48"-16151"0"0,-42 9 5846 0 0</inkml:trace>
  <inkml:trace contextRef="#ctx0" brushRef="#br0" timeOffset="235028.801">12669 11279 988 0 0,'12'11'481'0'0,"-1"1"0"0"0,0 0-1 0 0,-1 1 1 0 0,0 0 0 0 0,-1 0-1 0 0,0 1 1 0 0,-1 0 0 0 0,-1 1-1 0 0,0 0 1 0 0,-1 0 0 0 0,-1 0 0 0 0,0 1-1 0 0,-1 0 1 0 0,-1-1 0 0 0,0 2-1 0 0,-1-1 1 0 0,-1 3-481 0 0,-1-17 306 0 0,-10 32 1862 0 0,30-120-2285 0 0,-16 75 33 0 0,5-14-119 0 0,1 2-1 0 0,0-1 1 0 0,2 1 0 0 0,1 1 0 0 0,0 0 0 0 0,2 1 0 0 0,1 1 0 0 0,6-6 203 0 0,-19 25-37 0 0,1 0 0 0 0,-1 0 1 0 0,1 1-1 0 0,0-1 1 0 0,-1 1-1 0 0,1 0 0 0 0,0 0 1 0 0,-1 1-1 0 0,1-1 1 0 0,-1 1-1 0 0,1 0 1 0 0,-1-1-1 0 0,1 2 0 0 0,-1-1 1 0 0,1 0-1 0 0,-1 1 1 0 0,0-1-1 0 0,0 1 1 0 0,0 0-1 0 0,0 0 0 0 0,0 1 1 0 0,0-1-1 0 0,0 0 1 0 0,-1 1-1 0 0,1 0 0 0 0,-1-1 1 0 0,0 1-1 0 0,1 0 1 0 0,-1 0-1 0 0,-1 1 1 0 0,1-1-1 0 0,0 0 0 0 0,-1 0 1 0 0,1 3 36 0 0,1-2-55 0 0,181 306-206 0 0,-131-273-834 0 0,-4-38-2722 0 0,-7-15 2613 0 0</inkml:trace>
  <inkml:trace contextRef="#ctx0" brushRef="#br0" timeOffset="235290.747">13603 11027 1756 0 0,'-6'0'245'0'0,"0"0"0"0"0,0 0 0 0 0,-1 0 0 0 0,1 1 0 0 0,0 0-1 0 0,0 0 1 0 0,0 1 0 0 0,0 0 0 0 0,0 0 0 0 0,0 0 0 0 0,0 0 0 0 0,1 1 0 0 0,-1 0 0 0 0,1 0-1 0 0,0 1 1 0 0,0 0 0 0 0,0 0 0 0 0,0 0 0 0 0,1 0 0 0 0,0 1 0 0 0,0-1 0 0 0,0 1 0 0 0,0 0-1 0 0,1 0 1 0 0,-1 1 0 0 0,1-1 0 0 0,1 1 0 0 0,-1 0-245 0 0,-5 10 302 0 0,2 0 0 0 0,-1 1 0 0 0,2 0 0 0 0,0 0 0 0 0,1 0 0 0 0,1 1 0 0 0,1-1-1 0 0,0 1 1 0 0,1 9-302 0 0,54 246 1606 0 0,-20-143-1033 0 0,-27-110-660 0 0,0 1-1 0 0,-2 0 0 0 0,0 0 0 0 0,-1 0 1 0 0,-2 0-1 0 0,0 1 0 0 0,-1-1 0 0 0,-1 0 1 0 0,-1 0-1 0 0,-1 0 0 0 0,-1 0 1 0 0,-1 0-1 0 0,0 0 0 0 0,-4 4 88 0 0,6-20-286 0 0,-1 0 0 0 0,0 0 0 0 0,0 0-1 0 0,-1-1 1 0 0,0 0 0 0 0,0 0 0 0 0,0 0 0 0 0,0 0 0 0 0,0-1-1 0 0,-1 1 1 0 0,1-1 0 0 0,-1-1 0 0 0,0 1 0 0 0,0-1 0 0 0,0 0 0 0 0,0 0-1 0 0,-1-1 1 0 0,1 0 0 0 0,0 0 0 0 0,0-1 0 0 0,-1 1 0 0 0,1-1-1 0 0,-1 0 1 0 0,1-1 0 0 0,0 0 0 0 0,-1 0 0 0 0,1 0 0 0 0,0-1-1 0 0,0 0 1 0 0,0 0 0 0 0,0 0 0 0 0,0-1 0 0 0,1 0 0 0 0,-2-1 286 0 0,-27-17-1204 0 0</inkml:trace>
  <inkml:trace contextRef="#ctx0" brushRef="#br0" timeOffset="235761.282">13213 11405 1880 0 0,'-25'-2'6586'0'0,"57"-5"-4892"0"0,0 2-1673 0 0,162-38-1319 0 0,1 2-4768 0 0,-159 34 4825 0 0</inkml:trace>
  <inkml:trace contextRef="#ctx0" brushRef="#br0" timeOffset="236025.677">13928 11255 1652 0 0,'20'8'6381'0'0,"-31"57"-5139"0"0,4-34-660 0 0,5-24-529 0 0,0 0 1 0 0,0 0-1 0 0,1 0 0 0 0,0 0 1 0 0,0 0-1 0 0,1 1 1 0 0,0-1-1 0 0,0 0 0 0 0,1 1 1 0 0,0-1-1 0 0,0 0 0 0 0,1 0 1 0 0,-1 0-1 0 0,2 0 1 0 0,-1 0-1 0 0,1 0 0 0 0,0-1 1 0 0,0 1-1 0 0,1-1 0 0 0,0 0 1 0 0,0 0-1 0 0,0 0 1 0 0,1 0-1 0 0,0-1 0 0 0,0 0 1 0 0,0 0-1 0 0,1 0 0 0 0,0-1 1 0 0,0 0-1 0 0,0 0 1 0 0,0 0-1 0 0,0-1 0 0 0,1 1 1 0 0,0-2-1 0 0,0 1 0 0 0,0-1-53 0 0,-3-3-254 0 0,0-1 0 0 0,-1 0-1 0 0,1 0 1 0 0,0 0-1 0 0,-1 0 1 0 0,0 0-1 0 0,1-1 1 0 0,-1 0 0 0 0,0 1-1 0 0,-1-1 1 0 0,1 0-1 0 0,0-1 1 0 0,-1 1 0 0 0,1 0-1 0 0,-1-1 1 0 0,0 1-1 0 0,0-1 1 0 0,-1 0-1 0 0,1 1 1 0 0,-1-1 0 0 0,0 0-1 0 0,0 0 1 0 0,0 0-1 0 0,0 0 1 0 0,-1 0 0 0 0,0 0-1 0 0,1-3 255 0 0,-1-12-1380 0 0,0-2 111 0 0</inkml:trace>
  <inkml:trace contextRef="#ctx0" brushRef="#br0" timeOffset="236276.553">14024 11083 3464 0 0,'-8'-37'7054'0'0,"0"5"-5261"0"0,39 52-8340 0 0,-2 3 3924 0 0,-20-11 1374 0 0</inkml:trace>
  <inkml:trace contextRef="#ctx0" brushRef="#br0" timeOffset="236930.336">14207 11195 1676 0 0,'32'17'4412'0'0,"16"73"-3321"0"0,-46-84-820 0 0,34 195 3363 0 0,-36-200-3537 0 0,-6 5-5 0 0,8-28-213 0 0,2 0-1 0 0,1 1 1 0 0,1 0-1 0 0,0 0 1 0 0,2 0-1 0 0,0 1 1 0 0,1 0-1 0 0,1 1 1 0 0,9-13 121 0 0,19-16-409 0 0,-37 48 380 0 0,-1 0 15 0 0,21 29 217 0 0,-14-12-124 0 0,-5-8-61 0 0,0 1 1 0 0,1 0 0 0 0,1-1 0 0 0,0 0 0 0 0,0 0-1 0 0,0 0 1 0 0,1 0 0 0 0,1-1 0 0 0,-1 0 0 0 0,2 0-1 0 0,-1 0 1 0 0,1-1 0 0 0,0 0 0 0 0,0 0 0 0 0,1 0-1 0 0,0-1 1 0 0,0-1 0 0 0,0 1 0 0 0,1-1 0 0 0,0-1 0 0 0,0 1-1 0 0,0-1 1 0 0,0-1 0 0 0,9 2-19 0 0,-8-2-25 0 0,1-1 0 0 0,-1-1 1 0 0,0 0-1 0 0,1 0 0 0 0,-1-1 0 0 0,1 0 0 0 0,-1-1 1 0 0,1 0-1 0 0,-1-1 0 0 0,0 0 0 0 0,1-1 0 0 0,-1 0 0 0 0,-1 0 1 0 0,1-1-1 0 0,0-1 0 0 0,-1 1 0 0 0,0-1 0 0 0,0-1 1 0 0,0 0-1 0 0,-1 0 0 0 0,0-1 0 0 0,0 0 0 0 0,0 0 1 0 0,-1-1-1 0 0,0 0 0 0 0,-1 0 0 0 0,0-1 0 0 0,0 1 1 0 0,1-4 24 0 0,-6 10 72 0 0,-1-1 0 0 0,1 1 0 0 0,-1 0 0 0 0,0-1 0 0 0,0 1 0 0 0,0 0 1 0 0,0-1-1 0 0,0 1 0 0 0,0 0 0 0 0,-1 0 0 0 0,1-1 0 0 0,-1 1 0 0 0,0 0 1 0 0,0 0-1 0 0,1-1 0 0 0,-1 1 0 0 0,0 0 0 0 0,-1 0 0 0 0,1 0 0 0 0,0 0 1 0 0,-1 1-1 0 0,1-1 0 0 0,-1 0 0 0 0,1 1 0 0 0,-1-1 0 0 0,0 0 1 0 0,0 1-1 0 0,0 0 0 0 0,0-1 0 0 0,0 1 0 0 0,0 0 0 0 0,0 0 0 0 0,0 0 1 0 0,0 1-1 0 0,0-1 0 0 0,0 0 0 0 0,-1 1 0 0 0,1-1 0 0 0,0 1 0 0 0,-1 0 1 0 0,1 0-1 0 0,0 0 0 0 0,-1 0-72 0 0,2 1-28 0 0,0 1 1 0 0,-1-1 0 0 0,1 1-1 0 0,0-1 1 0 0,1 1 0 0 0,-1-1-1 0 0,0 1 1 0 0,0-1 0 0 0,1 1-1 0 0,-1 0 1 0 0,1 0 0 0 0,-1-1-1 0 0,1 1 1 0 0,0 0 0 0 0,0 0-1 0 0,-1-1 1 0 0,1 1 0 0 0,1 0-1 0 0,-1 0 1 0 0,0-1-1 0 0,0 1 1 0 0,1 0 0 0 0,-1 0-1 0 0,1-1 1 0 0,-1 1 0 0 0,1 0-1 0 0,0-1 1 0 0,-1 1 0 0 0,1-1-1 0 0,0 1 1 0 0,0-1 0 0 0,0 1-1 0 0,1-1 1 0 0,-1 0 0 0 0,0 1-1 0 0,0-1 1 0 0,1 0 0 0 0,-1 0-1 0 0,1 0 1 0 0,-1 0-1 0 0,1 0 1 0 0,-1 0 0 0 0,2 0 27 0 0,11 16-4279 0 0,-20-21-120 0 0,1 0 3033 0 0</inkml:trace>
  <inkml:trace contextRef="#ctx0" brushRef="#br0" timeOffset="237198.254">14738 11032 1708 0 0,'-3'-14'3576'0'0,"-4"-10"620"0"0,-5 3-3300 0 0,40 20-8478 0 0,-23 1 6332 0 0</inkml:trace>
  <inkml:trace contextRef="#ctx0" brushRef="#br0" timeOffset="237430.555">15155 10924 1700 0 0,'25'20'6265'0'0,"-13"48"-5164"0"0,-9-39-405 0 0,15 89 487 0 0,-15-85-1309 0 0,1 0 0 0 0,2-1-1 0 0,1 1 1 0 0,2-1 0 0 0,1-1 0 0 0,1 1 0 0 0,2-2 0 0 0,12 21 126 0 0,5-11-7294 0 0,-26-40 5880 0 0</inkml:trace>
  <inkml:trace contextRef="#ctx0" brushRef="#br0" timeOffset="237759.989">15408 11434 1336 0 0,'20'-13'3629'0'0,"17"1"-2511"0"0,-13 4-432 0 0,-23 7-658 0 0,35-12 436 0 0,-1-1 1 0 0,0-1-1 0 0,-1-2 1 0 0,-1-2-1 0 0,-1-1 1 0 0,0-1-1 0 0,1-4-464 0 0,-34 25 12 0 0,0 1 0 0 0,0-1 0 0 0,-1 0 0 0 0,1 1 0 0 0,0-1 0 0 0,0 0 0 0 0,0 0 0 0 0,0 1 0 0 0,0-1 0 0 0,0 0 0 0 0,-1 0 0 0 0,1-1 0 0 0,0 1 0 0 0,0 0 0 0 0,0 0 0 0 0,0 0 0 0 0,0-1 0 0 0,0 1 0 0 0,-1-1 0 0 0,1 1 0 0 0,0-1 0 0 0,0 1 0 0 0,0-1 0 0 0,0 1 0 0 0,1-1 0 0 0,-1 0 0 0 0,0 0 0 0 0,0 1 0 0 0,0-1 0 0 0,0 0 0 0 0,1 0 0 0 0,-1 0 0 0 0,0 0 0 0 0,1 0 0 0 0,-1 0 0 0 0,1 0 0 0 0,-1 0 0 0 0,1 0 0 0 0,0 0 0 0 0,-1 0 0 0 0,1 0 0 0 0,0-1 0 0 0,0 1 0 0 0,0 0 0 0 0,0 0 0 0 0,0 0 0 0 0,0 0 0 0 0,0 0 0 0 0,0-1 0 0 0,0 1 0 0 0,0 0 0 0 0,0 0 0 0 0,1 0 0 0 0,-1 0 0 0 0,1 0 0 0 0,-1 0 0 0 0,1 0 0 0 0,-1 0 0 0 0,1 0 0 0 0,-1 0 0 0 0,1 0 0 0 0,0 0 0 0 0,0 0-12 0 0,-97 11 481 0 0,85-7-428 0 0,-3-2 27 0 0,0 1 1 0 0,1 1 0 0 0,-1 0 0 0 0,1 1-1 0 0,0 0 1 0 0,0 1 0 0 0,0 1-1 0 0,1 0 1 0 0,-1 0 0 0 0,2 1 0 0 0,-1 1-1 0 0,1 0 1 0 0,0 1 0 0 0,0 0-1 0 0,1 0 1 0 0,1 2-81 0 0,8-8 11 0 0,0 1 0 0 0,0 0 1 0 0,1 0-1 0 0,-1 0 0 0 0,1 0 0 0 0,0 0 0 0 0,0 0 0 0 0,1 0 0 0 0,-1 0 0 0 0,1 0 1 0 0,0 0-1 0 0,0 0 0 0 0,0 0 0 0 0,0 0 0 0 0,1-1 0 0 0,-1 1 0 0 0,1 0 0 0 0,0-1 1 0 0,1 0-1 0 0,-1 1 0 0 0,0-1 0 0 0,1 0 0 0 0,0 0 0 0 0,-1 0 0 0 0,1-1 0 0 0,0 1 0 0 0,1 0 1 0 0,-1-1-1 0 0,0 0 0 0 0,1 0 0 0 0,-1 0 0 0 0,1 0 0 0 0,0-1 0 0 0,0 0 0 0 0,-1 1 1 0 0,1-1-1 0 0,0 0 0 0 0,0-1-11 0 0,277 69-3457 0 0,-158-51-3532 0 0,-121-18 5579 0 0</inkml:trace>
  <inkml:trace contextRef="#ctx0" brushRef="#br0" timeOffset="238038.485">14975 11159 2336 0 0,'-20'0'5375'0'0,"32"-1"-2771"0"0,26-4-1653 0 0,205-31-484 0 0,6 21-9260 0 0,-232 15 7561 0 0</inkml:trace>
  <inkml:trace contextRef="#ctx0" brushRef="#br0" timeOffset="238447.13">16069 11318 2232 0 0,'48'-1'15605'0'0,"-42"-5"-11036"0"0,1 7-11061 0 0,-8 1-3860 0 0,-8-6 8059 0 0,1 0 1116 0 0</inkml:trace>
  <inkml:trace contextRef="#ctx0" brushRef="#br0" timeOffset="247883.995">17007 10768 1492 0 0,'0'0'488'0'0,"0"0"15"0"0,0 0-16 0 0,0 0-91 0 0,0 0 57 0 0,12 0 92 0 0,-9-4 3770 0 0,-10 1-4305 0 0,0 0 0 0 0,0 0 0 0 0,0 0 0 0 0,-1 1 0 0 0,1 0-1 0 0,-1 1 1 0 0,1 0 0 0 0,-1 0 0 0 0,0 0 0 0 0,1 1 0 0 0,-1 0 0 0 0,0 1 0 0 0,1 0 0 0 0,-1 0 0 0 0,1 0 0 0 0,-1 1 0 0 0,1 0 0 0 0,0 1 0 0 0,-1 0 0 0 0,-2 1-10 0 0,1-1-3 0 0,-3-2 8 0 0,0 0 0 0 0,1 1 0 0 0,-1 1 0 0 0,1 0-1 0 0,0 1 1 0 0,0 0 0 0 0,0 0 0 0 0,0 1 0 0 0,1 1-1 0 0,0 0 1 0 0,0 0 0 0 0,0 1 0 0 0,1 0 0 0 0,0 1-1 0 0,0 0 1 0 0,1 0 0 0 0,0 1 0 0 0,1 0-1 0 0,0 0 1 0 0,0 1 0 0 0,1 0 0 0 0,-2 4-5 0 0,-62 204 254 0 0,54 63 369 0 0,32-51 265 0 0,-16-26 104 0 0,-28-56-292 0 0,13-58 211 0 0,17-88-884 0 0,-1 0 1 0 0,1 0 0 0 0,0 0-1 0 0,-1 0 1 0 0,1 0 0 0 0,0 0-1 0 0,0-1 1 0 0,0 1 0 0 0,0-1-1 0 0,0 1 1 0 0,1-1 0 0 0,-1 0-1 0 0,0 0 1 0 0,1 0 0 0 0,-1 0-1 0 0,1 0 1 0 0,-1 0 0 0 0,1-1-1 0 0,-1 1 1 0 0,1-1 0 0 0,-1 0-1 0 0,1 0 1 0 0,0 0 0 0 0,-1 0-1 0 0,1 0 1 0 0,1-1-28 0 0,240-3-1437 0 0,-85-20-2866 0 0,7-27-1514 0 0,-135 37 4598 0 0</inkml:trace>
  <inkml:trace contextRef="#ctx0" brushRef="#br0" timeOffset="250966.073">17239 10987 1544 0 0,'0'0'836'0'0,"0"0"-126"0"0,0 0-101 0 0,0 0-95 0 0,0 0-43 0 0,1-20 2013 0 0,19-22 3543 0 0,-20 42-5995 0 0,-4 13 793 0 0,-9 44-871 0 0,2 1 0 0 0,3 1 0 0 0,2-1 0 0 0,3 1 0 0 0,4 57 46 0 0,-1-72 53 0 0,26 79-99 0 0,-17-75 423 0 0,-8-48-316 0 0,-1 0-38 0 0,0 0-33 0 0,0 0-13 0 0,22-91-6957 0 0,-9 25 2958 0 0,-10 44 2803 0 0</inkml:trace>
  <inkml:trace contextRef="#ctx0" brushRef="#br0" timeOffset="251355.811">17186 10991 1756 0 0,'0'-59'4521'0'0,"6"50"-4335"0"0,1 1 0 0 0,0-1 0 0 0,0 1-1 0 0,1 0 1 0 0,0 1 0 0 0,0 0 0 0 0,1 0 0 0 0,0 0 0 0 0,0 2 0 0 0,1-1 0 0 0,-1 1 0 0 0,11-4-186 0 0,-13 5 47 0 0,-1 0 1 0 0,1 0-1 0 0,1 1 0 0 0,-1-1 0 0 0,0 2 1 0 0,1-1-1 0 0,-1 1 0 0 0,1 0 0 0 0,0 1 1 0 0,-1 0-1 0 0,1 0 0 0 0,0 1 1 0 0,0 0-1 0 0,0 0 0 0 0,0 0 0 0 0,0 1 1 0 0,-1 1-1 0 0,1-1 0 0 0,0 1 0 0 0,-1 1 1 0 0,1-1-1 0 0,-1 1 0 0 0,0 0 0 0 0,0 1 1 0 0,0 0-1 0 0,0 0 0 0 0,-1 0 0 0 0,1 1 1 0 0,-1 0-1 0 0,0 0 0 0 0,-1 1 1 0 0,1 0-1 0 0,-1 0 0 0 0,0 0 0 0 0,-1 0 1 0 0,0 1-1 0 0,1 0 0 0 0,-2 0 0 0 0,1 0 1 0 0,-1 0-1 0 0,-1 0 0 0 0,1 1 0 0 0,-1 0 1 0 0,1 3-48 0 0,-7 2 35 0 0,0 0 0 0 0,0 0 1 0 0,-1 0-1 0 0,-1-1 0 0 0,0 0 0 0 0,0 0 1 0 0,-1 0-1 0 0,-1-1 0 0 0,0 0 1 0 0,0-1-1 0 0,-1 0 0 0 0,-1 0 1 0 0,0-1-1 0 0,0 0 0 0 0,-1 0 0 0 0,0-1 1 0 0,0-1-1 0 0,-1 0 0 0 0,-8 4-35 0 0,-121 62-1177 0 0,138-72 194 0 0,5-18-3568 0 0,22-5 2454 0 0,-3 8 819 0 0</inkml:trace>
  <inkml:trace contextRef="#ctx0" brushRef="#br0" timeOffset="251874.068">17463 11273 1076 0 0,'-5'-3'3268'0'0,"10"-3"-3147"0"0,1 1 0 0 0,0 0 0 0 0,0 0 1 0 0,0 0-1 0 0,1 1 0 0 0,-1 0 0 0 0,1 0 1 0 0,0 1-1 0 0,0 0 0 0 0,0 0 0 0 0,1 1 1 0 0,-1 0-1 0 0,1 0 0 0 0,-1 0 0 0 0,1 1 1 0 0,0 0-1 0 0,-1 1 0 0 0,1 0 0 0 0,0 0 1 0 0,-1 0-1 0 0,1 1 0 0 0,0 0 0 0 0,-1 1 1 0 0,1 0-1 0 0,-1 0 0 0 0,1 0 0 0 0,-1 1 1 0 0,0 0-1 0 0,0 1 0 0 0,0 0 0 0 0,-1 0 0 0 0,1 0 1 0 0,-1 1-1 0 0,0-1 0 0 0,0 2 0 0 0,-1-1 1 0 0,1 1-1 0 0,-1-1 0 0 0,2 4-121 0 0,-4-4 127 0 0,0 0 0 0 0,0 1 1 0 0,-1-1-1 0 0,1 0 0 0 0,-1 1 0 0 0,0 0 0 0 0,-1-1 0 0 0,1 1 0 0 0,-1 0 0 0 0,0 0 1 0 0,-1 0-1 0 0,1 0 0 0 0,-1-1 0 0 0,0 1 0 0 0,-1 0 0 0 0,0 0 0 0 0,0 0 0 0 0,0 0 1 0 0,0 0-1 0 0,-1-1 0 0 0,0 1 0 0 0,0 0 0 0 0,0-1 0 0 0,-1 0 0 0 0,0 0 1 0 0,0 0-1 0 0,0 0 0 0 0,-1 0 0 0 0,0 0 0 0 0,0-1 0 0 0,0 0 0 0 0,0 1 0 0 0,-1-2 1 0 0,1 1-1 0 0,-1 0 0 0 0,0-1 0 0 0,-1 1-127 0 0,5-4 188 0 0,3-19-283 0 0,1 0-1 0 0,0 0 1 0 0,1 0 0 0 0,1 1-1 0 0,1-1 1 0 0,1 1 0 0 0,0 1-1 0 0,1-1 1 0 0,1 1 0 0 0,1 1-1 0 0,0 0 1 0 0,8-9 95 0 0,96-106-5940 0 0,-90 112 1755 0 0,-22 17 2826 0 0</inkml:trace>
  <inkml:trace contextRef="#ctx0" brushRef="#br0" timeOffset="252292.757">18055 11236 1636 0 0,'41'-10'4563'0'0,"25"-25"-4012"0"0,-46 24-44 0 0,125-76 517 0 0,-146 87-1028 0 0,1 1 0 0 0,-1-1 0 0 0,0 0 0 0 0,0 0 0 0 0,0 0 0 0 0,1 0 0 0 0,-1 0 0 0 0,0 0 0 0 0,0 0 0 0 0,0 0 0 0 0,1 0-1 0 0,-1 0 1 0 0,0 0 0 0 0,0 0 0 0 0,0-1 0 0 0,1 1 0 0 0,-1 0 0 0 0,0-1 0 0 0,1 1 0 0 0,-1 0 0 0 0,0-1 0 0 0,1 1 0 0 0,-1-1 0 0 0,0 1 0 0 0,1-1 0 0 0,-1 0 0 0 0,1 1 0 0 0,-1-1 0 0 0,1 1 0 0 0,-1-1 0 0 0,1 0 0 0 0,-1 1 0 0 0,1-1 0 0 0,0 0 0 0 0,-1 0 0 0 0,1 1 0 0 0,0-1 0 0 0,0 0 0 0 0,-1 0 0 0 0,1 0 0 0 0,0 1 0 0 0,0-1 0 0 0,0 0 0 0 0,0 0 0 0 0,0 0 0 0 0,0 1 0 0 0,0-1 0 0 0,1 0 0 0 0,-1 0 0 0 0,0 0 0 0 0,0 1 0 0 0,1-1 0 0 0,-1 0 0 0 0,0 0-1 0 0,1 0 5 0 0,-75 15-41 0 0,61-9 66 0 0,-6-1 36 0 0,0 1-1 0 0,1 0 0 0 0,0 2 0 0 0,0 0 1 0 0,1 1-1 0 0,0 0 0 0 0,0 2 0 0 0,1 0 1 0 0,0 1-1 0 0,1 0 0 0 0,0 1 0 0 0,1 1 1 0 0,0 0-1 0 0,1 1 0 0 0,1 1 0 0 0,0 0 0 0 0,-2 4-60 0 0,14-17 8 0 0,0 1 0 0 0,0-1-1 0 0,1 0 1 0 0,-1 1-1 0 0,0-1 1 0 0,1 0 0 0 0,0 0-1 0 0,-1 1 1 0 0,1-1-1 0 0,0 0 1 0 0,0 0-1 0 0,0 0 1 0 0,1 0 0 0 0,-1 0-1 0 0,0 0 1 0 0,1 0-1 0 0,-1 0 1 0 0,1-1-1 0 0,-1 1 1 0 0,1-1 0 0 0,0 1-1 0 0,0-1 1 0 0,0 1-1 0 0,0-1 1 0 0,0 0-1 0 0,0 0 1 0 0,0 0 0 0 0,2 0-8 0 0,15 6-162 0 0,1 0 0 0 0,0-2 0 0 0,1 0 0 0 0,-1-2 0 0 0,1 0 0 0 0,0-1 0 0 0,0-1 0 0 0,-1-1 0 0 0,15-2 162 0 0,1 2-1306 0 0,82-19-2808 0 0,-96 14 2800 0 0</inkml:trace>
  <inkml:trace contextRef="#ctx0" brushRef="#br0" timeOffset="253088.906">18543 11140 1588 0 0,'10'-13'4857'0'0,"13"33"-3710"0"0,19 39-752 0 0,43 78 1417 0 0,-58-100 112 0 0,-27-37-1680 0 0,5-3 11 0 0,211-228 255 0 0,-107 122-646 0 0,-86 147 138 0 0,8 89 525 0 0,-10-31-5330 0 0,-26-97 643 0 0,-13-12 2906 0 0,6-1 162 0 0</inkml:trace>
  <inkml:trace contextRef="#ctx0" brushRef="#br0" timeOffset="253339.629">19057 10891 2300 0 0,'2'-28'5298'0'0,"7"8"-3383"0"0,38 16-7921 0 0,-32 11 4767 0 0</inkml:trace>
  <inkml:trace contextRef="#ctx0" brushRef="#br0" timeOffset="254512.691">19532 11045 1648 0 0,'-1'0'253'0'0,"1"0"-1"0"0,0 0 1 0 0,-1-1-1 0 0,1 1 1 0 0,0 0-1 0 0,-1 0 1 0 0,1-1-1 0 0,0 1 1 0 0,-1 0-1 0 0,1 0 1 0 0,0-1-1 0 0,0 1 1 0 0,-1 0-1 0 0,1-1 1 0 0,0 1-1 0 0,0 0 1 0 0,0-1-1 0 0,0 1 1 0 0,-1-1-1 0 0,1 1 1 0 0,0 0-1 0 0,0-1 1 0 0,0 1-1 0 0,0-1 1 0 0,0 1-1 0 0,0 0 1 0 0,0-1-253 0 0,-11 5-315 0 0,-10 4 427 0 0,1 0 0 0 0,0 1 0 0 0,1 1 1 0 0,-1 1-1 0 0,2 1 0 0 0,0 0 0 0 0,0 2 0 0 0,2 0 1 0 0,-1 1-1 0 0,2 0 0 0 0,0 1 0 0 0,1 1 1 0 0,-1 2-113 0 0,16-19 6 0 0,0 0 1 0 0,0 0 0 0 0,0-1 0 0 0,1 1 0 0 0,-1 0-1 0 0,0 0 1 0 0,0 0 0 0 0,1 0 0 0 0,-1 0 0 0 0,0 0-1 0 0,0 1 1 0 0,1-1 0 0 0,-1 0 0 0 0,0 1 0 0 0,0-1-1 0 0,0 1 1 0 0,0-1 0 0 0,0 1 0 0 0,1-1 0 0 0,-1 1 0 0 0,0 0-1 0 0,0 0 1 0 0,0-1 0 0 0,-1 1 0 0 0,1 0 0 0 0,0 0-1 0 0,0 0 1 0 0,0 0 0 0 0,-1 0 0 0 0,1 0 0 0 0,0 0-1 0 0,-1 0 1 0 0,1 0 0 0 0,-1 1 0 0 0,1-1 0 0 0,-1 0-1 0 0,0 0 1 0 0,1 0 0 0 0,-1 1 0 0 0,0-1 0 0 0,0 0-1 0 0,0 0 1 0 0,0 1 0 0 0,0-1 0 0 0,0 0 0 0 0,0 0-1 0 0,-1 1 1 0 0,1-1 0 0 0,0 0 0 0 0,-1 0 0 0 0,1 0 0 0 0,0 1-1 0 0,-1-1 1 0 0,0 0 0 0 0,1 0 0 0 0,-1 0 0 0 0,0 0-1 0 0,1 0 1 0 0,-1 0 0 0 0,0 0 0 0 0,0 0 0 0 0,0-1-7 0 0,12-6 15 0 0,0 0 0 0 0,0-1 0 0 0,0-1 0 0 0,-1 0 1 0 0,-1 0-1 0 0,1-1 0 0 0,-1 0 0 0 0,-1 0 0 0 0,0-1 1 0 0,0-1-1 0 0,-1 1 0 0 0,0-1 0 0 0,2-5-15 0 0,57-69-16 0 0,-65 84 9 0 0,0 0 0 0 0,0 1 0 0 0,0-1 1 0 0,0 1-1 0 0,0-1 0 0 0,0 1 0 0 0,1 0 0 0 0,-1-1 0 0 0,0 1 1 0 0,0 0-1 0 0,0 0 0 0 0,0 0 0 0 0,0 0 0 0 0,1 0 0 0 0,-1 0 1 0 0,0 0-1 0 0,0 0 0 0 0,0 0 0 0 0,0 1 0 0 0,0-1 0 0 0,1 0 1 0 0,-1 1-1 0 0,0-1 0 0 0,0 1 0 0 0,0-1 0 0 0,0 1 0 0 0,0-1 1 0 0,0 1-1 0 0,0 0 0 0 0,-1 0 0 0 0,1-1 0 0 0,0 1 0 0 0,0 0 0 0 0,0 0 1 0 0,-1 0-1 0 0,1 0 0 0 0,0 0 0 0 0,-1 0 0 0 0,1 0 0 0 0,-1 0 1 0 0,1 0-1 0 0,-1 0 0 0 0,0 0 0 0 0,1 0 0 0 0,-1 1 0 0 0,0-1 1 0 0,0 0-1 0 0,0 0 0 0 0,0 0 0 0 0,0 1 7 0 0,22 73 40 0 0,-20-66-72 0 0,0-3 50 0 0,0-1 0 0 0,0 0 1 0 0,1 0-1 0 0,-1 0 0 0 0,1 0 0 0 0,0 0 0 0 0,0-1 1 0 0,1 1-1 0 0,-1-1 0 0 0,1 0 0 0 0,0 0 0 0 0,0 0 1 0 0,1 0-1 0 0,-1-1 0 0 0,1 0 0 0 0,0 0 0 0 0,-1 0 1 0 0,1 0-1 0 0,1-1 0 0 0,-1 0 0 0 0,0 0 0 0 0,0 0 1 0 0,1-1-1 0 0,-1 1 0 0 0,1-1 0 0 0,0-1 0 0 0,-1 1 1 0 0,1-1-1 0 0,-1 0 0 0 0,1 0 0 0 0,0-1 0 0 0,-1 0 1 0 0,1 0-1 0 0,-1 0 0 0 0,1 0 0 0 0,-1-1 0 0 0,0 0 1 0 0,1 0-1 0 0,-1 0 0 0 0,1-2-18 0 0,13-2 12 0 0,1-1-1 0 0,-1-1 1 0 0,-1 0 0 0 0,1-2-1 0 0,-1 0 1 0 0,-1-1 0 0 0,0-1-1 0 0,-1-1 1 0 0,0 0 0 0 0,-1-1-1 0 0,0-1 1 0 0,-1 0 0 0 0,-1-1-1 0 0,3-5-11 0 0,-17 23 7 0 0,0-1 1 0 0,0 0-1 0 0,0-1 0 0 0,0 1 0 0 0,0 0 0 0 0,0 0 0 0 0,0 0 0 0 0,0-1 1 0 0,-1 1-1 0 0,1 0 0 0 0,0-1 0 0 0,0 1 0 0 0,-1-1 0 0 0,1 0 0 0 0,0 1 0 0 0,0-1 1 0 0,-1 0-1 0 0,1 0 0 0 0,-1 0 0 0 0,1 0 0 0 0,0 0 0 0 0,-1 0 0 0 0,1 0 1 0 0,0 0-1 0 0,-1 0 0 0 0,1-1 0 0 0,0 1 0 0 0,-1 0 0 0 0,1-1 0 0 0,0 0 0 0 0,0 1 1 0 0,0-1-1 0 0,-1 0 0 0 0,1 1 0 0 0,0-1 0 0 0,0 0 0 0 0,0 0 0 0 0,0 0 1 0 0,0 0-1 0 0,0 0 0 0 0,1 0 0 0 0,-1 0 0 0 0,0 0 0 0 0,0 0 0 0 0,1 0 0 0 0,-1-1 1 0 0,0 1-1 0 0,1 0 0 0 0,0 0 0 0 0,-1-1 0 0 0,1 1 0 0 0,0 0 0 0 0,-1-1 1 0 0,1 1-1 0 0,0 0 0 0 0,0-1 0 0 0,0 1 0 0 0,0-1 0 0 0,0 1 0 0 0,1-1-7 0 0,-5 7 15 0 0,1 0-1 0 0,0 1 0 0 0,0-1 1 0 0,0 1-1 0 0,1 0 0 0 0,-1 0 1 0 0,1 0-1 0 0,1 0 0 0 0,-1 0 1 0 0,1 0-1 0 0,0 0 0 0 0,1 1 1 0 0,-1-1-1 0 0,1 0 0 0 0,1 1 1 0 0,-1-1-1 0 0,1 0 0 0 0,0 0 1 0 0,0 1-1 0 0,1-1 0 0 0,0 0 1 0 0,0 0-1 0 0,0-1 0 0 0,1 1 1 0 0,0 0-1 0 0,0-1 0 0 0,0 1 1 0 0,1-1-1 0 0,0 0 0 0 0,0 0 1 0 0,0-1-1 0 0,0 1 0 0 0,1-1 1 0 0,0 0-1 0 0,0 0 0 0 0,0 0 1 0 0,0-1-1 0 0,1 1 0 0 0,-1-2 1 0 0,1 1-1 0 0,0 0 0 0 0,0-1 1 0 0,0 0-1 0 0,0-1 0 0 0,0 1 1 0 0,0-1-1 0 0,0 0 0 0 0,1-1 1 0 0,-1 1-1 0 0,4-1-14 0 0,0-4 26 0 0,1 0-1 0 0,-1-1 1 0 0,0 0-1 0 0,0-1 1 0 0,-1 0-1 0 0,0 0 1 0 0,0-1-1 0 0,0-1 1 0 0,-1 1-1 0 0,0-1 1 0 0,0 0-1 0 0,-1-1 1 0 0,0 0-1 0 0,0 0-25 0 0,19-23 77 0 0,101-92 21 0 0,-123 122-93 0 0,-1 1-1 0 0,1 0 1 0 0,-1 0 0 0 0,1 0-1 0 0,-1 1 1 0 0,1-1-1 0 0,0 1 1 0 0,-1 0 0 0 0,1 0-1 0 0,0 0 1 0 0,-1 0-1 0 0,1 1 1 0 0,0-1-1 0 0,-1 1 1 0 0,1 0 0 0 0,-1 0-1 0 0,1 1 1 0 0,-1-1-1 0 0,1 1 1 0 0,-1-1 0 0 0,0 1-1 0 0,0 0 1 0 0,0 0-1 0 0,0 1 1 0 0,0-1 0 0 0,0 1-1 0 0,-1-1 1 0 0,1 1-1 0 0,-1 0 1 0 0,0 0 0 0 0,0 0-1 0 0,0 0 1 0 0,0 0-1 0 0,0 0 1 0 0,-1 1 0 0 0,1-1-1 0 0,-1 1 1 0 0,0-1-1 0 0,0 1 1 0 0,0-1 0 0 0,-1 1-1 0 0,1 0 1 0 0,-1-1-1 0 0,0 1 1 0 0,0 0 0 0 0,0-1-1 0 0,0 1 1 0 0,-1 0-1 0 0,1-1 1 0 0,-1 1 0 0 0,0-1-1 0 0,0 1 1 0 0,-1-1-1 0 0,1 1 1 0 0,-1-1 0 0 0,1 0-1 0 0,-2 2-4 0 0,-93 83-449 0 0,51-56-3514 0 0,45-32 3712 0 0,-7 3-1324 0 0,5-4-2064 0 0,-1-7 2423 0 0</inkml:trace>
  <inkml:trace contextRef="#ctx0" brushRef="#br0" timeOffset="255154.09">20954 11045 1528 0 0,'5'-6'5437'0'0,"55"-22"-4567"0"0,216-70-123 0 0,-331 93-780 0 0,19 12 175 0 0,1 1 1 0 0,0 1-1 0 0,0 2 0 0 0,1 2 1 0 0,1 1-1 0 0,0 1 0 0 0,1 2 1 0 0,0 1-1 0 0,-3 5-142 0 0,33-22 19 0 0,0 1 0 0 0,0-1 0 0 0,0 0 0 0 0,0 0 0 0 0,0 1 0 0 0,0-1 0 0 0,1 1 0 0 0,-1 0 0 0 0,0 0 0 0 0,1-1 0 0 0,0 1 0 0 0,-1 0-1 0 0,1 0 1 0 0,0 0 0 0 0,0 0 0 0 0,0 0 0 0 0,0 1 0 0 0,0-1 0 0 0,1 0 0 0 0,-1 0 0 0 0,1 1 0 0 0,-1-1 0 0 0,1 0 0 0 0,0 1 0 0 0,0-1 0 0 0,0 0 0 0 0,0 1 0 0 0,0-1 0 0 0,1 0-1 0 0,-1 1 1 0 0,1-1 0 0 0,-1 0 0 0 0,1 0 0 0 0,0 0 0 0 0,0 1 0 0 0,0-1 0 0 0,0 0 0 0 0,0 0 0 0 0,0 0 0 0 0,1 0 0 0 0,-1-1 0 0 0,1 1 0 0 0,-1 0 0 0 0,1 0 0 0 0,0-1 0 0 0,0 1-1 0 0,0-1 1 0 0,-1 0 0 0 0,1 0 0 0 0,1 1 0 0 0,-1-1 0 0 0,0 0 0 0 0,0-1 0 0 0,0 1 0 0 0,0 0 0 0 0,2 0-19 0 0,20 8-236 0 0,0-1 0 0 0,0-2 0 0 0,0 0-1 0 0,1-1 1 0 0,0-1 0 0 0,-1-2 0 0 0,2 0 0 0 0,-1-2 0 0 0,23-2 236 0 0,-15 2-1079 0 0,108-23-2984 0 0,-105 16 2795 0 0</inkml:trace>
  <inkml:trace contextRef="#ctx0" brushRef="#br0" timeOffset="255421.944">21831 10915 2172 0 0,'3'5'5148'0'0,"-39"67"-3727"0"0,-118 196-244 0 0,153-266-1384 0 0,-1-1 0 0 0,0 1 0 0 0,0-1 0 0 0,1 0 0 0 0,-1 0 0 0 0,0 0 1 0 0,0 0-1 0 0,0 0 0 0 0,-1-1 0 0 0,1 1 0 0 0,0-1 0 0 0,0 1 0 0 0,0-1 1 0 0,0 0-1 0 0,-1 1 0 0 0,1-1 0 0 0,0-1 0 0 0,0 1 0 0 0,0 0 0 0 0,-1 0 1 0 0,1-1-1 0 0,0 1 0 0 0,0-1 0 0 0,0 0 0 0 0,0 1 0 0 0,0-1 0 0 0,0 0 1 0 0,0 0-1 0 0,0-1 0 0 0,0 1 0 0 0,0 0 0 0 0,1-1 0 0 0,-1 1 0 0 0,1-1 1 0 0,-1 0 206 0 0,-15-11-1278 0 0</inkml:trace>
  <inkml:trace contextRef="#ctx0" brushRef="#br0" timeOffset="255683.703">21474 10978 1468 0 0,'3'-7'1575'0'0,"17"9"3323"0"0,279 156-2487 0 0,-84-90-8144 0 0,-184-63 4374 0 0,-2-3 187 0 0</inkml:trace>
  <inkml:trace contextRef="#ctx0" brushRef="#br0" timeOffset="256045.103">22420 10970 2252 0 0,'-1'-1'122'0'0,"1"-1"1"0"0,-1 0-1 0 0,1 1 0 0 0,-1-1 0 0 0,0 0 0 0 0,0 1 1 0 0,0-1-1 0 0,0 1 0 0 0,0 0 0 0 0,0-1 0 0 0,-1 1 0 0 0,1 0 1 0 0,0 0-1 0 0,-1 0 0 0 0,1 0 0 0 0,-1 0 0 0 0,1 0 1 0 0,-1 0-1 0 0,1 0 0 0 0,-1 0 0 0 0,0 1 0 0 0,1-1 0 0 0,-1 1 1 0 0,0-1-1 0 0,1 1 0 0 0,-1 0 0 0 0,0 0 0 0 0,0-1 1 0 0,1 1-1 0 0,-1 1 0 0 0,0-1 0 0 0,0 0 0 0 0,0 0 1 0 0,1 1-1 0 0,-1-1 0 0 0,0 0 0 0 0,1 1 0 0 0,-1 0 0 0 0,0-1 1 0 0,1 1-1 0 0,-2 1-122 0 0,-11-1 367 0 0,-9 2-129 0 0,1 1 0 0 0,-1 1 0 0 0,1 0 0 0 0,0 2 0 0 0,1 1-1 0 0,-1 1 1 0 0,1 1 0 0 0,1 0 0 0 0,0 2 0 0 0,1 0 0 0 0,-13 10-238 0 0,-16 22 631 0 0,48-42-507 0 0,0-2-31 0 0,69 11 74 0 0,142-86 154 0 0,-177 123-317 0 0,20-22-1723 0 0,6-23-4049 0 0,-48-3 4283 0 0,-3 0 231 0 0</inkml:trace>
  <inkml:trace contextRef="#ctx0" brushRef="#br0" timeOffset="257040.43">22618 10892 1248 0 0,'0'22'4338'0'0,"0"27"-2983"0"0,0 111 2857 0 0,0-158-4053 0 0,4 8 423 0 0,58-101-497 0 0,-10 5-830 0 0,-50 86 704 0 0,1 0 1 0 0,-1 0 0 0 0,1 0 0 0 0,0 0-1 0 0,-1 1 1 0 0,1-1 0 0 0,-1 0-1 0 0,1 1 1 0 0,-1 0 0 0 0,1 0 0 0 0,-1 0-1 0 0,0 0 1 0 0,1 0 0 0 0,-1 0-1 0 0,0 0 1 0 0,0 1 0 0 0,0-1 0 0 0,0 1-1 0 0,0 0 1 0 0,0-1 0 0 0,0 1 0 0 0,-1 0-1 0 0,1 0 1 0 0,0 0 0 0 0,-1 0-1 0 0,0 1 1 0 0,0-1 0 0 0,1 0 0 0 0,-1 1-1 0 0,0-1 1 0 0,-1 0 0 0 0,1 1-1 0 0,0-1 1 0 0,-1 1 0 0 0,1-1 0 0 0,-1 2 40 0 0,15 66 274 0 0,23-166 515 0 0,-38 95-794 0 0,0 0-1 0 0,1 0 1 0 0,-1-1 0 0 0,1 1-1 0 0,-1 0 1 0 0,1 0 0 0 0,-1-1-1 0 0,1 1 1 0 0,0 0 0 0 0,0 0 0 0 0,0 0-1 0 0,-1 0 1 0 0,1 0 0 0 0,0 0-1 0 0,0 0 1 0 0,1 0 0 0 0,-1 1-1 0 0,0-1 1 0 0,0 0 0 0 0,0 1-1 0 0,0-1 1 0 0,1 0 0 0 0,-1 1-1 0 0,0 0 1 0 0,0-1 0 0 0,1 1 0 0 0,-1 0-1 0 0,0-1 1 0 0,1 1 0 0 0,-1 0-1 0 0,0 0 1 0 0,1 0 0 0 0,-1 0-1 0 0,0 0 1 0 0,1 1 0 0 0,-1-1-1 0 0,0 0 1 0 0,1 1 0 0 0,-1-1-1 0 0,0 1 1 0 0,0-1 0 0 0,1 1-1 0 0,-1-1 1 0 0,0 1 0 0 0,0 0 0 0 0,0 0-1 0 0,0 0 1 0 0,0 0 0 0 0,0-1-1 0 0,0 1 1 0 0,0 0 0 0 0,0 1-1 0 0,0-1 1 0 0,-1 0 0 0 0,1 0-1 0 0,0 0 1 0 0,-1 0 0 0 0,1 1-1 0 0,-1-1 1 0 0,1 0 0 0 0,-1 0 0 0 0,0 1-1 0 0,1-1 1 0 0,-1 0 0 0 0,0 1-1 0 0,0-1 1 0 0,0 1 5 0 0,7 7-68 0 0,1 0 0 0 0,0-1 0 0 0,1-1 0 0 0,-1 1 0 0 0,2-1 0 0 0,-1-1-1 0 0,1 1 1 0 0,0-2 0 0 0,0 1 0 0 0,0-1 0 0 0,1-1 0 0 0,-1 0 0 0 0,1 0 0 0 0,0-1 0 0 0,1-1 0 0 0,-1 0 0 0 0,0 0 0 0 0,1-1 0 0 0,-1-1 0 0 0,1 0 0 0 0,-1 0-1 0 0,1-1 1 0 0,-1-1 0 0 0,0 0 0 0 0,1 0 0 0 0,-1-1 0 0 0,0 0 0 0 0,-1-1 0 0 0,1-1 0 0 0,0 0 0 0 0,-1 0 0 0 0,0-1 0 0 0,4-3 68 0 0,-4 0 147 0 0,-1 0 1 0 0,0-1-1 0 0,-1 0 1 0 0,0 0-1 0 0,-1-1 1 0 0,0 0-1 0 0,-1 0 1 0 0,0 0-1 0 0,0-1 1 0 0,-2 0-1 0 0,1-1 1 0 0,0-5-148 0 0,-5 20 52 0 0,0-1-1 0 0,-1 0 1 0 0,1 0-1 0 0,0 0 1 0 0,-1 0 0 0 0,1 0-1 0 0,-1 0 1 0 0,1 0 0 0 0,-1 0-1 0 0,0 0 1 0 0,1 0-1 0 0,-1 0 1 0 0,0 0 0 0 0,0 0-1 0 0,0 0 1 0 0,1 0 0 0 0,-1-1-1 0 0,0 1 1 0 0,0 0 0 0 0,0-1-1 0 0,0 1 1 0 0,0-1-1 0 0,-1 1 1 0 0,1-1 0 0 0,0 1-1 0 0,0-1 1 0 0,0 0 0 0 0,0 1-1 0 0,0-1 1 0 0,-1 0-1 0 0,1 0 1 0 0,0 0 0 0 0,0 0-1 0 0,0 0 1 0 0,-1 0 0 0 0,1-1-1 0 0,0 1 1 0 0,0 0 0 0 0,0 0-1 0 0,0-1 1 0 0,0 1-1 0 0,0-1 1 0 0,-1 1 0 0 0,1-1-1 0 0,0 1 1 0 0,0-1 0 0 0,1 0-1 0 0,-1 0 1 0 0,0 1-1 0 0,0-1 1 0 0,0 0 0 0 0,0 0-1 0 0,1 0 1 0 0,-1 0 0 0 0,0 0-1 0 0,1 0 1 0 0,-1 0 0 0 0,0 0-1 0 0,1 0 1 0 0,0 0-1 0 0,-1 0 1 0 0,1 0 0 0 0,0-1-1 0 0,-1 1 1 0 0,1 0 0 0 0,0-1-52 0 0,-9 24 106 0 0,1 0 1 0 0,1 0 0 0 0,1 1 0 0 0,0 0-1 0 0,2 0 1 0 0,1 1 0 0 0,1-1 0 0 0,1 1-1 0 0,1-1 1 0 0,1 1 0 0 0,1 0 0 0 0,1-1-1 0 0,1 0 1 0 0,1 0 0 0 0,1 0 0 0 0,1-1-1 0 0,1 1 1 0 0,5 6-107 0 0,-5-1 67 0 0,24 104-687 0 0,-32-131 305 0 0,-23-2-1744 0 0,9-17 1351 0 0,2-1 1 0 0,0 0-1 0 0,1 0 0 0 0,1-1 0 0 0,1-1 0 0 0,0 0 0 0 0,2 0 1 0 0,1 0-1 0 0,0-1 0 0 0,2 0 0 0 0,0 0 0 0 0,1 0 1 0 0,2-4 707 0 0,-1-1-780 0 0</inkml:trace>
  <inkml:trace contextRef="#ctx0" brushRef="#br0" timeOffset="257290.652">23230 11096 2076 0 0,'3'-12'165'0'0,"2"1"1"0"0,-1-1-1 0 0,2 1 0 0 0,-1 0 0 0 0,2 1 1 0 0,-1-1-1 0 0,1 1 0 0 0,1 0 0 0 0,0 1 1 0 0,0 0-1 0 0,1 0 0 0 0,0 1 0 0 0,1 0 1 0 0,0 0-1 0 0,0 1 0 0 0,0 1 0 0 0,1-1 1 0 0,0 2-1 0 0,0 0 0 0 0,1 0 0 0 0,-1 1 1 0 0,1 0-1 0 0,0 1 0 0 0,0 0 0 0 0,6 0-165 0 0,-14 4 60 0 0,-1-1 0 0 0,0 1 0 0 0,0-1 0 0 0,1 1 0 0 0,-1 0 0 0 0,0 1 0 0 0,0-1 0 0 0,0 0 0 0 0,0 1 0 0 0,0 0 0 0 0,-1 0 0 0 0,1 0 0 0 0,0 0-1 0 0,-1 0 1 0 0,1 0 0 0 0,-1 1 0 0 0,0-1 0 0 0,0 1 0 0 0,0-1 0 0 0,0 1 0 0 0,0 0 0 0 0,-1 0 0 0 0,1 0 0 0 0,-1 0 0 0 0,0 0 0 0 0,0 0 0 0 0,0 0 0 0 0,0 0 0 0 0,0 1 0 0 0,-1-1 0 0 0,1 0 0 0 0,-1 1-1 0 0,0-1 1 0 0,0 0 0 0 0,0 0 0 0 0,-1 1 0 0 0,1-1 0 0 0,-1 0 0 0 0,0 0 0 0 0,0 1 0 0 0,0-1 0 0 0,0 0 0 0 0,0 0 0 0 0,-1 0 0 0 0,1 0 0 0 0,-3 2-60 0 0,-4 4 167 0 0,0-1 1 0 0,-1 0-1 0 0,0 0 0 0 0,0 0 1 0 0,-1-2-1 0 0,0 1 1 0 0,0-1-1 0 0,-1 0 1 0 0,1-1-1 0 0,-1-1 0 0 0,0 1 1 0 0,-1-2-1 0 0,1 1 1 0 0,-1-2-1 0 0,-6 1-167 0 0,-30 11 475 0 0,49-15-499 0 0,0 0 0 0 0,0 0-1 0 0,1 0 1 0 0,-1 0 0 0 0,0 0 0 0 0,0 0 0 0 0,0 0-1 0 0,0 0 1 0 0,0-1 0 0 0,-1 1 0 0 0,1 0-1 0 0,0 0 1 0 0,-1-1 0 0 0,1 1 0 0 0,0-1 0 0 0,-1 1-1 0 0,0-1 1 0 0,1 1 0 0 0,-1 0 0 0 0,0-1 0 0 0,0 1-1 0 0,0-1 1 0 0,0 1 0 0 0,0-1 0 0 0,0 1-1 0 0,0-1 1 0 0,0 1 0 0 0,-1-1 0 0 0,1 1 0 0 0,0-1-1 0 0,-1 1 1 0 0,0-1 0 0 0,1 1 0 0 0,-1 0-1 0 0,0-1 1 0 0,1 1 0 0 0,-1 0 0 0 0,0 0 0 0 0,0 0-1 0 0,0-1 1 0 0,0 1 0 0 0,0 0 0 0 0,-1 0 0 0 0,1 0-1 0 0,0 1 1 0 0,0-1 0 0 0,-1 0 0 0 0,1 0-1 0 0,0 1 1 0 0,-1-1 0 0 0,1 1 0 0 0,0-1 0 0 0,-1 1-1 0 0,1-1 1 0 0,-1 1 0 0 0,1 0 0 0 0,-1 0 0 0 0,1 0-1 0 0,-1 0 1 0 0,1 0 0 0 0,-1 0 0 0 0,1 0 24 0 0,179-156-6390 0 0,-153 136 6134 0 0</inkml:trace>
  <inkml:trace contextRef="#ctx0" brushRef="#br0" timeOffset="257938.04">23550 10825 3888 0 0,'14'-12'125'0'0,"60"-80"3156"0"0,-53 56-259 0 0,-21 36-2927 0 0,0 1 1 0 0,0-1-1 0 0,0 1 1 0 0,0-1-1 0 0,0 0 1 0 0,0 1-1 0 0,0-1 1 0 0,1 0 0 0 0,-1 1-1 0 0,0-1 1 0 0,0 0-1 0 0,0 0 1 0 0,0 1-1 0 0,1-1 1 0 0,-1 0-1 0 0,0 1 1 0 0,0-1-1 0 0,1 0 1 0 0,-1 0-1 0 0,0 1 1 0 0,0-1-1 0 0,1 0 1 0 0,-1 0-1 0 0,0 0 1 0 0,1 0-1 0 0,-1 1 1 0 0,0-1-1 0 0,1 0 1 0 0,-1 0-1 0 0,0 0 1 0 0,1 0-1 0 0,-1 0 1 0 0,0 0 0 0 0,1 0-1 0 0,-1 0 1 0 0,1 0-96 0 0,-36 225 336 0 0,34-215-320 0 0,0 1-1 0 0,1-1 1 0 0,0 0 0 0 0,1 1-1 0 0,0-1 1 0 0,1 0-1 0 0,0 0 1 0 0,1 0 0 0 0,0 0-1 0 0,0 0 1 0 0,1 0-1 0 0,0-1 1 0 0,1 1 0 0 0,0-1-1 0 0,0-1 1 0 0,1 1-1 0 0,0-1 1 0 0,1 0 0 0 0,0 0-1 0 0,0-1 1 0 0,1 1-1 0 0,-1-2 1 0 0,2 1 0 0 0,-1-1-1 0 0,1 0 1 0 0,-1-1-1 0 0,2 0 1 0 0,-1-1 0 0 0,0 0-1 0 0,1 0 1 0 0,0-1-1 0 0,0 0 1 0 0,0 0 0 0 0,0-1-1 0 0,1-1 1 0 0,-1 0-1 0 0,0 0 1 0 0,1-1 0 0 0,-1 0-1 0 0,0-1 1 0 0,1 0-1 0 0,-1-1 1 0 0,0 0-1 0 0,0-1 1 0 0,0 0 0 0 0,7-3-16 0 0,-12 3-7 0 0,1 0 0 0 0,-1 0 0 0 0,0-1 0 0 0,-1 1 0 0 0,1-1 0 0 0,-1 0 0 0 0,1 0 0 0 0,-1-1 0 0 0,-1 0 0 0 0,1 1 0 0 0,0-1 0 0 0,-1 0 0 0 0,0-1 0 0 0,0 1 0 0 0,-1 0 0 0 0,0-1 0 0 0,0 0 0 0 0,0 1 0 0 0,0-1 0 0 0,-1 0 0 0 0,0 0 0 0 0,0 0 0 0 0,-1 0 0 0 0,1 0 0 0 0,-1 0 0 0 0,-1 0 0 0 0,1 0 0 0 0,-1 0 0 0 0,0 0 0 0 0,0 0 0 0 0,-1 1 0 0 0,0-1 0 0 0,0 0 0 0 0,0 1 0 0 0,-1-1 0 0 0,0 1 0 0 0,0 0 0 0 0,0 0 0 0 0,0 0 0 0 0,-1 0 0 0 0,0 0 0 0 0,0 1 0 0 0,0 0 0 0 0,-1 0 0 0 0,1 0 0 0 0,-5-3 7 0 0,5 4 8 0 0,1 0 0 0 0,-1 1 0 0 0,0-1 0 0 0,1 1 0 0 0,-1 0 0 0 0,0 0 0 0 0,-1 0-1 0 0,1 1 1 0 0,0-1 0 0 0,0 1 0 0 0,-1 0 0 0 0,1 0 0 0 0,-1 0 0 0 0,1 1 0 0 0,-1 0 0 0 0,1 0-1 0 0,-1 0 1 0 0,1 0 0 0 0,-1 1 0 0 0,1-1 0 0 0,0 1 0 0 0,-1 0 0 0 0,1 1 0 0 0,0-1 0 0 0,-1 1-1 0 0,1 0 1 0 0,0 0 0 0 0,0 0 0 0 0,1 0 0 0 0,-1 1 0 0 0,0-1 0 0 0,1 1 0 0 0,-1 0 0 0 0,1 0-1 0 0,0 1 1 0 0,0-1 0 0 0,0 1 0 0 0,1-1 0 0 0,-1 1 0 0 0,1 0 0 0 0,0 0 0 0 0,-1 2-8 0 0,4 1-26 0 0,1 0-1 0 0,0 0 1 0 0,1 0 0 0 0,-1-1 0 0 0,1 1 0 0 0,0-1 0 0 0,1 1 0 0 0,0-1-1 0 0,0-1 1 0 0,0 1 0 0 0,1 0 0 0 0,-1-1 0 0 0,1 0 0 0 0,1 0-1 0 0,-1 0 1 0 0,1-1 0 0 0,0 0 0 0 0,0 0 0 0 0,0 0 0 0 0,0-1 0 0 0,1 0-1 0 0,-1 0 1 0 0,6 1 26 0 0,121 24-2244 0 0,-73-27-2872 0 0,-25-28 1319 0 0,-35 18 2721 0 0</inkml:trace>
  <inkml:trace contextRef="#ctx0" brushRef="#br0" timeOffset="258857.807">24564 10850 2396 0 0,'0'0'1107'0'0,"0"0"-83"0"0,0 0-84 0 0,24 9 6426 0 0,-48 75-6410 0 0,19-41-471 0 0,5-26-2751 0 0,0-4-1669 0 0,-13-35-1151 0 0,11 19 4756 0 0,-10-18-915 0 0</inkml:trace>
  <inkml:trace contextRef="#ctx0" brushRef="#br0" timeOffset="259046.022">24515 10543 1556 0 0,'17'-42'8643'0'0,"12"47"-8721"0"0,117 113-6967 0 0,-129-96 5641 0 0</inkml:trace>
  <inkml:trace contextRef="#ctx0" brushRef="#br0" timeOffset="259388.821">24870 10967 1664 0 0,'-4'4'5236'0'0,"16"-28"-3920"0"0,-4 13-1189 0 0,0 1 0 0 0,2-1-1 0 0,-1 1 1 0 0,1 1 0 0 0,1 0 0 0 0,0 0 0 0 0,0 1-1 0 0,0 0 1 0 0,1 1 0 0 0,1 1 0 0 0,-1 0-1 0 0,1 0 1 0 0,0 1 0 0 0,0 1 0 0 0,0 0 0 0 0,1 1-1 0 0,-1 0 1 0 0,1 1 0 0 0,7 0-127 0 0,-18 2 21 0 0,0 1 0 0 0,0-1 0 0 0,0 1 0 0 0,0-1-1 0 0,0 1 1 0 0,-1 0 0 0 0,1 0 0 0 0,0 0 0 0 0,-1 0 0 0 0,1 1 0 0 0,0-1 0 0 0,-1 1-1 0 0,0-1 1 0 0,1 1 0 0 0,-1 0 0 0 0,0 0 0 0 0,0 0 0 0 0,0 0 0 0 0,0 1 0 0 0,0-1 0 0 0,-1 0-1 0 0,1 1 1 0 0,-1-1 0 0 0,1 1 0 0 0,-1 0 0 0 0,0-1 0 0 0,0 1 0 0 0,0 0 0 0 0,0 0 0 0 0,-1 0-1 0 0,1 0 1 0 0,-1-1 0 0 0,0 1 0 0 0,0 0 0 0 0,0 0 0 0 0,0 0 0 0 0,0 0 0 0 0,-1 0 0 0 0,1 0-1 0 0,-1 0 1 0 0,1 0 0 0 0,-1-1 0 0 0,-1 3-21 0 0,-6 10-9 0 0,0 0-1 0 0,-1-1 1 0 0,0 0 0 0 0,-1-1 0 0 0,-1 0-1 0 0,0 0 1 0 0,-1-1 0 0 0,0 0 0 0 0,-1-1-1 0 0,0-1 1 0 0,-1 0 0 0 0,0-1-1 0 0,-4 2 10 0 0,16-24-4921 0 0,37-38 2890 0 0,-17 31 900 0 0,-1 0-72 0 0</inkml:trace>
  <inkml:trace contextRef="#ctx0" brushRef="#br0" timeOffset="261743.633">25964 10816 1712 0 0,'0'-23'3380'0'0,"-2"21"-3332"0"0,-1-1 1 0 0,1 1 0 0 0,-1 0-1 0 0,1 0 1 0 0,-1 0-1 0 0,0 0 1 0 0,0 1 0 0 0,0-1-1 0 0,0 1 1 0 0,0 0-1 0 0,-1-1 1 0 0,1 2 0 0 0,0-1-1 0 0,0 0 1 0 0,-1 1-1 0 0,1-1 1 0 0,-1 1 0 0 0,1 0-1 0 0,0 0 1 0 0,-1 0-1 0 0,1 1 1 0 0,0-1 0 0 0,-1 1-1 0 0,1 0 1 0 0,0 0-1 0 0,0 0 1 0 0,-1 0 0 0 0,1 0-1 0 0,0 1 1 0 0,0-1-1 0 0,1 1 1 0 0,-1 0 0 0 0,-2 1-49 0 0,3-2-7 0 0,-8 1 106 0 0,0 1 0 0 0,0 0 0 0 0,1 1 1 0 0,-1 0-1 0 0,1 0 0 0 0,0 1 0 0 0,0 0 0 0 0,1 0 0 0 0,-1 1 0 0 0,1 1 0 0 0,0-1 0 0 0,1 1 0 0 0,-1 0 0 0 0,2 1 0 0 0,-1 0 0 0 0,1 0 0 0 0,0 0 0 0 0,1 1 1 0 0,-1 0-1 0 0,2 0 0 0 0,-1 0 0 0 0,2 1 0 0 0,-1-1 0 0 0,-1 10-99 0 0,7-15 35 0 0,0 1 0 0 0,1-1 1 0 0,0 0-1 0 0,0 0 0 0 0,0 0 0 0 0,1 0 1 0 0,-1-1-1 0 0,1 1 0 0 0,0-1 0 0 0,0 0 1 0 0,0 0-1 0 0,0 0 0 0 0,1-1 0 0 0,-1 1 1 0 0,1-1-1 0 0,-1 0 0 0 0,1 0 0 0 0,0-1 1 0 0,0 0-1 0 0,0 0 0 0 0,0 0 0 0 0,0 0 1 0 0,0-1-1 0 0,0 1 0 0 0,5-2-35 0 0,18 6-138 0 0,1-1 0 0 0,0-1 0 0 0,0-2-1 0 0,0-1 1 0 0,-1-2 0 0 0,1 0 0 0 0,0-2-1 0 0,-1-1 1 0 0,1-1 0 0 0,-2-2 0 0 0,1-1-1 0 0,12-6 139 0 0,-38 15-11 0 0,0 0-1 0 0,0 0 1 0 0,0-1-1 0 0,0 1 1 0 0,-1-1-1 0 0,1 0 1 0 0,0 1-1 0 0,0-1 1 0 0,-1 0-1 0 0,1 0 1 0 0,0 0-1 0 0,-1 0 1 0 0,1 0-1 0 0,-1 0 1 0 0,1-1-1 0 0,-1 1 1 0 0,0 0-1 0 0,1-1 1 0 0,-1 1-1 0 0,0-1 1 0 0,0 1-1 0 0,0-1 1 0 0,0 0-1 0 0,-1 0 1 0 0,1 1-1 0 0,0-1 1 0 0,-1 0-1 0 0,1 0 1 0 0,-1 0-1 0 0,1 1 1 0 0,-1-1-1 0 0,0 0 1 0 0,0 0-1 0 0,0 0 1 0 0,0 0-1 0 0,0 0 1 0 0,0 0-1 0 0,-1 0 1 0 0,1 1-1 0 0,0-1 1 0 0,-1 0-1 0 0,0 0 1 0 0,1 0-1 0 0,-1 1 1 0 0,0-1-1 0 0,0 0 1 0 0,0 1-1 0 0,0-1 1 0 0,0 1-1 0 0,0-1 1 0 0,-1 1-1 0 0,1-1 1 0 0,0 1-1 0 0,-1 0 1 0 0,1 0 0 0 0,-1 0-1 0 0,1 0 1 0 0,-1 0-1 0 0,0 0 1 0 0,0 0-1 0 0,1 0 1 0 0,-1 1-1 0 0,0-1 1 0 0,0 0-1 0 0,0 1 12 0 0,-23-10 155 0 0,-1 2 0 0 0,0 0 1 0 0,0 2-1 0 0,-1 1 0 0 0,0 1 0 0 0,0 2 0 0 0,0 0 1 0 0,0 2-1 0 0,-11 1-155 0 0,180-11-138 0 0,-84 0 51 0 0,-26 6-45 0 0,0-1 0 0 0,-1-2 0 0 0,1-1 0 0 0,-1-1-1 0 0,-1-1 1 0 0,0-2 0 0 0,0-1 0 0 0,-2-2 0 0 0,25-16 132 0 0,-43 21 67 0 0,-1 0 1 0 0,0-1-1 0 0,-1-1 1 0 0,-1 1 0 0 0,1-1-1 0 0,-2-1 1 0 0,0 1-1 0 0,0-1 1 0 0,-2 0 0 0 0,1 0-1 0 0,-1 0 1 0 0,-1-1-1 0 0,-1 0 1 0 0,0 1-1 0 0,0-1 1 0 0,-1 0 0 0 0,-1 0-1 0 0,-1 0 1 0 0,-1-8-68 0 0,3 19 78 0 0,-1 0 0 0 0,1 0 1 0 0,-1 0-1 0 0,0 0 0 0 0,0 0 0 0 0,0 0 0 0 0,-1 0 1 0 0,1 0-1 0 0,-1 0 0 0 0,0 0 0 0 0,0 0 1 0 0,0 0-1 0 0,0 0 0 0 0,0 0 0 0 0,0 0 1 0 0,-1 1-1 0 0,1-1 0 0 0,-1 0 0 0 0,0 1 1 0 0,0 0-1 0 0,0-1 0 0 0,0 1 0 0 0,0 0 0 0 0,-1 0 1 0 0,1 0-1 0 0,-1 0 0 0 0,1 1 0 0 0,-1-1 1 0 0,0 0-1 0 0,1 1 0 0 0,-1 0 0 0 0,0 0 1 0 0,0 0-1 0 0,0 0 0 0 0,-2 0-78 0 0,0 4 46 0 0,0 0 0 0 0,0 1 0 0 0,0-1 0 0 0,0 1 0 0 0,0 0 1 0 0,1 1-1 0 0,0-1 0 0 0,0 1 0 0 0,0 0 0 0 0,1 0 0 0 0,0 0 0 0 0,-1 0 0 0 0,2 1 0 0 0,-1-1 0 0 0,1 1 0 0 0,-1 1-46 0 0,-6 18 190 0 0,1 1 0 0 0,2 0 0 0 0,0 0-1 0 0,1 1 1 0 0,2 0 0 0 0,1 0-1 0 0,1 0 1 0 0,1 0 0 0 0,2 4-190 0 0,-2 2 165 0 0,4 4-81 0 0,2-1 1 0 0,1 0 0 0 0,2 0 0 0 0,1 0 0 0 0,2-1-1 0 0,2-1 1 0 0,5 9-85 0 0,27 78-1232 0 0,-21-53-700 0 0,-12-40-3093 0 0,-13-28 3696 0 0,0 0-19 0 0,1-2 93 0 0,5-8 30 0 0</inkml:trace>
  <inkml:trace contextRef="#ctx0" brushRef="#br0" timeOffset="262257.968">27342 10726 1404 0 0,'-4'-6'198'0'0,"1"1"0"0"0,-1 0 0 0 0,-1 0-1 0 0,1 1 1 0 0,-1-1 0 0 0,1 1 0 0 0,-1 0 0 0 0,-1 0 0 0 0,1 1-1 0 0,0 0 1 0 0,-1-1 0 0 0,0 2 0 0 0,0-1 0 0 0,0 1 0 0 0,0 0-1 0 0,0 0 1 0 0,0 0 0 0 0,0 1 0 0 0,-1 0 0 0 0,1 0 0 0 0,0 1-1 0 0,-1 0 1 0 0,1 0 0 0 0,-1 1 0 0 0,-2 0-198 0 0,-8 2 213 0 0,0 0-1 0 0,0 1 1 0 0,1 2 0 0 0,-1-1 0 0 0,1 2 0 0 0,1 0-1 0 0,-1 1 1 0 0,1 0 0 0 0,1 1 0 0 0,-1 1 0 0 0,2 1-1 0 0,-1 0 1 0 0,2 0 0 0 0,-1 1 0 0 0,1 1 0 0 0,1 0-1 0 0,1 1 1 0 0,0 0 0 0 0,-1 3-213 0 0,9-16 32 0 0,0 1 0 0 0,1 0 1 0 0,-1 0-1 0 0,1 0 0 0 0,0 0 0 0 0,-1 0 1 0 0,1 0-1 0 0,0 1 0 0 0,0-1 1 0 0,0 0-1 0 0,1 0 0 0 0,-1 1 0 0 0,0-1 1 0 0,1 1-1 0 0,0-1 0 0 0,-1 0 0 0 0,1 1 1 0 0,0-1-1 0 0,0 1 0 0 0,1-1 0 0 0,-1 1 1 0 0,0-1-1 0 0,1 0 0 0 0,0 1 0 0 0,-1-1 1 0 0,1 0-1 0 0,0 1 0 0 0,0-1 0 0 0,0 0 1 0 0,0 0-1 0 0,1 0 0 0 0,-1 0 0 0 0,1 0 1 0 0,-1 0-1 0 0,1 0 0 0 0,-1 0 0 0 0,1-1 1 0 0,0 1-1 0 0,0-1 0 0 0,0 1 0 0 0,1 0-32 0 0,103 18 366 0 0,-90-23-374 0 0,0-1 0 0 0,-1 0 0 0 0,1-1 0 0 0,-1-1 0 0 0,0 0 0 0 0,-1-1 0 0 0,1-1 0 0 0,-2 0 0 0 0,1-1-1 0 0,8-8 9 0 0,17 35 362 0 0,-19 1-436 0 0,-11-14 3 0 0,4 4-276 0 0,1 0 0 0 0,0-1 0 0 0,0-1 0 0 0,1-1 0 0 0,-1 0 0 0 0,2-1 0 0 0,-1 0 0 0 0,0-1 0 0 0,11 1 347 0 0,77 11-5550 0 0,-84-13 4302 0 0</inkml:trace>
  <inkml:trace contextRef="#ctx0" brushRef="#br0" timeOffset="263170.542">27955 10387 1892 0 0,'-4'30'6819'0'0,"-4"7"-4903"0"0,-7 66-1683 0 0,37 136 1422 0 0,48-59-524 0 0,-63-165-954 0 0,2 3 418 0 0,-9-33-312 0 0,-61-223-1844 0 0,59 233 1526 0 0,0 0 1 0 0,-1 1-1 0 0,1-1 1 0 0,-1 0-1 0 0,0 1 1 0 0,-1 0-1 0 0,1 0 1 0 0,-1 0-1 0 0,1 0 1 0 0,-1 1-1 0 0,0-1 1 0 0,-1 1-1 0 0,1 0 1 0 0,-1 0-1 0 0,1 1 1 0 0,-1-1-1 0 0,0 1 1 0 0,0 0-1 0 0,0 0 0 0 0,0 1 1 0 0,0-1-1 0 0,0 1 1 0 0,-1 0-1 0 0,1 1 1 0 0,0-1-1 0 0,0 1 1 0 0,-1 0-1 0 0,1 1 1 0 0,0-1-1 0 0,-1 1 1 0 0,-4 1 34 0 0,-5 1-20 0 0,0 1-1 0 0,0 1 1 0 0,0 0 0 0 0,1 1 0 0 0,-1 0 0 0 0,1 2 0 0 0,1-1 0 0 0,0 2 0 0 0,0 0-1 0 0,-4 3 21 0 0,11-7 16 0 0,0 0-1 0 0,1 0 0 0 0,-1 1 0 0 0,1-1 0 0 0,0 1 0 0 0,1 0 0 0 0,-1 1 0 0 0,1-1 1 0 0,1 1-1 0 0,-1 0 0 0 0,1 0 0 0 0,0 0 0 0 0,1 0 0 0 0,-1 0 0 0 0,1 1 1 0 0,1-1-1 0 0,0 1 0 0 0,0-1 0 0 0,0 1 0 0 0,1 2-15 0 0,4-3-18 0 0,0 1 0 0 0,0-1 0 0 0,1 0-1 0 0,0 0 1 0 0,1-1 0 0 0,-1 0 0 0 0,1 0 0 0 0,0 0 0 0 0,1 0-1 0 0,-1-1 1 0 0,1 0 0 0 0,0 0 0 0 0,1-1 0 0 0,-1 0 0 0 0,1-1-1 0 0,0 1 1 0 0,0-1 0 0 0,0-1 0 0 0,0 1 0 0 0,0-1 0 0 0,0-1-1 0 0,1 0 1 0 0,-1 0 0 0 0,8 0 18 0 0,4 2-670 0 0,1-1 0 0 0,-1 0-1 0 0,1-2 1 0 0,0 0 0 0 0,0-1-1 0 0,-1-1 1 0 0,1-2 0 0 0,-1 1 0 0 0,1-2-1 0 0,-1-1 1 0 0,-1-1 0 0 0,8-3 670 0 0,-4-1-1265 0 0,-1 0 18 0 0</inkml:trace>
  <inkml:trace contextRef="#ctx0" brushRef="#br0" timeOffset="263417.88">28196 10829 1336 0 0,'35'-66'6207'0'0,"-36"86"-2267"0"0,2 47-2643 0 0,0-17-632 0 0,14 18-1209 0 0,-5-79-5247 0 0,-8-14 3853 0 0,-1-14-491 0 0,-1 20 1154 0 0</inkml:trace>
  <inkml:trace contextRef="#ctx0" brushRef="#br0" timeOffset="263683.729">28281 10549 1404 0 0,'-3'-32'7687'0'0,"5"33"-7528"0"0,9 13-2668 0 0,22 25-1510 0 0,-21-27 2781 0 0</inkml:trace>
  <inkml:trace contextRef="#ctx0" brushRef="#br0" timeOffset="263946.388">28633 10666 1804 0 0,'-61'22'6227'0'0,"52"-18"-6090"0"0,0 1 0 0 0,1 0 0 0 0,0 0 0 0 0,0 1 1 0 0,0 0-1 0 0,1 0 0 0 0,0 1 0 0 0,0 0 0 0 0,0 0 0 0 0,1 1 1 0 0,0 0-1 0 0,1 0 0 0 0,0 0 0 0 0,0 1 0 0 0,0 0 1 0 0,1 0-1 0 0,1 0 0 0 0,0 0 0 0 0,0 0 0 0 0,0 3-137 0 0,4-5 51 0 0,1 1-1 0 0,0-1 0 0 0,1 0 0 0 0,-1 0 0 0 0,1 0 0 0 0,1 0 1 0 0,-1-1-1 0 0,1 1 0 0 0,0-1 0 0 0,1 0 0 0 0,0 0 1 0 0,0 0-1 0 0,0 0 0 0 0,0-1 0 0 0,1 0 0 0 0,0 0 0 0 0,0-1 1 0 0,0 0-1 0 0,1 0 0 0 0,-1 0 0 0 0,1-1 0 0 0,0 1-50 0 0,88 86 436 0 0,-95-88-428 0 0,1 0 1 0 0,-1 0 0 0 0,0-1-1 0 0,0 1 1 0 0,0 0-1 0 0,0 0 1 0 0,0 0 0 0 0,0 0-1 0 0,-1 0 1 0 0,1 0-1 0 0,-1 0 1 0 0,1 0 0 0 0,-1 0-1 0 0,0-1 1 0 0,0 1 0 0 0,0 0-1 0 0,0 0 1 0 0,0-1-1 0 0,0 1 1 0 0,0-1 0 0 0,0 1-1 0 0,-1-1 1 0 0,1 1-1 0 0,0-1 1 0 0,-1 0 0 0 0,1 0-1 0 0,-1 0 1 0 0,0 0-1 0 0,1 0 1 0 0,-1 0 0 0 0,0 0-1 0 0,0 0 1 0 0,0-1-1 0 0,1 1 1 0 0,-1 0 0 0 0,0-1-1 0 0,0 0 1 0 0,0 1 0 0 0,0-1-1 0 0,0 0-8 0 0,-81 15-258 0 0,76-15 99 0 0,-1 0 0 0 0,1-1 0 0 0,0 1 0 0 0,0-2 0 0 0,0 1 0 0 0,0-1 0 0 0,0 0 0 0 0,0 0 0 0 0,0-1 0 0 0,1 1 0 0 0,-1-2 0 0 0,1 1 0 0 0,0-1 0 0 0,0 0 0 0 0,-2-2 159 0 0,4 3-239 0 0,1 1 0 0 0,0-1 0 0 0,0 0 0 0 0,1 0 0 0 0,-1 0 0 0 0,1 0 0 0 0,-1 0-1 0 0,1-1 1 0 0,0 1 0 0 0,0-1 0 0 0,1 1 0 0 0,-1-1 0 0 0,1 0 0 0 0,0 0 0 0 0,0 0 0 0 0,0 0 0 0 0,0 0 0 0 0,1 1 0 0 0,-1-2 0 0 0,1 1-1 0 0,0 0 1 0 0,0 0 0 0 0,1 0 0 0 0,-1 0 0 0 0,1 0 0 0 0,0 1 0 0 0,0-1 0 0 0,1-3 239 0 0,14-28-1253 0 0</inkml:trace>
  <inkml:trace contextRef="#ctx0" brushRef="#br0" timeOffset="264198.324">28910 10652 944 0 0,'-45'13'5001'0'0,"37"-8"-4802"0"0,1 1 1 0 0,-1 0 0 0 0,1 1-1 0 0,0 0 1 0 0,1 0 0 0 0,0 0-1 0 0,0 1 1 0 0,0 0 0 0 0,1 0-1 0 0,0 0 1 0 0,1 0 0 0 0,0 1-1 0 0,0 0 1 0 0,1 0 0 0 0,0 0-1 0 0,1 1 1 0 0,-1-1 0 0 0,2 0-1 0 0,0 1 1 0 0,0 0 0 0 0,0-1-1 0 0,1 1 1 0 0,1-1 0 0 0,1 9-200 0 0,-1-12 0 0 0,0 1 0 0 0,1-1 0 0 0,0 1 0 0 0,1-1 0 0 0,-1 0 0 0 0,1 0-1 0 0,0 0 1 0 0,1 0 0 0 0,-1-1 0 0 0,1 1 0 0 0,0-1 0 0 0,1 0 0 0 0,-1 0 0 0 0,1-1 0 0 0,0 1 0 0 0,0-1 0 0 0,0 0 0 0 0,1 0 0 0 0,0-1 0 0 0,-1 1 0 0 0,1-1 0 0 0,0-1 0 0 0,5 2 0 0 0,-10-3-152 0 0,0-1 0 0 0,0 0-1 0 0,0 1 1 0 0,0-1 0 0 0,0 0-1 0 0,0 0 1 0 0,0 0-1 0 0,0 0 1 0 0,0 0 0 0 0,0 0-1 0 0,0 0 1 0 0,0 0 0 0 0,0 0-1 0 0,0 0 1 0 0,0 0 0 0 0,0-1-1 0 0,0 1 1 0 0,0 0 0 0 0,0-1-1 0 0,0 1 1 0 0,0-1 0 0 0,0 1-1 0 0,-1-1 1 0 0,1 0-1 0 0,0 1 1 0 0,0-1 0 0 0,0 0-1 0 0,-1 1 1 0 0,1-1 0 0 0,0 0-1 0 0,-1 0 1 0 0,1 0 0 0 0,-1 0-1 0 0,1 0 1 0 0,-1 0 0 0 0,1 1-1 0 0,-1-1 1 0 0,0 0 0 0 0,1 0-1 0 0,-1 0 1 0 0,0 0-1 0 0,0-1 1 0 0,0 1 0 0 0,1 0-1 0 0,-1 0 1 0 0,0 0 0 0 0,-1 0-1 0 0,1 0 1 0 0,0 0 0 0 0,0 0-1 0 0,-1-1 153 0 0,0-5-1070 0 0</inkml:trace>
  <inkml:trace contextRef="#ctx0" brushRef="#br0" timeOffset="264509.862">28963 10711 2164 0 0,'9'6'350'0'0,"1"0"0"0"0,-1 1 0 0 0,-1 0 0 0 0,1 1 0 0 0,-2-1 0 0 0,1 2 0 0 0,-1-1 0 0 0,0 1 0 0 0,0 0 0 0 0,-1 1 0 0 0,-1-1 0 0 0,1 1 0 0 0,-2 1 0 0 0,1-1 0 0 0,-1 0 0 0 0,-1 1 0 0 0,0 0 0 0 0,0 0 0 0 0,-1 0 0 0 0,-1 0-350 0 0,-1-9 382 0 0,-44 44 3316 0 0,62-104-2654 0 0,124-118-2490 0 0,-127 161 757 0 0,8-8-436 0 0,-17 3-5691 0 0,-8 18 5596 0 0,-9-9 8 0 0</inkml:trace>
  <inkml:trace contextRef="#ctx0" brushRef="#br0" timeOffset="264838.012">29257 10801 976 0 0,'62'16'4620'0'0,"37"-35"-2967"0"0,-60 9-926 0 0,-13-5 11 0 0,-45 11-251 0 0,1 7-406 0 0,1 2 1 0 0,-1 0-1 0 0,1 1 0 0 0,0 0 1 0 0,0 2-1 0 0,1 0 0 0 0,0 0 1 0 0,1 2-1 0 0,0 0 0 0 0,0 0 1 0 0,1 2-1 0 0,-12 11-81 0 0,25-21 13 0 0,0 0-1 0 0,0 0 1 0 0,0 0 0 0 0,-1 0 0 0 0,2 1-1 0 0,-1-1 1 0 0,0 0 0 0 0,0 1 0 0 0,1-1 0 0 0,0 0-1 0 0,-1 1 1 0 0,1-1 0 0 0,0 1 0 0 0,0-1-1 0 0,0 0 1 0 0,0 1 0 0 0,1-1 0 0 0,-1 1-1 0 0,1-1 1 0 0,-1 0 0 0 0,1 1 0 0 0,0-1-1 0 0,0 0 1 0 0,0 0 0 0 0,0 0 0 0 0,0 0-1 0 0,0 0 1 0 0,1 0 0 0 0,-1 0 0 0 0,1 0-1 0 0,0 0 1 0 0,-1 0 0 0 0,1-1 0 0 0,0 1 0 0 0,0-1-1 0 0,0 1 1 0 0,0-1 0 0 0,0 0 0 0 0,0 0-1 0 0,0 0 1 0 0,1 0 0 0 0,-1 0 0 0 0,0 0-1 0 0,1 0-12 0 0,108 33-506 0 0,-101-32 91 0 0,-1 0-1 0 0,1 0 1 0 0,0-1-1 0 0,0-1 1 0 0,0 0-1 0 0,0 0 1 0 0,-1-1-1 0 0,1 0 1 0 0,0-1 0 0 0,0 0-1 0 0,-1 0 1 0 0,1-1-1 0 0,-1 0 1 0 0,0-1-1 0 0,0 0 1 0 0,0 0-1 0 0,-1-1 1 0 0,1 0-1 0 0,2-3 416 0 0,1-7-1158 0 0</inkml:trace>
  <inkml:trace contextRef="#ctx0" brushRef="#br0" timeOffset="265088.429">29638 10664 1700 0 0,'-4'-59'6484'0'0,"3"58"-5912"0"0,-11-17 2258 0 0,8 23-2744 0 0,0 0 0 0 0,1 0-1 0 0,-1 1 1 0 0,1-1 0 0 0,1 1 0 0 0,-1-1 0 0 0,1 1 0 0 0,0 0 0 0 0,0 0 0 0 0,1 0 0 0 0,0 0-1 0 0,0 0 1 0 0,0 0 0 0 0,1 0 0 0 0,0 1 0 0 0,0-1 0 0 0,1 4-86 0 0,38 148 124 0 0,-9-73-6134 0 0,-29-80 5043 0 0,-1-4-2081 0 0,0-1 1835 0 0</inkml:trace>
  <inkml:trace contextRef="#ctx0" brushRef="#br0" timeOffset="265337.583">29440 10697 1804 0 0,'0'2'1312'0'0,"0"1"-220"0"0,0-2-100 0 0,5-2-111 0 0,-1 1-149 0 0,4 0-112 0 0,16-5-164 0 0,-11 5-176 0 0,26-7-256 0 0,-14 5-148 0 0,-12 2 4 0 0,9 0-712 0 0,1 0-560 0 0,-1 0 63 0 0,-1 0 69 0 0,-2 0 24 0 0</inkml:trace>
  <inkml:trace contextRef="#ctx0" brushRef="#br0" timeOffset="265619.588">29830 10861 1532 0 0,'38'2'2800'0'0,"23"-9"-350"0"0,84-45-340 0 0,-121 31-2107 0 0,-23 21-73 0 0,-27-6 116 0 0,-100 36 544 0 0,109-25-452 0 0,1 0 1 0 0,0 2 0 0 0,0 0 0 0 0,0 1-1 0 0,1 0 1 0 0,0 1 0 0 0,0 1 0 0 0,1 1 0 0 0,1 0-1 0 0,-7 7-138 0 0,18-16 15 0 0,0 0-1 0 0,0 0 1 0 0,0 0-1 0 0,0 1 0 0 0,1-1 1 0 0,-1 0-1 0 0,1 1 1 0 0,0 0-1 0 0,0-1 1 0 0,0 1-1 0 0,0 0 0 0 0,0-1 1 0 0,0 1-1 0 0,1 0 1 0 0,-1 0-1 0 0,1 0 0 0 0,0 0 1 0 0,0-1-1 0 0,0 1 1 0 0,0 0-1 0 0,1 0 1 0 0,-1 0-1 0 0,1 0 0 0 0,-1-1 1 0 0,1 1-1 0 0,0 0 1 0 0,0 0-1 0 0,0-1 1 0 0,1 1-1 0 0,-1-1 0 0 0,1 1 1 0 0,-1-1-1 0 0,1 0 1 0 0,0 1-1 0 0,1 0-14 0 0,8 7-238 0 0,0-1 1 0 0,1 0-1 0 0,-1 0 0 0 0,2-2 0 0 0,-1 1 1 0 0,1-1-1 0 0,1-1 0 0 0,-1-1 0 0 0,1 0 1 0 0,0 0-1 0 0,0-1 0 0 0,0-1 1 0 0,12 1 237 0 0,-5 1-846 0 0,97 13-3048 0 0,-80-18 2735 0 0</inkml:trace>
  <inkml:trace contextRef="#ctx0" brushRef="#br0" timeOffset="268010.315">18455 11828 1996 0 0,'27'-58'5144'0'0,"-24"158"-1703"0"0,-7-57-3234 0 0,2 0 1 0 0,1 0-1 0 0,3 0 0 0 0,1 0 1 0 0,2 0-1 0 0,2-1-207 0 0,32 112 201 0 0,-34-134-6540 0 0,-23-57 3618 0 0,6 16 1443 0 0</inkml:trace>
  <inkml:trace contextRef="#ctx0" brushRef="#br0" timeOffset="268399.339">18431 11852 1160 0 0,'-2'-8'278'0'0,"1"0"1"0"0,1 0-1 0 0,-1 0 0 0 0,1 0 1 0 0,1-1-1 0 0,-1 1 0 0 0,1 0 1 0 0,1 0-1 0 0,-1 0 0 0 0,1 0 1 0 0,1 0-1 0 0,0 1 0 0 0,0-1 1 0 0,0 1-1 0 0,1-1 0 0 0,0 1 1 0 0,0 0-1 0 0,1 1 0 0 0,0-1 1 0 0,0 1-1 0 0,1 0 0 0 0,0 0 1 0 0,0 0-1 0 0,6-4-278 0 0,-7 9 41 0 0,0 1 0 0 0,0-1 0 0 0,0 1 1 0 0,0-1-1 0 0,0 2 0 0 0,0-1 0 0 0,0 0 0 0 0,0 1 0 0 0,0 0 0 0 0,0 0 1 0 0,0 1-1 0 0,0-1 0 0 0,-1 1 0 0 0,1 0 0 0 0,-1 0 0 0 0,1 1 0 0 0,-1-1 0 0 0,0 1 1 0 0,0 0-1 0 0,0 0 0 0 0,0 0 0 0 0,0 1 0 0 0,-1 0 0 0 0,1-1 0 0 0,-1 1 1 0 0,0 0-1 0 0,0 0 0 0 0,-1 1 0 0 0,1-1 0 0 0,-1 1 0 0 0,0-1 0 0 0,0 1 1 0 0,0 1-42 0 0,20 117-24 0 0,-24-111 84 0 0,-2-1-1 0 0,0 0 0 0 0,0 0 1 0 0,0 0-1 0 0,-2 0 0 0 0,1 0 1 0 0,-1-1-1 0 0,-1 0 1 0 0,0-1-1 0 0,0 1 0 0 0,-1-1 1 0 0,0-1-1 0 0,-1 1 0 0 0,0-2 1 0 0,0 1-1 0 0,-1-1 0 0 0,1 0 1 0 0,-2-1-1 0 0,1 0 1 0 0,-1-1-1 0 0,0 0-59 0 0,12-5 26 0 0,-1-1 1 0 0,1 1-1 0 0,-1-1 1 0 0,1 1 0 0 0,-1-1-1 0 0,1 0 1 0 0,-1 1-1 0 0,0-1 1 0 0,1 1-1 0 0,-1-1 1 0 0,0 0-1 0 0,1 1 1 0 0,-1-1-1 0 0,0 0 1 0 0,0 1-1 0 0,1-1 1 0 0,-1 0-1 0 0,0 0 1 0 0,0 1-1 0 0,0-1 1 0 0,0 0-1 0 0,0 0 1 0 0,0 1-1 0 0,0-1 1 0 0,0 0-1 0 0,-1 1 1 0 0,1-1-1 0 0,0 0 1 0 0,0 0-1 0 0,0 1 1 0 0,-1-1-1 0 0,1 0 1 0 0,0 1-1 0 0,-1-1 1 0 0,1 1-1 0 0,-1-1 1 0 0,1 0-1 0 0,-1 1 1 0 0,1-1 0 0 0,-1 1-1 0 0,1-1 1 0 0,-1 1-1 0 0,1-1 1 0 0,-1 1-1 0 0,0 0 1 0 0,1-1-1 0 0,-1 1 1 0 0,0 0-1 0 0,1 0 1 0 0,-1-1-1 0 0,0 1 1 0 0,0 0-1 0 0,1 0 1 0 0,-1 0-1 0 0,0 0 1 0 0,0 0-27 0 0,12-5-2 0 0,1 0 0 0 0,0 1-1 0 0,0 1 1 0 0,0 0 0 0 0,1 1 0 0 0,-1 0 0 0 0,1 1 0 0 0,-1 0 0 0 0,1 1 0 0 0,-1 1 0 0 0,1-1 0 0 0,-1 2-1 0 0,1 0 1 0 0,-1 1 0 0 0,0 0 0 0 0,0 0 0 0 0,0 2 0 0 0,0-1 0 0 0,-1 1 0 0 0,8 6 2 0 0,95 44-1405 0 0,-43-11-3031 0 0,-63-39 3402 0 0,-2 0-1739 0 0,-4-5 1473 0 0</inkml:trace>
  <inkml:trace contextRef="#ctx0" brushRef="#br0" timeOffset="268791.441">19053 11747 1448 0 0,'25'55'3524'0'0,"-9"-18"-2711"0"0,-2 1-1 0 0,-1 1 1 0 0,-2 0-1 0 0,-2 0 1 0 0,-2 1-1 0 0,-1 1 1 0 0,-2-1-1 0 0,-1 36-812 0 0,-3-77 47 0 0,0 1-1 0 0,0-1 0 0 0,0 1 0 0 0,0-1 0 0 0,0 1 0 0 0,1-1 1 0 0,-1 1-1 0 0,0-1 0 0 0,1 1 0 0 0,-1-1 0 0 0,0 1 1 0 0,1-1-1 0 0,-1 1 0 0 0,0 0 0 0 0,1-1 0 0 0,-1 1 0 0 0,1 0 1 0 0,-1-1-1 0 0,1 1 0 0 0,-1 0 0 0 0,1-1 0 0 0,-1 1 0 0 0,1 0 1 0 0,-1 0-1 0 0,1 0 0 0 0,-1 0 0 0 0,1-1 0 0 0,-1 1 0 0 0,1 0 1 0 0,-1 0-1 0 0,1 0 0 0 0,0 0 0 0 0,-1 0 0 0 0,1 0 1 0 0,-1 0-1 0 0,1 0 0 0 0,-1 1 0 0 0,1-1 0 0 0,-1 0 0 0 0,1 0 1 0 0,-1 0-1 0 0,1 1 0 0 0,-1-1 0 0 0,1 0 0 0 0,-1 0 0 0 0,1 1 1 0 0,-1-1-1 0 0,1 0 0 0 0,-1 1 0 0 0,0-1 0 0 0,1 1 1 0 0,-1-1-1 0 0,0 0 0 0 0,1 1-46 0 0,38-69 94 0 0,-32 55 77 0 0,166-338-875 0 0,-171 343 1281 0 0,8 4-12432 0 0,-7 5 10574 0 0</inkml:trace>
  <inkml:trace contextRef="#ctx0" brushRef="#br0" timeOffset="269307.745">19565 11677 1268 0 0,'-2'-18'7494'0'0,"26"13"-5742"0"0,-20 5-1678 0 0,1-2-13 0 0,1 0-1 0 0,0 1 1 0 0,0 0-1 0 0,0 0 1 0 0,0 1-1 0 0,0-1 1 0 0,0 1-1 0 0,-1 0 1 0 0,1 1 0 0 0,0-1-1 0 0,0 1 1 0 0,0 1-1 0 0,0-1 1 0 0,-1 1-1 0 0,1 0 1 0 0,0 0-1 0 0,-1 0 1 0 0,0 1-1 0 0,0 0 1 0 0,1 0-1 0 0,-2 1 1 0 0,1-1 0 0 0,0 1-1 0 0,-1 0 1 0 0,0 0-1 0 0,1 0 1 0 0,-2 1-1 0 0,1 0 1 0 0,0-1-1 0 0,-1 1 1 0 0,0 0-1 0 0,0 1 1 0 0,-1-1-1 0 0,2 4-60 0 0,-19 159 1183 0 0,-4-53-351 0 0,13 309 2615 0 0,5-408-3297 0 0,0-1 1 0 0,0 1 0 0 0,-2 0 0 0 0,0-1 0 0 0,-1 1-1 0 0,0-1 1 0 0,-2 0 0 0 0,1 0 0 0 0,-2-1 0 0 0,0 1-1 0 0,-2 1-150 0 0,6-11 10 0 0,0 0-1 0 0,-1 1 1 0 0,0-1-1 0 0,0-1 0 0 0,0 1 1 0 0,0-1-1 0 0,-1 1 0 0 0,1-1 1 0 0,-1-1-1 0 0,0 1 1 0 0,-1-1-1 0 0,1 1 0 0 0,-1-2 1 0 0,1 1-1 0 0,-1 0 0 0 0,0-1 1 0 0,0 0-1 0 0,0-1 1 0 0,0 1-1 0 0,0-1 0 0 0,0 0 1 0 0,0-1-1 0 0,0 1 1 0 0,-1-1-1 0 0,1-1 0 0 0,0 1 1 0 0,0-1-1 0 0,0 0 0 0 0,-1 0 1 0 0,1-1-1 0 0,-1 0-9 0 0,-3-2-349 0 0,0 0 0 0 0,0-1 0 0 0,0 0 0 0 0,1 0 0 0 0,0-1 0 0 0,0 0 0 0 0,0-1 0 0 0,1 0 0 0 0,0 0 0 0 0,1 0 0 0 0,-1-1 0 0 0,1-1 0 0 0,1 1 0 0 0,-1-1 0 0 0,2 0 0 0 0,-1 0 0 0 0,1-1 0 0 0,1 0 0 0 0,-1 0 349 0 0,-13-47-2529 0 0,2 0-1 0 0,2 0 1 0 0,3-2 0 0 0,-3-53 2529 0 0,9 69-1293 0 0</inkml:trace>
  <inkml:trace contextRef="#ctx0" brushRef="#br0" timeOffset="295509.729">21834 7541 1048 0 0,'0'0'717'0'0,"0"0"-66"0"0,0 0-53 0 0,0 0-42 0 0,0 0-92 0 0,23 3 2545 0 0,-19 0-3015 0 0,-3-3 32 0 0,-1 1 0 0 0,1-1-1 0 0,-1 1 1 0 0,1 0 0 0 0,0-1 0 0 0,-1 1 0 0 0,1-1 0 0 0,0 0-1 0 0,-1 1 1 0 0,1-1 0 0 0,0 0 0 0 0,0 1 0 0 0,0-1-1 0 0,-1 0 1 0 0,1 0 0 0 0,0 0 0 0 0,0 1 0 0 0,0-1 0 0 0,-1 0-1 0 0,1 0 1 0 0,0 0 0 0 0,0 0 0 0 0,0-1 0 0 0,0 1 0 0 0,-1 0-1 0 0,1 0 1 0 0,0 0 0 0 0,0-1 0 0 0,0 1 0 0 0,-1 0-1 0 0,1-1 1 0 0,0 1 0 0 0,-1-1 0 0 0,1 1 0 0 0,0-1 0 0 0,-1 1-1 0 0,1-1 1 0 0,0 1 0 0 0,-1-1 0 0 0,1 0 0 0 0,-1 1 0 0 0,1-1-1 0 0,-1 0 1 0 0,1 1 0 0 0,-1-1 0 0 0,0 0 0 0 0,1 0-1 0 0,-1 1 1 0 0,0-1 0 0 0,0 0-26 0 0,35-113 1396 0 0,-38 110-1386 0 0,0 0 0 0 0,0-1 0 0 0,0 1 0 0 0,-1 0 0 0 0,1 0 0 0 0,-1 1 0 0 0,0-1 0 0 0,0 1 0 0 0,0 0 0 0 0,-1 0 0 0 0,1 0 0 0 0,-1 1 0 0 0,1-1 0 0 0,-1 1 0 0 0,0 0 0 0 0,0 0 0 0 0,0 1 0 0 0,0 0 1 0 0,0 0-1 0 0,-1 0 0 0 0,1 0 0 0 0,0 1 0 0 0,0 0 0 0 0,0 0 0 0 0,-1 0 0 0 0,1 1 0 0 0,-2 0-10 0 0,-11-1 17 0 0,1 1 1 0 0,0 1-1 0 0,0 1 1 0 0,0 0-1 0 0,0 2 1 0 0,0 0-1 0 0,1 0 1 0 0,0 1-1 0 0,0 2 1 0 0,0-1-1 0 0,1 2 1 0 0,0 0-1 0 0,1 0 1 0 0,0 2-1 0 0,0 0 1 0 0,1 0-1 0 0,1 1 1 0 0,0 1-1 0 0,1 0 1 0 0,0 0-1 0 0,1 1 1 0 0,0 1-1 0 0,1 0 1 0 0,1 0-1 0 0,0 0 1 0 0,1 1-1 0 0,1 0 1 0 0,0 4-18 0 0,5-14 25 0 0,1 0 0 0 0,-1 0 0 0 0,2 0 0 0 0,-1 0 0 0 0,1 0-1 0 0,0 0 1 0 0,0 0 0 0 0,0 0 0 0 0,1 0 0 0 0,0 0 0 0 0,0-1 0 0 0,1 1 0 0 0,-1-1 0 0 0,1 1 0 0 0,0-1 0 0 0,1 0 0 0 0,-1 0 0 0 0,1 0-1 0 0,0-1 1 0 0,0 1 0 0 0,1-1 0 0 0,-1 0 0 0 0,1 0 0 0 0,0-1 0 0 0,0 0 0 0 0,0 1 0 0 0,1-1 0 0 0,-1-1 0 0 0,1 1 0 0 0,-1-1 0 0 0,2 0-25 0 0,180 36-238 0 0,8-57-3183 0 0,-78-32-1954 0 0,-95 35 4115 0 0</inkml:trace>
  <inkml:trace contextRef="#ctx0" brushRef="#br0" timeOffset="296800.571">22326 7487 1180 0 0,'-11'-7'3003'0'0,"-33"18"-1849"0"0,28-3-906 0 0,1 1-1 0 0,-1 0 1 0 0,1 1 0 0 0,1 1-1 0 0,0 0 1 0 0,0 1 0 0 0,1 1-1 0 0,1 0 1 0 0,0 0-1 0 0,-1 4-247 0 0,9-12 127 0 0,1-1-39 0 0,-1 0 0 0 0,1 1 0 0 0,-1-1 0 0 0,1 1 0 0 0,0-1 0 0 0,1 1 1 0 0,-1 0-1 0 0,1 1 0 0 0,0-1 0 0 0,0 0 0 0 0,1 0 0 0 0,0 1 0 0 0,0-1 0 0 0,0 1 1 0 0,0-1-1 0 0,1 1 0 0 0,0-1 0 0 0,0 1 0 0 0,0-1 0 0 0,1 2-88 0 0,4 0 45 0 0,1 1 0 0 0,0-1 1 0 0,1-1-1 0 0,-1 1 0 0 0,1-1 0 0 0,0 0 0 0 0,1-1 0 0 0,-1 0 0 0 0,1 0 1 0 0,0 0-1 0 0,0-1 0 0 0,1 0 0 0 0,-1-1 0 0 0,1 0 0 0 0,0 0 0 0 0,0-1 0 0 0,0 0 1 0 0,0-1-1 0 0,0 0 0 0 0,0 0 0 0 0,1-1 0 0 0,-1 0 0 0 0,0-1 0 0 0,0 0 0 0 0,0 0 1 0 0,0-1-1 0 0,0 0 0 0 0,0 0 0 0 0,6-4-45 0 0,-10 1-56 0 0,-1 0 0 0 0,-1-1 0 0 0,1 1 1 0 0,-1-1-1 0 0,0 0 0 0 0,0 0 0 0 0,0 0 0 0 0,-1 0 0 0 0,0-1 0 0 0,0 1 1 0 0,-1 0-1 0 0,0-1 0 0 0,0 0 0 0 0,0 1 0 0 0,-1-1 0 0 0,0 1 0 0 0,-1-1 1 0 0,1 0-1 0 0,-1 1 0 0 0,0-1 0 0 0,-1 1 0 0 0,1-1 0 0 0,-1 1 0 0 0,-1 0 1 0 0,1 0-1 0 0,-1 0 0 0 0,0 0 0 0 0,0 0 0 0 0,-1 0 0 0 0,0 1 0 0 0,0 0 1 0 0,-3-4 55 0 0,-48-147-277 0 0,59 150 268 0 0,-1 0 1 0 0,1 0-1 0 0,0 0 1 0 0,1 0-1 0 0,0 0 1 0 0,0 1-1 0 0,0 0 1 0 0,0 0-1 0 0,1 1 1 0 0,0-1-1 0 0,0 1 1 0 0,0 0-1 0 0,0 1 1 0 0,1-1-1 0 0,-1 1 1 0 0,1 1-1 0 0,0-1 1 0 0,0 1-1 0 0,0 0 1 0 0,0 1-1 0 0,0 0 1 0 0,0 0-1 0 0,5 0 9 0 0,-10 1 9 0 0,-1 0-1 0 0,1 1 0 0 0,0-1 0 0 0,-1 1 1 0 0,1-1-1 0 0,-1 1 0 0 0,1-1 0 0 0,-1 1 0 0 0,1 0 1 0 0,-1 0-1 0 0,1 0 0 0 0,-1 0 0 0 0,0 0 1 0 0,1 0-1 0 0,-1 0 0 0 0,0 0 0 0 0,0 0 0 0 0,0 0 1 0 0,0 1-1 0 0,0-1 0 0 0,0 1 0 0 0,0-1 1 0 0,-1 0-1 0 0,1 1 0 0 0,0 0 0 0 0,-1-1 0 0 0,1 1 1 0 0,-1-1-1 0 0,1 1 0 0 0,-1 0 0 0 0,0-1 0 0 0,0 1 1 0 0,0 0-1 0 0,0-1 0 0 0,0 1 0 0 0,0-1 1 0 0,0 1-1 0 0,-1 0 0 0 0,1-1 0 0 0,-1 1 0 0 0,1 0 1 0 0,-1 0-9 0 0,1-2 6 0 0,0 1 52 0 0,0 44 351 0 0,24 171 757 0 0,-21-209-1117 0 0,-1 0-1 0 0,1 1 0 0 0,0-1 0 0 0,1 0 1 0 0,0 0-1 0 0,0-1 0 0 0,0 1 1 0 0,1-1-1 0 0,0 0 0 0 0,0 0 1 0 0,1 0-1 0 0,0-1 0 0 0,0 0 1 0 0,0 0-1 0 0,0-1 0 0 0,1 1 1 0 0,-1-1-1 0 0,1-1 0 0 0,0 1 1 0 0,1-1-1 0 0,-1 0 0 0 0,0-1 0 0 0,1 0 1 0 0,0 0-1 0 0,-1-1 0 0 0,4 1-48 0 0,-4-1-6 0 0,1 0 0 0 0,-1-1 0 0 0,1 0 0 0 0,0 0 0 0 0,-1 0 0 0 0,1-1 0 0 0,0 0 0 0 0,-1-1-1 0 0,0 0 1 0 0,1 0 0 0 0,-1 0 0 0 0,0-1 0 0 0,0 0 0 0 0,0-1 0 0 0,0 1 0 0 0,-1-1 0 0 0,1-1-1 0 0,-1 1 1 0 0,0-1 0 0 0,0 0 0 0 0,-1 0 0 0 0,0-1 0 0 0,0 0 0 0 0,0 0 0 0 0,0 0 0 0 0,-1 0 0 0 0,0-1-1 0 0,0 1 1 0 0,-1-1 0 0 0,0 0 0 0 0,0 0 0 0 0,-1-1 0 0 0,0 1 0 0 0,0 0 0 0 0,0-1 0 0 0,-1 0-1 0 0,0-5 7 0 0,7-129 782 0 0,-8 143-778 0 0,0-1 0 0 0,0 1 0 0 0,0 0-1 0 0,0-1 1 0 0,0 1 0 0 0,0 0 0 0 0,0-1 0 0 0,0 1 0 0 0,-1-1 0 0 0,1 1 0 0 0,0-1 0 0 0,0 1 0 0 0,-1 0 0 0 0,1-1 0 0 0,0 1 0 0 0,-1-1-1 0 0,1 1 1 0 0,-1-1 0 0 0,1 0 0 0 0,-1 1 0 0 0,1-1 0 0 0,-1 1 0 0 0,1-1 0 0 0,-1 0 0 0 0,1 1 0 0 0,-1-1 0 0 0,1 0 0 0 0,-1 0 0 0 0,1 1-1 0 0,-1-1 1 0 0,0 0 0 0 0,1 0 0 0 0,-1 0 0 0 0,1 0 0 0 0,-1 0 0 0 0,0 0 0 0 0,1 0 0 0 0,-1 0 0 0 0,0 0 0 0 0,1 0 0 0 0,-1 0-1 0 0,1 0 1 0 0,-1 0 0 0 0,0 0 0 0 0,1-1 0 0 0,-1 1 0 0 0,1 0 0 0 0,-1 0 0 0 0,1-1 0 0 0,-1 1 0 0 0,1 0 0 0 0,-1-1 0 0 0,1 1 0 0 0,-1 0-1 0 0,1-1 1 0 0,-1 1 0 0 0,1-1 0 0 0,0 1 0 0 0,-1-1-4 0 0,-1 12 3 0 0,1 0 1 0 0,0 0-1 0 0,0 0 0 0 0,2 1 1 0 0,-1-1-1 0 0,1 0 0 0 0,1 0 0 0 0,0 0 1 0 0,0 0-1 0 0,1 0 0 0 0,0-1 1 0 0,1 1-1 0 0,3 4-3 0 0,57 79-342 0 0,-4-55-4914 0 0,-50-39 1320 0 0,-10 0 2740 0 0</inkml:trace>
  <inkml:trace contextRef="#ctx0" brushRef="#br0" timeOffset="297521.675">23017 7437 1808 0 0,'11'-5'3728'0'0,"16"3"-1695"0"0,-7 37-1738 0 0,-1 0 0 0 0,-3 1-1 0 0,0 1 1 0 0,-3 1-1 0 0,-1 0 1 0 0,-2 0-1 0 0,-1 2-294 0 0,1-5 249 0 0,-9-17 738 0 0,-2-39-425 0 0,14-23-528 0 0,3 0 0 0 0,1 1 0 0 0,1 1 0 0 0,3 1 1 0 0,1 1-1 0 0,3 1 0 0 0,8-10-34 0 0,21-18-692 0 0,-42 93 599 0 0,34 175-274 0 0,20-76-65 0 0,23-93-6777 0 0,-79-32 5758 0 0</inkml:trace>
  <inkml:trace contextRef="#ctx0" brushRef="#br0" timeOffset="297818.413">23782 7250 1844 0 0,'-1'0'211'0'0,"0"1"-1"0"0,1-1 1 0 0,-1 1-1 0 0,0-1 0 0 0,1 0 1 0 0,-1 1-1 0 0,0-1 1 0 0,0 0-1 0 0,1 1 1 0 0,-1-1-1 0 0,0 0 1 0 0,0 0-1 0 0,0 0 0 0 0,0 0 1 0 0,1 0-1 0 0,-1 0 1 0 0,0 0-1 0 0,0 0 1 0 0,0 0-1 0 0,1 0 1 0 0,-1 0-1 0 0,0-1 1 0 0,0 1-1 0 0,0 0 0 0 0,1 0 1 0 0,-1-1-1 0 0,0 1 1 0 0,1-1-1 0 0,-1 1 1 0 0,0-1-1 0 0,1 1 1 0 0,-1-1-1 0 0,0 1 0 0 0,0-1-210 0 0,95 377 1395 0 0,-87-314-2577 0 0,-6-59 961 0 0,-1 0 0 0 0,0 0 1 0 0,0 1-1 0 0,0-1 1 0 0,-1 0-1 0 0,1 0 0 0 0,-1 1 1 0 0,0-1-1 0 0,0 0 1 0 0,0 0-1 0 0,0 0 0 0 0,0 0 1 0 0,-1 0-1 0 0,1 0 1 0 0,-1 0-1 0 0,0-1 1 0 0,0 1-1 0 0,0-1 0 0 0,0 1 1 0 0,0-1-1 0 0,-1 0 1 0 0,1 0-1 0 0,-1 0 0 0 0,1 0 1 0 0,-1 0-1 0 0,0 0 1 0 0,-1 0 220 0 0,-13 3-1376 0 0</inkml:trace>
  <inkml:trace contextRef="#ctx0" brushRef="#br0" timeOffset="298128.431">23615 7535 1240 0 0,'83'-9'9605'0'0,"12"-9"-7407"0"0,113-13-4357 0 0,-174 28 1279 0 0,-11 1-1268 0 0,-7 2-2112 0 0,-9 0 3036 0 0</inkml:trace>
  <inkml:trace contextRef="#ctx0" brushRef="#br0" timeOffset="299235.285">24228 7472 1660 0 0,'36'-4'4726'0'0,"-68"8"-3291"0"0,21-1-1343 0 0,-1 0 1 0 0,1 1-1 0 0,0 1 0 0 0,1-1 0 0 0,-1 2 0 0 0,1-1 0 0 0,0 1 0 0 0,1 1 0 0 0,-1 0 0 0 0,1 0 0 0 0,0 1 1 0 0,1 0-1 0 0,0 1 0 0 0,0-1 0 0 0,1 2 0 0 0,0-1 0 0 0,1 1 0 0 0,0 0 0 0 0,0 0 0 0 0,1 1 0 0 0,1-1 0 0 0,-1 1 1 0 0,1 4-93 0 0,5-10 35 0 0,0-1 0 0 0,1 1 0 0 0,0-1 0 0 0,0 0 0 0 0,0 0 0 0 0,0 1 0 0 0,1-1 0 0 0,0-1 0 0 0,0 1 0 0 0,0 0 0 0 0,0-1 0 0 0,1 1 0 0 0,-1-1 0 0 0,1 0 0 0 0,0 0 0 0 0,-1-1 0 0 0,1 1 0 0 0,1-1 0 0 0,-1 0 0 0 0,0 0 0 0 0,1 0 0 0 0,-1 0 0 0 0,1-1 0 0 0,-1 0 0 0 0,1 0 0 0 0,0 0 0 0 0,-1 0 0 0 0,1-1 0 0 0,0 0 0 0 0,0 0 0 0 0,-1 0 0 0 0,1 0 0 0 0,0-1 0 0 0,0 0 0 0 0,-1 0 0 0 0,5-2-35 0 0,-3 3 21 0 0,1 0-21 0 0,0 0-1 0 0,0-1 1 0 0,0 0 0 0 0,0 0-1 0 0,0-1 1 0 0,0 1 0 0 0,-1-2-1 0 0,1 1 1 0 0,0-1 0 0 0,-1 0-1 0 0,0 0 1 0 0,0-1 0 0 0,0 1-1 0 0,0-2 1 0 0,0 1 0 0 0,-1 0-1 0 0,0-1 1 0 0,0 0 0 0 0,0 0-1 0 0,-1-1 1 0 0,1 0 0 0 0,-1 1-1 0 0,-1-1 1 0 0,1 0 0 0 0,-1-1-1 0 0,0 1 1 0 0,0-1 0 0 0,1-6 0 0 0,-4 12-70 0 0,0 0 58 0 0,0 0 1 0 0,0 0-1 0 0,0 0 0 0 0,0 0 0 0 0,0 0 0 0 0,-1 0 0 0 0,1 0 0 0 0,0 0 0 0 0,-1 0 0 0 0,1 0 0 0 0,-1 0 1 0 0,1 0-1 0 0,-1 0 0 0 0,1 0 0 0 0,-1 1 0 0 0,1-1 0 0 0,-1 0 0 0 0,0 0 0 0 0,1 1 0 0 0,-1-1 0 0 0,0 0 0 0 0,0 1 1 0 0,0-1-1 0 0,0 1 0 0 0,1-1 0 0 0,-1 1 0 0 0,0-1 0 0 0,0 1 0 0 0,0 0 0 0 0,0-1 0 0 0,0 1 0 0 0,0 0 1 0 0,0 0-1 0 0,0 0 0 0 0,0 0 0 0 0,0 0 0 0 0,0 0 0 0 0,0 0 0 0 0,0 0 0 0 0,0 0 0 0 0,0 0 0 0 0,0 0 1 0 0,0 1-1 0 0,0-1 0 0 0,0 0 0 0 0,0 1 0 0 0,0-1 0 0 0,0 1 0 0 0,0-1 0 0 0,0 1 0 0 0,1-1 0 0 0,-1 1 0 0 0,0 0 1 0 0,0-1-1 0 0,1 1 0 0 0,-1 0 0 0 0,0 0 0 0 0,1 0 0 0 0,-1-1 0 0 0,1 1 0 0 0,-1 0 0 0 0,1 0 0 0 0,-1 0 1 0 0,1 0-1 0 0,0 0 0 0 0,-1 0 0 0 0,1 0 0 0 0,0 1 12 0 0,3 6-4 0 0,1-1 0 0 0,0 1 0 0 0,1 0 0 0 0,0-1 0 0 0,0 0 0 0 0,1 0 0 0 0,0-1 0 0 0,0 1 0 0 0,0-1 0 0 0,1 0-1 0 0,0-1 1 0 0,0 0 0 0 0,0 0 0 0 0,1 0 0 0 0,-1-1 0 0 0,3 1 4 0 0,84 31-2 0 0,-89-39-53 0 0,0 1 0 0 0,0 0-1 0 0,0-1 1 0 0,0 0 0 0 0,-1 0 0 0 0,1-1-1 0 0,-1 1 1 0 0,0-1 0 0 0,0 0-1 0 0,0 0 1 0 0,0 0 0 0 0,-1 0 0 0 0,0-1-1 0 0,1 0 1 0 0,-2 1 0 0 0,1-1-1 0 0,-1 0 1 0 0,1-1 0 0 0,-1 1 0 0 0,-1 0-1 0 0,1-1 1 0 0,-1 1 0 0 0,0-1 0 0 0,1-3 55 0 0,-1 5-66 0 0,8-36-560 0 0,-2 0-1 0 0,-2 0 0 0 0,-1 0 1 0 0,-2-1-1 0 0,-2 1 1 0 0,-3-17 626 0 0,2-20-158 0 0,-20-92 2029 0 0,14 117 778 0 0,24 113-2274 0 0,33 118 123 0 0,-51-173-461 0 0,1 1 0 0 0,1-1-1 0 0,-1 0 1 0 0,1 0 0 0 0,0 1 0 0 0,0-1-1 0 0,1 0 1 0 0,0 0 0 0 0,0-1-1 0 0,0 1 1 0 0,1 0 0 0 0,0-1-1 0 0,0 1 1 0 0,0-1 0 0 0,1 0 0 0 0,0 0-1 0 0,0 0 1 0 0,0 0 0 0 0,0-1-1 0 0,1 0 1 0 0,0 0 0 0 0,0 0 0 0 0,0 0-1 0 0,0-1 1 0 0,0 0 0 0 0,1 0-1 0 0,-1 0 1 0 0,1-1 0 0 0,0 0 0 0 0,0 0-1 0 0,0 0 1 0 0,0-1 0 0 0,0 0-1 0 0,1 0-36 0 0,-4 0 8 0 0,0-1-1 0 0,0 1 0 0 0,0 0 1 0 0,0 0-1 0 0,0 0 0 0 0,0 1 1 0 0,0-1-1 0 0,-1 1 0 0 0,1-1 1 0 0,-1 1-1 0 0,1 0 0 0 0,-1 0 0 0 0,1 0 1 0 0,-1 0-1 0 0,0 1 0 0 0,0-1 1 0 0,0 0-1 0 0,-1 1 0 0 0,1 0 1 0 0,0-1-1 0 0,-1 1 0 0 0,0 0 1 0 0,1 0-1 0 0,-1 0 0 0 0,0 0 1 0 0,-1 0-1 0 0,1 0 0 0 0,0 0 1 0 0,-1 0-1 0 0,0 0 0 0 0,1 0 0 0 0,-1 0 1 0 0,-1 0-1 0 0,1 0 0 0 0,-1 2-7 0 0,-1 1-12 0 0,-1 0-1 0 0,0 0 1 0 0,0 0-1 0 0,-1 0 1 0 0,0-1-1 0 0,0 0 1 0 0,0 0-1 0 0,-1 0 1 0 0,1 0-1 0 0,-1 0 1 0 0,-1-1-1 0 0,1 0 1 0 0,0 0-1 0 0,-1-1 1 0 0,0 0-1 0 0,0 1 1 0 0,0-2-1 0 0,0 1 0 0 0,0-1 1 0 0,0 0-1 0 0,-1 0 1 0 0,1-1-1 0 0,-4 1 13 0 0,9-2-95 0 0,1 0-24 0 0,-2-4-18 0 0,1 1-1 0 0,-1-1 0 0 0,1 0 0 0 0,-1 0 1 0 0,1 1-1 0 0,1-1 0 0 0,-1 0 0 0 0,0 0 0 0 0,1 0 1 0 0,0 0-1 0 0,0 0 0 0 0,0 0 0 0 0,0 0 1 0 0,1 0-1 0 0,-1 0 0 0 0,1 0 0 0 0,0 0 1 0 0,0 0-1 0 0,1 1 0 0 0,-1-1 0 0 0,1 0 0 0 0,0 1 1 0 0,0-1-1 0 0,0 1 0 0 0,0 0 0 0 0,1-1 1 0 0,-1 1-1 0 0,1 0 0 0 0,0 1 0 0 0,1-2 138 0 0,-4 4-227 0 0,0 0-18 0 0,0 0-18 0 0,0 0 58 0 0,0 0 17 0 0,0 0-92 0 0,-18-12-1421 0 0,17 12 1119 0 0</inkml:trace>
  <inkml:trace contextRef="#ctx0" brushRef="#br0" timeOffset="299578.812">24710 7485 1932 0 0,'-12'-15'4740'0'0,"54"-49"-3872"0"0,-34 58-819 0 0,0 0 1 0 0,-1 0-1 0 0,2 1 1 0 0,-1 0-1 0 0,1 0 1 0 0,-1 1-1 0 0,1 0 1 0 0,1 1-1 0 0,-1 0 1 0 0,0 0-1 0 0,1 1 1 0 0,-1 0-1 0 0,1 0 1 0 0,0 1-1 0 0,0 1 0 0 0,0 0-49 0 0,-6 2 21 0 0,1 0 1 0 0,-1 0-1 0 0,0 1 0 0 0,0-1 0 0 0,0 1 0 0 0,0 0 0 0 0,-1 0 0 0 0,1 0 0 0 0,-1 1 0 0 0,1 0 0 0 0,-1-1 0 0 0,0 1 0 0 0,-1 0 0 0 0,1 0 0 0 0,-1 1 0 0 0,0-1 0 0 0,0 0 0 0 0,0 1 0 0 0,0-1 0 0 0,-1 1 1 0 0,0 0-1 0 0,0-1 0 0 0,0 1 0 0 0,0 0 0 0 0,-1 0 0 0 0,0 0 0 0 0,0 0 0 0 0,0-1 0 0 0,-1 1 0 0 0,1 0 0 0 0,-1 0 0 0 0,0-1 0 0 0,-1 3-21 0 0,-3 3 0 0 0,-1 0 1 0 0,0-1-1 0 0,0 1 0 0 0,-1-1 0 0 0,0 0 0 0 0,-1-1 1 0 0,0 1-1 0 0,0-2 0 0 0,0 1 0 0 0,-1-1 1 0 0,-1 0-1 0 0,1-1 0 0 0,-1 0 0 0 0,0-1 0 0 0,0 0 1 0 0,-1 0-1 0 0,1-1 0 0 0,-1-1 0 0 0,0 0 0 0 0,0 0 1 0 0,0-1-1 0 0,-1 0 0 0 0,1-1 0 0 0,0 0 1 0 0,-1-1-1 0 0,1 0 0 0 0,-1-1 0 0 0,-1-1 0 0 0,8 2-242 0 0,0 0 1 0 0,0-1-1 0 0,0 0 0 0 0,0 0 1 0 0,0 0-1 0 0,0 0 0 0 0,0-1 0 0 0,1 0 1 0 0,-1 0-1 0 0,1 0 0 0 0,-1-1 0 0 0,1 1 1 0 0,0-1-1 0 0,0 0 0 0 0,0-1 0 0 0,0 1 1 0 0,0 0-1 0 0,1-1 0 0 0,0 0 1 0 0,0 0-1 0 0,0 0 0 0 0,0 0 0 0 0,0-1 1 0 0,1 1-1 0 0,-1-2 242 0 0,-3-16-1121 0 0</inkml:trace>
  <inkml:trace contextRef="#ctx0" brushRef="#br0" timeOffset="300200.147">24950 7133 1732 0 0,'4'-5'5298'0'0,"3"32"-3381"0"0,-4 210 620 0 0,-3-217-2431 0 0,1 0 1 0 0,0 0-1 0 0,2 0 0 0 0,0-1 0 0 0,1 1 0 0 0,1-1 0 0 0,1 0 0 0 0,0 0 0 0 0,2-1 0 0 0,0 0 0 0 0,10 16-106 0 0,-16-31 9 0 0,1 0-1 0 0,-1 0 1 0 0,1 0-1 0 0,0 0 0 0 0,0 0 1 0 0,0-1-1 0 0,1 1 1 0 0,-1-1-1 0 0,1 0 1 0 0,-1 0-1 0 0,1 0 1 0 0,-1-1-1 0 0,1 1 1 0 0,0-1-1 0 0,0 0 0 0 0,0 0 1 0 0,0 0-1 0 0,0 0 1 0 0,0-1-1 0 0,0 0 1 0 0,0 0-1 0 0,0 0 1 0 0,0 0-1 0 0,0 0 1 0 0,0-1-1 0 0,0 0 0 0 0,0 0 1 0 0,0 0-1 0 0,0 0 1 0 0,0-1-1 0 0,-1 1 1 0 0,1-1-1 0 0,0 0 1 0 0,-1 0-1 0 0,0 0 1 0 0,2-2-9 0 0,3-1-43 0 0,0-1 1 0 0,-1 0 0 0 0,1-1 0 0 0,-1 1-1 0 0,0-1 1 0 0,-1-1 0 0 0,0 1 0 0 0,0-1 0 0 0,-1-1-1 0 0,1 1 1 0 0,-2-1 0 0 0,1 1 0 0 0,-1-1-1 0 0,1-7 43 0 0,-3 12-11 0 0,-1-1-1 0 0,-1 1 1 0 0,1-1-1 0 0,0 1 1 0 0,-1-1-1 0 0,0 1 1 0 0,0-1-1 0 0,0 1 1 0 0,-1-1-1 0 0,0 1 1 0 0,0-1-1 0 0,0 1 1 0 0,0 0-1 0 0,0-1 1 0 0,-1 1-1 0 0,0 0 1 0 0,0 0-1 0 0,0 0 1 0 0,0 0-1 0 0,-1 0 1 0 0,0 1-1 0 0,1-1 1 0 0,-1 1-1 0 0,-1-1 0 0 0,1 1 1 0 0,0 0-1 0 0,-1 1 1 0 0,1-1-1 0 0,-1 0 1 0 0,0 1-1 0 0,0 0 1 0 0,0 0-1 0 0,0 0 1 0 0,-1 0-1 0 0,1 1 1 0 0,0 0-1 0 0,-1 0 1 0 0,1 0-1 0 0,-1 0 1 0 0,1 1-1 0 0,-1-1 1 0 0,1 1-1 0 0,-1 0 1 0 0,1 1-1 0 0,-1-1 1 0 0,1 1-1 0 0,-1 0 12 0 0,0-2 7 0 0,0 1 0 0 0,0-1 0 0 0,0 1 0 0 0,0 0-1 0 0,0 1 1 0 0,0-1 0 0 0,0 1 0 0 0,0 0 0 0 0,0 0 0 0 0,0 1 0 0 0,0 0-1 0 0,0-1 1 0 0,1 2 0 0 0,-1-1 0 0 0,1 0 0 0 0,0 1 0 0 0,-1 0 0 0 0,1 0 0 0 0,0 0-1 0 0,1 1 1 0 0,-1-1 0 0 0,0 1 0 0 0,1 0 0 0 0,0 0 0 0 0,0 0 0 0 0,0 0-1 0 0,1 1 1 0 0,-1-1 0 0 0,1 1 0 0 0,0-1 0 0 0,0 1 0 0 0,1 0 0 0 0,-1 0 0 0 0,1 0-1 0 0,0 0 1 0 0,0 0 0 0 0,1 0 0 0 0,0 0 0 0 0,-1 0 0 0 0,2 0 0 0 0,-1 0-1 0 0,1 0 1 0 0,-1 0 0 0 0,1 0 0 0 0,1 0 0 0 0,-1 0 0 0 0,1 1-7 0 0,6 1-93 0 0,0 0 0 0 0,0 0 0 0 0,1-1 1 0 0,-1 0-1 0 0,1-1 0 0 0,1 0 0 0 0,-1-1 0 0 0,1 1 1 0 0,-1-2-1 0 0,1 1 0 0 0,0-2 0 0 0,1 1 0 0 0,-1-1 0 0 0,0-1 1 0 0,3 1 92 0 0,22 4-1369 0 0,0-2 1 0 0,1-1 0 0 0,-1-1 0 0 0,1-2-1 0 0,0-2 1 0 0,20-3 1368 0 0,6-10-1092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25:14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12984 375 1336 0 0,'-1'-41'3655'0'0,"-94"5"-1823"0"0,80 40-1762 0 0,1 0 1 0 0,0 1 0 0 0,0 1-1 0 0,0 0 1 0 0,1 1 0 0 0,-1 1 0 0 0,2 0-1 0 0,-1 0 1 0 0,1 1 0 0 0,0 1-1 0 0,1 0 1 0 0,0 1 0 0 0,1 0 0 0 0,0 0-1 0 0,1 1 1 0 0,0 0 0 0 0,1 1-1 0 0,-1 2-70 0 0,2-4 47 0 0,0 1 0 0 0,1 0 0 0 0,0 0 0 0 0,0 1 0 0 0,2-1 0 0 0,0 1 0 0 0,0 0 0 0 0,1 0 0 0 0,1 1 0 0 0,0-1-1 0 0,0 8-46 0 0,2-17 12 0 0,0-1-1 0 0,0 1 0 0 0,0-1 1 0 0,1 1-1 0 0,-1-1 0 0 0,1 1 1 0 0,0-1-1 0 0,0 1 0 0 0,0-1 1 0 0,0 0-1 0 0,1 0 0 0 0,0 0 1 0 0,-1 1-1 0 0,1-2 0 0 0,0 1 1 0 0,0 0-1 0 0,1 0 1 0 0,-1 0-1 0 0,0-1 0 0 0,1 0 1 0 0,0 1-1 0 0,-1-1 0 0 0,1 0 1 0 0,0 0-1 0 0,0 0 0 0 0,0-1 1 0 0,1 1-1 0 0,-1-1 0 0 0,0 0 1 0 0,1 0-1 0 0,-1 0 0 0 0,0 0 1 0 0,1 0-1 0 0,-1-1 0 0 0,1 1 1 0 0,3-1-12 0 0,124-24-3 0 0,-121 18 34 0 0,1-1 1 0 0,-1 0-1 0 0,0 0 1 0 0,-1-1-1 0 0,1 0 1 0 0,-2-1-1 0 0,1 0 0 0 0,-1 0 1 0 0,-1-1-1 0 0,1 0 1 0 0,-2 0-1 0 0,1-1 1 0 0,-2 0-1 0 0,1 0 1 0 0,-1 0-1 0 0,-1-1 1 0 0,0 0-1 0 0,-1 0 0 0 0,0 0 1 0 0,-1 0-1 0 0,0 0 1 0 0,-1 0-1 0 0,0-12-31 0 0,54 60 396 0 0,46 42-1424 0 0,10-15-3398 0 0,-71-41 2082 0 0,-19-11 902 0 0</inkml:trace>
  <inkml:trace contextRef="#ctx0" brushRef="#br0" timeOffset="4386.591">18797 333 1236 0 0,'27'24'4926'0'0,"-8"50"-4278"0"0,-16-55-90 0 0,28 158 895 0 0,3 13-1307 0 0,-34-188-197 0 0,0-1 0 0 0,0 1-1 0 0,-1-1 1 0 0,1 1 0 0 0,0-1-1 0 0,-1 1 1 0 0,1-1 0 0 0,0 0-1 0 0,-1 1 1 0 0,0-1 0 0 0,1 0-1 0 0,-1 1 1 0 0,0-1-1 0 0,0 0 1 0 0,1 0 0 0 0,-1 1-1 0 0,0-1 1 0 0,0 0 0 0 0,-1 0-1 0 0,1 0 1 0 0,0 0 0 0 0,0 0-1 0 0,0-1 1 0 0,0 1-1 0 0,-1 0 1 0 0,1-1 0 0 0,0 1-1 0 0,-1 0 1 0 0,1-1 0 0 0,-1 0-1 0 0,1 1 1 0 0,-1-1 0 0 0,1 0-1 0 0,-1 0 1 0 0,1 0-1 0 0,-1 0 1 0 0,1 0 0 0 0,0 0-1 0 0,-1 0 1 0 0,1 0 0 0 0,-1 0-1 0 0,1-1 1 0 0,-1 1 0 0 0,1-1-1 0 0,0 1 1 0 0,-1-1-1 0 0,1 1 1 0 0,0-1 0 0 0,-1 0-1 0 0,1 0 1 0 0,0 0 0 0 0,0 0-1 0 0,0 0 1 0 0,0 0 0 0 0,0 0-1 0 0,-1-1 52 0 0,-11-12-86 0 0,2-1 0 0 0,0-1-1 0 0,0 0 1 0 0,1 0 0 0 0,1-1-1 0 0,1 0 1 0 0,1 0 0 0 0,0-1 0 0 0,1 0-1 0 0,1-1 1 0 0,0 1 0 0 0,2-1-1 0 0,0 0 1 0 0,1 0 0 0 0,1 0-1 0 0,1-12 87 0 0,0 10 146 0 0,0 0 0 0 0,1 0 0 0 0,2 0-1 0 0,0 0 1 0 0,1 0 0 0 0,1 1-1 0 0,0 0 1 0 0,2 0 0 0 0,1 0 0 0 0,0 1-1 0 0,11-17-145 0 0,-14 25 88 0 0,1 1 1 0 0,0 0-1 0 0,1 0 0 0 0,0 0 0 0 0,1 1 1 0 0,0 1-1 0 0,0-1 0 0 0,1 1 1 0 0,0 0-1 0 0,1 1 0 0 0,0 0 0 0 0,0 1 1 0 0,0 0-1 0 0,0 0 0 0 0,1 1 0 0 0,0 1 1 0 0,0 0-1 0 0,1 0 0 0 0,-1 1 0 0 0,1 0 1 0 0,0 1-1 0 0,2 0-88 0 0,-7 4 23 0 0,-1 0 0 0 0,-1 0 0 0 0,1 0-1 0 0,0 1 1 0 0,0 0 0 0 0,-1 0 0 0 0,0 1 0 0 0,1-1 0 0 0,-1 1 0 0 0,-1 0 0 0 0,1 0 0 0 0,0 1 0 0 0,-1 0 0 0 0,0-1 0 0 0,0 1 0 0 0,-1 1 0 0 0,1-1-1 0 0,-1 0 1 0 0,0 1 0 0 0,-1 0 0 0 0,1 0 0 0 0,-1 0 0 0 0,0 0 0 0 0,-1 0 0 0 0,1 0 0 0 0,-1 0 0 0 0,0 0 0 0 0,-1 1 0 0 0,1-1 0 0 0,-1 0 0 0 0,-1 1-1 0 0,1-1 1 0 0,-1 0 0 0 0,0 0 0 0 0,-1 0 0 0 0,0 4-23 0 0,-6 9 97 0 0,-1 0 0 0 0,0 0 0 0 0,-1-1 0 0 0,-1 0 0 0 0,-1-1 0 0 0,0 0 0 0 0,-1-1 0 0 0,-1 0 0 0 0,-1-1 0 0 0,0-1 0 0 0,-1 0 0 0 0,0-2 0 0 0,-1 1-1 0 0,0-2 1 0 0,-1 0 0 0 0,-1-1 0 0 0,-7 2-97 0 0,7-7 452 0 0,34-7 143 0 0,30 5-643 0 0,0 2 0 0 0,0 2 0 0 0,0 2 0 0 0,-1 1 1 0 0,21 10 47 0 0,85 19-1876 0 0,-16-31-4368 0 0,-99-22 4964 0 0</inkml:trace>
  <inkml:trace contextRef="#ctx0" brushRef="#br0" timeOffset="4772.593">19589 187 2104 0 0,'144'438'6086'0'0,"-120"-360"-2219"0"0,7-217-2267 0 0,101-249-2759 0 0,-107 328-357 0 0,-7 24-2821 0 0,-10 25 80 0 0,-7 9 2865 0 0</inkml:trace>
  <inkml:trace contextRef="#ctx0" brushRef="#br0" timeOffset="3407.651">17602 54 1732 0 0,'-3'-45'6445'0'0,"3"45"-6127"0"0,-6 16 707 0 0,-16 251 487 0 0,22-227-1315 0 0,1-8-112 0 0,0-1 0 0 0,2 0-1 0 0,1 0 1 0 0,2 0 0 0 0,1-1 0 0 0,10 29-85 0 0,-14-51-5 0 0,1 1 0 0 0,0 0 0 0 0,0-1 0 0 0,1 1 0 0 0,0-1 0 0 0,0 0 0 0 0,1-1 0 0 0,0 0 0 0 0,0 0 1 0 0,1 0-1 0 0,0 0 0 0 0,0-1 0 0 0,1 0 0 0 0,-1-1 0 0 0,1 0 0 0 0,1 0 0 0 0,-1 0 0 0 0,1-1 0 0 0,-1-1 0 0 0,1 1 0 0 0,0-1 0 0 0,0-1 1 0 0,1 0-1 0 0,-1 0 0 0 0,0-1 0 0 0,1 0 0 0 0,-1 0 0 0 0,1-1 0 0 0,-1-1 0 0 0,1 0 0 0 0,-1 0 0 0 0,1 0 0 0 0,-1-1 0 0 0,0-1 0 0 0,0 1 1 0 0,0-2-1 0 0,0 1 0 0 0,0-1 0 0 0,-1-1 0 0 0,0 1 0 0 0,0-1 0 0 0,0-1 0 0 0,0 1 0 0 0,-1-2 0 0 0,0 1 0 0 0,0-1 0 0 0,4-4 5 0 0,-4 3-85 0 0,1 0-1 0 0,-1 0 0 0 0,0 0 0 0 0,-1-1 1 0 0,0 0-1 0 0,-1-1 0 0 0,1 1 1 0 0,-2-1-1 0 0,1 0 0 0 0,-2 0 0 0 0,1 0 1 0 0,-1 0-1 0 0,-1-1 0 0 0,0 0 0 0 0,0 1 1 0 0,-1-1-1 0 0,0 0 86 0 0,-4 5-8 0 0,0 1 1 0 0,0 0 0 0 0,-1 0-1 0 0,1 1 1 0 0,-1-1-1 0 0,0 1 1 0 0,0-1-1 0 0,-1 1 1 0 0,1 1-1 0 0,-1-1 1 0 0,0 1-1 0 0,0-1 1 0 0,0 1-1 0 0,0 1 1 0 0,0-1-1 0 0,-1 1 1 0 0,1 0 0 0 0,-1 0-1 0 0,0 0 1 0 0,0 1-1 0 0,1 0 1 0 0,-1 0-1 0 0,0 1 1 0 0,0-1-1 0 0,0 1 1 0 0,0 0-1 0 0,0 1 1 0 0,0 0-1 0 0,0 0 1 0 0,-5 1 7 0 0,8-2 11 0 0,-1 0-1 0 0,0 0 1 0 0,0 1 0 0 0,0-1 0 0 0,1 1 0 0 0,-1 0-1 0 0,0 0 1 0 0,1 0 0 0 0,-1 0 0 0 0,0 1-1 0 0,1-1 1 0 0,0 1 0 0 0,-1 0 0 0 0,1 0 0 0 0,0 0-1 0 0,0 1 1 0 0,0-1 0 0 0,0 1 0 0 0,1-1-1 0 0,-1 1 1 0 0,1 0 0 0 0,-1 0 0 0 0,1 0 0 0 0,0 1-1 0 0,0-1 1 0 0,0 0 0 0 0,1 1 0 0 0,-1-1-1 0 0,1 1 1 0 0,0 0 0 0 0,0-1 0 0 0,0 1 0 0 0,1 0-1 0 0,-1 0 1 0 0,1-1 0 0 0,0 4-11 0 0,6 1-9 0 0,0 0 0 0 0,1 0 1 0 0,0-1-1 0 0,0 0 0 0 0,1 0 0 0 0,0-1 0 0 0,0 0 1 0 0,0 0-1 0 0,1-1 0 0 0,0 0 0 0 0,0-1 1 0 0,0 0-1 0 0,1 0 0 0 0,-1-1 0 0 0,1 0 0 0 0,0-1 1 0 0,0 0-1 0 0,0 0 0 0 0,8-1 9 0 0,125 9-4976 0 0,-122-13 3501 0 0,12-14 56 0 0</inkml:trace>
  <inkml:trace contextRef="#ctx0" brushRef="#br0" timeOffset="3625.492">17515 273 2664 0 0,'5'-4'7400'0'0,"42"1"-7151"0"0,-18 1-123 0 0,67-3-1079 0 0,62 2-5639 0 0,-126 3 5202 0 0</inkml:trace>
  <inkml:trace contextRef="#ctx0" brushRef="#br0" timeOffset="1026.597">14626 547 1360 0 0,'-4'-7'214'0'0,"0"1"1"0"0,-1-1-1 0 0,1 1 0 0 0,-1-1 1 0 0,0 1-1 0 0,-1 1 0 0 0,1-1 1 0 0,-1 1-1 0 0,0 0 0 0 0,-1 0 0 0 0,1 1 1 0 0,-1 0-1 0 0,0 0 0 0 0,0 0 1 0 0,0 1-1 0 0,0 0 0 0 0,-1 1 1 0 0,1-1-1 0 0,-1 1 0 0 0,0 1 0 0 0,1-1 1 0 0,-1 2-1 0 0,0-1 0 0 0,0 1 1 0 0,0 0-1 0 0,-4 1-214 0 0,-4 2 86 0 0,0 1 0 0 0,1 1 0 0 0,0 1 0 0 0,0 0 0 0 0,0 1 0 0 0,1 0-1 0 0,0 1 1 0 0,0 1 0 0 0,1 0 0 0 0,0 1 0 0 0,1 0 0 0 0,0 1 0 0 0,0 1 0 0 0,1-1 0 0 0,1 2 0 0 0,-5 7-86 0 0,11-17 15 0 0,1 0 1 0 0,0-1 0 0 0,0 1-1 0 0,0 1 1 0 0,0-1 0 0 0,0 0-1 0 0,1 1 1 0 0,0-1 0 0 0,0 1-1 0 0,0 0 1 0 0,0-1 0 0 0,0 1-1 0 0,1 0 1 0 0,-1 0 0 0 0,1 0-1 0 0,0 1 1 0 0,1-1 0 0 0,-1 0-1 0 0,1 0 1 0 0,-1 0 0 0 0,1 1-1 0 0,1-1 1 0 0,-1 0 0 0 0,0 0-1 0 0,1 0 1 0 0,0 1 0 0 0,0-1-1 0 0,0 0 1 0 0,1 0 0 0 0,-1 0-1 0 0,1 0 1 0 0,0-1 0 0 0,0 1-1 0 0,0 0 1 0 0,1-1 0 0 0,-1 0-1 0 0,1 1 1 0 0,0-1 0 0 0,0 0 0 0 0,0 0-1 0 0,0-1 1 0 0,1 1 0 0 0,-1 0-1 0 0,1-1 1 0 0,-1 0 0 0 0,1 0-17 0 0,9 1-36 0 0,-1-1 0 0 0,1-1 0 0 0,-1 0 0 0 0,1-1 0 0 0,0 0 0 0 0,-1-1 0 0 0,1 0 0 0 0,-1-1 0 0 0,1 0-1 0 0,-1-1 1 0 0,0-1 0 0 0,0 0 0 0 0,0 0 0 0 0,-1-1 0 0 0,1-1 0 0 0,-1 0 0 0 0,0 0 0 0 0,-1-1 0 0 0,0-1-1 0 0,0 1 1 0 0,0-2 0 0 0,-1 1 0 0 0,0-2 37 0 0,15-14-221 0 0,0-1-1 0 0,-3-1 1 0 0,0-1-1 0 0,-1-1 1 0 0,-2-1-1 0 0,-1 0 0 0 0,-1-1 1 0 0,0-4 221 0 0,1-10 218 0 0,-1-1 1 0 0,-3 0-1 0 0,-1-1 0 0 0,-3 0 0 0 0,-1-1 1 0 0,-3 0-1 0 0,-1-9-218 0 0,-4 49 211 0 0,-18-39 699 0 0,-5 89-643 0 0,16-8-233 0 0,2 1 0 0 0,2-1 1 0 0,2 1-1 0 0,0 0 0 0 0,3 0 0 0 0,1 0 0 0 0,1-1 0 0 0,2 1 0 0 0,2-1 1 0 0,1-1-1 0 0,2 1 0 0 0,1-2 0 0 0,2 1 0 0 0,13 23-34 0 0,-17-39 36 0 0,1 1-1 0 0,1-2 0 0 0,1 1 1 0 0,0-2-1 0 0,1 0 1 0 0,0 0-1 0 0,2-1 0 0 0,0-1 1 0 0,8 5-36 0 0,-19-15-3 0 0,1 0 0 0 0,1 0 0 0 0,-1-1-1 0 0,0 0 1 0 0,1 0 0 0 0,0-1 0 0 0,-1 1 0 0 0,1-1 0 0 0,0-1 0 0 0,0 1 0 0 0,1-1 0 0 0,-1-1 0 0 0,0 1 0 0 0,0-1 0 0 0,0 0 0 0 0,0-1-1 0 0,1 0 1 0 0,-1 0 0 0 0,0 0 0 0 0,0-1 0 0 0,-1 0 0 0 0,1-1 0 0 0,0 1 0 0 0,0-1 0 0 0,-1 0 0 0 0,0-1 0 0 0,0 0 0 0 0,0 0 0 0 0,1-1 3 0 0,1-1-5 0 0,0-1 1 0 0,-1 0 0 0 0,0 0-1 0 0,0-1 1 0 0,-1 0 0 0 0,0 0 0 0 0,0 0-1 0 0,-1-1 1 0 0,0 0 0 0 0,0 0-1 0 0,-1 0 1 0 0,-1 0 0 0 0,1-1 0 0 0,-1 0-1 0 0,-1 1 1 0 0,0-1 0 0 0,0 0-1 0 0,-1 0 1 0 0,0 0 0 0 0,-1 0 0 0 0,-1-7 4 0 0,1 15 8 0 0,0 0 1 0 0,0-1 0 0 0,0 1-1 0 0,-1 0 1 0 0,1 0 0 0 0,-1 0-1 0 0,1 0 1 0 0,-1 0 0 0 0,0 0-1 0 0,0 0 1 0 0,0 0 0 0 0,0 0-1 0 0,0 0 1 0 0,-1 0 0 0 0,1 1-1 0 0,0-1 1 0 0,-1 0 0 0 0,1 1-1 0 0,-1-1 1 0 0,0 1 0 0 0,0 0-1 0 0,1-1 1 0 0,-1 1 0 0 0,0 0-1 0 0,0 0 1 0 0,0 0 0 0 0,0 1-1 0 0,0-1 1 0 0,0 0 0 0 0,0 1-1 0 0,-1-1 1 0 0,1 1 0 0 0,0 0-1 0 0,0-1 1 0 0,0 1 0 0 0,0 0-1 0 0,-2 1-8 0 0,3-1 12 0 0,-10 4 48 0 0,7-2-56 0 0,1 1-1 0 0,-1-1 1 0 0,1 1-1 0 0,0 0 1 0 0,0 0-1 0 0,0 1 1 0 0,0-1-1 0 0,1 0 0 0 0,-1 1 1 0 0,1 0-1 0 0,0 0 1 0 0,0-1-1 0 0,0 1 1 0 0,1 0-1 0 0,-1 1 1 0 0,1-1-1 0 0,0 0 1 0 0,0 0-1 0 0,0 0 1 0 0,1 1-1 0 0,0-1 1 0 0,0 0-1 0 0,0 1 0 0 0,0-1 1 0 0,1 4-4 0 0,1-2-137 0 0,0-1-1 0 0,0 1 1 0 0,1 0 0 0 0,0-1-1 0 0,0 1 1 0 0,1-1 0 0 0,-1 0-1 0 0,1 0 1 0 0,0 0 0 0 0,0 0-1 0 0,1-1 1 0 0,0 0-1 0 0,-1 0 1 0 0,1 0 0 0 0,1 0-1 0 0,-1-1 1 0 0,0 0 0 0 0,1 0-1 0 0,0 0 1 0 0,-1-1 0 0 0,1 0-1 0 0,5 1 138 0 0,-10-3-803 0 0,10-21-1977 0 0,-13 5 1425 0 0,1 2-112 0 0</inkml:trace>
  <inkml:trace contextRef="#ctx0" brushRef="#br0" timeOffset="1290.806">15162 210 1804 0 0,'-1'-23'4672'0'0,"1"2"-2657"0"0,13 45-7218 0 0,-5-7 3939 0 0</inkml:trace>
  <inkml:trace contextRef="#ctx0" brushRef="#br0" timeOffset="1665.276">15360 759 1576 0 0,'50'-37'3993'0'0,"120"-287"-1875"0"0,-167 323-2124 0 0,-1-1 0 0 0,1 1 0 0 0,-1 0 0 0 0,1 0 0 0 0,-1 1 0 0 0,1-1 0 0 0,0 0 0 0 0,-1 1 0 0 0,1 0 0 0 0,0 0-1 0 0,0-1 1 0 0,-1 1 0 0 0,1 1 0 0 0,0-1 0 0 0,-1 0 0 0 0,1 1 0 0 0,0-1 0 0 0,-1 1 0 0 0,1 0 0 0 0,0 0 0 0 0,-1 0 0 0 0,1 0 0 0 0,-1 1 0 0 0,0-1 0 0 0,1 1 0 0 0,-1-1 0 0 0,0 1 0 0 0,0 0 0 0 0,0 0 0 0 0,0-1 0 0 0,0 2 0 0 0,-1-1 0 0 0,1 0 0 0 0,0 1 6 0 0,5 4 54 0 0,1 0 0 0 0,-1 1 1 0 0,-1 0-1 0 0,0 0 0 0 0,0 0 0 0 0,0 1 0 0 0,-1 0 1 0 0,0 0-1 0 0,-1 1 0 0 0,0-1 0 0 0,-1 1 0 0 0,0 0 0 0 0,0 0 1 0 0,-1 0-1 0 0,0 0 0 0 0,-1 1 0 0 0,0-1 0 0 0,-1 1-54 0 0,-4-4-57 0 0,0 1 0 0 0,0-1 0 0 0,-1 1 0 0 0,0-1 0 0 0,0-1 0 0 0,0 1 0 0 0,-1-1 1 0 0,0 0-1 0 0,-1 0 0 0 0,1 0 0 0 0,-1-1 0 0 0,0 0 0 0 0,0-1 0 0 0,-1 0 0 0 0,0 0 0 0 0,1 0 0 0 0,-1-1 0 0 0,0 0 0 0 0,-1 0 0 0 0,1-1 0 0 0,0 0 0 0 0,-1-1 0 0 0,1 0 0 0 0,-1 0 0 0 0,-6-1 57 0 0,-23-36-3898 0 0,35 20 2555 0 0</inkml:trace>
  <inkml:trace contextRef="#ctx0" brushRef="#br0" timeOffset="1931.372">16062 394 1112 0 0,'-10'7'242'0'0,"-1"0"-1"0"0,1 0 1 0 0,1 1-1 0 0,-1 1 1 0 0,1-1 0 0 0,1 2-1 0 0,0-1 1 0 0,0 1-1 0 0,0 0 1 0 0,2 1-1 0 0,-1-1 1 0 0,1 1 0 0 0,1 1-1 0 0,0-1 1 0 0,0 1-1 0 0,1 0 1 0 0,1 0-1 0 0,0 0 1 0 0,1 1 0 0 0,0-1-1 0 0,1 2-241 0 0,1-9 19 0 0,0-1-1 0 0,1 1 1 0 0,-1-1-1 0 0,1 1 1 0 0,0-1-1 0 0,1 1 1 0 0,-1-1-1 0 0,1 0 1 0 0,0 0-1 0 0,0 0 1 0 0,0 0-1 0 0,1 0 1 0 0,-1 0-1 0 0,1 0 1 0 0,0-1-1 0 0,0 1 1 0 0,0-1 0 0 0,0 0-1 0 0,1 0 1 0 0,0 0-1 0 0,-1 0 1 0 0,1-1-1 0 0,0 1 1 0 0,0-1-1 0 0,0 0 1 0 0,1 0-19 0 0,84 7-3482 0 0,-44-21 2141 0 0</inkml:trace>
  <inkml:trace contextRef="#ctx0" brushRef="#br0" timeOffset="2275.658">16278 402 1332 0 0,'19'14'379'0'0,"-2"0"0"0"0,0 2 1 0 0,-1 0-1 0 0,-1 1 0 0 0,0 0 0 0 0,-1 2 0 0 0,-1-1 0 0 0,-1 2 0 0 0,-1-1 1 0 0,0 2-1 0 0,-2-1 0 0 0,0 1 0 0 0,-1 1 0 0 0,-1 0 0 0 0,3 21-379 0 0,-10-39 118 0 0,0 0 0 0 0,-1-1-1 0 0,0 1 1 0 0,0 0 0 0 0,0 0 0 0 0,0-1-1 0 0,0 1 1 0 0,-1 0 0 0 0,1-1 0 0 0,-1 1-1 0 0,0-1 1 0 0,0 0 0 0 0,-1 0 0 0 0,1 0-1 0 0,-1 0 1 0 0,1 0 0 0 0,-1 0-1 0 0,0-1 1 0 0,0 1 0 0 0,0-1 0 0 0,0 0-1 0 0,0 0 1 0 0,-1 0 0 0 0,1 0 0 0 0,-1 0-1 0 0,1-1 1 0 0,-1 0 0 0 0,0 1-1 0 0,0-1 1 0 0,1-1 0 0 0,-1 1 0 0 0,0-1-1 0 0,-3 1-117 0 0,4-3 30 0 0,-1-1 0 0 0,0 1-1 0 0,1-1 1 0 0,-1 0 0 0 0,1 0-1 0 0,0 0 1 0 0,0 0 0 0 0,0-1-1 0 0,0 1 1 0 0,1-1 0 0 0,-1 0-1 0 0,1 0 1 0 0,0 0 0 0 0,0 0 0 0 0,1 0-1 0 0,-1 0 1 0 0,1 0 0 0 0,0-1-1 0 0,0 1 1 0 0,0 0 0 0 0,0-1-1 0 0,1 1 1 0 0,0-1 0 0 0,0 1-1 0 0,0-1 1 0 0,0 1 0 0 0,1 0-1 0 0,0-1 1 0 0,0 1 0 0 0,0-1-1 0 0,1-2-29 0 0,6-19-351 0 0,2 1-1 0 0,0 0 1 0 0,1 0-1 0 0,2 1 1 0 0,0 0-1 0 0,2 2 0 0 0,0-1 1 0 0,1 2-1 0 0,2 0 1 0 0,0 1-1 0 0,1 1 1 0 0,20-16 351 0 0,49-58-4388 0 0,-70 71 2866 0 0</inkml:trace>
  <inkml:trace contextRef="#ctx0" brushRef="#br0" timeOffset="2942.838">16719 613 1416 0 0,'27'0'348'0'0,"0"-2"1"0"0,0 0-1 0 0,0-2 0 0 0,-1-1 0 0 0,1-2 1 0 0,-1 0-1 0 0,0-1 0 0 0,-1-2 0 0 0,0-1 1 0 0,0-1-1 0 0,-1 0 0 0 0,10-9-348 0 0,4-24 578 0 0,-38 43-489 0 0,-4-1-8 0 0,-9-3-31 0 0,1 2 1 0 0,-1 0 0 0 0,0 0-1 0 0,0 1 1 0 0,0 1-1 0 0,0 0 1 0 0,0 1 0 0 0,0 0-1 0 0,-1 1 1 0 0,1 0 0 0 0,0 1-1 0 0,-1 1 1 0 0,1 0 0 0 0,0 1-1 0 0,0 0 1 0 0,1 1-1 0 0,-1 1 1 0 0,1 0 0 0 0,0 0-1 0 0,0 1 1 0 0,-2 2-51 0 0,8-5 33 0 0,0 0 1 0 0,0 1-1 0 0,0 0 0 0 0,0 0 1 0 0,1 0-1 0 0,0 0 0 0 0,-1 1 0 0 0,2 0 1 0 0,-1 0-1 0 0,0 1 0 0 0,1-1 1 0 0,0 1-1 0 0,1 0 0 0 0,-1 0 1 0 0,1 0-1 0 0,0 0 0 0 0,0 1 1 0 0,1-1-1 0 0,0 1 0 0 0,0 0 0 0 0,1 0 1 0 0,0-1-1 0 0,0 3-33 0 0,3-2 32 0 0,0 0 0 0 0,1 1 0 0 0,1-1 0 0 0,-1 0 0 0 0,1-1 0 0 0,0 1 0 0 0,0 0 0 0 0,1-1 0 0 0,0 0 0 0 0,0 0 0 0 0,0-1 0 0 0,1 1 0 0 0,0-1 0 0 0,0 0 0 0 0,0-1 0 0 0,1 0 0 0 0,0 0 0 0 0,-1 0 0 0 0,1-1 0 0 0,1 1 0 0 0,-1-2 0 0 0,0 1-1 0 0,4 0-31 0 0,10 3-356 0 0,1-1 0 0 0,-1 0 0 0 0,1-2 0 0 0,0-1 0 0 0,0 0 0 0 0,0-2 0 0 0,0 0-1 0 0,0-2 1 0 0,0 0 0 0 0,0-1 0 0 0,0-2 0 0 0,-1 0 0 0 0,14-5 356 0 0,9-6-1060 0 0,-2-6-286 0 0</inkml:trace>
  <inkml:trace contextRef="#ctx0" brushRef="#br0" timeOffset="-938.434">11560 378 888 0 0,'-13'9'4816'0'0,"-43"35"-3685"0"0,48-37-1003 0 0,-1 0 0 0 0,1 0 1 0 0,1 1-1 0 0,-1 0 0 0 0,1 1 1 0 0,1-1-1 0 0,-1 2 1 0 0,1-1-1 0 0,1 0 0 0 0,0 1 1 0 0,0 0-1 0 0,1 0 0 0 0,0 1 1 0 0,1-1-1 0 0,-1 8-128 0 0,7-15 7 0 0,0 0 0 0 0,1 0 0 0 0,-1 0 0 0 0,1 0 0 0 0,0-1 0 0 0,0 1-1 0 0,0-1 1 0 0,0 0 0 0 0,0 0 0 0 0,1 0 0 0 0,-1-1 0 0 0,1 1 0 0 0,-1-1 0 0 0,1 0 0 0 0,-1-1 0 0 0,1 1-1 0 0,-1-1 1 0 0,1 0 0 0 0,0 0 0 0 0,-1 0 0 0 0,1-1 0 0 0,0 1 0 0 0,2-2-7 0 0,-3 2-32 0 0,204-34-954 0 0,-201 25 962 0 0,-31 5 35 0 0,-36 2 206 0 0,-92 20 399 0 0,177-34-994 0 0,64-27-860 0 0,-1-3-1 0 0,-3-5 0 0 0,40-33 1239 0 0,-99 64-183 0 0</inkml:trace>
  <inkml:trace contextRef="#ctx0" brushRef="#br0" timeOffset="-704.116">11968 253 4368 0 0,'2'-8'276'0'0,"-1"1"-1"0"0,1-1 0 0 0,-2 0 0 0 0,1-1 0 0 0,-1 1 1 0 0,0 0-1 0 0,0 0 0 0 0,-1 0 0 0 0,0 0 1 0 0,-1 0-1 0 0,0 1 0 0 0,0-1 0 0 0,-1 0 0 0 0,1 1 1 0 0,-2-1-1 0 0,1 1 0 0 0,-1 0 0 0 0,0 0 1 0 0,-1 0-1 0 0,1 1 0 0 0,-1-1 0 0 0,-1 1 0 0 0,1 0 1 0 0,-6-3-276 0 0,8 9 78 0 0,0 0 0 0 0,0 0 0 0 0,0 1 0 0 0,0-1 0 0 0,0 1 0 0 0,0 0 0 0 0,0-1-1 0 0,0 2 1 0 0,0-1 0 0 0,0 0 0 0 0,1 0 0 0 0,-1 1 0 0 0,0 0 0 0 0,1-1 0 0 0,-1 1 0 0 0,1 0 0 0 0,0 0 0 0 0,-1 1 0 0 0,1-1 0 0 0,0 0 0 0 0,0 1 0 0 0,1-1 0 0 0,-1 1 0 0 0,0 0 0 0 0,1-1 0 0 0,0 1 0 0 0,-1 0 0 0 0,1 0 0 0 0,0 0 0 0 0,1 0 0 0 0,-1 0 0 0 0,0 0 0 0 0,1 0 0 0 0,0 0 0 0 0,0 0 0 0 0,0 1 0 0 0,0-1 0 0 0,0 1-78 0 0,-1-2 87 0 0,-5 39 65 0 0,2 1-1 0 0,2-1 1 0 0,1 0 0 0 0,2 1-1 0 0,2-1 1 0 0,7 33-152 0 0,-9-68-4 0 0,98 476-64 0 0,-64-343-1619 0 0,-30-102-905 0 0,-14-55-608 0 0,-20-109-1223 0 0,22 88 3087 0 0</inkml:trace>
  <inkml:trace contextRef="#ctx0" brushRef="#br0" timeOffset="-3356.358">8494 667 1368 0 0,'10'-52'3450'0'0,"-10"50"-3385"0"0,-1 1 0 0 0,0-1 0 0 0,0 0 0 0 0,0 1 0 0 0,0-1 0 0 0,0 1 1 0 0,0 0-1 0 0,0-1 0 0 0,0 1 0 0 0,0 0 0 0 0,-1 0 0 0 0,1-1 0 0 0,0 1 0 0 0,-1 0 0 0 0,1 1 1 0 0,-1-1-1 0 0,0 0 0 0 0,1 0 0 0 0,-1 1 0 0 0,1-1 0 0 0,-1 0 0 0 0,0 1 0 0 0,0 0 0 0 0,1-1 1 0 0,-1 1-1 0 0,0 0 0 0 0,0 0 0 0 0,1 0 0 0 0,-1 0 0 0 0,0 0 0 0 0,0 1 0 0 0,-1-1-65 0 0,-10 3 66 0 0,0 1 0 0 0,-1 0-1 0 0,1 1 1 0 0,1 0 0 0 0,-1 1-1 0 0,1 0 1 0 0,0 1 0 0 0,0 0-1 0 0,1 1 1 0 0,0 0 0 0 0,1 1-1 0 0,-1 1 1 0 0,2-1 0 0 0,-1 1-1 0 0,2 1 1 0 0,-1 0 0 0 0,1 0-1 0 0,1 1 1 0 0,0 0 0 0 0,1 0-1 0 0,0 0 1 0 0,0 1-1 0 0,2 0 1 0 0,0 0 0 0 0,0 0-1 0 0,1 1 1 0 0,0 1-66 0 0,3-12 20 0 0,-1 0 0 0 0,1 0-1 0 0,0 0 1 0 0,0 0 0 0 0,0-1 0 0 0,0 1 0 0 0,1 0-1 0 0,-1 0 1 0 0,1 0 0 0 0,0 0 0 0 0,-1-1-1 0 0,1 1 1 0 0,0 0 0 0 0,1 0 0 0 0,-1-1 0 0 0,0 1-1 0 0,1-1 1 0 0,0 1 0 0 0,-1-1 0 0 0,1 0-1 0 0,0 0 1 0 0,0 0 0 0 0,0 0 0 0 0,1 0 0 0 0,-1 0-1 0 0,0 0 1 0 0,1-1 0 0 0,-1 1 0 0 0,1-1-1 0 0,-1 0 1 0 0,1 0 0 0 0,0 0 0 0 0,0 0 0 0 0,-1 0-1 0 0,1 0 1 0 0,0-1 0 0 0,0 1 0 0 0,0-1-1 0 0,0 0 1 0 0,0 0 0 0 0,0 0 0 0 0,0 0-20 0 0,114-13 254 0 0,-93-2-270 0 0,-1 0-1 0 0,-1-2 1 0 0,-1 0 0 0 0,0-2-1 0 0,-1 0 1 0 0,-1-1 0 0 0,0-1 0 0 0,-2-1-1 0 0,-1 0 1 0 0,0-1 0 0 0,-2-1 0 0 0,-1-1-1 0 0,-1 1 1 0 0,-1-2 0 0 0,-1 0-1 0 0,-1 0 1 0 0,-1-1 0 0 0,-2 0 0 0 0,1-10 16 0 0,22-153 2002 0 0,-29 189-1942 0 0,0 1-56 0 0,1 1-1 0 0,-1-1 0 0 0,0 1 0 0 0,0 0 1 0 0,0-1-1 0 0,0 1 0 0 0,0-1 1 0 0,0 1-1 0 0,0-1 0 0 0,-1 1 0 0 0,1 0 1 0 0,0-1-1 0 0,0 1 0 0 0,0-1 0 0 0,-1 1 1 0 0,1-1-1 0 0,0 1 0 0 0,0-1 0 0 0,-1 1 1 0 0,1-1-1 0 0,0 1 0 0 0,-1-1 1 0 0,1 0-1 0 0,-1 1 0 0 0,1-1 0 0 0,0 0 1 0 0,-1 1-1 0 0,1-1 0 0 0,-1 0 0 0 0,1 1 1 0 0,-1-1-1 0 0,1 0 0 0 0,-1 0 0 0 0,1 1 1 0 0,-1-1-1 0 0,0 0 0 0 0,1 0 1 0 0,-1 0-1 0 0,1 0 0 0 0,-1 0 0 0 0,1 0 1 0 0,-1 0-1 0 0,0 0 0 0 0,1 0 0 0 0,-1 0 1 0 0,1 0-1 0 0,-1 0 0 0 0,1 0 0 0 0,-1-1 1 0 0,1 1-1 0 0,-1 0 0 0 0,1 0 1 0 0,-1-1-1 0 0,1 1 0 0 0,-1 0 0 0 0,1-1 1 0 0,-1 1-1 0 0,1 0 0 0 0,-1-1 0 0 0,1 1 1 0 0,0-1-1 0 0,-1 1 0 0 0,1 0 0 0 0,0-1 1 0 0,-1 1-1 0 0,1-1 0 0 0,0 1 1 0 0,0-1-1 0 0,-1 0-3 0 0,-12 51-2 0 0,13-48 7 0 0,-6 24 13 0 0,1 1 0 0 0,1 0 0 0 0,1-1 0 0 0,2 1 0 0 0,1 0 0 0 0,1 0 0 0 0,2 13-18 0 0,59 168 150 0 0,-58-199-141 0 0,1-1 1 0 0,0 1 0 0 0,1-1-1 0 0,-1 0 1 0 0,1 0-1 0 0,1-1 1 0 0,-1 0 0 0 0,1 0-1 0 0,1-1 1 0 0,-1 1-1 0 0,1-2 1 0 0,0 1 0 0 0,1-1-1 0 0,-1 0 1 0 0,1-1-1 0 0,0 0 1 0 0,0 0 0 0 0,0-1-1 0 0,1 0 1 0 0,-1-1-1 0 0,10 2-9 0 0,-8-2-16 0 0,0 0-1 0 0,1-1 0 0 0,-1-1 0 0 0,0 0 0 0 0,1 0 0 0 0,-1-1 1 0 0,0 0-1 0 0,0-1 0 0 0,0 0 0 0 0,0-1 0 0 0,0 0 1 0 0,0-1-1 0 0,-1 0 0 0 0,1-1 0 0 0,-1 0 0 0 0,0-1 0 0 0,-1 0 1 0 0,1 0-1 0 0,-1-1 0 0 0,-1 0 0 0 0,1-1 0 0 0,-1 0 0 0 0,0 0 1 0 0,-1 0-1 0 0,0-1 0 0 0,0-1 0 0 0,-1 1 0 0 0,0-1 0 0 0,2-6 17 0 0,-8 14 7 0 0,1 0 0 0 0,-1 0 0 0 0,0 0 0 0 0,0 0 0 0 0,0 0 0 0 0,0 0-1 0 0,0 0 1 0 0,-1 0 0 0 0,1 0 0 0 0,-1 0 0 0 0,1 0 0 0 0,-1 0 0 0 0,0 0 0 0 0,0 0-1 0 0,0 0 1 0 0,0 0 0 0 0,0 0 0 0 0,0 1 0 0 0,0-1 0 0 0,0 0 0 0 0,-1 1 0 0 0,1-1-1 0 0,-1 1 1 0 0,1-1 0 0 0,-1 1 0 0 0,0 0 0 0 0,1 0 0 0 0,-1 0 0 0 0,0 0 0 0 0,0 0-1 0 0,0 0 1 0 0,0 0 0 0 0,0 1 0 0 0,0-1 0 0 0,0 0 0 0 0,0 1 0 0 0,0 0-1 0 0,0 0 1 0 0,0-1 0 0 0,0 1 0 0 0,0 1 0 0 0,0-1 0 0 0,0 0 0 0 0,-1 0 0 0 0,1 1-1 0 0,0-1-6 0 0,0 1-36 0 0,1 0-1 0 0,0 0 1 0 0,-1 1-1 0 0,1-1 1 0 0,0 0-1 0 0,0 0 1 0 0,0 1-1 0 0,0-1 1 0 0,0 0-1 0 0,0 1 1 0 0,0-1-1 0 0,0 1 1 0 0,1 0-1 0 0,-1-1 1 0 0,1 1-1 0 0,-1-1 1 0 0,1 1-1 0 0,-1 0 1 0 0,1-1-1 0 0,0 1 1 0 0,0 0-1 0 0,0 0 1 0 0,0-1-1 0 0,0 1 1 0 0,0 0-1 0 0,0-1 1 0 0,1 1-1 0 0,-1 0 1 0 0,1-1-1 0 0,-1 1 1 0 0,1 0-1 0 0,0-1 1 0 0,-1 1-1 0 0,1-1 1 0 0,0 1-1 0 0,0-1 1 0 0,0 1-1 0 0,0-1 1 0 0,0 0-1 0 0,1 0 1 0 0,-1 1-1 0 0,0-1 1 0 0,0 0-1 0 0,1 0 1 0 0,-1 0-1 0 0,1 0 1 0 0,-1 0-1 0 0,1-1 1 0 0,0 1 36 0 0,22 13-1991 0 0,-12-11-3720 0 0,-12-3 4435 0 0</inkml:trace>
  <inkml:trace contextRef="#ctx0" brushRef="#br0" timeOffset="-3014.656">9094 412 1664 0 0,'-3'-23'9621'0'0,"6"20"-8470"0"0,40 46-8141 0 0,-25-13 4250 0 0,-9-12 1550 0 0</inkml:trace>
  <inkml:trace contextRef="#ctx0" brushRef="#br0" timeOffset="-2517.54">9304 852 1404 0 0,'65'-89'3518'0'0,"-49"52"-3255"0"0,-1 0 0 0 0,-2 0 0 0 0,-2-2 0 0 0,-1 1-1 0 0,-2-1 1 0 0,1-20-263 0 0,-9 59 13 0 0,0 1 0 0 0,0-1 0 0 0,1 0 0 0 0,-1 0 0 0 0,0 0 0 0 0,1 1-1 0 0,-1-1 1 0 0,0 0 0 0 0,1 0 0 0 0,-1 0 0 0 0,0 0 0 0 0,1 1 0 0 0,-1-1 0 0 0,0 0-1 0 0,1 0 1 0 0,-1 0 0 0 0,0 0 0 0 0,1 0 0 0 0,-1 0 0 0 0,0 0 0 0 0,1 0 0 0 0,-1 0-1 0 0,1 0 1 0 0,-1 0 0 0 0,0 0 0 0 0,1-1 0 0 0,-1 1 0 0 0,0 0-13 0 0,9 30-45 0 0,50 61 350 0 0,-49-80-170 0 0,-1 0 0 0 0,-1 1 0 0 0,0 0 0 0 0,-1 0 0 0 0,0 1 0 0 0,-1 0 0 0 0,0 0 0 0 0,-1 0 0 0 0,-1 1 0 0 0,0 0 0 0 0,-1 0 0 0 0,0 0 0 0 0,-1 5-135 0 0,-3-10 22 0 0,-2-1 0 0 0,1 1-1 0 0,-1 0 1 0 0,0 0-1 0 0,-1-1 1 0 0,0 0-1 0 0,-1 0 1 0 0,1 0 0 0 0,-1 0-1 0 0,-1-1 1 0 0,0 0-1 0 0,0 0 1 0 0,0 0-1 0 0,-1-1 1 0 0,0 0-1 0 0,0 0 1 0 0,0-1 0 0 0,-1 0-1 0 0,0 0 1 0 0,0 0-1 0 0,0-1 1 0 0,0-1-1 0 0,-1 1 1 0 0,-1-1-22 0 0,7-3-160 0 0,0 0-1 0 0,0 0 1 0 0,1 0 0 0 0,-1-1 0 0 0,0 1 0 0 0,1-1-1 0 0,-1 0 1 0 0,0 0 0 0 0,1 0 0 0 0,-1 0 0 0 0,1 0-1 0 0,-1-1 1 0 0,1 1 0 0 0,0 0 0 0 0,0-1 0 0 0,-1 0-1 0 0,1 0 1 0 0,0 0 0 0 0,1 0 0 0 0,-1 0 0 0 0,0 0-1 0 0,0 0 1 0 0,1 0 0 0 0,0-1 0 0 0,-1 1 0 0 0,1-1-1 0 0,0 1 1 0 0,0-1 0 0 0,0 1 0 0 0,0-1 0 0 0,1 0-1 0 0,-1 1 1 0 0,1-1 0 0 0,-1 0 0 0 0,1 0 0 0 0,0 1-1 0 0,0-1 1 0 0,1 0 0 0 0,-1-1 160 0 0,0-14-1301 0 0</inkml:trace>
  <inkml:trace contextRef="#ctx0" brushRef="#br0" timeOffset="-2236.289">9790 379 1316 0 0,'1'-26'6977'0'0,"1"39"-4226"0"0,10 146-2000 0 0,25 119-1936 0 0,-34-250-192 0 0,-2-10-2778 0 0,-15-6 1601 0 0,6-11 1310 0 0</inkml:trace>
  <inkml:trace contextRef="#ctx0" brushRef="#br0" timeOffset="-2032.494">9553 552 1808 0 0,'7'-4'4909'0'0,"19"2"-3406"0"0,8-2-1059 0 0,82-30-972 0 0,-2-24-5066 0 0,-96 44 4352 0 0</inkml:trace>
  <inkml:trace contextRef="#ctx0" brushRef="#br0" timeOffset="-1627.502">9990 195 1484 0 0,'4'1'190'0'0,"1"0"-1"0"0,-1 0 1 0 0,0 0-1 0 0,1 1 1 0 0,-1 0-1 0 0,0 0 0 0 0,0 0 1 0 0,-1 0-1 0 0,1 1 1 0 0,0-1-1 0 0,-1 1 1 0 0,1 0-1 0 0,-1 0 1 0 0,0 1-1 0 0,0-1 1 0 0,0 0-1 0 0,-1 1 1 0 0,1 0-1 0 0,-1 0 1 0 0,0-1-1 0 0,1 3-189 0 0,1-1 268 0 0,3 8 139 0 0,0 1 1 0 0,-1-1-1 0 0,0 1 0 0 0,-1 1 1 0 0,-1-1-1 0 0,0 1 0 0 0,-1 0 0 0 0,-1-1 1 0 0,0 1-1 0 0,-1 1 0 0 0,0-1 0 0 0,-2 0 1 0 0,0 1-408 0 0,-9-6 1369 0 0,20-34-1334 0 0,1 0 0 0 0,2 1 0 0 0,0 0 1 0 0,1 1-1 0 0,2 0 0 0 0,0 2 0 0 0,1 0 0 0 0,1 0 0 0 0,17-13-35 0 0,-28 25-17 0 0,0 0 0 0 0,1 1 0 0 0,0 0 1 0 0,0 0-1 0 0,0 1 0 0 0,1 0 0 0 0,0 0 0 0 0,0 1 0 0 0,1 0 0 0 0,-1 1 0 0 0,1 0 0 0 0,0 0 0 0 0,0 1 0 0 0,3 0 17 0 0,-8 5-24 0 0,0 1 0 0 0,0 0 0 0 0,0 0 0 0 0,-1 0 0 0 0,0 0 0 0 0,1 1 0 0 0,-1 0 0 0 0,-1 0-1 0 0,1 0 1 0 0,0 0 0 0 0,-1 0 0 0 0,0 1 0 0 0,0 0 0 0 0,0-1 0 0 0,-1 1 0 0 0,0 0 0 0 0,0 0 0 0 0,0 1-1 0 0,0-1 1 0 0,-1 0 0 0 0,0 1 0 0 0,0-1 0 0 0,0 4 24 0 0,4 7-255 0 0,12 29-445 0 0,7 26-2108 0 0,-17-21-2028 0 0,-7-41 3607 0 0</inkml:trace>
  <inkml:trace contextRef="#ctx0" brushRef="#br0" timeOffset="-12098.819">1735 799 1240 0 0,'5'0'198'0'0,"0"-1"0"0"0,-1 0 0 0 0,1-1-1 0 0,0 1 1 0 0,-1-1 0 0 0,1 0 0 0 0,-1 0 0 0 0,0 0-1 0 0,0-1 1 0 0,0 1 0 0 0,0-1 0 0 0,0 0 0 0 0,0 0 0 0 0,0-1-1 0 0,-1 1 1 0 0,0-1 0 0 0,0 0 0 0 0,2-2-198 0 0,18-18 1622 0 0,-23 25-1586 0 0,-1 0 0 0 0,1 0 0 0 0,-1 0 0 0 0,1 0 0 0 0,-1-1 0 0 0,1 1-1 0 0,0 0 1 0 0,0 0 0 0 0,0 0 0 0 0,-1 0 0 0 0,1 0 0 0 0,0 0 0 0 0,0 0 0 0 0,0 0 0 0 0,1 0-1 0 0,-1 0 1 0 0,0 0 0 0 0,0 0 0 0 0,0 0 0 0 0,1 0 0 0 0,-1 0 0 0 0,0 0 0 0 0,1 0 0 0 0,-1 0-1 0 0,1 0 1 0 0,-1 0 0 0 0,1 0 0 0 0,0-1 0 0 0,-1 1 0 0 0,1 0 0 0 0,0 0 0 0 0,0-1 0 0 0,-1 1-1 0 0,1-1 1 0 0,0 1 0 0 0,0 0 0 0 0,0-1 0 0 0,0 0 0 0 0,-1 1 0 0 0,1-1 0 0 0,0 1 0 0 0,0-1-1 0 0,0 0 1 0 0,0 0 0 0 0,0 0 0 0 0,0 1 0 0 0,0-1 0 0 0,0 0 0 0 0,0 0 0 0 0,0 0 0 0 0,0 0-1 0 0,0-1 1 0 0,0 1 0 0 0,0 0 0 0 0,0 0 0 0 0,0-1 0 0 0,0 1 0 0 0,0 0 0 0 0,0-1 0 0 0,0 1-1 0 0,0-1 1 0 0,0 1 0 0 0,-1-1 0 0 0,1 0 0 0 0,0 1 0 0 0,0-1 0 0 0,0 0-36 0 0,1 20 74 0 0,61 446 1700 0 0,-43-340-781 0 0,-40-155-2917 0 0,-14-79-4891 0 0,29 82 5393 0 0</inkml:trace>
  <inkml:trace contextRef="#ctx0" brushRef="#br0" timeOffset="-11556.149">1668 628 996 0 0,'-1'0'113'0'0,"0"0"0"0"0,-1-1 0 0 0,1 1 0 0 0,0-1 1 0 0,0 1-1 0 0,0-1 0 0 0,0 1 0 0 0,0-1 0 0 0,0 0 0 0 0,1 0 0 0 0,-1 1 0 0 0,0-1 0 0 0,0 0 0 0 0,0 0 0 0 0,1 0 1 0 0,-1 0-1 0 0,0 0 0 0 0,1 0 0 0 0,-1 0 0 0 0,1 0 0 0 0,-1 0 0 0 0,1 0 0 0 0,0 0 0 0 0,-1 0 0 0 0,1 0 1 0 0,0-1-1 0 0,0 1 0 0 0,0 0 0 0 0,0 0 0 0 0,0 0 0 0 0,0 0 0 0 0,0 0 0 0 0,0-1 0 0 0,0 1 0 0 0,0 0 0 0 0,1 0 1 0 0,-1 0-1 0 0,0 0 0 0 0,1 0 0 0 0,-1 0 0 0 0,1 0 0 0 0,-1 0 0 0 0,1 0 0 0 0,0 0 0 0 0,-1 0 0 0 0,1 0 0 0 0,0 0 1 0 0,0 0-1 0 0,0 0 0 0 0,0 1 0 0 0,-1-1 0 0 0,1 0 0 0 0,0 1-113 0 0,50-47 440 0 0,-41 40-391 0 0,0 0-1 0 0,0 1 0 0 0,1 1 1 0 0,0 0-1 0 0,0 0 1 0 0,0 1-1 0 0,1 1 1 0 0,-1-1-1 0 0,1 2 1 0 0,0 0-1 0 0,0 0 1 0 0,0 1-1 0 0,0 1 1 0 0,0 0-1 0 0,0 0 1 0 0,0 1-1 0 0,0 1 1 0 0,0 0-1 0 0,0 1 1 0 0,-1 0-1 0 0,1 0 1 0 0,-1 2-1 0 0,0-1 1 0 0,0 1-1 0 0,0 1 1 0 0,-1 0-1 0 0,0 0 1 0 0,0 1-1 0 0,-1 1 1 0 0,1-1-1 0 0,-1 2 1 0 0,-1-1-1 0 0,0 1 1 0 0,0 0-1 0 0,-1 1 1 0 0,0 0-1 0 0,1 2-48 0 0,8 89 322 0 0,-18-92-302 0 0,-1 0 0 0 0,0-1 0 0 0,-1 1 0 0 0,0-1 0 0 0,0 0 0 0 0,0 0 1 0 0,-1 0-1 0 0,0-1 0 0 0,-1 1 0 0 0,0-1 0 0 0,0-1 0 0 0,0 1 0 0 0,-1-1 1 0 0,0 0-1 0 0,0-1 0 0 0,-1 1 0 0 0,1-1 0 0 0,-1-1 0 0 0,-2 1-20 0 0,-116 36-393 0 0,123-40 263 0 0,0-1 1 0 0,0 0-1 0 0,-1 0 0 0 0,1 0 1 0 0,0 0-1 0 0,0-1 0 0 0,0 1 0 0 0,0-1 1 0 0,0 0-1 0 0,0 0 0 0 0,0 0 0 0 0,0 0 1 0 0,0-1-1 0 0,0 1 0 0 0,0-1 1 0 0,1 1-1 0 0,-1-1 0 0 0,1 0 0 0 0,-1 0 1 0 0,1 0-1 0 0,0-1 0 0 0,0 1 0 0 0,0 0 1 0 0,0-1-1 0 0,0 1 0 0 0,0-1 0 0 0,1 0 1 0 0,-1 0-1 0 0,1 0 0 0 0,0 1 1 0 0,0-1-1 0 0,0 0 0 0 0,0 0 0 0 0,0-1 1 0 0,1 1-1 0 0,-1 0 0 0 0,1 0 0 0 0,0 0 1 0 0,0 0 129 0 0,2-18-1508 0 0,10-19-8 0 0</inkml:trace>
  <inkml:trace contextRef="#ctx0" brushRef="#br0" timeOffset="-10615.209">2269 988 1192 0 0,'37'-14'764'0'0,"23"2"703"0"0,-46 18-1305 0 0,0 1-1 0 0,-1 0 1 0 0,0 1 0 0 0,-1 1 0 0 0,0 0-1 0 0,0 0 1 0 0,-1 1 0 0 0,0 1 0 0 0,-1 0-1 0 0,0 0 1 0 0,-1 1 0 0 0,0 0 0 0 0,-1 1-1 0 0,0 0 1 0 0,-1 0 0 0 0,0 1-1 0 0,-1 0 1 0 0,-1 0 0 0 0,0 0 0 0 0,-1 1-1 0 0,-1 0 1 0 0,0-1 0 0 0,-1 1 0 0 0,0 0-1 0 0,-2 0 1 0 0,1 2-162 0 0,-2-13 114 0 0,0 0-1 0 0,0 0 1 0 0,0 0-1 0 0,-1 0 1 0 0,1 0-1 0 0,-1 0 1 0 0,0 0 0 0 0,0-1-1 0 0,-1 1 1 0 0,1-1-1 0 0,-1 1 1 0 0,1-1-1 0 0,-1 0 1 0 0,0 0 0 0 0,0 0-1 0 0,0 0 1 0 0,-1-1-1 0 0,1 1 1 0 0,-1-1-1 0 0,0 0 1 0 0,1 0-1 0 0,-1 0 1 0 0,0 0 0 0 0,-4 0-114 0 0,4-5 54 0 0,0 0 0 0 0,0-1 0 0 0,0 0 0 0 0,1 0 1 0 0,-1 0-1 0 0,1 0 0 0 0,0 0 0 0 0,0-1 0 0 0,1 0 1 0 0,-1 1-1 0 0,1-1 0 0 0,0 0 0 0 0,0 0 0 0 0,1 0 1 0 0,-1 0-1 0 0,1-1 0 0 0,0 1 0 0 0,1 0 1 0 0,-1 0-1 0 0,1-6-54 0 0,-1-5-54 0 0,1 1 0 0 0,1-1 1 0 0,0 0-1 0 0,1 0 1 0 0,1 1-1 0 0,0-1 0 0 0,2 1 1 0 0,-1 0-1 0 0,2 0 0 0 0,0 0 1 0 0,0 1-1 0 0,2 0 0 0 0,-1 0 1 0 0,2 1-1 0 0,0 0 0 0 0,1 0 1 0 0,0 1-1 0 0,8-7 54 0 0,-4 5-835 0 0,0-1-1 0 0,2 2 0 0 0,0 0 1 0 0,0 1-1 0 0,1 0 1 0 0,1 1-1 0 0,0 1 1 0 0,19-7 835 0 0,-36 16-1318 0 0,-1 1-32 0 0</inkml:trace>
  <inkml:trace contextRef="#ctx0" brushRef="#br0" timeOffset="-9755.94">3079 969 1312 0 0,'-4'-12'4525'0'0,"3"12"-4341"0"0,1 0-8 0 0,0 0 28 0 0,0 0-61 0 0,0 0 10 0 0,-38 12 493 0 0,31-7-602 0 0,1 0-1 0 0,-1 1 1 0 0,1 0 0 0 0,0 0 0 0 0,1 0 0 0 0,-1 1 0 0 0,1-1-1 0 0,0 1 1 0 0,1 1 0 0 0,0-1 0 0 0,0 1 0 0 0,1-1-1 0 0,0 1 1 0 0,0 0 0 0 0,0 0 0 0 0,1 1 0 0 0,1-1 0 0 0,-1 0-1 0 0,1 1 1 0 0,1-1 0 0 0,0 1 0 0 0,0-1 0 0 0,0 1 0 0 0,1-1-1 0 0,0 1 1 0 0,1-1 0 0 0,0 0 0 0 0,0 0 0 0 0,1 0 0 0 0,0 0-1 0 0,1 0 1 0 0,-1 0 0 0 0,1-1 0 0 0,1 0 0 0 0,2 4-44 0 0,4-8 41 0 0,1 0 0 0 0,-1 0-1 0 0,1-1 1 0 0,0 0 0 0 0,0-1 0 0 0,0-1 0 0 0,0 0 0 0 0,0 0 0 0 0,-1-1 0 0 0,1-1 0 0 0,0 0 0 0 0,0 0-1 0 0,-1-1 1 0 0,1-1 0 0 0,-1 0 0 0 0,0 0 0 0 0,0-1 0 0 0,-1-1 0 0 0,1 0 0 0 0,-1 0 0 0 0,1-2-41 0 0,-7 7 8 0 0,-1 0 1 0 0,1 0 0 0 0,-1 0-1 0 0,1 0 1 0 0,-1-1 0 0 0,0 1-1 0 0,1-1 1 0 0,-1 0 0 0 0,0 0 0 0 0,0 0-1 0 0,0-1 1 0 0,-1 1 0 0 0,1-1-1 0 0,0 1 1 0 0,-1-1 0 0 0,0 0 0 0 0,1 0-1 0 0,-1 0 1 0 0,0 0 0 0 0,-1-1-1 0 0,1 1 1 0 0,-1 0 0 0 0,1-1-1 0 0,-1 1 1 0 0,0-1 0 0 0,0 0 0 0 0,-1 1-1 0 0,1-1 1 0 0,-1 0 0 0 0,1 1-1 0 0,-1-1 1 0 0,0 0 0 0 0,-1 1-1 0 0,1-1 1 0 0,-1 0 0 0 0,1 1 0 0 0,-1-1-1 0 0,0 1 1 0 0,-1-1 0 0 0,1 1-1 0 0,-1-1 1 0 0,1 1 0 0 0,-1 0-1 0 0,0-1 1 0 0,0 1 0 0 0,0 0 0 0 0,-1 1-1 0 0,1-1 1 0 0,-1 0 0 0 0,1 1-1 0 0,-1-1 1 0 0,0 1 0 0 0,0 0 0 0 0,0 0-1 0 0,0 0 1 0 0,-3-1-9 0 0,-9-2 31 0 0,-1 0 0 0 0,1 2 0 0 0,-1 0 0 0 0,0 1-1 0 0,0 0 1 0 0,0 2 0 0 0,0 0 0 0 0,0 0 0 0 0,0 1 0 0 0,0 1 0 0 0,1 1 0 0 0,-4 1-31 0 0,-79 6-224 0 0,96-10-53 0 0,2 0 37 0 0,-2-5-692 0 0,126-66-4567 0 0,-99 55 4021 0 0</inkml:trace>
  <inkml:trace contextRef="#ctx0" brushRef="#br0" timeOffset="-9290.022">3293 693 1504 0 0,'4'-174'8682'0'0,"15"174"-8222"0"0,82 532 256 0 0,-69-376-560 0 0,0-209-251 0 0,-28 45 46 0 0,0-1 0 0 0,1 1 0 0 0,0 0-1 0 0,0 0 1 0 0,1 0 0 0 0,-1 1 0 0 0,2 0 0 0 0,-1 0 0 0 0,1 0-1 0 0,0 1 1 0 0,1 0 0 0 0,-1 1 0 0 0,1-1 0 0 0,0 1 0 0 0,0 1-1 0 0,1 0 1 0 0,0 0 0 0 0,-1 0 0 0 0,1 1 0 0 0,1 1 0 0 0,-1 0-1 0 0,0 0 1 0 0,0 0 0 0 0,1 1 0 0 0,-1 1 0 0 0,1-1 0 0 0,-1 2-1 0 0,1-1 1 0 0,-1 1 0 0 0,0 1 0 0 0,1 0 0 0 0,-1 0 0 0 0,0 0 0 0 0,0 1-1 0 0,0 1 1 0 0,-1 0 0 0 0,1 0 0 0 0,0 1 49 0 0,-7-4-5 0 0,0 0 1 0 0,-1 1-1 0 0,1-1 1 0 0,0 1-1 0 0,-1 0 1 0 0,1-1-1 0 0,-1 1 1 0 0,1 0-1 0 0,-1 0 1 0 0,0 0-1 0 0,0 0 1 0 0,0 0-1 0 0,0 0 1 0 0,0 0-1 0 0,0 0 1 0 0,0 0-1 0 0,-1 1 1 0 0,1-1-1 0 0,-1 0 1 0 0,0 0-1 0 0,1 1 1 0 0,-1-1-1 0 0,0 0 1 0 0,-1 1-1 0 0,1-1 1 0 0,0 2 4 0 0,-8 5 19 0 0,0-1 0 0 0,0-1 0 0 0,0 1 0 0 0,-1-1 1 0 0,0 0-1 0 0,-1-1 0 0 0,1 0 0 0 0,-1-1 0 0 0,0 0 1 0 0,-1 0-1 0 0,1-1 0 0 0,-1-1 0 0 0,0 1 0 0 0,1-2 1 0 0,-2 0-1 0 0,1 0 0 0 0,0-1 0 0 0,0 0 0 0 0,0-1 1 0 0,-1 0-1 0 0,-8-2-19 0 0,-91-40-1416 0 0,43-53-3285 0 0,61 70 3677 0 0</inkml:trace>
  <inkml:trace contextRef="#ctx0" brushRef="#br0" timeOffset="-8137.373">4276 927 1360 0 0,'20'-5'3336'0'0,"-17"2"-3333"0"0,-2 2 25 0 0,-1 1 0 0 0,1 0 0 0 0,0-1 0 0 0,0 0 0 0 0,-1 1 0 0 0,1-1-1 0 0,0 1 1 0 0,-1-1 0 0 0,1 0 0 0 0,0 0 0 0 0,-1 1 0 0 0,1-1 0 0 0,-1 0 0 0 0,1 0-1 0 0,-1 0 1 0 0,0 0 0 0 0,1 1 0 0 0,-1-1 0 0 0,0 0 0 0 0,0 0 0 0 0,1 0-1 0 0,-1 0 1 0 0,0 0 0 0 0,0 0 0 0 0,0 0 0 0 0,0 0 0 0 0,0 0 0 0 0,0 0 0 0 0,-1 1-1 0 0,1-1 1 0 0,0 0 0 0 0,0 0 0 0 0,-1 0 0 0 0,1 0 0 0 0,0 0 0 0 0,-1 0 0 0 0,1 1-1 0 0,-1-1 1 0 0,1 0 0 0 0,-1 0 0 0 0,1 1 0 0 0,-1-1 0 0 0,0 0 0 0 0,1 1-1 0 0,-1-1 1 0 0,0 0 0 0 0,0 1 0 0 0,1-1 0 0 0,-1 1 0 0 0,0-1 0 0 0,0 1 0 0 0,0 0-1 0 0,0-1 1 0 0,1 1 0 0 0,-1 0 0 0 0,0 0 0 0 0,-1-1-28 0 0,-6-2 38 0 0,0-1-1 0 0,-1 1 1 0 0,1 1 0 0 0,-1 0-1 0 0,0 0 1 0 0,1 0 0 0 0,-1 1-1 0 0,0 0 1 0 0,0 1 0 0 0,0 0-1 0 0,0 1 1 0 0,0 0 0 0 0,1 0-1 0 0,-1 0 1 0 0,0 1 0 0 0,1 1-1 0 0,-1 0 1 0 0,1 0 0 0 0,0 0-1 0 0,0 1 1 0 0,0 0 0 0 0,0 1-1 0 0,1 0 1 0 0,0 0 0 0 0,0 0-1 0 0,0 1 1 0 0,0 0 0 0 0,1 0-1 0 0,0 1 1 0 0,0 0 0 0 0,1 0-1 0 0,0 0 1 0 0,0 1 0 0 0,1 0-1 0 0,0 0 1 0 0,0 0 0 0 0,1 0-1 0 0,-1 3-37 0 0,-3 109 435 0 0,8-118-419 0 0,-1 1 0 0 0,1 0 0 0 0,0-1-1 0 0,0 1 1 0 0,0 0 0 0 0,0-1-1 0 0,1 1 1 0 0,-1-1 0 0 0,1 0 0 0 0,-1 1-1 0 0,1-1 1 0 0,0 0 0 0 0,0 0 0 0 0,0 0-1 0 0,0 0 1 0 0,0-1 0 0 0,0 1-1 0 0,1 0 1 0 0,-1-1 0 0 0,1 0 0 0 0,-1 1-1 0 0,1-1 1 0 0,-1 0 0 0 0,1 0-1 0 0,0 0 1 0 0,-1-1 0 0 0,1 1 0 0 0,0-1-1 0 0,0 1 1 0 0,-1-1 0 0 0,1 0 0 0 0,0 0-1 0 0,0 0 1 0 0,0-1 0 0 0,-1 1-1 0 0,1-1 1 0 0,0 1 0 0 0,0-1 0 0 0,-1 0-1 0 0,1 0 1 0 0,-1 0 0 0 0,3-2-16 0 0,13-3 17 0 0,-2-2 1 0 0,1 0 0 0 0,-1-1-1 0 0,0-1 1 0 0,0 0 0 0 0,-1-2-1 0 0,-1 1 1 0 0,0-2 0 0 0,-1 1-1 0 0,0-2 1 0 0,-1 0 0 0 0,0 0-1 0 0,-1-2 1 0 0,-1 1 0 0 0,-1-1 0 0 0,1-1-18 0 0,-6 2 371 0 0,4 48-474 0 0,-2-27 6 0 0,1 0 1 0 0,0-1-1 0 0,0 0 0 0 0,0 0 0 0 0,1-1 0 0 0,-1 1 1 0 0,1-2-1 0 0,0 1 0 0 0,1-1 0 0 0,-1 0 1 0 0,0-1-1 0 0,1 0 0 0 0,-1 0 0 0 0,1-1 0 0 0,0 0 1 0 0,0 0-1 0 0,-1-1 0 0 0,1-1 0 0 0,0 1 0 0 0,0-1 1 0 0,1-1 96 0 0,11 2-247 0 0,-13 0 137 0 0,0-1 1 0 0,0 0 0 0 0,0 0 0 0 0,0 0 0 0 0,0-1 0 0 0,-1 0-1 0 0,1-1 1 0 0,-1 0 0 0 0,1 0 0 0 0,-1 0 0 0 0,0-1-1 0 0,0 0 1 0 0,-1-1 0 0 0,1 1 0 0 0,-1-1 0 0 0,0-1 0 0 0,0 1-1 0 0,-1-1 1 0 0,1 0 0 0 0,-1 0 0 0 0,-1 0 0 0 0,1-1-1 0 0,-1 0 1 0 0,0 0 0 0 0,0-1 109 0 0,2-17-165 0 0</inkml:trace>
  <inkml:trace contextRef="#ctx0" brushRef="#br0" timeOffset="-7719.796">4722 741 4108 0 0,'-12'-277'3086'0'0,"-4"185"-578"0"0,0 123-1886 0 0,-2 225-218 0 0,20-183-317 0 0,24 133 51 0 0,-8-93 51 0 0,19-143-139 0 0,-30 17-94 0 0,0 1 0 0 0,1 0 1 0 0,0 1-1 0 0,1 0 0 0 0,0 0 0 0 0,0 1 0 0 0,2 0 0 0 0,-1 0 0 0 0,1 1 0 0 0,0 1 0 0 0,1 0 0 0 0,0 0 0 0 0,0 1 0 0 0,1 1 0 0 0,0 0 0 0 0,0 1 0 0 0,0 0 0 0 0,1 1 1 0 0,0 1-1 0 0,8-2 44 0 0,-18 7-13 0 0,1-1 0 0 0,0 1 0 0 0,-1 0 0 0 0,1 0 0 0 0,-1 0 1 0 0,0 0-1 0 0,1 1 0 0 0,-1 0 0 0 0,0 0 0 0 0,-1 0 0 0 0,1 0 0 0 0,-1 1 1 0 0,1-1-1 0 0,-1 1 0 0 0,0 0 0 0 0,0 0 0 0 0,0 0 0 0 0,-1 0 1 0 0,0 1-1 0 0,0-1 0 0 0,0 1 0 0 0,0 0 0 0 0,-1-1 0 0 0,1 1 1 0 0,-1 0-1 0 0,0 0 0 0 0,-1 0 0 0 0,1-1 0 0 0,-1 1 0 0 0,0 0 0 0 0,0 0 1 0 0,-1 0-1 0 0,1 0 0 0 0,-1 1 13 0 0,-6 6-69 0 0,1-1 1 0 0,-2 0-1 0 0,0 0 1 0 0,0-1-1 0 0,-1 0 1 0 0,0 0-1 0 0,0-1 0 0 0,-1 0 1 0 0,-1-1-1 0 0,1 0 1 0 0,-2 0-1 0 0,1-1 1 0 0,-1-1-1 0 0,1 0 1 0 0,-2-1-1 0 0,1 0 1 0 0,-1 0-1 0 0,1-2 0 0 0,-1 1 1 0 0,0-2-1 0 0,0 0 1 0 0,-10 0 68 0 0,21-1-174 0 0,-1-1 0 0 0,1 0 0 0 0,-1-1 0 0 0,1 1 0 0 0,-1 0 0 0 0,1-1 0 0 0,0 1 0 0 0,-1-1 0 0 0,1 0 0 0 0,0 0 0 0 0,-1 0 1 0 0,1 0-1 0 0,0 0 0 0 0,0 0 0 0 0,0-1 0 0 0,0 1 0 0 0,0-1 0 0 0,0 1 0 0 0,0-1 0 0 0,0 0 0 0 0,1 0 0 0 0,-1 0 0 0 0,1 0 0 0 0,-1 0 0 0 0,1 0 0 0 0,0 0 1 0 0,0 0-1 0 0,0 0 0 0 0,0-1 0 0 0,0 1 0 0 0,0 0 0 0 0,1-1 0 0 0,-1 0 174 0 0,1 1-1237 0 0</inkml:trace>
  <inkml:trace contextRef="#ctx0" brushRef="#br0" timeOffset="-7422.391">5234 774 1088 0 0,'35'27'5743'0'0,"-6"58"-5081"0"0,-23-60-30 0 0,15 32 50 0 0,-8-22-3352 0 0,-16-33 43 0 0,2-4 1397 0 0</inkml:trace>
  <inkml:trace contextRef="#ctx0" brushRef="#br0" timeOffset="-7207.271">5191 493 3496 0 0,'-6'-28'8833'0'0,"5"23"-9151"0"0,1 5-2784 0 0,-4 13-2655 0 0,2-8 4537 0 0</inkml:trace>
  <inkml:trace contextRef="#ctx0" brushRef="#br0" timeOffset="-6377.954">5564 1153 840 0 0,'21'-5'3626'0'0,"8"-26"-3220"0"0,-26 27-165 0 0,25-37 17 0 0,-1-1 0 0 0,-3-2 0 0 0,-1 0 0 0 0,-3-2-1 0 0,-1 0 1 0 0,-2-1 0 0 0,-3-1 0 0 0,-1 0 0 0 0,-3-1 0 0 0,-2 0 0 0 0,-2-1-1 0 0,0-40-257 0 0,-5 78 37 0 0,0 8-22 0 0,0 0 0 0 0,-1-1 0 0 0,1 1 1 0 0,-1 0-1 0 0,1 0 0 0 0,-1 0 0 0 0,-1-1 0 0 0,1 1 1 0 0,0 0-1 0 0,-1 0 0 0 0,0 0 0 0 0,0 0 0 0 0,0 0 1 0 0,-1 0-1 0 0,1 0 0 0 0,-1 0 0 0 0,0 0 0 0 0,0 1 1 0 0,0-1-1 0 0,-1 1 0 0 0,1-1 0 0 0,-2 0-15 0 0,1 4 6 0 0,-1 1 1 0 0,1-1-1 0 0,0 1 0 0 0,0 0 0 0 0,0 0 0 0 0,0 0 1 0 0,0 0-1 0 0,0 1 0 0 0,0-1 0 0 0,1 1 0 0 0,-1-1 1 0 0,0 1-1 0 0,1 0 0 0 0,-1 0 0 0 0,1 1 0 0 0,0-1 1 0 0,0 0-1 0 0,0 1 0 0 0,0-1 0 0 0,0 1 0 0 0,0 0 1 0 0,1-1-1 0 0,-1 1 0 0 0,1 0 0 0 0,0 0 0 0 0,-1 0 1 0 0,2 0-1 0 0,-1 0 0 0 0,0 0 0 0 0,1 1 0 0 0,-1 1-6 0 0,-3 5 22 0 0,-2 5 7 0 0,0 0 0 0 0,1 0 0 0 0,1 1 0 0 0,0 0 0 0 0,1 0 0 0 0,1 0 0 0 0,1 0 0 0 0,0 0-1 0 0,1 0 1 0 0,0 0 0 0 0,1 0 0 0 0,1 0 0 0 0,1 0 0 0 0,1 0 0 0 0,0 0 0 0 0,0-1 0 0 0,2 1 0 0 0,0-1 0 0 0,1-1 0 0 0,0 1 0 0 0,1-1-1 0 0,1-1 1 0 0,0 1 0 0 0,0-1 0 0 0,2-1 0 0 0,0 0 0 0 0,0 0 0 0 0,1-1 0 0 0,0-1 0 0 0,1 0 0 0 0,0 0 0 0 0,1-2 0 0 0,0 1 0 0 0,0-2-1 0 0,1 0 1 0 0,-1-1 0 0 0,2 0 0 0 0,-1-1 0 0 0,1-1 0 0 0,-1 0 0 0 0,1-1 0 0 0,13 0-29 0 0,-23-3 6 0 0,0-1 0 0 0,-1 0 0 0 0,1 0 0 0 0,0 0 0 0 0,-1-1 0 0 0,1 0 0 0 0,-1 0 0 0 0,1-1 0 0 0,-1 1 0 0 0,0-1 0 0 0,0 0 0 0 0,0-1 0 0 0,-1 1 0 0 0,1-1 0 0 0,-1 0 0 0 0,0 0 1 0 0,0 0-1 0 0,0-1 0 0 0,3-4-6 0 0,-7 8 4 0 0,0 1 1 0 0,1-1 0 0 0,-1 0-1 0 0,0 0 1 0 0,0 0 0 0 0,0 0 0 0 0,0 0-1 0 0,0 0 1 0 0,0 0 0 0 0,0 0 0 0 0,0 0-1 0 0,0 0 1 0 0,0 0 0 0 0,0 0-1 0 0,-1 1 1 0 0,1-1 0 0 0,0 0 0 0 0,-1 0-1 0 0,1 0 1 0 0,-1 0 0 0 0,1 0-1 0 0,-1 1 1 0 0,1-1 0 0 0,-1 0 0 0 0,1 0-1 0 0,-1 1 1 0 0,0-1 0 0 0,0 0 0 0 0,1 1-1 0 0,-1-1 1 0 0,0 1 0 0 0,0-1-1 0 0,1 1 1 0 0,-1-1 0 0 0,0 1 0 0 0,0 0-1 0 0,0-1 1 0 0,0 1 0 0 0,0 0-1 0 0,0 0 1 0 0,0 0 0 0 0,0 0 0 0 0,0 0-1 0 0,1-1 1 0 0,-1 2 0 0 0,0-1 0 0 0,0 0-1 0 0,0 0 1 0 0,0 0-5 0 0,4-6-6907 0 0,-5 2 5733 0 0</inkml:trace>
  <inkml:trace contextRef="#ctx0" brushRef="#br0" timeOffset="-6097.145">6054 522 2560 0 0,'1'-3'872'0'0,"1"0"-192"0"0,-2 0 12 0 0,0 0-108 0 0,1 1-27 0 0,-1 1-129 0 0,0-2-56 0 0,0 0-72 0 0,2 1-140 0 0,-2 1-148 0 0,0-1 0 0 0,3 1-336 0 0,-3 1-176 0 0,0-5-252 0 0,2 2-549 0 0,1 2-59 0 0,3-2 136 0 0</inkml:trace>
  <inkml:trace contextRef="#ctx0" brushRef="#br0" timeOffset="-4845.976">6502 399 1004 0 0,'39'301'4711'0'0,"-38"-113"-3432"0"0,-1-187-1269 0 0,0 1 0 0 0,1 0 0 0 0,-1-1 0 0 0,1 1 0 0 0,0-1 0 0 0,-1 1 1 0 0,1-1-1 0 0,0 1 0 0 0,0-1 0 0 0,0 1 0 0 0,0-1 0 0 0,0 0 0 0 0,0 1 0 0 0,0-1 0 0 0,1 0 0 0 0,-1 0 0 0 0,0 0 0 0 0,1 0 0 0 0,-1 0 0 0 0,1 0 1 0 0,-1-1-1 0 0,1 1 0 0 0,-1 0 0 0 0,1-1 0 0 0,-1 1 0 0 0,1-1 0 0 0,0 1 0 0 0,-1-1 0 0 0,1 0 0 0 0,0 0 0 0 0,-1 0 0 0 0,1 0 0 0 0,0 0 1 0 0,-1 0-1 0 0,1 0 0 0 0,0-1 0 0 0,-1 1 0 0 0,1 0 0 0 0,-1-1 0 0 0,1 0 0 0 0,0 1-10 0 0,72-20 245 0 0,47-46 36 0 0,-101 62 239 0 0,-8 14-254 0 0,98-31 87 0 0,-30-3 116 0 0,-79 24-368 0 0,-1 0 7 0 0,-28 18 2479 0 0,46-88-3287 0 0,-35 100 569 0 0,16-24 130 0 0,-1-1 1 0 0,1 1-1 0 0,0-1 1 0 0,0 1 0 0 0,0-1-1 0 0,1 1 1 0 0,0 0-1 0 0,0-1 1 0 0,1 1 0 0 0,-1-1-1 0 0,1 1 1 0 0,0 0-1 0 0,1-1 1 0 0,-1 0-1 0 0,1 1 1 0 0,0-1 0 0 0,1 0-1 0 0,-1 0 1 0 0,1 0-1 0 0,0 0 1 0 0,0 0-1 0 0,1-1 1 0 0,-1 0 0 0 0,1 1-1 0 0,0-1 1 0 0,0-1-1 0 0,0 1 1 0 0,1 0 0 0 0,-1-1-1 0 0,1 0 1 0 0,0 0-1 0 0,0 0 1 0 0,0-1-1 0 0,0 0 1 0 0,1 0 0 0 0,-1 0-1 0 0,0-1 1 0 0,1 1-1 0 0,-1-1 1 0 0,1 0-1 0 0,0-1 1 0 0,-1 0 0 0 0,1 0-1 0 0,-1 0 1 0 0,1 0-1 0 0,0-1 1 0 0,4-1 2 0 0,-1 0 0 0 0,0-1 0 0 0,0 0 0 0 0,0 0-1 0 0,0-1 1 0 0,-1 0 0 0 0,1 0 0 0 0,-1-1 0 0 0,0-1-1 0 0,0 1 1 0 0,-1-1 0 0 0,0 0 0 0 0,0-1 0 0 0,0 0-1 0 0,-1 0 1 0 0,0 0 0 0 0,0-1 0 0 0,-1 0 0 0 0,0 0-1 0 0,0 0 1 0 0,-1-1 0 0 0,0 0 0 0 0,0 1 0 0 0,-1-1-1 0 0,-1-1 1 0 0,1 1 0 0 0,-1 0-2 0 0,-2 9 2 0 0,0 1 0 0 0,0 0 0 0 0,0 0 0 0 0,0-1-1 0 0,-1 1 1 0 0,1 0 0 0 0,0-1 0 0 0,0 1 0 0 0,0 0 0 0 0,0-1 0 0 0,-1 1 0 0 0,1 0-1 0 0,0-1 1 0 0,-1 1 0 0 0,1-1 0 0 0,0 1 0 0 0,-1 0 0 0 0,1-1 0 0 0,-1 1 0 0 0,1-1-1 0 0,-1 1 1 0 0,1-1 0 0 0,-1 0 0 0 0,1 1 0 0 0,-1-1 0 0 0,0 1 0 0 0,1-1 0 0 0,-1 0-1 0 0,0 0 1 0 0,1 1 0 0 0,-1-1 0 0 0,0 0 0 0 0,1 0 0 0 0,-1 0 0 0 0,0 0 0 0 0,1 1-1 0 0,-1-1 1 0 0,0 0 0 0 0,1-1 0 0 0,-1 1 0 0 0,0 0 0 0 0,1 0 0 0 0,-1 0 0 0 0,0 0-1 0 0,1 0 1 0 0,-1-1 0 0 0,0 1 0 0 0,1 0 0 0 0,-1 0 0 0 0,0-1 0 0 0,1 1 0 0 0,-1-1-1 0 0,1 1 1 0 0,-1 0 0 0 0,1-1 0 0 0,-1 1 0 0 0,1-1 0 0 0,-1 1 0 0 0,1-1 0 0 0,-1 0-1 0 0,1 1 1 0 0,0-1 0 0 0,-1 1 0 0 0,1-1 0 0 0,0 0 0 0 0,0 1 0 0 0,-1-1 0 0 0,1 0-1 0 0,0 1 1 0 0,0-1-2 0 0,13 186 297 0 0,1-120-51 0 0,-3 1 0 0 0,-3 0 1 0 0,-3 0-1 0 0,-2 37-246 0 0,-3-94 31 0 0,0 0 1 0 0,-1 0-1 0 0,1 1 0 0 0,-2-1 1 0 0,0 0-1 0 0,0 0 0 0 0,0 0 1 0 0,-1-1-1 0 0,-1 1 0 0 0,1 0 1 0 0,-1-1-1 0 0,-1 0 1 0 0,0 0-1 0 0,0 0 0 0 0,0-1 1 0 0,-1 0-1 0 0,0 0 0 0 0,0 0 1 0 0,-1 0-1 0 0,0-1 0 0 0,0-1 1 0 0,-1 1-1 0 0,1-1 0 0 0,-1 0 1 0 0,0-1-1 0 0,0 1 1 0 0,-1-2-1 0 0,0 1 0 0 0,1-1 1 0 0,-9 1-32 0 0,2-3-154 0 0,1 0 1 0 0,0-1 0 0 0,0-1 0 0 0,-1-1-1 0 0,1 0 1 0 0,0 0 0 0 0,0-2 0 0 0,1 0-1 0 0,-1 0 1 0 0,1-1 0 0 0,0-1 0 0 0,0 0-1 0 0,0-1 1 0 0,1 0 0 0 0,0-1 0 0 0,0-1-1 0 0,1 1 1 0 0,0-2 0 0 0,-4-5 153 0 0,-9-9-986 0 0,1-1 0 0 0,1 0 0 0 0,1-2 1 0 0,2 0-1 0 0,1-2 0 0 0,1 0 0 0 0,-12-28 986 0 0,10 6-1350 0 0,4 2 16 0 0</inkml:trace>
  <inkml:trace contextRef="#ctx0" brushRef="#br0" timeOffset="-4582.488">6305 678 1360 0 0,'-5'-8'7623'0'0,"90"-24"-6255"0"0,81 7-1885 0 0,30-7-6734 0 0,-166 22 5840 0 0</inkml:trace>
  <inkml:trace contextRef="#ctx0" brushRef="#br0" timeOffset="8334.163">21016 66 2784 0 0,'-1'-33'7092'0'0,"23"22"-7764"0"0,13 13-5194 0 0,-31 2 5020 0 0</inkml:trace>
  <inkml:trace contextRef="#ctx0" brushRef="#br0" timeOffset="14080.28">26593 241 848 0 0,'54'-37'5793'0'0,"-30"108"-4574"0"0,29 239 263 0 0,-1-85-486 0 0,-15-329-880 0 0,-21 72-247 0 0,1 1 1 0 0,1 1 0 0 0,1 0 0 0 0,2 1 0 0 0,1 2 0 0 0,1 0 0 0 0,1 2-1 0 0,1 0 1 0 0,2 2 0 0 0,22-16 130 0 0,-122 61-1307 0 0,65-19 1332 0 0,0 1 1 0 0,0 0-1 0 0,0 0 1 0 0,1 1-1 0 0,-1 0 1 0 0,1 1-1 0 0,1-1 1 0 0,-1 1-1 0 0,1 1 1 0 0,0-1-1 0 0,0 1 1 0 0,1 0-1 0 0,-1 1 1 0 0,2-1-1 0 0,-1 1 1 0 0,1 0-1 0 0,0 0 0 0 0,1 0 1 0 0,0 0-1 0 0,0 1 1 0 0,1 0-1 0 0,0 2-25 0 0,6-3 44 0 0,0 0-1 0 0,1 0 1 0 0,0-1-1 0 0,1 0 0 0 0,-1 0 1 0 0,1 0-1 0 0,1 0 0 0 0,0-1 1 0 0,-1 0-1 0 0,2-1 1 0 0,-1 1-1 0 0,1-1 0 0 0,0-1 1 0 0,0 1-1 0 0,0-1 0 0 0,0-1 1 0 0,1 0-1 0 0,-1 0 0 0 0,1 0 1 0 0,6 0-44 0 0,165 41-464 0 0,-59-34-5360 0 0,-119-10 4439 0 0</inkml:trace>
  <inkml:trace contextRef="#ctx0" brushRef="#br0" timeOffset="14564.638">27383 397 1128 0 0,'9'17'566'0'0,"-2"1"-1"0"0,0-1 0 0 0,-1 1 1 0 0,-1 0-1 0 0,0 1 1 0 0,-2-1-1 0 0,0 1 1 0 0,-1 0-1 0 0,-1 16-565 0 0,-1-33 400 0 0,-18 41 2875 0 0,24-91-1850 0 0,-4 37-1441 0 0,1 0 0 0 0,0 0 0 0 0,1 0 0 0 0,0 0 0 0 0,0 1 0 0 0,1 0 0 0 0,1 0 0 0 0,-1 0 1 0 0,2 0-1 0 0,-1 1 0 0 0,1 0 0 0 0,1 1 0 0 0,0-1 0 0 0,0 1 0 0 0,0 1 0 0 0,1 0 0 0 0,0 0 0 0 0,1 0 0 0 0,0 1 0 0 0,0 1 0 0 0,0 0 0 0 0,0 0 0 0 0,1 1 0 0 0,-1 0 0 0 0,8-1 16 0 0,-12 8-61 0 0,0-1-1 0 0,0 1 1 0 0,-1 1-1 0 0,1-1 1 0 0,-1 1-1 0 0,0 0 0 0 0,0 0 1 0 0,0 0-1 0 0,0 1 1 0 0,-1 0-1 0 0,0 0 1 0 0,0 0-1 0 0,0 0 1 0 0,0 0-1 0 0,-1 1 0 0 0,0 0 1 0 0,0 0-1 0 0,-1 0 1 0 0,1 0-1 0 0,-1 0 1 0 0,-1 0-1 0 0,1 1 1 0 0,-1-1-1 0 0,0 0 0 0 0,0 1 1 0 0,-1-1-1 0 0,0 1 1 0 0,0 0-1 0 0,-1-1 1 0 0,0 0-1 0 0,0 5 62 0 0,39 28-2643 0 0,-14-35-970 0 0,-16-4 2231 0 0</inkml:trace>
  <inkml:trace contextRef="#ctx0" brushRef="#br0" timeOffset="15345.205">28004 481 1060 0 0,'-4'0'128'0'0,"0"0"0"0"0,-1 0 0 0 0,1 0 0 0 0,-1 0 0 0 0,1 1 0 0 0,0 0 0 0 0,0 0 0 0 0,-1 0 0 0 0,1 0 0 0 0,0 1 0 0 0,0 0 1 0 0,0 0-1 0 0,1 0 0 0 0,-1 0 0 0 0,0 0 0 0 0,1 1 0 0 0,-1-1 0 0 0,1 1 0 0 0,0 0 0 0 0,0 0 0 0 0,0 1 0 0 0,0-1 0 0 0,0 0 0 0 0,1 1 0 0 0,0 0 0 0 0,0-1 0 0 0,-2 4-128 0 0,-39 94 1510 0 0,67-119-604 0 0,126-161-536 0 0,-89 141-400 0 0,-61 38 28 0 0,14 48 74 0 0,3 72 74 0 0,-17-117-124 0 0,1 0-1 0 0,0 0 1 0 0,0 0 0 0 0,0 0 0 0 0,0 0 0 0 0,0 0 0 0 0,0 0 0 0 0,1-1 0 0 0,0 1 0 0 0,-1 0-1 0 0,1-1 1 0 0,0 0 0 0 0,0 1 0 0 0,0-1 0 0 0,1 0 0 0 0,-1 0 0 0 0,0 0 0 0 0,1 0 0 0 0,-1 0 0 0 0,1-1-1 0 0,0 1 1 0 0,0-1 0 0 0,0 0 0 0 0,-1 0 0 0 0,1 0 0 0 0,0 0 0 0 0,0 0 0 0 0,0 0 0 0 0,0-1-1 0 0,1 0 1 0 0,-1 0 0 0 0,0 1 0 0 0,0-2 0 0 0,0 1 0 0 0,0 0 0 0 0,0-1 0 0 0,0 1 0 0 0,0-1-1 0 0,0 0 1 0 0,0 0 0 0 0,0 0 0 0 0,0 0 0 0 0,0-1 0 0 0,-1 1 0 0 0,1-1 0 0 0,0 0 0 0 0,-1 1-1 0 0,0-1 1 0 0,1 0 0 0 0,-1-1 0 0 0,0 1 0 0 0,0 0 0 0 0,0-1 0 0 0,1-1-22 0 0,15-12 65 0 0,-12 12 16 0 0,0 0-1 0 0,-1 0 1 0 0,0-1 0 0 0,0 0 0 0 0,0 0-1 0 0,0 0 1 0 0,-1-1 0 0 0,0 1 0 0 0,0-1 0 0 0,0 0-1 0 0,-1 0 1 0 0,0 0 0 0 0,0-1 0 0 0,-1 1-1 0 0,0-1 1 0 0,2-6-81 0 0,30 134 576 0 0,-33-117-582 0 0,1 0-1 0 0,0 0 0 0 0,0-1 0 0 0,0 1 0 0 0,0-1 1 0 0,0 1-1 0 0,1-1 0 0 0,0 0 0 0 0,0 0 0 0 0,0 0 1 0 0,0 0-1 0 0,0 0 0 0 0,0-1 0 0 0,1 0 0 0 0,-1 1 1 0 0,1-1-1 0 0,-1 0 0 0 0,1-1 0 0 0,0 1 1 0 0,0-1-1 0 0,0 0 0 0 0,0 0 0 0 0,0 0 0 0 0,0 0 1 0 0,0-1-1 0 0,0 1 0 0 0,1-1 0 0 0,-1 0 0 0 0,0 0 1 0 0,0-1-1 0 0,0 1 0 0 0,0-1 0 0 0,4-1 7 0 0,1-6-49 0 0,0 1-1 0 0,0-1 1 0 0,-1-1-1 0 0,0 0 1 0 0,0 0-1 0 0,-1 0 1 0 0,-1-1-1 0 0,1 0 1 0 0,-2 0-1 0 0,1-1 1 0 0,-1 1-1 0 0,-1-1 1 0 0,0-1 0 0 0,-1 1-1 0 0,0 0 1 0 0,0-1-1 0 0,-1 0 1 0 0,-1 1-1 0 0,0-1 1 0 0,-1 0-1 0 0,0 0 1 0 0,-1 1-1 0 0,0-2 50 0 0,-30-59-210 0 0,1 57-4056 0 0,29 17 2938 0 0,-6 10-110 0 0</inkml:trace>
  <inkml:trace contextRef="#ctx0" brushRef="#br0" timeOffset="15921.174">28705 378 1356 0 0,'2'0'84'0'0,"1"0"-1"0"0,-1 1 0 0 0,0-1 1 0 0,1 1-1 0 0,-1 0 1 0 0,0 0-1 0 0,0 0 1 0 0,1 0-1 0 0,-1 0 0 0 0,0 0 1 0 0,0 1-1 0 0,0-1 1 0 0,0 1-1 0 0,-1-1 1 0 0,1 1-1 0 0,0 0 0 0 0,-1-1 1 0 0,1 1-1 0 0,-1 0 1 0 0,0 0-1 0 0,1 0 1 0 0,-1 0-1 0 0,0 1 1 0 0,0-1-1 0 0,0 0 0 0 0,-1 0 1 0 0,1 1-1 0 0,0-1 1 0 0,-1 0-1 0 0,0 1 1 0 0,1-1-1 0 0,-1 0 0 0 0,0 1 1 0 0,0 0-84 0 0,3 5 209 0 0,21 144 3708 0 0,-24-151-3570 0 0,-5 4 85 0 0,2-11 296 0 0,9-20-761 0 0,2 0 1 0 0,1 0-1 0 0,1 1 1 0 0,1 0-1 0 0,1 1 1 0 0,1 0 0 0 0,1 1-1 0 0,15-17 33 0 0,-27 41-23 0 0,1 0-1 0 0,0 1 1 0 0,-1-1-1 0 0,1 0 1 0 0,-1 1-1 0 0,1-1 1 0 0,-1 1-1 0 0,1 0 1 0 0,-1 0-1 0 0,0 0 1 0 0,0 0-1 0 0,0 0 1 0 0,0 1-1 0 0,-1-1 0 0 0,1 1 1 0 0,-1-1-1 0 0,1 1 1 0 0,-1-1-1 0 0,0 1 1 0 0,0 0-1 0 0,0 0 1 0 0,0-1-1 0 0,0 1 1 0 0,-1 0-1 0 0,1 0 1 0 0,-1 2 23 0 0,68 151-572 0 0,-16-113-4091 0 0,-47-42 3363 0 0,1 0-72 0 0</inkml:trace>
  <inkml:trace contextRef="#ctx0" brushRef="#br0" timeOffset="16682.683">29371 405 836 0 0,'-7'0'133'0'0,"1"0"-1"0"0,-1 0 1 0 0,0 1 0 0 0,1 0-1 0 0,0 0 1 0 0,-1 0 0 0 0,1 1-1 0 0,0 0 1 0 0,-1 0 0 0 0,1 1-1 0 0,0 0 1 0 0,1 0-1 0 0,-1 0 1 0 0,0 1 0 0 0,1 0-1 0 0,0 0 1 0 0,0 0 0 0 0,0 1-1 0 0,1-1 1 0 0,-1 1 0 0 0,1 0-1 0 0,0 1 1 0 0,0-1 0 0 0,1 1-1 0 0,0-1 1 0 0,0 1-1 0 0,0 0 1 0 0,1 0 0 0 0,-1 0-1 0 0,2 1 1 0 0,-1-1 0 0 0,1 1-1 0 0,0-1 1 0 0,0 1 0 0 0,0-1-1 0 0,1 1 1 0 0,0 3-133 0 0,1-5 15 0 0,0-1-1 0 0,0 0 1 0 0,0 0 0 0 0,1 1-1 0 0,-1-1 1 0 0,1 0 0 0 0,0 0-1 0 0,0 0 1 0 0,0-1 0 0 0,1 1-1 0 0,-1 0 1 0 0,1-1 0 0 0,0 0-1 0 0,0 1 1 0 0,0-1 0 0 0,1 0-1 0 0,-1-1 1 0 0,0 1 0 0 0,1-1-1 0 0,0 1 1 0 0,0-1 0 0 0,0 0-1 0 0,0 0 1 0 0,0-1 0 0 0,0 1-1 0 0,0-1 1 0 0,1 0 0 0 0,-1 0-1 0 0,0-1 1 0 0,1 1 0 0 0,-1-1-1 0 0,0 0 1 0 0,1 0 0 0 0,-1 0-1 0 0,1-1 1 0 0,-1 1 0 0 0,0-1-1 0 0,1 0 1 0 0,-1 0 0 0 0,0-1-1 0 0,0 1 1 0 0,0-1 0 0 0,0 0-1 0 0,0 0 1 0 0,0-1 0 0 0,0 1-15 0 0,3-3 34 0 0,-1 1 0 0 0,1-1 0 0 0,-1 1 0 0 0,0-2 0 0 0,-1 1 0 0 0,1-1 1 0 0,-1 0-1 0 0,0 0 0 0 0,-1 0 0 0 0,1-1 0 0 0,-1 1 0 0 0,-1-1 1 0 0,1 0-1 0 0,-1 0 0 0 0,0-1 0 0 0,-1 1 0 0 0,0 0 0 0 0,0-1 0 0 0,0 0 1 0 0,-1 1-1 0 0,0-1 0 0 0,-1 0 0 0 0,0-2-34 0 0,0 9 86 0 0,0 1 16 0 0,0 0 28 0 0,-12 8 233 0 0,2 89 38 0 0,11-93-376 0 0,0-1 1 0 0,1 1-1 0 0,-1-1 0 0 0,1 0 0 0 0,0 1 0 0 0,0-1 1 0 0,0 0-1 0 0,1 0 0 0 0,-1 0 0 0 0,1 0 0 0 0,-1-1 1 0 0,1 1-1 0 0,0-1 0 0 0,0 0 0 0 0,0 1 1 0 0,0-1-1 0 0,0-1 0 0 0,1 1 0 0 0,-1 0 0 0 0,1-1 1 0 0,-1 0-1 0 0,2 1-25 0 0,-4-2 62 0 0,-1 0-12 0 0,4-3 7 0 0,113-184 177 0 0,-112 180-226 0 0,-1 0 13 0 0,1-1 0 0 0,0 1 0 0 0,0 0 0 0 0,1 0 0 0 0,0 0 0 0 0,0 1 0 0 0,1 0 0 0 0,0 0 0 0 0,0 1 0 0 0,0 0 0 0 0,0 0 0 0 0,1 1 0 0 0,0 0-1 0 0,0 0 1 0 0,0 0 0 0 0,0 1 0 0 0,1 1 0 0 0,-1-1 0 0 0,2 1-21 0 0,-4 5 1 0 0,1-1 0 0 0,-1 1 0 0 0,1 0 0 0 0,-1 1 0 0 0,0-1 0 0 0,0 1 0 0 0,-1 0 0 0 0,1 1 0 0 0,-1 0 0 0 0,0-1 0 0 0,0 2 0 0 0,0-1-1 0 0,-1 0 1 0 0,0 1 0 0 0,0 0 0 0 0,0 0 0 0 0,-1 0 0 0 0,0 1 0 0 0,0-1 0 0 0,0 1 0 0 0,-1-1 0 0 0,0 1 0 0 0,-1 0 0 0 0,1 0 0 0 0,-1 0 0 0 0,-1 0 0 0 0,1 0 0 0 0,-1 0 0 0 0,0 0-1 0 0,-1 0 1 0 0,0 0 0 0 0,0 0 0 0 0,0 0 0 0 0,-1 0-1 0 0,-27 50-1084 0 0,-60-1-4652 0 0,65-51 4314 0 0</inkml:trace>
  <inkml:trace contextRef="#ctx0" brushRef="#br0" timeOffset="9849.311">22625 369 1016 0 0,'0'0'412'0'0,"15"-3"1815"0"0,-18 2-2192 0 0,0-1 1 0 0,0 1-1 0 0,-1-1 1 0 0,1 1-1 0 0,0 0 1 0 0,-1 0-1 0 0,1 1 1 0 0,-1-1-1 0 0,1 1 0 0 0,-1 0 1 0 0,0 0-1 0 0,1 0 1 0 0,-1 0-1 0 0,1 0 1 0 0,-1 1-1 0 0,1 0 1 0 0,-1-1-1 0 0,1 1 1 0 0,0 1-1 0 0,-1-1 0 0 0,1 0 1 0 0,0 1-1 0 0,-2 0-35 0 0,-11 3 126 0 0,3-2-57 0 0,0-1 1 0 0,0 2 0 0 0,0 0-1 0 0,0 0 1 0 0,1 1 0 0 0,0 1-1 0 0,0 0 1 0 0,0 1 0 0 0,1 0-1 0 0,0 1 1 0 0,0 0 0 0 0,1 1-1 0 0,0 0 1 0 0,0 0 0 0 0,1 1-1 0 0,0 0 1 0 0,1 1 0 0 0,0 0-1 0 0,1 0 1 0 0,0 1 0 0 0,1 0-1 0 0,0 0 1 0 0,1 0 0 0 0,0 1-1 0 0,1 0 1 0 0,1 0 0 0 0,-1 6-70 0 0,6-12 3 0 0,1 0 1 0 0,1 0-1 0 0,-1-1 0 0 0,1 1 1 0 0,0-1-1 0 0,1 1 1 0 0,-1-1-1 0 0,1-1 1 0 0,1 1-1 0 0,-1-1 1 0 0,1 0-1 0 0,0 0 1 0 0,0 0-1 0 0,0-1 1 0 0,0 0-1 0 0,1 0 0 0 0,0 0 1 0 0,0-1-1 0 0,0 0 1 0 0,0-1-1 0 0,0 0 1 0 0,1 0-1 0 0,-1 0 1 0 0,1-1-1 0 0,-1 0 1 0 0,1 0-1 0 0,0-1 1 0 0,-1 0-1 0 0,1-1 0 0 0,0 1 1 0 0,3-2-4 0 0,169-23-3787 0 0,-140 13 2314 0 0</inkml:trace>
  <inkml:trace contextRef="#ctx0" brushRef="#br0" timeOffset="10897.516">22900 505 1292 0 0,'-9'6'157'0'0,"0"-1"0"0"0,1 2 0 0 0,0-1 0 0 0,0 1-1 0 0,1 0 1 0 0,0 1 0 0 0,0-1 0 0 0,1 1 0 0 0,0 1 0 0 0,0-1 0 0 0,1 1 0 0 0,0 0-1 0 0,0 1 1 0 0,1-1 0 0 0,1 1 0 0 0,-1-1 0 0 0,2 1 0 0 0,-1 2-157 0 0,3-10 284 0 0,14 16 476 0 0,-6-16-676 0 0,-1 0 0 0 0,0-1 0 0 0,0 0 1 0 0,1 0-1 0 0,-1 0 0 0 0,0-1 0 0 0,1 0 1 0 0,-1-1-1 0 0,0 0 0 0 0,1 0 0 0 0,-1 0 1 0 0,0-1-1 0 0,0 0 0 0 0,0-1 0 0 0,4-1-84 0 0,146-116 254 0 0,-120 80-346 0 0,-33 34 84 0 0,-1 1 0 0 0,1 0 1 0 0,0 0-1 0 0,0 0 1 0 0,1 0-1 0 0,0 1 1 0 0,0 0-1 0 0,0 0 1 0 0,0 0-1 0 0,0 0 1 0 0,1 1-1 0 0,0 0 1 0 0,-1 0-1 0 0,1 1 1 0 0,0-1-1 0 0,1 1 1 0 0,-1 0-1 0 0,1 1 8 0 0,-6 1-36 0 0,20 3 51 0 0,-10 8-8 0 0,0 0 1 0 0,-1 2-1 0 0,0-1 1 0 0,-2 1-1 0 0,1 0 1 0 0,-1 1-1 0 0,-1 0 0 0 0,-1 0 1 0 0,0 0-1 0 0,0 1 1 0 0,-2 0-1 0 0,0 0 1 0 0,1 10-8 0 0,1 0-221 0 0,2-1 1628 0 0,9-52-441 0 0,-5 0-1003 0 0,2 1 0 0 0,0 1 0 0 0,2 0 0 0 0,0 0 0 0 0,2 2 0 0 0,1 0 0 0 0,9-7 37 0 0,29-6-867 0 0,-56 37 765 0 0,10 4-163 0 0,-4 4 272 0 0,0 1 1 0 0,-1 0-1 0 0,0 0 0 0 0,0 0 1 0 0,-1 1-1 0 0,-1 0 1 0 0,0 0-1 0 0,0 0 0 0 0,0 1 1 0 0,-2-1-1 0 0,1 1 0 0 0,-1 0 1 0 0,-1 0-1 0 0,0-1 0 0 0,0 1 1 0 0,-1 0-1 0 0,-1 0 1 0 0,0 0-1 0 0,-1 4-7 0 0,2-6 179 0 0,0-8 11 0 0,0-1 15 0 0,3 1 170 0 0,3-21-334 0 0,3-10-49 0 0,0 1 0 0 0,2 0 1 0 0,1 1-1 0 0,1 0 1 0 0,2 1-1 0 0,1 0 0 0 0,0 1 1 0 0,12-11 7 0 0,-27 36-4 0 0,0 0 0 0 0,1 0 1 0 0,-1 0-1 0 0,1 0 0 0 0,-1 0 1 0 0,1 0-1 0 0,-1 1 0 0 0,1-1 1 0 0,0 0-1 0 0,-1 1 0 0 0,1 0 1 0 0,0-1-1 0 0,-1 1 0 0 0,1 0 1 0 0,0 0-1 0 0,0 0 0 0 0,-1 0 1 0 0,1 0-1 0 0,0 0 0 0 0,-1 0 1 0 0,1 1-1 0 0,0-1 0 0 0,-1 1 1 0 0,1-1-1 0 0,0 1 0 0 0,-1 0 1 0 0,1-1-1 0 0,-1 1 0 0 0,1 0 1 0 0,-1 0-1 0 0,0 0 0 0 0,1 0 1 0 0,-1 0-1 0 0,0 1 0 0 0,0-1 0 0 0,1 0 1 0 0,-1 1-1 0 0,0-1 0 0 0,0 0 1 0 0,-1 1-1 0 0,1-1 0 0 0,0 1 1 0 0,0 0-1 0 0,-1-1 4 0 0,42 72 118 0 0,62 159-1279 0 0,-88-212-2577 0 0,-15-20 2348 0 0</inkml:trace>
  <inkml:trace contextRef="#ctx0" brushRef="#br0" timeOffset="11588.326">24103 418 1004 0 0,'32'158'3349'0'0,"-22"-65"1313"0"0,12-131-4079 0 0,106-175-851 0 0,-128 214 251 0 0,0 0 0 0 0,0 0 0 0 0,0 0-1 0 0,0-1 1 0 0,0 1 0 0 0,0 0 0 0 0,1 0 0 0 0,-1 0-1 0 0,0-1 1 0 0,1 1 0 0 0,-1 0 0 0 0,0 0 0 0 0,1-1-1 0 0,-1 1 1 0 0,1 0 0 0 0,-1-1 0 0 0,1 1 0 0 0,-1 0-1 0 0,1-1 1 0 0,0 1 0 0 0,-1-1 0 0 0,1 1 0 0 0,0-1-1 0 0,-1 1 1 0 0,1-1 0 0 0,0 0 0 0 0,0 1 0 0 0,-1-1-1 0 0,1 0 1 0 0,0 1 0 0 0,0-1 0 0 0,0 0 0 0 0,-1 0-1 0 0,1 0 1 0 0,0 0 0 0 0,0 0 0 0 0,0 0 0 0 0,0 0-1 0 0,-1 0 1 0 0,1 0 0 0 0,0 0 0 0 0,0 0 0 0 0,0-1-1 0 0,0 1 1 0 0,-1 0 0 0 0,1-1 0 0 0,0 1 0 0 0,0 0-1 0 0,-1-1 1 0 0,1 1 0 0 0,0-1 0 0 0,-1 1 0 0 0,1-1-1 0 0,-1 1 1 0 0,1-1 0 0 0,0 0 0 0 0,-1 1 0 0 0,1-1-1 0 0,-1 0 18 0 0,26 174 10 0 0,-26-172 94 0 0,-6 5 51 0 0,5-18 166 0 0,7-5-351 0 0,1 1 0 0 0,1 0-1 0 0,0 1 1 0 0,1 0-1 0 0,0 0 1 0 0,2 1 0 0 0,-1 0-1 0 0,2 0 1 0 0,0 2-1 0 0,0-1 1 0 0,1 2 0 0 0,1-1-1 0 0,12-6 31 0 0,-24 17-12 0 0,-1 0 0 0 0,1 0 0 0 0,-1 0 0 0 0,1 0 0 0 0,0 1-1 0 0,-1-1 1 0 0,1 1 0 0 0,0-1 0 0 0,0 1 0 0 0,-1 0 0 0 0,1-1 0 0 0,0 1 0 0 0,0 0-1 0 0,-1 0 1 0 0,1 0 0 0 0,0 1 0 0 0,0-1 0 0 0,-1 0 0 0 0,1 1 0 0 0,0-1 0 0 0,0 1 0 0 0,-1-1-1 0 0,1 1 1 0 0,-1 0 0 0 0,1 0 0 0 0,-1 0 0 0 0,1 0 0 0 0,-1 0 0 0 0,1 0 0 0 0,-1 0-1 0 0,0 0 1 0 0,1 0 0 0 0,-1 1 0 0 0,0-1 0 0 0,0 1 0 0 0,0-1 0 0 0,0 1 0 0 0,0-1 0 0 0,-1 1-1 0 0,1-1 1 0 0,0 1 0 0 0,-1 0 0 0 0,1 1 12 0 0,26 80 38 0 0,-26-79-39 0 0,47 109-250 0 0,18-72-4702 0 0,-64-41 3663 0 0</inkml:trace>
  <inkml:trace contextRef="#ctx0" brushRef="#br0" timeOffset="12415.909">24911 433 1180 0 0,'-9'8'198'0'0,"1"0"-1"0"0,0 1 1 0 0,0 0-1 0 0,0 0 1 0 0,2 0 0 0 0,-1 1-1 0 0,1 0 1 0 0,0 1-1 0 0,1-1 1 0 0,0 1 0 0 0,1 0-1 0 0,0 0 1 0 0,1 0-1 0 0,0 1 1 0 0,1 0-1 0 0,0-1 1 0 0,1 1 0 0 0,0 0-1 0 0,1-1 1 0 0,0 4-198 0 0,52 30 1522 0 0,-41-41-1165 0 0,-10-3-219 0 0,12-5 223 0 0,-5-3-309 0 0,-1-1-1 0 0,0 0 0 0 0,-1-1 1 0 0,1 0-1 0 0,-2 1 1 0 0,1-2-1 0 0,-1 1 1 0 0,-1-1-1 0 0,1 0 1 0 0,-2 0-1 0 0,1 0 1 0 0,-1 0-1 0 0,1-11-51 0 0,-4 19-26 0 0,1 0-1 0 0,-1 0 0 0 0,1-1 0 0 0,0 1 0 0 0,-1 0 1 0 0,1 0-1 0 0,0 0 0 0 0,0 0 0 0 0,1 0 0 0 0,-1 0 1 0 0,0 0-1 0 0,1 1 0 0 0,-1-1 0 0 0,1 0 1 0 0,-1 1-1 0 0,1-1 0 0 0,0 1 0 0 0,0 0 0 0 0,0-1 1 0 0,0 1-1 0 0,0 0 0 0 0,0 0 0 0 0,0 0 0 0 0,0 0 1 0 0,0 1-1 0 0,0-1 0 0 0,0 0 0 0 0,1 1 0 0 0,-1 0 1 0 0,0-1-1 0 0,0 1 0 0 0,1 0 27 0 0,-3 0-75 0 0,0 0 63 0 0,31 26-154 0 0,-9 29 705 0 0,-22-55-374 0 0,0 0 46 0 0,0 0 4 0 0,0 0-11 0 0,-1 2 369 0 0,54-134-268 0 0,-53 131-308 0 0,0 0 0 0 0,0 1 0 0 0,0-1 0 0 0,0 0 0 0 0,0 0 0 0 0,1 0 0 0 0,-1 1 0 0 0,0-1 0 0 0,0 0 0 0 0,1 0-1 0 0,-1 1 1 0 0,0-1 0 0 0,1 0 0 0 0,-1 1 0 0 0,1-1 0 0 0,-1 0 0 0 0,1 1 0 0 0,-1-1 0 0 0,1 0 0 0 0,0 1 0 0 0,-1-1 0 0 0,1 1 0 0 0,0 0 0 0 0,-1-1 0 0 0,1 1 0 0 0,0-1 0 0 0,0 1 0 0 0,-1 0 0 0 0,1 0 0 0 0,0-1 0 0 0,0 1 0 0 0,-1 0 0 0 0,1 0 0 0 0,0 0 0 0 0,0 0 0 0 0,0 0 0 0 0,0 0 0 0 0,-1 0 0 0 0,1 0-1 0 0,0 0 1 0 0,0 0 0 0 0,0 0 0 0 0,-1 1 0 0 0,1-1 0 0 0,0 0 0 0 0,0 1 0 0 0,-1-1 0 0 0,1 0 0 0 0,0 1 0 0 0,-1-1 0 0 0,1 1 0 0 0,0-1 0 0 0,-1 1 0 0 0,1-1 0 0 0,-1 1 0 0 0,1-1 0 0 0,-1 1 0 0 0,1 0 0 0 0,-1-1 0 0 0,1 1 0 0 0,-1 0 3 0 0,37 51-229 0 0,-31-42 208 0 0,2 1-10 0 0,-6-5-54 0 0,1 0-1 0 0,0 0 1 0 0,0 0 0 0 0,0 0-1 0 0,1-1 1 0 0,0 0-1 0 0,0 1 1 0 0,1-2 0 0 0,-1 1-1 0 0,1 0 1 0 0,0-1 0 0 0,0 0-1 0 0,1 0 1 0 0,-1 0-1 0 0,1-1 1 0 0,0 0 0 0 0,0 0-1 0 0,0 0 1 0 0,0-1 0 0 0,0 0-1 0 0,1 0 1 0 0,-1 0-1 0 0,1-1 1 0 0,-1 0 0 0 0,1 0-1 0 0,-1-1 1 0 0,1 0 0 0 0,5 0 85 0 0,57-48-2916 0 0,-55 30 1647 0 0</inkml:trace>
  <inkml:trace contextRef="#ctx0" brushRef="#br0" timeOffset="13117.601">25534 216 848 0 0,'3'-92'8258'0'0,"-3"91"-7971"0"0,0-9 559 0 0,-4 52-657 0 0,2 0-1 0 0,1 1 1 0 0,3-1 0 0 0,1 0-1 0 0,2 0 1 0 0,5 16-189 0 0,-10-48 9 0 0,0 0-1 0 0,0 0 1 0 0,1 0-1 0 0,1 0 1 0 0,0 0-1 0 0,0 0 1 0 0,1-1-1 0 0,0 1 1 0 0,1-1-1 0 0,0 0 1 0 0,0 0 0 0 0,1 0-1 0 0,0 0 1 0 0,1-1-1 0 0,-1 0 1 0 0,2 0-1 0 0,-1-1 1 0 0,1 1-1 0 0,0-1 1 0 0,1-1-1 0 0,0 1 1 0 0,0-1 0 0 0,0-1-1 0 0,0 0 1 0 0,1 0-1 0 0,0 0 1 0 0,0-1-1 0 0,1-1 1 0 0,-1 1-1 0 0,1-2 1 0 0,-1 1-1 0 0,4-1-8 0 0,-3-6-23 0 0,1 0 0 0 0,-1-2 0 0 0,0 1 0 0 0,0-1 0 0 0,-1 0-1 0 0,0-1 1 0 0,0 0 0 0 0,0-1 0 0 0,-1 0 0 0 0,0 0 0 0 0,-1-1-1 0 0,0 1 1 0 0,0-2 0 0 0,-1 1 0 0 0,0-1 0 0 0,0 0 0 0 0,-1 0-1 0 0,-1-1 1 0 0,1 1 0 0 0,0-6 23 0 0,-11 4 462 0 0,15 50-527 0 0,-1-34 31 0 0,1-1 1 0 0,0 0-1 0 0,0-1 0 0 0,0 1 0 0 0,0-2 0 0 0,0 1 0 0 0,0-1 0 0 0,0-1 0 0 0,0 0 0 0 0,1 0 0 0 0,-1 0 0 0 0,0-2 0 0 0,0 1 0 0 0,0-1 0 0 0,0 0 0 0 0,0-1 0 0 0,0 0 0 0 0,-1 0 0 0 0,1-1 1 0 0,-1 0-1 0 0,0 0 0 0 0,5-4 34 0 0,-5 4-12 0 0,0 0 1 0 0,0-1-1 0 0,-1 0 1 0 0,1 0-1 0 0,-1 0 0 0 0,0-1 1 0 0,-1 0-1 0 0,1 0 1 0 0,-1-1-1 0 0,0 0 1 0 0,-1 0-1 0 0,0 0 1 0 0,3-4 11 0 0,-8 10 10 0 0,0 0-1 0 0,0 1 1 0 0,1-1 0 0 0,-1 0 0 0 0,0 1 0 0 0,0-1 0 0 0,0 0 0 0 0,0 1-1 0 0,0-1 1 0 0,1 0 0 0 0,-1 1 0 0 0,-1-1 0 0 0,1 0 0 0 0,0 0 0 0 0,0 1-1 0 0,0-1 1 0 0,0 0 0 0 0,0 1 0 0 0,-1-1 0 0 0,1 1 0 0 0,0-1 0 0 0,0 0-1 0 0,-1 1 1 0 0,1-1 0 0 0,-1 1 0 0 0,1-1 0 0 0,0 0 0 0 0,-1 1 0 0 0,1-1-1 0 0,-1 1 1 0 0,1 0 0 0 0,-1-1 0 0 0,0 1 0 0 0,1-1 0 0 0,-1 1 0 0 0,1 0-1 0 0,-1-1 1 0 0,0 1 0 0 0,1 0 0 0 0,-1 0 0 0 0,0 0 0 0 0,1-1 0 0 0,-1 1-1 0 0,0 0 1 0 0,1 0 0 0 0,-1 0 0 0 0,0 0 0 0 0,1 0 0 0 0,-1 0 0 0 0,0 0-1 0 0,1 0 1 0 0,-1 1 0 0 0,0-1 0 0 0,1 0 0 0 0,-1 0 0 0 0,0 0 0 0 0,1 1-1 0 0,-1-1 1 0 0,0 0 0 0 0,1 1 0 0 0,-1-1 0 0 0,1 1 0 0 0,-1-1 0 0 0,1 1-1 0 0,-1-1 1 0 0,1 1 0 0 0,-1-1 0 0 0,1 1 0 0 0,0-1 0 0 0,-1 1-10 0 0,-4 12 9 0 0,0-1 0 0 0,1 1 0 0 0,0 0 0 0 0,1 0 0 0 0,0 0 0 0 0,1 0 0 0 0,1 0 0 0 0,0 1 0 0 0,1-1 0 0 0,0 0 0 0 0,1 1 0 0 0,1 3-9 0 0,0 28 86 0 0,32 291 255 0 0,-32-293-272 0 0,-1-1-1 0 0,-3 0 0 0 0,-2 0 1 0 0,-1 0-1 0 0,-2 0 1 0 0,-8 23-69 0 0,13-56 33 0 0,0 0 1 0 0,0-1 0 0 0,-1 1-1 0 0,0-1 1 0 0,-1 1-1 0 0,0-1 1 0 0,0 0 0 0 0,-1-1-1 0 0,0 1 1 0 0,0-1-1 0 0,-1 0 1 0 0,0 0 0 0 0,0 0-1 0 0,0-1 1 0 0,-1 0-1 0 0,0 0 1 0 0,0-1-1 0 0,-1 0 1 0 0,0 0 0 0 0,1 0-1 0 0,-2-1 1 0 0,1-1-1 0 0,0 1 1 0 0,-1-1 0 0 0,1-1-1 0 0,-3 1-33 0 0,3-5-4 0 0,0-1-1 0 0,1 0 0 0 0,-1 0 1 0 0,1-1-1 0 0,-1 1 1 0 0,1-2-1 0 0,0 1 0 0 0,1-1 1 0 0,-1 0-1 0 0,1 0 0 0 0,0-1 1 0 0,0 0-1 0 0,1 0 1 0 0,0 0-1 0 0,0-1 0 0 0,0 0 1 0 0,1 0-1 0 0,0 0 0 0 0,0 0 1 0 0,1-1-1 0 0,0 1 1 0 0,0-1-1 0 0,1 0 0 0 0,0 0 1 0 0,0 0-1 0 0,1 0 1 0 0,-1-6 4 0 0,-4-9-195 0 0,2-1 1 0 0,0 0 0 0 0,2 0 0 0 0,0 0 0 0 0,2 0 0 0 0,1-1 0 0 0,0 1 0 0 0,2 0 0 0 0,1 0 0 0 0,1 0 0 0 0,0 1 0 0 0,8-16 194 0 0,0 11-795 0 0,2 1 0 0 0,2 0 1 0 0,0 1-1 0 0,1 1 0 0 0,2 1 1 0 0,0 0-1 0 0,2 2 0 0 0,0 0 1 0 0,1 2-1 0 0,21-14 795 0 0,-12 8-1367 0 0</inkml:trace>
  <inkml:trace contextRef="#ctx0" brushRef="#br0" timeOffset="8083.713">20970 394 1304 0 0,'-3'0'199'0'0,"1"0"-1"0"0,-1 0 0 0 0,0 1 1 0 0,1-1-1 0 0,-1 0 1 0 0,0 1-1 0 0,1 0 0 0 0,-1 0 1 0 0,1 0-1 0 0,-1 0 1 0 0,1 0-1 0 0,-1 0 1 0 0,1 0-1 0 0,0 1 0 0 0,0 0 1 0 0,0-1-1 0 0,-1 1 1 0 0,2 0-1 0 0,-1 0 0 0 0,0 0 1 0 0,0 0-1 0 0,1 0 1 0 0,-1 0-1 0 0,1 0 1 0 0,-1 1-1 0 0,1-1 0 0 0,0 1-198 0 0,-13 123 663 0 0,14-99 42 0 0,1-24-736 0 0,-1 1 0 0 0,1-1 1 0 0,-1 1-1 0 0,1-1 0 0 0,0 0 1 0 0,0 1-1 0 0,1-1 0 0 0,-1 0 0 0 0,1 0 1 0 0,-1 0-1 0 0,1 0 0 0 0,0 0 1 0 0,0 0-1 0 0,1-1 0 0 0,-1 1 1 0 0,0-1-1 0 0,1 1 0 0 0,-1-1 1 0 0,1 0-1 0 0,0 0 0 0 0,0 0 0 0 0,0 0 1 0 0,0 0-1 0 0,0-1 0 0 0,0 1 1 0 0,4 0 30 0 0,31-39-3485 0 0,-30 11 2299 0 0</inkml:trace>
  <inkml:trace contextRef="#ctx0" brushRef="#br0" timeOffset="9051.524">21172 720 1472 0 0,'10'6'5673'0'0,"-3"-17"-2905"0"0,48-259-3167 0 0,-28 72-283 0 0,-27 199 677 0 0,0-1 0 0 0,0 1 0 0 0,1-1 0 0 0,-1 1 0 0 0,0 0-1 0 0,0-1 1 0 0,0 1 0 0 0,0-1 0 0 0,0 1 0 0 0,0 0 0 0 0,0-1 0 0 0,0 1 0 0 0,0-1-1 0 0,0 1 1 0 0,-1 0 0 0 0,1-1 0 0 0,0 1 0 0 0,0-1 0 0 0,-1 1 0 0 0,1 0 0 0 0,0-1-1 0 0,-1 1 1 0 0,1-1 0 0 0,0 1 0 0 0,-1-1 0 0 0,1 0 0 0 0,-1 1 0 0 0,1-1-1 0 0,0 1 1 0 0,-1-1 0 0 0,1 0 0 0 0,-1 1 0 0 0,0-1 0 0 0,1 0 0 0 0,-1 1 0 0 0,1-1-1 0 0,-1 0 1 0 0,1 0 0 0 0,-1 0 0 0 0,0 0 0 0 0,1 1 0 0 0,-1-1 0 0 0,1 0 0 0 0,-1 0-1 0 0,0 0 1 0 0,1 0 0 0 0,-1 0 0 0 0,0 0 0 0 0,1-1 0 0 0,-1 1 0 0 0,1 0 0 0 0,-1 0-1 0 0,0 0 1 0 0,1-1 0 0 0,-1 1 0 0 0,1 0 0 0 0,-1 0 0 0 0,1-1 0 0 0,-1 1 0 0 0,1-1-1 0 0,-1 1 6 0 0,10 12 20 0 0,0 0 0 0 0,1 0-1 0 0,0-1 1 0 0,0 0 0 0 0,2 0 0 0 0,-1-2-1 0 0,1 1 1 0 0,1-2 0 0 0,0 1-1 0 0,0-2 1 0 0,5 3-20 0 0,-5-3 88 0 0,1 0-1 0 0,-1 1 1 0 0,0 1 0 0 0,-1 0 0 0 0,0 1-1 0 0,-1 0 1 0 0,0 1 0 0 0,0 0-1 0 0,-2 1 1 0 0,1 0 0 0 0,2 5-88 0 0,-11-12-5 0 0,-1 0 0 0 0,0 0 0 0 0,0-1 0 0 0,0 1 0 0 0,0 0 0 0 0,-1 0 0 0 0,1 0 0 0 0,-1-1 0 0 0,-1 1 0 0 0,1 0 0 0 0,-1-1 0 0 0,1 1 0 0 0,-1-1 0 0 0,-1 0 0 0 0,1 0 0 0 0,-1 1 0 0 0,1-1 0 0 0,-1-1 0 0 0,0 1 0 0 0,0 0 0 0 0,-1-1 0 0 0,1 0 0 0 0,-1 1 0 0 0,0-1 0 0 0,0-1 0 0 0,0 1 0 0 0,0-1 0 0 0,0 1 0 0 0,0-1 0 0 0,-1 0 0 0 0,1-1 0 0 0,-1 1 0 0 0,0-1 0 0 0,1 0 0 0 0,-1 0 0 0 0,0 0 1 0 0,0-1-1 0 0,-1 1 5 0 0,5-1-133 0 0,0-1 0 0 0,0 1 0 0 0,-1 0 0 0 0,1 0 0 0 0,0 0 0 0 0,-1-1 0 0 0,1 1 0 0 0,0 0 0 0 0,0-1 0 0 0,0 0 0 0 0,0 1 0 0 0,-1-1 0 0 0,1 1 0 0 0,0-1 0 0 0,0 0 0 0 0,0 0 1 0 0,0 0-1 0 0,0 0 0 0 0,1 0 0 0 0,-1 1 0 0 0,0-2 0 0 0,0 1 0 0 0,1 0 0 0 0,-1 0 0 0 0,0 0 0 0 0,1 0 0 0 0,-1 0 0 0 0,1 0 0 0 0,0-1 0 0 0,-1 1 0 0 0,1 0 0 0 0,0 0 1 0 0,0-1-1 0 0,-1 1 0 0 0,1 0 0 0 0,0-1 0 0 0,0 1 0 0 0,1 0 0 0 0,-1 0 0 0 0,0-1 0 0 0,0 1 0 0 0,1 0 0 0 0,-1 0 0 0 0,0-1 0 0 0,1 1 0 0 0,-1 0 0 0 0,1 0 0 0 0,0 0 0 0 0,-1 0 1 0 0,1 0-1 0 0,0-1 133 0 0,8-19-1240 0 0</inkml:trace>
  <inkml:trace contextRef="#ctx0" brushRef="#br0" timeOffset="31918.448">15978 1536 1468 0 0,'11'1'510'0'0,"1"0"-1"0"0,0 1 0 0 0,-1 0 1 0 0,1 1-1 0 0,-1 0 1 0 0,0 1-1 0 0,0 0 1 0 0,0 1-1 0 0,0 0 1 0 0,-1 1-1 0 0,9 6-509 0 0,152 149 3068 0 0,-161-149-2930 0 0,0 1 1 0 0,-1 0-1 0 0,0 1 0 0 0,-1 0 0 0 0,-1 0 0 0 0,0 1 1 0 0,-1 0-1 0 0,0 0 0 0 0,-1 0 0 0 0,-1 1 0 0 0,-1 0 1 0 0,0 0-1 0 0,-1 0 0 0 0,-1 0 0 0 0,0 0 0 0 0,-1 0 0 0 0,-1 0 1 0 0,0 0-1 0 0,-3 8-138 0 0,0-7-91 0 0,-1 1 0 0 0,-1-1 0 0 0,0-1-1 0 0,-1 1 1 0 0,-1-1 0 0 0,-1 0 0 0 0,0-1 0 0 0,-1 0 0 0 0,0 0 0 0 0,-2-1 0 0 0,1-1 0 0 0,-2 0-1 0 0,0 0 1 0 0,-7 4 91 0 0,5-6-736 0 0,0-1 0 0 0,-1-1-1 0 0,0 0 1 0 0,0-1 0 0 0,-1-1-1 0 0,-1-1 1 0 0,1 0 0 0 0,-1-1-1 0 0,0-1 1 0 0,0-1 0 0 0,0 0-1 0 0,-13 0 737 0 0,5-3-1418 0 0</inkml:trace>
  <inkml:trace contextRef="#ctx0" brushRef="#br0" timeOffset="32792.609">16987 1803 1336 0 0,'4'0'467'0'0,"2"1"3192"0"0,-29 4-2816 0 0,-210 109 1940 0 0,190-66-2129 0 0,43-47-624 0 0,130-9-161 0 0,143-61-1627 0 0,-253 54 1158 0 0,-19 14 450 0 0,-6-1 71 0 0,-20-5 195 0 0,-1 1 0 0 0,0 2 0 0 0,1 0 0 0 0,-1 2 0 0 0,0 0 0 0 0,0 2 0 0 0,0 1 0 0 0,-11 2-116 0 0,-37-1 319 0 0,229-56-921 0 0,-88 32 430 0 0,-46 17 167 0 0,-1 0 0 0 0,1-1 0 0 0,-1-1 0 0 0,0-1-1 0 0,-1-1 1 0 0,0-1 0 0 0,0 0 0 0 0,-1-1 0 0 0,-1-1-1 0 0,0-1 1 0 0,0-1 0 0 0,-1 0 0 0 0,-1-1 0 0 0,-1 0-1 0 0,10-14 6 0 0,-21 25 83 0 0,-1 0 1 0 0,0 0-1 0 0,0 0 0 0 0,0 0 0 0 0,-1-1 0 0 0,1 1 0 0 0,-1-1 0 0 0,0 1 0 0 0,0-1 0 0 0,-1 1 0 0 0,1-1 0 0 0,-1 1 0 0 0,0-1 0 0 0,-1 0 1 0 0,1 1-1 0 0,-1-1 0 0 0,1 1 0 0 0,-1-1 0 0 0,-1 1 0 0 0,1-1 0 0 0,-1 1 0 0 0,0 0 0 0 0,0 0 0 0 0,0 0 0 0 0,0 0 0 0 0,-1 0 0 0 0,1 0 1 0 0,-1 0-1 0 0,0 1 0 0 0,0-1 0 0 0,0 1 0 0 0,-1 0 0 0 0,1 0 0 0 0,-1 0 0 0 0,0 1 0 0 0,0-1 0 0 0,0 1 0 0 0,0 0 0 0 0,0 0 0 0 0,0 0 1 0 0,-1 1-1 0 0,1-1 0 0 0,-1 1 0 0 0,1 0 0 0 0,-1 1 0 0 0,1-1 0 0 0,-1 1 0 0 0,0-1-83 0 0,-2 4 42 0 0,1 0-1 0 0,0 0 1 0 0,1 1-1 0 0,-1-1 0 0 0,0 1 1 0 0,1 0-1 0 0,0 1 1 0 0,0-1-1 0 0,0 1 1 0 0,1 0-1 0 0,-1 0 1 0 0,1 1-1 0 0,1-1 1 0 0,-1 1-1 0 0,1 0 1 0 0,0 0-1 0 0,0 0 1 0 0,0 0-1 0 0,1 1 1 0 0,0-1-1 0 0,0 1 1 0 0,1-1-1 0 0,0 1 1 0 0,0 0-1 0 0,0-1 1 0 0,1 1-1 0 0,1 6-41 0 0,14 183 403 0 0,71 210-2647 0 0,-93-269-5494 0 0,5-133 6336 0 0</inkml:trace>
  <inkml:trace contextRef="#ctx0" brushRef="#br0" timeOffset="33134.485">18319 1626 1400 0 0,'-39'4'4286'0'0,"-42"70"-2354"0"0,58-41-1532 0 0,2 0 0 0 0,1 1 0 0 0,2 1 0 0 0,1 1 1 0 0,2 1-1 0 0,1 0 0 0 0,-3 20-400 0 0,-64 146-2024 0 0,-4-109-3524 0 0,58-84 4073 0 0</inkml:trace>
  <inkml:trace contextRef="#ctx0" brushRef="#br0" timeOffset="33397.726">17808 1768 2336 0 0,'4'-3'398'0'0,"-1"1"0"0"0,1-1 0 0 0,0 1 0 0 0,0-1 0 0 0,0 1-1 0 0,0 0 1 0 0,1 1 0 0 0,-1-1 0 0 0,0 1 0 0 0,1-1 0 0 0,-1 1 0 0 0,1 1-1 0 0,-1-1 1 0 0,1 1 0 0 0,0-1 0 0 0,-1 1 0 0 0,1 1 0 0 0,-1-1 0 0 0,1 1 0 0 0,3 0-398 0 0,146 64 1579 0 0,-130-51-795 0 0,330 211 1386 0 0,-132-56-6541 0 0,-216-165 3940 0 0,-4-2 151 0 0,0 0 0 0 0,0 0 0 0 0,0 0 0 0 0,0 0-1 0 0,1 0 1 0 0,-1 0 0 0 0,1-1 0 0 0,-1 1-1 0 0,1-1 1 0 0,0 0 0 0 0,0 0 0 0 0,0 0 0 0 0,-1 0-1 0 0,1 0 1 0 0,0-1 0 0 0,0 1 0 0 0,0-1 0 0 0,0 0-1 0 0,0 0 1 0 0,0 0 0 0 0,0 0 0 0 0,0-1 0 0 0,0 1-1 0 0,2-1 281 0 0,21-16-1260 0 0</inkml:trace>
  <inkml:trace contextRef="#ctx0" brushRef="#br0" timeOffset="33647.485">18943 1914 836 0 0,'5'-16'7470'0'0,"1"0"-2386"0"0,-5 4-7928 0 0,-25 17-4916 0 0,4-4 6386 0 0</inkml:trace>
  <inkml:trace contextRef="#ctx0" brushRef="#br0" timeOffset="31277.289">15149 1809 1228 0 0,'12'15'4216'0'0,"-8"34"-3349"0"0,-3-31-416 0 0,4 36 211 0 0,40 168 1264 0 0,-7-88-2707 0 0,-38-132-156 0 0,0-2-358 0 0,-30 11-2552 0 0,11-12 2521 0 0</inkml:trace>
  <inkml:trace contextRef="#ctx0" brushRef="#br0" timeOffset="31529.59">15178 1813 1944 0 0,'17'-10'574'0'0,"0"0"0"0"0,1 1-1 0 0,0 1 1 0 0,1 0 0 0 0,0 1-1 0 0,0 2 1 0 0,1 0 0 0 0,-1 0 0 0 0,1 2-1 0 0,0 1 1 0 0,0 0 0 0 0,1 1-574 0 0,48 36 259 0 0,-62 16-3470 0 0,-46 0 474 0 0,17-35 1421 0 0</inkml:trace>
  <inkml:trace contextRef="#ctx0" brushRef="#br0" timeOffset="31699.818">15219 2067 1068 0 0,'8'6'3721'0'0,"13"-7"-3074"0"0,-19 0-366 0 0,232-39 3267 0 0,-92-23-10193 0 0,-125 51 5229 0 0</inkml:trace>
  <inkml:trace contextRef="#ctx0" brushRef="#br0" timeOffset="30529.701">14430 1903 3036 0 0,'7'8'3982'0'0,"-12"38"-2449"0"0,-24 229 810 0 0,52-152-3618 0 0,-26-108-4642 0 0,-1-18 4487 0 0</inkml:trace>
  <inkml:trace contextRef="#ctx0" brushRef="#br0" timeOffset="31029.274">14328 1935 1568 0 0,'6'-1'204'0'0,"0"1"-1"0"0,0 0 1 0 0,1 0-1 0 0,-1 1 1 0 0,0 0-1 0 0,0 0 1 0 0,0 0-1 0 0,0 0 1 0 0,0 1-1 0 0,0 0 1 0 0,-1 1-1 0 0,1-1 1 0 0,-1 1-1 0 0,1 0 1 0 0,-1 0-1 0 0,0 1 1 0 0,0 0-1 0 0,0 0 1 0 0,-1 0-1 0 0,1 0 1 0 0,0 2-204 0 0,4 1 268 0 0,85 61 1553 0 0,-93-68-1723 0 0,26-2 160 0 0,-17-1-166 0 0,-1-1 0 0 0,0 0 0 0 0,1-1 1 0 0,-2 1-1 0 0,1-2 0 0 0,0 1 0 0 0,-1-1 1 0 0,0 0-1 0 0,-1-1 0 0 0,1 0 0 0 0,-1 0 1 0 0,0-1-1 0 0,-1 0 0 0 0,0 0 0 0 0,5-9-92 0 0,28-51 939 0 0,-27 117-718 0 0,7 54-185 0 0,40 186-1911 0 0,-59-289 1659 0 0,6 10-770 0 0,-3-11-3402 0 0,1-10 2911 0 0</inkml:trace>
  <inkml:trace contextRef="#ctx0" brushRef="#br0" timeOffset="29582.464">13629 1693 2088 0 0,'-21'5'277'0'0,"0"1"-1"0"0,0 0 0 0 0,1 2 1 0 0,0 0-1 0 0,0 1 0 0 0,1 2 1 0 0,0-1-1 0 0,1 2 1 0 0,0 1-1 0 0,1 0 0 0 0,1 1 1 0 0,0 0-1 0 0,1 2 1 0 0,0 0-1 0 0,1 0 0 0 0,1 2 1 0 0,1-1-1 0 0,0 2 0 0 0,1-1 1 0 0,2 2-1 0 0,-1-1 1 0 0,2 1-1 0 0,1 1 0 0 0,1-1 1 0 0,0 1-1 0 0,1 0 1 0 0,2 1-1 0 0,-2 17-276 0 0,5-27 55 0 0,0-1 0 0 0,1 1 0 0 0,0 0 0 0 0,1-1 0 0 0,1 0 0 0 0,-1 1 0 0 0,2-1 0 0 0,-1 0 0 0 0,2 0 1 0 0,-1 0-1 0 0,1-1 0 0 0,6 8-55 0 0,-1 0-72 0 0,1 0 0 0 0,1 0 0 0 0,1-1 0 0 0,0-1 0 0 0,2 0 0 0 0,-1 0 0 0 0,2-2 0 0 0,0 0 0 0 0,1-1 1 0 0,0 0-1 0 0,1-2 0 0 0,0 0 0 0 0,12 5 72 0 0,-10-7-654 0 0,1 0 1 0 0,0-1 0 0 0,0-2-1 0 0,1 0 1 0 0,-1-1-1 0 0,1-1 1 0 0,1-1 0 0 0,1 0 653 0 0,0-5-1386 0 0,14-9-74 0 0</inkml:trace>
  <inkml:trace contextRef="#ctx0" brushRef="#br0" timeOffset="29955.596">13827 1930 956 0 0,'8'-29'6416'0'0,"-3"40"-2955"0"0,10 246-2060 0 0,37 16-2848 0 0,-78-297-3977 0 0,-1-20 2877 0 0,14 18 1367 0 0</inkml:trace>
  <inkml:trace contextRef="#ctx0" brushRef="#br0" timeOffset="30189.179">13889 1791 936 0 0,'9'1'159'0'0,"-1"0"1"0"0,0 1-1 0 0,0 0 1 0 0,0 0-1 0 0,0 1 0 0 0,0 0 1 0 0,0 1-1 0 0,-1 0 0 0 0,0 0 1 0 0,1 0-1 0 0,-2 1 0 0 0,1 0 1 0 0,0 0-1 0 0,-1 1 1 0 0,0-1-1 0 0,0 2 0 0 0,-1-1 1 0 0,0 0-1 0 0,0 1 0 0 0,0 0 1 0 0,-1 0-1 0 0,0 1 0 0 0,-1-1 1 0 0,1 1-1 0 0,-1 0 1 0 0,-1 0-1 0 0,1 0 0 0 0,-1 0 1 0 0,-1 0-1 0 0,0 0 0 0 0,0 1 1 0 0,0-1-1 0 0,-1 0 0 0 0,-1 1 1 0 0,1-1-1 0 0,-1 0 1 0 0,-1 1-1 0 0,1-1 0 0 0,-1 0 1 0 0,-1 0-1 0 0,0 2-159 0 0,0-5-65 0 0,-1 0 0 0 0,1 0 0 0 0,-1 0 0 0 0,0 0-1 0 0,0-1 1 0 0,-1 1 0 0 0,1-1 0 0 0,-1 0 0 0 0,0-1 0 0 0,0 1 0 0 0,0-1-1 0 0,-1 0 1 0 0,1 0 0 0 0,-1-1 0 0 0,1 1 0 0 0,-1-1 0 0 0,0-1 0 0 0,0 1 0 0 0,0-1-1 0 0,0 0 1 0 0,0 0 0 0 0,-2-1 65 0 0,-20-14-2533 0 0,22 4 1245 0 0</inkml:trace>
  <inkml:trace contextRef="#ctx0" brushRef="#br0" timeOffset="26077.441">9195 1900 1036 0 0,'-2'-2'145'0'0,"0"0"0"0"0,0 1 0 0 0,0-1 1 0 0,0 0-1 0 0,-1 0 0 0 0,1 1 0 0 0,-1 0 0 0 0,1-1 0 0 0,-1 1 0 0 0,1 0 0 0 0,-1 0 1 0 0,1 0-1 0 0,-1 0 0 0 0,0 1 0 0 0,1-1 0 0 0,-1 1 0 0 0,0 0 0 0 0,0 0 0 0 0,0 0 1 0 0,1 0-1 0 0,-1 0 0 0 0,0 0 0 0 0,0 1 0 0 0,1-1 0 0 0,-1 1 0 0 0,0 0 0 0 0,1 0 1 0 0,-1 0-1 0 0,1 0 0 0 0,-1 0 0 0 0,1 1 0 0 0,-1-1 0 0 0,1 1 0 0 0,0-1 0 0 0,0 1 0 0 0,0 0 1 0 0,0 0-1 0 0,0 0 0 0 0,-1 1-145 0 0,-51 99 1185 0 0,50-78-917 0 0,1 1-1 0 0,2-1 1 0 0,0 1 0 0 0,1 0 0 0 0,2 0-1 0 0,0-1 1 0 0,2 1 0 0 0,3 6-268 0 0,143 488 1591 0 0,-142-456-2903 0 0,-8-61 174 0 0,-27 2-3252 0 0,12-16 3064 0 0,-1-5 42 0 0</inkml:trace>
  <inkml:trace contextRef="#ctx0" brushRef="#br0" timeOffset="26383.688">9123 1957 2240 0 0,'3'-12'3693'0'0,"23"-10"-3105"0"0,-21 19-184 0 0,12-8-266 0 0,1 1 0 0 0,0 1 0 0 0,1 0 0 0 0,-1 2 0 0 0,2 0 0 0 0,-1 1 0 0 0,1 1 0 0 0,0 0-1 0 0,0 2 1 0 0,0 1 0 0 0,0 0 0 0 0,20 1-138 0 0,-31 1-248 0 0,0 1 1 0 0,-1-1-1 0 0,1 1 0 0 0,0 1 0 0 0,-1 0 1 0 0,0 0-1 0 0,1 0 0 0 0,-1 1 0 0 0,0 1 1 0 0,0-1-1 0 0,0 1 0 0 0,-1 0 1 0 0,0 1-1 0 0,5 3 248 0 0,5 23-2645 0 0,-16-19 1342 0 0</inkml:trace>
  <inkml:trace contextRef="#ctx0" brushRef="#br0" timeOffset="26652.536">8982 2354 1412 0 0,'65'21'4969'0'0,"48"-17"-2928"0"0,-84-4-1244 0 0,203-17-1738 0 0,-108-1-4179 0 0,-98 14 3730 0 0</inkml:trace>
  <inkml:trace contextRef="#ctx0" brushRef="#br0" timeOffset="26994.66">9694 2267 1400 0 0,'-2'52'3732'0'0,"17"116"-1003"0"0,-14-164-2669 0 0,0 1 0 0 0,0-1 1 0 0,0 1-1 0 0,1-1 0 0 0,0 0 0 0 0,0 0 1 0 0,0 0-1 0 0,0 0 0 0 0,0 0 1 0 0,1 0-1 0 0,0 0 0 0 0,-1-1 1 0 0,1 0-1 0 0,1 1 0 0 0,-1-1 0 0 0,0 0 1 0 0,1 0-1 0 0,0-1 0 0 0,0 1 1 0 0,0-1-1 0 0,0 0 0 0 0,0 0 0 0 0,0 0 1 0 0,0 0-1 0 0,0-1 0 0 0,1 0 1 0 0,-1 0-1 0 0,1 0 0 0 0,-1 0 0 0 0,1-1 1 0 0,-1 0-1 0 0,1 0 0 0 0,-1 0 1 0 0,1 0-1 0 0,2-1-60 0 0,4-1 15 0 0,0-1-1 0 0,0 0 1 0 0,0-1-1 0 0,0 0 1 0 0,-1 0-1 0 0,0-2 1 0 0,0 1 0 0 0,0-1-1 0 0,0 0 1 0 0,-1-1-1 0 0,0 0 1 0 0,-1-1 0 0 0,1 0-1 0 0,-1 0 1 0 0,-1 0-1 0 0,0-1 1 0 0,0-1 0 0 0,-1 1-1 0 0,0-1 1 0 0,0 0-1 0 0,-1 0 1 0 0,0-1-1 0 0,-1 1 1 0 0,-1-1 0 0 0,1-2-15 0 0,-7-24 728 0 0,-3 81-511 0 0,10-30-379 0 0,1-1 0 0 0,0 1 1 0 0,0-1-1 0 0,1 0 0 0 0,1-1 0 0 0,0 1 0 0 0,1-1 1 0 0,0 0-1 0 0,1-1 0 0 0,1 0 0 0 0,3 3 162 0 0,18 23-2835 0 0,-24-25-343 0 0,-7-11 1690 0 0</inkml:trace>
  <inkml:trace contextRef="#ctx0" brushRef="#br0" timeOffset="27402.742">10259 2321 1324 0 0,'38'189'6303'0'0,"-38"-190"-6244"0"0,-1 0 1 0 0,1 1 0 0 0,0-1 0 0 0,-1 1-1 0 0,1 0 1 0 0,-1-1 0 0 0,1 1 0 0 0,-1-1-1 0 0,1 1 1 0 0,-1 0 0 0 0,0-1 0 0 0,1 1-1 0 0,-1 0 1 0 0,1-1 0 0 0,-1 1 0 0 0,0 0-1 0 0,1 0 1 0 0,-1 0 0 0 0,0 0 0 0 0,1 0-1 0 0,-1 0 1 0 0,0 0 0 0 0,1 0-1 0 0,-1 0 1 0 0,0 0 0 0 0,1 0 0 0 0,-1 0-1 0 0,0 0 1 0 0,1 0 0 0 0,-1 1 0 0 0,0-1-1 0 0,1 0 1 0 0,-1 0 0 0 0,1 1 0 0 0,-1-1-1 0 0,1 0 1 0 0,-1 1 0 0 0,1-1 0 0 0,-1 1-1 0 0,1-1 1 0 0,-1 1 0 0 0,1-1 0 0 0,-1 1-1 0 0,1-1 1 0 0,0 1 0 0 0,-1-1 0 0 0,1 1-1 0 0,0 0-59 0 0,3-18-41 0 0,1 0 0 0 0,1 0 0 0 0,0 1 0 0 0,1 0 0 0 0,1 0 0 0 0,1 1 1 0 0,0 0-1 0 0,1 0 0 0 0,0 1 0 0 0,1 0 0 0 0,1 0 0 0 0,0 1 0 0 0,1 1 0 0 0,0 0 0 0 0,1 0 0 0 0,1 1 0 0 0,-1 1 0 0 0,11-6 41 0 0,-22 16-14 0 0,0-1 0 0 0,0 0 0 0 0,0 0 1 0 0,0 0-1 0 0,0 1 0 0 0,0-1 0 0 0,1 1 0 0 0,-1 0 0 0 0,0 0 1 0 0,0-1-1 0 0,0 1 0 0 0,0 1 0 0 0,0-1 0 0 0,0 0 0 0 0,1 0 1 0 0,-1 1-1 0 0,0-1 0 0 0,0 1 0 0 0,0 0 0 0 0,0 0 0 0 0,0 0 1 0 0,0 0-1 0 0,-1 0 0 0 0,1 0 0 0 0,0 0 0 0 0,0 0 0 0 0,-1 1 1 0 0,1-1-1 0 0,-1 1 0 0 0,1-1 0 0 0,-1 1 0 0 0,1 0 0 0 0,-1-1 1 0 0,0 1-1 0 0,0 0 0 0 0,0 0 0 0 0,0 0 0 0 0,0 0 0 0 0,-1 0 1 0 0,1 0-1 0 0,0 0 0 0 0,-1 0 0 0 0,1 1 14 0 0,21 91-152 0 0,-20-5-1924 0 0,-2-57-1785 0 0,0-31 2656 0 0</inkml:trace>
  <inkml:trace contextRef="#ctx0" brushRef="#br0" timeOffset="27684.637">10907 2176 1148 0 0,'-9'4'295'0'0,"0"1"0"0"0,0-1 1 0 0,0 1-1 0 0,1 1 0 0 0,0-1 0 0 0,0 1 0 0 0,0 1 1 0 0,1 0-1 0 0,0 0 0 0 0,0 0 0 0 0,1 1 0 0 0,0 0 1 0 0,0 0-1 0 0,1 0 0 0 0,0 1 0 0 0,0 0 0 0 0,1 0 1 0 0,0 0-1 0 0,1 1 0 0 0,0-1 0 0 0,0 1 0 0 0,1-1 1 0 0,1 1-1 0 0,-1 3-295 0 0,3-8 38 0 0,0-1 0 0 0,1 1 0 0 0,0-1 0 0 0,-1 1 0 0 0,1-1 1 0 0,1 0-1 0 0,-1 0 0 0 0,1 0 0 0 0,-1 0 0 0 0,1 0 0 0 0,0 0 1 0 0,1-1-1 0 0,-1 1 0 0 0,1-1 0 0 0,-1 0 0 0 0,1 0 0 0 0,0 0 0 0 0,0-1 1 0 0,0 0-1 0 0,0 1 0 0 0,1-1 0 0 0,-1-1 0 0 0,2 2-38 0 0,7 0-352 0 0,0 0 1 0 0,0-1-1 0 0,0 0 0 0 0,0-1 1 0 0,0-1-1 0 0,0 0 0 0 0,1 0 1 0 0,-1-1-1 0 0,0-1 0 0 0,0-1 0 0 0,0 1 1 0 0,-1-2-1 0 0,1 0 0 0 0,-1 0 1 0 0,1-2-1 0 0,6-3 352 0 0,10-6-1171 0 0</inkml:trace>
  <inkml:trace contextRef="#ctx0" brushRef="#br0" timeOffset="28308.437">11273 1944 2128 0 0,'17'69'3395'0'0,"80"311"640"0"0,-86-322-3918 0 0,-12-56-148 0 0,0 1 0 0 0,0 0 0 0 0,-1-1 0 0 0,1 1 0 0 0,-1-1 0 0 0,0 1 0 0 0,0-1 0 0 0,1 0 0 0 0,-1 0 0 0 0,-1 0 0 0 0,1 0 0 0 0,0 0 0 0 0,0 0 0 0 0,-1-1 0 0 0,1 1 0 0 0,-1-1-1 0 0,0 0 1 0 0,1 0 0 0 0,-1 1 0 0 0,0-2 0 0 0,1 1 0 0 0,-1 0 0 0 0,0 0 0 0 0,0-1 0 0 0,0 0 0 0 0,0 0 0 0 0,0 1 0 0 0,0-2 0 0 0,0 1 0 0 0,1 0 0 0 0,-1-1 0 0 0,-3 0 31 0 0,3-1-21 0 0,0-1 0 0 0,0 0 0 0 0,1-1 0 0 0,-1 1 1 0 0,1 0-1 0 0,0-1 0 0 0,-1 1 0 0 0,1-1 0 0 0,1 0 0 0 0,-1 1 0 0 0,1-1 0 0 0,-1 0 0 0 0,1 0 0 0 0,0 0 0 0 0,1 0 0 0 0,-1-1 1 0 0,1 1-1 0 0,-1 0 0 0 0,1 0 0 0 0,0 0 0 0 0,1 0 0 0 0,-1 0 0 0 0,1 0 0 0 0,0 0 0 0 0,0 0 0 0 0,0 0 0 0 0,0 0 0 0 0,1 0 1 0 0,0 0-1 0 0,0 0 0 0 0,0 1 0 0 0,0-1 0 0 0,0 1 0 0 0,1-1 0 0 0,-1 1 0 0 0,1 0 21 0 0,5-8 61 0 0,1 0 1 0 0,0 1-1 0 0,0 0 1 0 0,1 0-1 0 0,0 1 0 0 0,1 1 1 0 0,0 0-1 0 0,0 0 0 0 0,1 1 1 0 0,9-5-62 0 0,-12 8 56 0 0,1 0 0 0 0,-1 0 0 0 0,1 1-1 0 0,0 0 1 0 0,0 1 0 0 0,1 0 0 0 0,-1 0 0 0 0,0 1 0 0 0,1 0 0 0 0,-1 1 0 0 0,0 0 0 0 0,1 1 0 0 0,-1 0 0 0 0,0 1 0 0 0,1 0 0 0 0,-1 1-1 0 0,0 0 1 0 0,0 0 0 0 0,-1 1 0 0 0,1 0 0 0 0,-1 1 0 0 0,0 0 0 0 0,0 0 0 0 0,0 1 0 0 0,-1 0 0 0 0,0 1 0 0 0,0 0 0 0 0,-1 0 0 0 0,1 1-1 0 0,-2-1 1 0 0,1 2 0 0 0,1 2-56 0 0,-3-4 28 0 0,0 0 0 0 0,0 0 1 0 0,0 1-1 0 0,-1 0 0 0 0,0 0 0 0 0,-1 0 0 0 0,1 1 0 0 0,-2-1 0 0 0,1 1 0 0 0,-1-1 0 0 0,0 1 0 0 0,-1 0 1 0 0,0 0-1 0 0,-1 5-28 0 0,-1-13-164 0 0,-1 1 1 0 0,0 0 0 0 0,1 0 0 0 0,-1 0 0 0 0,0-1 0 0 0,0 1-1 0 0,0-1 1 0 0,0 0 0 0 0,0 0 0 0 0,-1 1 0 0 0,1-1 0 0 0,0-1-1 0 0,-1 1 1 0 0,1 0 0 0 0,0 0 0 0 0,-1-1 0 0 0,1 0 0 0 0,-1 1-1 0 0,1-1 1 0 0,-1 0 0 0 0,1 0 0 0 0,-1 0 0 0 0,1 0-1 0 0,-1-1 1 0 0,1 1 0 0 0,0-1 0 0 0,-1 0 0 0 0,1 1 0 0 0,0-1-1 0 0,-1 0 1 0 0,1 0 0 0 0,0 0 0 0 0,0-1 0 0 0,0 1 0 0 0,0-1-1 0 0,0 1 1 0 0,0-1 0 0 0,0 1 0 0 0,0-1 0 0 0,1 0-1 0 0,-1 0 1 0 0,1 0 0 0 0,-1 0 0 0 0,1 0 0 0 0,0 0 0 0 0,-1-2 163 0 0,-13-17-1272 0 0</inkml:trace>
  <inkml:trace contextRef="#ctx0" brushRef="#br0" timeOffset="28558.845">11760 1923 1428 0 0,'0'-3'1368'0'0,"1"1"-284"0"0,-2-1-224 0 0,-1 2-119 0 0,-1 1-261 0 0,0-2-52 0 0,1 2-88 0 0,1-1-68 0 0,-1 1-144 0 0,0 3-176 0 0,2-2-52 0 0,4 2 20 0 0,-1 2-356 0 0,2-2-416 0 0,11 7-509 0 0,1 1 61 0 0,-1-5-212 0 0</inkml:trace>
  <inkml:trace contextRef="#ctx0" brushRef="#br0" timeOffset="29146.552">12229 2064 1088 0 0,'-65'18'3916'0'0,"-59"90"-1434"0"0,124-108-2465 0 0,-10 10 148 0 0,1 0 0 0 0,1 0 0 0 0,0 1-1 0 0,0 0 1 0 0,1 1 0 0 0,0 0-1 0 0,1 0 1 0 0,0 0 0 0 0,1 1 0 0 0,1-1-1 0 0,0 1 1 0 0,1 1 0 0 0,0-1-1 0 0,1 0 1 0 0,0 1 0 0 0,1-1-165 0 0,3-10 18 0 0,0-1-1 0 0,0 0 1 0 0,1 0-1 0 0,-1 0 1 0 0,1 0-1 0 0,-1 0 1 0 0,1 0-1 0 0,0-1 1 0 0,0 1 0 0 0,0-1-1 0 0,0 0 1 0 0,0 0-1 0 0,0 0 1 0 0,0 0-1 0 0,0 0 1 0 0,0-1 0 0 0,0 1-1 0 0,0-1 1 0 0,1 0-1 0 0,-1 0 1 0 0,0 0-1 0 0,0-1 1 0 0,0 1 0 0 0,0-1-1 0 0,1 1 1 0 0,-1-1-1 0 0,0 0 1 0 0,0 0-1 0 0,0-1 1 0 0,-1 1 0 0 0,1 0-1 0 0,0-1 1 0 0,0 0-1 0 0,0 0-17 0 0,13-5 10 0 0,0-1 0 0 0,-1 0-1 0 0,0-1 1 0 0,0 0-1 0 0,-1-2 1 0 0,0 1 0 0 0,-1-2-1 0 0,0 0 1 0 0,-1 0 0 0 0,0-1-1 0 0,-1-1 1 0 0,-1 0-1 0 0,0 0 1 0 0,1-3-10 0 0,-11 18 10 0 0,1 0 0 0 0,-1-1 0 0 0,0 1 0 0 0,1 0 0 0 0,-1 0 0 0 0,1 0 0 0 0,0 0-1 0 0,-1-1 1 0 0,1 1 0 0 0,0 0 0 0 0,-1-1 0 0 0,1 1 0 0 0,0 0 0 0 0,0-1 0 0 0,0 1 0 0 0,-1-1 0 0 0,1 1 0 0 0,0-1 0 0 0,0 0 0 0 0,0 1 0 0 0,0-1-1 0 0,0 0 1 0 0,0 0 0 0 0,0 0 0 0 0,0 1 0 0 0,0-1 0 0 0,0 0 0 0 0,0 0 0 0 0,0 0 0 0 0,0 0 0 0 0,0-1 0 0 0,-1 1 0 0 0,1 0 0 0 0,0 0 0 0 0,0-1-1 0 0,0 1 1 0 0,0 0 0 0 0,0-1 0 0 0,0 1 0 0 0,0-1 0 0 0,0 1 0 0 0,-1-1 0 0 0,1 1 0 0 0,0-1 0 0 0,0 0 0 0 0,-1 1 0 0 0,1-1 0 0 0,-1 0 0 0 0,1 0 0 0 0,0 1-1 0 0,-1-1 1 0 0,1 0 0 0 0,-1 0 0 0 0,0 0 0 0 0,1 0 0 0 0,-1 0 0 0 0,0 0-10 0 0,14 60 851 0 0,8-76-684 0 0,262-200 594 0 0,-279 219-803 0 0,0-1 0 0 0,-1 1 0 0 0,1 0 0 0 0,-1 0 0 0 0,1 0-1 0 0,-1 1 1 0 0,0 0 0 0 0,0 0 0 0 0,0 0 0 0 0,0 0 0 0 0,-1 0 0 0 0,1 1 0 0 0,-1 0 0 0 0,0-1 0 0 0,0 1 0 0 0,0 1 0 0 0,-1-1 0 0 0,1 0 0 0 0,-1 0 0 0 0,0 1-1 0 0,0 0 1 0 0,0 3 42 0 0,1-3-132 0 0,30 65-2579 0 0,-17 5-3848 0 0,-16-73 5295 0 0</inkml:trace>
  <inkml:trace contextRef="#ctx0" brushRef="#br0" timeOffset="24758.611">6249 2313 1316 0 0,'11'18'3729'0'0,"3"4"-3413"0"0,77 262 2606 0 0,-92-285-2943 0 0,0 0 0 0 0,0 0 0 0 0,0 1 0 0 0,1-1 0 0 0,-2 0 0 0 0,1 1 0 0 0,0-1 0 0 0,0 1 0 0 0,0 0 1 0 0,0-1-1 0 0,0 1 0 0 0,0 0 0 0 0,0 0 0 0 0,0-1 0 0 0,-1 1 0 0 0,1 0 0 0 0,0 0 0 0 0,0 0 0 0 0,0 0 0 0 0,0 1 0 0 0,-1-1 1 0 0,1 0-1 0 0,0 0 0 0 0,0 1 0 0 0,0-1 0 0 0,0 1 0 0 0,0-1 0 0 0,0 1 0 0 0,0-1 0 0 0,0 1 0 0 0,0 0 0 0 0,0-1 0 0 0,0 1 0 0 0,0 0 1 0 0,0 0-1 0 0,1 0 0 0 0,-1-1 0 0 0,0 1 0 0 0,0 0 0 0 0,1 0 0 0 0,-1 0 0 0 0,1 0 0 0 0,-1 1 0 0 0,1-1 0 0 0,-1 0 0 0 0,1 0 1 0 0,0 0-1 0 0,0 0 0 0 0,-1 0 0 0 0,1 0 0 0 0,0 1 0 0 0,0-1 0 0 0,0 0 0 0 0,0 0 0 0 0,0 0 0 0 0,0 0 0 0 0,1 1 0 0 0,-1-1 0 0 0,0 0 1 0 0,1 0-1 0 0,-1 1 21 0 0,-8-18-138 0 0,1 0 0 0 0,0 0 1 0 0,1 0-1 0 0,1-1 0 0 0,0 0 1 0 0,1 0-1 0 0,1 0 0 0 0,1-1 1 0 0,0 1-1 0 0,1-1 0 0 0,1 1 1 0 0,3-17 137 0 0,-5-20 65 0 0,1 31 357 0 0,0 0 0 0 0,1 0 0 0 0,2 0 0 0 0,0 0 0 0 0,1 1 0 0 0,2-1 0 0 0,0 1-1 0 0,7-19-421 0 0,-11 40 31 0 0,-1 0-1 0 0,1-1 0 0 0,-1 1 0 0 0,1 0 0 0 0,0 0 1 0 0,-1 0-1 0 0,1 0 0 0 0,0-1 0 0 0,0 1 0 0 0,0 0 1 0 0,0 0-1 0 0,0 1 0 0 0,0-1 0 0 0,0 0 0 0 0,0 0 0 0 0,0 0 1 0 0,0 1-1 0 0,1-1 0 0 0,-1 0 0 0 0,0 1 0 0 0,0 0 1 0 0,1-1-1 0 0,-1 1 0 0 0,0-1 0 0 0,1 1 0 0 0,-1 0 1 0 0,0 0-1 0 0,1 0 0 0 0,-1 0 0 0 0,1 0 0 0 0,-1 0 0 0 0,0 0 1 0 0,1 1-1 0 0,-1-1 0 0 0,0 0 0 0 0,1 1 0 0 0,-1-1 1 0 0,0 1-1 0 0,0-1 0 0 0,1 1 0 0 0,-1 0 0 0 0,0-1 0 0 0,0 1 1 0 0,0 0-1 0 0,0 0 0 0 0,0 0 0 0 0,0 0 0 0 0,0 0 1 0 0,0 0-1 0 0,0 0 0 0 0,-1 0 0 0 0,1 0 0 0 0,0 1-30 0 0,57 63 287 0 0,-54-61-240 0 0,23 37 76 0 0,-1 1-1 0 0,-2 2 1 0 0,-2 0-1 0 0,-2 1 1 0 0,2 13-123 0 0,-17-38 66 0 0,1 3 178 0 0,-3-36 257 0 0,0-17-548 0 0,1-1 1 0 0,2 1-1 0 0,0 1 0 0 0,2-1 0 0 0,2 1 0 0 0,0 1 1 0 0,2 0-1 0 0,1 0 0 0 0,1 1 0 0 0,2 1 0 0 0,11-15 47 0 0,-27 38-28 0 0,1 1-1 0 0,1-1 0 0 0,-1 0 0 0 0,0 1 1 0 0,1-1-1 0 0,-1 1 0 0 0,1 0 0 0 0,0-1 1 0 0,-1 1-1 0 0,1 0 0 0 0,0 0 0 0 0,1 0 1 0 0,-1 0-1 0 0,0 1 0 0 0,0-1 0 0 0,1 0 1 0 0,-1 1-1 0 0,1 0 0 0 0,-1 0 0 0 0,1-1 1 0 0,0 1-1 0 0,0 1 0 0 0,-1-1 0 0 0,1 0 1 0 0,0 1-1 0 0,0-1 0 0 0,0 1 0 0 0,-1 0 1 0 0,1 0-1 0 0,0 0 0 0 0,0 1 0 0 0,0-1 1 0 0,0 0-1 0 0,-1 1 0 0 0,1 0 0 0 0,0 0 1 0 0,0 0-1 0 0,-1 0 0 0 0,1 0 0 0 0,-1 0 1 0 0,1 1-1 0 0,-1-1 0 0 0,1 1 0 0 0,-1 0 1 0 0,0 0-1 0 0,0 0 0 0 0,0 0 0 0 0,0 0 1 0 0,0 0-1 0 0,0 0 0 0 0,-1 1 0 0 0,1-1 1 0 0,-1 1-1 0 0,1-1 0 0 0,-1 1 0 0 0,0-1 1 0 0,0 1-1 0 0,0 2 29 0 0,41 150-179 0 0,-42-143 121 0 0,0 0 0 0 0,1 0 1 0 0,0-1-1 0 0,1 1 1 0 0,0-1-1 0 0,1 1 1 0 0,0-1-1 0 0,1 0 1 0 0,0 0-1 0 0,1 0 1 0 0,0-1-1 0 0,1 1 1 0 0,0-1-1 0 0,1 0 1 0 0,-1-1-1 0 0,2 0 1 0 0,0 0-1 0 0,0 0 1 0 0,0-1-1 0 0,1 0 1 0 0,0-1-1 0 0,1 0 1 0 0,-1-1-1 0 0,1 1 1 0 0,1-2-1 0 0,0 1 58 0 0,-1-3-336 0 0,0-1 0 0 0,1 0 0 0 0,-1 0 1 0 0,0-1-1 0 0,0 0 0 0 0,1-1 0 0 0,-1 0 0 0 0,0-1 0 0 0,1 0 0 0 0,-1-1 0 0 0,0 0 0 0 0,0 0 1 0 0,0-1-1 0 0,9-4 336 0 0,5-2-586 0 0</inkml:trace>
  <inkml:trace contextRef="#ctx0" brushRef="#br0" timeOffset="25130.947">7299 2514 2792 0 0,'77'-97'2188'0'0,"-76"94"-2114"0"0,-1 1-1 0 0,1-1 0 0 0,-1 1 0 0 0,0-1 0 0 0,0 1 0 0 0,0-1 0 0 0,0 1 0 0 0,-1-1 0 0 0,1 1 0 0 0,-1-1 0 0 0,1 1 1 0 0,-1-1-1 0 0,0 1 0 0 0,0 0 0 0 0,0-1 0 0 0,0 1 0 0 0,-1 0 0 0 0,1 0 0 0 0,0 0 0 0 0,-1 0 0 0 0,0 0 0 0 0,1 0 0 0 0,-1 0 1 0 0,0 0-1 0 0,0 1 0 0 0,0-1 0 0 0,0 1 0 0 0,0-1 0 0 0,0 1 0 0 0,-1 0 0 0 0,1 0 0 0 0,0 0 0 0 0,-1 0 0 0 0,1 0 1 0 0,-1 1-1 0 0,1-1 0 0 0,-1 1 0 0 0,1 0 0 0 0,-1-1 0 0 0,1 1 0 0 0,-1 0 0 0 0,1 0 0 0 0,-1 1 0 0 0,1-1 0 0 0,-1 0 0 0 0,1 1 1 0 0,-1 0-1 0 0,1-1 0 0 0,0 1 0 0 0,-1 0 0 0 0,1 0 0 0 0,0 1 0 0 0,0-1 0 0 0,-1 0 0 0 0,1 1 0 0 0,0-1 0 0 0,0 1 1 0 0,0 0-74 0 0,-9 4 51 0 0,1 0 0 0 0,0 1 0 0 0,0 0 1 0 0,1 0-1 0 0,-1 1 0 0 0,2 0 1 0 0,-1 1-1 0 0,1 0 0 0 0,1 0 1 0 0,-1 1-1 0 0,2-1 0 0 0,-1 2 0 0 0,1-1 1 0 0,1 1-1 0 0,0 0 0 0 0,0 0 1 0 0,1 0-1 0 0,0 3-51 0 0,4-13 7 0 0,0 1-1 0 0,0-1 1 0 0,-1 0 0 0 0,1 0-1 0 0,0 0 1 0 0,0 1 0 0 0,0-1-1 0 0,1 0 1 0 0,-1 0 0 0 0,0 1-1 0 0,0-1 1 0 0,1 0 0 0 0,-1 0-1 0 0,0 0 1 0 0,1 0 0 0 0,-1 0-1 0 0,1 0 1 0 0,0 0 0 0 0,-1 0-1 0 0,1 0 1 0 0,0 0 0 0 0,0 0-1 0 0,-1 0 1 0 0,1 0 0 0 0,0 0-1 0 0,0 0 1 0 0,0-1 0 0 0,0 1-1 0 0,0 0 1 0 0,0-1 0 0 0,0 1-1 0 0,1-1 1 0 0,-1 1 0 0 0,0-1-1 0 0,0 0 1 0 0,0 1 0 0 0,0-1-1 0 0,1 0 1 0 0,-1 0 0 0 0,0 0-1 0 0,0 0 1 0 0,0 0 0 0 0,1 0-1 0 0,-1 0 1 0 0,0 0 0 0 0,0 0-1 0 0,0-1 1 0 0,1 1-7 0 0,70-18 64 0 0,-57 14-20 0 0,109-42 2215 0 0,-37 91-4952 0 0,-34 1-4998 0 0,-48-42 6253 0 0</inkml:trace>
  <inkml:trace contextRef="#ctx0" brushRef="#br0" timeOffset="25565.735">7563 2585 1060 0 0,'27'-53'3402'0'0,"77"-117"-627"0"0,-73 133-2059 0 0,-30 37-658 0 0,-1 0 4 0 0,7 14 21 0 0,40 132 416 0 0,-47-145-343 0 0,0-1 59 0 0,0-1-137 0 0,0 1 0 0 0,0 0-1 0 0,-1 0 1 0 0,1 0 0 0 0,0 0-1 0 0,0 0 1 0 0,0 0 0 0 0,-1 0-1 0 0,1 0 1 0 0,0 0 0 0 0,0 1-78 0 0,3-15-15 0 0,1 0 0 0 0,0 1 0 0 0,1-1 0 0 0,1 1 0 0 0,0 1 0 0 0,1-1 0 0 0,0 1 0 0 0,1 0 1 0 0,0 1-1 0 0,1-1 0 0 0,0 2 0 0 0,1-1 0 0 0,0 2 0 0 0,1-1 0 0 0,0 1 0 0 0,0 1 0 0 0,1 0 0 0 0,12-6 15 0 0,-18 13 3 0 0,0 0 0 0 0,0 1-1 0 0,0-1 1 0 0,0 1 0 0 0,-1 1-1 0 0,1-1 1 0 0,0 1 0 0 0,0 0 0 0 0,0 1-1 0 0,-1-1 1 0 0,1 1 0 0 0,0 0-1 0 0,-1 0 1 0 0,0 1 0 0 0,0 0-1 0 0,1 0 1 0 0,-1 0 0 0 0,-1 0 0 0 0,1 1-1 0 0,-1 0 1 0 0,1 0 0 0 0,-1 0-1 0 0,0 1 1 0 0,0-1 0 0 0,-1 1-1 0 0,0 0 1 0 0,1 0 0 0 0,-2 0 0 0 0,1 0-1 0 0,0 0 1 0 0,-1 1 0 0 0,0-1-1 0 0,0 1 1 0 0,-1 0 0 0 0,0 0-1 0 0,0-1 1 0 0,0 1 0 0 0,-1 0 0 0 0,1 0-1 0 0,-2 1-2 0 0,0-2-29 0 0,0 0 1 0 0,-1 0-1 0 0,0 0 0 0 0,0-1 0 0 0,0 1 1 0 0,-1-1-1 0 0,1 1 0 0 0,-1-1 0 0 0,0 0 0 0 0,0 0 1 0 0,-1 0-1 0 0,1-1 0 0 0,-1 1 0 0 0,0-1 1 0 0,0 1-1 0 0,0-1 0 0 0,0-1 0 0 0,-1 1 0 0 0,1-1 1 0 0,-1 1-1 0 0,0-1 0 0 0,1 0 0 0 0,-1-1 1 0 0,-2 1 28 0 0,-81 6-4692 0 0,61-20 3295 0 0,8 0 92 0 0</inkml:trace>
  <inkml:trace contextRef="#ctx0" brushRef="#br0" timeOffset="18371.407">858 2394 916 0 0,'16'-12'957'0'0,"-16"9"-314"0"0,0 3-55 0 0,0 0-86 0 0,6-16 613 0 0,33-20 2484 0 0,-29 39-1132 0 0,-3 71-2283 0 0,-4-17-97 0 0,2 0 0 0 0,3 0 0 0 0,2-1 0 0 0,3 0 0 0 0,2 0 0 0 0,2-2 0 0 0,7 12-87 0 0,1-9-30 0 0,-25-56-175 0 0,0-1-106 0 0,-38-38-5771 0 0,10 7 3410 0 0,13 13 1408 0 0</inkml:trace>
  <inkml:trace contextRef="#ctx0" brushRef="#br0" timeOffset="18699.191">589 2361 1544 0 0,'0'-4'208'0'0,"0"0"-1"0"0,0 0 0 0 0,0 0 1 0 0,1 0-1 0 0,-1 0 1 0 0,1 0-1 0 0,0 0 0 0 0,0 0 1 0 0,1 1-1 0 0,-1-1 0 0 0,1 0 1 0 0,0 1-1 0 0,-1-1 1 0 0,2 1-1 0 0,-1-1 0 0 0,0 1 1 0 0,1 0-1 0 0,-1 0 1 0 0,1 0-1 0 0,0 1 0 0 0,2-2-207 0 0,119-63 1755 0 0,-108 62-1631 0 0,0 0 1 0 0,-1 1-1 0 0,1 1 0 0 0,1 0 0 0 0,-1 1 1 0 0,0 1-1 0 0,1 1 0 0 0,-1 0 1 0 0,0 1-1 0 0,14 2-124 0 0,-19-2 48 0 0,-1 1-1 0 0,1 0 1 0 0,0 0 0 0 0,-1 1 0 0 0,1 1 0 0 0,-1-1 0 0 0,0 2 0 0 0,0-1-1 0 0,-1 1 1 0 0,1 1 0 0 0,-1 0 0 0 0,0 0 0 0 0,-1 1 0 0 0,0 0-1 0 0,0 0 1 0 0,0 1 0 0 0,-1 0 0 0 0,0 1 0 0 0,0-1 0 0 0,-1 1-1 0 0,0 1 1 0 0,-1-1 0 0 0,0 1 0 0 0,2 6-48 0 0,-6-8 2 0 0,0 0 1 0 0,-1 0-1 0 0,0 0 1 0 0,-1 0-1 0 0,1 0 1 0 0,-2 0-1 0 0,1 0 0 0 0,-1 0 1 0 0,0 0-1 0 0,0-1 1 0 0,-1 1-1 0 0,0-1 1 0 0,-1 1-1 0 0,0-1 1 0 0,0 0-1 0 0,0 0 0 0 0,-1-1 1 0 0,0 1-1 0 0,0-1 1 0 0,-1 0-1 0 0,0-1 1 0 0,0 1-1 0 0,0-1 1 0 0,0 0-1 0 0,-7 3-2 0 0,0 2-502 0 0,-1-1 0 0 0,0-1 0 0 0,0 0 1 0 0,-1-1-1 0 0,1 0 0 0 0,-2-1 0 0 0,1-1 0 0 0,-1-1 0 0 0,0 0 0 0 0,0-1 1 0 0,0 0-1 0 0,-13 0 502 0 0,14-7-1431 0 0,-6-12-30 0 0</inkml:trace>
  <inkml:trace contextRef="#ctx0" brushRef="#br0" timeOffset="19444.856">1124 2672 1660 0 0,'-8'-27'5898'0'0,"31"6"-4461"0"0,44 3-1220 0 0,-55 20-190 0 0,-1 0 0 0 0,1 1 0 0 0,-1 0 0 0 0,0 1 0 0 0,0 1 0 0 0,0 0 1 0 0,-1 0-1 0 0,1 1 0 0 0,-1 0 0 0 0,-1 1 0 0 0,1 0 0 0 0,-1 1 0 0 0,-1-1 1 0 0,1 2-1 0 0,-1-1 0 0 0,-1 1 0 0 0,1 1 0 0 0,-2-1 0 0 0,1 1 1 0 0,-1 0-1 0 0,-1 1 0 0 0,0-1 0 0 0,0 1 0 0 0,-1 0 0 0 0,0 0 0 0 0,-1 1 1 0 0,-1-1-1 0 0,0 1 0 0 0,1 6-27 0 0,-3-10 36 0 0,0 1 0 0 0,-1-1 1 0 0,0 1-1 0 0,0-1 0 0 0,-1 0 1 0 0,0 1-1 0 0,0-1 0 0 0,-1 0 0 0 0,0 0 1 0 0,0-1-1 0 0,-1 1 0 0 0,0 0 1 0 0,-1-1-1 0 0,1 0 0 0 0,-1 0 0 0 0,-1-1 1 0 0,-1 3-37 0 0,6-8 10 0 0,0 1 0 0 0,-1-1 0 0 0,1 0 0 0 0,0 0 1 0 0,0 0-1 0 0,-1 0 0 0 0,1 1 0 0 0,0-2 0 0 0,-1 1 0 0 0,1 0 1 0 0,-1 0-1 0 0,1 0 0 0 0,-1-1 0 0 0,0 1 0 0 0,1-1 0 0 0,-1 1 1 0 0,0-1-1 0 0,1 0 0 0 0,-1 1 0 0 0,0-1 0 0 0,1 0 0 0 0,-1 0 1 0 0,0 0-1 0 0,1-1 0 0 0,-1 1 0 0 0,0 0 0 0 0,0-1 1 0 0,1 1-1 0 0,-1-1 0 0 0,1 1 0 0 0,-1-1 0 0 0,1 0 0 0 0,-1 1 1 0 0,1-1-1 0 0,-1 0 0 0 0,1 0 0 0 0,-1 0 0 0 0,1 0 0 0 0,0-1 1 0 0,0 1-1 0 0,0 0 0 0 0,0 0 0 0 0,-1-1 0 0 0,2 1 0 0 0,-1-1 1 0 0,0 1-1 0 0,0-1 0 0 0,0 1 0 0 0,1-1 0 0 0,-1 0 1 0 0,1 1-1 0 0,-1-1-10 0 0,-10-96-299 0 0,18 77 83 0 0,2 1-1 0 0,0 0 1 0 0,1 0 0 0 0,1 1 0 0 0,0 0 0 0 0,2 1 0 0 0,0 0 0 0 0,1 1 0 0 0,1 1-1 0 0,1 0 1 0 0,0 1 0 0 0,0 0 0 0 0,2 2 0 0 0,0 0 0 0 0,0 1 0 0 0,1 1 0 0 0,1 0-1 0 0,0 2 1 0 0,3-1 216 0 0,-21 9-373 0 0,11 0-2643 0 0,-4 5 1662 0 0</inkml:trace>
  <inkml:trace contextRef="#ctx0" brushRef="#br0" timeOffset="20348.038">1986 2636 1468 0 0,'-29'-22'4299'0'0,"-36"35"-3478"0"0,55-10-742 0 0,0 0 0 0 0,0 1 0 0 0,0 0 0 0 0,0 1 0 0 0,1 0 0 0 0,0 0 0 0 0,0 1 0 0 0,0 1 0 0 0,1-1 0 0 0,0 1 0 0 0,0 1 0 0 0,1 0 0 0 0,0 0 0 0 0,-3 4-79 0 0,9-11 14 0 0,1 1 0 0 0,0-1 1 0 0,-1 1-1 0 0,1-1 0 0 0,0 1 0 0 0,0-1 1 0 0,0 1-1 0 0,0-1 0 0 0,0 1 0 0 0,0-1 0 0 0,1 1 1 0 0,-1-1-1 0 0,0 1 0 0 0,1-1 0 0 0,-1 1 1 0 0,1-1-1 0 0,0 1 0 0 0,-1-1 0 0 0,1 0 1 0 0,0 1-1 0 0,0-1 0 0 0,0 0 0 0 0,0 0 0 0 0,0 0 1 0 0,0 0-1 0 0,0 0 0 0 0,0 0 0 0 0,0 0 1 0 0,1 0-1 0 0,-1 0 0 0 0,0 0 0 0 0,1 0 0 0 0,-1-1 1 0 0,1 1-1 0 0,-1-1 0 0 0,0 1 0 0 0,1-1 1 0 0,-1 0-1 0 0,1 1 0 0 0,-1-1 0 0 0,1 0 0 0 0,1 0-14 0 0,72 8-119 0 0,-70-8 126 0 0,11 1-94 0 0,-1-1 0 0 0,0-1 0 0 0,0 0 0 0 0,1-1 0 0 0,-1 0 0 0 0,0-2-1 0 0,0 0 1 0 0,-1 0 0 0 0,1-1 0 0 0,-1-1 0 0 0,7-4 87 0 0,-20 8-25 0 0,-1 0-1 0 0,1 0 0 0 0,-1 1 1 0 0,0-1-1 0 0,0 0 0 0 0,0 0 1 0 0,0 0-1 0 0,0 1 0 0 0,-1-1 1 0 0,1 0-1 0 0,0 0 0 0 0,-1 1 1 0 0,1-1-1 0 0,-1 0 0 0 0,0 1 1 0 0,1-1-1 0 0,-1 1 1 0 0,0-1-1 0 0,0 0 0 0 0,0 1 1 0 0,0 0-1 0 0,0-1 0 0 0,-1 1 1 0 0,1 0-1 0 0,0 0 0 0 0,-1-1 1 0 0,1 1-1 0 0,0 0 0 0 0,-1 0 1 0 0,0 0-1 0 0,1 1 0 0 0,-1-1 1 0 0,1 0-1 0 0,-1 1 0 0 0,0-1 1 0 0,0 1-1 0 0,1-1 0 0 0,-1 1 1 0 0,0 0-1 0 0,0 0 0 0 0,1 0 1 0 0,-1 0-1 0 0,0 0 0 0 0,0 0 1 0 0,1 0-1 0 0,-1 0 0 0 0,0 1 1 0 0,0-1-1 0 0,1 1 1 0 0,-1 0 25 0 0,-8-4-106 0 0,-135-29 885 0 0,167-8-1460 0 0,119-62-1244 0 0,79-76 1559 0 0,-215 172 610 0 0,-1 0 0 0 0,0 0 0 0 0,0 0 0 0 0,0 0 0 0 0,-1 0 0 0 0,1-1 0 0 0,-2 1 0 0 0,1-1-1 0 0,-1 0 1 0 0,0 0 0 0 0,0 0 0 0 0,-1 0 0 0 0,0 0 0 0 0,0 0 0 0 0,-1-1 0 0 0,0-5-244 0 0,-20-32 2185 0 0,43 164-1523 0 0,-5-23-487 0 0,-5 2-1 0 0,-4-1 0 0 0,-4 1 1 0 0,-5 29-175 0 0,0-126 84 0 0,6 5-98 0 0,2-16-44 0 0,0 1 0 0 0,0 0 0 0 0,1 1 1 0 0,0 0-1 0 0,0 0 0 0 0,1 1 1 0 0,0 1-1 0 0,0-1 0 0 0,1 1 0 0 0,-1 1 1 0 0,2 0-1 0 0,-1 1 0 0 0,0 0 0 0 0,1 0 1 0 0,-1 1-1 0 0,1 1 0 0 0,0 0 0 0 0,0 1 1 0 0,0 0-1 0 0,0 0 0 0 0,0 2 0 0 0,0-1 1 0 0,0 2-1 0 0,0-1 0 0 0,4 3 58 0 0,-14-4-5 0 0,1 1-1 0 0,-1 0 0 0 0,0 0 1 0 0,0-1-1 0 0,0 2 0 0 0,-1-1 1 0 0,1 0-1 0 0,0 0 0 0 0,0 1 1 0 0,0-1-1 0 0,-1 1 0 0 0,1-1 1 0 0,-1 1-1 0 0,1-1 0 0 0,-1 1 1 0 0,0 0-1 0 0,0 0 0 0 0,0 0 1 0 0,0 0-1 0 0,0 0 1 0 0,0 0-1 0 0,0 0 0 0 0,0 0 1 0 0,-1 0-1 0 0,1 1 0 0 0,-1-1 1 0 0,0 0-1 0 0,0 0 0 0 0,0 0 1 0 0,0 1-1 0 0,0-1 0 0 0,0 0 1 0 0,0 0-1 0 0,-1 0 0 0 0,1 1 1 0 0,-1-1-1 0 0,1 0 0 0 0,-1 0 1 0 0,0 0-1 0 0,0 0 0 0 0,0 0 1 0 0,0 0-1 0 0,0 0 1 0 0,-1-1-1 0 0,1 1 0 0 0,-1 0 1 0 0,1-1-1 0 0,-1 1 0 0 0,1 0 1 0 0,-1-1-1 0 0,0 0 0 0 0,0 0 1 0 0,-1 1 5 0 0,-104 65-77 0 0,-18-55-1587 0 0,120-13 1416 0 0,-1 1 1 0 0,1-2 0 0 0,0 1 0 0 0,-1 0-1 0 0,1-1 1 0 0,0 0 0 0 0,0 0 0 0 0,0-1-1 0 0,0 0 1 0 0,0 1 0 0 0,1-2-1 0 0,-1 1 1 0 0,1 0 0 0 0,0-1 0 0 0,0 0-1 0 0,0 0 1 0 0,0 0 0 0 0,1 0-1 0 0,0-1 1 0 0,-1 1 0 0 0,2-1 247 0 0,-9-18-1157 0 0</inkml:trace>
  <inkml:trace contextRef="#ctx0" brushRef="#br0" timeOffset="21485.877">3061 2645 904 0 0,'1'-2'124'0'0,"-1"1"-1"0"0,1-1 1 0 0,-1 1 0 0 0,0 0-1 0 0,0-1 1 0 0,1 1 0 0 0,-1-1 0 0 0,0 1-1 0 0,-1 0 1 0 0,1-1 0 0 0,0 1-1 0 0,0-1 1 0 0,0 1 0 0 0,-1 0-1 0 0,1-1 1 0 0,-1 1 0 0 0,1 0-1 0 0,-1-1 1 0 0,0 1 0 0 0,1 0-1 0 0,-1 0 1 0 0,0-1 0 0 0,0 1-1 0 0,0 0 1 0 0,0 0 0 0 0,0 0-1 0 0,0 0 1 0 0,0 0 0 0 0,0 0 0 0 0,0 1-1 0 0,0-1 1 0 0,-1 0 0 0 0,1 0-1 0 0,0 1 1 0 0,-1-1 0 0 0,1 1-1 0 0,0-1 1 0 0,-1 1 0 0 0,1 0-1 0 0,0 0 1 0 0,-1-1 0 0 0,1 1-1 0 0,-1 0 1 0 0,1 0 0 0 0,-1 0-124 0 0,-70-9 825 0 0,59 11-771 0 0,1 0-1 0 0,-1 1 1 0 0,1 1 0 0 0,0 0-1 0 0,0 1 1 0 0,0 0-1 0 0,1 1 1 0 0,0 0-1 0 0,0 0 1 0 0,0 2-1 0 0,1-1 1 0 0,0 1 0 0 0,0 1-1 0 0,1 0 1 0 0,0 0-1 0 0,1 0 1 0 0,0 2-1 0 0,0-1 1 0 0,1 1 0 0 0,1-1-1 0 0,-2 5-53 0 0,7-13 11 0 0,0 0 0 0 0,1 0 0 0 0,-1 0 0 0 0,1-1 0 0 0,0 1 0 0 0,0 0 0 0 0,0 0 0 0 0,0 0-1 0 0,0 0 1 0 0,0 0 0 0 0,0 0 0 0 0,0 0 0 0 0,1-1 0 0 0,-1 1 0 0 0,1 0 0 0 0,-1 0 0 0 0,1 0 0 0 0,0-1 0 0 0,0 1 0 0 0,0 0 0 0 0,0-1-1 0 0,0 1 1 0 0,0-1 0 0 0,0 1 0 0 0,0-1 0 0 0,1 1 0 0 0,-1-1 0 0 0,0 0 0 0 0,1 0 0 0 0,0 0 0 0 0,-1 0 0 0 0,1 0 0 0 0,-1 0 0 0 0,1 0-1 0 0,0 0 1 0 0,0 0 0 0 0,-1-1 0 0 0,1 1 0 0 0,0-1 0 0 0,0 0 0 0 0,0 1 0 0 0,0-1 0 0 0,0 0 0 0 0,0 0 0 0 0,-1 0 0 0 0,1 0 0 0 0,0 0 0 0 0,0-1-1 0 0,0 1 1 0 0,0-1 0 0 0,1 0-11 0 0,96-13 44 0 0,-86 11-102 0 0,0 0 0 0 0,0-1-1 0 0,0-1 1 0 0,-1 0 0 0 0,0 0 0 0 0,0-2 0 0 0,0 1 0 0 0,-1-1 0 0 0,0-1-1 0 0,0 0 1 0 0,0-1 0 0 0,-1 0 0 0 0,-1 0 0 0 0,0-1 0 0 0,5-7 58 0 0,-14 15-6 0 0,0 1 0 0 0,0 0 0 0 0,0 0 0 0 0,0 0 0 0 0,0 0 0 0 0,0 0 1 0 0,-1 0-1 0 0,1 0 0 0 0,-1 0 0 0 0,1 0 0 0 0,-1 0 0 0 0,1 0 0 0 0,-1 0 0 0 0,1 0 0 0 0,-1 0 1 0 0,0 0-1 0 0,1 0 0 0 0,-1 0 0 0 0,0 0 0 0 0,0 1 0 0 0,0-1 0 0 0,0 0 0 0 0,0 1 1 0 0,0-1-1 0 0,0 1 0 0 0,0-1 0 0 0,0 1 0 0 0,0-1 0 0 0,0 1 0 0 0,0 0 0 0 0,0-1 0 0 0,0 1 1 0 0,0 0-1 0 0,0 0 0 0 0,0 0 0 0 0,0 0 0 0 0,-1 0 0 0 0,1 0 0 0 0,0 0 0 0 0,0 0 1 0 0,0 0-1 0 0,0 1 0 0 0,0-1 0 0 0,0 0 0 0 0,0 1 0 0 0,0-1 0 0 0,0 1 0 0 0,0-1 0 0 0,0 1 1 0 0,0-1-1 0 0,0 1 0 0 0,0 0 0 0 0,0 0 0 0 0,0-1 0 0 0,1 1 0 0 0,-1 0 0 0 0,-1 1 6 0 0,1-2 0 0 0,-1 1 0 0 0,0 0-1 0 0,1-1 1 0 0,-1 1-1 0 0,1 0 1 0 0,-1 0 0 0 0,1 0-1 0 0,-1 0 1 0 0,1 0-1 0 0,0 0 1 0 0,-1 1 0 0 0,1-1-1 0 0,0 0 1 0 0,0 1 0 0 0,0-1-1 0 0,0 1 1 0 0,0-1-1 0 0,0 1 1 0 0,0-1 0 0 0,1 1-1 0 0,-1 0 1 0 0,0-1-1 0 0,1 1 1 0 0,0 0 0 0 0,-1-1-1 0 0,1 1 1 0 0,0 0-1 0 0,0 0 1 0 0,0-1 0 0 0,0 1-1 0 0,0 0 1 0 0,0 0 0 0 0,0 0-1 0 0,1-1 1 0 0,-1 1-1 0 0,1 0 1 0 0,-1-1 0 0 0,1 1-1 0 0,0 0 1 0 0,0-1-1 0 0,-1 1 1 0 0,1-1 0 0 0,0 1-1 0 0,0-1 1 0 0,1 1-1 0 0,-1-1 1 0 0,0 0 0 0 0,0 0-1 0 0,1 1 1 0 0,-1-1-1 0 0,0 0 1 0 0,1 0 0 0 0,88 35 57 0 0,-70-36-95 0 0,0-1 0 0 0,0 0 0 0 0,0-1 0 0 0,0-1 0 0 0,0-1-1 0 0,-1-1 1 0 0,0-1 0 0 0,0-1 0 0 0,0 0 0 0 0,-1-1 0 0 0,0-1 0 0 0,0-1 0 0 0,9-7 38 0 0,-15 6-20 0 0,0-1 0 0 0,-1 0 0 0 0,0-1 0 0 0,-1-1 0 0 0,0 1 0 0 0,-1-2 0 0 0,-1 1 1 0 0,0-1-1 0 0,-1 0 0 0 0,-1-1 0 0 0,0 0 0 0 0,-1 0 0 0 0,-1 0 0 0 0,0 0 0 0 0,-1-1 0 0 0,-1 0 1 0 0,-1 1-1 0 0,0-1 0 0 0,-1 0 0 0 0,-1 0 0 0 0,0 0 0 0 0,-4-13 20 0 0,5 7 145 0 0,-24-142 1132 0 0,23 166-1267 0 0,1-1 1 0 0,-1 0 0 0 0,0 1-1 0 0,1-1 1 0 0,-1 0 0 0 0,0 0-1 0 0,1 0 1 0 0,-1 1-1 0 0,0-1 1 0 0,1 0 0 0 0,-1 0-1 0 0,0 0 1 0 0,1 0 0 0 0,-1 0-1 0 0,0 0 1 0 0,1 0 0 0 0,-1-1-1 0 0,0 1 1 0 0,1 0-1 0 0,-1 0 1 0 0,0 0 0 0 0,1-1-1 0 0,-1 1 1 0 0,0 0 0 0 0,1-1-1 0 0,-1 1 1 0 0,1 0 0 0 0,-1-1-1 0 0,1 1 1 0 0,-1-1-1 0 0,1 1 1 0 0,-1-1 0 0 0,1 1-1 0 0,-1-1 1 0 0,1 1 0 0 0,0-1-1 0 0,-1 0 1 0 0,1 1 0 0 0,0-1-1 0 0,-1 1 1 0 0,1-1-1 0 0,0 0 1 0 0,0 1 0 0 0,0-1-1 0 0,0 0 1 0 0,-1 1 0 0 0,1-1-1 0 0,0 0 1 0 0,0 0-1 0 0,0 1 1 0 0,1-1 0 0 0,-1 0-1 0 0,0 1 1 0 0,0-1 0 0 0,0 0-1 0 0,0 1 1 0 0,1-1 0 0 0,-1 1-1 0 0,0-1 1 0 0,1 0-11 0 0,-15 226 85 0 0,15-149-11 0 0,16 128 83 0 0,-4-119 304 0 0,51-93-157 0 0,135-32-908 0 0,-196 39 586 0 0,1 1-1 0 0,0 0 0 0 0,-1 0 1 0 0,1 1-1 0 0,-1-1 0 0 0,1 1 1 0 0,-1 0-1 0 0,1 0 0 0 0,-1 0 1 0 0,0 0-1 0 0,1 1 0 0 0,-1-1 1 0 0,0 1-1 0 0,0 0 0 0 0,0 0 1 0 0,0 0-1 0 0,0 0 0 0 0,-1 0 1 0 0,1 1-1 0 0,-1-1 0 0 0,1 1 0 0 0,-1 0 1 0 0,0 0-1 0 0,0 0 0 0 0,0 0 1 0 0,0 0-1 0 0,-1 0 0 0 0,1 0 1 0 0,-1 1-1 0 0,0-1 0 0 0,0 0 1 0 0,0 1-1 0 0,0-1 0 0 0,0 1 1 0 0,-1-1-1 0 0,0 1 0 0 0,0 2 19 0 0,-6 2-57 0 0,-1 0 0 0 0,0-1-1 0 0,0 0 1 0 0,0-1-1 0 0,-1 0 1 0 0,0 0-1 0 0,-1 0 1 0 0,1-1-1 0 0,-1 0 1 0 0,0-1-1 0 0,0 0 1 0 0,0 0-1 0 0,-1-1 1 0 0,1 0-1 0 0,-1-1 1 0 0,0 0-1 0 0,0-1 1 0 0,0 0 0 0 0,0 0-1 0 0,-9-1 58 0 0,16 0-166 0 0,0 0-1 0 0,0 0 1 0 0,0-1 0 0 0,0 1-1 0 0,1-1 1 0 0,-1 1 0 0 0,0-1-1 0 0,0 0 1 0 0,0 0 0 0 0,1-1-1 0 0,-1 1 1 0 0,0 0 0 0 0,1-1-1 0 0,-1 0 1 0 0,1 1 0 0 0,0-1-1 0 0,-1 0 1 0 0,1 0 0 0 0,0 0-1 0 0,0-1 1 0 0,1 1 0 0 0,-1 0-1 0 0,0-1 1 0 0,1 0 0 0 0,-1 1-1 0 0,1-1 1 0 0,0 0 166 0 0,-3-9-1319 0 0</inkml:trace>
  <inkml:trace contextRef="#ctx0" brushRef="#br0" timeOffset="21749.585">4039 2505 876 0 0,'11'63'5090'0'0,"32"21"-3202"0"0,-6-14-1265 0 0,-49-29-6026 0 0,2-38 4237 0 0</inkml:trace>
  <inkml:trace contextRef="#ctx0" brushRef="#br0" timeOffset="21937.525">3978 2248 1068 0 0,'7'-66'10062'0'0,"23"83"-16034"0"0,-22-1 4503 0 0,0-1-8 0 0</inkml:trace>
  <inkml:trace contextRef="#ctx0" brushRef="#br0" timeOffset="22715.755">4199 2820 1564 0 0,'23'10'4307'0'0,"41"-49"-2820"0"0,-46 17-1405 0 0,-1-1 1 0 0,-1-1-1 0 0,-1 0 1 0 0,-1-1-1 0 0,-1 0 1 0 0,-1-1-1 0 0,-2-1 1 0 0,0 0-1 0 0,-2 0 1 0 0,-1-1-1 0 0,-1 1 1 0 0,-1-2-1 0 0,-2 1 0 0 0,0-11-82 0 0,1 11 42 0 0,12-162 409 0 0,-16 188-469 0 0,0 2 4 0 0,-8 4-14 0 0,5 29 42 0 0,1 1 1 0 0,2-1 0 0 0,1 0-1 0 0,1 0 1 0 0,2 0 0 0 0,1 0-1 0 0,2-1 1 0 0,1 0-1 0 0,2 0 1 0 0,1-1 0 0 0,1 0-1 0 0,2 0 1 0 0,1-2 0 0 0,4 6-15 0 0,-11-26 19 0 0,1 1 0 0 0,0-1 1 0 0,0-1-1 0 0,1 0 0 0 0,0 0 1 0 0,0-1-1 0 0,0 0 1 0 0,1-1-1 0 0,1 0 0 0 0,-1 0 1 0 0,1-1-1 0 0,-1-1 0 0 0,1 0 1 0 0,5 0-20 0 0,-12-3-21 0 0,0 1 0 0 0,0-1 0 0 0,0-1 0 0 0,0 1 0 0 0,1-1 0 0 0,-1 0 0 0 0,0 0 0 0 0,0 0 1 0 0,0-1-1 0 0,0 0 0 0 0,1 0 0 0 0,-1 0 0 0 0,0 0 0 0 0,0-1 0 0 0,-1 0 0 0 0,1 0 0 0 0,0 0 0 0 0,-1-1 0 0 0,1 0 1 0 0,-1 0-1 0 0,0 0 0 0 0,0 0 0 0 0,0 0 0 0 0,0-1 0 0 0,0 0 0 0 0,-1 0 0 0 0,0 0 0 0 0,0 0 0 0 0,0 0 0 0 0,0-1 0 0 0,-1 1 1 0 0,1-1-1 0 0,-1 0 0 0 0,0 0 0 0 0,0-1 21 0 0,-1 4 10 0 0,0 1 0 0 0,0-1 0 0 0,0 1 1 0 0,0-1-1 0 0,0 1 0 0 0,-1-1 0 0 0,1 0 0 0 0,-1 0 1 0 0,1 1-1 0 0,-1-1 0 0 0,1 0 0 0 0,-1 0 0 0 0,0 1 1 0 0,0-1-1 0 0,0 0 0 0 0,0 0 0 0 0,0 0 0 0 0,0 0 0 0 0,-1 1 1 0 0,1-1-1 0 0,0 0 0 0 0,-1 0 0 0 0,0 1 0 0 0,1-1 1 0 0,-1 0-1 0 0,0 1 0 0 0,0-1 0 0 0,0 1 0 0 0,0-1 1 0 0,0 1-1 0 0,0-1 0 0 0,0 1 0 0 0,0 0 0 0 0,-1-1 1 0 0,1 1-1 0 0,-1 0 0 0 0,1 0 0 0 0,-1 0 0 0 0,1 0 1 0 0,-1 0-1 0 0,1 0 0 0 0,-1 1 0 0 0,0-1 0 0 0,0 1 1 0 0,1-1-1 0 0,-1 1 0 0 0,0-1 0 0 0,0 1 0 0 0,1 0 0 0 0,-1 0 1 0 0,0 0-1 0 0,0 0 0 0 0,0 0 0 0 0,0 0 0 0 0,1 0 1 0 0,-1 1-1 0 0,0-1 0 0 0,0 1 0 0 0,1-1 0 0 0,-1 1 1 0 0,0 0-1 0 0,0 0-10 0 0,1 0-4 0 0,0-1-1 0 0,0 1 1 0 0,0 0 0 0 0,1-1-1 0 0,-1 1 1 0 0,0 0 0 0 0,1 0-1 0 0,-1-1 1 0 0,0 1 0 0 0,1 0-1 0 0,-1 0 1 0 0,1 0 0 0 0,-1 0-1 0 0,1 0 1 0 0,0 0 0 0 0,-1 0-1 0 0,1 0 1 0 0,0 0 0 0 0,0 0-1 0 0,-1 0 1 0 0,1 0 0 0 0,0 0-1 0 0,0 0 1 0 0,0 0 0 0 0,0 0 0 0 0,0 0-1 0 0,1 0 1 0 0,-1 0 0 0 0,0 0-1 0 0,0 0 1 0 0,1 0 0 0 0,-1 0-1 0 0,1-1 1 0 0,-1 1 0 0 0,0 0-1 0 0,1 0 1 0 0,0 0 0 0 0,-1 0-1 0 0,1 0 1 0 0,0-1 0 0 0,-1 1-1 0 0,1 0 1 0 0,0-1 0 0 0,0 1-1 0 0,-1 0 1 0 0,1-1 0 0 0,0 1-1 0 0,0-1 1 0 0,0 1 0 0 0,0-1-1 0 0,0 0 1 0 0,0 1 0 0 0,0-1 4 0 0,10 4-6799 0 0,-13-10 5354 0 0</inkml:trace>
  <inkml:trace contextRef="#ctx0" brushRef="#br0" timeOffset="22933.019">4796 2270 1964 0 0,'2'-19'6024'0'0,"2"18"-7408"0"0,9 6-2784 0 0,-11-4 2780 0 0</inkml:trace>
  <inkml:trace contextRef="#ctx0" brushRef="#br0" timeOffset="23575.852">5049 2191 860 0 0,'28'55'3978'0'0,"37"420"-67"0"0,-64-473-3899 0 0,0 0-1 0 0,0 0 0 0 0,0 0 0 0 0,0 0 0 0 0,0 0 0 0 0,0 0 1 0 0,0 0-1 0 0,1-1 0 0 0,-1 1 0 0 0,1 0 0 0 0,-1-1 0 0 0,1 1 1 0 0,0-1-1 0 0,0 1 0 0 0,-1-1 0 0 0,1 0 0 0 0,0 1 0 0 0,0-1 1 0 0,0 0-1 0 0,0-1 0 0 0,0 1 0 0 0,1 0 0 0 0,-1-1 0 0 0,0 1 0 0 0,0-1 1 0 0,1 1-1 0 0,-1-1 0 0 0,0 0 0 0 0,0 0 0 0 0,1 0 0 0 0,-1 0 1 0 0,0-1-1 0 0,0 1 0 0 0,0-1 0 0 0,1 1 0 0 0,-1-1 0 0 0,0 0 1 0 0,0 1-1 0 0,0-1 0 0 0,0 0 0 0 0,0-1 0 0 0,0 1 0 0 0,0 0 0 0 0,0-1 1 0 0,-1 1-1 0 0,1 0 0 0 0,0-1 0 0 0,-1 0 0 0 0,1 1 0 0 0,-1-1 1 0 0,0 0-1 0 0,0 0 0 0 0,1 0 0 0 0,-1 0 0 0 0,0 0 0 0 0,-1 0 1 0 0,1 0-1 0 0,0 0 0 0 0,-1-1 0 0 0,1 1 0 0 0,-1-1-11 0 0,96-141-84 0 0,-96 147 95 0 0,-1 1-1 0 0,0 0 1 0 0,1 0-1 0 0,0 0 0 0 0,-1 0 1 0 0,2 0-1 0 0,-1 0 1 0 0,0 0-1 0 0,1 0 1 0 0,0 0-1 0 0,0 0 0 0 0,0-1 1 0 0,0 1-1 0 0,0 0 1 0 0,1-1-1 0 0,0 1 1 0 0,0-1-1 0 0,0 1 1 0 0,0-1-1 0 0,0 0 0 0 0,1 0 1 0 0,-1 0-1 0 0,1 0 1 0 0,0 0-1 0 0,0-1 1 0 0,0 1-1 0 0,0-1 0 0 0,1 1 1 0 0,-1-1-1 0 0,0-1 1 0 0,1 1-1 0 0,0 0 1 0 0,-1-1-1 0 0,1 0 1 0 0,0 1-1 0 0,0-1 0 0 0,0-1 1 0 0,1 1-11 0 0,6 0-17 0 0,1-1 0 0 0,-1 0 0 0 0,0 0 0 0 0,0-2 0 0 0,0 1 0 0 0,1-1 0 0 0,-1-1-1 0 0,-1 0 1 0 0,1 0 0 0 0,0-1 0 0 0,-1-1 0 0 0,0 1 0 0 0,0-2 0 0 0,0 0 0 0 0,-1 0 0 0 0,0 0 0 0 0,0-1 0 0 0,0 0 0 0 0,6-9 17 0 0,-16 17 37 0 0,0-1 1 0 0,0 1-1 0 0,0-1 0 0 0,0 0 1 0 0,0 1-1 0 0,0-1 0 0 0,0 0 1 0 0,0 0-1 0 0,0 0 0 0 0,0 0 1 0 0,0 0-1 0 0,-1 0 0 0 0,1 0 1 0 0,0 0-1 0 0,0 0 0 0 0,0 0 1 0 0,0-1-1 0 0,0 1 1 0 0,0 0-1 0 0,0-1 0 0 0,0 1 1 0 0,0-1-1 0 0,0 1 0 0 0,0-1 1 0 0,0 1-1 0 0,0-1 0 0 0,0 0 1 0 0,0 0-1 0 0,0 1 0 0 0,1-1 1 0 0,-1 0-1 0 0,0 0 0 0 0,1 0 1 0 0,-1 0-1 0 0,0 0 0 0 0,1 0 1 0 0,-1 0-1 0 0,1 0 1 0 0,0 0-1 0 0,-1 0 0 0 0,1 0 1 0 0,0 0-1 0 0,0 0 0 0 0,-1 0 1 0 0,1-1-1 0 0,0 1 0 0 0,0 0 1 0 0,0 0-1 0 0,1-1-37 0 0,-12 20 32 0 0,1 1 0 0 0,0 0 1 0 0,2 0-1 0 0,0 1 0 0 0,2 0 0 0 0,0 1 0 0 0,1-1 0 0 0,1 1 1 0 0,1 0-1 0 0,1 0 0 0 0,0 0 0 0 0,2 1 0 0 0,1-1 1 0 0,2 18-33 0 0,-3-10 18 0 0,0-18-138 0 0,0-1-1 0 0,-1 1 1 0 0,-1-1-1 0 0,0 0 1 0 0,0 0-1 0 0,-1 1 0 0 0,-1-1 1 0 0,1-1-1 0 0,-2 1 1 0 0,1-1-1 0 0,-1 1 1 0 0,-1-1-1 0 0,1 0 0 0 0,-2-1 1 0 0,0 2 120 0 0,4-7-224 0 0,-1 0-1 0 0,1 0 1 0 0,-1 0-1 0 0,0 0 1 0 0,0-1 0 0 0,1 0-1 0 0,-2 1 1 0 0,1-1-1 0 0,0 0 1 0 0,0-1 0 0 0,-1 1-1 0 0,1-1 1 0 0,-1 0-1 0 0,1 0 1 0 0,-1-1 0 0 0,1 1-1 0 0,-1-1 1 0 0,0 0-1 0 0,1 0 1 0 0,-1 0 0 0 0,1-1-1 0 0,-1 0 1 0 0,1 1-1 0 0,-4-3 225 0 0,-38-13-1396 0 0,6-2 136 0 0</inkml:trace>
  <inkml:trace contextRef="#ctx0" brushRef="#br0" timeOffset="23838.852">4916 2417 1228 0 0,'65'-46'8127'0'0,"68"18"-7329"0"0,-90 22-431 0 0,174-7-7651 0 0,-190 13 6112 0 0</inkml:trace>
  <inkml:trace contextRef="#ctx0" brushRef="#br0" timeOffset="44734.17">3852 4019 1004 0 0,'11'-9'3991'0'0,"-18"19"-3426"0"0,6-8-3706 0 0,1-2 1894 0 0</inkml:trace>
  <inkml:trace contextRef="#ctx0" brushRef="#br0" timeOffset="48467.389">6265 3618 3780 0 0,'4'-16'3504'0'0,"7"-14"-346"0"0,21 41-6917 0 0,-13 21-196 0 0,-13-17 2695 0 0</inkml:trace>
  <inkml:trace contextRef="#ctx0" brushRef="#br0" timeOffset="49593.826">6895 3837 1652 0 0,'27'-12'4042'0'0,"-44"5"-1316"0"0,5 9-2658 0 0,0 1 0 0 0,0 1 0 0 0,1 0-1 0 0,-1 0 1 0 0,1 1 0 0 0,0 1 0 0 0,1 0 0 0 0,-1 0 0 0 0,1 1 0 0 0,0 0-1 0 0,1 1 1 0 0,0 0 0 0 0,0 1 0 0 0,1-1 0 0 0,0 2 0 0 0,0-1-1 0 0,1 1 1 0 0,0 0 0 0 0,1 1 0 0 0,0-1 0 0 0,1 1 0 0 0,0 1 0 0 0,1-1-1 0 0,0 1 1 0 0,1-1 0 0 0,0 1 0 0 0,0 0 0 0 0,2 0 0 0 0,-1 4-68 0 0,3-13-8 0 0,0-1 0 0 0,1 0 1 0 0,-1-1-1 0 0,1 1 1 0 0,-1 0-1 0 0,1 0 1 0 0,0-1-1 0 0,-1 1 0 0 0,1-1 1 0 0,0 1-1 0 0,0-1 1 0 0,0 0-1 0 0,0 1 1 0 0,0-1-1 0 0,0 0 0 0 0,1-1 1 0 0,-1 1-1 0 0,0 0 1 0 0,0-1-1 0 0,1 1 1 0 0,-1-1-1 0 0,0 0 0 0 0,1 1 1 0 0,-1-1-1 0 0,0 0 1 0 0,1 0-1 0 0,-1-1 1 0 0,1 1 7 0 0,-2 0-37 0 0,19-3-62 0 0,-4-7 60 0 0,-1-2 1 0 0,0 0 0 0 0,-1 0 0 0 0,-1-2-1 0 0,0 1 1 0 0,0-2 0 0 0,-2 1 0 0 0,0-2 0 0 0,0 0-1 0 0,1-5 39 0 0,50-64-236 0 0,-6 29-534 0 0,-51 112 806 0 0,-5-47-33 0 0,-1 2 8 0 0,0 0 1 0 0,1-1-1 0 0,0 1 0 0 0,1 0 0 0 0,1 0 0 0 0,-1-1 0 0 0,2 1 1 0 0,-1-1-1 0 0,1 1 0 0 0,1-1 0 0 0,0 0 0 0 0,0-1 1 0 0,1 1-1 0 0,2 1-11 0 0,-2-7-8 0 0,1-1 0 0 0,-1 0-1 0 0,1 0 1 0 0,0 0 0 0 0,0-1 0 0 0,0 0 0 0 0,0 0 0 0 0,0-1 0 0 0,0 0 0 0 0,0 0-1 0 0,1 0 1 0 0,-1-1 0 0 0,0 0 0 0 0,0 0 0 0 0,1 0 0 0 0,-1-1 0 0 0,0 0-1 0 0,1 0 1 0 0,-1-1 0 0 0,0 0 0 0 0,0 0 0 0 0,0 0 0 0 0,-1 0 0 0 0,1-1 0 0 0,0 0-1 0 0,-1-1 1 0 0,0 1 0 0 0,0-1 0 0 0,0 0 0 0 0,0 0 0 0 0,0-1 8 0 0,4 0 49 0 0,0-1 1 0 0,0 0-1 0 0,-1 0 0 0 0,0-1 1 0 0,0 0-1 0 0,-1-1 1 0 0,0 1-1 0 0,0-1 0 0 0,-1-1 1 0 0,0 1-1 0 0,0-1 1 0 0,-1 0-1 0 0,0 0 0 0 0,-1-1 1 0 0,1 0-1 0 0,-2 1 1 0 0,0-1-1 0 0,0 0 1 0 0,0-3-50 0 0,-1 39 44 0 0,2 0 0 0 0,0 0 1 0 0,2-1-1 0 0,1 0 1 0 0,1 0-1 0 0,1 0 1 0 0,1-1-1 0 0,2-1 1 0 0,1 2-45 0 0,-12-22 14 0 0,-1-1 0 0 0,1 1 1 0 0,0-1-1 0 0,0 0 1 0 0,0 0-1 0 0,1 0 1 0 0,-1 0-1 0 0,0 0 0 0 0,1 0 1 0 0,-1 0-1 0 0,1 0 1 0 0,0 0-1 0 0,-1 0 1 0 0,1-1-1 0 0,0 1 0 0 0,0-1 1 0 0,0 0-1 0 0,0 1 1 0 0,1-1-1 0 0,-1 0 0 0 0,0 0 1 0 0,0 0-1 0 0,1-1 1 0 0,-1 1-1 0 0,1 0 1 0 0,-1-1-1 0 0,0 0 0 0 0,1 1 1 0 0,-1-1-1 0 0,1 0 1 0 0,-1 0-1 0 0,1-1 1 0 0,-1 1-1 0 0,1 0 0 0 0,-1-1 1 0 0,0 1-1 0 0,1-1 1 0 0,-1 0-1 0 0,0 0 1 0 0,0 0-1 0 0,1 0 0 0 0,-1 0 1 0 0,0-1-1 0 0,0 1 1 0 0,0 0-1 0 0,0-1 0 0 0,0 0 1 0 0,-1 1-1 0 0,2-2-14 0 0,167-210-170 0 0,-164 205 151 0 0,0 0 1 0 0,1 1-1 0 0,0 0 1 0 0,1 0-1 0 0,0 1 1 0 0,0 0-1 0 0,0 0 1 0 0,0 1 0 0 0,1 0-1 0 0,0 0 1 0 0,0 1-1 0 0,0 1 1 0 0,1-1-1 0 0,-1 1 1 0 0,1 1-1 0 0,0 0 1 0 0,0 0-1 0 0,-1 1 1 0 0,10 0 18 0 0,-15 2 7 0 0,0 1 0 0 0,0 0 0 0 0,0 0 0 0 0,0 0 0 0 0,0 1 0 0 0,0-1 0 0 0,-1 1 0 0 0,1 0 0 0 0,-1 0 0 0 0,0 0 0 0 0,0 1 0 0 0,0-1-1 0 0,0 1 1 0 0,0-1 0 0 0,-1 1 0 0 0,0 0 0 0 0,1 0 0 0 0,-2 0 0 0 0,1 0 0 0 0,0 1 0 0 0,-1-1 0 0 0,0 0 0 0 0,0 1 0 0 0,0-1 0 0 0,0 1 0 0 0,-1-1 0 0 0,0 1 0 0 0,0-1 0 0 0,0 1 0 0 0,0-1 0 0 0,-1 1 0 0 0,0-1 0 0 0,0 1 0 0 0,0-1 0 0 0,0 0 0 0 0,-1 1 0 0 0,1-1 0 0 0,-3 3-7 0 0,-7 10-194 0 0,-2 0 0 0 0,0-1 0 0 0,-1 0 0 0 0,0-1 0 0 0,-1 0 0 0 0,-1-2 0 0 0,0 1 0 0 0,-1-2 0 0 0,-18 10 194 0 0,16-9-987 0 0,-45 7-4256 0 0,55-20 4007 0 0</inkml:trace>
  <inkml:trace contextRef="#ctx0" brushRef="#br0" timeOffset="58578.259">16485 3564 1724 0 0,'-10'-1'320'0'0,"-1"-1"0"0"0,1 2 0 0 0,0-1 0 0 0,0 2 0 0 0,-1-1 0 0 0,1 1 0 0 0,0 1 1 0 0,0 0-1 0 0,0 0 0 0 0,0 1 0 0 0,0 0 0 0 0,0 1 0 0 0,0 0-320 0 0,-19 5 553 0 0,14-5-354 0 0,1 0 0 0 0,-1 1-1 0 0,1 0 1 0 0,0 1 0 0 0,0 1 0 0 0,1 0 0 0 0,0 1-1 0 0,0 0 1 0 0,1 1 0 0 0,0 0 0 0 0,1 1 0 0 0,0 0 0 0 0,0 1-1 0 0,1 1 1 0 0,-7 9-199 0 0,17-19 27 0 0,1 0-1 0 0,-1 0 1 0 0,0 0-1 0 0,1 0 0 0 0,-1 0 1 0 0,1 0-1 0 0,0 0 1 0 0,0-1-1 0 0,0 1 1 0 0,0 0-1 0 0,0 0 1 0 0,0-1-1 0 0,0 1 1 0 0,0-1-1 0 0,1 1 0 0 0,-1-1 1 0 0,0 0-1 0 0,1 1 1 0 0,0-1-1 0 0,-1 0 1 0 0,1 0-1 0 0,0 0 1 0 0,-1 0-1 0 0,1 0 1 0 0,0 0-1 0 0,0-1 0 0 0,0 1 1 0 0,0 0-1 0 0,0-1 1 0 0,0 0-1 0 0,1 1-26 0 0,31 3-81 0 0,0-2-1 0 0,1 0 0 0 0,-1-3 0 0 0,0-1 1 0 0,1-1-1 0 0,-1-2 0 0 0,0-1 0 0 0,-1-2 1 0 0,0-1-1 0 0,19-9 82 0 0,14-20-596 0 0,-64 37 508 0 0,-16-15 4 0 0,4 11 97 0 0,0 1 0 0 0,0 0 0 0 0,0 0 0 0 0,0 1 0 0 0,0 1 0 0 0,-1 0 1 0 0,0 0-1 0 0,1 1 0 0 0,-1 0 0 0 0,0 1 0 0 0,1 0 0 0 0,-1 1 0 0 0,0 0-13 0 0,-8-1 18 0 0,-47 0 113 0 0,82-21-200 0 0,43-5-140 0 0,-19 11-116 0 0,-1-2 0 0 0,-1-2 0 0 0,0-1-1 0 0,-2-2 1 0 0,0-1 0 0 0,-2-2 0 0 0,27-26 325 0 0,-53 44 31 0 0,-2-1 0 0 0,1 0 0 0 0,-1-1 0 0 0,0 0 0 0 0,-1 0 0 0 0,1 0 0 0 0,-2 0 0 0 0,0-1 0 0 0,0 0 0 0 0,0 0 1 0 0,-2 0-1 0 0,1 0 0 0 0,-1 0 0 0 0,0-1 0 0 0,-1 1 0 0 0,-1-1 0 0 0,1 1 0 0 0,-2-1 0 0 0,1 1 0 0 0,-2 0 0 0 0,1-1 0 0 0,-1 1 0 0 0,-1 0 0 0 0,0 0 0 0 0,0 0 0 0 0,-4-7-31 0 0,5 13 87 0 0,1-1 93 0 0,-1 0-1 0 0,0 0 1 0 0,-1 1-1 0 0,1-1 1 0 0,-1 0-1 0 0,0 1 1 0 0,0 0-1 0 0,0-1 1 0 0,-1 1-1 0 0,1 0 1 0 0,-1 1-1 0 0,0-1 1 0 0,0 1-1 0 0,-1 0 1 0 0,1 0-1 0 0,0 0 0 0 0,-1 0 1 0 0,-3-1-180 0 0,-28 39 718 0 0,25-15-596 0 0,1 1 1 0 0,1 1-1 0 0,1-1 0 0 0,1 2 1 0 0,0-1-1 0 0,2 1 0 0 0,1-1 1 0 0,1 1-1 0 0,1 0 0 0 0,1 1 1 0 0,0-1-1 0 0,2 0 0 0 0,1 4-122 0 0,-1-15 54 0 0,3 43 73 0 0,3 0-1 0 0,3 0 1 0 0,1-1-1 0 0,3 0 1 0 0,12 25-127 0 0,-1 5-291 0 0,0-7-387 0 0,7 30-1388 0 0,-23-32-4767 0 0,-9-73 5713 0 0</inkml:trace>
  <inkml:trace contextRef="#ctx0" brushRef="#br0" timeOffset="59890.825">18091 3144 2724 0 0,'-19'-33'6659'0'0,"80"138"-11012"0"0,-33-58 1745 0 0,-16-25 1314 0 0</inkml:trace>
  <inkml:trace contextRef="#ctx0" brushRef="#br0" timeOffset="58999.434">17667 3458 2840 0 0,'-15'-12'4480'0'0,"-21"33"-3147"0"0,35-21-1280 0 0,-19 20 347 0 0,1 1 0 0 0,0 0 0 0 0,2 2 0 0 0,1 0 0 0 0,0 0 0 0 0,2 2 0 0 0,1 0 1 0 0,1 0-1 0 0,-6 20-400 0 0,-10 15 436 0 0,-92 198-1725 0 0,120-257 1195 0 0,-1 0 0 0 0,1 0 0 0 0,-1 0 0 0 0,1 0 0 0 0,-1 0 0 0 0,1 0 0 0 0,-1 0 0 0 0,1 0-1 0 0,-1 0 1 0 0,0-1 0 0 0,1 1 0 0 0,-1 0 0 0 0,0 0 0 0 0,0-1 0 0 0,0 1 0 0 0,0-1 0 0 0,1 1-1 0 0,-1-1 1 0 0,0 1 0 0 0,0-1 0 0 0,0 1 0 0 0,0-1 0 0 0,0 0 0 0 0,0 1 0 0 0,0-1 0 0 0,0 0-1 0 0,0 0 1 0 0,-1 0 0 0 0,1 0 0 0 0,0 0 0 0 0,0 0 0 0 0,0 0 0 0 0,0 0 0 0 0,0 0 0 0 0,0-1-1 0 0,0 1 1 0 0,0 0 0 0 0,0-1 0 0 0,0 1 0 0 0,0 0 0 0 0,0-1 0 0 0,0 0 0 0 0,1 1 0 0 0,-1-1 0 0 0,0 1-1 0 0,0-1 1 0 0,0 0 0 0 0,1 0 0 0 0,-1 1 0 0 0,0-1 0 0 0,1 0 0 0 0,-1 0 0 0 0,0 0 0 0 0,1 0-1 0 0,-1 0 95 0 0,-27-53-3136 0 0,17 25 1850 0 0</inkml:trace>
  <inkml:trace contextRef="#ctx0" brushRef="#br0" timeOffset="59247.356">17205 3597 1592 0 0,'20'-23'6477'0'0,"14"28"-4053"0"0,40 39-2259 0 0,-56-32 618 0 0,248 189 501 0 0,-144-101-3146 0 0,-24-58-6313 0 0,-88-42 6923 0 0</inkml:trace>
  <inkml:trace contextRef="#ctx0" brushRef="#br0" timeOffset="54379.322">14338 3521 964 0 0,'3'-20'3091'0'0,"-3"20"-2924"0"0,1 0 0 0 0,-1 0 1 0 0,1 0-1 0 0,-1 0 0 0 0,1 0 0 0 0,-1 1 0 0 0,1-1 0 0 0,-1 0 0 0 0,1 0 0 0 0,0 0 0 0 0,-1 0 0 0 0,1-1 1 0 0,-1 1-1 0 0,1 0 0 0 0,-1 0 0 0 0,1 0 0 0 0,-1 0 0 0 0,1 0 0 0 0,-1-1 0 0 0,1 1 0 0 0,-1 0 1 0 0,0 0-1 0 0,1-1 0 0 0,-1 1 0 0 0,1 0 0 0 0,-1-1 0 0 0,0 1 0 0 0,1 0 0 0 0,-1-1 0 0 0,1 1 1 0 0,-1-1-1 0 0,0 1 0 0 0,0-1 0 0 0,1 1-167 0 0,94 378 1023 0 0,-90-343-1545 0 0,-4-19-4342 0 0,-13-9 2372 0 0,6-9 1354 0 0</inkml:trace>
  <inkml:trace contextRef="#ctx0" brushRef="#br0" timeOffset="54860.778">14414 3345 888 0 0,'54'62'2934'0'0,"-29"-16"-2054"0"0,-3 1 1 0 0,-2 1 0 0 0,-1 1 0 0 0,10 48-881 0 0,-8-22 1751 0 0,-10-78-878 0 0,157-186-693 0 0,-132 130 268 0 0,-36 59-466 0 0,0 0 24 0 0,27 63-16 0 0,76 223-565 0 0,-58-171-4947 0 0,-42-104 4250 0 0,-3-3 38 0 0</inkml:trace>
  <inkml:trace contextRef="#ctx0" brushRef="#br0" timeOffset="55434.971">15237 3504 1336 0 0,'9'0'2219'0'0,"22"20"4266"0"0,-14 6-5525 0 0,-15-32-2994 0 0,-9-16-3644 0 0,1 6 4234 0 0</inkml:trace>
  <inkml:trace contextRef="#ctx0" brushRef="#br0" timeOffset="56355.521">15211 3519 1224 0 0,'0'0'978'0'0,"0"-14"295"0"0,6 15 2417 0 0,68 132-1647 0 0,-54-87-1596 0 0,15 23 129 0 0,-24-48-542 0 0,0-1 0 0 0,-1 1 0 0 0,-1 1 0 0 0,-1 0 0 0 0,0 0 1 0 0,-2 1-1 0 0,2 18-34 0 0,-17-31-4187 0 0,-36-28 1134 0 0,23 1 1747 0 0</inkml:trace>
  <inkml:trace contextRef="#ctx0" brushRef="#br0" timeOffset="56559.924">15370 3335 1268 0 0,'17'-9'992'0'0,"1"1"-184"0"0,-5 2-116 0 0,6 3-140 0 0,-5-3-40 0 0,9 5-80 0 0,-4 1-87 0 0,-5-2-89 0 0,-3 2 72 0 0,5 0-52 0 0,4 0-164 0 0,20 12-36 0 0,-23-6-168 0 0,1 2 8 0 0,-4 1-800 0 0,-3 3-453 0 0,-4-3 61 0 0,-7-9 20 0 0</inkml:trace>
  <inkml:trace contextRef="#ctx0" brushRef="#br0" timeOffset="56714.938">15371 3629 2308 0 0,'0'1'1276'0'0,"5"-1"-216"0"0,3 2-123 0 0,2-2-149 0 0,17 0-36 0 0,-13 0-152 0 0,7 0 8 0 0,5 0-84 0 0,1 0-240 0 0,0 0-184 0 0,-1 0-220 0 0,4 0 24 0 0,-3 0-860 0 0,2 0-536 0 0,0 0 103 0 0,-4 0 77 0 0,-5 0 164 0 0,-4 0-92 0 0</inkml:trace>
  <inkml:trace contextRef="#ctx0" brushRef="#br0" timeOffset="57525.821">15432 3420 1344 0 0,'0'0'652'0'0,"0"0"-48"0"0,0 0-127 0 0,20-5 1078 0 0,9-29-444 0 0,-65 19 559 0 0,-178 12-1066 0 0,211 3-596 0 0,1 0 0 0 0,0-1 0 0 0,-1 1 0 0 0,1 0 1 0 0,0 1-1 0 0,-1-1 0 0 0,1 0 0 0 0,0 1 0 0 0,0-1 0 0 0,-1 1 1 0 0,1 0-1 0 0,0 0 0 0 0,0 0 0 0 0,0 0 0 0 0,0 0 1 0 0,0 0-1 0 0,0 0 0 0 0,0 1 0 0 0,0-1 0 0 0,0 1 0 0 0,1-1 1 0 0,-1 1-1 0 0,1 0 0 0 0,-1 0 0 0 0,1-1 0 0 0,0 1 0 0 0,-1 0 1 0 0,1 0-1 0 0,0 1 0 0 0,0-1 0 0 0,0 0 0 0 0,1 0 1 0 0,-1 0-1 0 0,1 1 0 0 0,-1-1 0 0 0,1 0 0 0 0,-1 0 0 0 0,1 1 1 0 0,0-1-1 0 0,0 0 0 0 0,1 1 0 0 0,-1 1-8 0 0,105 115-229 0 0,-28-44-4328 0 0,-68-65 3375 0 0</inkml:trace>
  <inkml:trace contextRef="#ctx0" brushRef="#br0" timeOffset="53726.01">13456 3465 880 0 0,'37'-32'7875'0'0,"-17"53"-5959"0"0,142 505 2178 0 0,-67-284-4036 0 0,-92-230-3559 0 0,-16-35 854 0 0,-19-43-890 0 0,10 0 1118 0 0,10 30 1136 0 0</inkml:trace>
  <inkml:trace contextRef="#ctx0" brushRef="#br0" timeOffset="54020.732">13691 3378 1044 0 0,'8'-2'158'0'0,"1"0"0"0"0,-1 1-1 0 0,0 0 1 0 0,1 1 0 0 0,-1-1 0 0 0,1 2 0 0 0,-1-1-1 0 0,1 1 1 0 0,-1 0 0 0 0,0 1 0 0 0,0 0 0 0 0,1 0-1 0 0,-1 1 1 0 0,-1 0 0 0 0,1 0 0 0 0,0 1 0 0 0,-1 0-1 0 0,0 1 1 0 0,0-1 0 0 0,0 1 0 0 0,0 1 0 0 0,-1-1-1 0 0,0 1 1 0 0,0 0 0 0 0,0 0 0 0 0,-1 1 0 0 0,0 0-1 0 0,0 0 1 0 0,-1 0 0 0 0,0 0 0 0 0,2 6-158 0 0,-4-8 113 0 0,-1 0 1 0 0,0 0-1 0 0,0 0 0 0 0,0 0 1 0 0,-1 0-1 0 0,1 0 0 0 0,-1 0 1 0 0,-1 0-1 0 0,1 0 0 0 0,-1 0 1 0 0,0 0-1 0 0,0 0 0 0 0,0 0 1 0 0,-1 0-1 0 0,1 0 0 0 0,-1-1 1 0 0,0 1-1 0 0,-1-1 1 0 0,1 1-1 0 0,-1-1 0 0 0,0 0 1 0 0,0 0-1 0 0,0 0 0 0 0,-1 0 1 0 0,1 0-1 0 0,-1-1 0 0 0,0 0 1 0 0,0 0-1 0 0,0 0 0 0 0,0 0 1 0 0,-3 1-114 0 0,-153 73 1582 0 0,143-70-1434 0 0,-72 21-470 0 0,87-28-36 0 0,32-14-3513 0 0,70-11-114 0 0,-62 18 2733 0 0</inkml:trace>
  <inkml:trace contextRef="#ctx0" brushRef="#br0" timeOffset="50219.569">8302 3932 988 0 0,'14'4'2810'0'0,"35"-10"-1889"0"0,-46 5-766 0 0,72-15 300 0 0,-2-3-1 0 0,0-4 1 0 0,-1-3-1 0 0,-1-3 0 0 0,-2-3 1 0 0,4-6-455 0 0,-29-2 86 0 0,-46 29-138 0 0,-4 7 63 0 0,0 0-1 0 0,-1 1 1 0 0,1-1 0 0 0,-1 1 0 0 0,0 1 0 0 0,0-1-1 0 0,0 1 1 0 0,0 1 0 0 0,-1-1 0 0 0,1 1 0 0 0,0 0-1 0 0,-1 1 1 0 0,1 0 0 0 0,0 0 0 0 0,-1 0 0 0 0,1 1-1 0 0,-2 0-10 0 0,-12 0 123 0 0,-5-1 2 0 0,1 2 0 0 0,-1 1 0 0 0,1 0 0 0 0,0 2 0 0 0,0 1 0 0 0,0 1 0 0 0,1 2 0 0 0,0 0 0 0 0,0 1 0 0 0,1 1 0 0 0,-10 8-125 0 0,29-16 31 0 0,0-1 0 0 0,-1 1 1 0 0,1 1-1 0 0,1-1 0 0 0,-1 1 0 0 0,0-1 0 0 0,1 1 0 0 0,0 0 0 0 0,0 0 0 0 0,0 1 1 0 0,0-1-1 0 0,1 0 0 0 0,0 1 0 0 0,0 0 0 0 0,0-1 0 0 0,0 1 0 0 0,1 0 0 0 0,-1 0 1 0 0,1 0-1 0 0,1 0 0 0 0,-1 0 0 0 0,1 0 0 0 0,0 1 0 0 0,0-1 0 0 0,0 0 0 0 0,1 0 0 0 0,0 0 1 0 0,0 1-32 0 0,4 5 28 0 0,0-1 1 0 0,1 1 0 0 0,1-2-1 0 0,-1 1 1 0 0,2-1 0 0 0,-1 0-1 0 0,1 0 1 0 0,0-1 0 0 0,1 0-1 0 0,0 0 1 0 0,1-1 0 0 0,-1-1-1 0 0,1 1 1 0 0,0-2 0 0 0,1 1-1 0 0,-1-1 1 0 0,1-1-1 0 0,0 0 1 0 0,10 2-29 0 0,231 26-6616 0 0,-213-35 5321 0 0,25-11 50 0 0</inkml:trace>
  <inkml:trace contextRef="#ctx0" brushRef="#br0" timeOffset="50469.769">9388 3687 1792 0 0,'-73'161'5315'0'0,"-74"62"-3134"0"0,105-185-3590 0 0,5-28-3778 0 0,28-10 3931 0 0</inkml:trace>
  <inkml:trace contextRef="#ctx0" brushRef="#br0" timeOffset="50668.423">9070 3785 2160 0 0,'38'-25'8810'0'0,"52"44"-8640"0"0,-63-10 609 0 0,16 3-968 0 0,-1 2-1 0 0,-1 3 1 0 0,-1 1 0 0 0,0 1-1 0 0,16 13 190 0 0,103 71-7900 0 0,-146-95 6720 0 0</inkml:trace>
  <inkml:trace contextRef="#ctx0" brushRef="#br0" timeOffset="51387.879">10024 3680 1096 0 0,'-1'-4'126'0'0,"0"1"-1"0"0,-1-1 1 0 0,1 1 0 0 0,-1 0-1 0 0,1 0 1 0 0,-1 0 0 0 0,0 0 0 0 0,0 0-1 0 0,0 0 1 0 0,-1 0 0 0 0,1 1-1 0 0,-1-1 1 0 0,1 1 0 0 0,-1-1-1 0 0,0 1 1 0 0,0 0 0 0 0,0 0-1 0 0,0 1 1 0 0,0-1 0 0 0,-1 0-1 0 0,1 1 1 0 0,0 0 0 0 0,-1 0-1 0 0,1 0 1 0 0,-1 0 0 0 0,1 1-1 0 0,-1-1 1 0 0,1 1 0 0 0,-1 0-1 0 0,1 0 1 0 0,-1 0 0 0 0,0 0-1 0 0,0 1-125 0 0,-120 33 1020 0 0,108-29-890 0 0,1 2-1 0 0,-1-1 0 0 0,1 2 1 0 0,1 0-1 0 0,0 1 0 0 0,0 0 1 0 0,0 1-1 0 0,1 0 0 0 0,1 1 1 0 0,0 1-1 0 0,1 0 0 0 0,0 1 1 0 0,0 0-1 0 0,-3 7-129 0 0,15-17 32 0 0,1-1 0 0 0,0 1-1 0 0,0-1 1 0 0,0 0 0 0 0,0 0 0 0 0,0 1 0 0 0,1-2-1 0 0,-1 1 1 0 0,1 0 0 0 0,-1 0 0 0 0,1-1 0 0 0,0 0-1 0 0,-1 1 1 0 0,1-1 0 0 0,0 0 0 0 0,0 0 0 0 0,0-1-1 0 0,0 1 1 0 0,0 0 0 0 0,0-1 0 0 0,0 0 0 0 0,0 0-1 0 0,0 0 1 0 0,0 0 0 0 0,0 0 0 0 0,0-1 0 0 0,0 1-1 0 0,0-1 1 0 0,0 0 0 0 0,0 0 0 0 0,0 0 0 0 0,-1 0 0 0 0,3-1-32 0 0,20-2-8 0 0,1-1 1 0 0,-2-2 0 0 0,1 0 0 0 0,-1-1 0 0 0,0-2 0 0 0,0 0 0 0 0,-1-1-1 0 0,-1-2 1 0 0,0 0 0 0 0,-1-1 0 0 0,0-2 0 0 0,-1 0 0 0 0,4-6 7 0 0,-23 21 17 0 0,-1 0-1 0 0,0 1 1 0 0,1-1 0 0 0,-1 0 0 0 0,0 0-1 0 0,1 0 1 0 0,-1 1 0 0 0,1-1 0 0 0,0 0-1 0 0,-1 0 1 0 0,1 1 0 0 0,-1-1 0 0 0,1 1-1 0 0,0-1 1 0 0,-1 0 0 0 0,1 1 0 0 0,0-1-1 0 0,0 1 1 0 0,0 0 0 0 0,-1-1 0 0 0,1 1-1 0 0,0 0 1 0 0,0-1 0 0 0,0 1 0 0 0,0 0-1 0 0,0 0 1 0 0,0 0 0 0 0,-1 0 0 0 0,1 0-1 0 0,0 0 1 0 0,0 0 0 0 0,0 0 0 0 0,0 0-1 0 0,0 0 1 0 0,0 0 0 0 0,0 0 0 0 0,0 1-1 0 0,-1-1 1 0 0,1 0 0 0 0,0 1 0 0 0,0-1-1 0 0,0 1 1 0 0,-1-1 0 0 0,1 1 0 0 0,0-1-1 0 0,0 1 1 0 0,-1 0 0 0 0,1-1 0 0 0,-1 1-1 0 0,1 0 1 0 0,0-1 0 0 0,-1 1 0 0 0,1 0-1 0 0,-1 0 1 0 0,0-1 0 0 0,1 1 0 0 0,-1 0-1 0 0,0 0 1 0 0,1 0 0 0 0,-1 0-17 0 0,15 18-98 0 0,156 106-4069 0 0,-143-108 1798 0 0,-15-9 931 0 0</inkml:trace>
  <inkml:trace contextRef="#ctx0" brushRef="#br0" timeOffset="52093.177">10446 3593 896 0 0,'72'166'4738'0'0,"-64"-102"-1046"0"0,-8-63-3454 0 0,0-1-17 0 0,-3 13 218 0 0,6-29-515 0 0,1 1 1 0 0,0 0-1 0 0,1 0 0 0 0,1 1 0 0 0,1-1 0 0 0,0 1 1 0 0,1 0-1 0 0,0 1 0 0 0,1 0 0 0 0,0 0 0 0 0,1 1 1 0 0,1 1-1 0 0,2-3 76 0 0,-11 13-28 0 0,1 1-1 0 0,-1 0 1 0 0,1-1 0 0 0,-1 1-1 0 0,0 0 1 0 0,1 0 0 0 0,-1 1-1 0 0,1-1 1 0 0,-1 0 0 0 0,0 1-1 0 0,1-1 1 0 0,-1 1 0 0 0,0 0-1 0 0,1 0 1 0 0,-1 0 0 0 0,0 0-1 0 0,0 0 1 0 0,0 0 0 0 0,0 1-1 0 0,0-1 1 0 0,0 1 0 0 0,0-1-1 0 0,-1 1 1 0 0,1 0 0 0 0,-1 0-1 0 0,1 0 1 0 0,-1 0 0 0 0,1 0-1 0 0,-1 0 1 0 0,0 0 0 0 0,0 0-1 0 0,0 0 1 0 0,0 2 28 0 0,4 5 24 0 0,0 0-1 0 0,0 1 0 0 0,-1 0 1 0 0,-1 0-1 0 0,0 0 1 0 0,0 0-1 0 0,-1 0 1 0 0,0 0-1 0 0,-1 1 1 0 0,0-1-1 0 0,0 1 0 0 0,-1 2-23 0 0,-11 15 407 0 0,6-33 210 0 0,106-235-1037 0 0,-99 240 417 0 0,-1 0-1 0 0,1 0 1 0 0,0 0 0 0 0,0 0 0 0 0,0 0-1 0 0,0 1 1 0 0,0-1 0 0 0,-1 1 0 0 0,1-1-1 0 0,0 1 1 0 0,0 0 0 0 0,-1 0 0 0 0,1 0-1 0 0,0 0 1 0 0,-1 0 0 0 0,1 0 0 0 0,-1 0-1 0 0,1 1 1 0 0,-1-1 0 0 0,0 0 0 0 0,0 1-1 0 0,0-1 1 0 0,1 1 0 0 0,-1-1 0 0 0,0 1-1 0 0,-1 0 1 0 0,1-1 0 0 0,0 1 0 0 0,0 0-1 0 0,-1 0 1 0 0,1-1 0 0 0,-1 3 3 0 0,2-1-1 0 0,20 26-194 0 0,0-1 0 0 0,2 0 0 0 0,1-2-1 0 0,2-1 1 0 0,0-1 0 0 0,1-1 0 0 0,1-2 0 0 0,1-1-1 0 0,24 12 196 0 0,66 11-3876 0 0,-104-42 2569 0 0</inkml:trace>
  <inkml:trace contextRef="#ctx0" brushRef="#br0" timeOffset="52387.598">11412 3683 1600 0 0,'0'-5'257'0'0,"-1"0"0"0"0,0 1 0 0 0,0-1 1 0 0,0 1-1 0 0,-1 0 0 0 0,0-1 0 0 0,1 1 0 0 0,-2 0 0 0 0,1 0 0 0 0,0 0 0 0 0,-1 0 0 0 0,0 0 1 0 0,0 1-1 0 0,0-1 0 0 0,0 1 0 0 0,0 0 0 0 0,-1 0 0 0 0,1 0 0 0 0,-1 0 0 0 0,0 1 0 0 0,0-1 0 0 0,0 1 1 0 0,0 0-1 0 0,-1 0-257 0 0,4 2 222 0 0,1 0 7 0 0,-1 5 10 0 0,0 15-49 0 0,0 0-1 0 0,2 0 0 0 0,0-1 1 0 0,1 1-1 0 0,1 0 0 0 0,1-1 0 0 0,1 0 1 0 0,1 1-1 0 0,6 14-189 0 0,4 19 281 0 0,-4-10-117 0 0,3 5-59 0 0,-3 0-1 0 0,-1 1 1 0 0,-2 0-1 0 0,-3 1 1 0 0,-1 18-105 0 0,-28 2-1441 0 0,-24-62-3751 0 0,25-25 3936 0 0,4-2 28 0 0</inkml:trace>
  <inkml:trace contextRef="#ctx0" brushRef="#br0" timeOffset="52651.38">11440 3632 1468 0 0,'110'-36'3254'0'0,"-108"37"-3190"0"0,1 1 0 0 0,-1 0 0 0 0,0-1 1 0 0,0 1-1 0 0,0 0 0 0 0,1 0 0 0 0,-2 1 0 0 0,1-1 0 0 0,0 0 1 0 0,0 1-1 0 0,-1-1 0 0 0,1 1 0 0 0,-1-1 0 0 0,0 1 1 0 0,0 0-1 0 0,0-1 0 0 0,0 1 0 0 0,0 0 0 0 0,-1 0 0 0 0,1 0 1 0 0,-1 0-1 0 0,0 0 0 0 0,0 0 0 0 0,0-1 0 0 0,0 1 1 0 0,0 0-1 0 0,-1 0 0 0 0,1 0 0 0 0,-1 0 0 0 0,-1 2-64 0 0,-7 14 56 0 0,0 0 0 0 0,-2-1 0 0 0,0-1-1 0 0,-1 0 1 0 0,-1 0 0 0 0,-1-1 0 0 0,0-1-1 0 0,-1-1 1 0 0,0 0 0 0 0,-1 0 0 0 0,-1-2-1 0 0,0 0 1 0 0,-1-1 0 0 0,0 0 0 0 0,-1-2-1 0 0,-8 3-55 0 0,26-11-284 0 0,-13 6 363 0 0,6-9-4155 0 0,3-13 2818 0 0</inkml:trace>
  <inkml:trace contextRef="#ctx0" brushRef="#br0" timeOffset="53105.257">11633 3459 1404 0 0,'24'-16'5498'0'0,"-20"52"-3492"0"0,-3-17-1948 0 0,40 213 2047 0 0,-38-223-2048 0 0,1-1 1 0 0,0 1-1 0 0,0-1 1 0 0,1 0-1 0 0,0-1 1 0 0,0 1-1 0 0,1-1 1 0 0,0 0-1 0 0,0 0 1 0 0,1-1-1 0 0,0 1 1 0 0,0-2-1 0 0,0 1 1 0 0,1-1 0 0 0,0 0-1 0 0,0 0 1 0 0,0-1-1 0 0,0 0 1 0 0,1-1-1 0 0,0 0 1 0 0,-1 0-1 0 0,1-1 1 0 0,0 0-1 0 0,3 0-57 0 0,1 0-29 0 0,0 0 0 0 0,1-1 1 0 0,-1 0-1 0 0,0-1 0 0 0,0 0 0 0 0,0-1 0 0 0,0-1 0 0 0,0 0 0 0 0,0-1 1 0 0,0 0-1 0 0,0-1 0 0 0,-1 0 0 0 0,0-1 0 0 0,0-1 0 0 0,0 0 0 0 0,-1 0 1 0 0,0-1-1 0 0,0-1 0 0 0,0 0 0 0 0,-1 0 0 0 0,0-2 29 0 0,-8 8-3 0 0,0 0 0 0 0,0 0 0 0 0,0 0 0 0 0,0 0 0 0 0,-1-1 0 0 0,1 1-1 0 0,-1-1 1 0 0,0 1 0 0 0,0-1 0 0 0,0 1 0 0 0,0-1 0 0 0,0 0 0 0 0,0 0 0 0 0,-1 1 0 0 0,1-1 0 0 0,-1 0 0 0 0,0 0-1 0 0,0 0 1 0 0,0 0 0 0 0,0 1 0 0 0,0-1 0 0 0,-1 0 0 0 0,1 0 0 0 0,-1 0 0 0 0,0 1 0 0 0,0-1 0 0 0,0 0-1 0 0,0 1 1 0 0,0-1 0 0 0,0 1 0 0 0,-1-1 0 0 0,0 1 0 0 0,1 0 0 0 0,-1-1 0 0 0,0 1 0 0 0,0 0 0 0 0,0 0 0 0 0,0 0-1 0 0,0 1 1 0 0,-1-1 0 0 0,1 0 0 0 0,0 1 0 0 0,-1-1 0 0 0,1 1 0 0 0,-1 0 0 0 0,0 0 0 0 0,1 0 0 0 0,-1 0 0 0 0,0 1-1 0 0,0-1 1 0 0,0 1 0 0 0,1-1 0 0 0,-1 1 0 0 0,0 0 0 0 0,0 0 0 0 0,0 0 0 0 0,0 1 0 0 0,1-1 3 0 0,-114 22 745 0 0,115-20-737 0 0,0 1 1 0 0,0-1-1 0 0,-1 1 0 0 0,2 0 0 0 0,-1 0 1 0 0,0-1-1 0 0,0 1 0 0 0,1 0 0 0 0,0 0 1 0 0,0 0-1 0 0,-1 0 0 0 0,2-1 0 0 0,-1 1 1 0 0,0 0-1 0 0,0 0 0 0 0,1 0 0 0 0,0 0 1 0 0,-1-1-1 0 0,1 1 0 0 0,0 0 0 0 0,1-1 1 0 0,-1 1-1 0 0,0-1 0 0 0,1 1 0 0 0,-1-1 1 0 0,1 1-1 0 0,0-1 0 0 0,0 0 0 0 0,0 0 1 0 0,0 0-1 0 0,0 0 0 0 0,0 0 0 0 0,0-1 1 0 0,1 1-1 0 0,-1-1 0 0 0,1 1 0 0 0,-1-1 1 0 0,1 0-10 0 0,116 60-1895 0 0,81-23-6027 0 0,-177-36 6586 0 0</inkml:trace>
  <inkml:trace contextRef="#ctx0" brushRef="#br0" timeOffset="46431.971">4359 3987 1228 0 0,'99'-103'5343'0'0,"-99"103"-5272"0"0,0 1 1 0 0,0-1 0 0 0,0 1 0 0 0,0-1 0 0 0,0 1 0 0 0,0-1 0 0 0,0 1 0 0 0,1-1-1 0 0,-1 1 1 0 0,0-1 0 0 0,0 1 0 0 0,0-1 0 0 0,0 1 0 0 0,1-1 0 0 0,-1 1 0 0 0,0-1-1 0 0,1 0 1 0 0,-1 1 0 0 0,0-1 0 0 0,1 1 0 0 0,-1-1 0 0 0,0 0 0 0 0,1 1 0 0 0,-1-1-1 0 0,1 0 1 0 0,-1 0 0 0 0,1 1 0 0 0,-1-1 0 0 0,1 0 0 0 0,-1 0 0 0 0,1 0 0 0 0,-1 0-1 0 0,1 1 1 0 0,-1-1 0 0 0,1 0 0 0 0,-1 0 0 0 0,1 0 0 0 0,0 0-72 0 0,-6 25 3 0 0,2 64 427 0 0,3 0 1 0 0,5 0-1 0 0,3-1 1 0 0,4 0-1 0 0,4 0 1 0 0,4-2-1 0 0,13 31-430 0 0,-21-58 85 0 0,-33-74-2691 0 0,-44-116-3725 0 0,55 97 5093 0 0</inkml:trace>
  <inkml:trace contextRef="#ctx0" brushRef="#br0" timeOffset="46740.891">4407 3936 1976 0 0,'2'-5'98'0'0,"0"-1"0"0"0,1 1 0 0 0,-1 0 0 0 0,1 0 0 0 0,0 0 0 0 0,1 0 0 0 0,-1 0 0 0 0,1 0 0 0 0,0 1-1 0 0,0 0 1 0 0,0 0 0 0 0,0 0 0 0 0,1 0 0 0 0,0 1 0 0 0,0 0 0 0 0,0 0 0 0 0,0 0 0 0 0,0 0 0 0 0,1 1 0 0 0,-1 0 0 0 0,1 0 0 0 0,-1 1-1 0 0,1-1 1 0 0,0 1 0 0 0,0 0 0 0 0,-1 1 0 0 0,1-1 0 0 0,0 1 0 0 0,0 0 0 0 0,0 1 0 0 0,0 0 0 0 0,-1-1 0 0 0,5 3-98 0 0,0-2 64 0 0,0 0 0 0 0,0 1 0 0 0,0 0 1 0 0,-1 1-1 0 0,1 1 0 0 0,-1-1 1 0 0,1 1-1 0 0,-1 1 0 0 0,0-1 0 0 0,-1 2 1 0 0,1-1-1 0 0,-1 1 0 0 0,0 1 0 0 0,-1-1 1 0 0,1 1-1 0 0,-1 0 0 0 0,-1 1 0 0 0,1 0 1 0 0,2 5-65 0 0,-7-8 85 0 0,0 0 0 0 0,0 0 0 0 0,0 1 1 0 0,-1-1-1 0 0,0 1 0 0 0,0-1 0 0 0,0 1 1 0 0,-1-1-1 0 0,0 1 0 0 0,0-1 0 0 0,0 1 1 0 0,-1-1-1 0 0,1 1 0 0 0,-2-1 0 0 0,1 1 0 0 0,0-1 1 0 0,-1 0-1 0 0,0 0 0 0 0,0 1 0 0 0,-1-1 1 0 0,1-1-1 0 0,-1 1 0 0 0,0 0 0 0 0,0-1 1 0 0,-1 1-1 0 0,0-1 0 0 0,1 0 0 0 0,-1 0 1 0 0,-1-1-1 0 0,1 1 0 0 0,0-1 0 0 0,-3 1-85 0 0,-163 85 1110 0 0,171-91-1200 0 0,-1 1-1 0 0,1 0 1 0 0,-1 0 0 0 0,0 0 0 0 0,1 0 0 0 0,-1 0 0 0 0,0-1 0 0 0,0 1 0 0 0,0 0 0 0 0,0 0 0 0 0,0 0 0 0 0,0-1 0 0 0,0 1 0 0 0,0 0 0 0 0,0 0 0 0 0,-1 0 0 0 0,1-1 0 0 0,0 1-1 0 0,-1 0 1 0 0,1 0 0 0 0,-1 0 0 0 0,1 0 0 0 0,-1 0 0 0 0,0 0 0 0 0,1 0 0 0 0,-1 0 0 0 0,0 0 0 0 0,0 0 0 0 0,0 0 0 0 0,1 0 0 0 0,-1 1 0 0 0,0-1 0 0 0,0 0 0 0 0,0 1 0 0 0,0-1-1 0 0,-1 1 1 0 0,1-1 0 0 0,0 1 0 0 0,0-1 0 0 0,0 1 0 0 0,0 0 0 0 0,0-1 0 0 0,-1 1 0 0 0,1 0 0 0 0,0 0 0 0 0,0 0 0 0 0,0 0 0 0 0,-1 0 0 0 0,1 0 0 0 0,0 0 0 0 0,0 1 0 0 0,0-1-1 0 0,-1 0 1 0 0,1 1 0 0 0,0-1 0 0 0,0 0 0 0 0,0 1 0 0 0,0 0 0 0 0,0-1 0 0 0,0 1 0 0 0,0 0 0 0 0,0-1 0 0 0,0 1 0 0 0,0 0 0 0 0,0 0 0 0 0,0 0 90 0 0,16-20-1256 0 0,6-2 14 0 0</inkml:trace>
  <inkml:trace contextRef="#ctx0" brushRef="#br0" timeOffset="47315.883">4814 3885 1416 0 0,'48'-29'3971'0'0,"39"41"-3243"0"0,-75-7-628 0 0,-1 0-1 0 0,0 1 1 0 0,0 0-1 0 0,0 1 1 0 0,-1 0-1 0 0,0 1 1 0 0,-1 0-1 0 0,1 0 1 0 0,-1 1 0 0 0,-1 1-1 0 0,0-1 1 0 0,0 1-1 0 0,-1 0 1 0 0,0 1-1 0 0,-1 0 1 0 0,0 0-1 0 0,-1 0 1 0 0,0 1-1 0 0,-1 0 1 0 0,0 0-1 0 0,1 9-99 0 0,-5-14 135 0 0,-1-1-1 0 0,-1 1 0 0 0,1 0 0 0 0,-1 0 0 0 0,0-1 0 0 0,-1 1 0 0 0,0-1 0 0 0,0 0 0 0 0,0 0 1 0 0,0 0-1 0 0,-1 0 0 0 0,0 0 0 0 0,-1-1 0 0 0,1 0 0 0 0,-1 0 0 0 0,0 0 0 0 0,0 0 0 0 0,0-1 1 0 0,-1 0-1 0 0,0 0 0 0 0,0 0 0 0 0,0-1 0 0 0,0 0 0 0 0,0 0 0 0 0,-1-1 0 0 0,1 1 0 0 0,-6 0-134 0 0,9-5 19 0 0,0 0-1 0 0,0 0 1 0 0,0 0-1 0 0,1 0 1 0 0,-1-1-1 0 0,1 1 0 0 0,0-1 1 0 0,-1 1-1 0 0,1-1 1 0 0,1 0-1 0 0,-1 0 0 0 0,0 0 1 0 0,1 0-1 0 0,-1 0 1 0 0,1 0-1 0 0,0-1 1 0 0,0 1-1 0 0,0 0 0 0 0,0-1 1 0 0,1 1-1 0 0,0 0 1 0 0,-1-1-1 0 0,1 1 0 0 0,0-1 1 0 0,1 1-1 0 0,-1-1 1 0 0,0 1-1 0 0,1 0 1 0 0,1-4-19 0 0,-2 3-38 0 0,5-18-277 0 0,2-1 1 0 0,0 1-1 0 0,2 1 0 0 0,0-1 1 0 0,1 1-1 0 0,1 1 0 0 0,1 0 1 0 0,1 1-1 0 0,1 0 0 0 0,1 1 0 0 0,0 0 1 0 0,3 0 314 0 0,50-74-4725 0 0,-64 83 3519 0 0</inkml:trace>
  <inkml:trace contextRef="#ctx0" brushRef="#br0" timeOffset="47737.725">5418 3972 1824 0 0,'42'-9'832'0'0,"-25"7"-591"0"0,1-1 1 0 0,-1-1-1 0 0,1-1 0 0 0,-1 0 0 0 0,-1-1 0 0 0,1-1 0 0 0,-1 0 0 0 0,0-1 0 0 0,-1-1 0 0 0,0-1 0 0 0,14-11-241 0 0,-29 18 48 0 0,-1 0 0 0 0,0 0 0 0 0,0 1 0 0 0,0-1-1 0 0,0 0 1 0 0,0 0 0 0 0,0 1 0 0 0,-1-1 0 0 0,1 0-1 0 0,-1 1 1 0 0,0 0 0 0 0,1-1 0 0 0,-1 1 0 0 0,-1 0-1 0 0,1 0 1 0 0,0 0 0 0 0,0 0 0 0 0,-1 0-1 0 0,1 1 1 0 0,-1-1 0 0 0,1 1 0 0 0,-1-1 0 0 0,0 1-1 0 0,0 0 1 0 0,1 0 0 0 0,-1 0 0 0 0,0 0 0 0 0,0 1-1 0 0,0-1 1 0 0,0 1 0 0 0,0 0 0 0 0,0 0 0 0 0,0 0-1 0 0,-3 0-47 0 0,-3-2 73 0 0,0 0-1 0 0,0 0 0 0 0,0 1 1 0 0,-1 0-1 0 0,1 1 0 0 0,0 0 1 0 0,0 0-1 0 0,-1 1 0 0 0,1 0 1 0 0,0 0-1 0 0,0 1 0 0 0,0 1 1 0 0,0-1-1 0 0,0 2 0 0 0,0-1 1 0 0,1 1-1 0 0,0 0 0 0 0,0 1 1 0 0,0 0-1 0 0,0 0 0 0 0,1 1 1 0 0,-3 1-73 0 0,8-2 20 0 0,1 0 1 0 0,-1 0-1 0 0,1 0 1 0 0,0 1 0 0 0,0-1-1 0 0,0 0 1 0 0,1 0-1 0 0,-1 0 1 0 0,2 1-1 0 0,-1-1 1 0 0,0 0-1 0 0,1 0 1 0 0,0 0-1 0 0,0 1 1 0 0,1-1 0 0 0,-1 0-1 0 0,1 0 1 0 0,0-1-1 0 0,0 1 1 0 0,1 0-1 0 0,0-1 1 0 0,-1 1-1 0 0,1-1 1 0 0,1 0-1 0 0,-1 0 1 0 0,1 0 0 0 0,-1 0-1 0 0,1-1 1 0 0,0 0-1 0 0,1 1 1 0 0,-1-1-1 0 0,0-1 1 0 0,2 1-21 0 0,138 63-1123 0 0,13-47-3781 0 0,-127-19 3640 0 0</inkml:trace>
  <inkml:trace contextRef="#ctx0" brushRef="#br0" timeOffset="48281.429">5892 3851 1268 0 0,'42'46'3551'0'0,"103"177"-310"0"0,-115-174-1549 0 0,-29-49-1531 0 0,-1 0-36 0 0,2-4-5 0 0,14-29-73 0 0,-8 12-71 0 0,0 1 0 0 0,2-1 0 0 0,1 1 0 0 0,0 1 0 0 0,1 0 0 0 0,1 1 0 0 0,1 0 0 0 0,1 1 0 0 0,0 0 0 0 0,1 1-1 0 0,1 1 1 0 0,1 1 0 0 0,0 1 0 0 0,0 0 0 0 0,7-3 24 0 0,-21 17 9 0 0,-1 1 1 0 0,0-1-1 0 0,0 1 0 0 0,0 0 0 0 0,0 0 0 0 0,-1 0 0 0 0,1 0 0 0 0,0 0 1 0 0,-1 0-1 0 0,1 1 0 0 0,-1-1 0 0 0,0 1 0 0 0,0 0 0 0 0,0-1 0 0 0,0 1 1 0 0,0 0-1 0 0,-1 0 0 0 0,1 1 0 0 0,-1-1 0 0 0,0 0 0 0 0,0 0 0 0 0,0 1 1 0 0,-1-1-1 0 0,1 0 0 0 0,-1 1 0 0 0,1-1 0 0 0,-1 1 0 0 0,0-1 0 0 0,0 0 1 0 0,-1 1-1 0 0,1-1 0 0 0,-1 1 0 0 0,0-1 0 0 0,0 0 0 0 0,0 0 0 0 0,0 1-9 0 0,2 14 39 0 0,23 122-1321 0 0,-23-139-77 0 0,-1-1-77 0 0,-13 4-1142 0 0,5-5 1333 0 0</inkml:trace>
  <inkml:trace contextRef="#ctx0" brushRef="#br0" timeOffset="43100.834">2391 4050 2088 0 0,'5'-21'2478'0'0,"48"-36"2380"0"0,-42 95-4116 0 0,16 169 158 0 0,70 244 507 0 0,-80-332-1500 0 0,-17-119 54 0 0,0 1 0 0 0,0-1 0 0 0,0 1 0 0 0,0-1 0 0 0,0 1 0 0 0,-1-1 0 0 0,1 1 1 0 0,0 0-1 0 0,0-1 0 0 0,0 1 0 0 0,0-1 0 0 0,-1 1 0 0 0,1-1 0 0 0,0 1 0 0 0,0-1 0 0 0,-1 1 0 0 0,1-1 0 0 0,0 0 0 0 0,-1 1 1 0 0,1-1-1 0 0,-1 1 0 0 0,1-1 0 0 0,0 0 0 0 0,-1 1 0 0 0,1-1 0 0 0,-1 0 0 0 0,1 1 0 0 0,-1-1 0 0 0,1 0 0 0 0,-1 0 1 0 0,1 0-1 0 0,-1 1 0 0 0,1-1 0 0 0,-1 0 0 0 0,0 0 0 0 0,1 0 0 0 0,-1 0 0 0 0,1 0 0 0 0,-1 0 0 0 0,1 0 0 0 0,-1 0 1 0 0,1 0-1 0 0,-1 0 0 0 0,1-1 0 0 0,-1 1 0 0 0,0 0 0 0 0,1 0 0 0 0,-1 0 0 0 0,1-1 0 0 0,-1 1 0 0 0,1 0 0 0 0,0 0 0 0 0,-1-1 1 0 0,1 1-1 0 0,-1 0 0 0 0,1-1 0 0 0,-1 1 0 0 0,1-1 0 0 0,0 1 0 0 0,-1-1 0 0 0,1 1 0 0 0,0-1 0 0 0,0 1 0 0 0,-1-1 1 0 0,1 1-1 0 0,0-1 0 0 0,0 1 0 0 0,0-1 0 0 0,-1 1 0 0 0,1-1 39 0 0,-30-31-2872 0 0,-21-42-1106 0 0,34 40 2776 0 0</inkml:trace>
  <inkml:trace contextRef="#ctx0" brushRef="#br0" timeOffset="43350.385">2431 4034 928 0 0,'9'-13'685'0'0,"-7"9"-565"0"0,0 1 0 0 0,0-1 1 0 0,0 1-1 0 0,0-1 0 0 0,1 1 0 0 0,-1 0 0 0 0,1-1 0 0 0,0 1 0 0 0,0 1 1 0 0,0-1-1 0 0,0 0 0 0 0,1 1 0 0 0,-1-1 0 0 0,1 1 0 0 0,-1 0 0 0 0,1 1 1 0 0,0-1-1 0 0,0 0 0 0 0,0 1 0 0 0,0 0 0 0 0,0 0 0 0 0,0 0 0 0 0,0 0 1 0 0,0 1-1 0 0,0 0 0 0 0,0 0 0 0 0,0 0 0 0 0,5 0-120 0 0,0 3 54 0 0,1 0 0 0 0,0 1 0 0 0,-1 0 0 0 0,0 0-1 0 0,0 1 1 0 0,0 0 0 0 0,-1 0 0 0 0,1 1 0 0 0,-1 1 0 0 0,-1-1 0 0 0,1 1 0 0 0,-1 0-1 0 0,0 1 1 0 0,-1 0 0 0 0,0 0 0 0 0,0 0 0 0 0,0 1 0 0 0,-1 0 0 0 0,-1 0 0 0 0,0 0-1 0 0,0 0 1 0 0,0 1 0 0 0,-1-1 0 0 0,-1 1 0 0 0,0 0 0 0 0,0 0 0 0 0,-1 0 0 0 0,0 0-1 0 0,0 1 1 0 0,-2-1 0 0 0,1 0 0 0 0,-1 0 0 0 0,0 0 0 0 0,-1 0 0 0 0,-1 2-54 0 0,-73 77-825 0 0,-1-71-2535 0 0,61-18 2118 0 0</inkml:trace>
  <inkml:trace contextRef="#ctx0" brushRef="#br0" timeOffset="43798.792">2737 4197 1204 0 0,'309'-99'4669'0'0,"-299"96"-4566"0"0,2-1 5 0 0,1 0 1 0 0,-1 0 0 0 0,0-1-1 0 0,-1-1 1 0 0,1 0-1 0 0,-1 0 1 0 0,-1-1 0 0 0,1-1-1 0 0,-1 0 1 0 0,0 0 0 0 0,-1-1-1 0 0,8-9-108 0 0,-18 16 24 0 0,0 0-1 0 0,0 1 1 0 0,0-1-1 0 0,0 0 0 0 0,-1 1 1 0 0,1-1-1 0 0,-1 0 1 0 0,1 1-1 0 0,-1 0 1 0 0,0-1-1 0 0,1 1 0 0 0,-1 0 1 0 0,0 0-1 0 0,0 0 1 0 0,0 0-1 0 0,0 0 1 0 0,0 0-1 0 0,0 1 0 0 0,0-1 1 0 0,0 1-1 0 0,0-1 1 0 0,0 1-1 0 0,0 0 1 0 0,0 0-1 0 0,0 0 0 0 0,-1 0 1 0 0,1 0-1 0 0,0 0 1 0 0,0 1-1 0 0,0-1 1 0 0,0 1-1 0 0,0-1 0 0 0,0 1 1 0 0,0 0-1 0 0,0 0 1 0 0,0 0-1 0 0,-1 1-23 0 0,-144 44 482 0 0,142-43-461 0 0,-1-1 0 0 0,0 1 0 0 0,1 0 0 0 0,0 1 0 0 0,0-1 0 0 0,0 1 0 0 0,0 0 0 0 0,1 0 0 0 0,-1 0 0 0 0,1 1 0 0 0,0 0 0 0 0,0 0 1 0 0,1 0-1 0 0,0 0 0 0 0,0 0 0 0 0,0 1 0 0 0,0-1 0 0 0,1 1 0 0 0,0 0 0 0 0,0 0 0 0 0,0 0 0 0 0,1 0 0 0 0,0 0 0 0 0,0 2-21 0 0,1-3 6 0 0,1 0 0 0 0,0 0 0 0 0,0-1 0 0 0,1 1 0 0 0,-1 0 0 0 0,1-1 0 0 0,0 1 1 0 0,0-1-1 0 0,1 0 0 0 0,-1 0 0 0 0,1 0 0 0 0,0 0 0 0 0,0 0 0 0 0,0-1 0 0 0,0 1 0 0 0,1-1 0 0 0,-1 0 0 0 0,1 0 1 0 0,0 0-1 0 0,0 0 0 0 0,0-1 0 0 0,1 1 0 0 0,-1-1 0 0 0,0 0 0 0 0,1-1 0 0 0,-1 1 0 0 0,1-1 0 0 0,3 1-6 0 0,138 25-954 0 0,11-27-3770 0 0,-110-14 3471 0 0</inkml:trace>
  <inkml:trace contextRef="#ctx0" brushRef="#br0" timeOffset="44127.886">3367 4058 1960 0 0,'17'10'356'0'0,"-1"0"1"0"0,0 1-1 0 0,-1 1 0 0 0,0 1 1 0 0,-1 0-1 0 0,-1 1 0 0 0,0 0 1 0 0,0 1-1 0 0,-2 0 0 0 0,0 1 1 0 0,-1 0-1 0 0,0 1 0 0 0,-1 0 1 0 0,5 17-357 0 0,-14-30 76 0 0,0-1 0 0 0,-1 1 1 0 0,1 0-1 0 0,-1-1 0 0 0,0 1 1 0 0,0-1-1 0 0,-1 1 0 0 0,1-1 1 0 0,-1 1-1 0 0,0-1 0 0 0,1 0 1 0 0,-1 0-1 0 0,-1 0 0 0 0,1 0 1 0 0,0 0-1 0 0,-1 0 0 0 0,1-1 1 0 0,-1 1-1 0 0,0-1 0 0 0,0 0 1 0 0,0 0-1 0 0,0 0 0 0 0,0 0 1 0 0,-1 0-1 0 0,1-1 0 0 0,-1 1 1 0 0,1-1-1 0 0,-1 0 0 0 0,1 0 1 0 0,-1-1-1 0 0,1 1 0 0 0,-1 0 1 0 0,0-1-1 0 0,0 0 0 0 0,1 0 1 0 0,-1 0-1 0 0,0-1 0 0 0,1 1 1 0 0,-1-1-1 0 0,0 0 0 0 0,1 0 1 0 0,-1 0-1 0 0,1 0 0 0 0,0-1 1 0 0,-1 1-1 0 0,1-1 0 0 0,0 0 1 0 0,0 0-1 0 0,0 0 0 0 0,0 0 1 0 0,0-1-1 0 0,0 1 0 0 0,1-1 1 0 0,-1 0-1 0 0,1 0 0 0 0,0 0 1 0 0,0 0-1 0 0,0 0 0 0 0,-2-3-76 0 0,3-9-232 0 0,1 0-1 0 0,0 0 1 0 0,1 0 0 0 0,1 0-1 0 0,0 0 1 0 0,1 1-1 0 0,1-1 1 0 0,0 1-1 0 0,1 0 1 0 0,0 0-1 0 0,1 0 1 0 0,1 0-1 0 0,0 1 1 0 0,1 0 0 0 0,0 1-1 0 0,1 0 1 0 0,0 0-1 0 0,1 1 1 0 0,1 0-1 0 0,6-5 233 0 0,42-53-3855 0 0,-44 52 2699 0 0</inkml:trace>
  <inkml:trace contextRef="#ctx0" brushRef="#br0" timeOffset="45711.572">2703 4190 1452 0 0,'-113'42'2438'0'0,"113"-42"-2354"0"0,0 0 0 0 0,1 1-1 0 0,-1-1 1 0 0,0 0-1 0 0,0 0 1 0 0,0 1 0 0 0,0-1-1 0 0,0 0 1 0 0,1 1-1 0 0,-1-1 1 0 0,0 0 0 0 0,0 1-1 0 0,0-1 1 0 0,0 0-1 0 0,0 1 1 0 0,0-1 0 0 0,0 0-1 0 0,0 1 1 0 0,0-1 0 0 0,0 0-1 0 0,0 1 1 0 0,-1-1-1 0 0,1 0 1 0 0,0 1 0 0 0,0-1-1 0 0,0 0 1 0 0,0 1-1 0 0,0-1 1 0 0,-1 0 0 0 0,1 1-84 0 0,52-6 701 0 0,87-31 162 0 0,-3-5-1 0 0,-1-6 1 0 0,101-53-863 0 0,-158 53-270 0 0,-94 42 78 0 0,-168 40-229 0 0,139-22 362 0 0,-37 11 245 0 0,1 4 0 0 0,2 3 0 0 0,0 3 0 0 0,3 4 0 0 0,1 3 0 0 0,-40 31-186 0 0,36 21 464 0 0,79-90-447 0 0,1-1 0 0 0,-1 1 0 0 0,1-1 1 0 0,0 1-1 0 0,0-1 0 0 0,0 1 0 0 0,1-1 0 0 0,-1 0 0 0 0,0 0 0 0 0,1 0 0 0 0,-1 0 0 0 0,1 0 0 0 0,0 0 0 0 0,0 0 0 0 0,0 0 0 0 0,0-1 0 0 0,0 1 1 0 0,0-1-1 0 0,0 1 0 0 0,0-1 0 0 0,1 0 0 0 0,-1 0 0 0 0,1 0 0 0 0,-1 0 0 0 0,0 0 0 0 0,1 0 0 0 0,0-1 0 0 0,-1 1 0 0 0,1-1 0 0 0,-1 0 0 0 0,1 0 0 0 0,-1 0 1 0 0,1 0-1 0 0,0 0 0 0 0,1-1-17 0 0,168-23 328 0 0,-114 8-242 0 0,2 1-17 0 0,31-6-202 0 0,0-4 1 0 0,-1-4-1 0 0,-2-4 1 0 0,29-18 132 0 0,-50-2-564 0 0,-66 52 551 0 0,0 0-1 0 0,-1 0 1 0 0,1 0 0 0 0,0-1-1 0 0,0 1 1 0 0,-1 0 0 0 0,1 0-1 0 0,-1-1 1 0 0,1 1 0 0 0,-1 0-1 0 0,1-1 1 0 0,-1 1 0 0 0,0 0-1 0 0,0-1 1 0 0,1 1 0 0 0,-1-1-1 0 0,0 1 1 0 0,0 0 0 0 0,-1-1-1 0 0,1 1 1 0 0,0-1 0 0 0,0 1-1 0 0,-1 0 1 0 0,1-1 0 0 0,-1 1-1 0 0,1 0 1 0 0,-1-1 0 0 0,1 1-1 0 0,-1 0 1 0 0,0 0 0 0 0,0 0-1 0 0,1-1 1 0 0,-1 1 0 0 0,0 0-1 0 0,0 0 1 0 0,0 0 0 0 0,0 0-1 0 0,-1 1 1 0 0,1-1 0 0 0,0 0-1 0 0,0 0 1 0 0,0 1 0 0 0,-1-1-1 0 0,1 1 1 0 0,0-1 0 0 0,-1 1-1 0 0,1-1 1 0 0,0 1 0 0 0,-1 0-1 0 0,1 0 1 0 0,-1-1 0 0 0,1 1-1 0 0,0 0 1 0 0,-1 0 0 0 0,1 1-1 0 0,-1-1 14 0 0,-28-5-32 0 0,0 2 1 0 0,-1 1-1 0 0,1 2 0 0 0,-1 0 0 0 0,0 3 1 0 0,1 0-1 0 0,0 2 0 0 0,0 1 0 0 0,-24 8 32 0 0,30-9 41 0 0,0 1 0 0 0,0 0 0 0 0,0 2-1 0 0,1 1 1 0 0,1 1 0 0 0,-1 0 0 0 0,2 2 0 0 0,-1 0-1 0 0,2 2 1 0 0,0 0 0 0 0,0 2 0 0 0,2 0 0 0 0,0 1-1 0 0,0 0 1 0 0,-13 20-41 0 0,29-34 18 0 0,0 0 0 0 0,-1 1 0 0 0,1-1 0 0 0,0 1 0 0 0,1 0 0 0 0,-1 0-1 0 0,1-1 1 0 0,0 1 0 0 0,0 0 0 0 0,0 0 0 0 0,0 0 0 0 0,1 0 0 0 0,-1 1 0 0 0,1-1 0 0 0,0 0-1 0 0,1 0 1 0 0,-1 0 0 0 0,1 0 0 0 0,-1 0 0 0 0,1 0 0 0 0,0 0 0 0 0,1 0 0 0 0,-1 0-1 0 0,1 0 1 0 0,0-1 0 0 0,0 1 0 0 0,0-1 0 0 0,0 1 0 0 0,0-1 0 0 0,1 0 0 0 0,0 0 0 0 0,-1 0-1 0 0,1 0 1 0 0,0 0 0 0 0,1 0 0 0 0,1 0-18 0 0,141 48 369 0 0,-87-44-363 0 0,0-4-1 0 0,0-1 1 0 0,0-4-1 0 0,0-2 1 0 0,0-2 0 0 0,-1-4-1 0 0,8-3-5 0 0,-59 12-49 0 0,1-1 0 0 0,-1 0 0 0 0,0 0 0 0 0,0-1-1 0 0,0 0 1 0 0,-1 0 0 0 0,1 0 0 0 0,-1-1 0 0 0,1 0 0 0 0,-1 0-1 0 0,-1-1 1 0 0,1 0 0 0 0,0 0 0 0 0,-1 0 0 0 0,0-1-1 0 0,-1 1 1 0 0,1-2 49 0 0,-5 4-35 0 0,-1-1 0 0 0,0 1 0 0 0,0-1 0 0 0,0 1-1 0 0,0 0 1 0 0,0 0 0 0 0,-1 0 0 0 0,1 0 0 0 0,-1 0 0 0 0,0 0 0 0 0,0 0-1 0 0,0 0 1 0 0,-1 0 0 0 0,1 1 0 0 0,-1-1 0 0 0,1 1 0 0 0,-1 0-1 0 0,0 0 1 0 0,0 0 0 0 0,0 0 0 0 0,0 0 0 0 0,0 1 0 0 0,0-1-1 0 0,0 1 1 0 0,0 0 0 0 0,-1 0 35 0 0,-19-7-34 0 0,-1 0 1 0 0,0 2-1 0 0,-1 1 0 0 0,1 0 0 0 0,-1 2 0 0 0,0 1 0 0 0,0 1 1 0 0,0 1-1 0 0,-4 2 34 0 0,23-2 9 0 0,-49 4 102 0 0,0 2 1 0 0,0 2 0 0 0,1 3 0 0 0,0 2-1 0 0,1 3 1 0 0,-13 7-112 0 0,-37 35 456 0 0,104-56-445 0 0,-1-1 1 0 0,1 1-1 0 0,0 0 1 0 0,0-1-1 0 0,0 1 1 0 0,0-1-1 0 0,0 1 1 0 0,0-1-1 0 0,0 1 1 0 0,0-1-1 0 0,1 0 0 0 0,-1 1 1 0 0,0-1-1 0 0,1 0 1 0 0,-1 0-1 0 0,1 0 1 0 0,-1 0-1 0 0,1 0 1 0 0,0 0-1 0 0,-1-1 1 0 0,1 1-1 0 0,0 0 0 0 0,0-1 1 0 0,-1 0-1 0 0,1 1 1 0 0,0-1-1 0 0,0 0 1 0 0,0 0-1 0 0,-1 0 1 0 0,1 0-1 0 0,0 0 1 0 0,1 0-12 0 0,161-32 306 0 0,-112 15-254 0 0,250-105-1336 0 0,-300 121 1167 0 0,-1 0-1 0 0,1 0 1 0 0,-1 0 0 0 0,0 0-1 0 0,1 0 1 0 0,-1-1 0 0 0,0 1-1 0 0,0 0 1 0 0,0-1 0 0 0,0 1-1 0 0,0-1 1 0 0,0 1-1 0 0,0-1 1 0 0,0 0 0 0 0,0 1-1 0 0,-1-1 1 0 0,1 0 0 0 0,-1 0-1 0 0,1 1 1 0 0,-1-1-1 0 0,0 0 1 0 0,0 0 0 0 0,0 0-1 0 0,0 1 1 0 0,0-1 0 0 0,0 0-1 0 0,0 0 1 0 0,-1 1-1 0 0,1-1 1 0 0,0 0 0 0 0,-1 0-1 0 0,0 1 1 0 0,1-1 0 0 0,-1 0-1 0 0,0 1 1 0 0,0-1 0 0 0,0 1-1 0 0,0-1 1 0 0,0 1-1 0 0,0-1 1 0 0,0 1 0 0 0,-1 0-1 0 0,1 0 1 0 0,0-1 0 0 0,-1 1-1 0 0,1 0 1 0 0,-1 0-1 0 0,1 0 1 0 0,-1 1 0 0 0,0-1-1 0 0,1 0 1 0 0,-1 1 0 0 0,0-1 117 0 0,-15-13-1222 0 0</inkml:trace>
  <inkml:trace contextRef="#ctx0" brushRef="#br0" timeOffset="41726.745">1287 3782 860 0 0,'0'0'431'0'0,"0"0"-97"0"0,0 0-83 0 0,16 2 2431 0 0,-9 9-67 0 0,-6-12-2604 0 0,0 1 1 0 0,0 0-1 0 0,0-1 0 0 0,-1 1 0 0 0,1-1 0 0 0,0 1 1 0 0,0-1-1 0 0,-1 0 0 0 0,1 1 0 0 0,0-1 1 0 0,-1 1-1 0 0,1-1 0 0 0,0 0 0 0 0,-1 0 0 0 0,1 1 1 0 0,-1-1-1 0 0,1 0 0 0 0,-1 0 0 0 0,0 0 1 0 0,1 0-1 0 0,-1 0 0 0 0,0 1 0 0 0,1-1 1 0 0,-1 0-1 0 0,0 0 0 0 0,0 0 0 0 0,0 0 0 0 0,0 0 1 0 0,0 0-1 0 0,0 0 0 0 0,0 0 0 0 0,0 0 1 0 0,-1 0-1 0 0,1 0 0 0 0,0 1 0 0 0,0-1 1 0 0,-1 0-1 0 0,1 0 0 0 0,0 0 0 0 0,-1 0 0 0 0,1 1 1 0 0,-1-1-1 0 0,1 0 0 0 0,-1 0 0 0 0,0 1 1 0 0,1-1-1 0 0,-1 0 0 0 0,0 0-11 0 0,-4-2-8 0 0,0-1 0 0 0,0 1 0 0 0,0-1 0 0 0,0 2 0 0 0,-1-1 0 0 0,1 0 0 0 0,-1 1 0 0 0,0 0-1 0 0,0 0 1 0 0,0 1 0 0 0,0 0 0 0 0,0 0 0 0 0,0 0 0 0 0,0 1 0 0 0,0 0 0 0 0,0 0 0 0 0,0 0 0 0 0,0 1 0 0 0,0 0 0 0 0,0 0 0 0 0,0 1 0 0 0,0-1-1 0 0,0 1 1 0 0,0 0 0 0 0,1 1 0 0 0,-1 0 0 0 0,1 0 0 0 0,0 0 0 0 0,-1 0 0 0 0,2 1 0 0 0,-1 0 0 0 0,0 0 0 0 0,1 0 0 0 0,0 0 0 0 0,0 1 0 0 0,0 0 0 0 0,0 0-1 0 0,1 0 1 0 0,0 0 0 0 0,0 0 0 0 0,0 1 0 0 0,0-1 0 0 0,1 1 0 0 0,0 0 0 0 0,1 0 0 0 0,-1 0 0 0 0,1 0 0 0 0,0 0 0 0 0,0 0 0 0 0,1 1 8 0 0,2 3 37 0 0,1-1 0 0 0,0 0 1 0 0,0 0-1 0 0,1 0 0 0 0,0 0 1 0 0,0-1-1 0 0,1 0 0 0 0,0 0 0 0 0,1 0 1 0 0,0 0-1 0 0,0-1 0 0 0,1 0 1 0 0,0 0-1 0 0,0-1 0 0 0,0 0 1 0 0,1 0-1 0 0,0 0 0 0 0,0-1 0 0 0,0-1 1 0 0,1 1-1 0 0,-1-1 0 0 0,1-1 1 0 0,0 1-1 0 0,1-2 0 0 0,-1 1 1 0 0,0-1-1 0 0,1-1 0 0 0,-1 0 1 0 0,1 0-1 0 0,-1 0 0 0 0,1-2 0 0 0,0 1 1 0 0,-1-1-1 0 0,1 0 0 0 0,-1-1 1 0 0,0 0-1 0 0,1-1 0 0 0,-1 0 1 0 0,0 0-1 0 0,0-1 0 0 0,-1 0 1 0 0,1 0-1 0 0,-1-1 0 0 0,5-4-37 0 0,-11 6 15 0 0,0-1 0 0 0,0 1 0 0 0,0-1 0 0 0,-1 1 0 0 0,1-1 0 0 0,-1 0 0 0 0,0 1-1 0 0,0-1 1 0 0,0 0 0 0 0,-1 0 0 0 0,1 0 0 0 0,-1 0 0 0 0,0 0 0 0 0,0 0 0 0 0,0 0 0 0 0,-1 0 0 0 0,1 1 0 0 0,-1-1-1 0 0,0 0 1 0 0,0 0 0 0 0,0 0 0 0 0,-1 1 0 0 0,1-1 0 0 0,-1 1 0 0 0,0-1 0 0 0,0 1 0 0 0,0 0 0 0 0,-1-1 0 0 0,1 1 0 0 0,-1 0-1 0 0,1 1 1 0 0,-1-1 0 0 0,0 0 0 0 0,-2 0-15 0 0,-2-7 68 0 0,19 114 481 0 0,-1-73-420 0 0,-2 1 0 0 0,-1 0 0 0 0,-1 0 1 0 0,-2 1-1 0 0,-2-1 0 0 0,0 1 1 0 0,-3 0-1 0 0,0 0 0 0 0,-2 0 0 0 0,-2 0 1 0 0,-1 0-130 0 0,3-23 23 0 0,0 1-1 0 0,0 0 1 0 0,-1-1 0 0 0,-1 0 0 0 0,1 0-1 0 0,-2 0 1 0 0,0 0 0 0 0,0-1 0 0 0,0 0 0 0 0,-1 0-1 0 0,-1 0 1 0 0,1 0 0 0 0,-1-1 0 0 0,-1-1 0 0 0,0 1-1 0 0,0-1 1 0 0,0 0 0 0 0,-1-1 0 0 0,0 0 0 0 0,0 0-1 0 0,0-1 1 0 0,-1 0-23 0 0,-35-45-2284 0 0,42 23 1743 0 0,0 1 0 0 0,0-2 0 0 0,2 1 0 0 0,0 0 0 0 0,1 0 0 0 0,1 0 0 0 0,0-1-1 0 0,1 1 1 0 0,1 0 0 0 0,2-3 541 0 0,7-27-1252 0 0,2 5 18 0 0</inkml:trace>
  <inkml:trace contextRef="#ctx0" brushRef="#br0" timeOffset="42260.055">1567 4113 1016 0 0,'14'15'3937'0'0,"0"40"-3325"0"0,30 222 2014 0 0,-44-276-2596 0 0,0 0 1 0 0,0 0 0 0 0,1 0-1 0 0,-1-1 1 0 0,0 1-1 0 0,0 0 1 0 0,-1 0-1 0 0,1 0 1 0 0,0 0 0 0 0,0 0-1 0 0,0 0 1 0 0,-1 0-1 0 0,1 0 1 0 0,0 0 0 0 0,-1 0-1 0 0,1-1 1 0 0,0 1-1 0 0,-1 0 1 0 0,0 0-1 0 0,1 0 1 0 0,-1-1 0 0 0,1 1-1 0 0,-1 0 1 0 0,0-1-1 0 0,1 1 1 0 0,-1 0 0 0 0,0-1-1 0 0,0 1 1 0 0,0-1-1 0 0,1 1 1 0 0,-1-1 0 0 0,0 0-1 0 0,0 1 1 0 0,0-1-1 0 0,0 0 1 0 0,0 1-1 0 0,0-1 1 0 0,0 0 0 0 0,0 0-1 0 0,0 0 1 0 0,0 0-1 0 0,1 0 1 0 0,-1 0 0 0 0,0 0-1 0 0,0 0 1 0 0,0-1-1 0 0,0 1 1 0 0,0 0-1 0 0,0 0 1 0 0,0-1 0 0 0,0 1-1 0 0,0-1 1 0 0,1 1-1 0 0,-1-1 1 0 0,0 1 0 0 0,0-1-1 0 0,1 1 1 0 0,-1-1-1 0 0,0 0 1 0 0,1 1-1 0 0,-1-1 1 0 0,0 0 0 0 0,1 0-1 0 0,-1 1-30 0 0,-5-14 34 0 0,0 1-1 0 0,1-1 0 0 0,1 1 1 0 0,0-1-1 0 0,1-1 1 0 0,0 1-1 0 0,1 0 1 0 0,1-1-1 0 0,0 1 0 0 0,1-1 1 0 0,1 1-1 0 0,0-1 1 0 0,1 1-1 0 0,1 0 0 0 0,0-1 1 0 0,0 1-1 0 0,2 1 1 0 0,1-4-34 0 0,72-161-326 0 0,-75 177 306 0 0,1-1 0 0 0,0 1 0 0 0,0 0 0 0 0,-1 0 0 0 0,1 0 0 0 0,0 1 0 0 0,0-1 0 0 0,0 1 0 0 0,0 0 0 0 0,0 0 0 0 0,0 1 0 0 0,0-1-1 0 0,0 1 1 0 0,0-1 0 0 0,0 1 0 0 0,0 1 0 0 0,-1-1 0 0 0,1 0 0 0 0,0 1 0 0 0,-1 0 0 0 0,1 0 0 0 0,-1 0 0 0 0,0 0 0 0 0,1 0 0 0 0,-1 1 0 0 0,0-1 0 0 0,0 1 0 0 0,-1 0 0 0 0,1 0-1 0 0,-1 0 1 0 0,1 0 0 0 0,-1 1 0 0 0,0-1 0 0 0,1 3 20 0 0,106 152-976 0 0,-62-40-4597 0 0,-44-108 4344 0 0</inkml:trace>
  <inkml:trace contextRef="#ctx0" brushRef="#br0" timeOffset="64826.073">23989 3047 1472 0 0,'0'0'924'0'0,"0"0"-84"0"0,0 0-118 0 0,0 0-119 0 0,0 0-49 0 0,0 0-6 0 0,0 0-48 0 0,0 0-56 0 0,0 0-36 0 0,-12-2 392 0 0,0 7-661 0 0,1 1-1 0 0,0 1 0 0 0,0 0 0 0 0,1 1 0 0 0,0 0 0 0 0,0 0 0 0 0,1 1 0 0 0,0 0 0 0 0,1 1 1 0 0,-1 0-1 0 0,2 1 0 0 0,-1 0-138 0 0,5-7 48 0 0,-1 0-1 0 0,1 0 1 0 0,0 1-1 0 0,0 0 1 0 0,0-1 0 0 0,1 1-1 0 0,0 0 1 0 0,0 0 0 0 0,0 1-1 0 0,0-1 1 0 0,1 0-1 0 0,0 1 1 0 0,0-1 0 0 0,0 1-1 0 0,1-1 1 0 0,0 0 0 0 0,0 1-1 0 0,0-1 1 0 0,1 1 0 0 0,0-1-1 0 0,0 1 1 0 0,0-1-1 0 0,0 0 1 0 0,1 1 0 0 0,0-1-1 0 0,0 0 1 0 0,1 0 0 0 0,-1 0-1 0 0,1-1 1 0 0,0 1 0 0 0,0-1-1 0 0,1 1 1 0 0,-1-1-1 0 0,1 0 1 0 0,0 0 0 0 0,0-1-1 0 0,0 1 1 0 0,1-1 0 0 0,-1 0-1 0 0,1 0 1 0 0,0 0 0 0 0,0-1-1 0 0,0 0 1 0 0,0 0-1 0 0,1 1-47 0 0,15 3 57 0 0,0-1 0 0 0,0-1-1 0 0,0 0 1 0 0,0-2-1 0 0,1 0 1 0 0,-1-1-1 0 0,1-2 1 0 0,-1 0 0 0 0,1-1-1 0 0,-1-1 1 0 0,0-1-1 0 0,0-1 1 0 0,0-1 0 0 0,-1-1-1 0 0,11-5-56 0 0,-28 12-17 0 0,1-1 0 0 0,-1 0-1 0 0,0 0 1 0 0,1 0 0 0 0,-1 0-1 0 0,0-1 1 0 0,0 1 0 0 0,0-1 0 0 0,0 0-1 0 0,-1 0 1 0 0,1 0 0 0 0,0 0-1 0 0,-1 0 1 0 0,1-1 0 0 0,-1 1 0 0 0,0-1-1 0 0,0 0 1 0 0,0 1 0 0 0,0-1-1 0 0,0 0 1 0 0,-1 0 0 0 0,1 0-1 0 0,-1 0 1 0 0,0-1 0 0 0,0 1 0 0 0,0 0-1 0 0,0 0 1 0 0,-1-1 0 0 0,1 1-1 0 0,-1-1 1 0 0,0 1 0 0 0,0 0 0 0 0,0-1-1 0 0,0 1 1 0 0,0-1 0 0 0,-1 1-1 0 0,0 0 1 0 0,0 0 0 0 0,0-1 0 0 0,0 1-1 0 0,0 0 1 0 0,-1 0 0 0 0,1 0-1 0 0,-3-3 18 0 0,-6-5-114 0 0,-1 1 1 0 0,0 1-1 0 0,-1-1 0 0 0,0 2 0 0 0,-1 0 0 0 0,1 0 0 0 0,-1 1 0 0 0,-1 1 0 0 0,0 0 0 0 0,0 1 0 0 0,0 0 0 0 0,0 1 0 0 0,-12-2 114 0 0,-52-19-2654 0 0,61 11-1280 0 0,17 11 2499 0 0</inkml:trace>
  <inkml:trace contextRef="#ctx0" brushRef="#br0" timeOffset="65294.934">25530 2942 1676 0 0,'16'12'8941'0'0,"-14"13"-8036"0"0,-4-3-363 0 0,16 178-165 0 0,34-80-4883 0 0,-30-101-49 0 0,-14-18 3359 0 0</inkml:trace>
  <inkml:trace contextRef="#ctx0" brushRef="#br0" timeOffset="65919.698">26519 2871 1908 0 0,'133'-18'2430'0'0,"-129"19"-2357"0"0,1 0 1 0 0,-1 0-1 0 0,0 0 1 0 0,0 1-1 0 0,0-1 1 0 0,0 1-1 0 0,0 0 1 0 0,0 0-1 0 0,0 1 1 0 0,0-1-1 0 0,-1 1 1 0 0,0 0-1 0 0,1 0 1 0 0,-1 0-1 0 0,0 0 1 0 0,0 0-1 0 0,-1 1 1 0 0,1-1-1 0 0,-1 1 1 0 0,1 0-1 0 0,-1 0 1 0 0,0 0-1 0 0,-1 0 1 0 0,1 0 0 0 0,-1 0-1 0 0,0 0 1 0 0,0 0-1 0 0,0 1 1 0 0,0-1-1 0 0,-1 1 1 0 0,0-1-1 0 0,0 0 1 0 0,0 1-1 0 0,0-1 1 0 0,-1 1-1 0 0,1-1 1 0 0,-1 0-1 0 0,0 0 1 0 0,-1 3-74 0 0,-93 151 2652 0 0,42-88-1312 0 0,53-69-1353 0 0,0 1 1 0 0,0-1-1 0 0,1 1 0 0 0,-1-1 0 0 0,0 1 1 0 0,1-1-1 0 0,-1 1 0 0 0,1-1 1 0 0,-1 0-1 0 0,1 1 0 0 0,0-1 0 0 0,0 0 1 0 0,-1 1-1 0 0,1-1 0 0 0,0 0 1 0 0,0 0-1 0 0,0 0 0 0 0,0 0 0 0 0,1 0 1 0 0,-1 0-1 0 0,0 0 0 0 0,0 0 1 0 0,0 0-1 0 0,1-1 0 0 0,-1 1 0 0 0,0 0 1 0 0,1-1-1 0 0,-1 1 0 0 0,1-1 0 0 0,-1 0 1 0 0,1 1-1 0 0,-1-1 0 0 0,1 0 1 0 0,-1 0-1 0 0,1 0 0 0 0,-1 0 0 0 0,1 0 1 0 0,-1 0-1 0 0,1 0 0 0 0,-1-1 1 0 0,1 1-1 0 0,-1-1 0 0 0,0 1 0 0 0,1-1 1 0 0,-1 1-1 0 0,0-1 0 0 0,1 0 1 0 0,-1 1-1 0 0,0-1 0 0 0,0 0 0 0 0,1 0 1 0 0,-1 0-1 0 0,1-1 13 0 0,218-75-7939 0 0,-183 60 6463 0 0</inkml:trace>
  <inkml:trace contextRef="#ctx0" brushRef="#br0" timeOffset="66543.658">27300 2832 1516 0 0,'5'-17'6270'0'0,"81"10"-5077"0"0,-83 8-1173 0 0,0 1-1 0 0,0 0 0 0 0,0-1 0 0 0,0 1 0 0 0,0 1 0 0 0,-1-1 0 0 0,1 0 0 0 0,0 1 0 0 0,-1-1 0 0 0,0 1 0 0 0,0 0 0 0 0,0 0 0 0 0,0-1 0 0 0,0 2 0 0 0,0-1 0 0 0,-1 0 0 0 0,1 0 0 0 0,-1 0 0 0 0,0 1 0 0 0,0-1 0 0 0,0 0 0 0 0,-1 1 0 0 0,1-1 0 0 0,-1 1 0 0 0,0-1 0 0 0,0 1 0 0 0,0 0 0 0 0,0-1 0 0 0,0 1 0 0 0,-1-1 0 0 0,0 1-19 0 0,-41 122 279 0 0,18-62-91 0 0,23-62-187 0 0,0-1 0 0 0,0 1 0 0 0,1 0 0 0 0,-1-1 0 0 0,0 1 0 0 0,1 0 0 0 0,0 0 0 0 0,-1 0 0 0 0,1-1 0 0 0,0 1 0 0 0,0 0 0 0 0,0 0 0 0 0,0 0 0 0 0,0 0 0 0 0,1-1 0 0 0,-1 1 0 0 0,1 0 0 0 0,-1 0 0 0 0,1-1 0 0 0,-1 1 0 0 0,1 0 0 0 0,0-1 0 0 0,0 1 0 0 0,0 0-1 0 0,0-1 1 0 0,0 1 0 0 0,0-1 0 0 0,0 0 0 0 0,1 1 0 0 0,-1-1 0 0 0,0 0 0 0 0,2 1-1 0 0,2 2 2 0 0,180 113 141 0 0,-183-115-134 0 0,-1-1 1 0 0,0 0-1 0 0,1 1 0 0 0,-1-1 0 0 0,0 1 0 0 0,0 0 0 0 0,1-1 1 0 0,-1 1-1 0 0,0 0 0 0 0,-1 0 0 0 0,1 0 0 0 0,0-1 0 0 0,-1 1 1 0 0,1 0-1 0 0,-1 0 0 0 0,1 0 0 0 0,-1 0 0 0 0,0 0 1 0 0,0 0-1 0 0,0 0 0 0 0,0 0 0 0 0,0 0 0 0 0,0 0 0 0 0,0 0 1 0 0,-1 0-1 0 0,1 0 0 0 0,-1 0 0 0 0,0 0 0 0 0,1 0 0 0 0,-1 0 1 0 0,0-1-1 0 0,0 1 0 0 0,0 0 0 0 0,0 0 0 0 0,-1-1 0 0 0,1 1 1 0 0,0-1-1 0 0,-1 1 0 0 0,1-1 0 0 0,-1 0 0 0 0,1 0 0 0 0,-1 1 1 0 0,0-1-1 0 0,-1 1-9 0 0,-84 43-547 0 0,74-41 33 0 0,0 0 1 0 0,0 0-1 0 0,0-1 1 0 0,-1-1-1 0 0,1-1 0 0 0,-1 0 1 0 0,1 0-1 0 0,-1-1 1 0 0,1-1-1 0 0,-1 0 1 0 0,1-1-1 0 0,-1-1 1 0 0,1 0-1 0 0,-4-2 514 0 0,-16-9-1383 0 0</inkml:trace>
  <inkml:trace contextRef="#ctx0" brushRef="#br0" timeOffset="62759.997">21458 2921 1532 0 0,'18'-14'2579'0'0,"2"7"-908"0"0,-16 2-2065 0 0,17-18 3139 0 0,-31 44-581 0 0,-135 222-597 0 0,-31 171-2138 0 0,175-413 407 0 0,1 1-1 0 0,0-1 1 0 0,-1 0-1 0 0,1 1 1 0 0,-1-1-1 0 0,1 0 1 0 0,-1 1-1 0 0,0-1 1 0 0,0 0-1 0 0,1 0 1 0 0,-1 1-1 0 0,0-1 1 0 0,0 0-1 0 0,0 0 1 0 0,0 0-1 0 0,0 0 1 0 0,0 0 0 0 0,-1-1-1 0 0,1 1 1 0 0,0 0-1 0 0,0 0 1 0 0,-1-1-1 0 0,1 1 1 0 0,0-1-1 0 0,-1 1 1 0 0,1-1-1 0 0,0 0 1 0 0,-1 1-1 0 0,1-1 1 0 0,-1 0-1 0 0,1 0 1 0 0,0 0-1 0 0,-1 0 1 0 0,1 0-1 0 0,-1 0 1 0 0,1-1 0 0 0,-1 1-1 0 0,1 0 1 0 0,0-1-1 0 0,-1 1 1 0 0,1-1-1 0 0,0 1 1 0 0,-1-1-1 0 0,1 0 1 0 0,0 1-1 0 0,0-1 1 0 0,0 0-1 0 0,-1-1 165 0 0,-13-13-1278 0 0</inkml:trace>
  <inkml:trace contextRef="#ctx0" brushRef="#br0" timeOffset="63009.858">21194 3084 1388 0 0,'3'-1'1308'0'0,"11"-4"3822"0"0,4 26-3704 0 0,172 184 725 0 0,-75-93-2500 0 0,-94-90-32 0 0,25 29-1829 0 0,-18-15-2735 0 0,-25-33 3555 0 0</inkml:trace>
  <inkml:trace contextRef="#ctx0" brushRef="#br0" timeOffset="63276.291">21751 3213 1440 0 0,'12'0'5330'0'0,"54"-4"-4033"0"0,3-5-1081 0 0,30-3-1508 0 0,-37 9-2890 0 0,-53 3 2833 0 0</inkml:trace>
  <inkml:trace contextRef="#ctx0" brushRef="#br0" timeOffset="63526.119">21825 3431 2136 0 0,'3'3'1084'0'0,"5"0"-200"0"0,-3 0-84 0 0,17 0-163 0 0,0-2-13 0 0,4 1-68 0 0,-2-2-112 0 0,3 0-248 0 0,-14 0-200 0 0,8 0-4 0 0,30-12-432 0 0,-25 6-380 0 0,-2 0 79 0 0,0-3 49 0 0,-2-3-516 0 0,-3 1-16 0 0</inkml:trace>
  <inkml:trace contextRef="#ctx0" brushRef="#br0" timeOffset="63991.399">22322 3090 1672 0 0,'52'-6'3310'0'0,"24"60"-2489"0"0,-69-47-578 0 0,-1-3-123 0 0,1 1 1 0 0,-1 1-1 0 0,-1-1 1 0 0,1 1-1 0 0,-1 0 0 0 0,0 0 1 0 0,0 1-1 0 0,0-1 1 0 0,-1 1-1 0 0,0 0 0 0 0,-1 0 1 0 0,1 1-1 0 0,-2-1 1 0 0,1 1-1 0 0,-1 0 1 0 0,0-1-1 0 0,0 1 0 0 0,-1 0 1 0 0,0 0-1 0 0,0 0 1 0 0,-1 0-1 0 0,0 0 0 0 0,-1 0 1 0 0,0 0-1 0 0,0 0 1 0 0,-1 0-1 0 0,1 0 1 0 0,-2 0-1 0 0,1-1 0 0 0,-1 1 1 0 0,0-1-1 0 0,-1 0 1 0 0,0 0-121 0 0,-83 77 1811 0 0,147-144-2000 0 0,171-145-821 0 0,-231 205 1012 0 0,-1-1 1 0 0,1 1-1 0 0,-1-1 1 0 0,1 1-1 0 0,-1 0 1 0 0,1-1-1 0 0,0 1 1 0 0,-1-1-1 0 0,1 1 1 0 0,0-1 0 0 0,-1 1-1 0 0,1-1 1 0 0,0 1-1 0 0,0-1 1 0 0,-1 1-1 0 0,1-1 1 0 0,0 0-1 0 0,0 1 1 0 0,0-1-1 0 0,0 1 1 0 0,0-1-1 0 0,0 1 1 0 0,0-1 0 0 0,0 0-1 0 0,0 1 1 0 0,0-1-1 0 0,0 1 1 0 0,0-1-1 0 0,0 0 1 0 0,0 1-1 0 0,1-1 1 0 0,-1 1-1 0 0,0-1 1 0 0,0 1 0 0 0,1-1-1 0 0,-1 1 1 0 0,0-1-1 0 0,1 1 1 0 0,-1-1-1 0 0,0 1 1 0 0,1-1-1 0 0,-1 1 1 0 0,1 0-1 0 0,-1-1 1 0 0,1 1-1 0 0,-1 0 1 0 0,1-1-3 0 0,-5 3 11 0 0,1 1 0 0 0,-1-1 0 0 0,1 1 0 0 0,0 0 0 0 0,0 0 0 0 0,0 0 0 0 0,0 1 0 0 0,0-1 0 0 0,0 0 0 0 0,1 1 0 0 0,0 0 0 0 0,0 0 0 0 0,0 0 0 0 0,0 0 0 0 0,1 0 0 0 0,-1 0 0 0 0,1 0 0 0 0,0 0 0 0 0,0 0 0 0 0,1 1 1 0 0,-1-1-1 0 0,1 0 0 0 0,0 1 0 0 0,0-1 0 0 0,0 0 0 0 0,1 1 0 0 0,-1-1 0 0 0,2 3-11 0 0,4 3-51 0 0,0 0 0 0 0,1 0 0 0 0,1-1 1 0 0,-1 0-1 0 0,2 0 0 0 0,-1-1 0 0 0,1 0 0 0 0,0 0 1 0 0,0-1-1 0 0,1 0 0 0 0,0-1 0 0 0,1 0 0 0 0,-1-1 1 0 0,1 0-1 0 0,0 0 0 0 0,0-1 0 0 0,1-1 0 0 0,9 2 51 0 0,217 26-7651 0 0,-222-31 6105 0 0</inkml:trace>
  <inkml:trace contextRef="#ctx0" brushRef="#br0" timeOffset="59606.481">18189 3533 1484 0 0,'7'-22'8401'0'0,"-7"23"-6269"0"0,0 17-1164 0 0,11 132 568 0 0,-2-84-3655 0 0,-27-84 1 0 0,-36-118-4826 0 0,43 98 5884 0 0</inkml:trace>
  <inkml:trace contextRef="#ctx0" brushRef="#br0" timeOffset="60292.892">18328 3776 1028 0 0,'29'50'7517'0'0,"11"-126"-5703"0"0,121-184-1863 0 0,-157 254-27 0 0,0 4-366 0 0,1 25 255 0 0,87 88 14 0 0,-83-105 218 0 0,0 1-1 0 0,-1 0 1 0 0,0 0 0 0 0,0 1-1 0 0,-1 0 1 0 0,0 1-1 0 0,0-1 1 0 0,-1 1-1 0 0,0 1 1 0 0,-1-1-1 0 0,0 1 1 0 0,0 0-1 0 0,-1 0 1 0 0,0 0 0 0 0,-1 1-1 0 0,0-1 1 0 0,0 5-45 0 0,-4-10 30 0 0,0 1 0 0 0,1-1 0 0 0,-2 1 0 0 0,1-1 0 0 0,-1 0 0 0 0,0 1 1 0 0,0-1-1 0 0,0 0 0 0 0,0 0 0 0 0,-1-1 0 0 0,0 1 0 0 0,0 0 0 0 0,-1-1 1 0 0,1 0-1 0 0,-1 0 0 0 0,0 0 0 0 0,0 0 0 0 0,0 0 0 0 0,0-1 0 0 0,-1 0 1 0 0,0 0-1 0 0,1 0 0 0 0,-1 0 0 0 0,0-1 0 0 0,0 0 0 0 0,-2 0-30 0 0,-88 21-2768 0 0,89-23 2492 0 0,1 0 1 0 0,-1-1 0 0 0,0 0-1 0 0,0 0 1 0 0,1-1 0 0 0,-1 0-1 0 0,1 0 1 0 0,-1 0 0 0 0,1 0 0 0 0,0-1-1 0 0,0 0 1 0 0,0 0 0 0 0,0 0-1 0 0,0-1 1 0 0,1 0 0 0 0,-1 1-1 0 0,1-2 1 0 0,0 1 0 0 0,-2-4 275 0 0,-11-15-1230 0 0</inkml:trace>
  <inkml:trace contextRef="#ctx0" brushRef="#br0" timeOffset="61698.531">19024 3681 1868 0 0,'-79'-9'6977'0'0,"618"-38"-3086"0"0,-240 23-3120 0 0,-258 14-2201 0 0,-109-34-3829 0 0,31-3 4100 0 0,37 47 1299 0 0,4-27 1164 0 0,-3 25-1262 0 0,1 1 0 0 0,-1-1-1 0 0,0 1 1 0 0,1 0 0 0 0,-1-1 0 0 0,1 1-1 0 0,0 0 1 0 0,-1 0 0 0 0,1 0-1 0 0,0 0 1 0 0,0 0 0 0 0,0 1 0 0 0,-1-1-1 0 0,1 0 1 0 0,0 1 0 0 0,0-1-1 0 0,0 1 1 0 0,0 0 0 0 0,0 0 0 0 0,0 0-1 0 0,0 0 1 0 0,0 0 0 0 0,0 0-1 0 0,0 0 1 0 0,0 1 0 0 0,0-1 0 0 0,0 1-1 0 0,0-1 1 0 0,0 1 0 0 0,0 0-1 0 0,-1 0 1 0 0,1 0 0 0 0,0 0 0 0 0,0 0-1 0 0,-1 0 1 0 0,1 0 0 0 0,-1 1-1 0 0,1-1 1 0 0,-1 0 0 0 0,0 1 0 0 0,1-1-1 0 0,-1 1 1 0 0,0 0 0 0 0,0-1-1 0 0,0 1 1 0 0,0 0-42 0 0,5 15 78 0 0,-2 1 0 0 0,0-1 0 0 0,-1 0 0 0 0,0 1 0 0 0,-2 0-1 0 0,0 0 1 0 0,-1-1 0 0 0,-1 1 0 0 0,0 0 0 0 0,-2-1 0 0 0,0 1 0 0 0,0-1 0 0 0,-2 1-1 0 0,0-1 1 0 0,-1-1 0 0 0,-1 1 0 0 0,-1-1 0 0 0,0 0 0 0 0,-9 12-78 0 0,-32 94-4544 0 0,38-94 1920 0 0,10-22 1418 0 0</inkml:trace>
  <inkml:trace contextRef="#ctx0" brushRef="#br0" timeOffset="67465.394">20888 4221 1468 0 0,'0'0'786'0'0,"23"1"2188"0"0,7 3-1563 0 0,-25 42 881 0 0,13 192-898 0 0,28 29-833 0 0,-45-243-3006 0 0,-9-30-3119 0 0,1-13 4127 0 0</inkml:trace>
  <inkml:trace contextRef="#ctx0" brushRef="#br0" timeOffset="67732.03">21029 4223 1164 0 0,'3'-6'83'0'0,"0"0"0"0"0,0 0 0 0 0,0 1 0 0 0,1 0 0 0 0,0-1 1 0 0,0 1-1 0 0,0 0 0 0 0,0 1 0 0 0,1-1 0 0 0,0 1 0 0 0,0 0 0 0 0,0 0 0 0 0,0 1 0 0 0,1-1 0 0 0,-1 1 0 0 0,1 0 0 0 0,0 1 0 0 0,0-1 0 0 0,0 1 1 0 0,0 1-1 0 0,1-1 0 0 0,-1 1 0 0 0,0 0 0 0 0,1 0 0 0 0,-1 1 0 0 0,1 0 0 0 0,-1 0 0 0 0,1 0 0 0 0,-1 1 0 0 0,0 0 0 0 0,1 0 0 0 0,-1 1 0 0 0,0-1 1 0 0,0 1-1 0 0,0 1 0 0 0,0-1 0 0 0,0 1 0 0 0,0 0 0 0 0,-1 1 0 0 0,0-1 0 0 0,1 1 0 0 0,-1 0 0 0 0,-1 0 0 0 0,1 1 0 0 0,0-1 0 0 0,-1 1 0 0 0,1 1-83 0 0,-4-1 74 0 0,1-1-1 0 0,-1 1 0 0 0,1-1 0 0 0,-1 1 0 0 0,0 0 0 0 0,-1-1 0 0 0,1 1 0 0 0,-1 0 0 0 0,0-1 0 0 0,-1 1 1 0 0,1 0-1 0 0,-1 0 0 0 0,1-1 0 0 0,-1 1 0 0 0,-1-1 0 0 0,1 1 0 0 0,-1-1 0 0 0,0 1 0 0 0,0-1 0 0 0,0 0 1 0 0,0 0-1 0 0,-1 0 0 0 0,0 0 0 0 0,1 0 0 0 0,-1 0 0 0 0,-1-1 0 0 0,1 0 0 0 0,-1 1 0 0 0,1-1 0 0 0,-1-1-73 0 0,-122 83 1234 0 0,-70-6-2590 0 0,203-89-2548 0 0,16 1 2593 0 0</inkml:trace>
  <inkml:trace contextRef="#ctx0" brushRef="#br0" timeOffset="68078.003">22023 4221 1908 0 0,'-59'96'4606'0'0,"-72"60"-1567"0"0,3-2-3711 0 0,110-139-1290 0 0,15-13-2588 0 0,3-2 3289 0 0</inkml:trace>
  <inkml:trace contextRef="#ctx0" brushRef="#br0" timeOffset="68325.566">21735 4332 1348 0 0,'16'-19'6340'0'0,"3"36"-4639"0"0,-7-2-1709 0 0,60 61 795 0 0,35 35-554 0 0,-30-42-2881 0 0,-37-45-1899 0 0,-39-24 3553 0 0</inkml:trace>
  <inkml:trace contextRef="#ctx0" brushRef="#br0" timeOffset="68578.158">22225 4370 1544 0 0,'1'0'1128'0'0,"4"1"-116"0"0,-2-1-152 0 0,4 0-116 0 0,1-1-131 0 0,17-2-1 0 0,-12 3-56 0 0,35-9-108 0 0,-14 6-68 0 0,-1-5-164 0 0,2 4-220 0 0,-3 2 0 0 0,-1 2-468 0 0,-6-3-252 0 0,-2 3 64 0 0,-23 0-849 0 0,11 0 89 0 0,-11 0-56 0 0</inkml:trace>
  <inkml:trace contextRef="#ctx0" brushRef="#br0" timeOffset="68733.348">22209 4601 1060 0 0,'-4'3'1264'0'0,"3"0"-248"0"0,2-3-212 0 0,3 0-68 0 0,2 0-99 0 0,-1 0-65 0 0,17-5-44 0 0,1 4-84 0 0,-12 1-64 0 0,24-5-116 0 0,-5 1-148 0 0,-4-1-236 0 0,3 2 8 0 0,-7-4-672 0 0,1 1-633 0 0,-1-2 101 0 0,-3 1 44 0 0,-1-4 16 0 0</inkml:trace>
  <inkml:trace contextRef="#ctx0" brushRef="#br0" timeOffset="69227.194">22663 4275 984 0 0,'34'8'4428'0'0,"-27"-4"-4299"0"0,0 0 0 0 0,0 1 0 0 0,-1 0 1 0 0,0 1-1 0 0,1-1 0 0 0,-2 1 0 0 0,1 1 1 0 0,-1-1-1 0 0,0 1 0 0 0,0-1 0 0 0,-1 1 0 0 0,1 1 1 0 0,-2-1-1 0 0,1 1 0 0 0,-1-1 0 0 0,0 1 1 0 0,-1 0-1 0 0,0 0 0 0 0,0 0 0 0 0,0 0 0 0 0,-1 1 1 0 0,-1-1-1 0 0,1 0 0 0 0,-2 1 0 0 0,1-1 0 0 0,-1 0 1 0 0,0 0-1 0 0,0 1 0 0 0,-1-1 0 0 0,0 0 1 0 0,-1 1-130 0 0,-88 96 2171 0 0,58-76-1218 0 0,49-57-1105 0 0,4 0-161 0 0,1 2 0 0 0,1 1 0 0 0,2 1 1 0 0,0 0-1 0 0,1 2 0 0 0,2 1 0 0 0,0 1 0 0 0,1 2 0 0 0,27-14 313 0 0,-58 35 46 0 0,0 0-1 0 0,0 0 1 0 0,1 0 0 0 0,-1 1 0 0 0,1-1 0 0 0,0 1 0 0 0,0-1 0 0 0,0 1 0 0 0,1 0 0 0 0,-1 0 0 0 0,1 0 0 0 0,0 0 0 0 0,0 0 0 0 0,0 0 0 0 0,1 0 0 0 0,-1 0 0 0 0,1 1 0 0 0,0-1 0 0 0,0 0 0 0 0,0 0 0 0 0,1 0 0 0 0,0 0 0 0 0,-1 0 0 0 0,2 0 0 0 0,-1 0 0 0 0,0 0 0 0 0,1 0 0 0 0,-1 0 0 0 0,1 0 0 0 0,0-1 0 0 0,1 1-1 0 0,-1-1 1 0 0,1 1 0 0 0,-1-1 0 0 0,1 0-46 0 0,73 42-1281 0 0,15-35-4173 0 0,-75-12 4164 0 0,13-9 29 0 0</inkml:trace>
  <inkml:trace contextRef="#ctx0" brushRef="#br0" timeOffset="69506.032">23361 4118 1360 0 0,'33'109'3502'0'0,"-20"61"-731"0"0,-15-149-2666 0 0,0-1-1 0 0,-2 1 0 0 0,0-1 0 0 0,-2 0 0 0 0,0-1 0 0 0,-1 1 0 0 0,-1-1 0 0 0,0-1 1 0 0,-2 1-1 0 0,0-1 0 0 0,-1-1 0 0 0,-1 0 0 0 0,0-1 0 0 0,-2 0 0 0 0,1-1 1 0 0,-16 13-105 0 0,13-16-411 0 0,0 0 0 0 0,-1-1 0 0 0,-1-1 0 0 0,0 0 1 0 0,0-1-1 0 0,-1-2 0 0 0,0 1 0 0 0,0-2 0 0 0,-1-1 1 0 0,0 0-1 0 0,0-1 0 0 0,0-2 0 0 0,0 0 0 0 0,-9 0 411 0 0,1-2-1108 0 0</inkml:trace>
  <inkml:trace contextRef="#ctx0" brushRef="#br0" timeOffset="69910.853">21674 4206 2412 0 0,'-16'2'481'0'0,"-1"1"-1"0"0,1 0 1 0 0,0 2-1 0 0,1-1 0 0 0,-1 2 1 0 0,1 0-1 0 0,0 1 1 0 0,0 0-1 0 0,1 1 1 0 0,-1 1-481 0 0,10-5 119 0 0,0-1 0 0 0,0 1 1 0 0,0 0-1 0 0,0 1 1 0 0,1-1-1 0 0,0 1 0 0 0,0 0 1 0 0,0 0-1 0 0,0 0 0 0 0,1 0 1 0 0,0 0-1 0 0,0 1 0 0 0,0 0 1 0 0,1-1-1 0 0,0 1 1 0 0,0 0-1 0 0,0 0 0 0 0,1 1 1 0 0,0-1-1 0 0,0 0 0 0 0,1 0 1 0 0,0 0-1 0 0,0 1 1 0 0,0-1-1 0 0,0 0 0 0 0,1 0 1 0 0,0 1-1 0 0,2 3-119 0 0,10 16-8 0 0,1 0-1 0 0,1-1 1 0 0,2-1 0 0 0,0 0-1 0 0,2-1 1 0 0,0-1 0 0 0,2-1-1 0 0,0-1 1 0 0,1 0 0 0 0,1-2-1 0 0,1 0 1 0 0,1-2 0 0 0,0-1-1 0 0,1-1 1 0 0,0-1 0 0 0,1-1-1 0 0,1-2 1 0 0,6 2 8 0 0,187 64-7091 0 0,-183-71 5849 0 0</inkml:trace>
  <inkml:trace contextRef="#ctx0" brushRef="#br0" timeOffset="70752.444">24090 4040 1344 0 0,'0'0'760'0'0,"0"0"-83"0"0,0 0 14 0 0,0 0-53 0 0,0 0-72 0 0,0 0-36 0 0,0 0-42 0 0,0 0-51 0 0,0 0-25 0 0,0 0-23 0 0,0 0-14 0 0,0 0-26 0 0,0 0-23 0 0,0 0-2 0 0,0 0-13 0 0,0 0-22 0 0,0 0-17 0 0,0 0-20 0 0,0 0-34 0 0,0 0-15 0 0,0 0-32 0 0,0 0-34 0 0,0 0-4 0 0,0 0-18 0 0,0 0-6 0 0,0 0-31 0 0,-10 6 107 0 0,31 136 266 0 0,-5-83-143 0 0,-2-3-475 0 0,-10-19-3130 0 0,-23-39-2087 0 0,19-4 4226 0 0</inkml:trace>
  <inkml:trace contextRef="#ctx0" brushRef="#br0" timeOffset="71003.021">24582 4094 1624 0 0,'-63'80'4729'0'0,"-259"231"424"0"0,179-172-5759 0 0,127-123-726 0 0,12-12-4879 0 0,12-1 4810 0 0</inkml:trace>
  <inkml:trace contextRef="#ctx0" brushRef="#br0" timeOffset="71519.651">24570 4676 1240 0 0,'-16'19'4958'0'0,"-61"-48"-3235"0"0,72 23-1669 0 0,2-1 0 0 0,-1 1 0 0 0,0-1-1 0 0,1 0 1 0 0,1 0 0 0 0,-1 0 0 0 0,1 0-1 0 0,0 0 1 0 0,1 0 0 0 0,-1-1 0 0 0,1 1-1 0 0,1-1 1 0 0,0 1 0 0 0,0-1 0 0 0,0 1 0 0 0,1-1-1 0 0,0 1 1 0 0,0-1 0 0 0,1 1 0 0 0,0 0-1 0 0,0 0 1 0 0,1 0 0 0 0,0 0 0 0 0,0 0-1 0 0,1 1 1 0 0,0-1 0 0 0,0 1-54 0 0,-1-1 17 0 0,0 0 1 0 0,0 0 0 0 0,1 0-1 0 0,-1 1 1 0 0,2-1-1 0 0,-1 1 1 0 0,1 0-1 0 0,0 1 1 0 0,0-1-1 0 0,1 1 1 0 0,-1 0 0 0 0,1 0-1 0 0,0 0 1 0 0,1 1-1 0 0,-1 0 1 0 0,1 0-1 0 0,-1 1 1 0 0,1 0-1 0 0,0 0 1 0 0,1 1 0 0 0,6-2-18 0 0,-11 6 6 0 0,0 0 0 0 0,0 1 0 0 0,0-1 1 0 0,0 1-1 0 0,0 0 0 0 0,-1 0 0 0 0,1 0 1 0 0,-1 0-1 0 0,0 0 0 0 0,0 0 0 0 0,0 1 1 0 0,0-1-1 0 0,-1 1 0 0 0,1-1 0 0 0,-1 1 1 0 0,0 0-1 0 0,0-1 0 0 0,0 1 0 0 0,-1 0 1 0 0,1 0-1 0 0,-1 0 0 0 0,0-1 0 0 0,0 1 1 0 0,0 2-7 0 0,-69 243 876 0 0,69-245-858 0 0,-1 0 0 0 0,1 1 1 0 0,0-1-1 0 0,0 0 0 0 0,0 0 1 0 0,1 0-1 0 0,0 1 0 0 0,0-1 1 0 0,0 0-1 0 0,0 0 0 0 0,0 0 1 0 0,1 0-1 0 0,0-1 0 0 0,-1 1 1 0 0,1 0-1 0 0,1-1 0 0 0,-1 1 1 0 0,1-1-1 0 0,-1 0 1 0 0,1 1-1 0 0,0-1 0 0 0,0-1 1 0 0,0 1-1 0 0,1 0 0 0 0,-1-1 1 0 0,1 0-1 0 0,-1 1 0 0 0,1-1 1 0 0,0-1-1 0 0,0 1 0 0 0,0 0 1 0 0,0-1-1 0 0,0 0 0 0 0,0 0 1 0 0,0 0-1 0 0,0-1 0 0 0,0 1 1 0 0,0-1-1 0 0,3 0-18 0 0,5 1 2 0 0,-1-1 0 0 0,0 1 0 0 0,1-2-1 0 0,-1 0 1 0 0,1 0 0 0 0,-1-1 0 0 0,0-1 0 0 0,0 1 0 0 0,0-2-1 0 0,0 0 1 0 0,-1 0 0 0 0,1-1 0 0 0,-1 0 0 0 0,0-1 0 0 0,0 0 0 0 0,-1 0-1 0 0,3-3-1 0 0,-11 7-15 0 0,1 0-1 0 0,-1 1 0 0 0,1-1 1 0 0,-1 0-1 0 0,0 0 0 0 0,0 0 1 0 0,0 0-1 0 0,0 0 0 0 0,0 0 1 0 0,0 0-1 0 0,0 0 0 0 0,-1 0 1 0 0,1 0-1 0 0,-1 0 0 0 0,0 0 1 0 0,1-1-1 0 0,-1 1 0 0 0,0 0 1 0 0,0 0-1 0 0,0 0 0 0 0,-1-1 1 0 0,1 1-1 0 0,-1 0 0 0 0,1 0 1 0 0,-1 0-1 0 0,1 0 0 0 0,-1 0 1 0 0,0 0-1 0 0,0 0 0 0 0,0 0 1 0 0,0 0-1 0 0,-1 0 0 0 0,1 0 1 0 0,0 1-1 0 0,-1-1 0 0 0,0 0 1 0 0,1 1-1 0 0,-1-1 0 0 0,-1 0 16 0 0,-85-55-782 0 0,61 42 327 0 0,7 4 100 0 0,14 8 35 0 0,1 1 1 0 0,-1-1-1 0 0,0 0 1 0 0,1 0-1 0 0,0-1 1 0 0,0 0-1 0 0,0 0 1 0 0,0 0-1 0 0,0 0 1 0 0,1-1-1 0 0,0 0 1 0 0,0 0-1 0 0,0 0 0 0 0,1 0 1 0 0,0 0-1 0 0,-1-1 1 0 0,2 0-1 0 0,-1 0 1 0 0,1 1-1 0 0,0-1 1 0 0,-1-6 319 0 0,2 0-1461 0 0</inkml:trace>
  <inkml:trace contextRef="#ctx0" brushRef="#br0" timeOffset="72563.695">25263 3939 1164 0 0,'-20'-5'2620'0'0,"19"4"-2558"0"0,0-1 1 0 0,0 0 0 0 0,0 0-1 0 0,0 1 1 0 0,0-1 0 0 0,0 0 0 0 0,0 0-1 0 0,0 0 1 0 0,1 0 0 0 0,-1 0-1 0 0,1 0 1 0 0,0 0 0 0 0,-1 0-1 0 0,1 0 1 0 0,0-1 0 0 0,0 1 0 0 0,0 0-1 0 0,1 0 1 0 0,-1 0 0 0 0,0 0-1 0 0,1 0 1 0 0,-1 0 0 0 0,1 0 0 0 0,0 0-1 0 0,0 0 1 0 0,-1 0 0 0 0,1 0-1 0 0,1 1 1 0 0,-1-1 0 0 0,0 0-1 0 0,0 1 1 0 0,1-1 0 0 0,-1 1 0 0 0,1-1-1 0 0,-1 1 1 0 0,1-1 0 0 0,-1 1-1 0 0,1 0 1 0 0,0 0 0 0 0,0 0-1 0 0,0 0 1 0 0,0 0 0 0 0,-1 0 0 0 0,1 1-1 0 0,0-1 1 0 0,2 0-63 0 0,50-13 731 0 0,-53 14-611 0 0,-1 0-42 0 0,0 0 14 0 0,13 27 292 0 0,-66 70 600 0 0,91-81-776 0 0,-29-14-182 0 0,0 0 1 0 0,-1 0-1 0 0,1 1 0 0 0,-1 0 1 0 0,0 0-1 0 0,1 1 0 0 0,-1 0 1 0 0,-1 1-1 0 0,1-1 0 0 0,-1 1 1 0 0,0 1-1 0 0,0 0 0 0 0,0 0 1 0 0,3 4-27 0 0,-10-5 34 0 0,0-1 0 0 0,0 1 1 0 0,0-1-1 0 0,0 1 1 0 0,-1-1-1 0 0,0 1 1 0 0,0-1-1 0 0,0 1 1 0 0,-1-1-1 0 0,1 0 0 0 0,-1 0 1 0 0,0 0-1 0 0,0 0 1 0 0,-1 0-1 0 0,1 0 1 0 0,-1 0-1 0 0,0-1 0 0 0,0 1 1 0 0,0-1-1 0 0,0 0 1 0 0,-1 0-1 0 0,1 0 1 0 0,-1 0-1 0 0,1-1 1 0 0,-1 1-1 0 0,0-1 0 0 0,0 0 1 0 0,-1 0-1 0 0,-2 1-34 0 0,-108 47-584 0 0,118-80-3299 0 0,26-11 1330 0 0,-7 18 1353 0 0</inkml:trace>
  <inkml:trace contextRef="#ctx0" brushRef="#br0" timeOffset="72870.525">25894 3920 2252 0 0,'-2'2'4373'0'0,"-13"15"-3343"0"0,-7 4-356 0 0,-21 17 179 0 0,1 2 0 0 0,2 2 0 0 0,2 2 0 0 0,2 1 0 0 0,-28 47-853 0 0,-26 70 219 0 0,53-92-3225 0 0,19-37-108 0 0,12-24-1014 0 0,6-9 2875 0 0</inkml:trace>
  <inkml:trace contextRef="#ctx0" brushRef="#br0" timeOffset="73328.939">25926 4505 1164 0 0,'-1'1'189'0'0,"0"0"1"0"0,0 0-1 0 0,0 0 0 0 0,0 0 1 0 0,0 0-1 0 0,-1 0 0 0 0,1 0 1 0 0,0 0-1 0 0,0 0 0 0 0,-1-1 1 0 0,1 1-1 0 0,0 0 0 0 0,-1-1 1 0 0,1 1-1 0 0,-1-1 0 0 0,1 0 1 0 0,0 1-1 0 0,-1-1 0 0 0,1 0 1 0 0,-1 0-1 0 0,1 0 0 0 0,-1 0 1 0 0,1 0-1 0 0,-1 0 0 0 0,1-1 1 0 0,-1 1-1 0 0,1 0 0 0 0,-1-1 1 0 0,1 1-1 0 0,0-1 0 0 0,-1 1 1 0 0,1-1-1 0 0,0 0 0 0 0,-1 1 1 0 0,0-2-190 0 0,0-1 64 0 0,0 0 1 0 0,0 0 0 0 0,0 0 0 0 0,0 0 0 0 0,0 0-1 0 0,0-1 1 0 0,1 1 0 0 0,0-1 0 0 0,-1 1 0 0 0,1-1-1 0 0,1 1 1 0 0,-1-1 0 0 0,0 0 0 0 0,1 1 0 0 0,0-1-1 0 0,0 0 1 0 0,0 0 0 0 0,0 1 0 0 0,1-1-1 0 0,-1 0 1 0 0,1 1 0 0 0,0-1 0 0 0,0 0-65 0 0,4-10 12 0 0,0 0 1 0 0,1 1-1 0 0,1-1 1 0 0,0 1 0 0 0,0 1-1 0 0,2-1 1 0 0,-1 1-1 0 0,2 1 1 0 0,-1 0-1 0 0,1 0 1 0 0,1 1-1 0 0,0 0 1 0 0,1 0-1 0 0,0 2 1 0 0,0-1-1 0 0,1 2 1 0 0,-1-1-1 0 0,2 2 1 0 0,-1 0 0 0 0,11-3-13 0 0,-23 10 7 0 0,1-1 1 0 0,0 1 0 0 0,0 0-1 0 0,-1-1 1 0 0,1 1 0 0 0,0 0-1 0 0,-1 0 1 0 0,1 0 0 0 0,-1 1-1 0 0,1-1 1 0 0,-1 0 0 0 0,0 0 0 0 0,1 1-1 0 0,-1-1 1 0 0,0 1 0 0 0,0-1-1 0 0,0 1 1 0 0,0 0 0 0 0,0-1-1 0 0,-1 1 1 0 0,1 0 0 0 0,0 0-1 0 0,-1-1 1 0 0,1 1 0 0 0,-1 0-1 0 0,0 0 1 0 0,1 0 0 0 0,-1 0 0 0 0,0 0-1 0 0,0 0 1 0 0,0-1 0 0 0,-1 1-1 0 0,1 0 1 0 0,0 0 0 0 0,-1 0-1 0 0,1 0 1 0 0,-1-1 0 0 0,1 1-1 0 0,-1 0 1 0 0,0 0 0 0 0,0-1 0 0 0,0 1-1 0 0,0 0-7 0 0,-63 125 655 0 0,53-111-535 0 0,0-1 1 0 0,2 2-1 0 0,0-1 1 0 0,1 2-1 0 0,1-1 1 0 0,0 1-1 0 0,2 0 0 0 0,0 0 1 0 0,1 0-1 0 0,0 1 1 0 0,1 3-121 0 0,4-19 1 0 0,-1 0 1 0 0,0 0-1 0 0,1-1 1 0 0,-1 1-1 0 0,1 0 1 0 0,0-1-1 0 0,-1 1 1 0 0,1 0-1 0 0,1-1 1 0 0,-1 1-1 0 0,0-1 1 0 0,1 0-1 0 0,-1 1 1 0 0,1-1-1 0 0,0 0 1 0 0,-1 0-1 0 0,1 0 1 0 0,0 0-1 0 0,1 0 1 0 0,-1-1-1 0 0,0 1 1 0 0,0 0-1 0 0,1-1 0 0 0,-1 0 1 0 0,1 0-1 0 0,-1 1 1 0 0,1-1-1 0 0,-1-1 1 0 0,1 1-1 0 0,0 0 1 0 0,-1-1-1 0 0,1 1 1 0 0,0-1-1 0 0,0 0 1 0 0,-1 0-1 0 0,1 0 1 0 0,0 0-1 0 0,0 0 1 0 0,-1-1-1 0 0,2 0-1 0 0,112-23-373 0 0,-114 23 367 0 0,4 0-20 0 0,0 0 1 0 0,0 0 0 0 0,0-1 0 0 0,0 0-1 0 0,-1-1 1 0 0,1 1 0 0 0,0-1 0 0 0,-1 0 0 0 0,0-1-1 0 0,0 1 1 0 0,0-1 0 0 0,0 0 0 0 0,0 0-1 0 0,-1 0 1 0 0,0-1 0 0 0,0 0 0 0 0,0 0-1 0 0,0 0 1 0 0,-1 0 0 0 0,0 0 0 0 0,0-1-1 0 0,1-3 26 0 0,-6 4-42 0 0,0 0 0 0 0,0 0-1 0 0,-1 0 1 0 0,0 0 0 0 0,0 0-1 0 0,0 0 1 0 0,-1 1 0 0 0,0 0-1 0 0,0 0 1 0 0,0 0 0 0 0,0 0-1 0 0,0 0 1 0 0,-1 1 0 0 0,1 0-1 0 0,-1 0 1 0 0,0 0 0 0 0,0 0-1 0 0,-1 1 1 0 0,1 0 0 0 0,0 0-1 0 0,-3 0 43 0 0,-12-8-256 0 0,0-1 101 0 0,-79-68-6391 0 0,92 63 5282 0 0</inkml:trace>
  <inkml:trace contextRef="#ctx0" brushRef="#br0" timeOffset="74495.277">26310 3650 860 0 0,'0'0'551'0'0,"0"0"-75"0"0,0 0-72 0 0,0 0-77 0 0,0 0-15 0 0,0 0-19 0 0,0 0 19 0 0,0 0 10 0 0,0 0 13 0 0,0 0-59 0 0,0 0 36 0 0,0 0 49 0 0,0 0-23 0 0,0 0 8 0 0,0 0-61 0 0,0 0 20 0 0,0 0 57 0 0,0 0-63 0 0,0 0-36 0 0,0 0 8 0 0,0 0 7 0 0,7-4-8 0 0,135-45 709 0 0,-139 48-965 0 0,0-1 0 0 0,0 1 1 0 0,0-1-1 0 0,0 1 0 0 0,0 0 0 0 0,0 1 1 0 0,0-1-1 0 0,1 0 0 0 0,-1 1 1 0 0,0 0-1 0 0,1 0 0 0 0,-1 0 0 0 0,0 0 1 0 0,0 0-1 0 0,1 0 0 0 0,-1 1 1 0 0,0 0-1 0 0,0 0 0 0 0,0 0 0 0 0,1 0 1 0 0,-1 0-1 0 0,0 1 0 0 0,-1-1 0 0 0,1 1 1 0 0,0-1-1 0 0,0 1 0 0 0,-1 0 1 0 0,1 1-1 0 0,-1-1 0 0 0,1 0 0 0 0,-1 1 1 0 0,0-1-1 0 0,0 1 0 0 0,0-1 0 0 0,-1 1 1 0 0,1 0-1 0 0,0 0 0 0 0,-1 0 1 0 0,0 0-1 0 0,0 0 0 0 0,0 0 0 0 0,0 0 1 0 0,0 1-1 0 0,-1-1 0 0 0,1 0 1 0 0,-1 1-1 0 0,0-1 0 0 0,0 0 0 0 0,0 0 1 0 0,0 1-1 0 0,-1-1-14 0 0,-95 144 316 0 0,156-127-231 0 0,-37-19-100 0 0,-5-2 6 0 0,1 2 0 0 0,-1 0 0 0 0,1 0 0 0 0,-1 2 0 0 0,1 0 0 0 0,-1 2 0 0 0,0 0 0 0 0,17 7 9 0 0,-34-11 0 0 0,0-1 0 0 0,1 1 1 0 0,-1 0-1 0 0,0 0 0 0 0,1-1 1 0 0,-1 1-1 0 0,0 0 0 0 0,0 0 0 0 0,0 1 1 0 0,0-1-1 0 0,0 0 0 0 0,0 0 1 0 0,0 0-1 0 0,0 1 0 0 0,-1-1 0 0 0,1 0 1 0 0,0 1-1 0 0,-1-1 0 0 0,1 1 1 0 0,-1-1-1 0 0,1 1 0 0 0,-1-1 0 0 0,0 1 1 0 0,0-1-1 0 0,0 1 0 0 0,0-1 1 0 0,0 1-1 0 0,0-1 0 0 0,0 1 0 0 0,0-1 1 0 0,0 1-1 0 0,-1-1 0 0 0,1 1 1 0 0,-1-1-1 0 0,1 1 0 0 0,-1-1 0 0 0,1 0 1 0 0,-1 1-1 0 0,0-1 0 0 0,0 0 1 0 0,0 1-1 0 0,0-1 0 0 0,0 0 0 0 0,0 0 1 0 0,0 0-1 0 0,0 0 0 0 0,0 0 1 0 0,0 0-1 0 0,-63 50 44 0 0,-142 28-1302 0 0,204-78 122 0 0,2-28-3033 0 0,13 9 2781 0 0,6 3 110 0 0</inkml:trace>
  <inkml:trace contextRef="#ctx0" brushRef="#br0" timeOffset="74791.909">27060 3756 1336 0 0,'11'2'5689'0'0,"-22"20"-4041"0"0,-24 23-801 0 0,-167 228 2351 0 0,126-145-3900 0 0,34-59-2260 0 0,2 1-3710 0 0,37-62 5378 0 0</inkml:trace>
  <inkml:trace contextRef="#ctx0" brushRef="#br0" timeOffset="75291.558">27039 4403 1332 0 0,'-19'-16'4305'0'0,"18"4"-4215"0"0,1 0 1 0 0,0-1 0 0 0,0 1-1 0 0,1 0 1 0 0,1 0 0 0 0,0 0 0 0 0,1 0-1 0 0,0 0 1 0 0,1 0 0 0 0,0 1-1 0 0,1-1 1 0 0,0 1 0 0 0,0 0 0 0 0,2 1-1 0 0,-1-1 1 0 0,1 1 0 0 0,1 0-1 0 0,0 1 1 0 0,0 0 0 0 0,1 0 0 0 0,0 1-1 0 0,0 0 1 0 0,1 1 0 0 0,0 0 0 0 0,0 0-1 0 0,1 1 1 0 0,0 0 0 0 0,0 1-1 0 0,4-1-90 0 0,-13 5 9 0 0,0 0-1 0 0,1 1 0 0 0,-1-1 0 0 0,0 0 1 0 0,0 1-1 0 0,1 0 0 0 0,-1-1 0 0 0,0 1 0 0 0,1 0 1 0 0,-1 0-1 0 0,0 0 0 0 0,1 1 0 0 0,-1-1 1 0 0,0 0-1 0 0,0 1 0 0 0,1 0 0 0 0,-1-1 1 0 0,0 1-1 0 0,0 0 0 0 0,0 0 0 0 0,0 0 0 0 0,0 0 1 0 0,0 1-1 0 0,0-1 0 0 0,0 1 0 0 0,0-1 1 0 0,0 1-1 0 0,-1-1 0 0 0,1 1 0 0 0,-1 0 0 0 0,1 0 1 0 0,-1 0-1 0 0,0 0 0 0 0,0 0 0 0 0,0 0 1 0 0,0 0-1 0 0,0 0 0 0 0,0 0 0 0 0,-1 1 1 0 0,1-1-1 0 0,0 0 0 0 0,-1 1 0 0 0,0-1 0 0 0,0 0 1 0 0,0 0-1 0 0,0 1 0 0 0,0-1 0 0 0,0 0 1 0 0,0 1-1 0 0,-1-1 0 0 0,1 0 0 0 0,-1 1 0 0 0,0-1 1 0 0,0 0-1 0 0,0 0 0 0 0,0 0-8 0 0,-84 175 1629 0 0,12-43-394 0 0,71-131-1224 0 0,0 0 0 0 0,0 0 0 0 0,0 0 1 0 0,1 0-1 0 0,-1 1 0 0 0,1-1 0 0 0,0 0 1 0 0,0 1-1 0 0,0-1 0 0 0,1 1 0 0 0,-1-1 1 0 0,1 1-1 0 0,0-1 0 0 0,0 1 0 0 0,0-1 1 0 0,0 1-1 0 0,0 0 0 0 0,1-1 0 0 0,0 0 0 0 0,-1 1 1 0 0,1-1-1 0 0,1 1 0 0 0,-1-1 0 0 0,0 0 1 0 0,1 0-1 0 0,0 0 0 0 0,0 1 0 0 0,0-2 1 0 0,0 1-1 0 0,0 0 0 0 0,0 0 0 0 0,1-1 1 0 0,-1 1-1 0 0,1-1 0 0 0,0 0 0 0 0,0 0 0 0 0,0 0 1 0 0,0 0-1 0 0,0 0 0 0 0,0-1 0 0 0,0 1 1 0 0,1-1-1 0 0,-1 0 0 0 0,0 0 0 0 0,1 0 1 0 0,-1 0-1 0 0,1-1 0 0 0,1 1-11 0 0,7 0-62 0 0,-1 1-1 0 0,1-1 0 0 0,-1-1 1 0 0,1 0-1 0 0,0-1 0 0 0,-1 0 1 0 0,1-1-1 0 0,0 0 1 0 0,-1 0-1 0 0,0-1 0 0 0,0-1 1 0 0,0 0-1 0 0,0-1 1 0 0,-1 0-1 0 0,1 0 0 0 0,-1-1 1 0 0,0-1-1 0 0,-1 0 1 0 0,7-5 62 0 0,-15 7-21 0 0,-1 1 1 0 0,1 0 0 0 0,-1 0 0 0 0,0-1-1 0 0,0 1 1 0 0,0 0 0 0 0,-1 0 0 0 0,1-1 0 0 0,-1 1-1 0 0,0 0 1 0 0,0 0 0 0 0,0 0 0 0 0,-1 0-1 0 0,0 0 1 0 0,0 0 0 0 0,0 0 0 0 0,0 1-1 0 0,0-1 1 0 0,-1 1 0 0 0,1-1 0 0 0,-1 1-1 0 0,0 0 1 0 0,0 0 0 0 0,0 0 0 0 0,-1 1 0 0 0,1-1-1 0 0,-1 1 1 0 0,1-1 0 0 0,-1 1 0 0 0,0 0-1 0 0,0 1 1 0 0,0-1 0 0 0,0 1 0 0 0,0 0-1 0 0,0 0 1 0 0,0 0 0 0 0,-1 0 20 0 0,-46-20-290 0 0,-65-39-801 0 0,82-7-4640 0 0,34 54 4242 0 0</inkml:trace>
  <inkml:trace contextRef="#ctx0" brushRef="#br0" timeOffset="75931.508">27574 3729 1256 0 0,'7'-10'1833'0'0,"7"-6"4343"0"0,-13 34-4969 0 0,-6 18-1101 0 0,1 0-1 0 0,3 1 1 0 0,0 0 0 0 0,3-1 0 0 0,1 1 0 0 0,3 9-106 0 0,-2-22-455 0 0,2 8-1023 0 0,3-18-3077 0 0,-7-14 3186 0 0,0-1 79 0 0</inkml:trace>
  <inkml:trace contextRef="#ctx0" brushRef="#br0" timeOffset="76183.879">28012 3794 1520 0 0,'-79'66'4969'0'0,"-32"34"-2199"0"0,-13 87-425 0 0,71-45-3849 0 0,46-122 641 0 0,-2 6-891 0 0,7-10-2620 0 0,2-15 3109 0 0</inkml:trace>
  <inkml:trace contextRef="#ctx0" brushRef="#br0" timeOffset="76677.419">28081 4476 1372 0 0,'-38'0'4879'0'0,"27"-36"-3327"0"0,25-42-1165 0 0,-9 65-329 0 0,1-1 0 0 0,0 1 1 0 0,1 1-1 0 0,1-1 0 0 0,0 1 0 0 0,1 1 0 0 0,0 0 0 0 0,1 0 1 0 0,0 0-1 0 0,0 1 0 0 0,1 1 0 0 0,1 0 0 0 0,0 0 0 0 0,0 1 1 0 0,0 1-1 0 0,1 0 0 0 0,0 1 0 0 0,0 0 0 0 0,1 1 1 0 0,5-1-59 0 0,-17 6 14 0 0,1 1 0 0 0,-1 0 0 0 0,0-1 0 0 0,1 1 0 0 0,-1 0 0 0 0,0 0 0 0 0,0 0 0 0 0,0 0 0 0 0,0 1 0 0 0,0-1 0 0 0,0 1 1 0 0,0-1-1 0 0,0 1 0 0 0,0 0 0 0 0,-1-1 0 0 0,1 1 0 0 0,-1 0 0 0 0,1 0 0 0 0,-1 0 0 0 0,0 0 0 0 0,1 1 0 0 0,-1-1 0 0 0,0 0 1 0 0,-1 0-1 0 0,1 1 0 0 0,0-1 0 0 0,-1 0 0 0 0,1 1 0 0 0,-1-1 0 0 0,0 1 0 0 0,0-1 0 0 0,0 1 0 0 0,0-1 0 0 0,0 1 0 0 0,0-1 1 0 0,-1 0-1 0 0,1 1 0 0 0,-1-1 0 0 0,0 0 0 0 0,0 3-14 0 0,-142 344 2892 0 0,141-345-2869 0 0,0 0 0 0 0,1 1 0 0 0,-1-1 1 0 0,1 0-1 0 0,0 0 0 0 0,0 1 0 0 0,0-1 0 0 0,1 1 0 0 0,-1-1 0 0 0,1 0 0 0 0,0 1 0 0 0,1-1 0 0 0,-1 1 0 0 0,1-1 1 0 0,0 1-1 0 0,0-1 0 0 0,0 0 0 0 0,0 0 0 0 0,1 1 0 0 0,0-1 0 0 0,0 0 0 0 0,0 0 0 0 0,0-1 0 0 0,1 1 0 0 0,-1 0 1 0 0,1-1-1 0 0,0 0 0 0 0,0 1 0 0 0,0-1 0 0 0,1 0 0 0 0,-1 0 0 0 0,1-1 0 0 0,-1 1 0 0 0,1-1 0 0 0,0 0 0 0 0,0 0 1 0 0,0 0-1 0 0,4 1-23 0 0,1-2-11 0 0,1 0 1 0 0,-1-1-1 0 0,0 0 1 0 0,1 0-1 0 0,-1-1 1 0 0,1 0-1 0 0,-1-1 1 0 0,0 0-1 0 0,1 0 1 0 0,-1-1-1 0 0,-1-1 1 0 0,1 1-1 0 0,0-1 1 0 0,-1-1-1 0 0,0 1 1 0 0,0-2-1 0 0,0 1 1 0 0,0-1-1 0 0,-1 0 1 0 0,0 0-1 0 0,0-1 1 0 0,-1 0-1 0 0,0 0 1 0 0,0-1 10 0 0,-32-36-123 0 0,-80-14-311 0 0,98 56-16 0 0,0-1-1 0 0,0 1 0 0 0,0-1 1 0 0,0-1-1 0 0,1 1 0 0 0,0-1 1 0 0,-1-1-1 0 0,2 1 1 0 0,-1-1-1 0 0,0-1 0 0 0,1 1 1 0 0,0-1-1 0 0,0 0 0 0 0,1 0 1 0 0,-1-1-1 0 0,1 1 0 0 0,1-1 1 0 0,-1-1-1 0 0,1 1 0 0 0,1 0 1 0 0,-1-1-1 0 0,1 0 1 0 0,-1-4 450 0 0,2-13-1234 0 0</inkml:trace>
  <inkml:trace contextRef="#ctx0" brushRef="#br0" timeOffset="78701.096">20020 2826 1148 0 0,'0'0'352'0'0,"-16"3"824"0"0,-10 26-558 0 0,39-17 849 0 0,273-23-53 0 0,393-31-587 0 0,574-20-634 0 0,634-40-547 0 0,14-26 3 0 0,-969 47 398 0 0,-680 70 104 0 0,-46 52-119 0 0,361 14-67 0 0,-185-3 1461 0 0,-187-45-470 0 0,-129 26-889 0 0,-45-27-78 0 0,-2 1 0 0 0,1 1 0 0 0,-1 1-1 0 0,0 1 1 0 0,0 0 0 0 0,-2 2 0 0 0,1 0 0 0 0,-1 1-1 0 0,-1 0 1 0 0,0 2 11 0 0,-7-4 5 0 0,0-1 1 0 0,-1 1-1 0 0,0 1 0 0 0,-1-1 1 0 0,-1 1-1 0 0,0 0 0 0 0,0 1 1 0 0,-1 0-1 0 0,-1 0 0 0 0,0 0 0 0 0,-1 0 1 0 0,0 0-1 0 0,-1 1 0 0 0,-1-1 1 0 0,0 1-1 0 0,-1 0 0 0 0,0-1 1 0 0,-2 13-6 0 0,-15 298 98 0 0,-47 238 244 0 0,46-344 429 0 0,10 1 0 0 0,11 24-771 0 0,-2-44 722 0 0,-14 2-78 0 0,30 3-44 0 0,-16-200-730 0 0,4 19 312 0 0,-4-29-2766 0 0,-62-144-4584 0 0,33 108 5762 0 0</inkml:trace>
  <inkml:trace contextRef="#ctx0" brushRef="#br0" timeOffset="80518.263">20181 2949 860 0 0,'-6'-13'2870'0'0,"3"15"-2839"0"0,0 0 1 0 0,1 1 0 0 0,-1-1 0 0 0,0 1-1 0 0,1-1 1 0 0,0 1 0 0 0,0 0 0 0 0,0 0-1 0 0,0 0 1 0 0,0 0 0 0 0,0 0 0 0 0,1 1-1 0 0,-1-1 1 0 0,1 0 0 0 0,0 1-1 0 0,0-1 1 0 0,1 1 0 0 0,-1-1 0 0 0,1 1-1 0 0,-1 0 1 0 0,1-1 0 0 0,0 1 0 0 0,0-1-1 0 0,1 1 1 0 0,0 2-32 0 0,-34 1102 2916 0 0,56-815-2513 0 0,-9-168-237 0 0,4-1 0 0 0,7 0 0 0 0,4-2 0 0 0,6-1 0 0 0,7 5-166 0 0,-38-115 22 0 0,0 0-1 0 0,0 0 1 0 0,1 0 0 0 0,1-1-1 0 0,0 1 1 0 0,0-1 0 0 0,1-1-1 0 0,0 1 1 0 0,1-1 0 0 0,0 0-1 0 0,0-1 1 0 0,1 0 0 0 0,0 0-1 0 0,1-1 1 0 0,0 0 0 0 0,0-1-1 0 0,0 0 1 0 0,0 0 0 0 0,1-1-1 0 0,0-1 1 0 0,0 0 0 0 0,1 0-1 0 0,-1-1 1 0 0,1-1 0 0 0,-1 0-1 0 0,1 0 1 0 0,8-1-22 0 0,267-18-139 0 0,675-36-28 0 0,-329 27 39 0 0,950-46 905 0 0,-535 8-620 0 0,287-5-10 0 0,-1132 87-73 0 0,503 49 79 0 0,-214-44-214 0 0,-291-43-5 0 0,537-118 53 0 0,-662 122-3 0 0,-75 16 35 0 0,27 0 20 0 0,36-14-3115 0 0,-85-15-1031 0 0,1 9 2741 0 0</inkml:trace>
  <inkml:trace contextRef="#ctx0" brushRef="#br0" timeOffset="82249.748">20455 4071 1240 0 0,'0'0'648'0'0,"0"0"-96"0"0,0 0-69 0 0,-16-3 2609 0 0,20 0-3063 0 0,0 0 1 0 0,0 1-1 0 0,0 0 1 0 0,1 0 0 0 0,-1 0-1 0 0,0 0 1 0 0,1 0 0 0 0,-1 1-1 0 0,1 0 1 0 0,0 0-1 0 0,-1 0 1 0 0,1 1 0 0 0,0 0-1 0 0,0-1 1 0 0,-1 2 0 0 0,1-1-1 0 0,0 0 1 0 0,0 1 0 0 0,-1 0-1 0 0,3 1-29 0 0,53-3 113 0 0,1054-112 1184 0 0,1019 22-1039 0 0,-1273 85-556 0 0,-608-12 253 0 0,730-44 30 0 0,-155-8 47 0 0,-250-40-224 0 0,14 48-469 0 0,-98-5 419 0 0,-128-4 284 0 0,-116 29 219 0 0,-182 28-1719 0 0,-66 14 454 0 0,-1 0-314 0 0,0 0-95 0 0</inkml:trace>
  <inkml:trace contextRef="#ctx0" brushRef="#br0" timeOffset="83779.977">23132 2745 1216 0 0,'2'-15'1776'0'0,"44"-1"714"0"0,-42 15-2433 0 0,-1 1 1 0 0,1 0-1 0 0,0 0 0 0 0,0 0 1 0 0,0 0-1 0 0,0 1 0 0 0,0-1 1 0 0,-1 1-1 0 0,1 0 1 0 0,0 0-1 0 0,-1 1 0 0 0,1-1 1 0 0,-1 1-1 0 0,1-1 0 0 0,-1 1 1 0 0,1 0-1 0 0,-1 1 1 0 0,0-1-1 0 0,0 0 0 0 0,0 1 1 0 0,0 1-58 0 0,8 8 76 0 0,-1 1 0 0 0,-1 1 0 0 0,0 0 0 0 0,-1 1 0 0 0,0-1 0 0 0,-1 1 1 0 0,-1 1-1 0 0,0-1 0 0 0,-1 1 0 0 0,-1 0 0 0 0,-1 1-76 0 0,19 50 154 0 0,5 8 66 0 0,-2 1 1 0 0,-4 1-1 0 0,-3 0 0 0 0,-4 2 0 0 0,3 60-220 0 0,-13-39 119 0 0,3-1-1 0 0,5 0 1 0 0,4-1-1 0 0,5 0 1 0 0,3-2-1 0 0,33 81-118 0 0,-45-141 13 0 0,-1 1 0 0 0,-3 1 0 0 0,-1-1 0 0 0,-1 1-1 0 0,-2 0 1 0 0,-2 0 0 0 0,-2 1 0 0 0,-3 22-13 0 0,3-1 86 0 0,-23 107 201 0 0,34-19 203 0 0,20-26 176 0 0,-11-100-2306 0 0,0-66-3592 0 0,-14 27 5044 0 0,5-11-1084 0 0,-2-3 38 0 0</inkml:trace>
  <inkml:trace contextRef="#ctx0" brushRef="#br0" timeOffset="85044.94">24671 2604 1652 0 0,'0'0'757'0'0,"0"0"-134"0"0,0 0-81 0 0,0 0-90 0 0,0 0-48 0 0,22 0 1242 0 0,-19 0-1617 0 0,0 0 1 0 0,0 1 0 0 0,0-1-1 0 0,0 1 1 0 0,-1 0 0 0 0,1 0-1 0 0,0 0 1 0 0,0 0-1 0 0,-1 1 1 0 0,1-1 0 0 0,-1 1-1 0 0,1-1 1 0 0,-1 1-1 0 0,0 0 1 0 0,0 0 0 0 0,1 0-1 0 0,-1 0 1 0 0,-1 0-1 0 0,1 1 1 0 0,0-1 0 0 0,0 1-1 0 0,-1-1 1 0 0,0 1-1 0 0,1-1 1 0 0,-1 1 0 0 0,0 0-1 0 0,0 0 1 0 0,0 0-1 0 0,-1-1 1 0 0,1 2-30 0 0,16 54 371 0 0,-2 1 0 0 0,-2 0 0 0 0,-4 1 0 0 0,-1 0 0 0 0,-2 48-371 0 0,14 103 231 0 0,115 463 267 0 0,-65-417-330 0 0,40 68 36 0 0,-103-164-113 0 0,-25-45-87 0 0,18 93 444 0 0,21-170-151 0 0,5 23 170 0 0,-10-46-2751 0 0,-7-21-2531 0 0,4-11 4706 0 0,-12 14-382 0 0,12-20-717 0 0</inkml:trace>
  <inkml:trace contextRef="#ctx0" brushRef="#br0" timeOffset="86512.203">25980 2516 1256 0 0,'0'0'379'0'0,"0"0"77"0"0,0 0-37 0 0,0 0-49 0 0,0 0-64 0 0,0 0-98 0 0,0 0-44 0 0,4 21 90 0 0,32 96 1034 0 0,-7 81 64 0 0,-10-56-386 0 0,6-1 0 0 0,28 83-966 0 0,39 104 520 0 0,-76-224-391 0 0,30 82 118 0 0,-39-169-230 0 0,-1 1 0 0 0,0-1 0 0 0,-1 1 1 0 0,-1 0-1 0 0,-1 0 0 0 0,0 1 0 0 0,-1-1 1 0 0,-1 1-1 0 0,-1-1 0 0 0,-1 0 0 0 0,-1 4-17 0 0,2 20-66 0 0,16 77 54 0 0,-6 18 381 0 0,18-4-179 0 0,55 167 680 0 0,-55-200-238 0 0,-11-49 42 0 0,-17-51-650 0 0,0 0-27 0 0,0 0 0 0 0,0 0-77 0 0,0 0-111 0 0,5-48-6021 0 0,4-34 3349 0 0,-7 35 1605 0 0</inkml:trace>
  <inkml:trace contextRef="#ctx0" brushRef="#br0" timeOffset="88476.619">27009 2507 868 0 0,'0'0'539'0'0,"0"0"31"0"0,0 0-101 0 0,0 0-8 0 0,0 0-39 0 0,0 0-16 0 0,0 0-72 0 0,0 0-5 0 0,0 0-59 0 0,0 0 2 0 0,0 0 11 0 0,0 0-32 0 0,0 0-55 0 0,0 0 34 0 0,0 0 53 0 0,0 0 4 0 0,0 0-18 0 0,0 0-11 0 0,0 0 55 0 0,0 0-18 0 0,0 0-31 0 0,0 0 6 0 0,0 0-27 0 0,0 0-39 0 0,0 0-37 0 0,0 0-26 0 0,0 0-21 0 0,5 0 30 0 0,-4 0-132 0 0,-1 0 1 0 0,1 1-1 0 0,0-1 0 0 0,-1 0 0 0 0,1 0 0 0 0,0 1 1 0 0,0-1-1 0 0,-1 0 0 0 0,1 0 0 0 0,0 0 1 0 0,-1 0-1 0 0,1 0 0 0 0,0 0 0 0 0,0 0 0 0 0,-1-1 1 0 0,1 1-1 0 0,0 0 0 0 0,-1 0 0 0 0,1 0 0 0 0,0-1 1 0 0,-1 1-1 0 0,1 0 0 0 0,0-1 0 0 0,-1 1 1 0 0,1 0-1 0 0,0-1 0 0 0,-1 1 0 0 0,1-1 0 0 0,-1 1 1 0 0,1-1-1 0 0,-1 0 0 0 0,1 1 0 0 0,-1-1 0 0 0,0 1 1 0 0,1-1-1 0 0,-1 0 0 0 0,0 1 0 0 0,1-1 1 0 0,-1 0-1 0 0,0 1 0 0 0,0-1 0 0 0,0 0 0 0 0,1 1 1 0 0,-1-1-1 0 0,0 0 0 0 0,0 0 0 0 0,0 1 0 0 0,0-1 1 0 0,0 0-1 0 0,0 0 0 0 0,-1 1 0 0 0,1-1 1 0 0,0 0-1 0 0,0 1 0 0 0,0-1 0 0 0,-1 0 0 0 0,1 1 1 0 0,0-1-1 0 0,-1 0 0 0 0,1 1 0 0 0,-1-1 0 0 0,1 1 1 0 0,0-1-1 0 0,-1 0 0 0 0,1 1 0 0 0,-1-1 1 0 0,0 1-1 0 0,1-1 0 0 0,-1 1-18 0 0,1 83 196 0 0,27 131-105 0 0,-10 573 123 0 0,-15-772-212 0 0,1 0 0 0 0,0 0 1 0 0,2 0-1 0 0,-1 0 0 0 0,2-1 0 0 0,0 1 1 0 0,1-2-1 0 0,0 1 0 0 0,1-1 1 0 0,8 10-3 0 0,-3-1-55 0 0,92 115 184 0 0,-27-5-36 0 0,-18-4-70 0 0,5 38 27 0 0,-65-164 4 0 0,45 108 137 0 0,-23-73-119 0 0,59 149 173 0 0,-67 114 514 0 0,-16-187-400 0 0,2-112-296 0 0,16 53 1365 0 0,-16-53-1725 0 0,0-1-102 0 0,-16-18-7436 0 0,3-13 5117 0 0,4 11 1347 0 0</inkml:trace>
  <inkml:trace contextRef="#ctx0" brushRef="#br0" timeOffset="92642.621">141 5934 1196 0 0,'0'0'615'0'0,"0"0"40"0"0,0 0-101 0 0,16-16 2466 0 0,11-23-1503 0 0,-15 20 1956 0 0,-13 34-2467 0 0,-3 30-986 0 0,-4 334 624 0 0,38 6-143 0 0,32 16 87 0 0,-58-363-612 0 0,-12-55-1361 0 0,-31-217-7969 0 0,33 200 8312 0 0</inkml:trace>
  <inkml:trace contextRef="#ctx0" brushRef="#br0" timeOffset="92963.671">95 5913 2664 0 0,'-1'-6'148'0'0,"0"0"0"0"0,1-1 0 0 0,0 1 0 0 0,0-1 0 0 0,0 0 0 0 0,1 1 0 0 0,0 0 0 0 0,1-1 0 0 0,-1 1 0 0 0,1 0 0 0 0,0-1 0 0 0,1 1 0 0 0,-1 0 0 0 0,1 1 0 0 0,0-1 0 0 0,1 0 0 0 0,0 1 0 0 0,-1 0 0 0 0,2 0-1 0 0,-1 0 1 0 0,0 0 0 0 0,1 1 0 0 0,0 0 0 0 0,0-1 0 0 0,1 2 0 0 0,-1-1 0 0 0,1 1 0 0 0,-1 0 0 0 0,1 0 0 0 0,0 0 0 0 0,0 1 0 0 0,1 0 0 0 0,-1 0 0 0 0,0 1 0 0 0,1-1 0 0 0,-1 2 0 0 0,1-1 0 0 0,-1 0 0 0 0,3 1-148 0 0,5 1 64 0 0,1 1 1 0 0,-1 0 0 0 0,0 1 0 0 0,0 1-1 0 0,0 0 1 0 0,0 1 0 0 0,-1 0 0 0 0,0 1-1 0 0,0 0 1 0 0,0 1 0 0 0,-1 1-1 0 0,0 0 1 0 0,0 0 0 0 0,-1 2 0 0 0,0-1-1 0 0,-1 1 1 0 0,0 1 0 0 0,-1 0-1 0 0,0 0 1 0 0,0 1 0 0 0,-1 0 0 0 0,-1 0-1 0 0,0 1 1 0 0,0 0 0 0 0,-2 0 0 0 0,0 0-1 0 0,2 7-64 0 0,-8-6 57 0 0,-1 0 0 0 0,0 0 0 0 0,-1 0 0 0 0,-1-1 0 0 0,0 0 0 0 0,0 1 1 0 0,-1-2-1 0 0,-1 1 0 0 0,-1 0 0 0 0,1-1 0 0 0,-2 0 0 0 0,0-1 0 0 0,0 0 0 0 0,-1 0 0 0 0,0-1 0 0 0,-1 0 0 0 0,0 0 0 0 0,-1-1 0 0 0,0-1 0 0 0,-1 1-57 0 0,-6 8-65 0 0,-1-1 1 0 0,0-1-1 0 0,-1-1 0 0 0,0-1 0 0 0,-2 0 1 0 0,1-2-1 0 0,-1 0 0 0 0,-1-1 0 0 0,0-2 1 0 0,0 0-1 0 0,0-2 0 0 0,-5 1 65 0 0,26-7-135 0 0,0 0 0 0 0,0 0 0 0 0,0 0-1 0 0,0 1 1 0 0,1-2 0 0 0,-1 1 0 0 0,0 0-1 0 0,0 0 1 0 0,0-1 0 0 0,0 1 0 0 0,1 0 0 0 0,-1-1-1 0 0,0 0 1 0 0,0 0 0 0 0,1 1 0 0 0,-1-1-1 0 0,0 0 1 0 0,1 0 0 0 0,-1 0 0 0 0,1-1 0 0 0,-1 1-1 0 0,1 0 1 0 0,0 0 0 0 0,0-1 0 0 0,-1 1-1 0 0,1-1 1 0 0,0 1 0 0 0,0-1 0 0 0,0 0-1 0 0,1 1 1 0 0,-1-1 0 0 0,0 0 0 0 0,1 0 0 0 0,-1 1-1 0 0,1-1 1 0 0,-1 0 0 0 0,1 0 0 0 0,0 0-1 0 0,0 0 1 0 0,0 0 0 0 0,0 1 0 0 0,0-1-1 0 0,0 0 1 0 0,0 0 0 0 0,1 0 0 0 0,-1 0 0 0 0,1 1-1 0 0,-1-1 1 0 0,1 0 0 0 0,0 0 0 0 0,0 0 135 0 0,22-28-1178 0 0</inkml:trace>
  <inkml:trace contextRef="#ctx0" brushRef="#br0" timeOffset="93510.183">736 6113 2008 0 0,'16'-40'7464'0'0,"7"198"-6506"0"0,40 309-64 0 0,-65-466-1041 0 0,1 0 0 0 0,0-1 0 0 0,-1 0 0 0 0,1 1-1 0 0,0-1 1 0 0,-1 0 0 0 0,1 1 0 0 0,0-1 0 0 0,-1 0 0 0 0,1 0-1 0 0,-1 0 1 0 0,1 0 0 0 0,0 0 0 0 0,-1-1 0 0 0,1 1-1 0 0,0 0 1 0 0,-1-1 0 0 0,1 1 0 0 0,0-1 0 0 0,-1 1 0 0 0,1-1-1 0 0,0 1 1 0 0,0-1 0 0 0,0 0 0 0 0,0 0 0 0 0,-1 0-1 0 0,1 1 1 0 0,0-1 0 0 0,0 0 0 0 0,1 0 0 0 0,-1-1-1 0 0,0 1 1 0 0,0 0 0 0 0,0 0 0 0 0,1 0 0 0 0,-1 0 0 0 0,1-1-1 0 0,-1 1 1 0 0,1 0 0 0 0,-1-1 0 0 0,1 1 0 0 0,0 0-1 0 0,-1-1 1 0 0,1 1 0 0 0,0-1 147 0 0,-16-22-1269 0 0,0-3 105 0 0</inkml:trace>
  <inkml:trace contextRef="#ctx0" brushRef="#br0" timeOffset="94090.572">695 6012 2000 0 0,'1'-2'84'0'0,"1"0"1"0"0,0 0-1 0 0,0 0 0 0 0,0 0 1 0 0,0 1-1 0 0,0-1 0 0 0,0 0 1 0 0,0 1-1 0 0,1 0 0 0 0,-1-1 1 0 0,1 1-1 0 0,-1 0 0 0 0,1 0 0 0 0,-1 0 1 0 0,1 1-1 0 0,-1-1 0 0 0,1 0 1 0 0,0 1-1 0 0,-1 0 0 0 0,1 0 1 0 0,0 0-1 0 0,0 0 0 0 0,-1 0 1 0 0,1 0-1 0 0,0 1 0 0 0,-1-1 0 0 0,1 1 1 0 0,-1 0-1 0 0,1 0 0 0 0,-1 0 1 0 0,1 0-1 0 0,-1 0 0 0 0,1 0 1 0 0,-1 1-1 0 0,0-1 0 0 0,0 1 0 0 0,0 0 1 0 0,0-1-1 0 0,0 1 0 0 0,0 0 1 0 0,0 0-1 0 0,0 0 0 0 0,-1 1 1 0 0,1-1-1 0 0,-1 0 0 0 0,0 1 1 0 0,1 0-85 0 0,39 43 601 0 0,-3 2 1 0 0,-1 1-1 0 0,-3 2 1 0 0,19 39-602 0 0,-36-60 218 0 0,63 100 958 0 0,-41-144-773 0 0,-22-3-404 0 0,-1-1 0 0 0,-1 0 1 0 0,-1-1-1 0 0,0-1 0 0 0,-1 0 1 0 0,-1-1-1 0 0,-1 0 0 0 0,-1-1 1 0 0,5-18 0 0 0,5-5-79 0 0,77-131-26 0 0,-42 85 14 0 0,-29 83 740 0 0,-20 51-314 0 0,-6-42-344 0 0,54 503 1236 0 0,-5-265-2585 0 0,-46-222 846 0 0,2 5-498 0 0,-4-8-2808 0 0,-1-14 2533 0 0,0-2 17 0 0,2-9 92 0 0</inkml:trace>
  <inkml:trace contextRef="#ctx0" brushRef="#br0" timeOffset="94347.645">1901 6071 1460 0 0,'1'-1'95'0'0,"0"0"-1"0"0,0 0 1 0 0,-1 1 0 0 0,1-1-1 0 0,0 0 1 0 0,0 0-1 0 0,0 1 1 0 0,0-1 0 0 0,0 1-1 0 0,0-1 1 0 0,0 1 0 0 0,0-1-1 0 0,0 1 1 0 0,0-1-1 0 0,0 1 1 0 0,0 0 0 0 0,0 0-1 0 0,0 0 1 0 0,1-1 0 0 0,-1 1-1 0 0,0 0 1 0 0,0 0-1 0 0,0 1 1 0 0,0-1 0 0 0,0 0-1 0 0,0 0 1 0 0,0 0 0 0 0,1 1-1 0 0,-1-1 1 0 0,0 1-1 0 0,0-1 1 0 0,0 1 0 0 0,0-1-1 0 0,0 1 1 0 0,-1-1 0 0 0,1 1-1 0 0,0 0 1 0 0,0 0-1 0 0,0-1 1 0 0,0 1 0 0 0,-1 0-1 0 0,1 0 1 0 0,0 0 0 0 0,-1 0-1 0 0,1 0 1 0 0,-1 0-1 0 0,1 0 1 0 0,-1 0 0 0 0,1 0-1 0 0,-1 0 1 0 0,0 0 0 0 0,1 0-1 0 0,-1 0 1 0 0,0 0-1 0 0,0 1 1 0 0,0-1 0 0 0,0 0-1 0 0,0 0 1 0 0,0 0 0 0 0,0 0-1 0 0,0 0 1 0 0,-1 0-1 0 0,1 1 1 0 0,0-1 0 0 0,-1 0-1 0 0,1 0 1 0 0,-1 0 0 0 0,1 0-1 0 0,-1 0 1 0 0,0 0-95 0 0,2 4-97 0 0,86 450 3693 0 0,-72-347-3759 0 0,-14-62-2881 0 0,-39-47-2276 0 0,22-9 4184 0 0</inkml:trace>
  <inkml:trace contextRef="#ctx0" brushRef="#br0" timeOffset="94594.961">1810 5934 936 0 0,'15'-65'5598'0'0,"56"-4"-3133"0"0,-50 60-2402 0 0,1 0 1 0 0,0 2 0 0 0,0 0 0 0 0,0 1-1 0 0,1 2 1 0 0,0 0 0 0 0,0 1-1 0 0,1 2 1 0 0,-1 0 0 0 0,14 2-64 0 0,-26 0-253 0 0,-1 0 1 0 0,0 1 0 0 0,0 0 0 0 0,0 0 0 0 0,0 1 0 0 0,0 0 0 0 0,-1 1 0 0 0,1 0 0 0 0,-1 1 0 0 0,0 0 0 0 0,0 0 0 0 0,3 4 252 0 0,9 31-3713 0 0,-21-27 2527 0 0</inkml:trace>
  <inkml:trace contextRef="#ctx0" brushRef="#br0" timeOffset="94768.555">1953 6248 1056 0 0,'-5'6'727'0'0,"6"-6"-590"0"0,-1 0 0 0 0,1 0 0 0 0,-1 0 0 0 0,1 0 0 0 0,-1 1 0 0 0,1-1 0 0 0,-1 0 0 0 0,1 0-1 0 0,-1 1 1 0 0,1-1 0 0 0,-1 0 0 0 0,1 1 0 0 0,-1-1 0 0 0,1 0 0 0 0,-1 1 0 0 0,0-1 0 0 0,1 1 0 0 0,-1-1 0 0 0,1 1 0 0 0,-1-1 0 0 0,0 1-1 0 0,0-1 1 0 0,1 1 0 0 0,-1-1 0 0 0,0 1 0 0 0,0 0 0 0 0,0-1 0 0 0,0 1 0 0 0,0-1 0 0 0,0 1 0 0 0,1-1 0 0 0,-1 1 0 0 0,0 0 0 0 0,-1-1-1 0 0,1 1 1 0 0,0-1 0 0 0,0 1 0 0 0,0-1 0 0 0,0 1 0 0 0,0 0 0 0 0,-1-1 0 0 0,1 1 0 0 0,0-1 0 0 0,0 1 0 0 0,-1-1 0 0 0,1 1 0 0 0,0-1-1 0 0,-1 1 1 0 0,1-1 0 0 0,0 0 0 0 0,-1 1 0 0 0,1-1 0 0 0,-1 1 0 0 0,1-1 0 0 0,-1 0 0 0 0,0 1-137 0 0,221-37 1245 0 0,8 23-8757 0 0,-208 13 6236 0 0</inkml:trace>
  <inkml:trace contextRef="#ctx0" brushRef="#br0" timeOffset="95425.194">127 7282 1604 0 0,'-127'25'8165'0'0,"414"-66"-4867"0"0,1170-133-2289 0 0,-1341 162-1116 0 0,364-37 170 0 0,-436 30 138 0 0,-43 19-252 0 0,-1 0-32 0 0,0 0-93 0 0,-4-11-460 0 0,-11-2 254 0 0,-17-29-4593 0 0,16-20-348 0 0,15 49 4128 0 0</inkml:trace>
  <inkml:trace contextRef="#ctx0" brushRef="#br0" timeOffset="95905.005">2689 6085 1440 0 0,'-18'-8'6425'0'0,"10"-13"-1937"0"0,-3-3-288 0 0,4 22-7653 0 0,4 12-5241 0 0,3-4 7310 0 0,0 1 14 0 0</inkml:trace>
  <inkml:trace contextRef="#ctx0" brushRef="#br0" timeOffset="96167.871">2681 6532 1428 0 0,'10'20'6946'0'0,"-8"-21"-950"0"0,-2-4-6100 0 0,-3-95-10419 0 0,-5 61 9847 0 0,2 8-379 0 0</inkml:trace>
  <inkml:trace contextRef="#ctx0" brushRef="#br0" timeOffset="107886.043">6556 5772 888 0 0,'17'-48'7552'0'0,"-5"89"-6324"0"0,87 514 298 0 0,-94-502-812 0 0,-16-69-353 0 0,8 7-360 0 0,1 0 1 0 0,1 0-1 0 0,0 0 0 0 0,0-1 0 0 0,1 1 1 0 0,0 0-1 0 0,0 0 0 0 0,1 0 1 0 0,0-1-1 0 0,1 1 0 0 0,0 0 0 0 0,1 0 1 0 0,-1 1-1 0 0,2-1 0 0 0,-1 0 0 0 0,1 1 1 0 0,0 0-1 0 0,1 0 0 0 0,0 0 0 0 0,0 1 1 0 0,1-1-1 0 0,0 1 0 0 0,0 1 1 0 0,1-1-1 0 0,0 1 0 0 0,0 0 0 0 0,0 0 1 0 0,1 1-1 0 0,0 0 0 0 0,0 1 0 0 0,0 0 1 0 0,0 0-1 0 0,1 0 0 0 0,0 1 0 0 0,-1 0 1 0 0,1 1-1 0 0,0 0 0 0 0,0 1 1 0 0,1-1-1 0 0,4 2-1 0 0,-8 1-12 0 0,0 0 0 0 0,0 0 0 0 0,0 1 0 0 0,0 0 0 0 0,0 1 0 0 0,0-1 1 0 0,-1 1-1 0 0,0 0 0 0 0,1 1 0 0 0,-1-1 0 0 0,0 1 0 0 0,0 0 0 0 0,-1 0 0 0 0,1 0 0 0 0,-1 1 1 0 0,0 0-1 0 0,0 0 0 0 0,-1 0 0 0 0,1 0 0 0 0,-1 0 0 0 0,0 1 0 0 0,0-1 0 0 0,-1 1 0 0 0,0 0 1 0 0,0 0-1 0 0,0 0 0 0 0,-1 0 0 0 0,0 0 0 0 0,0 0 0 0 0,0 1 0 0 0,-1-1 0 0 0,0 0 0 0 0,0 0 1 0 0,-1 0-1 0 0,1 1 0 0 0,-2-1 0 0 0,1 0 0 0 0,0 0 0 0 0,-1 0 0 0 0,0 0 0 0 0,-1-1 0 0 0,0 3 12 0 0,-3 2 13 0 0,-1-1 0 0 0,1-1 0 0 0,-1 1 0 0 0,-1-1 0 0 0,0 0 0 0 0,0-1 0 0 0,0 0 0 0 0,-1 0 0 0 0,0-1 0 0 0,-1 0 0 0 0,1 0 0 0 0,-1-1 0 0 0,0-1 0 0 0,0 1 0 0 0,-1-2 0 0 0,1 1-1 0 0,-1-2 1 0 0,0 1 0 0 0,1-1 0 0 0,-1-1 0 0 0,0 0 0 0 0,0 0 0 0 0,0-2 0 0 0,0 1 0 0 0,0-1 0 0 0,0 0 0 0 0,0-1 0 0 0,0-1 0 0 0,-4-1-13 0 0,13 4 4 0 0,0-1 0 0 0,0 1 0 0 0,0-1 0 0 0,0 0 1 0 0,-1 0-1 0 0,1 0 0 0 0,1 0 0 0 0,-1 0 0 0 0,0 0 0 0 0,0 0 0 0 0,0-1 1 0 0,1 1-1 0 0,-1-1 0 0 0,0 1 0 0 0,1-1 0 0 0,-1 0 0 0 0,1 0 1 0 0,0 1-1 0 0,0-1 0 0 0,0 0 0 0 0,0 0 0 0 0,0 0 0 0 0,0 0 0 0 0,0 0 1 0 0,0 0-1 0 0,1-1 0 0 0,-1 1 0 0 0,1 0 0 0 0,0 0 0 0 0,0 0 1 0 0,0-1-1 0 0,0 1 0 0 0,0 0 0 0 0,0 0 0 0 0,0 0 0 0 0,1-1 0 0 0,-1 1 1 0 0,1 0-1 0 0,-1 0 0 0 0,1 0 0 0 0,0 0 0 0 0,0 0 0 0 0,0 0 1 0 0,0 0-1 0 0,0 0 0 0 0,1 0 0 0 0,-1 1 0 0 0,1-1 0 0 0,-1 0 0 0 0,1 1 1 0 0,1-2-5 0 0,88-76 63 0 0,-39 52-253 0 0,1 2-1 0 0,2 2 1 0 0,0 4-1 0 0,1 1 1 0 0,1 3-1 0 0,1 2 1 0 0,15 1 190 0 0,132-34-716 0 0,-126 4 458 0 0,-79 41 238 0 0,-125-17 533 0 0,123 19-507 0 0,-7-2 21 0 0,1 1 1 0 0,0 0-1 0 0,0 1 0 0 0,0 0 1 0 0,0 0-1 0 0,0 1 0 0 0,0 0 1 0 0,0 0-1 0 0,0 1 0 0 0,1 0 1 0 0,-1 0-1 0 0,1 1 1 0 0,0 0-1 0 0,0 0 0 0 0,0 1 1 0 0,0 0-1 0 0,1 0 0 0 0,0 0 1 0 0,0 1-1 0 0,1 0 1 0 0,-1 0-1 0 0,1 1 0 0 0,0-1 1 0 0,1 1-1 0 0,0 0 0 0 0,0 0 1 0 0,0 1-1 0 0,0 1-27 0 0,8-2-31 0 0,-1-1 0 0 0,1 1 1 0 0,0-1-1 0 0,1 1 0 0 0,0-1 0 0 0,0-1 0 0 0,0 1 0 0 0,0-1 0 0 0,1 0 1 0 0,0 0-1 0 0,0 0 0 0 0,0-1 0 0 0,1 0 0 0 0,0 0 0 0 0,0-1 1 0 0,-1 0-1 0 0,2 0 0 0 0,-1 0 0 0 0,0-1 0 0 0,1 0 0 0 0,-1-1 0 0 0,1 1 1 0 0,2-1 30 0 0,41 8-1366 0 0,1-2 0 0 0,0-2 0 0 0,1-3 0 0 0,-1-1 0 0 0,0-4 0 0 0,36-5 1366 0 0,-30 2-1176 0 0</inkml:trace>
  <inkml:trace contextRef="#ctx0" brushRef="#br0" timeOffset="108511.78">8715 5931 1632 0 0,'3'0'195'0'0,"0"-1"-1"0"0,1 1 0 0 0,-1-1 1 0 0,0 0-1 0 0,0 0 1 0 0,0-1-1 0 0,0 1 0 0 0,0 0 1 0 0,0-1-1 0 0,0 0 1 0 0,0 0-1 0 0,-1 0 1 0 0,1 0-1 0 0,-1 0 0 0 0,1-1 1 0 0,-1 1-1 0 0,0-1 1 0 0,0 1-1 0 0,0-1 0 0 0,0 0 1 0 0,0 0-1 0 0,-1 0 1 0 0,1 0-1 0 0,-1 0 1 0 0,0 0-1 0 0,0 0 0 0 0,0 0 1 0 0,0-1-1 0 0,-1 1 1 0 0,1 0-1 0 0,-1-1 0 0 0,0 1 1 0 0,0 0-1 0 0,0-1 1 0 0,0 1-1 0 0,-1 0 0 0 0,1-1-194 0 0,-4-3 73 0 0,-1-1 0 0 0,1 1 0 0 0,-1 1 0 0 0,0-1 0 0 0,-1 1 0 0 0,0-1 0 0 0,0 2 0 0 0,0-1 0 0 0,0 1 0 0 0,-1 0 0 0 0,0 0 0 0 0,0 1 0 0 0,0-1 0 0 0,-1 2 0 0 0,1-1 0 0 0,-1 1 0 0 0,0 0 0 0 0,0 1 0 0 0,0 0 0 0 0,-1 0 0 0 0,1 1 0 0 0,0 0 0 0 0,-1 0 0 0 0,1 1 0 0 0,0 0 0 0 0,-1 1 0 0 0,-6 0-73 0 0,-1 1 41 0 0,1 0 0 0 0,0 1 1 0 0,-1 0-1 0 0,1 1 0 0 0,0 1 0 0 0,1 0 0 0 0,-1 1 1 0 0,1 1-1 0 0,0 0 0 0 0,1 1 0 0 0,0 1 1 0 0,0 0-1 0 0,1 0 0 0 0,-11 11-41 0 0,10-6 32 0 0,0 1 0 0 0,2 0 0 0 0,0 1 0 0 0,0 0 0 0 0,1 1 0 0 0,1 0 0 0 0,1 1 0 0 0,1-1 0 0 0,0 2 0 0 0,1-1 0 0 0,1 1 0 0 0,1-1 0 0 0,0 1 0 0 0,2 1 0 0 0,0-1 0 0 0,1 11-32 0 0,2-22 20 0 0,0 0 0 0 0,1 1 0 0 0,0-1 0 0 0,0 0 1 0 0,0 0-1 0 0,1 0 0 0 0,1 0 0 0 0,-1 0 0 0 0,1-1 0 0 0,1 1 0 0 0,-1-1 0 0 0,1 0 0 0 0,1-1 0 0 0,-1 1 0 0 0,1-1 0 0 0,0 0-20 0 0,5 0 9 0 0,-1 0 0 0 0,1 0 0 0 0,0-2 0 0 0,0 1-1 0 0,0-1 1 0 0,1-1 0 0 0,0 0 0 0 0,-1-1 0 0 0,1 0 0 0 0,0-1-1 0 0,0 0 1 0 0,0-1 0 0 0,0 0 0 0 0,0-1 0 0 0,0 0-1 0 0,0-1 1 0 0,0 0 0 0 0,-1-1 0 0 0,1-1 0 0 0,-1 1-1 0 0,0-2 1 0 0,0 0 0 0 0,0 0 0 0 0,0-1 0 0 0,-1 0-1 0 0,0-1 1 0 0,0 0 0 0 0,-1 0 0 0 0,5-6-9 0 0,-5 5 23 0 0,1-1 1 0 0,-2 0-1 0 0,0-1 1 0 0,0 0 0 0 0,0 0-1 0 0,-1 0 1 0 0,-1-1-1 0 0,0 0 1 0 0,0-1-1 0 0,-1 1 1 0 0,-1-1-1 0 0,0 0 1 0 0,0-3-24 0 0,20 36 211 0 0,120 96-2245 0 0,30-56-5373 0 0,-145-57 6097 0 0</inkml:trace>
  <inkml:trace contextRef="#ctx0" brushRef="#br0" timeOffset="106718.339">5834 5801 1424 0 0,'7'-3'733'0'0,"-8"4"-612"0"0,1-1 1 0 0,0 1-1 0 0,0 0 1 0 0,0 0-1 0 0,0-1 1 0 0,0 1-1 0 0,0 0 1 0 0,0-1-1 0 0,1 1 1 0 0,-1 0-1 0 0,0-1 1 0 0,0 1-1 0 0,0 0 1 0 0,1-1-1 0 0,-1 1 1 0 0,0 0-1 0 0,1-1 1 0 0,-1 1-1 0 0,1 0 1 0 0,-1-1-1 0 0,1 1 1 0 0,-1-1-1 0 0,1 1 1 0 0,-1-1-1 0 0,1 1 1 0 0,-1-1-1 0 0,1 0 1 0 0,-1 1-1 0 0,1-1 1 0 0,0 0-1 0 0,-1 1 1 0 0,1-1-1 0 0,0 0 1 0 0,-1 0-1 0 0,1 1 1 0 0,0-1-1 0 0,-1 0 1 0 0,1 0-1 0 0,0 0 1 0 0,0 0-1 0 0,-1 0 1 0 0,1 0-1 0 0,0 0 1 0 0,-1 0-1 0 0,1 0 1 0 0,0-1-1 0 0,0 1 1 0 0,-1 0-1 0 0,1 0 1 0 0,0-1-1 0 0,-1 1 1 0 0,1 0-1 0 0,-1-1 1 0 0,1 1 0 0 0,0 0-1 0 0,-1-1 1 0 0,1 1-1 0 0,-1-1 1 0 0,1 0-122 0 0,-136 293 1401 0 0,70-156-1093 0 0,-9 12-3870 0 0,48-131-690 0 0,24-16 2963 0 0</inkml:trace>
  <inkml:trace contextRef="#ctx0" brushRef="#br0" timeOffset="106982.387">5476 5909 1372 0 0,'17'-7'6004'0'0,"35"50"-5436"0"0,-39-30 105 0 0,291 211 1612 0 0,-81-112-6475 0 0,-127-91 391 0 0,-83-20 2666 0 0</inkml:trace>
  <inkml:trace contextRef="#ctx0" brushRef="#br0" timeOffset="105965.643">3974 5903 1160 0 0,'2'-31'2409'0'0,"7"-7"185"0"0,-9 38-2470 0 0,0-1-76 0 0,0 0 1 0 0,1 0-1 0 0,-1 0 0 0 0,0-1 0 0 0,0 1 0 0 0,0 0 0 0 0,0 0 0 0 0,0 0 0 0 0,0 0 1 0 0,0-1-1 0 0,0 1 0 0 0,0 0 0 0 0,0 0 0 0 0,-1 0 0 0 0,1 0 0 0 0,0 0 1 0 0,-1 0-1 0 0,1 0 0 0 0,-1 0 0 0 0,0 0 0 0 0,1 0 0 0 0,-1 0 0 0 0,0 0 0 0 0,1 0 1 0 0,-1 0-1 0 0,0 0 0 0 0,0 0 0 0 0,0 1 0 0 0,0-1 0 0 0,0 0 0 0 0,1 1 1 0 0,-1-1-1 0 0,-1 1 0 0 0,1-1 0 0 0,0 1 0 0 0,0-1 0 0 0,0 1 0 0 0,0 0 0 0 0,0-1 1 0 0,0 1-1 0 0,0 0 0 0 0,-1 0 0 0 0,1 0 0 0 0,0 0 0 0 0,-1 0-48 0 0,-37 44-202 0 0,-121 328 61 0 0,95-198 198 0 0,55-150-80 0 0,1 2 57 0 0,-1 0-1 0 0,-1-1 0 0 0,-1-1 1 0 0,-2 0-1 0 0,0 0 0 0 0,-1-2 0 0 0,-1 0 1 0 0,-15 15-34 0 0,31-36-18 0 0,-1 0 1 0 0,0 0-1 0 0,0-1 0 0 0,0 1 1 0 0,0 0-1 0 0,0 0 0 0 0,0-1 1 0 0,0 1-1 0 0,0 0 1 0 0,0-1-1 0 0,0 1 0 0 0,0-1 1 0 0,0 1-1 0 0,0-1 1 0 0,0 0-1 0 0,-1 0 0 0 0,1 1 1 0 0,0-1-1 0 0,0 0 0 0 0,0 0 1 0 0,0 0-1 0 0,-1 0 1 0 0,1 0-1 0 0,0 0 0 0 0,0-1 1 0 0,0 1-1 0 0,-1 0 1 0 0,1-1-1 0 0,0 1 0 0 0,0 0 1 0 0,0-1-1 0 0,0 0 0 0 0,0 1 1 0 0,0-1-1 0 0,0 1 1 0 0,0-1-1 0 0,0 0 0 0 0,0 0 1 0 0,0 0-1 0 0,1 0 1 0 0,-1 1-1 0 0,0-1 0 0 0,0 0 1 0 0,1 0-1 0 0,-1 0 0 0 0,1-1 1 0 0,-1 1-1 0 0,1 0 1 0 0,-1 0-1 0 0,1 0 0 0 0,0 0 1 0 0,-1 0-1 0 0,1 0 1 0 0,0-1-1 0 0,0 1 0 0 0,0 0 1 0 0,0 0 17 0 0,-12-72-553 0 0,13 66 541 0 0,0-1 0 0 0,1 1 1 0 0,0 0-1 0 0,0 0 0 0 0,0 0 0 0 0,1 0 0 0 0,0 0 1 0 0,0 0-1 0 0,1 1 0 0 0,0-1 0 0 0,0 1 0 0 0,1 0 1 0 0,-1 0-1 0 0,1 1 0 0 0,1-1 0 0 0,-1 1 1 0 0,1 0-1 0 0,0 0 0 0 0,0 1 0 0 0,0 0 0 0 0,0 0 1 0 0,6-2 11 0 0,63 50-28 0 0,-24-1 112 0 0,-40-30-75 0 0,1-1 1 0 0,0 0-1 0 0,1-1 0 0 0,1-1 0 0 0,0 0 1 0 0,0-1-1 0 0,1-1 0 0 0,0 0 0 0 0,0 0 1 0 0,1-2-1 0 0,0 0 0 0 0,0-1 0 0 0,0 0 1 0 0,1-2-1 0 0,0 0 0 0 0,3 0-9 0 0,-9-4-32 0 0,1-1-1 0 0,0 0 0 0 0,-1-1 1 0 0,0-1-1 0 0,1 1 0 0 0,-1-2 1 0 0,-1 1-1 0 0,1-2 0 0 0,-1 1 1 0 0,1-2-1 0 0,-2 1 0 0 0,1-1 1 0 0,-1-1-1 0 0,0 1 0 0 0,-1-2 1 0 0,1 1-1 0 0,-2-1 0 0 0,1 0 1 0 0,-1-1-1 0 0,-1 0 0 0 0,0 0 1 0 0,0 0-1 0 0,-1-1 0 0 0,0 0 1 0 0,-1 0-1 0 0,0 0 0 0 0,-1 0 1 0 0,0-1-1 0 0,-1 1 0 0 0,0-1 1 0 0,0 0-1 0 0,-2 0 0 0 0,1 0 33 0 0,-1 8 10 0 0,0 1 0 0 0,0-1 0 0 0,-1 1 0 0 0,1 0 0 0 0,-1-1 0 0 0,1 1 0 0 0,-1 0 0 0 0,0-1 0 0 0,0 1 0 0 0,-1 0 0 0 0,1 0 0 0 0,-1 0 0 0 0,1 0 0 0 0,-1 0 0 0 0,0 0 0 0 0,0 1 0 0 0,0-1 0 0 0,-1 0 0 0 0,1 1 0 0 0,0 0 0 0 0,-1 0 0 0 0,0-1 0 0 0,1 1 0 0 0,-1 1 0 0 0,0-1 0 0 0,0 0 0 0 0,0 1 0 0 0,0 0 0 0 0,-1-1 0 0 0,1 1 0 0 0,0 0 0 0 0,0 1 0 0 0,-1-1 0 0 0,1 1 0 0 0,-1-1 0 0 0,1 1 0 0 0,0 0 0 0 0,-4 0-10 0 0,-2 1 22 0 0,-1-1 0 0 0,1 1-1 0 0,0 0 1 0 0,0 1-1 0 0,-1 0 1 0 0,1 1 0 0 0,0 0-1 0 0,1 0 1 0 0,-1 1 0 0 0,1 0-1 0 0,-1 0 1 0 0,1 1 0 0 0,-6 5-22 0 0,7-5 15 0 0,2 1 1 0 0,-1-1 0 0 0,0 1 0 0 0,1 0 0 0 0,0 1 0 0 0,1-1-1 0 0,0 1 1 0 0,0 0 0 0 0,0 0 0 0 0,1 0 0 0 0,-1 0 0 0 0,2 1-1 0 0,-1-1 1 0 0,1 1 0 0 0,1 0 0 0 0,-1 0 0 0 0,1 0-1 0 0,0-1 1 0 0,1 1 0 0 0,0 0 0 0 0,0 0 0 0 0,1 0 0 0 0,0 0-1 0 0,0 0 1 0 0,1 0 0 0 0,0-1 0 0 0,0 1 0 0 0,1 0 0 0 0,0-1-1 0 0,1 0 1 0 0,-1 0 0 0 0,1 0 0 0 0,0 0 0 0 0,1-1 0 0 0,0 1-1 0 0,0-1 1 0 0,0 0 0 0 0,1-1 0 0 0,0 1 0 0 0,0-1 0 0 0,0 0-1 0 0,1-1 1 0 0,-1 1 0 0 0,1-1 0 0 0,0-1 0 0 0,2 1-16 0 0,2-1-6 0 0,0 0 0 0 0,0-1 0 0 0,0-1 0 0 0,1 0 0 0 0,-1-1 0 0 0,0 0 1 0 0,1 0-1 0 0,-1-1 0 0 0,0-1 0 0 0,0 0 0 0 0,0 0 0 0 0,0-1 0 0 0,0-1 0 0 0,-1 1 0 0 0,1-2 1 0 0,-1 0-1 0 0,0 0 0 0 0,0-1 0 0 0,-1 0 0 0 0,1 0 0 0 0,-1-1 0 0 0,0-1 6 0 0,13-10-13 0 0,-2 0 0 0 0,1-2-1 0 0,-2 0 1 0 0,-1-1 0 0 0,-1-1-1 0 0,0-1 1 0 0,-2 0 0 0 0,6-13 13 0 0,2-14 390 0 0,-3-1 0 0 0,-1-1 1 0 0,-3 0-1 0 0,-3-2 1 0 0,-1 1-1 0 0,-3-2 1 0 0,-1-12-391 0 0,-7-9 1921 0 0,-1 74-1746 0 0,-3 0 16 0 0,2 1-182 0 0,1 0-1 0 0,-1 1 1 0 0,0-1 0 0 0,0 1-1 0 0,0-1 1 0 0,0 1-1 0 0,0-1 1 0 0,0 1 0 0 0,0 0-1 0 0,0-1 1 0 0,0 1 0 0 0,0 0-1 0 0,0 0 1 0 0,0 0-1 0 0,0-1 1 0 0,0 1 0 0 0,0 0-1 0 0,0 1 1 0 0,0-1 0 0 0,0 0-1 0 0,0 0 1 0 0,0 0-1 0 0,0 1 1 0 0,0-1 0 0 0,0 0-1 0 0,0 1 1 0 0,0-1 0 0 0,0 1-1 0 0,0-1 1 0 0,0 1-1 0 0,1-1 1 0 0,-1 1 0 0 0,0 0-1 0 0,0-1 1 0 0,0 1-1 0 0,1 0 1 0 0,-1 0 0 0 0,1 0-1 0 0,-1-1 1 0 0,0 1 0 0 0,1 0-1 0 0,-1 0 1 0 0,1 0-1 0 0,0 0 1 0 0,-1 0 0 0 0,1 0-1 0 0,0 0 1 0 0,0 0 0 0 0,-1 0-1 0 0,1 0 1 0 0,0 0-1 0 0,0 0 1 0 0,0 0 0 0 0,0 0-1 0 0,0 0 1 0 0,1 0 0 0 0,-1 0-1 0 0,0 1-8 0 0,-7 21 67 0 0,1 1 1 0 0,2 0-1 0 0,0 0 1 0 0,1 0-1 0 0,1 0 0 0 0,2 0 1 0 0,2 24-68 0 0,-2-6 32 0 0,57 213-1361 0 0,-47-223 1192 0 0,0-3-385 0 0,12 62-6044 0 0,-25-89 5340 0 0,-10 8 15 0 0</inkml:trace>
  <inkml:trace contextRef="#ctx0" brushRef="#br0" timeOffset="106215.852">4348 6212 860 0 0,'19'-25'6451'0'0,"35"5"-5673"0"0,-49 19-407 0 0,243-32-1682 0 0,-118 22-2818 0 0,-92 7 2877 0 0</inkml:trace>
  <inkml:trace contextRef="#ctx0" brushRef="#br0" timeOffset="111113.743">9641 5814 1868 0 0,'0'0'729'0'0,"0"-2"-134"0"0,-8-63 1876 0 0,13 60-2402 0 0,-1 0 0 0 0,1 0 0 0 0,0 0 0 0 0,0 0 0 0 0,1 1 0 0 0,-1 0 0 0 0,1 0 0 0 0,0 1 0 0 0,0 0 1 0 0,0 0-1 0 0,1 0 0 0 0,-1 0 0 0 0,1 1 0 0 0,-1 0 0 0 0,1 1 0 0 0,0-1 0 0 0,0 1 0 0 0,0 1 0 0 0,0-1 1 0 0,-1 1-1 0 0,1 0 0 0 0,0 1 0 0 0,0 0 0 0 0,0 0 0 0 0,0 0 0 0 0,-1 1 0 0 0,1 0 0 0 0,0 0 0 0 0,-1 1 1 0 0,0 0-1 0 0,1 0 0 0 0,-1 0 0 0 0,-1 1 0 0 0,1 0 0 0 0,0 0 0 0 0,-1 0 0 0 0,0 1 0 0 0,0 0 0 0 0,0 0 1 0 0,-1 0-1 0 0,1 0 0 0 0,1 5-69 0 0,13 9 129 0 0,-1 2 0 0 0,-1 0 0 0 0,-1 1 0 0 0,-1 1 0 0 0,-1 0-1 0 0,-1 1 1 0 0,-1 0 0 0 0,-1 1 0 0 0,-1 0 0 0 0,-2 1 0 0 0,0 0 0 0 0,-2 1 0 0 0,-1-1 0 0 0,-1 1 0 0 0,1 19-129 0 0,-6-38 55 0 0,0 1 1 0 0,-1-1-1 0 0,1 1 0 0 0,-2-1 1 0 0,1 1-1 0 0,-1-1 0 0 0,0 0 1 0 0,-1 0-1 0 0,0-1 0 0 0,0 1 1 0 0,-1-1-1 0 0,0 0 0 0 0,0 0 1 0 0,0 0-1 0 0,-1-1 0 0 0,0 0 1 0 0,-1 0-1 0 0,1 0 0 0 0,-1-1 1 0 0,0 0-1 0 0,0 0 0 0 0,-1-1 1 0 0,1 0-1 0 0,-4 1-55 0 0,7-6 12 0 0,1-1-1 0 0,-1 0 1 0 0,1 1-1 0 0,-1-1 1 0 0,1-1-1 0 0,0 1 1 0 0,0 0 0 0 0,0-1-1 0 0,0 0 1 0 0,0 1-1 0 0,0-1 1 0 0,1 0-1 0 0,0 0 1 0 0,-1-1 0 0 0,1 1-1 0 0,0 0 1 0 0,1-1-1 0 0,-1 0 1 0 0,1 1-1 0 0,-1-1 1 0 0,1 0-1 0 0,0 1 1 0 0,0-1 0 0 0,1 0-1 0 0,-1 0 1 0 0,1 0-1 0 0,0 0 1 0 0,0 0-1 0 0,0 0 1 0 0,1 0 0 0 0,-1 0-1 0 0,1-1-11 0 0,30-169-320 0 0,-21 147 269 0 0,3-9-63 0 0,2 2-1 0 0,1-1 0 0 0,1 2 0 0 0,2 1 0 0 0,2 0 1 0 0,0 1-1 0 0,21-21 115 0 0,-25 34-520 0 0,0 0 1 0 0,1 1-1 0 0,1 1 1 0 0,0 0-1 0 0,1 2 1 0 0,1 0-1 0 0,16-7 520 0 0,-4 9-3950 0 0,-33 12 2510 0 0</inkml:trace>
  <inkml:trace contextRef="#ctx0" brushRef="#br0" timeOffset="111613.678">10452 5724 1440 0 0,'12'-1'4327'0'0,"61"226"-920"0"0,33 51-319 0 0,-86-257-1136 0 0,-4-54-732 0 0,-13 26-1325 0 0,174-487 1704 0 0,-149 411-2569 0 0,-11 155-5936 0 0,1-49 946 0 0,-14-19 4700 0 0</inkml:trace>
  <inkml:trace contextRef="#ctx0" brushRef="#br0" timeOffset="112493.336">12080 5486 1228 0 0,'2'-17'2365'0'0,"43"-19"1293"0"0,-44 37-3571 0 0,-1-1-1 0 0,0 1 1 0 0,0-1-1 0 0,0 1 0 0 0,1-1 1 0 0,-1 1-1 0 0,0-1 1 0 0,0 0-1 0 0,1 1 1 0 0,-1-1-1 0 0,0 1 0 0 0,1-1 1 0 0,-1 0-1 0 0,0 0 1 0 0,1 1-1 0 0,-1-1 0 0 0,1 0 1 0 0,-1 1-1 0 0,1-1 1 0 0,-1 0-1 0 0,0 0 1 0 0,1 0-1 0 0,-1 0 0 0 0,1 1 1 0 0,-1-1-1 0 0,1 0 1 0 0,-1 0-1 0 0,1 0 1 0 0,-1 0-1 0 0,1 0 0 0 0,-1 0 1 0 0,1 0-1 0 0,-1 0 1 0 0,1 0-1 0 0,-1 0 0 0 0,1-1 1 0 0,-1 1-1 0 0,1 0 1 0 0,-1 0-1 0 0,1 0 1 0 0,-1-1-1 0 0,0 1 0 0 0,1 0 1 0 0,-1 0-1 0 0,1-1 1 0 0,-1 1-1 0 0,0 0 1 0 0,1-1-1 0 0,-1 1 0 0 0,0 0 1 0 0,1-1-1 0 0,-1 1-86 0 0,-3 28 81 0 0,-15 310 999 0 0,73-25-823 0 0,-106-376-7483 0 0,21 29 4555 0 0,14 18 1473 0 0</inkml:trace>
  <inkml:trace contextRef="#ctx0" brushRef="#br0" timeOffset="113186.046">11750 5840 1708 0 0,'58'-11'5179'0'0,"68"-4"-3828"0"0,-13 2-755 0 0,409-34-214 0 0,-408 35 46 0 0,-103-7 82 0 0,-49 17-616 0 0,23 9 104 0 0,1 0 0 0 0,0 2 0 0 0,1-1 1 0 0,0 2-1 0 0,0 0 0 0 0,1 0 0 0 0,0 1 0 0 0,1 1 0 0 0,0 0 0 0 0,1 0 0 0 0,0 1 0 0 0,1 0 0 0 0,1 1 0 0 0,0 0 0 0 0,1 0 0 0 0,0 1 0 0 0,1 0 1 0 0,1 0-1 0 0,-4 16 2 0 0,8-29 9 0 0,1 0 0 0 0,-1 0 0 0 0,1 0 0 0 0,-1 0 1 0 0,1 1-1 0 0,0-1 0 0 0,0 0 0 0 0,0 0 0 0 0,0 0 1 0 0,0 1-1 0 0,1-1 0 0 0,-1 0 0 0 0,1 0 0 0 0,-1 0 0 0 0,1 0 1 0 0,0 0-1 0 0,0 0 0 0 0,0 0 0 0 0,0 0 0 0 0,0 0 1 0 0,0 0-1 0 0,0 0 0 0 0,1 0 0 0 0,-1-1 0 0 0,1 1 1 0 0,-1-1-1 0 0,1 1 0 0 0,0-1 0 0 0,0 0 0 0 0,-1 1 1 0 0,1-1-1 0 0,0 0 0 0 0,0 0 0 0 0,0 0 0 0 0,0 0 1 0 0,0-1-1 0 0,1 1 0 0 0,-1-1 0 0 0,0 1 0 0 0,0-1 1 0 0,0 0-1 0 0,0 0 0 0 0,1 1 0 0 0,-1-2 0 0 0,0 1 0 0 0,0 0 1 0 0,0 0-1 0 0,1-1-9 0 0,108-30 239 0 0,-95 24-233 0 0,-1 0 0 0 0,1-2-1 0 0,-2 1 1 0 0,1-2 0 0 0,-1 0-1 0 0,0-1 1 0 0,-1 0 0 0 0,-1-1-1 0 0,1 0 1 0 0,-2-1 0 0 0,0-1-1 0 0,1-2-5 0 0,-16-2-28 0 0,-11 43 12 0 0,40 63-467 0 0,33-54-2582 0 0,-39-31-451 0 0,-17-3 2292 0 0</inkml:trace>
  <inkml:trace contextRef="#ctx0" brushRef="#br0" timeOffset="113483.077">13030 5378 2172 0 0,'-3'0'5301'0'0,"-11"92"-4181"0"0,31 168 499 0 0,30 34-1607 0 0,-40-272-800 0 0,-5-18-5405 0 0,6-19 5106 0 0</inkml:trace>
  <inkml:trace contextRef="#ctx0" brushRef="#br0" timeOffset="113747.135">13408 5591 1896 0 0,'-78'52'4364'0'0,"-154"172"-273"0"0,204-149-2896 0 0,31-72-1161 0 0,0 0 0 0 0,1 0 0 0 0,-1-1 0 0 0,0 1 0 0 0,1-1 0 0 0,0 0 0 0 0,-1 0 0 0 0,1 0 0 0 0,0 0 0 0 0,0-1 0 0 0,0 1 0 0 0,0-1 0 0 0,0 0 0 0 0,1 0 0 0 0,-1-1 0 0 0,0 1 0 0 0,0-1 0 0 0,1 0 0 0 0,3-1-34 0 0,-4 2 22 0 0,156 9-324 0 0,2-10-3865 0 0,-70-1-648 0 0,-82 1 3605 0 0</inkml:trace>
  <inkml:trace contextRef="#ctx0" brushRef="#br0" timeOffset="114075.231">13766 5694 1964 0 0,'11'0'3982'0'0,"-8"2"622"0"0,-10 23-3196 0 0,10 189-2338 0 0,-1-198 52 0 0,-14-5-6742 0 0,7-16 6382 0 0</inkml:trace>
  <inkml:trace contextRef="#ctx0" brushRef="#br0" timeOffset="114339.771">13701 5507 2500 0 0,'-9'-35'6516'0'0,"17"28"-6790"0"0,55 59-4889 0 0,-52-35 3924 0 0</inkml:trace>
  <inkml:trace contextRef="#ctx0" brushRef="#br0" timeOffset="115270.305">13981 5756 2224 0 0,'51'52'5776'0'0,"-43"-37"-5482"0"0,0 2-1 0 0,-1-1 1 0 0,-1 1-1 0 0,0 0 1 0 0,-2 0-1 0 0,0 0 1 0 0,-1 1 0 0 0,0 0-1 0 0,-2-1 1 0 0,0 1-294 0 0,-1-17 20 0 0,0 0 0 0 0,0 0 0 0 0,0 0 1 0 0,0 0-1 0 0,-1 0 0 0 0,1 0 0 0 0,0 0 1 0 0,-1 0-1 0 0,1 0 0 0 0,0-1 0 0 0,-1 1 0 0 0,1 0 1 0 0,-1 0-1 0 0,1-1 0 0 0,-1 1 0 0 0,0 0 1 0 0,1 0-1 0 0,-1-1 0 0 0,0 1 0 0 0,1-1 1 0 0,-1 1-1 0 0,0-1 0 0 0,0 1 0 0 0,0-1 0 0 0,1 1 1 0 0,-1-1-1 0 0,0 1 0 0 0,0-1 0 0 0,0 0 1 0 0,0 0-1 0 0,0 0 0 0 0,0 1 0 0 0,0-1 1 0 0,1 0-1 0 0,-1 0 0 0 0,0 0 0 0 0,0 0 0 0 0,0 0 1 0 0,0-1-1 0 0,0 1 0 0 0,0 0 0 0 0,0 0 1 0 0,0-1-1 0 0,0 1 0 0 0,1 0 0 0 0,-1-1 1 0 0,0 1-1 0 0,0-1 0 0 0,0 1 0 0 0,1-1 0 0 0,-1 1 1 0 0,0-1-1 0 0,0 0 0 0 0,1 1 0 0 0,-1-1 1 0 0,1 0-1 0 0,-1 1 0 0 0,1-1 0 0 0,-1 0 1 0 0,1 0-1 0 0,-1 0-20 0 0,1-13-35 0 0,0-1 0 0 0,1 1 0 0 0,0 0 0 0 0,1 0 0 0 0,1 0 0 0 0,0 1 0 0 0,1-1 0 0 0,0 1 0 0 0,1-1 0 0 0,1 1 0 0 0,0 1 1 0 0,1-1-1 0 0,0 1 0 0 0,1 0 0 0 0,0 1 0 0 0,1 0 0 0 0,0 0 0 0 0,1 1 0 0 0,0 0 0 0 0,1 0 0 0 0,0 2 0 0 0,0-1 0 0 0,1 1 0 0 0,0 1 0 0 0,12-6 35 0 0,-20 13-11 0 0,0 1-1 0 0,0 0 1 0 0,0 0-1 0 0,0 0 0 0 0,0 0 1 0 0,0 1-1 0 0,0 0 1 0 0,0-1-1 0 0,0 1 1 0 0,-1 1-1 0 0,1-1 0 0 0,-1 0 1 0 0,0 1-1 0 0,1 0 1 0 0,-1 0-1 0 0,0 0 0 0 0,-1 0 1 0 0,1 0-1 0 0,-1 1 1 0 0,1-1-1 0 0,-1 1 1 0 0,0-1-1 0 0,0 1 0 0 0,0 0 1 0 0,-1 0-1 0 0,0 0 1 0 0,1 0-1 0 0,-1 0 0 0 0,-1 0 1 0 0,1 0-1 0 0,0 0 1 0 0,-1 1-1 0 0,0-1 0 0 0,0 0 1 0 0,0 0-1 0 0,-1 0 1 0 0,1 1-1 0 0,-1-1 1 0 0,-1 3 11 0 0,11 40 17 0 0,-8-40-16 0 0,0 0-1 0 0,1 0 1 0 0,0 0 0 0 0,1-1 0 0 0,0 1 0 0 0,0-1 0 0 0,0 0 0 0 0,1 0 0 0 0,-1 0 0 0 0,1 0 0 0 0,1 0 0 0 0,-1-1 0 0 0,1 0 0 0 0,0 0-1 0 0,0 0 1 0 0,1-1 0 0 0,0 1 0 0 0,-1-1 0 0 0,1-1 0 0 0,0 1 0 0 0,1-1 0 0 0,-1 0 0 0 0,1 0 0 0 0,-1-1 0 0 0,1 0 0 0 0,0 0-1 0 0,0-1 1 0 0,0 1 0 0 0,2-1-1 0 0,9-1-96 0 0,-1-1-1 0 0,1-1 0 0 0,0 0 0 0 0,-1-1 1 0 0,1-1-1 0 0,-1-1 0 0 0,0 0 1 0 0,-1-1-1 0 0,1-1 0 0 0,-1-1 0 0 0,0 0 1 0 0,-1-1-1 0 0,0 0 0 0 0,-1-2 1 0 0,0 1-1 0 0,0-2 0 0 0,-1 0 97 0 0,25-66-30 0 0,-41 74 79 0 0,-1-1-1 0 0,1 1 1 0 0,-1 0-1 0 0,0 0 0 0 0,0 1 1 0 0,-1-1-1 0 0,1 1 1 0 0,-1 0-1 0 0,1 0 1 0 0,-1 0-1 0 0,0 1 1 0 0,0 0-1 0 0,0 0 0 0 0,-1 0 1 0 0,1 0-1 0 0,0 1 1 0 0,-1 0-1 0 0,1 0 1 0 0,-1 0-1 0 0,1 1 1 0 0,-1 0-1 0 0,1 0 0 0 0,-1 0 1 0 0,-3 1-49 0 0,1-1 38 0 0,1 0 1 0 0,-1 1-1 0 0,1 0 1 0 0,-1 0-1 0 0,1 0 1 0 0,0 1-1 0 0,-1 0 1 0 0,1 1-1 0 0,0-1 0 0 0,0 1 1 0 0,1 1-1 0 0,-1-1 1 0 0,1 1-1 0 0,-1 0 1 0 0,1 1-1 0 0,0 0 1 0 0,1-1-1 0 0,-1 2 0 0 0,1-1 1 0 0,0 1-1 0 0,0 0 1 0 0,1 0-1 0 0,0 0 1 0 0,-2 3-39 0 0,6-8-3 0 0,-1 0 0 0 0,0 1 0 0 0,1-1 0 0 0,-1 0 0 0 0,1 0 0 0 0,-1 1 0 0 0,1-1 0 0 0,0 0 0 0 0,0 1 0 0 0,-1-1 0 0 0,1 0 0 0 0,0 1 0 0 0,0-1 0 0 0,0 0-1 0 0,1 1 1 0 0,-1-1 0 0 0,0 0 0 0 0,0 1 0 0 0,1-1 0 0 0,-1 0 0 0 0,1 1 0 0 0,-1-1 0 0 0,1 0 0 0 0,-1 0 0 0 0,1 0 0 0 0,0 0 0 0 0,0 1 0 0 0,0-1 0 0 0,-1 0 0 0 0,1 0 0 0 0,0 0 0 0 0,0-1 0 0 0,0 1 0 0 0,1 0 0 0 0,-1 0 0 0 0,0 0 0 0 0,0-1 0 0 0,1 1 3 0 0,1 1-14 0 0,5 2-5 0 0,0-1 0 0 0,0-1 0 0 0,0 1 0 0 0,0-1 0 0 0,0-1-1 0 0,1 1 1 0 0,-1-1 0 0 0,1-1 0 0 0,-1 0 0 0 0,1 0 0 0 0,-1 0 0 0 0,1-1 0 0 0,-1-1 0 0 0,0 1 0 0 0,0-1 0 0 0,1-1-1 0 0,-1 1 1 0 0,0-1 0 0 0,-1-1 0 0 0,1 0 0 0 0,-1 0 0 0 0,3-2 19 0 0,6 0-39 0 0,-9 4 124 0 0,0-1-1 0 0,0 0 0 0 0,0 0 0 0 0,0 0 1 0 0,-1-1-1 0 0,1 0 0 0 0,-1 0 0 0 0,0-1 1 0 0,0 0-1 0 0,-1 0 0 0 0,1 0 1 0 0,-1-1-1 0 0,0 0 0 0 0,-1 0 0 0 0,1 0 1 0 0,-1 0-1 0 0,0-1 0 0 0,1-2-84 0 0,-5 8 321 0 0,0 1-14 0 0,0 0-96 0 0,0 0-25 0 0,-9 1 293 0 0,1 28-415 0 0,2-1 0 0 0,0 2 0 0 0,2-1 0 0 0,2 1 0 0 0,0-1 0 0 0,2 1 1 0 0,1-1-1 0 0,2 1 0 0 0,1-1 0 0 0,1 0 0 0 0,2 4-64 0 0,-6-28 5 0 0,18 135 218 0 0,-5 2 0 0 0,-5 108-223 0 0,-40-46 285 0 0,-37-71 158 0 0,66-130-426 0 0,-1 0-1 0 0,0 0 1 0 0,0-1-1 0 0,0 1 1 0 0,-1-1 0 0 0,1 0-1 0 0,0 0 1 0 0,-1 0-1 0 0,0-1 1 0 0,1 1-1 0 0,-1-1 1 0 0,0 0 0 0 0,0 0-1 0 0,1 0 1 0 0,-1 0-1 0 0,0-1 1 0 0,0 1-1 0 0,0-1 1 0 0,0 0-1 0 0,0-1 1 0 0,0 1 0 0 0,0 0-1 0 0,0-1 1 0 0,0 0-1 0 0,1 0 1 0 0,-1 0-1 0 0,0-1 1 0 0,0 1-1 0 0,1-1 1 0 0,-1 0 0 0 0,1 0-1 0 0,0 0 1 0 0,-1 0-1 0 0,1-1 1 0 0,-1 0-17 0 0,-9-11-57 0 0,0-1-1 0 0,1 0 1 0 0,0 0 0 0 0,1-1 0 0 0,1-1 0 0 0,1 0-1 0 0,0 0 1 0 0,1-1 0 0 0,1 0 0 0 0,1 0-1 0 0,0-1 1 0 0,1 0 0 0 0,2 0 0 0 0,0 0 0 0 0,0 0-1 0 0,2-9 58 0 0,-4-10-484 0 0,2 1-1 0 0,2-1 0 0 0,1 0 1 0 0,2 1-1 0 0,2-1 0 0 0,1 1 0 0 0,10-32 485 0 0,-8 41-837 0 0,2 0 0 0 0,1 1-1 0 0,1 0 1 0 0,1 1 0 0 0,2 0-1 0 0,0 1 1 0 0,2 1 0 0 0,1 0-1 0 0,0 1 1 0 0,11-9 837 0 0,5-3-1319 0 0</inkml:trace>
  <inkml:trace contextRef="#ctx0" brushRef="#br0" timeOffset="117045.516">15843 5774 1280 0 0,'122'-79'5552'0'0,"-121"78"-5483"0"0,0 0-1 0 0,0 0 1 0 0,0-1-1 0 0,1 1 1 0 0,-1 0 0 0 0,-1-1-1 0 0,1 1 1 0 0,0-1 0 0 0,0 1-1 0 0,0-1 1 0 0,-1 1-1 0 0,1-1 1 0 0,-1 1 0 0 0,1-1-1 0 0,-1 0 1 0 0,0 1 0 0 0,1-1-1 0 0,-1 0 1 0 0,0 1-1 0 0,0-1 1 0 0,0 0 0 0 0,0 1-1 0 0,-1-1 1 0 0,1 0 0 0 0,0 1-1 0 0,-1-1 1 0 0,1 0-1 0 0,-1 1 1 0 0,1-1 0 0 0,-1 1-1 0 0,0-1 1 0 0,0 1 0 0 0,0-1-1 0 0,0 1 1 0 0,0 0-1 0 0,0-1 1 0 0,0 1 0 0 0,0 0-1 0 0,0 0 1 0 0,-1 0-1 0 0,1 0 1 0 0,0 0 0 0 0,-1 0-1 0 0,1 0 1 0 0,-1 0 0 0 0,1 1-1 0 0,-1-1 1 0 0,1 0-1 0 0,-2 1-68 0 0,-90-11 277 0 0,73 18-249 0 0,1 1 0 0 0,0 1 0 0 0,0 0 0 0 0,1 1 1 0 0,0 2-1 0 0,0-1 0 0 0,2 2 0 0 0,-1 0 0 0 0,2 2 0 0 0,0-1 0 0 0,1 2 0 0 0,0 0 0 0 0,1 0 1 0 0,1 1-1 0 0,0 1 0 0 0,2 0 0 0 0,0 1 0 0 0,-3 8-28 0 0,11-23 18 0 0,0 0-1 0 0,1 0 1 0 0,-1 0 0 0 0,1 0 0 0 0,0 1-1 0 0,0-1 1 0 0,0 0 0 0 0,1 1 0 0 0,0-1-1 0 0,0 1 1 0 0,0-1 0 0 0,0 1-1 0 0,0-1 1 0 0,1 0 0 0 0,0 1 0 0 0,0-1-1 0 0,0 0 1 0 0,1 1 0 0 0,-1-1 0 0 0,1 0-1 0 0,0 0 1 0 0,0 0 0 0 0,0-1 0 0 0,1 1-1 0 0,0 0 1 0 0,-1-1 0 0 0,1 1-1 0 0,0-1 1 0 0,0 0 0 0 0,1 0 0 0 0,-1 0-1 0 0,1-1 1 0 0,0 1 0 0 0,-1-1 0 0 0,1 0-1 0 0,0 0 1 0 0,0 0 0 0 0,0-1-1 0 0,1 1 1 0 0,-1-1 0 0 0,0 0 0 0 0,1 0-1 0 0,-1 0 1 0 0,4-1-18 0 0,4 2-13 0 0,1-1 1 0 0,-1-1-1 0 0,1 0 0 0 0,-1-1 1 0 0,1-1-1 0 0,-1 0 0 0 0,0 0 0 0 0,1-1 1 0 0,-1-1-1 0 0,-1 0 0 0 0,1 0 0 0 0,0-1 1 0 0,-1-1-1 0 0,0 0 0 0 0,-1 0 1 0 0,1-1-1 0 0,-1-1 0 0 0,0 0 0 0 0,-1 0 1 0 0,0 0-1 0 0,0-2 0 0 0,-1 1 1 0 0,0-1-1 0 0,-1 0 0 0 0,0 0 0 0 0,0-1 1 0 0,-1 0-1 0 0,1-5 13 0 0,-6 15 2 0 0,0 0 0 0 0,0 0 0 0 0,0 1-1 0 0,-1-1 1 0 0,1 0 0 0 0,0 0 0 0 0,-1 0 0 0 0,1 0-1 0 0,-1 0 1 0 0,1-1 0 0 0,-1 1 0 0 0,1 0 0 0 0,-1 0 0 0 0,0 0-1 0 0,0 0 1 0 0,0 0 0 0 0,1-1 0 0 0,-1 1 0 0 0,0 0 0 0 0,0 0-1 0 0,-1 0 1 0 0,1 0 0 0 0,0-1 0 0 0,0 1 0 0 0,0 0-1 0 0,-1 0 1 0 0,1 0 0 0 0,-1 0 0 0 0,1 0 0 0 0,-1 0 0 0 0,1 0-1 0 0,-1 0 1 0 0,0 0 0 0 0,1 0 0 0 0,-1 0 0 0 0,0 0 0 0 0,0 0-1 0 0,1 0 1 0 0,-1 1 0 0 0,0-1 0 0 0,0 0 0 0 0,0 1-1 0 0,0-1 1 0 0,0 0 0 0 0,0 1 0 0 0,0 0 0 0 0,-1-1 0 0 0,1 1-1 0 0,0-1 1 0 0,0 1 0 0 0,0 0 0 0 0,0 0 0 0 0,-1 0-2 0 0,2 4-8 0 0,-1-1 0 0 0,1 1 0 0 0,0 0 0 0 0,0 0 0 0 0,0 0 0 0 0,0-1 0 0 0,1 1 0 0 0,-1 0 0 0 0,1 0 0 0 0,0 0 0 0 0,1-1 0 0 0,-1 1 0 0 0,0-1 0 0 0,1 1 0 0 0,0-1 0 0 0,0 1 0 0 0,0-1 0 0 0,0 0 0 0 0,0 0 0 0 0,1 0 0 0 0,1 1 8 0 0,3 5-188 0 0,0-1 0 0 0,1 0 0 0 0,0 0 0 0 0,0-1 0 0 0,1 0 1 0 0,0 0-1 0 0,0-1 0 0 0,0 0 0 0 0,1 0 0 0 0,0-1 0 0 0,0-1 0 0 0,1 0 1 0 0,9 3 187 0 0,92-5-5777 0 0,-69-17 4326 0 0</inkml:trace>
  <inkml:trace contextRef="#ctx0" brushRef="#br0" timeOffset="117311.273">16440 5436 1780 0 0,'16'-169'5011'0'0,"-14"96"-414"0"0,-17 99-3030 0 0,5 17-1326 0 0,3 0 0 0 0,1 0 0 0 0,2 1 0 0 0,2 0 0 0 0,2 33-241 0 0,0-69 35 0 0,35 195-229 0 0,-3-26-4403 0 0,-31-175 4409 0 0,-1 0 0 0 0,0 0 0 0 0,0 0 0 0 0,0 0-1 0 0,-1 0 1 0 0,1 0 0 0 0,0 0 0 0 0,-1 0 0 0 0,1 0 0 0 0,-1 0-1 0 0,0 0 1 0 0,0 0 0 0 0,0 0 0 0 0,0-1 0 0 0,0 1 0 0 0,0 0-1 0 0,0 0 1 0 0,0-1 0 0 0,-1 1 0 0 0,1-1 0 0 0,-1 1 0 0 0,1-1-1 0 0,-1 0 1 0 0,1 1 0 0 0,-1-1 0 0 0,0 0 0 0 0,0 0 0 0 0,0 0 0 0 0,1-1-1 0 0,-1 1 1 0 0,0 0 0 0 0,0-1 0 0 0,0 1 0 0 0,0-1 0 0 0,0 1-1 0 0,0-1 1 0 0,-1 0 188 0 0,-14 2-1258 0 0</inkml:trace>
  <inkml:trace contextRef="#ctx0" brushRef="#br0" timeOffset="117560.337">16021 5709 1460 0 0,'123'-25'7900'0'0,"124"-9"-9005"0"0,-198 28 995 0 0,168-20-5123 0 0,-171 20 3885 0 0</inkml:trace>
  <inkml:trace contextRef="#ctx0" brushRef="#br0" timeOffset="118295.352">17179 5562 1224 0 0,'19'23'4415'0'0,"-4"31"-3560"0"0,-12-39-297 0 0,49 206 2574 0 0,-50-180-1294 0 0,-20-104-1372 0 0,16 39-459 0 0,1-1 0 0 0,2 1 0 0 0,0 0 0 0 0,1-1 0 0 0,2 1 0 0 0,1 0-1 0 0,0 1 1 0 0,2-1 0 0 0,1 1 0 0 0,0 0 0 0 0,2 1 0 0 0,1 0-1 0 0,0 1 1 0 0,2 0 0 0 0,8-11-7 0 0,-20 30 1 0 0,1-1 0 0 0,-1 0-1 0 0,1 1 1 0 0,-1 0 0 0 0,1-1-1 0 0,0 1 1 0 0,0 0 0 0 0,0 0-1 0 0,0 0 1 0 0,1 0 0 0 0,-1 0 0 0 0,0 0-1 0 0,1 1 1 0 0,-1-1 0 0 0,1 1-1 0 0,0-1 1 0 0,0 1 0 0 0,-1 0 0 0 0,1 0-1 0 0,0 1 1 0 0,0-1 0 0 0,0 0-1 0 0,0 1 1 0 0,0 0 0 0 0,0 0-1 0 0,0 0 1 0 0,0 0 0 0 0,0 0 0 0 0,0 0-1 0 0,0 1 1 0 0,-1-1 0 0 0,1 1-1 0 0,0 0 1 0 0,0 0 0 0 0,0 0-1 0 0,-1 1 1 0 0,1-1 0 0 0,0 0 0 0 0,-1 1-1 0 0,1 0 1 0 0,-1-1 0 0 0,0 1-1 0 0,0 0 1 0 0,1 0 0 0 0,-1 1 0 0 0,0-1-1 0 0,-1 0 1 0 0,1 1 0 0 0,0-1-1 0 0,-1 1 1 0 0,1-1 0 0 0,-1 1-1 0 0,0 0 1 0 0,0 0-1 0 0,10 22 13 0 0,-2 0 0 0 0,0 1 0 0 0,-2 0-1 0 0,-1 0 1 0 0,-1 0 0 0 0,-1 1 0 0 0,-1 0 0 0 0,-1 0 0 0 0,-2 0-1 0 0,-1 0 1 0 0,-1 0-13 0 0,2 3 95 0 0,-12-43 257 0 0,20-21-343 0 0,1 0 0 0 0,2 0 0 0 0,1 1 0 0 0,2 0 0 0 0,1 2 0 0 0,2-1 0 0 0,0 2 0 0 0,20-25-9 0 0,-4 11-312 0 0,-32 44 278 0 0,-1 0 5 0 0,20 20-42 0 0,-10-5 64 0 0,0 1 1 0 0,-1 0-1 0 0,-1 0 1 0 0,-1 0-1 0 0,0 1 1 0 0,-1 1-1 0 0,0-1 1 0 0,-2 1 0 0 0,2 10 6 0 0,6 19-59 0 0,-4-6-316 0 0,2 5-861 0 0,2-20-2558 0 0,-11-26 2349 0 0,-5 0-1221 0 0,1-4 1452 0 0</inkml:trace>
  <inkml:trace contextRef="#ctx0" brushRef="#br0" timeOffset="118637.376">18034 5453 996 0 0,'1'-4'5418'0'0,"-41"58"-3988"0"0,32-39-1236 0 0,1 0-1 0 0,1 0 1 0 0,0 1 0 0 0,0 0 0 0 0,2 0-1 0 0,0 1 1 0 0,1-1 0 0 0,0 1 0 0 0,1 12-194 0 0,2-24 29 0 0,1 0 0 0 0,-1 1 1 0 0,2-1-1 0 0,-1 0 0 0 0,0 0 1 0 0,1 1-1 0 0,0-1 0 0 0,0 0 1 0 0,0-1-1 0 0,1 1 1 0 0,0 0-1 0 0,0-1 0 0 0,0 1 1 0 0,0-1-1 0 0,1 0 0 0 0,-1 0 1 0 0,1 0-1 0 0,0-1 1 0 0,1 0-1 0 0,-1 1 0 0 0,0-1 1 0 0,1 0-1 0 0,0-1 0 0 0,-1 1 1 0 0,1-1-1 0 0,0 0 1 0 0,1-1-1 0 0,-1 1 0 0 0,0-1 1 0 0,0 0-1 0 0,0 0 0 0 0,1 0 1 0 0,-1-1-1 0 0,1 0 0 0 0,-1 0 1 0 0,0 0-1 0 0,1-1 1 0 0,-1 1-1 0 0,0-1 0 0 0,1-1-29 0 0,2 1-12 0 0,1 0 0 0 0,-1 0-1 0 0,0-1 1 0 0,0-1-1 0 0,1 1 1 0 0,-1-1 0 0 0,-1-1-1 0 0,1 1 1 0 0,0-2-1 0 0,-1 1 1 0 0,0-1 0 0 0,0 0-1 0 0,0 0 1 0 0,-1 0-1 0 0,0-1 1 0 0,0 0 0 0 0,0-1-1 0 0,-1 1 1 0 0,0-1-1 0 0,0 0 1 0 0,0 0 0 0 0,-1-1-1 0 0,0 1 1 0 0,-1-1-1 0 0,0 0 1 0 0,0 0 0 0 0,0-2 12 0 0,-7 1-64 0 0,1 0 1 0 0,-2 0 0 0 0,1 0-1 0 0,-1 1 1 0 0,0 0 0 0 0,-1 0-1 0 0,0 0 1 0 0,-1 0 0 0 0,1 1-1 0 0,-1 0 1 0 0,0 1 0 0 0,-1-1-1 0 0,0 1 1 0 0,0 1 0 0 0,0-1-1 0 0,-1 2 1 0 0,0-1 0 0 0,-8-2 63 0 0,-107-67-3727 0 0,120 66 1728 0 0,3 7 845 0 0</inkml:trace>
  <inkml:trace contextRef="#ctx0" brushRef="#br0" timeOffset="119011.475">18544 5429 2064 0 0,'-38'14'3586'0'0,"35"-14"-3502"0"0,-1 1 0 0 0,1 0-1 0 0,-1 1 1 0 0,1-1 0 0 0,0 1 0 0 0,-1-1 0 0 0,1 1 0 0 0,0 0-1 0 0,0 0 1 0 0,0 0 0 0 0,1 1 0 0 0,-1-1 0 0 0,0 1-1 0 0,1-1 1 0 0,0 1 0 0 0,-1 0 0 0 0,1 0 0 0 0,0 0 0 0 0,0 0-1 0 0,1 0 1 0 0,-1 1 0 0 0,1-1 0 0 0,0 0 0 0 0,-1 1 0 0 0,2-1-1 0 0,-1 1 1 0 0,0-1 0 0 0,1 1 0 0 0,-1 0 0 0 0,1-1 0 0 0,0 1-1 0 0,0-1 1 0 0,1 1 0 0 0,-1 1-84 0 0,8 8 161 0 0,0 1 0 0 0,1-1-1 0 0,0-1 1 0 0,1 0 0 0 0,0 0 0 0 0,1-1-1 0 0,1 0 1 0 0,-1-1 0 0 0,14 8-161 0 0,67 73 806 0 0,-90-89-777 0 0,0 1 0 0 0,0-1 0 0 0,-1 1 0 0 0,1-1 0 0 0,-1 1 0 0 0,1-1-1 0 0,-1 1 1 0 0,0 0 0 0 0,0 0 0 0 0,-1 0 0 0 0,1 0 0 0 0,0 0 0 0 0,-1 0 0 0 0,0 0 0 0 0,0 0 0 0 0,0 0 0 0 0,0-1 0 0 0,0 1 0 0 0,0 0-1 0 0,-1 0 1 0 0,0 0 0 0 0,1 0 0 0 0,-1 0 0 0 0,0 0 0 0 0,0 0 0 0 0,-1-1 0 0 0,1 1 0 0 0,0-1 0 0 0,-1 1 0 0 0,0-1 0 0 0,0 1 0 0 0,0-1-1 0 0,0 0 1 0 0,0 0 0 0 0,0 0 0 0 0,0 0 0 0 0,0 0 0 0 0,-1 0 0 0 0,1 0 0 0 0,-1-1 0 0 0,0 0 0 0 0,1 1 0 0 0,-1-1-29 0 0,-6 4-12 0 0,-1-1 1 0 0,1 0-1 0 0,-1 0 1 0 0,0-1 0 0 0,0 0-1 0 0,0-1 1 0 0,0 0-1 0 0,-1 0 1 0 0,1-1 0 0 0,0-1-1 0 0,-1 0 1 0 0,-8-1 11 0 0,12 1-180 0 0,0 0 1 0 0,0-1 0 0 0,0 0-1 0 0,0 0 1 0 0,0-1 0 0 0,0 0-1 0 0,1 0 1 0 0,-1 0 0 0 0,0-1-1 0 0,1 0 1 0 0,0-1 0 0 0,0 1 0 0 0,0-1-1 0 0,0 0 1 0 0,1-1 0 0 0,-1 0-1 0 0,1 1 1 0 0,0-1 0 0 0,0-1-1 0 0,1 1 1 0 0,0-1 0 0 0,0 0-1 0 0,0 0 1 0 0,1 0 0 0 0,-1 0-1 0 0,1-1 1 0 0,1 1 0 0 0,-1-3 179 0 0,1-83-3893 0 0,18 51 2671 0 0</inkml:trace>
  <inkml:trace contextRef="#ctx0" brushRef="#br0" timeOffset="119354.298">18823 5264 1936 0 0,'16'-60'9694'0'0,"-16"60"-9402"0"0,-5 21 1006 0 0,4 31-960 0 0,1 1 1 0 0,3 0 0 0 0,3-1-1 0 0,1 0 1 0 0,13 42-339 0 0,34 79-271 0 0,8-72-2765 0 0,-61-100 2907 0 0,0-1 0 0 0,-1 1 0 0 0,1-1 0 0 0,0 1 0 0 0,0-1 0 0 0,0 0-1 0 0,-1 0 1 0 0,1 1 0 0 0,0-1 0 0 0,0 0 0 0 0,0 0 0 0 0,0 0 0 0 0,0 0-1 0 0,0 0 1 0 0,-1 0 0 0 0,1 0 0 0 0,0 0 0 0 0,0-1 0 0 0,0 1 0 0 0,0 0-1 0 0,0 0 1 0 0,-1-1 0 0 0,1 1 0 0 0,0 0 0 0 0,0-1 0 0 0,0 1 0 0 0,-1-1-1 0 0,1 1 1 0 0,0-1 0 0 0,-1 0 0 0 0,1 1 0 0 0,0-1 0 0 0,-1 1 0 0 0,1-1-1 0 0,-1 0 1 0 0,1 0 0 0 0,-1 1 0 0 0,0-1 0 0 0,1 0 0 0 0,-1 0 0 0 0,1 0-1 0 0,-1 1 1 0 0,0-1 0 0 0,0 0 0 0 0,0 0 0 0 0,1 0 0 0 0,-1 0 0 0 0,0 0-1 0 0,0 0 1 0 0,0 1 0 0 0,0-1 0 0 0,-1 0 0 0 0,1 0 0 0 0,0 0 0 0 0,0 0-1 0 0,0 0 1 0 0,-1 1 0 0 0,1-1 0 0 0,0 0 0 0 0,-1 0 0 0 0,1 0 0 0 0,-1 1-1 0 0,1-1 1 0 0,-1 0 0 0 0,1 1 0 0 0,-1-1 0 0 0,0 0 129 0 0,1-1 11 0 0,0-15-1388 0 0</inkml:trace>
  <inkml:trace contextRef="#ctx0" brushRef="#br0" timeOffset="119635.699">18696 5484 2300 0 0,'-14'8'1344'0'0,"-11"6"2521"0"0,46-7-754 0 0,176-28-3150 0 0,-3-28-7100 0 0,-170 41 5913 0 0</inkml:trace>
  <inkml:trace contextRef="#ctx0" brushRef="#br0" timeOffset="121911.205">1048 8069 2048 0 0,'82'-44'2372'0'0,"-9"-11"1014"0"0,-72 54-3200 0 0,-1 1-25 0 0,-56-20 171 0 0,28 22-289 0 0,1 0-1 0 0,-1 1 1 0 0,0 2 0 0 0,1 1 0 0 0,0 1 0 0 0,1 1 0 0 0,-1 2-1 0 0,2 0 1 0 0,-1 2 0 0 0,1 1 0 0 0,1 1 0 0 0,1 1 0 0 0,0 1 0 0 0,1 0-1 0 0,0 2 1 0 0,-4 7-43 0 0,21-23 16 0 0,1 1 0 0 0,0 0 0 0 0,0 0 0 0 0,0 0 0 0 0,0 0 0 0 0,0 1 0 0 0,1-1 0 0 0,0 1 0 0 0,-1 0 0 0 0,2 0-1 0 0,-1 0 1 0 0,0 1 0 0 0,1-1 0 0 0,0 1 0 0 0,0-1 0 0 0,0 1 0 0 0,0 0 0 0 0,1-1 0 0 0,0 1 0 0 0,0 0 0 0 0,0 0 0 0 0,0 0 0 0 0,1 0 0 0 0,0 0 0 0 0,0 0-1 0 0,1 0 1 0 0,-1 0 0 0 0,1 0 0 0 0,0 0 0 0 0,0 0 0 0 0,1 0 0 0 0,-1 0 0 0 0,1-1 0 0 0,0 1 0 0 0,0-1 0 0 0,1 1 0 0 0,0-1 0 0 0,-1 0 0 0 0,1 0 0 0 0,0 0 0 0 0,1 0-1 0 0,-1 0 1 0 0,1-1 0 0 0,0 0 0 0 0,0 0 0 0 0,0 0 0 0 0,0 0 0 0 0,0 0 0 0 0,1-1 0 0 0,0 1-16 0 0,27 6-328 0 0,0-2 0 0 0,1-1 0 0 0,0-1 0 0 0,0-2 0 0 0,1-1 0 0 0,-1-2 0 0 0,0-1 0 0 0,1-1 0 0 0,-1-2 0 0 0,0-2 0 0 0,-1 0 0 0 0,0-3 0 0 0,8-3 328 0 0,80-26-2576 0 0,-66 16 1341 0 0</inkml:trace>
  <inkml:trace contextRef="#ctx0" brushRef="#br0" timeOffset="122498.894">1674 8059 1392 0 0,'-1'0'75'0'0,"1"0"-1"0"0,-1 0 0 0 0,0 1 1 0 0,1-1-1 0 0,-1 0 0 0 0,0 0 1 0 0,0 0-1 0 0,1 0 1 0 0,-1 0-1 0 0,0 0 0 0 0,1 0 1 0 0,-1 0-1 0 0,0-1 1 0 0,0 1-1 0 0,1 0 0 0 0,-1 0 1 0 0,0-1-1 0 0,1 1 0 0 0,-1 0 1 0 0,0-1-1 0 0,1 1 1 0 0,-1 0-1 0 0,1-1 0 0 0,-1 1 1 0 0,0-1-1 0 0,1 1 1 0 0,-1-1-1 0 0,1 1 0 0 0,0-1 1 0 0,-1 0-1 0 0,1 1 0 0 0,-1-1 1 0 0,1 1-1 0 0,0-1 1 0 0,-1 0-1 0 0,1 0 0 0 0,0 1 1 0 0,0-1-1 0 0,0 0 1 0 0,0 1-1 0 0,-1-1 0 0 0,1 0 1 0 0,0 0-1 0 0,0 1 0 0 0,0-1 1 0 0,0 0-1 0 0,1 1 1 0 0,-1-1-1 0 0,0 0 0 0 0,0 0 1 0 0,0 1-1 0 0,1-1 1 0 0,-1 0-1 0 0,0 1 0 0 0,0-1 1 0 0,1 0-1 0 0,-1 1-74 0 0,-67 12 403 0 0,49-8-259 0 0,-1 2-1 0 0,0 0 1 0 0,1 1-1 0 0,0 0 1 0 0,1 2-1 0 0,0 0 1 0 0,0 1-1 0 0,1 0 1 0 0,0 2-1 0 0,1 0 1 0 0,0 0-1 0 0,1 2 1 0 0,0-1 0 0 0,1 2-1 0 0,1 0 1 0 0,0 0-1 0 0,1 1 1 0 0,1 1-1 0 0,-3 6-143 0 0,12-21 12 0 0,0 1 1 0 0,0-1-1 0 0,1 1 0 0 0,-1-1 0 0 0,0 1 1 0 0,1-1-1 0 0,0 1 0 0 0,-1-1 0 0 0,1 1 0 0 0,0-1 1 0 0,1 1-1 0 0,-1 0 0 0 0,0-1 0 0 0,1 1 1 0 0,-1-1-1 0 0,1 1 0 0 0,0-1 0 0 0,0 0 1 0 0,0 1-1 0 0,0-1 0 0 0,0 0 0 0 0,0 1 0 0 0,1-1 1 0 0,-1 0-1 0 0,1 0 0 0 0,-1 0 0 0 0,1 0 1 0 0,0 0-1 0 0,0-1 0 0 0,0 1 0 0 0,0-1 1 0 0,0 1-1 0 0,0-1 0 0 0,0 1 0 0 0,1-1 0 0 0,-1 0 1 0 0,0 0-1 0 0,1 0 0 0 0,-1-1 0 0 0,1 1 1 0 0,-1-1-1 0 0,1 1 0 0 0,-1-1 0 0 0,1 0 1 0 0,0 1-1 0 0,-1-2 0 0 0,1 1 0 0 0,-1 0 1 0 0,1 0-1 0 0,0-1-12 0 0,123-11-62 0 0,-108 8-64 0 0,0-1-1 0 0,0-1 1 0 0,-1 0-1 0 0,0-2 1 0 0,0 0-1 0 0,-1-1 1 0 0,0 0-1 0 0,0-1 1 0 0,-1-1-1 0 0,-1-1 1 0 0,6-5 126 0 0,-18 15-35 0 0,-1 0 1 0 0,0 0 0 0 0,0 1 0 0 0,0-1-1 0 0,0 0 1 0 0,0 0 0 0 0,0 0-1 0 0,-1 0 1 0 0,1 0 0 0 0,-1 0 0 0 0,1 0-1 0 0,-1 0 1 0 0,0 0 0 0 0,0 0-1 0 0,0 0 1 0 0,0 0 0 0 0,0 0 0 0 0,0 0-1 0 0,0 0 1 0 0,-1 0 0 0 0,1-1-1 0 0,-1 1 1 0 0,0 1 0 0 0,1-1-1 0 0,-1 0 1 0 0,0 0 0 0 0,0 0 0 0 0,0 0-1 0 0,0 1 1 0 0,-1-1 0 0 0,1 0-1 0 0,0 1 1 0 0,-1-1 0 0 0,1 1 0 0 0,-1-1-1 0 0,0 1 1 0 0,1 0 0 0 0,-1 0-1 0 0,0 0 1 0 0,0 0 0 0 0,1 0 0 0 0,-3-1 34 0 0,-87-46-559 0 0,85 46 520 0 0,-68-41-1207 0 0,73 42 421 0 0,1 1-31 0 0</inkml:trace>
  <inkml:trace contextRef="#ctx0" brushRef="#br0" timeOffset="122996.413">1821 7951 2568 0 0,'8'11'4474'0'0,"0"19"-2463"0"0,-7-8-1888 0 0,0 1 0 0 0,1-1 0 0 0,1 1 0 0 0,1-1 0 0 0,2 0 0 0 0,0 0 0 0 0,1-1 0 0 0,1 0 0 0 0,3 6-123 0 0,-7-19 38 0 0,0-1-1 0 0,0 1 0 0 0,0-1 1 0 0,1 0-1 0 0,0 0 0 0 0,1 0 1 0 0,-1-1-1 0 0,1 1 0 0 0,0-1 1 0 0,1-1-1 0 0,0 1 0 0 0,0-1 1 0 0,0-1-1 0 0,0 1 0 0 0,1-1 1 0 0,-1 0-1 0 0,1-1 0 0 0,0 0 1 0 0,0 0-1 0 0,1-1 0 0 0,-1 0 1 0 0,1 0-1 0 0,-1-1 0 0 0,1 0 1 0 0,5 0-38 0 0,-8-1-12 0 0,1 0 1 0 0,-1-1 0 0 0,1 0 0 0 0,-1 0-1 0 0,0 0 1 0 0,1-1 0 0 0,-1 0-1 0 0,0 0 1 0 0,0-1 0 0 0,0 0-1 0 0,0 0 1 0 0,-1 0 0 0 0,1 0 0 0 0,-1-1-1 0 0,0 0 1 0 0,0 0 0 0 0,0-1-1 0 0,0 1 1 0 0,-1-1 0 0 0,0 0-1 0 0,0 0 1 0 0,0 0 0 0 0,0-1 0 0 0,-1 0-1 0 0,0 1 1 0 0,0-1 0 0 0,-1 0-1 0 0,0 0 1 0 0,0-1 0 0 0,0 1 0 0 0,-1 0-1 0 0,0-1 1 0 0,0 1 0 0 0,0-6 11 0 0,-1-1 67 0 0,-1 0 0 0 0,0 1 1 0 0,-1-1-1 0 0,0 0 0 0 0,-1 1 0 0 0,-1-1 1 0 0,0 1-1 0 0,0 0 0 0 0,-1 1 1 0 0,-1-1-1 0 0,0 1 0 0 0,-1 0 0 0 0,0 0 1 0 0,0 1-68 0 0,-14 69-174 0 0,65 82-2284 0 0,11-58-3616 0 0,-50-77 4684 0 0</inkml:trace>
  <inkml:trace contextRef="#ctx0" brushRef="#br0" timeOffset="123527.27">2281 7949 1268 0 0,'29'4'3525'0'0,"11"36"-2637"0"0,-25-20-522 0 0,0 0 1 0 0,-2 1 0 0 0,-1 0 0 0 0,0 1 0 0 0,-1 1 0 0 0,-2-1 0 0 0,0 2 0 0 0,-2-1 0 0 0,0 1 0 0 0,-2 0 0 0 0,1 12-367 0 0,-17 2 2127 0 0,-3-76-1373 0 0,12 13-828 0 0,1 0-1 0 0,1 0 1 0 0,1 1-1 0 0,1-1 1 0 0,1 0-1 0 0,1 1 1 0 0,2 0-1 0 0,0 0 1 0 0,2 0-1 0 0,0 1 1 0 0,2 0-1 0 0,0 0 1 0 0,2 1-1 0 0,7-10 75 0 0,-18 31-22 0 0,0 0 1 0 0,-1 0-1 0 0,1 0 1 0 0,0 0-1 0 0,0 0 0 0 0,0 1 1 0 0,0-1-1 0 0,0 0 0 0 0,0 1 1 0 0,0-1-1 0 0,0 0 1 0 0,0 1-1 0 0,1 0 0 0 0,-1-1 1 0 0,0 1-1 0 0,0 0 0 0 0,0-1 1 0 0,1 1-1 0 0,-1 0 1 0 0,0 0-1 0 0,0 0 0 0 0,0 0 1 0 0,1 0-1 0 0,-1 0 0 0 0,0 0 1 0 0,0 1-1 0 0,0-1 0 0 0,1 0 1 0 0,-1 1-1 0 0,0-1 1 0 0,0 1-1 0 0,0-1 0 0 0,0 1 1 0 0,0-1-1 0 0,0 1 0 0 0,0 0 1 0 0,0 0-1 0 0,0-1 1 0 0,0 1-1 0 0,0 0 0 0 0,0 0 1 0 0,-1 0-1 0 0,1 0 0 0 0,0 0 1 0 0,-1 0-1 0 0,1 0 1 0 0,0 0-1 0 0,-1 0 0 0 0,0 1 1 0 0,1-1-1 0 0,-1 0 0 0 0,0 0 1 0 0,1 0-1 0 0,-1 1 22 0 0,30 69-199 0 0,-19-29 120 0 0,-5-13 84 0 0,1 0 0 0 0,1 0 0 0 0,1-1 0 0 0,2 0-1 0 0,1 0 1 0 0,1-2 0 0 0,1 1 0 0 0,2-2 0 0 0,7 10-5 0 0,12-13-583 0 0,-7-20-3699 0 0,-5-23 1603 0 0,-11 3 1310 0 0</inkml:trace>
  <inkml:trace contextRef="#ctx0" brushRef="#br0" timeOffset="123775.9">2981 7747 2104 0 0,'1'-1'139'0'0,"-1"1"0"0"0,1-1 0 0 0,-1 0 0 0 0,1 1 0 0 0,-1-1 0 0 0,0 0 0 0 0,1 1 0 0 0,-1-1 0 0 0,0 0 0 0 0,1 0-1 0 0,-1 1 1 0 0,0-1 0 0 0,0 0 0 0 0,0 0 0 0 0,0 1 0 0 0,0-1 0 0 0,0 0 0 0 0,0 0 0 0 0,0 0 0 0 0,0 1 0 0 0,0-1 0 0 0,0 0 0 0 0,-1 0 0 0 0,1 1 0 0 0,0-1 0 0 0,0 0-1 0 0,-1 0 1 0 0,1 1 0 0 0,0-1 0 0 0,-1 0 0 0 0,1 1 0 0 0,-1-1 0 0 0,1 1 0 0 0,-1-1 0 0 0,1 1 0 0 0,-1-1 0 0 0,0 0 0 0 0,1 1 0 0 0,-1 0 0 0 0,1-1 0 0 0,-1 1 0 0 0,0-1-1 0 0,0 1 1 0 0,1 0 0 0 0,-1 0 0 0 0,0-1 0 0 0,0 1 0 0 0,1 0 0 0 0,-1 0 0 0 0,0 0 0 0 0,0 0 0 0 0,1 0 0 0 0,-1 0 0 0 0,0 0 0 0 0,0 0 0 0 0,1 0 0 0 0,-2 0-139 0 0,-6 100 1409 0 0,11-68-1263 0 0,1 0 0 0 0,2 0 0 0 0,1-1 0 0 0,1 0 0 0 0,2 0 1 0 0,11 23-147 0 0,28 102-664 0 0,-47-152 462 0 0,0-1 1 0 0,0 1-1 0 0,0 0 0 0 0,-1-1 0 0 0,0 1 0 0 0,1 0 0 0 0,-1 0 0 0 0,-1 0 0 0 0,1 0 0 0 0,-1 0 0 0 0,1 0 0 0 0,-1 0 0 0 0,0 1 0 0 0,-1-1 0 0 0,1 0 0 0 0,-1 0 0 0 0,1 0 0 0 0,-1 0 1 0 0,0 0-1 0 0,-1 0 0 0 0,1-1 0 0 0,-1 1 0 0 0,0 0 0 0 0,0-1 0 0 0,0 1 0 0 0,0-1 0 0 0,-1 1 0 0 0,1-1 0 0 0,-1 0 0 0 0,0 0 0 0 0,0 0 0 0 0,0-1 0 0 0,0 1 0 0 0,0-1 0 0 0,-1 1 1 0 0,1-1-1 0 0,-1 0 0 0 0,1 0 0 0 0,-1-1 0 0 0,0 1 0 0 0,0-1 0 0 0,0 0 0 0 0,0 0 202 0 0,-7 0-1251 0 0</inkml:trace>
  <inkml:trace contextRef="#ctx0" brushRef="#br0" timeOffset="124026.362">2727 8096 2228 0 0,'8'-23'6673'0'0,"13"6"-3620"0"0,73-8-2797 0 0,-73 21 683 0 0,174-22-1523 0 0,22-5-7193 0 0,-192 27 6529 0 0,-9 1 60 0 0</inkml:trace>
  <inkml:trace contextRef="#ctx0" brushRef="#br0" timeOffset="124816.512">3482 7984 1748 0 0,'111'-53'5539'0'0,"-111"51"-5491"0"0,0-1-1 0 0,0 1 1 0 0,-1-1 0 0 0,1 1 0 0 0,0 0 0 0 0,-1-1 0 0 0,0 1 0 0 0,1 0 0 0 0,-1-1-1 0 0,0 1 1 0 0,0 0 0 0 0,0 0 0 0 0,-1 0 0 0 0,1 0 0 0 0,0 0 0 0 0,-1 0 0 0 0,1 0-1 0 0,-1 0 1 0 0,0 0 0 0 0,0 1 0 0 0,1-1 0 0 0,-1 1 0 0 0,0-1 0 0 0,0 1 0 0 0,-1 0-1 0 0,1 0 1 0 0,0 0 0 0 0,0 0 0 0 0,-1 0 0 0 0,1 0 0 0 0,0 1 0 0 0,-1-1 0 0 0,1 1-1 0 0,0-1 1 0 0,-1 1 0 0 0,0 0-48 0 0,-7 0 17 0 0,1 1 1 0 0,-1 0-1 0 0,1 1 0 0 0,0 0 1 0 0,0 0-1 0 0,0 1 0 0 0,0 0 1 0 0,0 1-1 0 0,0-1 0 0 0,1 2 1 0 0,-1-1-1 0 0,1 1 0 0 0,1 1 1 0 0,-1-1-1 0 0,1 1 0 0 0,0 1 1 0 0,0-1-1 0 0,0 1 0 0 0,1 1 0 0 0,0-1 1 0 0,1 1-1 0 0,0 0 0 0 0,0 0 1 0 0,1 0-1 0 0,-1 1 0 0 0,2-1 1 0 0,-1 1-1 0 0,1 0 0 0 0,1 0 1 0 0,0 1-1 0 0,0-1 0 0 0,1 0 1 0 0,0 1-1 0 0,0-1 0 0 0,1 4-17 0 0,0-9 8 0 0,0-1-1 0 0,0 0 1 0 0,0 0-1 0 0,1 1 1 0 0,-1-1-1 0 0,1 0 1 0 0,0 0 0 0 0,-1 1-1 0 0,1-1 1 0 0,1 0-1 0 0,-1 0 1 0 0,0 0-1 0 0,1 0 1 0 0,0-1-1 0 0,0 1 1 0 0,0 0-1 0 0,0-1 1 0 0,0 1-1 0 0,0-1 1 0 0,0 1-1 0 0,1-1 1 0 0,-1 0 0 0 0,1 0-1 0 0,0 0 1 0 0,0-1-1 0 0,0 1 1 0 0,0-1-1 0 0,0 1 1 0 0,0-1-1 0 0,0 0 1 0 0,0 0-1 0 0,0 0 1 0 0,0-1-1 0 0,1 1 1 0 0,-1-1 0 0 0,0 0-1 0 0,2 0-7 0 0,116-26-39 0 0,-107 19 23 0 0,-1 0 0 0 0,0 0 0 0 0,-1-1-1 0 0,0-1 1 0 0,0 0 0 0 0,-1 0 0 0 0,0-1-1 0 0,-1-1 1 0 0,0 0 0 0 0,-1 0 0 0 0,5-8 16 0 0,-9 6 299 0 0,-17 43-218 0 0,11-26-101 0 0,1 1-1 0 0,-1 0 1 0 0,1-1-1 0 0,0 1 1 0 0,0 0-1 0 0,0 0 1 0 0,0 0 0 0 0,1-1-1 0 0,0 1 1 0 0,0 0-1 0 0,0-1 1 0 0,1 1-1 0 0,0-1 1 0 0,0 1-1 0 0,0-1 1 0 0,0 0-1 0 0,0 0 1 0 0,1 0-1 0 0,0 0 1 0 0,0 0-1 0 0,0 0 1 0 0,0-1 0 0 0,1 0-1 0 0,-1 1 1 0 0,1-1-1 0 0,0-1 1 0 0,0 1-1 0 0,0 0 1 0 0,0-1-1 0 0,0 0 1 0 0,1 0-1 0 0,-1 0 1 0 0,1-1-1 0 0,-1 1 1 0 0,1-1-1 0 0,0 0 1 0 0,-1 0 0 0 0,1-1-1 0 0,0 0 1 0 0,0 1 20 0 0,13 0-162 0 0,-1 0 0 0 0,0 0 1 0 0,1-2-1 0 0,-1 0 1 0 0,0-1-1 0 0,0-1 1 0 0,0 0-1 0 0,0-2 1 0 0,-1 0-1 0 0,11-4 162 0 0,-19 5-111 0 0,0 0 0 0 0,-1-1 0 0 0,1 0 0 0 0,-1 0 0 0 0,0 0 0 0 0,-1-1 0 0 0,1 0 0 0 0,-1-1 0 0 0,-1 1 0 0 0,1-1 0 0 0,-1 0 0 0 0,0 0 0 0 0,0-1 0 0 0,-1 0 0 0 0,0 1 0 0 0,-1-2 0 0 0,1 1 0 0 0,-2 0 0 0 0,1 0 0 0 0,-1-1 0 0 0,0 0 0 0 0,-1 1 0 0 0,0-1 0 0 0,0 0 111 0 0,8-65-386 0 0,-8 38 332 0 0</inkml:trace>
  <inkml:trace contextRef="#ctx0" brushRef="#br0" timeOffset="125175.923">4086 7825 4660 0 0,'-12'-166'859'0'0,"6"-14"2297"0"0,6 179-2982 0 0,-9-6 99 0 0,10 185 263 0 0,9-1-337 0 0,2 15 634 0 0,-10-192-816 0 0,-1 1 1 0 0,0-1 0 0 0,0 1 0 0 0,1-1 0 0 0,-1 1 0 0 0,0-1-1 0 0,0 0 1 0 0,1 0 0 0 0,-1 0 0 0 0,1 0 0 0 0,-1 0-1 0 0,0 0 1 0 0,1 0 0 0 0,-1 0 0 0 0,0 0 0 0 0,0-1-1 0 0,1 1 1 0 0,-1 0 0 0 0,0-1 0 0 0,1 1 0 0 0,-1-1 0 0 0,0 1-1 0 0,0-1 1 0 0,0 0 0 0 0,0 0 0 0 0,0 0 0 0 0,0 1-1 0 0,0-1 1 0 0,0 0 0 0 0,0 0 0 0 0,0 0 0 0 0,0 0 0 0 0,0 0-1 0 0,-1-1 1 0 0,1 1 0 0 0,0 0 0 0 0,-1 0 0 0 0,1 0-1 0 0,-1-1-17 0 0,5-3 22 0 0,5-5-78 0 0,1 1-1 0 0,0-1 1 0 0,0 2-1 0 0,0-1 1 0 0,1 2-1 0 0,1 0 0 0 0,-1 0 1 0 0,1 1-1 0 0,0 0 1 0 0,1 2-1 0 0,-1-1 1 0 0,1 2-1 0 0,12-3 57 0 0,-21 7-5 0 0,-1-1 1 0 0,0 1-1 0 0,1 0 1 0 0,-1 0-1 0 0,0 0 1 0 0,1 1-1 0 0,-1 0 0 0 0,0 0 1 0 0,0 0-1 0 0,0 0 1 0 0,-1 0-1 0 0,1 1 1 0 0,0 0-1 0 0,-1-1 1 0 0,0 1-1 0 0,1 1 0 0 0,-1-1 1 0 0,-1 0-1 0 0,1 1 1 0 0,0-1-1 0 0,-1 1 1 0 0,0 0-1 0 0,0 0 0 0 0,0 0 1 0 0,0 0-1 0 0,0 0 1 0 0,-1 1-1 0 0,0-1 1 0 0,0 0-1 0 0,0 1 1 0 0,-1-1-1 0 0,1 1 0 0 0,-1-1 1 0 0,0 1-1 0 0,0-1 1 0 0,0 1-1 0 0,-1-1 1 0 0,0 0-1 0 0,0 1 0 0 0,0-1 1 0 0,0 0-1 0 0,-1 1 1 0 0,0-1-1 0 0,1 0 1 0 0,-2 2 4 0 0,-3 2 26 0 0,-1-1 0 0 0,0 1 0 0 0,0-1 0 0 0,0 0 0 0 0,0 0 0 0 0,-1-1 0 0 0,0 0 0 0 0,-1-1 0 0 0,0 0 0 0 0,1 0 0 0 0,-1 0 0 0 0,-1-1 0 0 0,1-1 0 0 0,-1 0 0 0 0,1 0 0 0 0,-1 0 0 0 0,0-2 0 0 0,0 1 0 0 0,0-1 0 0 0,0-1 0 0 0,-6 1-26 0 0,12-1-75 0 0,0 0 1 0 0,0-1-1 0 0,0 1 0 0 0,0-1 1 0 0,1 1-1 0 0,-1-1 1 0 0,0 0-1 0 0,0-1 1 0 0,0 1-1 0 0,1-1 1 0 0,-1 1-1 0 0,1-1 0 0 0,-1 0 1 0 0,1-1-1 0 0,0 1 1 0 0,0 0-1 0 0,0-1 1 0 0,0 0-1 0 0,0 1 0 0 0,1-1 1 0 0,-1-1-1 0 0,1 1 1 0 0,0 0-1 0 0,0 0 1 0 0,0-1-1 0 0,0 1 1 0 0,0-1-1 0 0,1 0 75 0 0,-20-110-5373 0 0,21 88 4142 0 0</inkml:trace>
  <inkml:trace contextRef="#ctx0" brushRef="#br0" timeOffset="125847.28">4534 7421 2840 0 0,'-9'-18'5299'0'0,"0"40"-3767"0"0,32 245-127 0 0,-9-197-1152 0 0,-9-32-110 0 0,2 0 0 0 0,2-1 0 0 0,2 0 0 0 0,1-1 0 0 0,1 0-1 0 0,13 22-142 0 0,-26-57-6 0 0,1 1 1 0 0,-1 0-1 0 0,1-1 0 0 0,0 1 0 0 0,0 0 0 0 0,-1-1 0 0 0,1 1 0 0 0,0-1 0 0 0,0 0 0 0 0,0 1 0 0 0,0-1 0 0 0,1 0 0 0 0,-1 1 0 0 0,0-1 0 0 0,1 0 0 0 0,-1 0 0 0 0,0 0 0 0 0,1 0 0 0 0,-1 0 0 0 0,1-1 0 0 0,0 1 0 0 0,-1 0 0 0 0,1-1 0 0 0,0 1 0 0 0,-1-1 0 0 0,1 1 0 0 0,0-1 0 0 0,-1 0 1 0 0,1 0-1 0 0,0 0 0 0 0,0 0 0 0 0,-1 0 0 0 0,1 0 0 0 0,0 0 0 0 0,0-1 0 0 0,-1 1 0 0 0,1-1 0 0 0,0 1 0 0 0,-1-1 0 0 0,1 0 0 0 0,-1 1 0 0 0,1-1 0 0 0,-1 0 0 0 0,1 0 0 0 0,-1 0 0 0 0,1 0 0 0 0,-1 0 0 0 0,0-1 0 0 0,0 1 0 0 0,1 0 0 0 0,-1 0 0 0 0,0-1 0 0 0,0 1 0 0 0,0-1 0 0 0,0 0 6 0 0,53-97-335 0 0,-47 83 311 0 0,16-43 963 0 0,-21 66-976 0 0,0 0-1 0 0,0 0 0 0 0,1-1 0 0 0,0 1 0 0 0,1-1 0 0 0,-1 0 0 0 0,1 0 0 0 0,0 0 0 0 0,1 0 0 0 0,-1 0 0 0 0,1-1 0 0 0,0 0 0 0 0,1 0 0 0 0,-1-1 0 0 0,1 1 0 0 0,0-1 0 0 0,0 0 1 0 0,0-1-1 0 0,1 1 0 0 0,-1-1 0 0 0,1 0 0 0 0,0-1 0 0 0,0 0 0 0 0,0 0 0 0 0,0-1 0 0 0,0 1 0 0 0,0-1 0 0 0,0-1 0 0 0,0 1 0 0 0,1-1 0 0 0,-1-1 0 0 0,0 1 38 0 0,1 0-4 0 0,0 0-1 0 0,0 0 0 0 0,0 0 1 0 0,-1-1-1 0 0,1 0 0 0 0,0-1 1 0 0,0 0-1 0 0,-1 0 1 0 0,1-1-1 0 0,-1 1 0 0 0,0-2 1 0 0,0 1-1 0 0,0-1 0 0 0,0 0 1 0 0,0 0-1 0 0,-1-1 0 0 0,0 0 1 0 0,0 0-1 0 0,0-1 0 0 0,-1 1 1 0 0,0-1-1 0 0,0 0 1 0 0,0-1-1 0 0,-1 1 0 0 0,0-1 1 0 0,0 0-1 0 0,0 0 0 0 0,1-5 5 0 0,-7-11 2432 0 0,-2 34-2154 0 0,34 364 215 0 0,-31-354-506 0 0,-2 0-1 0 0,-1 0 1 0 0,0 0 0 0 0,-1 0 0 0 0,-2-1 0 0 0,0 0 0 0 0,-1 0 0 0 0,0-1 0 0 0,-2 0 0 0 0,0-1 0 0 0,-2 0 0 0 0,0 0 0 0 0,-1-1-1 0 0,0-1 1 0 0,-12 11 13 0 0,14-15-355 0 0,-1-1 0 0 0,0 0 0 0 0,-1-1 0 0 0,0 0 0 0 0,0-1 0 0 0,-1-1 0 0 0,0 0 0 0 0,-1-1 0 0 0,0 0-1 0 0,0-1 1 0 0,0-1 0 0 0,-1 0 0 0 0,-5 0 355 0 0,15-5-290 0 0,0-1 0 0 0,-1 1 0 0 0,1-1 0 0 0,0-1 0 0 0,0 1 0 0 0,0-1-1 0 0,0 0 1 0 0,0 0 0 0 0,0-1 0 0 0,1 1 0 0 0,-1-1 0 0 0,1-1 0 0 0,-1 1 0 0 0,1-1 0 0 0,0 0-1 0 0,1 0 1 0 0,-1 0 0 0 0,1-1 0 0 0,0 0 0 0 0,0 1 0 0 0,0-2 0 0 0,1 1 0 0 0,-1 0 0 0 0,1-1 0 0 0,0-1 290 0 0,-14-28-1248 0 0</inkml:trace>
  <inkml:trace contextRef="#ctx0" brushRef="#br0" timeOffset="126409.987">6089 7691 1796 0 0,'15'16'7374'0'0,"-14"74"-6776"0"0,-1-67 172 0 0,0-12-672 0 0,-2 3-1 0 0,1-1 0 0 0,0 0-1 0 0,1 1 1 0 0,0-1-1 0 0,1 1 1 0 0,0-1 0 0 0,2 0-1 0 0,-1 0 1 0 0,2 0 0 0 0,-1 0-1 0 0,2 0 1 0 0,0-1 0 0 0,0 1-1 0 0,1-1 1 0 0,1-1 0 0 0,0 1-1 0 0,0-1 1 0 0,1 0 0 0 0,1-1-1 0 0,7 8-96 0 0,-14-17-30 0 0,-1 0 0 0 0,1 0 1 0 0,-1 0-1 0 0,1 0 0 0 0,0 0 0 0 0,0 0 0 0 0,0 0 0 0 0,0-1 1 0 0,0 1-1 0 0,-1 0 0 0 0,1-1 0 0 0,0 0 0 0 0,0 0 0 0 0,0 1 1 0 0,0-1-1 0 0,0 0 0 0 0,0-1 0 0 0,0 1 0 0 0,0 0 0 0 0,0 0 1 0 0,0-1-1 0 0,0 1 0 0 0,0-1 0 0 0,0 0 0 0 0,0 0 0 0 0,0 1 1 0 0,-1-1-1 0 0,1 0 0 0 0,0-1 0 0 0,-1 1 0 0 0,1 0 0 0 0,-1 0 1 0 0,1-1-1 0 0,-1 1 0 0 0,1-1 0 0 0,-1 1 0 0 0,0-1 0 0 0,0 1 1 0 0,0-1-1 0 0,0 0 0 0 0,0 0 0 0 0,0 1 0 0 0,0-1 0 0 0,-1 0 1 0 0,1-1 29 0 0,21-91-4874 0 0,-43-29 1033 0 0,11 93 2621 0 0</inkml:trace>
  <inkml:trace contextRef="#ctx0" brushRef="#br0" timeOffset="126565.477">6143 7616 1932 0 0,'0'-7'900'0'0,"-5"2"-128"0"0,4 1-44 0 0,-1-1-256 0 0,2 1-212 0 0,-3 1-28 0 0,3-2-540 0 0,0 1-288 0 0,0-1-748 0 0,3 2 144 0 0</inkml:trace>
  <inkml:trace contextRef="#ctx0" brushRef="#br0" timeOffset="127016.352">6386 7648 1248 0 0,'11'12'442'0'0,"-2"2"1"0"0,0-1-1 0 0,-1 1 0 0 0,0 0 1 0 0,-1 1-1 0 0,0 0 1 0 0,-2 0-1 0 0,1 0 0 0 0,-2 1 1 0 0,0-1-1 0 0,0 6-442 0 0,4 12 715 0 0,2 97 3461 0 0,-25-134-3443 0 0,13-10-786 0 0,0-1 1 0 0,2 1-1 0 0,-1-1 1 0 0,2 1 0 0 0,0-1-1 0 0,0 1 1 0 0,2-1-1 0 0,0 1 1 0 0,0 0-1 0 0,1 0 1 0 0,1 0 0 0 0,0 1-1 0 0,1 0 1 0 0,5-9 52 0 0,-9 15-75 0 0,1 0 0 0 0,0-1 0 0 0,0 1 0 0 0,0 0 0 0 0,1 0 0 0 0,0 1 0 0 0,1-1 0 0 0,-1 1 0 0 0,1 0 0 0 0,0 0 0 0 0,1 0 0 0 0,0 1 0 0 0,0 0 0 0 0,0 0 0 0 0,0 0 0 0 0,0 1 0 0 0,1 0 0 0 0,0 0 0 0 0,0 1 0 0 0,0 0 0 0 0,1 0 0 0 0,-1 1 1 0 0,1-1 74 0 0,-2 7-5 0 0,0-1 1 0 0,0 1-1 0 0,-1 0 1 0 0,1 1 0 0 0,-1-1-1 0 0,0 1 1 0 0,0 0 0 0 0,-1 0-1 0 0,0 1 1 0 0,0-1 0 0 0,0 1-1 0 0,0 0 1 0 0,-1 0 0 0 0,0 0-1 0 0,0 0 1 0 0,-1 1 0 0 0,1 1 4 0 0,7 17-84 0 0,-7-12-19 0 0,1 0 0 0 0,0 0 0 0 0,1-1 0 0 0,1 1 0 0 0,0-1-1 0 0,1-1 1 0 0,0 1 0 0 0,0-1 0 0 0,1 0 0 0 0,1-1 0 0 0,0 0 0 0 0,0 0 0 0 0,1-1 0 0 0,0 0 0 0 0,1-1-1 0 0,0 0 1 0 0,8 4 103 0 0,40-24-4963 0 0,-38-3 3721 0 0</inkml:trace>
  <inkml:trace contextRef="#ctx0" brushRef="#br0" timeOffset="127329.196">7267 7342 1976 0 0,'-21'-7'4028'0'0,"-32"52"-2185"0"0,42-28-1544 0 0,1 0 1 0 0,0 1 0 0 0,1 0-1 0 0,1 0 1 0 0,1 1 0 0 0,1 0 0 0 0,0 1-1 0 0,1-1 1 0 0,2 1 0 0 0,0 0-1 0 0,1 0 1 0 0,0 0 0 0 0,2 0-1 0 0,2 19-299 0 0,27 149 781 0 0,11-39-123 0 0,-27-108-825 0 0,-1 1-1 0 0,-2 0 1 0 0,-3 0 0 0 0,-1 1-1 0 0,0 26 168 0 0,-7-65-196 0 0,1 0 0 0 0,-1 0-1 0 0,-1-1 1 0 0,1 1-1 0 0,0 0 1 0 0,-1-1 0 0 0,0 1-1 0 0,0 0 1 0 0,0-1-1 0 0,0 0 1 0 0,-1 0-1 0 0,1 0 1 0 0,-1 0 0 0 0,0 0-1 0 0,0 0 1 0 0,0 0-1 0 0,0-1 1 0 0,0 0-1 0 0,-1 1 1 0 0,1-1 0 0 0,-1-1-1 0 0,1 1 1 0 0,-1 0-1 0 0,0-1 1 0 0,1 0-1 0 0,-1 0 1 0 0,0 0 0 0 0,0 0-1 0 0,0 0 1 0 0,0-1-1 0 0,0 0 1 0 0,0 0 0 0 0,0 0-1 0 0,0 0 1 0 0,0-1-1 0 0,0 0 1 0 0,0 1-1 0 0,0-1 1 0 0,0-1 0 0 0,1 1-1 0 0,-1 0 1 0 0,0-1-1 0 0,1 0 1 0 0,-1 0-1 0 0,1 0 1 0 0,0 0 0 0 0,-1-1-1 0 0,1 1 1 0 0,0-1-1 0 0,0 0 1 0 0,-1-2 196 0 0,-20-13-1203 0 0</inkml:trace>
  <inkml:trace contextRef="#ctx0" brushRef="#br0" timeOffset="127748.464">7012 7757 1132 0 0,'-17'7'6255'0'0,"35"-11"-3898"0"0,469-47-2160 0 0,-486 50-181 0 0,0 1 1 0 0,-1 0 0 0 0,1 0-1 0 0,0 0 1 0 0,0 0-1 0 0,-1 0 1 0 0,1-1-1 0 0,0 1 1 0 0,-1 0-1 0 0,1 1 1 0 0,0-1 0 0 0,-1 0-1 0 0,1 0 1 0 0,0 0-1 0 0,0 0 1 0 0,-1 0-1 0 0,1 1 1 0 0,-1-1-1 0 0,1 0 1 0 0,0 1 0 0 0,-1-1-1 0 0,1 0 1 0 0,0 1-1 0 0,-1-1 1 0 0,1 1-1 0 0,-1-1 1 0 0,1 1-1 0 0,-1-1 1 0 0,1 1 0 0 0,-1-1-1 0 0,0 1 1 0 0,1-1-1 0 0,-1 1 1 0 0,0 0-1 0 0,1-1 1 0 0,-1 1-1 0 0,0 0 1 0 0,0-1 0 0 0,1 1-1 0 0,-1 0 1 0 0,0-1-1 0 0,0 1 1 0 0,0 0-1 0 0,0 0 1 0 0,0-1-1 0 0,0 1 1 0 0,0 0 0 0 0,0-1-1 0 0,0 1 1 0 0,-1 0-1 0 0,1-1 1 0 0,0 1-1 0 0,0 0 1 0 0,-1-1-1 0 0,1 1 1 0 0,0 0 0 0 0,-1-1-1 0 0,1 1 1 0 0,0-1-1 0 0,-1 1 1 0 0,1 0-17 0 0,-35 55 587 0 0,12-21-338 0 0,22-31-252 0 0,0-1-1 0 0,0 1 1 0 0,0-1-1 0 0,0 1 1 0 0,1 0-1 0 0,-1-1 1 0 0,1 1 0 0 0,0 0-1 0 0,0 0 1 0 0,1-1-1 0 0,-1 1 1 0 0,1 0-1 0 0,-1-1 1 0 0,1 1-1 0 0,0-1 1 0 0,1 1 0 0 0,-1-1-1 0 0,1 1 1 0 0,-1-1-1 0 0,1 0 1 0 0,0 0-1 0 0,0 1 1 0 0,0-1-1 0 0,1-1 1 0 0,-1 1 0 0 0,1 0-1 0 0,0-1 1 0 0,-1 1-1 0 0,1-1 1 0 0,0 0-1 0 0,0 0 1 0 0,1 0-1 0 0,-1 0 1 0 0,0-1 0 0 0,1 1-1 0 0,-1-1 1 0 0,2 1 3 0 0,-1-1-221 0 0,0 0 1 0 0,0 0 0 0 0,0 0 0 0 0,1-1 0 0 0,-1 1-1 0 0,0-1 1 0 0,0 0 0 0 0,1-1 0 0 0,-1 1-1 0 0,0-1 1 0 0,0 1 0 0 0,0-1 0 0 0,1 0-1 0 0,-1-1 1 0 0,0 1 0 0 0,0-1 0 0 0,-1 0-1 0 0,1 0 1 0 0,0 0 0 0 0,-1 0 0 0 0,4-3 220 0 0,27-38-3893 0 0,-30 30 2767 0 0</inkml:trace>
  <inkml:trace contextRef="#ctx0" brushRef="#br0" timeOffset="128031.816">7510 7517 1160 0 0,'5'-4'4913'0'0,"12"-12"2482"0"0,-19 7-7414 0 0,-8 36-9838 0 0,11-22 8633 0 0</inkml:trace>
  <inkml:trace contextRef="#ctx0" brushRef="#br0" timeOffset="128717.511">7742 7642 2028 0 0,'30'6'6445'0'0,"-1"29"-5829"0"0,-22-23-535 0 0,0 0-1 0 0,-1 1 0 0 0,-1-1 0 0 0,0 1 0 0 0,-1 1 0 0 0,0-1 0 0 0,-1 0 0 0 0,0 1 1 0 0,-1 0-1 0 0,-1 0 0 0 0,0 0 0 0 0,-1-1 0 0 0,-1 1 0 0 0,0 0 0 0 0,0 0 0 0 0,-2 0 1 0 0,0-1-1 0 0,-2 6-80 0 0,-12 39 520 0 0,29-118-848 0 0,0 29 180 0 0,2 1 0 0 0,1 1-1 0 0,1 0 1 0 0,1 1 0 0 0,1 1-1 0 0,14-15 149 0 0,29-24 186 0 0,-11 131 462 0 0,-35-38-557 0 0,-12-19-63 0 0,0 0 0 0 0,0 0 1 0 0,1 0-1 0 0,0 0 0 0 0,1-1 0 0 0,0 0 0 0 0,0 0 0 0 0,0 0 0 0 0,1 0 1 0 0,0-1-1 0 0,0 0 0 0 0,1 0 0 0 0,0-1 0 0 0,0 0 0 0 0,0 0 0 0 0,0 0 1 0 0,1-1-1 0 0,0 0 0 0 0,0-1 0 0 0,0 0 0 0 0,0 0 0 0 0,1-1 0 0 0,1 1-28 0 0,-1-2-42 0 0,1-1 0 0 0,-1 0 0 0 0,1 0 0 0 0,-1-1 0 0 0,1 0 0 0 0,-1-1 0 0 0,1 0 0 0 0,-1-1 0 0 0,0 0 0 0 0,0 0 0 0 0,0 0 0 0 0,0-2 0 0 0,-1 1 0 0 0,1-1 0 0 0,-1 0 0 0 0,0 0 0 0 0,-1-1-1 0 0,1 0 1 0 0,-1-1 0 0 0,-1 0 0 0 0,1 0 0 0 0,-1 0 0 0 0,0-1 0 0 0,-1 0 0 0 0,1 0 0 0 0,-2 0 0 0 0,1 0 0 0 0,-1-1 0 0 0,0-1 42 0 0,-3 7 90 0 0,-1 0 0 0 0,1 0 0 0 0,-1 0 1 0 0,0-1-1 0 0,0 1 0 0 0,0 0 0 0 0,0 0 0 0 0,0 0 0 0 0,-1 0 1 0 0,1-1-1 0 0,-1 1 0 0 0,0 0 0 0 0,0 0 0 0 0,0 0 0 0 0,0 0 0 0 0,-1 0 1 0 0,1 1-1 0 0,-1-1 0 0 0,0 0 0 0 0,0 1 0 0 0,0-1 0 0 0,0 1 1 0 0,0-1-1 0 0,0 1 0 0 0,-1 0 0 0 0,1 0 0 0 0,-1 0 0 0 0,1 0 1 0 0,-1 1-1 0 0,0-1 0 0 0,0 1 0 0 0,0 0 0 0 0,0-1 0 0 0,0 1 1 0 0,0 0-91 0 0,11 20-567 0 0,23-5-1608 0 0,-6-11-4590 0 0,-25-3 5492 0 0,0-3 22 0 0</inkml:trace>
  <inkml:trace contextRef="#ctx0" brushRef="#br0" timeOffset="128934.666">8364 7421 2628 0 0,'-39'-73'8464'0'0,"35"75"-17028"0"0,2 0 7368 0 0</inkml:trace>
  <inkml:trace contextRef="#ctx0" brushRef="#br0" timeOffset="129388.669">8716 7283 1612 0 0,'3'0'276'0'0,"-1"-1"1"0"0,1 1-1 0 0,-1 0 0 0 0,1-1 0 0 0,-1 1 0 0 0,1 1 1 0 0,-1-1-1 0 0,1 0 0 0 0,-1 0 0 0 0,1 1 0 0 0,-1 0 1 0 0,0-1-1 0 0,1 1 0 0 0,-1 0 0 0 0,0 0 0 0 0,1 0 1 0 0,-1 1-1 0 0,0-1 0 0 0,0 0 0 0 0,0 1 0 0 0,0-1 1 0 0,0 1-1 0 0,0 0 0 0 0,-1 0 0 0 0,1 0 0 0 0,0 0 1 0 0,-1 0-1 0 0,1 1-276 0 0,39 116 1391 0 0,-37-100-844 0 0,82 349 1150 0 0,-84-365-1780 0 0,0-1 0 0 0,0 0 1 0 0,0 0-1 0 0,1 0 0 0 0,-1 0 1 0 0,0 0-1 0 0,1 0 0 0 0,-1-1 1 0 0,1 1-1 0 0,0-1 0 0 0,0 0 1 0 0,-1 0-1 0 0,1 0 0 0 0,0 0 1 0 0,0 0-1 0 0,0-1 0 0 0,0 1 1 0 0,0-1-1 0 0,0 0 0 0 0,0 0 1 0 0,0 0-1 0 0,0 0 1 0 0,0 0-1 0 0,0-1 0 0 0,0 1 1 0 0,0-1-1 0 0,0 0 0 0 0,-1 0 1 0 0,1 0-1 0 0,0 0 0 0 0,0 0 1 0 0,-1-1-1 0 0,1 1 0 0 0,-1-1 1 0 0,1 0-1 0 0,-1 0 0 0 0,2-2 83 0 0,3 1-8 0 0,24-10-31 0 0,0-2 1 0 0,0-1-1 0 0,-2-2 0 0 0,0 0 0 0 0,-1-2 0 0 0,-1-2 1 0 0,-1 0-1 0 0,-1-2 0 0 0,17-20 39 0 0,-41 43 27 0 0,0 1 0 0 0,-1 0-1 0 0,1-1 1 0 0,0 1 0 0 0,-1-1 0 0 0,1 0 0 0 0,0 1 0 0 0,-1-1 0 0 0,1 1-1 0 0,0-1 1 0 0,-1 0 0 0 0,1 1 0 0 0,-1-1 0 0 0,0 0 0 0 0,1 0-1 0 0,-1 1 1 0 0,1-1 0 0 0,-1 0 0 0 0,0 0 0 0 0,0 0 0 0 0,1 0 0 0 0,-1 1-1 0 0,0-1 1 0 0,0 0 0 0 0,0 0 0 0 0,0 0 0 0 0,0 0 0 0 0,0 0 0 0 0,0 1-1 0 0,0-1 1 0 0,-1 0 0 0 0,1 0 0 0 0,0 0 0 0 0,0 0 0 0 0,-1 1 0 0 0,1-1-1 0 0,0 0 1 0 0,-1 0 0 0 0,1 1 0 0 0,-1-1 0 0 0,1 0 0 0 0,-1 1-1 0 0,1-1 1 0 0,-1 0 0 0 0,0 1 0 0 0,1-1 0 0 0,-1 1 0 0 0,0-1 0 0 0,1 1-1 0 0,-1-1 1 0 0,0 1 0 0 0,0-1 0 0 0,0 1 0 0 0,1 0 0 0 0,-1 0 0 0 0,0-1-1 0 0,0 1 1 0 0,0 0 0 0 0,0 0 0 0 0,1 0 0 0 0,-1 0 0 0 0,0 0-1 0 0,0 0 1 0 0,0 0 0 0 0,0 0 0 0 0,0 0 0 0 0,1 0 0 0 0,-2 1-27 0 0,-60 7 473 0 0,57-7-431 0 0,-1 0 1 0 0,1 1-1 0 0,-1 0 1 0 0,1-1-1 0 0,0 2 0 0 0,0-1 1 0 0,0 1-1 0 0,0-1 1 0 0,0 1-1 0 0,1 1 1 0 0,-1-1-1 0 0,1 1 1 0 0,0-1-1 0 0,0 1 1 0 0,0 1-1 0 0,1-1 1 0 0,-1 0-1 0 0,1 1 0 0 0,0 0 1 0 0,0-1-1 0 0,1 1 1 0 0,-1 0-1 0 0,1 1 1 0 0,0-1-1 0 0,0 1-42 0 0,7 1-111 0 0,-1 1 0 0 0,1-2 0 0 0,1 1 0 0 0,-1 0-1 0 0,1-1 1 0 0,0 0 0 0 0,1 0 0 0 0,-1-1 0 0 0,1 0 0 0 0,0 0-1 0 0,1 0 1 0 0,-1-1 0 0 0,1 0 0 0 0,0-1 0 0 0,0 0 0 0 0,0 0-1 0 0,0 0 1 0 0,0-1 0 0 0,1-1 0 0 0,-1 1 0 0 0,1-1 0 0 0,-1-1-1 0 0,1 1 1 0 0,0-1 0 0 0,-1-1 0 0 0,1 0 111 0 0,0 2-499 0 0,0-1 1 0 0,0 0-1 0 0,-1 0 0 0 0,1-1 1 0 0,0-1-1 0 0,0 1 1 0 0,0-1-1 0 0,-1-1 0 0 0,1 0 1 0 0,-1 0-1 0 0,0 0 1 0 0,0-1-1 0 0,0 0 0 0 0,5-4 499 0 0,-1-4-1134 0 0</inkml:trace>
  <inkml:trace contextRef="#ctx0" brushRef="#br0" timeOffset="129669.298">8831 7420 1804 0 0,'22'-3'8617'0'0,"28"-2"-5933"0"0,101-11-3697 0 0,84-27-7989 0 0,-209 35 7780 0 0</inkml:trace>
  <inkml:trace contextRef="#ctx0" brushRef="#br0" timeOffset="132144.952">10403 7559 1008 0 0,'0'0'582'0'0,"5"-8"108"0"0,34-86 2068 0 0,-39 91-2671 0 0,1 1-1 0 0,0-1 1 0 0,0 0 0 0 0,0 0-1 0 0,0 0 1 0 0,0 0 0 0 0,1 1 0 0 0,-1-1-1 0 0,1 1 1 0 0,0-1 0 0 0,-1 1-1 0 0,1-1 1 0 0,1 1 0 0 0,-1 0 0 0 0,0 0-1 0 0,0 0 1 0 0,1 0 0 0 0,-1 1 0 0 0,1-1-1 0 0,-1 1 1 0 0,1-1 0 0 0,0 1-1 0 0,0 0 1 0 0,0 0 0 0 0,-1 0 0 0 0,1 0-1 0 0,0 1 1 0 0,1-1-87 0 0,-3 1 102 0 0,-1 0-20 0 0,4 4-63 0 0,7 9 46 0 0,-2 0 0 0 0,1 2 0 0 0,-2-1 0 0 0,0 1-1 0 0,0 0 1 0 0,-1 0 0 0 0,-1 1 0 0 0,-1 0 0 0 0,0 0-1 0 0,-2 1 1 0 0,1-1 0 0 0,-2 1 0 0 0,0-1 0 0 0,-1 1-1 0 0,-1 0 1 0 0,0 3-65 0 0,0-19 245 0 0,-1-1-208 0 0,1 0-1 0 0,-1 0 0 0 0,1 0 0 0 0,0 0 0 0 0,-1 0 0 0 0,1 0 0 0 0,0 0 0 0 0,-1 1 0 0 0,1-1 1 0 0,-1 0-1 0 0,1 0 0 0 0,0 0 0 0 0,-1 0 0 0 0,1 1 0 0 0,0-1 0 0 0,-1 0 0 0 0,1 0 0 0 0,0 0 1 0 0,0 1-1 0 0,-1-1 0 0 0,1 0 0 0 0,0 1 0 0 0,0-1 0 0 0,-1 0 0 0 0,1 1 0 0 0,0-1 0 0 0,0 0 0 0 0,0 1 1 0 0,-1-1-1 0 0,1 0 0 0 0,0 1 0 0 0,0-1 0 0 0,0 0 0 0 0,0 1 0 0 0,0-1 0 0 0,0 1 0 0 0,0-1 1 0 0,0 0-1 0 0,0 1 0 0 0,0-1 0 0 0,0 1 0 0 0,0-1 0 0 0,0 0 0 0 0,0 1 0 0 0,0-1 0 0 0,0 0 0 0 0,1 1 1 0 0,-1-1-1 0 0,0 0 0 0 0,0 1 0 0 0,0-1 0 0 0,1 0-36 0 0,-3-17 40 0 0,2-1 0 0 0,0 1 0 0 0,2-1 0 0 0,0 1 0 0 0,0-1 0 0 0,2 1 0 0 0,0 0 0 0 0,1 0 0 0 0,0 1 0 0 0,2-1 0 0 0,0 1 0 0 0,9-14-40 0 0,74-127-197 0 0,-88 157 186 0 0,0 1 0 0 0,0 0 0 0 0,0 0 1 0 0,0 0-1 0 0,0 0 0 0 0,0 0 0 0 0,0 0 1 0 0,0 1-1 0 0,0-1 0 0 0,0 1 0 0 0,-1-1 1 0 0,1 1-1 0 0,-1 0 0 0 0,1 0 0 0 0,-1 0 1 0 0,0-1-1 0 0,1 1 0 0 0,-1 0 0 0 0,0 1 1 0 0,0-1-1 0 0,-1 0 0 0 0,1 0 0 0 0,0 0 1 0 0,-1 0-1 0 0,1 1 0 0 0,-1-1 0 0 0,0 0 1 0 0,1 1-1 0 0,-1-1 0 0 0,0 0 0 0 0,-1 1 1 0 0,1-1-1 0 0,0 2 11 0 0,0-1-25 0 0,12 56-302 0 0,27 85-641 0 0,26-72-4320 0 0,-58-69 4017 0 0,0-1 17 0 0</inkml:trace>
  <inkml:trace contextRef="#ctx0" brushRef="#br0" timeOffset="132487.088">11264 7420 1452 0 0,'-107'101'4216'0'0,"104"-99"-4148"0"0,1 0 1 0 0,-1-1-1 0 0,0 1 1 0 0,1 0-1 0 0,0 0 0 0 0,-1 1 1 0 0,1-1-1 0 0,0 0 1 0 0,0 1-1 0 0,0-1 1 0 0,0 1-1 0 0,1 0 0 0 0,-1 0 1 0 0,1-1-1 0 0,0 1 1 0 0,0 0-1 0 0,0 0 1 0 0,0 0-1 0 0,0 0 0 0 0,0 1 1 0 0,1-1-1 0 0,0 0 1 0 0,-1 0-1 0 0,1 0 1 0 0,0 0-1 0 0,1 1 0 0 0,-1-1 1 0 0,1 0-1 0 0,-1 0 1 0 0,1 0-1 0 0,0 0 1 0 0,0 0-1 0 0,0 0 0 0 0,0 0 1 0 0,1 0-1 0 0,-1 0 1 0 0,1-1-1 0 0,0 1 1 0 0,0-1-1 0 0,0 1 0 0 0,0-1 1 0 0,0 1-1 0 0,0-1 1 0 0,1 0-1 0 0,-1 0 1 0 0,1 0-1 0 0,-1-1 0 0 0,1 1 1 0 0,0-1-1 0 0,0 1 1 0 0,0-1-1 0 0,2 1-68 0 0,6 0 56 0 0,0 0 0 0 0,1-1 0 0 0,-1 0 0 0 0,1-1 0 0 0,-1 0 0 0 0,1-1 0 0 0,-1 0 0 0 0,0-1 0 0 0,1 0 0 0 0,-1 0 0 0 0,0-2 0 0 0,0 1 0 0 0,-1-1 0 0 0,1-1 0 0 0,-1 0 0 0 0,0-1 0 0 0,0 1 0 0 0,0-2 0 0 0,-1 0 0 0 0,0 0 0 0 0,0 0 0 0 0,-1-1 0 0 0,1-2-56 0 0,-6 8-39 0 0,-1-1-1 0 0,0 1 0 0 0,0-1 1 0 0,0 0-1 0 0,-1 0 0 0 0,1 0 0 0 0,-1 0 1 0 0,1 0-1 0 0,-1 0 0 0 0,0 0 1 0 0,0 0-1 0 0,0 0 0 0 0,-1 0 1 0 0,1-1-1 0 0,-1 1 0 0 0,0 0 1 0 0,1 0-1 0 0,-2-1 0 0 0,1 1 0 0 0,0 0 1 0 0,-1-1-1 0 0,1 1 0 0 0,-1 0 1 0 0,0 0-1 0 0,0 0 0 0 0,0 0 1 0 0,-1 0-1 0 0,1 0 0 0 0,-1 0 1 0 0,1 0-1 0 0,-1 0 0 0 0,0 1 0 0 0,0-1 1 0 0,0 0-1 0 0,-1 1 0 0 0,1 0 1 0 0,0 0-1 0 0,-1 0 0 0 0,0 0 1 0 0,1 0-1 0 0,-2-1 40 0 0,-129-39-2563 0 0,60 40-513 0 0,50 2 2004 0 0</inkml:trace>
  <inkml:trace contextRef="#ctx0" brushRef="#br0" timeOffset="132783.267">11715 7588 2716 0 0,'1'0'183'0'0,"0"1"1"0"0,0-1-1 0 0,-1 0 0 0 0,1 1 0 0 0,0-1 0 0 0,0 0 0 0 0,0 0 0 0 0,0 1 0 0 0,0-1 1 0 0,0 0-1 0 0,0 0 0 0 0,0 0 0 0 0,0 0 0 0 0,0 0 0 0 0,0-1 0 0 0,0 1 1 0 0,0 0-1 0 0,0 0 0 0 0,0-1 0 0 0,0 1 0 0 0,0 0 0 0 0,0-1 0 0 0,-1 1 0 0 0,1-1 1 0 0,0 1-1 0 0,0-1 0 0 0,0 0 0 0 0,-1 1 0 0 0,1-1 0 0 0,0 0 0 0 0,-1 1 1 0 0,1-1-1 0 0,0 0 0 0 0,-1 0 0 0 0,1 0 0 0 0,-1 1 0 0 0,1-1 0 0 0,-1 0 1 0 0,0 0-1 0 0,1 0 0 0 0,-1 0 0 0 0,0 0 0 0 0,0 0 0 0 0,1 0-183 0 0,1-5-42 0 0,30-3-8024 0 0,-25 6 6816 0 0</inkml:trace>
  <inkml:trace contextRef="#ctx0" brushRef="#br0" timeOffset="133470.25">12539 7465 1256 0 0,'-8'-2'355'0'0,"0"1"0"0"0,0 0-1 0 0,0 0 1 0 0,0 1 0 0 0,-1 0 0 0 0,1 1-1 0 0,0 0 1 0 0,0 0 0 0 0,0 0-1 0 0,0 1 1 0 0,1 1 0 0 0,-1-1 0 0 0,0 1-1 0 0,-5 3-354 0 0,-8 1 428 0 0,11-4-247 0 0,-5 1 24 0 0,1-1 1 0 0,0 2-1 0 0,1 0 1 0 0,-1 1 0 0 0,1 0-1 0 0,0 1 1 0 0,0 0-1 0 0,1 1 1 0 0,0 0-1 0 0,0 1 1 0 0,1 1 0 0 0,-1 0-206 0 0,13-7 12 0 0,-1-1 0 0 0,1 0 1 0 0,0 0-1 0 0,-1 0 1 0 0,1 0-1 0 0,0 0 1 0 0,0 0-1 0 0,0 0 1 0 0,0 0-1 0 0,0-1 0 0 0,1 1 1 0 0,-1 0-1 0 0,1-1 1 0 0,-1 1-1 0 0,1-1 1 0 0,-1 1-1 0 0,1-1 1 0 0,0 0-1 0 0,0 0 0 0 0,-1 1 1 0 0,1-1-1 0 0,0-1 1 0 0,0 1-1 0 0,0 0 1 0 0,0 0-1 0 0,1-1 1 0 0,-1 1-1 0 0,0-1 0 0 0,0 0 1 0 0,0 1-1 0 0,0-1 1 0 0,0 0-1 0 0,1 0 1 0 0,-1 0-1 0 0,0-1 0 0 0,0 1 1 0 0,0-1-1 0 0,0 1 1 0 0,0-1-1 0 0,0 1 1 0 0,0-1-1 0 0,0 0 1 0 0,0 0-13 0 0,-1 1 5 0 0,30-4-161 0 0,1 0 1 0 0,-1-2 0 0 0,-1-2 0 0 0,0 0-1 0 0,0-2 1 0 0,16-9 155 0 0,24-6-307 0 0,1-15 197 0 0,-94 30 82 0 0,1 7 130 0 0,0 0-1 0 0,0 2 1 0 0,-1 1 0 0 0,1 0 0 0 0,0 2 0 0 0,-1 1 0 0 0,1 0 0 0 0,-13 5-102 0 0,-93 25 352 0 0,238-62-1935 0 0,-64 17 1186 0 0,0-2 0 0 0,-1-2 0 0 0,0-2-1 0 0,-2-2 1 0 0,0-2 0 0 0,-1-2-1 0 0,-2-1 1 0 0,30-25 397 0 0,-64 44 132 0 0,-1 1 1 0 0,0-1-1 0 0,0 0 0 0 0,0 0 1 0 0,0 0-1 0 0,-1-1 0 0 0,0 0 1 0 0,-1 1-1 0 0,1-2 0 0 0,-1 1 1 0 0,-1 0-1 0 0,1 0 0 0 0,-1-1 0 0 0,-1 1 1 0 0,1-1-1 0 0,-1 0 0 0 0,-1 0 1 0 0,1 1-1 0 0,-1-1 0 0 0,-1 0 1 0 0,1 0-1 0 0,-1 1 0 0 0,-1-1 1 0 0,1 0-1 0 0,-1 1 0 0 0,-1-1 1 0 0,1 1-1 0 0,-1 0 0 0 0,-1 0 0 0 0,1 0 1 0 0,-1 0-1 0 0,0 1 0 0 0,-1-1 1 0 0,0 1-1 0 0,0 0 0 0 0,0 1 1 0 0,0-1-1 0 0,-1 1 0 0 0,0 0 1 0 0,-6-4-133 0 0,2 1 484 0 0,8 6-374 0 0,1 0-1 0 0,-1 0 1 0 0,0 0 0 0 0,0 0-1 0 0,0 1 1 0 0,0-1-1 0 0,0 1 1 0 0,0 0-1 0 0,0-1 1 0 0,0 1 0 0 0,0 0-1 0 0,-1 0 1 0 0,1 0-1 0 0,0 0 1 0 0,-1 1-1 0 0,1-1 1 0 0,0 1 0 0 0,-1-1-1 0 0,1 1 1 0 0,-1 0-1 0 0,1 0 1 0 0,-1 0-1 0 0,1 0 1 0 0,-1 1-1 0 0,1-1 1 0 0,-1 0 0 0 0,1 1-110 0 0,-6 11 85 0 0,1 0 1 0 0,1 0 0 0 0,0 0 0 0 0,1 1 0 0 0,0 0 0 0 0,1 0 0 0 0,0 0 0 0 0,1 1 0 0 0,1-1 0 0 0,0 1 0 0 0,1 0 0 0 0,0-1 0 0 0,1 1-1 0 0,1 0 1 0 0,0-1 0 0 0,1 1 0 0 0,0 0 0 0 0,1-1 0 0 0,1 0 0 0 0,0 1 0 0 0,0-2 0 0 0,5 9-86 0 0,86 245 522 0 0,-9-29-2470 0 0,-52-78-3476 0 0,-33-158 5292 0 0,-1 1 0 0 0,1-1 0 0 0,-1 0 0 0 0,0 0 0 0 0,1 0 0 0 0,-1 1 0 0 0,0-1 0 0 0,0 0 0 0 0,1 0 0 0 0,-1 1 0 0 0,0-1 0 0 0,0 0 0 0 0,0 0 0 0 0,-1 1 0 0 0,1-1-1 0 0,0 0 1 0 0,0 0 0 0 0,-1 1 0 0 0,1-1 0 0 0,-1 0 0 0 0,1 0 0 0 0,-1 0 0 0 0,1 0 0 0 0,-1 0 0 0 0,0 0 0 0 0,0 0 0 0 0,1 0 0 0 0,-1 0 0 0 0,0 0 0 0 0,0 0 0 0 0,0 0-1 0 0,0 0 1 0 0,0-1 0 0 0,0 1 0 0 0,0 0 0 0 0,0-1 0 0 0,-1 1 0 0 0,1-1 0 0 0,0 1 0 0 0,-1 0 132 0 0,-10-1-1165 0 0</inkml:trace>
  <inkml:trace contextRef="#ctx0" brushRef="#br0" timeOffset="134030.697">13683 7196 1920 0 0,'62'92'4866'0'0,"61"40"-2717"0"0,42 56-946 0 0,-157-172-936 0 0,-8-17-223 0 0,0 1-1 0 0,0 0 1 0 0,1 0-1 0 0,-1 0 1 0 0,0-1-1 0 0,0 1 1 0 0,0 0-1 0 0,1 0 1 0 0,-1 0-1 0 0,0-1 1 0 0,0 1 0 0 0,1 0-1 0 0,-1 0 1 0 0,0 0-1 0 0,0 0 1 0 0,1 0-1 0 0,-1 0 1 0 0,0 0-1 0 0,0 0 1 0 0,1 0-1 0 0,-1-1 1 0 0,0 1-44 0 0,1-23-80 0 0,1-1 1 0 0,1 1-1 0 0,1-1 1 0 0,1 1-1 0 0,2 0 0 0 0,0 1 1 0 0,1 0-1 0 0,1 0 0 0 0,1 0 1 0 0,1 1-1 0 0,0 1 0 0 0,2 0 1 0 0,1 0-1 0 0,0 2 1 0 0,1-1-1 0 0,16-13 80 0 0,-30 30-41 0 0,51-55-1594 0 0,-16 24-3800 0 0,-32 30 4293 0 0</inkml:trace>
  <inkml:trace contextRef="#ctx0" brushRef="#br0" timeOffset="134605.004">14802 7310 1292 0 0,'-53'-11'3711'0'0,"-77"54"-2155"0"0,119-37-1453 0 0,0 0 0 0 0,1 1 0 0 0,0 0-1 0 0,0 1 1 0 0,1 0 0 0 0,-1 1 0 0 0,2 0 0 0 0,-1 0-1 0 0,1 1 1 0 0,1 0 0 0 0,0 0 0 0 0,0 1 0 0 0,1 0-1 0 0,1 0 1 0 0,0 0 0 0 0,0 1 0 0 0,1 0-1 0 0,-1 3-102 0 0,7-12 19 0 0,0-1-1 0 0,0 0 0 0 0,0 0 0 0 0,0-1 0 0 0,0 1 0 0 0,0 0 0 0 0,0-1 1 0 0,0 1-1 0 0,1-1 0 0 0,-1 1 0 0 0,1-1 0 0 0,-1 0 0 0 0,1 0 0 0 0,0-1 1 0 0,-1 1-1 0 0,1 0 0 0 0,0-1 0 0 0,-1 1 0 0 0,1-1 0 0 0,0 0 0 0 0,0 0 0 0 0,-1 0 1 0 0,1-1-1 0 0,0 1 0 0 0,-1 0 0 0 0,1-1 0 0 0,0 0 0 0 0,-1 0 0 0 0,1 0 1 0 0,0 0-1 0 0,-1 0 0 0 0,0 0 0 0 0,1 0 0 0 0,1-2-18 0 0,17-4 11 0 0,-1-1-1 0 0,0 0 1 0 0,0-2 0 0 0,0 0-1 0 0,-1-2 1 0 0,-1 0-1 0 0,0-1 1 0 0,11-10-11 0 0,-36 41 930 0 0,10-13-1009 0 0,0 1 0 0 0,1-1 0 0 0,0-1 0 0 0,0 1 0 0 0,0 0 0 0 0,1-1 0 0 0,-1 0 0 0 0,1 0 0 0 0,0 0 0 0 0,1-1 0 0 0,-1 1 0 0 0,0-1 0 0 0,1 0 0 0 0,0-1 0 0 0,-1 0 0 0 0,1 0 0 0 0,0 0 0 0 0,0 0 0 0 0,0-1 0 0 0,1 0 0 0 0,-1 0 0 0 0,0-1 0 0 0,0 0 0 0 0,0 0 0 0 0,4 0 79 0 0,145-33-5337 0 0,-125 22 4032 0 0</inkml:trace>
  <inkml:trace contextRef="#ctx0" brushRef="#br0" timeOffset="135638.141">15326 7009 1292 0 0,'14'-84'9631'0'0,"-55"443"-8146"0"0,40-335-1421 0 0,0-1-1 0 0,1 1 1 0 0,2 0-1 0 0,0-1 1 0 0,2 1-1 0 0,0-1 1 0 0,2 0-1 0 0,0 0 1 0 0,2-1-1 0 0,0 0 1 0 0,1 0-1 0 0,2-1 1 0 0,8 14-64 0 0,-17-31-9 0 0,1-1 0 0 0,0 1 1 0 0,0-1-1 0 0,0 1 0 0 0,0-1 0 0 0,0 0 1 0 0,0 0-1 0 0,1 0 0 0 0,0-1 0 0 0,-1 1 0 0 0,1-1 1 0 0,0 0-1 0 0,0 0 0 0 0,1 0 0 0 0,-1 0 1 0 0,0-1-1 0 0,0 0 0 0 0,1 0 0 0 0,-1 0 1 0 0,1 0-1 0 0,-1-1 0 0 0,1 1 0 0 0,-1-1 1 0 0,1-1-1 0 0,-1 1 0 0 0,1 0 0 0 0,-1-1 1 0 0,1 0-1 0 0,-1 0 0 0 0,0-1 0 0 0,1 1 0 0 0,-1-1 1 0 0,0 0-1 0 0,0 0 0 0 0,2-1 9 0 0,4-4-48 0 0,0 1 0 0 0,-1-1 0 0 0,0 0 0 0 0,0-1-1 0 0,-1 0 1 0 0,0-1 0 0 0,0 0 0 0 0,-1 0 0 0 0,0 0 0 0 0,-1-1-1 0 0,0 0 1 0 0,0 0 0 0 0,0-5 48 0 0,48-141 29 0 0,-40 103 684 0 0,-15 134-513 0 0,0-75-212 0 0,1 0-1 0 0,0 1 1 0 0,0-1-1 0 0,0 0 0 0 0,1 0 1 0 0,0 0-1 0 0,0 0 1 0 0,0 0-1 0 0,1 0 1 0 0,0 0-1 0 0,0 0 0 0 0,1-1 1 0 0,-1 1-1 0 0,1-1 1 0 0,1 1-1 0 0,-1-1 1 0 0,1 0-1 0 0,-1 0 0 0 0,2-1 1 0 0,-1 1-1 0 0,0-1 1 0 0,1 0-1 0 0,0 0 1 0 0,0 0-1 0 0,0-1 0 0 0,0 0 1 0 0,0 0-1 0 0,1 0 1 0 0,0 0-1 0 0,-1-1 1 0 0,1 0-1 0 0,0 0 0 0 0,0-1 1 0 0,0 0-1 0 0,0 0 1 0 0,0 0-1 0 0,0 0 1 0 0,1-1-1 0 0,-1 0 0 0 0,3-1 14 0 0,3-4-45 0 0,0 0 0 0 0,-1 0 0 0 0,1-1 1 0 0,-1-1-1 0 0,0 0 0 0 0,0 0 0 0 0,-1-1 1 0 0,0 0-1 0 0,-1-1 0 0 0,0 0 0 0 0,0-1 1 0 0,-1 0-1 0 0,0 0 0 0 0,-1-1 0 0 0,0 0 1 0 0,0 0-1 0 0,-1-1 0 0 0,-1 1 0 0 0,0-1 1 0 0,-1-1-1 0 0,0 1 0 0 0,-1-1 1 0 0,0 1-1 0 0,-1-1 0 0 0,0-1 44 0 0,-1-34 853 0 0,-2 47-847 0 0,1 1 0 0 0,0-1 0 0 0,-1 0 1 0 0,1 1-1 0 0,-1-1 0 0 0,1 0 0 0 0,-1 1 0 0 0,0-1 0 0 0,1 1 1 0 0,-1-1-1 0 0,1 1 0 0 0,-1-1 0 0 0,0 1 0 0 0,1 0 1 0 0,-1-1-1 0 0,0 1 0 0 0,1 0 0 0 0,-1 0 0 0 0,0-1 0 0 0,0 1 1 0 0,1 0-1 0 0,-1 0 0 0 0,0 0 0 0 0,0 0 0 0 0,0 0 1 0 0,1 0-1 0 0,-1 0 0 0 0,0 0 0 0 0,0 0 0 0 0,1 0 0 0 0,-1 0 1 0 0,0 1-1 0 0,0-1 0 0 0,1 0 0 0 0,-1 1 0 0 0,0-1 1 0 0,1 0-1 0 0,-1 1 0 0 0,0-1 0 0 0,1 1 0 0 0,-1-1 0 0 0,0 1 1 0 0,1-1-1 0 0,-1 1 0 0 0,1-1 0 0 0,-1 1 0 0 0,1 0 1 0 0,-1-1-1 0 0,1 1 0 0 0,0 0 0 0 0,-1-1 0 0 0,1 1 0 0 0,0 0 1 0 0,0-1-1 0 0,-1 1 0 0 0,1 0 0 0 0,0 0 0 0 0,0-1 1 0 0,0 1-1 0 0,0 0 0 0 0,0 0 0 0 0,0 0 0 0 0,0-1 0 0 0,0 1 1 0 0,0 0-1 0 0,0 0-6 0 0,-1 9 11 0 0,0-1-1 0 0,0 1 1 0 0,1 0 0 0 0,0 0 0 0 0,0-1 0 0 0,1 1 0 0 0,1 0-1 0 0,0-1 1 0 0,0 1 0 0 0,1-1 0 0 0,0 1 0 0 0,0-1-1 0 0,1 0 1 0 0,1-1 0 0 0,-1 1 0 0 0,1-1 0 0 0,1 1-1 0 0,-1-1 1 0 0,1-1 0 0 0,1 1 0 0 0,0-1 0 0 0,0 0-1 0 0,0-1 1 0 0,1 0 0 0 0,-1 0 0 0 0,2-1 0 0 0,-1 1 0 0 0,8 2-11 0 0,-1-3-37 0 0,0-1 0 0 0,0-1 0 0 0,0 0 0 0 0,0-1 0 0 0,1 0 0 0 0,-1-2 0 0 0,1 0 0 0 0,-1 0 0 0 0,0-1 0 0 0,1-1 0 0 0,-1-1 0 0 0,0 0 0 0 0,0-1 0 0 0,0-1 0 0 0,-1 0 0 0 0,1-1 0 0 0,-1 0 0 0 0,-1-1 0 0 0,1-1 0 0 0,-1 0 0 0 0,0-1 0 0 0,-1 0 0 0 0,0-1 0 0 0,-1-1 0 0 0,0 1 0 0 0,0-2 0 0 0,-1 0 0 0 0,-1 0 0 0 0,0 0 0 0 0,-1-1 0 0 0,0-1 0 0 0,3-7 37 0 0,4-39 113 0 0,-15 59-83 0 0,-3-2 14 0 0,1 1-29 0 0,0 0-1 0 0,0 1 0 0 0,0 0 1 0 0,0-1-1 0 0,-1 1 0 0 0,1 0 1 0 0,0 0-1 0 0,-1 0 0 0 0,1 1 1 0 0,0-1-1 0 0,-1 0 0 0 0,1 1 1 0 0,-1 0-1 0 0,1-1 0 0 0,-1 1 1 0 0,1 0-1 0 0,-1 0 0 0 0,0 1 1 0 0,1-1-1 0 0,-1 0 0 0 0,1 1 0 0 0,0 0 1 0 0,-1-1-1 0 0,1 1 0 0 0,-1 0 1 0 0,1 0-1 0 0,0 0 0 0 0,0 1 1 0 0,0-1-1 0 0,-1 0 0 0 0,1 1 1 0 0,0 0-1 0 0,1-1 0 0 0,-1 1 1 0 0,0 0-1 0 0,0 0 0 0 0,1 0 1 0 0,-1 0-1 0 0,1 1-14 0 0,-67 87 178 0 0,66-85-161 0 0,1 0 1 0 0,-1 0 0 0 0,1 0-1 0 0,1 0 1 0 0,-1 0 0 0 0,1 0-1 0 0,0 0 1 0 0,0 0 0 0 0,0 1-1 0 0,1-1 1 0 0,-1 0 0 0 0,1 0-1 0 0,1 0 1 0 0,-1 0 0 0 0,1 0-1 0 0,0-1 1 0 0,0 1 0 0 0,0 0-1 0 0,0-1 1 0 0,1 1 0 0 0,0-1-1 0 0,0 0 1 0 0,0 0 0 0 0,1 0-1 0 0,-1 0 1 0 0,1-1 0 0 0,0 1-1 0 0,0-1 1 0 0,0 0 0 0 0,0 0-1 0 0,1 0 1 0 0,-1-1 0 0 0,1 0-1 0 0,-1 0 1 0 0,1 0 0 0 0,0 0-1 0 0,0-1 1 0 0,0 1 0 0 0,0-1-1 0 0,0-1 1 0 0,0 1 0 0 0,0-1-1 0 0,1 0 1 0 0,-1 0 0 0 0,0 0-1 0 0,0-1 1 0 0,0 1 0 0 0,0-1-1 0 0,0-1 1 0 0,3 0-18 0 0,25-9-2 0 0,-1-2 1 0 0,0-1 0 0 0,-1-2-1 0 0,-1-1 1 0 0,0-1-1 0 0,-1-1 1 0 0,14-14 1 0 0,145-84-408 0 0,-184 115 398 0 0,-1 0 1 0 0,2 0 0 0 0,-1 0-1 0 0,0 0 1 0 0,0 0-1 0 0,1 1 1 0 0,-1 0-1 0 0,0 0 1 0 0,1 0-1 0 0,-1 0 1 0 0,1 1 0 0 0,0 0-1 0 0,-1 0 1 0 0,1 0-1 0 0,-1 0 1 0 0,1 1-1 0 0,-1 0 1 0 0,1 0-1 0 0,-1 0 1 0 0,1 0-1 0 0,-1 1 1 0 0,0 0 0 0 0,0-1-1 0 0,0 2 1 0 0,0-1-1 0 0,0 0 1 0 0,0 1-1 0 0,0 0 1 0 0,-1 0-1 0 0,0 0 1 0 0,1 0 0 0 0,-1 0-1 0 0,0 1 1 0 0,-1-1-1 0 0,1 1 1 0 0,0 0-1 0 0,-1 0 1 0 0,0 0-1 0 0,0 0 1 0 0,0 0 0 0 0,-1 1-1 0 0,1-1 1 0 0,-1 1-1 0 0,0-1 1 0 0,0 0-1 0 0,-1 1 1 0 0,1 0 9 0 0,-1 7-40 0 0,1 0 1 0 0,-2-1-1 0 0,1 1 0 0 0,-2-1 1 0 0,0 1-1 0 0,0-1 0 0 0,-1 1 1 0 0,0-1-1 0 0,-1 0 0 0 0,0 0 1 0 0,-1-1-1 0 0,0 1 1 0 0,0-1-1 0 0,-1 0 0 0 0,-1-1 1 0 0,0 1-1 0 0,0-1 0 0 0,-1-1 1 0 0,0 1-1 0 0,-4 3 40 0 0,2-4-583 0 0,1 0 0 0 0,-1 0 0 0 0,-1-1 0 0 0,1 0 0 0 0,-1-1-1 0 0,-1 0 1 0 0,1 0 0 0 0,-1-2 0 0 0,0 1 0 0 0,0-1 0 0 0,0-1 0 0 0,-2 0 583 0 0,-24-2-2360 0 0,18-1 1306 0 0</inkml:trace>
  <inkml:trace contextRef="#ctx0" brushRef="#br0" timeOffset="137652.883">18018 7024 1528 0 0,'-3'-21'2446'0'0,"2"19"-2384"0"0,0 0-1 0 0,0 0 0 0 0,0-1 0 0 0,0 1 1 0 0,1 0-1 0 0,-1 0 0 0 0,1-1 0 0 0,-1 1 0 0 0,1 0 1 0 0,0-1-1 0 0,0 1 0 0 0,0 0 0 0 0,0-1 1 0 0,1 1-1 0 0,-1 0 0 0 0,1-1 0 0 0,-1 1 1 0 0,1 0-1 0 0,0 0 0 0 0,0 0 0 0 0,0-1 1 0 0,0 1-1 0 0,0 0 0 0 0,0 0 0 0 0,1 1 1 0 0,-1-1-1 0 0,1 0 0 0 0,-1 0 0 0 0,1 1 0 0 0,0-1 1 0 0,-1 0-1 0 0,1 1 0 0 0,0 0 0 0 0,0 0 1 0 0,0-1-1 0 0,0 1 0 0 0,0 0 0 0 0,0 0 1 0 0,1 1-62 0 0,1-3 48 0 0,0 0 1 0 0,1 1 0 0 0,0-1 0 0 0,-1 1 0 0 0,1 0 0 0 0,0 1 0 0 0,0-1 0 0 0,0 1 0 0 0,0 0 0 0 0,0 0 0 0 0,0 1 0 0 0,0 0-1 0 0,0-1 1 0 0,0 2 0 0 0,1-1 0 0 0,-1 0 0 0 0,0 1 0 0 0,0 0 0 0 0,0 0 0 0 0,0 1 0 0 0,0 0 0 0 0,-1-1 0 0 0,1 2 0 0 0,0-1-1 0 0,-1 0 1 0 0,1 1 0 0 0,-1 0 0 0 0,0 0 0 0 0,0 0 0 0 0,0 0 0 0 0,0 1 0 0 0,-1 0 0 0 0,1 0 0 0 0,-1 0 0 0 0,0 0 0 0 0,0 0-1 0 0,-1 0 1 0 0,1 1 0 0 0,-1 0 0 0 0,0-1 0 0 0,0 1 0 0 0,0 0 0 0 0,-1 0 0 0 0,0 0 0 0 0,0 0 0 0 0,0 0 0 0 0,0 0-1 0 0,-1 0 1 0 0,0 0 0 0 0,0 1 0 0 0,0-1 0 0 0,-1 1-49 0 0,0 13 22 0 0,0-1-1 0 0,-1 1 0 0 0,-1-1 1 0 0,-1 0-1 0 0,-1 0 1 0 0,0 0-1 0 0,-1 0 1 0 0,-1-1-1 0 0,-1 0 0 0 0,0-1 1 0 0,-1 1-1 0 0,-1-2 1 0 0,0 1-1 0 0,-2-1 1 0 0,1-1-1 0 0,-2 0 1 0 0,0-1-1 0 0,0 0 0 0 0,-1-1 1 0 0,-3 1-22 0 0,3-13-3246 0 0,35-33 194 0 0,-17 28 3119 0 0,11-17-1279 0 0</inkml:trace>
  <inkml:trace contextRef="#ctx0" brushRef="#br0" timeOffset="137994.996">18525 6944 860 0 0,'-3'1'171'0'0,"-156"44"4715"0"0,153-42-4792 0 0,1 0 1 0 0,-1-1 0 0 0,1 2 0 0 0,0-1 0 0 0,0 0 0 0 0,1 1 0 0 0,-1 0-1 0 0,1 0 1 0 0,0 1 0 0 0,0-1 0 0 0,0 1 0 0 0,0 0 0 0 0,1 0-1 0 0,0 0 1 0 0,0 0 0 0 0,0 0 0 0 0,1 1 0 0 0,0 0 0 0 0,0-1 0 0 0,0 1-1 0 0,0 0 1 0 0,1 0 0 0 0,0 0 0 0 0,1 0 0 0 0,-1 0 0 0 0,1 0-95 0 0,0 2 82 0 0,1 0 1 0 0,0-1-1 0 0,0 1 1 0 0,0 0-1 0 0,1-1 0 0 0,1 1 1 0 0,-1-1-1 0 0,1 1 1 0 0,0-1-1 0 0,1 0 1 0 0,0 0-1 0 0,0-1 1 0 0,0 1-1 0 0,1-1 0 0 0,0 0 1 0 0,0 0-1 0 0,0 0 1 0 0,1-1-1 0 0,0 0 1 0 0,0 0-1 0 0,0 0 1 0 0,1-1-1 0 0,0 0 1 0 0,0 0-1 0 0,6 2-82 0 0,90 28-872 0 0,0-24-3920 0 0,-81-14 3568 0 0,12-12-100 0 0</inkml:trace>
  <inkml:trace contextRef="#ctx0" brushRef="#br0" timeOffset="138243.827">18757 7192 2544 0 0,'22'-10'6608'0'0,"-10"45"-4471"0"0,-8-12-1950 0 0,39 115 7 0 0,-7-50-7077 0 0,-31-82 5554 0 0,-1 0 83 0 0</inkml:trace>
  <inkml:trace contextRef="#ctx0" brushRef="#br0" timeOffset="138497.305">19186 7592 2244 0 0,'1'6'196'0'0,"-1"0"0"0"0,1 1-1 0 0,-1-1 1 0 0,0 0 0 0 0,-1 0-1 0 0,1 0 1 0 0,-1 0 0 0 0,0 0-1 0 0,-1 0 1 0 0,0 0 0 0 0,0 0-1 0 0,0 0 1 0 0,0-1 0 0 0,-1 1 0 0 0,0-1-1 0 0,0 0 1 0 0,-1 1 0 0 0,1-2-1 0 0,-1 1 1 0 0,0 0 0 0 0,0-1-1 0 0,-1 1 1 0 0,1-1 0 0 0,-1-1-1 0 0,0 1 1 0 0,0-1 0 0 0,-1 1-1 0 0,1-1 1 0 0,-5 1-196 0 0,-5 5-379 0 0,0-1 1 0 0,-1-1-1 0 0,0 0 0 0 0,-1-2 0 0 0,1 0 1 0 0,-1 0-1 0 0,0-2 0 0 0,0 0 0 0 0,-1-1 1 0 0,-6 0 378 0 0,9-2-1180 0 0,-1 0-36 0 0</inkml:trace>
  <inkml:trace contextRef="#ctx0" brushRef="#br0" timeOffset="138887.225">19626 6946 1348 0 0,'-1'-1'103'0'0,"0"1"-1"0"0,0-1 1 0 0,1 1-1 0 0,-1-1 1 0 0,0 0 0 0 0,0 1-1 0 0,1-1 1 0 0,-1 0-1 0 0,0 0 1 0 0,1 1 0 0 0,-1-1-1 0 0,1 0 1 0 0,-1 0-1 0 0,1 0 1 0 0,-1 0-1 0 0,1 0 1 0 0,0 1 0 0 0,-1-1-1 0 0,1 0 1 0 0,0 0-1 0 0,0 0 1 0 0,0 0-1 0 0,-1 0 1 0 0,1 0 0 0 0,0 0-1 0 0,1 0 1 0 0,-1 0-1 0 0,0 0 1 0 0,0 0 0 0 0,0 0-1 0 0,0 0 1 0 0,1 0-1 0 0,-1 0 1 0 0,0 0-1 0 0,1 0 1 0 0,-1 0 0 0 0,1 1-1 0 0,-1-1 1 0 0,1 0-1 0 0,0 0 1 0 0,-1 0 0 0 0,1 1-1 0 0,0-1 1 0 0,-1 0-1 0 0,1 1 1 0 0,0-1-1 0 0,0 0 1 0 0,-1 1 0 0 0,1-1-1 0 0,0 1 1 0 0,0 0-1 0 0,0-1 1 0 0,0 1-1 0 0,0 0 1 0 0,0-1 0 0 0,0 1-1 0 0,0 0 1 0 0,0 0-1 0 0,0 0 1 0 0,0 0 0 0 0,0 0-1 0 0,0 0 1 0 0,0 0-1 0 0,0 0 1 0 0,0 0-103 0 0,62 13 859 0 0,-58-8-816 0 0,0 0-1 0 0,0 0 1 0 0,0 0 0 0 0,-1 0-1 0 0,0 1 1 0 0,0-1 0 0 0,-1 1 0 0 0,1 0-1 0 0,-1 0 1 0 0,-1 1 0 0 0,1-1 0 0 0,-1 0-1 0 0,0 1 1 0 0,0 0 0 0 0,-1-1 0 0 0,0 1-1 0 0,0 0 1 0 0,-1 0 0 0 0,1 0-1 0 0,-2 0 1 0 0,1-1 0 0 0,-1 1 0 0 0,0 0-1 0 0,0 0 1 0 0,-1-1 0 0 0,0 1 0 0 0,0 0-1 0 0,0-1 1 0 0,-1 0 0 0 0,0 0-1 0 0,0 0 1 0 0,-1 0 0 0 0,0 0 0 0 0,0 0-1 0 0,0-1 1 0 0,-1 0 0 0 0,1 0 0 0 0,-1 0-1 0 0,0-1 1 0 0,-1 1 0 0 0,1-1 0 0 0,-1 0-1 0 0,0-1 1 0 0,-6 3-43 0 0,-162 93-452 0 0,190-118-2680 0 0,54-23-809 0 0,-40 24 2815 0 0</inkml:trace>
  <inkml:trace contextRef="#ctx0" brushRef="#br0" timeOffset="139182.516">19997 6943 1180 0 0,'-26'4'3889'0'0,"-15"26"-2848"0"0,35-25-702 0 0,-3 3-169 0 0,0-1 1 0 0,0 2-1 0 0,1-1 0 0 0,0 1 0 0 0,1 0 0 0 0,0 1 1 0 0,0 0-1 0 0,1 0 0 0 0,0 0 0 0 0,1 1 0 0 0,0 0 1 0 0,1 0-1 0 0,0 0 0 0 0,1 0 0 0 0,0 1 0 0 0,1 0 1 0 0,0-1-1 0 0,1 1 0 0 0,0 9-170 0 0,3-15-33 0 0,-1 1 1 0 0,2-1-1 0 0,-1 0 1 0 0,1 0-1 0 0,0 0 1 0 0,0 0-1 0 0,0-1 1 0 0,1 1-1 0 0,0-1 1 0 0,0 0-1 0 0,0 0 0 0 0,1-1 1 0 0,-1 1-1 0 0,1-1 1 0 0,1 0-1 0 0,-1 0 1 0 0,0 0-1 0 0,1-1 1 0 0,0 0-1 0 0,0 0 1 0 0,0 0-1 0 0,0-1 1 0 0,0 0-1 0 0,0 0 0 0 0,0-1 1 0 0,1 1-1 0 0,-1-2 1 0 0,1 1-1 0 0,-1 0 1 0 0,1-1-1 0 0,-1-1 1 0 0,1 1-1 0 0,-1-1 1 0 0,1 0-1 0 0,5-2 33 0 0,92-37-5631 0 0,-92 27 4170 0 0</inkml:trace>
  <inkml:trace contextRef="#ctx0" brushRef="#br0" timeOffset="139538.975">20108 7126 1132 0 0,'12'-7'5316'0'0,"25"-1"-4862"0"0,-29 6 13 0 0,-3 0-401 0 0,-1 1 0 0 0,1-1 0 0 0,1 1 0 0 0,-1 0-1 0 0,0 0 1 0 0,0 1 0 0 0,0 0 0 0 0,0-1 0 0 0,1 2-1 0 0,-1-1 1 0 0,0 1 0 0 0,0-1 0 0 0,0 2 0 0 0,0-1-1 0 0,0 0 1 0 0,0 1 0 0 0,0 0 0 0 0,0 0 0 0 0,-1 0-1 0 0,1 1 1 0 0,-1 0 0 0 0,1 0 0 0 0,-1 0 0 0 0,0 0-1 0 0,0 1 1 0 0,-1-1 0 0 0,1 1 0 0 0,-1 0 0 0 0,1 0-1 0 0,-1 0 1 0 0,0 1 0 0 0,-1-1 0 0 0,1 1 0 0 0,-1-1-1 0 0,0 1 1 0 0,0 0 0 0 0,-1 0 0 0 0,1 0 0 0 0,-1 0-1 0 0,0 0 1 0 0,0 0 0 0 0,-1 2-66 0 0,-1 4 130 0 0,-1 0 0 0 0,0-1 0 0 0,-1 1 0 0 0,0-1 0 0 0,-1 1 0 0 0,0-1 0 0 0,-1 0 0 0 0,0 0 1 0 0,0-1-1 0 0,-1 0 0 0 0,0 0 0 0 0,-1 0 0 0 0,-6 6-130 0 0,-17 28 553 0 0,29-43-563 0 0,1 1 0 0 0,0 0 1 0 0,-1-1-1 0 0,1 1 0 0 0,0-1 0 0 0,0 1 0 0 0,0-1 0 0 0,0 1 1 0 0,-1 0-1 0 0,1-1 0 0 0,0 1 0 0 0,0 0 0 0 0,0-1 0 0 0,0 1 0 0 0,0-1 1 0 0,0 1-1 0 0,1 0 0 0 0,-1-1 0 0 0,0 1 0 0 0,0-1 0 0 0,0 1 1 0 0,1 0-1 0 0,-1-1 0 0 0,0 1 0 0 0,0-1 0 0 0,1 1 0 0 0,-1-1 0 0 0,0 1 1 0 0,1-1-1 0 0,-1 1 0 0 0,1-1 0 0 0,-1 0 0 0 0,1 1 0 0 0,-1-1 1 0 0,1 1-1 0 0,-1-1 0 0 0,1 0 0 0 0,-1 0 0 0 0,1 1 0 0 0,-1-1 0 0 0,1 0 1 0 0,0 0-1 0 0,-1 0 0 0 0,1 1 0 0 0,-1-1 0 0 0,1 0 0 0 0,0 0 1 0 0,-1 0-1 0 0,1 0 0 0 0,0 0 0 0 0,-1 0 0 0 0,1 0 0 0 0,-1 0 0 0 0,1-1 1 0 0,0 1-1 0 0,-1 0 0 0 0,1 0 0 0 0,-1 0 0 0 0,1-1 0 0 0,-1 1 1 0 0,1 0-1 0 0,-1-1 0 0 0,1 1 0 0 0,-1 0 0 0 0,1-1 0 0 0,-1 1 0 0 0,1-1 1 0 0,-1 1-1 0 0,1-1 0 0 0,-1 1 10 0 0,51-15-1434 0 0,110-70-5838 0 0,-124 69 6170 0 0</inkml:trace>
  <inkml:trace contextRef="#ctx0" brushRef="#br0" timeOffset="139820.403">20780 7259 1520 0 0,'-45'96'5637'0'0,"-3"11"-3675"0"0,35-62-1225 0 0,-20 47-1270 0 0,-41-25-3867 0 0,44-54 3233 0 0,-4-2 55 0 0</inkml:trace>
  <inkml:trace contextRef="#ctx0" brushRef="#br0" timeOffset="140660.91">21012 6835 2632 0 0,'2'-17'1850'0'0,"64"-14"-110"0"0,-60 29-1676 0 0,1 1 1 0 0,-1 0-1 0 0,0 0 1 0 0,1 1-1 0 0,-1 0 1 0 0,1 0-1 0 0,-1 0 1 0 0,1 1-1 0 0,-1 0 1 0 0,1 0-1 0 0,-1 1 0 0 0,0 0 1 0 0,0 0-1 0 0,0 0 1 0 0,0 1-1 0 0,0 0 1 0 0,0 0-1 0 0,-1 0 1 0 0,1 1-1 0 0,-1 0 1 0 0,0 0-1 0 0,0 0 1 0 0,-1 1-1 0 0,1-1 1 0 0,-1 1-1 0 0,0 0 0 0 0,0 1 1 0 0,-1-1-1 0 0,1 0 1 0 0,-1 1-1 0 0,0 0 1 0 0,0 2-65 0 0,0 4 85 0 0,-1-1 1 0 0,0 1-1 0 0,-1-1 0 0 0,0 1 1 0 0,-1 0-1 0 0,0 0 1 0 0,-1 0-1 0 0,0-1 1 0 0,-1 1-1 0 0,0-1 1 0 0,-1 1-1 0 0,-1-1 0 0 0,1 0 1 0 0,-2 0-1 0 0,0 0 1 0 0,0-1-1 0 0,-1 1 1 0 0,0-1-1 0 0,0 0 0 0 0,-1-1 1 0 0,-1 0-1 0 0,1 0 1 0 0,-2 0-1 0 0,1-1 1 0 0,-1-1-1 0 0,0 1 0 0 0,-1-1 1 0 0,0-1-1 0 0,0 0-85 0 0,-106 67-290 0 0,137-100-3760 0 0,48-28 25 0 0,-42 35 2672 0 0</inkml:trace>
  <inkml:trace contextRef="#ctx0" brushRef="#br0" timeOffset="140910.975">21487 6854 1196 0 0,'-9'5'232'0'0,"1"0"-1"0"0,0 0 1 0 0,1 1 0 0 0,-1 0-1 0 0,1 1 1 0 0,0 0-1 0 0,1 0 1 0 0,-1 0 0 0 0,1 1-1 0 0,1-1 1 0 0,-1 1-1 0 0,2 1 1 0 0,-1-1 0 0 0,1 1-1 0 0,0 0 1 0 0,1 0-1 0 0,0 0 1 0 0,0 0 0 0 0,1 1-1 0 0,0-1 1 0 0,1 1-1 0 0,0-1 1 0 0,0 1 0 0 0,1 0-1 0 0,1-1 1 0 0,-1 1-1 0 0,1 0-231 0 0,2-2 40 0 0,-1 0-1 0 0,1 0 0 0 0,1-1 0 0 0,-1 1 1 0 0,1-1-1 0 0,1 0 0 0 0,-1 0 0 0 0,1 0 1 0 0,0 0-1 0 0,1-1 0 0 0,-1 0 1 0 0,1 0-1 0 0,1 0 0 0 0,-1-1 0 0 0,1 0 1 0 0,0 0-1 0 0,0-1 0 0 0,0 1 0 0 0,1-2 1 0 0,1 1-40 0 0,-1 0-397 0 0,0-1 0 0 0,0-1 0 0 0,1 1 0 0 0,0-2 0 0 0,-1 1 0 0 0,1-1 0 0 0,0 0 0 0 0,0-1 0 0 0,0 0 0 0 0,-1 0 0 0 0,1-1 0 0 0,0 0 0 0 0,4-2 397 0 0,24-8-1450 0 0</inkml:trace>
  <inkml:trace contextRef="#ctx0" brushRef="#br0" timeOffset="141878.559">21687 7178 1336 0 0,'0'0'387'0'0,"-4"-3"4804"0"0,-5-4-3808 0 0,-10-31-26 0 0,19 38-1347 0 0,0 0-17 0 0,0 0 24 0 0,-23-15 771 0 0,93-24-500 0 0,16 24-364 0 0,-85 15 83 0 0,-1 0 16 0 0,22 25 76 0 0,-27-10-109 0 0,-1 0 0 0 0,0-1 0 0 0,-1 0 0 0 0,-1 0 0 0 0,0 0 0 0 0,-1-1 0 0 0,0 0 1 0 0,-1-1-1 0 0,-8 9 10 0 0,17-20-2 0 0,0 0-1 0 0,0 1 1 0 0,1-1 0 0 0,-1 0 0 0 0,1 1 0 0 0,-1-1 0 0 0,1 1-1 0 0,0-1 1 0 0,0 1 0 0 0,-1-1 0 0 0,1 1 0 0 0,0-1 0 0 0,0 1 0 0 0,1-1-1 0 0,-1 1 1 0 0,0-1 0 0 0,0 1 0 0 0,1-1 0 0 0,-1 1 0 0 0,1-1 0 0 0,-1 0-1 0 0,1 1 1 0 0,0-1 0 0 0,-1 0 0 0 0,1 1 0 0 0,0-1 0 0 0,0 0 0 0 0,0 0-1 0 0,0 0 1 0 0,0 1 0 0 0,0-1 0 0 0,0 0 0 0 0,0-1 0 0 0,1 1 0 0 0,-1 0-1 0 0,0 0 1 0 0,0 0 0 0 0,1-1 0 0 0,-1 1 0 0 0,1-1 0 0 0,-1 1-1 0 0,1-1 1 0 0,-1 1 0 0 0,0-1 0 0 0,1 0 0 0 0,-1 0 0 0 0,1 0 0 0 0,-1 0-1 0 0,1 0 1 0 0,-1 0 0 0 0,1 0 0 0 0,-1 0 0 0 0,1-1 0 0 0,-1 1 0 0 0,1-1-1 0 0,-1 1 1 0 0,1-1 0 0 0,-1 1 0 0 0,1-1 2 0 0,31 8-31 0 0,-29-6 33 0 0,-1 0 0 0 0,1 0 0 0 0,0 0 0 0 0,-1 1 0 0 0,1-1 0 0 0,-1 1 0 0 0,1 0 0 0 0,-1 0 0 0 0,0 0 0 0 0,0 1 0 0 0,0-1 0 0 0,0 1 0 0 0,0-1 0 0 0,0 1-1 0 0,-1 0 1 0 0,0 0 0 0 0,1 0 0 0 0,-1 0 0 0 0,0 1 0 0 0,0-1 0 0 0,-1 1 0 0 0,1-1 0 0 0,-1 1 0 0 0,1 0 0 0 0,-1-1 0 0 0,-1 1 0 0 0,1 0 0 0 0,0 0 0 0 0,-1 0 0 0 0,0-1 0 0 0,0 1 0 0 0,0 0-1 0 0,0 0 1 0 0,0 0 0 0 0,-1 0 0 0 0,-1 3-2 0 0,-10 10 10 0 0,-1-1 1 0 0,-1 0-1 0 0,-1-1 0 0 0,0-1 0 0 0,0 0 0 0 0,-2 0 0 0 0,0-2 0 0 0,0 0 1 0 0,-1-1-1 0 0,-1-1 0 0 0,1-1 0 0 0,-2-1 0 0 0,1 0 0 0 0,-1-1 0 0 0,-13 2-10 0 0,-47 11-1767 0 0,79-20 1677 0 0,0 0 0 0 0,0-1 0 0 0,1 1 1 0 0,-1 0-1 0 0,0 0 0 0 0,0 0 0 0 0,1-1 0 0 0,-1 1 1 0 0,0 0-1 0 0,0-1 0 0 0,1 1 0 0 0,-1-1 0 0 0,0 1 0 0 0,1-1 1 0 0,-1 1-1 0 0,0-1 0 0 0,1 1 0 0 0,-1-1 0 0 0,1 0 1 0 0,-1 1-1 0 0,1-1 0 0 0,-1 0 0 0 0,1 1 0 0 0,0-1 1 0 0,-1 0-1 0 0,1 1 0 0 0,0-1 0 0 0,-1 0 0 0 0,1 0 0 0 0,0 0 1 0 0,0 1-1 0 0,0-1 0 0 0,0 0 0 0 0,0 0 0 0 0,0 0 1 0 0,0 0-1 0 0,0 1 0 0 0,0-1 0 0 0,0 0 0 0 0,0 0 1 0 0,1 0-1 0 0,-1 1 0 0 0,0-1 0 0 0,0 0 0 0 0,1 0 0 0 0,-1 1 1 0 0,1-1-1 0 0,-1 0 0 0 0,1 1 0 0 0,-1-1 0 0 0,1 0 1 0 0,-1 1-1 0 0,1-1 0 0 0,-1 1 0 0 0,1-1 0 0 0,0 1 1 0 0,-1-1-1 0 0,1 1 0 0 0,0-1 0 0 0,-1 1 0 0 0,2-1 90 0 0,12-16-1360 0 0</inkml:trace>
  <inkml:trace contextRef="#ctx0" brushRef="#br0" timeOffset="142701.157">22124 7289 908 0 0,'20'0'3680'0'0,"33"80"-1562"0"0,-50-74-2047 0 0,-1 1 0 0 0,0 0 0 0 0,0 0 0 0 0,-1 0 0 0 0,0 0 0 0 0,0 0 1 0 0,-1 0-1 0 0,0 0 0 0 0,0 0 0 0 0,-1 0 0 0 0,0 0 0 0 0,0 0 0 0 0,0 0 0 0 0,-1 0 0 0 0,0 0 0 0 0,0-1 0 0 0,-1 1 1 0 0,0-1-1 0 0,0 1 0 0 0,0-1 0 0 0,-1 0 0 0 0,0 0 0 0 0,0-1 0 0 0,-1 1 0 0 0,0-1 0 0 0,0 0 0 0 0,0 0 0 0 0,0 0 0 0 0,-1-1 1 0 0,1 0-1 0 0,-1 0 0 0 0,0-1 0 0 0,-1 1 0 0 0,1-1 0 0 0,0 0 0 0 0,-1-1 0 0 0,-5 2-71 0 0,7-2-255 0 0,1 0-1 0 0,-1 0 0 0 0,0-1 1 0 0,1 0-1 0 0,-1 0 1 0 0,0 0-1 0 0,0 0 0 0 0,0-1 1 0 0,0 0-1 0 0,0 0 1 0 0,1 0-1 0 0,-1 0 1 0 0,0-1-1 0 0,0 0 0 0 0,0 0 1 0 0,0 0-1 0 0,1-1 1 0 0,-1 1-1 0 0,1-1 0 0 0,-1 0 1 0 0,1-1-1 0 0,0 1 1 0 0,-1-1-1 0 0,1 0 1 0 0,0 0-1 0 0,-1-1 256 0 0,-2-12-1135 0 0</inkml:trace>
  <inkml:trace contextRef="#ctx0" brushRef="#br0" timeOffset="142978.553">22655 6839 1360 0 0,'2'2'1156'0'0,"1"-1"-168"0"0,0 1-156 0 0,0-1-108 0 0,0 1-79 0 0,2 1-125 0 0,2-3-60 0 0,2 0-80 0 0,17-3-84 0 0,-13 3-324 0 0,7 0 8 0 0,35-12-572 0 0,-25 1-677 0 0,5 4-91 0 0,-4-4 108 0 0,2 1 28 0 0</inkml:trace>
  <inkml:trace contextRef="#ctx0" brushRef="#br0" timeOffset="143229.978">23465 6839 1316 0 0,'4'2'1136'0'0,"1"-1"-192"0"0,0 1-180 0 0,1-1-112 0 0,4-1-36 0 0,16-3-119 0 0,-15 3-165 0 0,34-13-168 0 0,-15 5-164 0 0,5 5-4 0 0,-1-7-620 0 0,1 2 59 0 0,0-1 45 0 0,-1 2-760 0 0,-2 1 28 0 0,3-2 72 0 0</inkml:trace>
  <inkml:trace contextRef="#ctx0" brushRef="#br0" timeOffset="143478.877">24225 6830 1048 0 0,'8'2'1248'0'0,"-3"-1"-172"0"0,-2 1-152 0 0,2-2-84 0 0,-2 1-59 0 0,0-1-81 0 0,2 0-136 0 0,3 0 16 0 0,-2-1-132 0 0,5 1-164 0 0,20-14-240 0 0,-7 5-192 0 0,3 2 20 0 0,-1-4-692 0 0,1 1-500 0 0,3-1 23 0 0,-1 5 117 0 0,0-3-44 0 0</inkml:trace>
  <inkml:trace contextRef="#ctx0" brushRef="#br0" timeOffset="143479.877">25049 6710 2420 0 0,'29'-4'720'0'0,"1"-1"-88"0"0,0-1-96 0 0,7 0-136 0 0,0-3-56 0 0,-5 2-160 0 0,5-1-56 0 0,-2 4-11 0 0,0-2-290 0 0,2 0-175 0 0,-5-3-344 0 0,-5 3-476 0 0,-4 3 4 0 0</inkml:trace>
  <inkml:trace contextRef="#ctx0" brushRef="#br0" timeOffset="146418.882">26055 6619 1540 0 0,'31'-14'3566'0'0,"-28"11"-3109"0"0,1 0-34 0 0,50-46 4972 0 0,-51-7-4322 0 0,-5 52-1033 0 0,-6 19-108 0 0,4 20 52 0 0,0-26 20 0 0,1 0 1 0 0,0 0-1 0 0,1 1 1 0 0,0-1 0 0 0,0 1-1 0 0,1 0 1 0 0,1-1-1 0 0,-1 1 1 0 0,1 0 0 0 0,1-1-1 0 0,0 1 1 0 0,0 0-1 0 0,1-1 1 0 0,1 1-1 0 0,-1-1 1 0 0,1 0 0 0 0,1 0-1 0 0,0 0 1 0 0,0 0-1 0 0,0 0 1 0 0,1-1 0 0 0,1 0-1 0 0,-1 0 1 0 0,1-1-1 0 0,1 1 1 0 0,-1-1 0 0 0,1 0-1 0 0,1-1 1 0 0,-1 0-1 0 0,1 0 1 0 0,0-1-1 0 0,5 3-4 0 0,-9-6-35 0 0,0-1 0 0 0,0 1-1 0 0,1-1 1 0 0,-1 0-1 0 0,0 0 1 0 0,1 0 0 0 0,-1-1-1 0 0,1 0 1 0 0,-1 0-1 0 0,1 0 1 0 0,-1 0-1 0 0,0 0 1 0 0,1-1 0 0 0,-1 0-1 0 0,0 0 1 0 0,1 0-1 0 0,-1-1 1 0 0,0 0 0 0 0,0 1-1 0 0,0-1 1 0 0,0 0-1 0 0,0-1 1 0 0,0 1-1 0 0,-1-1 1 0 0,1 0 0 0 0,-1 0-1 0 0,0 0 1 0 0,0 0-1 0 0,0 0 1 0 0,0-1 0 0 0,0 0-1 0 0,-1 1 1 0 0,0-1-1 0 0,0 0 1 0 0,0 0-1 0 0,0 0 1 0 0,0 0 0 0 0,-1 0-1 0 0,0-1 1 0 0,0 1-1 0 0,1-5 36 0 0,-2 8-103 0 0,-2-36-278 0 0,-14 12 181 0 0,86 80-715 0 0,-14-32 392 0 0,-55-22 572 0 0,-1-1-61 0 0,0 0-68 0 0,0 0 10 0 0,4-26-192 0 0,-24-59-1490 0 0,15 30-2397 0 0,5 53 2895 0 0</inkml:trace>
  <inkml:trace contextRef="#ctx0" brushRef="#br0" timeOffset="146978.497">26682 6604 1580 0 0,'-10'-9'6603'0'0,"-12"41"-5364"0"0,21-25-1157 0 0,0 0 1 0 0,0-1 0 0 0,0 1 0 0 0,1 0 0 0 0,0 0 0 0 0,0 0 0 0 0,1 0 0 0 0,0 0 0 0 0,0 0 0 0 0,1 0 0 0 0,0 0-1 0 0,0-1 1 0 0,0 1 0 0 0,1-1 0 0 0,0 1 0 0 0,0-1 0 0 0,1 0 0 0 0,2 3-83 0 0,8 19 101 0 0,-14-27-241 0 0,-1 0 1 0 0,1 0-1 0 0,-1-1 0 0 0,0 1 1 0 0,1 0-1 0 0,-1 0 0 0 0,0 0 1 0 0,1-1-1 0 0,-1 1 0 0 0,0 0 1 0 0,0-1-1 0 0,0 1 0 0 0,1-1 1 0 0,-1 1-1 0 0,0-1 0 0 0,0 1 1 0 0,0-1-1 0 0,0 0 0 0 0,0 1 1 0 0,0-1-1 0 0,0 0 0 0 0,0 0 1 0 0,0 1-1 0 0,0-1 0 0 0,0 0 1 0 0,0 0-1 0 0,0 0 0 0 0,0 0 1 0 0,0-1-1 0 0,0 1 0 0 0,0 0 1 0 0,0 0-1 0 0,0-1 0 0 0,0 1 1 0 0,0 0-1 0 0,0-1 0 0 0,0 1 1 0 0,0-1-1 0 0,0 1 1 0 0,1-1-1 0 0,-1 0 0 0 0,0 1 1 0 0,0-1-1 0 0,0 0 0 0 0,1 1 1 0 0,-1-1-1 0 0,1 0 0 0 0,-1 0 1 0 0,0 0-1 0 0,1 0 0 0 0,-1 0 1 0 0,1 0-1 0 0,0 1 0 0 0,-1-1 1 0 0,1 0-1 0 0,0 0 0 0 0,0 0 1 0 0,-1 0-1 0 0,1-1 140 0 0,-22-15-1207 0 0</inkml:trace>
  <inkml:trace contextRef="#ctx0" brushRef="#br0" timeOffset="147228.256">26561 6440 1544 0 0,'-5'-42'8788'0'0,"-3"11"-6860"0"0,8 31-2358 0 0,0 0-106 0 0,32-17-5653 0 0,-15 13 3702 0 0,-10 2 1241 0 0</inkml:trace>
  <inkml:trace contextRef="#ctx0" brushRef="#br0" timeOffset="147523.283">26964 6382 1312 0 0,'15'-10'7728'0'0,"-25"28"-4961"0"0,2 10-2694 0 0,2-1 1 0 0,1 1-1 0 0,1 0 0 0 0,2 0 0 0 0,0 0 1 0 0,2 0-1 0 0,1 1 0 0 0,1-1 1 0 0,2 0-1 0 0,1 0-73 0 0,2 34-1379 0 0,-6-59 1084 0 0,-1 0 0 0 0,0 0-1 0 0,1 0 1 0 0,-1-1 0 0 0,-1 1-1 0 0,1 0 1 0 0,0 0 0 0 0,-1 0 0 0 0,1 0-1 0 0,-1-1 1 0 0,0 1 0 0 0,0 0-1 0 0,0 0 1 0 0,-1-1 0 0 0,1 1-1 0 0,0-1 1 0 0,-1 1 0 0 0,0-1 0 0 0,1 0-1 0 0,-1 0 1 0 0,0 0 0 0 0,0 1-1 0 0,0-2 1 0 0,-1 1 0 0 0,1 0 0 0 0,0 0-1 0 0,-1-1 1 0 0,0 1 295 0 0,-6 0-1209 0 0</inkml:trace>
  <inkml:trace contextRef="#ctx0" brushRef="#br0" timeOffset="148129.578">26710 6680 1160 0 0,'7'-15'4550'0'0,"48"-3"-4382"0"0,-34 12 147 0 0,62-16 92 0 0,-68 20-454 0 0,0-1 0 0 0,0 0 0 0 0,0-1 0 0 0,0 0 0 0 0,0-1 0 0 0,-1-1 0 0 0,0 0 0 0 0,0-1 0 0 0,0 0 0 0 0,-1-2 0 0 0,0 1 0 0 0,-1-1 0 0 0,0-1 0 0 0,0 0 0 0 0,-1-1 0 0 0,-1 0 0 0 0,7-9 47 0 0,-1-47 2249 0 0,-15 66-1971 0 0,-4-50 1417 0 0,-20 138-1494 0 0,21-63-83 0 0,-9 315 1934 0 0,6-327-1819 0 0,9-26-202 0 0,86-154-839 0 0,-89 167 798 0 0,1 0 0 0 0,-1 1-1 0 0,0-1 1 0 0,0 1-1 0 0,1-1 1 0 0,-1 1 0 0 0,0 0-1 0 0,1-1 1 0 0,-1 1 0 0 0,0 0-1 0 0,1 0 1 0 0,-1 0-1 0 0,1 0 1 0 0,-1 0 0 0 0,0 0-1 0 0,1 0 1 0 0,-1 0-1 0 0,0 1 1 0 0,1-1 0 0 0,-1 1-1 0 0,0-1 1 0 0,1 1-1 0 0,-1-1 1 0 0,0 1 0 0 0,0 0-1 0 0,0-1 1 0 0,0 1 0 0 0,1 0-1 0 0,-1 0 1 0 0,0 0-1 0 0,0 0 1 0 0,-1 0 0 0 0,1 0-1 0 0,0 0 1 0 0,0 0-1 0 0,0 0 1 0 0,-1 0 0 0 0,1 1-1 0 0,0-1 1 0 0,-1 0-1 0 0,1 1 11 0 0,2 1 8 0 0,177 147-1414 0 0,-36-96-6086 0 0,-134-54 6170 0 0</inkml:trace>
  <inkml:trace contextRef="#ctx0" brushRef="#br0" timeOffset="148888.146">28019 6550 1636 0 0,'44'20'5120'0'0,"40"-17"-4158"0"0,-49-4-109 0 0,1-1-647 0 0,0-2 0 0 0,1-2 0 0 0,-2-1 1 0 0,1-2-1 0 0,-1-1 0 0 0,0-2 0 0 0,17-9-206 0 0,-47 20-5 0 0,1-1 0 0 0,-1 0 0 0 0,0 0-1 0 0,0-1 1 0 0,0 0 0 0 0,0 0 0 0 0,0 0-1 0 0,0 0 1 0 0,-1-1 0 0 0,0 1 0 0 0,0-1-1 0 0,0-1 1 0 0,0 1 0 0 0,0 0 0 0 0,-1-1-1 0 0,0 0 1 0 0,0 1 0 0 0,0-1 0 0 0,-1-1-1 0 0,1 1 1 0 0,-1 0 0 0 0,0 0 0 0 0,0-4 5 0 0,-6 4-8 0 0,0 0 0 0 0,-1 1 0 0 0,1-1 0 0 0,-1 1 0 0 0,0 0 0 0 0,0 0 0 0 0,0 0 0 0 0,-1 1 1 0 0,0 0-1 0 0,1 0 0 0 0,-1 0 0 0 0,0 1 0 0 0,0 0 0 0 0,0 0 0 0 0,-1 1 0 0 0,1-1 0 0 0,0 1 0 0 0,-1 1 1 0 0,1-1-1 0 0,0 1 0 0 0,-1 0 0 0 0,1 0 0 0 0,-1 1 0 0 0,1 0 0 0 0,-2 1 8 0 0,-2-4 22 0 0,-1 1-1 0 0,0 0 0 0 0,0 1 1 0 0,0 0-1 0 0,0 1 1 0 0,0 0-1 0 0,1 1 0 0 0,-1 0 1 0 0,0 1-1 0 0,1 0 1 0 0,0 1-1 0 0,0 0 0 0 0,0 0 1 0 0,0 1-1 0 0,0 0 1 0 0,1 1-1 0 0,0 0 0 0 0,0 0 1 0 0,1 1-1 0 0,0 1 0 0 0,0-1 1 0 0,0 1-1 0 0,1 0 1 0 0,0 1-1 0 0,1 0 0 0 0,0 0 1 0 0,0 0-1 0 0,1 1 1 0 0,0 0-1 0 0,1 0 0 0 0,0 0 1 0 0,1 0-1 0 0,0 1 1 0 0,-1 4-22 0 0,7-4 22 0 0,0-1-1 0 0,1 0 1 0 0,0 0 0 0 0,1-1 0 0 0,0 1 0 0 0,0-1 0 0 0,1 0 0 0 0,0 0 0 0 0,1-1-1 0 0,0 0 1 0 0,0 0 0 0 0,1-1 0 0 0,0 1 0 0 0,0-2 0 0 0,1 1 0 0 0,-1-1 0 0 0,2 0 0 0 0,-1-1-1 0 0,0 0 1 0 0,1-1 0 0 0,0 0 0 0 0,0 0 0 0 0,7 1-22 0 0,13 4-304 0 0,0-1 0 0 0,1-1 0 0 0,0-2 0 0 0,0-1 1 0 0,0-1-1 0 0,1-2 0 0 0,20-2 304 0 0,125-41-6242 0 0,-153 32 4864 0 0</inkml:trace>
  <inkml:trace contextRef="#ctx0" brushRef="#br0" timeOffset="149342.524">28892 6602 968 0 0,'7'-52'2925'0'0,"-5"47"-2817"0"0,-1 0-1 0 0,0 1 1 0 0,0-1-1 0 0,0 0 1 0 0,-1 0-1 0 0,0 0 1 0 0,1 1-1 0 0,-2-1 1 0 0,1 0-1 0 0,0 0 1 0 0,-1 0-1 0 0,0 1 1 0 0,0-1-1 0 0,-1 0 1 0 0,1 1-1 0 0,-1-1 1 0 0,0 1 0 0 0,-2-3-108 0 0,3 4 23 0 0,0 1 1 0 0,0-1 0 0 0,0 1-1 0 0,0 0 1 0 0,-1 0 0 0 0,1 0-1 0 0,-1 0 1 0 0,0 0-1 0 0,1 0 1 0 0,-1 0 0 0 0,0 0-1 0 0,0 1 1 0 0,0-1 0 0 0,0 1-1 0 0,-1-1 1 0 0,1 1 0 0 0,0 0-1 0 0,0 0 1 0 0,-1 0 0 0 0,1 0-1 0 0,-1 0 1 0 0,1 1 0 0 0,-1-1-1 0 0,1 1 1 0 0,-1-1 0 0 0,0 1-1 0 0,1 0 1 0 0,-1 0 0 0 0,1 0-1 0 0,-1 1 1 0 0,1-1 0 0 0,-1 0-1 0 0,1 1 1 0 0,-1 0 0 0 0,1-1-1 0 0,-1 1 1 0 0,1 0 0 0 0,-1 1-1 0 0,1-1 1 0 0,0 0 0 0 0,0 1-1 0 0,0-1 1 0 0,0 1 0 0 0,0-1-1 0 0,0 1 1 0 0,0 0 0 0 0,0 0-1 0 0,1 0 1 0 0,-1 0 0 0 0,1 0-1 0 0,-1 0 1 0 0,1 1 0 0 0,0-1-1 0 0,0 0 1 0 0,-1 3-24 0 0,-3 0 92 0 0,0 2 1 0 0,0-1-1 0 0,1 0 0 0 0,0 1 1 0 0,0 0-1 0 0,0 0 1 0 0,1 0-1 0 0,0 1 0 0 0,1-1 1 0 0,-1 1-1 0 0,1-1 0 0 0,1 1 1 0 0,0 0-1 0 0,0 0 0 0 0,0 0 1 0 0,1-1-1 0 0,0 1 1 0 0,1 0-1 0 0,-1 0 0 0 0,1 0 1 0 0,1 0-1 0 0,0-1 0 0 0,0 1 1 0 0,0-1-1 0 0,1 1 0 0 0,0-1 1 0 0,1 0-1 0 0,0 0 1 0 0,0 0-1 0 0,3 3-92 0 0,-4-7 32 0 0,1-1 0 0 0,0 0 1 0 0,0-1-1 0 0,0 1 0 0 0,0-1 0 0 0,0 0 1 0 0,0 0-1 0 0,0 0 0 0 0,1 0 0 0 0,-1-1 1 0 0,0 1-1 0 0,0-1 0 0 0,1 0 0 0 0,-1 0 0 0 0,0-1 1 0 0,0 0-1 0 0,1 1 0 0 0,-1-1 0 0 0,0-1 1 0 0,0 1-1 0 0,0 0 0 0 0,0-1 0 0 0,0 0 1 0 0,-1 0-1 0 0,1 0 0 0 0,0-1 0 0 0,-1 1 1 0 0,0-1-1 0 0,1 0 0 0 0,-1 1 0 0 0,0-2 1 0 0,-1 1-1 0 0,1 0 0 0 0,0 0 0 0 0,-1-1 0 0 0,0 0 1 0 0,0 1-33 0 0,3-86 148 0 0,-15 64 18 0 0,23 30-47 0 0,31 38-339 0 0,69 56-1944 0 0,-22-63-4053 0 0,-72-33 5099 0 0</inkml:trace>
  <inkml:trace contextRef="#ctx0" brushRef="#br0" timeOffset="149607.846">29408 6509 936 0 0,'-1'-2'163'0'0,"0"0"-1"0"0,1-1 1 0 0,-1 1 0 0 0,0 0 0 0 0,0 0-1 0 0,0 0 1 0 0,0 0 0 0 0,0 0-1 0 0,0 0 1 0 0,-1 1 0 0 0,1-1-1 0 0,-1 0 1 0 0,1 1 0 0 0,-1-1 0 0 0,0 0-1 0 0,1 1 1 0 0,-1 0 0 0 0,0 0-1 0 0,0-1 1 0 0,0 1 0 0 0,0 0-1 0 0,0 0 1 0 0,0 1 0 0 0,-1-1 0 0 0,1 0-1 0 0,0 1 1 0 0,0-1 0 0 0,-1 1-1 0 0,1 0 1 0 0,0 0 0 0 0,0 0-163 0 0,-110 26 1899 0 0,104-23-1787 0 0,0 1 0 0 0,0 0 1 0 0,1 0-1 0 0,-1 1 0 0 0,1 0 0 0 0,0 1 1 0 0,0-1-1 0 0,1 1 0 0 0,0 0 0 0 0,0 1 1 0 0,0 0-1 0 0,1 0 0 0 0,0 0 0 0 0,0 0 1 0 0,0 1-1 0 0,1 0 0 0 0,1 0 0 0 0,-1 0 1 0 0,1 0-1 0 0,1 1 0 0 0,-3 8-112 0 0,9-11-33 0 0,-1 1-1 0 0,1-1 0 0 0,-1 0 1 0 0,2 0-1 0 0,-1 0 0 0 0,1 0 1 0 0,0-1-1 0 0,0 1 0 0 0,0-1 1 0 0,1-1-1 0 0,-1 1 1 0 0,1-1-1 0 0,1 0 0 0 0,-1 0 1 0 0,0-1-1 0 0,1 0 0 0 0,0 0 1 0 0,0 0-1 0 0,0-1 0 0 0,0 0 1 0 0,0 0-1 0 0,0-1 0 0 0,0 0 1 0 0,1 0-1 0 0,-1-1 0 0 0,0 0 1 0 0,1 0-1 0 0,-1-1 0 0 0,0 0 1 0 0,8-1 33 0 0,-1 0-525 0 0,1 0 1 0 0,0 0-1 0 0,0-2 1 0 0,-1 0-1 0 0,0 0 0 0 0,1-1 1 0 0,-2-1-1 0 0,1 0 1 0 0,-1-1-1 0 0,0-1 1 0 0,0 0-1 0 0,-1-1 1 0 0,9-8 524 0 0,4-6-1260 0 0</inkml:trace>
  <inkml:trace contextRef="#ctx0" brushRef="#br0" timeOffset="150027.935">29649 6253 836 0 0,'-21'-113'6077'0'0,"11"176"-4565"0"0,9 391 1956 0 0,1-448-3428 0 0,1-6-28 0 0,-1-1-1 0 0,1 1 1 0 0,0-1 0 0 0,0 1-1 0 0,-1-1 1 0 0,1 1 0 0 0,0-1-1 0 0,0 1 1 0 0,-1 0-1 0 0,1-1 1 0 0,0 1 0 0 0,0 0-1 0 0,0 0 1 0 0,0-1 0 0 0,0 1-1 0 0,0 0 1 0 0,-1 0 0 0 0,1 0-1 0 0,0 0 1 0 0,0 0 0 0 0,0 0-1 0 0,0 1 1 0 0,0-1-1 0 0,0 0 1 0 0,-1 0 0 0 0,1 1-1 0 0,0-1 1 0 0,0 0 0 0 0,0 1-1 0 0,-1-1 1 0 0,1 1 0 0 0,0-1-1 0 0,0 1 1 0 0,-1-1 0 0 0,1 1-1 0 0,-1 0 1 0 0,1-1 0 0 0,0 1-1 0 0,-1 0 1 0 0,1-1-1 0 0,-1 1 1 0 0,1 0 0 0 0,-1 0-1 0 0,0-1 1 0 0,1 1 0 0 0,-1 0-1 0 0,0 0 1 0 0,0 0 0 0 0,1 0-1 0 0,-1 0 1 0 0,0-1 0 0 0,0 1-1 0 0,0 0 1 0 0,0 0-1 0 0,0 0 1 0 0,0 0 0 0 0,0 0-1 0 0,0 0 1 0 0,-1 0 0 0 0,1-1-1 0 0,0 1 1 0 0,0 0 0 0 0,-1 0-1 0 0,1 0 1 0 0,-1-1 0 0 0,1 1-1 0 0,-1 0 1 0 0,1 0-1 0 0,-1 0-11 0 0,164-145-371 0 0,-123 182 168 0 0,-33-25 199 0 0,105 79-474 0 0,-105-88 136 0 0,0 0 1 0 0,1-1-1 0 0,-1 0 1 0 0,1-1-1 0 0,0 0 0 0 0,0 0 1 0 0,0 0-1 0 0,0-1 1 0 0,0-1-1 0 0,0 1 1 0 0,0-1-1 0 0,0 0 0 0 0,0-1 1 0 0,0 0-1 0 0,0 0 1 0 0,0-1-1 0 0,0 0 1 0 0,-1 0-1 0 0,1-1 0 0 0,-1 0 1 0 0,1 0-1 0 0,-1-1 1 0 0,0 0-1 0 0,0 0 1 0 0,-1-1-1 0 0,1 0 342 0 0,7-7-1235 0 0</inkml:trace>
  <inkml:trace contextRef="#ctx0" brushRef="#br0" timeOffset="154967.178">709 9533 868 0 0,'0'0'766'0'0,"0"-17"2181"0"0,-21-12-2276 0 0,47-4 1344 0 0,-17 30-1971 0 0,1 0 0 0 0,-1 0-1 0 0,0 1 1 0 0,1 0 0 0 0,0 1-1 0 0,-1 0 1 0 0,1 1 0 0 0,0 0-1 0 0,-1 0 1 0 0,1 1-1 0 0,0 0 1 0 0,-1 1 0 0 0,1 0-1 0 0,-1 0 1 0 0,0 1 0 0 0,0 1-1 0 0,0-1 1 0 0,0 1 0 0 0,0 1-1 0 0,-1 0 1 0 0,0 0 0 0 0,0 0-1 0 0,0 1 1 0 0,-1 0 0 0 0,0 1-1 0 0,0 0 1 0 0,0 0-1 0 0,-1 0 1 0 0,0 1 0 0 0,0 0-1 0 0,-1 0 1 0 0,0 1 0 0 0,-1-1-1 0 0,0 1 1 0 0,0 0 0 0 0,-1 0-1 0 0,0 0 1 0 0,0 0 0 0 0,-1 1-1 0 0,0-1 1 0 0,-1 1 0 0 0,0 0-1 0 0,-1 1-43 0 0,-2 4 89 0 0,-2 1 1 0 0,0-1-1 0 0,0 0 0 0 0,-1 0 0 0 0,-1 0 1 0 0,-1-1-1 0 0,0 0 0 0 0,-1 0 1 0 0,0-1-1 0 0,-1 0 0 0 0,0 0 0 0 0,-1-1 1 0 0,-1 0-1 0 0,0-1 0 0 0,-1 0 0 0 0,0-1 1 0 0,-12 9-90 0 0,7-4-30 0 0,9-6-116 0 0,0-1 0 0 0,-1 1 0 0 0,0-1 0 0 0,-1-1 1 0 0,0 0-1 0 0,0 0 0 0 0,0-1 0 0 0,-1 0 0 0 0,0-1 0 0 0,0 0 0 0 0,0-1 0 0 0,-1 0 0 0 0,0-1 0 0 0,-11 2 146 0 0,21-5-130 0 0,1-1-1 0 0,0 1 0 0 0,0-1 1 0 0,-1 0-1 0 0,1 1 0 0 0,0-1 1 0 0,0 0-1 0 0,0 0 0 0 0,0 0 1 0 0,0 0-1 0 0,0 0 0 0 0,0 0 0 0 0,0 0 1 0 0,0 0-1 0 0,0 0 0 0 0,1 0 1 0 0,-1-1-1 0 0,0 1 0 0 0,1 0 1 0 0,-1 0-1 0 0,1-1 0 0 0,-1 1 0 0 0,1 0 1 0 0,0-1-1 0 0,0 1 0 0 0,-1-1 1 0 0,1 1-1 0 0,0 0 0 0 0,0-1 1 0 0,0 1-1 0 0,1 0 0 0 0,-1-1 1 0 0,0 1-1 0 0,0-1 0 0 0,1 1 0 0 0,-1 0 1 0 0,1-1-1 0 0,-1 1 0 0 0,1 0 1 0 0,0 0 130 0 0,6-17-1226 0 0</inkml:trace>
  <inkml:trace contextRef="#ctx0" brushRef="#br0" timeOffset="155371.762">1290 9491 2040 0 0,'0'1'77'0'0,"-1"-1"0"0"0,1 0 0 0 0,-1 0 0 0 0,1 0 0 0 0,0 0 0 0 0,-1 1 1 0 0,1-1-1 0 0,-1 0 0 0 0,1 0 0 0 0,-1 0 0 0 0,1 0 0 0 0,-1 0 0 0 0,1 0 0 0 0,-1 0 0 0 0,1 0 0 0 0,0 0 0 0 0,-1-1 0 0 0,1 1 0 0 0,-1 0 0 0 0,1 0 0 0 0,-1 0 0 0 0,1 0 0 0 0,0-1 0 0 0,-1 1 0 0 0,1 0 0 0 0,-1 0 1 0 0,1-1-1 0 0,0 1 0 0 0,-1 0 0 0 0,1-1 0 0 0,0 1 0 0 0,0 0 0 0 0,-1-1 0 0 0,1 1 0 0 0,0-1 0 0 0,0 1 0 0 0,-1 0 0 0 0,1-1 0 0 0,0 1 0 0 0,0-1 0 0 0,0 1 0 0 0,0-1 0 0 0,0 1 0 0 0,0-1 0 0 0,-1 1 0 0 0,1 0 1 0 0,0-1-1 0 0,0 1 0 0 0,0-1 0 0 0,1 1 0 0 0,-1-1 0 0 0,0 1 0 0 0,0-1 0 0 0,0 1 0 0 0,0 0 0 0 0,0-1-77 0 0,-39 17 512 0 0,23-10-345 0 0,0 1 0 0 0,0 1-1 0 0,1 0 1 0 0,1 0 0 0 0,-1 2-1 0 0,1 0 1 0 0,1 1 0 0 0,0 0-1 0 0,0 0 1 0 0,1 2 0 0 0,1 0-1 0 0,0 0 1 0 0,1 1 0 0 0,0 0 0 0 0,1 0-1 0 0,1 1 1 0 0,0 1 0 0 0,1-1-1 0 0,1 1 1 0 0,0 1 0 0 0,1-1-1 0 0,0 4-166 0 0,6-14 11 0 0,0-1 0 0 0,0 1-1 0 0,0-1 1 0 0,1 0 0 0 0,0 0-1 0 0,0 0 1 0 0,0 0 0 0 0,1 0-1 0 0,0 0 1 0 0,0 0 0 0 0,0-1-1 0 0,0 1 1 0 0,1-1 0 0 0,0 0-1 0 0,0 0 1 0 0,0-1 0 0 0,0 1 0 0 0,0-1-1 0 0,1 0 1 0 0,0 0 0 0 0,-1 0-1 0 0,1 0 1 0 0,0-1 0 0 0,0 0-1 0 0,1 0 1 0 0,-1 0 0 0 0,0-1-1 0 0,1 0 1 0 0,2 0-11 0 0,105 15-2947 0 0,39-51-2212 0 0,-129 23 3925 0 0</inkml:trace>
  <inkml:trace contextRef="#ctx0" brushRef="#br0" timeOffset="155715.907">1453 9766 1240 0 0,'-1'108'5327'0'0,"0"-102"-5281"0"0,0 0 1 0 0,1 1-1 0 0,0-1 1 0 0,0 0-1 0 0,0 0 1 0 0,1 1-1 0 0,0-1 1 0 0,0 0 0 0 0,0 0-1 0 0,1 0 1 0 0,0 0-1 0 0,0 0 1 0 0,1 0-1 0 0,0-1 1 0 0,0 1-1 0 0,0-1 1 0 0,1 0-1 0 0,-1 0 1 0 0,1 0 0 0 0,0 0-1 0 0,1-1 1 0 0,-1 1-1 0 0,1-1 1 0 0,0 0-1 0 0,0-1 1 0 0,0 1-1 0 0,0-1 1 0 0,1 0-1 0 0,-1 0 1 0 0,1 0-1 0 0,0-1 1 0 0,0 0 0 0 0,0 0-1 0 0,0-1 1 0 0,0 0-1 0 0,0 0 1 0 0,2 0-47 0 0,-6-2-176 0 0,0 1 1 0 0,0-1-1 0 0,0 0 1 0 0,0 1-1 0 0,0-1 0 0 0,0 0 1 0 0,-1-1-1 0 0,1 1 1 0 0,0 0-1 0 0,-1 0 1 0 0,1-1-1 0 0,-1 1 0 0 0,1-1 1 0 0,-1 1-1 0 0,0-1 1 0 0,0 0-1 0 0,0 1 1 0 0,1-1-1 0 0,-2 0 0 0 0,1 0 1 0 0,0 0-1 0 0,0 0 1 0 0,-1 0-1 0 0,1 0 1 0 0,-1 0-1 0 0,1 0 1 0 0,-1 0-1 0 0,0 0 0 0 0,0 0 1 0 0,0 0-1 0 0,0-1 176 0 0,0-5-1314 0 0</inkml:trace>
  <inkml:trace contextRef="#ctx0" brushRef="#br0" timeOffset="156140.624">1457 9614 1256 0 0,'11'4'7079'0'0,"-4"-15"-2404"0"0,-7 10-4157 0 0,-30 12 968 0 0,29-17-6297 0 0,4-8-2399 0 0,-1 12 5965 0 0</inkml:trace>
  <inkml:trace contextRef="#ctx0" brushRef="#br0" timeOffset="161321.119">4783 9563 1080 0 0,'2'0'129'0'0,"-1"0"0"0"0,0-1 0 0 0,0 1 0 0 0,1-1 0 0 0,-1 0 0 0 0,0 1 0 0 0,0-1-1 0 0,0 0 1 0 0,1 0 0 0 0,-1 0 0 0 0,0 0 0 0 0,0 0 0 0 0,0 0 0 0 0,-1 0 0 0 0,1 0 0 0 0,0 0 0 0 0,0 0 0 0 0,-1 0 0 0 0,1-1-1 0 0,0 1 1 0 0,-1 0 0 0 0,1-1 0 0 0,-1 1 0 0 0,0 0 0 0 0,1-1 0 0 0,-1 1 0 0 0,0 0 0 0 0,0-1 0 0 0,0 1 0 0 0,0-1 0 0 0,0 1-1 0 0,0 0 1 0 0,0-1 0 0 0,0 1 0 0 0,-1 0 0 0 0,1-1 0 0 0,-1 0-129 0 0,-59-50 1492 0 0,45 51-1441 0 0,1 1 0 0 0,0 0-1 0 0,0 1 1 0 0,0 1 0 0 0,0 0 0 0 0,1 0-1 0 0,-1 2 1 0 0,0 0 0 0 0,1 0 0 0 0,0 1 0 0 0,0 1-1 0 0,0 0 1 0 0,1 1 0 0 0,0 0 0 0 0,0 1-1 0 0,1 0 1 0 0,0 1 0 0 0,0 0 0 0 0,1 1 0 0 0,1 0-1 0 0,-1 1 1 0 0,1 0 0 0 0,1 0 0 0 0,0 1-1 0 0,1 0-50 0 0,5-10 14 0 0,1 0 0 0 0,0 1 0 0 0,0-1 0 0 0,0 0 0 0 0,0 1-1 0 0,0-1 1 0 0,0 1 0 0 0,1-1 0 0 0,-1 0 0 0 0,1 1 0 0 0,-1-1 0 0 0,1 1-1 0 0,0 0 1 0 0,0-1 0 0 0,0 1 0 0 0,1-1 0 0 0,-1 1 0 0 0,1-1-1 0 0,-1 1 1 0 0,1-1 0 0 0,0 0 0 0 0,0 1 0 0 0,0-1 0 0 0,0 0-1 0 0,0 1 1 0 0,0-1 0 0 0,1 0 0 0 0,-1 0 0 0 0,1 0 0 0 0,-1 0-1 0 0,1 0 1 0 0,0-1 0 0 0,0 1 0 0 0,0 0 0 0 0,0-1 0 0 0,0 1-1 0 0,0-1 1 0 0,0 0 0 0 0,1 0 0 0 0,-1 0 0 0 0,0 0 0 0 0,1 0-1 0 0,-1 0 1 0 0,1-1 0 0 0,-1 1 0 0 0,1-1 0 0 0,-1 1 0 0 0,1-1-1 0 0,-1 0 1 0 0,1 0 0 0 0,-1 0 0 0 0,1-1 0 0 0,-1 1 0 0 0,1-1 0 0 0,-1 1-1 0 0,1-1 1 0 0,-1 0 0 0 0,1 0 0 0 0,-1 0 0 0 0,0 0 0 0 0,0 0-1 0 0,1 0 1 0 0,-1-1 0 0 0,0 1 0 0 0,1-2-14 0 0,169-72 503 0 0,-174 79-484 0 0,0 0 0 0 0,1 0 0 0 0,0 0 0 0 0,0 0 1 0 0,0 0-1 0 0,1 0 0 0 0,-1 0 0 0 0,1 0 0 0 0,0 0 0 0 0,0 0 0 0 0,0 0 0 0 0,1 0 0 0 0,-1 1 0 0 0,1-1 0 0 0,0 0 0 0 0,0 0 0 0 0,1-1 0 0 0,-1 1 0 0 0,1 0 0 0 0,0 0 0 0 0,0-1 1 0 0,0 1-1 0 0,0-1 0 0 0,1 1 0 0 0,-1-1 0 0 0,1 0 0 0 0,0 0 0 0 0,0 0 0 0 0,2 1-19 0 0,98 44-7621 0 0,-92-47 6203 0 0</inkml:trace>
  <inkml:trace contextRef="#ctx0" brushRef="#br0" timeOffset="162037.874">4970 9811 1132 0 0,'9'2'5271'0'0,"11"-21"-3397"0"0,-2-8-1675 0 0,-1-1-1 0 0,-1-1 1 0 0,-1 0-1 0 0,-1-1 1 0 0,-2-1-1 0 0,-1 0 0 0 0,-2 0 1 0 0,-1-1-1 0 0,0-9-198 0 0,20-63 348 0 0,-13 49-217 0 0,-15 54-110 0 0,4 39-69 0 0,99 111-14 0 0,-22-47 35 0 0,-79-96 68 0 0,0 0-1 0 0,0 0 1 0 0,-1 0 0 0 0,0 1-1 0 0,0-1 1 0 0,0 0 0 0 0,0 1-1 0 0,-1-1 1 0 0,-1 1-1 0 0,1-1 1 0 0,-1 1 0 0 0,0-1-1 0 0,0 0 1 0 0,-1 0-1 0 0,1 1 1 0 0,-2-1 0 0 0,1 0-1 0 0,0 0 1 0 0,-1-1-1 0 0,0 1 1 0 0,-1-1 0 0 0,1 1-1 0 0,-1-1 1 0 0,0 0-1 0 0,-1 0 1 0 0,1-1 0 0 0,-1 1-1 0 0,0-1 1 0 0,0 0-1 0 0,0 0 1 0 0,0-1 0 0 0,-1 1-1 0 0,1-1 1 0 0,-1 0-1 0 0,0-1 1 0 0,0 1 0 0 0,0-1-1 0 0,0-1 1 0 0,-1 1-1 0 0,1-1 1 0 0,-4 0-41 0 0,8 0-17 0 0,1-3-14 0 0,-1 0 1 0 0,1-1-1 0 0,0 1 0 0 0,-1 0 1 0 0,1-1-1 0 0,0 1 1 0 0,0 0-1 0 0,1-1 1 0 0,-1 0-1 0 0,0 1 0 0 0,1-1 1 0 0,0 1-1 0 0,0-1 1 0 0,-1 0-1 0 0,1 1 0 0 0,1-1 1 0 0,-1 0-1 0 0,0 1 1 0 0,1-1-1 0 0,-1 1 1 0 0,1-1-1 0 0,0 1 0 0 0,0-1 1 0 0,0 1-1 0 0,0-1 1 0 0,0 1-1 0 0,0 0 0 0 0,1 0 1 0 0,-1-1 30 0 0,0 3-6 0 0,20-45-262 0 0,2 1-1 0 0,2 1 1 0 0,1 2 0 0 0,3 0-1 0 0,1 2 1 0 0,2 1 0 0 0,4-1 268 0 0,-11 10 7 0 0,-25 29-2 0 0,0 0 0 0 0,-1 0 0 0 0,1-1 0 0 0,-1 1 0 0 0,1 0 1 0 0,-1 0-1 0 0,1 0 0 0 0,0 0 0 0 0,-1 0 0 0 0,1-1 0 0 0,0 1 0 0 0,-1 0 1 0 0,1 0-1 0 0,-1 0 0 0 0,1-1 0 0 0,0 1 0 0 0,0 0 0 0 0,-1-1 1 0 0,1 1-1 0 0,0 0 0 0 0,-1-1 0 0 0,1 1 0 0 0,0 0 0 0 0,0-1 1 0 0,0 1-1 0 0,-1-1 0 0 0,1 1 0 0 0,0 0 0 0 0,0-1 0 0 0,0 1 1 0 0,0-1-1 0 0,0 1 0 0 0,0-1 0 0 0,0 1 0 0 0,0 0 0 0 0,0-1 1 0 0,0 1-1 0 0,0-1 0 0 0,0 1 0 0 0,0 0 0 0 0,0-1 0 0 0,0 1 1 0 0,1-1-1 0 0,-1 1 0 0 0,0 0 0 0 0,0-1 0 0 0,0 1 0 0 0,1-1 1 0 0,-1 1-1 0 0,0 0 0 0 0,0-1 0 0 0,1 1 0 0 0,-1 0-5 0 0,-35 13 130 0 0,31-10-108 0 0,0-1 0 0 0,1 1 0 0 0,-1 0 0 0 0,0 0 0 0 0,1 0 0 0 0,0 0 0 0 0,0 1 0 0 0,0 0 0 0 0,0-1 0 0 0,0 1 0 0 0,1 0 0 0 0,0 0 0 0 0,0 0 0 0 0,0 0 0 0 0,0 1 0 0 0,1-1 0 0 0,-1 1 0 0 0,1-1 0 0 0,0 1 0 0 0,0-1 0 0 0,1 1 0 0 0,-1-1 1 0 0,1 1-1 0 0,0 0 0 0 0,1-1 0 0 0,-1 1 0 0 0,2 4-22 0 0,3 1 5 0 0,2 0 0 0 0,-1 0 0 0 0,2-1-1 0 0,-1 0 1 0 0,1 0 0 0 0,0-1 0 0 0,1 0 0 0 0,0 0 0 0 0,0-1 0 0 0,1 0 0 0 0,0-1 0 0 0,9 4-5 0 0,80 71 108 0 0,-98-78-123 0 0,1-1 1 0 0,-1 1-1 0 0,0-1 1 0 0,1 0-1 0 0,-1 1 0 0 0,0 0 1 0 0,0-1-1 0 0,-1 1 1 0 0,1 0-1 0 0,-1-1 0 0 0,1 1 1 0 0,-1 0-1 0 0,0 0 1 0 0,0 0-1 0 0,0-1 0 0 0,0 1 1 0 0,-1 0-1 0 0,1 0 1 0 0,-1-1-1 0 0,1 1 1 0 0,-1 0-1 0 0,0-1 0 0 0,0 1 1 0 0,0-1-1 0 0,-1 1 1 0 0,1-1-1 0 0,-1 1 0 0 0,1-1 1 0 0,-1 0-1 0 0,0 0 1 0 0,0 0-1 0 0,1 0 0 0 0,-2 0 1 0 0,1 0-1 0 0,0 0 1 0 0,0-1-1 0 0,0 1 0 0 0,-1-1 1 0 0,1 0-1 0 0,-1 1 1 0 0,1-1 14 0 0,-112 42-3983 0 0,77-41 1451 0 0,23-2 1306 0 0</inkml:trace>
  <inkml:trace contextRef="#ctx0" brushRef="#br0" timeOffset="162538.325">5961 9532 2240 0 0,'-1'-18'4465'0'0,"-31"24"-3334"0"0,12 3-903 0 0,0 0 0 0 0,1 1 1 0 0,0 1-1 0 0,1 1 0 0 0,0 0 0 0 0,1 1 1 0 0,0 1-1 0 0,1 1 0 0 0,1 1 0 0 0,-14 16-228 0 0,28-31 12 0 0,-1 1-1 0 0,0 0 0 0 0,0-1 1 0 0,1 1-1 0 0,0 0 0 0 0,-1 0 1 0 0,1 0-1 0 0,0 0 0 0 0,0 0 1 0 0,0 0-1 0 0,0 0 0 0 0,0 0 1 0 0,0 1-1 0 0,0-1 0 0 0,1 0 1 0 0,-1 0-1 0 0,1 1 0 0 0,0-1 1 0 0,0 0-1 0 0,0 1 0 0 0,0-1 1 0 0,0 0-1 0 0,0 1 0 0 0,1-1 1 0 0,-1 0-1 0 0,1 1 0 0 0,-1-1 1 0 0,1 0-1 0 0,0 0 0 0 0,0 0 1 0 0,0 0-1 0 0,0 0 0 0 0,0 0 1 0 0,1 0-1 0 0,-1 0 0 0 0,1 0 1 0 0,-1 0-1 0 0,1 0 0 0 0,0-1 1 0 0,-1 1-1 0 0,1-1 0 0 0,0 0 1 0 0,0 1-1 0 0,0-1 0 0 0,0 0 1 0 0,0 0-1 0 0,0 0 0 0 0,1 0 1 0 0,-1 0-1 0 0,0-1 0 0 0,0 1 1 0 0,2-1-12 0 0,131 8-1068 0 0,-114-10 710 0 0,0-2 0 0 0,0 0 0 0 0,0-2 0 0 0,-1 0 0 0 0,0-1 0 0 0,-1-1 0 0 0,1-1 0 0 0,-2-1 0 0 0,1 0 1 0 0,1-3 357 0 0,-19 12-22 0 0,0-1 1 0 0,0 1-1 0 0,0 0 1 0 0,-1-1 0 0 0,1 1-1 0 0,0-1 1 0 0,-1 1 0 0 0,1-1-1 0 0,-1 1 1 0 0,0-1-1 0 0,1 1 1 0 0,-1-1 0 0 0,0 1-1 0 0,0-1 1 0 0,0 1-1 0 0,0-1 1 0 0,0 0 0 0 0,0 1-1 0 0,-1-1 1 0 0,1 1 0 0 0,0-1-1 0 0,-1 1 1 0 0,1-1-1 0 0,-1 1 1 0 0,0-1 0 0 0,1 1-1 0 0,-1 0 1 0 0,0-1 0 0 0,0 1-1 0 0,0 0 1 0 0,0-1-1 0 0,0 1 1 0 0,0 0 0 0 0,0 0-1 0 0,0 0 1 0 0,-1 0 0 0 0,1 0-1 0 0,0 0 1 0 0,-1 1-1 0 0,1-1 1 0 0,-1 0 0 0 0,1 1-1 0 0,0-1 1 0 0,-1 1 0 0 0,0-1-1 0 0,0 1 22 0 0,-76-29 914 0 0,-63 11 728 0 0,141 14-1828 0 0,1 0-1 0 0,0 1 1 0 0,1-1 0 0 0,-1 0 0 0 0,0 1 0 0 0,1-1 0 0 0,0 1 0 0 0,0 0 0 0 0,0 0-1 0 0,0-1 1 0 0,1 1 0 0 0,-1 1 0 0 0,1-1 0 0 0,-1 0 0 0 0,1 1 0 0 0,0-1 0 0 0,0 1-1 0 0,0 0 1 0 0,1 0 0 0 0,-1 0 0 0 0,0 0 0 0 0,1 0 0 0 0,-1 1 0 0 0,1 0 0 0 0,1-1 186 0 0,19-13-1328 0 0</inkml:trace>
  <inkml:trace contextRef="#ctx0" brushRef="#br0" timeOffset="162959.029">6305 9422 1260 0 0,'-7'35'4336'0'0,"-20"21"-2882"0"0,4-9-527 0 0,-6 89 1088 0 0,29-133-1993 0 0,1 1 0 0 0,-1 0 0 0 0,1-1-1 0 0,-1 1 1 0 0,1-1 0 0 0,0 1 0 0 0,0 0-1 0 0,1-1 1 0 0,-1 0 0 0 0,1 1 0 0 0,0-1-1 0 0,0 0 1 0 0,0 0 0 0 0,0 0 0 0 0,0 0-1 0 0,1 0 1 0 0,-1-1 0 0 0,1 1 0 0 0,0-1-1 0 0,0 1 1 0 0,0-1 0 0 0,0 0 0 0 0,0 0-1 0 0,0 0 1 0 0,0-1 0 0 0,1 1 0 0 0,-1-1-1 0 0,1 0 1 0 0,-1 0 0 0 0,1 0 0 0 0,-1 0-1 0 0,1-1 1 0 0,0 1 0 0 0,-1-1 0 0 0,3 0-22 0 0,10 1-124 0 0,-1 0 1 0 0,1-1 0 0 0,0-1 0 0 0,0-1 0 0 0,0 0-1 0 0,0-1 1 0 0,-1 0 0 0 0,1-1 0 0 0,-1-1-1 0 0,0-1 1 0 0,-1 0 0 0 0,1-1 0 0 0,-1 0 0 0 0,0-1-1 0 0,-1-1 1 0 0,0 0 0 0 0,0-1 0 0 0,-1 0-1 0 0,-1-1 1 0 0,1 0 0 0 0,-2-1 0 0 0,6-8 123 0 0,-15 19 92 0 0,1-1 1 0 0,-1 0-1 0 0,0 0 1 0 0,0 0-1 0 0,-1 1 1 0 0,1-1-1 0 0,0 0 0 0 0,0 0 1 0 0,-1 0-1 0 0,1 0 1 0 0,-1 0-1 0 0,0 0 1 0 0,0-1-1 0 0,1 1 1 0 0,-2 0-1 0 0,1 0 1 0 0,0 0-1 0 0,0 0 0 0 0,0 0 1 0 0,-1 0-1 0 0,1 0 1 0 0,-1 0-1 0 0,0 0 1 0 0,0 0-1 0 0,1 0 1 0 0,-1 0-1 0 0,0 1 1 0 0,-1-1-1 0 0,1 0 1 0 0,0 1-1 0 0,0-1 0 0 0,-1 0 1 0 0,1 1-1 0 0,-1 0 1 0 0,1-1-1 0 0,-1 1 1 0 0,0 0-1 0 0,1 0 1 0 0,-1 0-1 0 0,0 0 1 0 0,0 0-1 0 0,0 0 1 0 0,0 0-1 0 0,0 1 0 0 0,0-1 1 0 0,0 1-1 0 0,0-1 1 0 0,0 1-1 0 0,0 0 1 0 0,0 0-1 0 0,0 0 1 0 0,0 0-1 0 0,0 0 1 0 0,0 0-1 0 0,-1 1 1 0 0,0-1-93 0 0,14 25 251 0 0,7 4-417 0 0,23 40-274 0 0,-29-22-3439 0 0,-12-46 2413 0 0,0-1 60 0 0,-14 9-1163 0 0,7-7 1367 0 0</inkml:trace>
  <inkml:trace contextRef="#ctx0" brushRef="#br0" timeOffset="163253.438">6611 9266 3644 0 0,'5'-26'10367'0'0,"-7"11"-8746"0"0,-21 31-11925 0 0,2-4 7640 0 0,7-5 1592 0 0</inkml:trace>
  <inkml:trace contextRef="#ctx0" brushRef="#br0" timeOffset="160341.734">2661 9638 836 0 0,'0'0'619'0'0,"14"-2"534"0"0,19-48 1622 0 0,45-84 1255 0 0,-91 370-2623 0 0,13-231-1401 0 0,-1 1-1 0 0,1 0 1 0 0,0 0 0 0 0,0 0-1 0 0,1-1 1 0 0,-1 1-1 0 0,1 0 1 0 0,1 0-1 0 0,-1-1 1 0 0,1 1 0 0 0,0-1-1 0 0,0 1 1 0 0,1-1-1 0 0,-1 0 1 0 0,1 0 0 0 0,0 0-1 0 0,1 0 1 0 0,-1-1-1 0 0,1 1 1 0 0,0-1-1 0 0,0 0 1 0 0,0 0 0 0 0,1 0-1 0 0,-1-1 1 0 0,1 1-1 0 0,0-1 1 0 0,0 0-1 0 0,0-1 1 0 0,0 1 0 0 0,1-1-1 0 0,-1 0 1 0 0,1 0-1 0 0,-1-1 1 0 0,1 0-1 0 0,0 0 1 0 0,0 0 0 0 0,-1 0-1 0 0,1-1 1 0 0,0 0-1 0 0,0 0 1 0 0,0-1-1 0 0,-1 0 1 0 0,1 0 0 0 0,0 0-1 0 0,-1-1 1 0 0,1 1-1 0 0,2-3-5 0 0,-1 0-29 0 0,0 0-1 0 0,-1 0 0 0 0,0-1 0 0 0,0 0 0 0 0,0-1 1 0 0,-1 1-1 0 0,0-1 0 0 0,0 0 0 0 0,0-1 0 0 0,-1 1 1 0 0,0-1-1 0 0,0 0 0 0 0,0 0 0 0 0,-1 0 0 0 0,0 0 1 0 0,-1 0-1 0 0,1-1 0 0 0,-1 0 0 0 0,-1 1 0 0 0,0-1 1 0 0,0 0-1 0 0,0 1 0 0 0,-1-9 30 0 0,0 15-42 0 0,-15-6-5 0 0,-11 11-32 0 0,24-2 81 0 0,1 0 0 0 0,0 0 0 0 0,-1 0 0 0 0,1 0 1 0 0,0 0-1 0 0,0 0 0 0 0,0 0 0 0 0,0 0 0 0 0,1 0 0 0 0,-1 1 0 0 0,1-1 0 0 0,-1 0 1 0 0,1 0-1 0 0,0 1 0 0 0,0-1 0 0 0,0 0 0 0 0,0 1 0 0 0,0-1 0 0 0,1 0 0 0 0,-1 1 1 0 0,1-1-1 0 0,-1 0 0 0 0,1 0 0 0 0,0 1 0 0 0,0-1 0 0 0,0 0 0 0 0,0 0 0 0 0,0 0 1 0 0,0 0-1 0 0,1 0 0 0 0,-1 0 0 0 0,0-1 0 0 0,1 1 0 0 0,0 0 0 0 0,-1-1 1 0 0,1 1-1 0 0,0-1 0 0 0,0 0 0 0 0,0 1 0 0 0,0-1 0 0 0,0 0 0 0 0,0 0 0 0 0,0 0 1 0 0,1-1-1 0 0,-1 1 0 0 0,1 0-2 0 0,109 21 99 0 0,-95-22-94 0 0,0 0 1 0 0,-1-2 0 0 0,1 0 0 0 0,-1-1 0 0 0,0-1-1 0 0,0 0 1 0 0,0-1 0 0 0,0-1 0 0 0,-1-1 0 0 0,7-3-6 0 0,-19 9-12 0 0,-1 0 0 0 0,0 0 1 0 0,1 0-1 0 0,-1 0 0 0 0,0 0 1 0 0,1-1-1 0 0,-1 1 1 0 0,0-1-1 0 0,0 1 0 0 0,0-1 1 0 0,0 0-1 0 0,0 0 0 0 0,-1 0 1 0 0,1 0-1 0 0,0 0 1 0 0,-1 0-1 0 0,0 0 0 0 0,1 0 1 0 0,-1-1-1 0 0,0 1 0 0 0,0-1 1 0 0,0 1-1 0 0,-1-1 0 0 0,1 1 1 0 0,-1-1-1 0 0,1 1 1 0 0,-1-1-1 0 0,0 1 0 0 0,0-1 1 0 0,0 0-1 0 0,0 1 0 0 0,0-1 1 0 0,-1 1-1 0 0,1-1 0 0 0,-1 0 1 0 0,1 1-1 0 0,-1 0 1 0 0,0-1-1 0 0,0 1 0 0 0,0-1 1 0 0,-1 1-1 0 0,1 0 0 0 0,0 0 1 0 0,-1 0-1 0 0,0 0 1 0 0,1 0-1 0 0,-1 0 0 0 0,0 0 1 0 0,0 0-1 0 0,0 1 0 0 0,0-1 1 0 0,0 1-1 0 0,-1-1 0 0 0,1 1 1 0 0,0 0-1 0 0,-1-1 12 0 0,-63-25-396 0 0,-3-2-3464 0 0,62 21 1351 0 0,7 4 1374 0 0</inkml:trace>
  <inkml:trace contextRef="#ctx0" brushRef="#br0" timeOffset="160747.118">3554 9674 1180 0 0,'59'9'4056'0'0,"-36"-12"-3807"0"0,-1-1 0 0 0,0-1-1 0 0,0-1 1 0 0,0-1 0 0 0,-1 0-1 0 0,0-2 1 0 0,0-1 0 0 0,-1-1-1 0 0,0 0 1 0 0,-1-1-1 0 0,4-5-248 0 0,-20 16 15 0 0,-1-1-1 0 0,1 1 0 0 0,0-1 1 0 0,-1 0-1 0 0,1 0 0 0 0,-1 0 1 0 0,0 0-1 0 0,1 0 1 0 0,-1-1-1 0 0,0 1 0 0 0,0-1 1 0 0,-1 0-1 0 0,1 1 0 0 0,0-1 1 0 0,-1 0-1 0 0,0 0 0 0 0,0 0 1 0 0,0 0-1 0 0,0 0 0 0 0,0 0 1 0 0,0 0-1 0 0,-1 0 0 0 0,1 0 1 0 0,-1 0-1 0 0,0-1 0 0 0,0 1 1 0 0,0 0-1 0 0,-1 0 0 0 0,1 0 1 0 0,-1 0-1 0 0,0 0 0 0 0,1 0 1 0 0,-1 0-1 0 0,-1 0 1 0 0,1 0-1 0 0,0 0 0 0 0,-1 0 1 0 0,1 0-1 0 0,-1 1 0 0 0,0-1 1 0 0,0 1-1 0 0,0-1 0 0 0,0 1 1 0 0,-1 0-1 0 0,1 0 0 0 0,0 0 1 0 0,-1 0-1 0 0,0 0 0 0 0,1 0 1 0 0,-1 1-1 0 0,0-1 0 0 0,0 1 1 0 0,0 0-1 0 0,0 0 0 0 0,0 0 1 0 0,0 0-15 0 0,-12-2 12 0 0,-1 1 0 0 0,1 0 0 0 0,0 1 1 0 0,-1 0-1 0 0,1 1 0 0 0,-1 1 0 0 0,1 1 0 0 0,0 0 1 0 0,-1 1-1 0 0,1 1 0 0 0,1 0 0 0 0,-1 1 0 0 0,0 0 1 0 0,1 1-1 0 0,0 1 0 0 0,1 0 0 0 0,-1 1 0 0 0,2 1 1 0 0,-1 0-1 0 0,1 0 0 0 0,0 2 0 0 0,1-1 0 0 0,-4 6-12 0 0,12-13-2 0 0,0 1-1 0 0,1 0 0 0 0,-1 0 1 0 0,1 0-1 0 0,0 0 0 0 0,0 0 0 0 0,0 0 1 0 0,1 0-1 0 0,-1 1 0 0 0,1-1 0 0 0,0 1 1 0 0,1-1-1 0 0,-1 1 0 0 0,1-1 0 0 0,-1 1 1 0 0,1 0-1 0 0,1-1 0 0 0,-1 1 1 0 0,1-1-1 0 0,0 1 0 0 0,0-1 0 0 0,0 1 1 0 0,0-1-1 0 0,1 0 0 0 0,0 1 0 0 0,0-1 1 0 0,0 0-1 0 0,0 0 0 0 0,1 0 0 0 0,-1 0 1 0 0,1-1-1 0 0,0 1 0 0 0,0-1 1 0 0,0 0-1 0 0,1 0 0 0 0,-1 0 0 0 0,1 0 1 0 0,0 0-1 0 0,0-1 0 0 0,0 0 0 0 0,0 0 1 0 0,0 0-1 0 0,0 0 0 0 0,1 0 0 0 0,-1-1 1 0 0,0 0-1 0 0,1 0 0 0 0,-1 0 1 0 0,1-1-1 0 0,4 1 3 0 0,31 9-1138 0 0,1-1 0 0 0,1-2 0 0 0,-1-2 0 0 0,1-2 1 0 0,35-1 1137 0 0,-28-2-1230 0 0</inkml:trace>
  <inkml:trace contextRef="#ctx0" brushRef="#br0" timeOffset="164762.828">7049 9520 1528 0 0,'0'0'668'0'0,"3"0"2"0"0,1-1-528 0 0,0-1 0 0 0,0 0 1 0 0,0 0-1 0 0,-1 0 0 0 0,1 0 0 0 0,0 0 1 0 0,-1-1-1 0 0,0 1 0 0 0,1-1 1 0 0,-1 0-1 0 0,0 0 0 0 0,0-1 1 0 0,-1 1-1 0 0,1 0 0 0 0,-1-1 0 0 0,1 0 1 0 0,-1 1-1 0 0,0-1 0 0 0,-1 0 1 0 0,1 0-1 0 0,-1 0 0 0 0,0 0 1 0 0,0-1-1 0 0,0 1 0 0 0,0 0 1 0 0,-1 0-1 0 0,1-1 0 0 0,-1 1 0 0 0,0 0 1 0 0,0 0-1 0 0,-1-1 0 0 0,0 1 1 0 0,1 0-1 0 0,-1 0 0 0 0,-1-1 1 0 0,1 1-1 0 0,-1 0 0 0 0,1 0 1 0 0,-1 1-1 0 0,0-1 0 0 0,-3-3-142 0 0,2 3 37 0 0,-1 1 1 0 0,-1 0-1 0 0,1 0 0 0 0,0 1 1 0 0,-1-1-1 0 0,1 1 0 0 0,-1 0 1 0 0,1 0-1 0 0,-1 0 0 0 0,0 1 1 0 0,0 0-1 0 0,0 0 0 0 0,0 0 0 0 0,0 0 1 0 0,0 1-1 0 0,0 0 0 0 0,0 0 1 0 0,0 0-1 0 0,-1 1 0 0 0,1 0 1 0 0,0 0-1 0 0,1 0 0 0 0,-1 0 1 0 0,0 1-1 0 0,0 0 0 0 0,0 0 1 0 0,1 0-1 0 0,-1 1-37 0 0,-118 86 401 0 0,116-83-371 0 0,1 1 1 0 0,1 0 0 0 0,0 0 0 0 0,0 0-1 0 0,0 1 1 0 0,1-1 0 0 0,0 1 0 0 0,0 0-1 0 0,1 0 1 0 0,0 0 0 0 0,0 1 0 0 0,1-1-1 0 0,0 1 1 0 0,1 0 0 0 0,0-1 0 0 0,0 7-31 0 0,3-11 12 0 0,0 0 1 0 0,1 0-1 0 0,-1-1 1 0 0,1 1-1 0 0,0-1 1 0 0,0 0-1 0 0,0 0 1 0 0,0 0-1 0 0,1 0 1 0 0,-1-1-1 0 0,1 1 1 0 0,0-1-1 0 0,-1 0 1 0 0,1 0-1 0 0,0 0 1 0 0,1-1-1 0 0,-1 1 1 0 0,0-1-1 0 0,0 0 1 0 0,0 0-1 0 0,1-1 1 0 0,-1 1-1 0 0,0-1 1 0 0,1 0-1 0 0,-1 0 1 0 0,1 0-1 0 0,-1-1 1 0 0,0 1-1 0 0,1-1 1 0 0,-1 0-1 0 0,0 0 1 0 0,0-1-13 0 0,6 0-8 0 0,-1 0 1 0 0,-1-1 0 0 0,1 0-1 0 0,0-1 1 0 0,-1 0 0 0 0,0 0-1 0 0,0-1 1 0 0,0 0-1 0 0,0 0 1 0 0,-1-1 0 0 0,0 0-1 0 0,0 0 1 0 0,0-1 0 0 0,-1 1-1 0 0,0-1 1 0 0,0-1 0 0 0,-1 1-1 0 0,0-1 1 0 0,0 0-1 0 0,-1-1 1 0 0,0 1 0 0 0,0-1-1 0 0,-1 1 1 0 0,0-1 0 0 0,-1-1 7 0 0,-2 10 0 0 0,0 1 1 0 0,0 0 0 0 0,0-1-1 0 0,0 1 1 0 0,0-1 0 0 0,0 1 0 0 0,0-1-1 0 0,0 1 1 0 0,0-1 0 0 0,0 1-1 0 0,-1-1 1 0 0,1 1 0 0 0,0-1-1 0 0,0 1 1 0 0,-1-1 0 0 0,1 0 0 0 0,0 1-1 0 0,0-1 1 0 0,-1 1 0 0 0,1-1-1 0 0,-1 0 1 0 0,1 1 0 0 0,0-1-1 0 0,-1 0 1 0 0,1 1 0 0 0,-1-1-1 0 0,1 0 1 0 0,-1 0 0 0 0,1 1 0 0 0,-1-1-1 0 0,1 0 1 0 0,-1 0 0 0 0,1 0-1 0 0,-1 0 1 0 0,1 0 0 0 0,-1 0-1 0 0,1 0 1 0 0,-1 0 0 0 0,1 0 0 0 0,-1 0-1 0 0,1 0 1 0 0,-1 0 0 0 0,1 0-1 0 0,-1 0 1 0 0,1 0 0 0 0,-1 0-1 0 0,1-1 1 0 0,-1 1 0 0 0,1 0 0 0 0,-1 0-1 0 0,1 0 1 0 0,-1-1 0 0 0,1 1-1 0 0,0 0 1 0 0,-1-1 0 0 0,1 1-1 0 0,-1-1 1 0 0,1 1 0 0 0,0 0-1 0 0,-1-1 1 0 0,1 1 0 0 0,0-1 0 0 0,0 1-1 0 0,-1-1 1 0 0,1 1 0 0 0,0-1-1 0 0,3 9-54 0 0,1 0 0 0 0,0-1 0 0 0,0 1 0 0 0,0-1 0 0 0,1 0 1 0 0,0 0-1 0 0,1-1 0 0 0,0 1 0 0 0,0-1 0 0 0,0-1 0 0 0,0 1 1 0 0,1-1-1 0 0,0 0 0 0 0,0 0 0 0 0,1-1 0 0 0,-1 0 0 0 0,1 0 0 0 0,0-1 1 0 0,0 0-1 0 0,0 0 0 0 0,0-1 0 0 0,0 0 0 0 0,1-1 0 0 0,-1 1 1 0 0,1-2-1 0 0,-1 1 0 0 0,1-1 0 0 0,-1 0 0 0 0,1-1 0 0 0,-1 0 0 0 0,1-1 1 0 0,-1 1-1 0 0,0-2 0 0 0,0 1 0 0 0,0-1 0 0 0,0 0 0 0 0,0-1 1 0 0,0 0-1 0 0,-1 0 0 0 0,0 0 0 0 0,0-1 0 0 0,0 0 0 0 0,0-1 0 0 0,-1 0 1 0 0,0 0-1 0 0,3-4 54 0 0,7-14-26 0 0,-1-1 0 0 0,-1 0 0 0 0,-1-2 0 0 0,-1 1 0 0 0,-2-2 0 0 0,0 1 0 0 0,-2-1 0 0 0,-1-1 0 0 0,0-11 26 0 0,12-37 559 0 0,10-83 1052 0 0,-25 137-869 0 0,-8 27-79 0 0,-9 45-431 0 0,3 2 1 0 0,1-1-1 0 0,3 1 0 0 0,2 1 1 0 0,3 35-233 0 0,0-74 7 0 0,1-1 0 0 0,1 1 1 0 0,0-1-1 0 0,1 1 0 0 0,0-1 0 0 0,0 0 1 0 0,2 0-1 0 0,-1 0 0 0 0,2 0 0 0 0,-1 0 1 0 0,2-1-1 0 0,-1 0 0 0 0,2 0 0 0 0,-1 0 1 0 0,1-1-1 0 0,1 0 0 0 0,0-1 0 0 0,0 1 1 0 0,1-1-1 0 0,0-1 0 0 0,1 0 0 0 0,0 0 1 0 0,0-1-1 0 0,1 0 0 0 0,0-1 0 0 0,0 0 1 0 0,0-1-1 0 0,1 0 0 0 0,-1-1 0 0 0,1 0 1 0 0,0-1-1 0 0,0 0 0 0 0,1-1 0 0 0,-1 0 1 0 0,1-1-1 0 0,-1 0 0 0 0,1-1 0 0 0,-1-1 1 0 0,4 0-8 0 0,-8 0-90 0 0,0-1 1 0 0,0 1 0 0 0,0-1 0 0 0,-1 0-1 0 0,1-1 1 0 0,-1 0 0 0 0,1 0 0 0 0,-1-1-1 0 0,0 0 1 0 0,0 0 0 0 0,-1-1 0 0 0,1 1-1 0 0,-1-1 1 0 0,0-1 0 0 0,0 1 0 0 0,-1-1-1 0 0,0 0 1 0 0,0-1 0 0 0,0 1 0 0 0,-1-1-1 0 0,0 0 1 0 0,0 0 0 0 0,0 0 0 0 0,-1 0-1 0 0,0-1 1 0 0,-1 1 0 0 0,0-1 0 0 0,0 0-1 0 0,1-7 90 0 0,-3 10-17 0 0,-1 0 1 0 0,1 1-1 0 0,-1-1 0 0 0,0 1 0 0 0,0-1 0 0 0,0 1 1 0 0,-1-1-1 0 0,0 1 0 0 0,0 0 0 0 0,0 0 0 0 0,0 0 0 0 0,0 0 1 0 0,-1 0-1 0 0,0 0 0 0 0,0 0 0 0 0,0 1 0 0 0,0 0 1 0 0,-1-1-1 0 0,1 1 0 0 0,-1 1 0 0 0,0-1 0 0 0,1 0 0 0 0,-1 1 1 0 0,-1 0-1 0 0,1 0 0 0 0,0 0 0 0 0,0 0 0 0 0,-1 1 1 0 0,-2-1 16 0 0,-136-17 1093 0 0,142 19-1086 0 0,0 1 0 0 0,0-1-1 0 0,0 1 1 0 0,0-1 0 0 0,0 1-1 0 0,0-1 1 0 0,0 1-1 0 0,0 0 1 0 0,0 0 0 0 0,0-1-1 0 0,1 1 1 0 0,-1 0 0 0 0,0 0-1 0 0,0 0 1 0 0,1 0 0 0 0,-1 0-1 0 0,1 0 1 0 0,-1 0-1 0 0,1 0 1 0 0,-1 0 0 0 0,1 0-1 0 0,-1 0 1 0 0,1 0 0 0 0,0 0-1 0 0,0 0 1 0 0,0 1 0 0 0,0-1-1 0 0,0 0 1 0 0,0 0-1 0 0,0 0 1 0 0,0 0 0 0 0,0 0-1 0 0,0 1 1 0 0,0-1 0 0 0,1 0-1 0 0,-1 0 1 0 0,0 0 0 0 0,1 0-1 0 0,-1 0 1 0 0,1 0-1 0 0,-1 0 1 0 0,1 0 0 0 0,0 0-1 0 0,0 0 1 0 0,-1 0 0 0 0,1 0-1 0 0,0-1 1 0 0,0 1 0 0 0,0 0-1 0 0,0 0 1 0 0,-1-1-1 0 0,1 1 1 0 0,0-1 0 0 0,0 1-1 0 0,1-1 1 0 0,-1 1 0 0 0,0-1-1 0 0,0 0 1 0 0,0 1 0 0 0,0-1-1 0 0,0 0 1 0 0,0 0-1 0 0,0 0 1 0 0,1 0 0 0 0,-1 0-7 0 0,201 82-636 0 0,-65-51-4640 0 0,-123-30 2716 0 0,-13-1 1330 0 0</inkml:trace>
  <inkml:trace contextRef="#ctx0" brushRef="#br0" timeOffset="165013.747">7558 9260 2092 0 0,'2'-31'7829'0'0,"57"-2"-6231"0"0,60 7-2471 0 0,5 23-4694 0 0,-86 3 3016 0 0,-22 0 1371 0 0</inkml:trace>
  <inkml:trace contextRef="#ctx0" brushRef="#br0" timeOffset="165665.406">9272 9313 860 0 0,'2'-2'164'0'0,"0"0"0"0"0,0 0-1 0 0,-1-1 1 0 0,1 1 0 0 0,0-1-1 0 0,-1 1 1 0 0,1-1 0 0 0,-1 1-1 0 0,0-1 1 0 0,0 0 0 0 0,0 0 0 0 0,0 1-1 0 0,0-1 1 0 0,-1 0 0 0 0,1 0-1 0 0,-1 0 1 0 0,0 0 0 0 0,0 0 0 0 0,0 0-1 0 0,0 0 1 0 0,0 0 0 0 0,-1 0-1 0 0,1 0 1 0 0,-1 1 0 0 0,0-1 0 0 0,0 0-1 0 0,0 0 1 0 0,0 0 0 0 0,0 1-1 0 0,-1-1-163 0 0,-2-4 180 0 0,1 1-1 0 0,-2 0 1 0 0,1 0-1 0 0,0 0 1 0 0,-1 0-1 0 0,0 1 1 0 0,-1 0-1 0 0,1 0 1 0 0,-1 0-1 0 0,0 1 1 0 0,0 0-1 0 0,0 0 1 0 0,-1 0-1 0 0,1 1 1 0 0,-1 0-1 0 0,0 0 1 0 0,0 1-1 0 0,-4-1-179 0 0,-5 4 84 0 0,1 0-1 0 0,0 1 1 0 0,0 0 0 0 0,0 2-1 0 0,1 0 1 0 0,-1 0 0 0 0,1 1-1 0 0,0 1 1 0 0,0 0 0 0 0,0 1-1 0 0,1 1 1 0 0,0 0 0 0 0,1 1-1 0 0,-1 0 1 0 0,2 1-1 0 0,0 0 1 0 0,0 1 0 0 0,0 0-1 0 0,2 1 1 0 0,-1 0 0 0 0,2 0-1 0 0,-1 1 1 0 0,2 0 0 0 0,0 1-1 0 0,0 0 1 0 0,1 0 0 0 0,1 0-1 0 0,0 0 1 0 0,1 1 0 0 0,1 0-1 0 0,0 0 1 0 0,1 0-1 0 0,1 0 1 0 0,0 1 0 0 0,1 7-84 0 0,1-16 10 0 0,-1-1 1 0 0,0 0 0 0 0,1 0 0 0 0,1 0-1 0 0,-1 0 1 0 0,1 0 0 0 0,0 0-1 0 0,0 0 1 0 0,0 0 0 0 0,1-1 0 0 0,0 1-1 0 0,0-1 1 0 0,0 1 0 0 0,1-1-1 0 0,0-1 1 0 0,0 1 0 0 0,0 0 0 0 0,0-1-1 0 0,1 0 1 0 0,0 0 0 0 0,0 0-1 0 0,0-1 1 0 0,0 1 0 0 0,1-1 0 0 0,-1 0-1 0 0,1-1 1 0 0,0 1 0 0 0,0-1-1 0 0,0-1 1 0 0,0 1 0 0 0,2 0-11 0 0,2-1-4 0 0,1 0 0 0 0,-1 0 1 0 0,0-1-1 0 0,0 0 0 0 0,0-1 1 0 0,0 0-1 0 0,0-1 0 0 0,0 0 0 0 0,0 0 1 0 0,0-1-1 0 0,0 0 0 0 0,-1-1 1 0 0,0 0-1 0 0,0-1 0 0 0,0 0 1 0 0,0 0-1 0 0,-1-1 0 0 0,0 0 0 0 0,0 0 1 0 0,0-1-1 0 0,-1 0 0 0 0,0 0 1 0 0,0-1-1 0 0,-1 0 0 0 0,0 0 1 0 0,0-1-1 0 0,-1 1 0 0 0,0-1 0 0 0,2-6 4 0 0,-6-2 357 0 0,-2 16-323 0 0,1 0-1 0 0,-1 0 1 0 0,1 0-1 0 0,0 0 0 0 0,0 0 1 0 0,-1 0-1 0 0,1 0 1 0 0,0 0-1 0 0,0 0 1 0 0,0 0-1 0 0,0 0 0 0 0,0 0 1 0 0,0 0-1 0 0,1 0 1 0 0,-1 0-1 0 0,0 0 0 0 0,1 0 1 0 0,-1 0-1 0 0,0 0 1 0 0,1 0-1 0 0,-1 0 1 0 0,1 0-1 0 0,-1 0 0 0 0,1 0 1 0 0,0 1-1 0 0,-1-1 1 0 0,1 0-1 0 0,0 0 0 0 0,0 1 1 0 0,-1-1-1 0 0,1 0 1 0 0,0 1-1 0 0,0-1 1 0 0,0 1-1 0 0,0-1 0 0 0,0 1 1 0 0,0-1-1 0 0,0 1 1 0 0,0 0-1 0 0,0-1 0 0 0,0 1 1 0 0,0 0-1 0 0,0 0 1 0 0,0 0-1 0 0,0 0 1 0 0,0 0-1 0 0,0 0 0 0 0,0 0 1 0 0,0 0-1 0 0,0 0 1 0 0,0 0-1 0 0,0 1 0 0 0,0-1 1 0 0,0 0-1 0 0,1 1-33 0 0,78 22-183 0 0,65 16-3572 0 0,1-11-3566 0 0,-129-27 6167 0 0</inkml:trace>
  <inkml:trace contextRef="#ctx0" brushRef="#br0" timeOffset="166448.695">9976 9086 1576 0 0,'4'-4'130'0'0,"1"1"-1"0"0,0-1 1 0 0,0 1-1 0 0,0 0 1 0 0,0 0-1 0 0,0 0 1 0 0,1 1-1 0 0,-1 0 1 0 0,1 0-1 0 0,0 0 1 0 0,0 1-1 0 0,0-1 1 0 0,-1 2-1 0 0,1-1 1 0 0,0 1-1 0 0,0-1 1 0 0,0 2 0 0 0,0-1-1 0 0,0 1 1 0 0,0-1-1 0 0,0 2 1 0 0,0-1-1 0 0,0 1 1 0 0,-1 0-1 0 0,1 0 1 0 0,-1 0-1 0 0,1 1 1 0 0,-1 0-1 0 0,0 0 1 0 0,0 0-1 0 0,0 1 1 0 0,0 0-1 0 0,-1 0 1 0 0,0 0-1 0 0,1 0 1 0 0,-2 0-1 0 0,1 1 1 0 0,2 3-130 0 0,4 7 209 0 0,-1-1-1 0 0,-1 1 1 0 0,0 1 0 0 0,-1-1 0 0 0,-1 1 0 0 0,0 1-1 0 0,-1-1 1 0 0,-1 1 0 0 0,0 0 0 0 0,-2 0 0 0 0,0 0-1 0 0,0 0 1 0 0,-2 0 0 0 0,0 7-209 0 0,-1-13 142 0 0,0 1 1 0 0,-1-1-1 0 0,-1 1 0 0 0,1-1 1 0 0,-2 0-1 0 0,1 0 1 0 0,-2-1-1 0 0,1 1 1 0 0,-1-1-1 0 0,-1 0 0 0 0,0 0 1 0 0,0 0-1 0 0,-1-1 1 0 0,-1 0-1 0 0,1 0 0 0 0,-1-1 1 0 0,-7 6-143 0 0,13-15 20 0 0,0 1 0 0 0,0 0 0 0 0,0-1 0 0 0,1 1 0 0 0,-1-1 1 0 0,0 0-1 0 0,0 1 0 0 0,1-1 0 0 0,-1 0 0 0 0,1 0 0 0 0,-1 0 0 0 0,1 0 1 0 0,-1 0-1 0 0,1-1 0 0 0,-1 1 0 0 0,1 0 0 0 0,0-1 0 0 0,0 1 0 0 0,0-1 0 0 0,0 1 1 0 0,0-1-1 0 0,0 0 0 0 0,0 1 0 0 0,0-1 0 0 0,1 0 0 0 0,-1 1 0 0 0,0-1 1 0 0,1 0-1 0 0,0 0 0 0 0,-1 0 0 0 0,1 0 0 0 0,0 0 0 0 0,0 1 0 0 0,0-1 0 0 0,0-1-20 0 0,2-21-23 0 0,0 0-1 0 0,2 0 1 0 0,0 0-1 0 0,2 1 0 0 0,0 0 1 0 0,2 0-1 0 0,0 0 1 0 0,2 1-1 0 0,0 0 0 0 0,2 1 1 0 0,0 0-1 0 0,1 1 0 0 0,1 0 1 0 0,8-7 23 0 0,86-94-258 0 0,-105 122 252 0 0,1-1 1 0 0,-1 0-1 0 0,1 1 0 0 0,-1 0 1 0 0,1 0-1 0 0,-1 0 0 0 0,1 0 1 0 0,-1 0-1 0 0,0 1 0 0 0,0 0 1 0 0,0 0-1 0 0,0-1 1 0 0,0 2-1 0 0,0-1 0 0 0,0 0 1 0 0,0 0-1 0 0,-1 1 0 0 0,1 0 1 0 0,-1-1-1 0 0,0 1 1 0 0,0 0-1 0 0,0 0 0 0 0,0 0 1 0 0,-1 1-1 0 0,1-1 0 0 0,-1 0 1 0 0,0 1-1 0 0,0-1 0 0 0,0 0 1 0 0,0 1-1 0 0,0-1 1 0 0,-1 3 5 0 0,8 10-18 0 0,21 42-339 0 0,-19-34 304 0 0,2-1 0 0 0,0 0 0 0 0,2 0 0 0 0,0-2-1 0 0,1 1 1 0 0,1-2 0 0 0,9 8 53 0 0,-19-23-481 0 0,0 1 0 0 0,1-1 0 0 0,-1-1 0 0 0,1 1-1 0 0,0-1 1 0 0,1 0 0 0 0,-1-1 0 0 0,1 0 0 0 0,-1 0 0 0 0,1-1 0 0 0,0 1 0 0 0,0-2 0 0 0,0 1 0 0 0,0-1 0 0 0,1 0 0 0 0,4-1 481 0 0,-3 0-1370 0 0</inkml:trace>
  <inkml:trace contextRef="#ctx0" brushRef="#br0" timeOffset="166902.612">10902 9251 1440 0 0,'32'-70'6347'0'0,"-51"132"-4177"0"0,19-57-2147 0 0,0-1 1 0 0,0 1-1 0 0,0-1 0 0 0,1 0 1 0 0,0 1-1 0 0,0-1 1 0 0,0 0-1 0 0,0 0 0 0 0,0 1 1 0 0,1-1-1 0 0,0 0 1 0 0,0-1-1 0 0,0 1 0 0 0,0 0 1 0 0,1 0-1 0 0,0-1 1 0 0,-1 1-1 0 0,1-1 0 0 0,0 0 1 0 0,1 0-1 0 0,-1 0 1 0 0,0-1-1 0 0,1 1 0 0 0,0-1 1 0 0,-1 1-1 0 0,1-1 1 0 0,0 0-1 0 0,0-1 0 0 0,1 1 1 0 0,-1-1-1 0 0,0 0 1 0 0,0 0-1 0 0,1 0 0 0 0,-1 0 1 0 0,0-1-1 0 0,1 0 1 0 0,3 0-24 0 0,162-20 13 0 0,-160 17-9 0 0,0 1 0 0 0,-1-1 1 0 0,0-1-1 0 0,0 1 1 0 0,0-2-1 0 0,0 1 1 0 0,-1-1-1 0 0,1-1 0 0 0,-1 1 1 0 0,-1-1-1 0 0,1-1 1 0 0,-1 1-1 0 0,0-1 1 0 0,0-1-1 0 0,-1 1 0 0 0,5-8-4 0 0,-12 11 65 0 0,0 1-1 0 0,1-1 1 0 0,-1 1-1 0 0,0-1 0 0 0,-1 1 1 0 0,1-1-1 0 0,0 1 1 0 0,-1 0-1 0 0,0-1 0 0 0,0 1 1 0 0,0 0-1 0 0,0 0 1 0 0,-1 1-1 0 0,1-1 0 0 0,-1 0 1 0 0,1 1-1 0 0,-1-1 1 0 0,0 1-1 0 0,0 0 0 0 0,0 0 1 0 0,0 0-1 0 0,0 1 0 0 0,-1-1 1 0 0,1 1-1 0 0,-1-1 1 0 0,1 1-1 0 0,-1 0 0 0 0,1 0 1 0 0,-1 1-1 0 0,1-1 1 0 0,-1 1-1 0 0,0 0 0 0 0,1 0 1 0 0,-2 0-65 0 0,4 1-6 0 0,0 1 0 0 0,0-1 1 0 0,0 1-1 0 0,0 0 0 0 0,0-1 0 0 0,0 1 0 0 0,0 0 1 0 0,1 0-1 0 0,-1-1 0 0 0,1 1 0 0 0,-1 0 1 0 0,1 0-1 0 0,0 0 0 0 0,-1 0 0 0 0,1 0 0 0 0,0 0 1 0 0,0-1-1 0 0,1 1 0 0 0,-1 0 0 0 0,0 0 1 0 0,1 0-1 0 0,-1 0 0 0 0,1 0 0 0 0,-1-1 0 0 0,1 1 1 0 0,0 0-1 0 0,0 0 0 0 0,-1-1 0 0 0,1 1 1 0 0,1-1-1 0 0,-1 1 0 0 0,0-1 0 0 0,0 1 0 0 0,1-1 1 0 0,-1 1-1 0 0,1-1 6 0 0,96 106-1809 0 0,-1-2-5834 0 0,-91-98 6459 0 0</inkml:trace>
  <inkml:trace contextRef="#ctx0" brushRef="#br0" timeOffset="167635.956">11553 9134 2440 0 0,'52'175'4936'0'0,"-33"-38"-2463"0"0,21-226-395 0 0,81-130-2119 0 0,-65 176-439 0 0,-3 119 328 0 0,-27 103 400 0 0,-26-177-96 0 0,-5 5 180 0 0,50-190-127 0 0,-6 89-492 0 0,2 125-41 0 0,122 176-264 0 0,-114-168-639 0 0,-26-41-2017 0 0,12-50 745 0 0,-28 31 1697 0 0</inkml:trace>
  <inkml:trace contextRef="#ctx0" brushRef="#br0" timeOffset="168117.551">12344 9128 2492 0 0,'3'-326'7281'0'0,"-33"270"-4301"0"0,17 119-2267 0 0,55 281-106 0 0,-23-102-130 0 0,-23-259-446 0 0,8 5-57 0 0,1-1 0 0 0,1 1 0 0 0,0 1-1 0 0,0-1 1 0 0,1 1 0 0 0,1 0 0 0 0,0 1-1 0 0,0 0 1 0 0,1 0 0 0 0,0 0-1 0 0,1 1 1 0 0,0 1 0 0 0,0 0 0 0 0,1 0-1 0 0,0 1 1 0 0,0 0 0 0 0,1 1 0 0 0,-1 0-1 0 0,1 1 1 0 0,1 1 0 0 0,-1 0 0 0 0,1 0-1 0 0,0 1 1 0 0,0 1 0 0 0,0 0 0 0 0,0 1-1 0 0,0 0 1 0 0,0 1 0 0 0,0 0-1 0 0,0 1 1 0 0,0 1 0 0 0,0 0 0 0 0,0 1-1 0 0,0 0 1 0 0,0 1 0 0 0,9 4 26 0 0,-21-7 6 0 0,0-1 0 0 0,0 1 0 0 0,1 0 1 0 0,-1 0-1 0 0,0 0 0 0 0,0 0 0 0 0,0 0 0 0 0,0 0 0 0 0,0 1 1 0 0,0-1-1 0 0,0 0 0 0 0,0 0 0 0 0,0 1 0 0 0,-1-1 1 0 0,1 1-1 0 0,-1-1 0 0 0,1 1 0 0 0,-1-1 0 0 0,1 0 0 0 0,-1 1 1 0 0,0 0-1 0 0,1-1 0 0 0,-1 1 0 0 0,0-1 0 0 0,0 1 0 0 0,0-1 1 0 0,-1 1-1 0 0,1-1 0 0 0,0 1 0 0 0,-1-1 0 0 0,1 1 0 0 0,0-1 1 0 0,-1 1-1 0 0,0-1 0 0 0,1 0 0 0 0,-1 1 0 0 0,0-1 1 0 0,0 0-1 0 0,0 1 0 0 0,1-1 0 0 0,-2 0 0 0 0,1 0 0 0 0,0 0 1 0 0,0 0-1 0 0,0 0 0 0 0,0 0 0 0 0,-1 0 0 0 0,1 0 0 0 0,0-1 1 0 0,-1 1-1 0 0,1 0 0 0 0,0-1 0 0 0,-1 1 0 0 0,1-1 0 0 0,-1 1 1 0 0,1-1-1 0 0,-1 0-6 0 0,-89 42 409 0 0,-107-15-391 0 0,197-27-55 0 0,0-1-1 0 0,-1 1 0 0 0,1-1 0 0 0,0 1 0 0 0,0-1 0 0 0,0 0 1 0 0,0 0-1 0 0,0 1 0 0 0,0-1 0 0 0,0 0 0 0 0,0 0 1 0 0,1 0-1 0 0,-1 0 0 0 0,0 0 0 0 0,0 0 0 0 0,1-1 0 0 0,-1 1 1 0 0,1 0-1 0 0,-1 0 0 0 0,1 0 0 0 0,-1-1 0 0 0,1 1 1 0 0,0 0-1 0 0,0 0 0 0 0,0-1 0 0 0,-1 1 0 0 0,1 0 0 0 0,0 0 1 0 0,0-1-1 0 0,1 1 0 0 0,-1 0 0 0 0,0-1 0 0 0,0 1 1 0 0,1 0-1 0 0,-1 0 0 0 0,1 0 0 0 0,-1-1 0 0 0,1 1 0 0 0,-1 0 1 0 0,1 0-1 0 0,0 0 0 0 0,-1 0 0 0 0,1 0 0 0 0,0 0 1 0 0,0 0-1 0 0,0 0 0 0 0,0 0 0 0 0,0 0 0 0 0,0 1 1 0 0,0-1-1 0 0,0 0 0 0 0,0 1 0 0 0,0-1 0 0 0,0 0 0 0 0,1 1 1 0 0,-1 0-1 0 0,1-1 38 0 0,177-97-8698 0 0,-151 86 7428 0 0</inkml:trace>
  <inkml:trace contextRef="#ctx0" brushRef="#br0" timeOffset="168475.672">12798 9145 2024 0 0,'35'11'4197'0'0,"35"-16"-2694"0"0,-29-2-1102 0 0,7-1 89 0 0,-1-1-1 0 0,-1-3 0 0 0,0-2 0 0 0,0-1 1 0 0,18-11-490 0 0,-62 25 11 0 0,-1 1 0 0 0,1-1 0 0 0,-1 0 0 0 0,1 1 1 0 0,-1-1-1 0 0,1 0 0 0 0,-1 0 0 0 0,0 0 0 0 0,1 0 1 0 0,-1 0-1 0 0,0 0 0 0 0,0 0 0 0 0,0 0 0 0 0,0-1 1 0 0,0 1-1 0 0,0 0 0 0 0,0-1 0 0 0,0 1 0 0 0,0-1 1 0 0,-1 1-1 0 0,1-1 0 0 0,0 1 0 0 0,-1-1 0 0 0,1 1 1 0 0,-1-1-1 0 0,0 0 0 0 0,0 1 0 0 0,1-1 0 0 0,-1 0 1 0 0,0 1-1 0 0,-1-1 0 0 0,1 0 0 0 0,0 1 0 0 0,0-1 1 0 0,-1 1-1 0 0,1-1 0 0 0,-1 0 0 0 0,1 1 0 0 0,-1-1 1 0 0,1 1-1 0 0,-1-1 0 0 0,0 1 0 0 0,0-1 0 0 0,0 1 1 0 0,0 0-1 0 0,0 0 0 0 0,0-1 0 0 0,0 1 0 0 0,-1 0 1 0 0,1 0-1 0 0,0 0 0 0 0,-1 0 0 0 0,1 0 0 0 0,0 0 1 0 0,-1 1-1 0 0,1-1 0 0 0,-1 0 0 0 0,1 1 0 0 0,-1-1 1 0 0,0 1-1 0 0,1 0 0 0 0,-1-1 0 0 0,0 1 0 0 0,1 0 1 0 0,-1 0-1 0 0,0 0 0 0 0,1 0 0 0 0,-1 0 0 0 0,1 0 1 0 0,-2 1-12 0 0,-10-3 73 0 0,0 1 1 0 0,-1 0-1 0 0,1 1 0 0 0,0 0 1 0 0,0 2-1 0 0,0-1 1 0 0,-1 1-1 0 0,2 1 1 0 0,-1 0-1 0 0,0 1 0 0 0,1 1 1 0 0,-1 0-1 0 0,1 0 1 0 0,1 1-1 0 0,-1 1 1 0 0,1 0-1 0 0,0 0 1 0 0,0 1-1 0 0,1 1 0 0 0,0-1 1 0 0,0 3-74 0 0,8-9-7 0 0,0 0 0 0 0,0 0 0 0 0,1 0 0 0 0,-1 0 0 0 0,0 1 0 0 0,1-1 0 0 0,0 0 0 0 0,0 1 0 0 0,-1-1 0 0 0,1 1 0 0 0,1-1 0 0 0,-1 1 0 0 0,0 0 0 0 0,1-1 0 0 0,-1 1 0 0 0,1 0 0 0 0,0 0 0 0 0,0-1 0 0 0,0 1 0 0 0,0 0 0 0 0,1-1 0 0 0,-1 1 0 0 0,1 0 0 0 0,-1-1 0 0 0,1 1 0 0 0,0 0 0 0 0,0-1 0 0 0,0 1 0 0 0,0-1 0 0 0,1 0 0 0 0,-1 1 0 0 0,1-1 0 0 0,-1 0 0 0 0,1 0 0 0 0,0 0 0 0 0,0 0 0 0 0,0 0 0 0 0,0 0 0 0 0,0 0 0 0 0,0-1 0 0 0,0 1 0 0 0,1-1 0 0 0,-1 0 0 0 0,3 2 7 0 0,119 35-2509 0 0,-8-32-3950 0 0,-102-6 5193 0 0</inkml:trace>
  <inkml:trace contextRef="#ctx0" brushRef="#br0" timeOffset="168756.027">13325 9131 2216 0 0,'6'-5'165'0'0,"0"0"-1"0"0,1 1 1 0 0,0-1 0 0 0,0 1-1 0 0,0 1 1 0 0,1-1-1 0 0,-1 1 1 0 0,1 0 0 0 0,0 1-1 0 0,0 0 1 0 0,0 0-1 0 0,0 1 1 0 0,0 0 0 0 0,0 0-1 0 0,0 1 1 0 0,0 0 0 0 0,0 0-1 0 0,0 1 1 0 0,0 0-1 0 0,0 0 1 0 0,0 1 0 0 0,0 0-1 0 0,0 1 1 0 0,0 0-1 0 0,-1 0 1 0 0,1 0 0 0 0,-1 1-1 0 0,0 0 1 0 0,0 1-1 0 0,-1-1 1 0 0,1 1 0 0 0,-1 1-1 0 0,0-1 1 0 0,0 1-1 0 0,-1 0 1 0 0,0 0 0 0 0,0 1-1 0 0,0 0 1 0 0,-1-1-1 0 0,0 2 1 0 0,0-1 0 0 0,-1 0-1 0 0,1 1 1 0 0,0 6-165 0 0,-4-11 132 0 0,0 1 1 0 0,0-1 0 0 0,0 1-1 0 0,-1-1 1 0 0,0 1-1 0 0,0-1 1 0 0,0 1-1 0 0,0-1 1 0 0,0 1-1 0 0,-1-1 1 0 0,1 0 0 0 0,-1 0-1 0 0,0 0 1 0 0,0 0-1 0 0,0 0 1 0 0,0 0-1 0 0,-1 0 1 0 0,1-1-1 0 0,-1 1 1 0 0,1-1-1 0 0,-1 0 1 0 0,0 0 0 0 0,0 0-1 0 0,0 0 1 0 0,0 0-1 0 0,-1-1 1 0 0,1 1-1 0 0,0-1 1 0 0,-1 0-1 0 0,1 0 1 0 0,-1 0 0 0 0,-1 0-133 0 0,4-1 322 0 0,1-4-325 0 0,0 0-1 0 0,0 0 0 0 0,0 0 0 0 0,0 0 1 0 0,1 0-1 0 0,-1 0 0 0 0,1 0 0 0 0,0 1 1 0 0,0-1-1 0 0,1 0 0 0 0,-1 0 1 0 0,1 1-1 0 0,0-1 0 0 0,0 1 0 0 0,0-1 1 0 0,0 1-1 0 0,1 0 0 0 0,-1 0 0 0 0,1 0 1 0 0,0 0 3 0 0,-1 0-46 0 0,89-100-2726 0 0,10-16-4459 0 0,-90 99 5883 0 0,-6 2 120 0 0</inkml:trace>
  <inkml:trace contextRef="#ctx0" brushRef="#br0" timeOffset="170998.225">14533 8570 1452 0 0,'16'-2'2884'0'0,"5"-15"-1102"0"0,-2-7-1268 0 0,-2 9 6551 0 0,-31 33-7254 0 0,1 5 287 0 0,1 0 0 0 0,1 1 0 0 0,1 0 0 0 0,1 0 0 0 0,1 1 1 0 0,2 0-1 0 0,0 1 0 0 0,1-1 0 0 0,2 1 0 0 0,1 0 0 0 0,0 0 0 0 0,2 0 0 0 0,2 1 1 0 0,2 19-99 0 0,-3 11 356 0 0,36 185 1138 0 0,-4-94-184 0 0,-31-126-2193 0 0,-8-34-2102 0 0,-9-39-1790 0 0,9-57-2209 0 0,6 86 5665 0 0</inkml:trace>
  <inkml:trace contextRef="#ctx0" brushRef="#br0" timeOffset="171295.479">14483 8885 1576 0 0,'2'-9'274'0'0,"-1"-1"1"0"0,2 1-1 0 0,-1 0 1 0 0,1-1-1 0 0,1 1 0 0 0,0 1 1 0 0,0-1-1 0 0,0 0 0 0 0,1 1 1 0 0,1 0-1 0 0,-1 0 0 0 0,1 1 1 0 0,1-1-1 0 0,-1 1 0 0 0,1 1 1 0 0,0-1-1 0 0,1 1 0 0 0,0 0 1 0 0,0 1-1 0 0,0 0 0 0 0,0 0 1 0 0,9-3-275 0 0,4-1 201 0 0,0 0 0 0 0,0 2 0 0 0,0 0 0 0 0,1 1 0 0 0,0 2 0 0 0,1 0 0 0 0,-1 1 0 0 0,1 1 1 0 0,8 1-202 0 0,-24 1 37 0 0,-1 0 0 0 0,1 1 0 0 0,0 0 0 0 0,-1 0 0 0 0,1 0 0 0 0,-1 1 0 0 0,1 0 0 0 0,-1 0 0 0 0,0 0 0 0 0,0 1 0 0 0,0 0 0 0 0,0 0 0 0 0,0 1 0 0 0,-1 0 0 0 0,1 0 0 0 0,-1 0 0 0 0,0 0 0 0 0,0 1 0 0 0,-1 0 0 0 0,1 0 0 0 0,-1 0 0 0 0,0 1 0 0 0,0-1 0 0 0,-1 1 0 0 0,0 0 0 0 0,0 0 0 0 0,0 0 0 0 0,1 5-37 0 0,-6-5 40 0 0,0 0 1 0 0,0 1-1 0 0,0-1 1 0 0,-1 0-1 0 0,0 0 1 0 0,0-1-1 0 0,0 1 1 0 0,-1-1-1 0 0,0 1 1 0 0,0-1 0 0 0,0 0-1 0 0,-1-1 1 0 0,1 1-1 0 0,-1-1 1 0 0,0 0-1 0 0,-1 0 1 0 0,1 0-1 0 0,-1-1 1 0 0,1 0-1 0 0,-3 1-40 0 0,0 1 65 0 0,-178 82-409 0 0,102-76-4904 0 0,75-26 2693 0 0,8 7 1329 0 0</inkml:trace>
  <inkml:trace contextRef="#ctx0" brushRef="#br0" timeOffset="171748.07">15315 9103 876 0 0,'9'17'6510'0'0,"-24"33"-5667"0"0,11-38-197 0 0,-16 176 2400 0 0,20-182-3021 0 0,1 1 1 0 0,0-1-1 0 0,0 1 1 0 0,0-1-1 0 0,0 0 1 0 0,1 0-1 0 0,0 0 0 0 0,0 0 1 0 0,1 0-1 0 0,0 0 1 0 0,0-1-1 0 0,0 1 1 0 0,1-1-1 0 0,-1 0 1 0 0,1 0-1 0 0,1 0 1 0 0,-1 0-1 0 0,1-1 1 0 0,-1 0-1 0 0,1 0 1 0 0,1 0-1 0 0,-1-1 1 0 0,0 1-1 0 0,1-1 1 0 0,0 0-1 0 0,-1-1 0 0 0,5 2-25 0 0,-6-4-233 0 0,1-1-1 0 0,-1 1 1 0 0,1-1-1 0 0,0 0 0 0 0,-1 0 1 0 0,1-1-1 0 0,-1 1 1 0 0,0-1-1 0 0,0 0 0 0 0,1 0 1 0 0,-1-1-1 0 0,0 1 1 0 0,-1-1-1 0 0,1 0 0 0 0,0 0 1 0 0,-1 0-1 0 0,0 0 0 0 0,1 0 1 0 0,-1-1-1 0 0,0 0 1 0 0,-1 0-1 0 0,1 1 0 0 0,-1-1 1 0 0,0-1-1 0 0,0 1 1 0 0,0 0-1 0 0,0 0 0 0 0,-1-1 1 0 0,0 1-1 0 0,0-1 1 0 0,0 0-1 0 0,0 1 0 0 0,-1-1 1 0 0,0 1-1 0 0,0-1 0 0 0,0 0 1 0 0,0 1-1 0 0,-1-1 1 0 0,-1-4 233 0 0,2-16-1198 0 0</inkml:trace>
  <inkml:trace contextRef="#ctx0" brushRef="#br0" timeOffset="172076.162">15349 8926 2308 0 0,'-98'-5'8202'0'0,"97"3"-8151"0"0,0 0 0 0 0,0 0 0 0 0,1 0 0 0 0,-1-1 0 0 0,1 1 0 0 0,-1 0 0 0 0,1 0 0 0 0,0-1 0 0 0,0 1 0 0 0,-1 0 0 0 0,2-1 0 0 0,-1 1 0 0 0,0 0 0 0 0,0-1 0 0 0,1 1 0 0 0,-1 0 0 0 0,1 0 0 0 0,0-1-1 0 0,0 1 1 0 0,0 0 0 0 0,0 0 0 0 0,0 0 0 0 0,0 0 0 0 0,1 0 0 0 0,-1 0 0 0 0,0 0 0 0 0,1 1 0 0 0,1-2-51 0 0,-3 3 33 0 0,-1 1-1 0 0,0-1 1 0 0,1 1-1 0 0,-1-1 1 0 0,1 1-1 0 0,-1-1 1 0 0,0 1 0 0 0,0-1-1 0 0,1 1 1 0 0,-1-1-1 0 0,0 0 1 0 0,0 0-1 0 0,1 1 1 0 0,-1-1-1 0 0,0 0 1 0 0,0 0 0 0 0,0 0-1 0 0,0 0 1 0 0,1 0-1 0 0,-1 0 1 0 0,0 0-1 0 0,0 0 1 0 0,0 0-1 0 0,1 0 1 0 0,-1 0 0 0 0,0-1-1 0 0,0 1 1 0 0,0 0-1 0 0,1-1 1 0 0,-1 1-1 0 0,0 0 1 0 0,0-1-1 0 0,1 1 1 0 0,-1-1 0 0 0,0 1-1 0 0,1-1 1 0 0,-1 0-1 0 0,1 1 1 0 0,-1-1-1 0 0,1 1 1 0 0,-1-1-1 0 0,1 0 1 0 0,-1 1 0 0 0,1-1-1 0 0,0 0 1 0 0,-1 0-1 0 0,1 1 1 0 0,0-1-1 0 0,-1 0 1 0 0,1 0-1 0 0,0 0 1 0 0,0 1 0 0 0,0-1-1 0 0,0 0 1 0 0,0 0-1 0 0,0 0 1 0 0,0 0-1 0 0,0 1 1 0 0,0-1-1 0 0,0 0 1 0 0,1 0 0 0 0,-1 0-1 0 0,0 1 1 0 0,0-1-1 0 0,1 0 1 0 0,-1 0-1 0 0,1 1 1 0 0,-1-1-1 0 0,0 0 1 0 0,1 0-33 0 0,-68 32-1331 0 0,104-12-7899 0 0,-17-19 7935 0 0,-6-1 131 0 0</inkml:trace>
  <inkml:trace contextRef="#ctx0" brushRef="#br0" timeOffset="173088.634">15976 8710 1304 0 0,'-23'-5'2764'0'0,"0"-13"-1819"0"0,15 14 1905 0 0,239-7-357 0 0,-222 10-2542 0 0,175-16-739 0 0,-67 13-4779 0 0,-107 4 4327 0 0,-1 3 20 0 0</inkml:trace>
  <inkml:trace contextRef="#ctx0" brushRef="#br0" timeOffset="173275.17">16099 8975 1120 0 0,'31'0'1040'0'0,"2"-1"-272"0"0,-15 1-104 0 0,9 0-32 0 0,5 0-204 0 0,3 0-160 0 0,2 0-28 0 0,40-11-608 0 0,-39 7-652 0 0,1-1 56 0 0,-4-4 28 0 0</inkml:trace>
  <inkml:trace contextRef="#ctx0" brushRef="#br0" timeOffset="173629.317">17200 8617 1588 0 0,'13'-13'9813'0'0,"-15"30"-7331"0"0,-6 42-2241 0 0,3 0 0 0 0,2 0 0 0 0,3 1 0 0 0,2-1 0 0 0,3 0 0 0 0,3 0 0 0 0,2 0 0 0 0,18 54-241 0 0,-12-23-2509 0 0,-16-86 1252 0 0,0-4-392 0 0,-18 10-2822 0 0,1-30 1828 0 0,6 4 1349 0 0</inkml:trace>
  <inkml:trace contextRef="#ctx0" brushRef="#br0" timeOffset="173953.515">17191 8590 1348 0 0,'-1'-8'192'0'0,"1"1"1"0"0,0-1-1 0 0,1 0 1 0 0,-1 1-1 0 0,1-1 0 0 0,1 0 1 0 0,0 1-1 0 0,0 0 0 0 0,0-1 1 0 0,1 1-1 0 0,0 0 0 0 0,1 0 1 0 0,-1 1-1 0 0,1-1 0 0 0,0 1 1 0 0,1 0-1 0 0,0 0 0 0 0,0 0 1 0 0,0 0-1 0 0,1 1 0 0 0,-1 0 1 0 0,1 0-1 0 0,1 1 1 0 0,-1-1-1 0 0,0 1 0 0 0,1 1 1 0 0,0-1-1 0 0,0 1 0 0 0,0 0 1 0 0,0 1-1 0 0,1 0 0 0 0,-1 0 1 0 0,1 0-1 0 0,2 1-192 0 0,-4 0 44 0 0,1 0 0 0 0,-1 0 0 0 0,0 1 0 0 0,1-1 0 0 0,-1 2 0 0 0,1-1 0 0 0,-1 1 0 0 0,0 0 0 0 0,1 0 0 0 0,-1 1 0 0 0,0-1 0 0 0,0 2-1 0 0,0-1 1 0 0,0 1 0 0 0,0-1 0 0 0,0 2 0 0 0,-1-1 0 0 0,0 1 0 0 0,1-1 0 0 0,-1 1 0 0 0,-1 1 0 0 0,1-1 0 0 0,-1 1 0 0 0,1 0 0 0 0,-1 0 0 0 0,-1 0 0 0 0,1 0 0 0 0,-1 1 0 0 0,0-1 0 0 0,0 1 0 0 0,0 0 0 0 0,-1 0 0 0 0,0 0 0 0 0,0 0 0 0 0,-1 1-1 0 0,1-1 1 0 0,-2 0 0 0 0,1 1 0 0 0,0-1 0 0 0,-1 1 0 0 0,-1-1 0 0 0,1 5-44 0 0,-11 11 33 0 0,0 0-1 0 0,-2 0 1 0 0,0-1-1 0 0,-2-1 1 0 0,0 0-1 0 0,-1-1 1 0 0,-1-1-1 0 0,0 0 1 0 0,-2-1-1 0 0,0-1 1 0 0,0-1-1 0 0,-2-1 1 0 0,0 0-1 0 0,0-2 1 0 0,-7 2-33 0 0,-22 11-2560 0 0,56-54-1796 0 0,9 9 2946 0 0</inkml:trace>
  <inkml:trace contextRef="#ctx0" brushRef="#br0" timeOffset="174234.262">18211 8435 1748 0 0,'-125'58'5792'0'0,"-30"86"-2268"0"0,148-133-3332 0 0,1 2 0 0 0,0-1 0 0 0,0 1 0 0 0,2-1-1 0 0,-1 1 1 0 0,1 1 0 0 0,1-1 0 0 0,1 1 0 0 0,0-1 0 0 0,0 1 0 0 0,2 0 0 0 0,0 11-192 0 0,1-14-8 0 0,0 1 0 0 0,1-1 0 0 0,0 0 0 0 0,1 0 0 0 0,0 0 0 0 0,1 0 0 0 0,1 0 1 0 0,-1-1-1 0 0,1 0 0 0 0,1 0 0 0 0,0 0 0 0 0,1 0 0 0 0,0-1 0 0 0,0 0 0 0 0,1-1 0 0 0,0 0 0 0 0,0 0 0 0 0,1 0 0 0 0,8 5 8 0 0,115 72-3938 0 0,10-47-1702 0 0,-125-38 4382 0 0</inkml:trace>
  <inkml:trace contextRef="#ctx0" brushRef="#br0" timeOffset="174749.557">18938 8537 2340 0 0,'-1'1'115'0'0,"1"-1"-1"0"0,0 0 1 0 0,-1 1 0 0 0,1-1-1 0 0,0 0 1 0 0,-1 1-1 0 0,1-1 1 0 0,0 1-1 0 0,-1-1 1 0 0,1 1 0 0 0,0-1-1 0 0,0 1 1 0 0,-1-1-1 0 0,1 1 1 0 0,0-1 0 0 0,0 1-1 0 0,0-1 1 0 0,0 1-1 0 0,0-1 1 0 0,0 1 0 0 0,0-1-1 0 0,0 1 1 0 0,0-1-1 0 0,0 1 1 0 0,0-1-1 0 0,0 1 1 0 0,0-1 0 0 0,0 1-1 0 0,0-1 1 0 0,0 1-1 0 0,1-1 1 0 0,-1 1 0 0 0,0-1-1 0 0,0 1 1 0 0,1-1-1 0 0,-1 1 1 0 0,0-1 0 0 0,1 0-1 0 0,-1 1 1 0 0,0-1-1 0 0,1 0 1 0 0,-1 1-1 0 0,1-1 1 0 0,-1 0 0 0 0,1 1-1 0 0,-1-1 1 0 0,0 0-1 0 0,1 0 1 0 0,-1 1 0 0 0,1-1-1 0 0,-1 0 1 0 0,1 0-1 0 0,-1 0 1 0 0,1 0-1 0 0,0 0 1 0 0,-1 0 0 0 0,1 0-1 0 0,-1 0 1 0 0,1 0-1 0 0,-1 0 1 0 0,1 0 0 0 0,0 0-115 0 0,-6 7-236 0 0,-56 86 1713 0 0,-80 134 612 0 0,63-66-4229 0 0,76-157 1425 0 0,-2 6-1031 0 0,3-6-2944 0 0,1-4 3466 0 0</inkml:trace>
  <inkml:trace contextRef="#ctx0" brushRef="#br0" timeOffset="174999.945">18696 8615 2584 0 0,'7'-7'2210'0'0,"22"5"1754"0"0,212 162-1636 0 0,-107-63-4565 0 0,-38-51-2798 0 0,-94-46 4221 0 0</inkml:trace>
  <inkml:trace contextRef="#ctx0" brushRef="#br0" timeOffset="175264.804">19474 8558 2920 0 0,'5'7'5655'0'0,"45"-6"-5207"0"0,-43-1 15 0 0,164-17-187 0 0,-39 2-5658 0 0,-123 14 4112 0 0,-2-1 32 0 0</inkml:trace>
  <inkml:trace contextRef="#ctx0" brushRef="#br0" timeOffset="175451.387">19560 8746 964 0 0,'4'6'1248'0'0,"12"0"-172"0"0,1 1-164 0 0,7-4-104 0 0,3 2-55 0 0,2-5-89 0 0,2 3-88 0 0,5-3-48 0 0,-18 0-184 0 0,9 0-436 0 0,5 0 8 0 0,2 0-1096 0 0,-4 0-173 0 0,34-15 57 0 0,-38 10 56 0 0,-10 4 4 0 0</inkml:trace>
  <inkml:trace contextRef="#ctx0" brushRef="#br0" timeOffset="176183.666">20108 8413 968 0 0,'0'0'878'0'0,"0"0"-146"0"0,0 0-76 0 0,0 0-65 0 0,0 0 13 0 0,0 0-115 0 0,4-5-5 0 0,-1 1-391 0 0,1 0 0 0 0,0 0 0 0 0,0 1 0 0 0,0-1 0 0 0,1 1 0 0 0,-1 0-1 0 0,1 1 1 0 0,0-1 0 0 0,0 1 0 0 0,0 0 0 0 0,0 0 0 0 0,0 1-1 0 0,0-1 1 0 0,0 1 0 0 0,1 0 0 0 0,-1 0 0 0 0,0 1 0 0 0,1 0-1 0 0,-1 0 1 0 0,1 0-93 0 0,2 0 76 0 0,-1 0-1 0 0,0 0 1 0 0,0 0-1 0 0,0 1 1 0 0,0 0-1 0 0,0 1 1 0 0,0-1-1 0 0,-1 1 1 0 0,1 1-1 0 0,0-1 1 0 0,-1 1-1 0 0,0 0 1 0 0,1 1-1 0 0,-1-1 1 0 0,0 1-1 0 0,-1 1 1 0 0,1-1-1 0 0,-1 1 1 0 0,0 0-1 0 0,0 0 1 0 0,0 0-1 0 0,-1 1 1 0 0,0-1-1 0 0,0 1 1 0 0,0 0-1 0 0,-1 1 1 0 0,0-1-1 0 0,0 0 1 0 0,0 1-1 0 0,-1 0 1 0 0,0 0-1 0 0,-1-1 1 0 0,1 5-76 0 0,-4 1 92 0 0,-2-1 0 0 0,0 1 1 0 0,0-1-1 0 0,-1 0 0 0 0,0 0 0 0 0,0-1 0 0 0,-2 0 1 0 0,1 0-1 0 0,-1 0 0 0 0,-1-1 0 0 0,0 0 1 0 0,0 0-1 0 0,0 0 0 0 0,-1-2 0 0 0,-1 1 0 0 0,1-1 1 0 0,-1 0-1 0 0,0-1 0 0 0,-8 4-92 0 0,-110 55-824 0 0,127-65-34 0 0,41-40-4992 0 0,-23 30 4865 0 0,7-6-209 0 0</inkml:trace>
  <inkml:trace contextRef="#ctx0" brushRef="#br0" timeOffset="176529.507">20720 8393 1768 0 0,'-1'-1'169'0'0,"0"-1"0"0"0,-1 1 0 0 0,1-1 0 0 0,-1 1 0 0 0,0 0 0 0 0,0-1 0 0 0,1 1 0 0 0,-1 0 0 0 0,0 0 0 0 0,0 0 0 0 0,0 1 0 0 0,0-1 0 0 0,0 0 0 0 0,0 1 0 0 0,0-1 0 0 0,0 1 0 0 0,0 0 0 0 0,0 0 0 0 0,-1 0 0 0 0,1 0 0 0 0,0 0 0 0 0,0 0 0 0 0,0 0 0 0 0,0 1 0 0 0,0-1 0 0 0,0 1 0 0 0,0-1 0 0 0,0 1 0 0 0,0 0 0 0 0,0 0 0 0 0,0 0 0 0 0,0 0 0 0 0,0 0-169 0 0,-10 2 172 0 0,0 1 0 0 0,0 0 0 0 0,0 1-1 0 0,0 0 1 0 0,1 1 0 0 0,0 0-1 0 0,0 1 1 0 0,1 0 0 0 0,0 0 0 0 0,0 1-1 0 0,0 1 1 0 0,1 0 0 0 0,1 0 0 0 0,-1 0-1 0 0,2 1 1 0 0,-1 1 0 0 0,1-1 0 0 0,1 1-1 0 0,0 0 1 0 0,0 1 0 0 0,1-1-1 0 0,1 1 1 0 0,0 0 0 0 0,0 0 0 0 0,1 1-1 0 0,-1 10-171 0 0,5-16-27 0 0,0 0-1 0 0,1 0 1 0 0,-1 0-1 0 0,1 0 0 0 0,1-1 1 0 0,-1 1-1 0 0,1-1 0 0 0,0 1 1 0 0,1-1-1 0 0,-1 0 1 0 0,1 0-1 0 0,0-1 0 0 0,1 1 1 0 0,-1-1-1 0 0,1 0 0 0 0,0 0 1 0 0,1 0-1 0 0,-1-1 1 0 0,1 0-1 0 0,0 0 0 0 0,0 0 1 0 0,0-1-1 0 0,0 0 0 0 0,1 0 1 0 0,-1 0-1 0 0,7 1 28 0 0,114 21-4773 0 0,-39-46 1036 0 0,-66 16 2583 0 0</inkml:trace>
  <inkml:trace contextRef="#ctx0" brushRef="#br0" timeOffset="176825.977">21012 8635 1932 0 0,'-10'51'5021'0'0,"2"-15"-4053"0"0,5-28-812 0 0,1 1 0 0 0,1-1 0 0 0,-1 0 1 0 0,2 1-1 0 0,-1-1 0 0 0,1 1 0 0 0,0-1 0 0 0,1 1 1 0 0,0-1-1 0 0,0 1 0 0 0,1-1 0 0 0,0 0 0 0 0,1 0 1 0 0,-1 0-1 0 0,2 0 0 0 0,-1 0 0 0 0,1 0 0 0 0,0-1 1 0 0,1 0-1 0 0,-1 0 0 0 0,1 0 0 0 0,1 0 1 0 0,0-1-1 0 0,0 1-156 0 0,-2-3-11 0 0,-1 0 1 0 0,1-1 0 0 0,0 1-1 0 0,1-1 1 0 0,-1 0 0 0 0,0 0-1 0 0,1 0 1 0 0,0 0 0 0 0,-1-1-1 0 0,1 0 1 0 0,0 0 0 0 0,0 0-1 0 0,0-1 1 0 0,1 1 0 0 0,-1-1-1 0 0,0-1 1 0 0,0 1 0 0 0,1-1-1 0 0,-1 1 1 0 0,1-2 0 0 0,-1 1-1 0 0,0-1 1 0 0,0 1 0 0 0,3-2 10 0 0,-5 0-226 0 0,0 1 1 0 0,1-1-1 0 0,-1-1 1 0 0,0 1-1 0 0,0 0 0 0 0,0-1 1 0 0,0 1-1 0 0,0-1 1 0 0,-1 0-1 0 0,1 0 1 0 0,-1 0-1 0 0,0 0 1 0 0,0-1-1 0 0,0 1 0 0 0,0 0 1 0 0,-1-1-1 0 0,1 0 1 0 0,-1 1-1 0 0,0-1 1 0 0,0 0-1 0 0,0 0 1 0 0,0 1-1 0 0,-1-1 1 0 0,0 0-1 0 0,0 0 0 0 0,0 0 1 0 0,0 0-1 0 0,0 0 1 0 0,-1 1-1 0 0,0-1 1 0 0,0-2 225 0 0,-14-31-1228 0 0,4 5 62 0 0</inkml:trace>
  <inkml:trace contextRef="#ctx0" brushRef="#br0" timeOffset="177136.365">21088 8510 2892 0 0,'-57'30'8454'0'0,"56"-55"-6517"0"0,1 25-1920 0 0,0-1 0 0 0,1 1 0 0 0,-1-1 0 0 0,0 1 0 0 0,1-1 0 0 0,-1 0 0 0 0,0 1 0 0 0,0-1 0 0 0,0 0 0 0 0,1 1 0 0 0,-1-1 0 0 0,0 0 0 0 0,0 1 0 0 0,0-1 0 0 0,0 0 0 0 0,0 0 0 0 0,0 1 0 0 0,0-1 0 0 0,-1 0 0 0 0,1 1 0 0 0,0-1 0 0 0,0 0 0 0 0,0 1 0 0 0,-1-1 0 0 0,1 1 0 0 0,0-1 0 0 0,-1 0 0 0 0,1 1 0 0 0,0-1 0 0 0,-1 1 0 0 0,1-1 0 0 0,-1 1 0 0 0,1-1 0 0 0,-1 1 0 0 0,1-1 0 0 0,-1 1 0 0 0,1 0 0 0 0,-1-1 0 0 0,0 1 0 0 0,1 0 0 0 0,-1-1 0 0 0,0 1 0 0 0,1 0 0 0 0,-1 0 0 0 0,1-1 0 0 0,-1 1 0 0 0,0 0 0 0 0,0 0 0 0 0,1 0 0 0 0,-1 0 0 0 0,0 0 0 0 0,1 0 0 0 0,-1 0 0 0 0,0 0 0 0 0,1 0 0 0 0,-1 1 0 0 0,0-1 0 0 0,0 0-17 0 0,-11-1 1350 0 0,13 0-1586 0 0,-1 1 0 0 0,1-1 0 0 0,-1 1 0 0 0,0-1 0 0 0,0 1 0 0 0,1-1 0 0 0,-1 0 0 0 0,0 1 0 0 0,0-1 0 0 0,1 0 0 0 0,-1 1 0 0 0,0-1 0 0 0,0 0 0 0 0,0 1 0 0 0,0-1-1 0 0,0 0 1 0 0,0 0 0 0 0,0 1 0 0 0,0-1 0 0 0,0 0 0 0 0,-1 1 0 0 0,1-1 0 0 0,0 0 0 0 0,0 1 0 0 0,-1-1 0 0 0,1 1 0 0 0,0-1 0 0 0,-1 0 0 0 0,1 1 0 0 0,0-1 0 0 0,-1 1 0 0 0,1-1 0 0 0,-1 1 0 0 0,1-1 0 0 0,-1 1 0 0 0,1-1 0 0 0,-1 1 0 0 0,1 0 0 0 0,-1-1 0 0 0,0 1 0 0 0,1 0 0 0 0,-1-1 0 0 0,1 1 0 0 0,-1 0 0 0 0,0 0 0 0 0,1-1 0 0 0,-1 1 0 0 0,0 0 0 0 0,1 0 0 0 0,-1 0 236 0 0,17-12-1200 0 0,3-3 18 0 0</inkml:trace>
  <inkml:trace contextRef="#ctx0" brushRef="#br0" timeOffset="177400.904">21373 8137 1484 0 0,'150'68'5586'0'0,"28"111"-2850"0"0,-159-152-2541 0 0,-1 0 0 0 0,-1 2 0 0 0,-2 0 0 0 0,-1 1 0 0 0,-1 0 0 0 0,-1 1 0 0 0,-2 0 0 0 0,-2 1 0 0 0,0 0 0 0 0,-2 1 0 0 0,-2-1 0 0 0,-1 1-1 0 0,-1 1-194 0 0,-2-15 82 0 0,-1 0-1 0 0,-1 0 1 0 0,-1-1-1 0 0,0 1 0 0 0,-1-1 1 0 0,-1 1-1 0 0,-1-1 0 0 0,-1-1 1 0 0,-6 14-82 0 0,11-27 23 0 0,-18 37-195 0 0,-2-1-1 0 0,-1-2 1 0 0,-2 0 0 0 0,-2-1-1 0 0,-1-2 1 0 0,-2-1 0 0 0,-19 16 172 0 0,45-45-294 0 0,0 0 0 0 0,0 0 0 0 0,0 0 0 0 0,-1-1 0 0 0,0 0 0 0 0,1 0 1 0 0,-2 0-1 0 0,1 0 0 0 0,0-1 0 0 0,-1 0 0 0 0,0 0 0 0 0,0 0 0 0 0,0-1 0 0 0,0 0 0 0 0,0 0 1 0 0,0 0-1 0 0,0-1 0 0 0,-1 0 0 0 0,1 0 0 0 0,-1-1 0 0 0,1 1 0 0 0,0-1 0 0 0,-1-1 0 0 0,-2 0 294 0 0,-25-17-1188 0 0,11-4 52 0 0</inkml:trace>
  <inkml:trace contextRef="#ctx0" brushRef="#br0" timeOffset="177807.028">22394 8846 2260 0 0,'4'8'214'0'0,"0"-1"-1"0"0,-1 1 0 0 0,0 0 1 0 0,-1 0-1 0 0,0 0 0 0 0,0 0 0 0 0,0 0 1 0 0,-1 0-1 0 0,0 0 0 0 0,-1 1 1 0 0,0-1-1 0 0,0 0 0 0 0,-1 1 1 0 0,0-1-1 0 0,0 0 0 0 0,-1 0 1 0 0,0 0-1 0 0,-1 0 0 0 0,1 0 1 0 0,-2 0-1 0 0,1-1 0 0 0,-1 1 1 0 0,0-1-1 0 0,0 0 0 0 0,-1 0 1 0 0,0-1-1 0 0,-3 3-213 0 0,-7 9-116 0 0,-1 0 0 0 0,-1-1-1 0 0,-1-1 1 0 0,0-1 0 0 0,-1 0 0 0 0,0-1-1 0 0,-1-2 1 0 0,-1 0 0 0 0,-2 0 116 0 0,-28 3-3786 0 0,43-15 2614 0 0</inkml:trace>
  <inkml:trace contextRef="#ctx0" brushRef="#br0" timeOffset="178637.078">22869 8206 2320 0 0,'3'-12'5372'0'0,"4"23"-3306"0"0,-1 38-1737 0 0,-7-43-264 0 0,-16 228 2201 0 0,18-226-2233 0 0,-1-1 0 0 0,2 0 0 0 0,-1 0-1 0 0,1 0 1 0 0,0 0 0 0 0,0 0 0 0 0,1 0 0 0 0,0-1 0 0 0,0 1 0 0 0,0-1 0 0 0,1 0 0 0 0,0 0 0 0 0,0 0 0 0 0,1 0 0 0 0,0-1 0 0 0,0 0 0 0 0,0 0 0 0 0,0 0 0 0 0,1 0 0 0 0,0-1 0 0 0,0 0 0 0 0,0 0 0 0 0,0-1 0 0 0,1 0 0 0 0,0 0-1 0 0,-1 0 1 0 0,1-1 0 0 0,0 0 0 0 0,0 0 0 0 0,0-1 0 0 0,6 1-33 0 0,-6-1-135 0 0,-1 0 1 0 0,0-1-1 0 0,1 0 0 0 0,-1 0 0 0 0,1-1 1 0 0,-1 0-1 0 0,0 0 0 0 0,1 0 0 0 0,-1-1 1 0 0,0 0-1 0 0,0 0 0 0 0,0-1 0 0 0,0 1 1 0 0,0-1-1 0 0,-1-1 0 0 0,5-2 135 0 0,-4 1-401 0 0,0 0 1 0 0,0-1-1 0 0,0 0 1 0 0,-1 0-1 0 0,0 0 0 0 0,0-1 1 0 0,-1 1-1 0 0,0-1 1 0 0,0 0-1 0 0,0-1 0 0 0,-1 1 1 0 0,0-1-1 0 0,-1 1 1 0 0,0-1-1 0 0,0 0 0 0 0,0 0 1 0 0,-1 0-1 0 0,0 0 1 0 0,-1 0-1 0 0,0-3 401 0 0,0-15-1083 0 0</inkml:trace>
  <inkml:trace contextRef="#ctx0" brushRef="#br0" timeOffset="178932.705">22959 7844 2660 0 0,'-20'-7'3191'0'0,"18"7"-3006"0"0,0 0 0 0 0,1-1-1 0 0,-1 1 1 0 0,0 0 0 0 0,1 0-1 0 0,-1-1 1 0 0,0 1 0 0 0,1-1 0 0 0,-1 1-1 0 0,1-1 1 0 0,-1 0 0 0 0,1 0-1 0 0,-1 0 1 0 0,1 0 0 0 0,-1 0-1 0 0,1 0 1 0 0,0 0 0 0 0,0 0-1 0 0,0 0 1 0 0,-1 0 0 0 0,1-1-1 0 0,0 1 1 0 0,0 0 0 0 0,1-1-1 0 0,-1 1 1 0 0,0-1 0 0 0,0 1-1 0 0,1-1 1 0 0,-1 0 0 0 0,1 1-1 0 0,-1-1 1 0 0,1 0 0 0 0,0 1-1 0 0,0-1 1 0 0,0 0 0 0 0,0 1 0 0 0,0-1-1 0 0,0 0 1 0 0,0 1 0 0 0,1-2-185 0 0,-1 2 232 0 0,0 1-10 0 0,4-19-696 0 0,8 22-4882 0 0,10 14-15 0 0,-7-6 4091 0 0</inkml:trace>
  <inkml:trace contextRef="#ctx0" brushRef="#br0" timeOffset="179248.074">23247 8270 1612 0 0,'37'3'4557'0'0,"24"-12"-3013"0"0,-42 5-1240 0 0,133-12-1299 0 0,-151 15-318 0 0,7 4-1167 0 0,-8-1 1303 0 0</inkml:trace>
  <inkml:trace contextRef="#ctx0" brushRef="#br0" timeOffset="179497.406">23372 8395 2296 0 0,'24'7'740'0'0,"1"-4"-36"0"0,7 2-84 0 0,0-5-176 0 0,4 1-60 0 0,-19-1-136 0 0,12 0-31 0 0,5 0-522 0 0,33-16-343 0 0,-37 7-444 0 0,2-2 44 0 0,-5-2 28 0 0</inkml:trace>
  <inkml:trace contextRef="#ctx0" brushRef="#br0" timeOffset="179747.314">23989 8096 1944 0 0,'1'1'184'0'0,"-1"-1"0"0"0,1 0 1 0 0,-1 0-1 0 0,0 1 0 0 0,1-1 0 0 0,-1 0 0 0 0,1 0 0 0 0,-1 0 0 0 0,1 0 1 0 0,-1 0-1 0 0,1 1 0 0 0,-1-1 0 0 0,1 0 0 0 0,-1 0 0 0 0,1 0 0 0 0,-1 0 1 0 0,0 0-1 0 0,1 0 0 0 0,-1-1 0 0 0,1 1 0 0 0,-1 0 0 0 0,1 0 0 0 0,-1 0 0 0 0,1 0 1 0 0,-1 0-1 0 0,0-1 0 0 0,1 1 0 0 0,-1 0 0 0 0,1 0 0 0 0,-1-1 0 0 0,0 1 1 0 0,1 0-1 0 0,-1-1 0 0 0,0 1 0 0 0,1 0 0 0 0,-1-1 0 0 0,0 1 0 0 0,1-1 1 0 0,-1 1-1 0 0,0 0 0 0 0,0-1 0 0 0,0 1 0 0 0,1-1 0 0 0,-1 1 0 0 0,0-1 0 0 0,0 1 1 0 0,0-1-1 0 0,0 1 0 0 0,0 0 0 0 0,0-1-184 0 0,-13 200 2513 0 0,54-71-4187 0 0,-17-92-1356 0 0,-2-23-2462 0 0,-19-13 4284 0 0</inkml:trace>
  <inkml:trace contextRef="#ctx0" brushRef="#br0" timeOffset="179917.479">24310 8363 2888 0 0,'-66'140'6099'0'0,"-36"35"-4426"0"0,101-175-2612 0 0,1 0-483 0 0,-7-32-3842 0 0,8 10 4037 0 0</inkml:trace>
  <inkml:trace contextRef="#ctx0" brushRef="#br0" timeOffset="180339.431">24383 8077 1616 0 0,'3'-3'4697'0'0,"9"-6"-3025"0"0,-8 8-1593 0 0,0 0-1 0 0,0 0 1 0 0,1 0 0 0 0,-1 1 0 0 0,0-1 0 0 0,1 1 0 0 0,-1 0 0 0 0,0 1-1 0 0,0-1 1 0 0,1 1 0 0 0,-1 0 0 0 0,0 0 0 0 0,0 0 0 0 0,0 0 0 0 0,0 1-1 0 0,0 0 1 0 0,0-1 0 0 0,0 2 0 0 0,0-1 0 0 0,-1 0 0 0 0,1 1-1 0 0,-1-1 1 0 0,0 1 0 0 0,0 0 0 0 0,0 0 0 0 0,0 1 0 0 0,0-1 0 0 0,0 0-1 0 0,-1 1 1 0 0,0 0 0 0 0,0 0 0 0 0,0-1 0 0 0,0 1 0 0 0,0 1-79 0 0,1 3 75 0 0,0 1-1 0 0,0 0 1 0 0,0 0 0 0 0,-1 0 0 0 0,-1 0 0 0 0,1 0-1 0 0,-1 0 1 0 0,-1 1 0 0 0,0-1 0 0 0,0 0 0 0 0,-1 0-1 0 0,0 0 1 0 0,-1 1 0 0 0,0-1 0 0 0,-1 2-75 0 0,-103 154 2159 0 0,149-161-2234 0 0,259-98-10472 0 0,-270 85 9258 0 0</inkml:trace>
  <inkml:trace contextRef="#ctx0" brushRef="#br0" timeOffset="180509.609">24927 8377 2308 0 0,'-124'212'6713'0'0,"109"-193"-7074"0"0,9-12-5488 0 0,6-7 4650 0 0</inkml:trace>
  <inkml:trace contextRef="#ctx0" brushRef="#br0" timeOffset="181370.537">25170 7999 1452 0 0,'1'0'124'0'0,"-1"-1"-1"0"0,1 1 1 0 0,-1 0-1 0 0,1 0 0 0 0,-1 0 1 0 0,1-1-1 0 0,-1 1 1 0 0,1 0-1 0 0,-1-1 1 0 0,0 1-1 0 0,1 0 1 0 0,-1-1-1 0 0,1 1 1 0 0,-1-1-1 0 0,0 1 1 0 0,0-1-1 0 0,1 1 1 0 0,-1 0-1 0 0,0-1 1 0 0,0 1-1 0 0,1-1 0 0 0,-1 1 1 0 0,0-1-1 0 0,0 0 1 0 0,0 1-1 0 0,0-1 1 0 0,0 1-1 0 0,0-1 1 0 0,0 1-1 0 0,0-1 1 0 0,0 1-1 0 0,0-1 1 0 0,0 1-1 0 0,0-1 1 0 0,0 1-1 0 0,0-1 0 0 0,0 1 1 0 0,-1-1-1 0 0,1 1 1 0 0,0-1-1 0 0,0 1 1 0 0,-1-1-1 0 0,1 1 1 0 0,0-1-1 0 0,-1 1 1 0 0,1 0-1 0 0,0-1 1 0 0,-1 1-1 0 0,1-1 1 0 0,-1 1-1 0 0,1 0 1 0 0,0 0-1 0 0,-1-1 0 0 0,1 1 1 0 0,-1 0-1 0 0,1 0 1 0 0,-1-1-1 0 0,1 1 1 0 0,-1 0-124 0 0,-59 15 1261 0 0,60-15-1219 0 0,0 0-8 0 0,0 0 9 0 0,0 0-38 0 0,0 0 11 0 0,-13-27 600 0 0,15 25-598 0 0,1 1 0 0 0,0-1 0 0 0,0 1 0 0 0,0 0 0 0 0,1 0 1 0 0,-1 0-1 0 0,0 0 0 0 0,0 1 0 0 0,0 0 0 0 0,1-1 0 0 0,-1 1 0 0 0,0 0 0 0 0,1 0 1 0 0,-1 1-1 0 0,0-1 0 0 0,0 1 0 0 0,1 0 0 0 0,-1-1 0 0 0,0 1 0 0 0,0 1 1 0 0,0-1-1 0 0,0 0 0 0 0,0 1 0 0 0,0-1 0 0 0,-1 1 0 0 0,1 0 0 0 0,0 0 1 0 0,-1 0-1 0 0,1 1 0 0 0,-1-1 0 0 0,0 0 0 0 0,0 1 0 0 0,0 0 0 0 0,0-1 1 0 0,0 1-1 0 0,-1 0 0 0 0,1 0 0 0 0,0 1-18 0 0,2 4 6 0 0,-1 0-1 0 0,0 0 1 0 0,0 0 0 0 0,-1 1 0 0 0,0-1-1 0 0,0 1 1 0 0,-1-1 0 0 0,0 1-1 0 0,-1-1 1 0 0,0 1 0 0 0,0 0 0 0 0,-1-1-1 0 0,0 1 1 0 0,0 0 0 0 0,-1-1-1 0 0,0 0 1 0 0,-1 1 0 0 0,0-1-1 0 0,0 0 1 0 0,0 0 0 0 0,-1-1 0 0 0,-1 1-1 0 0,1-1 1 0 0,-1 0 0 0 0,0 0-1 0 0,-1 0 1 0 0,-4 4-6 0 0,-4 13 25 0 0,68 5-121 0 0,-51-29 88 0 0,8 2-2 0 0,82 27 75 0 0,-91-28-56 0 0,0 0 0 0 0,0 0 1 0 0,-1 1-1 0 0,1-1 0 0 0,0 1 1 0 0,-1-1-1 0 0,1 1 0 0 0,-1 0 1 0 0,1-1-1 0 0,-1 1 0 0 0,0 0 1 0 0,0 0-1 0 0,1 0 0 0 0,-1 0 1 0 0,-1 0-1 0 0,1 0 0 0 0,0 1 1 0 0,-1-1-1 0 0,1 0 0 0 0,-1 0 1 0 0,1 1-1 0 0,-1-1 0 0 0,0 0 1 0 0,0 0-1 0 0,0 1 0 0 0,0-1 0 0 0,-1 0 1 0 0,1 0-1 0 0,0 1 0 0 0,-1-1 1 0 0,0 0-1 0 0,1 0 0 0 0,-1 0 1 0 0,0 0-1 0 0,0 0 0 0 0,0 0 1 0 0,-1 0-1 0 0,1 0 0 0 0,-1 0-9 0 0,-8 11 69 0 0,-1 0 0 0 0,0-1-1 0 0,-1 0 1 0 0,-1-1 0 0 0,0-1-1 0 0,0 0 1 0 0,-1-1 0 0 0,0 0-1 0 0,-1-1 1 0 0,0-1 0 0 0,0 0-1 0 0,0-1 1 0 0,-1 0 0 0 0,-15 2-69 0 0,-3 5-85 0 0,1-6-619 0 0,30-7 93 0 0,7-21-3484 0 0,61-24 229 0 0,-36 32 2669 0 0</inkml:trace>
  <inkml:trace contextRef="#ctx0" brushRef="#br0" timeOffset="181651.346">25567 8441 2308 0 0,'3'64'4096'0'0,"-47"30"-2243"0"0,21-55-922 0 0,-51 58-1037 0 0,-3-68-5866 0 0,63-29 4786 0 0</inkml:trace>
  <inkml:trace contextRef="#ctx0" brushRef="#br0" timeOffset="181902.556">25956 8261 2092 0 0,'0'-1'1248'0'0,"0"-1"-152"0"0,0 1-92 0 0,2 1-183 0 0,1-3-89 0 0,5-2-112 0 0,11-5-188 0 0,7-1-204 0 0,6 1-224 0 0,3-1 0 0 0,0-2-784 0 0,0-1-704 0 0,10-4 175 0 0,-2 3 77 0 0,2 0 48 0 0</inkml:trace>
  <inkml:trace contextRef="#ctx0" brushRef="#br0" timeOffset="182058.544">26847 8186 3188 0 0,'7'3'1004'0'0,"-4"-1"-136"0"0,2 1-39 0 0,-2-2-69 0 0,3 1-80 0 0,2-2-60 0 0,0 1-104 0 0,15 2-88 0 0,-15-3-140 0 0,11 0-220 0 0,7 0-192 0 0,6 0 12 0 0,1 0-748 0 0,33-15-668 0 0,-29 9 63 0 0,-1 3 185 0 0,0-1 56 0 0,-1-1 8 0 0</inkml:trace>
  <inkml:trace contextRef="#ctx0" brushRef="#br0" timeOffset="182229.352">27572 8203 1748 0 0,'8'0'924'0'0,"0"1"-132"0"0,13-5-104 0 0,1 1-132 0 0,-9 3-204 0 0,27-11-136 0 0,-8 5-19 0 0,3 0-458 0 0,-1-3-759 0 0,3 2-68 0 0,0-1 36 0 0,1 2 4 0 0</inkml:trace>
  <inkml:trace contextRef="#ctx0" brushRef="#br0" timeOffset="182481.142">28343 8180 1896 0 0,'21'6'1388'0'0,"-5"-4"-152"0"0,-3-1-139 0 0,-3 4-33 0 0,-4-4-196 0 0,2-1-192 0 0,-2 2-96 0 0,-1-2-204 0 0,-5 0-152 0 0,0 0-448 0 0,0 0 36 0 0,0 0-1176 0 0,15-12-72 0 0,-15 9 99 0 0,3-2 73 0 0,-6-2 80 0 0</inkml:trace>
  <inkml:trace contextRef="#ctx0" brushRef="#br0" timeOffset="201740.378">25658 6782 1480 0 0,'0'0'418'0'0,"0"0"-97"0"0,0 0-17 0 0,0 0 98 0 0,0 0 3 0 0,0 0-56 0 0,0 0-54 0 0,0 0 32 0 0,0 0 16 0 0,0 0-31 0 0,0 0 24 0 0,0 0-24 0 0,0 0-17 0 0,0 0-25 0 0,0 0-27 0 0,0 0-22 0 0,0 0 56 0 0,0 0 10 0 0,0 0 13 0 0,0 0-24 0 0,0 0-51 0 0,0 0 0 0 0,0 0 15 0 0,0 0-64 0 0,0 0-80 0 0,0 0 11 0 0,0 0 62 0 0,0 0-25 0 0,0 0-25 0 0,0 0-29 0 0,0 0-18 0 0,0 0-30 0 0,19 0 802 0 0,35-10-437 0 0,-114 43-218 0 0,8-11-265 0 0,83-27 466 0 0,-19 2-69 0 0,-30 7 32 0 0,14-4-319 0 0,-48 7-649 0 0,48-25-5302 0 0,26-9 3196 0 0,-11 12 1262 0 0</inkml:trace>
  <inkml:trace contextRef="#ctx0" brushRef="#br0" timeOffset="202402.374">26055 6494 848 0 0,'-10'-4'7659'0'0,"59"146"-8492"0"0,10-57-4250 0 0,-48-72 3848 0 0</inkml:trace>
  <inkml:trace contextRef="#ctx0" brushRef="#br0" timeOffset="208015.446">28495 8177 1440 0 0,'27'4'6747'0'0,"-38"22"-5708"0"0,-5-27 302 0 0,-51-8-843 0 0,66 9-581 0 0,-27 7-2865 0 0,47-12-2162 0 0,-2-3 3922 0 0</inkml:trace>
  <inkml:trace contextRef="#ctx0" brushRef="#br0" timeOffset="208467.104">29030 7919 1460 0 0,'73'-67'11801'0'0,"-68"133"-10749"0"0,14 59-865 0 0,1 0-3067 0 0,-21-122 2656 0 0,0 0-1 0 0,0-1 1 0 0,0 1 0 0 0,0 0 0 0 0,0-1 0 0 0,0 1 0 0 0,-1-1-1 0 0,0 1 1 0 0,1-1 0 0 0,-1 0 0 0 0,0 0 0 0 0,0 0 0 0 0,0 1-1 0 0,0-2 1 0 0,0 1 0 0 0,-1 0 0 0 0,1 0 0 0 0,0-1 0 0 0,-1 0-1 0 0,0 1 1 0 0,1-1 0 0 0,-1 0 0 0 0,0 0 0 0 0,1 0 0 0 0,-1-1-1 0 0,0 1 1 0 0,0-1 0 0 0,0 1 0 0 0,1-1 0 0 0,-1 0 0 0 0,0 0-1 0 0,0 0 1 0 0,0 0 0 0 0,0-1 0 0 0,0 1 0 0 0,0-1 224 0 0,-8 1-1178 0 0</inkml:trace>
  <inkml:trace contextRef="#ctx0" brushRef="#br0" timeOffset="209484.028">28574 7858 2396 0 0,'-14'-5'4847'0'0,"43"5"-3869"0"0,27 0-538 0 0,501-20 1404 0 0,-438 21-804 0 0,-117-1-889 0 0,31-3 914 0 0,-20 2-1114 0 0,-15 43-46 0 0,1-23 102 0 0,1 377 104 0 0,28-399-212 0 0,60-134-367 0 0,-13 200-176 0 0,-63-56 621 0 0,0-1 0 0 0,1-1 0 0 0,0 1-1 0 0,0-2 1 0 0,0 0 0 0 0,0 0 0 0 0,1-2-1 0 0,-1 1 1 0 0,1-2 0 0 0,0 0 0 0 0,0 0-1 0 0,-1-1 1 0 0,1-1 0 0 0,0 0 0 0 0,0-1-1 0 0,-1-1 1 0 0,1 0 0 0 0,-1-1 0 0 0,0 0-1 0 0,0-1 1 0 0,0 0 0 0 0,-1-1 0 0 0,0-1-1 0 0,0 0 1 0 0,0 0 0 0 0,-1-1 0 0 0,0-1-1 0 0,-1 0 1 0 0,0 0 0 0 0,0-1 0 0 0,7-10 23 0 0,-16 19-7 0 0,0-1 0 0 0,0 1 0 0 0,0 0 0 0 0,0 0 0 0 0,0-1 0 0 0,-1 1 0 0 0,1-1 0 0 0,0 1 0 0 0,-1-1 0 0 0,1 1 0 0 0,-1-1 0 0 0,0 1 0 0 0,1-1 0 0 0,-1 1 0 0 0,0-1 0 0 0,0 1 0 0 0,0-1 0 0 0,0 1 0 0 0,0-1 0 0 0,0 1 0 0 0,-1-1 0 0 0,1 0 0 0 0,0 1 0 0 0,-1-1 1 0 0,1 1-1 0 0,-1 0 0 0 0,0-1 0 0 0,1 1 0 0 0,-1-1 0 0 0,0 1 0 0 0,0 0 0 0 0,0 0 0 0 0,0-1 0 0 0,0 1 0 0 0,0 0 0 0 0,0 0 0 0 0,0 0 0 0 0,-1 0 0 0 0,1 0 0 0 0,0 0 0 0 0,-1 1 0 0 0,1-1 0 0 0,0 0 0 0 0,-1 1 0 0 0,1-1 0 0 0,-1 1 0 0 0,1-1 0 0 0,-1 1 0 0 0,1 0 0 0 0,-1-1 0 0 0,1 1 0 0 0,-2 0 7 0 0,-91-8-53 0 0,91 8 46 0 0,-6 0 7 0 0,0 0-1 0 0,0 1 1 0 0,0 0 0 0 0,0 1 0 0 0,0 0-1 0 0,1 0 1 0 0,-1 1 0 0 0,1 0-1 0 0,-1 0 1 0 0,1 1 0 0 0,0 0-1 0 0,0 1 1 0 0,1 0 0 0 0,-1 0 0 0 0,1 1-1 0 0,0-1 1 0 0,0 2 0 0 0,1-1-1 0 0,0 1 1 0 0,0 0 0 0 0,1 0 0 0 0,-1 0-1 0 0,2 1 1 0 0,-1 0 0 0 0,1 0-1 0 0,0 0 1 0 0,1 0 0 0 0,-1 1 0 0 0,2-1-1 0 0,-2 6 1 0 0,5-9-30 0 0,0 1-1 0 0,0-1 0 0 0,0 0 0 0 0,0 1 1 0 0,1-1-1 0 0,0 0 0 0 0,0 0 1 0 0,0 0-1 0 0,1-1 0 0 0,0 1 0 0 0,0 0 1 0 0,0-1-1 0 0,0 0 0 0 0,1 0 0 0 0,-1 0 1 0 0,1 0-1 0 0,0 0 0 0 0,0-1 1 0 0,1 1-1 0 0,-1-1 0 0 0,1-1 0 0 0,-1 1 1 0 0,1 0-1 0 0,0-1 0 0 0,0 0 1 0 0,4 1 30 0 0,141 32-1143 0 0,-2-49-4504 0 0,-122 3 4501 0 0</inkml:trace>
  <inkml:trace contextRef="#ctx0" brushRef="#br0" timeOffset="209887.403">30148 8201 1184 0 0,'23'-45'5454'0'0,"-28"95"-4313"0"0,5 62 26 0 0,-17-72-471 0 0,16-39-472 0 0,1-1 42 0 0,0 0 22 0 0,0 7 301 0 0,60-177 49 0 0,24 27-169 0 0,-81 144-465 0 0,0 0 0 0 0,0 0 0 0 0,0 1 1 0 0,0-1-1 0 0,-1 1 0 0 0,1 0 0 0 0,-1 0 0 0 0,1 0 1 0 0,-1 0-1 0 0,0 0 0 0 0,1 0 0 0 0,-1 0 0 0 0,-1 1 1 0 0,1-1-1 0 0,0 1 0 0 0,0 0 0 0 0,-1 0 1 0 0,0-1-1 0 0,1 1 0 0 0,-1 0 0 0 0,0 0 0 0 0,0 0 1 0 0,-1 0-1 0 0,1 0 0 0 0,-1 0 0 0 0,1 1 0 0 0,-1-1 1 0 0,0 0-1 0 0,0 0-4 0 0,12 63-67 0 0,20 79-1003 0 0,4-55-4678 0 0,-28-81 2961 0 0,-3-7 1417 0 0</inkml:trace>
  <inkml:trace contextRef="#ctx0" brushRef="#br0" timeOffset="211935.421">1247 10702 1076 0 0,'3'-3'653'0'0,"7"-8"46"0"0,-7 9-88 0 0,1-4-58 0 0,33-52 2750 0 0,-37 57-3082 0 0,0 1-61 0 0,-4-2-119 0 0,-1-1-1 0 0,0 1 1 0 0,-1 0-1 0 0,1 1 1 0 0,0 0 0 0 0,-1-1-1 0 0,1 2 1 0 0,0-1-1 0 0,-1 0 1 0 0,1 1 0 0 0,-1 0-1 0 0,1 1 1 0 0,-1-1-1 0 0,1 1 1 0 0,-1 0-1 0 0,1 0 1 0 0,-3 2-41 0 0,-3-3 31 0 0,1 2-1 0 0,-1-1 1 0 0,0 2 0 0 0,1-1 0 0 0,0 1-1 0 0,0 1 1 0 0,0 0 0 0 0,0 0-1 0 0,1 1 1 0 0,-1 1 0 0 0,1-1-1 0 0,0 1 1 0 0,1 1 0 0 0,-1-1-1 0 0,1 2 1 0 0,1-1 0 0 0,0 1 0 0 0,0 0-1 0 0,0 1 1 0 0,1-1 0 0 0,0 1-1 0 0,0 0 1 0 0,1 1 0 0 0,1 0-1 0 0,0-1 1 0 0,0 1 0 0 0,0 1-1 0 0,2-1 1 0 0,-1 0 0 0 0,1 2-31 0 0,57 364 1551 0 0,-58-360-1547 0 0,-1 0 0 0 0,-1 0 0 0 0,-1-1 0 0 0,-1 0-1 0 0,0 0 1 0 0,0 0 0 0 0,-1-1 0 0 0,-1 0 0 0 0,-1-1 0 0 0,0 0-1 0 0,-1 0 1 0 0,0-1 0 0 0,0-1 0 0 0,-1 0 0 0 0,-1 0 0 0 0,0-1-1 0 0,-1-1 1 0 0,0 0 0 0 0,0-1 0 0 0,0-1 0 0 0,-1 0-1 0 0,0-1 1 0 0,-8 2-4 0 0,-111 24-410 0 0,151-49 147 0 0,-8 15 267 0 0,0 1 0 0 0,0 1 0 0 0,1 0-1 0 0,-1 0 1 0 0,0 1 0 0 0,0 0 0 0 0,0 0 0 0 0,0 1 0 0 0,0 0 0 0 0,0 1 0 0 0,-1 0 0 0 0,1 0-1 0 0,-1 1 1 0 0,0 0 0 0 0,0 0 0 0 0,0 1 0 0 0,0 0 0 0 0,-1 0 0 0 0,0 1 0 0 0,0 0 0 0 0,0 1-1 0 0,-1-1 1 0 0,0 1 0 0 0,0 0 0 0 0,-1 1 0 0 0,0-1 0 0 0,0 1 0 0 0,0 2-4 0 0,10 18 82 0 0,-1-1 1 0 0,-1 2-1 0 0,-2 0 1 0 0,-1 0-1 0 0,-1 1 1 0 0,-2 0-1 0 0,3 26-82 0 0,42 96-289 0 0,-49-148 118 0 0,0 1-1 0 0,1-1 1 0 0,-1 0-1 0 0,1-1 1 0 0,0 1-1 0 0,0-1 1 0 0,1 0-1 0 0,-1 0 1 0 0,1 0-1 0 0,-1 0 0 0 0,1-1 1 0 0,0 0-1 0 0,0 0 1 0 0,0 0-1 0 0,0 0 1 0 0,0-1-1 0 0,1 0 1 0 0,3 0 171 0 0,67-12-4124 0 0,-45-4 2833 0 0</inkml:trace>
  <inkml:trace contextRef="#ctx0" brushRef="#br0" timeOffset="212607.188">1572 10909 1112 0 0,'19'-87'8595'0'0,"-14"73"-7053"0"0,-2 3 213 0 0,-12 23-1126 0 0,0 7-592 0 0,2 0 1 0 0,0 1-1 0 0,2 0 0 0 0,0 0 0 0 0,1 1 0 0 0,1 0 1 0 0,1-1-1 0 0,0 1 0 0 0,2 0 0 0 0,1 0 0 0 0,1 10-37 0 0,-2 4 47 0 0,13 168 111 0 0,20 23-321 0 0,-32-225 168 0 0,-2 27-2509 0 0,-19-33-4277 0 0,16 0 5383 0 0,2-2 112 0 0</inkml:trace>
  <inkml:trace contextRef="#ctx0" brushRef="#br0" timeOffset="212915.946">1525 11152 2496 0 0,'2'-9'242'0'0,"0"1"-1"0"0,0-1 0 0 0,1 0 0 0 0,0 1 1 0 0,0 0-1 0 0,1-1 0 0 0,0 1 1 0 0,1 1-1 0 0,-1-1 0 0 0,2 1 1 0 0,-1 0-1 0 0,1 0 0 0 0,0 0 0 0 0,0 1 1 0 0,1 0-1 0 0,0 0 0 0 0,0 0 1 0 0,0 1-1 0 0,1 0 0 0 0,-1 1 0 0 0,3-1-241 0 0,-6 2 47 0 0,1 1-1 0 0,0-1 0 0 0,0 1 0 0 0,0 0 0 0 0,0 0 0 0 0,1 1 0 0 0,-1-1 0 0 0,0 1 0 0 0,0 1 0 0 0,1-1 1 0 0,-1 1-1 0 0,1 0 0 0 0,-1 0 0 0 0,1 0 0 0 0,-1 1 0 0 0,0-1 0 0 0,1 1 0 0 0,-1 1 0 0 0,0-1 0 0 0,0 1 1 0 0,0 0-1 0 0,0 0 0 0 0,0 1 0 0 0,0-1 0 0 0,0 1 0 0 0,-1 0 0 0 0,1 0 0 0 0,-1 1 0 0 0,0-1 0 0 0,0 1 1 0 0,0 0-1 0 0,-1 0 0 0 0,1 0 0 0 0,2 5-46 0 0,-3-4 41 0 0,0 1 0 0 0,0 0 0 0 0,-1-1 0 0 0,1 1-1 0 0,-1 0 1 0 0,-1 0 0 0 0,1 1 0 0 0,-1-1 0 0 0,0 0 0 0 0,0 0 0 0 0,-1 1 0 0 0,0-1 0 0 0,0 0 0 0 0,-1 1 0 0 0,1-1 0 0 0,-1 0 0 0 0,0 0-1 0 0,-1 1 1 0 0,0-1 0 0 0,0 0 0 0 0,0-1 0 0 0,-1 1 0 0 0,0 0 0 0 0,0-1 0 0 0,0 1 0 0 0,-1-1 0 0 0,1 0 0 0 0,-1 0 0 0 0,-2 2-41 0 0,-138 125 371 0 0,141-130-377 0 0,-58 38-838 0 0,33-30-1958 0 0,45-25-1381 0 0,2 6 2933 0 0</inkml:trace>
  <inkml:trace contextRef="#ctx0" brushRef="#br0" timeOffset="213461.72">2060 11250 1272 0 0,'-2'7'5561'0'0,"-8"20"-3540"0"0,-3 10-1600 0 0,10-31-324 0 0,0 1 0 0 0,0 0-1 0 0,0 0 1 0 0,1 0 0 0 0,0 0 0 0 0,0 0 0 0 0,1 1 0 0 0,0-1-1 0 0,0 1 1 0 0,1-1 0 0 0,-1 0 0 0 0,2 1 0 0 0,-1-1 0 0 0,1 1-1 0 0,0-1 1 0 0,1 0 0 0 0,0 1 0 0 0,0-1 0 0 0,0 0 0 0 0,1 0 0 0 0,0 0-1 0 0,1-1 1 0 0,-1 1 0 0 0,1-1 0 0 0,0 0 0 0 0,1 0 0 0 0,0 0-1 0 0,0 0 1 0 0,0-1 0 0 0,0 0 0 0 0,1 0 0 0 0,3 2-97 0 0,70-21-2674 0 0,-77 12 2458 0 0,0 1 1 0 0,0-1-1 0 0,1 0 1 0 0,-1 0-1 0 0,-1 0 0 0 0,1 0 1 0 0,0 0-1 0 0,0 0 1 0 0,-1 0-1 0 0,1 0 0 0 0,-1-1 1 0 0,0 1-1 0 0,0-1 1 0 0,0 1-1 0 0,0-1 1 0 0,0 1-1 0 0,0-1 0 0 0,-1 0 1 0 0,1 1-1 0 0,-1-1 1 0 0,0 0-1 0 0,1 1 1 0 0,-1-1-1 0 0,-1 0 0 0 0,1 1 1 0 0,0-1-1 0 0,-1 0 1 0 0,1 0-1 0 0,-1 1 1 0 0,0-1-1 0 0,0 0 216 0 0,-18-34-1161 0 0</inkml:trace>
  <inkml:trace contextRef="#ctx0" brushRef="#br0" timeOffset="213751.757">1988 11077 1184 0 0,'-11'-58'11350'0'0,"2"50"-9618"0"0,21 21-5900 0 0,1 1 1681 0 0,7 7-2603 0 0,-16-16 3969 0 0</inkml:trace>
  <inkml:trace contextRef="#ctx0" brushRef="#br0" timeOffset="222250.721">4690 10896 888 0 0,'-14'-32'5459'0'0,"-21"31"-3472"0"0,-38 38-1182 0 0,66-31-785 0 0,1 1 0 0 0,-1-1 0 0 0,1 2 0 0 0,0-1 1 0 0,1 1-1 0 0,0 0 0 0 0,0 0 0 0 0,0 0 0 0 0,1 0 0 0 0,0 1 0 0 0,1 0 1 0 0,0 0-1 0 0,1 0 0 0 0,0 0 0 0 0,0 1 0 0 0,0-1 0 0 0,1 0 0 0 0,1 1 1 0 0,0-1-1 0 0,0 1 0 0 0,1-1 0 0 0,0 0 0 0 0,1 1 0 0 0,-1-1 0 0 0,2 0 1 0 0,0 0-1 0 0,0 0 0 0 0,0 0 0 0 0,1-1 0 0 0,0 1 0 0 0,1-1 0 0 0,0 0 0 0 0,0 0 1 0 0,1-1-1 0 0,0 1 0 0 0,0-1 0 0 0,1-1 0 0 0,0 1 0 0 0,0-1 0 0 0,0 0 1 0 0,1-1-1 0 0,0 1 0 0 0,5 1-20 0 0,3 2-673 0 0,1-1 0 0 0,-1-1 0 0 0,1-1 0 0 0,1 0 1 0 0,-1-1-1 0 0,1-1 0 0 0,0-1 0 0 0,0-1 0 0 0,0 0 0 0 0,1-1 673 0 0,-4-1-1344 0 0</inkml:trace>
  <inkml:trace contextRef="#ctx0" brushRef="#br0" timeOffset="222717.137">4839 10825 1280 0 0,'12'-14'3720'0'0,"52"17"-2669"0"0,-56 0-960 0 0,-1 0 0 0 0,1 1 0 0 0,-1 0 0 0 0,0 0 0 0 0,1 0 0 0 0,-2 1 0 0 0,1 0 0 0 0,-1 1 0 0 0,1-1 0 0 0,-2 1 0 0 0,1 0 0 0 0,0 1 0 0 0,-1-1 0 0 0,-1 1 0 0 0,1 0 0 0 0,-1 0 0 0 0,0 1 0 0 0,0-1-1 0 0,-1 1 1 0 0,0 0 0 0 0,-1 0 0 0 0,0 0 0 0 0,0 0 0 0 0,0 0 0 0 0,-1 0 0 0 0,0 1 0 0 0,-1-1 0 0 0,0 0 0 0 0,0 1 0 0 0,-1-1 0 0 0,0 0 0 0 0,-1 1 0 0 0,1-1 0 0 0,-2 0 0 0 0,1 1-91 0 0,-8 8 119 0 0,1 0 0 0 0,-2 0 0 0 0,-1-1 0 0 0,0 0 0 0 0,0-1 0 0 0,-2 0 0 0 0,0-1 0 0 0,0-1 0 0 0,-2 0 0 0 0,1-1 0 0 0,-14 7-119 0 0,8-21-4354 0 0,37-31 836 0 0,0 13 2114 0 0</inkml:trace>
  <inkml:trace contextRef="#ctx0" brushRef="#br0" timeOffset="223028.47">5150 10872 1448 0 0,'-14'-6'5958'0'0,"-43"42"-4629"0"0,51-32-1293 0 0,0 1-1 0 0,1-1 0 0 0,-1 1 0 0 0,1 0 0 0 0,0 0 1 0 0,0 1-1 0 0,0 0 0 0 0,1 0 0 0 0,0 0 0 0 0,0 0 0 0 0,0 0 1 0 0,1 1-1 0 0,0 0 0 0 0,0 0 0 0 0,1 0 0 0 0,0 0 0 0 0,0 0 1 0 0,1 0-1 0 0,0 0 0 0 0,0 1 0 0 0,0-1 0 0 0,1 0 0 0 0,0 1 1 0 0,1-1-1 0 0,0 0 0 0 0,0 1 0 0 0,0-1 0 0 0,1 0 1 0 0,0 0-1 0 0,0 0 0 0 0,1 0 0 0 0,0 0 0 0 0,0-1 0 0 0,1 1 1 0 0,0-1-1 0 0,0 0 0 0 0,0 0 0 0 0,1 0 0 0 0,-1-1 0 0 0,2 1 1 0 0,-1-1-1 0 0,0 0 0 0 0,1-1 0 0 0,0 1 0 0 0,4 1-35 0 0,78 30-1873 0 0,8-23-3740 0 0,-84-13 4357 0 0</inkml:trace>
  <inkml:trace contextRef="#ctx0" brushRef="#br0" timeOffset="223325.806">5433 11112 1468 0 0,'-3'48'4850'0'0,"2"-40"-4655"0"0,-1 1 0 0 0,1 0 1 0 0,1 0-1 0 0,-1 0 0 0 0,2 0 0 0 0,-1 0 1 0 0,1 0-1 0 0,1 0 0 0 0,-1-1 1 0 0,1 1-1 0 0,1 0 0 0 0,0-1 0 0 0,0 0 1 0 0,1 1-1 0 0,-1-1 0 0 0,2 0 1 0 0,-1-1-1 0 0,2 1-195 0 0,-3-5-30 0 0,0-1 0 0 0,0 0 0 0 0,0 0 0 0 0,0 0 1 0 0,0 0-1 0 0,1 0 0 0 0,-1-1 0 0 0,1 1 0 0 0,-1-1 0 0 0,1 0 0 0 0,0 0 1 0 0,0 0-1 0 0,-1-1 0 0 0,1 1 0 0 0,0-1 0 0 0,0 0 0 0 0,0 0 0 0 0,-1 0 0 0 0,1-1 1 0 0,0 1-1 0 0,0-1 0 0 0,-1 0 0 0 0,1 0 0 0 0,0 0 30 0 0,33-42-5470 0 0,-36 41 4020 0 0</inkml:trace>
  <inkml:trace contextRef="#ctx0" brushRef="#br0" timeOffset="223681.956">5454 10867 1468 0 0,'-12'2'7057'0'0,"-34"-20"-2540"0"0,9 2-3088 0 0,12 12-3693 0 0,29 1-2784 0 0,7-9 2081 0 0,-2 2 1617 0 0,2 2 64 0 0</inkml:trace>
  <inkml:trace contextRef="#ctx0" brushRef="#br0" timeOffset="223960.848">5758 10647 1140 0 0,'18'6'394'0'0,"0"2"-1"0"0,0 0 1 0 0,0 1 0 0 0,-1 0 0 0 0,0 2-1 0 0,-1 0 1 0 0,0 1 0 0 0,-1 0-1 0 0,0 2 1 0 0,-1-1 0 0 0,-1 2-1 0 0,0 0 1 0 0,-1 0 0 0 0,-1 1-1 0 0,0 1 1 0 0,-1 0 0 0 0,7 16-394 0 0,-9-18 203 0 0,0 0 0 0 0,-1 1 0 0 0,-1-1 0 0 0,0 2 1 0 0,-1-1-1 0 0,-1 0 0 0 0,-1 1 0 0 0,0 0 0 0 0,-1 0 0 0 0,-1 0 1 0 0,0 0-1 0 0,-1 0 0 0 0,-1 0 0 0 0,-1 0 0 0 0,0-1-203 0 0,-6 12 148 0 0,0 0 0 0 0,-1-1 0 0 0,-2 0 0 0 0,-1-1 0 0 0,-1 0 0 0 0,-1-1 0 0 0,-1 0 0 0 0,-1-1 0 0 0,-6 5-148 0 0,-12 16-133 0 0,26-32-425 0 0,0 0 0 0 0,-2-1 0 0 0,1 0 0 0 0,-2 0 0 0 0,1-1 0 0 0,-2-1 0 0 0,1 0 0 0 0,-1 0 0 0 0,-1-1 0 0 0,0 0 0 0 0,-4 1 558 0 0,-8-10-2713 0 0,8-11 1461 0 0</inkml:trace>
  <inkml:trace contextRef="#ctx0" brushRef="#br0" timeOffset="219497.731">2575 11110 1152 0 0,'-1'-5'-364'0'0,"2"-12"7898"0"0,3 12-6678 0 0,58 0-504 0 0,376-44 753 0 0,-388 46-692 0 0,-49 3-390 0 0,26-6-1843 0 0,-95 39-4132 0 0,42-22 4681 0 0</inkml:trace>
  <inkml:trace contextRef="#ctx0" brushRef="#br0" timeOffset="219779.453">2697 11304 1604 0 0,'30'3'4829'0'0,"23"-13"-3657"0"0,-37 6-678 0 0,72-13 688 0 0,1 3-1 0 0,0 4 1 0 0,75 2-1182 0 0,-162 8-56 0 0,-2 0-16 0 0,4 12-692 0 0,-12-9-30 0 0,-4-11-6551 0 0,10 4 6088 0 0</inkml:trace>
  <inkml:trace contextRef="#ctx0" brushRef="#br0" timeOffset="220558.681">3460 10815 1088 0 0,'60'-78'9974'0'0,"-59"78"-9864"0"0,-1 0-1 0 0,0 0 1 0 0,1 0 0 0 0,-1 0 0 0 0,0 0 0 0 0,1 0 0 0 0,-1 0 0 0 0,0 0 0 0 0,1 0-1 0 0,-1 0 1 0 0,0 0 0 0 0,1 0 0 0 0,-1 0 0 0 0,0 0 0 0 0,1 0 0 0 0,-1 0 0 0 0,0 0-1 0 0,1 0 1 0 0,-1 0 0 0 0,0-1 0 0 0,1 1 0 0 0,-1 0-110 0 0,-8 57-275 0 0,5-38 451 0 0,0 34-174 0 0,3 0 1 0 0,2 0-1 0 0,2 0 0 0 0,3 0 1 0 0,12 47-3 0 0,28 130 319 0 0,-29-141-1169 0 0,-36-132-4429 0 0,9-14 1068 0 0,5 37 2824 0 0</inkml:trace>
  <inkml:trace contextRef="#ctx0" brushRef="#br0" timeOffset="220899.938">3490 11089 1508 0 0,'17'-41'4128'0'0,"73"-30"-2517"0"0,-84 68-1569 0 0,0 0 0 0 0,0-1 0 0 0,0 2 0 0 0,0-1 0 0 0,0 1 0 0 0,0 0 0 0 0,0 0 1 0 0,1 1-1 0 0,-1 0 0 0 0,1 0 0 0 0,-1 0 0 0 0,1 1 0 0 0,0 0 0 0 0,-1 0 0 0 0,1 1 0 0 0,-1 0 1 0 0,1 0-1 0 0,-1 0 0 0 0,0 1 0 0 0,1 0 0 0 0,-1 0 0 0 0,0 0 0 0 0,0 1 0 0 0,0 0 0 0 0,-1 1 1 0 0,1-1-1 0 0,-1 1 0 0 0,1 0 0 0 0,-1 0 0 0 0,0 0 0 0 0,-1 1 0 0 0,1 0 0 0 0,-1 0 0 0 0,0 0 1 0 0,0 1-1 0 0,-1-1 0 0 0,1 1 0 0 0,-1 0 0 0 0,-1 0 0 0 0,1 0 0 0 0,-1 0 0 0 0,0 0 0 0 0,0 1 1 0 0,-1 0-43 0 0,-5 6 77 0 0,-1-1 0 0 0,-1 1 0 0 0,0-1 0 0 0,-1 0 0 0 0,0-1 0 0 0,-1 1 0 0 0,-1-2 0 0 0,1 1 0 0 0,-2-1 0 0 0,1 0 0 0 0,-1-1 0 0 0,-1 0 0 0 0,0-1 0 0 0,0 0 0 0 0,0 0 0 0 0,-1-1 0 0 0,-9 3-77 0 0,-79 52-641 0 0,98-61-182 0 0,-3-13-3196 0 0,16 3 2601 0 0,3 1 110 0 0</inkml:trace>
  <inkml:trace contextRef="#ctx0" brushRef="#br0" timeOffset="221364.645">4154 11196 2028 0 0,'-8'11'6196'0'0,"-12"17"-4231"0"0,-44 59-1679 0 0,-63 148-621 0 0,62-187-6897 0 0,63-48 5988 0 0</inkml:trace>
  <inkml:trace contextRef="#ctx0" brushRef="#br0" timeOffset="221660.6">3815 11239 1956 0 0,'2'-18'3861'0'0,"-3"17"-3764"0"0,1 1-1 0 0,-1-1 1 0 0,1 1-1 0 0,0-1 1 0 0,0 1-1 0 0,-1-1 1 0 0,1 1-1 0 0,0-1 1 0 0,0 0 0 0 0,0 1-1 0 0,-1-1 1 0 0,1 1-1 0 0,0-1 1 0 0,0 0-1 0 0,0 1 1 0 0,0-1-1 0 0,0 0 1 0 0,0 1 0 0 0,1-1-1 0 0,-1 1 1 0 0,0-1-1 0 0,0 0 1 0 0,0 1-1 0 0,0-1 1 0 0,1 1-1 0 0,-1-1 1 0 0,0 1-1 0 0,1-1 1 0 0,-1 1 0 0 0,0-1-1 0 0,1 1 1 0 0,-1-1-1 0 0,1 1 1 0 0,-1-1-1 0 0,1 1 1 0 0,-1-1-1 0 0,1 1 1 0 0,-1 0 0 0 0,1-1-1 0 0,-1 1 1 0 0,1 0-1 0 0,-1 0 1 0 0,1-1-1 0 0,-1 1 1 0 0,1 0-1 0 0,0 0 1 0 0,-1 0-1 0 0,1 0 1 0 0,0 0 0 0 0,-1 0-1 0 0,1-1 1 0 0,-1 2-1 0 0,1-1 1 0 0,0 0-1 0 0,-1 0 1 0 0,1 0-1 0 0,-1 0 1 0 0,1 0 0 0 0,0 0-1 0 0,-1 1 1 0 0,1-1-1 0 0,-1 0 1 0 0,1 0-1 0 0,-1 1 1 0 0,1-1-1 0 0,-1 1 1 0 0,1-1-1 0 0,-1 0-96 0 0,199 146 1122 0 0,-81-33-4954 0 0,-89-59-3264 0 0,-29-53 5876 0 0</inkml:trace>
  <inkml:trace contextRef="#ctx0" brushRef="#br0" timeOffset="232217.599">6369 10530 1076 0 0,'0'0'417'0'0,"0"0"-76"0"0,0 0-67 0 0,0 0-2 0 0,0 0-15 0 0,0 0-65 0 0,0 0 27 0 0,0 0-8 0 0,0 0-19 0 0,0 0 19 0 0,0 0-9 0 0,0 0-26 0 0,0 0-24 0 0,0 0-11 0 0,0 0 11 0 0,0 0 75 0 0,0 0-47 0 0,0 0 20 0 0,0 0 2 0 0,0 0 21 0 0,0-19 1809 0 0,-8-8-1866 0 0,17 16-194 0 0,12 74 244 0 0,-16 71 0 0 0,-7-119-203 0 0,1 0 1 0 0,0 1-1 0 0,1-1 1 0 0,1 0-1 0 0,1 1 1 0 0,0-1-1 0 0,0 0 1 0 0,2 0-1 0 0,0 0 1 0 0,1-1-1 0 0,0 1 1 0 0,1-1-1 0 0,1 0 1 0 0,0-1-1 0 0,5 7-13 0 0,-5-11 55 0 0,-1 0-1 0 0,0 1 0 0 0,0-1 0 0 0,-1 1 1 0 0,0 1-1 0 0,-1-1 0 0 0,0 1 0 0 0,0-1 0 0 0,-1 1 1 0 0,-1 0-1 0 0,0 0 0 0 0,0 0 0 0 0,-1 1 1 0 0,-1-1-1 0 0,0 0 0 0 0,0 0 0 0 0,-1 1 1 0 0,0-1-1 0 0,-1 0 0 0 0,-1 0 0 0 0,-1 5-54 0 0,-39 133 1269 0 0,58-37-1242 0 0,-75-22-1925 0 0,0-45-2484 0 0,49-43 3181 0 0,9-1-38 0 0</inkml:trace>
  <inkml:trace contextRef="#ctx0" brushRef="#br0" timeOffset="232574.444">7316 10846 2420 0 0,'15'-21'4241'0'0,"-13"31"-2168"0"0,-13 47-1302 0 0,8-41-589 0 0,-16 147 594 0 0,18-95-3492 0 0,0-67 2596 0 0,1 0 0 0 0,-1 0 0 0 0,1 0 1 0 0,-1-1-1 0 0,1 1 0 0 0,-1 0 0 0 0,0 0 1 0 0,1-1-1 0 0,-1 1 0 0 0,0 0 0 0 0,1 0 1 0 0,-1-1-1 0 0,0 1 0 0 0,0-1 0 0 0,0 1 1 0 0,0-1-1 0 0,0 1 0 0 0,1-1 0 0 0,-1 0 1 0 0,0 1-1 0 0,0-1 0 0 0,0 0 0 0 0,0 0 1 0 0,0 0-1 0 0,0 1 0 0 0,0-1 0 0 0,0 0 1 0 0,0 0-1 0 0,0-1 0 0 0,0 1 0 0 0,0 0 1 0 0,0 0-1 0 0,0 0 0 0 0,0-1 0 0 0,0 1 1 0 0,0 0-1 0 0,0-1 0 0 0,0 1 0 0 0,0-1 1 0 0,1 1-1 0 0,-1-1 0 0 0,0 1 0 0 0,0-1 1 0 0,0 0 119 0 0,-16-9-1262 0 0</inkml:trace>
  <inkml:trace contextRef="#ctx0" brushRef="#br0" timeOffset="232853.867">7223 10618 2552 0 0,'26'-73'10285'0'0,"-26"73"-10513"0"0,0 0-150 0 0,16 17-3818 0 0,6 72-1468 0 0,-18-62 4381 0 0</inkml:trace>
  <inkml:trace contextRef="#ctx0" brushRef="#br0" timeOffset="233402.865">7411 11095 1216 0 0,'0'0'610'0'0,"0"0"-40"0"0,0 0-64 0 0,-2 11 420 0 0,10 6 4622 0 0,-3-20-5522 0 0,1 0-1 0 0,-1-1 1 0 0,1 0-1 0 0,-1-1 1 0 0,-1 1-1 0 0,1-1 1 0 0,-1 0 0 0 0,1 0-1 0 0,-1 0 1 0 0,-1 0-1 0 0,1-1 1 0 0,-1 0-1 0 0,0 1 1 0 0,0-1-1 0 0,-1 0 1 0 0,2-4-26 0 0,79-211-860 0 0,-83 220 848 0 0,0 0 0 0 0,1-1-1 0 0,-1 1 1 0 0,1 0 0 0 0,-1 0-1 0 0,1 0 1 0 0,-1 0-1 0 0,1 0 1 0 0,-1 0 0 0 0,1 0-1 0 0,0 0 1 0 0,0 0-1 0 0,-1 0 1 0 0,1 1 0 0 0,0-1-1 0 0,0 0 1 0 0,0 0-1 0 0,0 1 1 0 0,0-1 0 0 0,0 1-1 0 0,0-1 1 0 0,0 1-1 0 0,0-1 1 0 0,0 1 0 0 0,1 0-1 0 0,-1-1 1 0 0,0 1-1 0 0,0 0 1 0 0,0 0 0 0 0,0 0-1 0 0,1 0 1 0 0,-1 0-1 0 0,0 0 1 0 0,0 0 0 0 0,0 0-1 0 0,0 0 1 0 0,1 1 0 0 0,-1-1-1 0 0,0 0 1 0 0,0 1-1 0 0,0-1 1 0 0,0 1 0 0 0,0-1-1 0 0,0 1 1 0 0,0 0-1 0 0,0-1 1 0 0,0 1 0 0 0,0 0 12 0 0,4 1 28 0 0,9 2 68 0 0,0 1 1 0 0,0 0-1 0 0,-1 1 0 0 0,0 0 1 0 0,0 1-1 0 0,0 1 0 0 0,-1 0 1 0 0,0 0-1 0 0,0 1 0 0 0,-1 1 1 0 0,-1 0-1 0 0,1 1 1 0 0,-2 0-1 0 0,1 0 0 0 0,-1 1 1 0 0,-1 0-1 0 0,-1 0 0 0 0,1 1 1 0 0,-2 0-1 0 0,0 1 1 0 0,0-1-1 0 0,-2 1 0 0 0,1 0 1 0 0,1 12-97 0 0,-10-12-52 0 0,0-1 1 0 0,0 1 0 0 0,-1-1 0 0 0,-1 0 0 0 0,-1 0-1 0 0,1-1 1 0 0,-2 1 0 0 0,0-2 0 0 0,0 1-1 0 0,-1-1 1 0 0,0 0 0 0 0,-1-1 0 0 0,-1 0-1 0 0,1-1 1 0 0,-1 0 0 0 0,-1 0 51 0 0,-3 4-915 0 0,14-12-217 0 0,8-51-3909 0 0,4 30 3705 0 0</inkml:trace>
  <inkml:trace contextRef="#ctx0" brushRef="#br0" timeOffset="234514.688">8700 10777 888 0 0,'18'-3'1231'0'0,"13"-29"679"0"0,-31 32-1864 0 0,1 0 0 0 0,0-1 1 0 0,0 1-1 0 0,0-1 0 0 0,-1 1 0 0 0,1-1 0 0 0,0 0 1 0 0,0 1-1 0 0,-1-1 0 0 0,1 0 0 0 0,-1 1 0 0 0,1-1 1 0 0,0 0-1 0 0,-1 0 0 0 0,1 0 0 0 0,-1 0 0 0 0,0 1 1 0 0,1-1-1 0 0,-1 0 0 0 0,0 0 0 0 0,0 0 0 0 0,1 0 1 0 0,-1 0-1 0 0,0 0 0 0 0,0 0 0 0 0,0 0 0 0 0,0 0 1 0 0,0 0-1 0 0,0 0 0 0 0,0 1 0 0 0,-1-1 0 0 0,1 0 0 0 0,0 0 1 0 0,0 0-1 0 0,-1 0 0 0 0,1 0 0 0 0,0 0 0 0 0,-1 0 1 0 0,1 1-1 0 0,-1-1 0 0 0,1 0 0 0 0,-1 0 0 0 0,0 1 1 0 0,1-1-1 0 0,-1 0 0 0 0,0 1 0 0 0,1-1 0 0 0,-1 0 1 0 0,0 1-1 0 0,0-1 0 0 0,0 1 0 0 0,0 0 0 0 0,1-1 1 0 0,-1 1-1 0 0,0 0 0 0 0,-1-1-46 0 0,-46-19 383 0 0,38 17-298 0 0,-1 1 0 0 0,1 0 0 0 0,0 1-1 0 0,-1 0 1 0 0,1 0 0 0 0,-1 1 0 0 0,1 1-1 0 0,0 0 1 0 0,-1 0 0 0 0,1 1 0 0 0,0 0-1 0 0,0 1 1 0 0,0 0 0 0 0,0 1 0 0 0,0 0-1 0 0,1 0 1 0 0,-2 2-85 0 0,6-3 50 0 0,-1-2-19 0 0,1 0 0 0 0,0 1 0 0 0,0 0 0 0 0,0 0 0 0 0,0 0-1 0 0,0 0 1 0 0,1 1 0 0 0,-1 0 0 0 0,1 0 0 0 0,-1 0 0 0 0,1 1 0 0 0,0-1-1 0 0,0 1 1 0 0,1 0 0 0 0,-1 0 0 0 0,1 0 0 0 0,0 1 0 0 0,0-1-1 0 0,0 1 1 0 0,1 0 0 0 0,-1 0 0 0 0,1 0 0 0 0,0 0 0 0 0,1 0-1 0 0,-1 0 1 0 0,1 0 0 0 0,0 1 0 0 0,0-1 0 0 0,1 0 0 0 0,0 1 0 0 0,0-1-1 0 0,0 1 1 0 0,0-1-31 0 0,14 9-80 0 0,-1 0 0 0 0,2-2 0 0 0,0 1 0 0 0,0-2-1 0 0,1 0 1 0 0,1-1 0 0 0,-1-1 0 0 0,2 0 0 0 0,-1-1 0 0 0,1-1 0 0 0,0-1-1 0 0,1 0 1 0 0,0-1 0 0 0,0-2 0 0 0,0 1 0 0 0,0-2 0 0 0,0-1 0 0 0,0 0-1 0 0,18-3 81 0 0,158-10-5237 0 0,-144 1 3957 0 0</inkml:trace>
  <inkml:trace contextRef="#ctx0" brushRef="#br0" timeOffset="234884.811">9371 10807 1344 0 0,'-1'-2'102'0'0,"1"0"0"0"0,-1 0 1 0 0,0 0-1 0 0,0 0 0 0 0,0 0 0 0 0,0 0 0 0 0,0 0 1 0 0,0 0-1 0 0,-1 1 0 0 0,1-1 0 0 0,-1 0 0 0 0,1 1 0 0 0,-1-1 1 0 0,1 1-1 0 0,-1-1 0 0 0,0 1 0 0 0,0 0 0 0 0,0 0 1 0 0,0 0-1 0 0,0 0 0 0 0,0 0 0 0 0,0 0 0 0 0,0 1 0 0 0,0-1 1 0 0,0 0-1 0 0,0 1 0 0 0,0 0 0 0 0,-1 0 0 0 0,1-1 1 0 0,0 1-1 0 0,0 1 0 0 0,0-1 0 0 0,0 0 0 0 0,-1 0 0 0 0,1 1 1 0 0,0-1-1 0 0,0 1-102 0 0,-82 13 836 0 0,72-12-712 0 0,-1 0 1 0 0,1 2-1 0 0,-1-1 1 0 0,1 2-1 0 0,0-1 1 0 0,1 2 0 0 0,-1 0-1 0 0,1 0 1 0 0,0 1-1 0 0,0 0 1 0 0,1 1 0 0 0,0 0-1 0 0,1 1 1 0 0,-1 0-1 0 0,-5 7-124 0 0,15-15 158 0 0,65 1 339 0 0,132-69-243 0 0,-191 128-276 0 0,-3-59-214 0 0,1 1 1 0 0,0 0-1 0 0,0-1 0 0 0,0 0 0 0 0,0 0 0 0 0,0 0 1 0 0,0 0-1 0 0,1-1 0 0 0,-1 0 0 0 0,0 0 1 0 0,1 0-1 0 0,-1 0 0 0 0,1-1 0 0 0,-1 1 0 0 0,1-1 1 0 0,-1-1-1 0 0,1 1 0 0 0,-1 0 0 0 0,1-1 1 0 0,-1 0-1 0 0,1 0 0 0 0,-1 0 0 0 0,0-1 0 0 0,1 0 1 0 0,1 0 235 0 0,16-7-1006 0 0</inkml:trace>
  <inkml:trace contextRef="#ctx0" brushRef="#br0" timeOffset="235165.616">9721 10467 1508 0 0,'20'-57'9288'0'0,"-56"138"-8529"0"0,28-57-697 0 0,1 1 1 0 0,1-1-1 0 0,1 1 1 0 0,2 0-1 0 0,0 1 0 0 0,2-1 1 0 0,1 0-1 0 0,1 12-62 0 0,-1-14-10 0 0,0-13-149 0 0,1-1 1 0 0,0 1 0 0 0,1-1-1 0 0,0 0 1 0 0,0 0 0 0 0,1 1-1 0 0,0-1 1 0 0,1-1 0 0 0,-1 1-1 0 0,2 0 1 0 0,-1-1 0 0 0,1 0-1 0 0,1 0 1 0 0,5 6 158 0 0,-11-14-349 0 0,8 6 97 0 0,-1-8-5646 0 0,6-12 4570 0 0</inkml:trace>
  <inkml:trace contextRef="#ctx0" brushRef="#br0" timeOffset="235916.064">9910 10537 948 0 0,'17'-37'5172'0'0,"-10"54"-1476"0"0,-11 0-3607 0 0,1-1 0 0 0,1 1-1 0 0,0-1 1 0 0,2 1 0 0 0,0 0 0 0 0,0 0-1 0 0,2 0 1 0 0,0-1 0 0 0,1 1 0 0 0,0-1-1 0 0,2 1 1 0 0,0-1 0 0 0,0 0 0 0 0,2-1-1 0 0,0 0 1 0 0,0 0 0 0 0,2 0 0 0 0,0-1-1 0 0,5 6-88 0 0,0-12-22 0 0,1-1-1 0 0,0 0 0 0 0,0-1 0 0 0,1 0 0 0 0,0-2 0 0 0,0 0 1 0 0,0 0-1 0 0,0-2 0 0 0,1 0 0 0 0,-1 0 0 0 0,1-2 0 0 0,-1 0 1 0 0,1-1-1 0 0,-1-1 0 0 0,0 0 0 0 0,1-1 0 0 0,-1-1 0 0 0,0-1 1 0 0,-1 0-1 0 0,1-1 0 0 0,5-3 23 0 0,-8 4-66 0 0,0 0-1 0 0,-1-1 1 0 0,0-1-1 0 0,0 0 1 0 0,0 0-1 0 0,-1-2 1 0 0,0 1-1 0 0,-1-1 1 0 0,0 0-1 0 0,0-1 1 0 0,7-11 66 0 0,-16 20 5 0 0,-1-1 0 0 0,1 1 1 0 0,-1 0-1 0 0,1-1 0 0 0,-1 1 1 0 0,0-1-1 0 0,0 1 0 0 0,0 0 1 0 0,1-1-1 0 0,-1 1 0 0 0,-1-1 1 0 0,1 1-1 0 0,0 0 0 0 0,0-1 1 0 0,0 1-1 0 0,-1-1 0 0 0,1 1 1 0 0,-1 0-1 0 0,1-1 0 0 0,-1 1 1 0 0,0 0-1 0 0,1 0 0 0 0,-1-1 1 0 0,0 1-1 0 0,0 0 0 0 0,0 0 1 0 0,0 0-1 0 0,0 0 0 0 0,0 0 1 0 0,0 0-1 0 0,0 0 0 0 0,0 1 1 0 0,0-1-1 0 0,-1 0 0 0 0,1 1 1 0 0,0-1-1 0 0,-1 0 0 0 0,1 1 1 0 0,0 0-1 0 0,-1-1 0 0 0,1 1 1 0 0,0 0-1 0 0,-1 0 0 0 0,1-1 1 0 0,-1 1-1 0 0,1 0 0 0 0,-1 0-5 0 0,-73-9 208 0 0,61 8-174 0 0,0 1 0 0 0,1 0 0 0 0,-1 1-1 0 0,0 0 1 0 0,0 1 0 0 0,0 1-1 0 0,1 0 1 0 0,0 1 0 0 0,-1 0 0 0 0,1 1-1 0 0,1 1 1 0 0,-1 0 0 0 0,1 0 0 0 0,0 1-1 0 0,0 1 1 0 0,1 0 0 0 0,0 1-34 0 0,9-8 0 0 0,1 0 1 0 0,0 0-1 0 0,0 1 0 0 0,0-1 1 0 0,0 0-1 0 0,0 0 1 0 0,1 1-1 0 0,-1-1 1 0 0,0 0-1 0 0,0 1 0 0 0,1-1 1 0 0,-1 0-1 0 0,1 1 1 0 0,-1-1-1 0 0,1 1 1 0 0,0-1-1 0 0,0 1 1 0 0,0-1-1 0 0,-1 1 0 0 0,1 0 1 0 0,1-1-1 0 0,-1 1 1 0 0,0-1-1 0 0,0 1 1 0 0,0-1-1 0 0,1 1 0 0 0,-1-1 1 0 0,1 0-1 0 0,-1 1 1 0 0,1-1-1 0 0,0 1 1 0 0,0-1-1 0 0,-1 0 0 0 0,1 0 1 0 0,0 1-1 0 0,0-1 1 0 0,0 0-1 0 0,0 0 1 0 0,0 0-1 0 0,1 0 0 0 0,-1 0 1 0 0,0 0-1 0 0,0 0 1 0 0,1-1-1 0 0,-1 1 1 0 0,0 0-1 0 0,1-1 1 0 0,1 1-1 0 0,74 22-118 0 0,-35-22-23 0 0,1-1 0 0 0,-1-2 0 0 0,0-3 0 0 0,0-1 0 0 0,0-1 0 0 0,14-7 141 0 0,41-6-343 0 0,98-23 502 0 0,-279 66 1670 0 0,79-21-1801 0 0,0 0 1 0 0,1 0-1 0 0,-1 0 0 0 0,1 1 0 0 0,-1-1 0 0 0,1 1 0 0 0,0 0 0 0 0,0 1 0 0 0,1-1 0 0 0,-1 0 0 0 0,0 1 0 0 0,1 0 0 0 0,0 0 0 0 0,0 0 0 0 0,0 0 0 0 0,1 1 0 0 0,-1-1 0 0 0,1 1 0 0 0,0 0 0 0 0,1-1 0 0 0,-1 1 0 0 0,0 4-28 0 0,4-5-13 0 0,1 0 0 0 0,1 0 0 0 0,-1 0 0 0 0,0 0 0 0 0,1-1 1 0 0,0 0-1 0 0,0 0 0 0 0,0 0 0 0 0,0 0 0 0 0,0 0 0 0 0,1-1 0 0 0,-1 0 0 0 0,1 0 0 0 0,-1 0 0 0 0,1-1 0 0 0,0 1 0 0 0,0-1 0 0 0,0 0 0 0 0,-1-1 0 0 0,1 1 1 0 0,0-1-1 0 0,0 0 0 0 0,0 0 0 0 0,0 0 0 0 0,0-1 0 0 0,0 0 0 0 0,0 0 0 0 0,0 0 0 0 0,0 0 0 0 0,2-2 13 0 0,183-69-669 0 0,-182 67 626 0 0,-1 0 0 0 0,0 0 1 0 0,0 0-1 0 0,0-1 0 0 0,-1 0 0 0 0,0 0 0 0 0,0 0 0 0 0,0-1 0 0 0,-1 0 0 0 0,0 0 0 0 0,0-1 0 0 0,-1 1 0 0 0,0-1 1 0 0,0 0-1 0 0,-1 0 0 0 0,0 0 0 0 0,0-1 0 0 0,-1 1 0 0 0,0-1 0 0 0,-1 1 0 0 0,1-1 0 0 0,-1-7 43 0 0,-5-2 12 0 0,-1 1-1 0 0,-1 0 1 0 0,0 0-1 0 0,-1 0 1 0 0,-1 1-1 0 0,0 0 1 0 0,-1 1-1 0 0,-1 0 1 0 0,0 0-1 0 0,-2 1 1 0 0,1 0-1 0 0,-1 1 0 0 0,-1 0 1 0 0,-1 1-1 0 0,0 1 1 0 0,0 0-1 0 0,-1 1 1 0 0,0 0-1 0 0,-6-2-11 0 0,0-1-160 0 0,0 0-1 0 0,-1 2 1 0 0,0 0-1 0 0,-1 1 1 0 0,0 2-1 0 0,0 0 0 0 0,-1 2 1 0 0,0 0-1 0 0,0 2 1 0 0,-11-1 160 0 0,7 26-5993 0 0,28-16 4715 0 0</inkml:trace>
  <inkml:trace contextRef="#ctx0" brushRef="#br0" timeOffset="238589.268">12085 10596 1580 0 0,'4'-112'4667'0'0,"6"62"-1037"0"0,-10 48-3438 0 0,-3-11 636 0 0,1 67-760 0 0,2-1 1 0 0,2 1-1 0 0,3 0 1 0 0,2-1-1 0 0,3 0 1 0 0,1 0-1 0 0,14 31-68 0 0,3 29-4 0 0,-18-71-219 0 0,10 51-203 0 0,-15-27-2656 0 0,-24-41-1151 0 0,10-27 2905 0 0</inkml:trace>
  <inkml:trace contextRef="#ctx0" brushRef="#br0" timeOffset="238917.383">12062 10650 1240 0 0,'4'-10'165'0'0,"1"1"1"0"0,0 0-1 0 0,1 1 1 0 0,0 0-1 0 0,0-1 0 0 0,1 2 1 0 0,-1-1-1 0 0,2 1 0 0 0,-1 0 1 0 0,1 1-1 0 0,0-1 0 0 0,1 1 1 0 0,-1 1-1 0 0,1 0 0 0 0,0 0 1 0 0,0 1-1 0 0,1 0 0 0 0,-1 1 1 0 0,1 0-1 0 0,0 0 0 0 0,0 1 1 0 0,0 0-1 0 0,0 1 0 0 0,0 0 1 0 0,0 0-1 0 0,1 1 1 0 0,-1 1-1 0 0,0 0 0 0 0,0 0 1 0 0,0 1-1 0 0,0 0 0 0 0,0 1 1 0 0,0 0-1 0 0,-1 0 0 0 0,1 1 1 0 0,-1 1-1 0 0,0-1 0 0 0,0 2 1 0 0,2 1-166 0 0,-8-4 21 0 0,-1 0 0 0 0,0 1 0 0 0,0-1 0 0 0,0 1 0 0 0,0-1 0 0 0,-1 1 0 0 0,1 0 0 0 0,-1-1 0 0 0,0 1 0 0 0,0 0 0 0 0,0 0 0 0 0,0 0 0 0 0,-1 0 0 0 0,0 0-1 0 0,0 0 1 0 0,0 0 0 0 0,0 0 0 0 0,-1 0 0 0 0,1 0 0 0 0,-1 0 0 0 0,0 0 0 0 0,0 0 0 0 0,-1-1 0 0 0,1 1 0 0 0,-1 0 0 0 0,1-1 0 0 0,-1 1 0 0 0,0-1 0 0 0,-1 1 0 0 0,1-1 0 0 0,-1 0 0 0 0,1 0 0 0 0,-2 1-21 0 0,-104 90 136 0 0,27-52-631 0 0,21-31-2694 0 0,51-14 1888 0 0,-6-8-15 0 0</inkml:trace>
  <inkml:trace contextRef="#ctx0" brushRef="#br0" timeOffset="239325.086">12432 10569 2116 0 0,'4'-2'123'0'0,"-1"0"1"0"0,1 1-1 0 0,0 0 0 0 0,0 0 0 0 0,0 0 0 0 0,0 1 1 0 0,0-1-1 0 0,0 1 0 0 0,0 0 0 0 0,1 0 1 0 0,-1 0-1 0 0,0 1 0 0 0,0 0 0 0 0,0-1 0 0 0,0 1 1 0 0,0 0-1 0 0,0 1 0 0 0,-1-1 0 0 0,1 1 0 0 0,0 0 1 0 0,-1 0-1 0 0,1 0 0 0 0,-1 0 0 0 0,0 1 1 0 0,1-1-1 0 0,-1 1 0 0 0,0 0 0 0 0,-1 0 0 0 0,1 0 1 0 0,1 2-124 0 0,71 110 1096 0 0,-73-111-985 0 0,-1 0 1 0 0,1 1 0 0 0,-1-1-1 0 0,0 0 1 0 0,0 1 0 0 0,-1-1-1 0 0,1 1 1 0 0,-1-1 0 0 0,0 1-1 0 0,0-1 1 0 0,-1 1-1 0 0,1-1 1 0 0,-1 1 0 0 0,0-1-1 0 0,0 0 1 0 0,0 1 0 0 0,-1-1-1 0 0,0 0 1 0 0,1 0 0 0 0,-1 0-1 0 0,-1 0 1 0 0,1 0 0 0 0,-1 0-1 0 0,1-1 1 0 0,-1 1 0 0 0,0-1-1 0 0,0 0 1 0 0,-1 0 0 0 0,1 0-1 0 0,-3 2-111 0 0,5-6 9 0 0,0 1 0 0 0,0-1 0 0 0,-1 1-1 0 0,2-1 1 0 0,-1 0 0 0 0,0 0-1 0 0,0 0 1 0 0,0 1 0 0 0,0-1 0 0 0,0 0-1 0 0,1 0 1 0 0,-1 0 0 0 0,0 0 0 0 0,1 0-1 0 0,-1 0 1 0 0,1 0 0 0 0,-1-1 0 0 0,1 1-1 0 0,-1 0 1 0 0,1 0 0 0 0,0 0 0 0 0,0 0-1 0 0,-1-1 1 0 0,1 1 0 0 0,0 0 0 0 0,0 0-1 0 0,0 0 1 0 0,0-1 0 0 0,1 1 0 0 0,-1 0-1 0 0,0 0 1 0 0,0 0 0 0 0,1-1 0 0 0,-1 1-1 0 0,1 0 1 0 0,-1 0 0 0 0,1 0 0 0 0,-1 0-1 0 0,1 0 1 0 0,0 0 0 0 0,0 0 0 0 0,-1 0-1 0 0,2 0-8 0 0,13-29-975 0 0,1 2 0 0 0,1 0 1 0 0,2 1-1 0 0,1 0 0 0 0,1 2 0 0 0,1 0 0 0 0,1 2 0 0 0,8-6 975 0 0,-9 9-1367 0 0</inkml:trace>
  <inkml:trace contextRef="#ctx0" brushRef="#br0" timeOffset="239808.75">13030 10593 1676 0 0,'-153'98'4037'0'0,"153"-96"-3996"0"0,-1 0 0 0 0,1-1 0 0 0,0 1 0 0 0,0 0 0 0 0,1 0 0 0 0,-1-1 0 0 0,0 1 0 0 0,0 0 0 0 0,1 0 0 0 0,-1-1 0 0 0,1 1 0 0 0,0 0 0 0 0,-1-1-1 0 0,1 1 1 0 0,0-1 0 0 0,0 1 0 0 0,0-1 0 0 0,0 1 0 0 0,0-1 0 0 0,0 0 0 0 0,1 0 0 0 0,-1 1 0 0 0,0-1 0 0 0,1 0 0 0 0,-1 0 0 0 0,1 0 0 0 0,-1 0 0 0 0,1 0 0 0 0,-1-1 0 0 0,1 1 0 0 0,0 0 0 0 0,-1-1 0 0 0,1 1 0 0 0,0-1-1 0 0,-1 0 1 0 0,1 1 0 0 0,0-1 0 0 0,0 0 0 0 0,-1 0 0 0 0,1 0 0 0 0,0 0 0 0 0,0-1 0 0 0,-1 1 0 0 0,1 0 0 0 0,0-1 0 0 0,-1 1 0 0 0,1-1 0 0 0,0 0 0 0 0,-1 1 0 0 0,2-2-41 0 0,17 1 67 0 0,-1-1 0 0 0,-1-1 0 0 0,1-1 1 0 0,0-1-1 0 0,-1 0 0 0 0,0-1 0 0 0,0-1 0 0 0,0-1 1 0 0,-1 0-1 0 0,4-5-67 0 0,-19 13 5 0 0,-1 0 0 0 0,1-1 0 0 0,-1 0 0 0 0,0 1 1 0 0,1-1-1 0 0,-1 0 0 0 0,0 1 0 0 0,0-1 0 0 0,0 0 0 0 0,1 0 1 0 0,-1 0-1 0 0,0 0 0 0 0,0 0 0 0 0,0 0 0 0 0,-1 0 0 0 0,1 0 1 0 0,0-1-1 0 0,0 1 0 0 0,-1 0 0 0 0,1-1 0 0 0,0 1 1 0 0,-1 0-1 0 0,1-1 0 0 0,-1 1 0 0 0,0 0 0 0 0,0-1 0 0 0,1 1 1 0 0,-1-1-1 0 0,0 1 0 0 0,0-1 0 0 0,0 1 0 0 0,0-1 0 0 0,-1 1 1 0 0,1 0-1 0 0,0-1 0 0 0,0 1 0 0 0,-1-1 0 0 0,1 1 0 0 0,-1 0 1 0 0,0-1-1 0 0,1 1 0 0 0,-1 0 0 0 0,0 0 0 0 0,0-1 0 0 0,1 1 1 0 0,-1 0-1 0 0,0 0 0 0 0,0 0 0 0 0,0 0 0 0 0,-1 0 0 0 0,1 0 1 0 0,0 0-1 0 0,0 1 0 0 0,0-1 0 0 0,-1 0-5 0 0,-76-31 40 0 0,-209 10-1185 0 0,310 6-3331 0 0,2 6 3184 0 0</inkml:trace>
  <inkml:trace contextRef="#ctx0" brushRef="#br0" timeOffset="240278.24">13214 10287 1472 0 0,'3'-35'5849'0'0,"-3"60"-4089"0"0,-2 21-1575 0 0,3-1 0 0 0,1 1 1 0 0,2-1-1 0 0,2 0 0 0 0,3 0 0 0 0,1-1 1 0 0,10 26-186 0 0,-18-58 27 0 0,-3-11 2 0 0,1 0-1 0 0,0 0 0 0 0,-1 0 1 0 0,1 0-1 0 0,0 0 0 0 0,0 0 1 0 0,0 0-1 0 0,0 0 1 0 0,0 0-1 0 0,0 0 0 0 0,0 0 1 0 0,0 0-1 0 0,0 0 0 0 0,0 0 1 0 0,0 0-1 0 0,0 0 0 0 0,1 0 1 0 0,-1-1-1 0 0,1 1 1 0 0,-1 0-1 0 0,0 0 0 0 0,1 0 1 0 0,-1 0-1 0 0,1 0 0 0 0,0-1 1 0 0,-1 1-1 0 0,1 0 0 0 0,0 0 1 0 0,-1-1-1 0 0,1 1 1 0 0,0 0-1 0 0,0-1 0 0 0,0 1 1 0 0,0-1-1 0 0,-1 1 0 0 0,1-1 1 0 0,0 0-1 0 0,0 1 0 0 0,0-1 1 0 0,0 0-1 0 0,0 1 1 0 0,0-1-1 0 0,0 0 0 0 0,0 0 1 0 0,0 0-1 0 0,0 0 0 0 0,0 0 1 0 0,0 0-1 0 0,0 0-28 0 0,155-92-11 0 0,-5 49-781 0 0,-147 85 652 0 0,-14-30 93 0 0,0 0-1 0 0,-1-1 0 0 0,0 0 1 0 0,-1-1-1 0 0,0 0 1 0 0,0 0-1 0 0,-1-2 0 0 0,-1 0 1 0 0,1 0-1 0 0,-1-1 1 0 0,-15 5 47 0 0,-3 4-657 0 0,23-13-272 0 0,6-8-4648 0 0,9 0 4279 0 0</inkml:trace>
  <inkml:trace contextRef="#ctx0" brushRef="#br0" timeOffset="240621.118">13984 10551 1256 0 0,'5'11'5267'0'0,"15"-8"-1426"0"0,-20-4-3745 0 0,-1 0 0 0 0,1-1 0 0 0,0 1 1 0 0,-1 0-1 0 0,1-1 0 0 0,-1 1 0 0 0,1 0 1 0 0,-1 0-1 0 0,1-1 0 0 0,-1 1 0 0 0,0 0 1 0 0,0 0-1 0 0,0 0 0 0 0,1 0 0 0 0,-1 0 1 0 0,0 0-1 0 0,0 0 0 0 0,0 0 0 0 0,-1 0 1 0 0,1 1-1 0 0,0-1 0 0 0,0 0 1 0 0,0 1-1 0 0,-1-1 0 0 0,1 1 0 0 0,0-1 1 0 0,0 1-1 0 0,-1 0 0 0 0,1-1 0 0 0,0 1 1 0 0,-1 0-1 0 0,1 0 0 0 0,-1 0 0 0 0,1 0 1 0 0,-1 0-97 0 0,-20 1-877 0 0,45 20-9031 0 0,-3-17 8656 0 0</inkml:trace>
  <inkml:trace contextRef="#ctx0" brushRef="#br0" timeOffset="241445.534">14968 10332 984 0 0,'-19'-1'489'0'0,"1"0"-1"0"0,-1 2 0 0 0,0 0 1 0 0,1 2-1 0 0,-1 0 1 0 0,1 1-1 0 0,0 0 1 0 0,0 2-1 0 0,0 0 1 0 0,1 1-1 0 0,0 1 1 0 0,0 0-1 0 0,-11 9-488 0 0,26-17 36 0 0,-1 1 0 0 0,0 0 0 0 0,1-1-1 0 0,-1 1 1 0 0,0 1 0 0 0,1-1 0 0 0,0 0 0 0 0,-1 1 0 0 0,1-1-1 0 0,0 1 1 0 0,0-1 0 0 0,-1 1 0 0 0,1 0 0 0 0,1 0 0 0 0,-1 0-1 0 0,0 0 1 0 0,0 1 0 0 0,1-1 0 0 0,-1 0 0 0 0,1 1 0 0 0,0-1 0 0 0,0 1-1 0 0,0-1 1 0 0,0 1 0 0 0,0 0 0 0 0,0-1 0 0 0,1 1 0 0 0,-1 0-1 0 0,1-1 1 0 0,0 1 0 0 0,0 0 0 0 0,0 0 0 0 0,0-1 0 0 0,0 1-1 0 0,1 0 1 0 0,-1 0 0 0 0,1-1 0 0 0,0 1 0 0 0,0 0 0 0 0,0-1 0 0 0,0 1-1 0 0,0-1 1 0 0,0 1 0 0 0,1-1 0 0 0,-1 0 0 0 0,1 1 0 0 0,0-1-1 0 0,-1 0 1 0 0,1 0 0 0 0,0 0 0 0 0,0 0 0 0 0,1-1 0 0 0,-1 1 0 0 0,0 0-36 0 0,24 4-48 0 0,1-1 1 0 0,-1-1 0 0 0,1-1 0 0 0,-1-1 0 0 0,1-2 0 0 0,0 0 0 0 0,0-2 0 0 0,-1-1 0 0 0,1-1 0 0 0,3-2 47 0 0,-7 3-76 0 0,145-37-530 0 0,-168 39 597 0 0,-1 1-1 0 0,1 0 1 0 0,-1 0-1 0 0,1 0 1 0 0,-1 0-1 0 0,0-1 1 0 0,1 1-1 0 0,-1 0 1 0 0,1-1-1 0 0,0 1 1 0 0,-1 0-1 0 0,1-1 1 0 0,-1 1 0 0 0,1-1-1 0 0,-1 1 1 0 0,1 0-1 0 0,0-1 1 0 0,-1 1-1 0 0,1-1 1 0 0,0 1-1 0 0,0-1 1 0 0,-1 1-1 0 0,1-1 1 0 0,0 0-1 0 0,0 1 1 0 0,0-1-1 0 0,0 1 1 0 0,-1-1-1 0 0,1 1 1 0 0,0-1-1 0 0,0 0 1 0 0,0 1-1 0 0,0-1 1 0 0,0 1-1 0 0,1-1 1 0 0,-1 1-1 0 0,0-1 1 0 0,0 0-1 0 0,0 1 1 0 0,0-1-1 0 0,1 1 1 0 0,-1-1-1 0 0,0 1 1 0 0,0-1-1 0 0,1 1 1 0 0,-1-1-1 0 0,1 1 1 0 0,-1-1-1 0 0,0 1 1 0 0,1 0-1 0 0,-1-1 1 0 0,1 1-1 0 0,-1 0 1 0 0,1-1-1 0 0,-1 1 1 0 0,1 0-1 0 0,-1-1 1 0 0,1 1-1 0 0,-1 0 1 0 0,1 0-1 0 0,-1 0 1 0 0,1-1-1 0 0,-1 1 1 0 0,1 0-1 0 0,0 0 1 0 0,-1 0 9 0 0,-49-11-108 0 0,-322 1 1204 0 0,552-48-1604 0 0,-181 58 506 0 0,36-8-117 0 0,0-2 1 0 0,0-2-1 0 0,-2-1 0 0 0,1-1 1 0 0,-2-2-1 0 0,0-2 1 0 0,-1-1-1 0 0,-1-1 0 0 0,18-16 119 0 0,-44 32 65 0 0,0 1 0 0 0,-1-2 0 0 0,1 1 0 0 0,-1 0 0 0 0,0-1 0 0 0,-1 0 0 0 0,1 0 0 0 0,-1 0 0 0 0,0 0 0 0 0,0 0-1 0 0,-1-1 1 0 0,1 1 0 0 0,-1-1 0 0 0,0 0 0 0 0,-1 1 0 0 0,0-1 0 0 0,1 0 0 0 0,-2 0 0 0 0,1 0 0 0 0,-1 0 0 0 0,0 0 0 0 0,0 0 0 0 0,-1 0 0 0 0,1 0-1 0 0,-1 0 1 0 0,-1 0 0 0 0,1 0 0 0 0,-1 0 0 0 0,0 1 0 0 0,0-1 0 0 0,-1 0 0 0 0,0 1 0 0 0,0 0 0 0 0,0 0 0 0 0,0 0 0 0 0,-1 0 0 0 0,0 0 0 0 0,0 1-1 0 0,0 0 1 0 0,-1 0 0 0 0,1 0 0 0 0,-4-2-65 0 0,-93-42 2785 0 0,95 52-2730 0 0,1 0-1 0 0,0 0 1 0 0,0 0 0 0 0,0 1-1 0 0,0 0 1 0 0,1 0-1 0 0,-1 0 1 0 0,1 1 0 0 0,1-1-1 0 0,-1 1 1 0 0,1 0-1 0 0,0 0 1 0 0,0 0 0 0 0,1 0-1 0 0,0 1 1 0 0,0-1 0 0 0,0 1-1 0 0,1-1 1 0 0,0 1-1 0 0,0 0 1 0 0,1-1 0 0 0,0 4-55 0 0,-4 44 238 0 0,3 0 1 0 0,2-1 0 0 0,3 1 0 0 0,1 0-1 0 0,4-1 1 0 0,1 0 0 0 0,3-1 0 0 0,2 0-1 0 0,5 7-238 0 0,111 279-1775 0 0,-88-271-513 0 0,-2-43-2899 0 0,-39-24 3809 0 0,16-26-1066 0 0,-9 5 1329 0 0</inkml:trace>
  <inkml:trace contextRef="#ctx0" brushRef="#br0" timeOffset="242725.621">16035 10201 1636 0 0,'0'0'753'0'0,"0"0"-82"0"0,0 0-47 0 0,-2-2-49 0 0,1 1-535 0 0,0 0 1 0 0,0-1-1 0 0,1 1 0 0 0,-1 0 0 0 0,0 0 1 0 0,1 0-1 0 0,-1-1 0 0 0,1 1 0 0 0,0 0 1 0 0,-1-1-1 0 0,1 1 0 0 0,0 0 1 0 0,0-1-1 0 0,0 1 0 0 0,0 0 0 0 0,0-1 1 0 0,0 1-1 0 0,0 0 0 0 0,0-1 0 0 0,1 1 1 0 0,-1 0-1 0 0,0-1 0 0 0,1 1 1 0 0,-1 0-1 0 0,1 0 0 0 0,0-1 0 0 0,-1 1 1 0 0,1 0-1 0 0,0 0 0 0 0,0 0 0 0 0,0 0 1 0 0,-1 0-1 0 0,1 0 0 0 0,0 0 1 0 0,0 0-1 0 0,1 0 0 0 0,-1 1 0 0 0,0-1 1 0 0,0 0-1 0 0,0 1 0 0 0,0-1 0 0 0,1 0 1 0 0,-1 1-1 0 0,0 0 0 0 0,2-1-40 0 0,67-27 947 0 0,-64 27-910 0 0,-1 0 0 0 0,0 1-1 0 0,1-1 1 0 0,-1 1 0 0 0,0 1 0 0 0,1-1 0 0 0,-1 1-1 0 0,0 0 1 0 0,1 0 0 0 0,-1 0 0 0 0,0 1 0 0 0,0 0-1 0 0,0 0 1 0 0,0 0 0 0 0,-1 1 0 0 0,1-1 0 0 0,0 1-1 0 0,-1 0 1 0 0,0 1 0 0 0,0-1 0 0 0,0 1 0 0 0,0 0-1 0 0,0 0 1 0 0,-1 0 0 0 0,0 0 0 0 0,0 0 0 0 0,0 1-1 0 0,0 0 1 0 0,-1-1 0 0 0,0 1 0 0 0,1 0 0 0 0,-2 0-1 0 0,1 0 1 0 0,-1 1 0 0 0,0-1 0 0 0,0 0 0 0 0,0 0-1 0 0,-1 1 1 0 0,1-1 0 0 0,-1 1 0 0 0,-1-1 0 0 0,1 0-1 0 0,-1 1 1 0 0,0-1 0 0 0,0 0 0 0 0,0 0-1 0 0,-1 0 1 0 0,0 0 0 0 0,0 0 0 0 0,0 0 0 0 0,-1 0-1 0 0,-1 1-36 0 0,-9 10 86 0 0,-1-1-1 0 0,0 0 0 0 0,-1-1 0 0 0,-1-1 1 0 0,0 0-1 0 0,-1-2 0 0 0,0 1 0 0 0,-1-2 0 0 0,0-1 1 0 0,0 0-1 0 0,-4 0-85 0 0,22-9-95 0 0,0-1-1 0 0,0 1 1 0 0,0-1 0 0 0,0 1 0 0 0,0-1 0 0 0,0 1-1 0 0,0-1 1 0 0,-1 1 0 0 0,1 0 0 0 0,0-1 0 0 0,0 1-1 0 0,0-1 1 0 0,-1 1 0 0 0,1 0 0 0 0,0-1-1 0 0,-1 1 1 0 0,1-1 0 0 0,0 1 0 0 0,-1 0 0 0 0,1 0-1 0 0,0-1 1 0 0,-1 1 0 0 0,1 0 0 0 0,0 0-1 0 0,-1-1 1 0 0,1 1 0 0 0,-1 0 0 0 0,1 0 0 0 0,-1 0-1 0 0,1 0 1 0 0,0-1 0 0 0,-1 1 0 0 0,1 0 0 0 0,-1 0-1 0 0,1 0 1 0 0,-1 0 0 0 0,1 0 0 0 0,-1 0-1 0 0,1 0 96 0 0,36-33-2995 0 0,-14 16 1767 0 0</inkml:trace>
  <inkml:trace contextRef="#ctx0" brushRef="#br0" timeOffset="243018.106">16599 10083 968 0 0,'-62'-1'4731'0'0,"-33"47"-3259"0"0,85-40-1025 0 0,-3 0-293 0 0,1 1-1 0 0,-1 0 1 0 0,1 0 0 0 0,1 1 0 0 0,0 1-1 0 0,0 0 1 0 0,1 1 0 0 0,0 0-1 0 0,0 0 1 0 0,1 1 0 0 0,0 0-1 0 0,1 0 1 0 0,1 1 0 0 0,0 0 0 0 0,0 1-1 0 0,1 0 1 0 0,1 0 0 0 0,0 0-1 0 0,1 1-153 0 0,6-8-17 0 0,0 0-1 0 0,1-1 1 0 0,0 1-1 0 0,0-1 1 0 0,0 0-1 0 0,1 0 1 0 0,0 0 0 0 0,0 0-1 0 0,0-1 1 0 0,1 0-1 0 0,-1 0 1 0 0,1 0-1 0 0,0 0 1 0 0,0-1-1 0 0,0 1 1 0 0,1-1-1 0 0,-1-1 1 0 0,1 1-1 0 0,0-1 1 0 0,-1 0-1 0 0,1 0 1 0 0,0-1-1 0 0,0 1 1 0 0,0-1-1 0 0,1-1 1 0 0,-1 1 0 0 0,0-1-1 0 0,0 0 1 0 0,4-1 17 0 0,241-7-7488 0 0,-209 0 6316 0 0</inkml:trace>
  <inkml:trace contextRef="#ctx0" brushRef="#br0" timeOffset="243311.973">16954 10390 1268 0 0,'7'15'4333'0'0,"-15"27"-2322"0"0,2-16-1111 0 0,6-20-856 0 0,-1-1 0 0 0,1 1 0 0 0,-1-1 1 0 0,2 1-1 0 0,-1-1 0 0 0,1 0 0 0 0,-1 1 0 0 0,2-1 0 0 0,-1 1 0 0 0,0-1 0 0 0,1 0 0 0 0,0 0 0 0 0,0 0 1 0 0,1 0-1 0 0,-1 0 0 0 0,1-1 0 0 0,0 1 0 0 0,1-1 0 0 0,-1 1 0 0 0,1-1 0 0 0,-1 0 0 0 0,1-1 0 0 0,1 1 0 0 0,-1-1 1 0 0,0 1-1 0 0,1-1 0 0 0,-1-1 0 0 0,1 1 0 0 0,0-1 0 0 0,0 1 0 0 0,0-1 0 0 0,1-1 0 0 0,-1 1 0 0 0,0-1 1 0 0,0 0-1 0 0,1 0 0 0 0,-1 0 0 0 0,1-1 0 0 0,-1 0 0 0 0,1 0 0 0 0,-1 0 0 0 0,3-1-44 0 0,40-22-2083 0 0,-46 22 1904 0 0,-1 0 1 0 0,1 0 0 0 0,-1 0 0 0 0,1 0 0 0 0,-1-1 0 0 0,0 1-1 0 0,1-1 1 0 0,-1 1 0 0 0,0-1 0 0 0,0 1 0 0 0,0-1 0 0 0,0 1 0 0 0,0-1-1 0 0,0 0 1 0 0,-1 0 0 0 0,1 1 0 0 0,0-1 0 0 0,-1 0 0 0 0,0 0-1 0 0,1 0 1 0 0,-1 0 0 0 0,0 1 0 0 0,0-1 0 0 0,0 0 0 0 0,0 0-1 0 0,0 0 1 0 0,0 0 0 0 0,-1 0 0 0 0,1 0 0 0 0,-1 1 0 0 0,0-2 178 0 0,-12-24-1266 0 0</inkml:trace>
  <inkml:trace contextRef="#ctx0" brushRef="#br0" timeOffset="243622.334">17015 10170 1664 0 0,'-31'0'9554'0'0,"-8"-9"-6212"0"0,32 7-3784 0 0,4-3-9501 0 0,10 3 9206 0 0,-2 0-469 0 0</inkml:trace>
  <inkml:trace contextRef="#ctx0" brushRef="#br0" timeOffset="246585.45">17746 10279 2420 0 0,'0'0'792'0'0,"33"-5"6233"0"0,22-26-5861 0 0,-60 24 940 0 0,-8 2-2784 0 0,33-1-2018 0 0,86-35-5003 0 0,-88 30 6435 0 0</inkml:trace>
  <inkml:trace contextRef="#ctx0" brushRef="#br0" timeOffset="247803.03">19357 10108 1080 0 0,'0'0'920'0'0,"3"-2"-52"0"0,64-78 7274 0 0,-56 140-7339 0 0,111 282-750 0 0,-103-271-2396 0 0,-20-69 2096 0 0,0 0 0 0 0,0 1 1 0 0,-1-1-1 0 0,1 0 0 0 0,-1 0 0 0 0,0 0 0 0 0,1 0 1 0 0,-1 0-1 0 0,0-1 0 0 0,0 1 0 0 0,0-1 0 0 0,0 1 1 0 0,-1-1-1 0 0,1 0 0 0 0,0 1 0 0 0,0-1 1 0 0,-1 0-1 0 0,1-1 0 0 0,-1 1 0 0 0,1 0 0 0 0,-1-1 1 0 0,1 1-1 0 0,-1-1 0 0 0,1 0 0 0 0,-1 0 0 0 0,0 0 1 0 0,1 0-1 0 0,-3 0 247 0 0,-11 0-1233 0 0</inkml:trace>
  <inkml:trace contextRef="#ctx0" brushRef="#br0" timeOffset="248651.51">19040 10128 1056 0 0,'-57'-4'4224'0'0,"183"-16"-1575"0"0,466 5-2072 0 0,-540-41 1899 0 0,-45 177-2300 0 0,15 101 58 0 0,-21-223-238 0 0,-1 1-1 0 0,1-1 1 0 0,-1 1 0 0 0,1-1 0 0 0,0 1 0 0 0,-1 0 0 0 0,1-1 0 0 0,-1 1-1 0 0,1-1 1 0 0,0 1 0 0 0,-1 0 0 0 0,1 0 0 0 0,0-1 0 0 0,0 1 0 0 0,-1 0-1 0 0,1 0 1 0 0,0 0 0 0 0,-1 0 0 0 0,1 0 0 0 0,0 0 0 0 0,0 0 0 0 0,-1 0-1 0 0,1 0 1 0 0,0 0 0 0 0,0 0 0 0 0,-1 0 0 0 0,1 0 0 0 0,0 1 0 0 0,-1-1-1 0 0,1 0 1 0 0,0 1 0 0 0,-1-1 0 0 0,1 0 0 0 0,0 1 0 0 0,-1-1 0 0 0,1 1 0 0 0,-1-1-1 0 0,1 1 1 0 0,-1-1 0 0 0,1 1 0 0 0,-1-1 0 0 0,1 1 0 0 0,-1 0 0 0 0,0-1-1 0 0,1 1 1 0 0,-1 0 0 0 0,0-1 0 0 0,1 1 4 0 0,2-6-36 0 0,46-107-993 0 0,1 166 446 0 0,-31-43 535 0 0,0-2 0 0 0,0 0 1 0 0,0-1-1 0 0,1-1 0 0 0,0-1 1 0 0,1 0-1 0 0,-1-2 0 0 0,1 0 0 0 0,0-2 1 0 0,0 0-1 0 0,0-1 0 0 0,0-1 1 0 0,1-1-1 0 0,-1-1 0 0 0,0-1 0 0 0,-1-1 1 0 0,1-1-1 0 0,-1 0 0 0 0,0-2 1 0 0,0 0-1 0 0,0-1 0 0 0,-1-1 0 0 0,6-5 48 0 0,-20 12-81 0 0,0 0 0 0 0,0-1 0 0 0,0 0-1 0 0,0 0 1 0 0,-1 0 0 0 0,1-1-1 0 0,-1 0 1 0 0,0 0 0 0 0,0 0-1 0 0,0 0 1 0 0,0 0 0 0 0,-1-1-1 0 0,0 0 1 0 0,0 1 0 0 0,0-1 0 0 0,-1 0-1 0 0,1-1 1 0 0,-1 1 0 0 0,1-5 81 0 0,-4 7-22 0 0,0 1 0 0 0,0-1 0 0 0,0 1 0 0 0,0-1 0 0 0,-1 1 0 0 0,1 0 0 0 0,-1-1 0 0 0,0 1 1 0 0,1 0-1 0 0,-1 0 0 0 0,0 0 0 0 0,0 0 0 0 0,-1 1 0 0 0,1-1 0 0 0,0 0 0 0 0,0 1 0 0 0,-1 0 1 0 0,1-1-1 0 0,-1 1 0 0 0,1 0 0 0 0,-1 0 0 0 0,0 1 0 0 0,1-1 0 0 0,-1 0 0 0 0,0 1 22 0 0,-8-3 64 0 0,-1 1-1 0 0,1 0 0 0 0,0 1 1 0 0,0 1-1 0 0,-1 0 1 0 0,1 0-1 0 0,-1 1 0 0 0,1 0 1 0 0,0 1-1 0 0,0 0 0 0 0,0 1 1 0 0,0 0-1 0 0,0 1 1 0 0,1 0-1 0 0,-1 1 0 0 0,1 0 1 0 0,-2 2-64 0 0,11-7 6 0 0,-1 1 0 0 0,1 0 1 0 0,-1 0-1 0 0,0 0 0 0 0,1 0 1 0 0,0 0-1 0 0,-1 0 0 0 0,1 0 1 0 0,-1 0-1 0 0,1 0 0 0 0,0 1 1 0 0,0-1-1 0 0,0 1 0 0 0,0-1 1 0 0,0 1-1 0 0,0-1 0 0 0,0 1 1 0 0,1-1-1 0 0,-1 1 0 0 0,0 0 0 0 0,1-1 1 0 0,-1 1-1 0 0,1 0 0 0 0,0 0 1 0 0,-1-1-1 0 0,1 1 0 0 0,0 0 1 0 0,0 0-1 0 0,0-1 0 0 0,1 1 1 0 0,-1 0-1 0 0,0 0 0 0 0,1-1 1 0 0,-1 1-1 0 0,1 0 0 0 0,-1 0 1 0 0,1-1-1 0 0,0 1 0 0 0,0-1 1 0 0,-1 1-1 0 0,1-1 0 0 0,0 1 1 0 0,1-1-1 0 0,-1 1 0 0 0,0-1 1 0 0,0 0-1 0 0,1 0 0 0 0,-1 0 1 0 0,0 0-1 0 0,1 0 0 0 0,-1 0 1 0 0,1 0-1 0 0,-1 0 0 0 0,1 0 1 0 0,1 0-7 0 0,96 46-344 0 0,91-14-3623 0 0,-137-29 2833 0 0</inkml:trace>
  <inkml:trace contextRef="#ctx0" brushRef="#br0" timeOffset="249215.483">21645 9915 2000 0 0,'-14'-1'249'0'0,"0"0"-1"0"0,-1 2 1 0 0,1-1-1 0 0,0 2 1 0 0,0 0-1 0 0,0 1 1 0 0,0 0 0 0 0,0 1-1 0 0,1 1 1 0 0,-1 0-1 0 0,1 1 1 0 0,0 0-1 0 0,1 1 1 0 0,0 0-1 0 0,0 1 1 0 0,0 1-1 0 0,1 0 1 0 0,0 0 0 0 0,1 1-1 0 0,0 0 1 0 0,1 1-1 0 0,0 0 1 0 0,0 1-1 0 0,1 0 1 0 0,1 0-1 0 0,0 0 1 0 0,1 1-1 0 0,-2 6-248 0 0,9-13 16 0 0,0 0 0 0 0,1 0 0 0 0,0-1 0 0 0,0 1 0 0 0,1 0 0 0 0,-1-1 0 0 0,1 1 0 0 0,0-1 0 0 0,1 0 0 0 0,-1 0 0 0 0,1 0 0 0 0,0-1 0 0 0,1 1 0 0 0,-1-1 0 0 0,1 0 0 0 0,-1 0 0 0 0,1 0 0 0 0,0-1 0 0 0,1 0 0 0 0,-1 0 0 0 0,1 0-1 0 0,-1-1 1 0 0,1 1 0 0 0,0-1 0 0 0,0-1 0 0 0,-1 1 0 0 0,2-1 0 0 0,3 1-16 0 0,39 7-880 0 0,1-1 0 0 0,1-2 1 0 0,-1-3-1 0 0,1-2 0 0 0,0-2 0 0 0,-1-2 0 0 0,16-5 880 0 0,-7 1-1115 0 0</inkml:trace>
  <inkml:trace contextRef="#ctx0" brushRef="#br0" timeOffset="249514.093">22217 10126 1648 0 0,'-112'5'4474'0'0,"99"-3"-4235"0"0,1 0 1 0 0,0 1 0 0 0,0 1-1 0 0,0 0 1 0 0,1 0-1 0 0,0 1 1 0 0,-1 0-1 0 0,1 1 1 0 0,1 0-1 0 0,0 1 1 0 0,-8 6-240 0 0,18-12 17 0 0,-1-1 0 0 0,0 1 0 0 0,1 0 0 0 0,-1 0 0 0 0,1-1 0 0 0,-1 1 0 0 0,1 0 0 0 0,0 0 0 0 0,-1 0 0 0 0,1 0 0 0 0,0-1 0 0 0,-1 1 0 0 0,1 0 0 0 0,0 0 0 0 0,0 0 0 0 0,0 0-1 0 0,0 0 1 0 0,0 0 0 0 0,0 0 0 0 0,0 0 0 0 0,0 0 0 0 0,0 0 0 0 0,0-1 0 0 0,1 1 0 0 0,-1 0 0 0 0,0 0 0 0 0,1 0 0 0 0,-1 0 0 0 0,0 0 0 0 0,1-1 0 0 0,-1 1 0 0 0,1 0 0 0 0,-1 0 0 0 0,1-1 0 0 0,0 1 0 0 0,-1 0 0 0 0,1-1 0 0 0,0 1 0 0 0,-1-1 0 0 0,1 1 0 0 0,0-1 0 0 0,0 1 0 0 0,0-1 0 0 0,-1 1 0 0 0,1-1 0 0 0,0 0 0 0 0,0 1 0 0 0,0-1 0 0 0,0 0 0 0 0,0 0 0 0 0,0 0 0 0 0,0 1 0 0 0,0-1 0 0 0,-1 0 0 0 0,1 0 0 0 0,0-1 0 0 0,0 1-17 0 0,59 6 19 0 0,129-46-493 0 0,-190 39 469 0 0,1 1 0 0 0,-1 0 0 0 0,1-1 0 0 0,-1 1 0 0 0,1-1 0 0 0,-1 1 0 0 0,1-1 0 0 0,-1 1 0 0 0,1-1 0 0 0,-1 1 0 0 0,1-1 0 0 0,0 1 0 0 0,-1-1 0 0 0,1 1 0 0 0,0-1 0 0 0,-1 0 0 0 0,1 1 0 0 0,0-1 0 0 0,0 0 0 0 0,-1 1-1 0 0,1-1 1 0 0,0 0 0 0 0,0 1 0 0 0,0-1 0 0 0,0 0 0 0 0,0 1 0 0 0,0-1 0 0 0,0 0 0 0 0,0 1 0 0 0,1-1 0 0 0,-1 0 0 0 0,0 1 0 0 0,0-1 0 0 0,0 0 0 0 0,1 1 0 0 0,-1-1 0 0 0,0 1 0 0 0,1-1 0 0 0,-1 0 0 0 0,0 1 0 0 0,1-1 0 0 0,-1 1 0 0 0,1-1 0 0 0,-1 1 0 0 0,1 0 0 0 0,-1-1 0 0 0,1 1 0 0 0,-1-1 0 0 0,1 1 0 0 0,0 0-1 0 0,-1-1 1 0 0,1 1 0 0 0,-1 0 0 0 0,1 0 0 0 0,0-1 0 0 0,-1 1 0 0 0,1 0 0 0 0,0 0 0 0 0,0 0 5 0 0,-61-14-118 0 0,-86 8-395 0 0,144 6 196 0 0,2 0-413 0 0,-6-17-2989 0 0,17 3 2499 0 0</inkml:trace>
  <inkml:trace contextRef="#ctx0" brushRef="#br0" timeOffset="249830.149">22415 9803 2368 0 0,'4'-23'5245'0'0,"-3"9"-1517"0"0,-11 31-2904 0 0,3 1-745 0 0,0 0 0 0 0,2 1 0 0 0,0-1 0 0 0,0 1 0 0 0,2 0 0 0 0,1 0 0 0 0,0 0 0 0 0,1 1 0 0 0,1-1 0 0 0,1 0 0 0 0,1 0 0 0 0,0 0 0 0 0,2 0 0 0 0,0 0 0 0 0,3 6-79 0 0,83 163-3260 0 0,-90-187 3120 0 0,1-1 0 0 0,-1 1-1 0 0,0 0 1 0 0,1-1 0 0 0,-1 1-1 0 0,1 0 1 0 0,-1-1 0 0 0,0 1-1 0 0,1-1 1 0 0,0 1 0 0 0,-1-1 0 0 0,1 1-1 0 0,-1-1 1 0 0,1 1 0 0 0,0-1-1 0 0,-1 1 1 0 0,1-1 0 0 0,0 0-1 0 0,-1 1 1 0 0,1-1 0 0 0,0 0-1 0 0,0 0 1 0 0,-1 0 0 0 0,1 0 0 0 0,0 1-1 0 0,0-1 1 0 0,-1 0 0 0 0,1 0-1 0 0,0 0 1 0 0,0-1 0 0 0,-1 1-1 0 0,1 0 1 0 0,0 0 0 0 0,0 0-1 0 0,-1 0 1 0 0,1-1 0 0 0,0 1 0 0 0,-1 0-1 0 0,1-1 1 0 0,0 1 0 0 0,-1-1-1 0 0,1 1 1 0 0,0 0 0 0 0,-1-1-1 0 0,1 0 1 0 0,-1 1 0 0 0,1-1-1 0 0,-1 1 1 0 0,1-1 0 0 0,-1 1 0 0 0,1-1-1 0 0,-1 0 141 0 0,2-8-1202 0 0</inkml:trace>
  <inkml:trace contextRef="#ctx0" brushRef="#br0" timeOffset="250076.013">22610 9862 1048 0 0,'7'-26'5519'0'0,"-4"50"-2281"0"0,13 202-1440 0 0,41-83-7954 0 0,-50-135 3766 0 0,-4-6 1253 0 0</inkml:trace>
  <inkml:trace contextRef="#ctx0" brushRef="#br0" timeOffset="250448.086">22837 10116 1148 0 0,'151'-56'4247'0'0,"8"-43"-2679"0"0,-148 82-1365 0 0,-40-5 160 0 0,-142 13 743 0 0,164 9-1066 0 0,0-1-1 0 0,-1 2 0 0 0,1-1 1 0 0,0 1-1 0 0,0 0 0 0 0,-1 1 1 0 0,1 0-1 0 0,0 0 0 0 0,0 0 1 0 0,1 1-1 0 0,-1 0 0 0 0,0 0 1 0 0,1 1-1 0 0,0 0 1 0 0,0 0-1 0 0,0 0 0 0 0,0 1 1 0 0,1 0-1 0 0,-1 0 0 0 0,1 0 1 0 0,1 1-1 0 0,-1-1 0 0 0,1 1 1 0 0,0 0-1 0 0,0 1 0 0 0,0-1 1 0 0,1 1-1 0 0,-1 4-39 0 0,7-3-111 0 0,0 1 0 0 0,1-1 0 0 0,0 0 1 0 0,1 0-1 0 0,-1-1 0 0 0,1 1 0 0 0,1-1 0 0 0,0 0 1 0 0,0 0-1 0 0,0-1 0 0 0,1 0 0 0 0,-1 0 0 0 0,2 0 1 0 0,-1-1-1 0 0,0 0 0 0 0,1-1 0 0 0,0 0 0 0 0,0 0 1 0 0,1 0-1 0 0,-1-1 0 0 0,1 0 0 0 0,-1-1 0 0 0,1 0 1 0 0,0 0-1 0 0,0-1 0 0 0,6 0 111 0 0,99 10-3858 0 0,-71-11 2640 0 0</inkml:trace>
  <inkml:trace contextRef="#ctx0" brushRef="#br0" timeOffset="250698.108">23535 9973 1588 0 0,'-11'0'246'0'0,"0"0"-1"0"0,1 0 1 0 0,-1 1 0 0 0,0 0-1 0 0,1 1 1 0 0,-1 1 0 0 0,1-1 0 0 0,-1 2-1 0 0,1-1 1 0 0,0 1 0 0 0,1 1-1 0 0,-1 0 1 0 0,1 0 0 0 0,0 1-1 0 0,0 0 1 0 0,0 1 0 0 0,1 0-1 0 0,0 0 1 0 0,0 1 0 0 0,1 0-1 0 0,0 0 1 0 0,1 0 0 0 0,-1 1-1 0 0,2 0 1 0 0,-1 1 0 0 0,1-1-1 0 0,1 1 1 0 0,-1 0 0 0 0,2 0-1 0 0,0 0 1 0 0,0 1 0 0 0,0-1-1 0 0,2 1 1 0 0,-1 4-246 0 0,2-11 29 0 0,0 1 0 0 0,1-1 1 0 0,-1 0-1 0 0,1 0 0 0 0,0 0 0 0 0,0 0 0 0 0,1 0 1 0 0,-1 0-1 0 0,1 0 0 0 0,0-1 0 0 0,0 1 1 0 0,0 0-1 0 0,0-1 0 0 0,1 0 0 0 0,0 1 0 0 0,-1-1 1 0 0,1 0-1 0 0,0 0 0 0 0,0-1 0 0 0,1 1 1 0 0,-1-1-1 0 0,1 1 0 0 0,-1-1 0 0 0,1 0 0 0 0,0 0 1 0 0,0-1-1 0 0,-1 1 0 0 0,1-1 0 0 0,0 0 0 0 0,1 0-29 0 0,129 15-595 0 0,-119-18 173 0 0,-1 0 1 0 0,0-1 0 0 0,0 0 0 0 0,0-2 0 0 0,0 1 0 0 0,-1-2-1 0 0,1 0 1 0 0,-1 0 0 0 0,-1-1 0 0 0,1-1 0 0 0,-1 0 0 0 0,-1-1-1 0 0,1 0 1 0 0,-2-1 0 0 0,1 0 0 0 0,0-1 421 0 0,14-22-1239 0 0</inkml:trace>
  <inkml:trace contextRef="#ctx0" brushRef="#br0" timeOffset="250950.643">23874 9758 2644 0 0,'0'-10'789'0'0,"-2"-22"4438"0"0,-17 50-3035 0 0,13 2-2109 0 0,0 0 0 0 0,1 0 0 0 0,1 0 1 0 0,1 0-1 0 0,1 1 0 0 0,0-1 1 0 0,2 1-1 0 0,0 0 0 0 0,1-1 0 0 0,2 1 1 0 0,0-1-1 0 0,1 0 0 0 0,0 0 0 0 0,2 0 1 0 0,1 0-1 0 0,0-1 0 0 0,2 0 1 0 0,0-1-1 0 0,4 6-83 0 0,23 44-2215 0 0,-36-67 1063 0 0,0-1-356 0 0,0 0 73 0 0,-13 11-1133 0 0,5-8 1352 0 0</inkml:trace>
  <inkml:trace contextRef="#ctx0" brushRef="#br0" timeOffset="251215.727">23725 10141 2560 0 0,'1'-7'244'0'0,"0"1"0"0"0,1-1 0 0 0,-1 1 0 0 0,1-1-1 0 0,0 1 1 0 0,1-1 0 0 0,-1 1 0 0 0,1 0 0 0 0,1 0 0 0 0,-1 1 0 0 0,1-1-1 0 0,0 1 1 0 0,0-1 0 0 0,1 1 0 0 0,-1 0 0 0 0,1 1 0 0 0,0-1 0 0 0,0 1-1 0 0,1 0 1 0 0,0 0 0 0 0,-1 1 0 0 0,1 0 0 0 0,0 0 0 0 0,4-2-244 0 0,158-44 1519 0 0,-164 49-1477 0 0,0 0 0 0 0,-1 1 0 0 0,1-1-1 0 0,0 1 1 0 0,-1 0 0 0 0,1 0 0 0 0,-1 0 0 0 0,1 0-1 0 0,-1 0 1 0 0,1 1 0 0 0,-1 0 0 0 0,0 0 0 0 0,0 0-1 0 0,0 0 1 0 0,0 0 0 0 0,0 0 0 0 0,0 1 0 0 0,-1 0-1 0 0,1-1 1 0 0,-1 1 0 0 0,0 0 0 0 0,0 0 0 0 0,0 0-1 0 0,0 1 1 0 0,0-1 0 0 0,0 0 0 0 0,-1 1-1 0 0,0-1 1 0 0,0 1 0 0 0,1 2-42 0 0,19 115-1289 0 0,-21-121 345 0 0,-9-14-5422 0 0,7 7 5231 0 0</inkml:trace>
  <inkml:trace contextRef="#ctx0" brushRef="#br0" timeOffset="251389.821">24087 9745 2268 0 0,'0'-2'357'0'0,"-1"-25"5534"0"0,22 29-8132 0 0,21 16-1154 0 0,-27-11 2211 0 0</inkml:trace>
  <inkml:trace contextRef="#ctx0" brushRef="#br0" timeOffset="252060.356">24478 9823 1792 0 0,'-30'-2'3349'0'0,"-44"30"-1420"0"0,63-21-1767 0 0,2 0 0 0 0,-1 0 0 0 0,1 1 0 0 0,0 1 0 0 0,1-1 0 0 0,0 1 0 0 0,0 1 0 0 0,1-1 0 0 0,0 1 0 0 0,1 0 0 0 0,0 1 1 0 0,1 0-1 0 0,0 0 0 0 0,0 0 0 0 0,1 0 0 0 0,1 1 0 0 0,0 0 0 0 0,0-1 0 0 0,2 1 0 0 0,-1 0 0 0 0,1 0 0 0 0,1 6-162 0 0,0-16 15 0 0,-1 0 0 0 0,1 0 1 0 0,0 0-1 0 0,0-1 0 0 0,0 1 0 0 0,0 0 0 0 0,1 0 1 0 0,-1 0-1 0 0,0 0 0 0 0,1-1 0 0 0,0 1 1 0 0,-1 0-1 0 0,1-1 0 0 0,0 1 0 0 0,0 0 0 0 0,-1-1 1 0 0,1 1-1 0 0,1-1 0 0 0,-1 1 0 0 0,0-1 0 0 0,0 1 1 0 0,0-1-1 0 0,1 0 0 0 0,-1 0 0 0 0,1 0 1 0 0,-1 0-1 0 0,1 0 0 0 0,-1 0 0 0 0,1 0 0 0 0,0 0 1 0 0,-1 0-1 0 0,1-1 0 0 0,0 1 0 0 0,0-1 0 0 0,-1 1 1 0 0,1-1-1 0 0,0 0 0 0 0,0 0 0 0 0,0 0 1 0 0,0 0-1 0 0,-1 0 0 0 0,1 0 0 0 0,0 0 0 0 0,0-1 1 0 0,0 1-1 0 0,-1-1 0 0 0,1 1 0 0 0,0-1 0 0 0,0 1 1 0 0,-1-1-1 0 0,1 0-15 0 0,82-49 329 0 0,9-78-569 0 0,-91 128 224 0 0,-1-1 0 0 0,1 1-1 0 0,0 0 1 0 0,-1 0 0 0 0,1 0-1 0 0,0 0 1 0 0,-1 0-1 0 0,1 1 1 0 0,0-1 0 0 0,-1 0-1 0 0,1 1 1 0 0,0-1 0 0 0,-1 1-1 0 0,1 0 1 0 0,-1-1 0 0 0,1 1-1 0 0,-1 0 1 0 0,1 0 0 0 0,-1 0-1 0 0,0 0 1 0 0,1 0-1 0 0,-1 0 1 0 0,0 1 0 0 0,0-1-1 0 0,0 0 1 0 0,0 0 0 0 0,0 1-1 0 0,0-1 1 0 0,0 1 0 0 0,0-1-1 0 0,-1 1 1 0 0,1-1-1 0 0,-1 1 1 0 0,1 0 0 0 0,-1-1-1 0 0,1 1 1 0 0,-1 0 0 0 0,0-1-1 0 0,0 2 17 0 0,23 102-247 0 0,-23-103 246 0 0,-1 21 187 0 0,2-23-153 0 0,-1 0 1 0 0,0 1-1 0 0,0-1 1 0 0,1 0-1 0 0,-1 0 0 0 0,0 0 1 0 0,1 0-1 0 0,-1 0 0 0 0,0 0 1 0 0,0 0-1 0 0,1 0 1 0 0,-1 1-1 0 0,0-1 0 0 0,1 0 1 0 0,-1 0-1 0 0,0 0 1 0 0,0 1-1 0 0,0-1 0 0 0,1 0 1 0 0,-1 0-1 0 0,0 1-33 0 0,25-58 251 0 0,-18 40-178 0 0,-1 0 0 0 0,2 0 0 0 0,0 1 0 0 0,2 0 0 0 0,-1 0 1 0 0,2 1-1 0 0,0 0 0 0 0,1 1 0 0 0,5-5-73 0 0,-12 19 1 0 0,-1-1 0 0 0,1 1 0 0 0,0 0 0 0 0,-1 1 0 0 0,1-1 0 0 0,-1 1 0 0 0,1 0 0 0 0,-1 0 0 0 0,1 0 0 0 0,-1 1 0 0 0,1-1 1 0 0,-1 1-1 0 0,0 0 0 0 0,0 0 0 0 0,0 1 0 0 0,0-1 0 0 0,-1 1 0 0 0,1 0 0 0 0,0 0 0 0 0,-1 0 0 0 0,0 1 0 0 0,0-1 0 0 0,0 1 0 0 0,0 0 0 0 0,-1-1 0 0 0,1 1 0 0 0,-1 1 0 0 0,0-1 1 0 0,0 0-1 0 0,-1 0 0 0 0,1 1 0 0 0,0 3-1 0 0,1-3-23 0 0,56 123-1119 0 0,-37-38-2672 0 0,-16-59-234 0 0,-6-30 2819 0 0</inkml:trace>
  <inkml:trace contextRef="#ctx0" brushRef="#br0" timeOffset="252928.159">25647 9427 2148 0 0,'1'-1'95'0'0,"-1"-1"-1"0"0,0 1 1 0 0,0 0-1 0 0,0-1 1 0 0,0 1-1 0 0,0-1 1 0 0,0 1-1 0 0,0 0 1 0 0,0-1-1 0 0,-1 1 1 0 0,1 0-1 0 0,0-1 1 0 0,-1 1-1 0 0,1 0 1 0 0,-1-1-1 0 0,0 1 1 0 0,1 0-1 0 0,-1 0 1 0 0,0 0-1 0 0,0 0 1 0 0,0 0-1 0 0,1 0 1 0 0,-1 0-1 0 0,0 0 0 0 0,0 0 1 0 0,-1 0-1 0 0,1 0 1 0 0,0 0-1 0 0,0 1 1 0 0,0-1-1 0 0,0 0 1 0 0,-1 1-1 0 0,1-1 1 0 0,0 1-1 0 0,-1 0 1 0 0,1-1-1 0 0,0 1 1 0 0,-1 0-1 0 0,1 0 1 0 0,0 0-1 0 0,-1 0 1 0 0,1 0-1 0 0,-1 0 1 0 0,1 0-1 0 0,0 0 1 0 0,-1 1-1 0 0,1-1 1 0 0,0 0-1 0 0,-1 1 1 0 0,1-1-1 0 0,0 1 1 0 0,0-1-1 0 0,-1 1 1 0 0,1 0-1 0 0,0 0 1 0 0,0 0-1 0 0,0 0-94 0 0,-83 29 669 0 0,74-23-570 0 0,0 0 0 0 0,0 1-1 0 0,1 0 1 0 0,0 0 0 0 0,0 1 0 0 0,1 0 0 0 0,1 1 0 0 0,-1 0 0 0 0,1 0 0 0 0,1 0 0 0 0,0 1-1 0 0,0 0 1 0 0,1 0 0 0 0,1 0 0 0 0,0 1 0 0 0,0 0 0 0 0,1 0 0 0 0,1 0 0 0 0,0 0 0 0 0,0 0-1 0 0,1 0 1 0 0,1 6-99 0 0,1-11 45 0 0,1 1 0 0 0,0-1 0 0 0,0 0 0 0 0,1 0-1 0 0,0 1 1 0 0,0-2 0 0 0,1 1 0 0 0,-1 0 0 0 0,1-1-1 0 0,1 0 1 0 0,-1 1 0 0 0,1-2 0 0 0,0 1 0 0 0,1-1-1 0 0,-1 1 1 0 0,7 2-45 0 0,-6-3 12 0 0,-1 0 0 0 0,1 0 0 0 0,0 1 0 0 0,-1 0 0 0 0,0-1 0 0 0,-1 2 0 0 0,1-1-1 0 0,-1 0 1 0 0,-1 1 0 0 0,1 0 0 0 0,-1 0 0 0 0,0 0 0 0 0,0 0 0 0 0,-1 1 0 0 0,0-1 0 0 0,1 7-12 0 0,-8-2-8 0 0,1-1 0 0 0,-2 0 0 0 0,1 0 1 0 0,-2 0-1 0 0,1 0 0 0 0,-1-1 0 0 0,-1-1 1 0 0,0 1-1 0 0,0-1 0 0 0,-1 0 0 0 0,0-1 0 0 0,-1 0 1 0 0,0 0-1 0 0,0-1 0 0 0,0-1 0 0 0,-1 0 1 0 0,0 0-1 0 0,0-1 0 0 0,-1 0 0 0 0,-4 1 8 0 0,-130 65 244 0 0,208-94-38 0 0,-48 22-208 0 0,-1 1-1 0 0,0 1 1 0 0,1 0-1 0 0,-1 0 1 0 0,0 1-1 0 0,0 1 1 0 0,0 0-1 0 0,0 1 1 0 0,0 0-1 0 0,-1 1 1 0 0,0 1-1 0 0,0 0 1 0 0,0 0-1 0 0,-1 1 1 0 0,1 1-1 0 0,-2 0 1 0 0,1 0-1 0 0,-1 1 1 0 0,-1 1-1 0 0,1-1 1 0 0,-2 1-1 0 0,1 1 1 0 0,-2 0-1 0 0,1 0 1 0 0,-1 0-1 0 0,3 9 3 0 0,169 284 208 0 0,-171-293-250 0 0,0-1-1 0 0,0 0 1 0 0,1-1 0 0 0,0 0-1 0 0,1 0 1 0 0,0-1-1 0 0,0 0 1 0 0,1-1 0 0 0,0 0-1 0 0,0 0 1 0 0,4 0 42 0 0,92 2-4384 0 0,-4-63 394 0 0,-78 32 2767 0 0</inkml:trace>
  <inkml:trace contextRef="#ctx0" brushRef="#br0" timeOffset="253865.567">26074 9595 908 0 0,'16'-55'6343'0'0,"-16"54"-5848"0"0,0 1-43 0 0,0-37 2992 0 0,3 10-1311 0 0,-2 33-1476 0 0,13 292 302 0 0,89 49 609 0 0,-101-339-1520 0 0,77 191 5 0 0,-115-213-4152 0 0,-38-126-5558 0 0,66 116 8409 0 0</inkml:trace>
  <inkml:trace contextRef="#ctx0" brushRef="#br0" timeOffset="254113.347">26199 9737 2380 0 0,'9'-10'288'0'0,"1"0"0"0"0,-1 0 0 0 0,2 1 0 0 0,-1 0-1 0 0,1 1 1 0 0,1 0 0 0 0,-1 1 0 0 0,1 0 0 0 0,1 1 0 0 0,-1 1-1 0 0,1-1 1 0 0,0 2 0 0 0,0 0 0 0 0,0 1 0 0 0,1 0 0 0 0,-1 0-1 0 0,5 1-287 0 0,-14 2 47 0 0,0 0-1 0 0,1 0 1 0 0,-1 1-1 0 0,0-1 1 0 0,0 1 0 0 0,0 0-1 0 0,0 0 1 0 0,0 0-1 0 0,0 1 1 0 0,0-1-1 0 0,0 1 1 0 0,0 0-1 0 0,-1 0 1 0 0,1 0-1 0 0,-1 1 1 0 0,1-1-1 0 0,-1 1 1 0 0,0 0 0 0 0,0 0-1 0 0,0 0 1 0 0,-1 0-1 0 0,1 0 1 0 0,-1 1-1 0 0,1-1 1 0 0,-1 1-1 0 0,0-1 1 0 0,-1 1-1 0 0,1 0 1 0 0,0 0-1 0 0,-1 0 1 0 0,0 0 0 0 0,0 0-1 0 0,0 0 1 0 0,-1 0-1 0 0,1 1 1 0 0,-1-1-1 0 0,0 0 1 0 0,0 0-1 0 0,-1 0 1 0 0,1 1-47 0 0,-10 9 120 0 0,-1 1-1 0 0,0-2 1 0 0,-1 1 0 0 0,-1-2-1 0 0,0 0 1 0 0,0 0 0 0 0,-1-1 0 0 0,-1-1-1 0 0,0 0 1 0 0,0-1 0 0 0,-1-1-1 0 0,0 0 1 0 0,0-1 0 0 0,-1-1 0 0 0,0 0-1 0 0,0-1 1 0 0,-3-1-120 0 0,-53 25-238 0 0,48-18-595 0 0,24-10 30 0 0,4-1-367 0 0,90-12-4300 0 0,-58 3 4226 0 0</inkml:trace>
  <inkml:trace contextRef="#ctx0" brushRef="#br0" timeOffset="254489.242">26892 9955 1120 0 0,'3'15'8133'0'0,"-46"41"-6871"0"0,10-17-489 0 0,-69 196 965 0 0,101-231-1922 0 0,-19 47-1215 0 0,-4-34-4365 0 0,23-17 4436 0 0,-4-2 58 0 0,-19-8 45 0 0</inkml:trace>
  <inkml:trace contextRef="#ctx0" brushRef="#br0" timeOffset="254773.967">26559 9945 1392 0 0,'8'-17'6551'0'0,"9"35"-4579"0"0,-8-6-1927 0 0,50 52 935 0 0,104 104 497 0 0,-37-87-6209 0 0,-122-80 4158 0 0,7 4-250 0 0,-1-4-2901 0 0,-2-1 2555 0 0</inkml:trace>
  <inkml:trace contextRef="#ctx0" brushRef="#br0" timeOffset="255219.743">27193 9521 1676 0 0,'36'-7'3629'0'0,"30"75"-2099"0"0,-63-56-1361 0 0,-1 1 0 0 0,0 0 1 0 0,-1 0-1 0 0,0 0 0 0 0,-1 0 1 0 0,0 1-1 0 0,-1-1 0 0 0,-1 0 1 0 0,0-1-1 0 0,-1 1 0 0 0,0 0 1 0 0,-1-1-1 0 0,0 1 0 0 0,-1-1 1 0 0,0 0-1 0 0,-1 0 0 0 0,-1-1 0 0 0,0 0 1 0 0,0 0-1 0 0,-1-1 0 0 0,0 0 1 0 0,-1 0-1 0 0,0-1 0 0 0,-1 0 1 0 0,0 0-1 0 0,0-1 0 0 0,-1 0 1 0 0,0-1-1 0 0,-5 2-169 0 0,23-19-5341 0 0,32-33 2209 0 0,-20 24 1896 0 0</inkml:trace>
  <inkml:trace contextRef="#ctx0" brushRef="#br0" timeOffset="255469.294">27510 9566 1544 0 0,'-17'19'3178'0'0,"14"-15"-2977"0"0,-10 7 206 0 0,0 1 0 0 0,1 1-1 0 0,0 0 1 0 0,1 1 0 0 0,1 0-1 0 0,0 1 1 0 0,1 0 0 0 0,0 0-1 0 0,1 1 1 0 0,1 0 0 0 0,1 1 0 0 0,0-1-1 0 0,1 1 1 0 0,-1 10-407 0 0,6-22-18 0 0,1 0-1 0 0,-1 0 1 0 0,1 0-1 0 0,0 0 1 0 0,0 0-1 0 0,1 0 1 0 0,0 0 0 0 0,-1-1-1 0 0,2 1 1 0 0,-1 0-1 0 0,0-1 1 0 0,1 0 0 0 0,0 0-1 0 0,0 0 1 0 0,0 0-1 0 0,1 0 1 0 0,-1 0-1 0 0,1-1 1 0 0,0 0 0 0 0,0 0-1 0 0,0 0 1 0 0,0 0-1 0 0,0 0 1 0 0,1-1 0 0 0,-1 0-1 0 0,1 0 1 0 0,0 0-1 0 0,0 0 1 0 0,0-1-1 0 0,2 0 19 0 0,4 2-585 0 0,0 0 0 0 0,1-1 0 0 0,-1-1 0 0 0,0 0 0 0 0,1-1 0 0 0,-1 0 0 0 0,1 0 0 0 0,-1-1 0 0 0,0-1 0 0 0,0 0 0 0 0,1 0 0 0 0,4-3 585 0 0,3-1-1228 0 0</inkml:trace>
  <inkml:trace contextRef="#ctx0" brushRef="#br0" timeOffset="255748.87">27828 9829 1240 0 0,'-33'104'6693'0'0,"4"-28"-5046"0"0,28 35 299 0 0,1-108-1945 0 0,1-1 0 0 0,-1 1 1 0 0,1-1-1 0 0,-1 0 0 0 0,1 1 1 0 0,0-1-1 0 0,0 0 0 0 0,0 1 1 0 0,0-1-1 0 0,1 0 0 0 0,-1 0 0 0 0,0 0 1 0 0,1 0-1 0 0,-1 0 0 0 0,1 0 1 0 0,0-1-1 0 0,0 1 0 0 0,0 0 1 0 0,0-1-1 0 0,0 1 0 0 0,0-1 1 0 0,0 0-1 0 0,0 0 0 0 0,1 0 1 0 0,-1 0-1 0 0,0 0 0 0 0,1 0 1 0 0,-1-1-1 0 0,0 1 0 0 0,1-1 1 0 0,-1 1-1 0 0,1-1 0 0 0,-1 0 1 0 0,1 0-1 0 0,-1 0 0 0 0,1-1 0 0 0,-1 1 1 0 0,1 0-1 0 0,-1-1 0 0 0,0 0 1 0 0,1 1-1 0 0,-1-1 0 0 0,0 0 1 0 0,1 0-1 0 0,1-1-1 0 0,2-1-337 0 0,0 0 1 0 0,0 0-1 0 0,-1 0 1 0 0,1-1-1 0 0,0 0 0 0 0,-1 0 1 0 0,0 0-1 0 0,0-1 1 0 0,-1 1-1 0 0,1-1 0 0 0,-1-1 1 0 0,0 1-1 0 0,0 0 0 0 0,0-1 1 0 0,-1 0-1 0 0,0 0 1 0 0,0 0-1 0 0,-1 0 0 0 0,0 0 1 0 0,0-1-1 0 0,0 1 0 0 0,-1-1 1 0 0,1 1-1 0 0,-2-1 1 0 0,1-5 336 0 0,-1-5-1226 0 0</inkml:trace>
  <inkml:trace contextRef="#ctx0" brushRef="#br0" timeOffset="256047.163">27881 9662 1272 0 0,'23'-16'8180'0'0,"-25"-4"-4318"0"0,-1 9-3482 0 0,-1 0 285 0 0,1-11-12701 0 0,8 20 10825 0 0</inkml:trace>
  <inkml:trace contextRef="#ctx0" brushRef="#br0" timeOffset="256438.914">28219 9410 1612 0 0,'11'-1'3929'0'0,"13"19"-3083"0"0,-9 2-479 0 0,0 0 0 0 0,-1 2 0 0 0,-1 0 0 0 0,-1 0 0 0 0,-1 1 0 0 0,-2 1 0 0 0,0-1 0 0 0,-1 2 0 0 0,-1-1 0 0 0,-1 1 0 0 0,-2 0 0 0 0,0 0 0 0 0,-1 19-367 0 0,-2-20 172 0 0,0 1 0 0 0,-2-1 0 0 0,-1 0 0 0 0,-1 0 0 0 0,-2 0 0 0 0,0 0-1 0 0,-1-1 1 0 0,-1 0 0 0 0,-1 0 0 0 0,-1 0 0 0 0,-2-1 0 0 0,0-1 0 0 0,-1 0 0 0 0,-4 5-172 0 0,1-5-119 0 0,0 0 1 0 0,-2 0 0 0 0,0-2-1 0 0,-1 0 1 0 0,-1-1 0 0 0,-1-1 0 0 0,-1 0-1 0 0,-13 7 119 0 0,23-17-487 0 0,-1 0 0 0 0,0-1 0 0 0,0-1 0 0 0,0 0 0 0 0,-1 0 0 0 0,1-1 0 0 0,-1-1 0 0 0,0 0 0 0 0,0-1 0 0 0,0 0 0 0 0,-2-1 487 0 0,-82-28-4059 0 0,72 11 2829 0 0</inkml:trace>
  <inkml:trace contextRef="#ctx0" brushRef="#br0" timeOffset="256909.362">27179 9389 1908 0 0,'-13'6'336'0'0,"0"1"0"0"0,0 0 0 0 0,1 1 0 0 0,0 0-1 0 0,1 1 1 0 0,0 0 0 0 0,0 0 0 0 0,1 1 0 0 0,1 1 0 0 0,-1 0-1 0 0,1 0 1 0 0,1 1 0 0 0,0 0 0 0 0,1 0 0 0 0,1 1 0 0 0,-1 0-1 0 0,2 0 1 0 0,0 0 0 0 0,1 1 0 0 0,0 0 0 0 0,1 0 0 0 0,0 0-1 0 0,1 0 1 0 0,1 2-336 0 0,2 8 67 0 0,1 0-1 0 0,1 0 1 0 0,1 0-1 0 0,1 0 1 0 0,1 0-1 0 0,1-1 1 0 0,1 0-1 0 0,1-1 1 0 0,1 1-1 0 0,2-2 1 0 0,0 0-1 0 0,0 0 1 0 0,2-1-1 0 0,1-1 1 0 0,0 0-1 0 0,2-1 1 0 0,11 10-67 0 0,-4-5-1030 0 0,2 0 1 0 0,0-2-1 0 0,1-1 0 0 0,1-1 1 0 0,0-2-1 0 0,2-1 1 0 0,31 13 1029 0 0,-26-17-1332 0 0,-4-3 196 0 0</inkml:trace>
  <inkml:trace contextRef="#ctx0" brushRef="#br0" timeOffset="258046.894">28545 9331 1060 0 0,'0'-12'1463'0'0,"0"6"1981"0"0,-22-31-1690 0 0,38-1 2824 0 0,39 23-4351 0 0,-49 14-223 0 0,0 1 0 0 0,0 0-1 0 0,0 1 1 0 0,0-1 0 0 0,-1 1 0 0 0,1 0 0 0 0,0 1 0 0 0,0-1 0 0 0,-1 1 0 0 0,1 0 0 0 0,-1 1-1 0 0,1-1 1 0 0,-1 1 0 0 0,0 0 0 0 0,0 1 0 0 0,0-1 0 0 0,-1 1 0 0 0,1 0 0 0 0,-1 0 0 0 0,0 0-1 0 0,0 0 1 0 0,0 1 0 0 0,0 0 0 0 0,-1 0 0 0 0,0 0 0 0 0,0 0 0 0 0,0 0 0 0 0,-1 1 0 0 0,0-1 0 0 0,0 1-1 0 0,0 0 1 0 0,-1-1 0 0 0,0 1 0 0 0,0 0 0 0 0,0 0 0 0 0,0 6-4 0 0,-1 11 5 0 0,-2 1-1 0 0,0 0 1 0 0,-1-1 0 0 0,-1 1 0 0 0,-1-1 0 0 0,-2 0 0 0 0,0 0-1 0 0,-1-1 1 0 0,-1 0 0 0 0,-1-1 0 0 0,-9 14-5 0 0,-41 111-42 0 0,58-139 45 0 0,0 1-1 0 0,1-1 0 0 0,1 0 1 0 0,-1 0-1 0 0,1 1 1 0 0,0-1-1 0 0,1 0 0 0 0,-1 1 1 0 0,2-1-1 0 0,-1 0 1 0 0,1 0-1 0 0,0 0 1 0 0,0 0-1 0 0,1 0 0 0 0,0 0 1 0 0,0-1-1 0 0,1 1 1 0 0,-1-1-1 0 0,2 0 0 0 0,-1 0 1 0 0,0 0-1 0 0,1-1 1 0 0,0 1-1 0 0,1-1 1 0 0,-1-1-1 0 0,1 1 0 0 0,0-1 1 0 0,0 0-1 0 0,4 2-2 0 0,-5 0 15 0 0,0 0-1 0 0,-1 0 1 0 0,1 0 0 0 0,-1 1-1 0 0,-1 0 1 0 0,1 0 0 0 0,-1 0-1 0 0,0 0 1 0 0,0 0-1 0 0,-1 1 1 0 0,0-1 0 0 0,-1 1-1 0 0,0 0 1 0 0,0-1-1 0 0,0 1 1 0 0,-1 0 0 0 0,0 0-1 0 0,0-1 1 0 0,-1 1 0 0 0,0 0-1 0 0,-1-1 1 0 0,0 1-1 0 0,0-1 1 0 0,0 1 0 0 0,-1-1-1 0 0,-3 6-14 0 0,-6 44 56 0 0,10-45-50 0 0,1 1 1 0 0,0-1 0 0 0,1 1 0 0 0,0 0 0 0 0,1-1 0 0 0,1 1 0 0 0,0-1 0 0 0,0 1 0 0 0,1-1 0 0 0,1 0 0 0 0,0 0 0 0 0,0 0 0 0 0,4 4-7 0 0,75 75-4178 0 0,-42-68-1509 0 0,-34-21 4423 0 0</inkml:trace>
  <inkml:trace contextRef="#ctx0" brushRef="#br0" timeOffset="258483.546">28953 10123 1808 0 0,'0'0'119'0'0,"-1"1"0"0"0,1-1 0 0 0,0 1 0 0 0,-1-1 0 0 0,1 1 0 0 0,0-1 0 0 0,0 1 0 0 0,0-1-1 0 0,-1 1 1 0 0,1 0 0 0 0,0-1 0 0 0,0 1 0 0 0,0-1 0 0 0,0 1 0 0 0,0-1 0 0 0,0 1 0 0 0,0 0 0 0 0,0-1 0 0 0,0 1 0 0 0,0-1 0 0 0,0 1-1 0 0,1-1 1 0 0,-1 1 0 0 0,0-1 0 0 0,0 1 0 0 0,0-1 0 0 0,1 1 0 0 0,-1-1 0 0 0,0 1 0 0 0,1-1 0 0 0,-1 1 0 0 0,0-1 0 0 0,1 1 0 0 0,-1-1-1 0 0,1 0 1 0 0,-1 1 0 0 0,0-1 0 0 0,1 0 0 0 0,-1 1 0 0 0,1-1 0 0 0,-1 0 0 0 0,1 0 0 0 0,-1 1 0 0 0,1-1 0 0 0,0 0 0 0 0,-1 0 0 0 0,1 0-1 0 0,-1 0 1 0 0,1 0 0 0 0,-1 0 0 0 0,1 0 0 0 0,-1 0 0 0 0,1 0 0 0 0,0 0 0 0 0,-1 0 0 0 0,1 0 0 0 0,-1 0 0 0 0,1 0-119 0 0,-21 74 519 0 0,15-57 207 0 0,3-10-605 0 0,-2 2 13 0 0,0 1 0 0 0,1 0 1 0 0,0-1-1 0 0,0 1 0 0 0,1 0 1 0 0,0 0-1 0 0,1 1 0 0 0,0-1 1 0 0,1 0-1 0 0,0 0 0 0 0,1 0 1 0 0,0 1-1 0 0,0-1 0 0 0,1 0 1 0 0,0 0-1 0 0,1 0 0 0 0,0-1 1 0 0,1 1-1 0 0,0-1 0 0 0,0 1 1 0 0,3 2-135 0 0,-5-12-174 0 0,0 0 0 0 0,0 1 0 0 0,0-1 0 0 0,0 0 0 0 0,0 0 0 0 0,0-1 0 0 0,1 1 0 0 0,-1 0 0 0 0,0-1 0 0 0,0 1 0 0 0,0-1 0 0 0,0 0 0 0 0,0 1 0 0 0,-1-1 1 0 0,1 0-1 0 0,0 0 0 0 0,0 0 0 0 0,0-1 0 0 0,-1 1 0 0 0,1 0 0 0 0,-1-1 0 0 0,1 1 0 0 0,-1-1 0 0 0,1 1 0 0 0,-1-1 0 0 0,0 0 0 0 0,0 1 0 0 0,0-1 0 0 0,0 0 1 0 0,0 0-1 0 0,0 0 0 0 0,0 0 0 0 0,-1 0 0 0 0,1 0 0 0 0,-1 0 0 0 0,1 0 0 0 0,-1 0 0 0 0,0 0 0 0 0,0 0 0 0 0,0 0 0 0 0,0-1 0 0 0,0 1 0 0 0,0 0 0 0 0,-1 0 1 0 0,1 0-1 0 0,-1 0 0 0 0,1 0 0 0 0,-1-1 174 0 0,1-17-1368 0 0,0-5 24 0 0</inkml:trace>
  <inkml:trace contextRef="#ctx0" brushRef="#br0" timeOffset="258670.874">28947 9936 1860 0 0,'10'-20'5407'0'0,"23"-7"-2637"0"0,59 17-9645 0 0,-90 10 5713 0 0</inkml:trace>
  <inkml:trace contextRef="#ctx0" brushRef="#br0" timeOffset="258920.939">29195 10083 1932 0 0,'60'40'5312'0'0,"66"-31"-3711"0"0,-95-9-1030 0 0,146 0-795 0 0,-101 0-6191 0 0,-81 0 5146 0 0</inkml:trace>
  <inkml:trace contextRef="#ctx0" brushRef="#br0" timeOffset="259091.323">29308 10264 1924 0 0,'16'11'4462'0'0,"27"-3"-3150"0"0,-37-7-808 0 0,258 11 1981 0 0,-171-31-4441 0 0,-16-37-3932 0 0,-68 41 4729 0 0</inkml:trace>
  <inkml:trace contextRef="#ctx0" brushRef="#br0" timeOffset="259296.876">29876 10075 1460 0 0,'10'-11'8234'0'0,"-23"30"-5702"0"0,-44 180 357 0 0,52-55-6460 0 0,13-123 2248 0 0,-3-12-294 0 0,-4-1-4157 0 0,-1-8 4520 0 0</inkml:trace>
  <inkml:trace contextRef="#ctx0" brushRef="#br0" timeOffset="259528.091">30062 10339 1832 0 0,'-4'51'4278'0'0,"-36"28"-2177"0"0,29-59-1251 0 0,-48 77 1171 0 0,36-62-2124 0 0,11-27-5123 0 0,11-21 2710 0 0,1 5 1399 0 0</inkml:trace>
  <inkml:trace contextRef="#ctx0" brushRef="#br0" timeOffset="259916.843">30152 10026 2816 0 0,'60'0'4325'0'0,"-52"4"-4193"0"0,-1 1-1 0 0,0 0 1 0 0,-1 0-1 0 0,1 1 0 0 0,-1 0 1 0 0,0 0-1 0 0,0 0 0 0 0,-1 1 1 0 0,0 0-1 0 0,0 0 1 0 0,-1 0-1 0 0,0 1 0 0 0,0-1 1 0 0,0 1-1 0 0,-1 0 1 0 0,1 5-132 0 0,-1-1 190 0 0,-1 0 0 0 0,0 0 0 0 0,0 0 0 0 0,-1 0 1 0 0,-1 1-1 0 0,0-1 0 0 0,-1 0 0 0 0,0 0 0 0 0,-1 1 1 0 0,-1-1-1 0 0,1 0 0 0 0,-2-1 0 0 0,0 1 0 0 0,0-1 1 0 0,-3 5-191 0 0,-1 7 226 0 0,-23 64 1612 0 0,84-81-3055 0 0,57-41-2128 0 0,-2 0-3537 0 0,-96 33 5669 0 0</inkml:trace>
  <inkml:trace contextRef="#ctx0" brushRef="#br0" timeOffset="260164.267">30524 10462 2104 0 0,'-17'18'1076'0'0,"-2"-1"-176"0"0,4-1-132 0 0,-4 4-83 0 0,8-1-25 0 0,-2-2-60 0 0,5 1-108 0 0,3 0-72 0 0,4-3-68 0 0,-1-3-80 0 0,2-12-280 0 0,0 9-4 0 0,0-2-372 0 0,0-7-280 0 0,0 9-732 0 0,0-9 167 0 0,0 0 57 0 0,2 11-284 0 0</inkml:trace>
  <inkml:trace contextRef="#ctx0" brushRef="#br0" timeOffset="260709.8">30564 10123 1672 0 0,'0'-3'876'0'0,"4"-38"7287"0"0,-4 39-8133 0 0,1 1 0 0 0,-1-1 0 0 0,1 0 0 0 0,-1 1 1 0 0,1-1-1 0 0,0 1 0 0 0,0 0 0 0 0,0-1 0 0 0,-1 1 1 0 0,1 0-1 0 0,1-1 0 0 0,-1 1 0 0 0,0 0 0 0 0,0 0 1 0 0,0 0-1 0 0,1 0 0 0 0,-1 0 0 0 0,0 0 0 0 0,1 0 1 0 0,-1 0-1 0 0,1 1 0 0 0,-1-1 0 0 0,1 0 0 0 0,-1 1 1 0 0,1 0-1 0 0,0-1 0 0 0,-1 1 0 0 0,1 0 0 0 0,0 0 1 0 0,-1 0-1 0 0,1 0 0 0 0,-1 0 0 0 0,1 0 0 0 0,0 0 1 0 0,-1 0-1 0 0,1 1 0 0 0,0-1 0 0 0,-1 1 0 0 0,1-1-30 0 0,25 83-8 0 0,-25-66 30 0 0,4 30-27 0 0,-7-40 4 0 0,2 0 0 0 0,-1 0 0 0 0,1 0 0 0 0,0 0 0 0 0,0 0 0 0 0,1 0 0 0 0,0-1 0 0 0,0 1 0 0 0,0-1 0 0 0,1 1 0 0 0,0-1 0 0 0,1 0 0 0 0,-1 0 0 0 0,1 0 0 0 0,0 0 0 0 0,1-1 0 0 0,-1 0 0 0 0,1 0 0 0 0,0 0 0 0 0,0 0 0 0 0,1 0 1 0 0,23 13 23 0 0,-23-16 0 0 0,-1 0 0 0 0,0 1 0 0 0,0-1-1 0 0,0 1 1 0 0,0 1 0 0 0,0-1-1 0 0,-1 0 1 0 0,1 1 0 0 0,-1 0 0 0 0,0 0-1 0 0,0 1 1 0 0,-1-1 0 0 0,1 1-1 0 0,-1-1 1 0 0,0 1 0 0 0,0 0 0 0 0,-1 0-1 0 0,1 1 1 0 0,-1-1 0 0 0,0 1-23 0 0,-6 1 9 0 0,0 0 1 0 0,-1 0 0 0 0,1 0 0 0 0,-2-1-1 0 0,1 1 1 0 0,-1-1 0 0 0,1-1-1 0 0,-2 1 1 0 0,1-1 0 0 0,0 0-1 0 0,-1 0 1 0 0,0-1 0 0 0,0 0 0 0 0,-1 0-1 0 0,1 0 1 0 0,-1-1 0 0 0,0-1-1 0 0,0 1 1 0 0,0-1 0 0 0,0 0-1 0 0,-5 0-9 0 0,-9 5-369 0 0,-47 10-2388 0 0,24-13-3512 0 0,43-4 5043 0 0</inkml:trace>
  <inkml:trace contextRef="#ctx0" brushRef="#br0" timeOffset="264432.184">796 12948 1428 0 0,'16'-14'2286'0'0,"-16"11"-1651"0"0,4-1-60 0 0,27-51 3054 0 0,-31 54-3363 0 0,0 1-20 0 0,-13 4 707 0 0,2 11-856 0 0,1 1 1 0 0,0 1 0 0 0,1 0 0 0 0,1 0-1 0 0,0 0 1 0 0,1 1 0 0 0,1 0 0 0 0,1 1-1 0 0,1-1 1 0 0,0 1 0 0 0,1 0 0 0 0,1 0-1 0 0,1 16-97 0 0,1-32-32 0 0,0 0 0 0 0,1 0-1 0 0,-1 0 1 0 0,1 0 0 0 0,-1 0-1 0 0,1 0 1 0 0,0 0 0 0 0,0-1-1 0 0,0 1 1 0 0,0 0-1 0 0,1 0 1 0 0,-1-1 0 0 0,1 1-1 0 0,0-1 1 0 0,0 0 0 0 0,0 1-1 0 0,0-1 1 0 0,0 0 0 0 0,0 0-1 0 0,0 0 1 0 0,1 0 0 0 0,-1-1-1 0 0,1 1 1 0 0,-1-1 0 0 0,1 1-1 0 0,0-1 1 0 0,-1 0-1 0 0,1 0 1 0 0,0 0 0 0 0,0 0-1 0 0,0-1 1 0 0,3 1 32 0 0,-3 0-217 0 0,0-1 0 0 0,1 0 0 0 0,-1 0 0 0 0,1 0 0 0 0,-1 0-1 0 0,1 0 1 0 0,-1-1 0 0 0,0 0 0 0 0,1 0 0 0 0,-1 0 0 0 0,0 0 0 0 0,0 0 0 0 0,1 0 0 0 0,-1-1-1 0 0,0 0 1 0 0,0 1 0 0 0,0-1 0 0 0,-1 0 0 0 0,1 0 0 0 0,0-1 0 0 0,-1 1 0 0 0,0-1 0 0 0,1 1 0 0 0,-1-1-1 0 0,0 0 1 0 0,0 0 0 0 0,0 0 0 0 0,-1 0 0 0 0,1-1 217 0 0,7-20-1320 0 0,-7-6 63 0 0</inkml:trace>
  <inkml:trace contextRef="#ctx0" brushRef="#br0" timeOffset="264680.556">752 12613 2324 0 0,'-28'-66'9378'0'0,"28"65"-9162"0"0,0 1-126 0 0,0 0-194 0 0,0 0-203 0 0,8 7-5178 0 0,6 23 2795 0 0,-9-18 1388 0 0</inkml:trace>
  <inkml:trace contextRef="#ctx0" brushRef="#br0" timeOffset="265168.294">914 13132 876 0 0,'54'33'6159'0'0,"26"-102"-4324"0"0,58-233-2086 0 0,-133 289-216 0 0,-16 56 62 0 0,11-32 431 0 0,0-1-1 0 0,0 1 0 0 0,1-1 0 0 0,1 1 0 0 0,0-1 0 0 0,0 1 0 0 0,1-1 1 0 0,0 0-1 0 0,1 0 0 0 0,0 0 0 0 0,1-1 0 0 0,0 1 0 0 0,0-1 0 0 0,1 0 0 0 0,0-1 1 0 0,1 1-1 0 0,0-1 0 0 0,0-1 0 0 0,0 1 0 0 0,1-1 0 0 0,0 0 0 0 0,1-1 1 0 0,0 0-1 0 0,2 1-25 0 0,42 41 102 0 0,-50-46-86 0 0,1 1 16 0 0,0 0-1 0 0,0 0 1 0 0,-1 0 0 0 0,1 0 0 0 0,-1 1 0 0 0,0-1 0 0 0,0 1 0 0 0,0 0-1 0 0,0 0 1 0 0,0 0 0 0 0,-1 1 0 0 0,0-1 0 0 0,0 0 0 0 0,0 1 0 0 0,-1-1-1 0 0,1 1 1 0 0,-1 0 0 0 0,0 0 0 0 0,0-1 0 0 0,-1 1 0 0 0,1 0-1 0 0,-1 0 1 0 0,0 0 0 0 0,-1 0 0 0 0,1-1 0 0 0,-1 4-32 0 0,-86 71-436 0 0,71-72-159 0 0,-1-1 1 0 0,1 0 0 0 0,-2-1-1 0 0,1-1 1 0 0,0-1-1 0 0,-1 0 1 0 0,0-1-1 0 0,1-1 1 0 0,-5-1 594 0 0,0 0-1323 0 0</inkml:trace>
  <inkml:trace contextRef="#ctx0" brushRef="#br0" timeOffset="265684.415">1823 12700 2972 0 0,'43'-63'8381'0'0,"-27"95"-7323"0"0,47 294-53 0 0,-53-283-1021 0 0,16 75-15 0 0,-19-41-3244 0 0,-8-78-1853 0 0,1-16 2962 0 0,4-4 882 0 0</inkml:trace>
  <inkml:trace contextRef="#ctx0" brushRef="#br0" timeOffset="265967.977">2421 12709 1724 0 0,'0'-1'100'0'0,"0"0"-1"0"0,-1 0 1 0 0,1-1 0 0 0,-1 1 0 0 0,0 0-1 0 0,1 0 1 0 0,-1 0 0 0 0,0 0-1 0 0,0 0 1 0 0,0 0 0 0 0,0 0-1 0 0,0 0 1 0 0,0 0 0 0 0,0 0-1 0 0,0 0 1 0 0,0 1 0 0 0,0-1-1 0 0,0 0 1 0 0,0 1 0 0 0,-1-1-1 0 0,1 1 1 0 0,0 0 0 0 0,0-1-1 0 0,-1 1 1 0 0,1 0 0 0 0,0-1-1 0 0,-1 1 1 0 0,1 0 0 0 0,0 0-1 0 0,-1 0 1 0 0,1 0 0 0 0,0 1-1 0 0,-1-1 1 0 0,1 0 0 0 0,0 0-1 0 0,0 1 1 0 0,-1-1 0 0 0,1 1-1 0 0,0-1 1 0 0,0 1 0 0 0,0-1-1 0 0,-1 1 1 0 0,1 0 0 0 0,0 0-1 0 0,0 0 1 0 0,0-1 0 0 0,0 1-1 0 0,0 0 1 0 0,1 0-100 0 0,-24 6 364 0 0,2 0 0 0 0,-1 1 1 0 0,1 1-1 0 0,0 2 0 0 0,1 0 0 0 0,0 1 0 0 0,1 1 1 0 0,0 1-1 0 0,1 0 0 0 0,1 2 0 0 0,1 0 0 0 0,-12 14-364 0 0,27-27 41 0 0,-1-1 0 0 0,1 2 0 0 0,0-1 0 0 0,0 0 0 0 0,1 0 0 0 0,-1 1 0 0 0,1-1 0 0 0,-1 1 0 0 0,1-1 0 0 0,0 1 0 0 0,1 0 0 0 0,-1-1 0 0 0,0 1 0 0 0,1 0 0 0 0,0-1 0 0 0,0 1 0 0 0,0 0 0 0 0,1 0 0 0 0,-1-1 0 0 0,1 1 0 0 0,0 0 0 0 0,0-1 0 0 0,0 1 0 0 0,0-1 0 0 0,0 1 0 0 0,1-1 0 0 0,0 0 0 0 0,0 1 0 0 0,0-1 0 0 0,0 0 0 0 0,0 0 0 0 0,1 0 0 0 0,-1-1 0 0 0,1 1 0 0 0,0 0 0 0 0,-1-1 0 0 0,1 0 0 0 0,0 0 0 0 0,2 1-41 0 0,134 67 621 0 0,-133-68-590 0 0,56 21-186 0 0,100 41-1871 0 0,-65-7-4172 0 0,-88-49 4880 0 0,-4-1 122 0 0</inkml:trace>
  <inkml:trace contextRef="#ctx0" brushRef="#br0" timeOffset="266448.167">2650 12718 2380 0 0,'13'16'4643'0'0,"48"82"-3624"0"0,-55-87-897 0 0,0 0-1 0 0,-1 0 1 0 0,0 0 0 0 0,0 0-1 0 0,-1 1 1 0 0,-1 0-1 0 0,0 0 1 0 0,0 0 0 0 0,-1 0-1 0 0,-1 0 1 0 0,0 0-1 0 0,-1 0 1 0 0,0 1 0 0 0,-1-1-1 0 0,0 0 1 0 0,-1 0-1 0 0,0 0 1 0 0,-1 0 0 0 0,-1 0-1 0 0,-3 9-121 0 0,7-22 17 0 0,0-1 0 0 0,0 1 0 0 0,0 0 0 0 0,-1 0 0 0 0,1 0 0 0 0,0-1 0 0 0,0 1 0 0 0,-1 0 0 0 0,1 0 0 0 0,-1 0 0 0 0,1 0 0 0 0,-1 0 0 0 0,1 0 0 0 0,-1 0 0 0 0,0 0 0 0 0,0 0 0 0 0,1 0 0 0 0,-1 0 0 0 0,0 0 0 0 0,0 0 0 0 0,0 0 0 0 0,0 1 0 0 0,0-1 0 0 0,0 0 0 0 0,0 1 0 0 0,0-1 0 0 0,0 1 0 0 0,0-1 0 0 0,0 1 0 0 0,-1-1 0 0 0,1 1 0 0 0,0 0 0 0 0,0 0 0 0 0,0 0 0 0 0,-1-1 0 0 0,1 1 0 0 0,0 0 0 0 0,0 0 0 0 0,-1 1 0 0 0,1-1 0 0 0,0 0 0 0 0,0 0 0 0 0,0 1 0 0 0,-1-1 0 0 0,1 0 0 0 0,0 1 0 0 0,0-1 0 0 0,0 1 0 0 0,0 0 0 0 0,0-1 0 0 0,0 1 0 0 0,0 0 0 0 0,0 0 0 0 0,0-1 0 0 0,0 1 0 0 0,1 0 0 0 0,-1 0 0 0 0,0 1-17 0 0,0-19-75 0 0,1 0 1 0 0,1 0-1 0 0,1 0 0 0 0,0 0 1 0 0,1 1-1 0 0,1-1 1 0 0,1 1-1 0 0,0 0 1 0 0,1 0-1 0 0,1 1 0 0 0,0 0 1 0 0,1 0-1 0 0,1 0 1 0 0,0 1-1 0 0,1 0 1 0 0,0 1-1 0 0,1 0 0 0 0,1 1 1 0 0,0 0-1 0 0,0 1 1 0 0,2 0-1 0 0,-1 1 0 0 0,1 0 1 0 0,0 2-1 0 0,1-1 1 0 0,0 2-1 0 0,7-3 75 0 0,-19 11-5 0 0,-1-1 0 0 0,1 1 0 0 0,0 0 0 0 0,0 0 1 0 0,-1 0-1 0 0,1 1 0 0 0,0-1 0 0 0,-1 1 0 0 0,0-1 0 0 0,1 1 0 0 0,-1 0 0 0 0,0 0 0 0 0,0 0 0 0 0,0 0 0 0 0,0 0 0 0 0,0 0 0 0 0,0 1 0 0 0,-1-1 0 0 0,1 1 1 0 0,-1-1-1 0 0,1 1 0 0 0,-1-1 0 0 0,0 1 0 0 0,0 0 0 0 0,0 0 5 0 0,31 163 438 0 0,7 17-4676 0 0,-29-160 1545 0 0,-8-16 1383 0 0</inkml:trace>
  <inkml:trace contextRef="#ctx0" brushRef="#br0" timeOffset="267651.519">3506 12760 1076 0 0,'17'-29'4441'0'0,"-53"0"-2303"0"0,26 29-2100 0 0,0 0-1 0 0,0 1 1 0 0,1 1-1 0 0,-1-1 1 0 0,0 1-1 0 0,1 1 1 0 0,-1 0-1 0 0,1 0 0 0 0,0 1 1 0 0,0 0-1 0 0,0 1 1 0 0,1 0-1 0 0,0 0 1 0 0,0 1-1 0 0,0 0 1 0 0,0 0-1 0 0,1 1 0 0 0,0 0 1 0 0,0 0-1 0 0,1 1 1 0 0,0-1-1 0 0,0 2 1 0 0,1-1-1 0 0,0 0 1 0 0,1 1-1 0 0,0 0 1 0 0,0 0-1 0 0,0 0 0 0 0,2 1 1 0 0,-1-1-1 0 0,1 1 1 0 0,0 0-1 0 0,1-1 1 0 0,0 1-1 0 0,1 5-37 0 0,-1-14 0 0 0,1 1-1 0 0,0 0 1 0 0,0-1-1 0 0,0 1 1 0 0,0-1 0 0 0,0 1-1 0 0,0 0 1 0 0,0-1-1 0 0,1 1 1 0 0,-1-1 0 0 0,0 1-1 0 0,1-1 1 0 0,-1 1-1 0 0,1-1 1 0 0,0 1-1 0 0,-1-1 1 0 0,1 0 0 0 0,0 1-1 0 0,0-1 1 0 0,0 0-1 0 0,0 1 1 0 0,0-1 0 0 0,0 0-1 0 0,1 0 1 0 0,-1 0-1 0 0,0 0 1 0 0,0 0-1 0 0,1 0 1 0 0,-1-1 0 0 0,1 1-1 0 0,-1 0 1 0 0,1-1-1 0 0,-1 1 1 0 0,1-1 0 0 0,-1 1-1 0 0,1-1 1 0 0,-1 0-1 0 0,1 0 1 0 0,-1 1-1 0 0,1-1 1 0 0,0 0 0 0 0,-1-1-1 0 0,1 1 1 0 0,-1 0-1 0 0,1 0 1 0 0,-1-1 0 0 0,1 1-1 0 0,0-1 1 0 0,-1 1 0 0 0,71-43-13 0 0,-11-39-121 0 0,-52 67 51 0 0,1-1 1 0 0,1 2-1 0 0,0 0 1 0 0,1 0-1 0 0,1 1 0 0 0,0 0 1 0 0,0 1-1 0 0,1 1 0 0 0,14-9 83 0 0,-28 21 10 0 0,-1 0 0 0 0,1 0-1 0 0,-1 0 1 0 0,1 0 0 0 0,-1 0-1 0 0,1 0 1 0 0,0 0 0 0 0,-1 0-1 0 0,1 0 1 0 0,0 0 0 0 0,0 0-1 0 0,0 0 1 0 0,0 0 0 0 0,0 0-1 0 0,0 0 1 0 0,0 0 0 0 0,0 0-1 0 0,0 0 1 0 0,1 0 0 0 0,-1 0-1 0 0,0 0 1 0 0,1 0 0 0 0,-1 0-1 0 0,1 0 1 0 0,-1-1 0 0 0,1 1-1 0 0,-1 0 1 0 0,1 0 0 0 0,-1 0-1 0 0,1 0 1 0 0,0-1 0 0 0,0 1-1 0 0,-1 0 1 0 0,1-1 0 0 0,0 1-1 0 0,0 0 1 0 0,0-1 0 0 0,0 1-1 0 0,-1-1 1 0 0,1 0 0 0 0,0 1-1 0 0,0-1 1 0 0,0 0 0 0 0,0 1-1 0 0,0-1 1 0 0,0 0 0 0 0,0 0-1 0 0,0 0 1 0 0,0 0 0 0 0,0 0-1 0 0,1 0 1 0 0,-1 0 0 0 0,0 0-1 0 0,0 0 1 0 0,0-1 0 0 0,0 1-1 0 0,0 0 1 0 0,-1 0 0 0 0,1-1-1 0 0,0 1 1 0 0,0-1 0 0 0,0 1-1 0 0,0-1 1 0 0,0 0 0 0 0,0 1-1 0 0,0-1-9 0 0,-2 12 72 0 0,1 0-1 0 0,0 0 0 0 0,1 0 0 0 0,0 0 1 0 0,1 0-1 0 0,1 0 0 0 0,-1-1 0 0 0,1 1 1 0 0,1-1-1 0 0,0 1 0 0 0,1-1 0 0 0,5 8-71 0 0,-6-13-24 0 0,1-1 0 0 0,1 0-1 0 0,-1 0 1 0 0,1-1 0 0 0,-1 1-1 0 0,1-1 1 0 0,0 0 0 0 0,0-1-1 0 0,1 1 1 0 0,-1-1 0 0 0,0-1-1 0 0,1 1 1 0 0,-1-1 0 0 0,1 0-1 0 0,-1 0 1 0 0,1-1 0 0 0,0 0-1 0 0,-1 0 1 0 0,1-1 0 0 0,0 0-1 0 0,-1 0 1 0 0,1 0-1 0 0,-1-1 1 0 0,0 0 0 0 0,1 0-1 0 0,-1-1 1 0 0,0 1 0 0 0,0-1-1 0 0,-1-1 1 0 0,1 1 0 0 0,-1-1-1 0 0,1 0 1 0 0,-1 0 0 0 0,3-4 24 0 0,-6 5 33 0 0,-1 1-1 0 0,1 0 1 0 0,-1-1 0 0 0,0 1 0 0 0,0-1 0 0 0,-1 1-1 0 0,1-1 1 0 0,0 1 0 0 0,-1-1 0 0 0,1 0 0 0 0,-1 1-1 0 0,0-1 1 0 0,0 0 0 0 0,0 1 0 0 0,0-1-1 0 0,-1 0 1 0 0,1 1 0 0 0,-1-1 0 0 0,1 0 0 0 0,-1 1-1 0 0,0-1 1 0 0,0 1 0 0 0,0-1 0 0 0,0 1 0 0 0,-1 0-1 0 0,1-1 1 0 0,-2 0-33 0 0,47-12-89 0 0,124 13-149 0 0,-207-63 407 0 0,34 57-362 0 0,-13-35 278 0 0,21 13-3728 0 0,18-3 1059 0 0,-15 17 1419 0 0</inkml:trace>
  <inkml:trace contextRef="#ctx0" brushRef="#br0" timeOffset="268433.645">4252 12625 1484 0 0,'-1'-33'5332'0'0,"48"41"-3693"0"0,-40-2-1503 0 0,0 0 0 0 0,-1 0 1 0 0,1 0-1 0 0,-1 1 0 0 0,-1 0 0 0 0,1 0 1 0 0,-1 0-1 0 0,0 1 0 0 0,-1 0 0 0 0,0 0 1 0 0,0 0-1 0 0,-1 0 0 0 0,0 1 0 0 0,0-1 1 0 0,-1 1-1 0 0,0 0 0 0 0,-1 0 1 0 0,0 0-1 0 0,0-1 0 0 0,-1 1 0 0 0,0 0 1 0 0,0 0-1 0 0,-1 0 0 0 0,0 0 0 0 0,-1 0 1 0 0,0 0-1 0 0,0-1 0 0 0,-1 1 0 0 0,0-1 1 0 0,-1 0-1 0 0,0 1 0 0 0,-3 4-136 0 0,-6-64 467 0 0,15 37-536 0 0,0 0-1 0 0,1 1 1 0 0,1-1 0 0 0,0 1 0 0 0,0-1-1 0 0,2 1 1 0 0,0 0 0 0 0,0 1 0 0 0,1-1 0 0 0,0 1-1 0 0,1 1 1 0 0,1 0 0 0 0,0 0 0 0 0,0 0-1 0 0,1 1 1 0 0,0 0 0 0 0,1 1 0 0 0,0 1-1 0 0,1-1 70 0 0,-9 7-23 0 0,0 0 0 0 0,1 0 0 0 0,-1 1 0 0 0,1-1 0 0 0,-1 1 0 0 0,1 0 0 0 0,0 0 0 0 0,-1 0 0 0 0,1 1 0 0 0,0-1 0 0 0,0 1 0 0 0,-1 0 0 0 0,1 0 0 0 0,0 0 0 0 0,0 0 0 0 0,0 1 0 0 0,-1-1 0 0 0,1 1 0 0 0,0 0 0 0 0,-1 0 0 0 0,1 1 0 0 0,0-1 0 0 0,-1 1 0 0 0,0-1 0 0 0,1 1 0 0 0,-1 0 0 0 0,0 1 0 0 0,0-1 0 0 0,0 0 0 0 0,0 1-1 0 0,-1 0 1 0 0,1-1 0 0 0,2 4 23 0 0,70 123 102 0 0,-50-78-18 0 0,64 54-1754 0 0,-5-78-4944 0 0,-81-27 5262 0 0</inkml:trace>
  <inkml:trace contextRef="#ctx0" brushRef="#br0" timeOffset="269137.214">5489 12642 1080 0 0,'6'-10'423'0'0,"17"-54"5246"0"0,-23 63-5181 0 0,-4-11 351 0 0,3 10-777 0 0,-1-1-1 0 0,0 1 1 0 0,0-1-1 0 0,0 1 0 0 0,-1 0 1 0 0,1 0-1 0 0,0 0 0 0 0,-1 0 1 0 0,0 1-1 0 0,1-1 0 0 0,-1 1 1 0 0,0-1-1 0 0,0 1 1 0 0,1 0-1 0 0,-1 0 0 0 0,0 0 1 0 0,0 1-1 0 0,0-1 0 0 0,0 1 1 0 0,-1-1-1 0 0,1 1 1 0 0,0 0-1 0 0,0 0 0 0 0,0 1 1 0 0,0-1-1 0 0,0 1 0 0 0,0-1 1 0 0,0 1-1 0 0,0 0 0 0 0,0 0 1 0 0,0 0-1 0 0,1 0 1 0 0,-1 1-1 0 0,0-1 0 0 0,1 1 1 0 0,-1 0-1 0 0,1 0 0 0 0,-1 0 1 0 0,1 0-1 0 0,0 0 1 0 0,0 0-1 0 0,-2 2-61 0 0,-78 111 663 0 0,78-3-473 0 0,4-110-199 0 0,1 1 0 0 0,-1-1 0 0 0,1 1 0 0 0,0-1 1 0 0,0 1-1 0 0,0-1 0 0 0,0 0 0 0 0,0 0 0 0 0,0 1 0 0 0,0-1 1 0 0,1 0-1 0 0,-1 0 0 0 0,1 0 0 0 0,0 0 0 0 0,-1-1 0 0 0,1 1 1 0 0,0 0-1 0 0,0-1 0 0 0,0 1 0 0 0,0-1 0 0 0,1 0 0 0 0,-1 0 1 0 0,0 0-1 0 0,0 0 0 0 0,1 0 0 0 0,-1 0 0 0 0,1 0 0 0 0,-1-1 1 0 0,0 1-1 0 0,1-1 0 0 0,-1 0 0 0 0,1 0 0 0 0,-1 0 0 0 0,1 0 1 0 0,-1 0-1 0 0,1 0 0 0 0,-1-1 0 0 0,1 1 0 0 0,-1-1 0 0 0,1 0 1 0 0,-1 1-1 0 0,0-1 0 0 0,1 0 0 0 0,0-1 9 0 0,4-1-4 0 0,0 0-1 0 0,0 0 0 0 0,0 0 1 0 0,-1-1-1 0 0,1 0 1 0 0,-1 0-1 0 0,0-1 1 0 0,0 0-1 0 0,-1 0 1 0 0,1 0-1 0 0,-1-1 1 0 0,0 1-1 0 0,-1-1 1 0 0,1 0-1 0 0,-1-1 1 0 0,-1 1-1 0 0,1-1 1 0 0,-1 0-1 0 0,0 0 1 0 0,0 0-1 0 0,-1 0 1 0 0,0 0-1 0 0,0-5 5 0 0,-2 11 97 0 0,1 0-87 0 0,-1 1-1 0 0,0-1 1 0 0,0 1-1 0 0,1-1 1 0 0,-1 1-1 0 0,0-1 1 0 0,0 1-1 0 0,0-1 1 0 0,0 1-1 0 0,0-1 1 0 0,1 1 0 0 0,-1-1-1 0 0,0 0 1 0 0,0 1-1 0 0,-1-1 1 0 0,1 1-1 0 0,0-1 1 0 0,0 1-1 0 0,0-1 1 0 0,0 1-1 0 0,0-1 1 0 0,-1 1-1 0 0,1-1 1 0 0,0 1-1 0 0,0-1 1 0 0,-1 1-1 0 0,1-1 1 0 0,0 1-1 0 0,-1-1 1 0 0,1 1-1 0 0,0 0 1 0 0,-1-1-1 0 0,1 1 1 0 0,-1-1-1 0 0,1 1 1 0 0,-1 0-1 0 0,1 0 1 0 0,-1-1-1 0 0,1 1 1 0 0,-1 0-1 0 0,1 0 1 0 0,-1 0-1 0 0,1-1 1 0 0,-1 1-1 0 0,1 0 1 0 0,-1 0-1 0 0,1 0 1 0 0,-1 0-1 0 0,1 0 1 0 0,-1 0-1 0 0,0 0 1 0 0,1 0-1 0 0,-1 0 1 0 0,1 0-1 0 0,-1 1 1 0 0,1-1-1 0 0,-1 0 1 0 0,1 0-1 0 0,-1 0 1 0 0,1 1-1 0 0,-1-1-9 0 0,-1 5-19 0 0,1-1 0 0 0,-1 1 0 0 0,1 0 0 0 0,0 0 0 0 0,1 0 0 0 0,-1 0-1 0 0,1-1 1 0 0,0 1 0 0 0,0 0 0 0 0,1 0 0 0 0,-1 0 0 0 0,1 0 0 0 0,0 0 0 0 0,1-1-1 0 0,-1 1 1 0 0,1 0 0 0 0,0-1 0 0 0,0 1 0 0 0,0-1 0 0 0,0 0 0 0 0,1 1-1 0 0,0-1 1 0 0,0 0 0 0 0,0-1 0 0 0,0 1 0 0 0,1-1 0 0 0,-1 1 0 0 0,1-1-1 0 0,0 0 1 0 0,0 0 0 0 0,0-1 0 0 0,0 1 0 0 0,1-1 0 0 0,-1 0 0 0 0,1 0-1 0 0,-1 0 1 0 0,1-1 0 0 0,0 1 0 0 0,0-1 0 0 0,-1 0 0 0 0,1-1 0 0 0,0 1 0 0 0,0-1-1 0 0,5 0 20 0 0,2-6-18 0 0,-1 1 0 0 0,1-2 1 0 0,-1 0-1 0 0,0 0 0 0 0,-1-1 0 0 0,0 0 0 0 0,0 0 0 0 0,-1-1 0 0 0,0-1 0 0 0,0 0 0 0 0,-1 0 0 0 0,0 0 0 0 0,-1-1 0 0 0,3-7 18 0 0,48-57-82 0 0,-55 70 75 0 0,1-1 0 0 0,0 1 1 0 0,0 0-1 0 0,1 1 0 0 0,-1-1 0 0 0,1 1 0 0 0,0 0 1 0 0,1 0-1 0 0,-1 1 0 0 0,0-1 0 0 0,1 1 0 0 0,0 0 1 0 0,0 1-1 0 0,0-1 0 0 0,0 1 0 0 0,0 1 0 0 0,0-1 0 0 0,1 1 1 0 0,-1 0-1 0 0,0 0 0 0 0,1 1 0 0 0,-1 0 0 0 0,1 0 1 0 0,-1 0-1 0 0,1 1 0 0 0,-1 0 0 0 0,0 0 0 0 0,0 1 1 0 0,1-1-1 0 0,-1 2 0 0 0,0-1 0 0 0,0 1 0 0 0,-1-1 1 0 0,1 1-1 0 0,0 1 0 0 0,-1-1 0 0 0,0 1 0 0 0,0 0 1 0 0,0 1-1 0 0,0-1 0 0 0,-1 1 0 0 0,0-1 0 0 0,2 4 7 0 0,-2-3-84 0 0,-1 1-1 0 0,1-1 1 0 0,-1 1 0 0 0,-1 0-1 0 0,1 0 1 0 0,-1 0-1 0 0,0 0 1 0 0,0 0-1 0 0,-1 1 1 0 0,0-1-1 0 0,0 1 1 0 0,0-1 0 0 0,-1 0-1 0 0,0 1 1 0 0,0-1-1 0 0,-1 1 1 0 0,0-1-1 0 0,0 1 1 0 0,0-1-1 0 0,-1 0 1 0 0,0 1 0 0 0,0-1-1 0 0,0 0 1 0 0,-1 0-1 0 0,0-1 1 0 0,0 1-1 0 0,-1-1 1 0 0,1 1-1 0 0,-1-1 1 0 0,0 0-1 0 0,-1 0 1 0 0,1-1 0 0 0,-1 1-1 0 0,0-1 1 0 0,-1 1 84 0 0,-137 104-4554 0 0,115-91 3393 0 0</inkml:trace>
  <inkml:trace contextRef="#ctx0" brushRef="#br0" timeOffset="269694.72">6879 12436 1696 0 0,'7'-7'1440'0'0,"-7"8"-1338"0"0,0-1 0 0 0,0 1 0 0 0,1-1 0 0 0,-1 1 0 0 0,0-1 0 0 0,0 1 0 0 0,0-1 0 0 0,1 1 0 0 0,-1-1 0 0 0,0 1 0 0 0,0-1 0 0 0,1 1 0 0 0,-1-1 0 0 0,1 1 0 0 0,-1-1 0 0 0,0 0 0 0 0,1 1 0 0 0,-1-1 0 0 0,1 0 0 0 0,-1 1 0 0 0,1-1 0 0 0,-1 0 0 0 0,1 1 0 0 0,-1-1 0 0 0,1 0 0 0 0,-1 0 0 0 0,1 0 0 0 0,-1 1 0 0 0,1-1 0 0 0,-1 0 0 0 0,1 0 0 0 0,0 0 0 0 0,-1 0 0 0 0,1 0 0 0 0,-1 0 0 0 0,1 0 0 0 0,-1 0 0 0 0,1-1 0 0 0,0 1 0 0 0,-1 0 0 0 0,1 0 1 0 0,-1 0-1 0 0,1 0 0 0 0,-1-1 0 0 0,1 1 0 0 0,-1 0 0 0 0,1-1 0 0 0,-1 1 0 0 0,1 0 0 0 0,-1-1 0 0 0,0 1 0 0 0,1 0 0 0 0,-1-1 0 0 0,0 1 0 0 0,1-1 0 0 0,-1 1 0 0 0,0-1 0 0 0,1 1 0 0 0,-1-1 0 0 0,0 1 0 0 0,0-1 0 0 0,1 1 0 0 0,-1-1 0 0 0,0 1 0 0 0,0-1 0 0 0,0 0 0 0 0,0 1 0 0 0,0-1-102 0 0,11 323 3202 0 0,20-65-1931 0 0,7-91-3639 0 0,-37-165 1220 0 0,-10-6-3214 0 0,-8-14 2357 0 0,4-2 556 0 0,-1-4 51 0 0</inkml:trace>
  <inkml:trace contextRef="#ctx0" brushRef="#br0" timeOffset="269944.928">7121 12300 1060 0 0,'136'-27'2621'0'0,"-131"27"-2502"0"0,0 1 0 0 0,0 0 0 0 0,0 1 0 0 0,0-1 0 0 0,0 1 0 0 0,0 0 0 0 0,-1 0 0 0 0,1 0 0 0 0,0 1 0 0 0,-1-1 0 0 0,0 1 0 0 0,0 0 0 0 0,0 1 0 0 0,0-1 0 0 0,0 1 0 0 0,0-1 0 0 0,-1 1 0 0 0,0 0 0 0 0,0 1 0 0 0,0-1 0 0 0,0 0 0 0 0,-1 1 0 0 0,0 0 0 0 0,0-1-1 0 0,0 1 1 0 0,0 0 0 0 0,-1 0 0 0 0,0 0 0 0 0,0 0 0 0 0,0 0 0 0 0,0 0 0 0 0,-1 1 0 0 0,0-1 0 0 0,0 0 0 0 0,0 0 0 0 0,-1 0 0 0 0,0 0 0 0 0,0 0 0 0 0,0 0 0 0 0,-1 0 0 0 0,1 0 0 0 0,-3 3-119 0 0,-4 7 198 0 0,0-1 0 0 0,-1 0 0 0 0,-1 0-1 0 0,0-1 1 0 0,-1-1 0 0 0,0 0 0 0 0,-1 0 0 0 0,0-1 0 0 0,-1 0 0 0 0,-5 2-198 0 0,-43 41-249 0 0,33-30-884 0 0,25-23-5758 0 0,7-6 5543 0 0</inkml:trace>
  <inkml:trace contextRef="#ctx0" brushRef="#br0" timeOffset="270210.843">7607 12450 848 0 0,'25'-5'7311'0'0,"-12"36"-5067"0"0,-7 45-1099 0 0,-6-75-998 0 0,0 84 895 0 0,0 74-332 0 0,0-54-5248 0 0,-12-112-1063 0 0,-2-6 4429 0 0</inkml:trace>
  <inkml:trace contextRef="#ctx0" brushRef="#br0" timeOffset="270679.233">7635 12390 2256 0 0,'8'2'248'0'0,"0"1"-1"0"0,0 0 1 0 0,-1 1-1 0 0,1 0 1 0 0,-1 0-1 0 0,1 0 0 0 0,-1 1 1 0 0,0 0-1 0 0,-1 0 1 0 0,1 1-1 0 0,-1 0 1 0 0,-1 0-1 0 0,1 1 1 0 0,-1-1-1 0 0,0 1 1 0 0,0 0-1 0 0,-1 1 1 0 0,0-1-1 0 0,2 5-247 0 0,10 12 559 0 0,58 131 2162 0 0,-72-154-2697 0 0,-1 0 0 0 0,0 0-1 0 0,1-1 1 0 0,-1 1 0 0 0,1-1 0 0 0,-1 1-1 0 0,1-1 1 0 0,-1 0 0 0 0,1 1-1 0 0,0-1 1 0 0,-1 0 0 0 0,1 0-1 0 0,-1 0 1 0 0,1 0 0 0 0,0-1 0 0 0,-1 1-1 0 0,1 0 1 0 0,-1-1 0 0 0,1 1-1 0 0,-1-1 1 0 0,1 1 0 0 0,-1-1 0 0 0,1 0-1 0 0,-1 1 1 0 0,0-1 0 0 0,1 0-1 0 0,-1 0 1 0 0,0 0 0 0 0,0 0 0 0 0,0 0-1 0 0,0 0 1 0 0,0-1 0 0 0,0 1-1 0 0,1-1-23 0 0,3-1 84 0 0,215-230-732 0 0,-138 164 841 0 0,-53 107 336 0 0,0 28-358 0 0,-2 2 0 0 0,-4 1 0 0 0,-3 1-1 0 0,-2 1 1 0 0,0 26-171 0 0,-7 7-1196 0 0,-10-60-4730 0 0,-11-34 3389 0 0,7-12 1260 0 0</inkml:trace>
  <inkml:trace contextRef="#ctx0" brushRef="#br0" timeOffset="270930.422">8646 12424 1652 0 0,'0'1'126'0'0,"0"0"-1"0"0,0-1 0 0 0,0 1 1 0 0,0 0-1 0 0,0-1 1 0 0,0 1-1 0 0,0 0 1 0 0,1-1-1 0 0,-1 1 0 0 0,0 0 1 0 0,0-1-1 0 0,1 1 1 0 0,-1-1-1 0 0,0 1 1 0 0,1 0-1 0 0,-1-1 0 0 0,1 1 1 0 0,-1-1-1 0 0,0 1 1 0 0,1-1-1 0 0,-1 1 0 0 0,1-1 1 0 0,0 0-1 0 0,-1 1 1 0 0,1-1-1 0 0,-1 0 1 0 0,1 1-1 0 0,-1-1 0 0 0,1 0 1 0 0,0 0-1 0 0,-1 1 1 0 0,1-1-1 0 0,0 0 1 0 0,-1 0-1 0 0,1 0 0 0 0,0 0 1 0 0,-1 0-1 0 0,1 0 1 0 0,0 0-1 0 0,-1 0 1 0 0,1 0-1 0 0,0 0 0 0 0,-1 0 1 0 0,1-1-1 0 0,0 1 1 0 0,-1 0-1 0 0,1 0 0 0 0,0-1 1 0 0,-1 1-1 0 0,1 0 1 0 0,-1-1-1 0 0,1 1 1 0 0,-1-1-1 0 0,1 1 0 0 0,-1 0 1 0 0,1-1-1 0 0,-1 1 1 0 0,1-1-1 0 0,-1 0-125 0 0,10 232 4171 0 0,-2-21-3424 0 0,-6-202-937 0 0,0 0 0 0 0,0 0 0 0 0,-1 0 0 0 0,-1 0 0 0 0,1 0 0 0 0,-1 1 0 0 0,0-1 0 0 0,-1 0 0 0 0,0 0 0 0 0,0 0 0 0 0,-1 0 0 0 0,0 0 0 0 0,0 0 0 0 0,-1-1 0 0 0,0 1 0 0 0,-1-1 0 0 0,1 0 0 0 0,-1 1 0 0 0,-1-2 0 0 0,-4 7 190 0 0,7-11-268 0 0,0-1 0 0 0,-1 0-1 0 0,1 0 1 0 0,-1 0 0 0 0,1 0-1 0 0,-1 0 1 0 0,1-1 0 0 0,-1 1-1 0 0,1-1 1 0 0,-1 1 0 0 0,0-1 0 0 0,1 0-1 0 0,-1 0 1 0 0,1 0 0 0 0,-1-1-1 0 0,0 1 1 0 0,1-1 0 0 0,-1 1-1 0 0,1-1 1 0 0,-1 0 0 0 0,1 0-1 0 0,-1 0 1 0 0,1 0 0 0 0,-1 0 0 0 0,1 0-1 0 0,0-1 1 0 0,0 1 0 0 0,0-1 268 0 0,-18-12-1174 0 0</inkml:trace>
  <inkml:trace contextRef="#ctx0" brushRef="#br0" timeOffset="271165.158">8611 12376 1016 0 0,'78'-94'7182'0'0,"-69"86"-6871"0"0,0 1 1 0 0,1-1-1 0 0,-1 2 0 0 0,2-1 0 0 0,-1 1 1 0 0,1 1-1 0 0,0 0 0 0 0,0 0 1 0 0,0 1-1 0 0,0 1 0 0 0,1 0 0 0 0,0 0 1 0 0,0 1-1 0 0,1 1-311 0 0,-1-1-108 0 0,1 1 1 0 0,-1 0-1 0 0,1 1 1 0 0,-1 1 0 0 0,1 0-1 0 0,-1 0 1 0 0,0 1-1 0 0,1 1 1 0 0,-1 0-1 0 0,0 1 1 0 0,0 0-1 0 0,-1 0 1 0 0,1 2-1 0 0,-1-1 1 0 0,0 2 0 0 0,-1-1-1 0 0,0 1 1 0 0,2 2 107 0 0,-10-7-256 0 0,0 1 1 0 0,0-1-1 0 0,-1 1 1 0 0,1-1 0 0 0,0 1-1 0 0,-1 0 1 0 0,0 0 0 0 0,0 0-1 0 0,0-1 1 0 0,0 1-1 0 0,0 0 1 0 0,-1 0 0 0 0,1 0-1 0 0,-1 0 1 0 0,0 1 0 0 0,0-1-1 0 0,0 0 1 0 0,0 0-1 0 0,0 0 1 0 0,-1 0 0 0 0,1 0-1 0 0,-1 0 1 0 0,0 0 0 0 0,0 0-1 0 0,0 0 1 0 0,0-1-1 0 0,-1 1 1 0 0,0 1 255 0 0,-10 14-1243 0 0</inkml:trace>
  <inkml:trace contextRef="#ctx0" brushRef="#br0" timeOffset="271409.016">8803 12586 3984 0 0,'14'0'7154'0'0,"43"-13"-6425"0"0,-41 10 134 0 0,89-26-892 0 0,41-9-7792 0 0,-130 37 6507 0 0,-1 0 148 0 0</inkml:trace>
  <inkml:trace contextRef="#ctx0" brushRef="#br0" timeOffset="272142.113">9838 12475 2768 0 0,'-39'-8'3495'0'0,"-23"24"-2354"0"0,54-13-1013 0 0,-1 1-1 0 0,1-1 1 0 0,0 1-1 0 0,0 1 1 0 0,0-1 0 0 0,1 1-1 0 0,-1 1 1 0 0,1 0-1 0 0,0 0 1 0 0,1 0 0 0 0,0 0-1 0 0,0 1 1 0 0,0 0-1 0 0,1 1 1 0 0,0-1 0 0 0,0 1-1 0 0,0 0 1 0 0,1 0 0 0 0,1 1-1 0 0,0-1 1 0 0,0 1-1 0 0,0-1 1 0 0,0 4-128 0 0,7-6 7 0 0,0 0-1 0 0,0 0 1 0 0,0-1 0 0 0,0 1-1 0 0,1-1 1 0 0,0 0 0 0 0,0-1-1 0 0,0 1 1 0 0,1-1 0 0 0,-1 0 0 0 0,1 0-1 0 0,0-1 1 0 0,0 0 0 0 0,1 0-1 0 0,-1 0 1 0 0,1-1 0 0 0,-1 0-1 0 0,1 0 1 0 0,0 0 0 0 0,0-1-1 0 0,-1 0 1 0 0,1-1 0 0 0,0 1 0 0 0,0-1-1 0 0,0 0 1 0 0,0-1 0 0 0,6-1-7 0 0,19 1-54 0 0,-1-1 1 0 0,0-1-1 0 0,0-2 1 0 0,0-1-1 0 0,0-2 0 0 0,-1 0 1 0 0,8-6 53 0 0,-32 13 3 0 0,-1 0 0 0 0,0 0 1 0 0,0-1-1 0 0,0 1 0 0 0,0-1 1 0 0,0-1-1 0 0,-1 1 0 0 0,1 0 0 0 0,0-1 1 0 0,-1 0-1 0 0,0 0 0 0 0,0-1 1 0 0,0 1-1 0 0,0-1 0 0 0,0 0 0 0 0,-1 0 1 0 0,0 0-1 0 0,0 0 0 0 0,0-1 1 0 0,0 1-1 0 0,-1-1 0 0 0,1 0 0 0 0,-1 1 1 0 0,0-1-1 0 0,0-3-3 0 0,-6 1 48 0 0,0 1-1 0 0,0 0 1 0 0,-1 0-1 0 0,0 0 1 0 0,0 1-1 0 0,-1-1 1 0 0,0 1-1 0 0,0 1 1 0 0,0-1 0 0 0,0 1-1 0 0,-1 0 1 0 0,1 0-1 0 0,-1 1 1 0 0,0 0-1 0 0,0 0 1 0 0,0 1 0 0 0,-1-1-1 0 0,1 2 1 0 0,0-1-1 0 0,-1 1 1 0 0,1 0-1 0 0,-1 1 1 0 0,-6 0-48 0 0,-163-10 935 0 0,254 10-1399 0 0,-68-2 442 0 0,33-3-119 0 0,-1-2 0 0 0,0-2 1 0 0,-1-1-1 0 0,0-3 0 0 0,-1-1 1 0 0,0-2-1 0 0,-1-1 0 0 0,-1-2 1 0 0,17-12 140 0 0,-45 23 49 0 0,0-1 1 0 0,0 1 0 0 0,-1-1 0 0 0,0-1 0 0 0,0 0 0 0 0,-1 0-1 0 0,-1 0 1 0 0,0-1 0 0 0,0 0 0 0 0,-1 0 0 0 0,0-1-1 0 0,-1 1 1 0 0,1-6-50 0 0,20-99 4228 0 0,-21 94-2669 0 0,8 182 1216 0 0,34 565-3962 0 0,-46-645-1049 0 0,1 18-3916 0 0,6-103 1889 0 0,16-63 1370 0 0,-15 32 1715 0 0</inkml:trace>
  <inkml:trace contextRef="#ctx0" brushRef="#br0" timeOffset="272439.135">11545 12147 1128 0 0,'8'-3'-21'0'0,"-8"3"175"0"0,-1 1 1 0 0,1 0-1 0 0,0-1 0 0 0,0 1 0 0 0,0 0 1 0 0,0-1-1 0 0,1 1 0 0 0,-1 0 0 0 0,0-1 1 0 0,0 1-1 0 0,0 0 0 0 0,0-1 0 0 0,1 1 1 0 0,-1-1-1 0 0,0 1 0 0 0,0 0 0 0 0,1-1 1 0 0,-1 1-1 0 0,1-1 0 0 0,-1 1 0 0 0,0-1 1 0 0,1 1-1 0 0,-1-1 0 0 0,1 1 0 0 0,-1-1 1 0 0,1 0-1 0 0,0 1 0 0 0,-1-1 0 0 0,1 0 1 0 0,-1 1-1 0 0,1-1 0 0 0,0 0 0 0 0,-1 0 0 0 0,1 1 1 0 0,-1-1-1 0 0,1 0 0 0 0,0 0 0 0 0,-1 0 1 0 0,1 0-1 0 0,0 0 0 0 0,-1 0 0 0 0,1 0 1 0 0,0 0-1 0 0,-1 0 0 0 0,1 0 0 0 0,0-1 1 0 0,-1 1-1 0 0,1 0 0 0 0,0 0 0 0 0,-1 0 1 0 0,1-1-1 0 0,-1 1 0 0 0,1-1-154 0 0,-127 233 4509 0 0,52-37-3540 0 0,17-41-3952 0 0,54-146 2337 0 0,2-6 388 0 0,1 0 0 0 0,-1 0 1 0 0,1 0-1 0 0,-1 0 0 0 0,0-1 0 0 0,1 1 0 0 0,-1 0 0 0 0,0 0 0 0 0,0-1 0 0 0,0 1 1 0 0,-1 0-1 0 0,1-1 0 0 0,0 1 0 0 0,-1-1 0 0 0,1 1 0 0 0,0-1 0 0 0,-1 0 0 0 0,0 0 1 0 0,1 0-1 0 0,-1 0 0 0 0,0 0 0 0 0,1 0 0 0 0,-1 0 0 0 0,0 0 0 0 0,0-1 0 0 0,0 1 1 0 0,0-1-1 0 0,0 1 0 0 0,0-1 0 0 0,-1 0 258 0 0,-8 0-1155 0 0</inkml:trace>
  <inkml:trace contextRef="#ctx0" brushRef="#br0" timeOffset="272764.81">11225 12181 3680 0 0,'29'-15'8022'0'0,"34"47"-7104"0"0,-50-24-163 0 0,149 98 2046 0 0,-4 7 1 0 0,119 113-2802 0 0,-229-175 410 0 0,-165-180-14649 0 0,83 90 11737 0 0,16 18 1259 0 0</inkml:trace>
  <inkml:trace contextRef="#ctx0" brushRef="#br0" timeOffset="274661.758">12941 12175 1172 0 0,'2'-13'1170'0'0,"28"5"2042"0"0,-6-16-1626 0 0,-14 75 438 0 0,-9-25-1977 0 0,2 0 0 0 0,0-1 0 0 0,1 1 1 0 0,2-1-1 0 0,1 0 0 0 0,0 0 1 0 0,2-1-1 0 0,1 0 0 0 0,1 0 0 0 0,1-1 1 0 0,1-1-1 0 0,1 0 0 0 0,5 6-47 0 0,-15-24-421 0 0,-3-6-6236 0 0,-3-4 6689 0 0,-6-12-1396 0 0</inkml:trace>
  <inkml:trace contextRef="#ctx0" brushRef="#br0" timeOffset="274911.89">13049 12018 1880 0 0,'0'-66'9503'0'0,"0"64"-9152"0"0,1-18-2095 0 0,43 47-4940 0 0,-28-19 5286 0 0</inkml:trace>
  <inkml:trace contextRef="#ctx0" brushRef="#br0" timeOffset="275160.753">13629 12054 1820 0 0,'-1'0'152'0'0,"1"0"-1"0"0,0 0 1 0 0,0 0-1 0 0,-1 1 1 0 0,1-1 0 0 0,0 0-1 0 0,-1 0 1 0 0,1 0-1 0 0,0 0 1 0 0,-1 0-1 0 0,1 0 1 0 0,0 0 0 0 0,-1 0-1 0 0,1 0 1 0 0,0 0-1 0 0,-1 0 1 0 0,1 0-1 0 0,0 0 1 0 0,0 0 0 0 0,-1 0-1 0 0,1 0 1 0 0,0 0-1 0 0,-1-1 1 0 0,1 1 0 0 0,0 0-1 0 0,-1 0 1 0 0,1 0-1 0 0,0 0 1 0 0,0-1-1 0 0,-1 1 1 0 0,1 0 0 0 0,0 0-1 0 0,0 0 1 0 0,0-1-1 0 0,-1 1 1 0 0,1 0-1 0 0,0-1 1 0 0,0 1 0 0 0,0 0-152 0 0,-28 26 716 0 0,15-6-337 0 0,1 1 0 0 0,1 1 0 0 0,1-1 1 0 0,1 2-1 0 0,1-1 0 0 0,1 1 0 0 0,0 1 0 0 0,2-1 0 0 0,1 1 0 0 0,1 0 0 0 0,1 0 0 0 0,1 0 0 0 0,2 0 1 0 0,0 0-1 0 0,1 2-379 0 0,63 327 1491 0 0,-62-337-1555 0 0,4 100-1663 0 0,-7-113 1571 0 0,-1 0 1 0 0,1 0 0 0 0,-1 0 0 0 0,0 0 0 0 0,0 0 0 0 0,0 0 0 0 0,0 0 0 0 0,0 0 0 0 0,-1 0 0 0 0,1-1 0 0 0,-1 1 0 0 0,0-1 0 0 0,0 1 0 0 0,0-1 0 0 0,0 1 0 0 0,0-1-1 0 0,0 0 1 0 0,-1 0 0 0 0,1 0 0 0 0,-1-1 0 0 0,0 1 0 0 0,1 0 0 0 0,-1-1 0 0 0,0 0 0 0 0,0 0 0 0 0,0 0 0 0 0,0 0 0 0 0,0 0 0 0 0,0 0 0 0 0,0-1 0 0 0,0 1 0 0 0,0-1-1 0 0,-2 0 156 0 0,-4-2-400 0 0,0 0 0 0 0,0 0 0 0 0,-1-1-1 0 0,1 0 1 0 0,1 0 0 0 0,-1-1 0 0 0,1-1-1 0 0,-1 1 1 0 0,1-1 0 0 0,0-1-1 0 0,1 1 1 0 0,-1-1 0 0 0,1-1 0 0 0,-1-1 400 0 0,-27-23-1266 0 0</inkml:trace>
  <inkml:trace contextRef="#ctx0" brushRef="#br0" timeOffset="275408.728">13113 12387 1076 0 0,'8'-8'596'0'0,"0"1"0"0"0,0 1-1 0 0,1-1 1 0 0,0 1 0 0 0,0 1 0 0 0,0-1 0 0 0,1 2-1 0 0,0-1 1 0 0,0 1 0 0 0,0 1 0 0 0,0 0 0 0 0,0 0-1 0 0,1 1 1 0 0,2 0-596 0 0,157-5 65 0 0,-112 8-1297 0 0,139 24-4555 0 0,-162-23 4340 0 0</inkml:trace>
  <inkml:trace contextRef="#ctx0" brushRef="#br0" timeOffset="276343.108">14819 12076 1424 0 0,'34'-42'8746'0'0,"-21"218"-6520"0"0,-10-166-2231 0 0,0-1 0 0 0,1 0 0 0 0,0-1-1 0 0,0 1 1 0 0,1-1 0 0 0,0 1 0 0 0,1-1-1 0 0,0-1 1 0 0,0 1 0 0 0,0-1 0 0 0,1 0-1 0 0,0-1 1 0 0,1 1 0 0 0,-1-2-1 0 0,1 1 1 0 0,0-1 0 0 0,1 0 0 0 0,-1 0-1 0 0,1-1 1 0 0,0 0 0 0 0,0-1 0 0 0,0 0-1 0 0,1-1 1 0 0,-1 0 0 0 0,0 0 0 0 0,1 0-1 0 0,0-2 1 0 0,-1 1 0 0 0,1-1-1 0 0,3-1 6 0 0,-6 1-79 0 0,0 0 0 0 0,0-1 0 0 0,0 0 0 0 0,1 0-1 0 0,-2-1 1 0 0,1 1 0 0 0,0-2 0 0 0,0 1-1 0 0,0-1 1 0 0,-1 0 0 0 0,0 0 0 0 0,0-1 0 0 0,0 0-1 0 0,0 0 1 0 0,0 0 0 0 0,-1-1 0 0 0,1 0-1 0 0,-1 0 1 0 0,0 0 0 0 0,-1-1 0 0 0,0 1 0 0 0,1-1-1 0 0,-2 0 1 0 0,1 0 0 0 0,-1-1 0 0 0,0 1-1 0 0,0-1 1 0 0,1-4 79 0 0,-4 6-12 0 0,0 1 0 0 0,0 0 0 0 0,-1-1 0 0 0,1 1 0 0 0,-1-1 0 0 0,0 1 0 0 0,0 0-1 0 0,0 0 1 0 0,-1-1 0 0 0,1 1 0 0 0,-1 0 0 0 0,0 0 0 0 0,0 1 0 0 0,-1-1 0 0 0,1 0 0 0 0,-1 1-1 0 0,0-1 1 0 0,0 1 0 0 0,0 0 0 0 0,0 0 0 0 0,0 0 0 0 0,-1 0 0 0 0,1 1 0 0 0,-1-1 0 0 0,0 1 0 0 0,-3-1 12 0 0,21 23 346 0 0,9-12-361 0 0,1-1-1 0 0,-1-1 0 0 0,1 0 1 0 0,0-2-1 0 0,1-2 1 0 0,-1 0-1 0 0,1-1 1 0 0,-1-1-1 0 0,12-2 16 0 0,5 1-242 0 0,-27 2 181 0 0,-10 0 45 0 0,0 0-1 0 0,1 0 1 0 0,-1-1 0 0 0,0 0-1 0 0,1 1 1 0 0,-1-1-1 0 0,1-1 1 0 0,-1 1 0 0 0,0-1-1 0 0,1 0 1 0 0,-1 0-1 0 0,0 0 1 0 0,0 0-1 0 0,0-1 1 0 0,0 1 0 0 0,0-1-1 0 0,0 0 1 0 0,0 0-1 0 0,0-1 1 0 0,0 0 16 0 0,-60-43-40 0 0,24 31-26 0 0,-33-20-652 0 0,43-1-3051 0 0,24 31 2317 0 0,8-14-28 0 0</inkml:trace>
  <inkml:trace contextRef="#ctx0" brushRef="#br0" timeOffset="276715.086">15757 12174 1648 0 0,'12'11'4290'0'0,"37"-9"-3483"0"0,-43-2-460 0 0,270-55 442 0 0,-211 17-941 0 0,-65 37 58 0 0,-19-18 205 0 0,7 14 13 0 0,0 1 1 0 0,-1 0-1 0 0,1 1 1 0 0,-1 0-1 0 0,1 1 0 0 0,-1 1 1 0 0,0 0-1 0 0,0 0 0 0 0,0 1 1 0 0,0 1-1 0 0,0 0 0 0 0,1 1 1 0 0,-6 2-125 0 0,11-5 50 0 0,0 2 0 0 0,-1-1 0 0 0,1 1 0 0 0,0 0 0 0 0,0 0 0 0 0,0 1 0 0 0,0 0 0 0 0,0 1 0 0 0,0-1 0 0 0,1 1 0 0 0,-1 0 0 0 0,1 1 0 0 0,0 0 0 0 0,0 0 0 0 0,0 0 0 0 0,0 1 0 0 0,1-1 0 0 0,0 1 0 0 0,0 1 0 0 0,0-1 0 0 0,1 1 0 0 0,-1 0 0 0 0,1 0 0 0 0,0 1-50 0 0,6-2-6 0 0,1 1-1 0 0,0-1 1 0 0,0 1 0 0 0,0-1-1 0 0,0 0 1 0 0,1 0 0 0 0,0 0-1 0 0,0-1 1 0 0,0 1-1 0 0,0-1 1 0 0,1 0 0 0 0,0 0-1 0 0,0-1 1 0 0,0 1 0 0 0,0-1-1 0 0,0 0 1 0 0,1-1 0 0 0,-1 1-1 0 0,5 0 7 0 0,32 14-1224 0 0,1-2-1 0 0,1-1 0 0 0,0-3 0 0 0,0-1 1 0 0,1-3-1 0 0,24 1 1225 0 0,-53-6-433 0 0,27 3-892 0 0</inkml:trace>
  <inkml:trace contextRef="#ctx0" brushRef="#br0" timeOffset="277387.584">17232 11733 1316 0 0,'0'-5'591'0'0,"2"-27"3851"0"0,8 46-2292 0 0,10 188 111 0 0,-10 132 146 0 0,-11-334-2415 0 0,1-1 0 0 0,0 1 0 0 0,-1 0 0 0 0,1 0 0 0 0,0 0 0 0 0,-1 0 0 0 0,1 0 0 0 0,0 0 1 0 0,-1 0-1 0 0,1 0 0 0 0,0-1 0 0 0,-1 1 0 0 0,1 0 0 0 0,-1 1 0 0 0,1-1 0 0 0,0 0 1 0 0,-1 0-1 0 0,1 0 0 0 0,0 0 0 0 0,-1 0 0 0 0,1 0 0 0 0,0 0 0 0 0,-1 1 8 0 0,11-28-165 0 0,2 1 0 0 0,1 1 0 0 0,0 0 0 0 0,2 1 0 0 0,1 1 0 0 0,1 0 0 0 0,1 1 0 0 0,1 1 0 0 0,1 1 0 0 0,0 0 0 0 0,2 2 0 0 0,0 0 0 0 0,1 2 0 0 0,0 0 0 0 0,4 0 165 0 0,-24 16 12 0 0,0 1 0 0 0,0-1-1 0 0,0 1 1 0 0,0-1 0 0 0,0 1-1 0 0,0 0 1 0 0,-1 0 0 0 0,1 1-1 0 0,0-1 1 0 0,-1 0 0 0 0,1 1-1 0 0,-1 0 1 0 0,1-1 0 0 0,-1 1-1 0 0,0 0 1 0 0,0 0 0 0 0,0 1-1 0 0,0-1 1 0 0,0 0 0 0 0,0 1-1 0 0,-1-1 1 0 0,1 1 0 0 0,-1-1-1 0 0,1 1 1 0 0,-1 0 0 0 0,0-1-1 0 0,0 1 1 0 0,0 0 0 0 0,-1 0-1 0 0,1 0 1 0 0,-1 0 0 0 0,0 0-1 0 0,1 0 1 0 0,-1 0 0 0 0,0 0-1 0 0,-1 0 1 0 0,1 0 0 0 0,-1 0-1 0 0,1-1 1 0 0,-1 3-12 0 0,5 15 44 0 0,-1-9-141 0 0,0 0 1 0 0,1-1-1 0 0,0 1 0 0 0,1-1 1 0 0,0 0-1 0 0,1 0 1 0 0,0 0-1 0 0,1-1 0 0 0,0 0 1 0 0,0 0-1 0 0,1 0 0 0 0,0-1 1 0 0,0 0-1 0 0,1-1 1 0 0,0 0-1 0 0,0 0 0 0 0,1-1 1 0 0,0-1-1 0 0,0 1 0 0 0,0-1 1 0 0,1-1-1 0 0,0 0 1 0 0,0-1-1 0 0,0 0 0 0 0,0 0 1 0 0,0-1-1 0 0,1-1 0 0 0,-1 0 1 0 0,3 0 96 0 0,116-12-5259 0 0,-98 1 3911 0 0</inkml:trace>
  <inkml:trace contextRef="#ctx0" brushRef="#br0" timeOffset="277775.371">18239 11982 1240 0 0,'-58'-13'3251'0'0,"46"18"-3065"0"0,-1 0 1 0 0,1 1 0 0 0,1 0 0 0 0,-1 1 0 0 0,1 0-1 0 0,0 1 1 0 0,1 0 0 0 0,0 1 0 0 0,0 0-1 0 0,0 1 1 0 0,-1 2-187 0 0,-35 61 1520 0 0,46-72-1246 0 0,0-1-26 0 0,5 1-193 0 0,1 1 1 0 0,0-1 0 0 0,0 0-1 0 0,0 0 1 0 0,0-1-1 0 0,0 0 1 0 0,-1 0-1 0 0,1 0 1 0 0,0-1 0 0 0,0 0-1 0 0,0 0 1 0 0,0 0-1 0 0,-1-1 1 0 0,1 0-1 0 0,-1 0 1 0 0,1 0 0 0 0,-1-1-1 0 0,0 0 1 0 0,0 0-1 0 0,2-1-55 0 0,-1 2 117 0 0,-1 0 1 0 0,0-1-1 0 0,1 1 0 0 0,-1-1 0 0 0,0 0 0 0 0,0-1 1 0 0,-1 1-1 0 0,1-1 0 0 0,-1 0 0 0 0,1 0 0 0 0,-1 0 0 0 0,-1 0 1 0 0,1-1-1 0 0,0 0 0 0 0,-1 0 0 0 0,0 0 0 0 0,0 0 1 0 0,-1 0-1 0 0,1 0 0 0 0,-1-1 0 0 0,-1 1 0 0 0,1-1 0 0 0,-1 0 1 0 0,1 1-1 0 0,-1-2-117 0 0,-1 6 271 0 0,0 1 2 0 0,0 0-58 0 0,0 0-69 0 0,13-13 504 0 0,27 34-781 0 0,84 49-1331 0 0,-52-13-3155 0 0,-49-24-641 0 0,-23-32 3859 0 0</inkml:trace>
  <inkml:trace contextRef="#ctx0" brushRef="#br0" timeOffset="278411.027">18600 11835 1108 0 0,'11'9'5783'0'0,"2"42"-4749"0"0,-13-48-812 0 0,1 0-161 0 0,47 166 2207 0 0,-46-162-2223 0 0,1 0 0 0 0,0-1-1 0 0,0 1 1 0 0,1-1 0 0 0,0 0 0 0 0,0 0-1 0 0,0 0 1 0 0,1 0 0 0 0,0-1 0 0 0,0 0-1 0 0,0 0 1 0 0,1 0 0 0 0,0 0-1 0 0,0-1 1 0 0,0 0 0 0 0,0-1 0 0 0,1 1-1 0 0,-1-1 1 0 0,1 0 0 0 0,0-1 0 0 0,0 1-1 0 0,4 0-44 0 0,0-5-34 0 0,1 0 0 0 0,-1-1 0 0 0,0 0 0 0 0,0 0 0 0 0,0-2 0 0 0,0 1 0 0 0,0-1 0 0 0,-1 0 0 0 0,0-1-1 0 0,0-1 1 0 0,-1 1 0 0 0,0-2 0 0 0,0 1 0 0 0,0-1 0 0 0,-1 0 0 0 0,-1-1 0 0 0,1 0 0 0 0,-1 0 0 0 0,-1-1 0 0 0,1 0-1 0 0,-2 0 1 0 0,2-2 34 0 0,5-39 2543 0 0,29 49-2459 0 0,5 3-312 0 0,-32 2 146 0 0,1-2 1 0 0,-1 0-1 0 0,0-1 1 0 0,1 0-1 0 0,-1-1 1 0 0,1-1 0 0 0,-1 0-1 0 0,0-1 1 0 0,0 0-1 0 0,0-1 1 0 0,0-1-1 0 0,0 0 1 0 0,-1-1 0 0 0,0-1-1 0 0,-1 0 1 0 0,5-3 81 0 0,-14 7-15 0 0,-1 1 0 0 0,0-1 0 0 0,0 0 1 0 0,0 0-1 0 0,-1 0 0 0 0,1-1 0 0 0,-1 1 0 0 0,1 0 0 0 0,-1 0 1 0 0,0-1-1 0 0,0 1 0 0 0,-1-1 0 0 0,1 1 0 0 0,-1-1 1 0 0,0 1-1 0 0,1-1 0 0 0,-2 1 0 0 0,1-1 0 0 0,0 0 1 0 0,-1 1-1 0 0,1-1 0 0 0,-1 1 0 0 0,0 0 0 0 0,0-1 0 0 0,-1 1 1 0 0,1 0-1 0 0,-1 0 0 0 0,1-1 0 0 0,-1 1 0 0 0,0 0 1 0 0,0 1-1 0 0,-1-1 0 0 0,1 0 0 0 0,0 1 0 0 0,-1-1 15 0 0,-96-88 509 0 0,97 89-485 0 0,0-1 1 0 0,-1 0 0 0 0,1 0 0 0 0,-1 1-1 0 0,0 0 1 0 0,0-1 0 0 0,0 1 0 0 0,0 0-1 0 0,0 1 1 0 0,0-1 0 0 0,-1 0-1 0 0,1 1 1 0 0,0 0 0 0 0,-1-1 0 0 0,1 2-1 0 0,-1-1 1 0 0,0 0 0 0 0,1 1 0 0 0,-1-1-1 0 0,1 1 1 0 0,-1 0 0 0 0,0 0-1 0 0,1 1 1 0 0,-1-1 0 0 0,0 1 0 0 0,1-1-1 0 0,-1 1 1 0 0,1 1 0 0 0,-1-1 0 0 0,1 0-1 0 0,0 1 1 0 0,-1-1 0 0 0,1 1-1 0 0,0 0 1 0 0,0 0 0 0 0,0 0 0 0 0,0 1-1 0 0,1-1 1 0 0,-1 1 0 0 0,1 0 0 0 0,-1-1-1 0 0,1 1 1 0 0,0 0 0 0 0,0 0-1 0 0,-1 2-23 0 0,-2 8-17 0 0,0 1 0 0 0,0 0 0 0 0,2-1 0 0 0,-1 1 1 0 0,2 0-1 0 0,0 1 0 0 0,1-1 0 0 0,0 0 1 0 0,1 0-1 0 0,1 1 0 0 0,0-1 0 0 0,1 0 1 0 0,0 0-1 0 0,1 0 0 0 0,1 0 0 0 0,0 0 0 0 0,1-1 1 0 0,0 0-1 0 0,1 0 0 0 0,1 0 0 0 0,0 0 1 0 0,1-1-1 0 0,0-1 0 0 0,1 1 0 0 0,0-1 1 0 0,0-1-1 0 0,2 1 0 0 0,-1-2 0 0 0,1 0 1 0 0,0 0-1 0 0,1-1 0 0 0,0 0 0 0 0,0-1 0 0 0,1 0 1 0 0,0-1-1 0 0,0 0 0 0 0,5 0 16 0 0,185 38-7539 0 0,-176-47 6017 0 0,17-11 14 0 0</inkml:trace>
  <inkml:trace contextRef="#ctx0" brushRef="#br0" timeOffset="279563.047">2183 14118 1288 0 0,'-6'5'187'0'0,"1"0"0"0"0,0 0 1 0 0,0 1-1 0 0,0-1 0 0 0,1 1 0 0 0,0 0 0 0 0,0 1 0 0 0,0-1 0 0 0,1 1 1 0 0,0-1-1 0 0,0 1 0 0 0,0 0 0 0 0,1 0 0 0 0,0 0 0 0 0,1 0 0 0 0,0 1 1 0 0,0-1-1 0 0,0 0 0 0 0,1 1 0 0 0,0-1 0 0 0,1 1 0 0 0,-1-1 0 0 0,1 0 1 0 0,1 0-1 0 0,-1 1 0 0 0,1-1-187 0 0,60 194 1130 0 0,-62-198-1309 0 0,-1-1 1 0 0,1 1-1 0 0,-1 0 1 0 0,0 0-1 0 0,1-1 1 0 0,-1 1-1 0 0,-1 0 1 0 0,1-1-1 0 0,0 1 1 0 0,-1-1-1 0 0,1 0 1 0 0,-1 1-1 0 0,0-1 1 0 0,1 0-1 0 0,-1 0 1 0 0,0 0-1 0 0,-1 0 0 0 0,1-1 1 0 0,0 1-1 0 0,0 0 1 0 0,-1-1-1 0 0,1 1 1 0 0,-1-1-1 0 0,1 0 1 0 0,-1 0-1 0 0,-1 0 179 0 0,-11 3-1438 0 0</inkml:trace>
  <inkml:trace contextRef="#ctx0" brushRef="#br0" timeOffset="279795.571">2114 14031 1204 0 0,'2'-28'7005'0'0,"-17"4"-3386"0"0,8 15-3309 0 0,6 6-1132 0 0,3 2-7058 0 0,12 0 6344 0 0</inkml:trace>
  <inkml:trace contextRef="#ctx0" brushRef="#br0" timeOffset="280031.539">2564 14019 1428 0 0,'5'10'414'0'0,"0"1"0"0"0,-1-1 0 0 0,0 1 0 0 0,-1 0 0 0 0,0 0 1 0 0,-1 0-1 0 0,0 0 0 0 0,-1 0 0 0 0,0 1 0 0 0,-1-1 0 0 0,0 0 0 0 0,-1 8-414 0 0,2 24 761 0 0,6 42 252 0 0,-2-56-926 0 0,-1 1-1 0 0,-1 0 1 0 0,-2 0 0 0 0,0 0 0 0 0,-3 0-1 0 0,0 0 1 0 0,-2-1 0 0 0,-1 1 0 0 0,-1-1-1 0 0,-2 0 1 0 0,-1 0 0 0 0,-1-1 0 0 0,-1 0 0 0 0,-5 4-87 0 0,10-22-333 0 0,0 0 0 0 0,-1-1 0 0 0,-1 0 0 0 0,0 0 0 0 0,0-1 1 0 0,0 0-1 0 0,-1 0 0 0 0,-1-1 0 0 0,1 0 0 0 0,-1-1 0 0 0,0 0 1 0 0,0 0-1 0 0,-1-1 0 0 0,0-1 0 0 0,0 0 0 0 0,0 0 1 0 0,0-1-1 0 0,0-1 0 0 0,-1 1 0 0 0,1-2 0 0 0,-12 1 333 0 0,-5-2-1472 0 0</inkml:trace>
  <inkml:trace contextRef="#ctx0" brushRef="#br0" timeOffset="280252.197">1591 14142 1820 0 0,'-7'3'221'0'0,"-1"0"-1"0"0,1 1 1 0 0,0 0-1 0 0,1 0 1 0 0,-1 0 0 0 0,1 1-1 0 0,0 0 1 0 0,0 0-1 0 0,0 0 1 0 0,1 1-1 0 0,0 0 1 0 0,0 0 0 0 0,0 1-1 0 0,1-1 1 0 0,0 1-1 0 0,0 0 1 0 0,1 0-1 0 0,-1 0 1 0 0,2 1 0 0 0,-1-1-1 0 0,1 1 1 0 0,0-1-1 0 0,1 1 1 0 0,-1 0-1 0 0,2 0 1 0 0,-1 0 0 0 0,1-1-1 0 0,0 1 1 0 0,1 5-221 0 0,1 5 181 0 0,1 0 1 0 0,0 0-1 0 0,1-1 1 0 0,1 1-1 0 0,0-1 0 0 0,2 0 1 0 0,0 0-1 0 0,1-1 1 0 0,0 0-1 0 0,1 0 1 0 0,1-1-1 0 0,8 10-181 0 0,6 2-152 0 0,0-1 1 0 0,2-1-1 0 0,0-1 0 0 0,2-2 0 0 0,1 0 0 0 0,0-2 0 0 0,2-1 0 0 0,0-2 0 0 0,5 1 152 0 0,193 57-6567 0 0,-191-69 5155 0 0</inkml:trace>
  <inkml:trace contextRef="#ctx0" brushRef="#br0" timeOffset="282155.013">3599 13896 1336 0 0,'0'-19'2360'0'0,"44"-49"3006"0"0,-37 55-2291 0 0,-9 38-2046 0 0,-1 2-928 0 0,11 179 300 0 0,152 354 1113 0 0,-153-525-2392 0 0,-27-37-2663 0 0,-39-95-4069 0 0,53 67 6337 0 0</inkml:trace>
  <inkml:trace contextRef="#ctx0" brushRef="#br0" timeOffset="282434.716">3671 14103 896 0 0,'13'-87'5427'0'0,"-10"81"-5321"0"0,1 1-1 0 0,0 0 1 0 0,0 0-1 0 0,0 0 1 0 0,1 1-1 0 0,0-1 0 0 0,-1 1 1 0 0,2 0-1 0 0,-1 1 1 0 0,0-1-1 0 0,1 1 1 0 0,-1 0-1 0 0,1 1 1 0 0,0-1-1 0 0,0 1 0 0 0,0 0 1 0 0,1 0-1 0 0,-1 1 1 0 0,4-1-106 0 0,-3 0 49 0 0,1 0 0 0 0,-1 0 0 0 0,0 0 0 0 0,0 1 0 0 0,1 0 1 0 0,-1 0-1 0 0,1 1 0 0 0,-1 0 0 0 0,1 0 0 0 0,-1 1 0 0 0,1 0 0 0 0,-1 0 1 0 0,0 1-1 0 0,1 0 0 0 0,-1 0 0 0 0,0 1 0 0 0,0 0 0 0 0,-1 0 0 0 0,1 0 1 0 0,0 1-1 0 0,-1 0 0 0 0,0 1 0 0 0,0-1 0 0 0,0 1 0 0 0,-1 0 0 0 0,0 0 1 0 0,0 1-1 0 0,0 0 0 0 0,0 0 0 0 0,-1 0 0 0 0,0 0 0 0 0,0 1 0 0 0,-1-1 1 0 0,2 5-50 0 0,-5-4 35 0 0,-1-1 0 0 0,1 1 0 0 0,-1 0 0 0 0,-1-1 0 0 0,1 1 0 0 0,-1-1 0 0 0,0 1 0 0 0,-1-1 0 0 0,1 0 0 0 0,-1 0 0 0 0,0 0 0 0 0,-1 0 0 0 0,0 0 0 0 0,0-1 0 0 0,0 0 0 0 0,0 0 0 0 0,-1 0 1 0 0,0 0-1 0 0,0 0 0 0 0,0-1 0 0 0,0 0 0 0 0,-4 1-35 0 0,-132 81-20 0 0,114-72-365 0 0,-44 20-637 0 0,23-24-3596 0 0,45-11 3112 0 0,5 0-4 0 0</inkml:trace>
  <inkml:trace contextRef="#ctx0" brushRef="#br0" timeOffset="282744.487">4402 14202 1712 0 0,'-6'12'6656'0'0,"-28"34"-4592"0"0,-7 11-1514 0 0,-43 154-938 0 0,72-187-1831 0 0,-12-12-3294 0 0,16-12 4207 0 0</inkml:trace>
  <inkml:trace contextRef="#ctx0" brushRef="#br0" timeOffset="282994.764">4082 14181 1172 0 0,'28'-8'7649'0'0,"22"50"-7137"0"0,-33-26 214 0 0,200 145 449 0 0,-68-61-6165 0 0,-108-69 2166 0 0,-23-20 1508 0 0</inkml:trace>
  <inkml:trace contextRef="#ctx0" brushRef="#br0" timeOffset="283412.105">5324 13781 1060 0 0,'-10'0'412'0'0,"0"1"0"0"0,0 1-1 0 0,-1 0 1 0 0,2 0 0 0 0,-1 1 0 0 0,0 0 0 0 0,0 0-1 0 0,1 2 1 0 0,0-1 0 0 0,0 1 0 0 0,0 0 0 0 0,1 1-1 0 0,-1 0 1 0 0,1 0 0 0 0,0 1-412 0 0,-2 2 198 0 0,0 0 1 0 0,1 1-1 0 0,0 0 1 0 0,1 0-1 0 0,0 0 1 0 0,0 1-1 0 0,1 1 1 0 0,1-1-1 0 0,0 1 1 0 0,0 0-1 0 0,1 1 1 0 0,1-1-1 0 0,0 1 1 0 0,1 0-1 0 0,0 0 1 0 0,1 0-1 0 0,0 12-198 0 0,3-14-9 0 0,0-1 1 0 0,1 1-1 0 0,0 0 1 0 0,1-1-1 0 0,0 0 1 0 0,1 1-1 0 0,0-1 0 0 0,1-1 1 0 0,0 1-1 0 0,0-1 1 0 0,1 1-1 0 0,0-1 1 0 0,1-1-1 0 0,0 0 0 0 0,0 0 1 0 0,1 0-1 0 0,0-1 1 0 0,0 0-1 0 0,6 4 9 0 0,-1-1-620 0 0,0-1 0 0 0,1 0 0 0 0,0-1-1 0 0,0-1 1 0 0,1 0 0 0 0,0 0 0 0 0,0-2-1 0 0,0 0 1 0 0,1-1 0 0 0,0 0 0 0 0,0-1 0 0 0,12 0 620 0 0,-12-3-1402 0 0</inkml:trace>
  <inkml:trace contextRef="#ctx0" brushRef="#br0" timeOffset="283852.084">5540 13823 1392 0 0,'6'-4'198'0'0,"0"0"0"0"0,0 1 0 0 0,0 0 0 0 0,0 0-1 0 0,0 1 1 0 0,1 0 0 0 0,-1 0 0 0 0,1 0 0 0 0,0 1 0 0 0,-1 0 0 0 0,1 1-1 0 0,0-1 1 0 0,0 1 0 0 0,0 0 0 0 0,-1 1 0 0 0,1 0 0 0 0,6 1-198 0 0,-7 1 106 0 0,0 0 0 0 0,0 1 1 0 0,0-1-1 0 0,-1 1 0 0 0,1 1 0 0 0,-1-1 1 0 0,0 1-1 0 0,-1 0 0 0 0,1 0 1 0 0,-1 0-1 0 0,0 1 0 0 0,0-1 0 0 0,-1 1 1 0 0,1 0-1 0 0,-1 0 0 0 0,-1 0 1 0 0,1 1-1 0 0,-1-1 0 0 0,0 0 0 0 0,0 1 1 0 0,-1 0-1 0 0,0-1 0 0 0,0 1 0 0 0,-1 0 1 0 0,1 0-1 0 0,-2-1 0 0 0,1 1 1 0 0,-1 0-1 0 0,0 0 0 0 0,0-1 0 0 0,-1 1 1 0 0,0-1-1 0 0,0 1 0 0 0,0-1 1 0 0,-1 0-1 0 0,0 1 0 0 0,0-1 0 0 0,-1-1 1 0 0,1 1-1 0 0,-1-1 0 0 0,-1 1 1 0 0,1-1-107 0 0,-9 13 122 0 0,0 0 0 0 0,-1-1 1 0 0,-1-1-1 0 0,-1-1 1 0 0,0 0-1 0 0,-1 0 1 0 0,0-2-1 0 0,-1 0 1 0 0,-1-1-1 0 0,-6 2-122 0 0,24-13-99 0 0,0-1 0 0 0,0 0 0 0 0,1 0 0 0 0,-1 0 0 0 0,0 0 0 0 0,0 0 0 0 0,1 0 0 0 0,-1 0 0 0 0,0 0 0 0 0,0 0 0 0 0,1 0 0 0 0,-1-1 0 0 0,0 1 0 0 0,0 0 0 0 0,1 0 0 0 0,-1-1 0 0 0,0 1 0 0 0,1 0 0 0 0,-1-1 0 0 0,0 1 0 0 0,1-1 0 0 0,-1 1 0 0 0,0-1 0 0 0,1 1 0 0 0,-1-1 0 0 0,1 1 0 0 0,-1-1 0 0 0,1 0 0 0 0,0 1 0 0 0,-1-1 0 0 0,1 0 0 0 0,-1 1 0 0 0,1-1-1 0 0,0 0 1 0 0,0 1 0 0 0,-1-1 0 0 0,1 0 0 0 0,0 0 0 0 0,0 1 0 0 0,0-1 0 0 0,0 0 0 0 0,0 0 0 0 0,0 0 0 0 0,0 1 0 0 0,0-1 0 0 0,0 0 0 0 0,0 0 0 0 0,1 1 0 0 0,-1-1 0 0 0,0 0 0 0 0,0 0 0 0 0,1 1 0 0 0,-1-1 0 0 0,0 0 0 0 0,1 1 0 0 0,-1-1 0 0 0,1 1 0 0 0,-1-1 0 0 0,1 0 0 0 0,-1 1 0 0 0,1-1 0 0 0,-1 1 0 0 0,1-1 0 0 0,0 1 0 0 0,-1-1 0 0 0,1 1 0 0 0,0 0 0 0 0,-1-1 0 0 0,2 1 99 0 0,13-18-1232 0 0</inkml:trace>
  <inkml:trace contextRef="#ctx0" brushRef="#br0" timeOffset="284117.15">5865 13859 2408 0 0,'-29'6'3386'0'0,"-28"51"-1482"0"0,56-56-1872 0 0,-4 4 57 0 0,0 0 0 0 0,0 0-1 0 0,0 0 1 0 0,1 1 0 0 0,0 0 0 0 0,0 0 0 0 0,0 0-1 0 0,1 1 1 0 0,0-1 0 0 0,0 1 0 0 0,0 0 0 0 0,1 0-1 0 0,0-1 1 0 0,1 2 0 0 0,-1-1 0 0 0,1 0 0 0 0,1 0 0 0 0,-1 0-1 0 0,1 0 1 0 0,0 1 0 0 0,1-1 0 0 0,0 0 0 0 0,0 0-1 0 0,1 0 1 0 0,-1 0 0 0 0,2 0 0 0 0,-1 0 0 0 0,1 0-1 0 0,0-1 1 0 0,0 1 0 0 0,0-1 0 0 0,1 0 0 0 0,0 0-1 0 0,1 0 1 0 0,-1-1 0 0 0,4 3-89 0 0,4 3-247 0 0,1 0 1 0 0,0-1-1 0 0,0-1 0 0 0,1 0 1 0 0,0-1-1 0 0,1-1 1 0 0,0 0-1 0 0,0-1 0 0 0,15 4 247 0 0,89 8-6489 0 0,-106-18 5107 0 0</inkml:trace>
  <inkml:trace contextRef="#ctx0" brushRef="#br0" timeOffset="284379.683">6334 14058 1108 0 0,'4'12'3557'0'0,"-10"29"-1285"0"0,5-38-2145 0 0,-20 124 3084 0 0,20-122-3141 0 0,1-1 0 0 0,0 0 1 0 0,0 0-1 0 0,0 1 0 0 0,1-1 0 0 0,-1 0 1 0 0,1 0-1 0 0,0 0 0 0 0,1 1 0 0 0,-1-1 1 0 0,0 0-1 0 0,1-1 0 0 0,0 1 0 0 0,0 0 1 0 0,0 0-1 0 0,1-1 0 0 0,-1 1 1 0 0,1-1-1 0 0,0 0 0 0 0,0 0 0 0 0,0 0 1 0 0,0 0-1 0 0,0 0 0 0 0,1-1 0 0 0,-1 0 1 0 0,1 1-1 0 0,0-1 0 0 0,0 0 0 0 0,1 0-70 0 0,-2-1-96 0 0,0-1 0 0 0,1 1 0 0 0,-1-1-1 0 0,0 0 1 0 0,0 1 0 0 0,0-1 0 0 0,0-1 0 0 0,0 1-1 0 0,0-1 1 0 0,0 1 0 0 0,1-1 0 0 0,-1 0-1 0 0,0 0 1 0 0,-1 0 0 0 0,1 0 0 0 0,0-1-1 0 0,0 1 1 0 0,0-1 0 0 0,-1 1 0 0 0,1-1-1 0 0,-1 0 1 0 0,1 0 0 0 0,-1 0 0 0 0,0-1-1 0 0,0 1 1 0 0,0 0 0 0 0,0-1 0 0 0,0-1 96 0 0,8-57-5633 0 0,-22 33 4300 0 0,1 3 49 0 0</inkml:trace>
  <inkml:trace contextRef="#ctx0" brushRef="#br0" timeOffset="284675.364">6308 13790 1228 0 0,'-2'1'3316'0'0,"-6"7"2631"0"0,-19-7-2541 0 0,17-4-2915 0 0,-8-20-11995 0 0,21 18 10320 0 0</inkml:trace>
  <inkml:trace contextRef="#ctx0" brushRef="#br0" timeOffset="284939.219">6487 13596 904 0 0,'11'-1'325'0'0,"1"1"-1"0"0,-1 0 1 0 0,0 0-1 0 0,0 1 1 0 0,0 1-1 0 0,0 0 1 0 0,0 0-1 0 0,0 1 1 0 0,0 1-1 0 0,-1 0 1 0 0,1 0-1 0 0,-1 1 1 0 0,0 0-1 0 0,-1 1 1 0 0,1 0-1 0 0,-1 0 1 0 0,0 1-1 0 0,-1 0 1 0 0,4 4-325 0 0,136 170 2727 0 0,-138-161-2518 0 0,-1 0 0 0 0,0 0 0 0 0,-2 1 0 0 0,0 0 1 0 0,-2 0-1 0 0,0 1 0 0 0,-1 0 0 0 0,-1 0 0 0 0,-1 0 0 0 0,-1 0 0 0 0,-1 0 0 0 0,-1 0 1 0 0,-1 0-1 0 0,-1 0 0 0 0,-1-1 0 0 0,-1 1 0 0 0,-1-1 0 0 0,0 0 0 0 0,-7 13-209 0 0,4-14-53 0 0,0-1-1 0 0,-1 0 1 0 0,0-1-1 0 0,-2 0 0 0 0,0 0 1 0 0,-1-1-1 0 0,-1-1 1 0 0,-1-1-1 0 0,0 0 1 0 0,-1 0-1 0 0,0-2 0 0 0,-1 0 1 0 0,-6 3 53 0 0,20-13-204 0 0,-1 0 0 0 0,1 0 0 0 0,-1-1 0 0 0,0 1 0 0 0,1-1 0 0 0,-1 0 0 0 0,0 0-1 0 0,0 0 1 0 0,-1 0 0 0 0,1-1 0 0 0,0 0 0 0 0,0 0 0 0 0,-1 0 0 0 0,1 0 0 0 0,-1-1 0 0 0,1 0 0 0 0,0 1 0 0 0,-1-2 0 0 0,1 1 0 0 0,-1 0 0 0 0,1-1 0 0 0,-1 0 0 0 0,1 0 0 0 0,0 0 0 0 0,0-1 0 0 0,0 1 0 0 0,0-1 0 0 0,0 0-1 0 0,0 0 1 0 0,0-1 0 0 0,0 1 0 0 0,1-1 0 0 0,-1 0 0 0 0,1 0 0 0 0,0 0 0 0 0,0 0 0 0 0,0 0 0 0 0,0-1 0 0 0,0 1 0 0 0,1-1 0 0 0,0 0 0 0 0,-1 0 0 0 0,2 0 0 0 0,-1 0 0 0 0,0 0 0 0 0,1 0 0 0 0,-1-3 204 0 0,-8-31-1228 0 0</inkml:trace>
  <inkml:trace contextRef="#ctx0" brushRef="#br0" timeOffset="285700.171">7375 13737 2120 0 0,'3'-28'8759'0'0,"41"15"-7501"0"0,-35 12-1024 0 0,449-5 508 0 0,-251 30-764 0 0,-201-23 57 0 0,-5-2-20 0 0,0 1 0 0 0,0 0-1 0 0,1-1 1 0 0,-1 1 0 0 0,0 0 0 0 0,0-1 0 0 0,0 1 0 0 0,0 0 0 0 0,1 0 0 0 0,-1 0-1 0 0,0 0 1 0 0,0 0 0 0 0,0 1 0 0 0,1-1 0 0 0,-1 0 0 0 0,0 1 0 0 0,0-1 0 0 0,0 0-1 0 0,0 1 1 0 0,0-1 0 0 0,0 1 0 0 0,0 0 0 0 0,0-1 0 0 0,0 1 0 0 0,0 0 0 0 0,0-1-1 0 0,0 1 1 0 0,0 0 0 0 0,0 0 0 0 0,-1 0 0 0 0,1 0 0 0 0,0 0 0 0 0,-1 0 0 0 0,1 0-1 0 0,0 0 1 0 0,-1 0 0 0 0,0 0 0 0 0,1 0 0 0 0,-1 1 0 0 0,0-1 0 0 0,1 0 0 0 0,-1 0-1 0 0,0 0 1 0 0,0 1 0 0 0,0-1 0 0 0,0 0 0 0 0,0 0 0 0 0,0 0 0 0 0,0 1 0 0 0,-1-1-1 0 0,1 0 1 0 0,0 0 0 0 0,-1 0 0 0 0,1 0 0 0 0,-1 1-15 0 0,-222 252 1599 0 0,-88 52-2034 0 0,237-231-3714 0 0,97-93-2560 0 0,12-10 4932 0 0,-11 13 592 0 0</inkml:trace>
  <inkml:trace contextRef="#ctx0" brushRef="#br0" timeOffset="285948.355">8446 14003 1180 0 0,'5'3'5686'0'0,"-66"57"-3470"0"0,-144 144 1211 0 0,82-55-3956 0 0,97-103-2972 0 0,46-55-834 0 0,-4-6 3049 0 0,3-2-4 0 0</inkml:trace>
  <inkml:trace contextRef="#ctx0" brushRef="#br0" timeOffset="286445.262">9217 13644 1060 0 0,'-58'19'6036'0'0,"-44"91"-2358"0"0,95-103-3541 0 0,1 1 0 0 0,-1 0 0 0 0,1 0 0 0 0,0 0 0 0 0,1 1 1 0 0,0 0-1 0 0,0 0 0 0 0,1 0 0 0 0,1 1 0 0 0,-1-1 0 0 0,1 1 0 0 0,1 0 0 0 0,0 0 0 0 0,0 0 0 0 0,1 0 0 0 0,0 0 0 0 0,1 1 0 0 0,0-1 0 0 0,1 0 0 0 0,0 0 0 0 0,0 0 0 0 0,1 0 0 0 0,0 0 0 0 0,1 0 0 0 0,0-1 0 0 0,1 1 0 0 0,0-1 0 0 0,1 0 0 0 0,-1 0 0 0 0,2 0 0 0 0,-1 0 0 0 0,1-1 0 0 0,1 0 0 0 0,-1 0 0 0 0,1-1 0 0 0,1 0-137 0 0,6 2 40 0 0,1-2 0 0 0,0 0-1 0 0,1-1 1 0 0,0 0-1 0 0,-1-1 1 0 0,2-1 0 0 0,-1 0-1 0 0,0-2 1 0 0,1 0-1 0 0,0 0 1 0 0,-1-2 0 0 0,1 0-1 0 0,0-1 1 0 0,-1 0-1 0 0,1-1 1 0 0,-1-1 0 0 0,1-1-1 0 0,-1-1 1 0 0,0 0-1 0 0,-1-1 1 0 0,1 0 0 0 0,-1-1-1 0 0,2-2-39 0 0,-11 5-6 0 0,1-1 0 0 0,-1 1 0 0 0,-1-1 1 0 0,1 0-1 0 0,-1-1 0 0 0,1 1 0 0 0,-2-1 0 0 0,1 0 0 0 0,-1 0 0 0 0,1 0 0 0 0,-2-1 0 0 0,1 0 0 0 0,-1 0 0 0 0,0 0 0 0 0,0 0 0 0 0,-1 0 1 0 0,0 0-1 0 0,0 0 0 0 0,-1-1 0 0 0,0 1 0 0 0,0-1 0 0 0,-1 1 0 0 0,0-1 0 0 0,0 0 0 0 0,-1 1 0 0 0,0-1 0 0 0,0 1 0 0 0,-1 0 1 0 0,0-1-1 0 0,0 1 0 0 0,-1 0 0 0 0,1 0 0 0 0,-2 0 0 0 0,1 0 0 0 0,-1 1 0 0 0,0-1 0 0 0,0 1 0 0 0,-1 0 0 0 0,0 0 0 0 0,0 1 0 0 0,0-1 1 0 0,-1 1-1 0 0,1 0 0 0 0,-1 1 0 0 0,0-1 0 0 0,-1 1 0 0 0,1 0 0 0 0,-1 1 0 0 0,0 0 0 0 0,-2-1 6 0 0,-8-4-289 0 0,-1 0 1 0 0,-1 1-1 0 0,1 1 0 0 0,-1 0 0 0 0,0 2 1 0 0,0 0-1 0 0,0 1 0 0 0,-1 1 0 0 0,-13 1 289 0 0,-16 16-5460 0 0,53-18-205 0 0,1 2 4427 0 0</inkml:trace>
  <inkml:trace contextRef="#ctx0" brushRef="#br0" timeOffset="287490.251">10536 13557 1448 0 0,'4'-22'3282'0'0,"35"-34"1218"0"0,-14 87-3668 0 0,105 290 292 0 0,4 55 408 0 0,-104-320-467 0 0,12-89-413 0 0,152-251-295 0 0,-137 189-304 0 0,169-283 93 0 0,-214 361 679 0 0,-3 2-4906 0 0,-25 30-737 0 0,-36 23 502 0 0,29-26 3107 0 0</inkml:trace>
  <inkml:trace contextRef="#ctx0" brushRef="#br0" timeOffset="287819.745">10505 13844 1724 0 0,'-15'12'7205'0'0,"60"-22"-5429"0"0,-27 6-1699 0 0,133-21 1037 0 0,1 6 0 0 0,104 3-1114 0 0,-177 12 192 0 0,544-15-1806 0 0,-547-17-6993 0 0,-62 28 7382 0 0</inkml:trace>
  <inkml:trace contextRef="#ctx0" brushRef="#br0" timeOffset="288478.454">12190 13551 1164 0 0,'29'-50'4053'0'0,"-26"47"-3983"0"0,0 1 0 0 0,0-1-1 0 0,1 1 1 0 0,-1 0-1 0 0,1 1 1 0 0,-1-1 0 0 0,1 0-1 0 0,-1 1 1 0 0,1 0-1 0 0,0 0 1 0 0,0 0 0 0 0,0 0-1 0 0,0 1 1 0 0,0 0-1 0 0,-1-1 1 0 0,1 1 0 0 0,0 1-1 0 0,0-1 1 0 0,0 0-1 0 0,0 1 1 0 0,0 0 0 0 0,2 1-70 0 0,5 1 102 0 0,-1 1 0 0 0,1 0-1 0 0,-1 1 1 0 0,0 0 0 0 0,-1 1 0 0 0,1 0 0 0 0,-1 0 0 0 0,0 1 0 0 0,-1 1 0 0 0,1-1 0 0 0,-1 1 0 0 0,-1 0 0 0 0,0 1 0 0 0,0 0 0 0 0,0 0 0 0 0,-1 1 0 0 0,-1-1 0 0 0,0 1 0 0 0,0 1 0 0 0,-1-1 0 0 0,0 0 0 0 0,0 1 0 0 0,-2 0 0 0 0,1 0 0 0 0,-1 0 0 0 0,-1 0 0 0 0,0 2-102 0 0,-3-2 113 0 0,0 0 1 0 0,-1 0 0 0 0,0 0 0 0 0,-1 0 0 0 0,0 0 0 0 0,-1-1 0 0 0,0 0 0 0 0,-1 0 0 0 0,0 0 0 0 0,0-1 0 0 0,-1 1 0 0 0,0-2 0 0 0,-1 1 0 0 0,0-1 0 0 0,-1 0 0 0 0,1-1 0 0 0,-1 1-1 0 0,-1-2 1 0 0,-4 3-114 0 0,-152 105 157 0 0,190-160-2494 0 0,77-42-3761 0 0,-71 64 4874 0 0</inkml:trace>
  <inkml:trace contextRef="#ctx0" brushRef="#br0" timeOffset="288754.345">12707 13485 2256 0 0,'-12'3'402'0'0,"0"0"0"0"0,1 0 0 0 0,0 1-1 0 0,-1 1 1 0 0,1 0 0 0 0,1 0 0 0 0,-1 1 0 0 0,1 1-1 0 0,0 0 1 0 0,0 0 0 0 0,1 1 0 0 0,-4 3-402 0 0,-2 1 428 0 0,7-8-323 0 0,0 1-1 0 0,1 0 1 0 0,-1 0 0 0 0,1 1-1 0 0,0 0 1 0 0,0 0 0 0 0,1 0-1 0 0,0 1 1 0 0,0 0 0 0 0,0 0-1 0 0,1 1 1 0 0,0 0 0 0 0,1 0-1 0 0,-1 0 1 0 0,2 0 0 0 0,-1 0 0 0 0,1 1-1 0 0,0 0 1 0 0,1 0 0 0 0,0 0-1 0 0,1 0 1 0 0,0 0 0 0 0,0 0-1 0 0,0 0 1 0 0,1 0 0 0 0,1 0-1 0 0,0 0 1 0 0,0 0 0 0 0,1 0-1 0 0,0 0 1 0 0,0 0 0 0 0,1 0-1 0 0,0-1 1 0 0,1 1 0 0 0,-1-1-1 0 0,2 0 1 0 0,0 1-105 0 0,6 1-165 0 0,1 0 0 0 0,0 0 0 0 0,0-1 0 0 0,1-1 0 0 0,0 0 0 0 0,1-1 1 0 0,-1 0-1 0 0,2-1 0 0 0,-1-1 0 0 0,0 0 0 0 0,1-1 0 0 0,13 2 165 0 0,114 7-6566 0 0,-128-13 5272 0 0</inkml:trace>
  <inkml:trace contextRef="#ctx0" brushRef="#br0" timeOffset="289080.568">13083 13833 968 0 0,'2'13'5073'0'0,"-10"22"-3695"0"0,8-35-1374 0 0,-11 162 3516 0 0,12-158-3493 0 0,-1 0 0 0 0,1 1 0 0 0,0-1 0 0 0,0 0-1 0 0,1 1 1 0 0,-1-1 0 0 0,1 0 0 0 0,0 0 0 0 0,0 0-1 0 0,0 0 1 0 0,1 0 0 0 0,-1-1 0 0 0,1 1 0 0 0,0-1-1 0 0,0 0 1 0 0,0 1 0 0 0,0-1 0 0 0,1-1-1 0 0,-1 1 1 0 0,1 0 0 0 0,0-1 0 0 0,0 0 0 0 0,0 0-1 0 0,0 0 1 0 0,0 0 0 0 0,0-1 0 0 0,0 1 0 0 0,1-1-1 0 0,-1 0 1 0 0,0-1 0 0 0,1 1 0 0 0,-1-1 0 0 0,1 1-1 0 0,0-1-26 0 0,-1-1-254 0 0,1 0 0 0 0,0 1-1 0 0,-1-1 1 0 0,1-1 0 0 0,-1 1-1 0 0,0-1 1 0 0,1 1 0 0 0,-1-1-1 0 0,0-1 1 0 0,0 1-1 0 0,0 0 1 0 0,0-1 0 0 0,-1 0-1 0 0,1 0 1 0 0,-1 0 0 0 0,0 0-1 0 0,1-1 1 0 0,-1 0 0 0 0,-1 1-1 0 0,1-1 1 0 0,-1 0 0 0 0,1 0-1 0 0,-1 0 1 0 0,0 0 0 0 0,0-1-1 0 0,-1 1 1 0 0,0 0-1 0 0,1-1 1 0 0,-1 1 0 0 0,-1-1-1 0 0,1 0 1 0 0,-1 1 0 0 0,0-1-1 0 0,0-4 255 0 0,0-6-1426 0 0</inkml:trace>
  <inkml:trace contextRef="#ctx0" brushRef="#br0" timeOffset="289379.652">13136 13627 848 0 0,'-23'11'8407'0'0,"22"-22"-5582"0"0,-34-12-753 0 0,-56 12-2448 0 0,90 11-111 0 0,1 0-81 0 0,25 17-5442 0 0,34-20 1768 0 0,-13-7 2817 0 0</inkml:trace>
  <inkml:trace contextRef="#ctx0" brushRef="#br0" timeOffset="289897.38">14349 13356 1240 0 0,'-16'-6'392'0'0,"0"2"0"0"0,0-1 0 0 0,0 2 0 0 0,-1 0-1 0 0,1 1 1 0 0,-1 1 0 0 0,0 0 0 0 0,1 1 0 0 0,-1 1 0 0 0,1 1 0 0 0,-1 0 0 0 0,1 1-1 0 0,0 1 1 0 0,-1 0 0 0 0,2 2 0 0 0,-1-1 0 0 0,-4 4-392 0 0,16-8 56 0 0,-11 4 106 0 0,-1 0 1 0 0,1 0-1 0 0,-1 2 0 0 0,2 0 1 0 0,-1 1-1 0 0,1 0 1 0 0,0 1-1 0 0,1 0 0 0 0,0 1 1 0 0,0 1-1 0 0,1 0 0 0 0,1 1 1 0 0,0 0-1 0 0,0 1 0 0 0,2 0 1 0 0,-1 1-1 0 0,2-1 0 0 0,-1 2 1 0 0,2-1-1 0 0,0 1 0 0 0,1 1 1 0 0,1-1-1 0 0,0 1 0 0 0,-2 13-162 0 0,9-19 19 0 0,2 0-1 0 0,-1 0 1 0 0,2 0-1 0 0,-1-1 1 0 0,1 0 0 0 0,0 0-1 0 0,1 0 1 0 0,0-1-1 0 0,1 1 1 0 0,-1-1-1 0 0,2-1 1 0 0,-1 0-1 0 0,1 0 1 0 0,0 0-1 0 0,0-1 1 0 0,1 0-1 0 0,0 0 1 0 0,0-1-1 0 0,0-1 1 0 0,1 1-1 0 0,0-1 1 0 0,-1-1-1 0 0,1 0 1 0 0,1 0-1 0 0,-1-1 1 0 0,9 1-19 0 0,8 4-527 0 0,-1-1-1 0 0,1-2 1 0 0,-1 0 0 0 0,1-1 0 0 0,1-2 0 0 0,-1-1-1 0 0,22-3 528 0 0,-30 2-650 0 0,0-1 0 0 0,0-1-1 0 0,0-1 1 0 0,0 0-1 0 0,-1-1 1 0 0,0-1-1 0 0,0-1 1 0 0,-1-1 0 0 0,15-8 650 0 0,-8-5-1420 0 0</inkml:trace>
  <inkml:trace contextRef="#ctx0" brushRef="#br0" timeOffset="290192.579">13912 13551 1612 0 0,'-3'5'2458'0'0,"9"0"4510"0"0,5-6-6750 0 0,190-13 2212 0 0,22-2-4918 0 0,-62-36-6232 0 0,-144 42 7362 0 0</inkml:trace>
  <inkml:trace contextRef="#ctx0" brushRef="#br0" timeOffset="290487.08">14930 13327 1076 0 0,'16'68'5126'0'0,"-10"-26"-4351"0"0,87 268 781 0 0,-92-309-1730 0 0,0 11-846 0 0,-5-4-2682 0 0,-10 6 2485 0 0</inkml:trace>
  <inkml:trace contextRef="#ctx0" brushRef="#br0" timeOffset="290937.638">14853 13251 1944 0 0,'2'-10'191'0'0,"1"1"0"0"0,0 0 0 0 0,0-1 0 0 0,1 1 0 0 0,0 1 0 0 0,1-1 0 0 0,0 1 0 0 0,0-1 0 0 0,1 1 0 0 0,0 1 0 0 0,0-1 0 0 0,1 1 0 0 0,0 0 0 0 0,0 1 0 0 0,1-1 0 0 0,0 2 0 0 0,0-1 0 0 0,0 1 1 0 0,0 0-1 0 0,1 1 0 0 0,0 0 0 0 0,7-3-191 0 0,-5 2 76 0 0,0 0 1 0 0,1 1 0 0 0,-1 1-1 0 0,1-1 1 0 0,0 2 0 0 0,0-1-1 0 0,0 2 1 0 0,0 0 0 0 0,0 0-1 0 0,1 1 1 0 0,-1 1 0 0 0,0 0-1 0 0,0 0 1 0 0,4 2-77 0 0,118 67 121 0 0,-131-67-103 0 0,0 0 0 0 0,0 0 1 0 0,-1 0-1 0 0,1 0 0 0 0,0 0 0 0 0,-1 1 1 0 0,0-1-1 0 0,0 1 0 0 0,0 0 1 0 0,0 0-1 0 0,-1 0 0 0 0,1 0 0 0 0,-1 0 1 0 0,0 0-1 0 0,0 0 0 0 0,-1 0 1 0 0,1 0-1 0 0,-1 0 0 0 0,0 0 0 0 0,0 1 1 0 0,0-1-1 0 0,0 0 0 0 0,-1 0 0 0 0,0 0 1 0 0,0 0-1 0 0,0 0 0 0 0,0 0 1 0 0,-1 0-1 0 0,1 0 0 0 0,-1 0 0 0 0,0-1 1 0 0,0 1-1 0 0,-1-1 0 0 0,1 1 0 0 0,-1-1 1 0 0,-2 3-19 0 0,-10 8 180 0 0,-1-1-1 0 0,0-1 1 0 0,-1 0 0 0 0,0-1 0 0 0,-1 0-1 0 0,0-2 1 0 0,0 0 0 0 0,-1-1 0 0 0,-1-1 0 0 0,1-1-1 0 0,-9 1-179 0 0,-22 10 488 0 0,-44 18 717 0 0,126-14-494 0 0,62 13-1141 0 0,-2 4-1 0 0,-1 5 1 0 0,40 27 430 0 0,61 20-8029 0 0,-174-84 6749 0 0</inkml:trace>
  <inkml:trace contextRef="#ctx0" brushRef="#br0" timeOffset="291248.807">16099 13498 1816 0 0,'-47'6'5602'0'0,"-15"53"-4105"0"0,51-47-855 0 0,-26 34-319 0 0,2 1 1 0 0,2 1 0 0 0,2 2-1 0 0,2 2 1 0 0,3 0-1 0 0,-1 9-323 0 0,-11-4-2773 0 0,-5-39-3441 0 0,37-18 4843 0 0</inkml:trace>
  <inkml:trace contextRef="#ctx0" brushRef="#br0" timeOffset="291496.947">15646 13573 1956 0 0,'44'-2'8453'0'0,"36"54"-7116"0"0,-54-32-321 0 0,243 169 251 0 0,-219-147-2266 0 0,38 25-6184 0 0,-83-65 4409 0 0,-5-2 1361 0 0</inkml:trace>
  <inkml:trace contextRef="#ctx0" brushRef="#br0" timeOffset="294685.751">4210 15246 1148 0 0,'-51'-13'4567'0'0,"59"14"-636"0"0,352 2-2257 0 0,-200-4-4527 0 0,-162 20-1356 0 0,-16-14 2775 0 0,-3-1 2 0 0</inkml:trace>
  <inkml:trace contextRef="#ctx0" brushRef="#br0" timeOffset="295182.867">4049 15317 1160 0 0,'-35'4'4792'0'0,"35"-3"-4585"0"0,0-1 0 0 0,0 0 0 0 0,0 0 0 0 0,1 0 0 0 0,-1 1 1 0 0,0-1-1 0 0,0 0 0 0 0,0 0 0 0 0,0 1 0 0 0,1-1 0 0 0,-1 0 0 0 0,0 1 0 0 0,0-1 1 0 0,0 0-1 0 0,0 1 0 0 0,0-1 0 0 0,0 0 0 0 0,0 0 0 0 0,0 1 0 0 0,0-1 1 0 0,0 0-208 0 0,175 20 1563 0 0,-123-7-1382 0 0,-26-8-147 0 0,-1 1 0 0 0,1 0 1 0 0,-1 2-1 0 0,0 2 0 0 0,-1 0 0 0 0,0 1 0 0 0,0 1 0 0 0,-1 2 0 0 0,-1 0 1 0 0,0 1-1 0 0,-1 1-34 0 0,-19-14-11 0 0,0 1 0 0 0,0-1-1 0 0,0 0 1 0 0,0 0 0 0 0,-1 1 0 0 0,1-1 0 0 0,0 1 0 0 0,-1 0 0 0 0,0-1 0 0 0,0 1 0 0 0,0 0-1 0 0,0 0 1 0 0,0-1 0 0 0,0 1 0 0 0,-1 0 0 0 0,0 0 0 0 0,1 0 0 0 0,-1 0 0 0 0,0 0 0 0 0,0 0 0 0 0,-1 0-1 0 0,1 0 1 0 0,0 0 0 0 0,-1 0 0 0 0,0 0 0 0 0,0-1 0 0 0,0 1 0 0 0,0 0 0 0 0,0 0 0 0 0,-1-1-1 0 0,1 1 1 0 0,-1-1 0 0 0,1 1 0 0 0,-1-1 0 0 0,0 0 0 0 0,-1 2 11 0 0,-91 78-54 0 0,69-63 72 0 0,-41 30 166 0 0,37-30-62 0 0,1 2 0 0 0,1 0-1 0 0,1 2 1 0 0,1 1 0 0 0,1 1 0 0 0,1 1 0 0 0,1 1 0 0 0,-15 25-122 0 0,36-50 13 0 0,0 0 0 0 0,-1 0 1 0 0,1 0-1 0 0,0 0 0 0 0,0 0 1 0 0,0 0-1 0 0,0 0 0 0 0,1 1 1 0 0,-1-1-1 0 0,1 0 0 0 0,-1 0 1 0 0,1 1-1 0 0,0-1 0 0 0,0 1 1 0 0,0-1-1 0 0,0 0 0 0 0,0 1 1 0 0,0-1-1 0 0,1 0 0 0 0,-1 1 1 0 0,1-1-1 0 0,-1 0 0 0 0,1 0 1 0 0,0 0-1 0 0,0 1 0 0 0,0-1 1 0 0,1 0-1 0 0,-1 0 1 0 0,0 0-1 0 0,1 0 0 0 0,-1-1 1 0 0,1 1-1 0 0,-1 0 0 0 0,1-1 1 0 0,0 1-1 0 0,0-1 0 0 0,0 1 1 0 0,0-1-1 0 0,0 0 0 0 0,0 0 1 0 0,0 0-1 0 0,0 0 0 0 0,0 0 1 0 0,1 0-1 0 0,-1-1 0 0 0,0 1 1 0 0,1-1-1 0 0,0 0-13 0 0,116 12 270 0 0,-111-12-273 0 0,290-24-2482 0 0,-248 23-1797 0 0,-48 1 2710 0 0,8 4-1533 0 0,-9-4 1689 0 0</inkml:trace>
  <inkml:trace contextRef="#ctx0" brushRef="#br0" timeOffset="292697.044">2132 15738 1348 0 0,'16'-15'5177'0'0,"-36"25"-4597"0"0,13 8-487 0 0,1 2 0 0 0,1-1-1 0 0,0 1 1 0 0,2-1 0 0 0,0 1-1 0 0,1 0 1 0 0,1 0 0 0 0,1 1-1 0 0,1-1 1 0 0,1 0 0 0 0,0 0-1 0 0,2-1 1 0 0,4 18-93 0 0,9 114-3142 0 0,-19-135 1700 0 0,-9 9 8 0 0</inkml:trace>
  <inkml:trace contextRef="#ctx0" brushRef="#br0" timeOffset="292945.069">2439 15843 1172 0 0,'-2'3'6641'0'0,"-15"87"-5057"0"0,60 96-663 0 0,-18-113-1923 0 0,-24-72 836 0 0,0 1 1 0 0,0-1-1 0 0,-1 1 0 0 0,1-1 0 0 0,0 1 1 0 0,-1-1-1 0 0,0 1 0 0 0,1-1 0 0 0,-1 1 0 0 0,0 0 1 0 0,0-1-1 0 0,0 1 0 0 0,0-1 0 0 0,0 1 1 0 0,0 0-1 0 0,0-1 0 0 0,0 1 0 0 0,-1 0 1 0 0,1-1-1 0 0,-1 1 0 0 0,1-1 0 0 0,-1 1 0 0 0,0-1 1 0 0,1 1-1 0 0,-1-1 0 0 0,0 0 0 0 0,0 1 1 0 0,0-1-1 0 0,0 0 0 0 0,0 0 0 0 0,0 1 1 0 0,0-1-1 0 0,-1 0 0 0 0,1 0 0 0 0,0 0 0 0 0,-1-1 1 0 0,1 1-1 0 0,-1 0 166 0 0,-21 4-1405 0 0</inkml:trace>
  <inkml:trace contextRef="#ctx0" brushRef="#br0" timeOffset="293205.996">2221 15546 1652 0 0,'13'-29'3899'0'0,"-3"6"2059"0"0,-4 14-4751 0 0,-4 9-3827 0 0,-1 9-4701 0 0,-1-8 5894 0 0</inkml:trace>
  <inkml:trace contextRef="#ctx0" brushRef="#br0" timeOffset="293394.44">2437 15564 1836 0 0,'0'-2'5673'0'0,"-3"-3"-3685"0"0,-1-12-6049 0 0,8 10 1013 0 0,-1 2 1548 0 0</inkml:trace>
  <inkml:trace contextRef="#ctx0" brushRef="#br0" timeOffset="293627.852">2813 15543 1280 0 0,'17'30'585'0'0,"-1"0"0"0"0,-2 2 0 0 0,-1-1 0 0 0,-1 2 0 0 0,-2-1 0 0 0,-1 1 0 0 0,-2 1 0 0 0,-1 0 0 0 0,-2 0 0 0 0,-1 0 0 0 0,-2 0 0 0 0,-1 16-585 0 0,-2-30-102 0 0,1 0-1 0 0,-2 0 1 0 0,-1 0-1 0 0,-1-1 1 0 0,0 1 0 0 0,-1-1-1 0 0,-1 0 1 0 0,-1-1-1 0 0,-1 0 1 0 0,0 0-1 0 0,-2-1 1 0 0,0 0 0 0 0,0-1-1 0 0,-2 0 1 0 0,0 0-1 0 0,-1-2 1 0 0,0 0 0 0 0,-1 0-1 0 0,0-2 1 0 0,-2 0-1 0 0,-10 7 103 0 0,-77 27-2710 0 0,48-33 1339 0 0</inkml:trace>
  <inkml:trace contextRef="#ctx0" brushRef="#br0" timeOffset="293895.357">1701 15642 1988 0 0,'-11'6'333'0'0,"1"0"0"0"0,-1 1-1 0 0,1 0 1 0 0,0 1 0 0 0,1 0-1 0 0,-1 1 1 0 0,2 0 0 0 0,-1 0-1 0 0,1 1 1 0 0,1 0 0 0 0,0 0-1 0 0,0 0 1 0 0,1 1 0 0 0,-1 3-333 0 0,1 0 147 0 0,0 1 0 0 0,1-1 0 0 0,0 1 1 0 0,2 0-1 0 0,-1 1 0 0 0,2-1 0 0 0,0 0 0 0 0,1 1 1 0 0,1-1-1 0 0,0 1 0 0 0,1-1 0 0 0,0 1 0 0 0,2-1 1 0 0,0 0-1 0 0,0 0 0 0 0,1 0 0 0 0,1 0-147 0 0,14 19-121 0 0,1 0-1 0 0,2-1 1 0 0,1-2 0 0 0,1 0-1 0 0,2-2 1 0 0,1 0-1 0 0,1-2 1 0 0,2-1 0 0 0,0-1-1 0 0,1-2 1 0 0,2-1 0 0 0,0-2-1 0 0,2-1 1 0 0,0-2-1 0 0,11 4 122 0 0,108 53-3972 0 0,-109-58 2537 0 0</inkml:trace>
  <inkml:trace contextRef="#ctx0" brushRef="#br0" timeOffset="296135.807">5218 15282 1508 0 0,'16'-15'4240'0'0,"0"13"-1741"0"0,8-61 2627 0 0,-24 62-4784 0 0,0 1 6 0 0,0 0-10 0 0,0-13 963 0 0,-2 18-1091 0 0,-2 54-79 0 0,2 0 0 0 0,2 0-1 0 0,3 0 1 0 0,10 54-131 0 0,-3-25 41 0 0,2 87-8 0 0,-11-100-2612 0 0,-2-75 2399 0 0,1 1 1 0 0,-1 0-1 0 0,0 0 1 0 0,0 0-1 0 0,0 0 1 0 0,1 0-1 0 0,-1-1 1 0 0,0 1-1 0 0,0 0 1 0 0,0-1-1 0 0,0 1 1 0 0,0-1-1 0 0,0 1 1 0 0,0-1-1 0 0,0 0 1 0 0,0 1-1 0 0,0-1 0 0 0,-1 0 1 0 0,1 0-1 0 0,0 1 1 0 0,0-1-1 0 0,0 0 1 0 0,0 0-1 0 0,0 0 1 0 0,0-1-1 0 0,-1 1 1 0 0,1 0-1 0 0,0 0 1 0 0,0 0-1 0 0,0-1 1 0 0,0 1-1 0 0,0-1 1 0 0,0 1-1 0 0,0-1 1 0 0,0 1-1 0 0,0-1 0 0 0,0 0 1 0 0,0 1-1 0 0,0-1 1 0 0,1 0-1 0 0,-1 0 1 0 0,0 0-1 0 0,0 1 1 0 0,1-1-1 0 0,-1 0 1 0 0,0 0-1 0 0,1 0 1 0 0,-1 0-1 0 0,1-1 180 0 0,-12-13-1410 0 0,3-3 51 0 0</inkml:trace>
  <inkml:trace contextRef="#ctx0" brushRef="#br0" timeOffset="296417.291">5265 15395 1436 0 0,'1'-5'224'0'0,"0"0"1"0"0,0 0-1 0 0,1 0 0 0 0,0 1 0 0 0,0-1 0 0 0,0 1 1 0 0,0-1-1 0 0,1 1 0 0 0,0 0 0 0 0,0 0 0 0 0,0 0 1 0 0,0 0-1 0 0,1 0 0 0 0,-1 1 0 0 0,1-1 0 0 0,0 1 1 0 0,0 0-1 0 0,0 1 0 0 0,0-1 0 0 0,1 0 0 0 0,-1 1 1 0 0,1 0-1 0 0,0 0-224 0 0,1 0 71 0 0,1 0 0 0 0,0 0 0 0 0,0 0 0 0 0,-1 1 0 0 0,1 0 0 0 0,0 1 0 0 0,0-1 0 0 0,0 1 1 0 0,0 1-1 0 0,0-1 0 0 0,0 1 0 0 0,0 0 0 0 0,0 1 0 0 0,0 0 0 0 0,-1 0 0 0 0,1 0 0 0 0,0 1 0 0 0,-1 0 1 0 0,0 0-1 0 0,0 1 0 0 0,0-1 0 0 0,0 1 0 0 0,-1 1 0 0 0,1-1 0 0 0,0 2-71 0 0,-4-4 31 0 0,-1 0 0 0 0,1 0 0 0 0,-1 0 0 0 0,0 0 0 0 0,1 1 0 0 0,-1-1 0 0 0,0 0 0 0 0,0 1 0 0 0,-1-1 0 0 0,1 1 0 0 0,0-1 0 0 0,-1 1 0 0 0,1-1 0 0 0,-1 1 0 0 0,0-1-1 0 0,0 1 1 0 0,0-1 0 0 0,0 1 0 0 0,-1-1 0 0 0,1 1 0 0 0,-1-1 0 0 0,1 1 0 0 0,-1-1 0 0 0,0 0 0 0 0,0 1 0 0 0,0-1 0 0 0,0 0 0 0 0,0 1 0 0 0,0-1 0 0 0,-1 0 0 0 0,1 0 0 0 0,-1 0 0 0 0,0 0 0 0 0,1 0 0 0 0,-1-1 0 0 0,0 1 0 0 0,-1 0-31 0 0,-78 59 622 0 0,-117 14-1949 0 0,174-71-155 0 0,20-4-3323 0 0,10-1 3329 0 0</inkml:trace>
  <inkml:trace contextRef="#ctx0" brushRef="#br0" timeOffset="296742.049">5862 15542 1164 0 0,'-5'26'8389'0'0,"-60"44"-7992"0"0,57-62 293 0 0,-170 238-474 0 0,145-240-8165 0 0,22-16 7068 0 0,10 8 1226 0 0,-12-14-1772 0 0</inkml:trace>
  <inkml:trace contextRef="#ctx0" brushRef="#br0" timeOffset="297019.232">5473 15570 2372 0 0,'3'-20'4326'0'0,"3"0"689"0"0,19 25-3657 0 0,398 230-1977 0 0,-241-140-9384 0 0,-180-94 8558 0 0</inkml:trace>
  <inkml:trace contextRef="#ctx0" brushRef="#br0" timeOffset="297488.919">6350 15014 1496 0 0,'-26'-9'3934'0'0,"-39"48"-2049"0"0,55-29-1713 0 0,1-1 1 0 0,0 1 0 0 0,1 1-1 0 0,0 0 1 0 0,0 0 0 0 0,1 0-1 0 0,1 1 1 0 0,0 0 0 0 0,0 0-1 0 0,1 1 1 0 0,1-1 0 0 0,0 1 0 0 0,1 0-1 0 0,0 1 1 0 0,1-1 0 0 0,1 0-1 0 0,0 0 1 0 0,1 1 0 0 0,0 5-173 0 0,3-5-46 0 0,-1 0 0 0 0,2 0 1 0 0,0-1-1 0 0,1 1 0 0 0,0-1 1 0 0,1 0-1 0 0,0 0 0 0 0,1 0 1 0 0,1-1-1 0 0,0 0 0 0 0,1-1 1 0 0,0 0-1 0 0,0 0 0 0 0,1-1 1 0 0,1 0-1 0 0,-1-1 0 0 0,2 0 1 0 0,-1-1-1 0 0,1 0 1 0 0,0 0-1 0 0,1-2 0 0 0,0 1 1 0 0,13 3 45 0 0,-22-8-339 0 0,0 0 0 0 0,0-1 0 0 0,0 0 0 0 0,1 1 0 0 0,-1-1 0 0 0,1-1 0 0 0,-1 1 0 0 0,1-1 0 0 0,-1 0 0 0 0,1 0 0 0 0,-1 0 1 0 0,1 0-1 0 0,-1-1 0 0 0,0 0 0 0 0,1 0 0 0 0,-1 0 0 0 0,0 0 0 0 0,1-1 0 0 0,-1 1 0 0 0,0-1 0 0 0,0-1 339 0 0,3-5-1384 0 0</inkml:trace>
  <inkml:trace contextRef="#ctx0" brushRef="#br0" timeOffset="297815.573">6542 15071 1404 0 0,'21'3'3204'0'0,"6"33"-2552"0"0,-24-32-424 0 0,2 4-101 0 0,0 0 0 0 0,-1 1 0 0 0,1-1 0 0 0,-2 1 0 0 0,1-1 0 0 0,-1 1-1 0 0,-1 0 1 0 0,1 1 0 0 0,-2-1 0 0 0,1 0 0 0 0,-1 0 0 0 0,-1 1 0 0 0,1-1 0 0 0,-2 1 0 0 0,1-1 0 0 0,-1 0 0 0 0,-1 1 0 0 0,0-1 0 0 0,0 0 0 0 0,-1 0 0 0 0,0 0 0 0 0,0 0 0 0 0,-1-1 0 0 0,0 1 0 0 0,-1-1 0 0 0,0 0-1 0 0,0 0 1 0 0,0-1 0 0 0,-1 1 0 0 0,-1-1 0 0 0,1 0 0 0 0,-3 1-127 0 0,-4 5 125 0 0,-73 48-168 0 0,85-107-3751 0 0,29-3 1432 0 0,-12 25 1022 0 0</inkml:trace>
  <inkml:trace contextRef="#ctx0" brushRef="#br0" timeOffset="298068.348">6804 15060 2392 0 0,'-3'-1'191'0'0,"0"1"1"0"0,0-1-1 0 0,0 1 0 0 0,0 0 1 0 0,0 0-1 0 0,0 0 0 0 0,0 0 0 0 0,0 1 1 0 0,-1-1-1 0 0,1 1 0 0 0,0-1 1 0 0,0 1-1 0 0,1 0 0 0 0,-1 0 0 0 0,0 1 1 0 0,0-1-1 0 0,0 1 0 0 0,1-1 1 0 0,-1 1-1 0 0,1 0 0 0 0,-1 0 0 0 0,1 0 1 0 0,0 0-1 0 0,-2 2-191 0 0,-54 104 2108 0 0,56-95-1997 0 0,0 0-1 0 0,2 0 0 0 0,0 0 0 0 0,0 0 0 0 0,1 0 0 0 0,0 1 0 0 0,1-2 0 0 0,1 1 0 0 0,0 0 0 0 0,1 0 0 0 0,0-1 0 0 0,1 0 1 0 0,1 0-1 0 0,0 0 0 0 0,0-1 0 0 0,1 1 0 0 0,5 4-110 0 0,-6-7-258 0 0,0-1 0 0 0,1 0 0 0 0,0 0 1 0 0,1-1-1 0 0,-1 1 0 0 0,1-2 0 0 0,1 1 0 0 0,-1-1 0 0 0,1-1 1 0 0,1 1-1 0 0,-1-2 0 0 0,0 1 0 0 0,1-1 0 0 0,2 0 258 0 0,7-1-4303 0 0,-18-3 2901 0 0</inkml:trace>
  <inkml:trace contextRef="#ctx0" brushRef="#br0" timeOffset="298331.782">7131 15320 1576 0 0,'2'20'5218'0'0,"-14"25"-3950"0"0,7-29-615 0 0,3-11-539 0 0,0 0 0 0 0,1 0 0 0 0,0 0 0 0 0,-1 1 0 0 0,2-1 0 0 0,-1 1 0 0 0,1-1 0 0 0,-1 1-1 0 0,2-1 1 0 0,-1 0 0 0 0,0 1 0 0 0,1-1 0 0 0,0 1 0 0 0,1-1 0 0 0,-1 0 0 0 0,1 0 0 0 0,0 0-1 0 0,0 0 1 0 0,0 0 0 0 0,1 0 0 0 0,0 0 0 0 0,0-1 0 0 0,0 1 0 0 0,0-1 0 0 0,1 0 0 0 0,0 0-1 0 0,0 0-113 0 0,-1-3-118 0 0,1-1 0 0 0,-1 0-1 0 0,1 0 1 0 0,-1 0-1 0 0,1 0 1 0 0,-1-1 0 0 0,0 1-1 0 0,1-1 1 0 0,-1 0 0 0 0,1 0-1 0 0,-1 0 1 0 0,0 0-1 0 0,0 0 1 0 0,0-1 0 0 0,0 0-1 0 0,0 1 1 0 0,0-1-1 0 0,0 0 1 0 0,0-1 0 0 0,-1 1-1 0 0,1 0 1 0 0,-1-1 0 0 0,1 1-1 0 0,-1-1 1 0 0,0 0-1 0 0,0 0 1 0 0,-1 0 0 0 0,1 0-1 0 0,0 0 1 0 0,-1 0-1 0 0,0 0 1 0 0,1-2 118 0 0,-1 1-293 0 0,1-1 0 0 0,-1 1 0 0 0,0-1-1 0 0,-1 0 1 0 0,1 0 0 0 0,-1 0 0 0 0,0 1 0 0 0,0-1-1 0 0,0 0 1 0 0,0 0 0 0 0,-1 0 0 0 0,0 0 0 0 0,0 1 0 0 0,-1-1-1 0 0,1 1 1 0 0,-1-1 0 0 0,0 1 0 0 0,-2-5 293 0 0,-10-15-1377 0 0</inkml:trace>
  <inkml:trace contextRef="#ctx0" brushRef="#br0" timeOffset="298533.083">7094 15122 2156 0 0,'0'-9'7222'0'0,"1"1"-4421"0"0,1 0-3609 0 0,2-5-4666 0 0,-1 2 1847 0 0,-2 6 2245 0 0</inkml:trace>
  <inkml:trace contextRef="#ctx0" brushRef="#br0" timeOffset="298796.908">7345 14870 1756 0 0,'21'12'447'0'0,"0"1"1"0"0,-1 1-1 0 0,-1 1 0 0 0,0 1 1 0 0,-1 1-1 0 0,-1 0 0 0 0,-1 2 0 0 0,0-1 1 0 0,-1 2-1 0 0,-2 0 0 0 0,0 1 1 0 0,0 0-1 0 0,-2 1 0 0 0,-1 0 0 0 0,-1 1 1 0 0,-1 0-1 0 0,0 0 0 0 0,-2 1 1 0 0,3 23-448 0 0,-6-25 68 0 0,-1 1 1 0 0,0 0 0 0 0,-2 1 0 0 0,-1-1 0 0 0,-1 0 0 0 0,0-1 0 0 0,-2 1 0 0 0,-1 0 0 0 0,-1-1-1 0 0,0 0 1 0 0,-2 0 0 0 0,-1-1 0 0 0,0 0 0 0 0,-2 0 0 0 0,0-1 0 0 0,-1 0 0 0 0,-1-1-1 0 0,-1-1 1 0 0,-1 0 0 0 0,0-1 0 0 0,-5 3-69 0 0,11-10-452 0 0,-1 0 0 0 0,0 0 0 0 0,-1-1 0 0 0,0-1 0 0 0,0 0 0 0 0,-1 0 0 0 0,0-1 1 0 0,0-1-1 0 0,-1 0 0 0 0,1 0 0 0 0,-1-2 0 0 0,-1 1 0 0 0,1-2 0 0 0,-1 0 0 0 0,1 0 0 0 0,-1-1 0 0 0,0-1 0 0 0,0 0 0 0 0,0-1 0 0 0,-1-1 452 0 0,-29-10-1390 0 0</inkml:trace>
  <inkml:trace contextRef="#ctx0" brushRef="#br0" timeOffset="302252.125">4172 16488 1304 0 0,'0'0'785'0'0,"0"0"-90"0"0,0 0-109 0 0,0 0 20 0 0,2-16 1687 0 0,1 18-2198 0 0,-1 1 0 0 0,0 0 0 0 0,0-1 0 0 0,0 1 0 0 0,-1 0 0 0 0,1 0 0 0 0,-1 0 0 0 0,1 1 0 0 0,-1-1 0 0 0,0 0 0 0 0,0 0 0 0 0,-1 1 0 0 0,1-1 0 0 0,-1 0 0 0 0,1 1 0 0 0,-1-1 0 0 0,0 1 0 0 0,0-1 0 0 0,-1 0 0 0 0,1 1 0 0 0,-1-1 0 0 0,1 0 0 0 0,-1 1 0 0 0,0-1 0 0 0,0 0 0 0 0,-1 0 0 0 0,0 3-95 0 0,-1 14 303 0 0,2-7-211 0 0,1 0 0 0 0,1 0 0 0 0,0-1 1 0 0,0 1-1 0 0,2 0 0 0 0,-1-1 0 0 0,2 0 0 0 0,-1 1 1 0 0,2-1-1 0 0,0-1 0 0 0,0 1 0 0 0,1-1 0 0 0,0 0 1 0 0,3 2-93 0 0,-5-7-5 0 0,1-1-1 0 0,0 0 1 0 0,0 0 0 0 0,1-1 0 0 0,-1 0 0 0 0,1 0 0 0 0,0 0 0 0 0,0 0 0 0 0,1-1 0 0 0,-1 0 0 0 0,1 0 0 0 0,-1-1-1 0 0,1 0 1 0 0,0 0 0 0 0,0-1 0 0 0,0 1 0 0 0,0-1 0 0 0,0-1 0 0 0,0 0 0 0 0,5 0 5 0 0,-8 0-210 0 0,1 0 0 0 0,0-1 0 0 0,0 1 0 0 0,-1-1 0 0 0,1 0 0 0 0,-1-1 0 0 0,1 1 0 0 0,-1-1 0 0 0,1 0 0 0 0,-1 0 0 0 0,0 0 0 0 0,0 0 0 0 0,0-1 0 0 0,0 0 0 0 0,0 0 0 0 0,-1 0 0 0 0,1 0 0 0 0,-1 0 0 0 0,0-1 0 0 0,2-2 210 0 0,9-34-3055 0 0,-14 27 1608 0 0</inkml:trace>
  <inkml:trace contextRef="#ctx0" brushRef="#br0" timeOffset="302783.323">4236 16254 1028 0 0,'-2'1'8961'0'0,"11"-2"-6139"0"0,-22 1 1647 0 0,27-7-9977 0 0,9 6-2651 0 0,-19 0 6750 0 0</inkml:trace>
  <inkml:trace contextRef="#ctx0" brushRef="#br0" timeOffset="303997.756">8015 15299 1672 0 0,'0'0'1142'0'0,"-22"-4"3567"0"0,-5-12-3264 0 0,53-2 679 0 0,18 3-2007 0 0,0 3 0 0 0,1 1 0 0 0,0 2 1 0 0,0 2-1 0 0,1 2 0 0 0,-1 1 0 0 0,43 4-117 0 0,-85 0-159 0 0,1 0 0 0 0,-1 0-1 0 0,1 0 1 0 0,-1 0-1 0 0,1 0 1 0 0,-1 1-1 0 0,0-1 1 0 0,1 1 0 0 0,-1 0-1 0 0,0 0 1 0 0,1 1-1 0 0,-1-1 1 0 0,0 1-1 0 0,0-1 1 0 0,0 1-1 0 0,0 0 1 0 0,0 0 0 0 0,-1 0-1 0 0,1 1 1 0 0,-1-1-1 0 0,1 0 1 0 0,-1 1-1 0 0,2 2 160 0 0,-43 31-5954 0 0,15-24 4539 0 0</inkml:trace>
  <inkml:trace contextRef="#ctx0" brushRef="#br0" timeOffset="304245.395">7929 15510 1516 0 0,'12'8'3885'0'0,"20"-5"-3031"0"0,-28-3-607 0 0,268 10 2438 0 0,-89-8-5575 0 0,-65-13 9 0 0,-72 7 1365 0 0</inkml:trace>
  <inkml:trace contextRef="#ctx0" brushRef="#br0" timeOffset="304901.458">9222 15062 1272 0 0,'16'-18'8427'0'0,"-7"29"-5333"0"0,-2 48-3795 0 0,-5-38 1330 0 0,42 431 150 0 0,-43-444-830 0 0,-2 0 1 0 0,1 0-1 0 0,-1 0 0 0 0,0-1 1 0 0,-1 1-1 0 0,1 0 0 0 0,-2-1 1 0 0,1 1-1 0 0,-1-1 0 0 0,0 0 1 0 0,-1 0-1 0 0,1 0 0 0 0,-1 0 1 0 0,-1-1-1 0 0,1 1 0 0 0,-1-1 0 0 0,0 0 1 0 0,-1-1-1 0 0,1 1 0 0 0,-1-1 1 0 0,0 0-1 0 0,-1-1 0 0 0,1 1 1 0 0,-1-1-1 0 0,0 0 0 0 0,0-1 1 0 0,-6 3 50 0 0,101-32 2538 0 0,96-19-4806 0 0,-179 45 1858 0 0,46-13-2319 0 0,-32-5-3316 0 0,-19 18 4687 0 0</inkml:trace>
  <inkml:trace contextRef="#ctx0" brushRef="#br0" timeOffset="305341.342">9267 15123 1172 0 0,'0'-9'1493'0'0,"-5"-19"6051"0"0,-16 40-6467 0 0,5 6-1194 0 0,0 1 1 0 0,1 0-1 0 0,1 1 1 0 0,1 1 0 0 0,1 0-1 0 0,1 0 1 0 0,-6 16 116 0 0,-59 97-7731 0 0,65-119 6215 0 0</inkml:trace>
  <inkml:trace contextRef="#ctx0" brushRef="#br0" timeOffset="437874.867">21140 11370 876 0 0,'0'0'482'0'0,"0"0"-51"0"0,0 0-16 0 0,0 0-84 0 0,0 0-48 0 0,2-15 2048 0 0,1 18-2270 0 0,-1 1-1 0 0,1-1 1 0 0,-1 1-1 0 0,0 0 1 0 0,0 0-1 0 0,-1 0 1 0 0,1 0-1 0 0,-1 0 1 0 0,0 0-1 0 0,0 1 1 0 0,0-1-1 0 0,-1 0 1 0 0,0 1-1 0 0,1-1 0 0 0,-2 0 1 0 0,1 1-1 0 0,0-1 1 0 0,-1 0-1 0 0,0 1 1 0 0,0-1-1 0 0,0 0 1 0 0,0 0-1 0 0,-1 0 1 0 0,1 0-1 0 0,-1 0 1 0 0,0 0-1 0 0,-1 0-60 0 0,-4 33 361 0 0,-29 208 267 0 0,15-78-409 0 0,21 281-348 0 0,-55 41 405 0 0,34-196-554 0 0,0-114 322 0 0,-23 117-186 0 0,-14 457 46 0 0,-32-42 154 0 0,4-74 1005 0 0,64-178 549 0 0,22-458-1828 0 0,0-1-95 0 0,0-4-3878 0 0,4-45 1567 0 0,0 15 1330 0 0</inkml:trace>
  <inkml:trace contextRef="#ctx0" brushRef="#br0" timeOffset="439226.456">21175 11425 1348 0 0,'0'0'673'0'0,"-3"-2"-114"0"0,3 1-513 0 0,-1 0 1 0 0,0 1-1 0 0,1-1 0 0 0,-1 0 0 0 0,1 0 0 0 0,-1 1 1 0 0,1-1-1 0 0,0 0 0 0 0,-1 0 0 0 0,1 0 0 0 0,0 1 1 0 0,-1-1-1 0 0,1 0 0 0 0,0 0 0 0 0,0 0 0 0 0,0 0 1 0 0,0 0-1 0 0,0 0 0 0 0,0 0 0 0 0,0 1 0 0 0,0-1 1 0 0,0 0-1 0 0,0 0 0 0 0,1 0 0 0 0,-1 0 0 0 0,0 0 1 0 0,1 0-1 0 0,-1 1 0 0 0,0-1 0 0 0,1 0 1 0 0,-1 0-1 0 0,1 1 0 0 0,-1-1 0 0 0,1 0 0 0 0,0 0 1 0 0,-1 1-1 0 0,1-1 0 0 0,0 1 0 0 0,-1-1 0 0 0,1 1 1 0 0,0-1-1 0 0,0 1 0 0 0,-1-1 0 0 0,1 1 0 0 0,0 0 1 0 0,0-1-1 0 0,0 1 0 0 0,0 0 0 0 0,0 0 0 0 0,-1-1 1 0 0,1 1-1 0 0,0 0 0 0 0,0 0 0 0 0,0 0 0 0 0,0 0 1 0 0,0 0-1 0 0,0 0 0 0 0,0 1 0 0 0,-1-1 0 0 0,1 0 1 0 0,0 0-1 0 0,1 1-46 0 0,72-8 39 0 0,152 17 563 0 0,199 19 1035 0 0,275-23-1637 0 0,-405-8 59 0 0,66 14 97 0 0,819 42-27 0 0,-175-12-242 0 0,140-24-226 0 0,-848-34 277 0 0,1537-76 223 0 0,-249 89 873 0 0,-1263 23-632 0 0,-64-2-1260 0 0,-186-12-1975 0 0,-68-6 469 0 0,-11-2 1213 0 0</inkml:trace>
  <inkml:trace contextRef="#ctx0" brushRef="#br0" timeOffset="440714.657">21599 11749 1024 0 0,'0'0'491'0'0,"0"0"-138"0"0,3-13 801 0 0,53-27 1926 0 0,-49 49 220 0 0,-38 73-3391 0 0,12-34 290 0 0,-9 37 259 0 0,4 0-1 0 0,4 2 1 0 0,4 1-1 0 0,3 0 1 0 0,4 1 0 0 0,5 0-1 0 0,3 2-457 0 0,-5-43-2677 0 0,1-70-3741 0 0,8 5 5140 0 0</inkml:trace>
  <inkml:trace contextRef="#ctx0" brushRef="#br0" timeOffset="441291.987">21564 12073 2356 0 0,'-12'-27'3614'0'0,"71"-46"-2394"0"0,-44 63-1120 0 0,0 0 1 0 0,0 1-1 0 0,1 1 0 0 0,0 1 1 0 0,1 0-1 0 0,-1 1 0 0 0,1 1 1 0 0,1 0-1 0 0,-1 1 0 0 0,0 1 0 0 0,1 1 1 0 0,0 1-1 0 0,1 0-100 0 0,-12 1 15 0 0,-1 1 0 0 0,1 0 0 0 0,0 0 0 0 0,-1 0-1 0 0,1 1 1 0 0,-1 0 0 0 0,0 0 0 0 0,1 1 0 0 0,-1 0 0 0 0,0 0 0 0 0,-1 0-1 0 0,1 1 1 0 0,0 0 0 0 0,-1 0 0 0 0,0 0 0 0 0,0 1 0 0 0,0 0 0 0 0,-1 0 0 0 0,1 0-1 0 0,-1 0 1 0 0,0 1 0 0 0,-1-1 0 0 0,1 1 0 0 0,-1 0 0 0 0,0 0 0 0 0,-1 0-1 0 0,0 1 1 0 0,0-1 0 0 0,0 1 0 0 0,0-1 0 0 0,-1 1 0 0 0,0 0 0 0 0,-1-1-1 0 0,0 3-14 0 0,-2 1 33 0 0,-1 1 0 0 0,-1-2 0 0 0,0 1 0 0 0,0 0 0 0 0,-1-1 0 0 0,0 0 0 0 0,-1 0 0 0 0,1 0 0 0 0,-2-1 0 0 0,0 1 0 0 0,0-2 0 0 0,0 1 0 0 0,-1-1-1 0 0,0 0 1 0 0,0-1 0 0 0,0 0 0 0 0,-1 0 0 0 0,0 0 0 0 0,-1-1 0 0 0,1-1 0 0 0,-4 2-33 0 0,-9 5-10 0 0,-1-1-1 0 0,0 0 1 0 0,-1-2-1 0 0,1 0 1 0 0,-2-2 0 0 0,1 0-1 0 0,0-2 1 0 0,-1-1 0 0 0,-15 0 10 0 0,38-4-99 0 0,1 1 0 0 0,0-1 1 0 0,-1 1-1 0 0,1-1 1 0 0,0 1-1 0 0,-1-1 1 0 0,1 0-1 0 0,0 0 0 0 0,0 0 1 0 0,0 0-1 0 0,0 0 1 0 0,0 0-1 0 0,0 0 1 0 0,0 0-1 0 0,0 0 1 0 0,0 0-1 0 0,0 0 0 0 0,0-1 1 0 0,1 1-1 0 0,-1 0 1 0 0,0-1-1 0 0,1 1 1 0 0,0 0-1 0 0,-1-1 1 0 0,1 1-1 0 0,0-1 0 0 0,-1 1 1 0 0,1-1-1 0 0,0 1 1 0 0,0-1-1 0 0,0 1 1 0 0,0-1-1 0 0,1 1 0 0 0,-1 0 1 0 0,0-1-1 0 0,1 1 1 0 0,-1-1-1 0 0,1 1 1 0 0,-1 0-1 0 0,1-1 1 0 0,-1 1-1 0 0,1 0 0 0 0,0-1 1 0 0,0 1-1 0 0,0 0 1 0 0,0 0-1 0 0,0 0 1 0 0,0 0-1 0 0,0 0 0 0 0,0 0 1 0 0,0 0-1 0 0,0 0 1 0 0,0 0-1 0 0,1 1 1 0 0,-1-1-1 0 0,0 0 1 0 0,1 1-1 0 0,-1-1 0 0 0,0 1 1 0 0,1-1-1 0 0,-1 1 1 0 0,1 0-1 0 0,-1 0 1 0 0,1 0 98 0 0,22-17-1274 0 0</inkml:trace>
  <inkml:trace contextRef="#ctx0" brushRef="#br0" timeOffset="442102.032">22065 12337 1196 0 0,'0'0'525'0'0,"0"0"9"0"0,0 0-99 0 0,0 0 1 0 0,0 0-51 0 0,15 4 2639 0 0,-106 116-1260 0 0,85-109-1590 0 0,0 2 1 0 0,1-1-1 0 0,1 0 1 0 0,0 1-1 0 0,0 0 1 0 0,1 0-1 0 0,1 0 1 0 0,0 0-1 0 0,1 1 1 0 0,1 11-175 0 0,0-20 9 0 0,0 0 1 0 0,0 0 0 0 0,1 0-1 0 0,-1 0 1 0 0,1 0 0 0 0,0-1-1 0 0,1 1 1 0 0,-1 0 0 0 0,1 0-1 0 0,0-1 1 0 0,0 1 0 0 0,1-1 0 0 0,-1 0-1 0 0,1 0 1 0 0,0 0 0 0 0,0 0-1 0 0,0 0 1 0 0,1 0 0 0 0,-1-1-1 0 0,1 0 1 0 0,0 0 0 0 0,0 0-1 0 0,0 0 1 0 0,0 0 0 0 0,0-1 0 0 0,1 0-1 0 0,-1 0 1 0 0,1 0 0 0 0,0 0-1 0 0,-1-1-9 0 0,0 0-238 0 0,-1-1 0 0 0,0 0 0 0 0,0 0 0 0 0,0 0-1 0 0,0 0 1 0 0,0 0 0 0 0,1-1 0 0 0,-1 0 0 0 0,0 1-1 0 0,0-1 1 0 0,0 0 0 0 0,0-1 0 0 0,-1 1 0 0 0,1 0-1 0 0,0-1 1 0 0,0 0 0 0 0,-1 1 0 0 0,1-1 0 0 0,-1 0-1 0 0,1 0 1 0 0,-1-1 0 0 0,0 1 0 0 0,0 0 0 0 0,0-1-1 0 0,0 1 1 0 0,-1-1 0 0 0,1 0 0 0 0,-1 0 0 0 0,1 1-1 0 0,-1-1 1 0 0,1-2 238 0 0,4-11-1274 0 0</inkml:trace>
  <inkml:trace contextRef="#ctx0" brushRef="#br0" timeOffset="442571.286">22205 12157 1164 0 0,'5'-15'6797'0'0,"0"-1"-4236"0"0,-45-32-957 0 0,40 48-2145 0 0,29 3-7694 0 0,-23-5 6881 0 0</inkml:trace>
  <inkml:trace contextRef="#ctx0" brushRef="#br0" timeOffset="443184.845">22697 12099 1496 0 0,'0'0'753'0'0,"18"-8"2416"0"0,307-55-189 0 0,-194 51-5145 0 0,-129 12 888 0 0,8 9-1337 0 0,-12-4 1320 0 0</inkml:trace>
  <inkml:trace contextRef="#ctx0" brushRef="#br0" timeOffset="443414.316">22873 12196 1160 0 0,'28'-4'840'0'0,"4"4"-60"0"0,-14 0-208 0 0,6 0 4 0 0,34-11-128 0 0,-28 7-144 0 0,4 2-32 0 0,-2 1 28 0 0,-2-1-196 0 0,0 1 9 0 0,-14 1-5 0 0,7 0-501 0 0,-1 0-315 0 0,4 0-632 0 0,-2 0 8 0 0</inkml:trace>
  <inkml:trace contextRef="#ctx0" brushRef="#br0" timeOffset="443945.637">23682 11928 1360 0 0,'20'-10'8050'0'0,"-35"45"-7294"0"0,5-14-650 0 0,-7 31 127 0 0,2 2-1 0 0,2 0 0 0 0,3 1 0 0 0,2 0 1 0 0,2 1-1 0 0,3-1 0 0 0,2 1 1 0 0,5 32-233 0 0,-3-19 33 0 0,-2-70-108 0 0,1 0-1 0 0,-1 0 1 0 0,1 0-1 0 0,-1 0 0 0 0,1 0 1 0 0,-1 0-1 0 0,1 0 0 0 0,-1 1 1 0 0,0-1-1 0 0,0 0 0 0 0,1 0 1 0 0,-1 1-1 0 0,0-1 0 0 0,0 0 1 0 0,0 1-1 0 0,0-1 0 0 0,0 1 1 0 0,0-1-1 0 0,0 1 1 0 0,0-1-1 0 0,0 1 0 0 0,0 0 1 0 0,0-1-1 0 0,0 1 0 0 0,0 0 1 0 0,0 0-1 0 0,0 0 0 0 0,0 0 1 0 0,0 0-1 0 0,-1 0 0 0 0,1 0 1 0 0,0 0-1 0 0,0 0 0 0 0,0 1 1 0 0,0-1-1 0 0,0 0 1 0 0,0 1-1 0 0,0-1 0 0 0,0 1 1 0 0,0-1-1 0 0,0 1 0 0 0,0-1 1 0 0,0 1-1 0 0,1 0 0 0 0,-1 0 1 0 0,0-1-1 0 0,0 1 0 0 0,1 0 1 0 0,-1 0-1 0 0,0 0 0 0 0,1 0 1 0 0,-1-1-1 0 0,1 1 1 0 0,-1 0-1 0 0,1 0 0 0 0,-1 0 1 0 0,1 0-1 0 0,0 1 0 0 0,-1-1 1 0 0,1 0-1 0 0,0 0 0 0 0,0 0 1 0 0,0 1 75 0 0,-6-54-3975 0 0,6 35 2547 0 0</inkml:trace>
  <inkml:trace contextRef="#ctx0" brushRef="#br0" timeOffset="444271.127">23663 11883 1356 0 0,'4'-8'215'0'0,"1"1"1"0"0,0 0-1 0 0,0 1 0 0 0,0-1 1 0 0,1 1-1 0 0,0 0 0 0 0,0 0 0 0 0,1 0 1 0 0,-1 1-1 0 0,1 0 0 0 0,0 1 1 0 0,1-1-1 0 0,-1 2 0 0 0,1-1 0 0 0,0 1 1 0 0,0 0-1 0 0,0 0 0 0 0,0 1 1 0 0,0 0-1 0 0,0 0 0 0 0,1 1 0 0 0,-1 1 1 0 0,9-1-216 0 0,-12 1 43 0 0,0 0 0 0 0,0 0 0 0 0,1 1 1 0 0,-1 0-1 0 0,0 0 0 0 0,0 0 0 0 0,0 0 0 0 0,0 1 1 0 0,0 0-1 0 0,0 0 0 0 0,-1 0 0 0 0,1 1 1 0 0,0-1-1 0 0,-1 1 0 0 0,0 0 0 0 0,0 0 0 0 0,0 1 1 0 0,0-1-1 0 0,0 1 0 0 0,-1 0 0 0 0,0 0 1 0 0,1 0-1 0 0,-2 1 0 0 0,1-1 0 0 0,0 1 0 0 0,-1-1 1 0 0,0 1-1 0 0,0 0 0 0 0,0 0 0 0 0,-1 0 1 0 0,1 0-1 0 0,-1 0 0 0 0,0 0 0 0 0,-1 0 0 0 0,1 1 1 0 0,-1-1-1 0 0,0 0 0 0 0,-1 1-43 0 0,0 1 59 0 0,0 0 0 0 0,0 1 0 0 0,-1-1 1 0 0,0 0-1 0 0,0 0 0 0 0,-1 0 0 0 0,0 0 0 0 0,0-1 0 0 0,-1 1 0 0 0,0-1 0 0 0,0 0 1 0 0,0 0-1 0 0,-1 0 0 0 0,0 0 0 0 0,0-1 0 0 0,0 0 0 0 0,-1 0 0 0 0,0 0 0 0 0,0-1 1 0 0,0 0-1 0 0,0 0 0 0 0,-6 2-59 0 0,-153 63 150 0 0,165-70-298 0 0,0 1 0 0 0,0 0 0 0 0,0-1 0 0 0,0 1 0 0 0,-1 0 0 0 0,1-1 0 0 0,0 1 0 0 0,0 0 0 0 0,0-1 0 0 0,-1 1 0 0 0,1 0 0 0 0,0 0 0 0 0,-1-1 0 0 0,1 1 0 0 0,0 0 0 0 0,0 0 0 0 0,-1-1 0 0 0,1 1 0 0 0,0 0 0 0 0,-1 0 0 0 0,1 0 0 0 0,0 0 0 0 0,-1 0 0 0 0,1-1 0 0 0,-1 1 0 0 0,1 0 0 0 0,0 0 0 0 0,-1 0 0 0 0,1 0 148 0 0,34-20-2727 0 0,-10 10 1477 0 0</inkml:trace>
  <inkml:trace contextRef="#ctx0" brushRef="#br0" timeOffset="444568.318">24502 11812 1532 0 0,'-64'20'5168'0'0,"-29"47"-3854"0"0,74-52-675 0 0,3-2-471 0 0,1 0 1 0 0,1 1 0 0 0,0 0-1 0 0,1 2 1 0 0,1-1 0 0 0,0 1-1 0 0,1 1 1 0 0,1 0 0 0 0,0 1-1 0 0,2 0 1 0 0,0 0 0 0 0,1 0-1 0 0,0 1 1 0 0,2 1 0 0 0,0-1-1 0 0,2 1 1 0 0,0-1-1 0 0,1 1 1 0 0,0 15-169 0 0,3-22-182 0 0,0 0-1 0 0,1 0 1 0 0,0 0 0 0 0,1 0-1 0 0,1-1 1 0 0,0 1 0 0 0,0-1-1 0 0,1 0 1 0 0,1 0 0 0 0,0 0-1 0 0,1-1 1 0 0,0 0 0 0 0,0 0-1 0 0,1-1 1 0 0,1 0-1 0 0,0-1 1 0 0,0 1 0 0 0,0-2-1 0 0,2 1 1 0 0,0 0 182 0 0,105 29-5282 0 0,-99-38 4098 0 0</inkml:trace>
  <inkml:trace contextRef="#ctx0" brushRef="#br0" timeOffset="445188.912">24868 11916 1300 0 0,'16'-4'5309'0'0,"-24"10"-3042"0"0,-17 11-1911 0 0,0 7-125 0 0,0 2 0 0 0,1 1 0 0 0,2 1 0 0 0,1 1 0 0 0,1 1 0 0 0,-12 24-231 0 0,-17 25 195 0 0,29-42-385 0 0,-24 28-4090 0 0,33-62 404 0 0,11-3 2605 0 0</inkml:trace>
  <inkml:trace contextRef="#ctx0" brushRef="#br0" timeOffset="445452.08">24566 11968 1648 0 0,'8'-19'3935'0'0,"7"28"-302"0"0,144 192-1740 0 0,-26-95-6387 0 0,-117-103 1381 0 0,-15-3 1651 0 0</inkml:trace>
  <inkml:trace contextRef="#ctx0" brushRef="#br0" timeOffset="445717.466">25150 11908 1612 0 0,'38'-2'5497'0'0,"21"-8"-3839"0"0,11-2-1221 0 0,-38 9-242 0 0,82-3-1016 0 0,-52 26-2673 0 0,-59-12 1006 0 0,-9-3 1184 0 0</inkml:trace>
  <inkml:trace contextRef="#ctx0" brushRef="#br0" timeOffset="445919.793">25183 12094 1360 0 0,'4'12'4677'0'0,"27"-1"-3539"0"0,-29-11-908 0 0,25 6 34 0 0,0-2-1 0 0,1-1 0 0 0,-1-1 0 0 0,1-1 1 0 0,-1-1-1 0 0,1-1 0 0 0,8-3-263 0 0,117-19-2703 0 0,-127 18 1809 0 0,17-6-1705 0 0,-31 6 1383 0 0</inkml:trace>
  <inkml:trace contextRef="#ctx0" brushRef="#br0" timeOffset="446402.808">25766 11896 1756 0 0,'72'12'4991'0'0,"-66"-7"-4853"0"0,-1 0-1 0 0,0-1 1 0 0,0 2 0 0 0,0-1 0 0 0,0 1 0 0 0,-1-1-1 0 0,0 1 1 0 0,0 0 0 0 0,0 1 0 0 0,-1-1 0 0 0,0 1-1 0 0,0-1 1 0 0,-1 1 0 0 0,0 0 0 0 0,0 0-1 0 0,-1 0 1 0 0,1 0 0 0 0,-1 0 0 0 0,-1 0 0 0 0,0 1-1 0 0,0-1 1 0 0,0 0 0 0 0,-1 0 0 0 0,0 0 0 0 0,-1 6-138 0 0,-6 3 184 0 0,0 0 0 0 0,-1-1 0 0 0,-1 1 0 0 0,0-2 0 0 0,-1 0 0 0 0,0 0 0 0 0,-2-1 0 0 0,1 0 0 0 0,-1-1 0 0 0,-1 0 0 0 0,0-1 0 0 0,-1-1 0 0 0,0-1 0 0 0,-1 0 1 0 0,0 0-185 0 0,40-47-5162 0 0,33-11 991 0 0,-36 30 2831 0 0</inkml:trace>
  <inkml:trace contextRef="#ctx0" brushRef="#br0" timeOffset="446698.353">26151 11898 1228 0 0,'-51'14'4799'0'0,"-25"33"-3765"0"0,64-39-557 0 0,-1-1-304 0 0,0 1 0 0 0,1 0 1 0 0,-1 1-1 0 0,2 0 0 0 0,-1 1 0 0 0,1 0 0 0 0,1 1 0 0 0,0 0 1 0 0,0 0-1 0 0,1 1 0 0 0,1 1 0 0 0,0-1 0 0 0,0 1 0 0 0,2 1 1 0 0,-1-1-1 0 0,2 1 0 0 0,0 0 0 0 0,0 1 0 0 0,0 5-173 0 0,6-14-8 0 0,-1-1 0 0 0,1 1-1 0 0,1-1 1 0 0,-1 0 0 0 0,1 1 0 0 0,0-1-1 0 0,0 0 1 0 0,0 0 0 0 0,1 0-1 0 0,0-1 1 0 0,0 1 0 0 0,0-1 0 0 0,0 1-1 0 0,1-1 1 0 0,-1 0 0 0 0,1 0-1 0 0,0 0 1 0 0,1-1 0 0 0,-1 0 0 0 0,1 0-1 0 0,-1 0 1 0 0,1 0 0 0 0,0 0-1 0 0,0-1 1 0 0,0 0 0 0 0,2 0 8 0 0,144 29-5427 0 0,-83-42 2777 0 0,-42 1 1354 0 0</inkml:trace>
  <inkml:trace contextRef="#ctx0" brushRef="#br0" timeOffset="447013.492">26319 12222 1224 0 0,'-58'68'5819'0'0,"25"63"-2046"0"0,33-125-3774 0 0,1-1 1 0 0,0 1-1 0 0,0-1 1 0 0,0 1-1 0 0,0-1 1 0 0,1 0-1 0 0,0 1 1 0 0,0-1-1 0 0,1 0 1 0 0,-1 0-1 0 0,1-1 1 0 0,0 1-1 0 0,0 0 1 0 0,1-1-1 0 0,-1 0 1 0 0,1 0-1 0 0,0 0 1 0 0,0 0-1 0 0,0 0 1 0 0,4 1 0 0 0,3-30-8644 0 0,-14 8 7330 0 0</inkml:trace>
  <inkml:trace contextRef="#ctx0" brushRef="#br0" timeOffset="447452.272">26308 12087 1824 0 0,'-2'-2'1797'0'0,"-5"-5"2761"0"0,9-6-2435 0 0,-1 12-2013 0 0,-51-5 2118 0 0,33 8-437 0 0,2-3-4331 0 0,29-5-6087 0 0,-7 5 7371 0 0</inkml:trace>
  <inkml:trace contextRef="#ctx0" brushRef="#br0" timeOffset="447748.852">26578 11826 1636 0 0,'27'-9'5723'0'0,"-3"41"-4377"0"0,5 49-995 0 0,-11-14 371 0 0,-3 0 0 0 0,-4 1 0 0 0,-2 1 0 0 0,0 60-722 0 0,-8-112 67 0 0,0 1 0 0 0,-1 0 0 0 0,-1 0-1 0 0,-1 0 1 0 0,0 0 0 0 0,-2 0-1 0 0,0-1 1 0 0,0 1 0 0 0,-2-1-1 0 0,0 0 1 0 0,-1-1 0 0 0,-1 1 0 0 0,0-2-1 0 0,-1 1 1 0 0,-1-1 0 0 0,0 0-1 0 0,-1-1 1 0 0,-1 0 0 0 0,0-1-1 0 0,-1-1 1 0 0,0 1 0 0 0,-1-2-1 0 0,-1 0 1 0 0,1-1 0 0 0,-2 0 0 0 0,-12 5-67 0 0,25-14-235 0 0,0 0 1 0 0,0 0-1 0 0,0 0 1 0 0,-1-1-1 0 0,1 1 1 0 0,0-1-1 0 0,0 0 1 0 0,-1 0-1 0 0,1 0 1 0 0,0-1-1 0 0,0 1 1 0 0,0-1-1 0 0,-1 1 1 0 0,1-1-1 0 0,0 0 1 0 0,0 0-1 0 0,0-1 1 0 0,0 1-1 0 0,0-1 1 0 0,1 1-1 0 0,-1-1 1 0 0,0 0-1 0 0,1 0 1 0 0,-1 0-1 0 0,1 0 1 0 0,0-1-1 0 0,-1 1 1 0 0,1-1-1 0 0,0 1 1 0 0,1-1-1 0 0,-1 0 1 0 0,0 0-1 0 0,1 1 1 0 0,-1-1-1 0 0,1 0 1 0 0,0 0-1 0 0,0-1 1 0 0,0 1-1 0 0,1 0 1 0 0,-1 0-1 0 0,1 0 1 0 0,0-1-1 0 0,-1 1 1 0 0,1 0-1 0 0,1-3 235 0 0,-3-15-1110 0 0</inkml:trace>
  <inkml:trace contextRef="#ctx0" brushRef="#br0" timeOffset="448663.678">26926 12103 2116 0 0,'0'0'858'0'0,"0"0"-54"0"0,0 0-82 0 0,0 0-75 0 0,0 0-75 0 0,1-5-46 0 0,7-2-366 0 0,-1 0 0 0 0,1 1 1 0 0,1 0-1 0 0,-1 1 1 0 0,1-1-1 0 0,0 1 1 0 0,0 1-1 0 0,1 0 1 0 0,0 0-1 0 0,-1 1 0 0 0,1 1 1 0 0,0-1-1 0 0,0 1 1 0 0,0 1-1 0 0,1 0 1 0 0,-1 0-1 0 0,0 1 0 0 0,2 1-160 0 0,23-6 262 0 0,180-16-2141 0 0,-227 41-2220 0 0,-6-10 2847 0 0</inkml:trace>
  <inkml:trace contextRef="#ctx0" brushRef="#br0" timeOffset="448901.655">27025 12234 2600 0 0,'22'6'1024'0'0,"4"-2"-136"0"0,-13-4-44 0 0,30 3-91 0 0,-13-3-77 0 0,-15 0-28 0 0,7 0-148 0 0,7 0-20 0 0,0 0-148 0 0,1 0-104 0 0,-1 0-188 0 0,-2 0-236 0 0,0 0 28 0 0,-1 0-1044 0 0,-2 0 84 0 0,-2 0-389 0 0,14-15 13 0 0,-25 11 20 0 0</inkml:trace>
  <inkml:trace contextRef="#ctx0" brushRef="#br0" timeOffset="449695.214">27718 11857 1336 0 0,'57'-39'8330'0'0,"-68"109"-6812"0"0,-7 38-836 0 0,5 1 1 0 0,5 0-1 0 0,6 93-682 0 0,20 13 442 0 0,-9 76 418 0 0,-10-291-925 0 0,1-1-1 0 0,0 1 0 0 0,-1 0 1 0 0,1-1-1 0 0,-1 1 0 0 0,1 0 1 0 0,-1-1-1 0 0,1 1 1 0 0,-1 0-1 0 0,1-1 0 0 0,-1 1 1 0 0,1 0-1 0 0,-1 0 0 0 0,1 0 1 0 0,-1 0-1 0 0,0 0 0 0 0,1 0 1 0 0,-1-1-1 0 0,1 1 0 0 0,-1 0 1 0 0,1 1-1 0 0,-1-1 1 0 0,0 0-1 0 0,1 0 0 0 0,-1 0 1 0 0,1 0-1 0 0,-1 0 0 0 0,1 0 1 0 0,-1 1-1 0 0,1-1 0 0 0,-1 0 1 0 0,1 1-1 0 0,-1-1 0 0 0,1 0 1 0 0,-1 1-1 0 0,1-1 1 0 0,-1 0-1 0 0,1 1 0 0 0,0-1 1 0 0,-1 1-1 0 0,1-1 0 0 0,0 1 1 0 0,-1-1-1 0 0,1 1 0 0 0,0-1 1 0 0,-1 1-1 0 0,1-1 0 0 0,0 1 1 0 0,0-1-1 0 0,0 1 1 0 0,0-1-1 0 0,0 1 0 0 0,0 0 1 0 0,0-1-1 0 0,-1 1 0 0 0,2-1 1 0 0,-1 1 65 0 0,19-142-8196 0 0,-15 112 7048 0 0</inkml:trace>
  <inkml:trace contextRef="#ctx0" brushRef="#br0" timeOffset="450070.87">27756 12294 1008 0 0,'33'-89'6010'0'0,"-25"80"-5837"0"0,1 1 1 0 0,0-1 0 0 0,1 2 0 0 0,0 0-1 0 0,0 0 1 0 0,1 0 0 0 0,-1 1-1 0 0,1 1 1 0 0,0 0 0 0 0,1 1 0 0 0,0 0-1 0 0,-1 0 1 0 0,1 1 0 0 0,0 1-1 0 0,0 0 1 0 0,1 1 0 0 0,10 0-174 0 0,-20 1 34 0 0,-1 0 1 0 0,1 0-1 0 0,0 1 1 0 0,0-1-1 0 0,0 1 0 0 0,-1 0 1 0 0,1 0-1 0 0,-1 0 1 0 0,1 0-1 0 0,0 0 0 0 0,-1 0 1 0 0,0 1-1 0 0,1-1 1 0 0,-1 1-1 0 0,0 0 0 0 0,0 0 1 0 0,0 0-1 0 0,0 0 1 0 0,0 0-1 0 0,0 0 0 0 0,0 0 1 0 0,-1 1-1 0 0,1-1 1 0 0,-1 0-1 0 0,0 1 0 0 0,0 0 1 0 0,0-1-1 0 0,0 1 1 0 0,0 0-1 0 0,0-1 1 0 0,-1 1-1 0 0,1 0 0 0 0,-1 0 1 0 0,0-1-1 0 0,0 1 1 0 0,0 0-1 0 0,0 0 0 0 0,-1 2-34 0 0,-4 2 78 0 0,0 1-1 0 0,-1-1 0 0 0,-1 1 0 0 0,1-2 0 0 0,-1 1 1 0 0,0-1-1 0 0,0 0 0 0 0,-1 0 0 0 0,0-1 1 0 0,0 0-1 0 0,0 0 0 0 0,0-1 0 0 0,-1 0 0 0 0,0-1 1 0 0,0 0-1 0 0,0 0 0 0 0,-5 0-77 0 0,-49 22 392 0 0,-51 17-2269 0 0,113-42 1291 0 0,123 9-7112 0 0,-100-9 6444 0 0</inkml:trace>
  <inkml:trace contextRef="#ctx0" brushRef="#br0" timeOffset="450442.286">28395 12466 1272 0 0,'20'-10'4454'0'0,"-24"16"-374"0"0,-114 113-2103 0 0,-17 95-969 0 0,125-192-1269 0 0,-20 41-247 0 0,4-34-3607 0 0,12-25-1251 0 0,14-4 4105 0 0</inkml:trace>
  <inkml:trace contextRef="#ctx0" brushRef="#br0" timeOffset="450720.746">28079 12472 976 0 0,'1'1'181'0'0,"-1"-1"0"0"0,0 0-1 0 0,1 1 1 0 0,-1-1 0 0 0,0 0-1 0 0,1 1 1 0 0,-1-1 0 0 0,0 0 0 0 0,1 0-1 0 0,-1 1 1 0 0,0-1 0 0 0,1 0 0 0 0,-1 0-1 0 0,1 0 1 0 0,-1 0 0 0 0,1 0-1 0 0,-1 1 1 0 0,0-1 0 0 0,1 0 0 0 0,-1 0-1 0 0,1 0 1 0 0,-1 0 0 0 0,1 0-1 0 0,-1 0 1 0 0,1-1 0 0 0,-1 1 0 0 0,0 0-1 0 0,1 0 1 0 0,-1 0 0 0 0,1 0 0 0 0,-1 0-1 0 0,1-1 1 0 0,-1 1 0 0 0,0 0-1 0 0,1 0 1 0 0,-1 0 0 0 0,0-1 0 0 0,1 1-1 0 0,-1 0 1 0 0,0-1 0 0 0,1 1 0 0 0,-1 0-1 0 0,0-1 1 0 0,0 1 0 0 0,1-1-1 0 0,-1 1 1 0 0,0 0 0 0 0,0-1 0 0 0,0 1-1 0 0,1-1 1 0 0,-1 1 0 0 0,0 0 0 0 0,0-1-1 0 0,0 1 1 0 0,0-1 0 0 0,0 0-181 0 0,8 17 155 0 0,162 252 3051 0 0,-44-98-8708 0 0,-124-169-86 0 0,-5-7 4300 0 0</inkml:trace>
  <inkml:trace contextRef="#ctx0" brushRef="#br0" timeOffset="451594.794">28646 11868 1356 0 0,'0'0'766'0'0,"0"0"-36"0"0,0 0-26 0 0,-3-3-93 0 0,-5 2-444 0 0,0 0-1 0 0,0 1 1 0 0,0 0-1 0 0,1 1 1 0 0,-1 0-1 0 0,0 0 1 0 0,0 0-1 0 0,1 1 1 0 0,-1 1-1 0 0,1-1 1 0 0,-1 1-1 0 0,1 0 1 0 0,0 1 0 0 0,0-1-1 0 0,1 1 1 0 0,-1 1-1 0 0,1 0 1 0 0,0-1-1 0 0,0 2 1 0 0,0-1-1 0 0,1 1 1 0 0,0 0-1 0 0,0 0-166 0 0,-6 5 148 0 0,0 0 0 0 0,2 1-1 0 0,-1 0 1 0 0,2 0 0 0 0,0 1 0 0 0,0 0-1 0 0,1 1 1 0 0,1 0 0 0 0,0 0-1 0 0,0 0 1 0 0,2 1 0 0 0,0-1-1 0 0,1 1 1 0 0,0 0 0 0 0,1 0 0 0 0,1 0-1 0 0,0 5-147 0 0,2-9 28 0 0,0-1-1 0 0,1 0 1 0 0,0 1-1 0 0,1-1 0 0 0,0 0 1 0 0,1-1-1 0 0,0 1 1 0 0,0 0-1 0 0,1-1 0 0 0,0 0 1 0 0,1 0-1 0 0,0-1 1 0 0,0 1-1 0 0,1-1 1 0 0,0-1-1 0 0,0 1 0 0 0,1-1 1 0 0,0-1-1 0 0,4 4-27 0 0,108 59-3578 0 0,-42-54-644 0 0,-75-15 2917 0 0</inkml:trace>
  <inkml:trace contextRef="#ctx0" brushRef="#br0" timeOffset="452153.654">28748 11986 944 0 0,'60'-41'4779'0'0,"-59"40"-4567"0"0,8 4 136 0 0,-5 2-251 0 0,0 0 1 0 0,0 1-1 0 0,0-1 0 0 0,-1 1 0 0 0,0 0 0 0 0,0 1 0 0 0,-1-1 1 0 0,0 0-1 0 0,0 1 0 0 0,0-1 0 0 0,-1 1 0 0 0,0-1 0 0 0,0 1 1 0 0,-1 0-1 0 0,0-1 0 0 0,0 1 0 0 0,0 0 0 0 0,-1 0 0 0 0,0-1 1 0 0,0 1-1 0 0,-1-1 0 0 0,0 1 0 0 0,0-1 0 0 0,0 0 0 0 0,-1 1 1 0 0,0-1-1 0 0,0 0 0 0 0,-1-1 0 0 0,1 1 0 0 0,-2 0-97 0 0,-10 13 147 0 0,0 0 0 0 0,-2-1 0 0 0,0-1-1 0 0,-1 0 1 0 0,-1-1 0 0 0,0-1 0 0 0,-1-1-1 0 0,-1-1 1 0 0,-10 4-147 0 0,24-12-171 0 0,66-48-6987 0 0,-41 31 5760 0 0</inkml:trace>
  <inkml:trace contextRef="#ctx0" brushRef="#br0" timeOffset="452433.377">29011 11977 1576 0 0,'-33'10'3866'0'0,"-40"45"-1763"0"0,65-48-1957 0 0,1-1 0 0 0,0 2-1 0 0,0-1 1 0 0,1 1-1 0 0,0 0 1 0 0,0 0 0 0 0,0 1-1 0 0,2 0 1 0 0,-1 0 0 0 0,1 0-1 0 0,0 0 1 0 0,1 1-1 0 0,0-1 1 0 0,0 1 0 0 0,1 0-1 0 0,0 0 1 0 0,0 8-146 0 0,3-12 8 0 0,-1 0 0 0 0,1-1 0 0 0,0 1 1 0 0,1-1-1 0 0,-1 0 0 0 0,1 1 0 0 0,0-1 0 0 0,1 0 0 0 0,-1 0 0 0 0,1 0 1 0 0,0 0-1 0 0,0 0 0 0 0,0-1 0 0 0,1 0 0 0 0,0 1 0 0 0,0-1 1 0 0,0 0-1 0 0,0-1 0 0 0,0 1 0 0 0,1-1 0 0 0,0 0 0 0 0,0 0 0 0 0,0 0 1 0 0,0-1-1 0 0,4 2-8 0 0,137 36-4587 0 0,-99-37 1947 0 0,-37-3 1350 0 0</inkml:trace>
  <inkml:trace contextRef="#ctx0" brushRef="#br0" timeOffset="452837.472">29278 12220 1304 0 0,'-11'44'5293'0'0,"1"-11"-4512"0"0,8-24-568 0 0,1 1 0 0 0,0 0 0 0 0,0 0 0 0 0,1 0 1 0 0,1 0-1 0 0,0-1 0 0 0,0 1 0 0 0,1 0 0 0 0,0 0 0 0 0,1-1 0 0 0,0 0 0 0 0,0 1 0 0 0,1-1 0 0 0,0 0 0 0 0,1-1 1 0 0,1 4-214 0 0,61 17-2433 0 0,-28-63-3474 0 0,-39 23 4519 0 0</inkml:trace>
  <inkml:trace contextRef="#ctx0" brushRef="#br0" timeOffset="453193.784">29280 12087 1484 0 0,'-6'0'378'0'0,"-57"-2"4408"0"0,52-1-2528 0 0,41-4-1271 0 0,-60-6 2208 0 0,6 8-3953 0 0,34-10-5154 0 0,6 0 3698 0 0,-3 6 937 0 0,0 0 22 0 0</inkml:trace>
  <inkml:trace contextRef="#ctx0" brushRef="#br0" timeOffset="453506.72">29552 11838 1644 0 0,'65'63'4729'0'0,"-52"-42"-4350"0"0,-1 2 1 0 0,-2-1 0 0 0,0 2 0 0 0,-1-1 0 0 0,-1 1 0 0 0,-2 0 0 0 0,0 1 0 0 0,-2 0-1 0 0,0-1 1 0 0,-2 1 0 0 0,-1 1 0 0 0,-1 15-380 0 0,-1-11 131 0 0,-2-1 0 0 0,-1 0 0 0 0,-1 0 0 0 0,-2-1 0 0 0,0 1 0 0 0,-2-1 0 0 0,-1-1 0 0 0,-2 0 0 0 0,0 0 0 0 0,-5 5-131 0 0,-106 142-2731 0 0,107-158 2052 0 0,0 0 0 0 0,-2-2 0 0 0,1 0 0 0 0,-2-1 0 0 0,0-1 0 0 0,0 0 0 0 0,-1-2 0 0 0,-1 0 0 0 0,1-1 0 0 0,-8 1 679 0 0,-10 2-1216 0 0</inkml:trace>
  <inkml:trace contextRef="#ctx0" brushRef="#br0" timeOffset="455377.237">24329 13516 916 0 0,'0'0'595'0'0,"34"3"4400"0"0,-60 136-3568 0 0,25-130-1427 0 0,0-1 0 0 0,0 1 1 0 0,1 0-1 0 0,0 0 0 0 0,1 0 1 0 0,0-1-1 0 0,0 1 0 0 0,1 0 0 0 0,0-1 1 0 0,1 1-1 0 0,0-1 0 0 0,0 0 1 0 0,0 0-1 0 0,1 0 0 0 0,1 0 1 0 0,-1-1-1 0 0,1 1 0 0 0,0-1 0 0 0,1-1 1 0 0,0 1-1 0 0,0-1 0 0 0,0 0 1 0 0,1 0-1 0 0,0 0 0 0 0,0-1 1 0 0,0 0-1 0 0,1-1 0 0 0,-1 1 0 0 0,1-2 1 0 0,0 1-1 0 0,1-1 0 0 0,-7-2-901 0 0,0-44-2696 0 0,-9 20 2313 0 0</inkml:trace>
  <inkml:trace contextRef="#ctx0" brushRef="#br0" timeOffset="455691.963">24497 13300 1924 0 0,'-10'-6'5788'0'0,"13"-24"-2585"0"0,2 18-3430 0 0,-4 30-5028 0 0,3-6 2886 0 0,-1-6 1249 0 0</inkml:trace>
  <inkml:trace contextRef="#ctx0" brushRef="#br0" timeOffset="455987.077">24695 13614 1496 0 0,'24'-7'6531'0'0,"91"-19"-5122"0"0,31 10-1220 0 0,-46 12-2809 0 0,-33 24-1660 0 0,-66-14 2855 0 0</inkml:trace>
  <inkml:trace contextRef="#ctx0" brushRef="#br0" timeOffset="456144.769">24814 13811 1048 0 0,'3'0'1048'0'0,"5"0"-88"0"0,0-2-88 0 0,14-1-100 0 0,-7 3-136 0 0,29-10-27 0 0,-8 5-125 0 0,-4 1-28 0 0,1-1-212 0 0,2 1-140 0 0,2 1-12 0 0,2 0-476 0 0,-6-2-324 0 0,1 4-597 0 0,-2-2-55 0 0,-5-2 32 0 0,0-1-36 0 0</inkml:trace>
  <inkml:trace contextRef="#ctx0" brushRef="#br0" timeOffset="456377.899">25634 13461 976 0 0,'18'-11'6284'0'0,"-13"35"-3715"0"0,-5-8-2650 0 0,4 219 961 0 0,-3-79-3629 0 0,-1-149 2377 0 0,0 1-1 0 0,-1 0 1 0 0,1-1-1 0 0,-2 1 0 0 0,1 0 1 0 0,-1-1-1 0 0,0 1 0 0 0,0-1 1 0 0,-1 0-1 0 0,0 0 1 0 0,-1 0-1 0 0,1 0 0 0 0,-1 0 1 0 0,0-1-1 0 0,-1 1 373 0 0,-7 8-1362 0 0</inkml:trace>
  <inkml:trace contextRef="#ctx0" brushRef="#br0" timeOffset="456846.741">25999 13908 1236 0 0,'2'0'1247'0'0,"3"1"3597"0"0,-8 8-2875 0 0,-3 7-1913 0 0,3-6-98 0 0,0 0 0 0 0,-1 0 1 0 0,0 0-1 0 0,-1 0 0 0 0,0-1 0 0 0,0 0 0 0 0,-1 0 0 0 0,0 0 0 0 0,0-1 0 0 0,-1 0 0 0 0,0 0 1 0 0,-1-1-1 0 0,0 0 0 0 0,0 0 0 0 0,0-1 0 0 0,-1 0 0 0 0,-2 1 42 0 0,-1-5-1472 0 0,10-1-2469 0 0,2-1 2426 0 0</inkml:trace>
  <inkml:trace contextRef="#ctx0" brushRef="#br0" timeOffset="457609.528">26175 13537 1368 0 0,'0'0'836'0'0,"0"0"-166"0"0,0 0-114 0 0,5-6-30 0 0,-1 1-447 0 0,0 1-1 0 0,-1-1 1 0 0,2 1 0 0 0,-1 0 0 0 0,0 0 0 0 0,1 1-1 0 0,0-1 1 0 0,0 1 0 0 0,0 0 0 0 0,0 1 0 0 0,0-1-1 0 0,0 1 1 0 0,1 0 0 0 0,0 0 0 0 0,-1 0 0 0 0,1 1 0 0 0,0 0-1 0 0,-1 0 1 0 0,1 1 0 0 0,0-1 0 0 0,0 1 0 0 0,0 0-1 0 0,0 1 1 0 0,1 0-79 0 0,-1 1 46 0 0,0 1-1 0 0,0-1 0 0 0,-1 1 0 0 0,1 0 1 0 0,-1 1-1 0 0,0-1 0 0 0,0 1 1 0 0,-1 0-1 0 0,1 0 0 0 0,-1 1 1 0 0,1-1-1 0 0,-1 1 0 0 0,-1 0 1 0 0,1 0-1 0 0,-1 1 0 0 0,0-1 1 0 0,0 1-1 0 0,0-1 0 0 0,-1 1 1 0 0,0 0-1 0 0,0 0 0 0 0,-1 0 1 0 0,1 0-1 0 0,-1 0 0 0 0,0 0 0 0 0,-1 0 1 0 0,0 1-1 0 0,0-1 0 0 0,0 0 1 0 0,-1 0-1 0 0,0 0 0 0 0,0 1 1 0 0,0-1-1 0 0,-2 4-45 0 0,-8 13 287 0 0,0-1-1 0 0,-2 0 1 0 0,0-1 0 0 0,-2-1-1 0 0,0 0 1 0 0,-1-1-1 0 0,-1 0 1 0 0,-1-2 0 0 0,-12 11-287 0 0,4-3 284 0 0,25-25-283 0 0,1 1 1 0 0,-1-1-1 0 0,0 1 1 0 0,1 0 0 0 0,-1-1-1 0 0,1 1 1 0 0,-1 0 0 0 0,0-1-1 0 0,1 1 1 0 0,0 0-1 0 0,-1 0 1 0 0,1 0 0 0 0,-1-1-1 0 0,1 1 1 0 0,0 0-1 0 0,0 0 1 0 0,-1 0 0 0 0,1 0-1 0 0,0 0 1 0 0,0-1 0 0 0,0 1-1 0 0,0 0 1 0 0,0 0-1 0 0,0 0 1 0 0,0 0 0 0 0,0 0-1 0 0,0 0 1 0 0,1 0-1 0 0,-1-1 1 0 0,0 1 0 0 0,1 0-1 0 0,-1 0 1 0 0,0 0 0 0 0,1-1-1 0 0,-1 1 1 0 0,1 0-1 0 0,-1 0 1 0 0,1-1 0 0 0,-1 1-1 0 0,1 0 1 0 0,0-1-1 0 0,-1 1 1 0 0,1-1 0 0 0,0 1-1 0 0,0-1 1 0 0,-1 1 0 0 0,1-1-1 0 0,0 1 1 0 0,0-1-1 0 0,0 0 1 0 0,-1 1 0 0 0,1-1-1 0 0,0 0 1 0 0,0 0-1 0 0,0 0 1 0 0,0 0 0 0 0,0 0-1 0 0,0 1 1 0 0,0-2 0 0 0,-1 1-1 0 0,1 0 1 0 0,0 0-1 0 0,0 0 1 0 0,0 0 0 0 0,0-1-1 0 0,0 1 1 0 0,-1 0 0 0 0,2-1-2 0 0,83-3-1839 0 0,92-40-4100 0 0,-145 35 4431 0 0</inkml:trace>
  <inkml:trace contextRef="#ctx0" brushRef="#br0" timeOffset="457859.452">26823 13962 1008 0 0,'-16'23'956'0'0,"-3"-2"-140"0"0,3 0-200 0 0,2 0-72 0 0,-4-5-68 0 0,4 2-80 0 0,3-3 40 0 0,-7-3-91 0 0,7-3-265 0 0,4-3-16 0 0,-1-4-537 0 0,0-2-807 0 0,8 0 44 0 0,0 0 20 0 0</inkml:trace>
  <inkml:trace contextRef="#ctx0" brushRef="#br0" timeOffset="458420.457">27017 13501 1240 0 0,'-1'-16'5846'0'0,"57"7"-4357"0"0,-51 16-1464 0 0,-1 1 0 0 0,-1-1-1 0 0,1 1 1 0 0,-1 0 0 0 0,0 0-1 0 0,-1 0 1 0 0,0 0 0 0 0,0 0-1 0 0,-1 0 1 0 0,0 1 0 0 0,0-1-1 0 0,-1 1 1 0 0,0-1-1 0 0,-1 0 1 0 0,0 1 0 0 0,0-1-1 0 0,0 0 1 0 0,-1 1 0 0 0,-1-1-1 0 0,1 0 1 0 0,-1-1 0 0 0,-1 1-1 0 0,1 0 1 0 0,-1-1 0 0 0,-1 0-1 0 0,-3 6-24 0 0,2 2 10 0 0,4-13-2 0 0,0 0 0 0 0,1 0 0 0 0,-1 1 0 0 0,1-1 1 0 0,0 0-1 0 0,-1 1 0 0 0,1-1 0 0 0,0 1 0 0 0,1-1 0 0 0,-1 1 0 0 0,0-1 0 0 0,1 1 0 0 0,-1-1 0 0 0,1 1 0 0 0,0 0 0 0 0,0-1 0 0 0,0 1 0 0 0,0 0 0 0 0,1-1 1 0 0,-1 1-1 0 0,1 0 0 0 0,-1-1 0 0 0,1 1 0 0 0,0-1 0 0 0,0 1 0 0 0,0-1 0 0 0,0 1 0 0 0,1-1 0 0 0,-1 0 0 0 0,0 0 0 0 0,1 0 0 0 0,0 1 0 0 0,0-1 0 0 0,-1-1 1 0 0,1 1-1 0 0,0 0 0 0 0,0 0 0 0 0,1-1 0 0 0,-1 1 0 0 0,2 0-8 0 0,2 0 4 0 0,0 0 0 0 0,0 0-1 0 0,0 1 1 0 0,0 0 0 0 0,-1 0 0 0 0,1 1 0 0 0,-1-1 0 0 0,0 1-1 0 0,0 0 1 0 0,0 0 0 0 0,-1 1 0 0 0,1 0 0 0 0,-1-1 0 0 0,0 1-1 0 0,0 1 1 0 0,-1-1 0 0 0,0 1 0 0 0,0-1 0 0 0,0 1 0 0 0,0 0 0 0 0,-1 0-1 0 0,0 0 1 0 0,0 0 0 0 0,-1 0 0 0 0,0 2-4 0 0,-3-2 6 0 0,0 1 0 0 0,-1-1 0 0 0,-1 0 0 0 0,1 0 0 0 0,-1 0 0 0 0,0 0 0 0 0,0-1 0 0 0,0 0 0 0 0,-1 1 0 0 0,0-2 0 0 0,0 1 0 0 0,0 0 0 0 0,0-1 0 0 0,-1 0 0 0 0,0 0-1 0 0,0-1 1 0 0,0 0 0 0 0,-1 1-6 0 0,6-4-2 0 0,-124 60-3011 0 0,123-59 2152 0 0,2-1-64 0 0,0-3-455 0 0,-4-9-47 0 0</inkml:trace>
  <inkml:trace contextRef="#ctx0" brushRef="#br0" timeOffset="458607.747">27473 13992 1452 0 0,'-5'14'379'0'0,"0"1"0"0"0,-1-1 0 0 0,-1-1 0 0 0,0 1 0 0 0,-1-1 0 0 0,-1-1 0 0 0,0 1 0 0 0,0-2 0 0 0,-1 1-1 0 0,-1-1 1 0 0,1-1 0 0 0,-2 1 0 0 0,0-2 0 0 0,0 0 0 0 0,-1 0 0 0 0,0-1 0 0 0,-9 4-379 0 0,-27-21-4365 0 0,43 2 3272 0 0</inkml:trace>
  <inkml:trace contextRef="#ctx0" brushRef="#br0" timeOffset="458842.821">27681 13773 3164 0 0,'3'0'1036'0'0,"-1"0"-48"0"0,1 0-135 0 0,2 0-97 0 0,1 0-116 0 0,1-3-108 0 0,17-3-248 0 0,3 2-200 0 0,2 1-152 0 0,1 0 8 0 0,-1-3-552 0 0,-4 1-548 0 0,6 1 91 0 0,-1 1 81 0 0,-4 0 56 0 0,-2 1 56 0 0</inkml:trace>
  <inkml:trace contextRef="#ctx0" brushRef="#br0" timeOffset="459092.108">28262 13749 2572 0 0,'5'0'960'0'0,"-2"0"-104"0"0,2-1-148 0 0,-1 1-31 0 0,3 0-161 0 0,-2-2-240 0 0,1 2-248 0 0,2-1 4 0 0,11-4-752 0 0,4-1 63 0 0,-3-1 53 0 0,6-1-644 0 0,-4 1 28 0 0,9-2 0 0 0</inkml:trace>
  <inkml:trace contextRef="#ctx0" brushRef="#br0" timeOffset="459342.704">28974 13739 2036 0 0,'25'3'1000'0'0,"1"-3"-124"0"0,-13 0-124 0 0,1 0-100 0 0,2 0-215 0 0,-3 0-277 0 0,0 0-52 0 0,-4 0-16 0 0,1 0-977 0 0,-2 0 73 0 0,-8 0-740 0 0,10 0 0 0 0</inkml:trace>
  <inkml:trace contextRef="#ctx0" brushRef="#br0" timeOffset="460804.633">20648 15309 860 0 0,'0'0'395'0'0,"0"0"-111"0"0,0 0-51 0 0,0 0 100 0 0,0 0 16 0 0,0 0-73 0 0,0 0-80 0 0,3 3 8 0 0,162 24 804 0 0,157 10-520 0 0,94 4-393 0 0,-94-37-116 0 0,15 9 822 0 0,211-22-801 0 0,-530 8 11 0 0,1006-33 610 0 0,127 28-424 0 0,-829 20-557 0 0,109-17-67 0 0,-224-13 331 0 0,551-1 88 0 0,-136 13 526 0 0,-318-5-308 0 0,1508-31 3026 0 0,-817 25-3009 0 0,-1017-33-6553 0 0,10 27 4918 0 0</inkml:trace>
  <inkml:trace contextRef="#ctx0" brushRef="#br0" timeOffset="462485.048">30913 11497 840 0 0,'0'0'395'0'0,"0"0"-98"0"0,0 0-38 0 0,0 0-42 0 0,0 0 17 0 0,-2 11 200 0 0,-12 220 1896 0 0,-133 390 573 0 0,-33 106-1887 0 0,-19 58-711 0 0,92-465 42 0 0,14-25 26 0 0,79-251-305 0 0,1 1 0 0 0,2 0-1 0 0,3 1 1 0 0,1 0-1 0 0,1 14-67 0 0,-11 73 123 0 0,-48 140 279 0 0,36-184-299 0 0,-19 16 259 0 0,30-74-362 0 0,16-29-234 0 0,0 0 0 0 0,0 0 0 0 0,0 0 0 0 0,0 0 0 0 0,0 0 0 0 0,0-1 0 0 0,-1 1 0 0 0,1-1 0 0 0,-1 1 0 0 0,1-1 0 0 0,-1 0 0 0 0,1 0-1 0 0,-1 0 1 0 0,0 0 0 0 0,0 0 0 0 0,1-1 0 0 0,-1 1 0 0 0,0-1 0 0 0,0 0 0 0 0,0 0 0 0 0,0 0 0 0 0,1 0 0 0 0,-1 0 0 0 0,0-1 0 0 0,0 1 0 0 0,0-1 0 0 0,1 0-1 0 0,-1 0 235 0 0,-36-8-1321 0 0,18 7-26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7:33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15008 860 0 0,'0'0'307'0'0,"-38"-4"2180"0"0,-15-16-1023 0 0,52 20-1314 0 0,1 0-22 0 0,0 0 20 0 0,0 0-5 0 0,0 0 28 0 0,0 0 10 0 0,0 0-57 0 0,0 0 22 0 0,0 0 11 0 0,2 2 397 0 0,175-14 306 0 0,322-5-89 0 0,-350 19-607 0 0,-54-2 561 0 0,-93 0-677 0 0,7 0-309 0 0,9 0-927 0 0,-10-1-3621 0 0,3-3 3443 0 0</inkml:trace>
  <inkml:trace contextRef="#ctx0" brushRef="#br0" timeOffset="591.522">845 14740 1048 0 0,'-71'-29'8305'0'0,"127"48"-7384"0"0,-41-15-896 0 0,0 1 0 0 0,0 0 0 0 0,-1 1 1 0 0,0 1-1 0 0,0 1 0 0 0,0 0 0 0 0,-1 0 0 0 0,0 1 1 0 0,-1 1-1 0 0,0 0 0 0 0,0 1 0 0 0,-1 0 1 0 0,-1 1-1 0 0,1 0 0 0 0,-2 1 0 0 0,0-1 1 0 0,-1 2-1 0 0,0 0 0 0 0,-1 0 0 0 0,0 0 1 0 0,-1 1-1 0 0,-1-1 0 0 0,0 1 0 0 0,-2 1 0 0 0,1-1 1 0 0,0 11-26 0 0,-8-7-90 0 0,-1 0-1 0 0,-1 0 1 0 0,-1-1 0 0 0,0 0 0 0 0,-1 0 0 0 0,-1-1 0 0 0,-1 0 0 0 0,0-1-1 0 0,-1 1 1 0 0,-1-2 0 0 0,-1 0 0 0 0,0 0 0 0 0,0-2 0 0 0,-2 1 0 0 0,-4 1 90 0 0,9-6-6730 0 0,9-8 5422 0 0</inkml:trace>
  <inkml:trace contextRef="#ctx0" brushRef="#br0" timeOffset="-198335.607">27083 1691 1172 0 0,'15'7'5355'0'0,"-14"9"-4978"0"0,3 224 1411 0 0,14-97-512 0 0,-16-141-1227 0 0,1-1-1 0 0,0 0 0 0 0,-1 0 1 0 0,1-1-1 0 0,0 1 0 0 0,-1 0 1 0 0,1-1-1 0 0,0 0 0 0 0,0 0 1 0 0,0 0-1 0 0,-1 0 0 0 0,1 0 1 0 0,0 0-1 0 0,0-1 0 0 0,-1 1 1 0 0,1-1-1 0 0,0 0 0 0 0,-1 0 1 0 0,1 0-1 0 0,0 0 1 0 0,-1 0-1 0 0,1 0 0 0 0,-1-1 1 0 0,0 0-1 0 0,0 1 0 0 0,1-1 1 0 0,-1 0-1 0 0,0 0 0 0 0,0 0 1 0 0,1-2-49 0 0,8-2 100 0 0,-3 2-100 0 0,-1 0 1 0 0,1 1-1 0 0,0 0 1 0 0,0 0-1 0 0,0 1 0 0 0,0 0 1 0 0,0 0-1 0 0,1 1 1 0 0,-1 0-1 0 0,1 0 0 0 0,-1 1 1 0 0,0 0-1 0 0,1 1 0 0 0,-1 0 1 0 0,0 0-1 0 0,1 1 1 0 0,-1 0-1 0 0,0 0 0 0 0,0 1 1 0 0,0 0-1 0 0,0 0 1 0 0,-1 1-1 0 0,0 0 0 0 0,1 1 1 0 0,-1-1-1 0 0,-1 1 0 0 0,1 1 1 0 0,-1-1-1 0 0,0 1 1 0 0,0 0-1 0 0,3 4 0 0 0,-10-6 18 0 0,1 0 0 0 0,-1 0 1 0 0,0-1-1 0 0,0 1 0 0 0,-1 0 0 0 0,1 0 0 0 0,-1-1 1 0 0,1 1-1 0 0,-1-1 0 0 0,0 0 0 0 0,0 1 0 0 0,-1-1 1 0 0,1 0-1 0 0,-1 0 0 0 0,0 0 0 0 0,1-1 0 0 0,-1 1 1 0 0,0-1-1 0 0,-1 1 0 0 0,1-1 0 0 0,0 0 0 0 0,-1 0 1 0 0,1-1-1 0 0,-1 1 0 0 0,1-1 0 0 0,-1 1 0 0 0,0-1 1 0 0,0 0-1 0 0,0-1 0 0 0,0 1-18 0 0,-232 48 630 0 0,234-48-623 0 0,2-1-42 0 0,-7-18-358 0 0,25 4 283 0 0,1 1 0 0 0,1 1 1 0 0,0 0-1 0 0,1 2 0 0 0,0 0 0 0 0,0 2 1 0 0,1 0-1 0 0,0 2 0 0 0,1 0 110 0 0,18-8-94 0 0,382-121-1170 0 0,-384 109 2272 0 0,-45 24-792 0 0,-8-1-147 0 0,0-1 1 0 0,-1 2-1 0 0,1 0 0 0 0,-1 1 0 0 0,0 0 0 0 0,0 1 0 0 0,1 1 0 0 0,-1 0 0 0 0,0 1 1 0 0,1 0-1 0 0,-1 2 0 0 0,1-1 0 0 0,0 2 0 0 0,0 0 0 0 0,-2 2-69 0 0,12-6-2 0 0,1-1 0 0 0,0 2 0 0 0,0-1 0 0 0,0 0 0 0 0,1 1 0 0 0,-1-1 0 0 0,0 1 0 0 0,0 0 0 0 0,1 0 0 0 0,-1 0 0 0 0,1 0 0 0 0,0 0 0 0 0,-1 0 0 0 0,1 1 0 0 0,0-1 0 0 0,0 1 0 0 0,1 0 0 0 0,-1 0 0 0 0,0-1 1 0 0,1 1-1 0 0,0 0 0 0 0,0 0 0 0 0,0 0 0 0 0,0 0 0 0 0,0 1 0 0 0,0-1 0 0 0,1 0 0 0 0,0 0 0 0 0,0 0 0 0 0,0 1 0 0 0,0-1 0 0 0,0 0 0 0 0,0 1 2 0 0,20 11-612 0 0,0-1 0 0 0,1 0 0 0 0,1-2 0 0 0,0 0 0 0 0,1-2 0 0 0,0 0 0 0 0,0-2 0 0 0,1 0 0 0 0,0-2 1 0 0,0 0-1 0 0,0-2 0 0 0,1-1 0 0 0,0 0 0 0 0,0-2 0 0 0,1-1 612 0 0,14 3-1201 0 0</inkml:trace>
  <inkml:trace contextRef="#ctx0" brushRef="#br0" timeOffset="-201685.401">23109 1989 876 0 0,'0'1'109'0'0,"-1"-1"0"0"0,0 0 0 0 0,1 0 0 0 0,-1 0 0 0 0,0 1 1 0 0,1-1-1 0 0,-1 0 0 0 0,0 0 0 0 0,0 0 0 0 0,1 0 0 0 0,-1 0 0 0 0,0-1 0 0 0,0 1 0 0 0,1 0 0 0 0,-1 0 0 0 0,0 0 0 0 0,1-1 0 0 0,-1 1 1 0 0,0 0-1 0 0,1-1 0 0 0,-1 1 0 0 0,1 0 0 0 0,-1-1 0 0 0,0 1 0 0 0,1-1 0 0 0,-1 1 0 0 0,1-1 0 0 0,-1 1 0 0 0,1-1 0 0 0,-1 1 0 0 0,1-1 1 0 0,0 0-1 0 0,-1 1 0 0 0,1-1 0 0 0,0 0 0 0 0,-1 1 0 0 0,1-1 0 0 0,0 0 0 0 0,0 1 0 0 0,0-1 0 0 0,0 0 0 0 0,0 0 0 0 0,0 1 0 0 0,0-1 1 0 0,0 0-1 0 0,0 1 0 0 0,0-1 0 0 0,0 0 0 0 0,0 0 0 0 0,0 1 0 0 0,0-1 0 0 0,1 0 0 0 0,-1 1 0 0 0,0-1 0 0 0,0 0 0 0 0,1 1 0 0 0,-1-1 1 0 0,1 0-1 0 0,-1 1 0 0 0,1-1-109 0 0,-21 3 185 0 0,1 0 0 0 0,0 2 0 0 0,0 0 0 0 0,0 1 0 0 0,1 1 0 0 0,0 1 0 0 0,0 0 0 0 0,0 1 0 0 0,1 1 1 0 0,0 1-1 0 0,1 1 0 0 0,0 0 0 0 0,0 1 0 0 0,1 0 0 0 0,1 1 0 0 0,0 1 0 0 0,1 0 0 0 0,1 1 0 0 0,0 1 0 0 0,0 1-185 0 0,10-12-29 0 0,0 1-1 0 0,1-1 0 0 0,-1 1 1 0 0,1-1-1 0 0,0 1 0 0 0,1 0 1 0 0,-1-1-1 0 0,1 1 0 0 0,0 0 1 0 0,1 0-1 0 0,-1-1 0 0 0,1 1 1 0 0,0-1-1 0 0,1 1 1 0 0,-1-1-1 0 0,1 1 0 0 0,0-1 1 0 0,1 0-1 0 0,-1 1 0 0 0,1-1 1 0 0,0-1-1 0 0,0 1 0 0 0,0 0 1 0 0,1-1-1 0 0,0 1 0 0 0,0-1 1 0 0,0 0-1 0 0,0-1 0 0 0,1 1 1 0 0,-1-1-1 0 0,1 0 0 0 0,0 0 1 0 0,0 0-1 0 0,0 0 0 0 0,0-1 1 0 0,1 0-1 0 0,-1 0 0 0 0,0-1 1 0 0,1 1-1 0 0,0-1 0 0 0,-1 0 1 0 0,1-1-1 0 0,0 1 1 0 0,-1-1-1 0 0,1 0 0 0 0,0-1 1 0 0,-1 1-1 0 0,3-1 30 0 0,8 1-707 0 0,1 1 1 0 0,-1-2 0 0 0,0 0-1 0 0,0-1 1 0 0,1-1-1 0 0,-1 0 1 0 0,-1-1 0 0 0,1-1-1 0 0,-1-1 1 0 0,14-5 706 0 0,1-5-1195 0 0</inkml:trace>
  <inkml:trace contextRef="#ctx0" brushRef="#br0" timeOffset="-199876.078">25676 1910 1088 0 0,'0'-1'82'0'0,"1"1"0"0"0,-1-1 0 0 0,0 1 0 0 0,1-1 0 0 0,-1 1 0 0 0,0-1 0 0 0,0 0-1 0 0,1 1 1 0 0,-1-1 0 0 0,0 1 0 0 0,0-1 0 0 0,0 0 0 0 0,0 1 0 0 0,0-1 0 0 0,0 0 0 0 0,0 1 0 0 0,0-1 0 0 0,0 1 0 0 0,0-1 0 0 0,0 0-1 0 0,0 1 1 0 0,-1-1 0 0 0,1 0 0 0 0,0 1 0 0 0,0-1 0 0 0,-1 1 0 0 0,1-1 0 0 0,0 1 0 0 0,-1-1 0 0 0,1 1 0 0 0,0-1 0 0 0,-1 1-1 0 0,1-1 1 0 0,-1 1 0 0 0,1-1 0 0 0,-1 1 0 0 0,1 0 0 0 0,-1-1 0 0 0,1 1 0 0 0,-1 0 0 0 0,0-1 0 0 0,1 1 0 0 0,-1 0 0 0 0,1 0 0 0 0,-1-1-1 0 0,0 1 1 0 0,1 0 0 0 0,-1 0 0 0 0,0 0 0 0 0,1 0 0 0 0,-1 0 0 0 0,1 0 0 0 0,-1 0 0 0 0,0 0 0 0 0,1 0 0 0 0,-1 1 0 0 0,0-1 0 0 0,1 0-1 0 0,-1 0 1 0 0,1 0 0 0 0,-1 1 0 0 0,0-1 0 0 0,1 0 0 0 0,-1 1 0 0 0,1-1 0 0 0,-1 0 0 0 0,1 1 0 0 0,-1-1 0 0 0,1 1 0 0 0,-1-1-82 0 0,-63 5 632 0 0,42-4-483 0 0,1 1 1 0 0,0 1-1 0 0,0 1 1 0 0,0 1-1 0 0,1 0 1 0 0,-1 2-1 0 0,1 0 1 0 0,1 1-1 0 0,-1 2 0 0 0,2 0 1 0 0,-1 0-1 0 0,1 2 1 0 0,1 0-1 0 0,0 1 1 0 0,1 1-1 0 0,0 1 1 0 0,1 0-1 0 0,1 1 1 0 0,0 0-1 0 0,0 3-149 0 0,12-15 11 0 0,0 0 0 0 0,1 0 0 0 0,0 0 0 0 0,-1 0-1 0 0,1 1 1 0 0,1-1 0 0 0,-1 0 0 0 0,1 1 0 0 0,-1-1 0 0 0,1 0 0 0 0,0 1-1 0 0,1-1 1 0 0,-1 1 0 0 0,1-1 0 0 0,0 0 0 0 0,0 0 0 0 0,0 1-1 0 0,1-1 1 0 0,-1 0 0 0 0,1 0 0 0 0,0 0 0 0 0,0-1 0 0 0,1 1-1 0 0,-1 0 1 0 0,1-1 0 0 0,-1 1 0 0 0,1-1 0 0 0,0 0 0 0 0,1 0 0 0 0,-1 0-1 0 0,0 0 1 0 0,1-1 0 0 0,0 1 0 0 0,-1-1 0 0 0,4 1-11 0 0,150 42-2010 0 0,22-41-3762 0 0,-91-14 4342 0 0</inkml:trace>
  <inkml:trace contextRef="#ctx0" brushRef="#br0" timeOffset="-199469.962">26161 2090 1076 0 0,'-103'-35'4517'0'0,"91"34"-4339"0"0,0 0 0 0 0,1 1 1 0 0,-1 1-1 0 0,1-1 0 0 0,-1 2 0 0 0,1 0 1 0 0,-1 0-1 0 0,1 1 0 0 0,0 1 0 0 0,0 0 1 0 0,0 0-1 0 0,1 1 0 0 0,-4 2-178 0 0,0 1 191 0 0,0 0 0 0 0,1 1 0 0 0,0 0 0 0 0,1 1 0 0 0,0 1 0 0 0,1 0 0 0 0,0 0-1 0 0,0 1 1 0 0,1 0 0 0 0,1 1 0 0 0,0 0 0 0 0,1 1 0 0 0,1 0 0 0 0,-3 7-191 0 0,9-20 164 0 0,18 17 178 0 0,-5-15-314 0 0,0-1 1 0 0,0-1-1 0 0,0 0 1 0 0,1 0-1 0 0,-1-2 0 0 0,0 1 1 0 0,0-1-1 0 0,0-1 1 0 0,0-1-1 0 0,0 1 0 0 0,0-2 1 0 0,0 1-1 0 0,-1-2 1 0 0,1 0-1 0 0,-1 0-28 0 0,2-1 57 0 0,0 0 1 0 0,0-1-1 0 0,-1 0 1 0 0,0-1-1 0 0,0 0 1 0 0,-1-1-1 0 0,0 0 1 0 0,-1-1-1 0 0,0-1 0 0 0,0 1 1 0 0,-1-1-1 0 0,0-1 1 0 0,6-12-58 0 0,69 83-1375 0 0,-39-38-708 0 0,-11-15-4333 0 0,-34-6 4984 0 0</inkml:trace>
  <inkml:trace contextRef="#ctx0" brushRef="#br0" timeOffset="-199050.342">26362 1971 1164 0 0,'18'43'2621'0'0,"-10"30"3080"0"0,-8-74-5664 0 0,0 1 1 0 0,-1-1 0 0 0,1 1-1 0 0,0-1 1 0 0,0 1 0 0 0,-1-1-1 0 0,1 1 1 0 0,0-1 0 0 0,-1 1-1 0 0,1-1 1 0 0,0 1 0 0 0,-1 0-1 0 0,1-1 1 0 0,-1 1 0 0 0,1 0 0 0 0,-1-1-1 0 0,1 1 1 0 0,-1 0 0 0 0,1 0-1 0 0,-1-1 1 0 0,1 1 0 0 0,-1 0-1 0 0,1 0 1 0 0,-1 0 0 0 0,0 0-1 0 0,1 0 1 0 0,-1-1 0 0 0,1 1 0 0 0,-1 0-1 0 0,1 1 1 0 0,-1-1 0 0 0,0 0-1 0 0,1 0 1 0 0,-1 0 0 0 0,1 0-1 0 0,-1 0 1 0 0,1 0 0 0 0,-1 1-1 0 0,1-1 1 0 0,-1 0 0 0 0,1 0-1 0 0,-1 1 1 0 0,1-1 0 0 0,-1 0 0 0 0,1 1-1 0 0,-1-1 1 0 0,1 1 0 0 0,0-1-1 0 0,-1 0 1 0 0,1 1 0 0 0,0-1-38 0 0,3-12-46 0 0,1-1 1 0 0,0 1 0 0 0,1 0 0 0 0,1 0-1 0 0,0 0 1 0 0,1 1 0 0 0,0 0-1 0 0,0 0 1 0 0,1 1 0 0 0,0 0-1 0 0,1 0 1 0 0,1 1 0 0 0,-1 0 0 0 0,1 1-1 0 0,1 0 1 0 0,-1 0 0 0 0,1 1-1 0 0,11-5 46 0 0,-20 11-29 0 0,1 0-1 0 0,0 0 1 0 0,0 0-1 0 0,0 1 1 0 0,-1-1-1 0 0,1 1 1 0 0,0-1-1 0 0,0 1 1 0 0,0 0-1 0 0,0 0 1 0 0,0 0-1 0 0,0 1 1 0 0,0-1-1 0 0,-1 1 1 0 0,1 0-1 0 0,0-1 1 0 0,0 1-1 0 0,0 0 1 0 0,-1 1-1 0 0,1-1 1 0 0,-1 0-1 0 0,1 1 1 0 0,-1-1-1 0 0,1 1 1 0 0,-1 0-1 0 0,0 0 1 0 0,0 0-1 0 0,0 0 1 0 0,0 0-1 0 0,0 1 1 0 0,0-1-1 0 0,-1 0 1 0 0,1 2 29 0 0,53 96-56 0 0,-43-74-65 0 0,80 119-3424 0 0,-78-139 1024 0 0,-8-5 1101 0 0</inkml:trace>
  <inkml:trace contextRef="#ctx0" brushRef="#br0" timeOffset="-200794.245">24209 1923 2156 0 0,'3'-6'5980'0'0,"-3"21"-5001"0"0,-2 26-570 0 0,2 1-1 0 0,2-1 0 0 0,2 1 0 0 0,2-1 1 0 0,1 0-1 0 0,2-1 0 0 0,3 3-408 0 0,19 105-781 0 0,-40-145-4637 0 0,-19-35 2246 0 0,15 13 1950 0 0</inkml:trace>
  <inkml:trace contextRef="#ctx0" brushRef="#br0" timeOffset="-200546.554">24154 1922 1612 0 0,'22'-41'7196'0'0,"72"5"-6647"0"0,-80 32 56 0 0,209-37-233 0 0,-72 35-4355 0 0,-104 26 444 0 0,-52-14 2075 0 0</inkml:trace>
  <inkml:trace contextRef="#ctx0" brushRef="#br0" timeOffset="-200310.862">24276 2124 1944 0 0,'76'10'5828'0'0,"-56"-11"-5022"0"0,230-7-666 0 0,-152 6-5549 0 0,-78 2 4064 0 0</inkml:trace>
  <inkml:trace contextRef="#ctx0" brushRef="#br0" timeOffset="-201433.751">23421 1926 2120 0 0,'9'3'7317'0'0,"-2"47"-6196"0"0,0-5-903 0 0,109 269-736 0 0,-115-303-6284 0 0,-5-16 5422 0 0</inkml:trace>
  <inkml:trace contextRef="#ctx0" brushRef="#br0" timeOffset="-201171.188">23537 1833 1248 0 0,'14'4'266'0'0,"1"-1"-1"0"0,-1 2 1 0 0,1 0-1 0 0,-2 0 1 0 0,1 1 0 0 0,0 1-1 0 0,-1 1 1 0 0,-1-1-1 0 0,1 2 1 0 0,-1 0 0 0 0,0 1-1 0 0,-1 0 1 0 0,-1 0-1 0 0,1 1 1 0 0,-1 0 0 0 0,-1 1-1 0 0,0 0 1 0 0,-1 1-1 0 0,-1 0 1 0 0,1 0-1 0 0,-2 1 1 0 0,0 0 0 0 0,-1 0-1 0 0,0 0 1 0 0,-1 0-1 0 0,1 7-265 0 0,-4-12 61 0 0,1 1-1 0 0,-1-1 0 0 0,0 1 0 0 0,-1-1 0 0 0,0 1 0 0 0,-1 0 1 0 0,0-1-1 0 0,0 0 0 0 0,-1 1 0 0 0,-1-1 0 0 0,1 0 0 0 0,-1 0 1 0 0,-1 0-1 0 0,0 0 0 0 0,0 0 0 0 0,0-1 0 0 0,-1 0 1 0 0,-1 0-1 0 0,1 0 0 0 0,-1-1 0 0 0,0 1 0 0 0,-1-2 0 0 0,0 1 1 0 0,0-1-1 0 0,-1 0 0 0 0,1 0 0 0 0,-1-1 0 0 0,0 0 0 0 0,-1 0 1 0 0,1-1-1 0 0,-1 0 0 0 0,0 0 0 0 0,0-1 0 0 0,0-1 0 0 0,0 1 1 0 0,-8 0-61 0 0,16-3-141 0 0,0 0 1 0 0,0 1 0 0 0,0-1 0 0 0,-1 0 0 0 0,1 1 0 0 0,0-1 0 0 0,-1 0 0 0 0,1 0 0 0 0,0 0-1 0 0,0 0 1 0 0,-1 0 0 0 0,1-1 0 0 0,0 1 0 0 0,-1 0 0 0 0,1 0 0 0 0,0-1 0 0 0,0 1-1 0 0,0-1 1 0 0,-1 1 0 0 0,1-1 0 0 0,0 0 0 0 0,0 1 0 0 0,0-1 0 0 0,0 0 0 0 0,0 0-1 0 0,0 0 1 0 0,0 0 0 0 0,0 0 0 0 0,1 0 0 0 0,-1 0 0 0 0,0 0 0 0 0,0 0 0 0 0,1 0-1 0 0,-1 0 1 0 0,1 0 0 0 0,-1 0 0 0 0,1-1 0 0 0,-1 1 0 0 0,1 0 0 0 0,0 0 0 0 0,0-1-1 0 0,-1 1 1 0 0,1 0 0 0 0,0-1 0 0 0,0 1 0 0 0,0 0 0 0 0,0 0 0 0 0,1-1 0 0 0,-1 1 140 0 0,7-14-1270 0 0</inkml:trace>
  <inkml:trace contextRef="#ctx0" brushRef="#br0" timeOffset="-203179.002">20970 2147 1544 0 0,'-42'22'4720'0'0,"-8"42"-3535"0"0,46-59-894 0 0,0 1-221 0 0,0 0-1 0 0,0 0 1 0 0,0 0 0 0 0,0 0 0 0 0,1 1-1 0 0,0 0 1 0 0,1-1 0 0 0,-1 1-1 0 0,1 0 1 0 0,1 0 0 0 0,-1 0-1 0 0,1 0 1 0 0,1 1 0 0 0,-1-1-1 0 0,1 0 1 0 0,0 0 0 0 0,1 1 0 0 0,0-1-1 0 0,0 0 1 0 0,0 0 0 0 0,1 0-1 0 0,0 0 1 0 0,0 0 0 0 0,1 0-1 0 0,0-1 1 0 0,0 1 0 0 0,1-1-1 0 0,-1 0 1 0 0,2 0 0 0 0,-1 0 0 0 0,0 0-1 0 0,1-1 1 0 0,0 0 0 0 0,1 0-1 0 0,-1 0 1 0 0,1-1 0 0 0,0 1-1 0 0,0-1 1 0 0,0-1 0 0 0,0 1 0 0 0,1-1-1 0 0,-1 0 1 0 0,1 0 0 0 0,0-1-1 0 0,0 0 1 0 0,0 0 0 0 0,1-1-70 0 0,-2 0-257 0 0,0-1 1 0 0,1 1 0 0 0,-1-2 0 0 0,0 1 0 0 0,0 0-1 0 0,1-1 1 0 0,-1-1 0 0 0,0 1 0 0 0,0-1 0 0 0,0 0-1 0 0,0 0 1 0 0,0 0 0 0 0,-1-1 0 0 0,1 0 0 0 0,-1 0-1 0 0,1-1 1 0 0,-1 1 0 0 0,0-1 0 0 0,0 0 0 0 0,-1 0-1 0 0,1-1 1 0 0,-1 0 0 0 0,0 1 0 0 0,0-1 0 0 0,-1-1-1 0 0,0 1 1 0 0,0 0 0 0 0,0-1 0 0 0,0 0 0 0 0,0 0 256 0 0,4-21-1294 0 0</inkml:trace>
  <inkml:trace contextRef="#ctx0" brushRef="#br0" timeOffset="-202928.327">20981 1853 1348 0 0,'-17'-21'5436'0'0,"18"21"-5481"0"0,-1 0 0 0 0,0 1 0 0 0,1-1 0 0 0,-1 0 1 0 0,1 0-1 0 0,-1 0 0 0 0,1 0 0 0 0,-1 1 0 0 0,1-1 1 0 0,0 0-1 0 0,-1 0 0 0 0,1 0 0 0 0,-1 0 0 0 0,1 0 0 0 0,-1 0 1 0 0,1 0-1 0 0,-1 0 0 0 0,1-1 0 0 0,-1 1 0 0 0,1 0 1 0 0,-1 0-1 0 0,1 0 0 0 0,-1 0 0 0 0,1-1 0 0 0,-1 1 1 0 0,1 0-1 0 0,-1 0 0 0 0,0-1 0 0 0,1 1 0 0 0,-1 0 1 0 0,1-1-1 0 0,-1 1 0 0 0,0-1 0 0 0,1 1 0 0 0,-1 0 0 0 0,0-1 1 0 0,1 1-1 0 0,-1-1 0 0 0,0 1 0 0 0,0-1 0 0 0,0 1 1 0 0,1-1-1 0 0,-1 1 0 0 0,0-1 0 0 0,0 1 0 0 0,0-1 1 0 0,0 1-1 0 0,0-1 0 0 0,0 1 0 0 0,0-1 0 0 0,0 0 1 0 0,0 1-1 0 0,0-1 0 0 0,0 1 0 0 0,0-1 0 0 0,-1 1 0 0 0,1-1 1 0 0,0 1-1 0 0,0-1 0 0 0,0 1 45 0 0,19-4-1371 0 0,1-2-61 0 0</inkml:trace>
  <inkml:trace contextRef="#ctx0" brushRef="#br0" timeOffset="-202539.928">21285 1800 1128 0 0,'12'19'4674'0'0,"-6"28"-3286"0"0,-3-28-898 0 0,64 338 2679 0 0,-53-308-2945 0 0,-1-3-107 0 0,-1 0 0 0 0,-2 1 0 0 0,-3 0 0 0 0,-1 0 0 0 0,-2 10-117 0 0,-21-67-35 0 0,21-3 44 0 0,0-1-1 0 0,0 1 1 0 0,2 0 0 0 0,0 0-1 0 0,0 1 1 0 0,1 0 0 0 0,0 0-1 0 0,1 0 1 0 0,1 1 0 0 0,0 0-1 0 0,0 1 1 0 0,1 0-1 0 0,0 0 1 0 0,1 1 0 0 0,0 0-1 0 0,0 1 1 0 0,1 1 0 0 0,0-1-1 0 0,1 2 1 0 0,-1 0 0 0 0,1 0-1 0 0,0 1 1 0 0,1 1 0 0 0,-1 0-1 0 0,1 1 1 0 0,0 1-1 0 0,0 0 1 0 0,0 0 0 0 0,0 2-1 0 0,13 0-8 0 0,-23-1-9 0 0,1 1-1 0 0,-1 0 0 0 0,1-1 0 0 0,-1 2 0 0 0,1-1 0 0 0,0 0 0 0 0,-1 1 0 0 0,1 0 0 0 0,-1 0 0 0 0,0 0 0 0 0,1 1 1 0 0,-1-1-1 0 0,0 1 0 0 0,0 0 0 0 0,0 0 0 0 0,0 1 0 0 0,0-1 0 0 0,0 1 0 0 0,-1 0 0 0 0,1 0 0 0 0,-1 0 0 0 0,0 0 1 0 0,0 1-1 0 0,0-1 0 0 0,0 1 0 0 0,-1 0 0 0 0,0 0 0 0 0,1 0 0 0 0,-1 0 0 0 0,-1 0 0 0 0,1 0 0 0 0,0 0 1 0 0,-1 1-1 0 0,0-1 0 0 0,0 1 0 0 0,0-1 0 0 0,-1 1 0 0 0,0-1 0 0 0,0 1 0 0 0,0-1 0 0 0,0 1 0 0 0,0-1 0 0 0,-1 1 1 0 0,0-1-1 0 0,0 1 0 0 0,0-1 0 0 0,-1 0 0 0 0,1 1 0 0 0,-1-1 0 0 0,0 0 0 0 0,-1 0 0 0 0,1 0 0 0 0,0 0 1 0 0,-1-1-1 0 0,0 1 0 0 0,0-1 0 0 0,0 1 0 0 0,0-1 0 0 0,-1 0 0 0 0,1 0 0 0 0,-1-1 0 0 0,0 1 0 0 0,-2 1 10 0 0,-5 1-488 0 0,0-1-1 0 0,0 0 0 0 0,-1-1 1 0 0,1 0-1 0 0,0 0 1 0 0,-1-2-1 0 0,0 1 0 0 0,1-1 1 0 0,-1-1-1 0 0,0 0 0 0 0,0-1 1 0 0,1 0-1 0 0,-1-1 1 0 0,0 0-1 0 0,1-1 0 0 0,-5-1 489 0 0,-17-10-1284 0 0</inkml:trace>
  <inkml:trace contextRef="#ctx0" brushRef="#br0" timeOffset="-202322.105">21242 2162 2620 0 0,'-1'0'245'0'0,"1"-1"-96"0"0,0 1 0 0 0,1 0 0 0 0,-1 0 1 0 0,0 0-1 0 0,1-1 0 0 0,-1 1 0 0 0,0 0 0 0 0,1-1 0 0 0,-1 1 0 0 0,0 0 1 0 0,0 0-1 0 0,1-1 0 0 0,-1 1 0 0 0,0 0 0 0 0,0-1 0 0 0,0 1 1 0 0,1-1-1 0 0,-1 1 0 0 0,0 0 0 0 0,0-1 0 0 0,0 1 0 0 0,0 0 0 0 0,0-1 1 0 0,0 1-1 0 0,0-1 0 0 0,0 1 0 0 0,0 0 0 0 0,0-1 0 0 0,0 1 0 0 0,0-1 1 0 0,0 1-1 0 0,0 0 0 0 0,0-1 0 0 0,0 1 0 0 0,-1-1 0 0 0,1 1 1 0 0,0 0-1 0 0,0-1 0 0 0,0 1 0 0 0,-1 0 0 0 0,1-1 0 0 0,0 1-149 0 0,1-1-42 0 0,149-48 1587 0 0,9 18-3618 0 0,1 0-2897 0 0,-121 21 3497 0 0</inkml:trace>
  <inkml:trace contextRef="#ctx0" brushRef="#br0" timeOffset="-204350.957">19685 2088 1520 0 0,'0'0'818'0'0,"0"0"-96"0"0,0 0-90 0 0,0 0 12 0 0,0 0-45 0 0,0 0-61 0 0,0 0-56 0 0,0 0-14 0 0,0 0-56 0 0,0 0-41 0 0,0 0-31 0 0,0-15 1213 0 0,39 175-436 0 0,-11-56-1141 0 0,-28-103-371 0 0,-12-7-4155 0 0,-4-26 1907 0 0,8 11 1343 0 0</inkml:trace>
  <inkml:trace contextRef="#ctx0" brushRef="#br0" timeOffset="-204087.113">19748 1865 1260 0 0,'10'-28'9493'0'0,"-20"26"-9816"0"0,18 17-7627 0 0,-4-14 6622 0 0</inkml:trace>
  <inkml:trace contextRef="#ctx0" brushRef="#br0" timeOffset="-203808.008">20261 1940 1508 0 0,'-9'4'438'0'0,"0"1"-1"0"0,1 0 1 0 0,0 0-1 0 0,-1 1 1 0 0,2 0-1 0 0,-1 1 1 0 0,1-1-1 0 0,0 1 1 0 0,0 1-1 0 0,1-1 1 0 0,0 1-1 0 0,0 1 1 0 0,1-1 0 0 0,-5 9-438 0 0,-20 136 2429 0 0,33-112-2163 0 0,2-1 0 0 0,1 0 1 0 0,2-1-1 0 0,2 1 1 0 0,1-2-1 0 0,2 1 1 0 0,3 0-267 0 0,84 231-1172 0 0,-100-268 970 0 0,0 1 1 0 0,-1-1 0 0 0,1 0 0 0 0,-1 0-1 0 0,0 1 1 0 0,1-1 0 0 0,-1 0-1 0 0,0 0 1 0 0,0 0 0 0 0,-1 0 0 0 0,1 0-1 0 0,0 0 1 0 0,-1 0 0 0 0,1 0-1 0 0,-1-1 1 0 0,1 1 0 0 0,-1-1 0 0 0,0 1-1 0 0,0-1 1 0 0,1 1 0 0 0,-1-1-1 0 0,0 0 1 0 0,0 0 0 0 0,-1 0 0 0 0,1 0-1 0 0,0 0 1 0 0,0-1 0 0 0,0 1-1 0 0,-1 0 1 0 0,1-1 0 0 0,0 0 0 0 0,0 0-1 0 0,-1 1 1 0 0,1-1 0 0 0,0-1-1 0 0,-1 1 1 0 0,1 0 0 0 0,0 0 0 0 0,0-1-1 0 0,-2 0 202 0 0,-11 1-1236 0 0</inkml:trace>
  <inkml:trace contextRef="#ctx0" brushRef="#br0" timeOffset="-203618.456">19914 2449 1268 0 0,'2'-3'836'0'0,"4"-2"-132"0"0,10-1-120 0 0,5-1-64 0 0,3-1-8 0 0,6-1-124 0 0,2 0-92 0 0,2 2-200 0 0,3 1-12 0 0,1-3-560 0 0,2 1-804 0 0,5-2-20 0 0,-7-1 116 0 0</inkml:trace>
  <inkml:trace contextRef="#ctx0" brushRef="#br0" timeOffset="-237959.917">1969 920 1288 0 0,'12'0'624'0'0,"-6"0"3139"0"0,25 13-2733 0 0,-22-47 655 0 0,-12 27-1650 0 0,0-1 0 0 0,-1 1 0 0 0,1 0 0 0 0,-1 0 0 0 0,-1 1 0 0 0,0-1 0 0 0,1 1 0 0 0,-2 0 0 0 0,1 0 0 0 0,-1 1 0 0 0,0-1 0 0 0,0 1 0 0 0,0 1 0 0 0,-1-1 0 0 0,0 1 0 0 0,0 0 0 0 0,0 1 0 0 0,0-1 0 0 0,-1 2 0 0 0,1-1 0 0 0,-1 1 0 0 0,0 0 0 0 0,1 0 0 0 0,-1 1 0 0 0,0 0 0 0 0,0 0 0 0 0,0 1 0 0 0,0 0 0 0 0,0 1 0 0 0,-7 1-35 0 0,-17 2 21 0 0,1 1 0 0 0,-1 1 0 0 0,1 2 0 0 0,1 1 0 0 0,0 2-1 0 0,0 0 1 0 0,-5 5-21 0 0,1 2 7 0 0,0 2-1 0 0,2 1 1 0 0,0 2 0 0 0,1 1-1 0 0,2 1 1 0 0,0 1-1 0 0,2 2 1 0 0,1 1-1 0 0,1 1 1 0 0,2 1 0 0 0,1 1-1 0 0,1 1 1 0 0,2 0-1 0 0,1 2 1 0 0,-12 35-7 0 0,23-55 44 0 0,0 1 1 0 0,1-1-1 0 0,1 1 0 0 0,1 0 1 0 0,0 0-1 0 0,2 0 0 0 0,-1 1 1 0 0,2-1-1 0 0,0 1 0 0 0,1-1 1 0 0,1 1-1 0 0,0-1 0 0 0,1 1 1 0 0,1-1-1 0 0,1 0 1 0 0,0 0-1 0 0,1 0 0 0 0,0 0 1 0 0,2-1-1 0 0,0 0 0 0 0,2 3-44 0 0,0-8-13 0 0,1-1-1 0 0,0 0 0 0 0,1-1 0 0 0,0 0 0 0 0,0-1 1 0 0,1 0-1 0 0,-1-1 0 0 0,1 0 0 0 0,1-1 1 0 0,-1 0-1 0 0,1-1 0 0 0,0 0 0 0 0,0-1 1 0 0,0-1-1 0 0,0 0 0 0 0,1-1 0 0 0,-1 0 0 0 0,0-1 1 0 0,1 0-1 0 0,8-2 14 0 0,3 0-656 0 0,0-1 0 0 0,1-1 0 0 0,-1-2 0 0 0,-1 0 0 0 0,1-1 0 0 0,-1-2 0 0 0,-1 0-1 0 0,0-2 1 0 0,0 0 0 0 0,-1-2 0 0 0,20-14 656 0 0,-13 7-1364 0 0</inkml:trace>
  <inkml:trace contextRef="#ctx0" brushRef="#br0" timeOffset="-237246.797">2146 1277 1140 0 0,'0'0'79'0'0,"-1"0"0"0"0,0-1 0 0 0,1 1 0 0 0,-1 0 1 0 0,0 0-1 0 0,1-1 0 0 0,-1 1 0 0 0,1 0 0 0 0,-1-1 0 0 0,1 1 0 0 0,-1 0 0 0 0,1-1 0 0 0,-1 1 0 0 0,1-1 1 0 0,-1 1-1 0 0,1-1 0 0 0,0 1 0 0 0,-1-1 0 0 0,1 1 0 0 0,0-1 0 0 0,-1 1 0 0 0,1-1 0 0 0,0 0 0 0 0,0 1 1 0 0,-1-1-1 0 0,1 1 0 0 0,0-1 0 0 0,0 0 0 0 0,0 1 0 0 0,0-1 0 0 0,0 0 0 0 0,0 1 0 0 0,0-1 0 0 0,0 0 0 0 0,0 1 1 0 0,0-1-1 0 0,0 1 0 0 0,0-1 0 0 0,1 0 0 0 0,-1 1 0 0 0,0-1 0 0 0,0 1 0 0 0,1-1 0 0 0,-1 0 0 0 0,0 1 1 0 0,1-1-1 0 0,-1 1 0 0 0,1-1 0 0 0,-1 1 0 0 0,1-1 0 0 0,-1 1 0 0 0,0 0 0 0 0,1-1 0 0 0,0 1 0 0 0,-1 0 1 0 0,1-1-1 0 0,-1 1 0 0 0,1 0 0 0 0,-1-1 0 0 0,1 1 0 0 0,0 0 0 0 0,-1 0-79 0 0,-63-1 481 0 0,36 5-400 0 0,1 2 0 0 0,0 0 0 0 0,0 2 0 0 0,0 1 0 0 0,1 0 0 0 0,0 2 0 0 0,1 1 0 0 0,0 1 0 0 0,1 1 0 0 0,0 1 0 0 0,2 1 0 0 0,0 1 0 0 0,0 1 0 0 0,-13 16-81 0 0,31-29 30 0 0,0 0 1 0 0,0 0-1 0 0,0 0 0 0 0,1 0 1 0 0,0 1-1 0 0,0-1 1 0 0,0 1-1 0 0,0-1 1 0 0,1 1-1 0 0,0 0 1 0 0,0 0-1 0 0,1-1 0 0 0,0 1 1 0 0,0 0-1 0 0,0 0 1 0 0,1 0-1 0 0,-1 0 1 0 0,1-1-1 0 0,1 1 0 0 0,-1 0 1 0 0,1-1-1 0 0,0 1 1 0 0,0-1-1 0 0,1 0 1 0 0,0 0-1 0 0,0 1 1 0 0,0-2-1 0 0,0 1 0 0 0,1 0 1 0 0,0-1-1 0 0,-1 1 1 0 0,2-1-1 0 0,-1 0 1 0 0,0-1-1 0 0,1 1 0 0 0,0-1 1 0 0,0 0-1 0 0,0 0 1 0 0,0 0-1 0 0,0-1 1 0 0,1 0-1 0 0,-1 0 1 0 0,1 0-1 0 0,0 0 0 0 0,-1-1 1 0 0,1 0-1 0 0,0-1 1 0 0,0 1-1 0 0,4-1-30 0 0,10 4 55 0 0,1-1 0 0 0,0-2-1 0 0,0 0 1 0 0,0-1 0 0 0,0-1-1 0 0,-1 0 1 0 0,1-2 0 0 0,0-1 0 0 0,-1 0-1 0 0,0-2 1 0 0,0 0 0 0 0,0-1-1 0 0,0-1 1 0 0,-2-1 0 0 0,1-1 0 0 0,1-1-55 0 0,-16 8 3 0 0,0 0 0 0 0,0 0 0 0 0,-1 0 0 0 0,1 0 0 0 0,-1-1 0 0 0,0 1 0 0 0,0-1 0 0 0,0 0 0 0 0,-1 0 0 0 0,1 0 0 0 0,-1 0 0 0 0,0 0 0 0 0,0-1 0 0 0,-1 1 0 0 0,1-1 0 0 0,-1 1 0 0 0,0-1 0 0 0,0 0 0 0 0,0 1 0 0 0,-1-1 0 0 0,0 0 0 0 0,0 1 0 0 0,0-1 0 0 0,0 0 0 0 0,-1 0 0 0 0,0 1 0 0 0,0-1 0 0 0,0 1 0 0 0,0-1 0 0 0,-1 1 0 0 0,0-1 0 0 0,1 1 0 0 0,-2 0 0 0 0,1 0 0 0 0,0 0 0 0 0,-1 0 0 0 0,0 0 0 0 0,0 0 0 0 0,0 1 0 0 0,-1-1 0 0 0,1 1 0 0 0,-1 0 0 0 0,1 0 0 0 0,-1 0 0 0 0,0 1 0 0 0,-2-1-3 0 0,-101-60-728 0 0,107 63 359 0 0,-8-8-43 0 0,11-1-5300 0 0,17-13 4345 0 0</inkml:trace>
  <inkml:trace contextRef="#ctx0" brushRef="#br0" timeOffset="-236638.46">2311 1188 848 0 0,'33'32'2646'0'0,"-13"-10"-2389"0"0,-2 2 0 0 0,0 0 0 0 0,-1 1 0 0 0,-2 1 0 0 0,-1 0 0 0 0,0 1 0 0 0,-2 1 0 0 0,-2 0 0 0 0,0 0 1 0 0,2 15-258 0 0,-12-41 72 0 0,1 1 0 0 0,-1-1 0 0 0,0 1 0 0 0,0-1 1 0 0,0 1-1 0 0,0-1 0 0 0,0 1 0 0 0,-1-1 1 0 0,1 1-1 0 0,-1-1 0 0 0,1 0 0 0 0,-1 1 1 0 0,0-1-1 0 0,0 0 0 0 0,0 1 0 0 0,0-1 1 0 0,0 0-1 0 0,-1 0 0 0 0,1 0 0 0 0,-1 0 0 0 0,1 0 1 0 0,-1 0-1 0 0,0-1 0 0 0,0 1 0 0 0,0 0 1 0 0,0-1-1 0 0,0 1 0 0 0,0-1 0 0 0,0 0 1 0 0,0 0-1 0 0,-1 0 0 0 0,1 0 0 0 0,0 0 1 0 0,-1 0-1 0 0,1-1 0 0 0,0 1 0 0 0,-1-1 0 0 0,1 1 1 0 0,-1-1-1 0 0,1 0 0 0 0,-2 0-72 0 0,-1-4 54 0 0,0 1 0 0 0,0-1 0 0 0,1 0 0 0 0,0 0 0 0 0,0 0 0 0 0,0-1 0 0 0,0 0 0 0 0,0 1-1 0 0,1-1 1 0 0,0-1 0 0 0,0 1 0 0 0,1 0 0 0 0,-1-1 0 0 0,1 1 0 0 0,0-1 0 0 0,1 0 0 0 0,-1 1 0 0 0,1-1 0 0 0,0 0 0 0 0,0 0 0 0 0,1 0-1 0 0,0 0 1 0 0,0 0 0 0 0,1 0 0 0 0,-1 0 0 0 0,1 0 0 0 0,1-3-54 0 0,-2 0 55 0 0,1 0-63 0 0,0-1 0 0 0,1 1 0 0 0,0 0 0 0 0,1 0 0 0 0,0 0 0 0 0,0 0-1 0 0,1 0 1 0 0,0 0 0 0 0,0 1 0 0 0,1 0 0 0 0,0 0 0 0 0,1 0 0 0 0,0 0 0 0 0,0 1 0 0 0,0 0 0 0 0,1 0 0 0 0,0 1 0 0 0,1 0 0 0 0,-1 0 0 0 0,1 1 0 0 0,0 0-1 0 0,0 0 1 0 0,1 1 0 0 0,0 0 0 0 0,-1 0 0 0 0,1 1 0 0 0,1 0 0 0 0,-1 1 0 0 0,9-2 8 0 0,-11 8-21 0 0,0-1 1 0 0,0 1-1 0 0,0 0 0 0 0,0 1 1 0 0,-1-1-1 0 0,1 1 1 0 0,-1 1-1 0 0,-1-1 0 0 0,1 1 1 0 0,-1 0-1 0 0,0 0 0 0 0,0 1 1 0 0,-1-1-1 0 0,1 1 1 0 0,-2 0-1 0 0,1 0 0 0 0,-1 1 1 0 0,0-1-1 0 0,0 1 0 0 0,-1-1 1 0 0,0 1-1 0 0,-1 0 1 0 0,1 0-1 0 0,-1 0 0 0 0,-1 0 1 0 0,0 0-1 0 0,0 0 0 0 0,0 0 1 0 0,-1 0-1 0 0,-1 1 21 0 0,2 3-117 0 0,17 39-4895 0 0,-14-52 3638 0 0,-2-3-3 0 0</inkml:trace>
  <inkml:trace contextRef="#ctx0" brushRef="#br0" timeOffset="-236263.836">2986 800 888 0 0,'1'-1'90'0'0,"0"1"1"0"0,0-1-1 0 0,0 1 0 0 0,0-1 0 0 0,0 1 1 0 0,0 0-1 0 0,0 0 0 0 0,0-1 0 0 0,0 1 1 0 0,0 0-1 0 0,0 0 0 0 0,0 0 0 0 0,1 0 1 0 0,-1 0-1 0 0,0 0 0 0 0,0 0 0 0 0,0 1 1 0 0,0-1-1 0 0,0 0 0 0 0,0 0 0 0 0,0 1 1 0 0,0-1-1 0 0,0 1 0 0 0,0-1 1 0 0,0 1-1 0 0,0-1 0 0 0,-1 1 0 0 0,1 0 1 0 0,0-1-1 0 0,0 1 0 0 0,0 0 0 0 0,-1 0 1 0 0,1 0-1 0 0,0-1 0 0 0,-1 1 0 0 0,1 0 1 0 0,-1 0-1 0 0,1 0 0 0 0,-1 0 0 0 0,1 0 1 0 0,-1 0-1 0 0,0 0 0 0 0,0 0 0 0 0,1 0 1 0 0,-1 0-1 0 0,0 0 0 0 0,0 0 0 0 0,0 1 1 0 0,0-1-91 0 0,2 4-129 0 0,67 374 2871 0 0,-64-355-2679 0 0,-2-2 5 0 0,1 0 0 0 0,1 0-1 0 0,1-1 1 0 0,1 0 0 0 0,1 0 0 0 0,1 0 0 0 0,0-1 0 0 0,2-1 0 0 0,0 1-1 0 0,11 12-67 0 0,4-13-843 0 0,-5-22-3672 0 0,-8-9 2992 0 0</inkml:trace>
  <inkml:trace contextRef="#ctx0" brushRef="#br0" timeOffset="-235954.158">2597 1244 1184 0 0,'-23'9'4162'0'0,"41"-7"-2077"0"0,48-5-1069 0 0,-55 1-994 0 0,306-45 495 0 0,-100 17-5985 0 0,-181 26 4134 0 0</inkml:trace>
  <inkml:trace contextRef="#ctx0" brushRef="#br0" timeOffset="-235641.819">3585 1056 1612 0 0,'35'159'4689'0'0,"13"-7"-4413"0"0,-48-151-1302 0 0,0-1-90 0 0,-3 2-222 0 0,-10 5-147 0 0</inkml:trace>
  <inkml:trace contextRef="#ctx0" brushRef="#br0" timeOffset="-235236.964">3487 869 1288 0 0,'16'-1'7079'0'0,"-14"2"-5104"0"0,2 27-6243 0 0,-1-17 998 0 0,-1-10 2022 0 0</inkml:trace>
  <inkml:trace contextRef="#ctx0" brushRef="#br0" timeOffset="-234396.098">3929 980 1292 0 0,'46'25'3074'0'0,"-36"-19"-2963"0"0,0 1 0 0 0,0 1 0 0 0,0 0 1 0 0,-1 0-1 0 0,-1 1 0 0 0,0 0 0 0 0,0 1 1 0 0,0 0-1 0 0,-1 0 0 0 0,-1 0 0 0 0,0 1 0 0 0,0 0 1 0 0,-1 0-1 0 0,0 1 0 0 0,-1-1 0 0 0,-1 1 1 0 0,0 0-1 0 0,0 0 0 0 0,-1 0 0 0 0,0 0 0 0 0,-2 1 1 0 0,1-1-1 0 0,-1 0 0 0 0,-1 1 0 0 0,0-1 1 0 0,-1 0-1 0 0,0 0 0 0 0,-1 0 0 0 0,0 0 0 0 0,-1 0 1 0 0,0-1-1 0 0,-1 1 0 0 0,-2 3-111 0 0,3-8 104 0 0,-1 0 0 0 0,1 0 0 0 0,-1-1 0 0 0,-1 0 0 0 0,1 1 0 0 0,-1-2 0 0 0,0 1 0 0 0,0-1-1 0 0,-1 0 1 0 0,0 0 0 0 0,1 0 0 0 0,-2-1 0 0 0,1 0 0 0 0,0-1 0 0 0,-1 0 0 0 0,0 0 0 0 0,0 0 0 0 0,-6 0-104 0 0,10-5 18 0 0,0 0 0 0 0,1-1-1 0 0,0 0 1 0 0,-1 0 0 0 0,1 0 0 0 0,0 0 0 0 0,0-1 0 0 0,1 1-1 0 0,-1-1 1 0 0,1 1 0 0 0,0-1 0 0 0,-1 0 0 0 0,2 0 0 0 0,-1 0 0 0 0,0 0-1 0 0,1-1 1 0 0,0 1 0 0 0,0 0 0 0 0,0 0 0 0 0,1-1 0 0 0,-1 1-1 0 0,1-1 1 0 0,0 1 0 0 0,0 0 0 0 0,1-3-18 0 0,1-16-39 0 0,2 0 0 0 0,0 0 1 0 0,1 1-1 0 0,1 0 0 0 0,2 0 0 0 0,0 1 1 0 0,1-1-1 0 0,1 2 0 0 0,1 0 0 0 0,1 0 0 0 0,1 1 1 0 0,0 0-1 0 0,1 1 0 0 0,1 1 0 0 0,1 0 1 0 0,1 1-1 0 0,0 1 0 0 0,1 0 0 0 0,0 1 1 0 0,8-3 38 0 0,39-17-272 0 0,-63 34 276 0 0,-2 0-10 0 0,23 33-110 0 0,-14 166 78 0 0,-9-196-22 0 0,0 1 0 0 0,0-1 0 0 0,0 1 0 0 0,0-1-1 0 0,1 1 1 0 0,-1-1 0 0 0,1 1 0 0 0,0-1 0 0 0,0 0 0 0 0,1 1 0 0 0,-1-1-1 0 0,0 0 1 0 0,1 0 0 0 0,0 0 0 0 0,0 0 0 0 0,0 0 0 0 0,0 0 0 0 0,0 0-1 0 0,1-1 1 0 0,-1 1 0 0 0,1-1 0 0 0,0 0 0 0 0,-1 0 0 0 0,1 0 0 0 0,0 0-1 0 0,0 0 1 0 0,0-1 0 0 0,1 1 0 0 0,-1-1 0 0 0,0 0 0 0 0,1 0 0 0 0,-1 0-1 0 0,0 0 1 0 0,1-1 0 0 0,-1 1 0 0 0,1-1 0 0 0,-1 0 0 0 0,1 0 0 0 0,-1 0 0 0 0,1 0-1 0 0,-1-1 1 0 0,1 1 0 0 0,-1-1 0 0 0,3-1 60 0 0,65-35-3492 0 0,-54 23 2272 0 0</inkml:trace>
  <inkml:trace contextRef="#ctx0" brushRef="#br0" timeOffset="-233961.304">4593 981 1016 0 0,'19'-64'6982'0'0,"-19"62"-6738"0"0,0 2-19 0 0,0 0 4 0 0,-2-1 550 0 0,-6 159-289 0 0,9-142-464 0 0,0-1 1 0 0,1 0-1 0 0,1 0 1 0 0,0 0-1 0 0,1 0 0 0 0,1 0 1 0 0,0-1-1 0 0,1 1 1 0 0,1-2-1 0 0,0 1 1 0 0,1-1-1 0 0,0 0 0 0 0,1 0 1 0 0,0-1-1 0 0,1 0 1 0 0,9 8-27 0 0,-13-18-5 0 0,0-1 0 0 0,0 1 0 0 0,1-1 0 0 0,-1-1 0 0 0,0 1 0 0 0,1-1 1 0 0,-1 0-1 0 0,0 0 0 0 0,1-1 0 0 0,-1 0 0 0 0,0 0 0 0 0,0 0 0 0 0,0-1 1 0 0,0 0-1 0 0,0 0 0 0 0,0-1 0 0 0,0 1 0 0 0,0-1 0 0 0,-1-1 0 0 0,0 1 1 0 0,1-1-1 0 0,-1 0 0 0 0,-1 0 0 0 0,1 0 0 0 0,0-1 0 0 0,-1 1 0 0 0,0-1 1 0 0,0 0-1 0 0,-1-1 0 0 0,1 1 0 0 0,1-5 5 0 0,6-12-3 0 0,-2 0-1 0 0,0 0 1 0 0,-2-1 0 0 0,0 0-1 0 0,-2-1 1 0 0,0 0 0 0 0,-2 1-1 0 0,0-1 1 0 0,-2-1 0 0 0,-1 1-1 0 0,-2-21 4 0 0,-9 42 48 0 0,12 25-121 0 0,1 0-1 0 0,1 0 1 0 0,1 0-1 0 0,1-1 1 0 0,1 1-1 0 0,0-1 1 0 0,2-1-1 0 0,3 6 74 0 0,56 92-3589 0 0,-45-95 796 0 0,-15-18 1447 0 0</inkml:trace>
  <inkml:trace contextRef="#ctx0" brushRef="#br0" timeOffset="-232278.351">5471 974 1316 0 0,'-6'-32'2964'0'0,"4"31"-2932"0"0,0-1 0 0 0,0 1 0 0 0,0-1 1 0 0,0 1-1 0 0,0 0 0 0 0,0-1 0 0 0,-1 1 1 0 0,1 0-1 0 0,0 1 0 0 0,-1-1 0 0 0,1 0 1 0 0,0 1-1 0 0,-1-1 0 0 0,1 1 0 0 0,-1 0 1 0 0,1 0-1 0 0,-1 0 0 0 0,1 0 0 0 0,0 0 1 0 0,-1 0-1 0 0,1 1 0 0 0,-1-1 0 0 0,1 1 1 0 0,0 0-1 0 0,-1 0 0 0 0,1 0 0 0 0,0 0 0 0 0,-2 1-32 0 0,-10 2 78 0 0,0 1 0 0 0,0 1 0 0 0,1 0 0 0 0,-1 1 0 0 0,1 1 0 0 0,1 0 0 0 0,0 0 0 0 0,0 1 0 0 0,0 1 0 0 0,1 0 0 0 0,1 1 0 0 0,0 0 0 0 0,0 0 0 0 0,1 1 0 0 0,0 0 0 0 0,1 1 0 0 0,1 0 0 0 0,0 0 0 0 0,1 1 0 0 0,0-1 0 0 0,1 1 0 0 0,1 1 0 0 0,0-1 0 0 0,0 1-1 0 0,2-1 1 0 0,0 1 0 0 0,1 0 0 0 0,0 0 0 0 0,1 6-78 0 0,0-17 24 0 0,1 0 0 0 0,-1 0 0 0 0,1 0 0 0 0,0 0 0 0 0,0 0 0 0 0,0-1 0 0 0,1 1-1 0 0,-1 0 1 0 0,1-1 0 0 0,0 1 0 0 0,0-1 0 0 0,0 1 0 0 0,0-1 0 0 0,1 0 0 0 0,-1 0 0 0 0,1 0-1 0 0,0 0 1 0 0,0 0 0 0 0,0-1 0 0 0,0 1 0 0 0,0-1 0 0 0,1 0 0 0 0,-1 0 0 0 0,1 0-1 0 0,0 0 1 0 0,-1-1 0 0 0,1 1 0 0 0,0-1 0 0 0,0 0 0 0 0,0 0 0 0 0,0-1 0 0 0,0 1 0 0 0,0-1-1 0 0,0 0 1 0 0,1 0-24 0 0,138-23 266 0 0,-135 16-275 0 0,1 0 0 0 0,-1 0 0 0 0,0-1 1 0 0,0 0-1 0 0,-1-1 0 0 0,-1 0 0 0 0,1 0 0 0 0,-1 0 0 0 0,-1 0 1 0 0,1-1-1 0 0,-2 0 0 0 0,1 0 0 0 0,-2-1 0 0 0,1 1 1 0 0,-1-1-1 0 0,-1 0 0 0 0,1-3 9 0 0,18-52-45 0 0,-5 23-5 0 0,57-99-225 0 0,-70 142 269 0 0,-1 0-1 0 0,1 0 1 0 0,0 0-1 0 0,-1 0 1 0 0,1 1-1 0 0,-1-1 1 0 0,1 1-1 0 0,0 0 1 0 0,-1-1-1 0 0,0 1 1 0 0,1 0-1 0 0,-1 1 1 0 0,1-1-1 0 0,-1 0 1 0 0,0 1-1 0 0,0-1 1 0 0,0 1-1 0 0,0-1 0 0 0,0 1 1 0 0,0 0-1 0 0,0 0 1 0 0,-1 0-1 0 0,1 0 1 0 0,-1 0-1 0 0,1 1 1 0 0,-1-1-1 0 0,0 0 1 0 0,0 1-1 0 0,0-1 1 0 0,0 1-1 0 0,0-1 1 0 0,0 1-1 0 0,-1-1 1 0 0,0 1-1 0 0,1-1 1 0 0,-1 1-1 0 0,0 1 7 0 0,80 213-4 0 0,-73-213 30 0 0,-1 0 0 0 0,1 0 0 0 0,1-1 0 0 0,-1 0 0 0 0,0-1 0 0 0,1 1 0 0 0,-1-1 0 0 0,1-1 0 0 0,-1 0 1 0 0,1 0-1 0 0,0 0 0 0 0,0-1 0 0 0,0 0 0 0 0,-1 0 0 0 0,1-1 0 0 0,0 0 0 0 0,-1 0 0 0 0,1-1 0 0 0,0 0 0 0 0,-1-1 0 0 0,0 1 0 0 0,0-2 0 0 0,1 1 0 0 0,-2-1 0 0 0,1 0 0 0 0,0 0 0 0 0,-1 0 0 0 0,4-4-26 0 0,7-4-25 0 0,0-1 0 0 0,-1 0-1 0 0,0-1 1 0 0,-1 0-1 0 0,-1-2 1 0 0,0 0-1 0 0,-1 0 1 0 0,-1-1 0 0 0,0 0-1 0 0,-1-1 1 0 0,-1-1-1 0 0,7-18 26 0 0,-16 35 0 0 0,4-27 434 0 0,-17 45-273 0 0,8-3-135 0 0,0-1-1 0 0,1 1 1 0 0,1-1 0 0 0,0 1-1 0 0,0 0 1 0 0,2 0 0 0 0,-1 0 0 0 0,2 0-1 0 0,-1 0 1 0 0,2 0 0 0 0,0 0 0 0 0,0 0-1 0 0,1-1 1 0 0,1 1 0 0 0,0-1 0 0 0,1 0-1 0 0,0 0 1 0 0,1 0 0 0 0,0-1 0 0 0,1 0-1 0 0,0 0 1 0 0,1-1 0 0 0,0 0-1 0 0,0 0 1 0 0,2 0-26 0 0,44-38 508 0 0,29-149-327 0 0,-78 156-186 0 0,2 0 0 0 0,1 0 0 0 0,0 1 0 0 0,1 1 0 0 0,2 0-1 0 0,-1 0 1 0 0,2 1 0 0 0,1 0 0 0 0,1-1 5 0 0,-11 17-5 0 0,0-1 0 0 0,0 0-1 0 0,0 1 1 0 0,0 0 0 0 0,0 0 0 0 0,1 0 0 0 0,-1 0 0 0 0,0 0-1 0 0,1 1 1 0 0,0 0 0 0 0,-1-1 0 0 0,1 1 0 0 0,0 0 0 0 0,0 1-1 0 0,-1-1 1 0 0,1 1 0 0 0,0 0 0 0 0,0 0 0 0 0,0 0 0 0 0,0 0 0 0 0,0 1-1 0 0,-1-1 1 0 0,1 1 0 0 0,0 0 0 0 0,0 0 0 0 0,-1 1 0 0 0,1-1-1 0 0,-1 1 1 0 0,1-1 0 0 0,-1 1 0 0 0,2 1 5 0 0,95 79-77 0 0,-94-78 61 0 0,-1 1 1 0 0,1 0-1 0 0,-1 0 0 0 0,-1 1 0 0 0,1-1 0 0 0,-1 1 0 0 0,0 0 1 0 0,0 0-1 0 0,-1 1 0 0 0,1-1 0 0 0,-1 1 0 0 0,-1 0 0 0 0,0 0 1 0 0,0 0-1 0 0,0 0 0 0 0,0 0 0 0 0,-1 0 0 0 0,-1 0 0 0 0,1 0 1 0 0,-1 0-1 0 0,0 1 0 0 0,-1-1 0 0 0,0 0 0 0 0,0 0 0 0 0,0 0 1 0 0,-1 0-1 0 0,0 0 0 0 0,0 0 0 0 0,-1 0 0 0 0,0 0 0 0 0,0-1 1 0 0,-1 0-1 0 0,1 1 0 0 0,-1-1 0 0 0,-1-1 0 0 0,1 1 1 0 0,-1 0-1 0 0,0-1 0 0 0,-2 1 16 0 0,-2 1-180 0 0,-1 0 1 0 0,0-1-1 0 0,0 0 1 0 0,0-1-1 0 0,-1 0 1 0 0,0 0-1 0 0,0-1 1 0 0,0-1-1 0 0,-1 0 1 0 0,1 0-1 0 0,-1-1 1 0 0,1-1-1 0 0,-1 0 1 0 0,-2 0 179 0 0,-39-37-4120 0 0,43 18 2762 0 0</inkml:trace>
  <inkml:trace contextRef="#ctx0" brushRef="#br0" timeOffset="-228251.892">11952 444 948 0 0,'0'0'611'0'0,"6"9"758"0"0,185 261 1849 0 0,-50-83-1697 0 0,-98-134 612 0 0,-42-53-1723 0 0,15-40 482 0 0,63-303-620 0 0,-60 281-438 0 0,-12 35-111 0 0,1 0 1 0 0,2 1-1 0 0,0 0 1 0 0,2 0-1 0 0,0 1 1 0 0,2 1-1 0 0,9-11 277 0 0,-23 34-107 0 0,1 0 0 0 0,0 0 0 0 0,1 0-1 0 0,-1 0 1 0 0,0 0 0 0 0,0 0 0 0 0,0 1 0 0 0,0-1 0 0 0,1 0-1 0 0,-1 1 1 0 0,0-1 0 0 0,1 1 0 0 0,-1-1 0 0 0,0 1-1 0 0,1 0 1 0 0,-1-1 0 0 0,1 1 0 0 0,-1 0 0 0 0,0 0 0 0 0,1 0-1 0 0,-1 0 1 0 0,1 0 0 0 0,-1 0 0 0 0,1 1 0 0 0,-1-1 0 0 0,0 0-1 0 0,1 1 1 0 0,-1-1 0 0 0,0 1 0 0 0,1 0 0 0 0,-1-1-1 0 0,0 1 1 0 0,0 0 0 0 0,0 0 0 0 0,1-1 0 0 0,-1 1 0 0 0,0 0-1 0 0,0 0 1 0 0,0 0 0 0 0,0 1 0 0 0,-1-1 0 0 0,1 0-1 0 0,0 0 1 0 0,0 0 0 0 0,-1 1 0 0 0,1-1 0 0 0,-1 0 0 0 0,1 1-1 0 0,0 0 108 0 0,7 12-728 0 0</inkml:trace>
  <inkml:trace contextRef="#ctx0" brushRef="#br0" timeOffset="-227721.768">13008 657 1744 0 0,'2'-5'620'0'0,"-2"5"-563"0"0,1 0-1 0 0,-1-1 0 0 0,1 1 1 0 0,-1-1-1 0 0,1 1 0 0 0,-1-1 1 0 0,0 0-1 0 0,1 1 0 0 0,-1-1 1 0 0,0 1-1 0 0,1-1 0 0 0,-1 0 0 0 0,0 1 1 0 0,0-1-1 0 0,1 0 0 0 0,-1 1 1 0 0,0-1-1 0 0,0 0 0 0 0,0 1 1 0 0,0-1-1 0 0,0 0 0 0 0,0 0 1 0 0,0 1-1 0 0,0-1 0 0 0,0 0 1 0 0,-1 1-1 0 0,1-1 0 0 0,0 0 0 0 0,0 1 1 0 0,0-1-1 0 0,-1 1 0 0 0,1-1 1 0 0,0 0-1 0 0,-1 1 0 0 0,1-1 1 0 0,-1 1-1 0 0,1-1 0 0 0,-1 1 1 0 0,1-1-1 0 0,-1 1 0 0 0,1-1 0 0 0,-1 1 1 0 0,1-1-1 0 0,-1 1 0 0 0,1 0 1 0 0,-1-1-1 0 0,0 1 0 0 0,1 0 1 0 0,-1 0-1 0 0,0-1 0 0 0,1 1 1 0 0,-1 0-1 0 0,0 0 0 0 0,1 0 1 0 0,-1 0-1 0 0,0 0 0 0 0,1 0 0 0 0,-1 0 1 0 0,0 0-1 0 0,0 0 0 0 0,1 0 1 0 0,-1 0-1 0 0,0 1 0 0 0,1-1 1 0 0,-1 0-1 0 0,0 0 0 0 0,1 1 1 0 0,-1-1-1 0 0,0 1-56 0 0,-16 5 81 0 0,-1 0 1 0 0,1 2-1 0 0,0 0 1 0 0,1 1-1 0 0,0 1 0 0 0,0 1 1 0 0,1 0-1 0 0,0 0 1 0 0,1 2-1 0 0,1 0 0 0 0,0 0 1 0 0,0 2-1 0 0,2-1 1 0 0,0 1-1 0 0,0 1 0 0 0,2 0 1 0 0,0 0-1 0 0,0 1 1 0 0,2 0-1 0 0,-2 7-81 0 0,8-23 17 0 0,-1 1 0 0 0,1-1-1 0 0,0 1 1 0 0,0 0 0 0 0,0 0 0 0 0,0 0 0 0 0,0 0-1 0 0,0 0 1 0 0,0-1 0 0 0,1 1 0 0 0,-1 1-1 0 0,1-1 1 0 0,-1 0 0 0 0,1 0 0 0 0,0 0 0 0 0,0 0-1 0 0,0 0 1 0 0,0 0 0 0 0,0 0 0 0 0,0 0-1 0 0,1 0 1 0 0,-1 1 0 0 0,1-1 0 0 0,-1 0 0 0 0,1 0-1 0 0,0 0 1 0 0,0-1 0 0 0,0 1 0 0 0,0 0-1 0 0,0 0 1 0 0,0 0 0 0 0,0-1 0 0 0,1 1 0 0 0,-1-1-1 0 0,1 1 1 0 0,-1-1 0 0 0,1 1 0 0 0,-1-1-1 0 0,1 0 1 0 0,0 0 0 0 0,0 0 0 0 0,0 0 0 0 0,0 0-1 0 0,-1 0 1 0 0,1 0 0 0 0,0-1 0 0 0,0 1-1 0 0,1 0-16 0 0,17-5-16 0 0,-1 0-1 0 0,0-2 1 0 0,0 0-1 0 0,-1 0 1 0 0,0-2-1 0 0,0-1 1 0 0,0 0-1 0 0,-1-1 1 0 0,-1 0-1 0 0,0-2 1 0 0,0 0-1 0 0,-1-1 1 0 0,-1 0-1 0 0,0-1 0 0 0,3-5 17 0 0,35-56 186 0 0,-52 74-158 0 0,0 1-70 0 0,0 0 32 0 0,-8-1 52 0 0,-11 20-70 0 0,20-14-2 0 0,0 1 0 0 0,0-1 0 0 0,0 0 0 0 0,1 1 0 0 0,0-1 0 0 0,0 0 0 0 0,0 0 0 0 0,1 0 0 0 0,-1-1 0 0 0,1 1 0 0 0,0 0-1 0 0,1-1 1 0 0,-1 0 0 0 0,1 0 0 0 0,0 0 0 0 0,0 0 0 0 0,0-1 0 0 0,0 1 0 0 0,1-1 0 0 0,-1 0 0 0 0,1 0 0 0 0,0-1 0 0 0,0 1 0 0 0,0-1 0 0 0,0 0 0 0 0,0-1 0 0 0,0 1 0 0 0,1-1 0 0 0,0 0 30 0 0,102 15-4700 0 0,-90-16 3216 0 0</inkml:trace>
  <inkml:trace contextRef="#ctx0" brushRef="#br0" timeOffset="-227205.147">13289 551 1336 0 0,'26'12'354'0'0,"-2"2"1"0"0,0 0-1 0 0,-1 2 0 0 0,0 0 0 0 0,-2 2 0 0 0,0 0 1 0 0,0 1-1 0 0,-2 1 0 0 0,-1 1 0 0 0,0 1 1 0 0,-2 1-1 0 0,0 0 0 0 0,-2 1 0 0 0,7 14-354 0 0,-19-35 81 0 0,1 0 0 0 0,-1 0 0 0 0,0 0 1 0 0,0 0-1 0 0,0 1 0 0 0,-1-1 0 0 0,1 1 0 0 0,-1-1 0 0 0,0 1 0 0 0,0-1 0 0 0,0 1 0 0 0,0 0 0 0 0,-1-1 0 0 0,1 1 0 0 0,-1 0 0 0 0,0-1 0 0 0,0 1 1 0 0,-1 0-1 0 0,1 0 0 0 0,-1-1 0 0 0,1 1 0 0 0,-1 0 0 0 0,0-1 0 0 0,-1 1 0 0 0,1-1 0 0 0,-1 0 0 0 0,1 1 0 0 0,-1-1 0 0 0,0 0 0 0 0,0 0 0 0 0,0 0 1 0 0,-1 0-1 0 0,1 0 0 0 0,-1 0 0 0 0,0-1 0 0 0,1 1 0 0 0,-1-1 0 0 0,0 0 0 0 0,-1 0 0 0 0,1 0 0 0 0,0 0 0 0 0,-3 0-81 0 0,2-3 42 0 0,0 0 0 0 0,0-1 0 0 0,0 1 0 0 0,1-1 0 0 0,-1 0 0 0 0,0-1 0 0 0,1 1 0 0 0,-1 0 0 0 0,1-1 0 0 0,0 0 0 0 0,0 0 0 0 0,0 0 0 0 0,0 0 0 0 0,0 0 0 0 0,1-1 0 0 0,-1 1-1 0 0,1-1 1 0 0,0 0 0 0 0,0 1 0 0 0,0-1 0 0 0,1 0 0 0 0,0 0 0 0 0,-1 0 0 0 0,1-1 0 0 0,1 1 0 0 0,-1 0 0 0 0,0 0 0 0 0,1-1-42 0 0,-2-10-46 0 0,1-1 0 0 0,1 0 0 0 0,0 1 0 0 0,1-1 0 0 0,0 0 0 0 0,1 1-1 0 0,1 0 1 0 0,1-1 0 0 0,0 1 0 0 0,1 0 0 0 0,1 1 0 0 0,0-1 0 0 0,1 1 0 0 0,0 1 0 0 0,1-1 0 0 0,1 1 0 0 0,0 0 0 0 0,0 1 0 0 0,2 0-1 0 0,-1 1 1 0 0,2 0 0 0 0,-1 0 0 0 0,1 2 0 0 0,1-1 0 0 0,0 1 0 0 0,0 1 0 0 0,3-1 46 0 0,-12 7-5 0 0,0 0 0 0 0,0 0 0 0 0,0 0 0 0 0,0 1 0 0 0,1 0 0 0 0,-1-1 0 0 0,0 1 0 0 0,1 1 0 0 0,-1-1 0 0 0,1 1 0 0 0,-1 0 0 0 0,0 0 0 0 0,1 0 0 0 0,-1 0 0 0 0,1 1 1 0 0,-1-1-1 0 0,0 1 0 0 0,1 1 0 0 0,-1-1 0 0 0,0 0 0 0 0,0 1 0 0 0,0 0 0 0 0,0 0 0 0 0,0 0 0 0 0,0 1 0 0 0,0-1 0 0 0,-1 1 0 0 0,1 0 0 0 0,-1 0 0 0 0,0 0 0 0 0,0 0 0 0 0,0 1 0 0 0,0-1 0 0 0,-1 1 0 0 0,1 0 0 0 0,-1 0 0 0 0,0 0 0 0 0,0 0 0 0 0,-1 0 1 0 0,1 0-1 0 0,-1 0 0 0 0,0 1 0 0 0,0-1 0 0 0,0 0 0 0 0,0 1 0 0 0,-1-1 0 0 0,0 1 0 0 0,0 3 5 0 0,5 69 73 0 0,-6-64-56 0 0,1 1 0 0 0,0 0 1 0 0,1-1-1 0 0,1 1 0 0 0,0-1 0 0 0,1 1 1 0 0,0-1-1 0 0,1 0 0 0 0,1 0 0 0 0,0 0 1 0 0,0-1-1 0 0,2 1 0 0 0,2 3-17 0 0,-5-12-191 0 0,1-1 0 0 0,-1 0 0 0 0,1 0 0 0 0,0-1 0 0 0,0 0 0 0 0,0 1 0 0 0,0-2 1 0 0,0 1-1 0 0,1 0 0 0 0,-1-1 0 0 0,1 0 0 0 0,-1-1 0 0 0,0 1 0 0 0,1-1 0 0 0,-1 0 0 0 0,1 0 0 0 0,-1-1 0 0 0,1 1 0 0 0,-1-1 0 0 0,1 0 0 0 0,-1-1 0 0 0,0 1 0 0 0,0-1 0 0 0,0 0 0 0 0,0-1 0 0 0,0 1 0 0 0,0-1 0 0 0,0 0 0 0 0,-1 0 0 0 0,1 0 0 0 0,-1-1 0 0 0,0 0 0 0 0,0 1 0 0 0,-1-1 0 0 0,1-1 0 0 0,-1 1 1 0 0,0 0-1 0 0,3-5 191 0 0,8-11-1338 0 0</inkml:trace>
  <inkml:trace contextRef="#ctx0" brushRef="#br0" timeOffset="-226938.579">13931 353 1924 0 0,'-17'-34'9029'0'0,"10"19"-7850"0"0,21 28-6418 0 0,4 20 936 0 0,-15-23 3005 0 0</inkml:trace>
  <inkml:trace contextRef="#ctx0" brushRef="#br0" timeOffset="-226378.459">14496 579 1044 0 0,'-1'0'91'0'0,"1"0"0"0"0,-1 0-1 0 0,1 0 1 0 0,-1 0 0 0 0,1 0 0 0 0,-1 0 0 0 0,1-1-1 0 0,-1 1 1 0 0,1 0 0 0 0,-1 0 0 0 0,1 0-1 0 0,-1-1 1 0 0,1 1 0 0 0,0 0 0 0 0,-1-1 0 0 0,1 1-1 0 0,-1 0 1 0 0,1-1 0 0 0,0 1 0 0 0,-1-1-1 0 0,1 1 1 0 0,0-1 0 0 0,0 1 0 0 0,-1 0 0 0 0,1-1-1 0 0,0 1 1 0 0,0-1 0 0 0,0 1 0 0 0,-1-1-1 0 0,1 1 1 0 0,0-1 0 0 0,0 1 0 0 0,0-1 0 0 0,0 0-1 0 0,0 1 1 0 0,0-1 0 0 0,0 1 0 0 0,0-1-1 0 0,0 1 1 0 0,0-1 0 0 0,1 1 0 0 0,-1-1 0 0 0,0 1-1 0 0,0-1 1 0 0,0 1-91 0 0,-25 6 218 0 0,0 1 1 0 0,1 2-1 0 0,0 0 1 0 0,0 2-1 0 0,1 0 0 0 0,0 2 1 0 0,1 0-1 0 0,0 2 0 0 0,1 0 1 0 0,1 1-1 0 0,1 1 0 0 0,-10 11-218 0 0,0 33 460 0 0,34-57-403 0 0,11 1-60 0 0,-1-1 0 0 0,1 0 0 0 0,0-2 1 0 0,1 1-1 0 0,-1-2 0 0 0,0 0 0 0 0,1-1 0 0 0,-1-1 0 0 0,0-1 0 0 0,1 0 0 0 0,-1-1 0 0 0,0 0 1 0 0,-1-1-1 0 0,1-1 0 0 0,-1-1 0 0 0,0 0 0 0 0,5-3 3 0 0,31-7-86 0 0,-27 6 174 0 0,-34 8 26 0 0,-42 14-34 0 0,30 25 157 0 0,22-36-251 0 0,21 17-53 0 0,-15-15 0 0 0,1 0 1 0 0,0 0 0 0 0,-1-1-1 0 0,1 1 1 0 0,0-2-1 0 0,0 1 1 0 0,1-1 0 0 0,-1 0-1 0 0,0 0 1 0 0,0-1 0 0 0,1 0-1 0 0,-1 0 1 0 0,0-1-1 0 0,0 0 1 0 0,0 0 0 0 0,0-1-1 0 0,0 0 1 0 0,0 0 0 0 0,0 0-1 0 0,3-3 67 0 0,81-42-3627 0 0,-66 27 2317 0 0,-2-5 74 0 0</inkml:trace>
  <inkml:trace contextRef="#ctx0" brushRef="#br0" timeOffset="-225958.877">14826 21 1060 0 0,'-5'-19'1619'0'0,"5"19"-1477"0"0,-1 0 0 0 0,1 1 0 0 0,0-1 0 0 0,-1 0 0 0 0,1 0 0 0 0,-1 0 0 0 0,1 0 0 0 0,-1 0 0 0 0,1 0-1 0 0,-1 1 1 0 0,1-1 0 0 0,0 0 0 0 0,-1 0 0 0 0,1 0 0 0 0,-1-1 0 0 0,1 1 0 0 0,-1 0 0 0 0,1 0 0 0 0,-1 0 0 0 0,1 0 0 0 0,0 0 0 0 0,-1 0 0 0 0,1-1 0 0 0,-1 1 0 0 0,1 0-1 0 0,0 0 1 0 0,-1-1 0 0 0,1 1 0 0 0,-1 0-142 0 0,-5 278 1110 0 0,26-75-786 0 0,-7 3 918 0 0,-2-201-418 0 0,15-26-690 0 0,-23 18-46 0 0,10-7-104 0 0,0 1 0 0 0,0 0 0 0 0,1 1 0 0 0,0 1 0 0 0,1 0 1 0 0,-1 1-1 0 0,1 0 0 0 0,0 1 0 0 0,1 1 0 0 0,-1 0 0 0 0,1 1 0 0 0,0 1 0 0 0,0 1 0 0 0,10 0 16 0 0,-22 1-8 0 0,-1 0 0 0 0,1 0 0 0 0,0 0 1 0 0,0 0-1 0 0,-1 1 0 0 0,1 0 0 0 0,0 0 0 0 0,-1 0 0 0 0,1 0 0 0 0,-1 1 0 0 0,1-1 0 0 0,-1 1 0 0 0,0 0 0 0 0,0 0 0 0 0,1 0 0 0 0,-1 0 0 0 0,-1 0 0 0 0,1 1 0 0 0,0 0 1 0 0,-1-1-1 0 0,1 1 0 0 0,-1 0 0 0 0,0 0 0 0 0,0 0 0 0 0,0 1 0 0 0,0-1 0 0 0,0 0 0 0 0,-1 1 0 0 0,0-1 0 0 0,1 1 0 0 0,-1-1 0 0 0,-1 1 0 0 0,1 0 0 0 0,0 0 0 0 0,-1-1 1 0 0,0 1-1 0 0,0 0 0 0 0,0 0 0 0 0,0-1 0 0 0,-1 1 0 0 0,1 0 0 0 0,-1 0 8 0 0,-10 9 10 0 0,-1-2 0 0 0,0 1 0 0 0,0-2 0 0 0,-1 1 0 0 0,0-2 0 0 0,-1 0 0 0 0,0 0 0 0 0,0-1 0 0 0,-1-1 0 0 0,0-1 0 0 0,-1 0 0 0 0,1-1 0 0 0,-1 0 0 0 0,0-1 0 0 0,0-1 0 0 0,-1-1 0 0 0,1 0 0 0 0,0-1 0 0 0,-1-1 0 0 0,-6-1-10 0 0,17 1-88 0 0,0 0-1 0 0,1 0 1 0 0,-1-1-1 0 0,1 0 1 0 0,-1 0-1 0 0,0 0 1 0 0,1 0 0 0 0,0-1-1 0 0,-1 0 1 0 0,1 0-1 0 0,0-1 1 0 0,0 0 0 0 0,0 1-1 0 0,1-2 1 0 0,-1 1-1 0 0,1 0 1 0 0,-1-1 0 0 0,1 0-1 0 0,0 0 1 0 0,0 0-1 0 0,1-1 1 0 0,-2-1 88 0 0,-20-79-4768 0 0,25 61 3492 0 0</inkml:trace>
  <inkml:trace contextRef="#ctx0" brushRef="#br0" timeOffset="-225449.24">15342 38 1732 0 0,'1'-1'75'0'0,"0"1"0"0"0,-1 0 1 0 0,1-1-1 0 0,-1 1 0 0 0,1 0 0 0 0,0 0 0 0 0,-1 0 0 0 0,1 0 1 0 0,0-1-1 0 0,-1 1 0 0 0,1 0 0 0 0,0 0 0 0 0,0 0 0 0 0,-1 0 0 0 0,1 0 1 0 0,0 1-1 0 0,-1-1 0 0 0,1 0 0 0 0,0 0 0 0 0,-1 0 0 0 0,1 0 0 0 0,-1 1 1 0 0,1-1-1 0 0,0 0 0 0 0,-1 1 0 0 0,1-1 0 0 0,-1 1 0 0 0,1-1 1 0 0,-1 0-1 0 0,1 1 0 0 0,-1-1 0 0 0,1 1 0 0 0,-1-1 0 0 0,1 1 0 0 0,-1 0 1 0 0,0-1-1 0 0,1 1 0 0 0,-1-1 0 0 0,0 1 0 0 0,1 0 0 0 0,-1-1 1 0 0,0 1-1 0 0,0 0 0 0 0,0-1 0 0 0,0 1 0 0 0,0 0 0 0 0,0-1 0 0 0,1 1 1 0 0,-2 0-1 0 0,1-1 0 0 0,0 1 0 0 0,0 0 0 0 0,0-1 0 0 0,0 1 0 0 0,0 0 1 0 0,0-1-1 0 0,-1 1 0 0 0,1 0 0 0 0,0-1 0 0 0,-1 1-75 0 0,9 61 1044 0 0,-10 37-147 0 0,0-32-471 0 0,2 194 814 0 0,1-248-1154 0 0,0 0 0 0 0,1 1 1 0 0,0-1-1 0 0,1 0 1 0 0,0 0-1 0 0,1-1 1 0 0,1 1-1 0 0,0-1 0 0 0,1 0 1 0 0,0 0-1 0 0,6 9-86 0 0,-6-16 24 0 0,0 0 0 0 0,1 0 0 0 0,0 0 0 0 0,-1-1-1 0 0,2 0 1 0 0,-1 0 0 0 0,0-1 0 0 0,1 0 0 0 0,0 0-1 0 0,-1 0 1 0 0,1-1 0 0 0,0-1 0 0 0,0 1 0 0 0,1-1-1 0 0,-1-1 1 0 0,0 1 0 0 0,0-1 0 0 0,0-1 0 0 0,0 0-1 0 0,0 0 1 0 0,1 0 0 0 0,-2-1 0 0 0,1 0 0 0 0,0-1-1 0 0,0 0 1 0 0,-1 0 0 0 0,1 0 0 0 0,-1-1 0 0 0,0 0-1 0 0,2-2-23 0 0,-2 4-47 0 0,0 0 0 0 0,0-1-1 0 0,0 0 1 0 0,-1 0-1 0 0,1 0 1 0 0,-1-1 0 0 0,0 0-1 0 0,0 0 1 0 0,0 0-1 0 0,0-1 1 0 0,-1 0 0 0 0,0 0-1 0 0,0-1 1 0 0,0 1 0 0 0,-1-1-1 0 0,1 0 1 0 0,-1 0-1 0 0,-1-1 1 0 0,1 1 0 0 0,-1-1-1 0 0,0 1 1 0 0,-1-1-1 0 0,0 0 1 0 0,0 0 0 0 0,0-3 47 0 0,-5 6-15 0 0,1 1 1 0 0,-2-1-1 0 0,1 1 1 0 0,0 0 0 0 0,-1 0-1 0 0,1 1 1 0 0,-1-1-1 0 0,0 1 1 0 0,0 0-1 0 0,0 0 1 0 0,0 0 0 0 0,0 0-1 0 0,0 1 1 0 0,0-1-1 0 0,-1 1 1 0 0,1 0 0 0 0,-1 1-1 0 0,1-1 1 0 0,0 1-1 0 0,-1 0 1 0 0,1 0-1 0 0,-1 0 1 0 0,1 1 0 0 0,-1-1-1 0 0,1 1 1 0 0,-1 0-1 0 0,1 0 1 0 0,0 1 0 0 0,-1 0 14 0 0,-6-1 12 0 0,1 1 0 0 0,0 0 0 0 0,0 1 0 0 0,0 0 0 0 0,0 0 0 0 0,1 1 0 0 0,-1 1 0 0 0,1-1 0 0 0,0 1 0 0 0,0 1 0 0 0,1 0 0 0 0,0 0 0 0 0,0 1 0 0 0,0 0 0 0 0,1 0 0 0 0,0 1 0 0 0,-4 5-12 0 0,14 6 14 0 0,6-11-222 0 0,0 0 0 0 0,1-1 0 0 0,0 0 0 0 0,0-1 0 0 0,1 0-1 0 0,0-1 1 0 0,0 0 0 0 0,0 0 0 0 0,0-1 0 0 0,1-1 0 0 0,-1 0 0 0 0,1 0 0 0 0,0-1-1 0 0,0-1 1 0 0,0 0 0 0 0,0 0 0 0 0,0-1 0 0 0,0-1 0 0 0,0 0 0 0 0,11-3 208 0 0,5 4-1296 0 0,17-2-120 0 0,34-10-18 0 0</inkml:trace>
  <inkml:trace contextRef="#ctx0" brushRef="#br0" timeOffset="-231434.81">7294 648 888 0 0,'10'15'3799'0'0,"-6"27"-3059"0"0,-3-32-389 0 0,52 268 2079 0 0,8 61-610 0 0,-63-337-1807 0 0,0 0 0 0 0,0-1 0 0 0,0 1 0 0 0,0-1 0 0 0,0 1 0 0 0,-1-1 0 0 0,1 0 0 0 0,-1 0 0 0 0,1 0 0 0 0,-1 0 0 0 0,1 0 0 0 0,-1 0 0 0 0,0-1 0 0 0,1 1 0 0 0,-1-1 0 0 0,0 0 0 0 0,1 0 0 0 0,-1 0 0 0 0,0 0 0 0 0,0 0 0 0 0,1-1 0 0 0,-1 1 0 0 0,1-1 1 0 0,-1 1-1 0 0,0-1 0 0 0,1 0 0 0 0,-1 0 0 0 0,1-1 0 0 0,0 1 0 0 0,-1 0 0 0 0,1-1 0 0 0,0 1 0 0 0,0-1 0 0 0,0 0 0 0 0,0 0 0 0 0,0 0 0 0 0,-1-1-13 0 0,-10-12 1 0 0,0 0 0 0 0,2-1 1 0 0,-1-1-1 0 0,2 0 0 0 0,0 0 0 0 0,2-1 1 0 0,0 0-1 0 0,0-1 0 0 0,2 0 1 0 0,0 0-1 0 0,1 0 0 0 0,1-1 0 0 0,1 1 1 0 0,1-1-1 0 0,1 0 0 0 0,0 0 1 0 0,2 0-1 0 0,2-18-1 0 0,-2 9 11 0 0,1 1 0 0 0,2-1 1 0 0,0 1-1 0 0,3-1 0 0 0,0 1 0 0 0,1 1 1 0 0,2 0-1 0 0,1 0 0 0 0,1 1 1 0 0,1 0-1 0 0,1 1 0 0 0,1 1 0 0 0,2 0 1 0 0,0 1-1 0 0,1 1 0 0 0,2 0 0 0 0,20-16-11 0 0,-35 33-7 0 0,0 0 0 0 0,0 1 0 0 0,1 0 0 0 0,0 1 0 0 0,-1-1 0 0 0,1 1 0 0 0,1 0 0 0 0,-1 1 0 0 0,0-1 0 0 0,1 1 0 0 0,-1 0 0 0 0,1 1 0 0 0,0 0-1 0 0,0 0 1 0 0,-1 0 0 0 0,1 1 0 0 0,0 0 0 0 0,0 0 0 0 0,0 1 0 0 0,-1-1 0 0 0,1 2 0 0 0,0-1 0 0 0,-1 1 0 0 0,1 0 0 0 0,-1 0 0 0 0,1 1 0 0 0,-1 0 0 0 0,0 0 0 0 0,0 0-1 0 0,0 1 1 0 0,-1 0 0 0 0,1 0 0 0 0,-1 0 0 0 0,0 1 0 0 0,0 0 0 0 0,0 0 0 0 0,-1 0 0 0 0,0 0 0 0 0,0 1 0 0 0,0-1 0 0 0,-1 1 0 0 0,0 0 0 0 0,0 1 0 0 0,0-1 0 0 0,-1 0-1 0 0,0 1 1 0 0,0-1 0 0 0,0 1 0 0 0,0 7 7 0 0,-1 6-6 0 0,-1 0 1 0 0,-1 0-1 0 0,0 0 0 0 0,-2 0 0 0 0,0 0 1 0 0,-2 0-1 0 0,0-1 0 0 0,-1 1 0 0 0,0-1 0 0 0,-2-1 1 0 0,0 1-1 0 0,-1-1 0 0 0,-1-1 0 0 0,-1 0 0 0 0,-1 0 1 0 0,0-1-1 0 0,-1-1 0 0 0,0 0 0 0 0,-1 0 1 0 0,-1-2-1 0 0,-1 0 0 0 0,1 0 0 0 0,-2-1 0 0 0,0-2 1 0 0,-18 10 5 0 0,32-18 5 0 0,-1 1 0 0 0,1-1 1 0 0,-1 0-1 0 0,0 0 1 0 0,0 0-1 0 0,0-1 1 0 0,0 1-1 0 0,0-1 0 0 0,0 0 1 0 0,-1 0-1 0 0,1-1 1 0 0,0 1-1 0 0,0-1 0 0 0,-1 0 1 0 0,1 0-1 0 0,0 0 1 0 0,-1-1-1 0 0,1 1 1 0 0,0-1-1 0 0,0 0 0 0 0,0 0 1 0 0,-1-1-1 0 0,1 1 1 0 0,1-1-1 0 0,-1 0 0 0 0,0 0 1 0 0,0 0-1 0 0,1-1 1 0 0,-1 1-1 0 0,1-1 1 0 0,0 0-1 0 0,-1-1-5 0 0,5 1 0 0 0,2 0 1 0 0,-1 0-1 0 0,0 0 1 0 0,1 0-1 0 0,-1 0 1 0 0,1 0-1 0 0,0 1 1 0 0,0 0-1 0 0,0-1 1 0 0,0 1-1 0 0,0 0 1 0 0,1 0-1 0 0,-1 1 1 0 0,0-1-1 0 0,1 1 1 0 0,-1 0-1 0 0,1 0 1 0 0,0 0-1 0 0,-1 0 1 0 0,1 0-1 0 0,0 1 1 0 0,0 0-1 0 0,0 0 1 0 0,3 0-1 0 0,18 2-21 0 0,-1 1 1 0 0,1 1-1 0 0,-1 1 1 0 0,0 2-1 0 0,0 0 1 0 0,0 1-1 0 0,-1 2 0 0 0,-1 0 1 0 0,0 2-1 0 0,16 10 21 0 0,16 6-311 0 0,205 96-6326 0 0,-234-113 5328 0 0</inkml:trace>
  <inkml:trace contextRef="#ctx0" brushRef="#br0" timeOffset="-230811.197">8471 863 1172 0 0,'2'-2'85'0'0,"-2"-1"0"0"0,1 1 0 0 0,0 0-1 0 0,0-1 1 0 0,-1 1 0 0 0,1 0 0 0 0,-1-1 0 0 0,0 1 0 0 0,0-1-1 0 0,0 1 1 0 0,0-1 0 0 0,0 1 0 0 0,0 0 0 0 0,-1-1 0 0 0,1 1 0 0 0,-1-1-1 0 0,1 1 1 0 0,-1 0 0 0 0,0 0 0 0 0,0-1 0 0 0,0 1 0 0 0,0 0-1 0 0,-1 0 1 0 0,1 0 0 0 0,-1 0 0 0 0,1 0 0 0 0,-1 0 0 0 0,0 1-1 0 0,1-1 1 0 0,-1 0 0 0 0,0 1 0 0 0,0-1 0 0 0,0 1 0 0 0,0 0-1 0 0,0 0 1 0 0,-1 0 0 0 0,1 0 0 0 0,0 0 0 0 0,0 0 0 0 0,-1 0 0 0 0,1 1-1 0 0,-1-1 1 0 0,1 1 0 0 0,0 0 0 0 0,-1 0 0 0 0,-1 0-85 0 0,-111 24 1144 0 0,100-17-1044 0 0,1 2-1 0 0,0-1 0 0 0,0 2 0 0 0,1 0 1 0 0,0 1-1 0 0,1 0 0 0 0,0 0 1 0 0,1 2-1 0 0,1-1 0 0 0,0 1 1 0 0,0 1-1 0 0,1 0 0 0 0,1 0 1 0 0,0 1-1 0 0,1 0 0 0 0,1 0 0 0 0,0 0 1 0 0,1 1-1 0 0,-1 10-99 0 0,5-24 30 0 0,1 1 0 0 0,0-1 0 0 0,0 1 0 0 0,0 0 0 0 0,0-1 0 0 0,1 1-1 0 0,-1 0 1 0 0,1-1 0 0 0,-1 1 0 0 0,1-1 0 0 0,0 1 0 0 0,0-1 0 0 0,0 0 0 0 0,1 1 0 0 0,-1-1 0 0 0,0 0 0 0 0,1 0-1 0 0,-1 0 1 0 0,1 0 0 0 0,0 0 0 0 0,0 0 0 0 0,0 0 0 0 0,0 0 0 0 0,0-1 0 0 0,0 1 0 0 0,0-1 0 0 0,1 0-1 0 0,-1 1 1 0 0,0-1 0 0 0,1 0 0 0 0,-1-1 0 0 0,1 1 0 0 0,-1 0 0 0 0,1-1 0 0 0,0 1 0 0 0,-1-1 0 0 0,1 0 0 0 0,-1 1-1 0 0,1-2 1 0 0,0 1 0 0 0,2 0-30 0 0,108-22 536 0 0,90-96-109 0 0,-136 71-216 0 0,-43 132-45 0 0,-22-77-251 0 0,2 1-1 0 0,-1 0 0 0 0,1-1 1 0 0,1 0-1 0 0,0 0 1 0 0,0 0-1 0 0,0 0 0 0 0,1-1 1 0 0,0 0-1 0 0,0 0 1 0 0,1-1-1 0 0,0 1 0 0 0,6 3 86 0 0,71 22-4401 0 0,-83-32 3151 0 0,1 0-44 0 0,6 0 12 0 0</inkml:trace>
  <inkml:trace contextRef="#ctx0" brushRef="#br0" timeOffset="-230359.348">8899 882 1196 0 0,'9'5'232'0'0,"0"1"-1"0"0,0 0 1 0 0,0 0-1 0 0,-1 1 1 0 0,0 0-1 0 0,0 0 1 0 0,-1 1-1 0 0,0 0 1 0 0,0 0-1 0 0,0 1 0 0 0,-1 0 1 0 0,-1 0-1 0 0,0 0 1 0 0,0 1-1 0 0,-1-1 1 0 0,0 1-1 0 0,0 0 1 0 0,-1 1-1 0 0,-1-1 1 0 0,1 5-232 0 0,-4-12 86 0 0,0-1 0 0 0,-1 1 0 0 0,1 0 1 0 0,-1-1-1 0 0,1 1 0 0 0,-1-1 0 0 0,0 0 0 0 0,0 0 0 0 0,0 0 1 0 0,-1 0-1 0 0,1 0 0 0 0,0 0 0 0 0,-1 0 0 0 0,1-1 1 0 0,-1 1-1 0 0,1-1 0 0 0,-1 0 0 0 0,0 0 0 0 0,0 0 0 0 0,1 0 1 0 0,-1 0-1 0 0,0-1 0 0 0,0 1 0 0 0,0-1 0 0 0,0 0 1 0 0,0 1-1 0 0,0-2 0 0 0,0 1 0 0 0,0 0 0 0 0,0 0 0 0 0,-2-1-86 0 0,1-3 24 0 0,-1 0 0 0 0,1 0 0 0 0,0 0-1 0 0,0 0 1 0 0,0-1 0 0 0,1 0-1 0 0,-1 1 1 0 0,1-1 0 0 0,0 0 0 0 0,1-1-1 0 0,-1 1 1 0 0,1 0 0 0 0,0-1-1 0 0,0 0 1 0 0,1 1 0 0 0,0-1 0 0 0,0 0-1 0 0,0 0 1 0 0,0 0 0 0 0,1 1-1 0 0,0-1 1 0 0,0 0 0 0 0,1 0 0 0 0,0 0-1 0 0,0 0 1 0 0,0 1 0 0 0,1-1-1 0 0,0 0 1 0 0,0 1 0 0 0,0-1 0 0 0,0 1-1 0 0,1 0 1 0 0,0 0 0 0 0,0 0-1 0 0,1 0 1 0 0,-1 1 0 0 0,1-1 0 0 0,0 1-1 0 0,0 0 1 0 0,1 0 0 0 0,-1 0-1 0 0,1 0 1 0 0,0 1 0 0 0,0 0-1 0 0,0 0 1 0 0,5-2-24 0 0,-2 1-29 0 0,0 0-1 0 0,0 0 1 0 0,0 1-1 0 0,1 0 1 0 0,-1 1-1 0 0,1 0 1 0 0,-1 0-1 0 0,1 1 1 0 0,0 0-1 0 0,0 0 1 0 0,0 1-1 0 0,0 0 0 0 0,-1 1 1 0 0,1 0-1 0 0,0 0 1 0 0,0 1-1 0 0,-1 0 1 0 0,1 1-1 0 0,-1-1 1 0 0,0 2-1 0 0,0-1 1 0 0,0 1-1 0 0,0 1 1 0 0,0-1-1 0 0,-1 1 1 0 0,0 0-1 0 0,0 1 1 0 0,0 0-1 0 0,-1 0 1 0 0,0 0-1 0 0,0 1 1 0 0,0 0-1 0 0,-1 0 1 0 0,0 0-1 0 0,-1 1 1 0 0,1 0-1 0 0,2 7 30 0 0,-6-12-52 0 0,0-1-1 0 0,1 1 1 0 0,-1-1-1 0 0,1 1 1 0 0,0-1 0 0 0,0 0-1 0 0,-1 0 1 0 0,2 0-1 0 0,-1 0 1 0 0,0 0-1 0 0,0 0 1 0 0,0-1 0 0 0,1 1-1 0 0,-1-1 1 0 0,1 1-1 0 0,-1-1 1 0 0,1 0-1 0 0,0 0 1 0 0,-1 0 0 0 0,1 0-1 0 0,0-1 1 0 0,0 1-1 0 0,0-1 1 0 0,-1 0-1 0 0,1 0 1 0 0,0 0 0 0 0,0 0-1 0 0,0 0 1 0 0,0 0-1 0 0,-1-1 1 0 0,1 1-1 0 0,0-1 1 0 0,0 0 0 0 0,-1 0-1 0 0,3-1 53 0 0,98-46-1310 0 0,-98 45 1275 0 0,64-40-503 0 0,-49 29 440 0 0</inkml:trace>
  <inkml:trace contextRef="#ctx0" brushRef="#br0" timeOffset="-229986.919">9656 818 4940 0 0,'-20'17'485'0'0,"1"1"-1"0"0,2 1 0 0 0,-1 0 0 0 0,2 1 1 0 0,1 1-1 0 0,1 1 0 0 0,-11 20-484 0 0,-23 80 559 0 0,50-119-566 0 0,0 0-1 0 0,1 0 0 0 0,-1 0 0 0 0,1-1 1 0 0,0 1-1 0 0,0-1 0 0 0,0 0 0 0 0,0 0 1 0 0,0 0-1 0 0,1 0 0 0 0,-1 0 0 0 0,0-1 1 0 0,1 0-1 0 0,0 1 0 0 0,-1-1 0 0 0,1-1 0 0 0,-1 1 1 0 0,1 0-1 0 0,0-1 0 0 0,0 0 0 0 0,-1 0 1 0 0,1 0-1 0 0,0 0 0 0 0,0-1 0 0 0,-1 1 1 0 0,1-1-1 0 0,0 0 0 0 0,-1 0 0 0 0,1 0 1 0 0,-1-1-1 0 0,1 1 0 0 0,-1-1 0 0 0,0 0 0 0 0,3-1 8 0 0,11-4-15 0 0,0-2-1 0 0,-1 1 1 0 0,0-2-1 0 0,0 0 0 0 0,-1-1 1 0 0,0 0-1 0 0,-1-2 0 0 0,0 1 1 0 0,-1-2-1 0 0,-1 0 1 0 0,0 0-1 0 0,-1-1 0 0 0,0 0 1 0 0,-1-1-1 0 0,-1 0 0 0 0,0-1 1 0 0,-2 0-1 0 0,0 0 0 0 0,-1-1 1 0 0,0 0-1 0 0,-1 0 1 0 0,-2 0-1 0 0,0-1 0 0 0,0 1 1 0 0,-2-1-1 0 0,0 0 0 0 0,-2-16 16 0 0,2 26 103 0 0,-1-1 0 0 0,0 1 0 0 0,0-1 0 0 0,-1 1 0 0 0,0-1 0 0 0,-1 1 0 0 0,0-1 0 0 0,0 1 0 0 0,-1 0 0 0 0,0 0 0 0 0,-1 0 0 0 0,0 1 0 0 0,0-1 0 0 0,-1 1 0 0 0,0 0 0 0 0,0 0 0 0 0,-1 0 0 0 0,0 1 0 0 0,-1 0 0 0 0,1 0 0 0 0,-1 0 0 0 0,-1 1 0 0 0,1 0 0 0 0,-1 1 0 0 0,0 0 0 0 0,0 0 0 0 0,-1 0 0 0 0,1 1-1 0 0,-1 1 1 0 0,0-1 0 0 0,0 1 0 0 0,-4 0-103 0 0,8 5 33 0 0,-1 0 0 0 0,1 1 0 0 0,0 0 0 0 0,-1 0 0 0 0,1 0-1 0 0,1 0 1 0 0,-1 1 0 0 0,0 0 0 0 0,1 0 0 0 0,0 0 0 0 0,0 0-1 0 0,0 1 1 0 0,1 0 0 0 0,-1 0 0 0 0,1 0 0 0 0,0 0 0 0 0,1 0 0 0 0,-1 0-1 0 0,1 1 1 0 0,0-1 0 0 0,0 1 0 0 0,1 0 0 0 0,0-1 0 0 0,0 1-1 0 0,0 0 1 0 0,0 0 0 0 0,1 3-33 0 0,1 8-110 0 0,0 0-1 0 0,2 0 1 0 0,0 0-1 0 0,0 0 0 0 0,2-1 1 0 0,0 1-1 0 0,1-1 1 0 0,0 0-1 0 0,1-1 1 0 0,1 0-1 0 0,1 0 1 0 0,0 0-1 0 0,1-1 1 0 0,8 8 110 0 0,96 110-5285 0 0,-70-89 2632 0 0,-26-23 1441 0 0</inkml:trace>
  <inkml:trace contextRef="#ctx0" brushRef="#br0" timeOffset="-228954.388">10286 729 1192 0 0,'-12'4'162'0'0,"0"-1"1"0"0,0 2-1 0 0,0 0 1 0 0,1 0-1 0 0,0 1 0 0 0,0 0 1 0 0,0 1-1 0 0,1 0 1 0 0,0 1-1 0 0,1 0 0 0 0,-1 1 1 0 0,2 0-1 0 0,-1 0 0 0 0,1 1 1 0 0,0 0-1 0 0,1 0 1 0 0,1 1-1 0 0,-1 0 0 0 0,2 0 1 0 0,-1 0-1 0 0,2 1 0 0 0,-1 0 1 0 0,2 0-1 0 0,-1 0 1 0 0,2 1-1 0 0,0-1 0 0 0,0 0 1 0 0,1 1-1 0 0,1 0 1 0 0,0-1-1 0 0,0 3-162 0 0,0-13 20 0 0,0 0 0 0 0,0 1 0 0 0,0-1 0 0 0,0 1 0 0 0,1-1 0 0 0,-1 0 0 0 0,1 1 0 0 0,-1-1 0 0 0,1 0 0 0 0,0 0 0 0 0,0 1 0 0 0,0-1 0 0 0,0 0 0 0 0,0 0 0 0 0,1 0 0 0 0,-1 0 0 0 0,0 0-1 0 0,1 0 1 0 0,0-1 0 0 0,-1 1 0 0 0,1 0 0 0 0,0-1 0 0 0,0 1 0 0 0,0-1 0 0 0,0 0 0 0 0,0 1 0 0 0,0-1 0 0 0,0 0 0 0 0,0 0 0 0 0,1-1 0 0 0,-1 1 0 0 0,0 0 0 0 0,1-1 0 0 0,-1 1 0 0 0,0-1 0 0 0,1 0 0 0 0,-1 0 0 0 0,1 0 0 0 0,-1 0 0 0 0,0 0 0 0 0,1-1 0 0 0,1 1-20 0 0,96-27 282 0 0,-74 13-267 0 0,-1-1 0 0 0,0-1 0 0 0,-1-1 0 0 0,-1-1 1 0 0,-1-1-1 0 0,0-1 0 0 0,-1-1 0 0 0,-2-1 0 0 0,0 0-15 0 0,-2-4-125 0 0,36-21-212 0 0,-53 47 328 0 0,7 7 36 0 0,-1 0 0 0 0,0 1 0 0 0,-1-1 1 0 0,0 1-1 0 0,0 0 0 0 0,-1 1 0 0 0,0-1 0 0 0,0 1 0 0 0,-1-1 0 0 0,0 1 1 0 0,-1 0-1 0 0,0 1 0 0 0,0-1 0 0 0,-1 0 0 0 0,0 0 0 0 0,0 1 1 0 0,-1-1-1 0 0,-1 7-27 0 0,1-15 186 0 0,0-53 583 0 0,-1 39-786 0 0,1 1 0 0 0,0-1 0 0 0,1 0 0 0 0,1 1 0 0 0,0-1-1 0 0,1 1 1 0 0,0-1 0 0 0,0 1 0 0 0,2 0 0 0 0,-1 1 0 0 0,2-1 0 0 0,-1 1 0 0 0,2 0 0 0 0,-1 0-1 0 0,7-6 18 0 0,-10 16-10 0 0,0 1 0 0 0,0 0 0 0 0,0-1 0 0 0,0 1 0 0 0,0 1 0 0 0,0-1 0 0 0,0 0 0 0 0,0 1 0 0 0,0-1 0 0 0,0 1 0 0 0,0 0-1 0 0,0 0 1 0 0,0 0 0 0 0,-1 1 0 0 0,1-1 0 0 0,0 1 0 0 0,-1-1 0 0 0,1 1 0 0 0,-1 0 0 0 0,1 0 0 0 0,-1 0 0 0 0,0 0 0 0 0,0 0-1 0 0,0 1 1 0 0,0-1 0 0 0,0 1 0 0 0,-1-1 0 0 0,1 1 0 0 0,-1 0 0 0 0,1 0 0 0 0,0 2 10 0 0,-1-3-20 0 0,76 151-57 0 0,-81-167 761 0 0,6-4-707 0 0,1 0 0 0 0,0 1 0 0 0,1-1 1 0 0,1 0-1 0 0,1 1 0 0 0,1 0 0 0 0,0 1 0 0 0,1-1 0 0 0,1 1 0 0 0,0 1 0 0 0,1 0 0 0 0,1 0 1 0 0,0 1-1 0 0,1 0 0 0 0,1 1 0 0 0,0 1 0 0 0,0-1 0 0 0,15-8 23 0 0,-23 18 0 0 0,0 1-1 0 0,0 0 1 0 0,0 0-1 0 0,1 0 1 0 0,-1 0-1 0 0,0 1 1 0 0,1 0 0 0 0,-1 0-1 0 0,1 1 1 0 0,-1-1-1 0 0,0 1 1 0 0,1 0-1 0 0,-1 1 1 0 0,1 0 0 0 0,-1-1-1 0 0,1 1 1 0 0,-1 1-1 0 0,0-1 1 0 0,1 1-1 0 0,-1 0 1 0 0,0 0 0 0 0,0 1-1 0 0,-1 0 1 0 0,1-1-1 0 0,0 2 1 0 0,-1-1-1 0 0,0 0 1 0 0,0 1-1 0 0,0 0 1 0 0,0 0 0 0 0,0 0-1 0 0,2 4 1 0 0,96 154-3440 0 0,-94-144 2183 0 0,-1-2-138 0 0</inkml:trace>
  <inkml:trace contextRef="#ctx0" brushRef="#br0" timeOffset="-223673.174">1196 2111 1016 0 0,'0'0'642'0'0,"0"0"-85"0"0,0 0-86 0 0,0 0-77 0 0,0 0-53 0 0,-15 2 1344 0 0,21 2-1652 0 0,1 0-1 0 0,0-1 0 0 0,1 1 0 0 0,-1-1 0 0 0,0-1 1 0 0,1 0-1 0 0,0 0 0 0 0,-1 0 0 0 0,1-1 1 0 0,0 0-1 0 0,0 0 0 0 0,0-1 0 0 0,0 0 0 0 0,5-1-32 0 0,2 1 55 0 0,441-5 360 0 0,350-20-221 0 0,-279 19 85 0 0,-329-6-146 0 0,1655-212 1274 0 0,-377 45-1119 0 0,128 39 227 0 0,263 68-217 0 0,67 50-295 0 0,-365-58 50 0 0,73-77-52 0 0,-1265 111-1 0 0,428-69 870 0 0,-735 101-558 0 0,0 0-518 0 0,-25 10-2741 0 0,-24-14-1007 0 0,-12 5 2757 0 0</inkml:trace>
  <inkml:trace contextRef="#ctx0" brushRef="#br0" timeOffset="-223297.597">16475 408 1280 0 0,'4'2'848'0'0,"-4"-1"-180"0"0,0-1-148 0 0,1 3-172 0 0,1-3-32 0 0,1 3-316 0 0,0-1-48 0 0,-1 2-128 0 0,-1-1-224 0 0,1 2-360 0 0,-2 1-500 0 0</inkml:trace>
  <inkml:trace contextRef="#ctx0" brushRef="#br0" timeOffset="-223045.127">16474 983 1756 0 0,'1'3'968'0'0,"1"0"-212"0"0,0 0-248 0 0,-2-2-156 0 0,0 4-28 0 0,0-4-504 0 0,0 1-424 0 0,0 1-508 0 0,-4-2-188 0 0</inkml:trace>
  <inkml:trace contextRef="#ctx0" brushRef="#br0" timeOffset="-220532.115">1653 2762 1612 0 0,'0'0'710'0'0,"21"3"1970"0"0,32 5 1491 0 0,-49-8-3628 0 0,-3 41 257 0 0,-74 239-287 0 0,-116 171-512 0 0,169-412-1812 0 0,22-57-4385 0 0,4-1 4897 0 0</inkml:trace>
  <inkml:trace contextRef="#ctx0" brushRef="#br0" timeOffset="-220188.044">1833 2866 1120 0 0,'17'-19'4679'0'0,"-6"43"-2633"0"0,-7-6-2042 0 0,118 298 1947 0 0,-74-210-1611 0 0,-39-88-420 0 0,-2 1 0 0 0,0 0 0 0 0,-1 1 1 0 0,-1-1-1 0 0,-1 1 0 0 0,-1 0 0 0 0,0 1 1 0 0,-1 12 79 0 0,-3-28-265 0 0,0-1 1 0 0,1 1 0 0 0,-1 0 0 0 0,-1-1 0 0 0,1 1 0 0 0,-1-1-1 0 0,0 0 1 0 0,0 1 0 0 0,0-1 0 0 0,0 0 0 0 0,-1 0 0 0 0,0 0-1 0 0,0-1 1 0 0,0 1 0 0 0,0-1 0 0 0,0 1 0 0 0,-1-1-1 0 0,1 0 1 0 0,-1 0 0 0 0,0-1 0 0 0,0 1 0 0 0,0-1 0 0 0,-2 1 264 0 0,-13 3-1322 0 0</inkml:trace>
  <inkml:trace contextRef="#ctx0" brushRef="#br0" timeOffset="-219906.798">1569 3317 3456 0 0,'12'-6'4662'0'0,"26"-12"-4106"0"0,170-39 659 0 0,5 15-4546 0 0,-92 19 25 0 0,-77 13 1998 0 0</inkml:trace>
  <inkml:trace contextRef="#ctx0" brushRef="#br0" timeOffset="-218606.007">3106 2957 964 0 0,'0'0'580'0'0,"0"0"-138"0"0,0 0-78 0 0,5-13 2501 0 0,0 23-2742 0 0,1-1 1 0 0,-1 1-1 0 0,-1 0 0 0 0,0 1 0 0 0,0-1 1 0 0,-1 1-1 0 0,-1 0 0 0 0,1-1 1 0 0,-2 1-1 0 0,0 0 0 0 0,0 0 0 0 0,-1 5-123 0 0,9 47 367 0 0,53 274 1567 0 0,-62-335-1938 0 0,0-2-9 0 0,0 0-144 0 0,-18 1-763 0 0,4-21 631 0 0,1 0 0 0 0,1-1 0 0 0,1 0 0 0 0,1-1 0 0 0,1 0-1 0 0,1 0 1 0 0,1-1 0 0 0,-4-19 289 0 0,7 26-87 0 0,-5-7 208 0 0,2 0-1 0 0,1-1 0 0 0,1 1 1 0 0,1-1-1 0 0,1 0 0 0 0,1 0 1 0 0,1 0-1 0 0,1-1 0 0 0,1 1 1 0 0,1 0-1 0 0,1 0 0 0 0,2 0 1 0 0,0 1-1 0 0,1-1 0 0 0,2 1 1 0 0,0 1-1 0 0,1-1 0 0 0,2 1 1 0 0,0 1-1 0 0,1 0 0 0 0,1 1 1 0 0,9-11-121 0 0,-21 30 5 0 0,0-1 0 0 0,0 1 1 0 0,0-1-1 0 0,0 1 0 0 0,1-1 1 0 0,-1 1-1 0 0,0 0 1 0 0,1 0-1 0 0,-1 0 0 0 0,0 0 1 0 0,1 0-1 0 0,-1 0 0 0 0,1 0 1 0 0,0 0-1 0 0,-1 1 0 0 0,1-1 1 0 0,0 0-1 0 0,-1 1 0 0 0,1 0 1 0 0,0-1-1 0 0,0 1 0 0 0,-1 0 1 0 0,1 0-1 0 0,0 0 0 0 0,0 0 1 0 0,-1 0-1 0 0,1 0 1 0 0,0 0-1 0 0,0 1 0 0 0,-1-1 1 0 0,1 1-1 0 0,0-1 0 0 0,-1 1 1 0 0,1 0-1 0 0,0 0 0 0 0,-1 0 1 0 0,1 0-1 0 0,-1 0 0 0 0,1 0 1 0 0,-1 0-1 0 0,0 0 0 0 0,1 0 1 0 0,-1 1-1 0 0,0-1 0 0 0,0 0 1 0 0,0 1-1 0 0,0-1 0 0 0,0 1 1 0 0,0-1-1 0 0,-1 1 1 0 0,1 0-1 0 0,0-1 0 0 0,-1 1 1 0 0,1 0-1 0 0,-1-1 0 0 0,0 1 1 0 0,1 1-6 0 0,16 101-117 0 0,-17-87 143 0 0,-2 0 0 0 0,0 0 0 0 0,-1 0 1 0 0,0-1-1 0 0,-1 1 0 0 0,-1-1 0 0 0,-1 0 1 0 0,-1 0-1 0 0,0-1 0 0 0,0 0 0 0 0,-2 0 1 0 0,0 0-1 0 0,-1-1 0 0 0,0-1 0 0 0,-1 0 1 0 0,0 0-1 0 0,-1-1 0 0 0,-1 0 0 0 0,0-1 1 0 0,0-1-1 0 0,-1 0 0 0 0,0-1 0 0 0,-1 0 1 0 0,0-1-1 0 0,-6 1-26 0 0,17-20 805 0 0,30 5-819 0 0,0 0 1 0 0,1 2-1 0 0,-1 1 0 0 0,1 1 1 0 0,0 1-1 0 0,0 1 0 0 0,0 2 0 0 0,-1 1 1 0 0,1 1-1 0 0,-1 1 0 0 0,0 1 0 0 0,0 1 1 0 0,0 2-1 0 0,-1 0 0 0 0,20 12 14 0 0,-3-7-320 0 0,122 56-4452 0 0,-160-67 3587 0 0,-4-1 26 0 0</inkml:trace>
  <inkml:trace contextRef="#ctx0" brushRef="#br0" timeOffset="-218216.478">3591 2878 1648 0 0,'24'131'1911'0'0,"-12"-95"-1498"0"0,182 471 4812 0 0,-180-477-3224 0 0,-13-29-1636 0 0,1-7-42 0 0,82-397 1203 0 0,-14 174-4400 0 0,-53 210 443 0 0,0 14-2296 0 0,-10 5 3347 0 0</inkml:trace>
  <inkml:trace contextRef="#ctx0" brushRef="#br0" timeOffset="-217700.61">5276 2747 1356 0 0,'-7'14'4754'0'0,"-13"33"-3209"0"0,-8 17-1094 0 0,-162 365 815 0 0,117-345-6806 0 0,69-83 4243 0 0,-7-1 2 0 0</inkml:trace>
  <inkml:trace contextRef="#ctx0" brushRef="#br0" timeOffset="-217420.64">4895 2755 1004 0 0,'2'-13'1396'0'0,"-2"12"-1317"0"0,-1 0 0 0 0,1 0 0 0 0,0 0 0 0 0,0 1-1 0 0,0-1 1 0 0,0 0 0 0 0,0 0 0 0 0,0 0 0 0 0,0 0 0 0 0,0 0 0 0 0,0 0 0 0 0,0 0 0 0 0,0 0 0 0 0,0 0 0 0 0,1 0 0 0 0,-1 0 0 0 0,0 0 0 0 0,1 1 0 0 0,-1-1 0 0 0,1 0 0 0 0,-1 0 0 0 0,1 0 0 0 0,-1 1 0 0 0,1-1 0 0 0,0 0 0 0 0,-1 1 0 0 0,1-1 0 0 0,0 0 0 0 0,0 1 0 0 0,-1-1-1 0 0,1 1 1 0 0,0-1 0 0 0,0 1 0 0 0,0-1 0 0 0,0 1 0 0 0,0 0 0 0 0,-1 0 0 0 0,1-1 0 0 0,0 1 0 0 0,0 0 0 0 0,0 0 0 0 0,0 0 0 0 0,0 0 0 0 0,0 0 0 0 0,0 0 0 0 0,0 0 0 0 0,0 0 0 0 0,0 0 0 0 0,0 0 0 0 0,0 1 0 0 0,0-1 0 0 0,-1 0 0 0 0,2 1-79 0 0,24 12 387 0 0,0 1 0 0 0,-1 1 0 0 0,-1 1 0 0 0,0 1 0 0 0,-1 1 0 0 0,17 19-387 0 0,18 11 396 0 0,232 196-750 0 0,-181-150-5434 0 0,-99-87 4547 0 0</inkml:trace>
  <inkml:trace contextRef="#ctx0" brushRef="#br0" timeOffset="-217062.039">6188 2803 1360 0 0,'8'-3'5822'0'0,"2"17"-4678"0"0,20 253-417 0 0,-30-264-906 0 0,0-1-1 0 0,0 0 1 0 0,0 1 0 0 0,0-1-1 0 0,-1 1 1 0 0,1-1 0 0 0,-1 0 0 0 0,0 1-1 0 0,0-1 1 0 0,1 0 0 0 0,-1 0 0 0 0,-1 1-1 0 0,1-1 1 0 0,0 0 0 0 0,-1 0-1 0 0,1 0 1 0 0,-1 0 0 0 0,1-1 0 0 0,-1 1-1 0 0,0 0 1 0 0,0-1 0 0 0,0 1 0 0 0,0-1-1 0 0,0 1 1 0 0,0-1 0 0 0,0 0-1 0 0,0 0 1 0 0,0 0 0 0 0,-1 0 0 0 0,1-1-1 0 0,0 1 1 0 0,-1 0 0 0 0,1-1 0 0 0,0 0-1 0 0,-1 1 180 0 0,1-2-1246 0 0</inkml:trace>
  <inkml:trace contextRef="#ctx0" brushRef="#br0" timeOffset="-216810.277">6089 2525 1804 0 0,'4'-21'4666'0'0,"7"22"-3847"0"0,16 31-4183 0 0,-19-22 2563 0 0,3 3-403 0 0</inkml:trace>
  <inkml:trace contextRef="#ctx0" brushRef="#br0" timeOffset="-216357.253">6366 3128 1152 0 0,'11'8'4170'0'0,"35"-51"-2731"0"0,-33 21-1336 0 0,-1 0 1 0 0,-1-1 0 0 0,0 0 0 0 0,-2-1-1 0 0,-1 0 1 0 0,-1 0 0 0 0,-2-1 0 0 0,0 0-1 0 0,-1 0 1 0 0,-1 0 0 0 0,-2-1 0 0 0,-1 1-1 0 0,-1-7-103 0 0,-22 1 180 0 0,104 78 118 0 0,-65-39-276 0 0,-6-5 53 0 0,-1 0 1 0 0,0 1-1 0 0,0 0 0 0 0,0 1 0 0 0,0 0 1 0 0,0 0-1 0 0,-1 1 0 0 0,0 0 1 0 0,-1 1-1 0 0,1 0 0 0 0,-1 0 0 0 0,0 0 1 0 0,-1 1-1 0 0,0 0 0 0 0,0 0 0 0 0,-1 0 1 0 0,1 1-1 0 0,-2 0 0 0 0,0 0 0 0 0,0 0 1 0 0,0 1-1 0 0,-1-1 0 0 0,0 4-75 0 0,-5-7 26 0 0,0 1 0 0 0,0 0-1 0 0,-1 0 1 0 0,1-1-1 0 0,-2 0 1 0 0,1 1 0 0 0,-1-1-1 0 0,0 0 1 0 0,0-1 0 0 0,0 1-1 0 0,-1-1 1 0 0,0 0-1 0 0,0 0 1 0 0,0 0 0 0 0,-1-1-1 0 0,0 0 1 0 0,0 0 0 0 0,0 0-1 0 0,0-1 1 0 0,-6 3-26 0 0,-86 25-3580 0 0,25-67-619 0 0,65 18 2737 0 0</inkml:trace>
  <inkml:trace contextRef="#ctx0" brushRef="#br0" timeOffset="-215407.913">7483 2996 1324 0 0,'22'17'5831'0'0,"-4"-28"-2008"0"0,90-409-4747 0 0,-107 419 895 0 0,-1 1-1 0 0,0-1 0 0 0,1 0 0 0 0,-1 0 1 0 0,1 0-1 0 0,-1 0 0 0 0,1 1 0 0 0,0-1 1 0 0,-1 0-1 0 0,1 1 0 0 0,0-1 1 0 0,0 0-1 0 0,-1 1 0 0 0,1-1 0 0 0,0 1 1 0 0,0-1-1 0 0,0 1 0 0 0,0 0 0 0 0,-1-1 1 0 0,1 1-1 0 0,0 0 0 0 0,0 0 1 0 0,0-1-1 0 0,0 1 0 0 0,0 0 0 0 0,0 0 1 0 0,0 0-1 0 0,0 0 0 0 0,0 0 0 0 0,0 0 1 0 0,0 1-1 0 0,0-1 0 0 0,0 0 1 0 0,0 0-1 0 0,-1 1 0 0 0,1-1 0 0 0,0 0 1 0 0,0 1-1 0 0,0-1 0 0 0,0 1 0 0 0,-1-1 1 0 0,1 1-1 0 0,0-1 0 0 0,0 1 1 0 0,-1 0-1 0 0,1-1 0 0 0,0 1 0 0 0,-1 0 1 0 0,1 0-1 0 0,-1 0 0 0 0,1-1 0 0 0,-1 1 1 0 0,1 0-1 0 0,-1 0 30 0 0,55 56 465 0 0,-43-44-487 0 0,-5-5 75 0 0,4 1 76 0 0,-2 0 0 0 0,1 0 0 0 0,-1 1 0 0 0,-1 0 0 0 0,0 1 0 0 0,0 0-1 0 0,-1 0 1 0 0,-1 0 0 0 0,0 1 0 0 0,0 0 0 0 0,-1 0 0 0 0,-1 1 0 0 0,0 0 0 0 0,0-1 0 0 0,-2 1 0 0 0,2 10-129 0 0,-5-18 15 0 0,0 0 0 0 0,0 0 0 0 0,0-1 0 0 0,0 1 0 0 0,-1-1-1 0 0,0 1 1 0 0,0-1 0 0 0,0 1 0 0 0,-1-1 0 0 0,1 0 0 0 0,-1 0 0 0 0,0 0 0 0 0,0-1 0 0 0,-1 1 0 0 0,1-1 0 0 0,-1 0 0 0 0,1 1 0 0 0,-1-2 0 0 0,0 1 0 0 0,-1 0-15 0 0,17-56-6007 0 0,26 13 3313 0 0,-15 22 1380 0 0</inkml:trace>
  <inkml:trace contextRef="#ctx0" brushRef="#br0" timeOffset="-214700.835">8295 2705 1400 0 0,'5'-11'3182'0'0,"-4"10"-3134"0"0,-1 1-1 0 0,1 0 1 0 0,-1-1-1 0 0,1 1 1 0 0,-1 0-1 0 0,0-1 1 0 0,1 1-1 0 0,-1-1 1 0 0,0 1 0 0 0,0-1-1 0 0,1 1 1 0 0,-1-1-1 0 0,0 1 1 0 0,0-1-1 0 0,0 1 1 0 0,1-1-1 0 0,-1 1 1 0 0,0-1-1 0 0,0 1 1 0 0,0-1-1 0 0,0 1 1 0 0,0-1-1 0 0,0 1 1 0 0,0-1-1 0 0,0 1 1 0 0,0-1-1 0 0,0 1 1 0 0,-1-1-1 0 0,1 1 1 0 0,0-1-1 0 0,0 1 1 0 0,0-1-1 0 0,-1 1 1 0 0,1-1-1 0 0,0 1 1 0 0,0-1 0 0 0,-1 1-1 0 0,1-1 1 0 0,0 1-1 0 0,-1 0 1 0 0,1-1-1 0 0,-1 1 1 0 0,1 0-1 0 0,0-1 1 0 0,-1 1-1 0 0,1 0 1 0 0,-1 0-1 0 0,1-1 1 0 0,-1 1-1 0 0,1 0 1 0 0,-1 0-1 0 0,1 0 1 0 0,-1 0-1 0 0,1-1 1 0 0,-1 1-1 0 0,1 0 1 0 0,-1 0-1 0 0,1 0 1 0 0,-1 0-1 0 0,0 0 1 0 0,1 0-1 0 0,-1 0 1 0 0,1 1-1 0 0,-1-1 1 0 0,1 0 0 0 0,-1 0-1 0 0,1 0-47 0 0,-17 2 106 0 0,0 0 0 0 0,0 0 0 0 0,0 2 0 0 0,1 0 0 0 0,-1 1 1 0 0,1 1-1 0 0,0 0 0 0 0,1 1 0 0 0,-1 1 0 0 0,1 0 0 0 0,1 1 0 0 0,0 1 0 0 0,0 0 0 0 0,1 1 0 0 0,0 0 0 0 0,1 1 1 0 0,-10 13-107 0 0,-22 73 605 0 0,45-96-597 0 0,-1 0 1 0 0,1 0-1 0 0,0 0 0 0 0,-1 0 1 0 0,1 0-1 0 0,0 0 1 0 0,0 0-1 0 0,0-1 0 0 0,0 1 1 0 0,1 0-1 0 0,-1-1 0 0 0,0 1 1 0 0,1-1-1 0 0,-1 1 1 0 0,1-1-1 0 0,0 0 0 0 0,-1 0 1 0 0,1 1-1 0 0,0-1 1 0 0,0-1-1 0 0,-1 1 0 0 0,1 0 1 0 0,0 0-1 0 0,0-1 0 0 0,0 1 1 0 0,0-1-1 0 0,0 1 1 0 0,0-1-1 0 0,0 0 0 0 0,0 0 1 0 0,0 0-1 0 0,1 0 0 0 0,-1 0 1 0 0,0 0-1 0 0,0-1 1 0 0,0 1-1 0 0,0 0 0 0 0,1-1-8 0 0,76-14 9 0 0,104-75-532 0 0,-78 5 741 0 0,-104 85-193 0 0,-1 0 4 0 0,0 0 1 0 0,-2 0-29 0 0,1 0-1 0 0,0 1 1 0 0,0-1-1 0 0,0 0 1 0 0,-1 1-1 0 0,1-1 1 0 0,0 1 0 0 0,0 0-1 0 0,0 0 1 0 0,0-1-1 0 0,0 1 1 0 0,0 0-1 0 0,0 0 1 0 0,0 0 0 0 0,0 0-1 0 0,1 0 1 0 0,-1 0-1 0 0,0 0 1 0 0,0 0-1 0 0,1 0 1 0 0,-1 0 0 0 0,1 0-1 0 0,-1 1 1 0 0,1-1-1 0 0,0 0 1 0 0,-1 0-1 0 0,1 1 1 0 0,0-1 0 0 0,0 0-1 0 0,0 0 1 0 0,0 1-1 0 0,0-1 1 0 0,0 0-1 0 0,0 0 1 0 0,0 1 0 0 0,0-1-1 0 0,1 0 1 0 0,-1 0-1 0 0,0 1 1 0 0,1-1-1 0 0,-1 0 1 0 0,1 0 0 0 0,0 0-1 0 0,-1 0 1 0 0,1 0-1 0 0,0 1 1 0 0,0-1-1 0 0,-1-1 1 0 0,2 2-1 0 0,7 4-19 0 0,0 0-1 0 0,0-1 1 0 0,1 0-1 0 0,0 0 1 0 0,0-1-1 0 0,0 0 1 0 0,1-1 0 0 0,0 0-1 0 0,-1-1 1 0 0,1 0-1 0 0,0 0 1 0 0,0-1-1 0 0,0-1 1 0 0,0 0 0 0 0,0 0-1 0 0,-1-1 1 0 0,1-1-1 0 0,0 0 1 0 0,0 0-1 0 0,-1-1 1 0 0,1 0 0 0 0,-1-1-1 0 0,2-1 20 0 0,2 2 6 0 0,0-1 0 0 0,0 0 1 0 0,0-1-1 0 0,-1-1 0 0 0,0 0 0 0 0,0-1 0 0 0,0 0 0 0 0,-1-1 0 0 0,0 0 0 0 0,-1-1 0 0 0,0 0 0 0 0,0-1 1 0 0,5-6-7 0 0,-17 16 123 0 0,0 1 0 0 0,0-1 0 0 0,1 0 0 0 0,-1 0 0 0 0,0 0 0 0 0,0 0 0 0 0,0 0 0 0 0,1 0 0 0 0,-1 0 0 0 0,0 0 0 0 0,0 0 0 0 0,0 0 0 0 0,1 0 0 0 0,-1-1 0 0 0,0 1 0 0 0,0 0 1 0 0,1 0-1 0 0,-1-1 0 0 0,0 1 0 0 0,0-1 0 0 0,1 1 0 0 0,-1-1 0 0 0,0 1 0 0 0,1-1 0 0 0,-1 1 0 0 0,1-1 0 0 0,-1 1 0 0 0,1-1 0 0 0,-1 0 0 0 0,1 1-123 0 0,42 83-3280 0 0,-32-92-3984 0 0,-14-7 6147 0 0</inkml:trace>
  <inkml:trace contextRef="#ctx0" brushRef="#br0" timeOffset="-214513.967">8659 2330 1416 0 0,'-2'-6'1352'0'0,"-1"-3"-296"0"0,1 5-236 0 0,1 2-160 0 0,-3-2-311 0 0,4 2-165 0 0,0 1-8 0 0,0 1-112 0 0,4 0 44 0 0,-1 1-12 0 0,0 2-220 0 0,2 0-72 0 0,11 9-160 0 0,3 0-189 0 0,-1 2-511 0 0,7 2 52 0 0,-2-1 40 0 0</inkml:trace>
  <inkml:trace contextRef="#ctx0" brushRef="#br0" timeOffset="-214044.28">9270 2678 1152 0 0,'-8'1'6585'0'0,"-10"8"-6320"0"0,1 1 1 0 0,0 1 0 0 0,1 0 0 0 0,0 1-1 0 0,0 0 1 0 0,2 1 0 0 0,-1 1 0 0 0,2 1-1 0 0,0 0 1 0 0,1 1 0 0 0,0 0 0 0 0,-1 4-266 0 0,13-19 45 0 0,2 0-54 0 0,1 1-1 0 0,0-1 1 0 0,-1 1-1 0 0,1-1 1 0 0,0 0 0 0 0,-1 0-1 0 0,1 0 1 0 0,0 0-1 0 0,0-1 1 0 0,0 1 0 0 0,0-1-1 0 0,0 0 1 0 0,0 1-1 0 0,0-1 1 0 0,0-1-1 0 0,0 1 1 0 0,0 0 0 0 0,0-1-1 0 0,0 1 1 0 0,0-1-1 0 0,-1 0 1 0 0,1 0 0 0 0,0 0-1 0 0,0-1 1 0 0,-1 1-1 0 0,1-1 1 0 0,0 1 9 0 0,13-5-76 0 0,-1 0 0 0 0,1-2 0 0 0,-1 1 0 0 0,0-2 0 0 0,-1 0 0 0 0,0 0 1 0 0,-1-1-1 0 0,0-1 0 0 0,0-1 0 0 0,-1 1 0 0 0,0-2 0 0 0,-1 0 0 0 0,-1 0 0 0 0,0-1 0 0 0,-1 0 0 0 0,-1-1 0 0 0,0 0 0 0 0,0 0 1 0 0,-2-1-1 0 0,0 1 0 0 0,-1-2 0 0 0,0 1 0 0 0,1-12 76 0 0,-2 9 266 0 0,-1 0 0 0 0,-1 0-1 0 0,-1 0 1 0 0,-1 0 0 0 0,0-1 0 0 0,-1 1 0 0 0,-1 0 0 0 0,-1 0 0 0 0,-1 1 0 0 0,0-1-1 0 0,-2 1 1 0 0,0-1 0 0 0,-8-14-266 0 0,8 18 444 0 0,6 16-402 0 0,0 0-1 0 0,-1-1 0 0 0,1 1 0 0 0,-1 0 1 0 0,1-1-1 0 0,-1 1 0 0 0,1-1 1 0 0,-1 1-1 0 0,0-1 0 0 0,1 1 1 0 0,-1-1-1 0 0,0 0 0 0 0,1 1 0 0 0,-1-1 1 0 0,0 0-1 0 0,1 1 0 0 0,-1-1 1 0 0,0 0-1 0 0,0 0 0 0 0,1 0 1 0 0,-1 0-1 0 0,0 1 0 0 0,0-1 0 0 0,1 0 1 0 0,-1 0-1 0 0,0-1 0 0 0,0 1 1 0 0,0 0-1 0 0,1 0 0 0 0,-1 0 0 0 0,0 0 1 0 0,1-1-1 0 0,-1 1 0 0 0,0 0 1 0 0,0-1-1 0 0,1 1 0 0 0,-1 0 1 0 0,1-1-1 0 0,-1 1 0 0 0,0-1 0 0 0,1 1 1 0 0,-1-1-1 0 0,1 1 0 0 0,-1-1 1 0 0,1 0-1 0 0,-1 1 0 0 0,1-1 1 0 0,-1 0-1 0 0,1 1 0 0 0,0-1 0 0 0,0 0 1 0 0,-1 1-1 0 0,1-1 0 0 0,0 0 1 0 0,0 0-1 0 0,0 1 0 0 0,-1-1 1 0 0,1 0-1 0 0,0 0 0 0 0,0 0 0 0 0,0 1 1 0 0,0-1-1 0 0,1 0 0 0 0,-1 0 1 0 0,0 1-1 0 0,0-1 0 0 0,0 0 0 0 0,1 0 1 0 0,-1 1-1 0 0,0-1-41 0 0,-3 11 16 0 0,0 0 0 0 0,1 1 0 0 0,0-1 0 0 0,0 1 0 0 0,1-1 0 0 0,1 1 0 0 0,0-1 0 0 0,0 1 0 0 0,1-1 1 0 0,0 1-1 0 0,1-1 0 0 0,0 1 0 0 0,2 4-16 0 0,-1 1-64 0 0,85 276-4502 0 0,-21-93-3464 0 0,-60-174 6743 0 0</inkml:trace>
  <inkml:trace contextRef="#ctx0" brushRef="#br0" timeOffset="-213608.804">10182 2369 2796 0 0,'23'-11'5042'0'0,"-13"43"-3229"0"0,-8-21-1754 0 0,32 225 1589 0 0,-13-80-4649 0 0,-20-147 2566 0 0,-3 2-4865 0 0,-10-2 4050 0 0</inkml:trace>
  <inkml:trace contextRef="#ctx0" brushRef="#br0" timeOffset="-213139.397">9992 2590 1452 0 0,'2'-4'3085'0'0,"15"-9"-2569"0"0,26-4-207 0 0,2 1-1 0 0,-1 2 1 0 0,2 3-1 0 0,0 1 0 0 0,0 3 1 0 0,1 1-1 0 0,-1 2 1 0 0,1 3-1 0 0,33 3-308 0 0,-73-2 36 0 0,0 1 0 0 0,1-1-1 0 0,-1 1 1 0 0,0 1-1 0 0,1-1 1 0 0,-1 1 0 0 0,0 1-1 0 0,0-1 1 0 0,-1 1-1 0 0,1 0 1 0 0,-1 1 0 0 0,1 0-1 0 0,-1 0 1 0 0,0 0-1 0 0,0 1 1 0 0,-1-1 0 0 0,1 2-1 0 0,-1-1 1 0 0,0 0-1 0 0,-1 1 1 0 0,1 0 0 0 0,-1 0-1 0 0,0 0 1 0 0,-1 1-1 0 0,1-1 1 0 0,-1 1 0 0 0,0 0-1 0 0,-1 0 1 0 0,0 0-1 0 0,0 0 1 0 0,-1 0 0 0 0,1 1-1 0 0,-2-1 1 0 0,1 0 0 0 0,-1 8-37 0 0,-1-11 28 0 0,1 0 0 0 0,-1 0 0 0 0,1 0 0 0 0,0 0-1 0 0,0 0 1 0 0,1 0 0 0 0,-1 0 0 0 0,1 0-1 0 0,0 0 1 0 0,0 0 0 0 0,0 0 0 0 0,0 0 0 0 0,1-1-1 0 0,0 1 1 0 0,0 0 0 0 0,0-1 0 0 0,0 1-1 0 0,0-1 1 0 0,0 0 0 0 0,1 0 0 0 0,0 0-1 0 0,0 0 1 0 0,0 0 0 0 0,0 0 0 0 0,0-1 0 0 0,0 0-1 0 0,1 1 1 0 0,-1-1 0 0 0,1 0 0 0 0,-1-1-1 0 0,1 1 1 0 0,0-1 0 0 0,0 1 0 0 0,0-1 0 0 0,0-1-1 0 0,0 1 1 0 0,0 0 0 0 0,0-1 0 0 0,1 0-27 0 0,8 1 0 0 0,0 0 1 0 0,-1-1 0 0 0,1-1 0 0 0,0 0 0 0 0,0 0-1 0 0,-1-2 1 0 0,1 1 0 0 0,-1-2 0 0 0,1 0-1 0 0,-1 0 1 0 0,0-1 0 0 0,-1 0 0 0 0,1-1 0 0 0,-1-1-1 0 0,0 0 1 0 0,-1 0 0 0 0,6-5-1 0 0,-15 11 1 0 0,0-1 0 0 0,0 1 0 0 0,1 0 0 0 0,-1 0 0 0 0,0-1 0 0 0,0 1 0 0 0,0-1 0 0 0,0 1 0 0 0,-1-1 0 0 0,1 1 0 0 0,0-1 0 0 0,-1 0 0 0 0,1 1 0 0 0,-1-1 0 0 0,1 0 0 0 0,-1 0 0 0 0,0 1 0 0 0,0-1 0 0 0,0 0 0 0 0,0 0 0 0 0,0 1 0 0 0,0-1 0 0 0,0 0 0 0 0,0 0 0 0 0,-1 1 0 0 0,1-1 0 0 0,-1 0 1 0 0,1 1-1 0 0,-1-1 0 0 0,0 1 0 0 0,0-1 0 0 0,1 0 0 0 0,-1 1 0 0 0,0 0 0 0 0,-1-1 0 0 0,1 1 0 0 0,0 0 0 0 0,0-1 0 0 0,0 1 0 0 0,-1 0 0 0 0,1 0 0 0 0,-1 0 0 0 0,1 0 0 0 0,-1 0 0 0 0,1 0 0 0 0,-1 1 0 0 0,1-1 0 0 0,-1 0 0 0 0,0 1 0 0 0,1-1 0 0 0,-1 1 0 0 0,0 0-1 0 0,-94-26-133 0 0,56 21-150 0 0,-26-3-1565 0 0,14-17-3431 0 0,47 18 3876 0 0</inkml:trace>
  <inkml:trace contextRef="#ctx0" brushRef="#br0" timeOffset="-212140.249">11870 2201 1404 0 0,'5'14'4984'0'0,"-2"71"-3854"0"0,26 172 153 0 0,-11-74 246 0 0,-18-182-1374 0 0,0-1-16 0 0,1 8 221 0 0,12-4-314 0 0,2-16-105 0 0,1 0 0 0 0,0 1 0 0 0,1 1 0 0 0,0 1 0 0 0,0 0 0 0 0,1 1 0 0 0,0 1 0 0 0,1 0-1 0 0,-1 2 1 0 0,1 0 0 0 0,0 1 0 0 0,1 1 0 0 0,-1 1 0 0 0,1 0 0 0 0,-1 2 0 0 0,1 0 0 0 0,-1 1 0 0 0,1 1 0 0 0,-1 1-1 0 0,0 1 1 0 0,0 0 0 0 0,1 2 59 0 0,-18-6 6 0 0,-1 0-1 0 0,1 0 0 0 0,-1 0 1 0 0,1 0-1 0 0,-1 0 0 0 0,1 0 1 0 0,-1 1-1 0 0,0-1 0 0 0,1 0 1 0 0,-1 1-1 0 0,1-1 0 0 0,-1 1 1 0 0,0-1-1 0 0,1 1 1 0 0,-1 0-1 0 0,0 0 0 0 0,0-1 1 0 0,0 1-1 0 0,0 0 0 0 0,1 0 1 0 0,-1 0-1 0 0,0 0 0 0 0,-1 1 1 0 0,1-1-1 0 0,0 0 0 0 0,0 0 1 0 0,0 0-1 0 0,-1 1 1 0 0,1-1-1 0 0,0 0 0 0 0,-1 1 1 0 0,0-1-1 0 0,1 1 0 0 0,-1-1 1 0 0,0 0-1 0 0,1 1 0 0 0,-1-1 1 0 0,0 1-1 0 0,0-1 0 0 0,0 1 1 0 0,0-1-1 0 0,-1 1 0 0 0,1-1 1 0 0,0 0-1 0 0,-1 1 1 0 0,1-1-1 0 0,-1 1 0 0 0,1-1 1 0 0,-1 0-1 0 0,1 0 0 0 0,-1 1 1 0 0,0-1-1 0 0,0 0 0 0 0,0 0 1 0 0,0 0-1 0 0,0 0 0 0 0,0 1 1 0 0,0-2-1 0 0,0 1 0 0 0,0 0 1 0 0,0 0-1 0 0,0 0 1 0 0,-1 0-1 0 0,0 0-5 0 0,-26 10 158 0 0,0-1 0 0 0,-1-1 0 0 0,0-2 0 0 0,0-1 0 0 0,-1-1 0 0 0,0-1 0 0 0,0-2 0 0 0,0-1 0 0 0,0-1 0 0 0,-8-3-158 0 0,10 3 141 0 0,22 0-82 0 0,-55-17 128 0 0,97 1-228 0 0,432-73-856 0 0,-433 83 807 0 0,6 0 31 0 0,0-1 0 0 0,0-3 0 0 0,-1-1 0 0 0,0-2 0 0 0,-1-2 0 0 0,37-19 59 0 0,-29-24 200 0 0,-49 54-178 0 0,0 0 0 0 0,-1 1-1 0 0,0-1 1 0 0,1 1 0 0 0,-1-1-1 0 0,0 1 1 0 0,-1 0 0 0 0,1 0 0 0 0,-1 0-1 0 0,1 1 1 0 0,-1-1 0 0 0,0 1-1 0 0,0 0 1 0 0,0 0 0 0 0,0 0-1 0 0,0 1 1 0 0,0-1 0 0 0,0 1-1 0 0,-2 0-21 0 0,-192-19 710 0 0,194 20-699 0 0,0-1 0 0 0,1 1 0 0 0,-1 0 0 0 0,0 1 0 0 0,0-1 0 0 0,0 1-1 0 0,1 0 1 0 0,-1 0 0 0 0,0 0 0 0 0,1 0 0 0 0,-1 0 0 0 0,1 1-1 0 0,-1 0 1 0 0,1-1 0 0 0,0 1 0 0 0,0 1 0 0 0,0-1 0 0 0,0 0-1 0 0,0 1 1 0 0,0-1 0 0 0,1 1 0 0 0,-1 0 0 0 0,1 0 0 0 0,-1 0 0 0 0,1 0-1 0 0,0 1 1 0 0,1-1 0 0 0,-1 0 0 0 0,0 1 0 0 0,0 2-11 0 0,6 0-2 0 0,0 1 0 0 0,0 0-1 0 0,0-1 1 0 0,1 0 0 0 0,0 0 0 0 0,0-1 0 0 0,1 1 0 0 0,-1-1 0 0 0,1 0 0 0 0,0 0-1 0 0,0-1 1 0 0,1 0 0 0 0,0 0 0 0 0,-1 0 0 0 0,1-1 0 0 0,3 1 2 0 0,188 65-2299 0 0,12-45-4596 0 0,-182-24 5585 0 0</inkml:trace>
  <inkml:trace contextRef="#ctx0" brushRef="#br0" timeOffset="-210606.289">14184 2326 964 0 0,'3'0'387'0'0,"0"0"-288"0"0,-1-1-1 0 0,1 1 1 0 0,-1 0 0 0 0,0-1 0 0 0,1 1 0 0 0,-1-1 0 0 0,0 1-1 0 0,0-1 1 0 0,1 0 0 0 0,-1 0 0 0 0,0 0 0 0 0,0-1 0 0 0,0 1 0 0 0,0 0-1 0 0,0-1 1 0 0,0 1 0 0 0,-1-1 0 0 0,1 0 0 0 0,0 1 0 0 0,-1-1-1 0 0,1 0 1 0 0,-1 0 0 0 0,0 0 0 0 0,0 0 0 0 0,1 0 0 0 0,-1-1-1 0 0,-1 1 1 0 0,1 0 0 0 0,0 0 0 0 0,0-1 0 0 0,-1 1 0 0 0,0 0-1 0 0,1-2-98 0 0,-70-7 927 0 0,45 13-775 0 0,0 1-1 0 0,0 1 1 0 0,0 1-1 0 0,1 1 0 0 0,0 1 1 0 0,0 1-1 0 0,1 1 1 0 0,0 1-1 0 0,1 1 1 0 0,0 0-1 0 0,0 2 1 0 0,2 1-1 0 0,-1 0 1 0 0,2 1-1 0 0,0 1 1 0 0,1 1-1 0 0,-4 6-151 0 0,17-20 49 0 0,1 1-1 0 0,-1 0 1 0 0,1 1 0 0 0,-1-1-1 0 0,1 0 1 0 0,0 1 0 0 0,1 0-1 0 0,-1 0 1 0 0,1 0-1 0 0,0 0 1 0 0,0 0 0 0 0,1 0-1 0 0,0 1 1 0 0,0-1 0 0 0,0 0-1 0 0,0 1 1 0 0,1-1 0 0 0,0 1-1 0 0,0-1 1 0 0,0 0 0 0 0,1 1-1 0 0,0-1 1 0 0,0 4-49 0 0,8 1-40 0 0,0-1-1 0 0,1 0 1 0 0,0 0 0 0 0,0-1-1 0 0,1 0 1 0 0,0-1 0 0 0,0 0-1 0 0,1-1 1 0 0,0 0 0 0 0,0-1 0 0 0,0-1-1 0 0,1 1 1 0 0,-1-2 0 0 0,1 0-1 0 0,0-1 1 0 0,0 0 0 0 0,0 0 0 0 0,0-2-1 0 0,1 0 1 0 0,-1 0 0 0 0,0-1-1 0 0,0-1 1 0 0,4 0 40 0 0,21-1-934 0 0,0-1 1 0 0,0-1-1 0 0,-1-2 0 0 0,0-2 0 0 0,0-2 1 0 0,5-3 933 0 0,13-4-1312 0 0</inkml:trace>
  <inkml:trace contextRef="#ctx0" brushRef="#br0" timeOffset="-209733.01">14736 2411 1160 0 0,'-8'-4'209'0'0,"-1"1"-1"0"0,0-1 1 0 0,0 2 0 0 0,0-1 0 0 0,0 1-1 0 0,0 1 1 0 0,0-1 0 0 0,-1 1-1 0 0,1 1 1 0 0,0 0 0 0 0,-1 0-1 0 0,1 1 1 0 0,0 1 0 0 0,0-1-1 0 0,0 1 1 0 0,0 1 0 0 0,0-1-1 0 0,-8 5-208 0 0,4-4 130 0 0,1 1 0 0 0,-1 0-1 0 0,1 1 1 0 0,0 0 0 0 0,1 1-1 0 0,0 0 1 0 0,-1 1 0 0 0,2 0-1 0 0,-1 1 1 0 0,1 0 0 0 0,0 0-1 0 0,1 1 1 0 0,0 1 0 0 0,1-1-1 0 0,0 2 1 0 0,0-1-1 0 0,1 1 1 0 0,0 0 0 0 0,1 0-1 0 0,0 1 1 0 0,1 0 0 0 0,-2 5-130 0 0,9-13 31 0 0,0-1 0 0 0,-1 1 0 0 0,1-1 0 0 0,1 1 0 0 0,-1-1 0 0 0,0 0 1 0 0,1 0-1 0 0,0 0 0 0 0,-1 0 0 0 0,1 0 0 0 0,0 0 0 0 0,0-1 0 0 0,1 0 1 0 0,-1 1-1 0 0,1-1 0 0 0,-1-1 0 0 0,1 1 0 0 0,-1 0 0 0 0,1-1 0 0 0,0 0 0 0 0,0 0 1 0 0,0 0-1 0 0,0 0 0 0 0,0 0 0 0 0,0-1 0 0 0,0 0 0 0 0,0 0 0 0 0,0 0 0 0 0,1 0-31 0 0,16 1-50 0 0,-1-1 1 0 0,1 0-1 0 0,0-2 0 0 0,-1 0 0 0 0,0-1 0 0 0,1-2 0 0 0,-1 0 0 0 0,-1 0 0 0 0,1-2 0 0 0,-1-1 0 0 0,0 0 0 0 0,-1-1 0 0 0,0-1 0 0 0,0-1 0 0 0,-1-1 0 0 0,2-2 50 0 0,-13 8-75 0 0,-1 1-1 0 0,0-1 0 0 0,-1 0 1 0 0,1 0-1 0 0,-1-1 1 0 0,0 1-1 0 0,-1-1 1 0 0,0 0-1 0 0,0 0 1 0 0,0 0-1 0 0,-1-1 1 0 0,0 1-1 0 0,-1 0 1 0 0,1-1-1 0 0,-1 1 1 0 0,0-8 75 0 0,6-28-158 0 0,-5 38 146 0 0,0 0-1 0 0,0 1 1 0 0,1-1-1 0 0,0 1 1 0 0,0-1 0 0 0,0 1-1 0 0,1 0 1 0 0,-1 0-1 0 0,1 1 1 0 0,0-1-1 0 0,0 1 1 0 0,0 0 0 0 0,0 0-1 0 0,1 0 1 0 0,-1 0-1 0 0,1 1 1 0 0,0 0 0 0 0,0 0-1 0 0,0 0 1 0 0,0 0-1 0 0,0 1 1 0 0,0 0 0 0 0,0 0-1 0 0,0 0 1 0 0,0 1-1 0 0,1-1 1 0 0,-1 1 0 0 0,0 1-1 0 0,0-1 1 0 0,1 1-1 0 0,-1 0 1 0 0,0 0 0 0 0,0 0-1 0 0,0 1 1 0 0,0 0-1 0 0,0 0 1 0 0,0 0 0 0 0,-1 0-1 0 0,1 1 1 0 0,-1 0-1 0 0,1 0 1 0 0,-1 0 0 0 0,0 1-1 0 0,0-1 1 0 0,-1 1-1 0 0,1 0 1 0 0,-1 0 0 0 0,3 4 12 0 0,-1-2 57 0 0,-1 0 1 0 0,0 0 0 0 0,0 0 0 0 0,0 1 0 0 0,-1 0-1 0 0,0-1 1 0 0,-1 1 0 0 0,1 0 0 0 0,-1 0 0 0 0,-1 1 0 0 0,1-1-1 0 0,-1 0 1 0 0,0 1 0 0 0,-1-1 0 0 0,0 0 0 0 0,0 1 0 0 0,-1-1-1 0 0,1 0 1 0 0,-2 1 0 0 0,1-1 0 0 0,-1 0 0 0 0,0 0 0 0 0,-1 0-1 0 0,1 0 1 0 0,-1 0 0 0 0,-2 2-58 0 0,-12 14 643 0 0,10-35 107 0 0,16-12-856 0 0,1 0 0 0 0,1 0-1 0 0,1 1 1 0 0,1 0 0 0 0,1 1-1 0 0,1 1 1 0 0,1 0 0 0 0,1 2-1 0 0,0-1 1 0 0,1 2-1 0 0,2 0 1 0 0,0 2 0 0 0,0 0 106 0 0,50-19-998 0 0,-69 35 915 0 0,10 3-108 0 0,-3 3 179 0 0,0 0 1 0 0,0 1 0 0 0,-1 0 0 0 0,-1 1-1 0 0,1-1 1 0 0,-1 1 0 0 0,0 0 0 0 0,-1 1 0 0 0,0 0-1 0 0,0 0 1 0 0,-1 0 0 0 0,0 0 0 0 0,3 9 11 0 0,37 65 235 0 0,-42-80-273 0 0,88 95 330 0 0,-12-63-4270 0 0,-76-35 2700 0 0</inkml:trace>
  <inkml:trace contextRef="#ctx0" brushRef="#br0" timeOffset="-209437.761">15824 1970 1196 0 0,'-8'-19'6507'0'0,"-4"69"-5601"0"0,11-17-825 0 0,1 0 0 0 0,2 0 0 0 0,1 0 0 0 0,1-1-1 0 0,2 1 1 0 0,1-1 0 0 0,2 0 0 0 0,1-1 0 0 0,1 0 0 0 0,2 0 0 0 0,4 4-81 0 0,14 44-490 0 0,-5-10-3087 0 0,-26-67 2307 0 0,0 0 56 0 0,0 5 22 0 0</inkml:trace>
  <inkml:trace contextRef="#ctx0" brushRef="#br0" timeOffset="-209081.201">15618 2402 1796 0 0,'7'-10'3581'0'0,"75"-20"-2371"0"0,10 12-960 0 0,0 3 0 0 0,0 5 1 0 0,1 4-1 0 0,17 4-250 0 0,-106 4 96 0 0,1 0-1 0 0,-1 1 0 0 0,0-1 1 0 0,0 1-1 0 0,0 0 1 0 0,0 1-1 0 0,0-1 1 0 0,-1 1-1 0 0,1-1 1 0 0,-1 1-1 0 0,0 0 1 0 0,0 0-1 0 0,0 1 1 0 0,-1-1-1 0 0,0 0 1 0 0,1 1-1 0 0,-1 0 1 0 0,-1-1-1 0 0,1 1 1 0 0,-1 0-1 0 0,0 0 0 0 0,0 4-95 0 0,13 24 38 0 0,7 8-360 0 0,-2-2-6040 0 0,-19-39 5212 0 0</inkml:trace>
  <inkml:trace contextRef="#ctx0" brushRef="#br0" timeOffset="-208828.629">16170 2178 1048 0 0,'-2'-6'1204'0'0,"0"3"-256"0"0,2-3-200 0 0,0 3-136 0 0,-1-1-172 0 0,1 1-192 0 0,-2 0-168 0 0,2-2 0 0 0,2 4-356 0 0,-1 1-32 0 0,3-3-436 0 0,-1 3 44 0 0,2-2-652 0 0</inkml:trace>
  <inkml:trace contextRef="#ctx0" brushRef="#br0" timeOffset="-208032.033">16445 2287 1600 0 0,'38'84'2397'0'0,"18"74"1248"0"0,-57-159-3581 0 0,1-1 1 0 0,-1 1-1 0 0,0-1 0 0 0,0 1 1 0 0,0 0-1 0 0,0-1 0 0 0,0 1 1 0 0,0 0-1 0 0,0 0 0 0 0,0 0 1 0 0,-1 0-1 0 0,1 0 0 0 0,0 0 1 0 0,-1 0-1 0 0,1 1 0 0 0,-1-1 1 0 0,1 0-1 0 0,-1 1 0 0 0,1-1 0 0 0,-1 1 1 0 0,1-1-1 0 0,-1 1 0 0 0,1 0 1 0 0,-1 0-1 0 0,0-1 0 0 0,1 1 1 0 0,-1 0-1 0 0,1 1 0 0 0,-1-1 1 0 0,0 0-1 0 0,1 0 0 0 0,-1 1 1 0 0,1-1-1 0 0,-1 1 0 0 0,1-1 1 0 0,-1 1-1 0 0,1 0 0 0 0,-1-1 1 0 0,1 1-1 0 0,0 0 0 0 0,-1 0 1 0 0,1 0-1 0 0,0 0 0 0 0,0 0 1 0 0,0 1-1 0 0,0-1 0 0 0,0 0 1 0 0,0 0-1 0 0,0 1 0 0 0,0-1 1 0 0,0 1-1 0 0,0-1 0 0 0,1 0 0 0 0,-1 1 1 0 0,1-1-1 0 0,-1 1 0 0 0,1 0 1 0 0,0-1-1 0 0,-1 1 0 0 0,1-1 1 0 0,0 2-65 0 0,1-16-23 0 0,0 0 1 0 0,0 0 0 0 0,1 0-1 0 0,1 1 1 0 0,0-1 0 0 0,1 1-1 0 0,0 0 1 0 0,1 0 0 0 0,1 0-1 0 0,0 1 1 0 0,0-1 0 0 0,1 1-1 0 0,0 1 1 0 0,1-1 0 0 0,0 1-1 0 0,1 1 1 0 0,0 0 0 0 0,0 0-1 0 0,1 0 1 0 0,1 1 0 0 0,-1 1-1 0 0,1 0 1 0 0,0 0 0 0 0,10-3 22 0 0,-17 11-10 0 0,-1 0 1 0 0,1 0 0 0 0,-1 1 0 0 0,1-1-1 0 0,-1 1 1 0 0,0 0 0 0 0,0 0 0 0 0,1 0-1 0 0,-1 0 1 0 0,-1 1 0 0 0,1-1-1 0 0,0 1 1 0 0,-1 0 0 0 0,1 0 0 0 0,-1 0-1 0 0,0 0 1 0 0,0 0 0 0 0,0 0 0 0 0,0 0-1 0 0,-1 1 1 0 0,1-1 0 0 0,-1 1-1 0 0,0-1 1 0 0,0 1 0 0 0,0 0 0 0 0,0 0 9 0 0,4 7-51 0 0,7 18-80 0 0,-11-24 63 0 0,0 1 0 0 0,0 0 0 0 0,1-1 0 0 0,-1 1 0 0 0,1-1 0 0 0,0 0 0 0 0,1 1 0 0 0,0-1 1 0 0,-1 0-1 0 0,1 0 0 0 0,1-1 0 0 0,-1 1 0 0 0,1-1 0 0 0,0 0 0 0 0,0 1 0 0 0,0-2 0 0 0,1 1 0 0 0,-1 0 0 0 0,1-1 0 0 0,0 0 1 0 0,0 0-1 0 0,0 0 0 0 0,0-1 0 0 0,0 0 0 0 0,1 0 0 0 0,-1 0 0 0 0,1-1 0 0 0,-1 1 0 0 0,1-1 0 0 0,0-1 0 0 0,-1 1 0 0 0,5-1 68 0 0,0-4-133 0 0,0 0-1 0 0,0-1 0 0 0,0-1 1 0 0,-1 1-1 0 0,0-2 0 0 0,0 1 1 0 0,0-1-1 0 0,-1-1 0 0 0,0 1 0 0 0,-1-1 1 0 0,1-1-1 0 0,-1 1 0 0 0,-1-1 1 0 0,0 0-1 0 0,0-1 0 0 0,-1 0 1 0 0,0 0-1 0 0,1-3 134 0 0,46-123 2999 0 0,-51 123-1274 0 0,-7 41-1187 0 0,5-22-531 0 0,0 0 0 0 0,0 1 0 0 0,1-1 0 0 0,0 0 0 0 0,0 1 0 0 0,0-1 0 0 0,1 1 0 0 0,0-1 0 0 0,0 0 0 0 0,0 0 0 0 0,1 1 0 0 0,0-1 0 0 0,0 0 0 0 0,1-1 0 0 0,0 1 0 0 0,0 0 0 0 0,0-1 0 0 0,0 1 0 0 0,1-1 0 0 0,0 0 0 0 0,0 0 0 0 0,1-1 0 0 0,-1 1 0 0 0,1-1 0 0 0,0 0 0 0 0,0 0 0 0 0,0-1 0 0 0,1 1 0 0 0,-1-1 0 0 0,1 0 0 0 0,0-1 0 0 0,0 1 0 0 0,5 1-7 0 0,-3-5-2 0 0,0 0 1 0 0,0-1-1 0 0,0 1 0 0 0,0-1 0 0 0,0-1 0 0 0,-1 0 0 0 0,1 0 0 0 0,-1 0 0 0 0,0-1 0 0 0,0 0 0 0 0,0 0 0 0 0,-1-1 1 0 0,1 0-1 0 0,-1 0 0 0 0,0 0 0 0 0,0-1 0 0 0,-1 0 0 0 0,0 0 0 0 0,0 0 0 0 0,0-1 0 0 0,-1 0 0 0 0,0 0 0 0 0,0 0 0 0 0,-1 0 1 0 0,1-1-1 0 0,-2 1 0 0 0,1-1 0 0 0,-1 0 0 0 0,0 0 0 0 0,-1 0 0 0 0,0 0 0 0 0,0 0 0 0 0,-1 0 0 0 0,0 0 0 0 0,0 0 1 0 0,-1 0-1 0 0,0 0 0 0 0,-1-4 2 0 0,-6-17 614 0 0,13 71-441 0 0,3-17-715 0 0,1-1 0 0 0,1 0 0 0 0,2-1 0 0 0,0 0 0 0 0,1-1-1 0 0,1-1 1 0 0,17 20 542 0 0,2 5-4698 0 0,-29-38 3347 0 0,-3-3-32 0 0</inkml:trace>
  <inkml:trace contextRef="#ctx0" brushRef="#br0" timeOffset="-206813.148">17847 2216 840 0 0,'9'-8'1105'0'0,"-10"7"-1004"0"0,1 1-1 0 0,-1 0 1 0 0,0 0 0 0 0,1 0-1 0 0,-1-1 1 0 0,0 1 0 0 0,0 0 0 0 0,1-1-1 0 0,-1 1 1 0 0,1 0 0 0 0,-1-1-1 0 0,0 1 1 0 0,1-1 0 0 0,-1 1-1 0 0,1-1 1 0 0,-1 1 0 0 0,1-1 0 0 0,-1 0-1 0 0,1 1 1 0 0,0-1 0 0 0,-1 0-1 0 0,1 1 1 0 0,0-1 0 0 0,-1 0-1 0 0,1 1 1 0 0,0-1 0 0 0,0 0 0 0 0,-1 0-1 0 0,1 1 1 0 0,0-1 0 0 0,0 0-1 0 0,0 0 1 0 0,0 1 0 0 0,0-1-1 0 0,0 0 1 0 0,0 0 0 0 0,1 1 0 0 0,-1-1-1 0 0,0 0 1 0 0,0 1 0 0 0,1-1-1 0 0,-1 0 1 0 0,0 0 0 0 0,1 1-1 0 0,-1-1 1 0 0,0 1 0 0 0,1-1 0 0 0,-1 0-1 0 0,1 1-100 0 0,-13 0 52 0 0,1 1 0 0 0,0 0-1 0 0,-1 1 1 0 0,1 0-1 0 0,0 1 1 0 0,0 0 0 0 0,0 1-1 0 0,0 0 1 0 0,1 0-1 0 0,0 1 1 0 0,0 1 0 0 0,0 0-1 0 0,0 0 1 0 0,1 1 0 0 0,0 0-1 0 0,1 1 1 0 0,-1 0-1 0 0,1 0 1 0 0,1 1 0 0 0,0 0-1 0 0,0 0 1 0 0,1 0 0 0 0,0 1-1 0 0,0 0 1 0 0,1 0-1 0 0,-1 5-51 0 0,8-11 15 0 0,0 0 0 0 0,0 0-1 0 0,1-1 1 0 0,-1 1-1 0 0,1 0 1 0 0,0-1-1 0 0,0 1 1 0 0,0-1 0 0 0,1 0-1 0 0,-1 0 1 0 0,1-1-1 0 0,0 1 1 0 0,-1-1-1 0 0,1 1 1 0 0,0-1 0 0 0,0 0-1 0 0,1-1 1 0 0,-1 1-1 0 0,0-1 1 0 0,1 1-1 0 0,-1-1 1 0 0,1-1 0 0 0,-1 1-1 0 0,1-1 1 0 0,-1 0-1 0 0,1 0 1 0 0,-1 0-1 0 0,1 0 1 0 0,-1-1 0 0 0,1 0-1 0 0,-1 0 1 0 0,0 0-1 0 0,1 0 1 0 0,-1-1-1 0 0,4-1-14 0 0,12-4-40 0 0,-1-1-1 0 0,1-1 0 0 0,-2-1 0 0 0,1 0 1 0 0,-2-1-1 0 0,1-1 0 0 0,-2-1 0 0 0,1 0 1 0 0,-2-1-1 0 0,0-1 0 0 0,0-1 0 0 0,-2 0 1 0 0,0 0-1 0 0,4-9 41 0 0,14-12 621 0 0,-31 36-628 0 0,0 1 5 0 0,0 0-46 0 0,14 29 105 0 0,62 151 127 0 0,-69-175-172 0 0,0-1 0 0 0,1 0 0 0 0,-1 0 0 0 0,1-1 0 0 0,0 0 0 0 0,0-1 0 0 0,0 1 1 0 0,0-1-1 0 0,0-1 0 0 0,0 0 0 0 0,0 0 0 0 0,1 0 0 0 0,-1-1 0 0 0,0 0 0 0 0,1-1 0 0 0,-1 0 0 0 0,0 0 0 0 0,0-1 0 0 0,0 0 0 0 0,0-1 0 0 0,0 1 0 0 0,0-1 0 0 0,0-1 0 0 0,-1 0 0 0 0,0 0 0 0 0,0 0 0 0 0,0-1 1 0 0,5-3-13 0 0,-7 4 7 0 0,0 1 0 0 0,0-1 0 0 0,0 0 0 0 0,0-1 0 0 0,0 1 0 0 0,-1-1 0 0 0,0 0 0 0 0,0 0 0 0 0,0 0 0 0 0,-1 0 0 0 0,0-1 0 0 0,0 1 0 0 0,0-1 1 0 0,0 0-1 0 0,-1 0 0 0 0,0 0 0 0 0,-1 0 0 0 0,1 0 0 0 0,-1 0 0 0 0,0-1 0 0 0,0 1 0 0 0,-1 0 0 0 0,0-4-7 0 0,-48-45 181 0 0,32 127-84 0 0,15-65-70 0 0,1 0 1 0 0,-1 1 0 0 0,1-1 0 0 0,1 0 0 0 0,0 0-1 0 0,0 0 1 0 0,0 0 0 0 0,1 0 0 0 0,-1 0 0 0 0,2-1 0 0 0,-1 1-1 0 0,1 0 1 0 0,0-1 0 0 0,0 0 0 0 0,1 0 0 0 0,0 0-1 0 0,0 0 1 0 0,3 3-28 0 0,66-31 266 0 0,-64 17-223 0 0,74-51 13 0 0,-67 43-54 0 0,0 0-1 0 0,2 1 1 0 0,0 1 0 0 0,0 0 0 0 0,1 2-1 0 0,0 0 1 0 0,0 1 0 0 0,1 1-1 0 0,0 1 1 0 0,0 0 0 0 0,1 2 0 0 0,14-2-2 0 0,-31 5 2 0 0,1 0 1 0 0,-1 0 0 0 0,1 1 0 0 0,0-1-1 0 0,-1 1 1 0 0,1 0 0 0 0,0 0 0 0 0,-1 1-1 0 0,1 0 1 0 0,0-1 0 0 0,-1 1 0 0 0,1 1-1 0 0,-1-1 1 0 0,0 1 0 0 0,1 0 0 0 0,-1 0-1 0 0,0 0 1 0 0,0 0 0 0 0,0 1 0 0 0,0-1 0 0 0,-1 1-1 0 0,1 0 1 0 0,-1 0 0 0 0,1 1 0 0 0,-1-1-1 0 0,0 1 1 0 0,0 0 0 0 0,-1-1 0 0 0,1 1-1 0 0,-1 0 1 0 0,0 1 0 0 0,0-1 0 0 0,0 0-1 0 0,-1 1 1 0 0,1-1 0 0 0,-1 1 0 0 0,0-1-1 0 0,0 1 1 0 0,-1-1 0 0 0,1 1 0 0 0,-1 0-1 0 0,0-1 1 0 0,0 1 0 0 0,-1 0 0 0 0,0 3-3 0 0,-76 99-1597 0 0,-2-57-3843 0 0,72-47 3963 0 0</inkml:trace>
  <inkml:trace contextRef="#ctx0" brushRef="#br0" timeOffset="-196556.989">1005 4675 848 0 0,'-29'-1'6430'0'0,"206"-36"-5913"0"0,-139 26-506 0 0,0-1 0 0 0,-1-2 1 0 0,0-2-1 0 0,-1-1 0 0 0,28-19-11 0 0,-65 36-19 0 0,0 0 0 0 0,0 0 0 0 0,1 0-1 0 0,-1 0 1 0 0,0-1 0 0 0,0 1 0 0 0,0 0-1 0 0,0-1 1 0 0,1 1 0 0 0,-1 0-1 0 0,0-1 1 0 0,0 1 0 0 0,1-1 0 0 0,-1 1-1 0 0,0-1 1 0 0,1 1 0 0 0,-1-1 0 0 0,1 0-1 0 0,-1 1 1 0 0,0-1 0 0 0,1 0-1 0 0,-1 1 1 0 0,1-1 0 0 0,0 0 0 0 0,-1 0-1 0 0,1 1 1 0 0,0-1 0 0 0,-1 0 0 0 0,1 0-1 0 0,0 0 1 0 0,0 0 0 0 0,0 1 0 0 0,0-1-1 0 0,0 0 1 0 0,0 0 0 0 0,0 0-1 0 0,0 0 1 0 0,0 0 0 0 0,0 1 0 0 0,0-1-1 0 0,0 0 1 0 0,1 0 0 0 0,-1 0 0 0 0,0 0-1 0 0,1 1 1 0 0,-1-1 0 0 0,0 0-1 0 0,1 0 1 0 0,-1 1 0 0 0,1-1 0 0 0,-1 0-1 0 0,1 1 1 0 0,0-1 0 0 0,-1 1 0 0 0,1-1-1 0 0,0 1 1 0 0,-1-1 0 0 0,1 1 0 0 0,0-1-1 0 0,-1 1 1 0 0,1-1 0 0 0,0 1-1 0 0,0 0 1 0 0,0-1 0 0 0,-1 1 0 0 0,1 0-1 0 0,0 0 1 0 0,0 0 0 0 0,0 0 19 0 0,-68-8-661 0 0,38 13 593 0 0,0 2 1 0 0,0 0-1 0 0,1 2 0 0 0,0 1 0 0 0,0 2 0 0 0,1 0 1 0 0,1 2-1 0 0,0 0 0 0 0,-10 10 68 0 0,9-9 6 0 0,16-10-16 0 0,0-1 0 0 0,1 2 0 0 0,0 0 0 0 0,0 0 0 0 0,1 1 0 0 0,-1 0-1 0 0,1 0 1 0 0,1 1 0 0 0,0 0 0 0 0,0 1 0 0 0,0 0 0 0 0,1 0 0 0 0,0 1 0 0 0,1 0 0 0 0,0 0 0 0 0,1 0-1 0 0,0 1 1 0 0,0-1 0 0 0,1 1 0 0 0,-1 7 10 0 0,7-12 40 0 0,1 0-1 0 0,-1 0 0 0 0,1 0 1 0 0,0-1-1 0 0,1 1 0 0 0,0-1 1 0 0,0 0-1 0 0,0 0 1 0 0,0 0-1 0 0,1-1 0 0 0,-1 1 1 0 0,1-1-1 0 0,0 0 1 0 0,1-1-1 0 0,-1 1 0 0 0,1-1 1 0 0,-1 0-1 0 0,1 0 1 0 0,0-1-1 0 0,0 0 0 0 0,0 0 1 0 0,0 0-1 0 0,1-1 1 0 0,-1 0-1 0 0,4 1-39 0 0,17 2-371 0 0,0-1 1 0 0,0-1 0 0 0,0-1-1 0 0,1-2 1 0 0,-1-1-1 0 0,0 0 1 0 0,0-3-1 0 0,0 0 1 0 0,-1-1 0 0 0,15-6 370 0 0,7-3-1288 0 0</inkml:trace>
  <inkml:trace contextRef="#ctx0" brushRef="#br0" timeOffset="-196229.489">1770 4502 916 0 0,'-97'126'6645'0'0,"-31"122"-6095"0"0,90-170-432 0 0,-11-26-4986 0 0,48-52 3627 0 0</inkml:trace>
  <inkml:trace contextRef="#ctx0" brushRef="#br0" timeOffset="-195951.05">1361 4648 1428 0 0,'56'26'3400'0'0,"8"10"-3193"0"0,1-2-1 0 0,1-3 0 0 0,2-3 0 0 0,65 16-206 0 0,-55-18-3461 0 0,-60-22 2193 0 0</inkml:trace>
  <inkml:trace contextRef="#ctx0" brushRef="#br0" timeOffset="-195641.104">2026 4592 1240 0 0,'11'-29'6280'0'0,"2"38"-2628"0"0,10 115-2814 0 0,6-1 1 0 0,43 118-839 0 0,-22-61-307 0 0,-38-58-4184 0 0,-12-121 4376 0 0,0-1 1 0 0,0 1 0 0 0,-1 0-1 0 0,1 0 1 0 0,0 0-1 0 0,0 0 1 0 0,-1 0 0 0 0,1 0-1 0 0,-1-1 1 0 0,1 1 0 0 0,0 0-1 0 0,-1 0 1 0 0,1-1-1 0 0,-1 1 1 0 0,0 0 0 0 0,1 0-1 0 0,-1-1 1 0 0,0 1 0 0 0,1-1-1 0 0,-1 1 1 0 0,0-1-1 0 0,0 1 1 0 0,1-1 0 0 0,-1 1-1 0 0,0-1 1 0 0,0 0-1 0 0,0 1 1 0 0,0-1 0 0 0,1 0-1 0 0,-1 0 1 0 0,0 1 0 0 0,0-1-1 0 0,0 0 1 0 0,0 0-1 0 0,0 0 1 0 0,0 0 0 0 0,0 0-1 0 0,0-1 1 0 0,1 1 0 0 0,-1 0-1 0 0,0 0 1 0 0,0 0-1 0 0,0-1 1 0 0,0 1 0 0 0,0-1-1 0 0,1 1 1 0 0,-2-1 114 0 0,-8-11-1239 0 0</inkml:trace>
  <inkml:trace contextRef="#ctx0" brushRef="#br0" timeOffset="-195358.574">2047 4637 968 0 0,'4'-15'1294'0'0,"-4"13"-1214"0"0,0 1 1 0 0,0-1-1 0 0,0 0 0 0 0,0 0 1 0 0,0 1-1 0 0,0-1 0 0 0,0 0 1 0 0,1 1-1 0 0,-1-1 0 0 0,0 0 1 0 0,1 1-1 0 0,0-1 1 0 0,-1 1-1 0 0,1-1 0 0 0,0 1 1 0 0,0-1-1 0 0,0 1 0 0 0,0-1 1 0 0,0 1-1 0 0,0 0 0 0 0,0 0 1 0 0,0-1-1 0 0,0 1 0 0 0,1 0 1 0 0,-1 0-1 0 0,1 0 1 0 0,-1 0-1 0 0,1 1 0 0 0,-1-1 1 0 0,1 0-1 0 0,-1 0 0 0 0,1 1 1 0 0,-1-1-1 0 0,1 1 0 0 0,0 0 1 0 0,-1-1-1 0 0,1 1 1 0 0,0 0-1 0 0,0 0 0 0 0,-1 0 1 0 0,1 0-1 0 0,0 0 0 0 0,-1 1 1 0 0,1-1-1 0 0,0 0 0 0 0,-1 1 1 0 0,1-1-1 0 0,-1 1 1 0 0,1 0-1 0 0,0-1 0 0 0,-1 1 1 0 0,1 0-81 0 0,12 8 148 0 0,1 1 0 0 0,-1 0 0 0 0,-1 1 1 0 0,0 0-1 0 0,-1 1 0 0 0,0 1 0 0 0,0 0 1 0 0,-1 0-1 0 0,-1 1 0 0 0,-1 0 0 0 0,0 1 1 0 0,-1 0-1 0 0,0 1 0 0 0,-1-1 0 0 0,-1 1 1 0 0,0 1-1 0 0,-1-1 0 0 0,-1 1 0 0 0,-1 0 1 0 0,0 6-149 0 0,-2-18-20 0 0,-1-1 0 0 0,1 1 0 0 0,-1-1 0 0 0,-1 1 0 0 0,1-1 0 0 0,0 1 1 0 0,-1-1-1 0 0,0 1 0 0 0,0-1 0 0 0,-1 0 0 0 0,1 1 0 0 0,-1-1 0 0 0,0 0 0 0 0,0 0 1 0 0,0 0-1 0 0,-1 0 0 0 0,1-1 0 0 0,-1 1 0 0 0,0 0 0 0 0,0-1 0 0 0,0 0 1 0 0,0 0 19 0 0,-58 21-3951 0 0,27-44 1445 0 0,16 3 1306 0 0</inkml:trace>
  <inkml:trace contextRef="#ctx0" brushRef="#br0" timeOffset="-195063.329">2295 4499 1128 0 0,'61'74'3133'0'0,"-39"-48"-2644"0"0,0 1 0 0 0,-2 1 1 0 0,-1 1-1 0 0,-2 0 0 0 0,-1 1 0 0 0,-1 1 1 0 0,-1 1-1 0 0,3 14-489 0 0,-15-42 95 0 0,-1-1 1 0 0,0 1 0 0 0,0-1-1 0 0,-1 1 1 0 0,1-1-1 0 0,-1 1 1 0 0,1 0 0 0 0,-1-1-1 0 0,0 1 1 0 0,-1 0-1 0 0,1-1 1 0 0,-1 1 0 0 0,1-1-1 0 0,-1 1 1 0 0,0-1-1 0 0,0 1 1 0 0,-1-1 0 0 0,1 1-1 0 0,-1-1 1 0 0,1 0-1 0 0,-1 0 1 0 0,0 0 0 0 0,0 0-1 0 0,-1 0 1 0 0,1 0-1 0 0,-1 0-95 0 0,0-4 34 0 0,1-1 0 0 0,0 0-1 0 0,0 1 1 0 0,-1-1 0 0 0,1 0 0 0 0,0 0-1 0 0,1-1 1 0 0,-1 1 0 0 0,0 0-1 0 0,1 0 1 0 0,-1-1 0 0 0,1 1 0 0 0,0-1-1 0 0,0 0 1 0 0,0 1 0 0 0,0-1-1 0 0,0 0 1 0 0,0 1 0 0 0,1-1 0 0 0,-1 0-1 0 0,1 0 1 0 0,0 0 0 0 0,0 1-1 0 0,0-1 1 0 0,0-1-34 0 0,0 3 6 0 0,-2-14-234 0 0,1-1 1 0 0,1 0-1 0 0,1 1 0 0 0,0-1 0 0 0,1 1 1 0 0,0-1-1 0 0,1 1 0 0 0,1 0 0 0 0,0-1 0 0 0,2 2 1 0 0,-1-1-1 0 0,6-8 228 0 0,63-99-5630 0 0,-58 100 4328 0 0</inkml:trace>
  <inkml:trace contextRef="#ctx0" brushRef="#br0" timeOffset="-194705.865">2757 4634 1272 0 0,'23'0'498'0'0,"0"-2"1"0"0,0 0-1 0 0,0-1 0 0 0,0-2 1 0 0,-1 0-1 0 0,0-2 1 0 0,0 0-1 0 0,-1-1 0 0 0,16-9-498 0 0,88-52 1270 0 0,-125 69-1266 0 0,0 0 1 0 0,-1 0-1 0 0,1 0 0 0 0,0-1 0 0 0,-1 1 0 0 0,1 0 0 0 0,0 0 0 0 0,0 0 0 0 0,-1 0 0 0 0,1 0 0 0 0,0-1 1 0 0,-1 1-1 0 0,1 0 0 0 0,0 0 0 0 0,0 0 0 0 0,-1-1 0 0 0,1 1 0 0 0,0 0 0 0 0,0-1 0 0 0,0 1 0 0 0,-1 0 1 0 0,1 0-1 0 0,0-1 0 0 0,0 1 0 0 0,0 0 0 0 0,0-1 0 0 0,0 1 0 0 0,0 0 0 0 0,-1-1 0 0 0,1 1 0 0 0,0 0 1 0 0,0-1-1 0 0,0 1 0 0 0,0 0 0 0 0,0-1 0 0 0,0 1 0 0 0,0 0 0 0 0,1-1 0 0 0,-1 1 0 0 0,0 0 0 0 0,0-1 1 0 0,0 1-5 0 0,-39 9-4 0 0,-252 125 1063 0 0,284-130-1028 0 0,0 0 1 0 0,0 0 0 0 0,0 1-1 0 0,0 1 1 0 0,1-1-1 0 0,0 1 1 0 0,0 0-1 0 0,1 0 1 0 0,-1 1 0 0 0,1-1-1 0 0,1 1 1 0 0,-1 0-1 0 0,1 1 1 0 0,1-1-1 0 0,-1 1 1 0 0,1 0 0 0 0,0-1-1 0 0,1 1 1 0 0,-1 4-32 0 0,7-7-12 0 0,0 1 0 0 0,0-1 0 0 0,0 0 0 0 0,1 0 1 0 0,-1-1-1 0 0,1 1 0 0 0,0-1 0 0 0,0 0 0 0 0,1 0 0 0 0,0 0 1 0 0,-1-1-1 0 0,1 0 0 0 0,0 0 0 0 0,0-1 0 0 0,0 0 0 0 0,1 0 1 0 0,-1 0-1 0 0,1 0 0 0 0,-1-1 0 0 0,1 0 0 0 0,-1-1 0 0 0,1 0 1 0 0,0 0-1 0 0,3 0 12 0 0,14 1-700 0 0,1-1-1 0 0,-1 0 1 0 0,1-2 0 0 0,-1-1 0 0 0,0-1 0 0 0,0-1 0 0 0,0-1 0 0 0,14-6 700 0 0,-9 0-1238 0 0</inkml:trace>
  <inkml:trace contextRef="#ctx0" brushRef="#br0" timeOffset="-194065.813">3428 4364 1192 0 0,'-19'25'7050'0'0,"-15"19"-5429"0"0,-34 49-59 0 0,68-89-1539 0 0,0 0 1 0 0,0-1-1 0 0,1 1 0 0 0,-1-1 1 0 0,1 1-1 0 0,-1-1 0 0 0,1 1 1 0 0,0-1-1 0 0,1 1 0 0 0,-1-1 1 0 0,0 1-1 0 0,1-1 0 0 0,0 0 1 0 0,0 0-1 0 0,0 0 0 0 0,0 0 1 0 0,0 0-1 0 0,1-1 0 0 0,-1 1 0 0 0,1-1 1 0 0,0 1-1 0 0,-1-1 0 0 0,2 1-23 0 0,22 29 33 0 0,-21-22 18 0 0,0 0 0 0 0,-1 0 0 0 0,0 1 0 0 0,-1-1 0 0 0,-1 1 0 0 0,1 0 0 0 0,-2 0 0 0 0,1 0 0 0 0,-2 0 0 0 0,1 0-1 0 0,-2 10-50 0 0,0-19-55 0 0,0-1 0 0 0,1 1 0 0 0,-1-1 0 0 0,0 1 0 0 0,-1-1 0 0 0,1 1 0 0 0,0-1 0 0 0,0 0 0 0 0,0 0-1 0 0,-1 0 1 0 0,1 0 0 0 0,-1 0 0 0 0,1 0 0 0 0,-1 0 0 0 0,1 0 0 0 0,-1 0 0 0 0,0 0 0 0 0,1-1-1 0 0,-1 1 1 0 0,0-1 0 0 0,1 1 0 0 0,-1-1 0 0 0,0 0 0 0 0,0 0 0 0 0,0 0 0 0 0,1 0 0 0 0,-1 0 0 0 0,0 0-1 0 0,0 0 1 0 0,1-1 0 0 0,-1 1 0 0 0,0 0 0 0 0,0-1 0 0 0,1 0 0 0 0,-1 1 0 0 0,1-1 0 0 0,-1 0 0 0 0,0 0-1 0 0,1 0 1 0 0,-1 0 55 0 0,-48-73-7575 0 0,50 63 6168 0 0</inkml:trace>
  <inkml:trace contextRef="#ctx0" brushRef="#br0" timeOffset="-193677.292">3634 4460 1088 0 0,'-9'2'356'0'0,"1"0"-1"0"0,-1 0 1 0 0,0 1 0 0 0,1 0-1 0 0,0 1 1 0 0,0-1-1 0 0,0 2 1 0 0,0-1 0 0 0,0 1-1 0 0,1 0 1 0 0,0 1-1 0 0,0-1 1 0 0,0 2 0 0 0,1-1-1 0 0,0 1 1 0 0,-4 5-356 0 0,10-7 72 0 0,0 0 0 0 0,1-1 0 0 0,0 1-1 0 0,0 0 1 0 0,0-1 0 0 0,1 1 0 0 0,0-1 0 0 0,-1 1 0 0 0,1-1 0 0 0,1 0 0 0 0,-1 0 0 0 0,1 0-1 0 0,-1 0 1 0 0,1 0 0 0 0,0-1 0 0 0,1 1 0 0 0,-1-1 0 0 0,1 0 0 0 0,-1 0 0 0 0,1 0 0 0 0,0 0-1 0 0,0-1 1 0 0,0 0 0 0 0,0 1 0 0 0,1-2 0 0 0,-1 1 0 0 0,2 0-72 0 0,-4 0 53 0 0,36 17 222 0 0,-31-17-229 0 0,0 1 0 0 0,-1-1 0 0 0,1 1 0 0 0,-1 0 0 0 0,1 0 1 0 0,-1 1-1 0 0,0 0 0 0 0,0 0 0 0 0,-1 0 0 0 0,1 1 0 0 0,-1 0 0 0 0,0 0 0 0 0,-1 0 0 0 0,1 1 0 0 0,-1 0 0 0 0,0-1 0 0 0,0 1 0 0 0,0 1 0 0 0,-1-1 0 0 0,2 5-46 0 0,-66 45-183 0 0,55-52-112 0 0,0-1 0 0 0,0 0 0 0 0,-1 0 0 0 0,1 0 0 0 0,-1-1-1 0 0,0 0 1 0 0,0-1 0 0 0,0 1 0 0 0,0-1 0 0 0,0 0 0 0 0,0-1 0 0 0,0 0 0 0 0,0 0 0 0 0,0-1 0 0 0,-1 1 0 0 0,1-1 0 0 0,0-1 0 0 0,1 0 0 0 0,-1 0 0 0 0,0 0-1 0 0,0-1 1 0 0,1 1 0 0 0,0-2 0 0 0,-1 1 0 0 0,0-1 295 0 0,-11-11-1460 0 0</inkml:trace>
  <inkml:trace contextRef="#ctx0" brushRef="#br0" timeOffset="-192822.179">3857 4592 1652 0 0,'18'-2'537'0'0,"1"-1"-1"0"0,-1-1 1 0 0,1-1 0 0 0,-1 0-1 0 0,-1-1 1 0 0,1-1 0 0 0,-1-1-1 0 0,0 0 1 0 0,1-3-537 0 0,45-18 807 0 0,3-10 597 0 0,-105 39-1014 0 0,14 3-353 0 0,0 2-1 0 0,0 1 0 0 0,1 0 0 0 0,0 2 0 0 0,0 1 0 0 0,1 1 0 0 0,0 1 0 0 0,-5 4-36 0 0,12-7 31 0 0,11-6-12 0 0,-4 1 6 0 0,0 0 0 0 0,1 1 0 0 0,0 0-1 0 0,0 0 1 0 0,0 1 0 0 0,0 0-1 0 0,1 0 1 0 0,-1 1 0 0 0,2 0 0 0 0,-1 0-1 0 0,0 1 1 0 0,1-1 0 0 0,1 2 0 0 0,-1-1-1 0 0,1 0 1 0 0,0 1 0 0 0,-1 4-25 0 0,54 21 157 0 0,-24-30-204 0 0,0-2-1 0 0,0-1 0 0 0,0 0 1 0 0,0-2-1 0 0,0-1 1 0 0,0 0-1 0 0,-1-2 0 0 0,1-1 1 0 0,11-5 47 0 0,24-4-85 0 0,311-96-1087 0 0,-362 107 1652 0 0,-35 13-175 0 0,-43 21 130 0 0,54-22-302 0 0,0 2 0 0 0,0 0 0 0 0,0 0 0 0 0,1 1 0 0 0,1 1 0 0 0,0 1-1 0 0,1 0 1 0 0,0 1 0 0 0,1 0 0 0 0,-7 12-133 0 0,18-26 4 0 0,1 1 0 0 0,0 0 0 0 0,0-1 0 0 0,0 1 0 0 0,-1 0 0 0 0,1-1 0 0 0,0 1 0 0 0,0 0 0 0 0,0-1 0 0 0,0 1 0 0 0,0 0 0 0 0,0-1-1 0 0,0 1 1 0 0,1 0 0 0 0,-1-1 0 0 0,0 1 0 0 0,0 0 0 0 0,0-1 0 0 0,1 1 0 0 0,-1 0 0 0 0,0-1 0 0 0,1 1 0 0 0,-1-1 0 0 0,0 1 0 0 0,1 0 0 0 0,-1-1 0 0 0,1 1-1 0 0,-1-1 1 0 0,1 0 0 0 0,-1 1 0 0 0,1-1 0 0 0,-1 1 0 0 0,1-1 0 0 0,0 0 0 0 0,-1 1 0 0 0,1-1 0 0 0,0 0 0 0 0,-1 1 0 0 0,1-1 0 0 0,0 0 0 0 0,-1 0-1 0 0,1 0 1 0 0,0 0 0 0 0,-1 0 0 0 0,1 0 0 0 0,0 0 0 0 0,-1 0 0 0 0,1 0 0 0 0,0 0 0 0 0,-1 0 0 0 0,1 0 0 0 0,0 0 0 0 0,-1-1 0 0 0,1 1 0 0 0,0 0 0 0 0,-1 0-1 0 0,1-1 1 0 0,0 1 0 0 0,-1-1 0 0 0,1 1 0 0 0,-1 0 0 0 0,1-1 0 0 0,-1 1 0 0 0,1-1-4 0 0,49-12-152 0 0,-27 4 137 0 0,0 0-1 0 0,-1-2 0 0 0,0-1 0 0 0,-1 0 1 0 0,-1-2-1 0 0,0 0 0 0 0,-1-1 1 0 0,0-2-1 0 0,-1 1 0 0 0,-1-2 0 0 0,-1 0 1 0 0,0-1-1 0 0,-2-1 0 0 0,0-1 1 0 0,-1 1-1 0 0,-1-2 0 0 0,-1 0 0 0 0,-1 0 1 0 0,-1-1-1 0 0,-1 0 0 0 0,-1-1 1 0 0,-1 0-1 0 0,-1 0 0 0 0,-1 0 0 0 0,-1 0 1 0 0,-1-9 15 0 0,-38-122 1210 0 0,34 150-1106 0 0,0 1-1 0 0,0-1 1 0 0,-1 1-1 0 0,1-1 1 0 0,-1 1-1 0 0,-1 0 1 0 0,1 0-1 0 0,0 0 1 0 0,-1 0-1 0 0,0 1 1 0 0,0 0-1 0 0,0-1 1 0 0,0 1-1 0 0,0 1 1 0 0,-1-1-1 0 0,0 1 1 0 0,1-1-1 0 0,-3 1-103 0 0,5 1 36 0 0,0 1 0 0 0,-1 0-1 0 0,1-1 1 0 0,0 1 0 0 0,0 0 0 0 0,-1 0 0 0 0,1 1-1 0 0,0-1 1 0 0,0 0 0 0 0,-1 1 0 0 0,1-1 0 0 0,0 1-1 0 0,0 0 1 0 0,0 0 0 0 0,0 0 0 0 0,0 0 0 0 0,0 0-1 0 0,0 0 1 0 0,0 0 0 0 0,0 1 0 0 0,0-1 0 0 0,1 1-1 0 0,-1 0 1 0 0,0-1 0 0 0,1 1 0 0 0,-1 0 0 0 0,1 0-1 0 0,0 0 1 0 0,0 0 0 0 0,0 0 0 0 0,0 0 0 0 0,0 0-1 0 0,0 0 1 0 0,0 0 0 0 0,1 0 0 0 0,-1 1 0 0 0,1-1-1 0 0,0 0 1 0 0,0 0 0 0 0,-1 1 0 0 0,2 0-36 0 0,-5 27-127 0 0,2-1 1 0 0,2 1 0 0 0,1-1-1 0 0,1 0 1 0 0,1 1-1 0 0,1-1 1 0 0,2-1 0 0 0,1 1-1 0 0,1-1 1 0 0,2 0-1 0 0,1 0 1 0 0,6 10 126 0 0,-3-5-1223 0 0,-1 2 0 0 0,-2 0 0 0 0,-1 0 1 0 0,-2 1-1 0 0,-2 0 0 0 0,-1 1 0 0 0,-1 7 1223 0 0,-27 19-2404 0 0,1-33 992 0 0</inkml:trace>
  <inkml:trace contextRef="#ctx0" brushRef="#br0" timeOffset="-192229.424">3413 4337 1224 0 0,'4'15'7840'0'0,"-23"29"-8156"0"0,15-37 966 0 0,-229 539 1415 0 0,191-426-4672 0 0,8-19-2905 0 0,31-92 4272 0 0</inkml:trace>
  <inkml:trace contextRef="#ctx0" brushRef="#br0" timeOffset="-191433.206">3767 4520 2676 0 0,'0'0'732'0'0,"0"0"-25"0"0,-25 2 1237 0 0,16 2-1755 0 0,0-1 1 0 0,1 2 0 0 0,-1-1-1 0 0,1 1 1 0 0,0 1 0 0 0,0 0-1 0 0,0 0 1 0 0,1 0-1 0 0,0 1 1 0 0,0 0 0 0 0,1 0-1 0 0,0 1 1 0 0,-2 3-190 0 0,-151 274 2390 0 0,86-137-3974 0 0,-14-11-4942 0 0,77-126 5314 0 0</inkml:trace>
  <inkml:trace contextRef="#ctx0" brushRef="#br0" timeOffset="-189842.354">5780 4511 1416 0 0,'0'0'541'0'0,"21"0"1473"0"0,-19 0-1945 0 0,-1 0 0 0 0,1 0 1 0 0,0 0-1 0 0,0 0 0 0 0,0 0 0 0 0,-1 0 0 0 0,1 0 0 0 0,0-1 1 0 0,0 1-1 0 0,-1-1 0 0 0,1 1 0 0 0,0-1 0 0 0,-1 0 0 0 0,1 0 0 0 0,-1 0 1 0 0,1 1-1 0 0,-1-2 0 0 0,1 1 0 0 0,-1 0 0 0 0,0 0 0 0 0,1 0 1 0 0,-1-1-1 0 0,0 1 0 0 0,0 0 0 0 0,0-1 0 0 0,0 1 0 0 0,0-1 1 0 0,0 1-1 0 0,-1-1 0 0 0,1 0 0 0 0,0 1 0 0 0,-1-1 0 0 0,1 0 1 0 0,-1 0-1 0 0,0 1 0 0 0,1-1 0 0 0,-1 0 0 0 0,0 0 0 0 0,0 1 1 0 0,0-1-1 0 0,0 0 0 0 0,-1 0 0 0 0,1 0 0 0 0,0 1 0 0 0,-1-1 1 0 0,1 0-1 0 0,-1 1 0 0 0,0-1 0 0 0,1 0 0 0 0,-1 1 0 0 0,0-1 1 0 0,0 1-1 0 0,-1-1-69 0 0,-4-5 28 0 0,0 2 1 0 0,0-1-1 0 0,-1 1 0 0 0,1 0 1 0 0,-1 0-1 0 0,-1 0 1 0 0,1 1-1 0 0,-1 0 1 0 0,1 1-1 0 0,-1 0 1 0 0,0 0-1 0 0,0 1 1 0 0,0 0-1 0 0,-1 0 0 0 0,1 1 1 0 0,-1 0-1 0 0,1 0 1 0 0,0 1-1 0 0,-1 0 1 0 0,1 0-1 0 0,-1 1 1 0 0,1 1-1 0 0,0-1 0 0 0,-1 1 1 0 0,1 0-1 0 0,0 1 1 0 0,0 0-1 0 0,0 1 1 0 0,1-1-1 0 0,-1 1 1 0 0,1 1-1 0 0,0-1 0 0 0,-1 3-28 0 0,-3 0 12 0 0,1 2 0 0 0,0-1 0 0 0,0 2 0 0 0,1-1 0 0 0,0 1 0 0 0,1 0 0 0 0,0 1 0 0 0,1 0 0 0 0,0 0 0 0 0,0 1 0 0 0,2 0 0 0 0,-1 0 0 0 0,1 0 0 0 0,1 1 0 0 0,0 0 0 0 0,1 0 0 0 0,1-1 0 0 0,0 2 0 0 0,0-1 0 0 0,1 0 0 0 0,1 11-12 0 0,1-17 5 0 0,1 1 0 0 0,0-1 0 0 0,0 0 1 0 0,1 0-1 0 0,-1 0 0 0 0,2 0 0 0 0,-1 0 0 0 0,1-1 1 0 0,0 1-1 0 0,0-1 0 0 0,1 0 0 0 0,-1 0 0 0 0,1-1 0 0 0,1 1 1 0 0,-1-1-1 0 0,1 0 0 0 0,0-1 0 0 0,0 1 0 0 0,0-1 1 0 0,1-1-1 0 0,-1 1 0 0 0,1-1 0 0 0,0 0 0 0 0,0 0 1 0 0,0-1-1 0 0,0 0 0 0 0,1 0 0 0 0,-1-1 0 0 0,1 0 0 0 0,-1 0 1 0 0,1-1-1 0 0,-1 0 0 0 0,1 0 0 0 0,-1-1 0 0 0,1 1 1 0 0,-1-2-1 0 0,5 0-5 0 0,-1 0-58 0 0,0 0 1 0 0,0-1-1 0 0,-1 0 0 0 0,1-1 1 0 0,-1 0-1 0 0,1-1 0 0 0,-1 0 1 0 0,-1 0-1 0 0,1-1 0 0 0,-1 0 1 0 0,0-1-1 0 0,0 0 0 0 0,-1-1 1 0 0,0 1-1 0 0,0-2 0 0 0,-1 1 1 0 0,0-1-1 0 0,0 0 0 0 0,-1 0 1 0 0,0-1-1 0 0,-1 0 0 0 0,0 0 1 0 0,-1 0-1 0 0,0-1 0 0 0,0 1 1 0 0,-1-1-1 0 0,0 0 0 0 0,-1 0 1 0 0,0-10 57 0 0,-3 18-2 0 0,0 1-1 0 0,0 0 1 0 0,-1-1 0 0 0,1 1 0 0 0,-1 0 0 0 0,1 0 0 0 0,-1 0 0 0 0,0 0 0 0 0,0 0 0 0 0,0 1 0 0 0,0-1-1 0 0,0 1 1 0 0,0-1 0 0 0,-1 1 0 0 0,1 0 0 0 0,0 0 0 0 0,-1 0 0 0 0,1 0 0 0 0,-1 0 0 0 0,1 0 0 0 0,-1 1-1 0 0,0-1 1 0 0,1 1 0 0 0,-1 0 0 0 0,0-1 0 0 0,1 1 0 0 0,-3 1 2 0 0,3 0 4 0 0,0 1 0 0 0,0 0 0 0 0,0 0 0 0 0,0-1 0 0 0,0 1 0 0 0,1 0 0 0 0,-1 0 0 0 0,1 1 0 0 0,0-1 0 0 0,-1 0 0 0 0,1 1 1 0 0,0-1-1 0 0,0 0 0 0 0,0 1 0 0 0,1-1 0 0 0,-1 1 0 0 0,1-1 0 0 0,-1 1 0 0 0,1-1 0 0 0,0 1 0 0 0,0 0 0 0 0,0-1 0 0 0,0 1 0 0 0,0-1 0 0 0,1 1 0 0 0,-1 0 0 0 0,1-1 0 0 0,0 1 0 0 0,-1-1 0 0 0,1 0 0 0 0,1 2-4 0 0,-1 3 44 0 0,0-1 0 0 0,1 1 0 0 0,-1-1-1 0 0,1 0 1 0 0,1 1 0 0 0,-1-1 0 0 0,1 0-1 0 0,0-1 1 0 0,0 1 0 0 0,1 0 0 0 0,-1-1-1 0 0,1 0 1 0 0,1 0 0 0 0,-1 0 0 0 0,1 0-1 0 0,0-1 1 0 0,0 1 0 0 0,0-1 0 0 0,0-1-1 0 0,1 1 1 0 0,-1-1 0 0 0,1 0 0 0 0,0 0-1 0 0,0-1 1 0 0,0 1 0 0 0,1-1 0 0 0,-1-1-1 0 0,0 1 1 0 0,1-1 0 0 0,-1 0 0 0 0,1-1-1 0 0,0 1 1 0 0,-1-1 0 0 0,1-1 0 0 0,-1 1-1 0 0,1-1 1 0 0,-1 0 0 0 0,1-1 0 0 0,5-1-44 0 0,3-8 12 0 0,1-1 1 0 0,-1-1 0 0 0,-1 0 0 0 0,-1-1 0 0 0,0-1 0 0 0,0 0 0 0 0,-1-1 0 0 0,-1 0 0 0 0,-1 0 0 0 0,6-15-13 0 0,92-111-366 0 0,-102 135 356 0 0,1 0-1 0 0,0 1 0 0 0,0 0 0 0 0,1 0 0 0 0,0 1 1 0 0,0 0-1 0 0,0 0 0 0 0,1 1 0 0 0,0 0 0 0 0,-1 0 0 0 0,1 1 1 0 0,1 0-1 0 0,-1 1 0 0 0,0 0 0 0 0,1 1 0 0 0,-1-1 0 0 0,1 2 1 0 0,-1-1-1 0 0,1 2 0 0 0,-1-1 0 0 0,1 1 0 0 0,-1 0 0 0 0,1 1 1 0 0,-1 0-1 0 0,0 1 0 0 0,0 0 0 0 0,0 0 0 0 0,0 1 1 0 0,-1 0-1 0 0,1 1 0 0 0,-1 0 0 0 0,0 0 0 0 0,0 0 0 0 0,-1 1 1 0 0,0 0-1 0 0,0 1 0 0 0,0 0 0 0 0,0 1 11 0 0,1 1-46 0 0,-2 0 0 0 0,0 0 0 0 0,0 1-1 0 0,0 0 1 0 0,-1 0 0 0 0,-1 0 0 0 0,0 1 0 0 0,0 0 0 0 0,-1-1 0 0 0,0 1-1 0 0,-1 1 1 0 0,0-1 0 0 0,-1 0 0 0 0,0 0 0 0 0,-1 1 0 0 0,0-1-1 0 0,-1 0 1 0 0,0 0 0 0 0,-1 1 0 0 0,0-1 0 0 0,-1 0 0 0 0,-3 8 46 0 0,-24 60-4514 0 0,25-70 3181 0 0</inkml:trace>
  <inkml:trace contextRef="#ctx0" brushRef="#br0" timeOffset="-188810.644">7697 4637 1336 0 0,'29'-15'2837'0'0,"-8"-6"-1930"0"0,1 14 2818 0 0,-23 47-3343 0 0,-1-18 5 0 0,20 441 2348 0 0,40 39-2580 0 0,-57-500-536 0 0,-1-2-71 0 0,-17-18-4366 0 0,-3-68 1081 0 0,13 50 2477 0 0</inkml:trace>
  <inkml:trace contextRef="#ctx0" brushRef="#br0" timeOffset="-188515.191">7705 4618 1972 0 0,'39'-80'4842'0'0,"80"2"-3160"0"0,-90 65-1515 0 0,0 1 0 0 0,1 1 0 0 0,0 2 0 0 0,1 1 1 0 0,0 1-1 0 0,0 2 0 0 0,0 1 0 0 0,1 1 0 0 0,-1 2 0 0 0,2 1-167 0 0,-29-1-60 0 0,0 0 1 0 0,0 1-1 0 0,1-1 0 0 0,-1 1 0 0 0,0 0 1 0 0,1 1-1 0 0,-1-1 0 0 0,0 1 1 0 0,0 0-1 0 0,1 0 0 0 0,-1 0 1 0 0,0 0-1 0 0,0 1 0 0 0,0-1 0 0 0,0 1 1 0 0,-1 0-1 0 0,1 1 0 0 0,0-1 1 0 0,-1 0-1 0 0,1 1 0 0 0,-1 0 1 0 0,0 0-1 0 0,0 0 0 0 0,0 0 0 0 0,0 1 1 0 0,-1-1-1 0 0,0 1 0 0 0,1-1 1 0 0,-1 1-1 0 0,0 0 0 0 0,0 0 1 0 0,-1 0-1 0 0,0 0 0 0 0,1 0 0 0 0,-1 0 1 0 0,0 1-1 0 0,-1-1 0 0 0,1 0 1 0 0,-1 0-1 0 0,0 1 0 0 0,0-1 1 0 0,0 0-1 0 0,-1 1 0 0 0,1-1 0 0 0,-1 0 1 0 0,0 0-1 0 0,0 0 0 0 0,-1 3 60 0 0,-75 73-4901 0 0,46-60 3597 0 0</inkml:trace>
  <inkml:trace contextRef="#ctx0" brushRef="#br0" timeOffset="-188266.238">7758 4994 1452 0 0,'32'28'5624'0'0,"44"-20"-4315"0"0,-66-7-793 0 0,171-12 1718 0 0,31-19-3276 0 0,-78 18-4918 0 0,-123 12 4518 0 0,-2 0 131 0 0</inkml:trace>
  <inkml:trace contextRef="#ctx0" brushRef="#br0" timeOffset="-188033.618">8654 5078 1492 0 0,'-80'213'6883'0'0,"16"22"-4119"0"0,20-115-4439 0 0,-6-131-5063 0 0,32-4 5544 0 0</inkml:trace>
  <inkml:trace contextRef="#ctx0" brushRef="#br0" timeOffset="-187783.514">8273 5168 1496 0 0,'10'-11'3373'0'0,"17"18"930"0"0,273 214-1540 0 0,-84-102-8721 0 0,-169-103 3345 0 0,-31-12 1289 0 0</inkml:trace>
  <inkml:trace contextRef="#ctx0" brushRef="#br0" timeOffset="-187331.993">9321 4574 1724 0 0,'-10'4'374'0'0,"0"-1"1"0"0,0 2-1 0 0,1-1 0 0 0,0 1 1 0 0,-1 1-1 0 0,2-1 0 0 0,-1 2 1 0 0,1-1-1 0 0,0 1 0 0 0,0 0 0 0 0,1 1 1 0 0,-1 0-1 0 0,2 0 0 0 0,-1 1 1 0 0,-2 5-375 0 0,1-4 129 0 0,1 0 0 0 0,0 1 0 0 0,1 0 0 0 0,0 1 0 0 0,0-1 0 0 0,1 1 0 0 0,1 0 0 0 0,0 1 0 0 0,1-1 1 0 0,0 1-1 0 0,1-1 0 0 0,0 1 0 0 0,1 0 0 0 0,0 0 0 0 0,1-1 0 0 0,1 1 0 0 0,0 0 0 0 0,0 0 0 0 0,2 0 1 0 0,-1-1-1 0 0,2 1 0 0 0,0-1 0 0 0,3 8-129 0 0,-2-10-72 0 0,0 1 0 0 0,1-1-1 0 0,1 0 1 0 0,-1-1 0 0 0,2 1 0 0 0,-1-1 0 0 0,1-1 0 0 0,0 1 0 0 0,1-2 0 0 0,0 1 0 0 0,0-1 0 0 0,1 0-1 0 0,0-1 1 0 0,0 0 0 0 0,0-1 0 0 0,12 5 72 0 0,-13-6-462 0 0,1 0-1 0 0,-1 0 0 0 0,1-1 1 0 0,0-1-1 0 0,0 0 1 0 0,1 0-1 0 0,-1-1 1 0 0,0 0-1 0 0,1 0 1 0 0,-1-1-1 0 0,0-1 0 0 0,0 0 1 0 0,1 0-1 0 0,0-1 463 0 0,36-15-1102 0 0</inkml:trace>
  <inkml:trace contextRef="#ctx0" brushRef="#br0" timeOffset="-186943.348">9486 4678 1324 0 0,'9'-5'3765'0'0,"32"11"-2969"0"0,-32-5-658 0 0,1 2 0 0 0,-1 0 0 0 0,0 0 0 0 0,0 0-1 0 0,0 1 1 0 0,0 0 0 0 0,-1 1 0 0 0,1 0 0 0 0,-1 0 0 0 0,-1 1 0 0 0,1 0-1 0 0,-1 1 1 0 0,0-1 0 0 0,0 1 0 0 0,-1 1 0 0 0,0-1 0 0 0,0 1-1 0 0,0 0 1 0 0,-1 0 0 0 0,-1 1 0 0 0,0 0 0 0 0,0 0 0 0 0,0 0 0 0 0,-1 0-1 0 0,0 0 1 0 0,-1 1 0 0 0,0-1 0 0 0,0 6-138 0 0,-6-3 100 0 0,0-1 1 0 0,0 1 0 0 0,-1-1-1 0 0,-1 0 1 0 0,0-1-1 0 0,0 1 1 0 0,-1-1-1 0 0,-1 0 1 0 0,0-1 0 0 0,0 0-1 0 0,0 0 1 0 0,-1-1-1 0 0,-1 0 1 0 0,1 0-1 0 0,-1-1 1 0 0,-1 0 0 0 0,1-1-1 0 0,-1 0 1 0 0,-3 0-101 0 0,13-5-87 0 0,0 0-1 0 0,1-1 1 0 0,-1 1 0 0 0,0-1 0 0 0,0 1 0 0 0,0-1 0 0 0,0 0 0 0 0,1 1 0 0 0,-1-1-1 0 0,0 0 1 0 0,0 0 0 0 0,0 1 0 0 0,0-1 0 0 0,0 0 0 0 0,0 0 0 0 0,0 0-1 0 0,0 0 1 0 0,0 0 0 0 0,0 0 0 0 0,0 0 0 0 0,0-1 0 0 0,1 1 0 0 0,-1 0 0 0 0,0 0-1 0 0,0-1 1 0 0,0 1 0 0 0,0-1 0 0 0,0 1 0 0 0,0-1 0 0 0,1 1 0 0 0,-1-1-1 0 0,0 1 1 0 0,1-1 0 0 0,-1 0 0 0 0,0 1 0 0 0,1-1 0 0 0,-1 0 0 0 0,0 1 0 0 0,1-1-1 0 0,-1 0 1 0 0,1 0 0 0 0,0 0 0 0 0,-1 0 0 0 0,1 0 0 0 0,0 1 0 0 0,-1-1-1 0 0,1 0 1 0 0,0 0 0 0 0,0 0 0 0 0,0 0 0 0 0,0 0 0 0 0,0 0 0 0 0,0 0-1 0 0,0 0 1 0 0,0 0 0 0 0,0 0 0 0 0,0 0 0 0 0,0 0 0 0 0,1 1 0 0 0,-1-1 0 0 0,0 0-1 0 0,1 0 1 0 0,-1 0 0 0 0,1 0 0 0 0,-1 0 87 0 0,19-64-3482 0 0,-5 39 2200 0 0</inkml:trace>
  <inkml:trace contextRef="#ctx0" brushRef="#br0" timeOffset="-186693.674">9812 4612 1128 0 0,'-7'7'300'0'0,"0"0"1"0"0,0 1-1 0 0,0 0 0 0 0,1 0 0 0 0,0 1 0 0 0,1-1 1 0 0,0 1-1 0 0,0 1 0 0 0,1-1 0 0 0,0 0 0 0 0,1 1 1 0 0,0 0-1 0 0,1 0 0 0 0,-1 0 0 0 0,2 0 0 0 0,0 0 1 0 0,0 1-1 0 0,1-1 0 0 0,0 1-300 0 0,0-3 68 0 0,2 0-1 0 0,-1 0 1 0 0,1 0-1 0 0,0 0 1 0 0,0 0-1 0 0,1-1 1 0 0,0 1-1 0 0,0-1 1 0 0,1 0-1 0 0,0 0 1 0 0,1 0-1 0 0,-1 0 1 0 0,1-1-1 0 0,0 0 1 0 0,1 0-1 0 0,-1 0 1 0 0,1-1-1 0 0,1 1 1 0 0,-1-2-1 0 0,1 1 1 0 0,-1-1-1 0 0,1 1 1 0 0,1-2-1 0 0,1 2-67 0 0,-2-2-288 0 0,0 0 1 0 0,0 0-1 0 0,0-1 0 0 0,0 0 0 0 0,1 0 1 0 0,-1-1-1 0 0,1 0 0 0 0,-1 0 1 0 0,1-1-1 0 0,-1 1 0 0 0,1-2 0 0 0,-1 1 1 0 0,1-1-1 0 0,-1 0 0 0 0,1-1 0 0 0,-1 0 1 0 0,0 0-1 0 0,2-1 288 0 0,14-8-1365 0 0</inkml:trace>
  <inkml:trace contextRef="#ctx0" brushRef="#br0" timeOffset="-186429.516">10380 4490 1644 0 0,'16'13'417'0'0,"-2"1"-1"0"0,0 0 0 0 0,-1 1 1 0 0,0 1-1 0 0,-1-1 0 0 0,-1 2 1 0 0,0 0-1 0 0,-1 0 0 0 0,-1 1 1 0 0,-1 0-1 0 0,-1 1 0 0 0,0 0 1 0 0,-1 0-1 0 0,-1 0 0 0 0,-1 1 1 0 0,-1-1-1 0 0,-1 1 1 0 0,0 0-1 0 0,-2 0 0 0 0,0 0 1 0 0,-2 9-417 0 0,-1-10 23 0 0,-1 0 0 0 0,-1 0 0 0 0,0-1 0 0 0,-1 1 0 0 0,-2-1 0 0 0,0-1 0 0 0,0 1 0 0 0,-2-2 0 0 0,0 1 0 0 0,-1-1 0 0 0,0-1 1 0 0,-1 0-1 0 0,-1 0-23 0 0,-20 9-3049 0 0,31-24 1660 0 0,2 0 96 0 0,-13-14-1124 0 0,10 6 1125 0 0</inkml:trace>
  <inkml:trace contextRef="#ctx0" brushRef="#br0" timeOffset="-186025.977">11185 4604 1492 0 0,'-10'-4'8019'0'0,"51"-1"-6730"0"0,112-14-537 0 0,87-9-5150 0 0,-212 20 483 0 0,-28 6 2780 0 0</inkml:trace>
  <inkml:trace contextRef="#ctx0" brushRef="#br0" timeOffset="-185807.355">11206 4738 3148 0 0,'33'13'3489'0'0,"185"4"-292"0"0,-69-17-3815 0 0,-77 0-874 0 0,60-17-2796 0 0,-101 10 2868 0 0</inkml:trace>
  <inkml:trace contextRef="#ctx0" brushRef="#br0" timeOffset="-185404.877">12883 4013 1896 0 0,'-109'-6'4261'0'0,"99"7"-4112"0"0,1 1-1 0 0,0 0 0 0 0,0 0 1 0 0,0 1-1 0 0,0 0 1 0 0,1 1-1 0 0,-1 0 1 0 0,1 0-1 0 0,0 1 1 0 0,0 0-1 0 0,0 0 1 0 0,1 1-1 0 0,0 0 0 0 0,0 1 1 0 0,0-1-1 0 0,1 1 1 0 0,0 0-1 0 0,0 1 1 0 0,1 0-1 0 0,0-1 1 0 0,0 2-1 0 0,1-1 1 0 0,0 0-1 0 0,0 1 0 0 0,1 0 1 0 0,0 1-149 0 0,-4 20 411 0 0,0 1-1 0 0,2 0 1 0 0,1 0-1 0 0,2 0 1 0 0,1 0 0 0 0,1 1-1 0 0,5 30-410 0 0,60 563 2500 0 0,-65-608-2564 0 0,-1 1 0 0 0,-1-1 0 0 0,0 1 0 0 0,-2-1 0 0 0,0 0 0 0 0,0 0 0 0 0,-2 0 0 0 0,0-1 0 0 0,-1 0 0 0 0,0 0 0 0 0,-10 13 64 0 0,16-25-189 0 0,-1-1 0 0 0,0 0 0 0 0,0 0 1 0 0,-1 0-1 0 0,1 0 0 0 0,0 0 0 0 0,-1 0 1 0 0,0-1-1 0 0,0 1 0 0 0,0-1 0 0 0,0 0 0 0 0,0 0 1 0 0,0 0-1 0 0,0 0 0 0 0,-1 0 0 0 0,1-1 1 0 0,-1 1-1 0 0,1-1 0 0 0,-1 0 0 0 0,1 0 1 0 0,-1-1-1 0 0,0 1 0 0 0,0-1 0 0 0,1 1 0 0 0,-1-1 1 0 0,0-1-1 0 0,0 1 0 0 0,1 0 0 0 0,-1-1 1 0 0,0 0-1 0 0,0 0 189 0 0,-3-3-413 0 0,-1 0 0 0 0,1 0-1 0 0,0-1 1 0 0,0 0 0 0 0,1-1 0 0 0,-1 0 0 0 0,1 0 0 0 0,1 0 0 0 0,-1 0-1 0 0,1-1 1 0 0,0 0 0 0 0,0 0 0 0 0,1-1 0 0 0,-1-1 413 0 0,-5-16-1219 0 0</inkml:trace>
  <inkml:trace contextRef="#ctx0" brushRef="#br0" timeOffset="-184844.59">12045 5728 1576 0 0,'-78'6'8024'0'0,"210"-14"-4885"0"0,226-41-1860 0 0,-339 46-1125 0 0,25-11-44 0 0,-133-12-2587 0 0,81-1-3260 0 0,36-14 2222 0 0,-14 27 2366 0 0</inkml:trace>
  <inkml:trace contextRef="#ctx0" brushRef="#br0" timeOffset="-184284.466">13126 5374 1468 0 0,'3'1'153'0'0,"0"0"0"0"0,-1 0-1 0 0,1 0 1 0 0,-1 1 0 0 0,1-1 0 0 0,-1 1 0 0 0,1-1-1 0 0,-1 1 1 0 0,0 0 0 0 0,0 0 0 0 0,0 0-1 0 0,0 0 1 0 0,0 0 0 0 0,0 0 0 0 0,-1 1 0 0 0,1-1-1 0 0,-1 1 1 0 0,0-1 0 0 0,1 1 0 0 0,-1 0-1 0 0,0-1 1 0 0,-1 1 0 0 0,1 0 0 0 0,0 0 0 0 0,-1-1-1 0 0,0 1 1 0 0,1 0 0 0 0,-1 0 0 0 0,0 0-1 0 0,0 0 1 0 0,-1 0 0 0 0,1-1 0 0 0,-1 1-1 0 0,1 0 1 0 0,-1 0 0 0 0,0-1 0 0 0,0 1 0 0 0,0 0-1 0 0,0-1 1 0 0,-1 1 0 0 0,1-1 0 0 0,-1 1-1 0 0,0 0-152 0 0,-76 107 1460 0 0,43-76-964 0 0,-2-2 1 0 0,-1-1-1 0 0,-1-2 1 0 0,-2-2-1 0 0,0-1 1 0 0,-46 19-497 0 0,85-43 9 0 0,0 0 1 0 0,-1-1-1 0 0,1 1 1 0 0,-1-1-1 0 0,1 0 1 0 0,-1 0-1 0 0,1 0 1 0 0,-1 0-1 0 0,0 0 1 0 0,0-1-1 0 0,1 1 1 0 0,-1-1-1 0 0,0 0 1 0 0,0 0-1 0 0,0 0 1 0 0,1 0-1 0 0,-1 0 1 0 0,0-1-1 0 0,0 1 1 0 0,0-1-1 0 0,1 0 1 0 0,-1 1-1 0 0,0-1 1 0 0,1 0-1 0 0,-1-1 1 0 0,1 1-1 0 0,-1 0 1 0 0,1-1-1 0 0,0 0 1 0 0,0 1-1 0 0,-1-1 1 0 0,1 0-1 0 0,0 0 1 0 0,1 0-1 0 0,-1 0 1 0 0,0-1-1 0 0,1 1 1 0 0,-1 0-1 0 0,1-1 1 0 0,-1 1-1 0 0,1-1 1 0 0,0 1-1 0 0,0-1 1 0 0,0 0-1 0 0,1 0 1 0 0,-1 1-1 0 0,1-1 1 0 0,-1 0-1 0 0,1 0 1 0 0,0-1-10 0 0,1-4-17 0 0,0 1 0 0 0,1-1 0 0 0,0 1 0 0 0,0-1 0 0 0,0 1 0 0 0,1 0 0 0 0,0 0 0 0 0,1 0 0 0 0,0 0 0 0 0,0 1 0 0 0,0-1 0 0 0,1 1 0 0 0,-1 0 0 0 0,1 1 0 0 0,1-1 0 0 0,-1 1 0 0 0,1 0 0 0 0,0 0 1 0 0,1 1-1 0 0,-1-1 0 0 0,1 1 0 0 0,-1 1 0 0 0,1-1 0 0 0,0 1 0 0 0,0 1 0 0 0,1-1 0 0 0,-1 1 0 0 0,1 0 0 0 0,-1 1 0 0 0,1 0 0 0 0,-1 0 0 0 0,1 1 0 0 0,0 0 0 0 0,-1 0 0 0 0,1 0 0 0 0,3 2 17 0 0,271 71-246 0 0,-263-70 289 0 0,0-2-1 0 0,-1-1 0 0 0,1 0 0 0 0,0-1 0 0 0,0-1 0 0 0,-1-1 0 0 0,1 0 0 0 0,-1-2 0 0 0,0 0 0 0 0,0-1 0 0 0,0-1 0 0 0,-1 0 1 0 0,0-1-1 0 0,0-1 0 0 0,-1-1 0 0 0,4-4-42 0 0,-18 13 16 0 0,0-1-1 0 0,-1 1 1 0 0,1-1 0 0 0,0 1 0 0 0,-1-1-1 0 0,1 0 1 0 0,-1 1 0 0 0,0-1 0 0 0,0 0-1 0 0,0 0 1 0 0,0 0 0 0 0,0 0 0 0 0,0 0 0 0 0,0 0-1 0 0,-1 0 1 0 0,1-1 0 0 0,-1 1 0 0 0,1 0-1 0 0,-1 0 1 0 0,0-1 0 0 0,0 1 0 0 0,0 0-1 0 0,0 0 1 0 0,0 0 0 0 0,-1-1 0 0 0,1 1-1 0 0,-1 0 1 0 0,1 0 0 0 0,-1 0 0 0 0,0 0-1 0 0,0 0 1 0 0,0 0 0 0 0,0 0 0 0 0,0 0 0 0 0,0 0-1 0 0,0 0 1 0 0,-1 0 0 0 0,1 1 0 0 0,-1-1-1 0 0,1 0 1 0 0,-1 1 0 0 0,0-1 0 0 0,0 1-16 0 0,-91-61-41 0 0,71 50-55 0 0,-21-10-35 0 0,-44-32-2960 0 0,38-29-3481 0 0,48 64 5153 0 0</inkml:trace>
  <inkml:trace contextRef="#ctx0" brushRef="#br0" timeOffset="-183476.048">12904 3667 1132 0 0,'0'0'970'0'0,"-18"-3"1366"0"0,12-21-1201 0 0,6 23-1101 0 0,0 1-1 0 0,-1-1 0 0 0,1 0 0 0 0,-1 0 0 0 0,1 0 1 0 0,0 1-1 0 0,0-1 0 0 0,-1 0 0 0 0,1 0 0 0 0,0 0 1 0 0,0 0-1 0 0,0 0 0 0 0,0 0 0 0 0,0 1 1 0 0,0-1-1 0 0,0 0 0 0 0,0 0 0 0 0,0 0 0 0 0,1 0 1 0 0,-1 0-1 0 0,0 0 0 0 0,1 1 0 0 0,-1-1 1 0 0,0 0-1 0 0,1 0 0 0 0,-1 1 0 0 0,1-1 0 0 0,-1 0 1 0 0,1 0-1 0 0,-1 1 0 0 0,1-1 0 0 0,0 0 0 0 0,-1 1 1 0 0,1-1-1 0 0,0 1 0 0 0,0-1 0 0 0,-1 1 1 0 0,1-1-1 0 0,0 1 0 0 0,0 0 0 0 0,0-1 0 0 0,-1 1 1 0 0,1 0-1 0 0,0 0 0 0 0,0 0 0 0 0,0-1 0 0 0,0 1 1 0 0,0 0-1 0 0,-1 0 0 0 0,1 0 0 0 0,1 0-33 0 0,5-3 51 0 0,1 1 0 0 0,-1-1 0 0 0,1 1 0 0 0,0 0 0 0 0,-1 1-1 0 0,1 0 1 0 0,0 0 0 0 0,0 1 0 0 0,0 0 0 0 0,0 0 0 0 0,0 1 0 0 0,0 0-1 0 0,0 0 1 0 0,-1 1 0 0 0,1 0 0 0 0,0 0 0 0 0,-1 1 0 0 0,0 0 0 0 0,1 0-1 0 0,-1 1 1 0 0,0-1 0 0 0,-1 2 0 0 0,1-1 0 0 0,-1 1 0 0 0,0 0 0 0 0,0 0-1 0 0,0 1 1 0 0,-1 0 0 0 0,0 0 0 0 0,0 0 0 0 0,0 1 0 0 0,-1-1 0 0 0,0 1-1 0 0,0 0 1 0 0,-1 0 0 0 0,0 1 0 0 0,0-1 0 0 0,0 1 0 0 0,-1-1 0 0 0,-1 1-1 0 0,1 0 1 0 0,-1 0 0 0 0,0 0 0 0 0,-1 0 0 0 0,0 0 0 0 0,0 0 0 0 0,-2 7-51 0 0,-3 2 94 0 0,-1 0 1 0 0,-1 0 0 0 0,0 0-1 0 0,-2-1 1 0 0,0 0 0 0 0,0-1-1 0 0,-1 0 1 0 0,-1 0 0 0 0,-1-1-1 0 0,0-1 1 0 0,-1 0 0 0 0,0 0-1 0 0,-1-2 1 0 0,0 1 0 0 0,-1-2-1 0 0,0 0-94 0 0,15-11-46 0 0,0 1 1 0 0,0-1-1 0 0,0 0 0 0 0,0 1 0 0 0,-1-1 0 0 0,1 1 0 0 0,0-1 0 0 0,0 0 0 0 0,0 1 0 0 0,-1-1 0 0 0,1 1 0 0 0,0-1 0 0 0,-1 1 1 0 0,1-1-1 0 0,0 1 0 0 0,-1-1 0 0 0,1 1 0 0 0,-1-1 0 0 0,1 1 0 0 0,-1-1 0 0 0,1 1 0 0 0,-1 0 0 0 0,1-1 0 0 0,-1 1 0 0 0,1 0 1 0 0,-1-1-1 0 0,0 1 0 0 0,1 0 0 0 0,-1 0 0 0 0,1 0 0 0 0,-1 0 0 0 0,0-1 0 0 0,1 1 0 0 0,-1 0 0 0 0,0 0 0 0 0,1 0 0 0 0,-1 0 1 0 0,1 0-1 0 0,-1 0 0 0 0,0 1 0 0 0,1-1 0 0 0,-1 0 0 0 0,0 0 0 0 0,1 0 0 0 0,-1 1 0 0 0,1-1 0 0 0,-1 0 0 0 0,1 0 0 0 0,-1 1 1 0 0,1-1-1 0 0,-1 1 0 0 0,1-1 0 0 0,-1 0 0 0 0,1 1 0 0 0,-1-1 0 0 0,1 1 0 0 0,-1-1 0 0 0,1 1 0 0 0,0-1 0 0 0,-1 1 1 0 0,1 0-1 0 0,0-1 0 0 0,0 1 0 0 0,-1-1 0 0 0,1 1 0 0 0,0 0 0 0 0,0-1 46 0 0,22-44-3712 0 0,-5 25 2393 0 0,5-1 46 0 0</inkml:trace>
  <inkml:trace contextRef="#ctx0" brushRef="#br0" timeOffset="-183181.074">13502 3557 1204 0 0,'-35'-5'4639'0'0,"-61"55"-2719"0"0,86-44-1787 0 0,1 0 0 0 0,-1 0 0 0 0,1 1 1 0 0,0 0-1 0 0,1 0 0 0 0,0 1 0 0 0,0 0 0 0 0,1 1 1 0 0,0 0-1 0 0,0 0 0 0 0,1 0 0 0 0,0 1 1 0 0,0 0-1 0 0,1 0 0 0 0,1 0 0 0 0,0 1 0 0 0,0 0 1 0 0,1-1-1 0 0,0 1 0 0 0,1 1 0 0 0,-1 7-133 0 0,7-11-59 0 0,0 1-1 0 0,0 0 1 0 0,0-1-1 0 0,1 0 1 0 0,1 0-1 0 0,-1-1 1 0 0,1 1-1 0 0,0-1 1 0 0,1-1-1 0 0,0 1 1 0 0,0-1-1 0 0,0 0 1 0 0,1 0-1 0 0,-1-1 1 0 0,1 0-1 0 0,1-1 1 0 0,-1 0-1 0 0,1 0 1 0 0,0-1-1 0 0,0 0 1 0 0,0 0-1 0 0,0-1 1 0 0,0 0-1 0 0,0 0 1 0 0,1-1-1 0 0,-1-1 0 0 0,7 0 60 0 0,128 2-5469 0 0,-83-15 4209 0 0</inkml:trace>
  <inkml:trace contextRef="#ctx0" brushRef="#br0" timeOffset="-182605.723">14595 4166 2172 0 0,'-4'-6'233'0'0,"0"-1"-1"0"0,0 1 0 0 0,-1 0 1 0 0,0 0-1 0 0,0 0 0 0 0,-1 1 1 0 0,1-1-1 0 0,-1 1 0 0 0,0 1 1 0 0,-1-1-1 0 0,1 1 0 0 0,-1 0 1 0 0,0 1-1 0 0,0-1 1 0 0,0 1-1 0 0,0 1 0 0 0,0 0 1 0 0,-1 0-1 0 0,1 0 0 0 0,-1 1 1 0 0,0 0-1 0 0,1 0 0 0 0,-1 1 1 0 0,0 0-1 0 0,1 0 0 0 0,-7 1-232 0 0,5 0 106 0 0,1-1-1 0 0,-1 2 1 0 0,0-1-1 0 0,1 1 1 0 0,-1 0-1 0 0,1 1 1 0 0,0 0-1 0 0,0 1 0 0 0,0-1 1 0 0,0 1-1 0 0,1 1 1 0 0,-1 0-1 0 0,1 0 1 0 0,0 0-1 0 0,0 1 1 0 0,1 0-1 0 0,0 0 1 0 0,0 0-1 0 0,0 1 0 0 0,1 0 1 0 0,0 0-1 0 0,0 1 1 0 0,1-1-1 0 0,0 1 1 0 0,0 0-1 0 0,1 0 1 0 0,0 0-1 0 0,-1 7-105 0 0,-6 17 367 0 0,2 1 1 0 0,1-1-1 0 0,1 1 0 0 0,2 1 1 0 0,1-1-1 0 0,2 27-367 0 0,40 207 1130 0 0,4-37-1814 0 0,-43-224 532 0 0,0 0 0 0 0,-1 0 0 0 0,1 0-1 0 0,-1 0 1 0 0,0 0 0 0 0,-1 0 0 0 0,0 0 0 0 0,0 0 0 0 0,0 0 0 0 0,0-1 0 0 0,-1 1-1 0 0,0-1 1 0 0,0 0 0 0 0,0 0 0 0 0,-1 0 0 0 0,0 0 0 0 0,-2 1 152 0 0,-71 12-5241 0 0,9-43 2314 0 0,41 10 1657 0 0</inkml:trace>
  <inkml:trace contextRef="#ctx0" brushRef="#br0" timeOffset="-182216.719">13882 4756 1068 0 0,'27'-11'5108'0'0,"650"-79"-1684"0"0,-461 74-2078 0 0,-269 65 1614 0 0,42-37-2888 0 0,1 1 1 0 0,1 1-1 0 0,0 0 1 0 0,1 0-1 0 0,0 1 1 0 0,1 0-1 0 0,1 1 1 0 0,0-1-1 0 0,1 1 1 0 0,1 0-1 0 0,0 0 1 0 0,1 1-1 0 0,1-1 1 0 0,1 0-1 0 0,0 1 1 0 0,1 0-1 0 0,1 5-72 0 0,-15 112-1087 0 0,12-117 605 0 0,-11 29-2396 0 0,-19-43-2519 0 0,-12-30 2945 0 0,24 10 1358 0 0</inkml:trace>
  <inkml:trace contextRef="#ctx0" brushRef="#br0" timeOffset="-181967.628">14488 4733 1592 0 0,'23'-10'7365'0'0,"33"50"-6996"0"0,-38-24 355 0 0,281 162-489 0 0,-80-108-7499 0 0,-192-65 5807 0 0</inkml:trace>
  <inkml:trace contextRef="#ctx0" brushRef="#br0" timeOffset="-181497.672">15800 4103 976 0 0,'0'1'192'0'0,"1"-1"-1"0"0,-1 0 1 0 0,1 1-1 0 0,-1-1 1 0 0,0 0-1 0 0,1 0 1 0 0,-1 1 0 0 0,1-1-1 0 0,-1 0 1 0 0,1 0-1 0 0,-1 1 1 0 0,1-1-1 0 0,-1 0 1 0 0,1 0-1 0 0,-1 0 1 0 0,1 0 0 0 0,-1 0-1 0 0,1 0 1 0 0,-1 0-1 0 0,1 0 1 0 0,-1 0-1 0 0,1 0 1 0 0,-1 0-1 0 0,1 0 1 0 0,-1-1 0 0 0,1 1-1 0 0,-1 0 1 0 0,1 0-1 0 0,-1 0 1 0 0,1-1-1 0 0,-1 1 1 0 0,1 0-1 0 0,-1 0 1 0 0,0-1 0 0 0,1 1-1 0 0,-1 0 1 0 0,0-1-1 0 0,1 1 1 0 0,-1-1-1 0 0,0 1 1 0 0,1 0-1 0 0,-1-1-191 0 0,-12 136 1473 0 0,2 178 1223 0 0,10-300-2610 0 0,1 1 0 0 0,1-1 0 0 0,0 1 0 0 0,1-1 1 0 0,0 0-1 0 0,1 0 0 0 0,1 0 0 0 0,0-1 0 0 0,1 1 0 0 0,5 8-86 0 0,-9-18-79 0 0,-1-1 0 0 0,1 1 0 0 0,0-1 0 0 0,1 1 0 0 0,-1-1 0 0 0,0 0 0 0 0,1 0-1 0 0,-1 0 1 0 0,1 0 0 0 0,-1-1 0 0 0,1 1 0 0 0,0-1 0 0 0,0 1 0 0 0,0-1 0 0 0,0 0 0 0 0,0 0-1 0 0,0 0 1 0 0,0 0 0 0 0,0-1 0 0 0,0 1 0 0 0,0-1 0 0 0,0 0 0 0 0,0 0 0 0 0,1 0 0 0 0,-1 0-1 0 0,0-1 1 0 0,0 1 0 0 0,0-1 0 0 0,0 0 0 0 0,0 0 0 0 0,0 0 0 0 0,0 0 0 0 0,0 0 0 0 0,0-1-1 0 0,-1 0 1 0 0,1 1 0 0 0,0-1 0 0 0,2-2 79 0 0,91-87-6470 0 0,-81 65 4976 0 0,2 1 13 0 0</inkml:trace>
  <inkml:trace contextRef="#ctx0" brushRef="#br0" timeOffset="-181248.282">15696 4382 1504 0 0,'-25'3'3065'0'0,"30"2"834"0"0,174-14-1707 0 0,1-29-5383 0 0,-81 1-774 0 0,-75 25 2769 0 0</inkml:trace>
  <inkml:trace contextRef="#ctx0" brushRef="#br0" timeOffset="-180999.008">15464 4004 3156 0 0,'-14'15'477'0'0,"1"1"-1"0"0,0 0 0 0 0,1 0 1 0 0,1 1-1 0 0,0 1 0 0 0,1 0 1 0 0,1 0-1 0 0,1 1 0 0 0,1 0 1 0 0,1 0-1 0 0,0 1 0 0 0,1 0 1 0 0,1 0-1 0 0,0 15-476 0 0,2-10 200 0 0,1-1-1 0 0,2 0 1 0 0,0 0 0 0 0,1 0-1 0 0,2 0 1 0 0,0-1 0 0 0,2 1-1 0 0,0-1 1 0 0,2 0 0 0 0,1 0-1 0 0,0-1 1 0 0,2-1 0 0 0,0 1 0 0 0,1-2-1 0 0,2 1 1 0 0,0-2 0 0 0,1 0-1 0 0,17 17-199 0 0,-4-9-117 0 0,2 0 1 0 0,0-2-1 0 0,2-2 0 0 0,0 0 0 0 0,2-3 0 0 0,5 2 117 0 0,133 35-4303 0 0,-163-56 3985 0 0,1 0 0 0 0,-1 0 1 0 0,1-1-1 0 0,0 0 0 0 0,0-1 0 0 0,-1 0 1 0 0,1-1-1 0 0,-1 0 0 0 0,1 0 1 0 0,-1-1-1 0 0,0-1 0 0 0,0 1 0 0 0,0-1 1 0 0,-1-1-1 0 0,1 1 0 0 0,-1-2 1 0 0,0 1 317 0 0,26-19-1134 0 0</inkml:trace>
  <inkml:trace contextRef="#ctx0" brushRef="#br0" timeOffset="-180705.143">16426 3896 1204 0 0,'10'4'268'0'0,"0"0"0"0"0,1 0 0 0 0,-2 1 0 0 0,1 0 0 0 0,0 1 0 0 0,-1 0 0 0 0,0 0 0 0 0,-1 1 0 0 0,1 0 0 0 0,-1 0 0 0 0,-1 1 0 0 0,1 1 0 0 0,-1-1-1 0 0,-1 1 1 0 0,0 0 0 0 0,3 5-268 0 0,-8-13 38 0 0,24 29 280 0 0,-2 2 0 0 0,-1 0 1 0 0,-1 1-1 0 0,-2 0 0 0 0,-1 2 1 0 0,-2 0-1 0 0,-1 1 1 0 0,-2 1-1 0 0,-2 0 0 0 0,-1 1 1 0 0,-2 0-1 0 0,-1 0 1 0 0,-1 18-319 0 0,-7-36 53 0 0,-2-1 0 0 0,0 1 1 0 0,-1-1-1 0 0,-1 0 0 0 0,0 0 1 0 0,-2-1-1 0 0,0 1 1 0 0,-1-2-1 0 0,-1 1 0 0 0,-1-1 1 0 0,0 0-1 0 0,-2-1 0 0 0,1 0 1 0 0,-2-1-1 0 0,0 0 1 0 0,-1-1-1 0 0,0-1 0 0 0,-5 3-53 0 0,-53 16-2287 0 0,69-33 2098 0 0,0 1-1 0 0,1-1 0 0 0,-1 0 0 0 0,1 0 0 0 0,-1 0 0 0 0,1-1 0 0 0,-1 1 0 0 0,1-1 1 0 0,-1 1-1 0 0,1-1 0 0 0,0 0 0 0 0,0 0 0 0 0,0 1 0 0 0,0-2 0 0 0,0 1 0 0 0,1 0 1 0 0,-1 0-1 0 0,1 0 0 0 0,-1-1 0 0 0,1 1 0 0 0,0-1 0 0 0,0 1 0 0 0,0-1 0 0 0,0 0 1 0 0,0 1-1 0 0,1-1 0 0 0,-1 0 0 0 0,1-1 190 0 0,-5-22-1229 0 0</inkml:trace>
  <inkml:trace contextRef="#ctx0" brushRef="#br0" timeOffset="-180032.068">17453 3911 1832 0 0,'1'-6'742'0'0,"6"-16"2012"0"0,0 35-465 0 0,72 783 3395 0 0,-67-779-5432 0 0,-3-52-443 0 0,-8 17 91 0 0,1-1 0 0 0,-2 1 0 0 0,-1 0 0 0 0,0 0 0 0 0,-1 0 0 0 0,-1 0 0 0 0,-1 0 0 0 0,0 0-1 0 0,-2 1 1 0 0,0 0 0 0 0,0 0 0 0 0,-2 0 0 0 0,0 1 0 0 0,-1 0 0 0 0,-1 0 0 0 0,0 1 0 0 0,-1 1 0 0 0,0 0 0 0 0,-1 0 0 0 0,-1 1 0 0 0,0 0 0 0 0,-1 1 0 0 0,0 1 0 0 0,-1 1 0 0 0,-1 0 0 0 0,1 0 0 0 0,-1 2 0 0 0,-1 0 0 0 0,1 0-1 0 0,-1 2 1 0 0,-1 0 0 0 0,1 1 0 0 0,-1 1 0 0 0,0 1 0 0 0,-13-1 100 0 0,23 4 28 0 0,0 0 0 0 0,0 0 0 0 0,0 1 0 0 0,1 1 0 0 0,-1-1-1 0 0,0 1 1 0 0,0 0 0 0 0,1 1 0 0 0,-1 0 0 0 0,1 0 0 0 0,0 1 0 0 0,0-1 0 0 0,0 2-1 0 0,1-1 1 0 0,-1 1 0 0 0,1 0 0 0 0,0 0 0 0 0,0 1 0 0 0,1-1 0 0 0,-1 2 0 0 0,1-1-1 0 0,1 0 1 0 0,-1 1 0 0 0,1 0 0 0 0,0 0 0 0 0,1 0 0 0 0,0 0 0 0 0,0 1 0 0 0,0-1-1 0 0,1 1 1 0 0,0 0 0 0 0,1 0 0 0 0,0-1 0 0 0,0 1 0 0 0,0 0 0 0 0,1 0 0 0 0,0 0-1 0 0,1 0 1 0 0,0 0 0 0 0,0 0 0 0 0,1 0 0 0 0,-1 0 0 0 0,2-1 0 0 0,-1 1-1 0 0,1-1 1 0 0,1 1-28 0 0,8 8-56 0 0,0-1 0 0 0,2 0 0 0 0,0-1 0 0 0,0-1 0 0 0,2 0 0 0 0,-1-1-1 0 0,2 0 1 0 0,-1-1 0 0 0,2-1 0 0 0,-1-1 0 0 0,1-1 0 0 0,1 0 0 0 0,-1-1 0 0 0,1-1-1 0 0,0-1 1 0 0,1 0 0 0 0,-1-2 0 0 0,1 0 0 0 0,0-1 0 0 0,0-2 0 0 0,0 1 0 0 0,12-3 56 0 0,-13 1-603 0 0,0 0 0 0 0,0-2 0 0 0,-1 0 0 0 0,1-1 1 0 0,-1-1-1 0 0,0 0 0 0 0,0-2 0 0 0,0 0 1 0 0,-1-1-1 0 0,0 0 0 0 0,7-6 603 0 0,9-9-1249 0 0</inkml:trace>
  <inkml:trace contextRef="#ctx0" brushRef="#br0" timeOffset="-179657.608">18123 3871 1720 0 0,'14'-9'5280'0'0,"-10"30"-3315"0"0,-3-15-1925 0 0,16 480 5082 0 0,-17-474-5100 0 0,0 0-1 0 0,2 1 0 0 0,-1-1 1 0 0,2 0-1 0 0,-1-1 0 0 0,2 1 0 0 0,-1 0 1 0 0,2-1-1 0 0,0 0 0 0 0,0 0 1 0 0,1 0-1 0 0,0 0 0 0 0,0-1 1 0 0,2 0-1 0 0,-1-1 0 0 0,1 1 1 0 0,0-2-1 0 0,1 1 0 0 0,0-1 1 0 0,1 0-1 0 0,-1-1 0 0 0,1 0 0 0 0,1-1 1 0 0,-1 0-1 0 0,1 0 0 0 0,0-1 1 0 0,1 0-1 0 0,-1-1 0 0 0,3 0-21 0 0,-8-5-318 0 0,0 0 0 0 0,0 0 0 0 0,1 0 0 0 0,-1 0 0 0 0,0-1 0 0 0,0 0-1 0 0,0-1 1 0 0,0 1 0 0 0,-1-1 0 0 0,1 0 0 0 0,-1 0 0 0 0,1-1 0 0 0,-1 0-1 0 0,0 0 1 0 0,0 0 0 0 0,-1 0 0 0 0,1-1 0 0 0,-1 0 0 0 0,0 0 0 0 0,-1 0-1 0 0,1 0 1 0 0,-1-1 0 0 0,0 1 0 0 0,0-1 0 0 0,0 0 0 0 0,-1 0 0 0 0,0 0-1 0 0,0 0 1 0 0,-1 0 0 0 0,0 0 0 0 0,0-1 0 0 0,0 1 0 0 0,-1 0 0 0 0,1-1-1 0 0,-2 1 1 0 0,1-3 318 0 0,0-11-1228 0 0</inkml:trace>
  <inkml:trace contextRef="#ctx0" brushRef="#br0" timeOffset="-179387.975">17815 4240 1132 0 0,'-5'1'963'0'0,"5"0"-815"0"0,1-1 1 0 0,-1 1 0 0 0,0-1 0 0 0,0 1 0 0 0,0-1 0 0 0,0 1-1 0 0,0-1 1 0 0,0 1 0 0 0,0-1 0 0 0,1 1 0 0 0,-2-1 0 0 0,1 1-1 0 0,0-1 1 0 0,0 1 0 0 0,0-1 0 0 0,0 1 0 0 0,0-1 0 0 0,0 1-1 0 0,0-1 1 0 0,-1 0 0 0 0,1 1 0 0 0,0-1 0 0 0,0 1-1 0 0,-1-1 1 0 0,1 1 0 0 0,0-1 0 0 0,0 0 0 0 0,-1 1 0 0 0,1-1-1 0 0,-1 0 1 0 0,1 1 0 0 0,0-1 0 0 0,-1 0 0 0 0,1 1 0 0 0,-1-1-1 0 0,1 0 1 0 0,0 0 0 0 0,-1 0 0 0 0,1 1 0 0 0,-1-1 0 0 0,1 0-1 0 0,-1 0 1 0 0,1 0 0 0 0,-1 0 0 0 0,1 0 0 0 0,-1 0 0 0 0,1 0-1 0 0,-1 0 1 0 0,1 0 0 0 0,-1 0 0 0 0,1 0-149 0 0,204 8 2742 0 0,11-11-5032 0 0,-29 1-2785 0 0,-98 2 2519 0 0,-49 0 1354 0 0</inkml:trace>
  <inkml:trace contextRef="#ctx0" brushRef="#br0" timeOffset="-161565.03">24305 3985 936 0 0,'20'23'4827'0'0,"-9"33"-3565"0"0,50 297 2271 0 0,-53-288-4905 0 0,-9-64 1194 0 0,1 1 1 0 0,-1-1-1 0 0,0 1 0 0 0,1-1 0 0 0,-1 1 0 0 0,0-1 0 0 0,0 1 0 0 0,0-1 1 0 0,0 0-1 0 0,0 0 0 0 0,0 1 0 0 0,0-1 0 0 0,-1 0 0 0 0,1 0 0 0 0,0 0 1 0 0,-1 0-1 0 0,1 0 0 0 0,-1-1 0 0 0,1 1 0 0 0,-1 0 0 0 0,1-1 0 0 0,-1 1 1 0 0,1-1-1 0 0,-1 1 0 0 0,1-1 0 0 0,-1 0 0 0 0,0 0 0 0 0,1 1 0 0 0,-1-1 1 0 0,0 0-1 0 0,1-1 0 0 0,-1 1 0 0 0,0 0 0 0 0,1 0 0 0 0,-1-1 0 0 0,1 1 1 0 0,-1-1 177 0 0,0 1-1282 0 0</inkml:trace>
  <inkml:trace contextRef="#ctx0" brushRef="#br0" timeOffset="-160924.924">24425 4126 1452 0 0,'-7'-1'195'0'0,"1"1"0"0"0,0-1 0 0 0,-1-1 0 0 0,1 1 0 0 0,0-1 0 0 0,0 0-1 0 0,0 0 1 0 0,0-1 0 0 0,0 0 0 0 0,1 0 0 0 0,-1 0 0 0 0,1-1 0 0 0,0 0 0 0 0,0 0 0 0 0,0 0 0 0 0,0 0 0 0 0,1-1-1 0 0,0 0 1 0 0,0 0 0 0 0,0 0 0 0 0,1 0 0 0 0,-1-1 0 0 0,1 1 0 0 0,0-1 0 0 0,1 0 0 0 0,-1 0 0 0 0,0-4-195 0 0,3-3 79 0 0,-1-1 0 0 0,2 1 0 0 0,0-1 0 0 0,0 1 0 0 0,1 0 0 0 0,1-1 0 0 0,1 1 0 0 0,-1 0 0 0 0,2 0 0 0 0,0 1 0 0 0,0 0 0 0 0,1 0 0 0 0,1 0 0 0 0,0 0 0 0 0,1 1 0 0 0,0 0 0 0 0,0 1 0 0 0,1 0 0 0 0,1 0 0 0 0,0 1 0 0 0,0 0 0 0 0,0 1 0 0 0,6-3-79 0 0,-13 9 4 0 0,0 0-1 0 0,0 0 1 0 0,0 1-1 0 0,0-1 1 0 0,1 1 0 0 0,-1 0-1 0 0,0 0 1 0 0,1 0-1 0 0,-1 0 1 0 0,1 1-1 0 0,-1-1 1 0 0,1 1 0 0 0,0 0-1 0 0,-1 0 1 0 0,1 0-1 0 0,-1 1 1 0 0,1-1 0 0 0,-1 1-1 0 0,1 0 1 0 0,-1 0-1 0 0,1 0 1 0 0,-1 0-1 0 0,0 1 1 0 0,0-1 0 0 0,0 1-1 0 0,0 0 1 0 0,0 0-1 0 0,0 0 1 0 0,0 0-1 0 0,0 0 1 0 0,-1 1 0 0 0,1 0-1 0 0,-1-1 1 0 0,0 1-1 0 0,1 0 1 0 0,-2 0-1 0 0,1 0 1 0 0,0 0 0 0 0,0 0-1 0 0,-1 0 1 0 0,0 1-1 0 0,0-1 1 0 0,0 1 0 0 0,0-1-1 0 0,0 1 1 0 0,0-1-1 0 0,-1 1 1 0 0,0-1-1 0 0,0 1 1 0 0,0-1 0 0 0,0 1-1 0 0,-1 0-3 0 0,2 20 3 0 0,-2-1 0 0 0,-1 0-1 0 0,-1 0 1 0 0,-1 0 0 0 0,0 0 0 0 0,-2 0-1 0 0,-1-1 1 0 0,-1 0 0 0 0,0 0 0 0 0,-2-1-1 0 0,-1 0 1 0 0,0-1 0 0 0,-1 0-1 0 0,-5 4-2 0 0,-52 109 642 0 0,69-129-599 0 0,1 0 1 0 0,0 0-1 0 0,-1 0 1 0 0,1 0-1 0 0,1-1 1 0 0,-1 1-1 0 0,1 0 1 0 0,-1-1-1 0 0,1 1 1 0 0,0-1-1 0 0,0 1 1 0 0,1-1-1 0 0,-1 0 1 0 0,1 0-1 0 0,-1 0 1 0 0,1 0-1 0 0,0-1 1 0 0,0 1-1 0 0,0-1 1 0 0,1 0-1 0 0,-1 1 1 0 0,0-1-1 0 0,1-1 1 0 0,0 1-1 0 0,-1-1 1 0 0,1 1-1 0 0,0-1 1 0 0,0 0-1 0 0,-1 0 1 0 0,1-1-1 0 0,0 1 1 0 0,2-1-44 0 0,17 10 214 0 0,492 254 1258 0 0,-454-235-597 0 0,-60-29-757 0 0,-1 0-74 0 0,0 0-63 0 0,0 0-55 0 0,-2-23-1531 0 0,-14-10-7302 0 0,11 29 7631 0 0</inkml:trace>
  <inkml:trace contextRef="#ctx0" brushRef="#br0" timeOffset="-162917.1">22325 4016 2040 0 0,'17'-28'2905'0'0,"68"-6"-1693"0"0,-77 35-1157 0 0,1 0 0 0 0,0 1-1 0 0,-1 0 1 0 0,0 0-1 0 0,1 1 1 0 0,-1 0 0 0 0,0 1-1 0 0,0 0 1 0 0,-1 0 0 0 0,1 0-1 0 0,-1 1 1 0 0,0 0 0 0 0,0 1-1 0 0,0 0 1 0 0,-1 0-1 0 0,0 0 1 0 0,0 1 0 0 0,-1-1-1 0 0,0 1 1 0 0,0 1 0 0 0,0-1-1 0 0,-1 1 1 0 0,0 0 0 0 0,-1 0-1 0 0,1 0 1 0 0,-2 0-1 0 0,1 0 1 0 0,-1 1 0 0 0,0-1-1 0 0,-1 1 1 0 0,0 0 0 0 0,0-1-1 0 0,-1 1 1 0 0,0 0 0 0 0,-1 0-1 0 0,0-1 1 0 0,0 1-1 0 0,-2 5-54 0 0,-5 10 86 0 0,-1-1-1 0 0,-1 0 0 0 0,-1-1 0 0 0,-1 0 0 0 0,-1 0 0 0 0,-1-1 0 0 0,0-1 0 0 0,-2 0 1 0 0,0-2-1 0 0,-2 1 0 0 0,0-2 0 0 0,0 0 0 0 0,-2-2 0 0 0,0 0 0 0 0,-1-1 1 0 0,0-1-1 0 0,-1 0 0 0 0,0-2 0 0 0,-3 0-85 0 0,-121 52-629 0 0,132-94-2871 0 0,40-16 856 0 0,-4 20 1346 0 0</inkml:trace>
  <inkml:trace contextRef="#ctx0" brushRef="#br0" timeOffset="-162544.493">23031 3875 1540 0 0,'-42'-1'3710'0'0,"19"9"-3479"0"0,0 0 0 0 0,0 2 0 0 0,1 1 0 0 0,1 0 0 0 0,0 2 0 0 0,0 1 0 0 0,1 0 0 0 0,1 1 0 0 0,1 1 0 0 0,0 1 0 0 0,1 1 0 0 0,1 0 0 0 0,0 1 0 0 0,1 1 0 0 0,2 0 0 0 0,0 1 0 0 0,1 0 0 0 0,1 1 0 0 0,-6 16-231 0 0,15-30-26 0 0,0 0 0 0 0,0-1 0 0 0,0 1 0 0 0,1 0 0 0 0,0 0 0 0 0,0 0 0 0 0,1 0 0 0 0,0 0 0 0 0,1 0 0 0 0,0 0 0 0 0,0 0 0 0 0,0 0 0 0 0,1 0 0 0 0,1 0 0 0 0,-1-1 0 0 0,1 1 0 0 0,0-1 0 0 0,1 0 0 0 0,0 0 0 0 0,0 0 0 0 0,0 0 0 0 0,1-1 0 0 0,0 1 0 0 0,0-1 0 0 0,1 0 0 0 0,0-1 0 0 0,0 1 0 0 0,0-1 0 0 0,0-1 0 0 0,1 1 0 0 0,0-1 0 0 0,0 0 0 0 0,0-1 0 0 0,1 1 0 0 0,-1-1 0 0 0,1-1 0 0 0,-1 1 0 0 0,1-2 0 0 0,0 1 0 0 0,0-1 0 0 0,0 0 0 0 0,0 0 0 0 0,0-1 0 0 0,5 0 26 0 0,141-24-5479 0 0,-122 9 4295 0 0</inkml:trace>
  <inkml:trace contextRef="#ctx0" brushRef="#br0" timeOffset="-162172.42">23682 3883 1060 0 0,'-82'10'3250'0'0,"53"2"-2855"0"0,0 0 0 0 0,0 2 0 0 0,1 1 0 0 0,1 1 0 0 0,0 2-1 0 0,2 0 1 0 0,0 2 0 0 0,1 1 0 0 0,1 0 0 0 0,1 2-1 0 0,-17 22-394 0 0,35-41 53 0 0,0 1-1 0 0,0 0 0 0 0,0 0 0 0 0,1 1 0 0 0,0-1 0 0 0,0 1 0 0 0,0 0 0 0 0,0 0 0 0 0,1 0 0 0 0,0 0 0 0 0,0 0 0 0 0,1 0 0 0 0,0 1 0 0 0,0-1 0 0 0,0 1 0 0 0,1-1 0 0 0,0 0 0 0 0,0 1 1 0 0,1-1-1 0 0,0 1 0 0 0,0-1 0 0 0,0 0 0 0 0,1 0 0 0 0,0 1 0 0 0,0-1 0 0 0,0 0 0 0 0,1-1 0 0 0,0 1 0 0 0,0 0 0 0 0,1-1 0 0 0,-1 0 0 0 0,1 0 0 0 0,0 0 0 0 0,0 0 0 0 0,1 0 0 0 0,0-1 1 0 0,0 0-1 0 0,0 0 0 0 0,1 1-52 0 0,15 3-239 0 0,1 0 0 0 0,0-2 1 0 0,0 0-1 0 0,0-2 0 0 0,0 0 1 0 0,1-1-1 0 0,0-2 0 0 0,-1 0 0 0 0,14-2 239 0 0,135-37-5547 0 0,-145 25 4355 0 0</inkml:trace>
  <inkml:trace contextRef="#ctx0" brushRef="#br0" timeOffset="-161894.127">23212 4193 2000 0 0,'-1'8'5691'0'0,"55"-4"-4333"0"0,248-37 410 0 0,-258 27-1933 0 0,83-15-1890 0 0,-7-15-3558 0 0,-99 26 4113 0 0</inkml:trace>
  <inkml:trace contextRef="#ctx0" brushRef="#br0" timeOffset="-163980.374">20586 3920 1160 0 0,'18'-12'1267'0'0,"-18"9"-738"0"0,0 3-83 0 0,0 0-12 0 0,0 0-24 0 0,0 0-90 0 0,2-3 32 0 0,34-44 2157 0 0,-28 22-226 0 0,-4 32-1901 0 0,50 351-190 0 0,92 218 1192 0 0,-101-419 51 0 0,-44-157-1276 0 0,5-25 121 0 0,52-148 4 0 0,7 4 0 0 0,66-119-284 0 0,-3 6 144 0 0,-46 108-819 0 0,-98 209-4835 0 0,-48 29 575 0 0,38-48 3673 0 0</inkml:trace>
  <inkml:trace contextRef="#ctx0" brushRef="#br0" timeOffset="-163638.163">20442 4402 1708 0 0,'-21'11'6335'0'0,"475"-103"-3588"0"0,131 5-2747 0 0,-515 74-1162 0 0,-68 12 557 0 0,4 1-984 0 0,-4 0-2161 0 0,-2 0 2766 0 0</inkml:trace>
  <inkml:trace contextRef="#ctx0" brushRef="#br0" timeOffset="-119026.252">4551 6916 2452 0 0,'-2'-1'146'0'0,"-1"0"0"0"0,1 1 0 0 0,0-1 0 0 0,-1 1 0 0 0,1-1-1 0 0,-1 1 1 0 0,1 0 0 0 0,-1 0 0 0 0,1 0 0 0 0,-1 0 0 0 0,1 0 0 0 0,-1 1 0 0 0,1-1 0 0 0,-1 1-1 0 0,1 0 1 0 0,-1 0 0 0 0,1-1 0 0 0,0 1 0 0 0,-1 1 0 0 0,1-1 0 0 0,0 0 0 0 0,0 1-1 0 0,0-1 1 0 0,0 1 0 0 0,0-1 0 0 0,0 1 0 0 0,1 0 0 0 0,-1 0 0 0 0,0 0 0 0 0,1 0-146 0 0,0-1 26 0 0,-12 14 187 0 0,1 2 0 0 0,0 0 0 0 0,1 0 1 0 0,1 1-1 0 0,0 0 0 0 0,1 0 0 0 0,2 1 1 0 0,0 1-1 0 0,0-1 0 0 0,2 1 0 0 0,1 0 1 0 0,0 0-1 0 0,2 1 0 0 0,0-1 0 0 0,1 1 0 0 0,1-1 1 0 0,1 1-1 0 0,2 9-213 0 0,51 264 1218 0 0,-26-185-978 0 0,19 174-2433 0 0,-46-279 2030 0 0,-1 0 1 0 0,0 0-1 0 0,-1 0 1 0 0,1 0 0 0 0,-1 0-1 0 0,1 0 1 0 0,-1 0-1 0 0,0 0 1 0 0,-1 0 0 0 0,1 0-1 0 0,-1-1 1 0 0,0 1-1 0 0,0-1 1 0 0,0 1 0 0 0,0-1-1 0 0,0 0 1 0 0,-1 1-1 0 0,1-1 1 0 0,-1 0-1 0 0,0-1 1 0 0,0 1 0 0 0,0-1-1 0 0,0 1 1 0 0,-1-1-1 0 0,1 0 1 0 0,-1 0 0 0 0,1 0-1 0 0,-1 0 1 0 0,0-1-1 0 0,0 0 1 0 0,1 0 0 0 0,-1 0-1 0 0,0 0 1 0 0,0 0-1 0 0,0-1 1 0 0,0 1 0 0 0,0-1-1 0 0,0 0 1 0 0,0-1-1 0 0,0 1 1 0 0,-3-1 162 0 0,-30-14-1195 0 0</inkml:trace>
  <inkml:trace contextRef="#ctx0" brushRef="#br0" timeOffset="-118605.008">4049 7723 2908 0 0,'11'-12'4269'0'0,"23"-3"-3856"0"0,-25 12 38 0 0,98-34 199 0 0,2 5 1 0 0,2 4 0 0 0,0 6 0 0 0,1 4-1 0 0,83-1-650 0 0,-143 18 1118 0 0,-50 1-917 0 0,6 25 611 0 0,-43 110-119 0 0,11 211-2521 0 0,20-327 1917 0 0,4-17-263 0 0,0-1 0 0 0,-1 0 0 0 0,1 0 0 0 0,0 0 0 0 0,-1 0 0 0 0,1 0 0 0 0,-1 0 0 0 0,1 1 0 0 0,-1-1 0 0 0,1 0 0 0 0,-1 0 0 0 0,0-1 0 0 0,1 1 0 0 0,-1 0 0 0 0,0 0 0 0 0,0 0 0 0 0,0 0 0 0 0,0-1 0 0 0,0 1 0 0 0,0 0 0 0 0,0-1 0 0 0,0 1 0 0 0,0-1 0 0 0,0 1 0 0 0,0-1 0 0 0,0 1 0 0 0,0-1 0 0 0,0 0 0 0 0,-1 0 0 0 0,1 1 0 0 0,0-1 0 0 0,0 0 0 0 0,0 0 0 0 0,-1 0 0 0 0,1 0 0 0 0,0 0 0 0 0,0-1 0 0 0,0 1-1 0 0,0 0 1 0 0,-1-1 0 0 0,1 1 0 0 0,0 0 0 0 0,0-1 0 0 0,0 1 0 0 0,0-1 0 0 0,0 0 0 0 0,0 1 0 0 0,0-1 0 0 0,0 0 0 0 0,0 0 0 0 0,0 0 174 0 0,-16-11-1064 0 0</inkml:trace>
  <inkml:trace contextRef="#ctx0" brushRef="#br0" timeOffset="-118372.153">4650 7644 3756 0 0,'9'-26'6811'0'0,"29"29"-5309"0"0,-23 1-1300 0 0,21 6 2 0 0,-1 2-1 0 0,0 1 1 0 0,-1 1-1 0 0,0 2 1 0 0,-1 1-1 0 0,20 16-203 0 0,93 89-2691 0 0,-65-39-4334 0 0,-73-80 5949 0 0</inkml:trace>
  <inkml:trace contextRef="#ctx0" brushRef="#br0" timeOffset="-117922.134">5737 6996 2604 0 0,'-25'-8'3078'0'0,"-43"39"-1813"0"0,53-20-1123 0 0,0 1 0 0 0,1 0-1 0 0,1 1 1 0 0,0 0 0 0 0,0 1 0 0 0,2 1-1 0 0,0 0 1 0 0,0 0 0 0 0,2 1 0 0 0,0 1-1 0 0,1-1 1 0 0,0 1 0 0 0,1 1-1 0 0,1-1 1 0 0,1 1 0 0 0,1 0 0 0 0,0 0-1 0 0,1 1 1 0 0,1-1 0 0 0,1 1 0 0 0,1 3-142 0 0,0-13-67 0 0,2 1 0 0 0,-1-1 0 0 0,1 1 0 0 0,1-1 0 0 0,0 0 0 0 0,0 0 0 0 0,1 0 0 0 0,0 0 0 0 0,0-1 0 0 0,1 1 0 0 0,0-1 0 0 0,1-1 0 0 0,0 1 0 0 0,0-1 0 0 0,0 0 0 0 0,1 0 0 0 0,0 0 0 0 0,0-1 0 0 0,1 0 0 0 0,0-1 0 0 0,0 0 0 0 0,0 0 0 0 0,1 0 0 0 0,-1-1 0 0 0,1-1 0 0 0,0 1 0 0 0,0-2 0 0 0,1 1 0 0 0,-1-1 0 0 0,0 0 0 0 0,1-1 0 0 0,-1 0 0 0 0,10-1 67 0 0,94-20-4590 0 0,-88 6 3423 0 0</inkml:trace>
  <inkml:trace contextRef="#ctx0" brushRef="#br0" timeOffset="-117561.948">5948 7086 1164 0 0,'33'-4'4112'0'0,"38"72"-2719"0"0,-67-63-1280 0 0,-1-1 0 0 0,0 1 1 0 0,0 0-1 0 0,0 0 0 0 0,0 0 0 0 0,-1 0 0 0 0,1 0 0 0 0,-1 0 0 0 0,-1 1 0 0 0,1-1 0 0 0,-1 1 0 0 0,0-1 0 0 0,0 1 1 0 0,-1 0-1 0 0,1-1 0 0 0,-1 1 0 0 0,0 0 0 0 0,-1-1 0 0 0,0 1 0 0 0,0-1 0 0 0,-1 4-113 0 0,-2 1 143 0 0,-1-1 0 0 0,-1 0 0 0 0,0 0-1 0 0,0 0 1 0 0,-1-1 0 0 0,0 0 0 0 0,0 0 0 0 0,-1-1-1 0 0,0 0 1 0 0,0 0 0 0 0,-1-1 0 0 0,0 0 0 0 0,0 0-1 0 0,0-1 1 0 0,-1-1 0 0 0,0 1 0 0 0,-1-1-143 0 0,10-5-37 0 0,0-1 0 0 0,0 0 0 0 0,0 0 0 0 0,0 1 0 0 0,0-1 0 0 0,1 0 0 0 0,-1 0 0 0 0,0 0 0 0 0,1 0 0 0 0,0 0 0 0 0,-1 0 0 0 0,1 0 0 0 0,0 0 0 0 0,0 0 0 0 0,0 1 0 0 0,0-1 0 0 0,1 0 0 0 0,-1 0 0 0 0,1 0 0 0 0,-1 0 0 0 0,1 0 0 0 0,-1 0 0 0 0,1 0 0 0 0,0 0 0 0 0,0 1 0 0 0,0-1 0 0 0,0 0 0 0 0,0 1 0 0 0,0-1 1 0 0,0 1-1 0 0,1-1 0 0 0,-1 1 0 0 0,1-1 37 0 0,17-22-933 0 0,2 1 0 0 0,1 1 1 0 0,0 1-1 0 0,2 0 0 0 0,0 2 1 0 0,2 1-1 0 0,0 1 0 0 0,20-10 933 0 0,-13 8-1186 0 0</inkml:trace>
  <inkml:trace contextRef="#ctx0" brushRef="#br0" timeOffset="-117311.93">6369 7047 1128 0 0,'-50'21'3205'0'0,"36"-17"-2903"0"0,1 1 0 0 0,-1 0-1 0 0,1 0 1 0 0,0 1 0 0 0,1 1 0 0 0,-1 0-1 0 0,1 1 1 0 0,1 0 0 0 0,0 1 0 0 0,0 0-1 0 0,0 1 1 0 0,1 0 0 0 0,1 0 0 0 0,0 1-1 0 0,0 1 1 0 0,1-1 0 0 0,-5 10-302 0 0,12-18 28 0 0,1 1-1 0 0,-1-1 1 0 0,0 0 0 0 0,1 0-1 0 0,0 1 1 0 0,-1-1 0 0 0,1 0-1 0 0,1 1 1 0 0,-1-1 0 0 0,0 0-1 0 0,1 1 1 0 0,0-1 0 0 0,0 0-1 0 0,0 0 1 0 0,0 1 0 0 0,0-1-1 0 0,0 0 1 0 0,1 0 0 0 0,0-1-1 0 0,-1 1 1 0 0,1 0 0 0 0,0 0-1 0 0,1-1 1 0 0,-1 1 0 0 0,0-1-1 0 0,1 0 1 0 0,-1 0 0 0 0,1 0-1 0 0,0 0 1 0 0,-1 0 0 0 0,1 0-1 0 0,0-1 1 0 0,0 1 0 0 0,0-1-1 0 0,1 0 1 0 0,-1 0 0 0 0,3 1-28 0 0,135 12-3279 0 0,-24-47-507 0 0,-92 22 2616 0 0</inkml:trace>
  <inkml:trace contextRef="#ctx0" brushRef="#br0" timeOffset="-117062.409">6612 6823 2828 0 0,'6'-3'145'0'0,"-1"0"0"0"0,1 0 1 0 0,0 0-1 0 0,0 1 0 0 0,0-1 0 0 0,0 2 0 0 0,1-1 0 0 0,-1 1 0 0 0,0 0 0 0 0,1 0 0 0 0,-1 0 0 0 0,1 1 0 0 0,-1 0 0 0 0,1 1 1 0 0,-1-1-1 0 0,1 1 0 0 0,-1 1 0 0 0,0-1 0 0 0,1 1 0 0 0,-1 0 0 0 0,0 0 0 0 0,0 1 0 0 0,-1 0 0 0 0,1 0 0 0 0,0 0 1 0 0,-1 1-1 0 0,0-1 0 0 0,1 1 0 0 0,-2 1 0 0 0,1-1 0 0 0,0 1-145 0 0,13 12 258 0 0,0 1 0 0 0,-1 0 0 0 0,-1 1 0 0 0,-1 1 1 0 0,-1 0-1 0 0,-1 1 0 0 0,7 15-258 0 0,29 160 1806 0 0,-72-60-809 0 0,16-118-845 0 0,-99 151 457 0 0,2-88-3078 0 0,101-80 2295 0 0,0 1 0 0 0,0-1 0 0 0,0 1 0 0 0,0-1 0 0 0,0 0 0 0 0,-1 0-1 0 0,1 0 1 0 0,-1-1 0 0 0,1 1 0 0 0,0-1 0 0 0,-1 0 0 0 0,1 0 0 0 0,-1 0 0 0 0,1-1 0 0 0,0 1 0 0 0,-1-1 0 0 0,1 1 0 0 0,0-1 0 0 0,-1 0 0 0 0,1 0 0 0 0,0-1 0 0 0,0 1 0 0 0,0-1 0 0 0,0 0 0 0 0,0 1 0 0 0,0-1 0 0 0,0 0 0 0 0,1-1 0 0 0,-1 1 0 0 0,1 0 0 0 0,0-1 0 0 0,-1 0 0 0 0,1 1 0 0 0,0-1 0 0 0,1 0 0 0 0,-1 0 0 0 0,0 0 0 0 0,1 0 0 0 0,-1-3 174 0 0,-11-22-1401 0 0</inkml:trace>
  <inkml:trace contextRef="#ctx0" brushRef="#br0" timeOffset="-121233.559">976 7353 1088 0 0,'0'0'400'0'0,"0"0"-89"0"0,0 0-64 0 0,0 0-35 0 0,0 0 3 0 0,0 0 64 0 0,0 0-51 0 0,0 0-16 0 0,0 0 70 0 0,0 0-26 0 0,0 0-96 0 0,0 0-29 0 0,0 0-2 0 0,0 0-13 0 0,0 0-12 0 0,0 0 12 0 0,0 0 83 0 0,0 0 20 0 0,0 0-22 0 0,0 0-20 0 0,0 0-18 0 0,0 0-23 0 0,0 0-27 0 0,0 0 24 0 0,0 0-9 0 0,0 0 4 0 0,0 0-62 0 0,0 0 5 0 0,0 0 93 0 0,0 0 12 0 0,0 0-29 0 0,0 0 17 0 0,0 0-26 0 0,0 0-74 0 0,0 0 66 0 0,0 0-2 0 0,0 0-40 0 0,0 0-28 0 0,0 0 53 0 0,0 0 41 0 0,0 0-9 0 0,0 0-31 0 0,0 0-35 0 0,0 0-2 0 0,0 0-19 0 0,0 0 30 0 0,0 0 5 0 0,0 0-20 0 0,0 0-53 0 0,0 0 24 0 0,0 0 21 0 0,0 0-12 0 0,0 0-21 0 0,0 0 20 0 0,0 0-6 0 0,0 0-13 0 0,0 0 11 0 0,0 0-22 0 0,0 0-6 0 0,0 0 2 0 0,0 0-40 0 0,0 0-3 0 0,0 0 42 0 0,0 0-2 0 0,0 0-26 0 0,4 2 31 0 0,0 5-17 0 0,-2-1 0 0 0,1 1 0 0 0,-1 0 0 0 0,0 0-1 0 0,-1 0 1 0 0,0 0 0 0 0,0 0 0 0 0,0 1 0 0 0,-1-1 0 0 0,0 0-1 0 0,0 0 1 0 0,-1 0 0 0 0,0 1 0 0 0,0-1 0 0 0,-1 0 0 0 0,0 0-1 0 0,-2 4-2 0 0,-2 39 134 0 0,-2 190 579 0 0,8-228-634 0 0,1 0 1 0 0,0 0-1 0 0,1 0 1 0 0,1 0-1 0 0,0 0 1 0 0,0 0-1 0 0,1 0 1 0 0,1-1-1 0 0,0 0 1 0 0,0 0-1 0 0,7 10-79 0 0,-8-20 28 0 0,0 0 0 0 0,0 0-1 0 0,0 0 1 0 0,0 0 0 0 0,0-1 0 0 0,0 1 0 0 0,1-1 0 0 0,-1 0-1 0 0,0-1 1 0 0,0 1 0 0 0,0-1 0 0 0,0 0 0 0 0,0 1 0 0 0,0-2-1 0 0,0 1 1 0 0,-1 0 0 0 0,1-1 0 0 0,0 0 0 0 0,0 0 0 0 0,-1 0-1 0 0,0 0 1 0 0,1-1 0 0 0,-1 1 0 0 0,0-1 0 0 0,0 0 0 0 0,0 0-1 0 0,1-1-27 0 0,0 1 36 0 0,14-12 18 0 0,-1 0 1 0 0,0-1 0 0 0,0-1-1 0 0,-2 0 1 0 0,0-2 0 0 0,-1 1-1 0 0,-1-2 1 0 0,-1 0 0 0 0,5-11-55 0 0,-18 37-25 0 0,0 0 0 0 0,0 1 1 0 0,1-1-1 0 0,0 1 0 0 0,1-1 1 0 0,-1 0-1 0 0,1 1 0 0 0,0-1 1 0 0,1 0-1 0 0,0 0 0 0 0,0 0 1 0 0,0 0-1 0 0,0 0 0 0 0,1 0 1 0 0,0 0-1 0 0,0-1 0 0 0,1 0 1 0 0,0 1-1 0 0,3 3 25 0 0,5-3 6 0 0,1 0 1 0 0,0-1-1 0 0,1 0 0 0 0,-1-1 0 0 0,1-1 0 0 0,-1 0 1 0 0,1 0-1 0 0,0-2 0 0 0,0 0 0 0 0,0 0 1 0 0,0-1-1 0 0,0-1 0 0 0,0 0 0 0 0,0-1 1 0 0,0-1-1 0 0,0 0 0 0 0,-1-1 0 0 0,1 0 0 0 0,-1-1 1 0 0,0-1-1 0 0,0 0 0 0 0,-1-1 0 0 0,5-3-6 0 0,-12 9-1 0 0,0-1 0 0 0,0 0 0 0 0,0 0 0 0 0,-1 0 0 0 0,1-1 0 0 0,0 0 0 0 0,-1 0 0 0 0,0 0 0 0 0,0 0 1 0 0,0-1-1 0 0,0 1 0 0 0,0-1 0 0 0,-1 0 0 0 0,1 0 0 0 0,-1 0 0 0 0,0-1 0 0 0,0 1 0 0 0,-1-1 0 0 0,0 0 0 0 0,1 0 0 0 0,-2 0 0 0 0,1 0 0 0 0,0 0 0 0 0,-1 0 0 0 0,0 0 0 0 0,0 0 0 0 0,-1 0 0 0 0,1-1 0 0 0,-1 1 0 0 0,0 0 0 0 0,-1-6 1 0 0,-6-6-90 0 0,-1 1 1 0 0,-1 0 0 0 0,0 0 0 0 0,-1 1-1 0 0,-1 0 1 0 0,0 1 0 0 0,-1 0 0 0 0,0 1-1 0 0,-1 0 1 0 0,-1 1 0 0 0,0 0 0 0 0,-1 1-1 0 0,0 1 1 0 0,0 0 0 0 0,-1 1 0 0 0,0 1-1 0 0,-8-3 90 0 0,15 6-156 0 0,-4-8-1692 0 0,14 6-3560 0 0,17-9 4202 0 0</inkml:trace>
  <inkml:trace contextRef="#ctx0" brushRef="#br0" timeOffset="-120189.149">1794 7245 1508 0 0,'48'-48'7213'0'0,"-31"120"-6588"0"0,41 344-188 0 0,-48-341 116 0 0,-10-74-501 0 0,0-1 10 0 0,0 0 16 0 0,1 4 423 0 0,-1-4-492 0 0,1-1 1 0 0,-1 1 0 0 0,0 0-1 0 0,0 0 1 0 0,1 0-1 0 0,-1 0 1 0 0,0 0 0 0 0,0 0-1 0 0,1-1 1 0 0,-1 1 0 0 0,0 0-1 0 0,0 0 1 0 0,1 0-1 0 0,-1 0 1 0 0,0 0 0 0 0,0 0-1 0 0,1 0 1 0 0,-1 0-1 0 0,0 0 1 0 0,1 0 0 0 0,-1 0-1 0 0,0 0 1 0 0,0 1 0 0 0,1-1-1 0 0,-1 0 1 0 0,0 0-1 0 0,0 0 1 0 0,1 0 0 0 0,-1 0-1 0 0,0 0 1 0 0,0 1-1 0 0,0-1 1 0 0,1 0 0 0 0,-1 0-10 0 0,44-107 251 0 0,34-18-438 0 0,-76 126 181 0 0,1-1 0 0 0,0 2 0 0 0,-1-1 0 0 0,1 0 0 0 0,-1 0-1 0 0,0 1 1 0 0,1-1 0 0 0,-1 1 0 0 0,0 0 0 0 0,0 0 0 0 0,0 0 0 0 0,0 0 0 0 0,0 0 0 0 0,0 0 0 0 0,-1 1 0 0 0,1-1 0 0 0,-1 0 0 0 0,0 1 0 0 0,1-1 0 0 0,-1 1 0 0 0,0 0 0 0 0,-1-1 0 0 0,1 1 0 0 0,0 0 0 0 0,-1-1 0 0 0,1 1 0 0 0,-1 1 6 0 0,1-1 9 0 0,10 29-49 0 0,-10-27 44 0 0,-1 0 0 0 0,1 0 0 0 0,1-1 0 0 0,-1 1 0 0 0,1 0 0 0 0,0 0 1 0 0,0-1-1 0 0,0 1 0 0 0,0-1 0 0 0,1 0 0 0 0,0 0 0 0 0,0 0 0 0 0,0 0 0 0 0,0 0 0 0 0,1-1 0 0 0,-1 1 1 0 0,1-1-1 0 0,0 0 0 0 0,0 0 0 0 0,0 0 0 0 0,1-1 0 0 0,-1 0 0 0 0,0 1 0 0 0,1-1 0 0 0,0-1 0 0 0,2 1-4 0 0,12 0-118 0 0,0-2 0 0 0,0 0-1 0 0,0-1 1 0 0,0-1 0 0 0,0-1 0 0 0,-1-1-1 0 0,1 0 1 0 0,-1-2 0 0 0,0 0-1 0 0,0 0 1 0 0,0-2 0 0 0,-1 0 0 0 0,0-2-1 0 0,6-4 119 0 0,0-20-838 0 0,-23 34 735 0 0,-19-33-268 0 0,14 33 376 0 0,0-1-1 0 0,0 0 1 0 0,0 1-1 0 0,0 0 1 0 0,0 0-1 0 0,0 1 1 0 0,0-1-1 0 0,1 1 0 0 0,-1 0 1 0 0,0 0-1 0 0,0 1 1 0 0,1-1-1 0 0,-1 1 1 0 0,0 0-1 0 0,1 1 1 0 0,0-1-1 0 0,0 1 1 0 0,-1-1-1 0 0,2 1 1 0 0,-1 1-1 0 0,0-1 1 0 0,0 0-1 0 0,1 1 1 0 0,0 0-1 0 0,0 0 1 0 0,-1 2-5 0 0,1-3-16 0 0,1 1 1 0 0,0 0-1 0 0,0 0 0 0 0,0 0 1 0 0,0 1-1 0 0,1-1 1 0 0,0 0-1 0 0,-1 0 1 0 0,2 1-1 0 0,-1-1 0 0 0,0 1 1 0 0,1-1-1 0 0,0 1 1 0 0,0-1-1 0 0,0 1 0 0 0,1-1 1 0 0,0 1-1 0 0,-1-1 1 0 0,2 0-1 0 0,-1 1 1 0 0,0-1-1 0 0,1 0 0 0 0,0 0 1 0 0,0 0-1 0 0,0 0 1 0 0,0 0-1 0 0,1 0 0 0 0,-1-1 1 0 0,1 1-1 0 0,0-1 1 0 0,0 1-1 0 0,0-1 1 0 0,1 0-1 0 0,-1-1 0 0 0,1 1 1 0 0,0 0-1 0 0,-1-1 1 0 0,1 0-1 0 0,0 0 0 0 0,1 0 1 0 0,-1-1-1 0 0,0 1 1 0 0,0-1-1 0 0,1 0 1 0 0,-1 0-1 0 0,1 0 0 0 0,-1-1 1 0 0,0 1-1 0 0,1-1 1 0 0,-1 0-1 0 0,4-1 16 0 0,126-34-4340 0 0,-126 31 3932 0 0,19-9-686 0 0</inkml:trace>
  <inkml:trace contextRef="#ctx0" brushRef="#br0" timeOffset="-119882.47">2746 7579 1108 0 0,'1'0'106'0'0,"-1"0"0"0"0,1 1 1 0 0,-1-1-1 0 0,1 0 0 0 0,-1 0 0 0 0,1 0 0 0 0,-1 0 1 0 0,1 0-1 0 0,-1-1 0 0 0,1 1 0 0 0,-1 0 0 0 0,1 0 1 0 0,-1 0-1 0 0,1 0 0 0 0,-1 0 0 0 0,1-1 0 0 0,-1 1 0 0 0,1 0 1 0 0,-1 0-1 0 0,1-1 0 0 0,-1 1 0 0 0,1 0 0 0 0,-1-1 1 0 0,0 1-1 0 0,1-1 0 0 0,-1 1 0 0 0,0 0 0 0 0,1-1 1 0 0,-1 1-1 0 0,0-1 0 0 0,0 1 0 0 0,1-1 0 0 0,-1 1 0 0 0,0-1 1 0 0,0 1-1 0 0,0-1 0 0 0,0 1 0 0 0,0-1 0 0 0,1 1 1 0 0,-1-1-1 0 0,0 1 0 0 0,0-1 0 0 0,0 1 0 0 0,0-1 0 0 0,-1 1 1 0 0,1-1-1 0 0,0 1 0 0 0,0-1 0 0 0,0 1 0 0 0,0-1 1 0 0,0 1-1 0 0,-1-1 0 0 0,1 1 0 0 0,0-1 0 0 0,-1 1 1 0 0,1-1-1 0 0,0 1 0 0 0,0 0 0 0 0,-1-1 0 0 0,0 0-106 0 0,44 33 302 0 0,-33-23 2 0 0,128 119 1130 0 0,-138-127-1389 0 0,0-1 0 0 0,-1 1 0 0 0,1 0-1 0 0,0 0 1 0 0,0 0 0 0 0,0 0 0 0 0,0 0 0 0 0,-1-1 0 0 0,1 1 0 0 0,0 0 0 0 0,-1 0 0 0 0,1 0-1 0 0,-1-1 1 0 0,1 1 0 0 0,-1 0 0 0 0,1-1 0 0 0,-1 1 0 0 0,0 0 0 0 0,1-1 0 0 0,-1 1 0 0 0,0-1 0 0 0,1 1-1 0 0,-1-1 1 0 0,0 1 0 0 0,1-1 0 0 0,-1 1 0 0 0,0-1 0 0 0,0 0 0 0 0,0 1 0 0 0,0-1 0 0 0,1 0-1 0 0,-1 0 1 0 0,0 0 0 0 0,0 0 0 0 0,0 0 0 0 0,0 0 0 0 0,0 0 0 0 0,0 0 0 0 0,1 0 0 0 0,-1 0-1 0 0,0 0 1 0 0,0 0 0 0 0,0-1 0 0 0,0 1 0 0 0,1 0 0 0 0,-1-1 0 0 0,0 1 0 0 0,0 0 0 0 0,0-1 0 0 0,1 1-1 0 0,-1-1 1 0 0,0 1 0 0 0,1-1 0 0 0,-1 0 0 0 0,0 1 0 0 0,1-1 0 0 0,-1 0 0 0 0,1 1 0 0 0,-1-1-1 0 0,1 0 1 0 0,-1 0 0 0 0,1 1 0 0 0,0-1 0 0 0,-1 0 0 0 0,1 0 0 0 0,0 0-45 0 0,-4-3-19 0 0,1 0 0 0 0,0 0 1 0 0,0-1-1 0 0,0 1 0 0 0,1 0 1 0 0,-1-1-1 0 0,1 0 0 0 0,0 0 1 0 0,0 1-1 0 0,1-1 0 0 0,0 0 0 0 0,0-1 1 0 0,0 1-1 0 0,0 0 0 0 0,1 0 1 0 0,-1 0-1 0 0,1 0 0 0 0,1-1 1 0 0,-1 1-1 0 0,1 0 0 0 0,0 0 0 0 0,0 0 1 0 0,0 0-1 0 0,1 0 0 0 0,0 0 1 0 0,0 0-1 0 0,0 1 0 0 0,1-1 1 0 0,-1 1-1 0 0,1-1 0 0 0,0 1 0 0 0,3-4 19 0 0,130-116-7713 0 0,-120 115 6492 0 0,-4 3 28 0 0</inkml:trace>
  <inkml:trace contextRef="#ctx0" brushRef="#br0" timeOffset="-119555.479">3146 7552 1004 0 0,'19'3'317'0'0,"-1"-1"-1"0"0,1 0 1 0 0,0-2-1 0 0,0 0 1 0 0,-1-1 0 0 0,1-1-1 0 0,0 0 1 0 0,-1-2-1 0 0,0 0 1 0 0,1-1-1 0 0,-2-1 1 0 0,1-1 0 0 0,-1 0-1 0 0,0-1 1 0 0,0-1-1 0 0,9-7-316 0 0,-27 16 26 0 0,1-1 0 0 0,-1 1 0 0 0,1 0 0 0 0,-1-1 0 0 0,1 1 0 0 0,-1-1 0 0 0,1 1 0 0 0,0-1-1 0 0,-1 1 1 0 0,1-1 0 0 0,0 1 0 0 0,-1-1 0 0 0,1 1 0 0 0,0-1 0 0 0,0 1 0 0 0,0-1 0 0 0,0 0 0 0 0,-1 1 0 0 0,1-1 0 0 0,0 1-1 0 0,0-1 1 0 0,0 0 0 0 0,0 1 0 0 0,0-1 0 0 0,0 1 0 0 0,0-1 0 0 0,1 0 0 0 0,-1 1 0 0 0,0-1 0 0 0,0 1 0 0 0,0-1 0 0 0,1 0-1 0 0,-1 1 1 0 0,0-1 0 0 0,1 1 0 0 0,-1-1 0 0 0,0 1 0 0 0,1-1 0 0 0,-1 1 0 0 0,0 0 0 0 0,1-1 0 0 0,-1 1 0 0 0,1-1 0 0 0,-1 1-1 0 0,1 0 1 0 0,-1-1 0 0 0,1 1 0 0 0,-1 0 0 0 0,1 0 0 0 0,0-1 0 0 0,-1 1 0 0 0,1 0 0 0 0,-1 0 0 0 0,1 0 0 0 0,0 0 0 0 0,-1 0-1 0 0,1 0 1 0 0,-1 0 0 0 0,1 0-26 0 0,-55-4 972 0 0,50 4-953 0 0,-22 2 209 0 0,0 1-1 0 0,0 1 1 0 0,0 1 0 0 0,0 1 0 0 0,1 2 0 0 0,0 0 0 0 0,-21 11-228 0 0,45-19-5 0 0,-1 0 0 0 0,1 0 0 0 0,0 0 1 0 0,-1 0-1 0 0,1 1 0 0 0,0-1 1 0 0,0 0-1 0 0,-1 0 0 0 0,1 1 1 0 0,0-1-1 0 0,0 1 0 0 0,0-1 0 0 0,0 1 1 0 0,0-1-1 0 0,-1 1 0 0 0,1 0 1 0 0,0 0-1 0 0,0-1 0 0 0,0 1 0 0 0,1 0 1 0 0,-1 0-1 0 0,0 0 0 0 0,0 0 1 0 0,0 0-1 0 0,1 0 0 0 0,-1 0 0 0 0,0 0 1 0 0,1 0-1 0 0,-1 1 0 0 0,1-1 1 0 0,0 0-1 0 0,-1 0 0 0 0,1 1 1 0 0,0-1-1 0 0,0 0 0 0 0,-1 0 0 0 0,1 1 1 0 0,0-1-1 0 0,0 0 0 0 0,1 0 1 0 0,-1 1-1 0 0,0-1 0 0 0,0 0 0 0 0,1 0 1 0 0,-1 1-1 0 0,0-1 0 0 0,1 0 1 0 0,-1 0-1 0 0,1 0 0 0 0,0 0 0 0 0,-1 0 1 0 0,1 0-1 0 0,0 0 0 0 0,0 0 1 0 0,-1 0-1 0 0,1 0 0 0 0,0 0 0 0 0,0 0 1 0 0,0 0-1 0 0,0-1 0 0 0,0 1 1 0 0,0 0-1 0 0,0-1 0 0 0,1 1 1 0 0,-1-1-1 0 0,0 1 0 0 0,0-1 0 0 0,1 1 5 0 0,85 29-2583 0 0,11-17-1335 0 0,-64-11 2728 0 0</inkml:trace>
  <inkml:trace contextRef="#ctx0" brushRef="#br0" timeOffset="-114977.939">7830 7107 1204 0 0,'16'-50'4925'0'0,"-16"122"-2758"0"0,-16 104-1708 0 0,16-171-523 0 0,1 0 1 0 0,0 0 0 0 0,0 0 0 0 0,0 0-1 0 0,0 0 1 0 0,1 0 0 0 0,0 0-1 0 0,0 0 1 0 0,0-1 0 0 0,1 1-1 0 0,-1-1 1 0 0,1 1 0 0 0,0-1-1 0 0,0 0 1 0 0,1 0 0 0 0,-1-1-1 0 0,1 1 1 0 0,0-1 0 0 0,0 1-1 0 0,0-1 1 0 0,1 0 0 0 0,-1-1 0 0 0,1 1-1 0 0,-1-1 1 0 0,1 0 0 0 0,0 0-1 0 0,0 0 1 0 0,0-1 63 0 0,17-40-4386 0 0,-22 23 2922 0 0</inkml:trace>
  <inkml:trace contextRef="#ctx0" brushRef="#br0" timeOffset="-114786.506">7798 6820 1036 0 0,'-7'-47'5659'0'0,"7"46"-5639"0"0,1 0 1 0 0,-1 1 0 0 0,0-1 0 0 0,1 0 0 0 0,-1 0-1 0 0,1 1 1 0 0,-1-1 0 0 0,1 0 0 0 0,-1 1-1 0 0,1-1 1 0 0,-1 1 0 0 0,1-1 0 0 0,0 1 0 0 0,-1-1-1 0 0,1 1 1 0 0,0-1 0 0 0,0 1 0 0 0,-1-1 0 0 0,1 1-1 0 0,0 0 1 0 0,0 0 0 0 0,-1-1 0 0 0,1 1-1 0 0,0 0 1 0 0,0 0 0 0 0,0 0 0 0 0,0 0 0 0 0,-1 0-1 0 0,1 0 1 0 0,0 0 0 0 0,0 0 0 0 0,0 0-1 0 0,0 0 1 0 0,-1 0 0 0 0,1 1 0 0 0,0-1 0 0 0,0 0-1 0 0,0 1 1 0 0,-1-1 0 0 0,1 0 0 0 0,0 1 0 0 0,-1-1-1 0 0,1 1 1 0 0,0-1 0 0 0,-1 1 0 0 0,1-1-1 0 0,0 1 1 0 0,-1 0 0 0 0,1-1 0 0 0,-1 1 0 0 0,1 0-1 0 0,-1 0-20 0 0,77 68-5043 0 0,-65-52 3815 0 0</inkml:trace>
  <inkml:trace contextRef="#ctx0" brushRef="#br0" timeOffset="-114073.73">8099 7530 1204 0 0,'8'30'7324'0'0,"-9"-48"-6008"0"0,36-141-2395 0 0,-8-1-1 0 0,0-66 1080 0 0,-25 219-57 0 0,-1-1 0 0 0,0 0-1 0 0,-1 0 1 0 0,0 0-1 0 0,0 0 1 0 0,-1 1 0 0 0,0-1-1 0 0,0 0 1 0 0,0 0-1 0 0,-1 1 1 0 0,-1-1 0 0 0,1 1-1 0 0,-1 0 1 0 0,0-1-1 0 0,-1 1 1 0 0,0 0 0 0 0,0 1-1 0 0,0-1 1 0 0,-1 1-1 0 0,0 0 1 0 0,0 0 0 0 0,-3-2 57 0 0,8 8-8 0 0,-1 0 0 0 0,0 1 0 0 0,0-1 0 0 0,0 0 0 0 0,0 0 1 0 0,0 0-1 0 0,0 1 0 0 0,0-1 0 0 0,0 1 0 0 0,1-1 0 0 0,-1 0 0 0 0,0 1 1 0 0,0-1-1 0 0,0 1 0 0 0,1 0 0 0 0,-1-1 0 0 0,0 1 0 0 0,1 0 1 0 0,-1-1-1 0 0,1 1 0 0 0,-1 0 0 0 0,1 0 0 0 0,-1-1 0 0 0,1 1 1 0 0,-1 0-1 0 0,1 0 0 0 0,0 0 0 0 0,-1 0 0 0 0,1 0 0 0 0,0 0 0 0 0,0 0 1 0 0,0-1-1 0 0,0 1 0 0 0,-1 0 0 0 0,1 0 0 0 0,1 0 0 0 0,-1 0 1 0 0,0 0-1 0 0,0 0 0 0 0,0 0 0 0 0,0 0 0 0 0,1 0 0 0 0,-1 0 1 0 0,0-1-1 0 0,1 1 0 0 0,-1 0 0 0 0,1 0 0 0 0,-1 0 0 0 0,1-1 0 0 0,-1 1 1 0 0,1 0-1 0 0,-1 0 0 0 0,1-1 0 0 0,0 1 0 0 0,-1 0 0 0 0,1-1 1 0 0,0 1-1 0 0,0-1 0 0 0,0 1 0 0 0,-1-1 0 0 0,1 0 0 0 0,0 1 1 0 0,0-1 7 0 0,16 20 33 0 0,0-1 0 0 0,2 0 1 0 0,0-2-1 0 0,1 0 0 0 0,0-1 1 0 0,1-1-1 0 0,1-1 0 0 0,1-1 1 0 0,9 3-34 0 0,46 31 454 0 0,-69-43-366 0 0,0 0 1 0 0,0 0 0 0 0,-1 1-1 0 0,1 0 1 0 0,-1 1 0 0 0,0 0-1 0 0,0 0 1 0 0,-1 0 0 0 0,0 1-1 0 0,0 0 1 0 0,0 1 0 0 0,-1 0-1 0 0,0 0 1 0 0,-1 0 0 0 0,0 1-1 0 0,0-1 1 0 0,-1 1 0 0 0,0 0-1 0 0,0 1 1 0 0,-1-1 0 0 0,0 1-1 0 0,-1-1 1 0 0,0 1 0 0 0,-1 0-1 0 0,0 0 1 0 0,0 0 0 0 0,-1 9-89 0 0,-5-8-29 0 0,0 0 0 0 0,-1 0 1 0 0,0 0-1 0 0,-1-1 0 0 0,0 0 0 0 0,0 0 1 0 0,-1 0-1 0 0,-1-1 0 0 0,1-1 0 0 0,-1 1 1 0 0,-1-1-1 0 0,0-1 0 0 0,0 0 0 0 0,0 0 1 0 0,-6 2 28 0 0,-113 30-4312 0 0,111-42 3086 0 0,-10-13-14 0 0</inkml:trace>
  <inkml:trace contextRef="#ctx0" brushRef="#br0" timeOffset="-113015.716">9779 7015 1068 0 0,'93'-51'2768'0'0,"-94"51"-2720"0"0,0 0 0 0 0,0 0 0 0 0,0 0 1 0 0,0-1-1 0 0,1 1 0 0 0,-1 0 0 0 0,0 0 0 0 0,0-1 1 0 0,0 1-1 0 0,1-1 0 0 0,-1 1 0 0 0,0-1 1 0 0,1 1-1 0 0,-1-1 0 0 0,0 1 0 0 0,1-1 0 0 0,-1 1 1 0 0,1-1-1 0 0,-1 0 0 0 0,1 1 0 0 0,-1-1 1 0 0,1 0-1 0 0,-1 0 0 0 0,1 1 0 0 0,0-1 0 0 0,-1 0 1 0 0,1 0-1 0 0,0 0 0 0 0,0 1 0 0 0,-1-1 1 0 0,1 0-1 0 0,0 0 0 0 0,0 0 0 0 0,0 0 0 0 0,0 0 1 0 0,0 1-1 0 0,0-1 0 0 0,0 0 0 0 0,1 0 1 0 0,-1 0-1 0 0,0 0 0 0 0,0 1 0 0 0,1-1 0 0 0,-1 0 1 0 0,0 0-1 0 0,1 1 0 0 0,-1-1 0 0 0,1 0 1 0 0,-1 0-1 0 0,1 1 0 0 0,-1-1 0 0 0,1 1 0 0 0,0-1 1 0 0,-1 0-1 0 0,1 1 0 0 0,0-1 0 0 0,-1 1 1 0 0,1 0-1 0 0,0-1 0 0 0,0 1 0 0 0,-1-1 0 0 0,1 1 1 0 0,0 0-1 0 0,0 0 0 0 0,0-1 0 0 0,0 1-48 0 0,-70-13 567 0 0,32 13-437 0 0,0 2 1 0 0,-1 1-1 0 0,1 2 1 0 0,0 2-1 0 0,1 1 1 0 0,0 2-1 0 0,0 1 1 0 0,1 2-1 0 0,0 1 1 0 0,2 2-1 0 0,-3 3-130 0 0,27-15 24 0 0,0 1 0 0 0,0 0 0 0 0,1 1 0 0 0,-1 0 0 0 0,1 0-1 0 0,1 1 1 0 0,-1 0 0 0 0,1 0 0 0 0,0 1 0 0 0,1 0 0 0 0,-1 0 0 0 0,2 1 0 0 0,-1-1 0 0 0,1 1-1 0 0,1 1 1 0 0,-1-1 0 0 0,2 0 0 0 0,-1 1 0 0 0,1 0 0 0 0,1 0 0 0 0,0 0 0 0 0,0 0 0 0 0,1 3-24 0 0,1-8 11 0 0,1 0 0 0 0,0-1 0 0 0,0 1 0 0 0,1 0 0 0 0,-1-1 0 0 0,1 1 0 0 0,0-1 0 0 0,0 1 0 0 0,1-1 0 0 0,-1 0 0 0 0,1 0 0 0 0,0 0 0 0 0,0 0 1 0 0,1-1-1 0 0,-1 1 0 0 0,1-1 0 0 0,-1 0 0 0 0,1 0 0 0 0,0 0 0 0 0,0 0 0 0 0,0-1 0 0 0,1 0 0 0 0,-1 0 0 0 0,1 0 0 0 0,-1 0 0 0 0,2 0-11 0 0,128 31-485 0 0,-99-30-263 0 0,0-1 0 0 0,0-2 0 0 0,0-1 0 0 0,0-2 0 0 0,0-2 0 0 0,-1-1 0 0 0,1-1 0 0 0,7-5 748 0 0,8-3-1272 0 0</inkml:trace>
  <inkml:trace contextRef="#ctx0" brushRef="#br0" timeOffset="-112619.985">10260 7038 904 0 0,'-21'2'288'0'0,"-1"1"0"0"0,0 0-1 0 0,1 2 1 0 0,0 1 0 0 0,0 1 0 0 0,0 0 0 0 0,1 2 0 0 0,0 0-1 0 0,1 1 1 0 0,0 1 0 0 0,1 1 0 0 0,0 1 0 0 0,1 0-1 0 0,0 1 1 0 0,-7 9-288 0 0,-48 85 1101 0 0,72-105-909 0 0,30 16 147 0 0,0-24-258 0 0,0 0 0 0 0,-1-2 0 0 0,0-2 0 0 0,0 0 0 0 0,-1-2 1 0 0,0-1-1 0 0,-1-1 0 0 0,0-2 0 0 0,-1 0 0 0 0,-1-2 0 0 0,2-3-81 0 0,-7-2 71 0 0,-42 25 61 0 0,20-1-155 0 0,1 0-1 0 0,-1 0 1 0 0,0 1 0 0 0,1-1-1 0 0,0 1 1 0 0,-1-1-1 0 0,1 1 1 0 0,0-1 0 0 0,0 1-1 0 0,0 0 1 0 0,1 0 0 0 0,-1-1-1 0 0,1 1 1 0 0,0 0-1 0 0,-1 0 1 0 0,1 0 0 0 0,0 0-1 0 0,1-1 1 0 0,-1 1 0 0 0,0 0-1 0 0,1 0 1 0 0,0 0-1 0 0,-1-1 1 0 0,1 1 0 0 0,0 0-1 0 0,1-1 1 0 0,-1 1 0 0 0,0-1-1 0 0,1 1 1 0 0,-1-1-1 0 0,1 0 1 0 0,0 1 0 0 0,0-1-1 0 0,0 0 1 0 0,0 0 0 0 0,0 0-1 0 0,0-1 1 0 0,0 1-1 0 0,1 0 1 0 0,-1-1 0 0 0,1 0-1 0 0,-1 1 1 0 0,1-1 0 0 0,0 0-1 0 0,-1 0 1 0 0,1 0-1 0 0,0-1 1 0 0,0 1 0 0 0,-1-1-1 0 0,1 1 1 0 0,0-1 0 0 0,2 0 23 0 0,62 9-3371 0 0,-47-9 2221 0 0</inkml:trace>
  <inkml:trace contextRef="#ctx0" brushRef="#br0" timeOffset="-112328.024">10633 6756 3184 0 0,'18'-59'7422'0'0,"-18"59"-6985"0"0,0 0-33 0 0,-23 74 1970 0 0,16-34-2383 0 0,2 0-1 0 0,1 1 1 0 0,2 0-1 0 0,3-1 1 0 0,0 1-1 0 0,3-1 1 0 0,1 1-1 0 0,2-1 1 0 0,2-1-1 0 0,2 1 1 0 0,1-1 9 0 0,8 5-1722 0 0,-6-32-2110 0 0,-14-12 2448 0 0,0 0 110 0 0,7-18-1091 0 0,-6 8 1017 0 0</inkml:trace>
  <inkml:trace contextRef="#ctx0" brushRef="#br0" timeOffset="-112093.859">10867 6819 1836 0 0,'36'-51'6799'0'0,"-42"60"-6562"0"0,1 1 1 0 0,-1-1-1 0 0,1 1 1 0 0,1 0 0 0 0,0 1-1 0 0,0-1 1 0 0,1 1-1 0 0,1 0 1 0 0,0 0-1 0 0,0 0 1 0 0,1 0-1 0 0,0 0 1 0 0,1 0 0 0 0,0 1-238 0 0,-1 4 183 0 0,-1 8-158 0 0,1 0-1 0 0,1-1 1 0 0,2 1 0 0 0,0-1 0 0 0,1 1 0 0 0,1-1 0 0 0,2 0-1 0 0,2 8-24 0 0,35 71-3619 0 0,-31-71-1806 0 0,-10-28 4179 0 0</inkml:trace>
  <inkml:trace contextRef="#ctx0" brushRef="#br0" timeOffset="-111341.402">11105 7284 2612 0 0,'169'-56'4158'0'0,"75"-53"-2577"0"0,-194 55-1469 0 0,-105 27-52 0 0,38 23 30 0 0,-1 2 1 0 0,1 0-1 0 0,-1 1 0 0 0,1 1 1 0 0,-1 1-1 0 0,1 0 1 0 0,-1 1-1 0 0,1 1 0 0 0,0 1 1 0 0,0 0-1 0 0,0 1 1 0 0,1 1-1 0 0,-1 1 0 0 0,1 0 1 0 0,1 1-1 0 0,-1 1 1 0 0,2 0-1 0 0,-1 1 1 0 0,1 0-1 0 0,-1 3-90 0 0,11-10 25 0 0,1 0 0 0 0,1 0 0 0 0,-1 0 0 0 0,0 0 1 0 0,1 0-1 0 0,-1 1 0 0 0,1 0 0 0 0,0-1 0 0 0,0 1 0 0 0,1 0 0 0 0,-1 0 0 0 0,1 0 0 0 0,0 0 1 0 0,0 0-1 0 0,0 0 0 0 0,0 0 0 0 0,1 0 0 0 0,-1 0 0 0 0,1 0 0 0 0,0 0 0 0 0,1 1 0 0 0,-1-1 1 0 0,1 0-1 0 0,0 2-25 0 0,3 0-1 0 0,1 0-1 0 0,0 0 1 0 0,0 0 0 0 0,0-1 0 0 0,1 1 0 0 0,0-1 0 0 0,0 0 0 0 0,0-1 0 0 0,0 0 0 0 0,1 0-1 0 0,0 0 1 0 0,0-1 0 0 0,0 0 0 0 0,0 0 0 0 0,0-1 0 0 0,1 0 0 0 0,-1 0 0 0 0,1 0-1 0 0,0-1 1 0 0,-1 0 0 0 0,1-1 0 0 0,0 0 0 0 0,6-1 1 0 0,183-29-853 0 0,-128 13 464 0 0,-1-2 1 0 0,-1-4-1 0 0,-1-2 1 0 0,30-18 388 0 0,-69 27 419 0 0,-39 18 490 0 0,-46 23 84 0 0,44-17-842 0 0,0 0 0 0 0,0 1 0 0 0,0 1 0 0 0,1 0 1 0 0,1 1-1 0 0,0 0 0 0 0,0 1 0 0 0,1 0 0 0 0,1 0 0 0 0,0 2 0 0 0,0-1 0 0 0,2 1 0 0 0,-8 15-151 0 0,16-28 1 0 0,-1 0 0 0 0,1 1 0 0 0,0-1-1 0 0,-1 0 1 0 0,1 1 0 0 0,0-1 0 0 0,0 0 0 0 0,0 1 0 0 0,0-1 0 0 0,0 0 0 0 0,1 1 0 0 0,-1-1 0 0 0,0 0-1 0 0,1 1 1 0 0,-1-1 0 0 0,0 0 0 0 0,1 0 0 0 0,0 1 0 0 0,-1-1 0 0 0,1 0 0 0 0,0 0 0 0 0,-1 0 0 0 0,1 0 0 0 0,0 0-1 0 0,0 0 1 0 0,0 0 0 0 0,0 0 0 0 0,0 0 0 0 0,0 0 0 0 0,0-1 0 0 0,0 1 0 0 0,1 0 0 0 0,-1-1 0 0 0,0 1-1 0 0,0-1 1 0 0,0 1 0 0 0,1-1 0 0 0,-1 1 0 0 0,0-1 0 0 0,1 0 0 0 0,-1 0 0 0 0,0 0 0 0 0,1 0 0 0 0,-1 0-1 0 0,0 0 1 0 0,1 0 0 0 0,-1 0 0 0 0,0 0 0 0 0,1-1 0 0 0,-1 1 0 0 0,0 0 0 0 0,0-1 0 0 0,1 1 0 0 0,-1-1 0 0 0,0 0-1 0 0,80-25-544 0 0,-59 16 484 0 0,-1-2 0 0 0,0 0-1 0 0,0-2 1 0 0,-1 0 0 0 0,-1-1 0 0 0,0-1 0 0 0,-1 0 0 0 0,-1-2 0 0 0,-1 0 0 0 0,0-1-1 0 0,-2-1 1 0 0,0 0 0 0 0,-1 0 0 0 0,-1-2 0 0 0,-1 0 0 0 0,-1 0 0 0 0,0-1 0 0 0,-2 0-1 0 0,-1 0 1 0 0,-1-1 0 0 0,-1 0 0 0 0,-1 0 0 0 0,0-12 60 0 0,-1 12 255 0 0,-1 0 1 0 0,-2 0-1 0 0,0 0 0 0 0,-2 0 1 0 0,0 0-1 0 0,-2 0 0 0 0,0 0 1 0 0,-2 1-1 0 0,0 0 0 0 0,-2 0 0 0 0,-1 1 1 0 0,0-1-1 0 0,-2 2 0 0 0,0 0 1 0 0,-10-13-256 0 0,21 33 36 0 0,-1-1 0 0 0,1 1 0 0 0,-1-1 0 0 0,0 1 0 0 0,1 0 0 0 0,-1-1 0 0 0,0 1 0 0 0,0 0 0 0 0,0 0 0 0 0,0 0 0 0 0,0 0 0 0 0,0-1 0 0 0,0 1 0 0 0,0 1 0 0 0,0-1 0 0 0,-1 0 0 0 0,1 0 0 0 0,0 0 0 0 0,-1 1 0 0 0,1-1 0 0 0,0 0 0 0 0,-1 1 0 0 0,1 0 0 0 0,-1-1 0 0 0,1 1 0 0 0,-1 0 0 0 0,1 0 0 0 0,-1-1 0 0 0,1 1 0 0 0,-1 0 0 0 0,1 1 0 0 0,-1-1 0 0 0,1 0 0 0 0,-1 0 0 0 0,1 1 0 0 0,-1-1 0 0 0,1 0 0 0 0,-1 1 0 0 0,1 0 0 0 0,0-1 0 0 0,-1 1 0 0 0,1 0 0 0 0,0 0 0 0 0,0 0 1 0 0,-1-1-1 0 0,1 1 0 0 0,0 1 0 0 0,0-1 0 0 0,0 0 0 0 0,0 0 0 0 0,0 0 0 0 0,0 0 0 0 0,1 1 0 0 0,-1-1 0 0 0,0 0 0 0 0,1 1 0 0 0,-1 0-36 0 0,-11 101 589 0 0,23-52-1166 0 0,3-1 1 0 0,1 0-1 0 0,3-1 1 0 0,23 46 576 0 0,40 116-6833 0 0,-66-99 1537 0 0,-15-87 4142 0 0</inkml:trace>
  <inkml:trace contextRef="#ctx0" brushRef="#br0" timeOffset="-110547.001">13352 6798 1236 0 0,'-9'-8'275'0'0,"0"1"-1"0"0,0 0 1 0 0,-1 1 0 0 0,0 0-1 0 0,0 0 1 0 0,0 1 0 0 0,-1 0-1 0 0,1 1 1 0 0,-1 0 0 0 0,0 1-1 0 0,0 0 1 0 0,-1 1 0 0 0,1 0-1 0 0,-1 1 1 0 0,1 0 0 0 0,-1 1-1 0 0,1 0 1 0 0,-9 2-275 0 0,9-1 117 0 0,0 1 1 0 0,0 0-1 0 0,1 0 0 0 0,-1 1 1 0 0,1 1-1 0 0,0 0 1 0 0,0 0-1 0 0,0 1 0 0 0,0 0 1 0 0,1 0-1 0 0,0 1 1 0 0,0 1-1 0 0,0 0 0 0 0,1 0 1 0 0,0 0-1 0 0,1 1 1 0 0,-1 0-1 0 0,1 1 0 0 0,1-1 1 0 0,0 1-1 0 0,0 1 0 0 0,1-1 1 0 0,0 1-1 0 0,0 0 1 0 0,1 0-1 0 0,1 0 0 0 0,0 1 1 0 0,0-1-1 0 0,1 1 1 0 0,-1 5-118 0 0,4-12 23 0 0,-1 0-1 0 0,1 0 1 0 0,0 1 0 0 0,0-1 0 0 0,0 0 0 0 0,0 0 0 0 0,1 0 0 0 0,-1 0 0 0 0,1-1 0 0 0,0 1 0 0 0,0 0 0 0 0,1-1 0 0 0,-1 1 0 0 0,1-1 0 0 0,0 0 0 0 0,0 0 0 0 0,0 0 0 0 0,0 0 0 0 0,0-1 0 0 0,1 1-1 0 0,-1-1 1 0 0,1 0 0 0 0,-1 1 0 0 0,1-2 0 0 0,0 1 0 0 0,0 0 0 0 0,0-1 0 0 0,0 0 0 0 0,0 0 0 0 0,0 0 0 0 0,0 0 0 0 0,1-1 0 0 0,-1 0 0 0 0,0 0 0 0 0,3 0-23 0 0,144-12 38 0 0,-133 9-102 0 0,0-1-1 0 0,-1-1 1 0 0,1-1-1 0 0,-1 0 1 0 0,0-1-1 0 0,-1-1 1 0 0,1 0-1 0 0,-1-1 1 0 0,-1-1 0 0 0,0-1-1 0 0,0 0 1 0 0,-1-1-1 0 0,-1 0 1 0 0,5-6 64 0 0,-18 17 4 0 0,1 0 1 0 0,-1 0-1 0 0,0 0 1 0 0,0 0-1 0 0,0 0 1 0 0,0-1-1 0 0,0 1 1 0 0,0 0-1 0 0,0 0 1 0 0,0 0-1 0 0,0 0 1 0 0,0 0-1 0 0,-1 0 1 0 0,1 0-1 0 0,0 0 1 0 0,-1 0 0 0 0,1 0-1 0 0,-1 1 1 0 0,1-1-1 0 0,-1 0 1 0 0,1 0-1 0 0,-1 0 1 0 0,0 0-1 0 0,1 1 1 0 0,-1-1-1 0 0,0 0 1 0 0,0 0-1 0 0,0 1 1 0 0,1-1-1 0 0,-1 1 1 0 0,0-1-1 0 0,0 1 1 0 0,0-1-1 0 0,0 1 1 0 0,0 0-1 0 0,0-1 1 0 0,0 1-1 0 0,0 0 1 0 0,0 0-1 0 0,0-1 1 0 0,0 1-1 0 0,0 0 1 0 0,0 0-1 0 0,0 0 1 0 0,0 0-1 0 0,0 1 1 0 0,0-1-1 0 0,0 0 1 0 0,0 0-1 0 0,0 1 1 0 0,0-1-1 0 0,0 0 1 0 0,0 1-1 0 0,0-1 1 0 0,0 1-1 0 0,0-1 1 0 0,0 1-1 0 0,0 0 1 0 0,1-1-1 0 0,-1 1 1 0 0,0 0-1 0 0,0 0 1 0 0,1-1-1 0 0,-1 1 1 0 0,1 0-1 0 0,-1 0 1 0 0,0 0-5 0 0,-3 1 11 0 0,0-1 0 0 0,1 1 0 0 0,-1 0 0 0 0,0 0 0 0 0,0 1-1 0 0,1-1 1 0 0,0 1 0 0 0,-1 0 0 0 0,1 0 0 0 0,0 0 0 0 0,0 0 0 0 0,1 0 0 0 0,-1 1 0 0 0,0-1 0 0 0,1 1 0 0 0,0 0 0 0 0,0 0 0 0 0,0 0-1 0 0,1 0 1 0 0,-1 0 0 0 0,1 0 0 0 0,0 0 0 0 0,0 0 0 0 0,1 1 0 0 0,-1-1 0 0 0,1 0 0 0 0,0 0 0 0 0,0 1 0 0 0,0-1 0 0 0,0 0 0 0 0,1 1 0 0 0,0-1-1 0 0,0 0 1 0 0,0 0 0 0 0,0 0 0 0 0,1 0 0 0 0,-1 0 0 0 0,1 0 0 0 0,0 0 0 0 0,1 0 0 0 0,-1-1 0 0 0,0 1 0 0 0,1-1 0 0 0,0 0 0 0 0,0 1-1 0 0,0-1 1 0 0,0-1 0 0 0,1 1 0 0 0,-1 0 0 0 0,1-1 0 0 0,-1 0 0 0 0,1 1 0 0 0,0-1 0 0 0,0-1 0 0 0,0 1 0 0 0,0-1 0 0 0,0 1-11 0 0,20-5 3 0 0,-1 0 1 0 0,0-1 0 0 0,0-1 0 0 0,0-1 0 0 0,-1-2 0 0 0,0 0-1 0 0,0-1 1 0 0,-1-1 0 0 0,0-1 0 0 0,-1-1 0 0 0,0-1 0 0 0,-1 0 0 0 0,-1-2-1 0 0,0 0 1 0 0,-1-1 0 0 0,0 0 0 0 0,-1-2-4 0 0,55-41-87 0 0,-66 54 73 0 0,7-5-25 0 0,0-1 0 0 0,0 1 1 0 0,0 1-1 0 0,2 0 0 0 0,-1 1 0 0 0,1 1 0 0 0,0 0 1 0 0,0 1-1 0 0,1 0 0 0 0,0 1 0 0 0,0 1 0 0 0,0 0 1 0 0,1 1-1 0 0,12-1 39 0 0,-19 7-22 0 0,1 0 0 0 0,0 1-1 0 0,-1 0 1 0 0,0 0 0 0 0,0 1 0 0 0,0 1 0 0 0,-1-1-1 0 0,0 1 1 0 0,0 1 0 0 0,0-1 0 0 0,-1 1 0 0 0,0 1 0 0 0,0-1-1 0 0,-1 1 1 0 0,0 0 0 0 0,0 1 0 0 0,-1-1 0 0 0,0 1-1 0 0,-1 0 1 0 0,1 1 0 0 0,-2-1 0 0 0,1 1 0 0 0,-2 0 0 0 0,1-1-1 0 0,-1 1 1 0 0,-1 0 0 0 0,0 1 0 0 0,0-1 0 0 0,-1 0 0 0 0,0 6 22 0 0,0-9-313 0 0,-1-1 0 0 0,0 0 1 0 0,0 1-1 0 0,0-1 0 0 0,-1 0 1 0 0,0 1-1 0 0,0-1 0 0 0,0 0 1 0 0,-1 0-1 0 0,0-1 1 0 0,0 1-1 0 0,0 0 0 0 0,-1-1 1 0 0,0 0-1 0 0,0 0 0 0 0,0 0 1 0 0,-1-1-1 0 0,0 1 1 0 0,1-1-1 0 0,-2 0 0 0 0,0 0 313 0 0,-10 6-1252 0 0</inkml:trace>
  <inkml:trace contextRef="#ctx0" brushRef="#br0" timeOffset="-109751.1">15293 6453 996 0 0,'54'-63'10602'0'0,"-68"124"-8506"0"0,3-18-1856 0 0,2 2 1 0 0,1-1 0 0 0,3 1-1 0 0,2 0 1 0 0,2 0-1 0 0,1 0 1 0 0,3 0-1 0 0,1 0 1 0 0,4 4-241 0 0,57 305 54 0 0,-94-396-4455 0 0,-39-101-3991 0 0,61 119 7164 0 0</inkml:trace>
  <inkml:trace contextRef="#ctx0" brushRef="#br0" timeOffset="-109206.867">15318 6567 904 0 0,'69'-62'4168'0'0,"-58"57"-4064"0"0,1 1 1 0 0,-1 0-1 0 0,1 0 1 0 0,-1 1-1 0 0,1 1 1 0 0,0 0-1 0 0,0 1 1 0 0,0 0-1 0 0,0 1 1 0 0,0 0-1 0 0,0 1 1 0 0,0 0-1 0 0,0 1 1 0 0,0 0-1 0 0,0 1 1 0 0,-1 0-1 0 0,1 1 0 0 0,-1 1 1 0 0,0-1-1 0 0,0 2 1 0 0,0 0-1 0 0,-1 0 1 0 0,0 0-1 0 0,0 2 1 0 0,-1-1-1 0 0,0 1 1 0 0,0 0-1 0 0,-1 1 1 0 0,0 0-1 0 0,0 1 1 0 0,4 6-105 0 0,-9-11 32 0 0,-1 0 1 0 0,1 0-1 0 0,-1 0 1 0 0,0 0 0 0 0,0 0-1 0 0,0 1 1 0 0,-1-1-1 0 0,0 1 1 0 0,0-1-1 0 0,-1 1 1 0 0,1-1-1 0 0,-1 1 1 0 0,0-1-1 0 0,0 1 1 0 0,-1 0 0 0 0,0-1-1 0 0,0 1 1 0 0,0-1-1 0 0,-1 0 1 0 0,0 1-1 0 0,0-1 1 0 0,0 0-1 0 0,0 0 1 0 0,-1 0-1 0 0,0 0 1 0 0,0-1 0 0 0,0 1-1 0 0,-1-1 1 0 0,1 0-1 0 0,-1 0 1 0 0,0 0-1 0 0,0 0 1 0 0,-1-1-1 0 0,-2 2-32 0 0,-3 4-10 0 0,-1-1 0 0 0,-1 0 0 0 0,1-1-1 0 0,-1 0 1 0 0,-1-1 0 0 0,1 0 0 0 0,-1-1 0 0 0,0-1-1 0 0,0 0 1 0 0,0-1 0 0 0,0 0 0 0 0,-1-1-1 0 0,0 0 1 0 0,0-1 10 0 0,9-1-214 0 0,-1 1 0 0 0,0-2 0 0 0,1 1 0 0 0,-1-1 0 0 0,0 1 0 0 0,1-2 0 0 0,-1 1 0 0 0,1-1 0 0 0,0 1 0 0 0,-1-1 0 0 0,1-1 0 0 0,0 1 1 0 0,0-1-1 0 0,0 0 0 0 0,1 0 0 0 0,-1 0 0 0 0,1-1 0 0 0,0 0 0 0 0,0 0 0 0 0,0 0 0 0 0,0 0 0 0 0,0 0 0 0 0,1-1 0 0 0,0 0 0 0 0,0 1 0 0 0,0-1 0 0 0,1 0 0 0 0,0-1 0 0 0,-2-2 214 0 0,3-15-1185 0 0</inkml:trace>
  <inkml:trace contextRef="#ctx0" brushRef="#br0" timeOffset="-108802.437">15755 6433 936 0 0,'48'-26'4680'0'0,"11"42"-3298"0"0,40 60-631 0 0,-91-69-616 0 0,-1 0 0 0 0,-1 1 0 0 0,1-1 0 0 0,-1 1-1 0 0,-1 0 1 0 0,1 1 0 0 0,-2-1 0 0 0,1 1 0 0 0,-1 0-1 0 0,0 1 1 0 0,-1-1 0 0 0,0 0 0 0 0,-1 1 0 0 0,1 0-1 0 0,-2 0 1 0 0,1 5-135 0 0,-2-11 54 0 0,-1 0-1 0 0,0 0 1 0 0,0 0 0 0 0,0 0-1 0 0,0 1 1 0 0,0-1 0 0 0,-1-1-1 0 0,0 1 1 0 0,0 0 0 0 0,0 0-1 0 0,0-1 1 0 0,-1 1-1 0 0,1-1 1 0 0,-1 1 0 0 0,0-1-1 0 0,0 0 1 0 0,0 0 0 0 0,0-1-1 0 0,-1 1 1 0 0,1-1-1 0 0,-1 1 1 0 0,1-1 0 0 0,-1 0-1 0 0,0 0 1 0 0,0-1 0 0 0,0 1-1 0 0,0-1 1 0 0,0 0-1 0 0,0 0 1 0 0,0 0 0 0 0,0-1-1 0 0,-1 1 1 0 0,1-1 0 0 0,0 0-1 0 0,0 0 1 0 0,-1-1-1 0 0,1 1 1 0 0,0-1 0 0 0,0 0-1 0 0,0 0 1 0 0,0 0 0 0 0,0-1-1 0 0,0 1 1 0 0,0-1 0 0 0,0 0-1 0 0,0 0 1 0 0,1 0-1 0 0,-1-1 1 0 0,1 1 0 0 0,0-1-1 0 0,-1 0 1 0 0,1 0 0 0 0,1 0-1 0 0,-1 0 1 0 0,0-1-1 0 0,1 1 1 0 0,-1-1 0 0 0,1 1-1 0 0,0-1 1 0 0,1 0 0 0 0,-1 0-1 0 0,0 0-53 0 0,2-8-86 0 0,-1 1 0 0 0,2 0 0 0 0,0-1 0 0 0,0 1 0 0 0,1 0-1 0 0,0 0 1 0 0,1 0 0 0 0,0 0 0 0 0,1 1 0 0 0,0-1 0 0 0,1 1 0 0 0,0 0-1 0 0,0 0 1 0 0,1 0 0 0 0,1 1 0 0 0,0 0 0 0 0,0 0 0 0 0,5-4 86 0 0,159-133-2420 0 0,-7 53-4025 0 0,-140 85 5241 0 0</inkml:trace>
  <inkml:trace contextRef="#ctx0" brushRef="#br0" timeOffset="-107413.988">16512 6364 1196 0 0,'0'0'623'0'0,"0"0"91"0"0,0 0-59 0 0,0 0-59 0 0,17-3 474 0 0,-18 3-1016 0 0,1 0 0 0 0,-1 0 0 0 0,1-1 0 0 0,0 1 1 0 0,-1 0-1 0 0,1-1 0 0 0,-1 1 0 0 0,1 0 0 0 0,0-1 1 0 0,-1 1-1 0 0,1-1 0 0 0,0 1 0 0 0,0 0 0 0 0,-1-1 0 0 0,1 1 1 0 0,0-1-1 0 0,0 1 0 0 0,0-1 0 0 0,-1 1 0 0 0,1-1 0 0 0,0 1 1 0 0,0-1-1 0 0,0 1 0 0 0,0-1 0 0 0,0 1 0 0 0,0-1 1 0 0,0 1-1 0 0,0-1 0 0 0,0 1 0 0 0,0-1 0 0 0,0 1 0 0 0,1 0 1 0 0,-1-1-1 0 0,0 1 0 0 0,0-1 0 0 0,0 1 0 0 0,1-1 0 0 0,-1 1 1 0 0,0-1-1 0 0,0 1 0 0 0,1 0 0 0 0,-1-1 0 0 0,0 1 0 0 0,1 0 1 0 0,-1-1-1 0 0,1 1 0 0 0,-1 0 0 0 0,0-1 0 0 0,1 1 1 0 0,-1 0-1 0 0,1 0-54 0 0,-23 2 166 0 0,1 1-1 0 0,0 1 1 0 0,0 1 0 0 0,0 0 0 0 0,1 2 0 0 0,-1 1-1 0 0,2 0 1 0 0,-1 1 0 0 0,1 2 0 0 0,1 0 0 0 0,-1 0 0 0 0,2 2-1 0 0,0 0 1 0 0,1 1 0 0 0,0 1 0 0 0,1 0 0 0 0,-3 5-166 0 0,17-18 19 0 0,0 0 1 0 0,-1 0 0 0 0,1-1 0 0 0,0 1 0 0 0,0 0 0 0 0,0 0 0 0 0,1 0 0 0 0,-1 0-1 0 0,0 1 1 0 0,1-1 0 0 0,0 0 0 0 0,-1 0 0 0 0,1 0 0 0 0,0 0 0 0 0,0 0-1 0 0,0 1 1 0 0,0-1 0 0 0,1 0 0 0 0,-1 0 0 0 0,0 0 0 0 0,1 0 0 0 0,0 0 0 0 0,-1 0-1 0 0,1 0 1 0 0,0 0 0 0 0,0 0 0 0 0,0 0 0 0 0,0 0 0 0 0,0 0 0 0 0,1-1-1 0 0,-1 1 1 0 0,1 0 0 0 0,-1-1 0 0 0,1 1 0 0 0,-1-1 0 0 0,1 0 0 0 0,0 1 0 0 0,0-1-1 0 0,-1 0 1 0 0,1 0 0 0 0,0 0 0 0 0,0 0 0 0 0,0 0 0 0 0,0-1 0 0 0,1 1-1 0 0,-1-1 1 0 0,0 1 0 0 0,2-1-20 0 0,110 17 277 0 0,-91-17-308 0 0,1-2 1 0 0,-1 0-1 0 0,0-2 1 0 0,0 0-1 0 0,0-2 1 0 0,0 0-1 0 0,-1-2 1 0 0,18-8 30 0 0,-35 15-19 0 0,0-1 1 0 0,0 0 0 0 0,0 0-1 0 0,0 0 1 0 0,0 0-1 0 0,0-1 1 0 0,-1 0 0 0 0,1 0-1 0 0,-1 0 1 0 0,0 0-1 0 0,0-1 1 0 0,0 1 0 0 0,0-1-1 0 0,-1 0 1 0 0,1 0-1 0 0,-1-1 1 0 0,0 1 0 0 0,-1-1-1 0 0,1 0 1 0 0,-1 1-1 0 0,0-1 1 0 0,2-5 18 0 0,-6 6-4 0 0,0 1 0 0 0,0 0-1 0 0,0-1 1 0 0,-1 1 0 0 0,1 0 0 0 0,-1 0 0 0 0,0 0-1 0 0,0 1 1 0 0,0-1 0 0 0,0 1 0 0 0,-1 0 0 0 0,1-1 0 0 0,0 2-1 0 0,-1-1 1 0 0,0 0 0 0 0,1 1 0 0 0,-1-1 0 0 0,0 1-1 0 0,0 0 1 0 0,0 0 0 0 0,-3 0 4 0 0,-9-3 13 0 0,0 1 1 0 0,0 0-1 0 0,-1 1 0 0 0,1 1 0 0 0,0 0 1 0 0,-1 2-1 0 0,1 0 0 0 0,-1 0 1 0 0,1 2-1 0 0,0 0 0 0 0,-1 0 0 0 0,-12 6-13 0 0,50 1-202 0 0,13-15-95 0 0,0-1-1 0 0,0-1 0 0 0,-1-2 1 0 0,0-1-1 0 0,0-2 0 0 0,-1-1 1 0 0,-1-2-1 0 0,0-1 0 0 0,-1-1 1 0 0,-1-1-1 0 0,-1-2 0 0 0,-1-1 1 0 0,22-21 297 0 0,-31 12 20 0 0,-1 1 1 0 0,-2-2 0 0 0,-1 0-1 0 0,-1-1 1 0 0,-2 0 0 0 0,-1-1-1 0 0,-2 0 1 0 0,-1-1 0 0 0,-1 0-1 0 0,-2 0 1 0 0,-2 0 0 0 0,-1-7-21 0 0,0 37 54 0 0,5-67 1589 0 0,-5 70-1450 0 0,-1 1-12 0 0,0 0-17 0 0,0 0-5 0 0,-7-7 61 0 0,-3 18 105 0 0,-9 95 130 0 0,5 0 1 0 0,5 1-1 0 0,4 0 0 0 0,4 0 0 0 0,6 2-455 0 0,-3 61 574 0 0,30-178-564 0 0,5-28-184 0 0,134-97-786 0 0,-156 127 859 0 0,1 0 0 0 0,0 0 0 0 0,1 2 0 0 0,-1 0 0 0 0,1 0 0 0 0,-1 2 0 0 0,1 0 0 0 0,0 1 0 0 0,0 1 0 0 0,2 1 101 0 0,-14-2-12 0 0,-1 1 0 0 0,1 0 0 0 0,-1 1-1 0 0,1-1 1 0 0,-1 1 0 0 0,1 0 0 0 0,-1 0 0 0 0,1 0-1 0 0,-1 1 1 0 0,0 0 0 0 0,0-1 0 0 0,1 1 0 0 0,-2 1-1 0 0,1-1 1 0 0,0 1 0 0 0,0-1 0 0 0,-1 1 0 0 0,1 0-1 0 0,-1 1 1 0 0,0-1 0 0 0,0 0 0 0 0,0 1-1 0 0,0 0 1 0 0,-1-1 0 0 0,0 1 0 0 0,1 0 0 0 0,-1 0-1 0 0,-1 1 1 0 0,1-1 0 0 0,-1 0 0 0 0,1 1 0 0 0,-1-1-1 0 0,0 1 1 0 0,-1-1 0 0 0,1 1 12 0 0,-12 8 73 0 0,0-2-1 0 0,-1 1 1 0 0,0-1-1 0 0,-1-1 1 0 0,0 0-1 0 0,-1-1 1 0 0,0 0 0 0 0,0-1-1 0 0,-1 0 1 0 0,0-2-1 0 0,0 0 1 0 0,0 0-1 0 0,-1-1 1 0 0,0-1-1 0 0,0-1 1 0 0,0 0 0 0 0,-1-1-1 0 0,1-1 1 0 0,-13-1-73 0 0,10 3-18 0 0,0-1 0 0 0,-1 0 0 0 0,1-2 0 0 0,-1 0 0 0 0,1-1 0 0 0,0-1 0 0 0,-1-1 0 0 0,1-1 0 0 0,-9-3 18 0 0,26 6-40 0 0,1 1-1 0 0,0-1 1 0 0,0 0 0 0 0,1 1 0 0 0,-1-1 0 0 0,0 0 0 0 0,0 0-1 0 0,0 1 1 0 0,0-1 0 0 0,1 0 0 0 0,-1 0 0 0 0,0 0 0 0 0,1 0 0 0 0,-1 0-1 0 0,0 0 1 0 0,1 0 0 0 0,-1 0 0 0 0,1 0 0 0 0,0 0 0 0 0,-1 0-1 0 0,1 0 1 0 0,0-1 0 0 0,0 1 0 0 0,0 0 0 0 0,0 0 0 0 0,0 0-1 0 0,0 0 1 0 0,0-1 0 0 0,0 1 0 0 0,0 0 0 0 0,0 0 0 0 0,1 0 0 0 0,-1 0-1 0 0,0 0 1 0 0,1 0 0 0 0,-1 0 0 0 0,1 0 0 0 0,-1 0 0 0 0,1 0-1 0 0,0 0 1 0 0,-1 0 0 0 0,1 0 0 0 0,0 0 0 0 0,0 0 0 0 0,0 0-1 0 0,-1 1 1 0 0,1-1 0 0 0,0 0 0 0 0,0 1 0 0 0,0-1 0 0 0,0 1 0 0 0,0-1-1 0 0,1 0 41 0 0,52-36-2731 0 0,-54 37 2727 0 0,102-46-3896 0 0,-59 31 2642 0 0</inkml:trace>
  <inkml:trace contextRef="#ctx0" brushRef="#br0" timeOffset="-106522.16">17746 6315 1324 0 0,'-1'0'91'0'0,"0"0"1"0"0,0 0-1 0 0,0 0 0 0 0,1 0 0 0 0,-1 0 1 0 0,0 0-1 0 0,0-1 0 0 0,0 1 0 0 0,0 0 0 0 0,1 0 1 0 0,-1-1-1 0 0,0 1 0 0 0,0 0 0 0 0,0-1 1 0 0,1 1-1 0 0,-1 0 0 0 0,0-1 0 0 0,1 1 1 0 0,-1-1-1 0 0,0 0 0 0 0,1 1 0 0 0,-1-1 1 0 0,1 1-1 0 0,-1-1 0 0 0,1 0 0 0 0,-1 0 0 0 0,1 1 1 0 0,-1-1-1 0 0,1 0 0 0 0,0 0 0 0 0,-1 1 1 0 0,1-1-1 0 0,0 0 0 0 0,0 0 0 0 0,0 0 1 0 0,-1 1-1 0 0,1-1 0 0 0,0 0 0 0 0,0 0 1 0 0,0 0-1 0 0,0 0 0 0 0,1 0 0 0 0,-1 1 0 0 0,0-1 1 0 0,0 0-1 0 0,0 0 0 0 0,1 0 0 0 0,-1 1 1 0 0,0-1-1 0 0,1 0 0 0 0,-1 0 0 0 0,1 1 1 0 0,-1-1-1 0 0,1 0 0 0 0,-1 1 0 0 0,1-1 1 0 0,-1 0-1 0 0,1 1 0 0 0,0-1 0 0 0,-1 1 0 0 0,1-1 1 0 0,0 1-1 0 0,-1-1 0 0 0,1 1 0 0 0,0 0 1 0 0,0-1-1 0 0,-1 1 0 0 0,1 0 0 0 0,1-1-91 0 0,-22 7 186 0 0,1 1 0 0 0,0 1 0 0 0,0 1-1 0 0,1 0 1 0 0,0 1 0 0 0,0 1-1 0 0,1 1 1 0 0,1 0 0 0 0,0 1 0 0 0,1 1-1 0 0,0 1 1 0 0,1 0 0 0 0,1 0 0 0 0,0 2-186 0 0,14-17 14 0 0,-1 0 0 0 0,1 0 0 0 0,0 0 1 0 0,0 0-1 0 0,0 0 0 0 0,0 0 0 0 0,0 0 1 0 0,0 0-1 0 0,0 0 0 0 0,-1 0 1 0 0,1 0-1 0 0,0 1 0 0 0,0-1 0 0 0,0 0 1 0 0,0 1-1 0 0,-1-1 0 0 0,1 1 0 0 0,0-1 1 0 0,0 1-1 0 0,-1-1 0 0 0,1 1 1 0 0,0-1-1 0 0,-1 1 0 0 0,1 0 0 0 0,0-1 1 0 0,-1 1-1 0 0,1 0 0 0 0,-1-1 0 0 0,1 1 1 0 0,-1 0-1 0 0,0 0 0 0 0,1 0 1 0 0,-1-1-1 0 0,0 1 0 0 0,0 0 0 0 0,1 0 1 0 0,-1 0-1 0 0,0 0 0 0 0,0 0 0 0 0,0 0 1 0 0,0-1-1 0 0,0 1 0 0 0,0 0 1 0 0,0 0-1 0 0,0 0 0 0 0,0 0 0 0 0,-1 0 1 0 0,1 0-1 0 0,0-1 0 0 0,-1 1 0 0 0,1 0 1 0 0,0 0-1 0 0,-1 0 0 0 0,1-1 1 0 0,-1 1-1 0 0,1 0 0 0 0,-1-1 0 0 0,0 1 1 0 0,1 0-1 0 0,-1-1 0 0 0,1 1 0 0 0,-1-1 1 0 0,0 1-1 0 0,0 0-14 0 0,70-21-57 0 0,155-124-1083 0 0,-232 151 1157 0 0,1 1 0 0 0,0 0 1 0 0,1 0-1 0 0,0 1 0 0 0,0 0 1 0 0,1 0-1 0 0,0 0 0 0 0,0 1 1 0 0,1-1-1 0 0,1 1 0 0 0,-1 0 1 0 0,0 9-18 0 0,4-17 22 0 0,4 1-21 0 0,-1 0-9 0 0,0 0 0 0 0,0-1-1 0 0,0 1 1 0 0,0-1 0 0 0,1 0 0 0 0,-1 0 0 0 0,1 0-1 0 0,0 0 1 0 0,-1-1 0 0 0,1 1 0 0 0,0-1 0 0 0,0 0-1 0 0,0-1 1 0 0,0 1 0 0 0,0 0 0 0 0,0-1 0 0 0,0 0-1 0 0,0 0 1 0 0,0 0 0 0 0,0-1 0 0 0,0 1 0 0 0,0-1-1 0 0,0 0 1 0 0,2-1 8 0 0,17-4-45 0 0,-1-1-1 0 0,0-1 0 0 0,0-1 1 0 0,-1-2-1 0 0,-1 0 0 0 0,1 0 0 0 0,-2-2 1 0 0,0-1-1 0 0,0 0 0 0 0,-1-1 1 0 0,-1-1-1 0 0,-1-1 0 0 0,0 0 1 0 0,-1-2-1 0 0,-1 1 0 0 0,-1-2 1 0 0,0 1-1 0 0,-2-2 0 0 0,0 0 1 0 0,-1 0-1 0 0,-1-1 0 0 0,-2 0 0 0 0,4-13 46 0 0,17-215 469 0 0,-27 247-457 0 0,0 0 1 0 0,-1 0-1 0 0,1 0 1 0 0,-1 0-1 0 0,0 0 1 0 0,0-1-1 0 0,-1 1 1 0 0,1 0-1 0 0,0 0 1 0 0,-1 0-1 0 0,0 0 1 0 0,0 0-1 0 0,0 0 1 0 0,0 0-1 0 0,0 0 1 0 0,-1 0 0 0 0,1 0-1 0 0,-1 0 1 0 0,0 1-1 0 0,0-1 1 0 0,0 1-1 0 0,0-1 1 0 0,0 1-1 0 0,0 0 1 0 0,-1 0-1 0 0,1 0 1 0 0,-1 0-1 0 0,1 0 1 0 0,-1 1-1 0 0,0-1 1 0 0,0 1-1 0 0,0-1 1 0 0,0 1-1 0 0,0 0 1 0 0,0 0 0 0 0,0 1-1 0 0,0-1 1 0 0,0 1-1 0 0,0-1 1 0 0,-1 1-1 0 0,1 0 1 0 0,0 0-1 0 0,0 0 1 0 0,0 1-1 0 0,0-1 1 0 0,0 1-1 0 0,-1 0 1 0 0,1 0-1 0 0,0 0 1 0 0,0 0-1 0 0,1 0 1 0 0,-1 1 0 0 0,0-1-1 0 0,0 1 1 0 0,1 0-1 0 0,-1 0 1 0 0,0 0-13 0 0,-10 17 83 0 0,1 0 1 0 0,1 2 0 0 0,0-1-1 0 0,2 1 1 0 0,0 0 0 0 0,2 1 0 0 0,0 0-1 0 0,1 0 1 0 0,2 1 0 0 0,0 0-1 0 0,1-1 1 0 0,1 4-84 0 0,-2 6 106 0 0,-11 248 680 0 0,15-278-786 0 0,0 0 0 0 0,-1 0 0 0 0,1 0 0 0 0,0-1-1 0 0,0 1 1 0 0,0 0 0 0 0,0 0 0 0 0,1 0 0 0 0,-1 0-1 0 0,1 0 1 0 0,-1 0 0 0 0,1 0 0 0 0,-1 0 0 0 0,1-1-1 0 0,0 1 1 0 0,0 0 0 0 0,0 0 0 0 0,0-1 0 0 0,0 1-1 0 0,0-1 1 0 0,1 1 0 0 0,-1-1 0 0 0,0 0 0 0 0,1 1-1 0 0,-1-1 1 0 0,1 0 0 0 0,0 0 0 0 0,-1 0 0 0 0,1 0-1 0 0,0 0 1 0 0,-1 0 0 0 0,1 0 0 0 0,0-1-1 0 0,0 1 1 0 0,0-1 0 0 0,0 1 0 0 0,0-1 0 0 0,0 0-1 0 0,0 0 1 0 0,-1 0 0 0 0,1 0 0 0 0,0 0 0 0 0,0 0-1 0 0,0 0 1 0 0,0-1 0 0 0,0 1 0 0 0,0-1 0 0 0,0 1-1 0 0,0-1 1 0 0,-1 0 0 0 0,1 1 0 0 0,0-1 0 0 0,0 0-1 0 0,-1 0 1 0 0,1-1 0 0 0,-1 1 0 0 0,1 0 0 0 0,-1 0-1 0 0,1-1 1 0 0,-1 1 0 0 0,0-1 0 0 0,1 0 0 0 0,28-17-121 0 0,-14 7 13 0 0,0 1 1 0 0,0 1-1 0 0,1 1 1 0 0,0 1-1 0 0,1 0 0 0 0,0 1 1 0 0,0 0-1 0 0,0 2 0 0 0,1 0 1 0 0,0 1-1 0 0,17 0 108 0 0,-29 4-3 0 0,1 1 0 0 0,-1 0-1 0 0,1 1 1 0 0,-1 0 0 0 0,0 0 0 0 0,0 0 0 0 0,0 1 0 0 0,0 0-1 0 0,0 0 1 0 0,0 1 0 0 0,-1 0 0 0 0,0 0 0 0 0,0 1 0 0 0,0 0-1 0 0,0 0 1 0 0,-1 0 0 0 0,0 0 0 0 0,0 1 0 0 0,0 0 0 0 0,-1 0-1 0 0,1 0 1 0 0,-1 1 0 0 0,-1 0 0 0 0,0-1 0 0 0,0 1-1 0 0,0 0 1 0 0,-1 1 0 0 0,1-1 0 0 0,-2 1 3 0 0,-5 1 93 0 0,0 0 0 0 0,-2 0-1 0 0,1-1 1 0 0,-1 0 0 0 0,0 0 0 0 0,0 0 0 0 0,-1-1-1 0 0,0 0 1 0 0,-1 0 0 0 0,1 0 0 0 0,-1-1 0 0 0,-1-1 0 0 0,1 1-1 0 0,-1-1 1 0 0,0-1 0 0 0,0 0 0 0 0,0 0 0 0 0,0 0-1 0 0,-1-1 1 0 0,0-1 0 0 0,0 0 0 0 0,1 0 0 0 0,-1-1-1 0 0,-6 0-92 0 0,8 2 46 0 0,-65 3 555 0 0,71-6-624 0 0,1 0-1 0 0,-1 0 0 0 0,1 0 0 0 0,-1-1 0 0 0,1 1 0 0 0,0 0 0 0 0,-1-1 1 0 0,1 1-1 0 0,0-1 0 0 0,-1 0 0 0 0,1 1 0 0 0,0-1 0 0 0,0 0 1 0 0,-1 0-1 0 0,1 0 0 0 0,0 0 0 0 0,0 0 0 0 0,0 0 0 0 0,0 0 0 0 0,0 0 1 0 0,1 0-1 0 0,-1 0 0 0 0,0 0 0 0 0,0-1 0 0 0,1 1 0 0 0,-1 0 1 0 0,1-1-1 0 0,-1 1 0 0 0,1 0 0 0 0,-1-1 0 0 0,1 1 0 0 0,0-1 0 0 0,0 1 1 0 0,0-1-1 0 0,0 1 0 0 0,0 0 0 0 0,0-1 0 0 0,0 1 0 0 0,0-1 0 0 0,0 1 1 0 0,1-1-1 0 0,-1 1 0 0 0,1 0 0 0 0,-1-1 0 0 0,1 1 0 0 0,-1 0 1 0 0,1-1-1 0 0,0 1 0 0 0,0 0 0 0 0,-1 0 0 0 0,2-1 24 0 0,11-16-781 0 0,0 1-1 0 0,2 0 1 0 0,0 1-1 0 0,0 0 1 0 0,2 2-1 0 0,0-1 1 0 0,0 2-1 0 0,1 1 1 0 0,1 0-1 0 0,0 1 1 0 0,4-1 781 0 0,5-4-1203 0 0,-4 2 79 0 0</inkml:trace>
  <inkml:trace contextRef="#ctx0" brushRef="#br0" timeOffset="-106223.969">18683 6181 1568 0 0,'-11'26'6913'0'0,"9"86"-4803"0"0,5-104-2084 0 0,0 0 0 0 0,0 0 0 0 0,0-1 0 0 0,1 0 0 0 0,0 1-1 0 0,0-2 1 0 0,1 1 0 0 0,0 0 0 0 0,0-1 0 0 0,0 0 0 0 0,1 0 0 0 0,0 0 0 0 0,0-1 0 0 0,1 0 0 0 0,3 3-26 0 0,-8-8-401 0 0,1-4 36 0 0,1-2 14 0 0,-1 0 0 0 0,0 0-1 0 0,0-1 1 0 0,-1 1 0 0 0,0-1 0 0 0,0 1-1 0 0,0-1 1 0 0,-1 0 0 0 0,0 0 0 0 0,0 0-1 0 0,-1 0 1 0 0,0 0 0 0 0,0 0 0 0 0,-1 0-1 0 0,0 0 1 0 0,0 1 0 0 0,0-1-1 0 0,-1 0 1 0 0,0 0 0 0 0,-1-1 351 0 0,-9-26-1133 0 0</inkml:trace>
  <inkml:trace contextRef="#ctx0" brushRef="#br0" timeOffset="-105957.489">18667 5849 2908 0 0,'-3'-16'1264'0'0,"2"5"-252"0"0,-3 1-95 0 0,1 2-45 0 0,3 1-200 0 0,0 1-116 0 0,-3 1-124 0 0,3 1-148 0 0,0 2-108 0 0,0 2-176 0 0,0 0-192 0 0,3-3 16 0 0,0 6-632 0 0,2-1-552 0 0,-2 2-85 0 0,-3 4 81 0 0,8 11 168 0 0,-4-1-40 0 0</inkml:trace>
  <inkml:trace contextRef="#ctx0" brushRef="#br0" timeOffset="-104776.108">19108 6469 848 0 0,'2'4'762'0'0,"11"10"6160"0"0,-2-31-5875 0 0,-10 15-1133 0 0,25-49 285 0 0,-3-2 1 0 0,-2 0 0 0 0,-2-1-1 0 0,-2-1 1 0 0,-3-1-1 0 0,-3 0 1 0 0,-1-1 0 0 0,-1-40-200 0 0,-1-19 134 0 0,-8 111-129 0 0,0 0 1 0 0,-1 1 0 0 0,0-1-1 0 0,0 1 1 0 0,0-1-1 0 0,0 1 1 0 0,-1-1 0 0 0,0 1-1 0 0,0 0 1 0 0,0 0-1 0 0,0 0 1 0 0,-1 0 0 0 0,1 0-1 0 0,-1 0 1 0 0,0 1 0 0 0,0-1-1 0 0,-1 1 1 0 0,1 0-1 0 0,0 0 1 0 0,-1 0 0 0 0,0 0-1 0 0,0 1 1 0 0,0-1-1 0 0,0 1 1 0 0,0 0 0 0 0,-2 0-6 0 0,1 4 0 0 0,0 1 1 0 0,0 0-1 0 0,1 0 1 0 0,-1 1-1 0 0,0-1 0 0 0,1 1 1 0 0,0 0-1 0 0,0 0 1 0 0,0 0-1 0 0,1 1 1 0 0,-1-1-1 0 0,1 1 1 0 0,0 0-1 0 0,0 0 1 0 0,1 0-1 0 0,-1 0 0 0 0,1 1 1 0 0,0-1-1 0 0,1 0 1 0 0,-1 1-1 0 0,1 0 1 0 0,0-1-1 0 0,-5 26 84 0 0,1 0 0 0 0,2 0 0 0 0,1 0 0 0 0,1 0 1 0 0,2 0-1 0 0,1 0 0 0 0,1 0 0 0 0,2 0 0 0 0,1-1 1 0 0,1 0-1 0 0,2 0 0 0 0,0 0 0 0 0,3-1 0 0 0,0-1 0 0 0,2 0 1 0 0,1-1-1 0 0,1 0 0 0 0,1-1 0 0 0,7 6-84 0 0,-15-20 12 0 0,1-1-1 0 0,1 0 0 0 0,0 0 1 0 0,1-1-1 0 0,0 0 0 0 0,0-1 1 0 0,1-1-1 0 0,0 0 0 0 0,1 0 1 0 0,-1-1-1 0 0,1-1 0 0 0,1-1 1 0 0,-1 0-1 0 0,1 0 0 0 0,0-2 1 0 0,0 0-1 0 0,0-1 0 0 0,15 1-11 0 0,-22-4-30 0 0,0-1 0 0 0,1 1 0 0 0,-1-2 0 0 0,0 1 0 0 0,0-1 0 0 0,-1 0 0 0 0,1-1 0 0 0,-1 0 0 0 0,1 0 0 0 0,-1-1 0 0 0,-1 0 0 0 0,1 0 0 0 0,0 0 0 0 0,-1-1 0 0 0,0 0 1 0 0,-1 0-1 0 0,1-1 0 0 0,-1 1 0 0 0,-1-1 0 0 0,1 0 0 0 0,-1-1 0 0 0,0 1 0 0 0,-1-1 0 0 0,1 0 0 0 0,-2 0 0 0 0,1 0 0 0 0,-1 0 0 0 0,0 0 0 0 0,-1 0 0 0 0,0-1 0 0 0,0 1 0 0 0,-1-2 30 0 0,0 8 1 0 0,-1 1-1 0 0,1 0 1 0 0,-1-1 0 0 0,1 1 0 0 0,-1 0 0 0 0,0-1 0 0 0,1 1 0 0 0,-1 0-1 0 0,0 0 1 0 0,0-1 0 0 0,0 1 0 0 0,0 0 0 0 0,0 0 0 0 0,0 0 0 0 0,0 0-1 0 0,-1 0 1 0 0,1 1 0 0 0,0-1 0 0 0,0 0 0 0 0,-1 1 0 0 0,1-1 0 0 0,0 0-1 0 0,-1 1 1 0 0,1 0 0 0 0,-1-1 0 0 0,1 1 0 0 0,0 0 0 0 0,-1 0 0 0 0,1-1-1 0 0,-1 1 1 0 0,1 1 0 0 0,-1-1 0 0 0,1 0 0 0 0,-1 0 0 0 0,1 0 0 0 0,-1 1-1 0 0,1-1 1 0 0,0 1 0 0 0,-1-1 0 0 0,1 1 0 0 0,0-1 0 0 0,-1 1 0 0 0,1 0-1 0 0,0 0 1 0 0,0 0 0 0 0,-1-1 0 0 0,1 1 0 0 0,0 0 0 0 0,0 1 0 0 0,0-1-1 0 0,0 0 1 0 0,0 0 0 0 0,1 0 0 0 0,-1 0 0 0 0,0 1 0 0 0,1-1 0 0 0,-1 0-1 0 0,0 1 1 0 0,1-1 0 0 0,-1 2-1 0 0,0-1-15 0 0,-1 1 0 0 0,1-1 0 0 0,0 1 0 0 0,0 0 0 0 0,0-1-1 0 0,0 1 1 0 0,0 0 0 0 0,0 0 0 0 0,1 0 0 0 0,0 0 0 0 0,-1 0 0 0 0,1-1 0 0 0,0 1-1 0 0,0 0 1 0 0,1 0 0 0 0,-1 0 0 0 0,1 0 0 0 0,-1 0 0 0 0,1 0 0 0 0,0-1 0 0 0,0 1 0 0 0,0 0-1 0 0,0-1 1 0 0,1 1 0 0 0,-1-1 0 0 0,1 1 0 0 0,-1-1 0 0 0,1 1 0 0 0,0-1 0 0 0,0 0 0 0 0,0 0-1 0 0,0 0 1 0 0,0 0 0 0 0,1 0 0 0 0,-1-1 0 0 0,1 1 0 0 0,-1-1 0 0 0,1 1 0 0 0,-1-1-1 0 0,1 0 1 0 0,0 0 0 0 0,0 0 0 0 0,-1 0 0 0 0,1-1 0 0 0,0 1 0 0 0,0-1 0 0 0,0 0 0 0 0,0 0-1 0 0,0 0 1 0 0,0 0 0 0 0,-1 0 0 0 0,3-1 15 0 0,6-2-155 0 0,0-1 0 0 0,-1-1-1 0 0,1 1 1 0 0,-1-2 0 0 0,0 1-1 0 0,0-2 1 0 0,0 1 0 0 0,-1-1 0 0 0,0-1-1 0 0,-1 0 1 0 0,1 0 0 0 0,-2 0 0 0 0,1-1-1 0 0,-1 0 1 0 0,0-1 0 0 0,-1 0 0 0 0,0 0-1 0 0,-1 0 1 0 0,0 0 0 0 0,-1-1-1 0 0,0 0 1 0 0,0 0 0 0 0,-1 0 0 0 0,0-5 155 0 0,33-287-1506 0 0,-35 292 1530 0 0,4-286 3191 0 0,-5 296-3180 0 0,1-1 1 0 0,-1 1-1 0 0,0-1 1 0 0,0 1-1 0 0,1-1 1 0 0,-1 1-1 0 0,0-1 1 0 0,0 1-1 0 0,0-1 1 0 0,0 1 0 0 0,-1-1-1 0 0,1 1 1 0 0,0-1-1 0 0,-1 1 1 0 0,1-1-1 0 0,-1 1 1 0 0,1-1-1 0 0,-1 1 1 0 0,0 0 0 0 0,0-1-1 0 0,1 1 1 0 0,-1 0-1 0 0,0 0 1 0 0,0-1-1 0 0,0 1 1 0 0,0 0-1 0 0,0 0 1 0 0,-1 0-1 0 0,1 0 1 0 0,0 0 0 0 0,0 1-1 0 0,-1-1 1 0 0,1 0-1 0 0,-1 1 1 0 0,1-1-1 0 0,0 0 1 0 0,-1 1-1 0 0,1 0 1 0 0,-1-1 0 0 0,1 1-1 0 0,-1 0 1 0 0,1 0-1 0 0,-1 0 1 0 0,0 0-1 0 0,1 0 1 0 0,-1 0-1 0 0,1 0 1 0 0,-1 1-1 0 0,1-1 1 0 0,-1 0-36 0 0,-7 25 92 0 0,2 0 0 0 0,0 0 1 0 0,2 1-1 0 0,1 0 0 0 0,1-1 0 0 0,1 1 1 0 0,1 0-1 0 0,1 1 0 0 0,3 8-92 0 0,-3 16 303 0 0,31 118 106 0 0,39-6 243 0 0,-66-157-649 0 0,0-1 0 0 0,0 0 1 0 0,0 0-1 0 0,1 0 0 0 0,-1-1 0 0 0,1 1 0 0 0,0-1 0 0 0,0 0 1 0 0,1-1-1 0 0,-1 1 0 0 0,1-1 0 0 0,0 0 0 0 0,0-1 0 0 0,0 1 1 0 0,0-1-1 0 0,0 0 0 0 0,1-1 0 0 0,-1 1 0 0 0,0-1 0 0 0,1 0 1 0 0,-1-1-1 0 0,1 0 0 0 0,-1 0 0 0 0,1 0 0 0 0,-1-1 0 0 0,1 0 1 0 0,0 0-4 0 0,6-3-41 0 0,0-1 0 0 0,0 0 0 0 0,0-1 1 0 0,0 0-1 0 0,-1-1 0 0 0,0 0 1 0 0,-1-1-1 0 0,1 0 0 0 0,-2-1 0 0 0,1 0 1 0 0,-1-1-1 0 0,0 0 0 0 0,-1-1 1 0 0,-1 0-1 0 0,1 0 0 0 0,-2-1 1 0 0,5-8 40 0 0,-12 20-1 0 0,-1 0 1 0 0,0 1 0 0 0,1-1 0 0 0,-1 0-1 0 0,0 1 1 0 0,0-1 0 0 0,1 0 0 0 0,-1 0-1 0 0,0 0 1 0 0,0 1 0 0 0,1-1 0 0 0,-1 0 0 0 0,0 0-1 0 0,0 0 1 0 0,0 0 0 0 0,1 0 0 0 0,-1-1-1 0 0,0 1 1 0 0,0 0 0 0 0,0 0 0 0 0,1 0-1 0 0,-1-1 1 0 0,0 1 0 0 0,1 0 0 0 0,-1-1-1 0 0,0 1 1 0 0,1-1 0 0 0,-1 1 0 0 0,0-1 0 0 0,1 1-1 0 0,-1-1 1 0 0,1 1 0 0 0,-1-1 0 0 0,1 0-1 0 0,-1 1 1 0 0,1-1 0 0 0,-1 0 0 0 0,1 1-1 0 0,0-1 1 0 0,-1 0 0 0 0,1 1 0 0 0,0-1 0 0 0,0 0-1 0 0,-1 0 1 0 0,1 1 0 0 0,0-1 0 0 0,0 0-1 0 0,0 0 1 0 0,0 0 0 0 0,0 1 0 0 0,0-1-1 0 0,0 0 1 0 0,0 0 0 0 0,0 0 0 0 0,1 1 0 0 0,-1-1-1 0 0,0 0 1 0 0,0 0 0 0 0,1 1 0 0 0,-1-1-1 0 0,1 0 1 0 0,-1 1 0 0 0,0-1 0 0 0,1 0-1 0 0,-1 1 1 0 0,1-1 0 0 0,-1 1 0 0 0,1-1 0 0 0,0 0 0 0 0,-6 3 1 0 0,1 0 1 0 0,-1 1 0 0 0,0-1 0 0 0,1 1 0 0 0,0 0 0 0 0,0 0-1 0 0,0 1 1 0 0,0-1 0 0 0,0 1 0 0 0,1 0 0 0 0,-1 0 0 0 0,1 0-1 0 0,0 0 1 0 0,0 1 0 0 0,1-1 0 0 0,-1 1 0 0 0,1-1 0 0 0,0 1-1 0 0,0 0 1 0 0,1 0 0 0 0,0 0 0 0 0,-1 0 0 0 0,2 0 0 0 0,-1 1-2 0 0,3-2-2 0 0,0 0 0 0 0,1 0 1 0 0,0 0-1 0 0,0-1 0 0 0,0 1 1 0 0,0-1-1 0 0,0 0 1 0 0,1 1-1 0 0,-1-2 0 0 0,1 1 1 0 0,0 0-1 0 0,0-1 1 0 0,0 1-1 0 0,0-1 0 0 0,0-1 1 0 0,1 1-1 0 0,-1 0 1 0 0,1-1-1 0 0,-1 0 0 0 0,1 0 1 0 0,-1 0-1 0 0,1-1 1 0 0,-1 1-1 0 0,1-1 0 0 0,0 0 1 0 0,-1-1-1 0 0,1 1 1 0 0,0-1-1 0 0,-1 0 0 0 0,1 0 1 0 0,-1 0-1 0 0,2-1 2 0 0,13 0 9 0 0,0-1-1 0 0,0-1 1 0 0,0-1-1 0 0,0-1 1 0 0,-1 0-1 0 0,0-1 1 0 0,0-1 0 0 0,-1-1-1 0 0,0 0 1 0 0,-1-2-1 0 0,1 1 1 0 0,-2-2-1 0 0,0 0 1 0 0,0-1-1 0 0,-2-1 1 0 0,1 0 0 0 0,9-14-9 0 0,1-19 408 0 0,-24 46-310 0 0,-3 0-54 0 0,3 0-37 0 0,-1 1 1 0 0,0 0-1 0 0,0-1 0 0 0,0 1 1 0 0,0 0-1 0 0,0-1 0 0 0,1 1 1 0 0,-1 0-1 0 0,0 0 1 0 0,0 0-1 0 0,0 0 0 0 0,0 0 1 0 0,0 0-1 0 0,0 0 0 0 0,0 0 1 0 0,0 0-1 0 0,1 1 0 0 0,-1-1 1 0 0,0 0-1 0 0,0 1 0 0 0,0-1 1 0 0,0 0-1 0 0,1 1 0 0 0,-1-1 1 0 0,0 1-1 0 0,0-1 1 0 0,1 1-1 0 0,-1-1 0 0 0,0 1 1 0 0,1 0-1 0 0,-1-1 0 0 0,0 1 1 0 0,1 0-1 0 0,-1-1 0 0 0,1 1 1 0 0,0 0-1 0 0,-1 0 0 0 0,1 0 1 0 0,-1-1-1 0 0,1 1 0 0 0,0 0 1 0 0,0 0-1 0 0,-1 0 1 0 0,1 0-1 0 0,0 0 0 0 0,0 0 1 0 0,0 0-1 0 0,0 0-7 0 0,-13 39 50 0 0,2 1 0 0 0,1-1 0 0 0,2 2 0 0 0,2-1 0 0 0,2 1 0 0 0,1 13-50 0 0,-39 215 398 0 0,37-256-380 0 0,0 1 0 0 0,-1-1 0 0 0,0 0 1 0 0,-1 0-1 0 0,-1-1 0 0 0,0 0 0 0 0,-1 0 0 0 0,0-1 0 0 0,-1 0 0 0 0,0-1 0 0 0,-1 0 1 0 0,-1-1-1 0 0,1 0 0 0 0,-1-1 0 0 0,-1 0 0 0 0,-5 2-18 0 0,11-7-118 0 0,0 0 0 0 0,0 0 1 0 0,0-1-1 0 0,-1-1 0 0 0,0 1 0 0 0,1-1 0 0 0,-1 0 1 0 0,0-1-1 0 0,0 0 0 0 0,0 0 0 0 0,0-1 0 0 0,0 0 0 0 0,0 0 1 0 0,0-1-1 0 0,-5 0 118 0 0,1-3-465 0 0,-1 0 0 0 0,1-1 0 0 0,1 0 0 0 0,-1-1 0 0 0,1 0 0 0 0,-1-1 0 0 0,2 0 1 0 0,-1-1-1 0 0,1 0 0 0 0,0-1 0 0 0,1 0 0 0 0,0 0 0 0 0,1-1 0 0 0,-1 0 0 0 0,2-1 0 0 0,0 1 0 0 0,0-1 1 0 0,1-1-1 0 0,0 0 0 0 0,1 1 0 0 0,0-2 0 0 0,-1-5 465 0 0,-7-26-1147 0 0</inkml:trace>
  <inkml:trace contextRef="#ctx0" brushRef="#br0" timeOffset="-104506.74">19845 5819 1184 0 0,'23'-6'1184'0'0,"5"-3"-196"0"0,6 5-120 0 0,4-5-80 0 0,6 1-103 0 0,-3 2-157 0 0,4-1 0 0 0,3-2-124 0 0,-5 4-180 0 0,2-1-248 0 0,-5 3 4 0 0,5 3-344 0 0,-12-7-384 0 0,-18 7-621 0 0,4 0 97 0 0,-6 0 44 0 0</inkml:trace>
  <inkml:trace contextRef="#ctx0" brushRef="#br0" timeOffset="-104215.057">19653 6051 2604 0 0,'-12'3'9333'0'0,"7"-15"-3863"0"0,-25 72-7685 0 0,26-52 1021 0 0,-5 15-1183 0 0,9-10-6207 0 0,1-9 7367 0 0</inkml:trace>
  <inkml:trace contextRef="#ctx0" brushRef="#br0" timeOffset="-102483.987">21697 6127 1736 0 0,'0'0'817'0'0,"0"0"-82"0"0,0 0-50 0 0,20 0 2177 0 0,-19 0-2828 0 0,0 0 0 0 0,0 1-1 0 0,0-1 1 0 0,0 0-1 0 0,0 0 1 0 0,0 0 0 0 0,0 0-1 0 0,0-1 1 0 0,1 1-1 0 0,-1 0 1 0 0,0 0 0 0 0,-1-1-1 0 0,1 1 1 0 0,0 0-1 0 0,0-1 1 0 0,0 1 0 0 0,0-1-1 0 0,0 1 1 0 0,0-1-1 0 0,0 1 1 0 0,-1-1 0 0 0,1 0-1 0 0,0 0 1 0 0,0 1 0 0 0,-1-1-1 0 0,1 0 1 0 0,0 0-1 0 0,-1 0 1 0 0,1 1 0 0 0,-1-1-1 0 0,0 0 1 0 0,1 0-1 0 0,-1 0 1 0 0,1 0 0 0 0,-1 0-1 0 0,0 0 1 0 0,0 0-1 0 0,0 0 1 0 0,0 0 0 0 0,1 0-1 0 0,-1 0 1 0 0,-1 0 0 0 0,1 0-1 0 0,0 0 1 0 0,0 0-1 0 0,0 0 1 0 0,0 0 0 0 0,-1 0-1 0 0,1 0 1 0 0,0 0-1 0 0,-1 0 1 0 0,1 0 0 0 0,-1 0-1 0 0,1 0 1 0 0,-1 0-1 0 0,0 0 1 0 0,1 1 0 0 0,-1-1-1 0 0,0 0 1 0 0,1 1-1 0 0,-2-1-33 0 0,-4-10 56 0 0,-2 1-1 0 0,1 0 0 0 0,-1 1 1 0 0,-1-1-1 0 0,0 2 1 0 0,0-1-1 0 0,-1 1 0 0 0,0 1 1 0 0,0 0-1 0 0,-1 0 0 0 0,1 1 1 0 0,-2 0-1 0 0,1 1 0 0 0,0 1 1 0 0,-1-1-1 0 0,0 2 0 0 0,0 0 1 0 0,0 0-1 0 0,-1 1 0 0 0,1 0 1 0 0,-1 1-1 0 0,-4 1-55 0 0,7 1 9 0 0,1 0 1 0 0,0 1-1 0 0,0 0 0 0 0,1 0 1 0 0,-1 1-1 0 0,0 0 0 0 0,1 1 1 0 0,0 0-1 0 0,0 0 0 0 0,0 1 1 0 0,0 0-1 0 0,1 0 0 0 0,-1 1 1 0 0,1 0-1 0 0,1 0 0 0 0,-1 1 1 0 0,1 0-1 0 0,0 0 0 0 0,1 0 1 0 0,0 1-1 0 0,0-1 0 0 0,0 1 1 0 0,1 0-1 0 0,1 1 0 0 0,-1-1 1 0 0,1 1-1 0 0,0 0 0 0 0,1 0 1 0 0,0-1-1 0 0,1 2 0 0 0,-1 3-9 0 0,0-4 22 0 0,1-1 0 0 0,-1 0 0 0 0,2 0-1 0 0,-1 1 1 0 0,1-1 0 0 0,0 0 0 0 0,1 1-1 0 0,0-1 1 0 0,0 0 0 0 0,0 0-1 0 0,2 1 1 0 0,-1-1 0 0 0,1-1 0 0 0,0 1-1 0 0,0 0 1 0 0,1-1 0 0 0,0 1-1 0 0,0-1 1 0 0,1 0 0 0 0,0-1 0 0 0,0 1-1 0 0,1-1 1 0 0,-1 0 0 0 0,1 0 0 0 0,1-1-1 0 0,-1 1 1 0 0,1-1 0 0 0,0-1-1 0 0,0 1 1 0 0,0-1 0 0 0,1-1 0 0 0,0 1-1 0 0,-1-1 1 0 0,6 1-22 0 0,-2-2-30 0 0,0 0 0 0 0,1-1-1 0 0,-1 0 1 0 0,1 0 0 0 0,-1-1 0 0 0,0-1 0 0 0,1 0-1 0 0,-1 0 1 0 0,1-1 0 0 0,-1-1 0 0 0,0 0 0 0 0,0 0-1 0 0,0-1 1 0 0,-1-1 0 0 0,1 0 0 0 0,-1 0-1 0 0,0-1 1 0 0,-1 0 0 0 0,1-1 0 0 0,-1 0 0 0 0,0 0-1 0 0,-1-1 1 0 0,0 0 0 0 0,0 0 0 0 0,-1-1 0 0 0,0 0-1 0 0,0-1 1 0 0,-1 0 0 0 0,4-7 30 0 0,25-58-10 0 0,-4-2 1 0 0,-2-1-1 0 0,-5-1 0 0 0,-2-1 1 0 0,-4-1-1 0 0,3-52 10 0 0,-17 80 646 0 0,-4 51-497 0 0,-18-25 327 0 0,14 31-463 0 0,0 0 0 0 0,1 1 0 0 0,0-1 0 0 0,0 1 0 0 0,0-1 0 0 0,0 1 0 0 0,1 0 0 0 0,0 0 0 0 0,0 0 0 0 0,0 0 0 0 0,0 0 0 0 0,1 0 0 0 0,0 1 0 0 0,0-1 0 0 0,1 1 0 0 0,-1-1 1 0 0,1 4-14 0 0,0-7 5 0 0,-3 35 123 0 0,2 0 0 0 0,2 1 0 0 0,1-1 0 0 0,1 0-1 0 0,3 0 1 0 0,1 0 0 0 0,1 0 0 0 0,3-1 0 0 0,7 18-128 0 0,-12-39 21 0 0,0 0 1 0 0,0-1 0 0 0,2 0-1 0 0,-1 0 1 0 0,2-1-1 0 0,0 0 1 0 0,1 0-1 0 0,0-1 1 0 0,0-1-1 0 0,1 0 1 0 0,1 0 0 0 0,0-1-1 0 0,1 0 1 0 0,-1-1-1 0 0,2 0 1 0 0,-1-1-1 0 0,1-1 1 0 0,1 0-1 0 0,-1-1 1 0 0,1-1 0 0 0,0 0-1 0 0,0-1 1 0 0,1-1-1 0 0,-1 0 1 0 0,1-1-1 0 0,0 0 1 0 0,3-1-22 0 0,-11-2-50 0 0,0 0 0 0 0,0-1 0 0 0,1 0 1 0 0,-1 0-1 0 0,-1 0 0 0 0,1-1 0 0 0,0 0 0 0 0,-1-1 0 0 0,1 0 0 0 0,-1 0 1 0 0,0 0-1 0 0,0-1 0 0 0,-1 0 0 0 0,1-1 0 0 0,-1 1 0 0 0,0-1 0 0 0,-1 0 1 0 0,0-1-1 0 0,0 1 0 0 0,0-1 0 0 0,0 0 0 0 0,-1 0 0 0 0,0-1 1 0 0,-1 1-1 0 0,0-1 0 0 0,0 0 0 0 0,0 1 0 0 0,-1-1 0 0 0,-1-1 0 0 0,1 1 1 0 0,-1 0-1 0 0,0 0 0 0 0,-1-1 0 0 0,0-6 50 0 0,-1 9-23 0 0,0 1 1 0 0,0 0-1 0 0,0 0 0 0 0,0 0 1 0 0,-1 0-1 0 0,0 0 0 0 0,0 1 1 0 0,0-1-1 0 0,-1 0 0 0 0,1 1 1 0 0,-1 0-1 0 0,0-1 0 0 0,-1 1 1 0 0,1 0-1 0 0,0 1 0 0 0,-1-1 1 0 0,0 1-1 0 0,0-1 0 0 0,0 1 1 0 0,-1 0-1 0 0,1 1 0 0 0,-1-1 1 0 0,1 1-1 0 0,-1 0 0 0 0,0 0 1 0 0,0 0-1 0 0,0 1 0 0 0,0-1 1 0 0,0 1 22 0 0,-156-21-197 0 0,152 22 201 0 0,1 0 1 0 0,-1 0-1 0 0,1 1 0 0 0,0 1 1 0 0,-1-1-1 0 0,1 1 1 0 0,0 1-1 0 0,0-1 0 0 0,0 1 1 0 0,0 1-1 0 0,0 0 0 0 0,1 0 1 0 0,0 0-1 0 0,0 1 0 0 0,0 0 1 0 0,0 0-1 0 0,1 1 1 0 0,0 0-1 0 0,0 0 0 0 0,0 0 1 0 0,1 1-1 0 0,0 0 0 0 0,0 0 1 0 0,1 0-1 0 0,-1 0 1 0 0,2 1-1 0 0,-1 0 0 0 0,1 0 1 0 0,0 0-1 0 0,1 0 0 0 0,-1 5-4 0 0,3-6 7 0 0,0-1 1 0 0,1 1-1 0 0,0 0 0 0 0,0-1 0 0 0,1 1 0 0 0,-1-1 0 0 0,2 0 0 0 0,-1 0 0 0 0,0 1 0 0 0,1-2 1 0 0,0 1-1 0 0,1 0 0 0 0,-1 0 0 0 0,1-1 0 0 0,0 0 0 0 0,1 0 0 0 0,-1 0 0 0 0,1 0 0 0 0,0-1 0 0 0,0 0 1 0 0,0 0-1 0 0,1 0 0 0 0,-1-1 0 0 0,1 1 0 0 0,0-1 0 0 0,0-1 0 0 0,0 1 0 0 0,1-1 0 0 0,5 1-7 0 0,190 34-1336 0 0,-184-36 685 0 0,0 0-1 0 0,1-1 0 0 0,-1-2 1 0 0,0 1-1 0 0,0-2 0 0 0,0-1 1 0 0,0 0-1 0 0,0-1 1 0 0,-1-1-1 0 0,1 0 0 0 0,6-5 652 0 0,4-4-1424 0 0</inkml:trace>
  <inkml:trace contextRef="#ctx0" brushRef="#br0" timeOffset="-101843.43">22671 5948 1292 0 0,'7'12'4713'0'0,"20"99"-3020"0"0,-23 50 1264 0 0,-4-159-2622 0 0,-8-10 829 0 0,6-17-1160 0 0,1 0 0 0 0,1 0 1 0 0,1 0-1 0 0,1 0 0 0 0,2 0 0 0 0,0 1 1 0 0,1-1-1 0 0,2 1 0 0 0,0 0 0 0 0,2 1 1 0 0,1 0-1 0 0,0 0 0 0 0,2 1 1 0 0,0 0-1 0 0,11-12-4 0 0,-23 34-2 0 0,0-1 0 0 0,0 0 0 0 0,1 0 0 0 0,-1 1 0 0 0,1-1 0 0 0,-1 1 0 0 0,1-1 0 0 0,-1 0 0 0 0,1 1 0 0 0,-1-1 0 0 0,1 1 0 0 0,-1-1 0 0 0,1 1 0 0 0,-1-1 0 0 0,1 1 0 0 0,0 0 0 0 0,-1-1 0 0 0,1 1 0 0 0,0 0 0 0 0,0-1 0 0 0,-1 1 0 0 0,1 0 0 0 0,0 0 0 0 0,0 0 0 0 0,-1 0 0 0 0,1-1 0 0 0,0 1 0 0 0,0 0 0 0 0,-1 0 0 0 0,1 1 0 0 0,0-1 0 0 0,0 0 0 0 0,-1 0 0 0 0,1 0 0 0 0,0 0 0 0 0,0 1 0 0 0,-1-1 0 0 0,1 0 0 0 0,0 1 0 0 0,-1-1 0 0 0,1 0 0 0 0,0 1 0 0 0,-1-1 0 0 0,1 1 0 0 0,-1-1 0 0 0,1 1 0 0 0,-1 0 0 0 0,1-1 1 0 0,-1 1-1 0 0,1-1 0 0 0,-1 1 0 0 0,1 0 0 0 0,-1-1 0 0 0,0 1 0 0 0,1 0 0 0 0,-1-1 0 0 0,0 1 0 0 0,0 0 0 0 0,0 0 0 0 0,1 0 2 0 0,20 48 24 0 0,76 216-78 0 0,-61-192 330 0 0,-35-73-182 0 0,3-3 40 0 0,82-134 194 0 0,-45 53-545 0 0,-39 81 219 0 0,70-90-378 0 0,-70 91 366 0 0,0 1-1 0 0,0-1 0 0 0,0 0 0 0 0,1 1 0 0 0,-1 0 0 0 0,0-1 0 0 0,1 1 0 0 0,-1 0 0 0 0,1 0 0 0 0,-1 0 0 0 0,1 0 0 0 0,0 1 0 0 0,-1-1 0 0 0,1 1 0 0 0,0 0 0 0 0,0-1 0 0 0,-1 1 0 0 0,1 1 0 0 0,0-1 0 0 0,-1 0 0 0 0,1 1 1 0 0,0-1-1 0 0,-1 1 0 0 0,1 0 0 0 0,0-1 0 0 0,-1 1 0 0 0,1 1 0 0 0,-1-1 0 0 0,0 0 0 0 0,1 1 0 0 0,-1-1 0 0 0,0 1 0 0 0,0-1 0 0 0,0 1 0 0 0,0 0 0 0 0,0 0 0 0 0,0 0 0 0 0,-1 0 0 0 0,1 1 0 0 0,1 0 11 0 0,-1 1-4 0 0,1 1-1 0 0,0-1 1 0 0,-1 0-1 0 0,0 0 1 0 0,0 1-1 0 0,0-1 1 0 0,-1 1-1 0 0,1 0 1 0 0,-1-1-1 0 0,0 1 1 0 0,0 0 0 0 0,-1 0-1 0 0,0 0 1 0 0,0 0-1 0 0,0 0 1 0 0,0-1-1 0 0,-1 1 1 0 0,1 0-1 0 0,-1 0 1 0 0,-1 0-1 0 0,1-1 1 0 0,-1 1-1 0 0,1-1 1 0 0,-1 1-1 0 0,0-1 1 0 0,-1 1-1 0 0,1-1 1 0 0,-1 0-1 0 0,0 0 5 0 0,-52 21-2808 0 0,54-25 1931 0 0,1 0-26 0 0,-5-15-2735 0 0,8 9 2418 0 0</inkml:trace>
  <inkml:trace contextRef="#ctx0" brushRef="#br0" timeOffset="-101562.622">23553 5815 1720 0 0,'4'12'7188'0'0,"16"45"-4637"0"0,10 31-2392 0 0,-31-88-277 0 0,1 0 1 0 0,-1 0-1 0 0,1 0 0 0 0,0 0 0 0 0,-1 0 0 0 0,1 0 0 0 0,-1 0 0 0 0,1 0 0 0 0,0 0 0 0 0,-1 0 0 0 0,1 0 0 0 0,-1 0 0 0 0,1 0 0 0 0,0 1 0 0 0,-1-1 0 0 0,1 0 0 0 0,0 0 0 0 0,-1 0 1 0 0,1 1-1 0 0,0-1 0 0 0,-1 0 0 0 0,1 0 0 0 0,0 1 0 0 0,-1-1 0 0 0,1 0 0 0 0,0 1 0 0 0,0-1 0 0 0,0 0 0 0 0,-1 1 0 0 0,1-1 0 0 0,0 0 0 0 0,0 1 0 0 0,0-1 0 0 0,0 0 1 0 0,0 1-1 0 0,-1-1 0 0 0,1 1 0 0 0,0-1 0 0 0,0 0 0 0 0,0 1 0 0 0,0-1 0 0 0,0 1 0 0 0,0-1 0 0 0,0 0 0 0 0,0 1 0 0 0,1-1 0 0 0,-1 1 0 0 0,0-1 0 0 0,0 0 0 0 0,0 1 1 0 0,0-1-1 0 0,0 0 0 0 0,1 1 118 0 0,-27-26-2405 0 0,14 5 1210 0 0</inkml:trace>
  <inkml:trace contextRef="#ctx0" brushRef="#br0" timeOffset="-101312.414">23484 5521 1368 0 0,'-8'-59'8163'0'0,"8"58"-7754"0"0,0 1-176 0 0,0 0-139 0 0,7 2-2542 0 0,9 39-1910 0 0,-10-27 2893 0 0</inkml:trace>
  <inkml:trace contextRef="#ctx0" brushRef="#br0" timeOffset="-100909.693">24066 6187 1844 0 0,'-8'-74'4871'0'0,"34"-44"-3775"0"0,-8 47-375 0 0,-2-34 43 0 0,-5-1 0 0 0,-4-1 0 0 0,-5-31-764 0 0,-23 83 416 0 0,20 55-405 0 0,-1 0 0 0 0,0 0 0 0 0,1 0 0 0 0,-1 0 0 0 0,1 0-1 0 0,-1 1 1 0 0,0-1 0 0 0,1 0 0 0 0,-1 1 0 0 0,1-1 0 0 0,-1 1-1 0 0,1 0 1 0 0,-1-1 0 0 0,1 1 0 0 0,-1 0 0 0 0,1 0 0 0 0,0 0-1 0 0,-1 0 1 0 0,1 0 0 0 0,0 0 0 0 0,0 0 0 0 0,0 1 0 0 0,0-1-1 0 0,0 0 1 0 0,0 0 0 0 0,0 1 0 0 0,0-1 0 0 0,1 1 0 0 0,-1-1 0 0 0,0 1-1 0 0,1-1 1 0 0,0 1 0 0 0,-1-1 0 0 0,1 1 0 0 0,0 0 0 0 0,-1-1-1 0 0,1 1 1 0 0,0 0 0 0 0,0 0-11 0 0,-4 25-26 0 0,1 1-1 0 0,1 1 1 0 0,1-1-1 0 0,1 0 1 0 0,2 0-1 0 0,1 0 1 0 0,1 0-1 0 0,1 0 1 0 0,2-1 0 0 0,0 0-1 0 0,2 0 1 0 0,1-1-1 0 0,1 0 1 0 0,2-1-1 0 0,2 4 27 0 0,4 16-575 0 0,20 74-5665 0 0,-39-117 5054 0 0,0-2-39 0 0</inkml:trace>
  <inkml:trace contextRef="#ctx0" brushRef="#br0" timeOffset="-100248.746">23953 5857 1120 0 0,'4'-5'3761'0'0,"18"-15"-2830"0"0,16-1-558 0 0,1 2 1 0 0,1 1-1 0 0,0 2 1 0 0,2 2-1 0 0,-1 2 1 0 0,2 2-1 0 0,-1 1 1 0 0,2 3 0 0 0,5 0-374 0 0,-45 7 25 0 0,0-1 0 0 0,1 1 0 0 0,-1 0 0 0 0,0 0 0 0 0,1 0 0 0 0,-1 0 1 0 0,0 1-1 0 0,0 0 0 0 0,0 0 0 0 0,0 0 0 0 0,-1 0 0 0 0,1 0 0 0 0,0 1 1 0 0,-1 0-1 0 0,0 0 0 0 0,1 0 0 0 0,-1 0 0 0 0,0 0 0 0 0,-1 1 0 0 0,1-1 1 0 0,-1 1-1 0 0,1-1 0 0 0,-1 1 0 0 0,0 0 0 0 0,0 0 0 0 0,-1 0 0 0 0,1 0 1 0 0,-1 1-1 0 0,0-1 0 0 0,0 0 0 0 0,-1 1 0 0 0,1-1 0 0 0,-1 0 1 0 0,0 1-1 0 0,0-1 0 0 0,0 1 0 0 0,0-1 0 0 0,-1 0 0 0 0,0 1 0 0 0,-1 3-25 0 0,1-2 54 0 0,1 1-1 0 0,0 0 1 0 0,1 0-1 0 0,0 0 1 0 0,0 0-1 0 0,0 0 0 0 0,1 0 1 0 0,0-1-1 0 0,0 1 1 0 0,0-1-1 0 0,1 1 0 0 0,0-1 1 0 0,0 0-1 0 0,1 0 1 0 0,0 0-1 0 0,0-1 1 0 0,0 1-1 0 0,3 1-53 0 0,0-4 26 0 0,0-1 0 0 0,0 0 0 0 0,1 0 0 0 0,-1 0 0 0 0,0-1 0 0 0,1 0 0 0 0,0-1 0 0 0,-1 1-1 0 0,1-2 1 0 0,-1 1 0 0 0,1-1 0 0 0,-1 0 0 0 0,1 0 0 0 0,-1-1 0 0 0,0 0 0 0 0,1-1 0 0 0,-1 1 0 0 0,0-1 0 0 0,4-3-26 0 0,12-2 26 0 0,-14 6-11 0 0,0-1 0 0 0,0-1 0 0 0,0 1 0 0 0,0-1 0 0 0,0-1 0 0 0,-1 0 1 0 0,0 0-1 0 0,0 0 0 0 0,0-1 0 0 0,-1-1 0 0 0,0 1 0 0 0,0-1 0 0 0,0 0 0 0 0,-1-1 1 0 0,0 1-1 0 0,-1-1 0 0 0,1 0 0 0 0,-2-1 0 0 0,1 1 0 0 0,-1-1 0 0 0,0 0 0 0 0,-1 0 1 0 0,0 0-1 0 0,-1-1 0 0 0,1 1 0 0 0,-2-1 0 0 0,0 1 0 0 0,0-3-15 0 0,-64-65 996 0 0,60 121-632 0 0,38 145 74 0 0,9 126-26 0 0,-44-310-398 0 0,2 31 38 0 0,-2 1 0 0 0,-2-1 1 0 0,-1 0-1 0 0,-2 0 0 0 0,-1 0 0 0 0,-2-1 1 0 0,-9 26-53 0 0,12-51 18 0 0,1 0 0 0 0,-2 0 1 0 0,1 0-1 0 0,-1-1 1 0 0,-1 0-1 0 0,0 0 0 0 0,0 0 1 0 0,0-1-1 0 0,-1 0 0 0 0,-1-1 1 0 0,1 0-1 0 0,-1 0 0 0 0,0-1 1 0 0,-8 4-19 0 0,13-7 3 0 0,0-1 0 0 0,0 0 0 0 0,0 0 1 0 0,-1-1-1 0 0,1 1 0 0 0,0-1 0 0 0,-1 0 0 0 0,1 0 1 0 0,-1 0-1 0 0,0-1 0 0 0,1 0 0 0 0,-1 1 0 0 0,1-2 0 0 0,-1 1 1 0 0,0 0-1 0 0,1-1 0 0 0,-1 0 0 0 0,1 0 0 0 0,-1-1 1 0 0,1 1-1 0 0,0-1 0 0 0,-1 0 0 0 0,1 0 0 0 0,0 0 1 0 0,0 0-1 0 0,1-1 0 0 0,-1 0 0 0 0,0 0 0 0 0,1 0 1 0 0,-1 0-1 0 0,1 0 0 0 0,0-1 0 0 0,0 0 0 0 0,1 1 1 0 0,-1-1-1 0 0,0-1-3 0 0,-5-12-142 0 0,0 0 0 0 0,1 0 1 0 0,1-1-1 0 0,0 0 0 0 0,2 0 0 0 0,0 0 1 0 0,1-1-1 0 0,0 1 0 0 0,2-1 1 0 0,0 1-1 0 0,2-12 142 0 0,1 2-413 0 0,1 0 1 0 0,1 1-1 0 0,1-1 1 0 0,2 1-1 0 0,0 1 1 0 0,2-1-1 0 0,1 1 0 0 0,1 1 1 0 0,1 0-1 0 0,1 1 1 0 0,2 0-1 0 0,0 1 1 0 0,1 0-1 0 0,2 1 1 0 0,0 1-1 0 0,1 1 0 0 0,1 1 1 0 0,13-9 412 0 0,33-27-2520 0 0,-36 32 1336 0 0</inkml:trace>
  <inkml:trace contextRef="#ctx0" brushRef="#br0" timeOffset="-99729.096">25847 5273 2324 0 0,'0'-1'96'0'0,"-1"-1"0"0"0,0 1 0 0 0,0-1-1 0 0,0 1 1 0 0,0-1 0 0 0,0 1 0 0 0,-1-1 0 0 0,1 1-1 0 0,0 0 1 0 0,-1 0 0 0 0,1-1 0 0 0,0 1 0 0 0,-1 0-1 0 0,1 0 1 0 0,-1 1 0 0 0,0-1 0 0 0,1 0-1 0 0,-1 0 1 0 0,0 1 0 0 0,0-1 0 0 0,1 1 0 0 0,-1 0-1 0 0,0-1 1 0 0,0 1 0 0 0,1 0 0 0 0,-1 0 0 0 0,0 0-1 0 0,0 0 1 0 0,0 1 0 0 0,1-1 0 0 0,-1 0 0 0 0,0 1-1 0 0,0-1 1 0 0,1 1 0 0 0,-1-1 0 0 0,0 1 0 0 0,1 0-1 0 0,-1 0 1 0 0,0 0 0 0 0,1 0 0 0 0,0 0 0 0 0,-1 0-1 0 0,1 0 1 0 0,-1 0 0 0 0,1 1 0 0 0,0-1 0 0 0,0 1-1 0 0,0-1 1 0 0,0 1 0 0 0,0-1-96 0 0,-51 83 1503 0 0,39-37-1039 0 0,3 0-1 0 0,1 1 1 0 0,3-1 0 0 0,1 1 0 0 0,3 1-1 0 0,2-1 1 0 0,2 0 0 0 0,2 0 0 0 0,8 39-464 0 0,5 128 318 0 0,-32-86-1653 0 0,13-127 1129 0 0,0 0-1 0 0,-1 1 0 0 0,0-1 0 0 0,1 0 1 0 0,-1 0-1 0 0,0 0 0 0 0,0-1 0 0 0,0 1 1 0 0,0-1-1 0 0,0 1 0 0 0,-1-1 0 0 0,1 0 1 0 0,0 0-1 0 0,-1-1 0 0 0,1 1 0 0 0,0-1 1 0 0,-1 0-1 0 0,1 1 0 0 0,-1-1 0 0 0,1-1 0 0 0,-1 1 1 0 0,1 0-1 0 0,0-1 0 0 0,-1 0 0 0 0,1 0 1 0 0,0 0-1 0 0,0 0 0 0 0,-1 0 0 0 0,1-1 1 0 0,0 0-1 0 0,0 1 0 0 0,1-1 0 0 0,-1 0 1 0 0,0 0-1 0 0,0 0 0 0 0,1-1 0 0 0,0 1 1 0 0,-1-1-1 0 0,1 1 0 0 0,0-1 0 0 0,0 0 1 0 0,0 0-1 0 0,1 0 0 0 0,-1 0 0 0 0,0-2 207 0 0,-20-16-1202 0 0</inkml:trace>
  <inkml:trace contextRef="#ctx0" brushRef="#br0" timeOffset="-99277.239">25494 5747 1552 0 0,'17'-16'441'0'0,"2"0"-1"0"0,0 0 1 0 0,0 2-1 0 0,2 0 1 0 0,0 2 0 0 0,0 0-1 0 0,1 1 1 0 0,0 1-1 0 0,1 2 1 0 0,0 0-1 0 0,1 1 1 0 0,-1 1-1 0 0,1 2 1 0 0,2 0-441 0 0,-20 6 71 0 0,0 1 0 0 0,1 0-1 0 0,-1 0 1 0 0,-1 1 0 0 0,1 0 0 0 0,0 0 0 0 0,-1 0 0 0 0,0 0-1 0 0,0 1 1 0 0,0 0 0 0 0,-1 0 0 0 0,1 1 0 0 0,-1-1-1 0 0,0 1 1 0 0,-1 0 0 0 0,1 0 0 0 0,-1 0 0 0 0,-1 0 0 0 0,1 1-1 0 0,-1-1 1 0 0,0 1 0 0 0,0-1 0 0 0,-1 1 0 0 0,0 0-1 0 0,0 0 1 0 0,-1 0 0 0 0,1-1 0 0 0,-2 6-71 0 0,0-6 52 0 0,1 0 1 0 0,0 0 0 0 0,0 0-1 0 0,0 0 1 0 0,1 0-1 0 0,0 0 1 0 0,0 0-1 0 0,0 0 1 0 0,1 0-1 0 0,0 0 1 0 0,0-1-1 0 0,1 1 1 0 0,-1-1-1 0 0,1 1 1 0 0,0-1 0 0 0,1 0-1 0 0,-1 0 1 0 0,1 0-1 0 0,0-1 1 0 0,0 1-1 0 0,1-1 1 0 0,-1 0-1 0 0,1 0 1 0 0,0-1-1 0 0,0 1 1 0 0,0-1 0 0 0,0 0-1 0 0,1 0 1 0 0,-1-1-1 0 0,1 0 1 0 0,4 1-53 0 0,6-3 31 0 0,0-1 1 0 0,1-2 0 0 0,-1 1 0 0 0,0-2-1 0 0,0 0 1 0 0,0-1 0 0 0,-1 0-1 0 0,0-2 1 0 0,0 0 0 0 0,0 0 0 0 0,-1-1-1 0 0,0-1 1 0 0,0 0 0 0 0,-1-1-1 0 0,0-1 1 0 0,-1 0 0 0 0,0 0 0 0 0,-1-2-1 0 0,-1 1 1 0 0,0-1 0 0 0,0-1-1 0 0,-1 1 1 0 0,4-11-32 0 0,-12 24 4 0 0,0-1 0 0 0,0 0 1 0 0,-1 1-1 0 0,1-1 0 0 0,0 0 0 0 0,-1 1 0 0 0,1-1 0 0 0,0 0 1 0 0,-1 0-1 0 0,1 1 0 0 0,-1-1 0 0 0,1 0 0 0 0,-1 0 0 0 0,0 0 1 0 0,1 0-1 0 0,-1 0 0 0 0,0 0 0 0 0,1 0 0 0 0,-1 0 0 0 0,0 0 1 0 0,0 0-1 0 0,0 0 0 0 0,0 0 0 0 0,0 0 0 0 0,0 0 0 0 0,0 0 1 0 0,0 0-1 0 0,-1 0 0 0 0,1 0 0 0 0,0 0 0 0 0,-1 0 0 0 0,1 1 1 0 0,0-1-1 0 0,-1 0 0 0 0,1 0 0 0 0,-1 0 0 0 0,1 0 0 0 0,-1 0 1 0 0,0 1-1 0 0,1-1 0 0 0,-1 0 0 0 0,0 1 0 0 0,0-1 0 0 0,1 0 1 0 0,-1 1-1 0 0,0-1 0 0 0,0 1 0 0 0,0-1 0 0 0,0 1 0 0 0,0 0 1 0 0,0-1-1 0 0,0 1 0 0 0,1 0 0 0 0,-1-1 0 0 0,0 1 0 0 0,0 0 1 0 0,0 0-1 0 0,0 0 0 0 0,0 0 0 0 0,0 0 0 0 0,0 0 0 0 0,0 0 0 0 0,0 1 1 0 0,0-1-1 0 0,0 0 0 0 0,0 0 0 0 0,0 1 0 0 0,0-1 0 0 0,0 0-4 0 0,-2 4 1 0 0,0 0-1 0 0,0 0 0 0 0,1 0 0 0 0,-1 0 0 0 0,1 0 0 0 0,0 1 0 0 0,0-1 0 0 0,0 1 0 0 0,1-1 0 0 0,0 1 0 0 0,0 0 0 0 0,0-1 0 0 0,0 1 0 0 0,1 0 1 0 0,0 0-1 0 0,0-1 0 0 0,0 1 0 0 0,0 0 0 0 0,1 0 0 0 0,0 0 0 0 0,0-1 0 0 0,0 1 0 0 0,0 0 0 0 0,1-1 0 0 0,0 0 0 0 0,0 1 0 0 0,0-1 0 0 0,1 0 0 0 0,2 4 0 0 0,87 97-1497 0 0,-39-56-4416 0 0,-49-44 3369 0 0,-4-5 1300 0 0</inkml:trace>
  <inkml:trace contextRef="#ctx0" brushRef="#br0" timeOffset="-98793.333">26505 5573 956 0 0,'9'88'4384'0'0,"-4"49"-1671"0"0,-5-135-2614 0 0,0 0 0 0 0,0 0 0 0 0,-1 0 0 0 0,1 0 0 0 0,-1 0 0 0 0,1 0-1 0 0,-1-1 1 0 0,0 1 0 0 0,0 0 0 0 0,0 0 0 0 0,0-1 0 0 0,0 1 0 0 0,0 0-1 0 0,0-1 1 0 0,-1 1 0 0 0,1-1 0 0 0,-1 1 0 0 0,1-1 0 0 0,-1 0 0 0 0,1 0-1 0 0,-1 0 1 0 0,0 0 0 0 0,1 0 0 0 0,-1 0 0 0 0,0 0 0 0 0,0 0 0 0 0,0-1-1 0 0,0 1 1 0 0,-2 0-99 0 0,4-10 54 0 0,0 0-1 0 0,0 1 0 0 0,1-1 1 0 0,0 0-1 0 0,0 1 1 0 0,1-1-1 0 0,0 1 0 0 0,1 0 1 0 0,-1 0-1 0 0,2 0 0 0 0,-1 0 1 0 0,1 0-1 0 0,0 0 0 0 0,1 1 1 0 0,0 0-1 0 0,0 0 0 0 0,0 0 1 0 0,3-2-54 0 0,-2 1 49 0 0,-2 1-65 0 0,0 1 0 0 0,0 0 0 0 0,1 0-1 0 0,-1 0 1 0 0,1 0 0 0 0,1 1 0 0 0,-1 0 0 0 0,1 0-1 0 0,0 0 1 0 0,0 1 0 0 0,0 0 0 0 0,1 0-1 0 0,-1 1 1 0 0,1-1 0 0 0,0 2 0 0 0,0-1-1 0 0,0 1 1 0 0,0 0 0 0 0,0 0 0 0 0,5 0 16 0 0,14 23-64 0 0,21 83 37 0 0,-27-39-936 0 0,-18-62 685 0 0,0-1 0 0 0,0 1-1 0 0,0-1 1 0 0,0 1 0 0 0,1-1-1 0 0,-1 0 1 0 0,1 0 0 0 0,0 0-1 0 0,-1-1 1 0 0,1 1 0 0 0,0-1-1 0 0,0 1 1 0 0,0-1 0 0 0,0 0-1 0 0,0 0 1 0 0,1 0 0 0 0,-1-1-1 0 0,0 1 1 0 0,0-1 0 0 0,1 1-1 0 0,-1-1 1 0 0,0 0 0 0 0,0-1-1 0 0,1 1 1 0 0,-1 0 0 0 0,0-1-1 0 0,0 0 1 0 0,3-1 278 0 0,29-8-1219 0 0</inkml:trace>
  <inkml:trace contextRef="#ctx0" brushRef="#br0" timeOffset="-98559.329">27111 5513 1300 0 0,'-3'0'191'0'0,"-1"-1"-1"0"0,0 1 1 0 0,0 0-1 0 0,0 0 1 0 0,0 0-1 0 0,0 1 1 0 0,1 0-1 0 0,-1-1 1 0 0,0 1-1 0 0,0 0 1 0 0,1 1-1 0 0,-1-1 1 0 0,1 1 0 0 0,-1-1-1 0 0,1 1 1 0 0,-1 0-1 0 0,1 0 1 0 0,0 1-1 0 0,0-1 1 0 0,0 1-1 0 0,0-1 1 0 0,1 1-1 0 0,-1 0 1 0 0,1 0-1 0 0,0 0 1 0 0,-2 2-191 0 0,-2 2 53 0 0,1-1 0 0 0,-1 2 0 0 0,1-1 0 0 0,0 1 0 0 0,1-1 0 0 0,0 1 0 0 0,0 0 0 0 0,0 1 1 0 0,1-1-1 0 0,1 1 0 0 0,-1 0 0 0 0,1-1 0 0 0,1 1 0 0 0,0 0 0 0 0,0 0 0 0 0,0 0 0 0 0,2 0 0 0 0,-1 0 0 0 0,1 0 0 0 0,0 0 0 0 0,0 0 0 0 0,1-1 0 0 0,1 1 1 0 0,-1 0-1 0 0,2-1 0 0 0,-1 0 0 0 0,1 1 0 0 0,0-1 0 0 0,1-1 0 0 0,-1 1 0 0 0,2-1 0 0 0,-1 0 0 0 0,1 0 0 0 0,0 0 0 0 0,0-1 0 0 0,1 0 0 0 0,0 0 1 0 0,0-1-1 0 0,0 1 0 0 0,1-2 0 0 0,0 1 0 0 0,0-1 0 0 0,0 0 0 0 0,0-1 0 0 0,1 0 0 0 0,-1 0 0 0 0,4 0-53 0 0,-3-3-309 0 0,-1-1 0 0 0,1 0 0 0 0,0-1 0 0 0,0 0 0 0 0,-1 0 0 0 0,1-1 0 0 0,-1 0 1 0 0,1 0-1 0 0,-1-1 0 0 0,0 0 0 0 0,-1 0 0 0 0,1-1 0 0 0,-1 0 0 0 0,0-1 0 0 0,0 0 0 0 0,0 0 0 0 0,-1 0 0 0 0,1-2 309 0 0,16-19-1239 0 0</inkml:trace>
  <inkml:trace contextRef="#ctx0" brushRef="#br0" timeOffset="-98126.544">27443 5209 1280 0 0,'-8'-1'3005'0'0,"-5"47"-1797"0"0,9-6-715 0 0,2 0 0 0 0,2 0 0 0 0,2 0 0 0 0,1 0 1 0 0,2-1-1 0 0,8 29-493 0 0,11 150 1342 0 0,-23-215-1339 0 0,-1 0 1 0 0,0 0-1 0 0,0 0 1 0 0,0 0-1 0 0,0 0 1 0 0,0 0-1 0 0,-1 0 1 0 0,0 0-1 0 0,1-1 1 0 0,-1 1-1 0 0,0 0 1 0 0,0 0 0 0 0,0-1-1 0 0,-1 1 1 0 0,1 0-1 0 0,-1-1 1 0 0,0 1-1 0 0,1-1 1 0 0,-1 0-1 0 0,0 0 1 0 0,0 0-1 0 0,0 1 1 0 0,-1-2-1 0 0,1 1 1 0 0,0 0-1 0 0,-1 0 1 0 0,1-1 0 0 0,-1 0-1 0 0,0 1 1 0 0,1-1-1 0 0,-1 0 1 0 0,0 0-1 0 0,0 0 1 0 0,0-1-1 0 0,0 1 1 0 0,1-1-1 0 0,-1 0 1 0 0,0 1-1 0 0,0-1 1 0 0,0 0-1 0 0,0-1 1 0 0,0 1 0 0 0,-1-1-4 0 0,-2-3-60 0 0,1-1 1 0 0,-1 0 0 0 0,1 0 0 0 0,0 0-1 0 0,1-1 1 0 0,-1 1 0 0 0,1-1 0 0 0,0-1-1 0 0,1 1 1 0 0,-1 0 0 0 0,1-1 0 0 0,0 1-1 0 0,1-1 1 0 0,0 0 0 0 0,0 0 0 0 0,0 0-1 0 0,1 0 1 0 0,0 0 0 0 0,1-1 0 0 0,-1 1-1 0 0,1 0 1 0 0,1 0 0 0 0,-1-1 0 0 0,1 1-1 0 0,1 0 1 0 0,-1 0 0 0 0,1 0 0 0 0,0 0 0 0 0,1 0-1 0 0,-1 1 1 0 0,2-1 0 0 0,-1 1 0 0 0,1 0-1 0 0,-1-1 1 0 0,2 2 0 0 0,-1-1 0 0 0,1 0-1 0 0,0 1 1 0 0,0 0 0 0 0,0 0 0 0 0,1 0-1 0 0,4-2 60 0 0,0-1 69 0 0,1 0 0 0 0,0 1 1 0 0,0 0-1 0 0,1 1 0 0 0,-1 0 0 0 0,1 1 0 0 0,1 0 0 0 0,-1 1 0 0 0,1 0 0 0 0,0 1 0 0 0,0 1 0 0 0,0 0 0 0 0,0 1 0 0 0,0 0 0 0 0,0 1 0 0 0,0 0 0 0 0,0 1 0 0 0,0 0 0 0 0,0 2 1 0 0,0-1-1 0 0,0 1 0 0 0,-1 1 0 0 0,1 0 0 0 0,-1 1 0 0 0,0 1 0 0 0,0 0 0 0 0,-1 0 0 0 0,0 1 0 0 0,0 0 0 0 0,0 1 0 0 0,2 3-69 0 0,-5-5 108 0 0,0 0 0 0 0,0 1 0 0 0,-1-1 0 0 0,0 2 0 0 0,0-1 0 0 0,-1 1 0 0 0,0 0 0 0 0,0 0 0 0 0,-1 1 0 0 0,0-1 0 0 0,-1 1 0 0 0,1 0 0 0 0,-2 1 0 0 0,1-1 0 0 0,-1 1 0 0 0,-1-1 0 0 0,0 1 0 0 0,0 4-108 0 0,-9 21-307 0 0,5-34 112 0 0,0 0 0 0 0,0 0 0 0 0,0 0 0 0 0,0-1 0 0 0,0 1 1 0 0,0-1-1 0 0,0 0 0 0 0,0 0 0 0 0,0 1 0 0 0,0-1 0 0 0,0-1 0 0 0,-1 1 0 0 0,1 0 1 0 0,0 0-1 0 0,0-1 0 0 0,0 1 0 0 0,0-1 0 0 0,0 0 0 0 0,0 1 0 0 0,1-1 1 0 0,-1 0-1 0 0,0 0 0 0 0,0 0 0 0 0,0 0 0 0 0,1-1 0 0 0,-1 1 0 0 0,1 0 0 0 0,-1-1 1 0 0,1 1-1 0 0,-1-1 0 0 0,1 0 0 0 0,0 1 0 0 0,0-1 0 0 0,0 0 0 0 0,-1-1 195 0 0,-10-18-1331 0 0,2-3 8 0 0</inkml:trace>
  <inkml:trace contextRef="#ctx0" brushRef="#br0" timeOffset="-97858.129">27863 5270 2164 0 0,'-3'-7'1208'0'0,"0"4"-156"0"0,0 0-168 0 0,3 0-167 0 0,-5 1-101 0 0,2-1-216 0 0,1 2-104 0 0,-1 1-108 0 0,3 0-208 0 0,2 1 8 0 0,1 2-420 0 0,0 0-340 0 0,13 5-573 0 0,2-1-23 0 0,2-2 120 0 0,0 2-4 0 0</inkml:trace>
  <inkml:trace contextRef="#ctx0" brushRef="#br0" timeOffset="-97314.484">28303 5455 1240 0 0,'-34'-6'4382'0'0,"-21"23"-3322"0"0,55-17-1037 0 0,-16 7 223 0 0,1 0 0 0 0,-1 1 0 0 0,2 0 0 0 0,-1 1 0 0 0,1 1 0 0 0,1 0 0 0 0,0 1 0 0 0,0 1 0 0 0,1 0 0 0 0,0 0 0 0 0,1 1 0 0 0,1 1 0 0 0,0 0 0 0 0,1 0 0 0 0,0 1 0 0 0,1 0 0 0 0,1 0 0 0 0,1 1 0 0 0,0 0 0 0 0,0 3-246 0 0,5-18 21 0 0,1-1-1 0 0,0 1 1 0 0,0 0-1 0 0,0 0 1 0 0,0-1-1 0 0,0 1 1 0 0,0 0-1 0 0,0 0 1 0 0,0 0-1 0 0,0-1 1 0 0,0 1-1 0 0,0 0 1 0 0,0 0-1 0 0,0-1 0 0 0,1 1 1 0 0,-1 0-1 0 0,0 0 1 0 0,0-1-1 0 0,1 1 1 0 0,-1 0-1 0 0,1-1 1 0 0,-1 1-1 0 0,1-1 1 0 0,-1 1-1 0 0,1 0 1 0 0,-1-1-1 0 0,1 1 1 0 0,-1-1-1 0 0,1 1 1 0 0,0-1-1 0 0,-1 0 1 0 0,1 1-1 0 0,0-1 1 0 0,-1 0-1 0 0,1 1 1 0 0,0-1-1 0 0,0 0 1 0 0,-1 0-1 0 0,1 1 1 0 0,0-1-1 0 0,0 0 1 0 0,-1 0-1 0 0,1 0 1 0 0,0 0-1 0 0,0 0 1 0 0,-1 0-1 0 0,1 0 1 0 0,0-1-1 0 0,0 1 1 0 0,-1 0-1 0 0,1 0 1 0 0,0 0-1 0 0,0-1 1 0 0,-1 1-1 0 0,1 0 1 0 0,0-1-1 0 0,-1 1 1 0 0,1-1-1 0 0,0 1 1 0 0,-1-1-1 0 0,1 0-20 0 0,50-20 140 0 0,94-99 18 0 0,-65 43-303 0 0,-75 73 155 0 0,-5 3-12 0 0,1 0 1 0 0,-1 1-1 0 0,0-1 0 0 0,1 0 0 0 0,-1 1 1 0 0,1-1-1 0 0,-1 1 0 0 0,0-1 0 0 0,1 1 1 0 0,0-1-1 0 0,-1 1 0 0 0,1-1 0 0 0,-1 1 1 0 0,1-1-1 0 0,0 1 0 0 0,-1 0 0 0 0,1-1 1 0 0,0 1-1 0 0,-1 0 0 0 0,1 0 0 0 0,0 0 1 0 0,-1-1-1 0 0,1 1 0 0 0,0 0 0 0 0,0 0 1 0 0,-1 0-1 0 0,1 0 0 0 0,0 0 0 0 0,-1 0 1 0 0,1 0-1 0 0,0 0 0 0 0,0 1 0 0 0,-1-1 1 0 0,1 0-1 0 0,0 0 0 0 0,-1 1 0 0 0,1-1 1 0 0,0 0-1 0 0,-1 1 0 0 0,1-1 0 0 0,0 0 1 0 0,-1 1-1 0 0,1-1 0 0 0,-1 1 0 0 0,1-1 1 0 0,-1 1-1 0 0,1-1 0 0 0,-1 1 1 0 0,1 0-1 0 0,-1-1 0 0 0,0 1 0 0 0,1 0 1 0 0,-1-1-1 0 0,0 1 0 0 0,0 0 0 0 0,1-1 1 0 0,-1 1-1 0 0,0 0 0 0 0,0-1 0 0 0,0 1 1 0 0,0 0-1 0 0,0 0 0 0 0,0-1 0 0 0,0 1 1 0 0,0 0-1 0 0,0-1 0 0 0,0 1 0 0 0,0 0 1 0 0,0 0-1 0 0,-1 0 2 0 0,23 128-204 0 0,15-160 551 0 0,-17 8-244 0 0,2 1 0 0 0,0 1 0 0 0,1 1 0 0 0,1 1 0 0 0,1 0 0 0 0,1 2 0 0 0,15-7-103 0 0,-39 23 3 0 0,1 1 0 0 0,0-1 0 0 0,-1 1 0 0 0,1 0 0 0 0,0 0 0 0 0,0 0 0 0 0,-1 0 0 0 0,1 0 0 0 0,0 1 1 0 0,-1-1-1 0 0,1 1 0 0 0,-1-1 0 0 0,1 1 0 0 0,0 0 0 0 0,-1 0 0 0 0,0 0 0 0 0,1 0 0 0 0,-1 1 0 0 0,0-1 0 0 0,1 1 0 0 0,-1 0 0 0 0,0-1 0 0 0,0 1 0 0 0,0 0 0 0 0,0 0 1 0 0,-1 0-1 0 0,1 0 0 0 0,-1 0 0 0 0,1 1 0 0 0,-1-1 0 0 0,1 0 0 0 0,-1 1 0 0 0,0-1 0 0 0,0 1 0 0 0,-1-1 0 0 0,1 1-3 0 0,29 100-954 0 0,-29-97 570 0 0,0 0 0 0 0,0 0 0 0 0,-1 0 0 0 0,0 0 0 0 0,0 0 0 0 0,0 0 0 0 0,0 0 0 0 0,-1-1 0 0 0,0 1 0 0 0,-1 0 0 0 0,1 0 0 0 0,-1-1 0 0 0,0 1 0 0 0,0-1 0 0 0,-1 1 0 0 0,0-1 0 0 0,0 0 0 0 0,0 0 0 0 0,0 0 0 0 0,-1 0 0 0 0,0-1 0 0 0,0 0 0 0 0,0 1 0 0 0,0-1 0 0 0,-1-1 0 0 0,0 1 0 0 0,-2 1 384 0 0,-2-2-1256 0 0</inkml:trace>
  <inkml:trace contextRef="#ctx0" brushRef="#br0" timeOffset="-96002.466">1788 8490 924 0 0,'13'-3'1876'0'0,"7"-30"266"0"0,-20 31-2074 0 0,0 1 1 0 0,0 0-1 0 0,0-1 0 0 0,0 1 1 0 0,0-1-1 0 0,-1 1 0 0 0,1 0 1 0 0,0-1-1 0 0,-1 1 1 0 0,0-1-1 0 0,1 1 0 0 0,-1 0 1 0 0,0 0-1 0 0,1 0 1 0 0,-1-1-1 0 0,0 1 0 0 0,0 0 1 0 0,0 0-1 0 0,0 0 0 0 0,0 0 1 0 0,0 0-1 0 0,0 0 1 0 0,0 1-1 0 0,-1-1 0 0 0,1 0 1 0 0,0 0-1 0 0,-1 1 1 0 0,1-1-1 0 0,0 1 0 0 0,-1-1 1 0 0,1 1-1 0 0,0 0 0 0 0,-1 0 1 0 0,1-1-1 0 0,-1 1 1 0 0,1 0-1 0 0,-2 0-68 0 0,-14-3 142 0 0,0 0 0 0 0,-1 1 0 0 0,1 1 1 0 0,-1 1-1 0 0,1 0 0 0 0,-1 1 0 0 0,1 1 0 0 0,-1 1 0 0 0,1 1 1 0 0,0 0-1 0 0,0 1 0 0 0,0 0 0 0 0,1 2 0 0 0,0 0 0 0 0,0 1 0 0 0,1 0 1 0 0,0 1-1 0 0,0 1 0 0 0,1 1 0 0 0,0 0 0 0 0,-10 10-142 0 0,7-5 91 0 0,0 1-1 0 0,0 0 1 0 0,2 1-1 0 0,0 1 0 0 0,1 0 1 0 0,1 1-1 0 0,1 1 1 0 0,0 0-1 0 0,2 0 1 0 0,1 1-1 0 0,0 0 1 0 0,2 1-1 0 0,0 0 1 0 0,2 0-1 0 0,0 1 0 0 0,2 2-90 0 0,1-9 25 0 0,1 1-1 0 0,1-1 0 0 0,1 0 0 0 0,1 1 1 0 0,0-1-1 0 0,1 0 0 0 0,1 0 0 0 0,0 0 1 0 0,1-1-1 0 0,1 1 0 0 0,1-1 0 0 0,0-1 1 0 0,1 1-1 0 0,1-1 0 0 0,1 0 1 0 0,-1-1-1 0 0,2 0 0 0 0,0-1 0 0 0,1 0 1 0 0,0-1-1 0 0,7 4-24 0 0,7 6-360 0 0,0-2 1 0 0,2-1 0 0 0,0-2 0 0 0,2 0-1 0 0,0-2 1 0 0,16 6 359 0 0,-18-11-1060 0 0,-1-1-1 0 0,2-1 1 0 0,-1-2 0 0 0,1 0 0 0 0,0-2 0 0 0,0-1-1 0 0,19-2 1061 0 0,-24-1-1212 0 0</inkml:trace>
  <inkml:trace contextRef="#ctx0" brushRef="#br0" timeOffset="-95457.304">2425 8622 1256 0 0,'4'-42'7959'0'0,"9"67"-5178"0"0,127 410-2024 0 0,-153-416-6106 0 0,-30-37 1802 0 0,25 1 2134 0 0,-1-4-7 0 0</inkml:trace>
  <inkml:trace contextRef="#ctx0" brushRef="#br0" timeOffset="-95194.91">2367 8487 1520 0 0,'0'-7'175'0'0,"0"1"0"0"0,1 0 0 0 0,0-1 1 0 0,0 1-1 0 0,0 0 0 0 0,1 0 0 0 0,0-1 0 0 0,0 1 0 0 0,0 1 0 0 0,1-1 0 0 0,0 0 0 0 0,0 1 0 0 0,1-1 1 0 0,-1 1-1 0 0,1 0 0 0 0,0 0 0 0 0,1 0 0 0 0,-1 1 0 0 0,1-1 0 0 0,0 1 0 0 0,0 0 0 0 0,0 1 1 0 0,1-1-1 0 0,-1 1 0 0 0,1 0 0 0 0,0 0 0 0 0,0 1 0 0 0,0 0 0 0 0,0 0 0 0 0,0 0 0 0 0,0 1 0 0 0,0 0 1 0 0,1 0-1 0 0,-1 0 0 0 0,1 1 0 0 0,-1 0 0 0 0,0 0 0 0 0,4 1-175 0 0,1 2 58 0 0,0 0 0 0 0,0 0 0 0 0,0 1 0 0 0,0 1 0 0 0,-1-1 0 0 0,0 2 0 0 0,0 0 1 0 0,0 0-1 0 0,-1 0 0 0 0,1 1 0 0 0,-2 1 0 0 0,1 0 0 0 0,-1 0 0 0 0,0 0 0 0 0,-1 1 0 0 0,0 0 0 0 0,0 1 0 0 0,-1-1 0 0 0,0 1 0 0 0,-1 0 0 0 0,0 1 0 0 0,-1 0 0 0 0,0-1 0 0 0,0 1 1 0 0,-1 0-1 0 0,-1 1 0 0 0,0-1 0 0 0,0 0 0 0 0,-1 1 0 0 0,-1-1 0 0 0,0 1 0 0 0,0-1 0 0 0,-1 1 0 0 0,-1-1 0 0 0,0 1 0 0 0,0-1 0 0 0,-1 0 0 0 0,-3 5-58 0 0,2-6-112 0 0,-1 0 0 0 0,0-1-1 0 0,-1 1 1 0 0,0-1 0 0 0,0 0 0 0 0,-1-1-1 0 0,0 0 1 0 0,0 0 0 0 0,-1 0-1 0 0,0-1 1 0 0,-1 0 0 0 0,0 0 0 0 0,0-1-1 0 0,0 0 1 0 0,-1-1 0 0 0,0 0-1 0 0,0-1 1 0 0,0 1 0 0 0,0-2 0 0 0,-1 0-1 0 0,1 0 1 0 0,-11 1 112 0 0,19-4-98 0 0,1 0 1 0 0,0 0-1 0 0,0-1 0 0 0,0 1 1 0 0,0 0-1 0 0,-1 0 0 0 0,1-1 0 0 0,0 1 1 0 0,0-1-1 0 0,0 1 0 0 0,0-1 1 0 0,0 0-1 0 0,0 1 0 0 0,0-1 0 0 0,0 0 1 0 0,1 1-1 0 0,-1-1 0 0 0,0 0 1 0 0,0 0-1 0 0,0 0 0 0 0,1 0 1 0 0,-1 0-1 0 0,0 0 0 0 0,1 0 0 0 0,-1 0 1 0 0,1 0-1 0 0,0 0 0 0 0,-1 0 1 0 0,1 0-1 0 0,0 0 0 0 0,-1-1 0 0 0,1 1 1 0 0,0 0-1 0 0,0 0 0 0 0,0 0 1 0 0,0 0-1 0 0,0-1 0 0 0,0 1 1 0 0,1 0-1 0 0,-1 0 0 0 0,0 0 0 0 0,0 0 1 0 0,1 0-1 0 0,-1-1 98 0 0,14-16-1143 0 0</inkml:trace>
  <inkml:trace contextRef="#ctx0" brushRef="#br0" timeOffset="-94839.32">3071 8502 1944 0 0,'21'-5'7942'0'0,"-12"30"-5339"0"0,-8 56-3325 0 0,-2-63 1513 0 0,4 20-886 0 0,1 0 1 0 0,2 0 0 0 0,2-1-1 0 0,1 1 1 0 0,2-2 0 0 0,1 1-1 0 0,2-2 1 0 0,19 34 94 0 0,-27-59-2782 0 0,-9-19-2995 0 0,0 3 4489 0 0</inkml:trace>
  <inkml:trace contextRef="#ctx0" brushRef="#br0" timeOffset="-94541.961">3009 8559 880 0 0,'-1'-4'280'0'0,"1"0"0"0"0,-1 0 0 0 0,1 0 1 0 0,0 0-1 0 0,1 0 0 0 0,-1 0 0 0 0,1 0 0 0 0,-1 1 0 0 0,1-1 0 0 0,0 0 1 0 0,1 0-1 0 0,-1 1 0 0 0,1-1 0 0 0,-1 0 0 0 0,1 1 0 0 0,0 0 0 0 0,0-1 0 0 0,1 1 1 0 0,-1 0-1 0 0,1 0 0 0 0,0 0 0 0 0,0 0-280 0 0,1 0 84 0 0,0-1 0 0 0,0 1 0 0 0,1 1 0 0 0,-1-1 0 0 0,1 1 1 0 0,0-1-1 0 0,-1 1 0 0 0,1 1 0 0 0,0-1 0 0 0,0 1 0 0 0,0 0 0 0 0,0 0 0 0 0,1 0 0 0 0,-1 1 1 0 0,0-1-1 0 0,0 1 0 0 0,0 1 0 0 0,1-1 0 0 0,-1 1 0 0 0,0 0 0 0 0,0 0 0 0 0,0 0 0 0 0,0 1 1 0 0,3 1-85 0 0,4 4 98 0 0,0 0 1 0 0,-1 1-1 0 0,0 0 1 0 0,0 1-1 0 0,-1 0 1 0 0,0 1 0 0 0,0 0-1 0 0,-1 0 1 0 0,-1 1-1 0 0,0 0 1 0 0,0 1 0 0 0,-1 0-1 0 0,-1 0 1 0 0,0 0-1 0 0,0 1 1 0 0,-1 0 0 0 0,-1 0-1 0 0,0 0 1 0 0,-1 1-1 0 0,-1-1 1 0 0,0 1 0 0 0,0-1-1 0 0,-2 1 1 0 0,1 0-1 0 0,-2 0 1 0 0,-1 9-99 0 0,0-9 2 0 0,0 1 1 0 0,-1-1-1 0 0,-1 0 0 0 0,0 0 1 0 0,-1-1-1 0 0,0 1 0 0 0,-1-1 0 0 0,-1 0 1 0 0,0 0-1 0 0,-1-1 0 0 0,0 0 1 0 0,-1-1-1 0 0,0 1 0 0 0,-1-2 1 0 0,0 1-1 0 0,-1-1 0 0 0,0-1 0 0 0,0 0 1 0 0,-1-1-1 0 0,-2 1-2 0 0,-1-4-585 0 0,15-5 480 0 0,1-1-1 0 0,-1 1 1 0 0,0-1 0 0 0,0 1-1 0 0,0-1 1 0 0,0 1 0 0 0,1-1-1 0 0,-1 1 1 0 0,0-1-1 0 0,0 1 1 0 0,0-1 0 0 0,0 1-1 0 0,0-1 1 0 0,0 1 0 0 0,0-1-1 0 0,0 1 1 0 0,0-1-1 0 0,0 1 1 0 0,-1-1 0 0 0,1 1-1 0 0,0-1 1 0 0,0 1-1 0 0,0-1 1 0 0,-1 1 0 0 0,1 0-1 0 0,0-1 1 0 0,0 1 0 0 0,-1-1-1 0 0,1 1 1 0 0,0 0-1 0 0,-1-1 1 0 0,1 1 0 0 0,-1 0-1 0 0,1-1 1 0 0,0 1 0 0 0,-1 0-1 0 0,1 0 1 0 0,-1-1-1 0 0,1 1 1 0 0,-1 0 0 0 0,1 0-1 0 0,-1 0 1 0 0,1-1-1 0 0,-1 1 1 0 0,1 0 0 0 0,-1 0-1 0 0,1 0 1 0 0,-1 0 0 0 0,1 0-1 0 0,-1 0 1 0 0,1 0-1 0 0,-1 0 1 0 0,1 0 0 0 0,-1 1-1 0 0,1-1 1 0 0,-1 0 0 0 0,1 0-1 0 0,-1 0 1 0 0,1 0-1 0 0,0 1 1 0 0,-1-1 0 0 0,1 0-1 0 0,-1 1 1 0 0,1-1 0 0 0,0 0-1 0 0,-1 1 1 0 0,1-1-1 0 0,-1 0 106 0 0,6-6-1140 0 0</inkml:trace>
  <inkml:trace contextRef="#ctx0" brushRef="#br0" timeOffset="-94232.404">3641 8517 2928 0 0,'15'7'9258'0'0,"-16"63"-9089"0"0,-1-40 642 0 0,33 207-402 0 0,-27-214-723 0 0,5 43-612 0 0,-6-23-2474 0 0,-3-41 1873 0 0,-19 6-2495 0 0,8-17 2808 0 0</inkml:trace>
  <inkml:trace contextRef="#ctx0" brushRef="#br0" timeOffset="-93982.407">3530 8509 2240 0 0,'44'-57'6073'0'0,"-28"49"-5837"0"0,1 0 0 0 0,-1 0 0 0 0,1 1 0 0 0,1 2 0 0 0,-1-1 0 0 0,1 2 0 0 0,0 1 1 0 0,0 0-1 0 0,3 1-236 0 0,-9-1-208 0 0,0 1 1 0 0,0 1 0 0 0,0 0 0 0 0,0 1-1 0 0,0 0 1 0 0,0 1 0 0 0,0 0 0 0 0,0 1-1 0 0,0 1 1 0 0,-1 0 0 0 0,1 0-1 0 0,0 1 1 0 0,-1 0 0 0 0,0 1 0 0 0,2 2 207 0 0,0 18-3857 0 0,-13-23 2757 0 0</inkml:trace>
  <inkml:trace contextRef="#ctx0" brushRef="#br0" timeOffset="-93732.339">3564 8724 3064 0 0,'9'0'1096'0'0,"14"-5"-152"0"0,4-1-151 0 0,0 2-21 0 0,7 1-132 0 0,-2-3-108 0 0,2-2-120 0 0,2 2-216 0 0,0 0-104 0 0,0-1-196 0 0,1 1 4 0 0,0 0-540 0 0,-5-3-640 0 0,-3 0 15 0 0,-5 0 77 0 0,0-2 64 0 0,-5 1 20 0 0</inkml:trace>
  <inkml:trace contextRef="#ctx0" brushRef="#br0" timeOffset="-93484.285">4158 8286 1768 0 0,'40'-12'3739'0'0,"28"44"-2479"0"0,-63-28-1008 0 0,13 7-2 0 0,0 2 1 0 0,-1 0-1 0 0,-1 1 0 0 0,0 1 0 0 0,-1 0 0 0 0,-1 2 0 0 0,0-1 1 0 0,-1 2-1 0 0,-1-1 0 0 0,0 2 0 0 0,-2-1 0 0 0,0 2 0 0 0,-1-1 0 0 0,-1 1 1 0 0,-1 1-1 0 0,-1-1 0 0 0,0 1 0 0 0,-2 1 0 0 0,0-1 0 0 0,-2 0 0 0 0,1 21-250 0 0,-7-18-19 0 0,-1-1-1 0 0,-1 0 1 0 0,-2 1-1 0 0,0-2 1 0 0,-1 1-1 0 0,-1-2 1 0 0,-1 1-1 0 0,-1-1 1 0 0,-1-1-1 0 0,0 0 1 0 0,-2-1-1 0 0,0 0 1 0 0,-1-1-1 0 0,-1-1 1 0 0,-1-1-1 0 0,-18 13 20 0 0,32-25-266 0 0,1-1 0 0 0,-1 1 0 0 0,0-1-1 0 0,-1-1 1 0 0,1 1 0 0 0,0 0 0 0 0,-1-1-1 0 0,0 0 1 0 0,1 0 0 0 0,-1 0 0 0 0,0-1-1 0 0,0 0 1 0 0,0 0 0 0 0,0 0 0 0 0,0 0-1 0 0,0-1 1 0 0,0 0 0 0 0,0 0-1 0 0,0 0 1 0 0,0-1 0 0 0,0 1 0 0 0,0-1-1 0 0,0 0 1 0 0,0-1 0 0 0,0 1 0 0 0,0-1-1 0 0,1 0 1 0 0,-1 0 0 0 0,1-1 0 0 0,-1 1-1 0 0,1-1 1 0 0,0 0 0 0 0,0 0 0 0 0,-2-3 266 0 0,-10-14-1172 0 0</inkml:trace>
  <inkml:trace contextRef="#ctx0" brushRef="#br0" timeOffset="-92733.626">5644 8442 836 0 0,'-7'-1'3819'0'0,"-24"0"-2740"0"0,-1 3-528 0 0,1 1 0 0 0,-1 1-1 0 0,1 2 1 0 0,0 1 0 0 0,1 1 0 0 0,0 2 0 0 0,0 1 0 0 0,1 1 0 0 0,0 2-1 0 0,-22 15-550 0 0,18 8 512 0 0,33-36-472 0 0,3 3 7 0 0,8 1-82 0 0,-1 0 1 0 0,1-1-1 0 0,0 0 0 0 0,0-1 0 0 0,0 0 1 0 0,0-1-1 0 0,1 0 0 0 0,-1-1 0 0 0,1 0 1 0 0,-1-1-1 0 0,1 0 0 0 0,-1-1 0 0 0,1 0 1 0 0,-1-1-1 0 0,0 0 0 0 0,1-1 1 0 0,-1 0-1 0 0,8-4 35 0 0,32-3-212 0 0,166-32-1032 0 0,-189 26 1028 0 0,-28 15 188 0 0,-5 0-34 0 0,-272-5 1596 0 0,276 5-1544 0 0,0 0 0 0 0,1 0 0 0 0,-1 0-1 0 0,0 0 1 0 0,1 0 0 0 0,-1 0 0 0 0,0-1 0 0 0,1 1-1 0 0,-1 0 1 0 0,1 0 0 0 0,0 0 0 0 0,-1-1 0 0 0,1 1-1 0 0,0 0 1 0 0,0 0 0 0 0,0-1 0 0 0,0 1-1 0 0,0 0 1 0 0,0-1 0 0 0,0 1 0 0 0,0 0 0 0 0,0 0-1 0 0,1-1 1 0 0,-1 1 0 0 0,0 0 0 0 0,1 0 0 0 0,-1-1-1 0 0,1 1 1 0 0,-1 0 0 0 0,1 0 0 0 0,0 0 0 0 0,0 0-1 0 0,-1 0 1 0 0,1 0 0 0 0,0 0 0 0 0,0 0-1 0 0,0 0 1 0 0,0 1 0 0 0,0-1 0 0 0,0 0 0 0 0,0 0-1 0 0,0 1 1 0 0,0-1 0 0 0,1 1 0 0 0,-1-1 0 0 0,0 1-1 0 0,1-1 11 0 0,162-136-1370 0 0,-137 119 1426 0 0,0-1-1 0 0,-2-1 1 0 0,0-1-1 0 0,-1-1 1 0 0,-1-1 0 0 0,-1-1-1 0 0,-2-1 1 0 0,0-1-1 0 0,-2-1 1 0 0,-1-1 0 0 0,7-15-56 0 0,-13-65 3595 0 0,-11 107-3528 0 0,1 0 1 0 0,-1 0-1 0 0,0 0 1 0 0,0 0-1 0 0,0 0 1 0 0,1 0-1 0 0,-1 0 1 0 0,0 0-1 0 0,-1 0 1 0 0,1 0-1 0 0,0 0 1 0 0,0 0-1 0 0,0 0 1 0 0,-1 0-1 0 0,1 0 1 0 0,0 0-1 0 0,-1 0 1 0 0,1 1-1 0 0,-1-1 1 0 0,1 0 0 0 0,-1 0-1 0 0,1 0 1 0 0,-1 0-1 0 0,1 1 1 0 0,-1-1-1 0 0,0 0 1 0 0,0 0-1 0 0,1 1 1 0 0,-1-1-1 0 0,0 1 1 0 0,0-1-1 0 0,0 1 1 0 0,0-1-1 0 0,0 1 1 0 0,0-1-1 0 0,0 1 1 0 0,0 0-1 0 0,0-1 1 0 0,0 1-1 0 0,0 0 1 0 0,0 0-1 0 0,0 0 1 0 0,0 0-1 0 0,0 0 1 0 0,0 0 0 0 0,0 0-1 0 0,0 0 1 0 0,0 0-1 0 0,0 1 1 0 0,0-1-1 0 0,0 0 1 0 0,1 1-1 0 0,-1-1 1 0 0,0 0-1 0 0,0 1 1 0 0,0-1-1 0 0,0 1 1 0 0,0 0-1 0 0,0-1 1 0 0,1 1-1 0 0,-1 0 1 0 0,0-1-1 0 0,1 1 1 0 0,-1 0-1 0 0,0 0 1 0 0,0 0-68 0 0,-4 11 107 0 0,1 0-1 0 0,0 1 1 0 0,0-1-1 0 0,2 1 1 0 0,-1 0-1 0 0,1 0 1 0 0,1 0-1 0 0,0 0 1 0 0,1 0 0 0 0,1 0-1 0 0,0 2-106 0 0,-1 12 171 0 0,6 37 11 0 0,2-1 0 0 0,3 0 0 0 0,2 0 1 0 0,13 30-183 0 0,-5-11 121 0 0,104 360-1475 0 0,-103-308-3371 0 0,-21-134 4627 0 0,-1 1 0 0 0,0 0 0 0 0,0 0-1 0 0,0 0 1 0 0,0-1 0 0 0,0 1 0 0 0,0 0 0 0 0,-1 0-1 0 0,1 0 1 0 0,0-1 0 0 0,0 1 0 0 0,0 0 0 0 0,-1 0-1 0 0,1-1 1 0 0,0 1 0 0 0,-1 0 0 0 0,1-1 0 0 0,-1 1-1 0 0,1 0 1 0 0,-1-1 0 0 0,1 1 0 0 0,-1-1 0 0 0,1 1-1 0 0,-1-1 1 0 0,0 1 0 0 0,1-1 0 0 0,-1 1 0 0 0,0-1-1 0 0,1 1 1 0 0,-1-1 0 0 0,0 0 0 0 0,0 0 0 0 0,1 1-1 0 0,-1-1 1 0 0,0 0 0 0 0,0 0 0 0 0,0 0-1 0 0,1 0 1 0 0,-1 0 0 0 0,0 0 0 0 0,0 0 0 0 0,1 0-1 0 0,-1 0 1 0 0,0 0 0 0 0,0 0 0 0 0,0 0 0 0 0,1-1-1 0 0,-1 1 1 0 0,0 0 0 0 0,0 0 0 0 0,1-1 0 0 0,-1 1-1 0 0,0-1 1 0 0,1 1 0 0 0,-1-1 0 0 0,0 1 0 0 0,1-1-1 0 0,-1 1 1 0 0,1-1 0 0 0,-1 1 0 0 0,1-1 0 0 0,-1 0-1 0 0,1 1 1 0 0,0-1 0 0 0,-1 0 0 0 0,1 0 0 0 0,0 1-1 0 0,-1-1 1 0 0,1 0 0 0 0,0 0 98 0 0,-43-46-3503 0 0,25 20 2053 0 0</inkml:trace>
  <inkml:trace contextRef="#ctx0" brushRef="#br0" timeOffset="-92330.173">7159 8194 860 0 0,'-3'-8'7552'0'0,"-7"38"-6681"0"0,-194 419 3405 0 0,190-416-4449 0 0,-54 100-1562 0 0,0-75-4017 0 0,48-60 3161 0 0,-9-17 1379 0 0</inkml:trace>
  <inkml:trace contextRef="#ctx0" brushRef="#br0" timeOffset="-92079.945">6567 8302 3388 0 0,'0'-1'118'0'0,"0"-1"-1"0"0,0 1 1 0 0,0-1-1 0 0,0 1 1 0 0,0-1-1 0 0,1 1 1 0 0,-1-1-1 0 0,0 1 1 0 0,1-1-1 0 0,-1 1 1 0 0,1 0-1 0 0,-1-1 1 0 0,1 1-1 0 0,0 0 1 0 0,-1-1-1 0 0,1 1 1 0 0,0 0-1 0 0,0 0 1 0 0,0-1-1 0 0,0 1 1 0 0,0 0-1 0 0,0 0 1 0 0,0 0-1 0 0,1 0 1 0 0,-1 1-1 0 0,0-1 1 0 0,0 0-1 0 0,1 0 1 0 0,-1 1-1 0 0,1-1 1 0 0,-1 1-1 0 0,0-1 1 0 0,1 1-1 0 0,-1 0 1 0 0,1-1-1 0 0,-1 1 1 0 0,1 0-1 0 0,-1 0 1 0 0,1 0-1 0 0,-1 0 1 0 0,1 0-1 0 0,-1 1 1 0 0,1-1-1 0 0,-1 0 1 0 0,1 1-1 0 0,-1-1 1 0 0,1 1-1 0 0,-1-1 1 0 0,0 1-1 0 0,1 0 1 0 0,-1-1-1 0 0,0 1 1 0 0,0 0-1 0 0,1 0 1 0 0,-1 0-1 0 0,1 1-117 0 0,344 168 3019 0 0,-262-122-2947 0 0,99 69-1864 0 0,-71-27-2649 0 0,-45-39 530 0 0,-51-40 2608 0 0</inkml:trace>
  <inkml:trace contextRef="#ctx0" brushRef="#br0" timeOffset="-91688.022">7779 8389 840 0 0,'10'-2'2763'0'0,"-3"-8"10337"0"0,-11 6-8404 0 0,-6-2-6429 0 0,-16-13-8546 0 0,18 10 8732 0 0,-39-50-3816 0 0,35 42 4098 0 0</inkml:trace>
  <inkml:trace contextRef="#ctx0" brushRef="#br0" timeOffset="-90514.87">8846 8200 1612 0 0,'0'0'736'0'0,"3"3"-94"0"0,53 36 3154 0 0,-111-108-1125 0 0,45 56-2587 0 0,0-1-1 0 0,0 0 1 0 0,2 0 0 0 0,0-1 0 0 0,0 0-1 0 0,1 0 1 0 0,1 0 0 0 0,1-1 0 0 0,0 0 0 0 0,1 0-1 0 0,1-1 1 0 0,0 1 0 0 0,1-1 0 0 0,1-10-84 0 0,1 22 3 0 0,1 1 0 0 0,0-1-1 0 0,0 1 1 0 0,0 0 0 0 0,1-1 0 0 0,0 1 0 0 0,-1 0 0 0 0,2 0 0 0 0,-1 0 0 0 0,0 0 0 0 0,1 0 0 0 0,0 1 0 0 0,0-1 0 0 0,0 1 0 0 0,0 0 0 0 0,0 0-1 0 0,1 0 1 0 0,-1 0 0 0 0,1 0 0 0 0,0 1 0 0 0,0 0 0 0 0,0-1 0 0 0,0 2 0 0 0,0-1 0 0 0,0 0 0 0 0,1 1 0 0 0,-1 0 0 0 0,0 0 0 0 0,1 0 0 0 0,-1 0-1 0 0,1 1 1 0 0,-1 0 0 0 0,1 0 0 0 0,-1 0 0 0 0,1 0 0 0 0,0 1 0 0 0,-1 0 0 0 0,0-1 0 0 0,1 2 0 0 0,-1-1 0 0 0,0 1 0 0 0,1-1 0 0 0,0 2-3 0 0,9 8 15 0 0,0 0 0 0 0,-1 1 0 0 0,-1 0 0 0 0,0 1 0 0 0,0 1 0 0 0,-2 0 0 0 0,0 0-1 0 0,0 1 1 0 0,-1 0 0 0 0,-1 1 0 0 0,-1 0 0 0 0,0 0 0 0 0,-1 0 0 0 0,0 1 0 0 0,0 8-15 0 0,-1-8 107 0 0,0 1 0 0 0,-1 0 0 0 0,0 0 0 0 0,-2 0-1 0 0,0 0 1 0 0,-1 0 0 0 0,-1 0 0 0 0,-1 1 0 0 0,-1-1-1 0 0,-2 13-106 0 0,-2-5 141 0 0,-1-1-1 0 0,-2 0 0 0 0,0-1 0 0 0,-2 0 0 0 0,0 0 0 0 0,-2-1 1 0 0,0-1-1 0 0,-2 0 0 0 0,0-1 0 0 0,-2 0 0 0 0,0-1 0 0 0,-1-1 0 0 0,-1-1 1 0 0,-12 9-141 0 0,-26-14-1030 0 0,55-14 877 0 0,0 0 1 0 0,1 0-1 0 0,-1 0 1 0 0,1-1-1 0 0,-1 1 1 0 0,1-1-1 0 0,-1 1 1 0 0,1-1-1 0 0,0 0 1 0 0,0 1 0 0 0,0-1-1 0 0,0 0 1 0 0,0 0-1 0 0,0 0 1 0 0,0 0-1 0 0,1 0 1 0 0,-1 0-1 0 0,1 0 1 0 0,-1 0-1 0 0,1 0 1 0 0,0 0 0 0 0,0 0-1 0 0,0 0 1 0 0,0 0-1 0 0,0 0 1 0 0,0 0-1 0 0,0 0 1 0 0,1 0-1 0 0,-1 0 1 0 0,1 0 0 0 0,0 0-1 0 0,0-2 153 0 0,77-113-5852 0 0,-52 88 4530 0 0</inkml:trace>
  <inkml:trace contextRef="#ctx0" brushRef="#br0" timeOffset="-90016.317">9331 8038 1688 0 0,'25'7'8506'0'0,"-18"38"-7956"0"0,-7-38-276 0 0,8 180 1280 0 0,0-135-1428 0 0,31 126 1068 0 0,-37-170-1194 0 0,1-1 0 0 0,-1 0-1 0 0,2 0 1 0 0,-1-1 0 0 0,1 1 0 0 0,0-1 0 0 0,0 0 0 0 0,0 0 0 0 0,1 0 0 0 0,0 0 0 0 0,1-1 0 0 0,-1 0 0 0 0,1 0 0 0 0,0 0-1 0 0,0-1 1 0 0,0 0 0 0 0,1 0 0 0 0,-1 0 0 0 0,1-1 0 0 0,0 0 0 0 0,6 2 0 0 0,59-26-3653 0 0,-68-29-2142 0 0,-19 26 4395 0 0,0 1 78 0 0</inkml:trace>
  <inkml:trace contextRef="#ctx0" brushRef="#br0" timeOffset="-89755.818">9249 8355 1612 0 0,'-11'-9'6675'0'0,"24"7"-4107"0"0,2 0-2523 0 0,119-19 510 0 0,157-30-8676 0 0,-253 43 6879 0 0</inkml:trace>
  <inkml:trace contextRef="#ctx0" brushRef="#br0" timeOffset="-89257.043">10278 8532 988 0 0,'10'20'6895'0'0,"12"-35"-4965"0"0,20-40-1903 0 0,-41 54 113 0 0,24-41-366 0 0,-1 0 0 0 0,-3-1 0 0 0,-1-2-1 0 0,-3 0 1 0 0,-1 0 0 0 0,-2-2 0 0 0,-3 0 0 0 0,-1 0 0 0 0,1-30 226 0 0,-12 77-15 0 0,1 1-1 0 0,-1-1 1 0 0,1 1-1 0 0,-1-1 0 0 0,0 0 1 0 0,1 1-1 0 0,-1-1 0 0 0,0 1 1 0 0,0-1-1 0 0,1 0 1 0 0,-1 0-1 0 0,0 1 0 0 0,0-1 1 0 0,0 0-1 0 0,1 0 0 0 0,-1 0 1 0 0,0 0-1 0 0,0 0 1 0 0,0 0-1 0 0,1 0 0 0 0,-1 0 1 0 0,0 0-1 0 0,0-1 1 0 0,1 1-1 0 0,-1 0 0 0 0,0 0 1 0 0,0-1-1 0 0,1 1 0 0 0,-1 0 1 0 0,0-1-1 0 0,1 1 1 0 0,-1-1-1 0 0,0 1 0 0 0,1-1 1 0 0,-1 0 15 0 0,1 16 140 0 0,1-1 0 0 0,1 1 1 0 0,1-1-1 0 0,0 0 0 0 0,0 0 1 0 0,2 0-1 0 0,-1 0 0 0 0,2-1 1 0 0,0 1-1 0 0,1-2 1 0 0,0 1-1 0 0,1-1 0 0 0,0 0 1 0 0,1 0-1 0 0,0-1 0 0 0,1 0 1 0 0,0-1-1 0 0,0 0 0 0 0,2 0 1 0 0,10 6-141 0 0,72 89 1000 0 0,-90-101-995 0 0,-1 0 0 0 0,0 1-1 0 0,0-1 1 0 0,0 1 0 0 0,-1 0-1 0 0,0 0 1 0 0,0 0-1 0 0,0 0 1 0 0,0 0 0 0 0,-1 0-1 0 0,0 0 1 0 0,0 1 0 0 0,0-1-1 0 0,-1 0 1 0 0,0 1 0 0 0,0-1-1 0 0,0 0 1 0 0,-1 1-1 0 0,0-1 1 0 0,0 0 0 0 0,0 1-1 0 0,0-1 1 0 0,-1 0 0 0 0,0 0-1 0 0,0 0 1 0 0,0 0 0 0 0,-1-1-1 0 0,1 1 1 0 0,-1 0 0 0 0,-1-1-1 0 0,1 0 1 0 0,0 0-1 0 0,-1 0 1 0 0,0 0 0 0 0,0 0-1 0 0,0-1 1 0 0,0 0 0 0 0,-1 0-1 0 0,1 0 1 0 0,-1 0 0 0 0,0-1-1 0 0,0 0 1 0 0,0 0-1 0 0,0 0 1 0 0,0 0 0 0 0,-1-1-5 0 0,3-1-185 0 0,1-1 0 0 0,0 0 1 0 0,0 0-1 0 0,0 0 1 0 0,0-1-1 0 0,0 1 0 0 0,0 0 1 0 0,0-1-1 0 0,0 0 0 0 0,0 1 1 0 0,1-1-1 0 0,-1 0 0 0 0,1 0 1 0 0,-1 1-1 0 0,1-1 0 0 0,0-1 1 0 0,0 1-1 0 0,0 0 1 0 0,0 0-1 0 0,0 0 0 0 0,0 0 1 0 0,0-1-1 0 0,1 1 0 0 0,-1 0 1 0 0,1-1-1 0 0,0 1 0 0 0,0 0 1 0 0,-1-1-1 0 0,2 1 1 0 0,-1-1-1 0 0,0 1 0 0 0,0 0 1 0 0,1-1-1 0 0,-1 1 0 0 0,1 0 1 0 0,0-1-1 0 0,0 1 0 0 0,0 0 1 0 0,0 0-1 0 0,0 0 0 0 0,0 0 1 0 0,0 0-1 0 0,1 0 1 0 0,-1 0-1 0 0,1 0 0 0 0,0 0 185 0 0,11-22-1238 0 0</inkml:trace>
  <inkml:trace contextRef="#ctx0" brushRef="#br0" timeOffset="-88790.264">11048 8215 968 0 0,'1'0'115'0'0,"0"-1"1"0"0,0 1-1 0 0,0-1 0 0 0,0 0 1 0 0,0 0-1 0 0,0 1 0 0 0,0-1 1 0 0,0 0-1 0 0,0 0 0 0 0,-1 0 1 0 0,1 0-1 0 0,0 0 0 0 0,-1 0 0 0 0,1 0 1 0 0,0 0-1 0 0,-1 0 0 0 0,1-1 1 0 0,-1 1-1 0 0,0 0 0 0 0,1 0 1 0 0,-1 0-1 0 0,0-1 0 0 0,0 1 1 0 0,0 0-1 0 0,0 0 0 0 0,0-1 1 0 0,0 1-1 0 0,0 0 0 0 0,0 0 0 0 0,0 0 1 0 0,-1-1-1 0 0,1 1 0 0 0,0 0 1 0 0,-1 0-1 0 0,1 0 0 0 0,-1 0 1 0 0,1-1-1 0 0,-1 1 0 0 0,0 0 1 0 0,1 0-1 0 0,-1 0 0 0 0,0 0 1 0 0,0 1-1 0 0,0-1 0 0 0,0 0 1 0 0,0 0-1 0 0,0 0 0 0 0,0 1 0 0 0,0-1 1 0 0,0 0-1 0 0,0 1 0 0 0,0-1 1 0 0,0 1-1 0 0,0-1 0 0 0,0 1 1 0 0,-1 0-1 0 0,1-1 0 0 0,0 1 1 0 0,0 0-1 0 0,-1 0 0 0 0,1 0 1 0 0,0 0-1 0 0,0 0 0 0 0,-1 0 0 0 0,1 0 1 0 0,-1 1-116 0 0,-16 2 187 0 0,1 1 1 0 0,-1 1-1 0 0,1 1 1 0 0,0 0-1 0 0,0 1 1 0 0,1 1-1 0 0,0 1 1 0 0,0 0-1 0 0,1 1 1 0 0,0 1-1 0 0,1 0 1 0 0,0 1-1 0 0,1 0 1 0 0,0 1-1 0 0,1 1 1 0 0,1 0-1 0 0,-3 5-187 0 0,13-18 21 0 0,-1 0-1 0 0,1 0 0 0 0,1 0 0 0 0,-1 0 0 0 0,0 0 0 0 0,0 1 0 0 0,0-1 0 0 0,0 0 1 0 0,1 0-1 0 0,-1 1 0 0 0,1-1 0 0 0,-1 1 0 0 0,1-1 0 0 0,0 0 0 0 0,-1 1 0 0 0,1-1 1 0 0,0 1-1 0 0,0-1 0 0 0,0 1 0 0 0,0-1 0 0 0,0 1 0 0 0,0-1 0 0 0,0 1 0 0 0,1-1 1 0 0,-1 1-1 0 0,0-1 0 0 0,1 0 0 0 0,-1 1 0 0 0,1-1 0 0 0,0 0 0 0 0,-1 1 0 0 0,1-1 1 0 0,0 0-1 0 0,0 0 0 0 0,0 1 0 0 0,0-1 0 0 0,0 0 0 0 0,0 0 0 0 0,0 0 1 0 0,0 0-1 0 0,0-1 0 0 0,1 1 0 0 0,-1 0 0 0 0,0 0 0 0 0,1-1 0 0 0,-1 1 0 0 0,0-1 1 0 0,1 1-1 0 0,-1-1 0 0 0,1 1 0 0 0,-1-1 0 0 0,0 0 0 0 0,1 0 0 0 0,-1 0 0 0 0,1 0 1 0 0,-1 0-1 0 0,1 0 0 0 0,-1 0 0 0 0,1 0 0 0 0,-1 0 0 0 0,1-1 0 0 0,0 0-20 0 0,91-10 39 0 0,-74 7-57 0 0,-1-1 0 0 0,1-1 0 0 0,-1-1 0 0 0,0-1 0 0 0,-1 0 0 0 0,1-1 0 0 0,-2-1 0 0 0,1 0 1 0 0,-2-1-1 0 0,1-1 0 0 0,-1-1 0 0 0,9-11 18 0 0,-23 24 6 0 0,0 0 1 0 0,-1-1-1 0 0,1 1 0 0 0,-1 0 1 0 0,1-1-1 0 0,-1 1 0 0 0,1-1 1 0 0,-1 1-1 0 0,1-1 0 0 0,-1 1 1 0 0,1-1-1 0 0,-1 1 0 0 0,1-1 1 0 0,-1 0-1 0 0,0 1 0 0 0,0-1 1 0 0,1 1-1 0 0,-1-1 0 0 0,0 0 1 0 0,0 1-1 0 0,0-1 0 0 0,1 0 1 0 0,-1 1-1 0 0,0-1 0 0 0,0 0 1 0 0,0 0-1 0 0,0 1 0 0 0,0-1 1 0 0,0 0-1 0 0,-1 1 0 0 0,1-1 1 0 0,0 0-1 0 0,0 1 0 0 0,0-1 1 0 0,-1 1-1 0 0,1-1 0 0 0,0 0 1 0 0,-1 1-1 0 0,1-1 0 0 0,0 1 1 0 0,-1-1-1 0 0,1 1 0 0 0,-1-1 1 0 0,1 1-1 0 0,-1-1 0 0 0,1 1 1 0 0,-1-1-1 0 0,1 1 0 0 0,-1-1 1 0 0,0 1-1 0 0,1 0 1 0 0,-1 0-1 0 0,1-1 0 0 0,-1 1 1 0 0,0 0-1 0 0,1 0 0 0 0,-1 0-6 0 0,-1 2-7 0 0,1 0 1 0 0,0 0-1 0 0,-1 0 0 0 0,1 0 0 0 0,0 1 0 0 0,0-1 0 0 0,0 1 0 0 0,1-1 1 0 0,-1 0-1 0 0,1 1 0 0 0,-1-1 0 0 0,1 1 0 0 0,0 0 0 0 0,0-1 1 0 0,0 1-1 0 0,0-1 0 0 0,0 1 0 0 0,1-1 0 0 0,-1 1 0 0 0,1-1 1 0 0,-1 1-1 0 0,1-1 0 0 0,0 0 0 0 0,0 1 0 0 0,0-1 0 0 0,0 0 1 0 0,1 0-1 0 0,-1 1 0 0 0,1-1 0 0 0,-1 0 0 0 0,1 0 7 0 0,68 58-1638 0 0,-66-59 1351 0 0,0 1 0 0 0,1 0 0 0 0,-1-1 0 0 0,0 0 0 0 0,0 0 1 0 0,1-1-1 0 0,-1 1 0 0 0,1-1 0 0 0,-1 0 0 0 0,1 0 0 0 0,-1 0 1 0 0,0 0-1 0 0,1-1 0 0 0,-1 0 0 0 0,0 0 0 0 0,1 0 0 0 0,-1 0 0 0 0,0-1 1 0 0,0 0-1 0 0,0 0 0 0 0,0 0 0 0 0,0 0 0 0 0,-1 0 0 0 0,1-1 1 0 0,-1 0-1 0 0,1 0 0 0 0,-1 0 0 0 0,0 0 0 0 0,0-1 287 0 0,11-12-1234 0 0</inkml:trace>
  <inkml:trace contextRef="#ctx0" brushRef="#br0" timeOffset="-88339.749">11365 7735 1636 0 0,'-8'-58'3256'0'0,"8"56"-2648"0"0,-5-7 278 0 0,5 10-833 0 0,0-1 0 0 0,-1 0 0 0 0,1 0 0 0 0,0 1 0 0 0,-1-1 0 0 0,1 0 1 0 0,-1 0-1 0 0,1 0 0 0 0,0 1 0 0 0,-1-1 0 0 0,1 0 0 0 0,-1 0 1 0 0,1 0-1 0 0,-1 0 0 0 0,1 0 0 0 0,0 0 0 0 0,-1 0 0 0 0,1 0 1 0 0,-1 0-1 0 0,1 0 0 0 0,-1 0 0 0 0,1 0 0 0 0,0 0 0 0 0,-1 0 1 0 0,1 0-1 0 0,-1-1 0 0 0,1 1 0 0 0,0 0 0 0 0,-1 0 0 0 0,1 0 1 0 0,-1-1-1 0 0,1 1 0 0 0,0 0 0 0 0,-1-1 0 0 0,1 1 0 0 0,0 0 1 0 0,-1 0-1 0 0,1-1 0 0 0,0 1 0 0 0,0-1 0 0 0,-1 1 0 0 0,1 0 1 0 0,0-1-1 0 0,0 1 0 0 0,0 0 0 0 0,0-1 0 0 0,-1 0-53 0 0,10 223 1714 0 0,57 147-513 0 0,-63-352-1150 0 0,0-11-120 0 0,-1 0 0 0 0,0 0 1 0 0,0 1-1 0 0,-1-1 0 0 0,0 1 1 0 0,0-1-1 0 0,-1 1 0 0 0,1-1 1 0 0,-1 1-1 0 0,-1-1 0 0 0,1 1 1 0 0,-1-1-1 0 0,0 1 0 0 0,-1-1 1 0 0,1 0-1 0 0,-1 1 0 0 0,-1-1 1 0 0,1 0-1 0 0,-1 0 0 0 0,0 0 1 0 0,0-1-1 0 0,-1 1 0 0 0,0-1 1 0 0,-3 4 68 0 0,4-9-55 0 0,-1 0 1 0 0,1-1 0 0 0,0 0 0 0 0,-1 1-1 0 0,1-1 1 0 0,0 0 0 0 0,-1 0 0 0 0,1-1-1 0 0,0 1 1 0 0,0-1 0 0 0,0 0 0 0 0,0 0-1 0 0,0 0 1 0 0,1 0 0 0 0,-1 0 0 0 0,0 0-1 0 0,1-1 1 0 0,0 1 0 0 0,-1-1-1 0 0,1 0 1 0 0,0 0 0 0 0,1 0 0 0 0,-1 0-1 0 0,0 0 1 0 0,1 0 0 0 0,-1 0 0 0 0,1 0-1 0 0,0-1 1 0 0,0 1 0 0 0,1 0 0 0 0,-1-1-1 0 0,1-1 55 0 0,1-5 56 0 0,0 0 0 0 0,2 1 0 0 0,-1-1 0 0 0,1 1 0 0 0,0 0 0 0 0,1 0 0 0 0,0 0 0 0 0,1 0 0 0 0,-1 1 0 0 0,2 0-1 0 0,-1 0 1 0 0,1 0 0 0 0,0 1 0 0 0,1-1 0 0 0,0 1 0 0 0,0 1 0 0 0,0 0 0 0 0,1 0 0 0 0,0 0 0 0 0,0 1 0 0 0,1 0 0 0 0,-1 0-1 0 0,1 1 1 0 0,0 1 0 0 0,0-1 0 0 0,1 1 0 0 0,-1 1 0 0 0,0 0 0 0 0,1 0 0 0 0,0 1 0 0 0,-1 0 0 0 0,1 0 0 0 0,0 1-1 0 0,0 1 1 0 0,-1-1 0 0 0,2 2-56 0 0,-4-2 61 0 0,1 1 0 0 0,0-1-1 0 0,0 2 1 0 0,0-1-1 0 0,-1 1 1 0 0,1 0 0 0 0,0 1-1 0 0,-1 0 1 0 0,0 0-1 0 0,0 1 1 0 0,0-1 0 0 0,0 2-1 0 0,-1-1 1 0 0,1 1-1 0 0,-1 0 1 0 0,0 0 0 0 0,0 0-1 0 0,-1 1 1 0 0,0 0-1 0 0,0 0 1 0 0,0 1 0 0 0,-1-1-1 0 0,0 1 1 0 0,0 0-1 0 0,0 0 1 0 0,-1 0 0 0 0,0 1-1 0 0,-1-1 1 0 0,0 1 0 0 0,0 0-1 0 0,0 1-60 0 0,-26 37-218 0 0,21-44-51 0 0,-1 0-1 0 0,1 0 1 0 0,-1-1 0 0 0,0 1-1 0 0,0-1 1 0 0,0 1 0 0 0,0-1 0 0 0,0 0-1 0 0,0-1 1 0 0,0 1 0 0 0,0-1-1 0 0,0 1 1 0 0,0-1 0 0 0,0-1 0 0 0,0 1-1 0 0,0-1 1 0 0,0 1 0 0 0,0-1-1 0 0,0 0 1 0 0,0 0 0 0 0,0-1 0 0 0,0 1-1 0 0,0-1 1 0 0,1 0 0 0 0,-1 0 0 0 0,1 0-1 0 0,-1-1 1 0 0,1 1 0 0 0,0-1-1 0 0,-1 0 270 0 0,-10-18-1243 0 0,2-3-42 0 0</inkml:trace>
  <inkml:trace contextRef="#ctx0" brushRef="#br0" timeOffset="-88181.507">11629 7882 1356 0 0,'-20'-19'6448'0'0,"32"44"-7504"0"0,31 15-3080 0 0,-26-26 2792 0 0</inkml:trace>
  <inkml:trace contextRef="#ctx0" brushRef="#br0" timeOffset="-87872.461">11829 8287 1756 0 0,'10'0'4237'0'0,"16"-23"-3584"0"0,-19 16-208 0 0,3-2-261 0 0,1-1 0 0 0,0 1 0 0 0,1 1 0 0 0,0 0 0 0 0,0 1 0 0 0,1 0 0 0 0,-1 1 0 0 0,2 0 0 0 0,-1 1 0 0 0,0 1-1 0 0,1 0 1 0 0,0 1 0 0 0,0 0 0 0 0,12 0-184 0 0,-21 3 22 0 0,0 1-1 0 0,-1 1 0 0 0,1-1 1 0 0,0 1-1 0 0,-1 0 1 0 0,1 0-1 0 0,-1 0 0 0 0,0 1 1 0 0,1-1-1 0 0,-1 1 0 0 0,0 0 1 0 0,-1 0-1 0 0,1 1 1 0 0,0-1-1 0 0,-1 1 0 0 0,0-1 1 0 0,0 1-1 0 0,0 0 1 0 0,0 1-1 0 0,-1-1 0 0 0,1 0 1 0 0,-1 1-1 0 0,0-1 0 0 0,-1 1 1 0 0,1 0-1 0 0,-1-1 1 0 0,0 1-1 0 0,0 0 0 0 0,0 0 1 0 0,-1 0-1 0 0,0 0 0 0 0,0 0 1 0 0,0 0-1 0 0,0 0 1 0 0,-1 0-1 0 0,0 0 0 0 0,0-1 1 0 0,0 1-1 0 0,0 0 1 0 0,-1 0-1 0 0,0-1 0 0 0,-1 3-21 0 0,-76 92 245 0 0,2-70-3217 0 0,75-30 2806 0 0,-1 0 0 0 0,1 0 0 0 0,0 0 1 0 0,0 0-1 0 0,0 0 0 0 0,0 0 0 0 0,0-1 1 0 0,1 1-1 0 0,-1-1 0 0 0,0 1 0 0 0,0-1 1 0 0,1 1-1 0 0,-1-1 0 0 0,1 0 0 0 0,0 0 1 0 0,-1 0-1 0 0,1 0 0 0 0,0 0 0 0 0,0 0 1 0 0,0 0-1 0 0,1-1 0 0 0,-1 1 0 0 0,0 0 1 0 0,1 0-1 0 0,0-1 0 0 0,-1 1 0 0 0,1 0 1 0 0,0-1-1 0 0,0 1 0 0 0,0 0 0 0 0,0-1 1 0 0,1 1-1 0 0,0-1 166 0 0,-1-15-1239 0 0</inkml:trace>
  <inkml:trace contextRef="#ctx0" brushRef="#br0" timeOffset="-87609.61">12545 7594 1348 0 0,'-28'-3'5540'0'0,"-27"62"-2936"0"0,50-39-2339 0 0,1-1 0 0 0,2 1 0 0 0,0 0 1 0 0,1 0-1 0 0,0 0 0 0 0,2 1 0 0 0,1-1 1 0 0,0-1-1 0 0,1 1 0 0 0,1 0 1 0 0,1-1-1 0 0,1 1 0 0 0,1-2 0 0 0,0 1 1 0 0,2-1-1 0 0,0 0 0 0 0,10 16-265 0 0,-2 2 185 0 0,6 6 21 0 0,-3 2 0 0 0,-1 0-1 0 0,-2 1 1 0 0,-3 1 0 0 0,-1 1 0 0 0,-2 0-1 0 0,-3 0 1 0 0,-1 3-206 0 0,-7-40-126 0 0,0 1-1 0 0,-1 0 1 0 0,-1-1-1 0 0,1 1 1 0 0,-2-1-1 0 0,1 1 1 0 0,-2-1-1 0 0,1 0 1 0 0,-1 0 0 0 0,-1 0-1 0 0,0-1 1 0 0,0 0-1 0 0,-1 0 1 0 0,-3 4 126 0 0,4-6-325 0 0,0-1 1 0 0,-1 0 0 0 0,0 0-1 0 0,0 0 1 0 0,-1-1 0 0 0,1 0-1 0 0,-1 0 1 0 0,0-1 0 0 0,0 1-1 0 0,-1-2 1 0 0,1 1 0 0 0,-1-1-1 0 0,0 0 1 0 0,0-1-1 0 0,0 0 1 0 0,0 0 0 0 0,0 0-1 0 0,-4-1 325 0 0,3-1-322 0 0,0 1-1 0 0,0-2 1 0 0,0 1-1 0 0,1-1 1 0 0,-1-1-1 0 0,0 1 0 0 0,0-1 1 0 0,1-1-1 0 0,-1 0 1 0 0,1 0-1 0 0,0-1 1 0 0,0 0-1 0 0,0 0 0 0 0,0-1 1 0 0,1 0-1 0 0,-3-2 323 0 0,-24-20-1098 0 0</inkml:trace>
  <inkml:trace contextRef="#ctx0" brushRef="#br0" timeOffset="-87047.473">12413 8146 2656 0 0,'-22'-2'4382'0'0,"45"-4"-2219"0"0,5-1-1918 0 0,72-25 511 0 0,1 4 1 0 0,1 5-1 0 0,102-10-756 0 0,-203 32 26 0 0,1 1-1 0 0,0-1 1 0 0,0 1 0 0 0,0-1-1 0 0,0 1 1 0 0,0 0 0 0 0,0 0-1 0 0,0 0 1 0 0,0 0 0 0 0,0 0-1 0 0,-1 1 1 0 0,1-1 0 0 0,0 1-1 0 0,0-1 1 0 0,0 1 0 0 0,0-1-1 0 0,-1 1 1 0 0,1 0 0 0 0,0 0-1 0 0,0 0 1 0 0,-1 0 0 0 0,1 0-1 0 0,-1 0 1 0 0,1 1 0 0 0,-1-1-1 0 0,0 0 1 0 0,1 1 0 0 0,-1-1-1 0 0,0 1 1 0 0,0-1 0 0 0,0 1-1 0 0,0 0 1 0 0,0 0 0 0 0,0-1-1 0 0,-1 1 1 0 0,1 0 0 0 0,0 0-1 0 0,-1 0 1 0 0,0 0 0 0 0,1-1-1 0 0,-1 1 1 0 0,0 0 0 0 0,0 0-1 0 0,0 0 1 0 0,0 0 0 0 0,0 0-1 0 0,-1 0 1 0 0,1 0 0 0 0,0 0-1 0 0,-1 0 1 0 0,0-1 0 0 0,1 1-1 0 0,-1 1-25 0 0,0 19 257 0 0,23 53-943 0 0,0-48-4602 0 0,-21-27 3860 0 0,-6 0-1314 0 0,2-3 1422 0 0</inkml:trace>
  <inkml:trace contextRef="#ctx0" brushRef="#br0" timeOffset="-86861.263">12934 7819 2200 0 0,'5'-39'5453'0'0,"41"40"-9814"0"0,-18 13 3245 0 0</inkml:trace>
  <inkml:trace contextRef="#ctx0" brushRef="#br0" timeOffset="-86348.583">13197 8058 2156 0 0,'23'24'4518'0'0,"25"-14"-2888"0"0,-6-13-1230 0 0,0-3-1 0 0,-1-1 1 0 0,1-2 0 0 0,-2-2-1 0 0,1-2 1 0 0,-2-1-1 0 0,0-2 1 0 0,4-4-400 0 0,-43 20-1 0 0,-1 0 0 0 0,1-1-1 0 0,-1 1 1 0 0,1 0 0 0 0,-1 0 0 0 0,1 0 0 0 0,-1-1 0 0 0,0 1-1 0 0,1 0 1 0 0,-1-1 0 0 0,1 1 0 0 0,0 0 0 0 0,-1-1-1 0 0,1 1 1 0 0,-1-1 0 0 0,1 1 0 0 0,0-1 0 0 0,-1 1 0 0 0,1-1-1 0 0,0 1 1 0 0,-1-1 0 0 0,1 1 0 0 0,0-1 0 0 0,0 1-1 0 0,-1-1 1 0 0,1 1 0 0 0,0-1 0 0 0,0 0 0 0 0,0 1-1 0 0,0-1 1 0 0,0 1 0 0 0,0-1 0 0 0,0 0 0 0 0,0 1 0 0 0,0-1-1 0 0,0 1 1 0 0,0-1 0 0 0,0 1 0 0 0,1-1 0 0 0,-1 0-1 0 0,0 1 1 0 0,0-1 0 0 0,1 1 0 0 0,-1-1 0 0 0,0 1 0 0 0,0-1-1 0 0,1 1 1 0 0,-1-1 0 0 0,1 1 0 0 0,-1-1 0 0 0,0 1-1 0 0,1 0 1 0 0,-1-1 0 0 0,1 1 0 0 0,-1 0 0 0 0,1-1-1 0 0,0 1 2 0 0,-58-8 37 0 0,41 8 7 0 0,1 2 1 0 0,0 0 0 0 0,0 1-1 0 0,0 0 1 0 0,0 1 0 0 0,0 1-1 0 0,1 0 1 0 0,0 1 0 0 0,0 0-1 0 0,0 1 1 0 0,1 1 0 0 0,0 0-1 0 0,0 1 1 0 0,1 1 0 0 0,0 0-1 0 0,1 0 1 0 0,0 1 0 0 0,1 0-1 0 0,0 1 1 0 0,0 0 0 0 0,2 1-1 0 0,-1 0 1 0 0,-4 12-45 0 0,12-22 23 0 0,1 1-1 0 0,0-1 1 0 0,1 0 0 0 0,-1 1-1 0 0,0-1 1 0 0,1 1 0 0 0,0-1-1 0 0,0 0 1 0 0,0 0 0 0 0,0 1 0 0 0,1-1-1 0 0,-1 0 1 0 0,1 0 0 0 0,-1 0-1 0 0,1 0 1 0 0,0-1 0 0 0,0 1-1 0 0,1 0 1 0 0,-1-1 0 0 0,0 1-1 0 0,1-1 1 0 0,0 0 0 0 0,-1 0-1 0 0,1 0 1 0 0,0 0 0 0 0,0-1-1 0 0,0 1 1 0 0,0-1 0 0 0,1 1-1 0 0,-1-1 1 0 0,3 1-23 0 0,15-1 53 0 0,0 0 1 0 0,0-2 0 0 0,0 0-1 0 0,-1-1 1 0 0,1-1-1 0 0,0-1 1 0 0,-1-1-1 0 0,0 0 1 0 0,0-2-1 0 0,-1 0 1 0 0,1-2-1 0 0,-2 0 1 0 0,1-1 0 0 0,-1 0-1 0 0,-1-2 1 0 0,4-3-54 0 0,54-41-95 0 0,-63 45 62 0 0,0 1 0 0 0,1 0 0 0 0,0 1 0 0 0,0 0 0 0 0,1 1 0 0 0,0 1 0 0 0,1 0-1 0 0,0 1 1 0 0,0 0 0 0 0,3 1 33 0 0,-15 4-4 0 0,-1 1 0 0 0,1 0-1 0 0,-1 0 1 0 0,1 1 0 0 0,-1-1-1 0 0,1 1 1 0 0,0-1 0 0 0,-1 1-1 0 0,1 0 1 0 0,-1 0 0 0 0,0 0-1 0 0,1 0 1 0 0,-1 0-1 0 0,0 0 1 0 0,0 1 0 0 0,0-1-1 0 0,0 1 1 0 0,0-1 0 0 0,0 1-1 0 0,0 0 1 0 0,0 0 0 0 0,0 0-1 0 0,-1 0 1 0 0,1 0 0 0 0,-1 0-1 0 0,0 1 1 0 0,0-1 0 0 0,0 0-1 0 0,0 1 1 0 0,0-1 0 0 0,0 1-1 0 0,0-1 1 0 0,-1 1 0 0 0,1-1-1 0 0,-1 1 1 0 0,0 0 4 0 0,4 103-1219 0 0,-6-98 713 0 0,0 1 0 0 0,0 0 1 0 0,-1-1-1 0 0,0 0 0 0 0,-1 0 0 0 0,0 0 1 0 0,0 0-1 0 0,0 0 0 0 0,-1-1 0 0 0,0 0 1 0 0,-1 0-1 0 0,0 0 0 0 0,0-1 1 0 0,0 0-1 0 0,-1 0 0 0 0,0 0 0 0 0,0-1 1 0 0,0 0-1 0 0,-2 0 506 0 0,-7 4-1115 0 0</inkml:trace>
  <inkml:trace contextRef="#ctx0" brushRef="#br0" timeOffset="-84264.038">3189 10494 1008 0 0,'23'-50'4422'0'0,"-12"30"-1855"0"0,-12 34-1309 0 0,-1 42-1086 0 0,3-1-1 0 0,2 1 1 0 0,3 0 0 0 0,2-1 0 0 0,2 0 0 0 0,8 19-172 0 0,-13-14-1819 0 0,-6-59 1662 0 0,0 0-1 0 0,-1 0 1 0 0,1 0 0 0 0,0 0 0 0 0,0-1-1 0 0,-1 1 1 0 0,1 0 0 0 0,-1-1 0 0 0,1 1-1 0 0,-1-1 1 0 0,1 0 0 0 0,-1 1-1 0 0,1-1 1 0 0,-1 0 0 0 0,1 0 0 0 0,-1 0-1 0 0,1 0 1 0 0,-1 0 0 0 0,1 0 0 0 0,-1 0-1 0 0,1-1 1 0 0,-1 1 0 0 0,1-1 0 0 0,0 1-1 0 0,-1-1 1 0 0,1 1 0 0 0,-1-1 0 0 0,1 0-1 0 0,0 0 1 0 0,0 1 0 0 0,-1-1 0 0 0,1 0-1 0 0,0 0 1 0 0,0 0 0 0 0,-1-2 157 0 0,-22-11-1287 0 0</inkml:trace>
  <inkml:trace contextRef="#ctx0" brushRef="#br0" timeOffset="-83984.429">3143 10358 2196 0 0,'10'-29'6586'0'0,"-1"5"-1846"0"0,-7 9-5116 0 0,-2 14-338 0 0,0 1-520 0 0,0 0-51 0 0,15-18-5601 0 0,-11 18 5651 0 0</inkml:trace>
  <inkml:trace contextRef="#ctx0" brushRef="#br0" timeOffset="-83733.223">3586 10335 1240 0 0,'20'28'3806'0'0,"-9"32"-2829"0"0,-8-34-451 0 0,15 60 471 0 0,-6-39-695 0 0,-1 0 0 0 0,-3 1 0 0 0,-1-1 0 0 0,-3 1-1 0 0,-2 1 1 0 0,-2-1 0 0 0,-2 0 0 0 0,-7 35-302 0 0,7-72-70 0 0,-1-1 1 0 0,-1 1-1 0 0,0 0 0 0 0,0-1 0 0 0,-1 0 1 0 0,-1 0-1 0 0,1 0 0 0 0,-1-1 1 0 0,-1 1-1 0 0,0-2 0 0 0,0 1 0 0 0,-1-1 1 0 0,0 0-1 0 0,-9 6 70 0 0,9-8-338 0 0,0-1 1 0 0,0 0-1 0 0,-1 0 0 0 0,0-1 0 0 0,0 0 0 0 0,0-1 1 0 0,-1 1-1 0 0,1-2 0 0 0,-1 0 0 0 0,1 0 1 0 0,-1-1-1 0 0,0 0 0 0 0,0 0 0 0 0,0-1 1 0 0,0 0-1 0 0,1-1 0 0 0,-8-2 338 0 0,-57-10-1151 0 0</inkml:trace>
  <inkml:trace contextRef="#ctx0" brushRef="#br0" timeOffset="-83456.248">2626 10458 1792 0 0,'-6'14'261'0'0,"0"1"0"0"0,1-1 0 0 0,1 1 1 0 0,0 0-1 0 0,1 0 0 0 0,1 1 0 0 0,0-1 0 0 0,1 1 0 0 0,1-1 0 0 0,0 0 0 0 0,1 1 0 0 0,1-1 1 0 0,0 1-1 0 0,1-1 0 0 0,1 0 0 0 0,0 0 0 0 0,1-1 0 0 0,1 1 0 0 0,0-1 0 0 0,1 0 0 0 0,0-1 0 0 0,1 1 1 0 0,8 9-262 0 0,11 13-191 0 0,1-1 0 0 0,1-1 0 0 0,2-2 1 0 0,2-1-1 0 0,0-1 0 0 0,2-2 1 0 0,25 14 190 0 0,104 53-4099 0 0,-111-72 2703 0 0</inkml:trace>
  <inkml:trace contextRef="#ctx0" brushRef="#br0" timeOffset="-83038.291">5042 10113 1908 0 0,'-62'-51'4420'0'0,"26"85"-3336"0"0,29-19-870 0 0,1 0-1 0 0,0 1 1 0 0,1-1-1 0 0,1 1 1 0 0,1 0-1 0 0,0 0 1 0 0,1 1-1 0 0,1-1 1 0 0,0 0-1 0 0,1 1 1 0 0,2 9-214 0 0,-2-9 215 0 0,59 290 1437 0 0,-29-41-2666 0 0,-30-258 739 0 0,0-1-1 0 0,0 0 1 0 0,-1 1 0 0 0,0-1 0 0 0,-1 0 0 0 0,0 0 0 0 0,0 0 0 0 0,0 0-1 0 0,-1 0 1 0 0,0 0 0 0 0,0-1 0 0 0,-1 1 0 0 0,1-1 0 0 0,-2 0 0 0 0,1 0-1 0 0,-1 0 1 0 0,1-1 0 0 0,-2 1 0 0 0,1-1 0 0 0,0 0 0 0 0,-1-1 0 0 0,0 1 0 0 0,0-1-1 0 0,0-1 1 0 0,-1 1 0 0 0,0-1 0 0 0,1 0 275 0 0,-27 8-1169 0 0</inkml:trace>
  <inkml:trace contextRef="#ctx0" brushRef="#br0" timeOffset="-82665.782">4628 10803 1564 0 0,'79'-83'6553'0'0,"96"24"-5235"0"0,-124 47-1041 0 0,9 0-464 0 0,1 3 0 0 0,0 3 1 0 0,0 2-1 0 0,55 5 187 0 0,-87-1 1151 0 0,-27 1-1106 0 0,1 1 1 0 0,-1 0 0 0 0,0 0 0 0 0,0 1-1 0 0,0-1 1 0 0,-1 0 0 0 0,1 1 0 0 0,-1-1-1 0 0,1 1 1 0 0,-1-1 0 0 0,0 1 0 0 0,0 0 0 0 0,0 0-1 0 0,0-1 1 0 0,0 1 0 0 0,-1 0 0 0 0,1 0-1 0 0,-1 0 1 0 0,0 0 0 0 0,0 0 0 0 0,0 0-1 0 0,0 0 1 0 0,0 0 0 0 0,-1-1 0 0 0,0 4-46 0 0,2 7 88 0 0,15 290 308 0 0,-15-294-656 0 0,-2 0 0 0 0,1 0-1 0 0,-2 0 1 0 0,1 0-1 0 0,-1-1 1 0 0,0 1-1 0 0,-1-1 1 0 0,0 1 0 0 0,0-1-1 0 0,-1 0 1 0 0,0 0-1 0 0,0 0 1 0 0,-1-1-1 0 0,0 0 1 0 0,-2 3 260 0 0,-52 1-5455 0 0,31-24 4204 0 0</inkml:trace>
  <inkml:trace contextRef="#ctx0" brushRef="#br0" timeOffset="-82416.699">5076 10620 1956 0 0,'15'-22'6065'0'0,"12"31"-4644"0"0,-25-8-1437 0 0,300 198 2026 0 0,-116-43-4882 0 0,-114-94 83 0 0,-23-25 166 0 0,-27-23 1339 0 0</inkml:trace>
  <inkml:trace contextRef="#ctx0" brushRef="#br0" timeOffset="-82044.044">6145 10053 1684 0 0,'-16'6'302'0'0,"0"1"-1"0"0,0 0 1 0 0,1 2-1 0 0,0-1 0 0 0,1 2 1 0 0,0 0-1 0 0,0 0 1 0 0,1 2-1 0 0,1 0 1 0 0,0 0-1 0 0,0 1 1 0 0,1 0-1 0 0,1 1 1 0 0,0 0-1 0 0,1 1 1 0 0,1 0-1 0 0,0 0 1 0 0,1 1-1 0 0,0 0 1 0 0,2 0-1 0 0,0 1 0 0 0,1-1 1 0 0,0 1-1 0 0,1 0 1 0 0,0 9-302 0 0,6-15-62 0 0,0 1 0 0 0,1-1-1 0 0,0 0 1 0 0,1 0 0 0 0,0-1 0 0 0,1 1 0 0 0,0-1 0 0 0,1 0-1 0 0,0 0 1 0 0,0-1 0 0 0,1 0 0 0 0,0-1 0 0 0,0 1 0 0 0,1-1-1 0 0,0-1 1 0 0,1 0 0 0 0,0 0 0 0 0,0-1 0 0 0,0 0 0 0 0,1-1-1 0 0,0 0 1 0 0,0-1 0 0 0,0 0 0 0 0,0 0 0 0 0,11 1 62 0 0,101 13-4234 0 0,-100-17 2853 0 0</inkml:trace>
  <inkml:trace contextRef="#ctx0" brushRef="#br0" timeOffset="-81761.86">6542 10215 1624 0 0,'2'5'204'0'0,"2"3"111"0"0,0 1 0 0 0,-1 0 0 0 0,0 0 0 0 0,0 0 0 0 0,0 0-1 0 0,-1 1 1 0 0,-1-1 0 0 0,0 0 0 0 0,0 1 0 0 0,-1 0 0 0 0,0-1 0 0 0,-1 1 0 0 0,0-1 0 0 0,-1 6-315 0 0,-102 158 3420 0 0,105-173-3452 0 0,-1-1 1 0 0,0 1-1 0 0,0-1 0 0 0,0 1 1 0 0,0 0-1 0 0,0-1 0 0 0,0 1 1 0 0,0-1-1 0 0,0 1 0 0 0,0-1 1 0 0,0 1-1 0 0,0-1 0 0 0,0 1 1 0 0,0 0-1 0 0,0-1 0 0 0,0 1 1 0 0,0-1-1 0 0,0 1 0 0 0,-1-1 1 0 0,1 1-1 0 0,0 0 0 0 0,0-1 1 0 0,0 1-1 0 0,-1 0 0 0 0,1-1 1 0 0,0 1-1 0 0,-1 0 0 0 0,1-1 1 0 0,0 1-1 0 0,-1 0 0 0 0,1-1 1 0 0,0 1-1 0 0,-1 0 0 0 0,1 0 1 0 0,0 0-1 0 0,-1-1 0 0 0,1 1 1 0 0,-1 0-1 0 0,1 0 0 0 0,-1 0 1 0 0,1 0-1 0 0,0 0 0 0 0,-1 0 1 0 0,1 0-1 0 0,-1 0 0 0 0,1 0 1 0 0,-1 0-1 0 0,1 0 0 0 0,-1 0 1 0 0,1 0-1 0 0,0 0 1 0 0,-1 0-1 0 0,1 0 0 0 0,-1 0 1 0 0,1 1-1 0 0,-1-1 32 0 0,11-43-2086 0 0,21-9-725 0 0,-11 24 1368 0 0</inkml:trace>
  <inkml:trace contextRef="#ctx0" brushRef="#br0" timeOffset="-81558.736">6763 10158 1008 0 0,'-105'60'5407'0'0,"96"-54"-5209"0"0,0 0 0 0 0,1 0 0 0 0,0 1 1 0 0,0 0-1 0 0,0 0 0 0 0,1 1 0 0 0,0 0 0 0 0,1 0 0 0 0,0 0 1 0 0,0 1-1 0 0,1 0 0 0 0,0 1 0 0 0,0-1 0 0 0,1 1 0 0 0,0-1 1 0 0,0 5-199 0 0,4-11 35 0 0,0 1 1 0 0,0-1 0 0 0,0 1 0 0 0,1-1 0 0 0,0 1 0 0 0,0-1-1 0 0,0 0 1 0 0,0 1 0 0 0,0-1 0 0 0,0 0 0 0 0,1 0 0 0 0,0 1-1 0 0,-1-1 1 0 0,1-1 0 0 0,0 1 0 0 0,1 0 0 0 0,-1 0 0 0 0,0-1-1 0 0,1 1 1 0 0,0-1 0 0 0,-1 0 0 0 0,1 0 0 0 0,0 0 0 0 0,0 0-1 0 0,0 0 1 0 0,0-1 0 0 0,0 1 0 0 0,1-1 0 0 0,-1 0 0 0 0,0 0-1 0 0,1 0 1 0 0,0 0-36 0 0,117 20-1483 0 0,-106-21 814 0 0,1-1 1 0 0,-1 0-1 0 0,0 0 0 0 0,0-2 1 0 0,1 0-1 0 0,-1-1 0 0 0,-1 0 1 0 0,1-1-1 0 0,-1-1 0 0 0,12-6 669 0 0,-5-1-1146 0 0</inkml:trace>
  <inkml:trace contextRef="#ctx0" brushRef="#br0" timeOffset="-81292.207">6983 9917 1004 0 0,'4'-3'139'0'0,"0"0"0"0"0,0 0 1 0 0,1 1-1 0 0,-1-1 0 0 0,1 1 0 0 0,-1 0 0 0 0,1 1 0 0 0,0-1 1 0 0,-1 1-1 0 0,1 0 0 0 0,0 0 0 0 0,0 0 0 0 0,0 1 0 0 0,0 0 1 0 0,0 0-1 0 0,0 0 0 0 0,-1 1 0 0 0,1-1 0 0 0,0 1 0 0 0,0 0 1 0 0,0 0-1 0 0,-1 1 0 0 0,1 0 0 0 0,0 0 0 0 0,-1 0 0 0 0,0 0 0 0 0,1 0 1 0 0,-1 1-1 0 0,0 0 0 0 0,0 0 0 0 0,0 0 0 0 0,-1 0 0 0 0,1 1 1 0 0,-1 0-1 0 0,0 0-139 0 0,9 8 309 0 0,-1 2 0 0 0,0-1 0 0 0,-2 1 0 0 0,1 1 0 0 0,-2 0 0 0 0,0 0 1 0 0,-1 1-1 0 0,0 0 0 0 0,2 10-309 0 0,-5-8 231 0 0,0 0 0 0 0,-2 0 0 0 0,0 0 0 0 0,-1 0 0 0 0,-1 0 0 0 0,-1 1 0 0 0,0-1 0 0 0,-1 0 0 0 0,-1 0 0 0 0,-1 0 0 0 0,-5 15-231 0 0,-4-2 125 0 0,-1 0 1 0 0,-1 0-1 0 0,-2-1 0 0 0,0-1 1 0 0,-3-1-1 0 0,0-1 1 0 0,-1 0-1 0 0,-2-2 0 0 0,-1-1 1 0 0,-21 18-126 0 0,-30 6-1230 0 0,74-49 989 0 0,-1-1-1 0 0,1 0 1 0 0,-1 0 0 0 0,1 0 0 0 0,0 0 0 0 0,0 0 0 0 0,0 0 0 0 0,0 0 0 0 0,0 0 0 0 0,0-1-1 0 0,1 1 1 0 0,-1 0 0 0 0,1 0 0 0 0,0-1 0 0 0,-1 1 0 0 0,1 0 0 0 0,0-1 0 0 0,0 1 0 0 0,1 0 0 0 0,-1-1-1 0 0,0 1 1 0 0,1 0 0 0 0,0 0 0 0 0,-1-1 0 0 0,1 1 0 0 0,0 0 0 0 0,1-2 241 0 0,14-31-1242 0 0,0 1 32 0 0</inkml:trace>
  <inkml:trace contextRef="#ctx0" brushRef="#br0" timeOffset="-80716.275">7929 9939 3252 0 0,'-28'-5'3951'0'0,"6"1"-979"0"0,38 3-1081 0 0,78-1-957 0 0,246 21-146 0 0,-338-19-780 0 0,1 0 0 0 0,-1 0-1 0 0,0 0 1 0 0,1 1 0 0 0,-1-1 0 0 0,1 1-1 0 0,-1-1 1 0 0,1 1 0 0 0,-1 0 0 0 0,0 0 0 0 0,0 0-1 0 0,1 0 1 0 0,-1 0 0 0 0,0 1 0 0 0,0-1 0 0 0,0 1-1 0 0,0-1 1 0 0,0 1 0 0 0,-1 0 0 0 0,1 0 0 0 0,0-1-1 0 0,-1 1 1 0 0,0 0 0 0 0,1 1 0 0 0,-1-1 0 0 0,0 0-1 0 0,0 0 1 0 0,0 1 0 0 0,0-1 0 0 0,0 0 0 0 0,-1 1-1 0 0,1-1 1 0 0,-1 1 0 0 0,1-1 0 0 0,-1 0 0 0 0,0 1-1 0 0,0-1 1 0 0,0 1 0 0 0,0-1 0 0 0,-1 1 0 0 0,1-1-1 0 0,-1 2-7 0 0,-11 12 78 0 0,0 1-1 0 0,-1-2 1 0 0,-1 0-1 0 0,0 0 0 0 0,-1-1 1 0 0,0-1-1 0 0,-1-1 1 0 0,-1 0-1 0 0,0-1 0 0 0,-1-1 1 0 0,0 0-1 0 0,-14 4-77 0 0,-7 8 134 0 0,-221 138-241 0 0,249-156-244 0 0,-31 22-3123 0 0,82-30-1080 0 0,45-20 468 0 0,-52 15 2796 0 0</inkml:trace>
  <inkml:trace contextRef="#ctx0" brushRef="#br0" timeOffset="-80498.835">8639 10232 988 0 0,'0'0'91'0'0,"-1"0"0"0"0,0 1 0 0 0,1-1 0 0 0,-1 0 0 0 0,0 1 0 0 0,1-1 0 0 0,-1 1-1 0 0,1-1 1 0 0,-1 1 0 0 0,1 0 0 0 0,-1-1 0 0 0,1 1 0 0 0,-1-1 0 0 0,1 1 0 0 0,-1 0 0 0 0,1-1 0 0 0,0 1 0 0 0,-1 0 0 0 0,1 0 0 0 0,0-1-1 0 0,0 1 1 0 0,0 0 0 0 0,0 0 0 0 0,-1-1 0 0 0,1 1 0 0 0,0 0 0 0 0,0 0 0 0 0,0 0 0 0 0,1-1 0 0 0,-1 1 0 0 0,0 0 0 0 0,0 0 0 0 0,0-1 0 0 0,0 1-1 0 0,1 0 1 0 0,-1 0 0 0 0,0-1 0 0 0,1 1 0 0 0,-1 0 0 0 0,1-1 0 0 0,-1 1 0 0 0,1 0 0 0 0,-1-1 0 0 0,1 1 0 0 0,-1-1 0 0 0,1 1 0 0 0,-1-1-1 0 0,1 1 1 0 0,0-1 0 0 0,-1 1 0 0 0,1-1 0 0 0,0 0 0 0 0,-1 1 0 0 0,1-1 0 0 0,0 0 0 0 0,0 0 0 0 0,-1 1 0 0 0,1-1 0 0 0,0 0 0 0 0,0 0-1 0 0,-1 0 1 0 0,1 0 0 0 0,0 0 0 0 0,0 0 0 0 0,0 0 0 0 0,-1 0 0 0 0,1-1-91 0 0,-60 53 1557 0 0,54-48-1182 0 0,-199 125 2615 0 0,154-102-2778 0 0,2 2 0 0 0,1 2 0 0 0,2 2-1 0 0,1 2 1 0 0,-6 9-212 0 0,22 0-1193 0 0,28-42 263 0 0,38-11-3575 0 0,28-52 445 0 0,-39 34 2847 0 0</inkml:trace>
  <inkml:trace contextRef="#ctx0" brushRef="#br0" timeOffset="-80094.673">9161 9861 1468 0 0,'-52'51'8471'0'0,"42"-35"-8252"0"0,0 0 0 0 0,2 0 1 0 0,0 1-1 0 0,1 0 0 0 0,0 1 1 0 0,1 0-1 0 0,1 0 0 0 0,1 0 0 0 0,1 0 1 0 0,0 1-1 0 0,1 5-219 0 0,3-16 33 0 0,0 1 0 0 0,1-1 0 0 0,0 1 0 0 0,0-1 0 0 0,0 0 0 0 0,1 0 0 0 0,1 0 0 0 0,-1 0 0 0 0,1 0 0 0 0,0-1 0 0 0,1 0 0 0 0,0 0 0 0 0,0 0 0 0 0,1 0 0 0 0,0-1 0 0 0,0 0 0 0 0,0 0-1 0 0,1-1 1 0 0,-1 1 0 0 0,1-1 0 0 0,1-1 0 0 0,-1 1 0 0 0,1-1 0 0 0,0-1 0 0 0,0 0 0 0 0,0 0 0 0 0,0 0 0 0 0,0-1 0 0 0,1 0 0 0 0,-1 0 0 0 0,1-1 0 0 0,1 0-33 0 0,8 2-25 0 0,-1 0-1 0 0,1-1 1 0 0,-1-1-1 0 0,1-1 1 0 0,0-1-1 0 0,-1 0 1 0 0,1-1-1 0 0,-1 0 1 0 0,1-2-1 0 0,-1 0 1 0 0,0-1-1 0 0,0-1 1 0 0,-1 0-1 0 0,0-2 1 0 0,7-3 25 0 0,-19 8-13 0 0,1 0 0 0 0,-1-1 0 0 0,0 1 0 0 0,0-1 0 0 0,0 0 0 0 0,0 0 0 0 0,-1 0 0 0 0,1-1 0 0 0,-1 1 0 0 0,0-1 0 0 0,0 0 0 0 0,-1 0 0 0 0,0 0 0 0 0,0 0 0 0 0,0 0 0 0 0,0 0 0 0 0,-1 0 0 0 0,0-1 0 0 0,0 1 0 0 0,0-1 0 0 0,-1 1 0 0 0,1-1 0 0 0,-1 1 0 0 0,-1-1 0 0 0,1 1 0 0 0,-1-1 0 0 0,-1-4 13 0 0,-4-5-1 0 0,-1 0 1 0 0,0 1-1 0 0,-1 0 0 0 0,0 0 1 0 0,-2 1-1 0 0,1 0 0 0 0,-1 1 0 0 0,-1 0 1 0 0,0 0-1 0 0,-1 1 0 0 0,0 1 1 0 0,-1 0-1 0 0,0 0 0 0 0,-1 1 0 0 0,1 1 1 0 0,-2 1-1 0 0,1 0 0 0 0,-1 0 1 0 0,-107-27-2613 0 0,92 34-4428 0 0,28 0 5827 0 0</inkml:trace>
  <inkml:trace contextRef="#ctx0" brushRef="#br0" timeOffset="-79420.791">10966 9757 1348 0 0,'2'-25'3431'0'0,"-1"6"-1380"0"0,3 30-443 0 0,93 492 1827 0 0,-32-275-1699 0 0,-64-227-1726 0 0,-1 0 1 0 0,0-1-1 0 0,0 1 1 0 0,0-1-1 0 0,1 1 1 0 0,-1 0 0 0 0,0-1-1 0 0,1 1 1 0 0,-1-1-1 0 0,1 1 1 0 0,-1-1 0 0 0,1 1-1 0 0,-1-1 1 0 0,0 1-1 0 0,1-1 1 0 0,0 1 0 0 0,-1-1-1 0 0,1 0 1 0 0,-1 1-1 0 0,1-1 1 0 0,-1 0-1 0 0,1 0 1 0 0,0 1 0 0 0,-1-1-1 0 0,1 0 1 0 0,0 0-1 0 0,-1 0 1 0 0,1 0 0 0 0,0 0-1 0 0,-1 0 1 0 0,1 0-1 0 0,0 0 1 0 0,-1 0-1 0 0,1 0 1 0 0,0 0 0 0 0,-1 0-1 0 0,1 0 1 0 0,0-1-1 0 0,-1 1 1 0 0,1 0 0 0 0,-1 0-1 0 0,1-1 1 0 0,-1 1-1 0 0,1 0 1 0 0,0-1-1 0 0,-1 1 1 0 0,1-1 0 0 0,-1 1-1 0 0,1-1 1 0 0,-1 1-1 0 0,0-1 1 0 0,1 1 0 0 0,-1-1-1 0 0,1 1 1 0 0,-1-1-1 0 0,0 1 1 0 0,0-1-1 0 0,1 0 1 0 0,-1 1 0 0 0,0-1-1 0 0,0 0 1 0 0,0 1-1 0 0,0-1 1 0 0,1 0-11 0 0,23-44 138 0 0,-24 45-131 0 0,193-580-351 0 0,-126 293 748 0 0,-70 267-5210 0 0,-19 45 885 0 0,1 0 2368 0 0,0-7 320 0 0,-1 0-13 0 0</inkml:trace>
  <inkml:trace contextRef="#ctx0" brushRef="#br0" timeOffset="-79140.008">10769 9966 1712 0 0,'-49'24'5765'0'0,"86"-26"-3035"0"0,127-26-1281 0 0,1 6 1 0 0,61 5-1450 0 0,-38 10-2895 0 0,-1 5-3944 0 0,-161 2 5571 0 0</inkml:trace>
  <inkml:trace contextRef="#ctx0" brushRef="#br0" timeOffset="-78748.883">12462 9627 1460 0 0,'2'0'86'0'0,"-1"0"-1"0"0,0 0 1 0 0,0 0-1 0 0,1-1 0 0 0,-1 1 1 0 0,0 0-1 0 0,1-1 1 0 0,-1 1-1 0 0,0 0 1 0 0,0-1-1 0 0,0 0 1 0 0,0 1-1 0 0,1-1 1 0 0,-1 0-1 0 0,0 1 1 0 0,0-1-1 0 0,0 0 1 0 0,0 0-1 0 0,0 0 1 0 0,-1 0-1 0 0,1 0 0 0 0,0 0 1 0 0,0 0-1 0 0,-1 0 1 0 0,1-1-1 0 0,-1 1 1 0 0,1 0-1 0 0,-1 0 1 0 0,1 0-1 0 0,-1-1 1 0 0,0 1-1 0 0,1 0 1 0 0,-1-1-1 0 0,0 1 1 0 0,0 0-1 0 0,0-1 1 0 0,0 1-1 0 0,0 0 0 0 0,0 0 1 0 0,0-1-1 0 0,-1 1 1 0 0,1 0-1 0 0,0-1 1 0 0,-1 1-1 0 0,1 0 1 0 0,-1 0-1 0 0,0 0 1 0 0,1 0-1 0 0,-1-1 1 0 0,0 1-1 0 0,1 0 1 0 0,-1 0-1 0 0,0 0 1 0 0,0 0-1 0 0,0 0 0 0 0,0 1 1 0 0,0-1-1 0 0,0 0 1 0 0,0 0-1 0 0,0 1 1 0 0,0-1-1 0 0,-1 1 1 0 0,1-1-1 0 0,0 1 1 0 0,0-1-1 0 0,-1 1 1 0 0,1-1-86 0 0,10 1 86 0 0,1 0 0 0 0,0 1 0 0 0,-1-1 0 0 0,1 2 0 0 0,-1-1 0 0 0,0 1 0 0 0,1 1 0 0 0,-1 0 0 0 0,0 0 0 0 0,-1 1 0 0 0,1 0 0 0 0,0 0-1 0 0,-1 1 1 0 0,0 0 0 0 0,0 1 0 0 0,-1 0 0 0 0,1 0 0 0 0,-1 0 0 0 0,-1 1 0 0 0,1 0 0 0 0,-1 0 0 0 0,0 1 0 0 0,-1 0 0 0 0,0 0 0 0 0,0 0 0 0 0,0 1 0 0 0,-1-1 0 0 0,-1 1 0 0 0,1 0 0 0 0,-2 0 0 0 0,1 1 0 0 0,-1-1 0 0 0,1 8-86 0 0,-7-2 122 0 0,-1-2 1 0 0,0 1-1 0 0,0 0 0 0 0,-1-1 0 0 0,-1 0 1 0 0,0-1-1 0 0,-1 0 0 0 0,-1 0 0 0 0,0 0 0 0 0,0-1 1 0 0,-1 0-1 0 0,0-1 0 0 0,-1 0 0 0 0,0-1 0 0 0,-1 0 1 0 0,1-1-1 0 0,-2 0 0 0 0,1-1 0 0 0,-1 0 0 0 0,-6 2-122 0 0,-166 89 640 0 0,183-99-695 0 0,1 1 0 0 0,0-1 0 0 0,0 1 0 0 0,-1-1 0 0 0,1 1 0 0 0,0-1 0 0 0,0 0 0 0 0,0 0 0 0 0,0 1 0 0 0,0-1 0 0 0,0 0 0 0 0,0 0 0 0 0,0 0 0 0 0,1 0 0 0 0,-1 0 0 0 0,0 0 0 0 0,0 0 0 0 0,1-1 0 0 0,-1 1 0 0 0,1 0 0 0 0,-1 0 0 0 0,1 0 0 0 0,-1-1 0 0 0,1 1 0 0 0,0 0 1 0 0,0-1-1 0 0,0 1 0 0 0,0 0 0 0 0,0 0 0 0 0,0-1 0 0 0,0 1 0 0 0,0 0 0 0 0,0-1 0 0 0,0 1 0 0 0,1 0 0 0 0,-1 0 0 0 0,0-1 0 0 0,1 1 0 0 0,-1 0 0 0 0,1 0 0 0 0,0 0 0 0 0,-1-1 0 0 0,1 1 0 0 0,0 0 0 0 0,0 0 0 0 0,0 0 0 0 0,0 0 0 0 0,0 1 0 0 0,0-1 0 0 0,0 0 0 0 0,0 0 0 0 0,0 0 0 0 0,0 1 0 0 0,0-1 0 0 0,1 0 55 0 0,146-128-6602 0 0,-110 100 5456 0 0</inkml:trace>
  <inkml:trace contextRef="#ctx0" brushRef="#br0" timeOffset="-78499.315">12944 9529 2128 0 0,'-13'3'440'0'0,"1"1"1"0"0,-1 0-1 0 0,1 1 0 0 0,0 0 0 0 0,1 1 0 0 0,-1 0 1 0 0,1 0-1 0 0,0 2 0 0 0,1-1 0 0 0,0 1 0 0 0,0 1 1 0 0,0 0-1 0 0,-4 6-440 0 0,-1-2 496 0 0,4-3-244 0 0,1 0 0 0 0,0 1 0 0 0,0 0 0 0 0,1 1 0 0 0,0 0 0 0 0,1 0 0 0 0,1 1 0 0 0,0 0 0 0 0,1 0 0 0 0,0 0 0 0 0,1 1 0 0 0,-2 6-252 0 0,6-14 24 0 0,0-1 1 0 0,0 1 0 0 0,0 0 0 0 0,0 0 0 0 0,1-1-1 0 0,0 1 1 0 0,0 0 0 0 0,1 0 0 0 0,0 0-1 0 0,0-1 1 0 0,0 1 0 0 0,1 0 0 0 0,-1-1 0 0 0,1 1-1 0 0,1-1 1 0 0,-1 0 0 0 0,1 1 0 0 0,0-1 0 0 0,0 0-1 0 0,0-1 1 0 0,1 1 0 0 0,0-1 0 0 0,0 1-1 0 0,0-1 1 0 0,0 0 0 0 0,1 0 0 0 0,-1-1 0 0 0,1 0-1 0 0,0 1 1 0 0,0-2 0 0 0,0 1 0 0 0,2 0-25 0 0,10 3-488 0 0,0 0 0 0 0,1-2 0 0 0,0 0 0 0 0,-1-1 0 0 0,1-1 0 0 0,0 0-1 0 0,1-2 1 0 0,-1 0 0 0 0,0-1 0 0 0,0 0 0 0 0,0-2 0 0 0,0 0 0 0 0,-1-1 0 0 0,1-1 0 0 0,-1-1 0 0 0,0 0 0 0 0,-1-1 0 0 0,1-1 0 0 0,6-4 488 0 0,11-3-1227 0 0</inkml:trace>
  <inkml:trace contextRef="#ctx0" brushRef="#br0" timeOffset="-78200.189">13702 9469 1732 0 0,'-31'15'1097'0'0,"1"1"1"0"0,1 2-1 0 0,0 1 0 0 0,1 1 0 0 0,1 1 0 0 0,1 1 0 0 0,1 1 1 0 0,-20 25-1098 0 0,42-44 74 0 0,0 0 1 0 0,0 0 0 0 0,1 0 0 0 0,-1 0-1 0 0,1 1 1 0 0,0-1 0 0 0,0 0 0 0 0,0 1-1 0 0,0 0 1 0 0,1 0 0 0 0,0-1-1 0 0,0 1 1 0 0,0 0 0 0 0,1 0 0 0 0,-1 0-1 0 0,1 0 1 0 0,0 0 0 0 0,1 0 0 0 0,-1 0-1 0 0,1-1 1 0 0,0 1 0 0 0,0 0 0 0 0,1 0-1 0 0,-1-1 1 0 0,1 1 0 0 0,0-1 0 0 0,0 1-1 0 0,1-1 1 0 0,-1 0 0 0 0,1 0 0 0 0,0 0-1 0 0,0 0 1 0 0,1 0 0 0 0,-1-1-1 0 0,1 1 1 0 0,-1-1 0 0 0,1 0 0 0 0,0 0-1 0 0,0 0 1 0 0,1-1 0 0 0,2 2-75 0 0,117 33-501 0 0,-35-33-3204 0 0,-84-5 3329 0 0,0 1 1 0 0,0-1-1 0 0,1 1 1 0 0,-1-2-1 0 0,0 1 1 0 0,0 0-1 0 0,0-1 1 0 0,0 0 0 0 0,-1 0-1 0 0,1-1 1 0 0,0 1-1 0 0,-1-1 1 0 0,0 0-1 0 0,1 0 1 0 0,-1 0 0 0 0,0-1-1 0 0,-1 1 1 0 0,1-1-1 0 0,2-4 376 0 0,0 0-1354 0 0</inkml:trace>
  <inkml:trace contextRef="#ctx0" brushRef="#br0" timeOffset="-77951.09">13547 9723 2240 0 0,'-13'1'7803'0'0,"61"-1"-5954"0"0,248-37-2580 0 0,-231 25-1523 0 0,72-25-3667 0 0,-103 27 4559 0 0</inkml:trace>
  <inkml:trace contextRef="#ctx0" brushRef="#br0" timeOffset="-77418.424">14350 9552 1356 0 0,'23'57'4410'0'0,"-13"45"-2140"0"0,-9-74-1476 0 0,1-2-160 0 0,0-17-415 0 0,0 0 0 0 0,-1 0-1 0 0,0 1 1 0 0,0-1 0 0 0,-1 0 0 0 0,0 0-1 0 0,-1 0 1 0 0,0 0 0 0 0,0 0 0 0 0,-1 0 0 0 0,0 0-1 0 0,-1 0 1 0 0,0 0 0 0 0,0-1 0 0 0,-1 1-1 0 0,0-1 1 0 0,0 0 0 0 0,-6 6-219 0 0,7-13 26 0 0,-1 0 0 0 0,0 0 1 0 0,0-1-1 0 0,0 0 0 0 0,0 0 0 0 0,0 0 0 0 0,0 0 1 0 0,0-1-1 0 0,0 1 0 0 0,0-1 0 0 0,0 0 1 0 0,0 0-1 0 0,0 0 0 0 0,1-1 0 0 0,-1 0 0 0 0,0 1 1 0 0,1-1-1 0 0,-1 0 0 0 0,1-1 0 0 0,0 1 1 0 0,0-1-1 0 0,0 1 0 0 0,0-1 0 0 0,0 0 1 0 0,0 0-1 0 0,1 0 0 0 0,0 0 0 0 0,-1-1 0 0 0,1 1 1 0 0,0-1-1 0 0,1 1 0 0 0,-1-1 0 0 0,1 0 1 0 0,-1 1-1 0 0,1-1 0 0 0,0 0 0 0 0,1 0 0 0 0,-1 0 1 0 0,1 0-1 0 0,-1 0 0 0 0,1 0 0 0 0,0 0-26 0 0,-2-18-99 0 0,1 0 0 0 0,1-1-1 0 0,1 1 1 0 0,1 0 0 0 0,1 0-1 0 0,0 0 1 0 0,2 1 0 0 0,1-1-1 0 0,0 1 1 0 0,2 0 0 0 0,0 1-1 0 0,1 0 1 0 0,1 0 0 0 0,1 1-1 0 0,1 0 1 0 0,1 1 0 0 0,0 0-1 0 0,1 1 1 0 0,1 0-1 0 0,1 2 1 0 0,0 0 0 0 0,1 0-1 0 0,0 2 1 0 0,1 0 0 0 0,1 1-1 0 0,0 1 1 0 0,1 0 0 0 0,0 2-1 0 0,0 0 1 0 0,12-2 99 0 0,-30 10 4 0 0,1 0 0 0 0,0 0 0 0 0,-1 0 0 0 0,1 0 0 0 0,0 0 0 0 0,0 1 0 0 0,0-1 0 0 0,-1 1 0 0 0,1 0 1 0 0,0 0-1 0 0,0 0 0 0 0,0 0 0 0 0,0 0 0 0 0,-1 1 0 0 0,1-1 0 0 0,0 1 0 0 0,0 0 0 0 0,-1 0 0 0 0,1 0 0 0 0,0 0 0 0 0,-1 0 0 0 0,1 1 0 0 0,-1-1 0 0 0,0 1 0 0 0,1-1 0 0 0,-1 1 0 0 0,0 0 0 0 0,0 0 0 0 0,0 0 1 0 0,0 0-1 0 0,0 1 0 0 0,-1-1 0 0 0,1 0 0 0 0,-1 1 0 0 0,1-1 0 0 0,-1 1 0 0 0,0-1 0 0 0,0 1 0 0 0,0 0 0 0 0,0-1 0 0 0,0 2-4 0 0,-4 10 144 0 0,-1-1 0 0 0,0 1 0 0 0,-1-1 0 0 0,-1 0 0 0 0,0 0 0 0 0,0-1-1 0 0,-1 0 1 0 0,-1 0 0 0 0,0 0 0 0 0,-1-1 0 0 0,0-1 0 0 0,0 1 0 0 0,-1-1 0 0 0,-1-1 0 0 0,0 0 0 0 0,0 0 0 0 0,0-1-1 0 0,-1-1 1 0 0,0 0 0 0 0,-7 3-144 0 0,-12 11 424 0 0,24-15-292 0 0,4-6-107 0 0,1 1 0 0 0,0 0 0 0 0,0 0 0 0 0,-1 0 0 0 0,1 0 0 0 0,0 1 0 0 0,0-1 0 0 0,0 1 0 0 0,0-1-1 0 0,0 1 1 0 0,1-1 0 0 0,-1 1 0 0 0,0 0 0 0 0,1 0 0 0 0,-1 0 0 0 0,1 0 0 0 0,0 0 0 0 0,-1 0 0 0 0,1 0 0 0 0,0 1-1 0 0,1-1 1 0 0,-1 0 0 0 0,0 1 0 0 0,0-1 0 0 0,1 0 0 0 0,0 1 0 0 0,-1-1 0 0 0,1 1 0 0 0,0-1 0 0 0,0 1-1 0 0,1 1-24 0 0,11 6 68 0 0,0-1-1 0 0,1 0 1 0 0,0-1-1 0 0,0 0 1 0 0,1-1-1 0 0,0-1 0 0 0,0 0 1 0 0,0-1-1 0 0,1-1 1 0 0,0 0-1 0 0,12 1-67 0 0,11 6-29 0 0,326 121-1497 0 0,-148 10-2443 0 0,-196-121 2008 0 0,-25-14-3837 0 0,-2-11 4608 0 0</inkml:trace>
  <inkml:trace contextRef="#ctx0" brushRef="#br0" timeOffset="-76249.27">3186 12072 2048 0 0,'0'0'850'0'0,"0"0"-122"0"0,0 0-30 0 0,0 0-40 0 0,0 0-50 0 0,0 0-73 0 0,0 0-57 0 0,0 0-75 0 0,0 0-77 0 0,0 0-32 0 0,0 0-5 0 0,-21 7 385 0 0,0 33-490 0 0,0 2 0 0 0,3 0 0 0 0,2 1 0 0 0,1 0-1 0 0,3 1 1 0 0,1 1 0 0 0,-4 38-184 0 0,9-52-113 0 0,-4 47-859 0 0,8-27-4581 0 0,2-49 4259 0 0</inkml:trace>
  <inkml:trace contextRef="#ctx0" brushRef="#br0" timeOffset="-75998.572">3391 12242 860 0 0,'10'-15'1414'0'0,"1"-4"2528"0"0,-13 33-1227 0 0,-59 263-42 0 0,53-85-6338 0 0,9-191 3548 0 0,-1 0 0 0 0,0 0 0 0 0,0 0 1 0 0,0 0-1 0 0,0 0 0 0 0,0 0 0 0 0,0 0 0 0 0,0 0 1 0 0,0 1-1 0 0,0-1 0 0 0,-1 0 0 0 0,1 0 0 0 0,0 0 1 0 0,-1 0-1 0 0,1 0 0 0 0,-1 0 0 0 0,1 0 0 0 0,-1 0 1 0 0,0 0-1 0 0,1-1 0 0 0,-1 1 0 0 0,0 0 1 0 0,1 0-1 0 0,-1 0 0 0 0,0-1 0 0 0,0 1 0 0 0,0 0 1 0 0,0-1-1 0 0,0 1 0 0 0,0-1 0 0 0,0 1 0 0 0,0-1 1 0 0,0 1-1 0 0,0-1 0 0 0,0 0 0 0 0,0 1 0 0 0,0-1 1 0 0,0 0-1 0 0,0 0 0 0 0,0 0 0 0 0,0 0 1 0 0,-1 0-1 0 0,1 0 0 0 0,0 0 0 0 0,0 0 0 0 0,0-1 1 0 0,-1 1 116 0 0,-15-7-1150 0 0</inkml:trace>
  <inkml:trace contextRef="#ctx0" brushRef="#br0" timeOffset="-75672.484">3117 12053 1496 0 0,'15'-51'10575'0'0,"-57"18"-8258"0"0,37 32-1566 0 0,3-10-12692 0 0,8 8 10639 0 0</inkml:trace>
  <inkml:trace contextRef="#ctx0" brushRef="#br0" timeOffset="-75407.569">3327 12000 1724 0 0,'34'-5'13339'0'0,"-34"4"-13156"0"0,0 1-148 0 0,0 0-158 0 0,6-2-8823 0 0,2-2 5526 0 0,-2 3 2052 0 0</inkml:trace>
  <inkml:trace contextRef="#ctx0" brushRef="#br0" timeOffset="-75204.114">3662 11915 1148 0 0,'46'66'4179'0'0,"-28"-24"-3542"0"0,-1 1 0 0 0,-2 1 0 0 0,-3 0 0 0 0,-1 1 0 0 0,-2 0 0 0 0,-2 1 0 0 0,-2 0 0 0 0,-2 0 0 0 0,-3 21-637 0 0,-1-40 4 0 0,0-1 0 0 0,-3 0 0 0 0,0 1 0 0 0,-1-1 0 0 0,-2-1 0 0 0,0 1-1 0 0,-2-1 1 0 0,-1-1 0 0 0,-1 1 0 0 0,-1-2 0 0 0,-1 0 0 0 0,-1 0 0 0 0,-1-1 0 0 0,-1-1 0 0 0,0 0-1 0 0,-2-2 1 0 0,-3 3-4 0 0,16-17-246 0 0,-1 1 0 0 0,0-1-1 0 0,0 0 1 0 0,0 0 0 0 0,-1 0-1 0 0,0-1 1 0 0,0 0 0 0 0,0-1 0 0 0,0 0-1 0 0,0 0 1 0 0,-1 0 0 0 0,1-1-1 0 0,-1 0 1 0 0,0 0 0 0 0,0-1-1 0 0,0 0 1 0 0,0 0 0 0 0,1-1-1 0 0,-1 0 1 0 0,0-1 0 0 0,0 1-1 0 0,0-2 1 0 0,-1 1 246 0 0,-90-41-2467 0 0,54 14 1289 0 0</inkml:trace>
  <inkml:trace contextRef="#ctx0" brushRef="#br0" timeOffset="-74988.12">2620 12047 1600 0 0,'-17'9'650'0'0,"1"1"1"0"0,0 1-1 0 0,0 1 1 0 0,1 0-1 0 0,1 1 0 0 0,0 0 1 0 0,1 1-1 0 0,1 1 0 0 0,-10 13-650 0 0,12-13 224 0 0,0 1-1 0 0,1 0 0 0 0,1 1 0 0 0,0-1 1 0 0,2 2-1 0 0,-1-1 0 0 0,2 1 0 0 0,1 0 1 0 0,0 0-1 0 0,1 0 0 0 0,1 0 1 0 0,0 0-1 0 0,2 1 0 0 0,0-1 0 0 0,1 1 1 0 0,3 12-224 0 0,2-1 61 0 0,1-1 1 0 0,2 0 0 0 0,0 0 0 0 0,2 0-1 0 0,2-2 1 0 0,0 1 0 0 0,2-2 0 0 0,16 23-62 0 0,179 170-1837 0 0,40-46-4650 0 0,-209-147 5183 0 0</inkml:trace>
  <inkml:trace contextRef="#ctx0" brushRef="#br0" timeOffset="-71580.679">5654 11643 1576 0 0,'0'-2'82'0'0,"-1"-1"0"0"0,1 1 1 0 0,-1 0-1 0 0,1-1 0 0 0,-1 1 0 0 0,1 0 0 0 0,-1 0 0 0 0,0-1 0 0 0,0 1 0 0 0,0 0 1 0 0,-1 0-1 0 0,1 0 0 0 0,0 0 0 0 0,-1 0 0 0 0,1 0 0 0 0,-1 1 0 0 0,0-1 0 0 0,0 0 1 0 0,0 1-1 0 0,1-1 0 0 0,-1 1 0 0 0,0 0 0 0 0,-1 0 0 0 0,1 0 0 0 0,0 0 0 0 0,0 0 1 0 0,0 0-1 0 0,-1 0 0 0 0,1 1 0 0 0,0-1 0 0 0,-1 1 0 0 0,1-1 0 0 0,-1 1 1 0 0,1 0-1 0 0,0 0 0 0 0,-1 0 0 0 0,1 1 0 0 0,0-1 0 0 0,-1 0 0 0 0,1 1 0 0 0,0 0 1 0 0,-2 0-83 0 0,-108 31 740 0 0,96-21-531 0 0,1 1 0 0 0,0 1 0 0 0,1 0 0 0 0,1 1 0 0 0,0 0 0 0 0,1 1 1 0 0,0 0-1 0 0,1 1 0 0 0,1 0 0 0 0,0 1 0 0 0,2 0 0 0 0,0 1 0 0 0,0 0 0 0 0,2 0 0 0 0,0 1 1 0 0,2-1-1 0 0,0 1 0 0 0,0 0 0 0 0,2 0 0 0 0,1 1 0 0 0,0-1 0 0 0,1 0 0 0 0,1 0 0 0 0,3 17-209 0 0,94 587 3208 0 0,-98-607-3190 0 0,0 0 0 0 0,-1 0 1 0 0,-1 0-1 0 0,0-1 0 0 0,-1 1 0 0 0,-1 0 0 0 0,-1-1 1 0 0,0 0-1 0 0,0 0 0 0 0,-2 0 0 0 0,0-1 0 0 0,-1 0 1 0 0,-6 10-19 0 0,11-19-91 0 0,0 0 1 0 0,0 0 0 0 0,0 0 0 0 0,-1 0 0 0 0,0 0 0 0 0,0-1-1 0 0,0 0 1 0 0,0 1 0 0 0,0-2 0 0 0,-1 1 0 0 0,0 0-1 0 0,0-1 1 0 0,0 0 0 0 0,0 0 0 0 0,-1-1 0 0 0,1 1 0 0 0,-1-1-1 0 0,1 0 1 0 0,-1 0 0 0 0,0-1 0 0 0,0 0 0 0 0,1 0-1 0 0,-1 0 1 0 0,0-1 0 0 0,0 0 0 0 0,0 0 0 0 0,0 0 0 0 0,0-1-1 0 0,0 0 1 0 0,0 0 0 0 0,-3-2 90 0 0,-5-5-623 0 0,1-1 0 0 0,-1 0 0 0 0,2-1 0 0 0,-1-1 0 0 0,1 0 0 0 0,1-1-1 0 0,0 0 1 0 0,1 0 0 0 0,0-1 0 0 0,1-1 0 0 0,0 0 0 0 0,1 0 0 0 0,-4-11 623 0 0,-4-8-1265 0 0</inkml:trace>
  <inkml:trace contextRef="#ctx0" brushRef="#br0" timeOffset="-70988.7">4769 13296 1804 0 0,'-22'1'4118'0'0,"11"-1"960"0"0,34-9-3722 0 0,389-88 444 0 0,-339 83-1668 0 0,-88 18 689 0 0,-7-2-4725 0 0,33-24-4157 0 0,4 12 6593 0 0</inkml:trace>
  <inkml:trace contextRef="#ctx0" brushRef="#br0" timeOffset="-70378.264">6007 12905 1416 0 0,'12'18'6276'0'0,"-35"57"-5961"0"0,20-67 177 0 0,-8 17-245 0 0,-1 0 0 0 0,-2-1 0 0 0,0-1 1 0 0,-1 0-1 0 0,-1 0 0 0 0,-1-2 0 0 0,-1 0 1 0 0,-1-1-1 0 0,-1-1 0 0 0,-1-1 0 0 0,0-1 0 0 0,-1-1 1 0 0,-1 0-1 0 0,-1-2 0 0 0,-22 10-247 0 0,31-16 100 0 0,-101 38 495 0 0,113-45-603 0 0,-1-1-1 0 0,1 0 1 0 0,0 1 0 0 0,0-1 0 0 0,0-1 0 0 0,-1 1 0 0 0,1 0-1 0 0,0-1 1 0 0,0 0 0 0 0,0 1 0 0 0,0-1 0 0 0,0-1-1 0 0,0 1 1 0 0,0 0 0 0 0,0-1 0 0 0,0 1 0 0 0,1-1 0 0 0,-1 0-1 0 0,0 0 1 0 0,1 0 0 0 0,0 0 0 0 0,-1 0 0 0 0,1-1-1 0 0,0 1 1 0 0,0-1 0 0 0,0 1 0 0 0,1-1 0 0 0,-1 0 0 0 0,0 0-1 0 0,1 0 1 0 0,0 0 0 0 0,0 0 0 0 0,0 0 0 0 0,0 0 0 0 0,0 0-1 0 0,1 0 1 0 0,-1-1 8 0 0,0-3-50 0 0,0-1 0 0 0,0 1 0 0 0,1-1 0 0 0,0 1 0 0 0,0-1 1 0 0,0 1-1 0 0,1-1 0 0 0,0 1 0 0 0,1 0 0 0 0,0-1 0 0 0,0 1 0 0 0,0 0 0 0 0,1 0 0 0 0,0 0 0 0 0,1 0 0 0 0,-1 1 0 0 0,1-1 0 0 0,0 1 0 0 0,1 0 0 0 0,0 0 0 0 0,0 1 0 0 0,0-1 1 0 0,0 1-1 0 0,1 0 0 0 0,0 1 0 0 0,0-1 0 0 0,0 1 0 0 0,1 0 0 0 0,-1 1 0 0 0,1-1 0 0 0,0 1 0 0 0,0 1 0 0 0,0-1 0 0 0,1 1 0 0 0,-1 0 0 0 0,0 1 0 0 0,1 0 0 0 0,-1 0 0 0 0,1 1 1 0 0,-1 0-1 0 0,1 0 0 0 0,-1 0 50 0 0,322 39 122 0 0,-306-38-34 0 0,-1-2 0 0 0,1 0-1 0 0,0-2 1 0 0,0-1 0 0 0,-1 0 0 0 0,0-2-1 0 0,0 0 1 0 0,0-2 0 0 0,-1 0-1 0 0,0-2 1 0 0,5-3-88 0 0,-24 13 19 0 0,0-1-1 0 0,0 0 1 0 0,0 0-1 0 0,0 0 1 0 0,0-1 0 0 0,0 1-1 0 0,0 0 1 0 0,0-1-1 0 0,0 0 1 0 0,0 1-1 0 0,-1-1 1 0 0,1 0 0 0 0,-1 0-1 0 0,1 1 1 0 0,-1-1-1 0 0,0 0 1 0 0,0-1-1 0 0,0 1 1 0 0,0 0 0 0 0,0 0-1 0 0,0 0 1 0 0,-1-1-1 0 0,1 1 1 0 0,-1 0-1 0 0,1-1 1 0 0,-1 1 0 0 0,0 0-1 0 0,0-1 1 0 0,0 1-1 0 0,0 0 1 0 0,0-1-1 0 0,-1 1 1 0 0,1 0 0 0 0,-1-1-1 0 0,0 1 1 0 0,1 0-1 0 0,-1 0 1 0 0,0-1-1 0 0,0 1 1 0 0,0 0 0 0 0,-1 0-1 0 0,1 0 1 0 0,0 0-1 0 0,-1 1 1 0 0,0-1-1 0 0,1 0 1 0 0,-3-1-19 0 0,-99-63 256 0 0,30 45-457 0 0,-76-41-4679 0 0,121 6 589 0 0,27 44 2961 0 0</inkml:trace>
  <inkml:trace contextRef="#ctx0" brushRef="#br0" timeOffset="-69416.219">6132 11318 840 0 0,'-7'24'501'0'0,"-1"0"-1"0"0,-1-1 1 0 0,0 0-1 0 0,-2 0 1 0 0,-1-1 0 0 0,-1 0-1 0 0,-1-1 1 0 0,-1-1-1 0 0,0 0 1 0 0,-2-1-1 0 0,0-1 1 0 0,-1 0 0 0 0,-1-1-1 0 0,0-2 1 0 0,-1 1-1 0 0,-1-2 1 0 0,-1-1-1 0 0,1-1 1 0 0,-22 8-501 0 0,41-18 28 0 0,0 0-1 0 0,0-1 1 0 0,0 0-1 0 0,0 0 1 0 0,-1 0-1 0 0,1 0 1 0 0,0 0-1 0 0,-1 0 1 0 0,1 0 0 0 0,-1-1-1 0 0,1 1 1 0 0,-1-1-1 0 0,1 0 1 0 0,-1 0-1 0 0,1 0 1 0 0,-1 0-1 0 0,0 0 1 0 0,1 0 0 0 0,-1-1-1 0 0,1 1 1 0 0,0-1-1 0 0,-1 0 1 0 0,1 0-1 0 0,-1 0 1 0 0,1 0 0 0 0,0 0-1 0 0,0 0 1 0 0,-1 0-1 0 0,1-1 1 0 0,0 1-1 0 0,0-1 1 0 0,1 0-1 0 0,-1 0 1 0 0,0 1 0 0 0,0-1-1 0 0,1 0 1 0 0,-1 0-1 0 0,1-1 1 0 0,0 1-1 0 0,0 0 1 0 0,0 0 0 0 0,0-1-1 0 0,0 1 1 0 0,0 0-1 0 0,0-1 1 0 0,1 1-1 0 0,-1-1 1 0 0,1 1-1 0 0,0-1 1 0 0,0 1 0 0 0,0-1-1 0 0,0 0 1 0 0,0 1-1 0 0,0-1 1 0 0,1 1-1 0 0,-1-1 1 0 0,1 1 0 0 0,0 0-1 0 0,0-2-27 0 0,1-2-24 0 0,0 0 0 0 0,0-1 0 0 0,1 1 0 0 0,0 0 0 0 0,0 1-1 0 0,1-1 1 0 0,0 0 0 0 0,0 1 0 0 0,0 0 0 0 0,0 0 0 0 0,1 0 0 0 0,0 0 0 0 0,0 1 0 0 0,0 0-1 0 0,0 0 1 0 0,1 0 0 0 0,0 1 0 0 0,0-1 0 0 0,0 1 0 0 0,0 1 0 0 0,0-1 0 0 0,0 1 0 0 0,1 0-1 0 0,-1 1 1 0 0,1-1 0 0 0,0 2 0 0 0,2-1 24 0 0,180 8-410 0 0,42 0 286 0 0,-228-7 131 0 0,0 0 0 0 0,0-1 0 0 0,-1 1-1 0 0,1 0 1 0 0,0-1 0 0 0,0 0-1 0 0,-1 0 1 0 0,1 0 0 0 0,-1 0 0 0 0,1 0-1 0 0,-1 0 1 0 0,1 0 0 0 0,-1-1 0 0 0,0 1-1 0 0,1-1 1 0 0,-1 0 0 0 0,0 0 0 0 0,0 0-1 0 0,0 0 1 0 0,0 0 0 0 0,-1 0-1 0 0,1 0 1 0 0,-1-1 0 0 0,1 1 0 0 0,-1-1-1 0 0,0 1 1 0 0,0-1 0 0 0,0 1 0 0 0,0-1-1 0 0,0 0 1 0 0,-1 1 0 0 0,1-1-1 0 0,-1 0 1 0 0,1 0 0 0 0,-1 0 0 0 0,0 1-1 0 0,0-1 1 0 0,-1 0 0 0 0,1 0 0 0 0,0 1-1 0 0,-1-2-6 0 0,-5-8-23 0 0,0 1 0 0 0,-1 0 0 0 0,0 1 0 0 0,0-1-1 0 0,-1 1 1 0 0,-1 1 0 0 0,1-1 0 0 0,-2 1 0 0 0,1 1-1 0 0,-1 0 1 0 0,-1 0 0 0 0,1 1 0 0 0,-7-3 23 0 0,-57-10-3942 0 0,46 41 189 0 0,27-15 2505 0 0</inkml:trace>
  <inkml:trace contextRef="#ctx0" brushRef="#br0" timeOffset="-68889.915">7039 11577 1684 0 0,'-3'-2'165'0'0,"1"-1"0"0"0,-2 1-1 0 0,1-1 1 0 0,0 1 0 0 0,0 0-1 0 0,-1 1 1 0 0,1-1 0 0 0,-1 1 0 0 0,0-1-1 0 0,1 1 1 0 0,-1 0 0 0 0,0 0-1 0 0,0 0 1 0 0,0 1 0 0 0,1 0 0 0 0,-1-1-1 0 0,0 1 1 0 0,0 1 0 0 0,0-1-1 0 0,0 0 1 0 0,0 1 0 0 0,1 0 0 0 0,-1 0-1 0 0,0 0 1 0 0,0 0 0 0 0,1 1-1 0 0,-1 0 1 0 0,1-1 0 0 0,-1 1 0 0 0,1 0-1 0 0,0 1 1 0 0,0-1 0 0 0,0 1-1 0 0,0-1 1 0 0,0 1 0 0 0,1 0 0 0 0,-3 2-165 0 0,-2 4 204 0 0,0 0 0 0 0,1 0 1 0 0,-1 0-1 0 0,2 1 1 0 0,-1 0-1 0 0,1 0 1 0 0,1 1-1 0 0,0-1 0 0 0,1 1 1 0 0,-1 0-1 0 0,2 0 1 0 0,-1 7-205 0 0,11 202 2365 0 0,118 205-431 0 0,-111-304-3471 0 0,-16-117 1335 0 0,0-1 0 0 0,1 1-1 0 0,-2-1 1 0 0,1 1 0 0 0,0-1-1 0 0,-1 0 1 0 0,1 1-1 0 0,-1-1 1 0 0,0 0 0 0 0,0 0-1 0 0,0 0 1 0 0,-1-1-1 0 0,1 1 1 0 0,-1 0 0 0 0,1-1-1 0 0,-1 0 1 0 0,0 0 0 0 0,0 1-1 0 0,0-2 1 0 0,0 1-1 0 0,0 0 1 0 0,-1-1 0 0 0,1 1-1 0 0,0-1 1 0 0,-1 0 0 0 0,1 0-1 0 0,-1 0 1 0 0,0-1-1 0 0,1 1 1 0 0,-1-1 0 0 0,-2 0 202 0 0,-88-13-4240 0 0,56 1 2919 0 0</inkml:trace>
  <inkml:trace contextRef="#ctx0" brushRef="#br0" timeOffset="-68560.171">6596 12281 2308 0 0,'2'-7'253'0'0,"0"0"0"0"0,1 0-1 0 0,0 0 1 0 0,0 0 0 0 0,0 1-1 0 0,1-1 1 0 0,0 1 0 0 0,0 0 0 0 0,1 0-1 0 0,0 0 1 0 0,0 1 0 0 0,0 0-1 0 0,0 0 1 0 0,1 0 0 0 0,0 1-1 0 0,0-1 1 0 0,0 1 0 0 0,1 1 0 0 0,-1-1-1 0 0,1 1 1 0 0,0 0 0 0 0,0 1-1 0 0,0 0 1 0 0,0 0 0 0 0,0 0-1 0 0,0 1 1 0 0,7-1-253 0 0,21-10 397 0 0,56-15-658 0 0,2 3 1 0 0,0 5-1 0 0,1 3 1 0 0,36 2 260 0 0,-92 9-165 0 0,-4 1 156 0 0,76-8-454 0 0,-37 8 2904 0 0,-58 66-804 0 0,-15-52-1402 0 0,-19 118 819 0 0,-16 110-1699 0 0,32-234 331 0 0,0 0-1 0 0,0 0 1 0 0,-1-1-1 0 0,1 0 1 0 0,-1 1-1 0 0,0-1 1 0 0,0 0-1 0 0,0-1 1 0 0,-1 1 0 0 0,1-1-1 0 0,0 0 1 0 0,-1 0-1 0 0,0 0 1 0 0,1-1-1 0 0,-1 1 1 0 0,0-1-1 0 0,0 0 1 0 0,0-1-1 0 0,0 1 1 0 0,0-1 0 0 0,0 0-1 0 0,0 0 1 0 0,0-1-1 0 0,0 1 1 0 0,1-1-1 0 0,-1 0 1 0 0,0 0-1 0 0,0-1 1 0 0,1 1-1 0 0,-1-1 1 0 0,-4-2 314 0 0,-22-10-1451 0 0</inkml:trace>
  <inkml:trace contextRef="#ctx0" brushRef="#br0" timeOffset="-68312.178">7214 12144 2508 0 0,'28'-28'6951'0'0,"15"38"-4750"0"0,-33-6-2223 0 0,319 168 2253 0 0,-186-84-4248 0 0,20 11-5815 0 0,-143-90 6512 0 0,1-3 56 0 0</inkml:trace>
  <inkml:trace contextRef="#ctx0" brushRef="#br0" timeOffset="-67984.284">8374 11486 2056 0 0,'-20'10'474'0'0,"0"1"0"0"0,1 1 1 0 0,0 0-1 0 0,1 2 0 0 0,1 0 0 0 0,0 1 0 0 0,1 0 0 0 0,0 2 0 0 0,2 0 0 0 0,0 0 0 0 0,1 2 1 0 0,0-1-1 0 0,2 2 0 0 0,0 0 0 0 0,1 0 0 0 0,1 0 0 0 0,1 1 0 0 0,1 1 0 0 0,-3 17-474 0 0,9-31 44 0 0,1 0 0 0 0,0 0 0 0 0,1 0 0 0 0,0 0-1 0 0,0 0 1 0 0,0 0 0 0 0,1 0 0 0 0,1 0-1 0 0,-1-1 1 0 0,1 1 0 0 0,0-1 0 0 0,1 1 0 0 0,0-1-1 0 0,0 0 1 0 0,1-1 0 0 0,-1 1 0 0 0,1-1 0 0 0,1 0-1 0 0,-1 0 1 0 0,1 0 0 0 0,0-1 0 0 0,1 0 0 0 0,-1 0-1 0 0,1 0 1 0 0,3 1-44 0 0,5 3-468 0 0,0-1-1 0 0,0 0 0 0 0,1-1 1 0 0,0-1-1 0 0,1 0 1 0 0,-1-2-1 0 0,1 0 1 0 0,0 0-1 0 0,0-1 0 0 0,17 0 469 0 0,65-27-4353 0 0,-75 12 3069 0 0</inkml:trace>
  <inkml:trace contextRef="#ctx0" brushRef="#br0" timeOffset="-67642.152">8510 11673 1652 0 0,'46'-13'4364'0'0,"57"78"-2491"0"0,-98-59-1755 0 0,0 1-1 0 0,0-1 0 0 0,-1 1 0 0 0,0 0 0 0 0,0 0 0 0 0,-1 1 0 0 0,0-1 0 0 0,0 1 0 0 0,0 0 1 0 0,-1-1-1 0 0,0 1 0 0 0,-1 0 0 0 0,0 0 0 0 0,0 0 0 0 0,-1 0 0 0 0,0 1 0 0 0,0-1 0 0 0,-1 0 1 0 0,0 0-1 0 0,0 0 0 0 0,-1 0 0 0 0,0 0 0 0 0,-1-1 0 0 0,0 1 0 0 0,0-1 0 0 0,0 1 1 0 0,-1-1-1 0 0,0 0 0 0 0,0 0 0 0 0,-1-1 0 0 0,0 1 0 0 0,0-1 0 0 0,0 0 0 0 0,-1 0 0 0 0,0-1 1 0 0,0 0-1 0 0,-1 0 0 0 0,-3 3-117 0 0,-48 36 759 0 0,56-43-836 0 0,-9-30-1110 0 0,18 7 96 0 0,1 1-1 0 0,1 0 1 0 0,1 1 0 0 0,1-1-1 0 0,1 2 1 0 0,0 0 0 0 0,1 0-1 0 0,6-4 1092 0 0,2-2-1244 0 0</inkml:trace>
  <inkml:trace contextRef="#ctx0" brushRef="#br0" timeOffset="-67392.535">8817 11574 1616 0 0,'-51'10'4181'0'0,"46"-6"-3991"0"0,-1 0 1 0 0,1 0-1 0 0,0 1 0 0 0,0 0 0 0 0,0 0 0 0 0,1 0 1 0 0,0 0-1 0 0,0 1 0 0 0,0 0 0 0 0,1 0 0 0 0,-1 0 1 0 0,2 0-1 0 0,-1 0 0 0 0,1 1 0 0 0,-1-1 0 0 0,2 1 1 0 0,-1 0-1 0 0,1 1-190 0 0,1-2 66 0 0,0 0 0 0 0,1-1 0 0 0,0 1 0 0 0,0-1 0 0 0,0 0 0 0 0,1 1 0 0 0,0-1 0 0 0,0 0 0 0 0,0 0 0 0 0,0 0 0 0 0,1 0 0 0 0,0 0 0 0 0,0-1 0 0 0,0 1 0 0 0,1-1 0 0 0,0 0 0 0 0,-1 0 0 0 0,1 0 0 0 0,1 0 0 0 0,-1-1 0 0 0,0 0 0 0 0,1 0 0 0 0,0 0 0 0 0,0 0 0 0 0,0-1 0 0 0,0 0 0 0 0,1 1-66 0 0,152 34-3110 0 0,-154-38 2889 0 0,0 1-1 0 0,-1-1 1 0 0,1 0-1 0 0,0 0 0 0 0,-1 0 1 0 0,1 0-1 0 0,0-1 0 0 0,-1 1 1 0 0,0-1-1 0 0,1 0 1 0 0,-1 0-1 0 0,0 0 0 0 0,0-1 1 0 0,0 1-1 0 0,0-1 1 0 0,-1 0-1 0 0,1 1 0 0 0,-1-1 1 0 0,1 0-1 0 0,-1-1 0 0 0,0 1 1 0 0,0 0-1 0 0,0-1 222 0 0,4-12-1384 0 0</inkml:trace>
  <inkml:trace contextRef="#ctx0" brushRef="#br0" timeOffset="-67123.69">9169 11396 1648 0 0,'15'21'529'0'0,"0"1"-1"0"0,-2 1 1 0 0,0 1-1 0 0,-2 0 1 0 0,-1 0-1 0 0,0 1 1 0 0,-2 0-1 0 0,-1 0 1 0 0,-1 1 0 0 0,-1 0-1 0 0,-2 0 1 0 0,0 1-1 0 0,-2-1 1 0 0,-1 1-1 0 0,-1 13-528 0 0,-5-6 241 0 0,0-1 0 0 0,-2 0-1 0 0,-2-1 1 0 0,-1 0 0 0 0,-1 0-1 0 0,-2-1 1 0 0,-1-1 0 0 0,-1 0-1 0 0,-2-1 1 0 0,-9 11-241 0 0,25-38-119 0 0,-18 26-301 0 0,3-17-2689 0 0,10-47-1534 0 0,7 20 3379 0 0,0-5 40 0 0</inkml:trace>
  <inkml:trace contextRef="#ctx0" brushRef="#br0" timeOffset="-66534.257">9844 11445 1100 0 0,'13'7'6644'0'0,"-11"53"-5460"0"0,-2-37-414 0 0,19 534 4261 0 0,-118-738-8246 0 0,89 166 3193 0 0,0 0 1 0 0,-1 2 0 0 0,0-1 0 0 0,-1 1-1 0 0,-1 1 1 0 0,0 0 0 0 0,-1 1 0 0 0,0 0-1 0 0,0 1 1 0 0,-1 1 0 0 0,-1 0-1 0 0,1 1 1 0 0,-1 1 0 0 0,-1 0 0 0 0,1 1-1 0 0,-1 1 1 0 0,0 1 0 0 0,-1 0 0 0 0,1 1-1 0 0,0 1 1 0 0,-3 1 21 0 0,15 1 45 0 0,0 0 1 0 0,-1 0-1 0 0,1 0 1 0 0,0 1-1 0 0,0 0 0 0 0,0 0 1 0 0,0 1-1 0 0,0-1 1 0 0,0 1-1 0 0,0 0 1 0 0,1 0-1 0 0,-1 1 0 0 0,1-1 1 0 0,-1 1-1 0 0,1 0 1 0 0,0 1-1 0 0,0-1 0 0 0,0 0 1 0 0,1 1-1 0 0,-1 0 1 0 0,1 0-1 0 0,0 0 0 0 0,0 1 1 0 0,0-1-1 0 0,0 0 1 0 0,1 1-1 0 0,0 0 1 0 0,0 0-1 0 0,0 0 0 0 0,1 0 1 0 0,-1 0-1 0 0,1 0 1 0 0,0 0-1 0 0,1 0 0 0 0,-1 0 1 0 0,1 0-1 0 0,0 1 1 0 0,1-1-1 0 0,-1 0 0 0 0,1 0 1 0 0,0 0-1 0 0,0 0 1 0 0,0 0-1 0 0,1 0 1 0 0,1 3-46 0 0,7 4-4 0 0,1 0 1 0 0,0-1 0 0 0,1 0 0 0 0,0-1 0 0 0,1 0 0 0 0,0-1 0 0 0,1 0 0 0 0,0-1-1 0 0,0-1 1 0 0,1 0 0 0 0,-1-1 0 0 0,1-1 0 0 0,1 0 0 0 0,-1-1 0 0 0,1 0 0 0 0,0-2-1 0 0,0 0 1 0 0,0 0 0 0 0,0-2 0 0 0,0 0 0 0 0,0 0 0 0 0,1-2 3 0 0,198-7-4275 0 0,-125-24-129 0 0,-73 22 3102 0 0,-3-1 21 0 0</inkml:trace>
  <inkml:trace contextRef="#ctx0" brushRef="#br0" timeOffset="-66114.306">10054 11864 860 0 0,'1'-13'316'0'0,"1"1"1"0"0,1 0-1 0 0,0 0 0 0 0,1 0 1 0 0,0 0-1 0 0,0 0 0 0 0,1 1 0 0 0,1 0 1 0 0,0 0-1 0 0,1 0 0 0 0,0 1 1 0 0,0 0-1 0 0,1 0 0 0 0,0 1 1 0 0,8-7-317 0 0,-14 15 46 0 0,0 0 1 0 0,-1 0 0 0 0,1 0-1 0 0,-1 1 1 0 0,1-1 0 0 0,0 0-1 0 0,0 1 1 0 0,-1-1 0 0 0,1 1-1 0 0,0 0 1 0 0,0 0 0 0 0,0 0-1 0 0,-1 0 1 0 0,1 0 0 0 0,0 0-1 0 0,0 0 1 0 0,0 0 0 0 0,-1 1-1 0 0,1-1 1 0 0,0 1 0 0 0,0-1-1 0 0,-1 1 1 0 0,1-1 0 0 0,0 1-1 0 0,-1 0 1 0 0,1 0 0 0 0,-1 0-1 0 0,1 0 1 0 0,-1 0 0 0 0,0 1-1 0 0,1-1 1 0 0,-1 0 0 0 0,0 1-1 0 0,0-1 1 0 0,0 0 0 0 0,0 1-1 0 0,0-1 1 0 0,0 1 0 0 0,0 0-1 0 0,0-1 1 0 0,-1 1 0 0 0,1 0-1 0 0,-1 0 1 0 0,1-1 0 0 0,-1 2-47 0 0,26 84 1420 0 0,-21 13 419 0 0,-103 98 1018 0 0,162-367-3745 0 0,90-62-1161 0 0,-191 388 5586 0 0,38-152-3515 0 0,-1 1-1 0 0,1 0 1 0 0,0 0-1 0 0,1-1 1 0 0,-1 1-1 0 0,1 0 1 0 0,0-1-1 0 0,1 0 1 0 0,-1 1-1 0 0,1-1 1 0 0,0 0-1 0 0,0 0 1 0 0,1-1-1 0 0,-1 1 1 0 0,1-1-1 0 0,0 1 1 0 0,0-1-1 0 0,1 0 1 0 0,-1-1-1 0 0,1 1 1 0 0,0-1-1 0 0,0 0 1 0 0,0 0-1 0 0,0 0 1 0 0,0-1-1 0 0,1 0 1 0 0,-1 0-1 0 0,1 0 1 0 0,0-1-1 0 0,0 0-21 0 0,179 22-2416 0 0,-165-24 1696 0 0,-1-1 1 0 0,0-1-1 0 0,-1 0 0 0 0,1-2 1 0 0,0 0-1 0 0,-1-1 0 0 0,0 0 1 0 0,-1-2-1 0 0,1 0 0 0 0,-2-1 1 0 0,1-1-1 0 0,-1 0 0 0 0,4-4 720 0 0,3-4-1258 0 0</inkml:trace>
  <inkml:trace contextRef="#ctx0" brushRef="#br0" timeOffset="-65866.584">10995 11414 2040 0 0,'5'3'5753'0'0,"43"0"-3932"0"0,173-26 195 0 0,-107 8-3792 0 0,-3 8-4482 0 0,-109 7 5114 0 0</inkml:trace>
  <inkml:trace contextRef="#ctx0" brushRef="#br0" timeOffset="-65616.404">11190 11631 3124 0 0,'12'13'3411'0'0,"23"-8"-2448"0"0,-26-4-443 0 0,91 3 2137 0 0,41-18-2845 0 0,-54 3-499 0 0,65-2-6599 0 0,-137 12 5920 0 0</inkml:trace>
  <inkml:trace contextRef="#ctx0" brushRef="#br0" timeOffset="-65308.322">12534 11159 1060 0 0,'29'-46'3931'0'0,"-2"2"3684"0"0,-27 116-4937 0 0,24 214-1000 0 0,7-161-1418 0 0,3 16-1996 0 0,-25-45-2654 0 0,-46-53-3256 0 0,27-41 6244 0 0</inkml:trace>
  <inkml:trace contextRef="#ctx0" brushRef="#br0" timeOffset="-65042.329">12497 11784 976 0 0,'10'3'7513'0'0,"15"4"-5552"0"0,141 0-295 0 0,-6-49-5508 0 0,-155 40 3517 0 0,0 0 0 0 0,0-1 1 0 0,0 1-1 0 0,0-1 0 0 0,-1 0 0 0 0,1 0 0 0 0,-1 0 0 0 0,0-1 0 0 0,0 1 1 0 0,0-1-1 0 0,0 0 0 0 0,-1 0 0 0 0,0-1 0 0 0,1 1 0 0 0,-1-1 1 0 0,-1 0-1 0 0,1 1 0 0 0,-1-2 325 0 0,0-3-1247 0 0</inkml:trace>
  <inkml:trace contextRef="#ctx0" brushRef="#br0" timeOffset="-64673.625">12694 11033 848 0 0,'-26'0'4151'0'0,"-38"26"-1867"0"0,43-13-1874 0 0,1 1 0 0 0,0 1 0 0 0,1 1 0 0 0,1 0-1 0 0,0 2 1 0 0,1 0 0 0 0,1 0 0 0 0,1 2 0 0 0,-12 18-410 0 0,11 0-537 0 0,9-12-3056 0 0,7-25 2130 0 0,0-1 65 0 0,3 2 56 0 0,10 7 35 0 0</inkml:trace>
  <inkml:trace contextRef="#ctx0" brushRef="#br0" timeOffset="-64391.609">12990 11286 2212 0 0,'7'2'1656'0'0,"1"-2"-248"0"0,-4 0-99 0 0,1 0-313 0 0,0 3-136 0 0,1-3-168 0 0,-2 0-240 0 0,-1 1-212 0 0,0-1-268 0 0,2 2 4 0 0,-2 1-1060 0 0,2-3-460 0 0,-2 1 172 0 0,0-1 99 0 0,0 0 61 0 0,-1 0 40 0 0</inkml:trace>
  <inkml:trace contextRef="#ctx0" brushRef="#br0" timeOffset="-45481.537">23084 6291 1008 0 0,'0'0'276'0'0,"0"0"10"0"0,0 0-2 0 0,0 0 52 0 0,0 0-36 0 0,0 0-48 0 0,0 0-2 0 0,0 0-62 0 0,0 0-10 0 0,0 0 87 0 0,0 0 42 0 0,0 0 25 0 0,0 0-36 0 0,0 0 32 0 0,0 0-56 0 0,0 0-95 0 0,0 0 43 0 0,0 0-4 0 0,0 0-13 0 0,0 0 10 0 0,0 0-11 0 0,0 0-113 0 0,0 0 28 0 0,0 0-61 0 0,0 0 0 0 0,0 0 46 0 0,0 0 17 0 0,0 0-43 0 0,0 0 6 0 0,0 0 28 0 0,0 0 14 0 0,0 0-23 0 0,0 0-24 0 0,0 0 31 0 0,0 0 9 0 0,0 0-6 0 0,0 0 42 0 0,0 0-17 0 0,0 0-37 0 0,0 0-38 0 0,0 0 40 0 0,0 0 30 0 0,0 0-25 0 0,0 0 1 0 0,0 0-2 0 0,0 0 38 0 0,21-1 181 0 0,38-75-110 0 0,-41 41-104 0 0,88-215 276 0 0,-85 161-309 0 0,-21 88-67 0 0,-2-27-345 0 0,-86-16-384 0 0,87 44 675 0 0,1 0 69 0 0,-29 20-2 0 0,27-17-15 0 0,0 0 0 0 0,1 1 0 0 0,-1-1 0 0 0,1 0 0 0 0,0 1 0 0 0,0-1 0 0 0,0 1 0 0 0,1 0 0 0 0,-1-1 0 0 0,1 1 0 0 0,0 0 0 0 0,-1-1 0 0 0,2 1 0 0 0,-1 0 0 0 0,0 0 0 0 0,1-1 0 0 0,0 1 0 0 0,0-1 0 0 0,0 1 0 0 0,0-1 1 0 0,1 1-1 0 0,-1-1 0 0 0,1 0 0 0 0,0 1 0 0 0,0-1 0 0 0,0 0 0 0 0,0 0 0 0 0,0 0 0 0 0,1-1 0 0 0,-1 1 0 0 0,1-1 0 0 0,0 1 0 0 0,0-1 0 0 0,3 2-8 0 0,116 67 170 0 0,-108-65-146 0 0,-11-4-15 0 0,9 1 18 0 0,0 1 1 0 0,0 1-1 0 0,-1 0 0 0 0,1 1 1 0 0,-1 0-1 0 0,-1 0 0 0 0,1 1 1 0 0,-1 1-1 0 0,0 0 0 0 0,-1 0 1 0 0,0 1-1 0 0,0 0 0 0 0,-1 0 1 0 0,0 1-1 0 0,0 0 0 0 0,-1 1 1 0 0,-1 0-1 0 0,0 0 0 0 0,0 0 1 0 0,0 4-28 0 0,-9-5 19 0 0,-1 0 0 0 0,0-1 1 0 0,-1 1-1 0 0,0-1 0 0 0,-1 0 1 0 0,0 0-1 0 0,0 0 1 0 0,0-1-1 0 0,-2 0 0 0 0,1 0 1 0 0,-1-1-1 0 0,0 0 0 0 0,0 0 1 0 0,0-1-1 0 0,-1 0 1 0 0,0 0-1 0 0,-1-1 0 0 0,1 0 1 0 0,-8 2-20 0 0,-115 53-557 0 0,69-51-2958 0 0,62-10 3425 0 0,0 1 0 0 0,0 0 0 0 0,0 0 0 0 0,0-1 0 0 0,0 1 0 0 0,0-1 0 0 0,0 1 0 0 0,0-1 0 0 0,0 1 0 0 0,0-1 0 0 0,0 0 0 0 0,1 1 0 0 0,-1-1 0 0 0,0 0 0 0 0,0 0 0 0 0,1 1 0 0 0,-1-1 0 0 0,0 0 0 0 0,1 0 0 0 0,-1 0 0 0 0,1 0 0 0 0,-1 0 0 0 0,1 0 0 0 0,-1 0 0 0 0,1 0 0 0 0,0 0 0 0 0,-1 0 0 0 0,1 0 0 0 0,0 0 0 0 0,0 0 0 0 0,0 0 0 0 0,0-1 0 0 0,0 1 0 0 0,0 0 0 0 0,0 0 0 0 0,0 0 0 0 0,0 0 0 0 0,1 0 0 0 0,-1 0 0 0 0,0 0 0 0 0,1-1 90 0 0,9-15-1180 0 0</inkml:trace>
  <inkml:trace contextRef="#ctx0" brushRef="#br0" timeOffset="-44605.955">23607 5933 1460 0 0,'0'0'610'0'0,"0"0"-34"0"0,0-10 181 0 0,-3 7 1909 0 0,-1 6-2573 0 0,0 0-1 0 0,-1 0 0 0 0,1 0 1 0 0,0 1-1 0 0,1-1 0 0 0,-1 1 1 0 0,1 0-1 0 0,-1 0 1 0 0,1 0-1 0 0,0 1 0 0 0,1-1 1 0 0,-1 1-1 0 0,1 0 0 0 0,0-1 1 0 0,0 1-1 0 0,0 0 0 0 0,1 0 1 0 0,0 0-1 0 0,0 1 1 0 0,0-1-1 0 0,0 0 0 0 0,1 0 1 0 0,0 1-1 0 0,0-1 0 0 0,0 0 1 0 0,1 0-1 0 0,0 0 0 0 0,0 1 1 0 0,0-1-93 0 0,-2 20 336 0 0,0-20-319 0 0,0 1 0 0 0,0-1 0 0 0,1 1 0 0 0,0 0 0 0 0,0 0 0 0 0,0-1 0 0 0,0 1 0 0 0,1 0 0 0 0,0-1 0 0 0,1 1 0 0 0,-1-1 0 0 0,1 1 0 0 0,0-1 0 0 0,0 1 0 0 0,0-1 0 0 0,1 0 0 0 0,0 0 0 0 0,0 0 0 0 0,0-1 0 0 0,1 1 0 0 0,-1-1 0 0 0,1 1 0 0 0,0-1 0 0 0,1-1 0 0 0,-1 1 0 0 0,1 0 0 0 0,-1-1 0 0 0,1 0 0 0 0,0 0 0 0 0,0-1 0 0 0,0 1 0 0 0,1-1 0 0 0,-1 0 0 0 0,0 0 0 0 0,1-1 0 0 0,0 0 0 0 0,-1 0 0 0 0,1 0 0 0 0,0 0 0 0 0,-1-1 0 0 0,1 0 0 0 0,0 0 0 0 0,0-1 0 0 0,-1 0 0 0 0,6-1-17 0 0,-2 0-394 0 0,0-1 0 0 0,0 0-1 0 0,-1 0 1 0 0,1-1 0 0 0,0 0 0 0 0,-1-1 0 0 0,0 0 0 0 0,0 0 0 0 0,-1-1-1 0 0,1 0 1 0 0,-1 0 0 0 0,-1 0 0 0 0,1-1 0 0 0,-1 0 0 0 0,0-1-1 0 0,0 1 1 0 0,4-9 394 0 0,3-11-1276 0 0</inkml:trace>
  <inkml:trace contextRef="#ctx0" brushRef="#br0" timeOffset="-42736.533">23529 5441 988 0 0,'0'0'964'0'0,"0"0"-212"0"0,0 0-19 0 0,0 0-73 0 0,0 0-23 0 0,0 0-61 0 0,0 0 21 0 0,0 0-9 0 0,0 0-42 0 0,0 0-21 0 0,0 0-52 0 0,0 0-11 0 0,0 0-69 0 0,0 0-12 0 0,0 0-5 0 0,0 0-54 0 0,0 0-21 0 0,0 0-31 0 0,0 0-19 0 0,0 0-47 0 0,0 0-43 0 0,0 0-61 0 0,0 0-104 0 0,0 0-145 0 0,0 0-124 0 0,0 0-86 0 0,0 0-399 0 0,0 0-428 0 0,-15 4-1686 0 0,-18 16 143 0 0,9-9 1411 0 0</inkml:trace>
  <inkml:trace contextRef="#ctx0" brushRef="#br0" timeOffset="-34830.081">5548 10580 988 0 0,'0'0'465'0'0,"0"0"-82"0"0,0 0-62 0 0,0 0-26 0 0,0 0 14 0 0,0 0-88 0 0,0 0-23 0 0,0 0 90 0 0,0 0 19 0 0,0 0-28 0 0,0 0-5 0 0,0 0 62 0 0,0 0-82 0 0,0 0-60 0 0,0 0 14 0 0,0 0 31 0 0,0 0 5 0 0,0 0 2 0 0,0 0-18 0 0,0 0 5 0 0,0 0-71 0 0,0 0 29 0 0,19 3 2204 0 0,-18 50-2179 0 0,-6-37-189 0 0,-120 247 768 0 0,76-175-633 0 0,-93 113 810 0 0,137-192-1668 0 0,-18 19 2616 0 0,14-24-5017 0 0,-1-8-4136 0 0,-10-14 5945 0 0</inkml:trace>
  <inkml:trace contextRef="#ctx0" brushRef="#br0" timeOffset="-33701.727">5135 10779 1148 0 0,'-2'-29'4737'0'0,"-13"-14"-2338"0"0,18-6-1840 0 0,129 116 290 0 0,-99-44-661 0 0,230 126 710 0 0,-190-109-477 0 0,131 50 244 0 0,-122-65 485 0 0,-134-31-11408 0 0,22-1 8970 0 0</inkml:trace>
  <inkml:trace contextRef="#ctx0" brushRef="#br0" timeOffset="-32860.221">5503 10703 1004 0 0,'38'-68'6717'0'0,"-15"38"-4366"0"0,-23 30-2342 0 0,0 0 26 0 0,-14 68 463 0 0,-127 208 31 0 0,91-137 149 0 0,9-50 358 0 0,20-51-3207 0 0,-51-4-5135 0 0,62-28 6034 0 0</inkml:trace>
  <inkml:trace contextRef="#ctx0" brushRef="#br0" timeOffset="28596.188">26138 3923 1008 0 0,'0'0'341'0'0,"0"0"-10"0"0,0 0 27 0 0,-2-3-93 0 0,-9-8 12 0 0,8 9-1 0 0,3 2-48 0 0,0 0-53 0 0,0 0-5 0 0,-49-23 1243 0 0,34 25 1040 0 0,65-1-1763 0 0,165-15-48 0 0,218-28-190 0 0,-12 29-609 0 0,-419 13 18 0 0,-2 0-41 0 0,16 0-5468 0 0,-16 0 4153 0 0</inkml:trace>
  <inkml:trace contextRef="#ctx0" brushRef="#br0" timeOffset="28999.817">27783 3629 1080 0 0,'43'-22'7635'0'0,"-42"22"-7473"0"0,-1 409-332 0 0,0-409 65 0 0,0-1 0 0 0,0 1 0 0 0,0 0 0 0 0,0-1 0 0 0,0 1 1 0 0,0 0-1 0 0,0-1 0 0 0,1 1 0 0 0,-1 0 0 0 0,0-1 0 0 0,0 1 0 0 0,1 0 1 0 0,-1-1-1 0 0,0 1 0 0 0,0 0 0 0 0,1 0 0 0 0,-1-1 0 0 0,0 1 0 0 0,1 0 1 0 0,-1 0-1 0 0,0 0 0 0 0,1-1 0 0 0,-1 1 0 0 0,0 0 0 0 0,1 0 0 0 0,-1 0 1 0 0,0 0-1 0 0,1 0 0 0 0,-1 0 0 0 0,0 0 0 0 0,1 0 0 0 0,-1 0 0 0 0,1 0 1 0 0,-1 0-1 0 0,0 0 0 0 0,1 0 0 0 0,-1 0 0 0 0,0 0 0 0 0,1 0 0 0 0,-1 0 0 0 0,1 0 1 0 0,-1 0-1 0 0,0 0 0 0 0,1 1 0 0 0,-1-1 0 0 0,0 0 0 0 0,1 0 0 0 0,-1 1 1 0 0,0-1-1 0 0,0 0 0 0 0,1 0 0 0 0,-1 1 0 0 0,0-1 0 0 0,1 0 105 0 0,0-8-1300 0 0</inkml:trace>
  <inkml:trace contextRef="#ctx0" brushRef="#br0" timeOffset="29559.814">27652 3386 1332 0 0,'-14'7'232'0'0,"-4"0"10"0"0,1 1-1 0 0,0 0 1 0 0,0 1 0 0 0,0 1 0 0 0,1 1 0 0 0,1 0 0 0 0,0 1-1 0 0,1 1 1 0 0,0 0 0 0 0,1 1 0 0 0,0 0 0 0 0,1 1 0 0 0,1 0-1 0 0,0 1 1 0 0,-1 4-242 0 0,0 8 222 0 0,2 1 0 0 0,0 0-1 0 0,2 1 1 0 0,2 0 0 0 0,0 0-1 0 0,2 1 1 0 0,1-1 0 0 0,2 1 0 0 0,2 19-222 0 0,0-33 71 0 0,2-1 1 0 0,0 1 0 0 0,1 0 0 0 0,1-1-1 0 0,0 0 1 0 0,2 0 0 0 0,-1-1 0 0 0,2 1-1 0 0,0-1 1 0 0,1-1 0 0 0,0 0-1 0 0,1 0 1 0 0,1-1 0 0 0,0 0 0 0 0,1-1-1 0 0,0 0 1 0 0,1-1 0 0 0,0 0 0 0 0,1-1-1 0 0,0-1 1 0 0,1 0 0 0 0,-1-1-1 0 0,2 0 1 0 0,-1-1 0 0 0,1-1 0 0 0,0-1-1 0 0,0 0 1 0 0,1-1 0 0 0,0 0 0 0 0,-1-2-1 0 0,1 0 1 0 0,0-1 0 0 0,0-1 0 0 0,7 0-72 0 0,4 0 85 0 0,-1-1 0 0 0,1-2 0 0 0,-1 0 0 0 0,0-2 0 0 0,0-1 0 0 0,-1-1 1 0 0,1-1-1 0 0,-2-2 0 0 0,1 0 0 0 0,-1-2 0 0 0,-1 0 0 0 0,0-2 0 0 0,5-4-85 0 0,-15 8 111 0 0,0 0 0 0 0,-1-1 0 0 0,0 0 0 0 0,0-1 0 0 0,-1-1-1 0 0,-1 0 1 0 0,0 0 0 0 0,-1-1 0 0 0,0-1 0 0 0,-1 1 0 0 0,-1-1-1 0 0,0-1 1 0 0,-1 0 0 0 0,-1 0 0 0 0,0 0 0 0 0,-1-1 0 0 0,-1 0-1 0 0,-1 0 1 0 0,0 0 0 0 0,-1 0 0 0 0,-1-12-111 0 0,-5 10 63 0 0,-2-1-1 0 0,0 1 1 0 0,-1 0 0 0 0,-1 0 0 0 0,-1 1-1 0 0,-1 0 1 0 0,0 1 0 0 0,-1 0 0 0 0,-1 0-1 0 0,-1 1 1 0 0,0 1 0 0 0,-1 0 0 0 0,-1 1-1 0 0,0 0 1 0 0,0 2 0 0 0,-2-1 0 0 0,-17-9-63 0 0,-74-38-1838 0 0,103 58 1482 0 0,1 1 1 0 0,-1-1 0 0 0,1 1 0 0 0,-1 0-1 0 0,0 1 1 0 0,1-1 0 0 0,-1 1 0 0 0,0 0-1 0 0,1 0 1 0 0,-1 0 0 0 0,0 0 0 0 0,1 1-1 0 0,-1 0 1 0 0,1 0 0 0 0,-1 0-1 0 0,1 1 1 0 0,-1 0 0 0 0,1 0 0 0 0,0 0-1 0 0,0 0 1 0 0,-1 0 0 0 0,2 1 0 0 0,-1 0-1 0 0,-2 1 356 0 0,-6 7-1380 0 0,4-1 2 0 0</inkml:trace>
  <inkml:trace contextRef="#ctx0" brushRef="#br0" timeOffset="41172.468">2873 14684 1520 0 0,'0'0'690'0'0,"0"0"-35"0"0,-1-21 1650 0 0,-2-4-1565 0 0,2 30 473 0 0,45 288-853 0 0,2-102 72 0 0,-43-181-121 0 0,-4-10-364 0 0,0 0 1 0 0,1-1-1 0 0,-1 1 0 0 0,0 0 0 0 0,1 0 0 0 0,-1 0 0 0 0,0 0 0 0 0,1 0 0 0 0,-1 0 0 0 0,0 0 0 0 0,0 0 0 0 0,1 0 0 0 0,-1 0 0 0 0,0 1 0 0 0,1-1 0 0 0,-1 0 0 0 0,0 0 0 0 0,1 1 0 0 0,-1-1 0 0 0,1 0 0 0 0,-1 1 0 0 0,1-1 0 0 0,-1 1 0 0 0,0-1 0 0 0,1 1 0 0 0,-1-1 0 0 0,1 1 0 0 0,0-1 0 0 0,-1 1 0 0 0,1-1 0 0 0,-1 1 0 0 0,1-1 0 0 0,0 1 0 0 0,-1 0 0 0 0,1-1 0 0 0,0 1 0 0 0,0 0 0 0 0,0-1 0 0 0,-1 1 0 0 0,1 0 0 0 0,0-1 0 0 0,0 1 0 0 0,0 0 0 0 0,0-1 0 0 0,0 1 0 0 0,0 0 0 0 0,0 0 0 0 0,0-1 0 0 0,1 1 0 0 0,-1 0 0 0 0,0-1 0 0 0,0 1 0 0 0,1 0 0 0 0,-1-1 0 0 0,0 1 0 0 0,1-1 0 0 0,-1 1 53 0 0,-27-26-2837 0 0,10 8 1436 0 0</inkml:trace>
  <inkml:trace contextRef="#ctx0" brushRef="#br0" timeOffset="41424.195">2754 14723 1508 0 0,'0'-1'63'0'0,"0"0"0"0"0,0 0 0 0 0,0 0 0 0 0,0 0 0 0 0,-1 0 0 0 0,2 0 0 0 0,-1 0 0 0 0,0 0 0 0 0,0 0 0 0 0,0 0 0 0 0,0 1 0 0 0,1-1 1 0 0,-1 0-1 0 0,0 0 0 0 0,1 0 0 0 0,-1 0 0 0 0,1 0 0 0 0,-1 0 0 0 0,1 0 0 0 0,-1 1 0 0 0,1-1 0 0 0,-1 0 0 0 0,1 0 0 0 0,0 1 0 0 0,0-1 0 0 0,-1 1 0 0 0,1-1 0 0 0,0 0 0 0 0,0 1 0 0 0,0-1 0 0 0,0 1 0 0 0,-1 0 0 0 0,1-1 0 0 0,0 1 0 0 0,0 0 0 0 0,0-1 0 0 0,0 1 0 0 0,0 0 0 0 0,0 0 0 0 0,0 0 0 0 0,0 0 0 0 0,0 0 0 0 0,0 0 0 0 0,0 0 0 0 0,0 0 0 0 0,0 1 0 0 0,0-1 0 0 0,0 0 1 0 0,0 0-1 0 0,0 1 0 0 0,0-1 0 0 0,-1 1 0 0 0,1-1 0 0 0,0 1 0 0 0,0-1 0 0 0,0 1 0 0 0,0-1 0 0 0,-1 1 0 0 0,1 0 0 0 0,0 0-63 0 0,52 18 336 0 0,0 2 0 0 0,-1 3 0 0 0,-2 2 1 0 0,0 2-1 0 0,1 5-336 0 0,47 25-76 0 0,-31-12-3943 0 0,-66-45 2803 0 0</inkml:trace>
  <inkml:trace contextRef="#ctx0" brushRef="#br0" timeOffset="41674.016">3281 14558 1164 0 0,'0'0'128'0'0,"0"1"0"0"0,0-1-1 0 0,0 0 1 0 0,1 0 0 0 0,-1 1 0 0 0,0-1-1 0 0,0 0 1 0 0,1 0 0 0 0,-1 0 0 0 0,0 1-1 0 0,0-1 1 0 0,1 0 0 0 0,-1 0 0 0 0,0 0-1 0 0,1 0 1 0 0,-1 0 0 0 0,0 0 0 0 0,0 0-1 0 0,1 0 1 0 0,-1 0 0 0 0,0 0 0 0 0,1 1-1 0 0,-1-1 1 0 0,0-1 0 0 0,1 1 0 0 0,-1 0-1 0 0,0 0 1 0 0,1 0 0 0 0,-1 0 0 0 0,0 0-1 0 0,0 0 1 0 0,1 0 0 0 0,-1 0 0 0 0,0 0-1 0 0,1-1 1 0 0,-1 1 0 0 0,0 0 0 0 0,0 0-1 0 0,1-1-127 0 0,0 40 684 0 0,-1-36-585 0 0,17 260 1141 0 0,-6-211-1449 0 0,0 3-808 0 0,-8-18-3271 0 0,-3-34 2913 0 0</inkml:trace>
  <inkml:trace contextRef="#ctx0" brushRef="#br0" timeOffset="42017.867">3694 14807 916 0 0,'-10'8'225'0'0,"2"1"-1"0"0,0 0 1 0 0,0 0 0 0 0,0 1-1 0 0,1 0 1 0 0,1 0 0 0 0,-1 0-1 0 0,2 1 1 0 0,0 0 0 0 0,0 0-1 0 0,1 1 1 0 0,0 0 0 0 0,1-1-1 0 0,0 1 1 0 0,1 0-1 0 0,0 0 1 0 0,1 0 0 0 0,0 3-225 0 0,5-9 48 0 0,-1 0 0 0 0,1 0 0 0 0,0 0 0 0 0,0-1 0 0 0,0 0 0 0 0,1 0-1 0 0,-1 0 1 0 0,1 0 0 0 0,1-1 0 0 0,-1 0 0 0 0,0 0 0 0 0,1 0 0 0 0,0-1 0 0 0,0 0 0 0 0,0 0 0 0 0,1 0 0 0 0,-1-1 0 0 0,0 0 0 0 0,1 0 0 0 0,0 0 0 0 0,-1-1 0 0 0,1 0 0 0 0,0-1 0 0 0,0 1 0 0 0,-1-1 0 0 0,1-1 0 0 0,0 1 0 0 0,5-2-48 0 0,-3 3-2 0 0,1 0 0 0 0,-1 0 0 0 0,1-1 0 0 0,-1 0 0 0 0,1-1 0 0 0,-1 0 0 0 0,1-1 0 0 0,-1 0 0 0 0,1-1 0 0 0,-1 1 0 0 0,0-2 0 0 0,0 1 0 0 0,-1-1 0 0 0,1-1 0 0 0,-1 1 0 0 0,1-2 0 0 0,-2 1 0 0 0,1-1 0 0 0,-1 0 0 0 0,1 0 0 0 0,-2-1 0 0 0,4-3 2 0 0,-29-27-558 0 0,-126-16-385 0 0,-50 5-1153 0 0,172 38 1398 0 0</inkml:trace>
  <inkml:trace contextRef="#ctx0" brushRef="#br0" timeOffset="42296.112">4060 14611 1520 0 0,'-7'-5'5616'0'0,"-9"24"-4029"0"0,13-6-1498 0 0,2 1-1 0 0,-1-1 1 0 0,1 1-1 0 0,1-1 1 0 0,1 1-1 0 0,0 0 0 0 0,0-1 1 0 0,2 1-1 0 0,-1-1 1 0 0,2 0-1 0 0,0 1 0 0 0,0-2 1 0 0,4 7-89 0 0,77 197-1033 0 0,-85-214 841 0 0,1 0 0 0 0,0 1 0 0 0,-1-1 0 0 0,1 0-1 0 0,-1 1 1 0 0,0-1 0 0 0,0 0 0 0 0,0 1 0 0 0,0-1 0 0 0,0 0 0 0 0,0 1-1 0 0,-1-1 1 0 0,1 0 0 0 0,-1 1 0 0 0,0-1 0 0 0,1 0 0 0 0,-1 0 0 0 0,0 0 0 0 0,0 0-1 0 0,0 0 1 0 0,-1 0 0 0 0,1 0 0 0 0,0 0 0 0 0,-1 0 0 0 0,0 0 0 0 0,1-1-1 0 0,-1 1 1 0 0,0 0 0 0 0,0-1 0 0 0,0 0 0 0 0,0 1 0 0 0,0-1 0 0 0,0 0 192 0 0,-16 6-1352 0 0</inkml:trace>
  <inkml:trace contextRef="#ctx0" brushRef="#br0" timeOffset="42562.496">3774 14888 1612 0 0,'162'-49'7104'0'0,"95"34"-9785"0"0,-183 27 512 0 0,-49-6 643 0 0</inkml:trace>
  <inkml:trace contextRef="#ctx0" brushRef="#br0" timeOffset="42858.851">4476 14941 1768 0 0,'268'-74'4687'0'0,"-269"74"-4675"0"0,1 0 0 0 0,-1 0 0 0 0,1 0 0 0 0,-1 0-1 0 0,1 0 1 0 0,-1 0 0 0 0,0 0 0 0 0,1-1 0 0 0,-1 1-1 0 0,1 0 1 0 0,-1 0 0 0 0,1-1 0 0 0,-1 1 0 0 0,1 0-1 0 0,-1-1 1 0 0,1 1 0 0 0,0 0 0 0 0,-1-1 0 0 0,1 1-1 0 0,-1-1 1 0 0,1 1 0 0 0,0-1 0 0 0,-1 1 0 0 0,1-1 0 0 0,0 1-1 0 0,0-1 1 0 0,-1 1 0 0 0,1-1 0 0 0,0 1 0 0 0,0-1-1 0 0,0 0 1 0 0,0 1 0 0 0,0-1 0 0 0,0 1 0 0 0,0-1-1 0 0,0 1 1 0 0,0-1 0 0 0,0 0 0 0 0,0 1 0 0 0,0-1 0 0 0,0 1-1 0 0,0-1 1 0 0,0 1 0 0 0,1-1 0 0 0,-1 1 0 0 0,0-1-1 0 0,0 0 1 0 0,1 1 0 0 0,-1 0 0 0 0,0-1 0 0 0,1 1-1 0 0,-1-1 1 0 0,0 1 0 0 0,1-1 0 0 0,-1 1 0 0 0,1-1-12 0 0,-62-8 74 0 0,32 6 104 0 0,0 1 1 0 0,0 1-1 0 0,0 2 0 0 0,0 1 1 0 0,0 1-1 0 0,0 1 1 0 0,0 2-1 0 0,-27 8-178 0 0,54-13 17 0 0,-1-1 0 0 0,0 1 1 0 0,0-1-1 0 0,0 1 0 0 0,0 0 0 0 0,1 0 0 0 0,-1 0 0 0 0,0 1 1 0 0,1-1-1 0 0,-1 1 0 0 0,1-1 0 0 0,0 1 0 0 0,-1 0 0 0 0,1 0 1 0 0,0 0-1 0 0,0 0 0 0 0,0 0 0 0 0,0 0 0 0 0,0 0 0 0 0,1 1 1 0 0,-1-1-1 0 0,1 1 0 0 0,0 0 0 0 0,-1-1 0 0 0,1 1 1 0 0,0 0-1 0 0,1-1 0 0 0,-1 1 0 0 0,0 0 0 0 0,1 0 0 0 0,0 0 1 0 0,-1 0-1 0 0,1 0 0 0 0,0 0 0 0 0,1 0 0 0 0,-1 0-17 0 0,13 13-119 0 0,1 0-1 0 0,1-1 1 0 0,0-1-1 0 0,1-1 1 0 0,1 0-1 0 0,0-1 1 0 0,0 0-1 0 0,2-2 1 0 0,-1 0 0 0 0,1-1-1 0 0,0-1 1 0 0,1 0-1 0 0,0-2 1 0 0,0 0-1 0 0,0-2 1 0 0,1 0-1 0 0,13 0 120 0 0,115 18-3981 0 0,-104-18 2517 0 0</inkml:trace>
  <inkml:trace contextRef="#ctx0" brushRef="#br0" timeOffset="43294.382">5206 14548 1316 0 0,'5'-14'1823'0'0,"5"-11"2256"0"0,-1 40-1836 0 0,48 405-2915 0 0,-57-417 455 0 0,0 0 0 0 0,0 1-1 0 0,0-1 1 0 0,0 0-1 0 0,-1 0 1 0 0,1 0-1 0 0,-1 1 1 0 0,0-1 0 0 0,0 0-1 0 0,0 0 1 0 0,0 0-1 0 0,0 0 1 0 0,-1 0-1 0 0,1-1 1 0 0,-1 1-1 0 0,0 0 1 0 0,0-1 0 0 0,0 1-1 0 0,0-1 1 0 0,-1 0-1 0 0,1 1 1 0 0,0-1-1 0 0,-1 0 1 0 0,-2 1 217 0 0,-6 5-1443 0 0</inkml:trace>
  <inkml:trace contextRef="#ctx0" brushRef="#br0" timeOffset="44449.706">5012 14839 848 0 0,'103'-73'4515'0'0,"72"14"-2013"0"0,227 12-1239 0 0,-399 46-1221 0 0,-1 0-1 0 0,1 0 1 0 0,-1 0-1 0 0,1 0 0 0 0,-1 0 1 0 0,1-1-1 0 0,-1 1 1 0 0,0-1-1 0 0,0 0 1 0 0,0 0-1 0 0,0 1 1 0 0,0-1-1 0 0,0-1 0 0 0,0 1 1 0 0,-1 0-1 0 0,1 0 1 0 0,-1-1-1 0 0,1 1 1 0 0,-1 0-1 0 0,0-1 1 0 0,0 1-1 0 0,0-1 0 0 0,0 0 1 0 0,-1 1-1 0 0,1-1 1 0 0,-1 0-1 0 0,1 0 1 0 0,-1 1-1 0 0,0-1 1 0 0,0 0-1 0 0,-1-1-41 0 0,1 3 79 0 0,-6-50 41 0 0,3 100-292 0 0,3 140-136 0 0,-19-44 866 0 0,89-192-942 0 0,-59 44 241 0 0,-1 0 0 0 0,1 1 0 0 0,0 0 0 0 0,-1 1 0 0 0,1 0 0 0 0,0 1 1 0 0,0 0-1 0 0,0 0 0 0 0,0 1 0 0 0,0 1 0 0 0,0 0 0 0 0,-1 0 0 0 0,1 1 0 0 0,-1 1 1 0 0,0 0-1 0 0,0 0 0 0 0,4 3 143 0 0,23 5-368 0 0,-14-6 297 0 0,-1-1 0 0 0,1-1 0 0 0,1-1 0 0 0,-1-1 0 0 0,0 0 0 0 0,0-2 0 0 0,1-1 0 0 0,-1-1 0 0 0,0-1 0 0 0,0-1 0 0 0,0-1 0 0 0,0-1 0 0 0,-1-1 0 0 0,0-1 0 0 0,0-1 0 0 0,-1-1 0 0 0,-1-1 0 0 0,14-9 71 0 0,2-19 196 0 0,-36 38-175 0 0,0 1 41 0 0,-3-2-31 0 0,-6 0-30 0 0,-1 0 0 0 0,0 0 1 0 0,0 1-1 0 0,0 1 1 0 0,0-1-1 0 0,0 2 1 0 0,0-1-1 0 0,0 1 1 0 0,1 1-1 0 0,-1 0 0 0 0,0 0 1 0 0,1 1-1 0 0,-1 0 1 0 0,1 1-1 0 0,0 0 1 0 0,0 1-1 0 0,0-1 0 0 0,1 2 1 0 0,-1-1-1 0 0,-2 4-1 0 0,6-7-14 0 0,0 1 1 0 0,0 1-1 0 0,1-1 0 0 0,-1 1 0 0 0,1-1 1 0 0,0 1-1 0 0,0 0 0 0 0,0 1 0 0 0,1-1 0 0 0,-1 1 1 0 0,1 0-1 0 0,0 0 0 0 0,0 0 0 0 0,1 0 0 0 0,-1 0 1 0 0,1 0-1 0 0,0 1 0 0 0,1-1 0 0 0,-1 3 14 0 0,2-7-78 0 0,29 6 163 0 0,0-13-9 0 0,-1-1 0 0 0,0-2-1 0 0,-1 0 1 0 0,0-2 0 0 0,0-1 0 0 0,-1-2 0 0 0,-1 0 0 0 0,1-2-76 0 0,-47 74 323 0 0,21-54-330 0 0,-1-1 0 0 0,1 1-1 0 0,-1-1 1 0 0,1 1 0 0 0,0 0 0 0 0,0 0-1 0 0,1-1 1 0 0,-1 1 0 0 0,1-1 0 0 0,0 1 0 0 0,0 0-1 0 0,0-1 1 0 0,0 1 0 0 0,0-1 0 0 0,1 0 0 0 0,0 1-1 0 0,0-1 1 0 0,0 0 0 0 0,0 0 0 0 0,0 0-1 0 0,0 0 1 0 0,1-1 0 0 0,-1 1 0 0 0,1-1 0 0 0,0 1-1 0 0,0-1 1 0 0,0 0 0 0 0,0 0 0 0 0,0 0 0 0 0,0-1-1 0 0,1 1 1 0 0,-1-1 0 0 0,1 1 0 0 0,-1-1-1 0 0,1 0 1 0 0,-1-1 0 0 0,1 1 0 0 0,0 0 0 0 0,-1-1-1 0 0,1 0 1 0 0,0 0 0 0 0,-1 0 0 0 0,1-1 0 0 0,0 1-1 0 0,-1-1 1 0 0,1 0 0 0 0,-1 1 0 0 0,1-2-1 0 0,-1 1 1 0 0,1 0 0 0 0,-1-1 0 0 0,0 0 0 0 0,1 1-1 0 0,-1-1 1 0 0,0-1 0 0 0,2-1 7 0 0,13-6 19 0 0,-1 0 0 0 0,0-1 1 0 0,-1-1-1 0 0,-1 0 0 0 0,0-1 0 0 0,0-1 1 0 0,-1 0-1 0 0,-1-1 0 0 0,0 0 0 0 0,-2-2 1 0 0,1 1-1 0 0,-2-1 0 0 0,0 0 0 0 0,-1-1 1 0 0,-1-1-1 0 0,4-12-19 0 0,1-10 501 0 0,-1-1 1 0 0,-3 0-1 0 0,-1-1 0 0 0,-2 0 0 0 0,-2-1 1 0 0,-1 1-1 0 0,-3-6-501 0 0,0 48 24 0 0,1 0-1 0 0,-1-1 1 0 0,0 1-1 0 0,0-1 1 0 0,0 1 0 0 0,0-1-1 0 0,0 1 1 0 0,0-1-1 0 0,0 1 1 0 0,0-1-1 0 0,0 1 1 0 0,-1 0 0 0 0,1-1-1 0 0,-1 1 1 0 0,1-1-1 0 0,-1 1 1 0 0,1 0 0 0 0,-1-1-1 0 0,0 1 1 0 0,0 0-1 0 0,1 0 1 0 0,-1 0 0 0 0,0-1-1 0 0,0 1 1 0 0,0 0-1 0 0,-1 0 1 0 0,1 0-1 0 0,0 1 1 0 0,0-1 0 0 0,0 0-1 0 0,-1 0 1 0 0,1 1-1 0 0,0-1 1 0 0,-1 0 0 0 0,1 1-1 0 0,0 0 1 0 0,-1-1-1 0 0,1 1 1 0 0,-1 0 0 0 0,1 0-1 0 0,-1-1 1 0 0,1 1-1 0 0,-1 0 1 0 0,1 0 0 0 0,-1 1-1 0 0,1-1 1 0 0,0 0-1 0 0,-1 0 1 0 0,1 1-1 0 0,-1-1 1 0 0,1 1 0 0 0,0-1-1 0 0,-1 1 1 0 0,1 0-1 0 0,0 0 1 0 0,0-1 0 0 0,-1 1-1 0 0,1 0 1 0 0,0 0-1 0 0,0 0 1 0 0,0 0 0 0 0,0 0-1 0 0,0 0 1 0 0,0 1-1 0 0,0-1 1 0 0,1 0 0 0 0,-1 0-1 0 0,0 2-23 0 0,-6 9 41 0 0,1 0-1 0 0,0 1 0 0 0,1 0 1 0 0,0 0-1 0 0,1 0 0 0 0,1 1 1 0 0,0 0-1 0 0,1-1 1 0 0,0 1-1 0 0,1 0 0 0 0,1 0 1 0 0,0 0-1 0 0,1 0 0 0 0,1 2-40 0 0,-2 7-38 0 0,26 107-633 0 0,1 5-5178 0 0,-49-90 2853 0 0,7-31 1788 0 0</inkml:trace>
  <inkml:trace contextRef="#ctx0" brushRef="#br0" timeOffset="44698.598">6612 14711 2700 0 0,'7'-9'908'0'0,"5"-3"-100"0"0,6-1-128 0 0,0 4-63 0 0,7-5-65 0 0,7 5-60 0 0,0 0-68 0 0,3 2-40 0 0,2 1-172 0 0,6 0-300 0 0,5 1 8 0 0,-1 1-1012 0 0,-2 1 80 0 0,1 0-421 0 0,0-2 41 0 0,-1 2 152 0 0</inkml:trace>
  <inkml:trace contextRef="#ctx0" brushRef="#br0" timeOffset="45647.504">10019 14203 1452 0 0,'0'0'837'0'0,"0"0"-121"0"0,0 0-135 0 0,0 0-41 0 0,0 0-18 0 0,5-5-59 0 0,20-25 261 0 0,-27 27-643 0 0,-1-1 0 0 0,0 1 0 0 0,0 0 0 0 0,0 0 0 0 0,0 0 0 0 0,0 0 0 0 0,-1 1 0 0 0,1 0 0 0 0,-1-1 0 0 0,0 1 0 0 0,0 0 0 0 0,0 1 0 0 0,1-1 0 0 0,-2 1 0 0 0,1-1 0 0 0,0 1 0 0 0,0 1 1 0 0,0-1-1 0 0,0 0 0 0 0,-1 1 0 0 0,-3 0-81 0 0,-11-2 39 0 0,1 0 0 0 0,-1 2 1 0 0,0 0-1 0 0,0 1 1 0 0,0 1-1 0 0,1 0 1 0 0,-1 2-1 0 0,1 0 0 0 0,0 1 1 0 0,0 1-1 0 0,0 0 1 0 0,1 2-1 0 0,0 0 0 0 0,0 1 1 0 0,1 0-1 0 0,0 2 1 0 0,1 0-1 0 0,0 0 0 0 0,1 1 1 0 0,-6 8-40 0 0,17-18 8 0 0,0 0 0 0 0,1 0 1 0 0,-1 1-1 0 0,1 0 0 0 0,0-1 0 0 0,0 1 1 0 0,0 0-1 0 0,0 0 0 0 0,0 0 1 0 0,1 0-1 0 0,-1 0 0 0 0,1 0 0 0 0,0 1 1 0 0,0-1-1 0 0,0 0 0 0 0,1 1 1 0 0,-1-1-1 0 0,1 1 0 0 0,-1-1 0 0 0,1 1 1 0 0,0-1-1 0 0,1 1 0 0 0,-1-1 1 0 0,0 0-1 0 0,1 1 0 0 0,0-1 0 0 0,0 1 1 0 0,0-1-1 0 0,0 0 0 0 0,1 0 1 0 0,-1 0-1 0 0,1 0 0 0 0,0 0 0 0 0,0 0 1 0 0,0 0-1 0 0,0 0 0 0 0,0-1 1 0 0,0 1-1 0 0,1-1 0 0 0,-1 1 0 0 0,1-1 1 0 0,0 0-1 0 0,0 0 0 0 0,0 0 1 0 0,0-1-1 0 0,0 1 0 0 0,2 0-8 0 0,14 2-26 0 0,-1-1 0 0 0,0-1 1 0 0,1-1-1 0 0,-1 0 0 0 0,1-1 0 0 0,0-1 0 0 0,-1-1 0 0 0,1-1 0 0 0,-1-1 1 0 0,0 0-1 0 0,0-1 0 0 0,-1-1 0 0 0,1 0 0 0 0,-1-2 0 0 0,0 0 1 0 0,-1-1-1 0 0,0 0 0 0 0,0-1 0 0 0,-1-1 0 0 0,-1-1 0 0 0,0 0 0 0 0,0-1 1 0 0,-1 0-1 0 0,-1-1 0 0 0,0 0 0 0 0,9-16 26 0 0,-6 6 37 0 0,0 0 1 0 0,-2-1-1 0 0,-1-1 0 0 0,-1 0 0 0 0,-1 0 1 0 0,-1-1-1 0 0,-1-1 0 0 0,-2 1 1 0 0,-1-1-1 0 0,1-19-37 0 0,6-171 3713 0 0,-12 217-3584 0 0,-5 2 244 0 0,5 62-308 0 0,3 0 0 0 0,3-1-1 0 0,2 1 1 0 0,3-2-1 0 0,2 1 1 0 0,15 38-65 0 0,-1 71-2710 0 0,-27-164 2402 0 0,0 0 1 0 0,-1 0 0 0 0,0 0 0 0 0,-1 0 0 0 0,1 0 0 0 0,-1 0 0 0 0,-1 0 0 0 0,1-1 0 0 0,-1 1 0 0 0,0-1-1 0 0,-1 0 1 0 0,1 0 0 0 0,-1 0 0 0 0,-1 0 0 0 0,1 0 0 0 0,-1-1 0 0 0,0 0 0 0 0,0 0 0 0 0,0 0 0 0 0,-1-1-1 0 0,1 0 1 0 0,-1 0 0 0 0,-3 1 307 0 0,-17 9-1324 0 0</inkml:trace>
  <inkml:trace contextRef="#ctx0" brushRef="#br0" timeOffset="45958.367">9308 14675 1544 0 0,'4'4'5806'0'0,"91"-4"-4146"0"0,729-67 933 0 0,-265 51-9316 0 0,-556 14 5609 0 0,5-8-80 0 0</inkml:trace>
  <inkml:trace contextRef="#ctx0" brushRef="#br0" timeOffset="46911.572">9683 15230 1636 0 0,'-8'-6'112'0'0,"0"0"0"0"0,0 0-1 0 0,0 0 1 0 0,-1 1 0 0 0,0 1-1 0 0,0-1 1 0 0,0 2 0 0 0,0-1-1 0 0,-1 1 1 0 0,1 0 0 0 0,-1 1 0 0 0,0 0-1 0 0,0 1 1 0 0,1 0 0 0 0,-1 1-1 0 0,0 0 1 0 0,0 0 0 0 0,0 1 0 0 0,0 0-1 0 0,0 1 1 0 0,0 0 0 0 0,1 0-1 0 0,-1 1 1 0 0,1 0 0 0 0,0 1-1 0 0,-1 0 1 0 0,2 1 0 0 0,-1 0 0 0 0,1 0-1 0 0,-1 1 1 0 0,1 0 0 0 0,1 0-1 0 0,-1 1 1 0 0,1 0 0 0 0,-3 4-112 0 0,4-6 45 0 0,0 1 0 0 0,1-1 0 0 0,-1 1 0 0 0,1 0 1 0 0,0 0-1 0 0,1 1 0 0 0,0-1 0 0 0,0 1 0 0 0,0 0 0 0 0,1 0 1 0 0,0 0-1 0 0,0 1 0 0 0,1-1 0 0 0,0 1 0 0 0,0-1 0 0 0,1 1 0 0 0,0 0 1 0 0,0 0-1 0 0,1-1 0 0 0,0 1 0 0 0,0 0 0 0 0,1 0 0 0 0,0 0 1 0 0,0-1-1 0 0,1 1 0 0 0,0 0 0 0 0,0-1 0 0 0,1 1 0 0 0,0-1 0 0 0,0 0 1 0 0,1 0-1 0 0,0 0 0 0 0,0-1 0 0 0,1 1 0 0 0,-1-1 0 0 0,1 0 1 0 0,1 0-1 0 0,-1-1 0 0 0,1 0 0 0 0,0 1 0 0 0,0-2 0 0 0,1 1 0 0 0,-1-1 1 0 0,1 0-1 0 0,0 0 0 0 0,0-1 0 0 0,1 0-45 0 0,1-1 2 0 0,0-1-1 0 0,1 0 1 0 0,-1-1 0 0 0,0 0-1 0 0,1 0 1 0 0,-1-1-1 0 0,0 0 1 0 0,1-1 0 0 0,-1 0-1 0 0,0 0 1 0 0,0-1 0 0 0,0 0-1 0 0,-1 0 1 0 0,1-1 0 0 0,-1-1-1 0 0,0 1 1 0 0,0-1-1 0 0,0 0 1 0 0,-1-1 0 0 0,0 0-1 0 0,0 0 1 0 0,0-1 0 0 0,-1 0-1 0 0,0 0 1 0 0,0 0 0 0 0,0-1-1 0 0,-1 0 1 0 0,-1 0-1 0 0,1 0 1 0 0,-1-1 0 0 0,0-2-2 0 0,15-31-66 0 0,-3-1 0 0 0,-1 0 0 0 0,-2-1 1 0 0,-3-1-1 0 0,5-35 66 0 0,44-309 3015 0 0,-62 488-2732 0 0,5 0 0 0 0,4-1 0 0 0,16 78-283 0 0,72 217-2861 0 0,-93-391 2443 0 0,4 23-1028 0 0,-6-13-2404 0 0,-2-11 2471 0 0</inkml:trace>
  <inkml:trace contextRef="#ctx0" brushRef="#br0" timeOffset="47394.583">10099 15205 1120 0 0,'30'4'3293'0'0,"28"57"-2700"0"0,-55-57-501 0 0,1 0 1 0 0,-1-1-1 0 0,1 1 0 0 0,-1 1 1 0 0,0-1-1 0 0,-1 0 0 0 0,1 1 1 0 0,-1 0-1 0 0,0-1 0 0 0,0 1 1 0 0,0 0-1 0 0,-1 0 1 0 0,1 0-1 0 0,-1 0 0 0 0,0 0 1 0 0,-1 1-1 0 0,1-1 0 0 0,-1 0 1 0 0,0 0-1 0 0,-1 0 0 0 0,1 1 1 0 0,-1-1-1 0 0,0 0 1 0 0,0 0-1 0 0,-1 0 0 0 0,1 0 1 0 0,-1 0-1 0 0,0-1 0 0 0,0 1 1 0 0,-1 0-1 0 0,0-1 0 0 0,0 1 1 0 0,0-1-1 0 0,0 0 1 0 0,0 0-1 0 0,-1 0 0 0 0,0-1 1 0 0,1 1-1 0 0,-1-1 0 0 0,-1 0 1 0 0,1 0-1 0 0,0 0 0 0 0,-1-1 1 0 0,0 1-1 0 0,-3 0-92 0 0,7-5 27 0 0,-1 1 0 0 0,1-1 0 0 0,0 0-1 0 0,0 0 1 0 0,0 0 0 0 0,0 0 0 0 0,0 0 0 0 0,0 0-1 0 0,1 0 1 0 0,-1 0 0 0 0,1-1 0 0 0,-1 1 0 0 0,1 0-1 0 0,0 0 1 0 0,0 0 0 0 0,0-1 0 0 0,0 1 0 0 0,0 0-1 0 0,0 0 1 0 0,1 0 0 0 0,-1-1 0 0 0,1 1-1 0 0,-1 0 1 0 0,1 0 0 0 0,0 0 0 0 0,0 0 0 0 0,0 0-1 0 0,0 0 1 0 0,0 0 0 0 0,0 0 0 0 0,1 0-27 0 0,-1 0 23 0 0,13-28-113 0 0,1 1 0 0 0,2 0 0 0 0,0 1 0 0 0,2 0 0 0 0,1 2 0 0 0,2 0 0 0 0,13-12 90 0 0,2-4-182 0 0,-122 169 651 0 0,82-123-452 0 0,1 1 1 0 0,0-1-1 0 0,0 1 1 0 0,1 0-1 0 0,-1 0 1 0 0,1 0-1 0 0,0 0 1 0 0,1 0-1 0 0,-1 0 1 0 0,1 0-1 0 0,0 0 1 0 0,0 0-1 0 0,1 1 1 0 0,-1-1-1 0 0,1 0 1 0 0,0 0 0 0 0,1 0-1 0 0,-1-1 1 0 0,1 1-1 0 0,0 0 1 0 0,0 0-1 0 0,0-1 1 0 0,1 1-1 0 0,0-1 1 0 0,-1 0-1 0 0,2 0 1 0 0,-1 0-1 0 0,0 0 1 0 0,1-1-1 0 0,0 1-17 0 0,18 9-501 0 0,1-1 0 0 0,0-1 0 0 0,1 0-1 0 0,0-2 1 0 0,1-2 0 0 0,0 0 0 0 0,0-1 0 0 0,0-1-1 0 0,1-2 1 0 0,-1 0 0 0 0,1-2 0 0 0,0-1-1 0 0,0-1 1 0 0,12-2 501 0 0,-11 3-251 0 0,20 0-1111 0 0</inkml:trace>
  <inkml:trace contextRef="#ctx0" brushRef="#br0" timeOffset="48281.937">10996 14077 1404 0 0,'0'0'689'0'0,"14"-3"637"0"0,25-36 3718 0 0,-32 35-3336 0 0,-1 19 476 0 0,-9 202-1914 0 0,13-71 46 0 0,1-3-3959 0 0,-13-142 3470 0 0,1 0 1 0 0,-1-1-1 0 0,1 1 0 0 0,-1-1 0 0 0,1 1 0 0 0,-1-1 1 0 0,0 0-1 0 0,1 0 0 0 0,-1 0 0 0 0,0 1 0 0 0,1-2 1 0 0,-1 1-1 0 0,1 0 0 0 0,-1 0 0 0 0,0 0 0 0 0,1-1 1 0 0,-1 1-1 0 0,1-1 0 0 0,-1 1 0 0 0,1-1 1 0 0,-1 0-1 0 0,1 0 0 0 0,-1 1 0 0 0,1-1 0 0 0,0 0 1 0 0,0 0-1 0 0,-1 0 0 0 0,1 0 0 0 0,0-1 0 0 0,0 1 1 0 0,0 0-1 0 0,0 0 0 0 0,0-1 0 0 0,0 1 0 0 0,0-1 1 0 0,1 1 172 0 0,-15-18-1282 0 0</inkml:trace>
  <inkml:trace contextRef="#ctx0" brushRef="#br0" timeOffset="48576.504">10923 14044 1172 0 0,'-3'-2'161'0'0,"1"0"-1"0"0,-1 1 1 0 0,1-1-1 0 0,0 0 1 0 0,0 0-1 0 0,0-1 1 0 0,0 1-1 0 0,0 0 1 0 0,0-1-1 0 0,0 1 1 0 0,1-1-1 0 0,-1 1 0 0 0,1-1 1 0 0,0 0-1 0 0,0 0 1 0 0,0 0-1 0 0,0 1 1 0 0,0-1-1 0 0,1 0 1 0 0,-1 0-1 0 0,1 0 1 0 0,0 0-1 0 0,0 0 1 0 0,0 0-1 0 0,0 0 1 0 0,1 0-1 0 0,-1 0 1 0 0,1 0-1 0 0,-1 0 1 0 0,1 0-1 0 0,0 0 1 0 0,0 0-1 0 0,1 1 1 0 0,-1-1-1 0 0,0 0 1 0 0,1 1-1 0 0,0-1 1 0 0,-1 1-1 0 0,1 0 1 0 0,0-1-1 0 0,0 1 1 0 0,1 0-1 0 0,-1 0 1 0 0,0 0-1 0 0,1 0-160 0 0,117-79 1349 0 0,-87 67-1283 0 0,1 2 1 0 0,1 2 0 0 0,-1 1-1 0 0,2 1 1 0 0,-1 3-1 0 0,1 0 1 0 0,0 2 0 0 0,0 2-1 0 0,0 2-66 0 0,-27-2-176 0 0,1 2 1 0 0,-1-1-1 0 0,0 1 0 0 0,0 1 0 0 0,1 0 0 0 0,-1 0 1 0 0,0 1-1 0 0,-1 0 0 0 0,1 0 0 0 0,0 1 0 0 0,-1 0 0 0 0,0 1 1 0 0,0 0-1 0 0,4 3 176 0 0,-11-7-135 0 0,0 0 1 0 0,0 0-1 0 0,0 0 1 0 0,0 0 0 0 0,0 0-1 0 0,0 0 1 0 0,0 1-1 0 0,-1-1 1 0 0,1 0 0 0 0,0 1-1 0 0,-1-1 1 0 0,1 0-1 0 0,-1 1 1 0 0,1-1 0 0 0,-1 1-1 0 0,0-1 1 0 0,1 0-1 0 0,-1 1 1 0 0,0-1-1 0 0,0 1 1 0 0,0-1 0 0 0,0 1-1 0 0,0-1 1 0 0,-1 1-1 0 0,1-1 1 0 0,0 1 0 0 0,-1-1-1 0 0,1 0 1 0 0,-1 1-1 0 0,1-1 1 0 0,-1 0 0 0 0,0 1-1 0 0,1-1 1 0 0,-1 0-1 0 0,0 0 1 0 0,0 0-1 0 0,0 1 1 0 0,0-1 0 0 0,0 0-1 0 0,-1 0 135 0 0,-15 18-1204 0 0</inkml:trace>
  <inkml:trace contextRef="#ctx0" brushRef="#br0" timeOffset="48859.45">10862 14137 1792 0 0,'7'7'4417'0'0,"25"0"-2867"0"0,263-2 1069 0 0,-175 8-4561 0 0,-34-6-4054 0 0,-77-6 4696 0 0</inkml:trace>
  <inkml:trace contextRef="#ctx0" brushRef="#br0" timeOffset="49125.119">11625 14303 1496 0 0,'-34'54'1167'0'0,"2"2"-1"0"0,2 1 1 0 0,3 1 0 0 0,-12 41-1167 0 0,11-82-3565 0 0,18-16 2355 0 0</inkml:trace>
  <inkml:trace contextRef="#ctx0" brushRef="#br0" timeOffset="49310.355">11337 14381 1112 0 0,'32'-11'7245'0'0,"31"51"-6759"0"0,-45-27 196 0 0,134 88 557 0 0,-11-7-2141 0 0,-50-30-3097 0 0,-55-42 988 0 0,-26-19 1775 0 0</inkml:trace>
  <inkml:trace contextRef="#ctx0" brushRef="#br0" timeOffset="49762.423">12245 13928 1160 0 0,'-6'-2'244'0'0,"0"0"1"0"0,1 0-1 0 0,-1 1 1 0 0,0-1-1 0 0,0 1 0 0 0,0 1 1 0 0,0-1-1 0 0,0 1 1 0 0,0 0-1 0 0,0 0 0 0 0,0 1 1 0 0,0 0-1 0 0,1 0 1 0 0,-1 0-1 0 0,0 1 0 0 0,0-1 1 0 0,-2 3-245 0 0,-2 0 134 0 0,0 0 1 0 0,1 1-1 0 0,0 1 0 0 0,0-1 1 0 0,0 2-1 0 0,1-1 0 0 0,-1 1 1 0 0,2 0-1 0 0,-1 1 0 0 0,1 0 1 0 0,0 0-1 0 0,1 0 1 0 0,0 1-1 0 0,-4 7-134 0 0,7-9 44 0 0,0 0-1 0 0,0 0 1 0 0,0 1-1 0 0,1-1 1 0 0,1 1 0 0 0,-1 0-1 0 0,1-1 1 0 0,0 1-1 0 0,1 0 1 0 0,0 0 0 0 0,0 0-1 0 0,1-1 1 0 0,-1 1-1 0 0,2 0 1 0 0,-1 0 0 0 0,1-1-1 0 0,1 1 1 0 0,-1-1-1 0 0,1 0 1 0 0,0 0 0 0 0,1 0-1 0 0,0 0 1 0 0,0 0 0 0 0,0-1-1 0 0,1 0 1 0 0,0 1-1 0 0,0-2 1 0 0,0 1 0 0 0,1-1-1 0 0,0 0 1 0 0,0 0-1 0 0,1 0 1 0 0,0-1-44 0 0,3 4-356 0 0,0-1 0 0 0,1-1 0 0 0,0 0 0 0 0,0-1 0 0 0,0 0 0 0 0,1 0 0 0 0,0-1 0 0 0,0-1 0 0 0,0 0 0 0 0,0-1 0 0 0,0 0 0 0 0,1-1 0 0 0,3 0 356 0 0,2-3-1521 0 0,8-11-21 0 0</inkml:trace>
  <inkml:trace contextRef="#ctx0" brushRef="#br0" timeOffset="50262.794">12331 13949 1312 0 0,'20'-9'5707'0'0,"33"-1"-4561"0"0,-52 10-1116 0 0,2 0-58 0 0,4 1 56 0 0,0 1-1 0 0,0 1 1 0 0,0 0 0 0 0,0 0 0 0 0,0 0 0 0 0,0 1 0 0 0,-1-1-1 0 0,0 2 1 0 0,0-1 0 0 0,0 1 0 0 0,0 0 0 0 0,-1 0 0 0 0,0 0 0 0 0,0 1-1 0 0,0 0 1 0 0,-1 0 0 0 0,1 0 0 0 0,-2 1 0 0 0,1-1 0 0 0,-1 1-1 0 0,0 0 1 0 0,0 0 0 0 0,0 0 0 0 0,-1 0 0 0 0,-1 0 0 0 0,1 1-1 0 0,-1-1 1 0 0,0 1 0 0 0,-1-1 0 0 0,0 1 0 0 0,0-1 0 0 0,0 1-1 0 0,-1 1-27 0 0,-2 0 78 0 0,-1 0-1 0 0,0 0 0 0 0,0 0 0 0 0,0-1 0 0 0,-1 0 0 0 0,-1 0 0 0 0,1 0 0 0 0,-1-1 0 0 0,0 1 0 0 0,-1-1 0 0 0,0-1 0 0 0,0 1 0 0 0,0-1 0 0 0,-1-1 0 0 0,0 1 0 0 0,0-1 1 0 0,0-1-1 0 0,-1 1 0 0 0,0-2 0 0 0,0 1 0 0 0,0-1 0 0 0,0 0 0 0 0,0-1 0 0 0,-8 1-77 0 0,16-3-26 0 0,0 1 0 0 0,1-1 0 0 0,-1 0 1 0 0,0 0-1 0 0,0-1 0 0 0,0 1 0 0 0,1 0 0 0 0,-1 0 0 0 0,0 0 0 0 0,0 0 1 0 0,0-1-1 0 0,1 1 0 0 0,-1 0 0 0 0,0-1 0 0 0,1 1 0 0 0,-1-1 1 0 0,0 1-1 0 0,1 0 0 0 0,-1-1 0 0 0,0 0 0 0 0,1 1 0 0 0,-1-1 0 0 0,1 1 1 0 0,-1-1-1 0 0,1 0 0 0 0,-1 1 0 0 0,1-1 0 0 0,0 0 0 0 0,-1 1 0 0 0,1-1 1 0 0,0 0-1 0 0,-1 0 0 0 0,1 1 0 0 0,0-1 0 0 0,0 0 0 0 0,0 0 0 0 0,0 0 1 0 0,0 1-1 0 0,0-1 0 0 0,0 0 0 0 0,0 0 0 0 0,0 0 0 0 0,0 1 1 0 0,0-1-1 0 0,0 0 0 0 0,1 0 0 0 0,-1 0 0 0 0,0 1 0 0 0,0-1 0 0 0,1 0 1 0 0,-1 1-1 0 0,1-1 0 0 0,-1 0 0 0 0,1 1 0 0 0,-1-1 0 0 0,1 0 0 0 0,-1 1 1 0 0,1-1 25 0 0,23-46-2097 0 0,33-15-2112 0 0,-35 43 2903 0 0</inkml:trace>
  <inkml:trace contextRef="#ctx0" brushRef="#br0" timeOffset="50525.379">12688 13955 1036 0 0,'-70'-3'3626'0'0,"64"3"-3549"0"0,1 1-1 0 0,-1-1 1 0 0,0 1-1 0 0,1 0 0 0 0,-1 1 1 0 0,1-1-1 0 0,-1 1 1 0 0,1 0-1 0 0,0 1 1 0 0,0-1-1 0 0,0 1 0 0 0,0 0 1 0 0,0 0-1 0 0,0 0 1 0 0,1 1-1 0 0,0 0 1 0 0,-1 0-1 0 0,2 0 1 0 0,-1 0-1 0 0,0 0 0 0 0,1 1 1 0 0,0 0-1 0 0,0 0 1 0 0,0 0-1 0 0,0 0 1 0 0,1 0-1 0 0,0 0 0 0 0,0 1 1 0 0,1-1-1 0 0,-2 5-76 0 0,6-2-33 0 0,0-1-1 0 0,0 0 0 0 0,1 0 1 0 0,0 0-1 0 0,0 0 1 0 0,0 0-1 0 0,1-1 0 0 0,0 0 1 0 0,0 0-1 0 0,1 0 0 0 0,-1-1 1 0 0,1 0-1 0 0,1 0 0 0 0,-1 0 1 0 0,1-1-1 0 0,0 1 1 0 0,-1-2-1 0 0,2 1 0 0 0,-1-1 1 0 0,0 0-1 0 0,1-1 0 0 0,0 0 1 0 0,-1 0-1 0 0,1 0 1 0 0,3-1 33 0 0,44 5-2479 0 0,-40-5 1263 0 0</inkml:trace>
  <inkml:trace contextRef="#ctx0" brushRef="#br0" timeOffset="50772.603">12928 13682 2408 0 0,'16'11'296'0'0,"-1"1"0"0"0,-1 1-1 0 0,1 1 1 0 0,-2 0 0 0 0,0 0-1 0 0,-1 1 1 0 0,0 1 0 0 0,-1 0-1 0 0,-1 0 1 0 0,-1 1 0 0 0,0 1-1 0 0,-1-1 1 0 0,-1 2 0 0 0,-1-1-1 0 0,0 1 1 0 0,-1-1 0 0 0,-1 1-1 0 0,-1 1 1 0 0,-1-1 0 0 0,-1 0-1 0 0,0 11-295 0 0,-5-9 101 0 0,-1-1-1 0 0,-1 1 1 0 0,-1-1-1 0 0,0 0 1 0 0,-2 0-1 0 0,0-1 1 0 0,-2 0-1 0 0,0 0 1 0 0,0-2-1 0 0,-2 1 0 0 0,0-1 1 0 0,-1-1-1 0 0,-1-1 1 0 0,0 0-1 0 0,-1 0 1 0 0,-1-2-1 0 0,0 0 1 0 0,-4 1-101 0 0,-32 10-2400 0 0,19-57-2064 0 0,30 20 3074 0 0</inkml:trace>
  <inkml:trace contextRef="#ctx0" brushRef="#br0" timeOffset="51750.845">13493 14245 1056 0 0,'-58'-2'2449'0'0,"24"1"1980"0"0,154-20-1983 0 0,8 5-2014 0 0,0 5 0 0 0,1 6 0 0 0,-1 6 0 0 0,37 9-432 0 0,51 17-3608 0 0,-215-16-2082 0 0,-11-9 4376 0 0</inkml:trace>
  <inkml:trace contextRef="#ctx0" brushRef="#br0" timeOffset="52000.197">13592 14536 1664 0 0,'0'1'130'0'0,"1"0"0"0"0,-1 1 1 0 0,0-1-1 0 0,1 1 0 0 0,0-1 0 0 0,-1 0 0 0 0,1 0 0 0 0,0 1 0 0 0,-1-1 1 0 0,1 0-1 0 0,0 0 0 0 0,0 0 0 0 0,0 0 0 0 0,0 0 0 0 0,0 0 1 0 0,0 0-1 0 0,1 0 0 0 0,-1 0 0 0 0,0 0 0 0 0,0-1 0 0 0,1 1 0 0 0,-1 0 1 0 0,0-1-1 0 0,1 1 0 0 0,-1-1 0 0 0,1 0 0 0 0,-1 1 0 0 0,0-1 0 0 0,1 0 1 0 0,-1 0-1 0 0,1 0 0 0 0,-1 0 0 0 0,1 0 0 0 0,-1 0 0 0 0,1 0 0 0 0,-1-1 1 0 0,0 1-1 0 0,1 0 0 0 0,0-1-130 0 0,1 1 160 0 0,302 11 3582 0 0,-44-1-2901 0 0,148 35-3704 0 0,-379-44 1567 0 0,-9 0-3180 0 0,-20-1 3156 0 0</inkml:trace>
  <inkml:trace contextRef="#ctx0" brushRef="#br0" timeOffset="52577.205">16054 13575 1744 0 0,'-10'8'247'0'0,"-1"-1"0"0"0,1 1 0 0 0,0 0-1 0 0,1 1 1 0 0,-1 0 0 0 0,2 1 0 0 0,0 0 0 0 0,0 0 0 0 0,0 1-1 0 0,2 0 1 0 0,-1 0 0 0 0,1 1 0 0 0,1-1 0 0 0,0 1 0 0 0,1 1-1 0 0,0-1 1 0 0,1 0 0 0 0,0 3-247 0 0,-17 235 2694 0 0,20-248-2674 0 0,22 266 1145 0 0,-20-31-453 0 0,-5-217-820 0 0,-1 0 0 0 0,-1 0 0 0 0,-1-1 0 0 0,0 0 0 0 0,-2 0 0 0 0,0-1 1 0 0,-1 1-1 0 0,0-2 0 0 0,-2 1 0 0 0,-1-1 108 0 0,8-11-265 0 0,-1 0 0 0 0,-1-1 1 0 0,1 1-1 0 0,-1-1 1 0 0,0 0-1 0 0,0-1 1 0 0,0 1-1 0 0,-1-1 1 0 0,1-1-1 0 0,-1 1 0 0 0,0-1 1 0 0,0 0-1 0 0,0-1 1 0 0,-1 0-1 0 0,1 0 1 0 0,-1 0-1 0 0,1-1 0 0 0,-8 1 265 0 0,-53-19-2589 0 0,37 3 1290 0 0</inkml:trace>
  <inkml:trace contextRef="#ctx0" brushRef="#br0" timeOffset="52871.636">15438 14282 1816 0 0,'-5'-4'1668'0'0,"11"-6"1866"0"0,162-26-1223 0 0,94 14-1224 0 0,-229 20-989 0 0,235-11-141 0 0,-90 10-3414 0 0,-177 3 2302 0 0,-1 0-4 0 0,2 1 39 0 0,9 4-88 0 0</inkml:trace>
  <inkml:trace contextRef="#ctx0" brushRef="#br0" timeOffset="53151.138">16771 14240 2372 0 0,'-92'80'5354'0'0,"-2"89"-4250"0"0,84-146-744 0 0,-134 217 297 0 0,135-228-1045 0 0,-1-1 0 0 0,0 0 0 0 0,-1-1-1 0 0,0 0 1 0 0,0 0 0 0 0,-1-1 0 0 0,-1-1 0 0 0,1 0 0 0 0,-1-1-1 0 0,-1 0 1 0 0,1-1 0 0 0,-1 0 0 0 0,0-1 0 0 0,0-1 0 0 0,-1 0-1 0 0,1-1 1 0 0,-7 0 388 0 0,2-2-1232 0 0</inkml:trace>
  <inkml:trace contextRef="#ctx0" brushRef="#br0" timeOffset="53417.219">16280 14242 2076 0 0,'30'-13'6403'0'0,"34"53"-6178"0"0,-55-32 329 0 0,291 218 1188 0 0,-104-55-2472 0 0,-92-79-2683 0 0,-30-47-910 0 0,-57-40 2937 0 0</inkml:trace>
  <inkml:trace contextRef="#ctx0" brushRef="#br0" timeOffset="53851.389">17559 13604 1624 0 0,'-14'2'231'0'0,"0"1"-1"0"0,1 1 1 0 0,-1 0-1 0 0,1 1 1 0 0,0 0-1 0 0,1 1 1 0 0,-1 0-1 0 0,1 1 1 0 0,0 0-1 0 0,1 1 1 0 0,-1 1-1 0 0,2-1 1 0 0,-1 2-1 0 0,1 0 1 0 0,1 0-1 0 0,0 0 1 0 0,0 1-1 0 0,1 1 1 0 0,1 0-1 0 0,-1 0 1 0 0,2 0-1 0 0,0 1 1 0 0,0-1-1 0 0,2 2 1 0 0,-1-1-1 0 0,2 0 1 0 0,-1 1-1 0 0,2 0 1 0 0,0-1-1 0 0,1 1 1 0 0,0 0-1 0 0,1 0 1 0 0,1 9-231 0 0,5-2 67 0 0,1-1 1 0 0,1-1-1 0 0,0 1 0 0 0,2-1 1 0 0,0-1-1 0 0,1 0 0 0 0,1 0 1 0 0,0-1-1 0 0,2-1 0 0 0,0 0 1 0 0,1-1-1 0 0,0 0 0 0 0,1-1 1 0 0,0-1-1 0 0,10 5-67 0 0,-12-8-476 0 0,1 0 1 0 0,0-1-1 0 0,1-1 1 0 0,0 0-1 0 0,0-1 1 0 0,1-1-1 0 0,-1-1 1 0 0,1 0 0 0 0,1-1-1 0 0,-1-1 1 0 0,0 0-1 0 0,3-2 476 0 0,4-3-1358 0 0,14-9 29 0 0</inkml:trace>
  <inkml:trace contextRef="#ctx0" brushRef="#br0" timeOffset="54276.381">17864 13699 908 0 0,'48'-14'5129'0'0,"-41"16"-5061"0"0,1 1 0 0 0,-1 0 1 0 0,0 1-1 0 0,0-1 0 0 0,0 2 0 0 0,-1-1 1 0 0,1 0-1 0 0,-1 1 0 0 0,0 1 0 0 0,0-1 1 0 0,-1 1-1 0 0,0 0 0 0 0,0 0 0 0 0,0 0 1 0 0,0 1-69 0 0,1 4 139 0 0,-1 0 0 0 0,0 0 0 0 0,-1 1-1 0 0,0-1 1 0 0,-1 1 0 0 0,0 0 0 0 0,-1 0 0 0 0,0 0 0 0 0,-1 1 0 0 0,0-1 0 0 0,-1 0 0 0 0,-1 0 0 0 0,0 1 0 0 0,0-1 0 0 0,-1 0 0 0 0,-1 0 0 0 0,0 0 0 0 0,0 0 0 0 0,-2-1 0 0 0,1 0 0 0 0,-1 1 0 0 0,-1-1 0 0 0,0-1 0 0 0,0 1 0 0 0,-1-1 0 0 0,-1 0 0 0 0,0-1-1 0 0,0 0 1 0 0,0 0 0 0 0,-1-1 0 0 0,-6 5-139 0 0,-7 5 222 0 0,-128 76 723 0 0,147-93-1344 0 0,-2-32-2285 0 0,104-72-3926 0 0,-69 81 5312 0 0</inkml:trace>
  <inkml:trace contextRef="#ctx0" brushRef="#br0" timeOffset="54542.073">18248 13748 1652 0 0,'-4'-2'176'0'0,"0"0"0"0"0,0 1 0 0 0,-1-1 1 0 0,1 1-1 0 0,-1 0 0 0 0,1 0 0 0 0,-1 0 0 0 0,1 1 0 0 0,-1 0 0 0 0,1 0 0 0 0,-1 0 1 0 0,0 0-1 0 0,1 1 0 0 0,-1-1 0 0 0,1 1 0 0 0,-1 1 0 0 0,1-1 0 0 0,0 0 0 0 0,-1 1 0 0 0,1 0 1 0 0,0 0-1 0 0,0 0 0 0 0,0 1 0 0 0,1-1 0 0 0,-1 1 0 0 0,0 0 0 0 0,-2 3-176 0 0,-1 1 113 0 0,0 0-1 0 0,0 1 1 0 0,1 0 0 0 0,0 0-1 0 0,0 1 1 0 0,1 0 0 0 0,0 0-1 0 0,1 0 1 0 0,0 0-1 0 0,0 1 1 0 0,1-1 0 0 0,0 1-1 0 0,1 0 1 0 0,0 0-1 0 0,0 0 1 0 0,1 0 0 0 0,1 1-1 0 0,-1-1 1 0 0,2 0-1 0 0,-1 0 1 0 0,2 0 0 0 0,-1 0-1 0 0,1 0 1 0 0,1 0 0 0 0,0 0-1 0 0,0 0 1 0 0,1-1-1 0 0,3 6-112 0 0,-3-8-103 0 0,0 0 0 0 0,0-1-1 0 0,0 0 1 0 0,1 1-1 0 0,0-1 1 0 0,1-1 0 0 0,-1 1-1 0 0,1-1 1 0 0,0 0-1 0 0,0-1 1 0 0,1 1-1 0 0,-1-1 1 0 0,1 0 0 0 0,0-1-1 0 0,0 0 1 0 0,0 0-1 0 0,1 0 1 0 0,-1-1 0 0 0,1 0-1 0 0,-1 0 1 0 0,1-1-1 0 0,0 0 1 0 0,0-1 0 0 0,6 1 103 0 0,56-17-4198 0 0,-45 5 2709 0 0</inkml:trace>
  <inkml:trace contextRef="#ctx0" brushRef="#br0" timeOffset="54807.545">18691 13466 1552 0 0,'13'8'333'0'0,"-2"1"1"0"0,0 0-1 0 0,0 1 0 0 0,0 0 1 0 0,-1 0-1 0 0,-1 1 0 0 0,0 0 1 0 0,0 1-1 0 0,-1 0 1 0 0,-1 1-1 0 0,0-1 0 0 0,0 2 1 0 0,-2-1-1 0 0,1 0 0 0 0,-2 1 1 0 0,0 0-1 0 0,-1 0 0 0 0,0 0 1 0 0,-1 1-1 0 0,0-1 0 0 0,-1 1 1 0 0,-1-1-1 0 0,0 1 0 0 0,-2 6-333 0 0,0 3 206 0 0,0-1-1 0 0,-2 1 1 0 0,0-1-1 0 0,-2 0 1 0 0,-1 0-1 0 0,0 0 1 0 0,-2-1-1 0 0,-1 0 1 0 0,0-1-1 0 0,-2 0 1 0 0,0-1-1 0 0,-1 0 1 0 0,-1-1-1 0 0,-1 0 1 0 0,-1-1-1 0 0,-8 7-205 0 0,-185 150-1122 0 0,201-169 698 0 0,0 0-1 0 0,-1 0 1 0 0,1-1-1 0 0,-1 0 0 0 0,0-1 1 0 0,-1 0-1 0 0,1 0 1 0 0,-1-1-1 0 0,0 0 0 0 0,0-1 1 0 0,0 0-1 0 0,0-1 0 0 0,0 0 1 0 0,0 0-1 0 0,0-1 1 0 0,0 0-1 0 0,0-1 0 0 0,-1 0 1 0 0,1-1-1 0 0,0 0 1 0 0,0 0 424 0 0,-24-17-1258 0 0</inkml:trace>
  <inkml:trace contextRef="#ctx0" brushRef="#br0" timeOffset="56487.537">9028 13554 1120 0 0,'-84'-40'3568'0'0,"129"28"-2166"0"0,617-11-664 0 0,967 22-375 0 0,-1217 13-508 0 0,1034 0-62 0 0,-968-26 287 0 0,2545 10-157 0 0,-1623-17-1274 0 0,-831-14 380 0 0,70-9 416 0 0,385 6 3533 0 0,-1023 38-2914 0 0,18 7 114 0 0,-7 107 298 0 0,-55 455 449 0 0,12-261-409 0 0,-14 475 408 0 0,45-781-1036 0 0,-1-1 0 0 0,0 1 0 0 0,1-1 0 0 0,-1 0 1 0 0,0 0-1 0 0,0 1 0 0 0,0-1 0 0 0,0 0 0 0 0,0 0 1 0 0,0 0-1 0 0,0 0 0 0 0,0 0 0 0 0,-1 0 0 0 0,1-1 1 0 0,0 1-1 0 0,-1 0 0 0 0,1-1 0 0 0,0 1 0 0 0,-1 0 1 0 0,1-1-1 0 0,-1 0 0 0 0,1 1 0 0 0,-1-1 0 0 0,1 0 1 0 0,-1 0-1 0 0,1 0 0 0 0,-1 0 0 0 0,1 0 0 0 0,-1 0 1 0 0,1 0-1 0 0,-1 0 0 0 0,1-1 0 0 0,0 1 1 0 0,-1-1-1 0 0,1 1 0 0 0,-1-1 0 0 0,1 1 0 0 0,0-1 1 0 0,-1 0-1 0 0,1 0 0 0 0,0 1 0 0 0,0-1 0 0 0,0 0 1 0 0,-1 0-1 0 0,1 0 0 0 0,0 0 0 0 0,0-1 0 0 0,0 1 1 0 0,1 0-1 0 0,-1 0 0 0 0,0-1 0 0 0,0 1 0 0 0,1 0 1 0 0,-1-1-1 0 0,1 1 0 0 0,-1-1 0 0 0,1 1 0 0 0,-1-1 112 0 0,0 1 19 0 0,-20-18-1199 0 0</inkml:trace>
  <inkml:trace contextRef="#ctx0" brushRef="#br0" timeOffset="58683.677">9024 13491 1292 0 0,'0'0'297'0'0,"0"0"46"0"0,3-19 627 0 0,8-22 568 0 0,-17 93-1134 0 0,-140 750 303 0 0,94-326-638 0 0,13 206-69 0 0,39-423 137 0 0,14-102-312 0 0,-14-154 201 0 0,1 0 1 0 0,-1 0 0 0 0,1 1-1 0 0,0-1 1 0 0,0 0-1 0 0,0 0 1 0 0,0 0-1 0 0,0 0 1 0 0,1 0 0 0 0,-1 0-1 0 0,1 0 1 0 0,0 0-1 0 0,0-1 1 0 0,0 1-1 0 0,0-1 1 0 0,1 1 0 0 0,-1-1-1 0 0,1 0 1 0 0,-1 0-1 0 0,1 0 1 0 0,0 0-1 0 0,-1-1 1 0 0,1 1 0 0 0,0-1-1 0 0,0 1 1 0 0,0-1-1 0 0,1 0 1 0 0,-1 0-1 0 0,0 0 1 0 0,0-1-1 0 0,1 1 1 0 0,1-1-27 0 0,123 7 132 0 0,-101-7-69 0 0,904-7-71 0 0,61-49 150 0 0,777-12-62 0 0,87 42-142 0 0,-879-17 8 0 0,333-27 744 0 0,233-25-390 0 0,-605 51 284 0 0,-438 2-150 0 0,-323 28 9 0 0,-106 6-147 0 0,-70 8-236 0 0,-1 0 0 0 0,42 0 384 0 0,21-8-3915 0 0,-66 3 711 0 0,-1 2 1283 0 0</inkml:trace>
  <inkml:trace contextRef="#ctx0" brushRef="#br0" timeOffset="59108.024">20204 15094 1128 0 0,'-5'20'6811'0'0,"-14"91"-6041"0"0,-19 64-444 0 0,-14-71-3159 0 0,14-70 32 0 0,18-21 1440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8:49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58 1184 0 0,'0'0'511'0'0,"0"0"-101"0"0,0 0-33 0 0,0 0-48 0 0,0 0-37 0 0,13 1 70 0 0,-6-7 3112 0 0,6-10-3324 0 0,-14 17 651 0 0,-159 264-157 0 0,57-41 193 0 0,87-185-1026 0 0,15-38-224 0 0,-1 3 674 0 0,-2-6-5780 0 0,-9-8 4088 0 0</inkml:trace>
  <inkml:trace contextRef="#ctx0" brushRef="#br0" timeOffset="276.795">121 208 1016 0 0,'-1'-15'1991'0'0,"2"15"-1893"0"0,-1 1 0 0 0,1-1 0 0 0,0 0 0 0 0,-1 1 1 0 0,1-1-1 0 0,0 0 0 0 0,-1 0 0 0 0,1 1 0 0 0,0-1 0 0 0,-1 0 0 0 0,1 0 0 0 0,0 0 0 0 0,-1 0 0 0 0,1 0 0 0 0,0 0 1 0 0,0 0-1 0 0,-1 0 0 0 0,1 0 0 0 0,0 0 0 0 0,-1-1 0 0 0,1 1 0 0 0,0 0 0 0 0,-1 0 0 0 0,1-1 0 0 0,0 1 0 0 0,-1 0 1 0 0,1-1-1 0 0,0 1 0 0 0,-1 0 0 0 0,1-1 0 0 0,-1 1 0 0 0,1-1 0 0 0,-1 1 0 0 0,1-1 0 0 0,-1 0 0 0 0,1 1 0 0 0,-1-1 1 0 0,0 1-1 0 0,1-1 0 0 0,-1 0 0 0 0,0 1 0 0 0,0-1 0 0 0,1 0 0 0 0,-1 1 0 0 0,0-1 0 0 0,0 0 0 0 0,0 1 0 0 0,0-1 1 0 0,0 0-1 0 0,0 0 0 0 0,0 1 0 0 0,0-1 0 0 0,0 0 0 0 0,0 1 0 0 0,0-1-98 0 0,301 226 1528 0 0,-258-176-3029 0 0,-43-48 517 0 0,-2 2-88 0 0,-45 30-3205 0 0,26-30 3049 0 0</inkml:trace>
  <inkml:trace contextRef="#ctx0" brushRef="#br0" timeOffset="527.73">109 415 1860 0 0,'0'-2'4134'0'0,"1"-2"-2289"0"0,105-27-245 0 0,-82 26-2156 0 0,-1 0 0 0 0,-1-2 0 0 0,1-1 1 0 0,-1-1-1 0 0,0 0 0 0 0,-1-2 1 0 0,16-10 555 0 0,-9-7-2751 0 0,-21 18 1445 0 0</inkml:trace>
  <inkml:trace contextRef="#ctx0" brushRef="#br0" timeOffset="1874.282">501 37 848 0 0,'-88'-36'1651'0'0,"71"36"-1565"0"0,0 0 0 0 0,0 2 0 0 0,0-1-1 0 0,1 2 1 0 0,-1 0 0 0 0,0 2 0 0 0,1-1 0 0 0,0 2 0 0 0,0 0 0 0 0,1 1 0 0 0,-1 1 0 0 0,2 0 0 0 0,-1 1-1 0 0,1 0 1 0 0,0 1 0 0 0,1 1 0 0 0,0 0 0 0 0,1 1 0 0 0,1 0 0 0 0,-1 1 0 0 0,2 0 0 0 0,0 1 0 0 0,0 0-1 0 0,2 1 1 0 0,0 0 0 0 0,0 0 0 0 0,1 1 0 0 0,1-1 0 0 0,1 2 0 0 0,-2 7-86 0 0,3-14 74 0 0,1-1-1 0 0,0 1 1 0 0,0 1 0 0 0,1-1 0 0 0,1 0-1 0 0,0 1 1 0 0,0-1 0 0 0,1 1 0 0 0,0-1-1 0 0,1 1 1 0 0,0-1 0 0 0,0 0 0 0 0,1 1-1 0 0,1-1 1 0 0,0 0 0 0 0,0 0 0 0 0,1 0-1 0 0,0-1 1 0 0,1 1 0 0 0,0-1 0 0 0,0 0-1 0 0,1-1 1 0 0,0 1 0 0 0,1-1 0 0 0,-1 0-1 0 0,2 0 1 0 0,-1-1 0 0 0,1 0 0 0 0,0-1-1 0 0,1 1 1 0 0,-1-2 0 0 0,6 3-74 0 0,6-4 52 0 0,0 0 0 0 0,1-2 0 0 0,-1-1 0 0 0,0 0 1 0 0,1-2-1 0 0,-1 0 0 0 0,1-1 0 0 0,-1-1 0 0 0,0-1 0 0 0,0-1 0 0 0,0 0 0 0 0,-1-2 0 0 0,0 0 0 0 0,0-1 1 0 0,0-1-1 0 0,-1-1 0 0 0,-1-1 0 0 0,0 0 0 0 0,0-1 0 0 0,-1-1 0 0 0,2-3-52 0 0,-10 9 6 0 0,-1 0 0 0 0,1-1 0 0 0,-2 0 0 0 0,1 0 0 0 0,-1 0 0 0 0,0-1-1 0 0,-1 0 1 0 0,0 0 0 0 0,-1 0 0 0 0,0-1 0 0 0,0 0 0 0 0,-1 0 0 0 0,0 0 0 0 0,0 0 0 0 0,-1 0 0 0 0,-1 0 0 0 0,0-1-1 0 0,0 1 1 0 0,-1-1 0 0 0,-1 1 0 0 0,1 0 0 0 0,-2-1 0 0 0,1 1 0 0 0,-1 0 0 0 0,-1 0 0 0 0,0 0 0 0 0,0 0-1 0 0,-1 0 1 0 0,0 1 0 0 0,-1-1 0 0 0,0 1 0 0 0,-1 1 0 0 0,0-1 0 0 0,0 1 0 0 0,-7-8-6 0 0,-1 2-155 0 0,-1 0 1 0 0,0 1-1 0 0,-1 1 0 0 0,0 1 1 0 0,-1 0-1 0 0,0 1 0 0 0,0 1 1 0 0,-1 0-1 0 0,-1 2 1 0 0,1 0-1 0 0,-5 0 155 0 0,22 6-1087 0 0,1 1-15 0 0,0 0 69 0 0,0 0 47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8:54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291 366 1684 0 0,'0'0'298'0'0,"0"0"0"0"0,0 0 78 0 0,0 0-40 0 0,0 0-122 0 0,0 0-31 0 0,0 0 28 0 0,0 0 0 0 0,0 0 21 0 0,0 0-3 0 0,0 0-21 0 0,0 0-32 0 0,0 0-42 0 0,0 0-30 0 0,0 0-62 0 0,0 0 7 0 0,0 0 82 0 0,0 0-32 0 0,-4 21 726 0 0,0-17-781 0 0,-1-1 1 0 0,1 1 0 0 0,0-1-1 0 0,-1 0 1 0 0,1-1 0 0 0,-1 1-1 0 0,0-1 1 0 0,0 0-1 0 0,0 0 1 0 0,0 0 0 0 0,-1-1-1 0 0,1 0 1 0 0,0 0-1 0 0,0 0 1 0 0,-1 0 0 0 0,1-1-1 0 0,-1 0 1 0 0,1 0 0 0 0,0-1-1 0 0,-1 1 1 0 0,1-1-1 0 0,0-1 1 0 0,-1 1-45 0 0,-7-7 78 0 0,1-1 1 0 0,0 0-1 0 0,0-1 0 0 0,1-1 0 0 0,1 0 1 0 0,-1 0-1 0 0,2-1 0 0 0,0 0 1 0 0,0 0-1 0 0,1-1 0 0 0,0 0 1 0 0,1-1-1 0 0,1 0 0 0 0,0 0 0 0 0,1 0 1 0 0,1-1-1 0 0,0 0 0 0 0,1 1 1 0 0,0-1-1 0 0,2-1 0 0 0,-1 1 1 0 0,2 0-1 0 0,0 0 0 0 0,1 0 0 0 0,2-12-78 0 0,-3 24 15 0 0,1-1-1 0 0,0 0 1 0 0,0 1-1 0 0,0 0 1 0 0,1-1-1 0 0,-1 1 1 0 0,1 0-1 0 0,0-1 1 0 0,0 1-1 0 0,0 0 0 0 0,0 0 1 0 0,0 0-1 0 0,1 1 1 0 0,0-1-1 0 0,-1 1 1 0 0,1-1-1 0 0,0 1 1 0 0,0 0-1 0 0,0 0 0 0 0,0 0 1 0 0,0 0-1 0 0,1 1 1 0 0,-1-1-1 0 0,4 0-14 0 0,-6 2 54 0 0,32 15-23 0 0,-19-5-24 0 0,0 1 1 0 0,0 0-1 0 0,-1 1 0 0 0,-1 1 1 0 0,0 0-1 0 0,0 0 1 0 0,-2 1-1 0 0,1 0 0 0 0,-2 1 1 0 0,1 2-8 0 0,8 14 27 0 0,-1 1 0 0 0,-2 0 0 0 0,-1 1 0 0 0,-1 1 0 0 0,-2 0 0 0 0,-2 0 1 0 0,0 1-1 0 0,-3 0 0 0 0,-1 0 0 0 0,-1 1 0 0 0,-2 27-27 0 0,-3-53-40 0 0,0 0 0 0 0,0 0 0 0 0,-1 0 0 0 0,0-1 0 0 0,0 1 0 0 0,-2 0 1 0 0,1-1-1 0 0,-1 0 0 0 0,0 1 0 0 0,-1-1 0 0 0,0-1 0 0 0,0 1 0 0 0,-1-1 0 0 0,0 0 0 0 0,-1 0 0 0 0,0-1 1 0 0,0 0-1 0 0,0 0 0 0 0,-1-1 0 0 0,0 0 0 0 0,0 0 0 0 0,-1 0 0 0 0,0-1 0 0 0,1-1 0 0 0,-2 1 0 0 0,1-2 0 0 0,-8 3 40 0 0,14-6-211 0 0,0-1-1 0 0,1 0 1 0 0,-1-1-1 0 0,0 1 1 0 0,1 0-1 0 0,0-1 1 0 0,-1 1-1 0 0,1-1 0 0 0,0 0 1 0 0,0 1-1 0 0,0-1 1 0 0,0 0-1 0 0,0 0 1 0 0,0-1-1 0 0,0 1 1 0 0,1 0-1 0 0,-1-1 1 0 0,1 1-1 0 0,0-1 0 0 0,0 1 1 0 0,0-1-1 0 0,0 1 1 0 0,0-1-1 0 0,0 0 1 0 0,1 0-1 0 0,-1 1 1 0 0,1-1-1 0 0,0 0 0 0 0,0 0 1 0 0,0-1 211 0 0,-3-17-1395 0 0</inkml:trace>
  <inkml:trace contextRef="#ctx0" brushRef="#br0" timeOffset="466.203">433 471 1416 0 0,'28'14'4493'0'0,"11"66"-4124"0"0,-37-74-69 0 0,21 89 1571 0 0,-36-111-1203 0 0,12-4-640 0 0,0 0-1 0 0,2 0 1 0 0,0-1 0 0 0,2 1 0 0 0,0 0 0 0 0,1 1-1 0 0,1-1 1 0 0,1 1 0 0 0,0 0 0 0 0,2 0-1 0 0,0 0 1 0 0,1 1 0 0 0,1 1 0 0 0,1-1 0 0 0,8-9-28 0 0,-17 26 2 0 0,-1 0-1 0 0,1 0 1 0 0,0 0 0 0 0,0 1 0 0 0,0-1 0 0 0,-1 1 0 0 0,1-1 0 0 0,0 1 0 0 0,0-1 0 0 0,0 1 0 0 0,0 0 0 0 0,0 0 0 0 0,0 0 0 0 0,0 0 0 0 0,0 0 0 0 0,0 1 0 0 0,0-1 0 0 0,0 1 0 0 0,0-1 0 0 0,0 1 0 0 0,0 0 0 0 0,-1-1 0 0 0,1 1 0 0 0,0 0 0 0 0,-1 0 0 0 0,1 0 0 0 0,0 0 0 0 0,-1 1 0 0 0,1-1 0 0 0,-1 0 0 0 0,1 1-1 0 0,-1-1 1 0 0,0 1 0 0 0,0-1 0 0 0,0 1 0 0 0,0 0 0 0 0,0 0 0 0 0,0-1 0 0 0,0 1 0 0 0,0 1-2 0 0,56 118-198 0 0,-12-17-1432 0 0,2-47-2222 0 0,-38-50 2548 0 0,0-4-44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00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18 165 1760 0 0,'-2'12'4380'0'0,"2"24"-2862"0"0,-1 27-1231 0 0,6 245 1080 0 0,31 8-2661 0 0,-35-314 242 0 0,-17-1-3063 0 0,4-13 2804 0 0</inkml:trace>
  <inkml:trace contextRef="#ctx0" brushRef="#br0" timeOffset="264.786">1 143 1240 0 0,'19'-31'1413'0'0,"-17"24"-1238"0"0,1 0 0 0 0,1 0 1 0 0,-1 1-1 0 0,1-1 0 0 0,0 1 1 0 0,1 0-1 0 0,-1 0 0 0 0,1 1 1 0 0,0-1-1 0 0,1 1 1 0 0,-1 0-1 0 0,1 1 0 0 0,0-1 1 0 0,0 1-1 0 0,1 0 0 0 0,-1 0 1 0 0,1 1-1 0 0,0 0 0 0 0,0 0 1 0 0,0 1-1 0 0,0 0 1 0 0,0 0-1 0 0,0 1 0 0 0,3-1-175 0 0,55 38 325 0 0,-46-9-172 0 0,-10-9-49 0 0,0 3-53 0 0,-5-9-9 0 0,2 8 32 0 0,-5 70 133 0 0,-10-66-220 0 0,0 0 1 0 0,-1-1 0 0 0,-1 0 0 0 0,-1 0 0 0 0,-2-1-1 0 0,0-1 1 0 0,-1-1 0 0 0,-1 0 0 0 0,0-1-1 0 0,-2 0 1 0 0,0-2 0 0 0,-10 8 12 0 0,21-31-4374 0 0,16-7 2990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8:58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307 144 1076 0 0,'-4'-3'143'0'0,"0"0"0"0"0,0 0 0 0 0,0 1 0 0 0,-1-1 0 0 0,0 1 0 0 0,1 0 0 0 0,-1 0 0 0 0,0 0 0 0 0,0 1 0 0 0,0 0 0 0 0,0 0 0 0 0,0 0 0 0 0,0 0 0 0 0,0 1 0 0 0,0 0 0 0 0,0 0 0 0 0,0 1 0 0 0,-1-1 0 0 0,1 1 0 0 0,0 0 0 0 0,0 0 0 0 0,0 1 0 0 0,1-1 0 0 0,-1 1 0 0 0,0 0 0 0 0,1 1 0 0 0,-1-1 0 0 0,1 1 0 0 0,0 0 0 0 0,-3 1-143 0 0,-2-1 87 0 0,0 0-1 0 0,1 0 0 0 0,-1 1 0 0 0,1 0 0 0 0,0 0 0 0 0,0 1 1 0 0,0 0-1 0 0,1 1 0 0 0,0-1 0 0 0,0 1 0 0 0,0 1 0 0 0,1-1 1 0 0,0 1-1 0 0,0 1 0 0 0,0-1 0 0 0,1 1 0 0 0,0-1 0 0 0,1 2 0 0 0,0-1 1 0 0,0 0-1 0 0,1 1 0 0 0,0 0 0 0 0,0-1 0 0 0,1 1 0 0 0,0 0 1 0 0,0 0-1 0 0,1 1 0 0 0,1-1 0 0 0,0 0 0 0 0,0 0 0 0 0,0 0 0 0 0,1 1 1 0 0,1-1-1 0 0,-1 0 0 0 0,2 0 0 0 0,-1 1-86 0 0,5-4 4 0 0,1 1 1 0 0,0-1-1 0 0,-1 0 0 0 0,2-1 1 0 0,-1 1-1 0 0,1-2 0 0 0,0 1 1 0 0,0-1-1 0 0,0-1 0 0 0,0 0 1 0 0,1 0-1 0 0,-1 0 0 0 0,1-1 1 0 0,0-1-1 0 0,-1 0 0 0 0,1 0 1 0 0,0-1-1 0 0,0 0 0 0 0,0-1 1 0 0,0 0-1 0 0,2-1-4 0 0,-1 2-80 0 0,249-35-1369 0 0,-232 30 1149 0 0,1-1 0 0 0,-2-1 0 0 0,1-2 0 0 0,-1-1-1 0 0,-1 0 1 0 0,1-2 0 0 0,-2-1 0 0 0,2-3 300 0 0,-2 0-141 0 0</inkml:trace>
  <inkml:trace contextRef="#ctx0" brushRef="#br0" timeOffset="344.151">805 278 4468 0 0,'1'-3'57'0'0,"0"1"0"0"0,-1-1 0 0 0,1 0-1 0 0,-1 1 1 0 0,0-1 0 0 0,0 0-1 0 0,1 1 1 0 0,-2-1 0 0 0,1 0-1 0 0,0 0 1 0 0,-1 1 0 0 0,1-1-1 0 0,-1 1 1 0 0,0-1 0 0 0,0 0 0 0 0,0 1-1 0 0,0-1 1 0 0,0 1 0 0 0,0 0-1 0 0,-1-1 1 0 0,1 1 0 0 0,-1 0-1 0 0,0 0 1 0 0,1 0 0 0 0,-1 0 0 0 0,0 0-1 0 0,0 0 1 0 0,0 1 0 0 0,-1-1-1 0 0,1 1 1 0 0,0-1 0 0 0,-1 1-1 0 0,1 0 1 0 0,-1 0 0 0 0,1 0 0 0 0,-1 0-1 0 0,1 0 1 0 0,-1 1 0 0 0,0-1-1 0 0,1 1 1 0 0,-1 0-57 0 0,-107 8 814 0 0,100-1-760 0 0,0 0-1 0 0,1 0 0 0 0,0 1 0 0 0,0 0 1 0 0,1 0-1 0 0,0 1 0 0 0,0 0 1 0 0,1 0-1 0 0,0 1 0 0 0,1 0 0 0 0,0 0 1 0 0,1 1-1 0 0,0 0 0 0 0,0 0 0 0 0,1 0 1 0 0,1 0-1 0 0,0 0 0 0 0,0 1 1 0 0,1 0-1 0 0,0 8-53 0 0,2-19-1 0 0,3 9 86 0 0,2-9-82 0 0,0 0 0 0 0,0 0 0 0 0,1 0 0 0 0,-1-1 0 0 0,0 1 1 0 0,1-1-1 0 0,-1-1 0 0 0,0 1 0 0 0,1-1 0 0 0,-1 0 0 0 0,0 0 0 0 0,0 0 0 0 0,0-1 0 0 0,0 0 1 0 0,0 0-1 0 0,0 0 0 0 0,0 0 0 0 0,-1-1 0 0 0,1 0 0 0 0,-1 0 0 0 0,0 0 0 0 0,0 0 1 0 0,0-1-1 0 0,0 0 0 0 0,2-3-3 0 0,66-62 505 0 0,-68 59 88 0 0,-3 10-484 0 0,18 18-432 0 0,-8-15-64 0 0,0-2 1 0 0,0 1-1 0 0,0-1 1 0 0,0-1-1 0 0,0 0 1 0 0,0 0-1 0 0,0-1 1 0 0,0-1-1 0 0,0 0 1 0 0,0 0-1 0 0,-1-1 0 0 0,1-1 1 0 0,-1 1-1 0 0,0-2 1 0 0,0 0-1 0 0,7-4 387 0 0,12-4-1482 0 0</inkml:trace>
  <inkml:trace contextRef="#ctx0" brushRef="#br0" timeOffset="625.209">1055 0 1172 0 0,'-4'3'143'0'0,"0"-1"1"0"0,0 1-1 0 0,1 0 0 0 0,-1 0 1 0 0,1 0-1 0 0,0 1 1 0 0,0-1-1 0 0,0 1 0 0 0,1-1 1 0 0,-1 1-1 0 0,1 0 0 0 0,0 0 1 0 0,0 0-1 0 0,0 1 0 0 0,0-1 1 0 0,1 0-1 0 0,0 1 0 0 0,0-1 1 0 0,0 1-1 0 0,0-1 0 0 0,1 1 1 0 0,-1-1-1 0 0,1 1 0 0 0,1-1 1 0 0,-1 1-1 0 0,0-1 0 0 0,1 1 1 0 0,0-1-1 0 0,0 1 1 0 0,1-1-1 0 0,-1 1 0 0 0,1-1 1 0 0,0 0-1 0 0,2 4-143 0 0,227 163 2002 0 0,-230-169-2024 0 0,1 0-1 0 0,0 0 1 0 0,-1-1-1 0 0,1 1 1 0 0,-1 1-1 0 0,0-1 1 0 0,0 0-1 0 0,0 0 1 0 0,0 0 0 0 0,0 0-1 0 0,0 1 1 0 0,0-1-1 0 0,-1 1 1 0 0,1-1-1 0 0,-1 0 1 0 0,0 1-1 0 0,1-1 1 0 0,-1 1-1 0 0,0-1 1 0 0,-1 1 0 0 0,1-1-1 0 0,0 0 1 0 0,-1 1-1 0 0,1-1 1 0 0,-1 1-1 0 0,0-1 1 0 0,0 0-1 0 0,0 0 1 0 0,0 1-1 0 0,0-1 1 0 0,0 0 0 0 0,-1 0-1 0 0,1 0 1 0 0,-1 0-1 0 0,1 0 1 0 0,-1-1-1 0 0,0 1 1 0 0,0 0-1 0 0,0-1 1 0 0,0 1-1 0 0,0-1 1 0 0,0 0 0 0 0,0 0-1 0 0,-1 1 23 0 0,-73 19-4095 0 0,58-21 2694 0 0</inkml:trace>
  <inkml:trace contextRef="#ctx0" brushRef="#br0" timeOffset="874.75">1135 27 936 0 0,'-5'3'1254'0'0,"-1"1"-313"0"0,2-1-643 0 0,-51 66 1711 0 0,30-22-1077 0 0,-2 30 39 0 0,3 59-623 0 0,21-48-1106 0 0,20-31-2577 0 0,-13-52 2095 0 0</inkml:trace>
  <inkml:trace contextRef="#ctx0" brushRef="#br0" timeOffset="1153.471">1458 326 1616 0 0,'32'-10'554'0'0,"-1"-1"1"0"0,0-2-1 0 0,-1-1 0 0 0,0-1 0 0 0,-1-2 1 0 0,-1-1-1 0 0,25-20-554 0 0,-1-20 1049 0 0,-51 57-823 0 0,-14-1-96 0 0,0 1-1 0 0,0 0 1 0 0,0 1-1 0 0,0 0 1 0 0,0 1-1 0 0,0 1 1 0 0,1 0-1 0 0,-1 0 1 0 0,0 2-1 0 0,1-1 1 0 0,0 2-1 0 0,0 0 1 0 0,0 0-1 0 0,0 1 1 0 0,1 0-1 0 0,0 1 1 0 0,-9 7-130 0 0,17-12 16 0 0,0-1 1 0 0,0 1-1 0 0,0 0 1 0 0,0 0-1 0 0,0 0 1 0 0,0 0-1 0 0,1 0 1 0 0,-1 1-1 0 0,1-1 1 0 0,0 1 0 0 0,-1 0-1 0 0,1 0 1 0 0,0-1-1 0 0,1 1 1 0 0,-1 0-1 0 0,0 1 1 0 0,1-1-1 0 0,0 0 1 0 0,0 0-1 0 0,0 1 1 0 0,0-1-1 0 0,0 1 1 0 0,1-1-1 0 0,-1 1 1 0 0,1-1-1 0 0,0 1 1 0 0,0-1-1 0 0,0 0 1 0 0,1 1-1 0 0,-1-1 1 0 0,1 1-1 0 0,0-1 1 0 0,0 1-1 0 0,0-1 1 0 0,0 0-1 0 0,1 0 1 0 0,-1 0-1 0 0,1 0 1 0 0,0 0 0 0 0,0 0-1 0 0,0 0 1 0 0,0 0-1 0 0,1-1 1 0 0,1 3-17 0 0,13 10-395 0 0,-1-2 0 0 0,2 0 0 0 0,0-1 0 0 0,0 0 0 0 0,1-2 0 0 0,0 0 0 0 0,1-1 0 0 0,19 6 395 0 0,24 12-3269 0 0,-39-15 1778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8:5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236 591 1100 0 0,'-2'-5'217'0'0,"-1"1"-1"0"0,0-1 1 0 0,0 1-1 0 0,-1 0 1 0 0,1 0-1 0 0,-1 1 1 0 0,0-1-1 0 0,0 1 1 0 0,0-1-1 0 0,-1 1 1 0 0,1 1-1 0 0,-1-1 1 0 0,0 0-1 0 0,1 1 1 0 0,-1 0-1 0 0,0 0 1 0 0,0 1-1 0 0,0 0 1 0 0,-4-1-217 0 0,2 2 57 0 0,1 1 1 0 0,-1 0-1 0 0,0 0 1 0 0,1 0-1 0 0,-1 1 0 0 0,1 0 1 0 0,0 0-1 0 0,-1 1 1 0 0,1 0-1 0 0,0 0 1 0 0,1 0-1 0 0,-1 1 0 0 0,0 0 1 0 0,1 0-1 0 0,0 0 1 0 0,0 1-1 0 0,0 0 1 0 0,1 0-1 0 0,0 0 0 0 0,-1 0 1 0 0,2 1-1 0 0,-1-1 1 0 0,1 1-1 0 0,0 0 1 0 0,0 0-1 0 0,0 1 0 0 0,1-1 1 0 0,0 0-1 0 0,0 1 1 0 0,1-1-1 0 0,0 1 1 0 0,0 0-1 0 0,0-1 0 0 0,1 1 1 0 0,0 0-1 0 0,0-1 1 0 0,1 2-58 0 0,0-4 9 0 0,0 0-1 0 0,0 0 1 0 0,0 0 0 0 0,1 0 0 0 0,0 0 0 0 0,0 0 0 0 0,0 0 0 0 0,0 0-1 0 0,0-1 1 0 0,1 1 0 0 0,-1-1 0 0 0,1 0 0 0 0,0 1 0 0 0,0-1 0 0 0,0-1-1 0 0,1 1 1 0 0,-1 0 0 0 0,1-1 0 0 0,-1 1 0 0 0,1-1 0 0 0,0 0 0 0 0,0-1-1 0 0,0 1 1 0 0,0-1 0 0 0,0 1 0 0 0,0-1 0 0 0,1 0 0 0 0,-1-1 0 0 0,0 1-1 0 0,0-1 1 0 0,1 0 0 0 0,-1 0 0 0 0,0 0 0 0 0,1 0 0 0 0,-1-1 0 0 0,0 0-1 0 0,0 0 1 0 0,1 0 0 0 0,-1 0 0 0 0,0-1 0 0 0,0 0 0 0 0,0 1 0 0 0,-1-1 0 0 0,1-1-1 0 0,1 0-8 0 0,11-9-28 0 0,-2 0 0 0 0,1-1 0 0 0,-2-1-1 0 0,0 0 1 0 0,0-1 0 0 0,-1 0 0 0 0,-1-1-1 0 0,-1-1 1 0 0,0 1 0 0 0,-1-2-1 0 0,-1 1 1 0 0,-1-1 0 0 0,0 0 0 0 0,-1 0-1 0 0,-1-1 1 0 0,-1 0 0 0 0,-1 0 0 0 0,0 0-1 0 0,-1-6 29 0 0,7-19 83 0 0,25-272 2447 0 0,-34 314-2419 0 0,0 2-31 0 0,-17-10 98 0 0,10 28-161 0 0,1 0 0 0 0,0 0 0 0 0,2 1 0 0 0,0 0 0 0 0,1-1 0 0 0,1 1 0 0 0,1 0 0 0 0,0 0 0 0 0,1 0 1 0 0,2 1-18 0 0,-2-8-1 0 0,36 156 108 0 0,-33-159-100 0 0,0 0 0 0 0,1-1-1 0 0,0 1 1 0 0,0-1 0 0 0,1 1 0 0 0,0-1-1 0 0,1 0 1 0 0,-1-1 0 0 0,2 0 0 0 0,-1 0 0 0 0,1 0-1 0 0,0 0 1 0 0,0-1 0 0 0,1 0 0 0 0,0-1 0 0 0,0 0-1 0 0,0 0 1 0 0,0-1 0 0 0,1 0 0 0 0,0 0-1 0 0,0-1 1 0 0,0 0 0 0 0,0-1 0 0 0,1 0 0 0 0,-1 0-1 0 0,0-1 1 0 0,1 0 0 0 0,-1 0 0 0 0,1-2 0 0 0,0 1-1 0 0,-1-1 1 0 0,0 0 0 0 0,1-1 0 0 0,-1 0-1 0 0,0 0 1 0 0,1-1 0 0 0,-2-1 0 0 0,1 1 0 0 0,2-2-7 0 0,-5 0 2 0 0,0 1 0 0 0,0-1 0 0 0,0 0 0 0 0,0-1 0 0 0,-1 0 0 0 0,0 0 0 0 0,0 0 0 0 0,-1 0 0 0 0,0-1 0 0 0,0 1 1 0 0,0-1-1 0 0,-1 0 0 0 0,0 0 0 0 0,0-1 0 0 0,-1 1 0 0 0,0 0 0 0 0,0-1 0 0 0,0 0 0 0 0,-1 1 0 0 0,-1-1 0 0 0,1 0 0 0 0,-1 0 1 0 0,0 1-1 0 0,-1-2-2 0 0,-18-12 136 0 0,22 72-132 0 0,62 76-3327 0 0,-70-126-688 0 0,-1-6 2595 0 0</inkml:trace>
  <inkml:trace contextRef="#ctx0" brushRef="#br0" timeOffset="247.797">710 45 876 0 0,'-2'-23'4856'0'0,"3"2"-2303"0"0,18 34-3928 0 0,16 30-2003 0 0,-24-27 1862 0 0</inkml:trace>
  <inkml:trace contextRef="#ctx0" brushRef="#br0" timeOffset="948.921">931 607 1204 0 0,'5'8'7269'0'0,"54"-262"-7161"0"0,-51 125-378 0 0,-9 129 247 0 0,1 1 0 0 0,0-1 1 0 0,-1 0-1 0 0,1 0 0 0 0,0 0 0 0 0,-1 0 1 0 0,1 0-1 0 0,-1 0 0 0 0,1 0 1 0 0,-1 0-1 0 0,1 0 0 0 0,0 0 0 0 0,-1 0 1 0 0,1 0-1 0 0,-1 0 0 0 0,1 0 0 0 0,0 0 1 0 0,-1 0-1 0 0,1 0 0 0 0,-1 0 1 0 0,1 0-1 0 0,0-1 0 0 0,-1 1 0 0 0,1 0 23 0 0,76 66-24 0 0,-65-61 34 0 0,-1 2-1 0 0,0-1 0 0 0,0 2 0 0 0,-1-1 1 0 0,0 1-1 0 0,-1 0 0 0 0,1 1 0 0 0,-2 0 0 0 0,1 0 1 0 0,-1 1-1 0 0,-1 0 0 0 0,0 0 0 0 0,0 1 1 0 0,-1 0-1 0 0,0 0 0 0 0,-1 0 0 0 0,0 0 1 0 0,-1 0-1 0 0,2 9-9 0 0,-6-13-3 0 0,-1 0-1 0 0,0-1 1 0 0,0 1 0 0 0,0-1 0 0 0,-1 0 0 0 0,0 0 0 0 0,0 0 0 0 0,-1 0 0 0 0,1 0-1 0 0,-1 0 1 0 0,-1-1 0 0 0,1 0 0 0 0,-1 0 0 0 0,0 0 0 0 0,0-1 0 0 0,0 1 0 0 0,0-1 0 0 0,-1 0-1 0 0,0-1 1 0 0,-1 1 3 0 0,-83 27-2869 0 0,55-51 272 0 0,23 4 1217 0 0</inkml:trace>
  <inkml:trace contextRef="#ctx0" brushRef="#br0" timeOffset="1224.67">1481 253 1248 0 0,'0'1'79'0'0,"0"-1"0"0"0,0 0 0 0 0,-1 1 0 0 0,1-1 1 0 0,0 0-1 0 0,-1 1 0 0 0,1-1 0 0 0,0 0 0 0 0,-1 1 0 0 0,1-1 0 0 0,0 0 0 0 0,-1 0 0 0 0,1 1 0 0 0,-1-1 0 0 0,1 0 1 0 0,0 0-1 0 0,-1 0 0 0 0,1 1 0 0 0,-1-1 0 0 0,1 0 0 0 0,-1 0 0 0 0,1 0 0 0 0,-1 0 0 0 0,1 0 0 0 0,0 0 0 0 0,-1 0 0 0 0,1 0 1 0 0,-1 0-1 0 0,1 0 0 0 0,-1 0 0 0 0,1-1 0 0 0,-1 1 0 0 0,1 0 0 0 0,0 0 0 0 0,-1 0 0 0 0,1-1 0 0 0,-1 1 0 0 0,1 0 1 0 0,0 0-1 0 0,-1-1 0 0 0,1 1 0 0 0,0 0 0 0 0,-1-1 0 0 0,1 1 0 0 0,0 0 0 0 0,-1-1 0 0 0,1 1 0 0 0,0 0 0 0 0,0-1 0 0 0,-1 1 1 0 0,1-1-1 0 0,0 1 0 0 0,0 0 0 0 0,0-1 0 0 0,0 1 0 0 0,0-1 0 0 0,0 1 0 0 0,0-1 0 0 0,-1 0-79 0 0,-38 26 465 0 0,32-18-420 0 0,-1 0 0 0 0,2 0 0 0 0,-1 0-1 0 0,1 1 1 0 0,0 0 0 0 0,1 0 0 0 0,-1 0 0 0 0,2 1-1 0 0,-1 0 1 0 0,1 0 0 0 0,1 0 0 0 0,-1 0-1 0 0,2 1 1 0 0,-1-1 0 0 0,1 1 0 0 0,1 0 0 0 0,0 0-1 0 0,0-1 1 0 0,1 1 0 0 0,0 0 0 0 0,1 0-1 0 0,0 0 1 0 0,0 0 0 0 0,1-1 0 0 0,0 1 0 0 0,1-1-1 0 0,0 1 1 0 0,1-1 0 0 0,0 0 0 0 0,4 8-45 0 0,-3-13-239 0 0,1 1 1 0 0,-1-1 0 0 0,1 0-1 0 0,0-1 1 0 0,0 1 0 0 0,0-1-1 0 0,0 0 1 0 0,0-1 0 0 0,1 1-1 0 0,-1-1 1 0 0,1-1-1 0 0,0 1 1 0 0,0-1 0 0 0,-1 0-1 0 0,1-1 1 0 0,0 1 0 0 0,0-1-1 0 0,0-1 1 0 0,0 1 0 0 0,0-1-1 0 0,-1-1 1 0 0,7-1 238 0 0,30-13-1543 0 0</inkml:trace>
  <inkml:trace contextRef="#ctx0" brushRef="#br0" timeOffset="1549.807">1632 267 1280 0 0,'100'93'1900'0'0,"-88"-81"-1673"0"0,-1 0 0 0 0,0 1 0 0 0,-1 0 0 0 0,0 1 1 0 0,-1 0-1 0 0,-1 0 0 0 0,0 1 0 0 0,-1 0 0 0 0,0 0 0 0 0,-2 1 0 0 0,0 0 0 0 0,0 0 0 0 0,-2 1 0 0 0,0-1 0 0 0,0 6-227 0 0,-3-20 49 0 0,0 0 0 0 0,0 0 0 0 0,0 0 0 0 0,0 0 0 0 0,-1 0 0 0 0,1 0 0 0 0,-1 0 0 0 0,1 0 0 0 0,-1 0 0 0 0,0 0 0 0 0,1-1 0 0 0,-1 1 0 0 0,0 0 0 0 0,-1 0 0 0 0,1-1 0 0 0,0 1 0 0 0,0-1 0 0 0,-1 1 0 0 0,1-1 0 0 0,0 1 0 0 0,-1-1 0 0 0,0 0 0 0 0,1 0 0 0 0,-1 0 0 0 0,0 0 0 0 0,0 0 0 0 0,1 0 0 0 0,-1 0 0 0 0,0 0 0 0 0,0-1 0 0 0,0 1 0 0 0,0-1 0 0 0,0 0 0 0 0,0 1 0 0 0,0-1 0 0 0,0 0 0 0 0,0 0 0 0 0,0 0 0 0 0,0 0 0 0 0,0-1 0 0 0,0 1 0 0 0,0 0 0 0 0,0-1 0 0 0,0 1 0 0 0,0-1 0 0 0,0 0 0 0 0,1 0 0 0 0,-1 0 0 0 0,0 0 0 0 0,0 0 0 0 0,1 0 0 0 0,-1 0 0 0 0,1-1 0 0 0,-1 1 0 0 0,1 0 1 0 0,-1-1-1 0 0,1 1 0 0 0,0-1 0 0 0,0 0-49 0 0,-2-11-24 0 0,1-1-1 0 0,1 0 1 0 0,0 0 0 0 0,1 0 0 0 0,1 0 0 0 0,0 0 0 0 0,0 0 0 0 0,2 0 0 0 0,0 0 0 0 0,0 1 0 0 0,1-1 0 0 0,1 1 0 0 0,0 0 0 0 0,1 1 0 0 0,0-1 0 0 0,1 1 0 0 0,1 0 0 0 0,0 0 0 0 0,0 1 0 0 0,7-7 24 0 0,20-29-863 0 0,17-29-4535 0 0,-50 70 3902 0 0</inkml:trace>
  <inkml:trace contextRef="#ctx0" brushRef="#br0" timeOffset="1921.435">2112 456 1448 0 0,'20'-9'623'0'0,"-15"8"-471"0"0,0 0 0 0 0,0-1 0 0 0,0 0 0 0 0,-1 0 0 0 0,1 0 0 0 0,0 0 0 0 0,-1-1 0 0 0,0 0 0 0 0,0 0 0 0 0,1 0 0 0 0,-2 0 0 0 0,1-1 0 0 0,0 1 1 0 0,-1-1-1 0 0,1 0 0 0 0,-1 0 0 0 0,0 0 0 0 0,1-3-152 0 0,-63-14 1469 0 0,47 21-1403 0 0,0 0 0 0 0,0 1 0 0 0,0 0 0 0 0,0 1 0 0 0,0 1 0 0 0,0 0 0 0 0,0 0 0 0 0,1 1 0 0 0,-1 1 0 0 0,1 0 0 0 0,0 1 0 0 0,1 0 0 0 0,-1 0 1 0 0,1 1-1 0 0,1 0 0 0 0,-1 1 0 0 0,1 0 0 0 0,0 1 0 0 0,1-1 0 0 0,0 2 0 0 0,0-1 0 0 0,-2 6-66 0 0,9-13 7 0 0,-1 0-1 0 0,1 1 1 0 0,0-1 0 0 0,0 0 0 0 0,0 1-1 0 0,0-1 1 0 0,0 1 0 0 0,0-1 0 0 0,1 1-1 0 0,-1 0 1 0 0,1-1 0 0 0,0 1-1 0 0,-1 0 1 0 0,1-1 0 0 0,1 1 0 0 0,-1 0-1 0 0,0-1 1 0 0,1 1 0 0 0,-1 0-1 0 0,1-1 1 0 0,0 1 0 0 0,0-1 0 0 0,0 1-1 0 0,0-1 1 0 0,0 0 0 0 0,0 1 0 0 0,1-1-1 0 0,-1 0 1 0 0,1 0 0 0 0,0 0-1 0 0,-1 0 1 0 0,1 0 0 0 0,0 0 0 0 0,0 0-1 0 0,0-1 1 0 0,1 1 0 0 0,-1-1-1 0 0,0 1 1 0 0,1-1 0 0 0,0 1-7 0 0,112 15-896 0 0,38-66-2591 0 0,-121 31 2095 0 0</inkml:trace>
  <inkml:trace contextRef="#ctx0" brushRef="#br0" timeOffset="2342.304">2465 70 1184 0 0,'0'-68'7166'0'0,"-1"145"-6446"0"0,-1-28-587 0 0,1-1 0 0 0,3 0 1 0 0,1 0-1 0 0,3 0 0 0 0,2-1 0 0 0,2 1 1 0 0,3 2-134 0 0,29 38 288 0 0,-38-83-295 0 0,0 0-1 0 0,0-1 1 0 0,0 0 0 0 0,1 1 0 0 0,-1-2-1 0 0,1 1 1 0 0,0 0 0 0 0,0-1 0 0 0,1 0-1 0 0,-1 0 1 0 0,0 0 0 0 0,1-1 0 0 0,0 0-1 0 0,0 0 1 0 0,0-1 0 0 0,0 1-1 0 0,0-1 1 0 0,0 0 0 0 0,0-1 0 0 0,0 1-1 0 0,0-1 1 0 0,0-1 0 0 0,0 1 0 0 0,0-1-1 0 0,0 0 1 0 0,0 0 0 0 0,0-1 0 0 0,0 0-1 0 0,0 0 1 0 0,-1 0 0 0 0,1-1 0 0 0,-1 0-1 0 0,1 0 1 0 0,-1 0 0 0 0,0 0 0 0 0,0-1-1 0 0,-1 0 1 0 0,1 0 0 0 0,-1 0-1 0 0,0-1 1 0 0,0 0 0 0 0,0 1 0 0 0,-1-1-1 0 0,1-1 1 0 0,-1 1 0 0 0,0 0 0 0 0,-1-1-1 0 0,1 1 1 0 0,-1-1 0 0 0,0 0 0 0 0,-1 0-1 0 0,0 0 1 0 0,1 0 0 0 0,-2 0 0 0 0,1-4 7 0 0,-1 7-21 0 0,-1 1 0 0 0,1-1 0 0 0,-1 0 0 0 0,0 1 1 0 0,0-1-1 0 0,0 0 0 0 0,0 1 0 0 0,0-1 0 0 0,0 1 1 0 0,-1 0-1 0 0,1-1 0 0 0,-1 1 0 0 0,0 0 0 0 0,0 0 0 0 0,0 0 1 0 0,0 0-1 0 0,0 0 0 0 0,0 0 0 0 0,0 1 0 0 0,-1-1 1 0 0,1 1-1 0 0,0-1 0 0 0,-1 1 0 0 0,1 0 0 0 0,-1 0 1 0 0,0 0-1 0 0,1 0 0 0 0,-1 1 0 0 0,0-1 0 0 0,0 1 1 0 0,1-1-1 0 0,-1 1 0 0 0,0 0 0 0 0,0 0 21 0 0,-95 7-142 0 0,33 26-12 0 0,64-32 154 0 0,0 1 0 0 0,1-1 0 0 0,-1 1 0 0 0,0-1 0 0 0,1 1 0 0 0,-1 0 0 0 0,1-1 0 0 0,-1 1 0 0 0,1 0 0 0 0,0-1 0 0 0,0 1 0 0 0,0 0-1 0 0,0-1 1 0 0,0 1 0 0 0,0 0 0 0 0,0-1 0 0 0,0 1 0 0 0,1 0 0 0 0,-1-1 0 0 0,1 1 0 0 0,-1 0 0 0 0,1-1 0 0 0,0 1 0 0 0,0-1 0 0 0,-1 1-1 0 0,1-1 1 0 0,0 1 0 0 0,0-1 0 0 0,0 0 0 0 0,1 0 0 0 0,-1 1 0 0 0,0-1 0 0 0,0 0 0 0 0,1 0 0 0 0,-1 0 0 0 0,1 0 0 0 0,-1-1 0 0 0,1 1-1 0 0,0 0 1 0 0,5 4-17 0 0,0 0 0 0 0,1-1 0 0 0,0 0 0 0 0,0 0 0 0 0,0-1 0 0 0,0 0 0 0 0,0-1 0 0 0,1 0 0 0 0,-1 0 0 0 0,1 0 0 0 0,-1-1 0 0 0,1-1 0 0 0,7 1 17 0 0,40-1-2438 0 0,-38 0 798 0 0,-1-2 284 0 0,7-11-82 0 0</inkml:trace>
  <inkml:trace contextRef="#ctx0" brushRef="#br0" timeOffset="2593.531">2249 279 1240 0 0,'5'-4'6752'0'0,"46"-15"-5493"0"0,118-14-990 0 0,-54 21-3399 0 0,-51 4 117 0 0,-37 1 1480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01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59 1132 0 0,'-84'7'4340'0'0,"66"-1"-4162"0"0,1 0 0 0 0,0 2-1 0 0,0 0 1 0 0,1 1 0 0 0,0 0 0 0 0,0 1 0 0 0,1 1 0 0 0,1 1-1 0 0,0 0 1 0 0,0 1 0 0 0,2 0 0 0 0,-1 1 0 0 0,2 0 0 0 0,0 1-1 0 0,0 0 1 0 0,1 1 0 0 0,1 0 0 0 0,1 1 0 0 0,1 0 0 0 0,0 0-1 0 0,1 1 1 0 0,0-1 0 0 0,2 1 0 0 0,0 1 0 0 0,1-1 0 0 0,0 10-178 0 0,5-16-18 0 0,-1 0 1 0 0,1 0 0 0 0,1-1 0 0 0,0 1 0 0 0,1 0 0 0 0,0-1-1 0 0,0 0 1 0 0,1 0 0 0 0,1 0 0 0 0,0-1 0 0 0,1 0 0 0 0,0 0-1 0 0,0 0 1 0 0,1-1 0 0 0,0 0 0 0 0,0 0 0 0 0,1-1 0 0 0,1 0 0 0 0,-1-1-1 0 0,1 0 1 0 0,1 0 17 0 0,2 1-459 0 0,0 0 0 0 0,1 0 0 0 0,-1-2 0 0 0,1 0 0 0 0,0 0 0 0 0,1-1 0 0 0,-1-1 0 0 0,1-1 0 0 0,0 0-1 0 0,9 1 460 0 0,48-17-2924 0 0,-35 1 1564 0 0</inkml:trace>
  <inkml:trace contextRef="#ctx0" brushRef="#br0" timeOffset="372.509">978 85 1780 0 0,'3'19'6132'0'0,"-29"26"-5506"0"0,15-28-85 0 0,-14 29-5 0 0,-8 26 176 0 0,4 2-158 0 0,-11 38-139 0 0,6-17-577 0 0,27-73-200 0 0,-22 39-2227 0 0,-14-42-2564 0 0,32-19 3939 0 0</inkml:trace>
  <inkml:trace contextRef="#ctx0" brushRef="#br0" timeOffset="635.393">610 226 1148 0 0,'2'-12'2499'0'0,"-2"11"-2395"0"0,-1 0 0 0 0,1 1-1 0 0,0-1 1 0 0,0 0 0 0 0,0 0 0 0 0,0 1 0 0 0,-1-1 0 0 0,1 0 0 0 0,0 0 0 0 0,0 0-1 0 0,1 1 1 0 0,-1-1 0 0 0,0 0 0 0 0,0 0 0 0 0,0 1 0 0 0,0-1 0 0 0,1 0 0 0 0,-1 0-1 0 0,0 1 1 0 0,1-1 0 0 0,-1 0 0 0 0,0 1 0 0 0,1-1 0 0 0,-1 0 0 0 0,1 1 0 0 0,-1-1-1 0 0,1 1 1 0 0,-1-1 0 0 0,1 1 0 0 0,0-1 0 0 0,-1 1 0 0 0,1-1 0 0 0,0 1-1 0 0,-1 0 1 0 0,1-1 0 0 0,0 1 0 0 0,-1 0 0 0 0,1-1 0 0 0,0 1 0 0 0,0 0 0 0 0,-1 0-1 0 0,1 0 1 0 0,0 0 0 0 0,0 0 0 0 0,0 0 0 0 0,-1 0 0 0 0,1 0 0 0 0,0 0 0 0 0,0 0-1 0 0,-1 0 1 0 0,1 0 0 0 0,0 1 0 0 0,0-1 0 0 0,-1 0 0 0 0,1 0 0 0 0,0 1 0 0 0,0-1-104 0 0,144 96 1176 0 0,54 82-1349 0 0,-141-122-1062 0 0,19 11-5138 0 0,-73-66 5074 0 0</inkml:trace>
  <inkml:trace contextRef="#ctx0" brushRef="#br0" timeOffset="1165.936">1311 302 1480 0 0,'-22'5'4410'0'0,"27"-3"-166"0"0,193-32-2494 0 0,149-21-4758 0 0,-315 44 1074 0 0,-25 5-2614 0 0,-12 4 3294 0 0</inkml:trace>
  <inkml:trace contextRef="#ctx0" brushRef="#br0" timeOffset="1414.671">1429 515 1060 0 0,'48'27'4747'0'0,"45"-20"-2891"0"0,-72-6-1325 0 0,176-13-39 0 0,-2-2-5551 0 0,-165 11 3840 0 0</inkml:trace>
  <inkml:trace contextRef="#ctx0" brushRef="#br0" timeOffset="2616.277">2562 344 948 0 0,'20'-5'4814'0'0,"13"-32"-2860"0"0,-35 34-1907 0 0,-1 0 0 0 0,1-1-1 0 0,-1 1 1 0 0,0 0 0 0 0,0 0 0 0 0,0 1 0 0 0,0-1-1 0 0,0 1 1 0 0,0-1 0 0 0,-1 1 0 0 0,0 0-1 0 0,1 0 1 0 0,-1 1 0 0 0,0-1 0 0 0,0 1 0 0 0,0 0-1 0 0,1 0 1 0 0,-1 0 0 0 0,-1 0 0 0 0,1 1-1 0 0,0 0 1 0 0,0 0 0 0 0,0 0 0 0 0,-1 0-47 0 0,-14 2 9 0 0,1 0 0 0 0,-1 2 0 0 0,1 0 1 0 0,0 1-1 0 0,0 0 0 0 0,1 2 0 0 0,0 0 0 0 0,0 1 1 0 0,1 1-1 0 0,0 0 0 0 0,0 1 0 0 0,1 1 0 0 0,0 0 1 0 0,1 1-1 0 0,-9 10-9 0 0,15-14 37 0 0,0-1 0 0 0,1 1 0 0 0,-1 1 0 0 0,2-1 0 0 0,-1 1 0 0 0,1 0 0 0 0,1 1 0 0 0,0 0 0 0 0,0 0 1 0 0,0 0-1 0 0,2 0 0 0 0,-1 0 0 0 0,1 1 0 0 0,1 0 0 0 0,-2 9-37 0 0,5-14 23 0 0,0 0 0 0 0,0 0 1 0 0,1 0-1 0 0,0 0 0 0 0,0 0 0 0 0,0-1 1 0 0,1 1-1 0 0,-1 0 0 0 0,1-1 0 0 0,1 0 1 0 0,-1 0-1 0 0,1 0 0 0 0,0 0 0 0 0,0-1 1 0 0,0 1-1 0 0,1-1 0 0 0,-1 0 0 0 0,1 0 1 0 0,0-1-1 0 0,0 1 0 0 0,0-1 0 0 0,1 0 1 0 0,-1-1-1 0 0,1 1 0 0 0,1-1-23 0 0,153 40-904 0 0,-145-41 433 0 0,1-1 0 0 0,0 0-1 0 0,-1-1 1 0 0,1 0 0 0 0,-1-1-1 0 0,1-1 1 0 0,-1-1 0 0 0,0 0-1 0 0,0-1 1 0 0,0-1 0 0 0,-1 0-1 0 0,0-1 1 0 0,0 0 0 0 0,13-9 471 0 0,5-8-1352 0 0</inkml:trace>
  <inkml:trace contextRef="#ctx0" brushRef="#br0" timeOffset="2961.591">2825 1 1056 0 0,'34'4'3654'0'0,"23"42"-3411"0"0,-52-41 77 0 0,31 31 92 0 0,-14-11-184 0 0,28 38 310 0 0,-21-23-217 0 0,11 21 168 0 0,35 107 828 0 0,-58-45-302 0 0,-19-105-983 0 0,0 0 0 0 0,-1 1 0 0 0,-1-1 0 0 0,-1 0 0 0 0,-1-1 0 0 0,0 1 0 0 0,-1-1 0 0 0,0 0 0 0 0,-2-1 0 0 0,0 0 0 0 0,-1 0 0 0 0,0-1 0 0 0,-2-1 1 0 0,1 1-1 0 0,-2-2 0 0 0,-12 12-32 0 0,-32 2-3479 0 0,39-50 332 0 0,11-2 1611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0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1336 0 0,'7'1'128'0'0,"0"-1"0"0"0,-1 1 0 0 0,1 1 0 0 0,0-1 1 0 0,0 1-1 0 0,-1 0 0 0 0,1 1 0 0 0,-1 0 0 0 0,0 0 0 0 0,1 0 0 0 0,-1 0 0 0 0,-1 1 0 0 0,1 0 0 0 0,-1 1 0 0 0,1-1 0 0 0,-1 1 1 0 0,0 0-1 0 0,-1 0 0 0 0,1 1 0 0 0,-1-1 0 0 0,0 1 0 0 0,-1 0 0 0 0,1 0 0 0 0,-1 0 0 0 0,0 1 0 0 0,-1-1 0 0 0,2 4-128 0 0,4 6 253 0 0,1 1 0 0 0,-2-1 0 0 0,0 1 0 0 0,-2 0 0 0 0,1 1 0 0 0,-2-1 0 0 0,0 1-1 0 0,-2 0 1 0 0,0 0 0 0 0,0 0 0 0 0,-2 10-253 0 0,-1-23 64 0 0,0 0-1 0 0,0-1 1 0 0,0 1-1 0 0,-1 0 1 0 0,0-1-1 0 0,0 0 1 0 0,0 1-1 0 0,0-1 1 0 0,-1 0-1 0 0,1 0 1 0 0,-1 0 0 0 0,0 0-1 0 0,0-1 1 0 0,-1 1-1 0 0,1-1 1 0 0,-1 0-1 0 0,0 0 1 0 0,0 0-1 0 0,-1 1-63 0 0,-53 18 1379 0 0,32-47-1176 0 0,24 17-215 0 0,-1 0 1 0 0,1 0-1 0 0,0-1 0 0 0,1 1 0 0 0,-1 0 1 0 0,2 0-1 0 0,-1-1 0 0 0,1 1 1 0 0,1 0-1 0 0,-1-1 0 0 0,1 1 0 0 0,1 0 1 0 0,0-1-1 0 0,0 1 0 0 0,0 0 1 0 0,3-5 11 0 0,3-10-64 0 0,1 0-1 0 0,1 1 1 0 0,1 0 0 0 0,1 0 0 0 0,0 1 0 0 0,2 1 0 0 0,0 0 0 0 0,2 1 0 0 0,0 1 0 0 0,1 0 0 0 0,0 1 0 0 0,2 1 0 0 0,0 1-1 0 0,1 0 1 0 0,0 2 0 0 0,1 0 0 0 0,0 1 0 0 0,2 1 64 0 0,-21 10-3 0 0,0 0 0 0 0,1 0 0 0 0,-1 0 0 0 0,0 1 0 0 0,1-1 0 0 0,-1 1-1 0 0,1-1 1 0 0,-1 1 0 0 0,1 0 0 0 0,-1 0 0 0 0,1 0 0 0 0,-1 0 0 0 0,1 0 0 0 0,-1 1 0 0 0,1-1 0 0 0,-1 1-1 0 0,1-1 1 0 0,-1 1 0 0 0,0 0 0 0 0,1 0 0 0 0,-1 0 0 0 0,0 0 0 0 0,0 1 0 0 0,0-1 0 0 0,0 1 0 0 0,0-1-1 0 0,0 1 1 0 0,0 0 0 0 0,0-1 0 0 0,0 1 0 0 0,-1 0 0 0 0,1 0 0 0 0,-1 0 0 0 0,0 1 0 0 0,1-1 0 0 0,-1 0-1 0 0,0 0 1 0 0,0 1 0 0 0,-1-1 0 0 0,1 0 0 0 0,0 1 0 0 0,-1-1 0 0 0,1 1 0 0 0,-1-1 0 0 0,0 1 0 0 0,0-1-1 0 0,0 1 1 0 0,0-1 0 0 0,0 1 0 0 0,-1-1 0 0 0,1 1 0 0 0,-1-1 0 0 0,0 1 0 0 0,1-1 0 0 0,-1 0 0 0 0,0 1-1 0 0,-1 1 4 0 0,0 30 68 0 0,-4 12-24 0 0,-1 37 36 0 0,7-78-127 0 0,0 0-1 0 0,1 0 1 0 0,0 0 0 0 0,0 0-1 0 0,0-1 1 0 0,0 1 0 0 0,0 0 0 0 0,1-1-1 0 0,0 1 1 0 0,0-1 0 0 0,0 0 0 0 0,1 1-1 0 0,-1-1 1 0 0,1 0 0 0 0,0-1 0 0 0,0 1-1 0 0,1 0 1 0 0,-1-1 0 0 0,1 0-1 0 0,0 0 1 0 0,0 0 0 0 0,0 0 0 0 0,0 0-1 0 0,0-1 1 0 0,0 0 0 0 0,1 0 0 0 0,-1 0-1 0 0,1 0 1 0 0,-1-1 0 0 0,1 0 0 0 0,0 0-1 0 0,0 0 1 0 0,-1 0 0 0 0,1-1-1 0 0,1 0 48 0 0,10 2-529 0 0,1-1-1 0 0,-1-1 0 0 0,0-1 0 0 0,0 0 0 0 0,1-1 0 0 0,-1-1 0 0 0,0 0 0 0 0,-1-1 0 0 0,13-5 530 0 0,0-3-1387 0 0</inkml:trace>
  <inkml:trace contextRef="#ctx0" brushRef="#br0" timeOffset="308.431">1025 316 1632 0 0,'-14'-11'3585'0'0,"-49"27"-2115"0"0,51-9-1244 0 0,-17 10 224 0 0,18-10-286 0 0,4-2-53 0 0,0-1-39 0 0,1 0 0 0 0,1 0 0 0 0,-1 0 1 0 0,1 1-1 0 0,-1-1 0 0 0,1 2 0 0 0,0-1 0 0 0,1 0 0 0 0,0 1 1 0 0,0 0-1 0 0,0 0 0 0 0,0 0 0 0 0,1 0 0 0 0,0 1 0 0 0,0-1 0 0 0,1 1 1 0 0,0 0-1 0 0,0 0 0 0 0,0 0-72 0 0,2-5 72 0 0,9 2-115 0 0,1 1 0 0 0,0-1-1 0 0,-1-1 1 0 0,1 0-1 0 0,1 0 1 0 0,-1-1 0 0 0,0 0-1 0 0,0-1 1 0 0,1 0-1 0 0,-1-1 1 0 0,1 0 0 0 0,-1-1-1 0 0,0 0 1 0 0,1 0-1 0 0,-1-1 1 0 0,0 0 0 0 0,0-1-1 0 0,0 0 1 0 0,0-1-1 0 0,8-4 44 0 0,-6 4-91 0 0,-8 4 78 0 0,1-1 0 0 0,-1 0 0 0 0,1 0 0 0 0,-1 0 0 0 0,1-1 0 0 0,-1 1 0 0 0,0-1 0 0 0,1 0 0 0 0,-1 0 0 0 0,0 0 0 0 0,0-1 0 0 0,-1 0 0 0 0,1 1 0 0 0,0-1 0 0 0,-1-1 0 0 0,0 1 0 0 0,0 0 0 0 0,0-1 0 0 0,0 0-1 0 0,0 1 1 0 0,-1-1 0 0 0,0 0 0 0 0,1-1 0 0 0,-1 1 0 0 0,-1 0 0 0 0,1-1 13 0 0,-6-1 13 0 0,0 0 0 0 0,0 1-1 0 0,0-1 1 0 0,-1 1 0 0 0,0 0-1 0 0,0 0 1 0 0,0 0 0 0 0,0 1-1 0 0,-1 0 1 0 0,0 0 0 0 0,0 0-1 0 0,0 1 1 0 0,0 0 0 0 0,-1 0-1 0 0,1 1 1 0 0,-7-2-13 0 0,3-1 31 0 0,-95-43-221 0 0,104 45 37 0 0,0 0 0 0 0,0 1-1 0 0,1-1 1 0 0,-1 0 0 0 0,1 0-1 0 0,-1 1 1 0 0,1-1-1 0 0,0 0 1 0 0,0 0 0 0 0,0 0-1 0 0,0 0 1 0 0,1 1 0 0 0,-1-1-1 0 0,1 0 1 0 0,0 0-1 0 0,0 1 1 0 0,0-1 0 0 0,0 0-1 0 0,0 1 1 0 0,0-1 0 0 0,1 1-1 0 0,-1-1 1 0 0,1 1-1 0 0,0 0 1 0 0,-1 0 0 0 0,3-2 153 0 0,14-16-1468 0 0</inkml:trace>
  <inkml:trace contextRef="#ctx0" brushRef="#br0" timeOffset="558.697">1316 9 1372 0 0,'11'-8'5886'0'0,"-7"15"-1836"0"0,-5 8-4293 0 0,4 12 384 0 0,0-1-1 0 0,2 0 1 0 0,1 1-1 0 0,1-2 1 0 0,1 1-1 0 0,1-1 1 0 0,11 21-141 0 0,35 121-2364 0 0,-54-163 2138 0 0,0-1-1 0 0,1 1 1 0 0,-2-1 0 0 0,1 1 0 0 0,0-1 0 0 0,-1 1-1 0 0,1 0 1 0 0,-1-1 0 0 0,0 1 0 0 0,-1 0 0 0 0,1-1-1 0 0,0 1 1 0 0,-1-1 0 0 0,0 1 0 0 0,0 0 0 0 0,0-1-1 0 0,0 0 1 0 0,-1 1 0 0 0,1-1 0 0 0,-1 0 0 0 0,0 0-1 0 0,0 0 1 0 0,0 0 0 0 0,0 0 0 0 0,-1 0-1 0 0,1 0 1 0 0,-1-1 0 0 0,1 1 0 0 0,-1-1 0 0 0,0 0-1 0 0,0 0 1 0 0,-2 1 226 0 0,-9-2-1334 0 0</inkml:trace>
  <inkml:trace contextRef="#ctx0" brushRef="#br0" timeOffset="792.491">1137 246 1112 0 0,'5'-2'1340'0'0,"1"-1"-328"0"0,4 2-88 0 0,10-5-248 0 0,3 0-115 0 0,4 1-141 0 0,2 2-220 0 0,1 0-176 0 0,-12 3-4 0 0,7 0-404 0 0,6 0-517 0 0,4 0 65 0 0,-1 0 44 0 0,1 0-544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4:28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333 325 1076 0 0,'0'0'375'0'0,"4"0"-140"0"0,26 0 7062 0 0,-22 0-7995 0 0,-4 0 792 0 0,-4-24 1397 0 0,0 9-1467 0 0,0 11 6 0 0,0 4 34 0 0,0 0-30 0 0,0 0-29 0 0,0 0 20 0 0,0 0 10 0 0,0 0-26 0 0,0 0-25 0 0,0 0 16 0 0,0 0 14 0 0,0 0-43 0 0,0 0 16 0 0,0 0 14 0 0,0 0 14 0 0,0 0-60 0 0,0 0-12 0 0,0 0 49 0 0,0 0-2 0 0,0 0-4 0 0,0 0 13 0 0,0 0-14 0 0,0 0-13 0 0,0 0 12 0 0,0 0 30 0 0,0 0-22 0 0,0 0 2 0 0,0 0 10 0 0,0 0-1 0 0,0 0-24 0 0,0 0 21 0 0,0 0 0 0 0,0 0-10 0 0,0 0 24 0 0,0 0-8 0 0,0 0 0 0 0,0 0-35 0 0,0 0 49 0 0,0 0 32 0 0,0 0-13 0 0,0 0 16 0 0,0 0 17 0 0,0 0-5 0 0,0 0 15 0 0,0 0-22 0 0,0 0-14 0 0,0 0 25 0 0,0-4-13 0 0,31-46 62 0 0,-17-56 266 0 0,-4 66-255 0 0,-7 27-89 0 0,-8 33-72 0 0,-18 297 8 0 0,60-156-37 0 0,-3-69 238 0 0,-34-92-244 0 0,0 0-44 0 0,0 0-69 0 0,-23-20-4189 0 0,11-2 806 0 0,6 12 2229 0 0</inkml:trace>
  <inkml:trace contextRef="#ctx0" brushRef="#br0" timeOffset="1539.678">25 406 1224 0 0,'-25'-1'1888'0'0,"39"-2"-910"0"0,45-2-319 0 0,175-18 78 0 0,110-4-378 0 0,-336 28-310 0 0,0-1 0 0 0,0 0 0 0 0,0-1 0 0 0,-1 0 0 0 0,1 0 0 0 0,0-1 0 0 0,0 1 0 0 0,-1-2 0 0 0,0 1 0 0 0,1-1 0 0 0,-1 0 0 0 0,0-1 0 0 0,0 0 0 0 0,0 0 0 0 0,-1 0 0 0 0,0-1 0 0 0,0 0 0 0 0,0 0 0 0 0,0-1 0 0 0,-1 1 0 0 0,1-1 0 0 0,-2-1 0 0 0,1 1 0 0 0,-1-1 0 0 0,1 0-49 0 0,15-86 666 0 0,-20 92-597 0 0,0-39 601 0 0,0-42 402 0 0,0 79-1030 0 0,1-34 6 0 0,-18 188-132 0 0,17 41 115 0 0,23-48 79 0 0,-21-87-50 0 0,-2-56-30 0 0,0 42 123 0 0,0-41-172 0 0,0-2 5 0 0,0 0-4 0 0,-1 22 298 0 0,31-104-248 0 0,-16 51-85 0 0,77-117-176 0 0,-29 96-231 0 0,-61 52 424 0 0,-1 0-26 0 0,32 18 51 0 0,-25-10 0 0 0,0-1 0 0 0,-1 1 0 0 0,1 0 1 0 0,-2 0-1 0 0,1 1 0 0 0,-1-1 0 0 0,0 1 0 0 0,-1 1 1 0 0,0-1-1 0 0,-1 0 0 0 0,0 1 0 0 0,0 0 0 0 0,-1 0 1 0 0,0 0-1 0 0,-1 1 11 0 0,16 52-76 0 0,-12-58 85 0 0,0 0-1 0 0,0-1 1 0 0,1 1-1 0 0,0-1 0 0 0,0 0 1 0 0,0-1-1 0 0,0 1 0 0 0,0-1 1 0 0,1 0-1 0 0,-1-1 0 0 0,1 1 1 0 0,0-1-1 0 0,0-1 0 0 0,0 1 1 0 0,0-1-1 0 0,0 0 0 0 0,0-1 1 0 0,0 0-1 0 0,0 0 0 0 0,0 0 1 0 0,0-1-1 0 0,4-1-8 0 0,-9 2-4 0 0,18-2-1 0 0,0-2 1 0 0,0 0-1 0 0,-1-1 0 0 0,0-1 1 0 0,1 0-1 0 0,-2-2 0 0 0,1 0 1 0 0,-1-1-1 0 0,-1-1 0 0 0,0-1 1 0 0,2-1 4 0 0,48-27-60 0 0,-65 39 52 0 0,-1 0-1 0 0,0 0 1 0 0,0 0 0 0 0,0 0-1 0 0,0 0 1 0 0,0-1 0 0 0,0 1-1 0 0,0 0 1 0 0,0-1 0 0 0,0 1-1 0 0,0-1 1 0 0,0 1 0 0 0,0-1-1 0 0,0 1 1 0 0,-1-1 0 0 0,1 0-1 0 0,0 0 1 0 0,0 1-1 0 0,-1-1 1 0 0,1 0 0 0 0,0 0-1 0 0,-1 0 1 0 0,1 1 0 0 0,0-1-1 0 0,-1 0 1 0 0,0 0 0 0 0,1 0-1 0 0,-1 0 1 0 0,1 0 0 0 0,-1 0-1 0 0,0 0 1 0 0,0 0 0 0 0,0-1-1 0 0,1 1 1 0 0,-1 0-1 0 0,0 0 1 0 0,0 0 0 0 0,-1 0-1 0 0,1 0 1 0 0,0 0 0 0 0,0 0-1 0 0,0 0 1 0 0,-1 0 0 0 0,1 0-1 0 0,0 0 1 0 0,-1 0 0 0 0,1 0-1 0 0,-1 0 1 0 0,1 0 0 0 0,-1 0-1 0 0,0 0 1 0 0,1 1-1 0 0,-1-1 1 0 0,0 0 0 0 0,0 0-1 0 0,1 1 1 0 0,-1-1 0 0 0,0 0-1 0 0,0 1 1 0 0,0-1 0 0 0,0 1-1 0 0,-1-1 9 0 0,-67-23-299 0 0,63 22 290 0 0,0 0-1 0 0,0 1 0 0 0,0-1 0 0 0,-1 1 0 0 0,1 1 0 0 0,0-1 0 0 0,-1 1 0 0 0,1 0 0 0 0,-1 1 0 0 0,1 0 0 0 0,0 0 0 0 0,0 0 0 0 0,-1 1 1 0 0,1-1-1 0 0,0 2 0 0 0,0-1 0 0 0,0 0 0 0 0,1 1 0 0 0,-1 0 0 0 0,1 1 0 0 0,-1-1 0 0 0,1 1 0 0 0,0 0 0 0 0,0 1 0 0 0,1-1 1 0 0,0 1-1 0 0,-1-1 0 0 0,1 1 0 0 0,1 1 0 0 0,-1-1 0 0 0,1 0 0 0 0,-1 2 10 0 0,5-2 2 0 0,0 1 0 0 0,1-1 0 0 0,0-1 0 0 0,-1 1 0 0 0,2 0 0 0 0,-1 0-1 0 0,0-1 1 0 0,1 1 0 0 0,0-1 0 0 0,0 1 0 0 0,0-1 0 0 0,1 0 0 0 0,-1-1 0 0 0,1 1 0 0 0,0-1 0 0 0,0 1-1 0 0,0-1 1 0 0,1 0 0 0 0,-1-1 0 0 0,1 1 0 0 0,3 1-2 0 0,151 44-424 0 0,-133-45-224 0 0,0-1 1 0 0,1-1-1 0 0,-1-1 0 0 0,0-2 0 0 0,0 0 0 0 0,0-2 0 0 0,-1-1 1 0 0,5-2 647 0 0,14-9-1410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05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28 278 1008 0 0,'-5'-20'2056'0'0,"-18"-27"-82"0"0,41 75-1501 0 0,90 186 320 0 0,-97-183-378 0 0,-8-13 1604 0 0,-39-31-1102 0 0,3-96-646 0 0,74-65-279 0 0,-39 169-46 0 0,0-1 0 0 0,0 1 0 0 0,0-1 1 0 0,1 1-1 0 0,0 0 0 0 0,0 0 0 0 0,1 0 0 0 0,-1 1 0 0 0,1-1 0 0 0,0 1 0 0 0,1-1 0 0 0,-1 1 0 0 0,1 1 0 0 0,-1-1 0 0 0,1 1 1 0 0,0 0-1 0 0,0 0 0 0 0,1 0 0 0 0,-1 0 0 0 0,0 1 0 0 0,1 0 0 0 0,0 0 0 0 0,-1 1 0 0 0,1 0 0 0 0,0 0 0 0 0,0 0 1 0 0,0 0-1 0 0,0 1 0 0 0,0 0 0 0 0,2 1 54 0 0,6 4-66 0 0,-1 1 0 0 0,0 1 0 0 0,0 1 0 0 0,-1-1 0 0 0,0 2 0 0 0,0 0 0 0 0,-1 0 1 0 0,-1 1-1 0 0,1 0 0 0 0,-1 1 0 0 0,-1 0 0 0 0,0 1 0 0 0,-1 0 0 0 0,0 0 0 0 0,-1 1 0 0 0,0 0 0 0 0,-1 0 0 0 0,1 3 66 0 0,14 48-417 0 0,-20-62 446 0 0,0 0 1 0 0,0 0-1 0 0,0 0 1 0 0,-1 0-1 0 0,1 0 0 0 0,-1 0 1 0 0,1 0-1 0 0,-1 0 1 0 0,0 0-1 0 0,1 0 1 0 0,-1 0-1 0 0,0 0 1 0 0,0 0-1 0 0,-1 0 1 0 0,1 0-1 0 0,0 0 1 0 0,-1 0-1 0 0,1 0 1 0 0,-1 0-1 0 0,0 0 1 0 0,1 0-1 0 0,-1 0 1 0 0,0-1-1 0 0,0 1 1 0 0,0 0-1 0 0,-1 0 1 0 0,1-1-1 0 0,0 1 1 0 0,-1-1-1 0 0,1 1 0 0 0,-1-1 1 0 0,1 1-1 0 0,-1-1 1 0 0,0 0-1 0 0,1 0 1 0 0,-1 0-1 0 0,0 0-29 0 0,-1-3 27 0 0,1-1 0 0 0,0 1-1 0 0,0-1 1 0 0,-1 1-1 0 0,1-1 1 0 0,1 0 0 0 0,-1 0-1 0 0,0 1 1 0 0,1-2 0 0 0,-1 1-1 0 0,1 0 1 0 0,0 0-1 0 0,0 0 1 0 0,0 0 0 0 0,1-1-1 0 0,-1 1 1 0 0,1 0-1 0 0,0-1 1 0 0,0 1 0 0 0,0 0-1 0 0,0-1 1 0 0,0 1-1 0 0,1 0 1 0 0,0-1 0 0 0,0 0-27 0 0,-1-7 83 0 0,3-6-100 0 0,2 0 0 0 0,0 0 0 0 0,0 1 0 0 0,2 0 0 0 0,0 0 1 0 0,0 0-1 0 0,2 1 0 0 0,0 0 0 0 0,1 0 0 0 0,0 1 0 0 0,1 0 0 0 0,1 1 0 0 0,0 1 0 0 0,0 0 0 0 0,2 0 0 0 0,-1 1 0 0 0,1 1 0 0 0,9-5 17 0 0,-20 13-25 0 0,1 0 0 0 0,-1 0 0 0 0,1 0 0 0 0,0 0 0 0 0,0 0 0 0 0,0 1 0 0 0,-1 0 0 0 0,1 0 0 0 0,0 0 0 0 0,1 0 0 0 0,-1 1 0 0 0,0-1 0 0 0,0 1 0 0 0,0 0 0 0 0,0 0 0 0 0,0 1 0 0 0,0-1 0 0 0,0 1 0 0 0,0 0-1 0 0,0 0 1 0 0,0 0 0 0 0,0 1 0 0 0,0-1 0 0 0,0 1 0 0 0,-1 0 0 0 0,1 0 0 0 0,-1 0 0 0 0,1 1 0 0 0,-1-1 0 0 0,0 1 0 0 0,0 0 0 0 0,0 0 0 0 0,0 0 0 0 0,-1 0 0 0 0,1 0 0 0 0,-1 0 0 0 0,0 1 0 0 0,0 0 0 0 0,0-1 0 0 0,0 1-1 0 0,0 0 1 0 0,-1 0 0 0 0,0 0 0 0 0,1 3 25 0 0,94 269-1346 0 0,-63-249-1049 0 0,-23-25 1007 0 0</inkml:trace>
  <inkml:trace contextRef="#ctx0" brushRef="#br0" timeOffset="483.63">1236 148 1028 0 0,'-56'17'1917'0'0,"35"-7"-1531"0"0,8-1-115 0 0,-3 2-27 0 0,6-4-95 0 0,-4 4 73 0 0,-29 31 416 0 0,34-31-522 0 0,2-3 1 0 0,0 1 0 0 0,1-1 0 0 0,0 1 0 0 0,1 1 0 0 0,0-1 0 0 0,0 1 0 0 0,1-1 0 0 0,0 1 0 0 0,1 1 0 0 0,0-1 1 0 0,0 0-1 0 0,1 1 0 0 0,1 0-117 0 0,1-9 104 0 0,23 12 115 0 0,-12-14-222 0 0,1 0 0 0 0,0-1 1 0 0,0-1-1 0 0,-1 0 0 0 0,1-1 0 0 0,-1 0 1 0 0,0-1-1 0 0,0 0 0 0 0,0 0 0 0 0,0-1 0 0 0,-1-1 1 0 0,1 0-1 0 0,-1 0 0 0 0,-1-1 0 0 0,0-1 1 0 0,0 1-1 0 0,0-1 0 0 0,-1-1 0 0 0,0 1 0 0 0,0-2 1 0 0,-1 1-1 0 0,0-1 0 0 0,-1 0 0 0 0,0 0 1 0 0,2-6 2 0 0,-8 14 82 0 0,-25-42 846 0 0,183 117-2394 0 0,-88-49-1470 0 0,-50-18 1597 0 0</inkml:trace>
  <inkml:trace contextRef="#ctx0" brushRef="#br0" timeOffset="951.154">1605 22 1060 0 0,'-5'49'3342'0'0,"8"-43"-3267"0"0,1-1 1 0 0,0 1 0 0 0,0-1 0 0 0,0 0 0 0 0,0-1-1 0 0,1 1 1 0 0,0-1 0 0 0,0 0 0 0 0,0 0 0 0 0,1 0-1 0 0,-1-1 1 0 0,1 0 0 0 0,0 0 0 0 0,0 0-1 0 0,0-1 1 0 0,0 1 0 0 0,0-2 0 0 0,5 2-76 0 0,2-1 42 0 0,1-1-1 0 0,-1-1 1 0 0,1 0 0 0 0,0-1-1 0 0,-1 0 1 0 0,1-1 0 0 0,-1-1-1 0 0,0 0 1 0 0,0-1 0 0 0,0 0-1 0 0,0-1 1 0 0,-1 0 0 0 0,1-1-1 0 0,-2-1 1 0 0,1 0 0 0 0,0 0 0 0 0,-1-1-1 0 0,-1-1 1 0 0,9-8-42 0 0,33-37 621 0 0,-51 54-477 0 0,-1 0-16 0 0,0 0-17 0 0,0 0-14 0 0,0 0 2 0 0,-27-3 155 0 0,2 52-210 0 0,19-26-9 0 0,3-7 16 0 0,-4 27 223 0 0,4 19 48 0 0,5 1-80 0 0,7 30 39 0 0,2 49 148 0 0,-14-42 11 0 0,-48 92 305 0 0,48-184-790 0 0,-1-1 0 0 0,1-1 1 0 0,-1 1-1 0 0,-1-1 1 0 0,1 1-1 0 0,-1-1 1 0 0,0 0-1 0 0,-1-1 1 0 0,1 1-1 0 0,-1-1 1 0 0,0 0-1 0 0,-1-1 0 0 0,1 1 1 0 0,-1-1-1 0 0,1-1 1 0 0,-1 1-1 0 0,-1-1 1 0 0,1 0-1 0 0,0-1 1 0 0,-1 1-1 0 0,1-2 1 0 0,-1 1-1 0 0,1-1 0 0 0,-1 0 1 0 0,0 0 44 0 0,2-2-233 0 0,0 1 0 0 0,0-1 0 0 0,0 0 0 0 0,1 0 0 0 0,-1 0 0 0 0,0-1 0 0 0,1 0 0 0 0,-1 0 0 0 0,1 0 0 0 0,0-1 0 0 0,-1 0 0 0 0,1 0 0 0 0,1 0 0 0 0,-1-1 0 0 0,0 1 0 0 0,1-1 0 0 0,0 0 0 0 0,0-1 0 0 0,0 1 0 0 0,0-1 0 0 0,1 1 0 0 0,-1-1 0 0 0,1 0 0 0 0,1 0 0 0 0,-1-1 0 0 0,1 1 0 0 0,-1-3 233 0 0,-12-31-1258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14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53 1132 0 0,'0'0'595'0'0,"16"-3"2524"0"0,1-30-1754 0 0,-53 18-473 0 0,16 14-836 0 0,1 0 0 0 0,0 2 0 0 0,-1 0 0 0 0,1 1 0 0 0,0 1 0 0 0,0 1-1 0 0,0 0 1 0 0,1 2 0 0 0,-1 0 0 0 0,1 1 0 0 0,0 1 0 0 0,1 0 0 0 0,0 1 0 0 0,0 1-1 0 0,1 1 1 0 0,1 1 0 0 0,0 0 0 0 0,0 0 0 0 0,1 2 0 0 0,1 0 0 0 0,0 0-1 0 0,1 1 1 0 0,0 1 0 0 0,1 0 0 0 0,-1 4-56 0 0,10-13 11 0 0,0 0-1 0 0,1 0 1 0 0,-1-1-1 0 0,1 1 1 0 0,1 0-1 0 0,-1 0 1 0 0,1 0 0 0 0,1 1-1 0 0,-1-1 1 0 0,1 0-1 0 0,0-1 1 0 0,1 1-1 0 0,-1 0 1 0 0,1 0-1 0 0,1 0 1 0 0,-1-1 0 0 0,1 0-1 0 0,0 1 1 0 0,1-1-1 0 0,0 0 1 0 0,0 0-1 0 0,0-1 1 0 0,0 1-1 0 0,1-1 1 0 0,0 0-1 0 0,0 0 1 0 0,0-1 0 0 0,1 1-1 0 0,0-1 1 0 0,-1 0-1 0 0,2-1 1 0 0,-1 1-1 0 0,0-1 1 0 0,1-1-1 0 0,-1 1 1 0 0,1-1 0 0 0,0 0-1 0 0,-1-1 1 0 0,1 1-1 0 0,0-1 1 0 0,1-1-11 0 0,12 5-436 0 0,-1-1-1 0 0,1 0 1 0 0,0-2 0 0 0,1-1-1 0 0,-1 0 1 0 0,0-1 0 0 0,0-2-1 0 0,0 0 1 0 0,0-1 0 0 0,0 0-1 0 0,-1-2 1 0 0,16-6 436 0 0,7-5-1437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14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0 283 1484 0 0,'19'-6'7193'0'0,"-9"29"-3448"0"0,-8 2-3560 0 0,-1-8-108 0 0,1 1-4 0 0,-1-6-11 0 0,6 35 20 0 0,7 25-232 0 0,5 43-3632 0 0,-19-113 2447 0 0,-11 0-3236 0 0,2-14 3252 0 0</inkml:trace>
  <inkml:trace contextRef="#ctx0" brushRef="#br0" timeOffset="185.629">93 25 1724 0 0,'0'-5'1264'0'0,"2"1"-288"0"0,-1 2-184 0 0,-1-2-212 0 0,0 2-59 0 0,0-1-25 0 0,0 0-148 0 0,0 2-172 0 0,0 1-188 0 0,0 0-32 0 0,2 1-8 0 0,-1 4 0 0 0,4 1-272 0 0,-3 1-224 0 0,7 8-289 0 0,1 5 61 0 0,0-2-800 0 0,-2 4 156 0 0</inkml:trace>
  <inkml:trace contextRef="#ctx0" brushRef="#br0" timeOffset="714.914">279 620 904 0 0,'10'-37'6414'0'0,"29"-64"-5931"0"0,-12 31-399 0 0,40-160-99 0 0,-70 210-88 0 0,1 35 129 0 0,7-1-36 0 0,1 1 0 0 0,0-1 0 0 0,1-1 0 0 0,1 0 0 0 0,0 0 0 0 0,1 0 0 0 0,0-1-1 0 0,1 0 1 0 0,1-1 0 0 0,-1 0 0 0 0,2 0 0 0 0,1 0 10 0 0,0 0 121 0 0,-1 0-1 0 0,0 1 0 0 0,-1 0 1 0 0,0 1-1 0 0,-1 0 0 0 0,-1 1 1 0 0,0 0-1 0 0,0 1 0 0 0,-2-1 1 0 0,0 2-1 0 0,1 4-120 0 0,-7-14 33 0 0,0 1 0 0 0,0-1 0 0 0,-1 1 0 0 0,0-1 0 0 0,0 1 0 0 0,0 0 0 0 0,-1-1-1 0 0,0 1 1 0 0,-1-1 0 0 0,1 0 0 0 0,-1 1 0 0 0,-1-1 0 0 0,1 0 0 0 0,-1 0 0 0 0,0 0 0 0 0,0-1 0 0 0,0 1 0 0 0,-1-1 0 0 0,0 1-1 0 0,0-1 1 0 0,-1 0 0 0 0,1-1 0 0 0,-1 1 0 0 0,0-1 0 0 0,0 0 0 0 0,-1 0 0 0 0,-1 1-33 0 0,-106 35-2568 0 0,48-71-1629 0 0,51 13 2797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09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1580 0 0,'17'-6'4538'0'0,"-12"27"-2642"0"0,-5-8-1933 0 0,10 223 1468 0 0,-1-124-1139 0 0,-8-33 748 0 0,-1-67-702 0 0,5-32 47 0 0,19-16-203 0 0,69-43-365 0 0,-75 71 107 0 0,0 1 0 0 0,0 1-1 0 0,1 0 1 0 0,0 1 0 0 0,0 1-1 0 0,1 1 1 0 0,-1 1 0 0 0,0 1-1 0 0,1 0 1 0 0,2 2 76 0 0,-1 1-80 0 0,9 9 6 0 0,6 18-62 0 0,-30-13 40 0 0,-8-11 114 0 0,0 0 1 0 0,-1 0-1 0 0,0 0 0 0 0,0-1 1 0 0,0 1-1 0 0,0-1 1 0 0,-1 0-1 0 0,0 0 0 0 0,0 0 1 0 0,0 0-1 0 0,0-1 1 0 0,-1 1-1 0 0,1-1 0 0 0,-1 0 1 0 0,0-1-1 0 0,0 1 0 0 0,0-1 1 0 0,0 0-1 0 0,0 0 1 0 0,-1 0-1 0 0,0-1-18 0 0,-33 11 121 0 0,0-2 0 0 0,-1-1 0 0 0,1-3 1 0 0,-2-1-1 0 0,1-2 0 0 0,0-1 0 0 0,-21-3-121 0 0,62 0-4 0 0,-1 1 1 0 0,1 0-1 0 0,-1-1 1 0 0,1 1-1 0 0,-1-1 0 0 0,1 1 1 0 0,-1-1-1 0 0,1 1 0 0 0,-1-1 1 0 0,0 1-1 0 0,1-1 1 0 0,-1 0-1 0 0,0 1 0 0 0,1-1 1 0 0,-1 0-1 0 0,0 1 0 0 0,0-1 1 0 0,0 1-1 0 0,0-1 1 0 0,0 0-1 0 0,1 1 0 0 0,-1-1 1 0 0,0 0-1 0 0,0 1 0 0 0,-1-1 1 0 0,1 0-1 0 0,0 1 1 0 0,0-1-1 0 0,0 0 0 0 0,0 1 1 0 0,-1-1-1 0 0,1 0 1 0 0,0 1-1 0 0,0-1 0 0 0,-1 1 1 0 0,1-1-1 0 0,-1 0 0 0 0,1 1 1 0 0,0-1-1 0 0,-1 1 1 0 0,1-1-1 0 0,-1 1 0 0 0,1 0 1 0 0,-1-1-1 0 0,1 1 0 0 0,-1-1 1 0 0,0 1-1 0 0,1 0 1 0 0,-1 0-1 0 0,1-1 0 0 0,-1 1 1 0 0,0 0-1 0 0,1 0 0 0 0,-1 0 1 0 0,0-1-1 0 0,1 1 1 0 0,-1 0-1 0 0,0 0 0 0 0,1 0 1 0 0,-1 0-1 0 0,0 0 0 0 0,1 1 1 0 0,-1-1-1 0 0,0 0 1 0 0,1 0-1 0 0,-1 0 4 0 0,45-34-149 0 0,11 11-84 0 0,2 3 0 0 0,0 1 0 0 0,2 4 1 0 0,-1 1-1 0 0,43-2 233 0 0,34-10-386 0 0,-55 11 238 0 0,-46 11 130 0 0,1-3 0 0 0,-1 0 0 0 0,0-2-1 0 0,0-2 1 0 0,-2-1 0 0 0,1-2 0 0 0,-1-1 0 0 0,2-2 18 0 0,-6-19 210 0 0,-28 34-133 0 0,-31-20 240 0 0,20 20-275 0 0,0 0 0 0 0,0 1 0 0 0,0 1 0 0 0,0 0 0 0 0,0 0 0 0 0,0 1 0 0 0,0 1 0 0 0,0 0 0 0 0,1 0 0 0 0,-1 1 0 0 0,0 0 0 0 0,1 1 0 0 0,0 0 0 0 0,0 0 0 0 0,0 2 0 0 0,0-1 0 0 0,1 1 0 0 0,0 0 0 0 0,0 1 0 0 0,1 0 0 0 0,0 0 0 0 0,0 1 0 0 0,0 0 0 0 0,1 1 0 0 0,0-1 0 0 0,-5 10-42 0 0,10-14-15 0 0,0 0-1 0 0,1 0 1 0 0,-1 1 0 0 0,1-1-1 0 0,-1 0 1 0 0,1 0-1 0 0,1 1 1 0 0,-1-1-1 0 0,1 1 1 0 0,-1-1-1 0 0,1 0 1 0 0,1 1 0 0 0,-1-1-1 0 0,0 1 1 0 0,1-1-1 0 0,0 0 1 0 0,0 1-1 0 0,1-1 1 0 0,-1 0-1 0 0,1 0 1 0 0,0 0 0 0 0,0 0-1 0 0,0 0 1 0 0,0 0-1 0 0,1-1 1 0 0,-1 1-1 0 0,1-1 1 0 0,0 0-1 0 0,0 1 1 0 0,0-1 0 0 0,1-1-1 0 0,-1 1 1 0 0,1 0-1 0 0,0-1 1 0 0,-1 0-1 0 0,1 0 1 0 0,3 2 15 0 0,158 40-3989 0 0,-94-43 1006 0 0,-41-1 1490 0 0</inkml:trace>
  <inkml:trace contextRef="#ctx0" brushRef="#br0" timeOffset="1403.532">1392 180 948 0 0,'0'0'383'0'0,"0"0"7"0"0,0 0 22 0 0,0 0-87 0 0,0 0 4 0 0,0 0-40 0 0,0 0-61 0 0,0 0-18 0 0,0 0 61 0 0,0 0 48 0 0,0 0-53 0 0,0 0-38 0 0,0 0-50 0 0,0 0 30 0 0,0 0-18 0 0,0 0-36 0 0,0 0 31 0 0,0 0-34 0 0,0 0-74 0 0,0 0-18 0 0,0 0 15 0 0,0 0 57 0 0,0 0-18 0 0,0 0 3 0 0,0 0-66 0 0,0 0 31 0 0,0 0-18 0 0,0 0-2 0 0,0 0 25 0 0,0 0-10 0 0,0 0 4 0 0,0 0 13 0 0,0 0 25 0 0,0 0 24 0 0,0 0-45 0 0,0 0 11 0 0,0 0-52 0 0,0 0 32 0 0,0 0-29 0 0,0 0 63 0 0,0 0 21 0 0,0 0-17 0 0,0 0-2 0 0,0 0 20 0 0,0 0-76 0 0,0 0-10 0 0,0 0 30 0 0,0 0 32 0 0,0 0-5 0 0,0 0 2 0 0,0 0-42 0 0,0 0-62 0 0,0 0 18 0 0,0 0-22 0 0,0 0 35 0 0,0 0-28 0 0,0 0 42 0 0,0 0-14 0 0,0 0-2 0 0,0 0-43 0 0,0 0 43 0 0,0 0 53 0 0,0 0-40 0 0,0 0-40 0 0,0 0-24 0 0,0 0 9 0 0,0 0-6 0 0,0 0 64 0 0,0 0-2 0 0,0 0 4 0 0,0 0-37 0 0,0 0-40 0 0,0 0 37 0 0,0 0-28 0 0,0 0 29 0 0,0 0 4 0 0,0 0-35 0 0,0 0-14 0 0,0 0 42 0 0,0 0-24 0 0,0 0 14 0 0,0 0-2 0 0,0 0 26 0 0,0 0-54 0 0,0 0 14 0 0,0 0 31 0 0,0 0 49 0 0,0 0-27 0 0,0 0-25 0 0,-16-2 606 0 0,18-2-637 0 0,0 1 0 0 0,1 0 0 0 0,-1 0 0 0 0,1 0-1 0 0,-1 0 1 0 0,1 0 0 0 0,0 0 0 0 0,0 1 0 0 0,0-1-1 0 0,0 1 1 0 0,1 0 0 0 0,-1 0 0 0 0,1 0 0 0 0,-1 1 0 0 0,1-1-1 0 0,-1 1 1 0 0,1 0 0 0 0,0-1 0 0 0,0 2 0 0 0,0-1-1 0 0,0 0 1 0 0,0 1 0 0 0,0 0 0 0 0,-1 0 0 0 0,1 0 0 0 0,0 0-1 0 0,0 1 1 0 0,0 0 0 0 0,0 0 0 0 0,0 0 0 0 0,0 0-1 0 0,-1 0 1 0 0,1 1 0 0 0,-1-1 0 0 0,1 1 0 0 0,-1 0-1 0 0,1 0 1 0 0,-1 1 0 0 0,0-1 0 0 0,0 0 0 0 0,0 1 0 0 0,0 0-1 0 0,-1 0 1 0 0,3 2 11 0 0,-1 7-21 0 0,-1 1-1 0 0,0-1 1 0 0,-1 1-1 0 0,0-1 1 0 0,-1 1 0 0 0,0 0-1 0 0,-1 0 1 0 0,0-1-1 0 0,-1 1 1 0 0,-1 0-1 0 0,0-1 1 0 0,-1 1 0 0 0,0-1-1 0 0,-1 1 1 0 0,0-1-1 0 0,-1-1 1 0 0,0 1-1 0 0,-1 0 1 0 0,0-1 0 0 0,-4 4 21 0 0,-8 24 30 0 0,-12 15 446 0 0,79-50-395 0 0,-39-3-77 0 0,-1 0-1 0 0,0 0 1 0 0,0 1 0 0 0,0 0-1 0 0,0 1 1 0 0,0 0 0 0 0,-1 0-1 0 0,1 1 1 0 0,-1 0 0 0 0,0 1-1 0 0,0 0 1 0 0,0 0 0 0 0,-1 0-1 0 0,1 1 1 0 0,-1 0 0 0 0,-1 1-1 0 0,1-1 1 0 0,-1 1 0 0 0,0 1-1 0 0,-1-1 1 0 0,0 1 0 0 0,0 0-1 0 0,-1 0 1 0 0,1 0 0 0 0,-2 1-1 0 0,1-1 1 0 0,-1 1 0 0 0,-1 0-1 0 0,0 0 1 0 0,0 2-4 0 0,-4-4 25 0 0,0 1-1 0 0,-1 0 1 0 0,0-1-1 0 0,-1 1 1 0 0,0-1 0 0 0,0 0-1 0 0,0 0 1 0 0,-1-1-1 0 0,0 1 1 0 0,0-1-1 0 0,-1 0 1 0 0,0-1 0 0 0,0 1-1 0 0,0-1 1 0 0,-1 0-1 0 0,1 0 1 0 0,-1-1 0 0 0,0 0-1 0 0,-1-1 1 0 0,1 1-1 0 0,-1-1 1 0 0,1 0 0 0 0,-1-1-1 0 0,0 0 1 0 0,0 0-1 0 0,0-1 1 0 0,0 0 0 0 0,-3 0-25 0 0,-9 3 23 0 0,-1-1 0 0 0,1-1 1 0 0,-1-1-1 0 0,1-1 1 0 0,-1-1-1 0 0,1 0 1 0 0,-1-2-1 0 0,1 0 0 0 0,-12-4-23 0 0,29 6-47 0 0,1 0 0 0 0,-1 0-1 0 0,1-1 1 0 0,-1 1 0 0 0,1 0-1 0 0,0-1 1 0 0,0 0-1 0 0,0 1 1 0 0,0-1 0 0 0,0 0-1 0 0,0 0 1 0 0,0 0 0 0 0,0 0-1 0 0,1-1 1 0 0,-1 1 0 0 0,1 0-1 0 0,0-1 1 0 0,-1 1 0 0 0,1-1-1 0 0,0 1 1 0 0,1-1-1 0 0,-1 1 1 0 0,0-1 0 0 0,1 0-1 0 0,-1 1 1 0 0,1-1 0 0 0,0 0-1 0 0,0 0 1 0 0,0 1 0 0 0,0-1-1 0 0,1 0 1 0 0,-1 1-1 0 0,1-1 1 0 0,-1 0 0 0 0,1 1-1 0 0,0-1 1 0 0,0 1 0 0 0,0-1-1 0 0,1 1 1 0 0,-1-1 0 0 0,1 0 47 0 0,68-90-3785 0 0,-1 36 910 0 0,-31 26 1478 0 0</inkml:trace>
  <inkml:trace contextRef="#ctx0" brushRef="#br0" timeOffset="1789.997">1834 291 860 0 0,'90'-29'3660'0'0,"-64"24"-3392"0"0,0-2 1 0 0,0-1 0 0 0,-1-1-1 0 0,0-1 1 0 0,0-2-1 0 0,-1 0 1 0 0,-1-1 0 0 0,5-5-269 0 0,-29 18 6 0 0,0 0 1 0 0,1 0-1 0 0,-1 0 1 0 0,0 0-1 0 0,0 0 1 0 0,0 0-1 0 0,1-1 1 0 0,-1 1-1 0 0,0 0 0 0 0,0 0 1 0 0,1-1-1 0 0,-1 1 1 0 0,0 0-1 0 0,0-1 1 0 0,1 1-1 0 0,-1-1 1 0 0,1 1-1 0 0,-1-1 1 0 0,0 1-1 0 0,1-1 1 0 0,-1 0-1 0 0,1 1 1 0 0,-1-1-1 0 0,1 0 1 0 0,-1 1-1 0 0,1-1 1 0 0,0 0-1 0 0,-1 1 1 0 0,1-1-1 0 0,0 0 1 0 0,0 0-1 0 0,-1 1 1 0 0,1-1-1 0 0,0 0 1 0 0,0 0-1 0 0,0 0 1 0 0,0 1-1 0 0,0-1 1 0 0,0 0-1 0 0,0 0 1 0 0,0 0-1 0 0,0 1 1 0 0,1-1-1 0 0,-1 0 1 0 0,0 0-1 0 0,0 1 1 0 0,1-1-1 0 0,-1 0 1 0 0,0 0-1 0 0,1 1 1 0 0,-1-1-1 0 0,1 0 1 0 0,-1 1-1 0 0,1-1 0 0 0,-1 1 1 0 0,1-1-1 0 0,0 0 1 0 0,-1 1-1 0 0,1-1 1 0 0,-1 1-1 0 0,1 0 1 0 0,0-1-1 0 0,0 1 1 0 0,-1 0-1 0 0,1-1 1 0 0,0 1-1 0 0,0 0-6 0 0,-74 1 445 0 0,54 1-345 0 0,1 1 0 0 0,0 1 0 0 0,0 0 0 0 0,0 1 0 0 0,1 1 0 0 0,-1 1-1 0 0,2 1 1 0 0,-1 0 0 0 0,1 1 0 0 0,0 1 0 0 0,1 0 0 0 0,0 1 0 0 0,0 1 0 0 0,1 0 0 0 0,-11 13-100 0 0,23-20 9 0 0,0-1 0 0 0,0 1 0 0 0,0 0-1 0 0,1 0 1 0 0,0-1 0 0 0,0 1 0 0 0,0 0 0 0 0,0 0 0 0 0,1 0 0 0 0,0 0 0 0 0,0 0 0 0 0,0 0 0 0 0,1 0 0 0 0,0 0 0 0 0,0 0-1 0 0,0 0 1 0 0,0 0 0 0 0,1-1 0 0 0,0 1 0 0 0,0 0 0 0 0,0-1 0 0 0,0 0 0 0 0,1 1 0 0 0,0-1 0 0 0,0 0 0 0 0,0 0 0 0 0,0-1-1 0 0,0 1 1 0 0,1-1 0 0 0,0 1 0 0 0,0-1 0 0 0,0 0 0 0 0,0 0 0 0 0,0-1 0 0 0,1 1 0 0 0,-1-1 0 0 0,1 0 0 0 0,-1 0 0 0 0,1-1-1 0 0,0 1 1 0 0,0-1 0 0 0,-1 0 0 0 0,6 0-9 0 0,151 13-2933 0 0,-45-48-872 0 0,-90 22 2401 0 0</inkml:trace>
  <inkml:trace contextRef="#ctx0" brushRef="#br0" timeOffset="2117.546">2261 257 1068 0 0,'2'-5'87'0'0,"-1"1"0"0"0,1 0 0 0 0,0 0-1 0 0,0 0 1 0 0,1 1 0 0 0,-1-1 0 0 0,1 0 0 0 0,0 1-1 0 0,0 0 1 0 0,0-1 0 0 0,0 1 0 0 0,1 1 0 0 0,-1-1-1 0 0,1 0 1 0 0,0 1 0 0 0,-1-1 0 0 0,1 1 0 0 0,0 0-1 0 0,0 1 1 0 0,1-1 0 0 0,-1 1 0 0 0,0 0 0 0 0,1 0-1 0 0,-1 0 1 0 0,0 0 0 0 0,1 1 0 0 0,-1 0 0 0 0,1 0 0 0 0,-1 0-1 0 0,1 0 1 0 0,-1 1 0 0 0,1-1 0 0 0,-1 1 0 0 0,0 0-1 0 0,1 1 1 0 0,-1-1 0 0 0,0 1 0 0 0,0 0 0 0 0,0 0-1 0 0,0 0 1 0 0,0 0 0 0 0,-1 1 0 0 0,1 0 0 0 0,-1-1-1 0 0,1 1 1 0 0,-1 1 0 0 0,0-1 0 0 0,0 0 0 0 0,-1 1-1 0 0,1 0-86 0 0,2-1 84 0 0,0 0 0 0 0,-1 1-1 0 0,1 0 1 0 0,-1 0-1 0 0,0 0 1 0 0,0 1-1 0 0,0-1 1 0 0,-1 1-1 0 0,0 0 1 0 0,0 0-1 0 0,0 0 1 0 0,0 0 0 0 0,-1 1-1 0 0,0-1 1 0 0,0 1-1 0 0,0-1 1 0 0,-1 1-1 0 0,0 0 1 0 0,0 0-1 0 0,0-1 1 0 0,-1 1-1 0 0,0 0 1 0 0,0 0 0 0 0,0 0-1 0 0,-1 0 1 0 0,0-1-1 0 0,0 1 1 0 0,0 0-1 0 0,-1 0 1 0 0,0-1-1 0 0,0 1 1 0 0,0-1-1 0 0,-3 3-83 0 0,-56 62 2700 0 0,60-70-2425 0 0,1 0-92 0 0,3-19-279 0 0,1 0 0 0 0,1 0 0 0 0,0 0 1 0 0,2 0-1 0 0,0 1 0 0 0,1 0 0 0 0,1 1 0 0 0,0-1 0 0 0,1 2 0 0 0,1-1 0 0 0,1 2 0 0 0,0 0 1 0 0,1 0-1 0 0,1 1 0 0 0,0 0 0 0 0,7-3 96 0 0,80-102-2734 0 0,-59 61-1157 0 0,-31 44 2391 0 0</inkml:trace>
  <inkml:trace contextRef="#ctx0" brushRef="#br0" timeOffset="2504.353">3021 98 1756 0 0,'0'9'4755'0'0,"-25"11"-4042"0"0,16-13-272 0 0,-1 0-304 0 0,0 0-1 0 0,1 0 1 0 0,0 1-1 0 0,1 0 0 0 0,-1 1 1 0 0,1 0-1 0 0,1 0 1 0 0,0 1-1 0 0,0 0 0 0 0,1 0 1 0 0,1 0-1 0 0,-1 1 1 0 0,2 0-1 0 0,-1 0 1 0 0,1 0-1 0 0,1 0 0 0 0,0 1 1 0 0,1-1-1 0 0,0 1 1 0 0,0 11-137 0 0,5-16 25 0 0,0-1 0 0 0,0 0 1 0 0,0 0-1 0 0,1 0 0 0 0,0-1 1 0 0,0 1-1 0 0,0-1 0 0 0,1 0 1 0 0,0 0-1 0 0,0 0 1 0 0,0-1-1 0 0,0 0 0 0 0,1 0 1 0 0,0 0-1 0 0,0-1 0 0 0,0 0 1 0 0,0 0-1 0 0,0 0 0 0 0,1-1 1 0 0,-1 0-1 0 0,1 0 0 0 0,-1 0 1 0 0,1-1-1 0 0,0 0 1 0 0,0-1-1 0 0,0 1 0 0 0,-1-1 1 0 0,1-1-1 0 0,0 1 0 0 0,0-1 1 0 0,0 0-1 0 0,-1-1 0 0 0,4-1-25 0 0,-4 3-4 0 0,-1-1-1 0 0,1 0 1 0 0,-1-1 0 0 0,0 0-1 0 0,1 1 1 0 0,-1-2-1 0 0,0 1 1 0 0,0 0-1 0 0,-1-1 1 0 0,1 0 0 0 0,0 0-1 0 0,-1-1 1 0 0,0 1-1 0 0,0-1 1 0 0,0 0-1 0 0,0 0 1 0 0,0 0 0 0 0,-1-1-1 0 0,0 1 1 0 0,0-1-1 0 0,0 0 1 0 0,-1 0-1 0 0,1 0 1 0 0,-1 0 0 0 0,0 0-1 0 0,-1 0 1 0 0,1-1-1 0 0,-1 1 1 0 0,0 0-1 0 0,0-1 1 0 0,-1 1 0 0 0,0-1-1 0 0,0 1 1 0 0,0-1-1 0 0,0 0 1 0 0,-1 1-1 0 0,0-1 5 0 0,-2-1-28 0 0,0 0-1 0 0,-1 0 1 0 0,1 0-1 0 0,-1 0 1 0 0,-1 0-1 0 0,1 1 1 0 0,-1 0-1 0 0,-1 0 0 0 0,1 0 1 0 0,-1 1-1 0 0,0 0 1 0 0,0 0-1 0 0,0 0 1 0 0,-1 1-1 0 0,1-1 1 0 0,-1 2-1 0 0,0-1 1 0 0,-1 1-1 0 0,1 0 0 0 0,-3 0 29 0 0,-101-28-3678 0 0,61 20-258 0 0,35 6 2503 0 0</inkml:trace>
  <inkml:trace contextRef="#ctx0" brushRef="#br0" timeOffset="4075.764">3557 567 1048 0 0,'27'45'648'0'0,"-22"-16"-120"0"0,-2 2-76 0 0,-1 4 72 0 0,-2-17-120 0 0,0 9 12 0 0,-21 31-44 0 0,10-26 16 0 0,-5-1-204 0 0,-3 1 4 0 0,-4-2-28 0 0,-1-5-488 0 0,-4-7-348 0 0,0-1 52 0 0,1-11-724 0 0,16-6-20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1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79 1520 0 0,'0'0'654'0'0,"0"0"-73"0"0,0 0 32 0 0,0 0-25 0 0,19-2 2396 0 0,-18 0-2952 0 0,0 1 0 0 0,0-1 0 0 0,-1 1-1 0 0,1-1 1 0 0,-1 1 0 0 0,1-1 0 0 0,-1 0 0 0 0,0 1 0 0 0,0-1 0 0 0,0 1-1 0 0,1-1 1 0 0,-1 0 0 0 0,-1 1 0 0 0,1-1 0 0 0,0 0 0 0 0,0 1 0 0 0,-1-1 0 0 0,1 1-1 0 0,-1-1 1 0 0,1 1 0 0 0,-1-1 0 0 0,0 1 0 0 0,1-1 0 0 0,-1 1 0 0 0,0-1-1 0 0,0 1 1 0 0,0 0 0 0 0,0 0 0 0 0,0-1 0 0 0,0 1 0 0 0,-1 0 0 0 0,1 0-1 0 0,0 0 1 0 0,-1 0 0 0 0,1 0 0 0 0,0 1 0 0 0,-1-1 0 0 0,1 0 0 0 0,-1 1 0 0 0,1-1-1 0 0,-1 1 1 0 0,0-1 0 0 0,0 1-32 0 0,-4-4 25 0 0,0 2 1 0 0,-1-1-1 0 0,1 0 1 0 0,-1 1-1 0 0,1 0 0 0 0,-1 1 1 0 0,0 0-1 0 0,0 0 0 0 0,0 0 1 0 0,0 1-1 0 0,0 0 0 0 0,0 0 1 0 0,1 1-1 0 0,-1-1 0 0 0,0 2 1 0 0,0-1-1 0 0,0 1 1 0 0,1 0-1 0 0,-1 0 0 0 0,1 1 1 0 0,0 0-1 0 0,0 0 0 0 0,-3 2-25 0 0,-48 34 76 0 0,26-9-33 0 0,21-17-21 0 0,-4 8 12 0 0,0 0 2 0 0,-4 13 24 0 0,-17 88 205 0 0,34-90-179 0 0,2-29-89 0 0,1 1-1 0 0,0 0 1 0 0,0-1 0 0 0,1 1 0 0 0,-1-1-1 0 0,1 0 1 0 0,-1 0 0 0 0,1 0 0 0 0,0 0-1 0 0,0 0 1 0 0,0-1 0 0 0,1 1 0 0 0,-1-1 0 0 0,1 0-1 0 0,-1 0 1 0 0,1 0 0 0 0,0-1 0 0 0,0 1-1 0 0,0-1 1 0 0,0 0 0 0 0,0 0 0 0 0,0 0-1 0 0,0 0 1 0 0,0-1 0 0 0,0 0 0 0 0,0 0-1 0 0,0 0 1 0 0,0 0 0 0 0,0 0 0 0 0,0-1-1 0 0,0 0 1 0 0,0 0 0 0 0,0 0 0 0 0,0 0-1 0 0,0-1 1 0 0,0 0 0 0 0,-1 1 0 0 0,1-1-1 0 0,-1-1 1 0 0,1 1 0 0 0,-1 0 0 0 0,0-1 0 0 0,2-2 3 0 0,7-3-22 0 0,-1-2 1 0 0,0 0-1 0 0,-1 0 0 0 0,0-1 1 0 0,-1 0-1 0 0,0-1 1 0 0,-1 0-1 0 0,0 0 1 0 0,-1-1-1 0 0,1-2 22 0 0,-1 2-29 0 0,19-53 402 0 0,-1 97-377 0 0,-14-19-281 0 0,0 0 0 0 0,0-1-1 0 0,1 0 1 0 0,0-1 0 0 0,1 0-1 0 0,0-1 1 0 0,1-1 0 0 0,0 0-1 0 0,0-1 1 0 0,0 0 0 0 0,1-1-1 0 0,0-1 1 0 0,1 0 0 0 0,-1-1-1 0 0,1 0 1 0 0,9-1 285 0 0,-7-2-1439 0 0,0-1-113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20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2644 0 0,'1'1'1520'0'0,"2"1"-215"0"0,1 1-285 0 0,-3-3 28 0 0,2 1-292 0 0,1 1-176 0 0,-3-1-168 0 0,1 1-244 0 0,-1-4-320 0 0,-1 5 12 0 0,4-4-816 0 0,-3 1 68 0 0,1-2-724 0 0,1 2 59 0 0,-3-3 197 0 0,0-1 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17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358 341 1164 0 0,'10'-8'1775'0'0,"-10"8"-1644"0"0,-1 0 1 0 0,1 0-1 0 0,0-1 0 0 0,-1 1 1 0 0,1 0-1 0 0,0-1 0 0 0,-1 1 0 0 0,1 0 1 0 0,0-1-1 0 0,0 1 0 0 0,0 0 1 0 0,-1-1-1 0 0,1 1 0 0 0,0-1 0 0 0,0 1 1 0 0,0 0-1 0 0,0-1 0 0 0,-1 1 1 0 0,1-1-1 0 0,0 1 0 0 0,0-1 1 0 0,0 1-1 0 0,0 0 0 0 0,0-1 0 0 0,0 1 1 0 0,0-1-1 0 0,1 1 0 0 0,-1-1 1 0 0,0 1-132 0 0,-27 7 177 0 0,0 2 0 0 0,1 0 0 0 0,0 2 0 0 0,1 1-1 0 0,0 1 1 0 0,1 1 0 0 0,0 1 0 0 0,1 2 0 0 0,-16 14-177 0 0,30-23 33 0 0,0 1 0 0 0,0 0 0 0 0,1 0 1 0 0,1 0-1 0 0,0 1 0 0 0,0 0 0 0 0,1 1 0 0 0,0-1 0 0 0,0 1 0 0 0,1 0 0 0 0,1 1 0 0 0,0-1 0 0 0,1 1 0 0 0,0 0 0 0 0,0 2-33 0 0,2-10-20 0 0,1 0 1 0 0,0 0-1 0 0,0 0 1 0 0,0 0-1 0 0,0 0 0 0 0,0 0 1 0 0,1 0-1 0 0,0 0 1 0 0,0 0-1 0 0,0 0 1 0 0,0 0-1 0 0,1 0 1 0 0,-1-1-1 0 0,1 1 0 0 0,0-1 1 0 0,0 1-1 0 0,0-1 1 0 0,1 0-1 0 0,-1 1 1 0 0,1-1-1 0 0,0 0 0 0 0,0-1 1 0 0,0 1-1 0 0,0-1 1 0 0,0 1-1 0 0,0-1 1 0 0,1 0-1 0 0,-1 0 1 0 0,1 0-1 0 0,0 0 0 0 0,-1-1 1 0 0,1 0-1 0 0,0 0 1 0 0,0 0-1 0 0,0 0 1 0 0,0 0-1 0 0,0-1 1 0 0,0 1-1 0 0,0-1 0 0 0,1-1 20 0 0,162-17-4406 0 0,-131 5 3084 0 0</inkml:trace>
  <inkml:trace contextRef="#ctx0" brushRef="#br0" timeOffset="1039.965">651 462 1228 0 0,'-157'56'2260'0'0,"66"7"-1046"0"0,67-41-898 0 0,10-7-128 0 0,-8 9 99 0 0,-26 69 806 0 0,46-69-762 0 0,3-21-315 0 0,0-1 0 0 0,1 1 0 0 0,0-1 0 0 0,0 1 0 0 0,0-1 0 0 0,0 0 0 0 0,0 0 0 0 0,0 0 0 0 0,0 0 0 0 0,1 0 1 0 0,-1 0-1 0 0,1-1 0 0 0,-1 1 0 0 0,1-1 0 0 0,0 0 0 0 0,-1 1 0 0 0,1-1 0 0 0,0-1 0 0 0,0 1 0 0 0,0 0 0 0 0,0-1 0 0 0,0 1 1 0 0,0-1-1 0 0,0 0 0 0 0,0 0 0 0 0,0 0 0 0 0,0 0 0 0 0,0-1 0 0 0,0 1 0 0 0,0-1 0 0 0,0 0 0 0 0,-1 0 0 0 0,3-1-16 0 0,10 1-17 0 0,0-2 0 0 0,0 0 1 0 0,0 0-1 0 0,0-2 0 0 0,0 0 0 0 0,-1 0 0 0 0,0-1 0 0 0,0-1 0 0 0,-1-1 0 0 0,1 0 0 0 0,-2 0 0 0 0,1-1 0 0 0,-1-1 0 0 0,-1 0 0 0 0,1-1 0 0 0,-2 0 0 0 0,0 0 0 0 0,0-1 0 0 0,-1-1 1 0 0,0 0-1 0 0,-1 0 0 0 0,5-12 17 0 0,-11 19 254 0 0,8-23-11 0 0,2 49-328 0 0,7 177 524 0 0,-19-196-227 0 0,13-7 312 0 0,57-288-163 0 0,-68 294-371 0 0,-1-1 1 0 0,1 1-1 0 0,0 0 1 0 0,-1-1-1 0 0,1 1 1 0 0,0 0-1 0 0,-1 0 0 0 0,1 0 1 0 0,0 0-1 0 0,0 1 1 0 0,-1-1-1 0 0,1 0 1 0 0,0 1-1 0 0,-1-1 1 0 0,1 1-1 0 0,-1-1 0 0 0,1 1 1 0 0,0 0-1 0 0,-1 0 1 0 0,1-1-1 0 0,-1 1 1 0 0,0 0-1 0 0,1 1 1 0 0,-1-1-1 0 0,0 0 0 0 0,0 0 1 0 0,0 0-1 0 0,1 1 1 0 0,-1-1-1 0 0,0 1 1 0 0,-1-1-1 0 0,1 1 1 0 0,0-1-1 0 0,0 1 1 0 0,-1-1-1 0 0,1 1 0 0 0,-1 0 1 0 0,1-1-1 0 0,-1 1 1 0 0,0 0-1 0 0,0-1 1 0 0,0 1-1 0 0,0 1 10 0 0,116 239-99 0 0,-80-218 198 0 0,-35-24-87 0 0,11-3 83 0 0,-6-2-106 0 0,0-1 1 0 0,0 1 0 0 0,0-2 0 0 0,-1 1-1 0 0,0 0 1 0 0,0-1 0 0 0,-1 0-1 0 0,0 0 1 0 0,0 0 0 0 0,0-1-1 0 0,-1 1 1 0 0,0-1 0 0 0,-1 0-1 0 0,1 0 1 0 0,-1 0 0 0 0,-1 0-1 0 0,0 0 1 0 0,0 0 0 0 0,-1 0-1 0 0,0 0 1 0 0,0-1 0 0 0,0 1-1 0 0,-2-1 11 0 0,4 0-9 0 0,0 0-1 0 0,1 0 0 0 0,-1 1 0 0 0,2-1 0 0 0,-1 1 0 0 0,1-1 1 0 0,1 1-1 0 0,-1 0 0 0 0,1 1 0 0 0,0-1 0 0 0,1 1 0 0 0,0 0 1 0 0,0 0-1 0 0,1 1 0 0 0,0 0 0 0 0,0 0 0 0 0,0 0 0 0 0,1 1 0 0 0,0 0 1 0 0,-1 1-1 0 0,2 0 0 0 0,-1 0 0 0 0,1 0 0 0 0,-1 1 0 0 0,1 1 1 0 0,0-1-1 0 0,0 2 0 0 0,0-1 0 0 0,2 1 10 0 0,-3 2 7 0 0,-1 1-1 0 0,0 0 1 0 0,0 0-1 0 0,-1 1 1 0 0,1 0 0 0 0,-1 0-1 0 0,1 1 1 0 0,-1 0-1 0 0,0 0 1 0 0,0 0 0 0 0,0 1-1 0 0,-1-1 1 0 0,0 2-1 0 0,0-1 1 0 0,0 0 0 0 0,-1 1-1 0 0,1 0 1 0 0,-1 0-1 0 0,0 0 1 0 0,-1 1 0 0 0,0-1-1 0 0,0 1 1 0 0,0 0-1 0 0,-1 0 1 0 0,0 0 0 0 0,0 0-1 0 0,-1 0 1 0 0,0 0-1 0 0,0 0 1 0 0,-1 0-1 0 0,0 1 1 0 0,0-1 0 0 0,0 0-1 0 0,-1 1 1 0 0,0-1-1 0 0,-2 3-6 0 0,-2 5-89 0 0,0-1 0 0 0,-2 1 0 0 0,0-1 0 0 0,-1-1 0 0 0,0 1-1 0 0,-1-1 1 0 0,0-1 0 0 0,-1 0 0 0 0,0 0 0 0 0,-1-1 0 0 0,-1 0-1 0 0,-8 7 90 0 0,19-18-386 0 0,-5 3 664 0 0,1-9-4445 0 0,-7-23 2835 0 0</inkml:trace>
  <inkml:trace contextRef="#ctx0" brushRef="#br0" timeOffset="1301.611">1691 198 1080 0 0,'6'-23'3824'0'0,"-19"31"-789"0"0,6 5-2933 0 0,1 0-1 0 0,0 0 1 0 0,1 1 0 0 0,0 0 0 0 0,2-1 0 0 0,-1 2 0 0 0,2-1 0 0 0,0 0-1 0 0,0 0 1 0 0,1 1 0 0 0,1-1 0 0 0,1 1 0 0 0,0-1 0 0 0,1 0 0 0 0,0 1-1 0 0,1-1 1 0 0,1 0 0 0 0,0 0 0 0 0,4 8-102 0 0,85 158-1551 0 0,-65-127-2828 0 0,-30-51 3067 0 0,-7 3-96 0 0</inkml:trace>
  <inkml:trace contextRef="#ctx0" brushRef="#br0" timeOffset="2449.051">1544 557 1048 0 0,'1'5'6513'0'0,"428"-113"-6839"0"0,-200 47-1669 0 0,-284 55 3275 0 0,54 6-1287 0 0,-43 0 283 0 0,-13 26-152 0 0,-36 36-6 0 0,35-8-112 0 0,15 8 124 0 0,28-17 102 0 0,15-43-114 0 0,0-2 6 0 0,1 1-105 0 0,1 0 1 0 0,0 0 0 0 0,0 0 0 0 0,0 0-1 0 0,0 0 1 0 0,0-1 0 0 0,0 1 0 0 0,0 0-1 0 0,1-1 1 0 0,-1 0 0 0 0,0 1 0 0 0,0-1-1 0 0,0 0 1 0 0,0 0 0 0 0,1 0 0 0 0,-1-1-1 0 0,0 1 1 0 0,0 0 0 0 0,0-1-1 0 0,0 1 1 0 0,0-1 0 0 0,0 0 0 0 0,0 0-1 0 0,0 0 1 0 0,0 0 0 0 0,0 0 0 0 0,0 0-1 0 0,0 0 1 0 0,-1-1 0 0 0,1 1 0 0 0,0-1-1 0 0,-1 1 1 0 0,1-1-20 0 0,1 0 7 0 0,169-136 403 0 0,-171 137-408 0 0,-1 1 0 0 0,1-1 0 0 0,-1 0 0 0 0,1 0 1 0 0,-1 1-1 0 0,1-1 0 0 0,0 0 0 0 0,-1 1 0 0 0,1-1 0 0 0,0 0 0 0 0,0 1 1 0 0,-1-1-1 0 0,1 1 0 0 0,0 0 0 0 0,0-1 0 0 0,0 1 0 0 0,0 0 1 0 0,0-1-1 0 0,0 1 0 0 0,0 0 0 0 0,0 0 0 0 0,-1 0 0 0 0,1 0 0 0 0,0 0 1 0 0,0 0-1 0 0,0 0 0 0 0,0 0 0 0 0,0 0 0 0 0,0 0 0 0 0,0 0 0 0 0,0 1 1 0 0,0-1-1 0 0,0 0 0 0 0,0 1 0 0 0,-1-1 0 0 0,1 0 0 0 0,0 1 1 0 0,0 0-1 0 0,0-1 0 0 0,-1 1 0 0 0,1-1 0 0 0,0 1 0 0 0,-1 0 0 0 0,1-1 1 0 0,0 1-1 0 0,-1 0 0 0 0,1 0 0 0 0,-1-1 0 0 0,1 1 0 0 0,-1 0 0 0 0,0 0 1 0 0,1 0-1 0 0,-1 0 0 0 0,0 0 0 0 0,1 0 0 0 0,-1 0 0 0 0,0-1 1 0 0,0 1-1 0 0,0 0 0 0 0,0 0 0 0 0,0 0 0 0 0,0 0 0 0 0,0 0 0 0 0,0 0 1 0 0,-1 0-1 0 0,1 0 0 0 0,0 0 0 0 0,0 0-2 0 0,7 20-182 0 0,-4-20 189 0 0,-1 0 0 0 0,0-1 0 0 0,1 1 0 0 0,-1 0 0 0 0,1-1 0 0 0,-1 0 0 0 0,1 0 0 0 0,-1 1 0 0 0,1-2 0 0 0,0 1 0 0 0,-1 0 0 0 0,1 0 0 0 0,-1-1 0 0 0,1 1 0 0 0,-1-1 0 0 0,0 0 0 0 0,1 0 0 0 0,-1 0 0 0 0,0 0 0 0 0,1 0 0 0 0,-1 0 0 0 0,0-1 0 0 0,0 1-1 0 0,0-1 1 0 0,0 1 0 0 0,0-1 0 0 0,-1 0 0 0 0,1 0 0 0 0,0 0 0 0 0,-1 0 0 0 0,1 0 0 0 0,-1 0 0 0 0,0 0 0 0 0,0-1 0 0 0,0 1 0 0 0,0 0 0 0 0,0-1 0 0 0,0 1 0 0 0,0-1-7 0 0,4-3 20 0 0,-3 6-23 0 0,1 0 0 0 0,0 1 0 0 0,-1-1 0 0 0,1 0 0 0 0,0 1 0 0 0,-1-1 0 0 0,1 1 0 0 0,-1 0 0 0 0,1 0 0 0 0,-1 0 0 0 0,1 0 0 0 0,-1 0 0 0 0,1 1 0 0 0,-1-1 0 0 0,0 1 0 0 0,0 0 0 0 0,0-1 0 0 0,0 1 0 0 0,0 0 0 0 0,0 0 0 0 0,0 0 0 0 0,-1 0 0 0 0,1 1 0 0 0,-1-1 0 0 0,0 0 0 0 0,1 1 0 0 0,-1-1 0 0 0,0 1 0 0 0,0-1 0 0 0,-1 1 1 0 0,1-1-1 0 0,0 3 3 0 0,25 32-73 0 0,-22-34 58 0 0,-1 1 0 0 0,1-1 0 0 0,0 0 0 0 0,0 0 0 0 0,0 0 0 0 0,0-1 0 0 0,1 1 0 0 0,-1-1 0 0 0,1 0 0 0 0,-1 0-1 0 0,1-1 1 0 0,0 1 0 0 0,0-1 0 0 0,0 0 0 0 0,0 0 0 0 0,0-1 0 0 0,0 1 0 0 0,-1-1 0 0 0,1 0 0 0 0,0-1 0 0 0,0 1 0 0 0,0-1-1 0 0,0 0 1 0 0,0 0 0 0 0,0-1 0 0 0,0 1 0 0 0,-1-1 0 0 0,1 0 0 0 0,-1 0 0 0 0,1-1 0 0 0,-1 1 0 0 0,0-1 0 0 0,0 0-1 0 0,0 0 1 0 0,0 0 0 0 0,-1-1 0 0 0,1 1 0 0 0,-1-1 0 0 0,0 0 0 0 0,0 0 0 0 0,0 0 0 0 0,-1-1 0 0 0,1 1 0 0 0,-1 0-1 0 0,0-1 1 0 0,0 0 15 0 0,8-25 61 0 0,-1 0 0 0 0,-2 0 0 0 0,-1-1-1 0 0,-1 0 1 0 0,-2 0 0 0 0,-1-1 0 0 0,-1 1-1 0 0,-3-19-60 0 0,-40-149 2199 0 0,20 162-759 0 0,3 62-1240 0 0,12-9-172 0 0,2 0 1 0 0,0 0 0 0 0,1 0-1 0 0,0 1 1 0 0,1-1-1 0 0,1 1 1 0 0,1 0 0 0 0,0-1-1 0 0,2 1 1 0 0,0 3-29 0 0,14 107-172 0 0,7-44-345 0 0,-7-26-105 0 0,-2-13-160 0 0,5 25-2047 0 0,-13-24-1958 0 0,-5-44 3554 0 0</inkml:trace>
  <inkml:trace contextRef="#ctx0" brushRef="#br0" timeOffset="2714.256">2382 419 1792 0 0,'3'0'1100'0'0,"-1"-2"-104"0"0,1 2-136 0 0,0-3-103 0 0,17-1-125 0 0,5-5-236 0 0,4-2-288 0 0,8 5-20 0 0,-4-7-928 0 0,6-1 75 0 0,4-2-731 0 0,-3-2-76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25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484 269 1240 0 0,'-1'-3'108'0'0,"1"-1"-1"0"0,-1 1 1 0 0,0-1-1 0 0,-1 1 1 0 0,1 0-1 0 0,-1-1 1 0 0,1 1 0 0 0,-1 0-1 0 0,0 0 1 0 0,0 0-1 0 0,0 1 1 0 0,0-1-1 0 0,-1 0 1 0 0,1 1-1 0 0,-1-1 1 0 0,0 1 0 0 0,0 0-1 0 0,1 0 1 0 0,-1 0-1 0 0,-1 0 1 0 0,1 1-1 0 0,0-1 1 0 0,0 1-1 0 0,-1 0 1 0 0,1 0 0 0 0,0 0-1 0 0,-1 0 1 0 0,1 1-1 0 0,-1-1 1 0 0,1 1-1 0 0,-1 0 1 0 0,1 0-1 0 0,-1 0 1 0 0,1 0 0 0 0,-1 1-1 0 0,1-1 1 0 0,-1 1-1 0 0,1 0 1 0 0,-1 0-1 0 0,1 0 1 0 0,0 1-1 0 0,0-1 1 0 0,-1 1 0 0 0,1 0-108 0 0,-24 5 182 0 0,-1 1 0 0 0,1 2 0 0 0,1 1 1 0 0,0 1-1 0 0,1 1 0 0 0,0 1 1 0 0,1 1-1 0 0,0 2 0 0 0,1 0 0 0 0,1 1 1 0 0,1 1-1 0 0,-15 19-182 0 0,33-34 22 0 0,0 1 1 0 0,0-1-1 0 0,0 1 0 0 0,1 0 0 0 0,-1 1 1 0 0,1-1-1 0 0,1 0 0 0 0,-1 0 1 0 0,1 1-1 0 0,0-1 0 0 0,0 1 0 0 0,0 0 1 0 0,1-1-1 0 0,0 1 0 0 0,0-1 0 0 0,0 1 1 0 0,1 0-1 0 0,0-1 0 0 0,0 1 1 0 0,0-1-1 0 0,1 0 0 0 0,0 1 0 0 0,0-1 1 0 0,0 0-1 0 0,0 0 0 0 0,1 0 0 0 0,0 0 1 0 0,0-1-1 0 0,0 1 0 0 0,1-1 1 0 0,0 0-1 0 0,0 1 0 0 0,0-2 0 0 0,0 1 1 0 0,0 0-1 0 0,1-1 0 0 0,-1 0 0 0 0,1 0 1 0 0,0 0-1 0 0,0-1 0 0 0,0 0 0 0 0,0 0 1 0 0,1 0-1 0 0,-1 0 0 0 0,1-1 1 0 0,-1 0-1 0 0,4 0-22 0 0,23 4-209 0 0,0-2 0 0 0,1-1-1 0 0,-1-2 1 0 0,1-1 0 0 0,-1-1 0 0 0,25-6 209 0 0,139-52-5090 0 0,-165 42 3732 0 0</inkml:trace>
  <inkml:trace contextRef="#ctx0" brushRef="#br0" timeOffset="906.137">836 380 1048 0 0,'4'-19'3603'0'0,"-45"5"-2391"0"0,28 13-1143 0 0,-1 0 0 0 0,0 0 0 0 0,1 2-1 0 0,-1 0 1 0 0,1 0 0 0 0,-1 1 0 0 0,1 1-1 0 0,0 0 1 0 0,0 1 0 0 0,0 0 0 0 0,0 1-1 0 0,0 0 1 0 0,1 1 0 0 0,0 1 0 0 0,1 0 0 0 0,-1 0-1 0 0,1 1 1 0 0,1 1 0 0 0,-1 0 0 0 0,2 0-1 0 0,-1 1 1 0 0,1 0 0 0 0,1 1 0 0 0,-1 0 0 0 0,2 0-1 0 0,0 1 1 0 0,0 0 0 0 0,1 0 0 0 0,1 0-1 0 0,0 1 1 0 0,0 0 0 0 0,1 0 0 0 0,0 6-69 0 0,4-16 12 0 0,0-1 1 0 0,0 1-1 0 0,0 0 1 0 0,1 0-1 0 0,-1 0 1 0 0,1 0-1 0 0,0 0 1 0 0,0 0-1 0 0,0 0 1 0 0,0 0-1 0 0,0-1 1 0 0,0 1-1 0 0,1-1 1 0 0,0 1 0 0 0,-1-1-1 0 0,1 1 1 0 0,0-1-1 0 0,0 0 1 0 0,0 0-1 0 0,0 0 1 0 0,1 0-1 0 0,-1 0 1 0 0,1 0-1 0 0,-1-1 1 0 0,1 1-1 0 0,-1-1 1 0 0,1 1-1 0 0,0-1 1 0 0,0 0-1 0 0,-1 0 1 0 0,1-1-1 0 0,0 1 1 0 0,0-1-1 0 0,0 1 1 0 0,0-1-1 0 0,0 0 1 0 0,0 0-1 0 0,0 0 1 0 0,3-1-13 0 0,111-30 208 0 0,-106 23-256 0 0,-1 0-1 0 0,0 0 1 0 0,-1-1-1 0 0,0 0 0 0 0,0 0 1 0 0,-1-1-1 0 0,0 0 0 0 0,-1-1 1 0 0,0 1-1 0 0,0-1 1 0 0,-1-1-1 0 0,-1 1 0 0 0,0-1 1 0 0,-1 0-1 0 0,0-1 0 0 0,2-7 49 0 0,-6 19-8 0 0,0 0 0 0 0,1 0 0 0 0,-1 0 0 0 0,1 0 0 0 0,-1 0 0 0 0,1 0 0 0 0,0 1 0 0 0,-1-1 0 0 0,1 0 1 0 0,0 1-1 0 0,-1-1 0 0 0,1 0 0 0 0,0 1 0 0 0,0-1 0 0 0,0 1 0 0 0,0-1 0 0 0,-1 1 0 0 0,1-1 0 0 0,0 1 0 0 0,0 0 0 0 0,0-1 0 0 0,0 1 0 0 0,0 0 0 0 0,0 0 0 0 0,0 0 0 0 0,0 0 0 0 0,0 0 0 0 0,0 0 0 0 0,0 0 0 0 0,0 0 0 0 0,0 0 0 0 0,0 0 0 0 0,0 1 0 0 0,0-1 0 0 0,0 0 0 0 0,0 1 0 0 0,0-1 0 0 0,-1 0 0 0 0,1 1 0 0 0,0-1 0 0 0,0 1 0 0 0,0 0 0 0 0,0-1 0 0 0,-1 1 0 0 0,1 0 0 0 0,0-1 0 0 0,-1 1 0 0 0,1 0 0 0 0,0 0 0 0 0,-1-1 0 0 0,1 1 0 0 0,-1 0 0 0 0,0 0 0 0 0,1 0 0 0 0,-1 0 0 0 0,1 0 8 0 0,37 51-55 0 0,3 34 591 0 0,-28-220 566 0 0,-6 104-1035 0 0,45-110-465 0 0,-41 142 117 0 0,50 102-42 0 0,-56-90 244 0 0,0-1 1 0 0,1 0 0 0 0,1 0 0 0 0,0 0-1 0 0,1-1 1 0 0,0 0 0 0 0,1 0 0 0 0,0-1-1 0 0,1 0 1 0 0,0-1 0 0 0,1 0-1 0 0,0-1 1 0 0,0 0 0 0 0,1 0 0 0 0,0-1-1 0 0,13 5 79 0 0,29-11-3921 0 0,-23-14 2699 0 0</inkml:trace>
  <inkml:trace contextRef="#ctx0" brushRef="#br0" timeOffset="1168.332">1490 24 1804 0 0,'-9'-24'5397'0'0,"-17"41"-3976"0"0,21-7-1314 0 0,0 1 0 0 0,0 0 0 0 0,1 0 0 0 0,1 0 0 0 0,0 0-1 0 0,0 0 1 0 0,1 1 0 0 0,0-1 0 0 0,1 1 0 0 0,1 0 0 0 0,0-1 0 0 0,0 1 0 0 0,1 1-107 0 0,-1-3 77 0 0,3 13-146 0 0,2-1 0 0 0,0 1 1 0 0,1-1-1 0 0,1-1 0 0 0,1 1 0 0 0,1-1 1 0 0,1 0-1 0 0,1-1 0 0 0,1-1 1 0 0,0 1-1 0 0,9 8 69 0 0,20 38-3083 0 0,-31-40 298 0 0,-10-24 1456 0 0</inkml:trace>
  <inkml:trace contextRef="#ctx0" brushRef="#br0" timeOffset="1555.395">1268 407 1908 0 0,'87'-30'5524'0'0,"178"-25"-4448"0"0,-33 29-696 0 0,-228 27-343 0 0,-1 1 1 0 0,1-1-1 0 0,-1 1 0 0 0,1 0 0 0 0,-1 0 1 0 0,0 0-1 0 0,1 0 0 0 0,-1 1 0 0 0,0-1 0 0 0,0 1 1 0 0,-1 0-1 0 0,1 0 0 0 0,-1 0 0 0 0,1 0 1 0 0,-1 0-1 0 0,0 0 0 0 0,0 1 0 0 0,0-1 0 0 0,-1 1 1 0 0,1 0-1 0 0,-1-1 0 0 0,0 1 0 0 0,0 0 1 0 0,0 0-1 0 0,0 0 0 0 0,-1 0 0 0 0,0-1 1 0 0,0 1-1 0 0,0 0 0 0 0,0 0 0 0 0,0 0 0 0 0,-1 2-37 0 0,14 54-325 0 0,-2-37-1226 0 0,-9-19-3670 0 0,-7-6 3935 0 0</inkml:trace>
  <inkml:trace contextRef="#ctx0" brushRef="#br0" timeOffset="1743.479">1770 110 2184 0 0,'-4'-17'6024'0'0,"5"6"-3829"0"0,8 6-3446 0 0,18 15-5585 0 0,-23-7 5556 0 0</inkml:trace>
  <inkml:trace contextRef="#ctx0" brushRef="#br0" timeOffset="2396.555">2126 279 1080 0 0,'8'3'283'0'0,"1"0"1"0"0,0 1-1 0 0,-1 0 1 0 0,0 0-1 0 0,0 1 0 0 0,0-1 1 0 0,-1 2-1 0 0,1-1 0 0 0,-1 1 1 0 0,0 0-1 0 0,-1 1 0 0 0,0 0 1 0 0,5 6-284 0 0,5 4 312 0 0,-11-13-167 0 0,0 0 0 0 0,0 1 0 0 0,-1 0 0 0 0,1 0 0 0 0,-1 0 0 0 0,0 1 0 0 0,0-1 0 0 0,-1 1 0 0 0,0 0 0 0 0,0 0 0 0 0,0 0 1 0 0,-1 1-1 0 0,1-1 0 0 0,-2 0 0 0 0,1 1 0 0 0,0 3-145 0 0,-27 8 532 0 0,21-16-503 0 0,1-1 0 0 0,-1 1 0 0 0,0-1 0 0 0,0 1 0 0 0,0-1 0 0 0,0 0 0 0 0,0-1 0 0 0,0 1 0 0 0,0-1 0 0 0,0 0 0 0 0,0 0 0 0 0,0 0 0 0 0,0 0 0 0 0,0-1 0 0 0,0 1 0 0 0,0-1 0 0 0,0 0 0 0 0,0 0 0 0 0,0-1 0 0 0,0 1 0 0 0,0-1 0 0 0,1 0 0 0 0,-1 0 0 0 0,1 0 0 0 0,-1-1 0 0 0,1 1 0 0 0,0-1 0 0 0,0 1 0 0 0,0-1 0 0 0,0 0 0 0 0,1 0 0 0 0,-1-1 0 0 0,1 1 0 0 0,0 0 1 0 0,0-1-1 0 0,0 0 0 0 0,0 1 0 0 0,0-1 0 0 0,1 0 0 0 0,0 0 0 0 0,0 0 0 0 0,0 0 0 0 0,0 0 0 0 0,1 0 0 0 0,-1 0 0 0 0,1 0 0 0 0,0 0 0 0 0,0 0 0 0 0,0 0 0 0 0,1 0 0 0 0,0-4-29 0 0,3-2-31 0 0,1 0 0 0 0,0-1 0 0 0,0 2 0 0 0,1-1 0 0 0,0 0 0 0 0,0 1 0 0 0,1 0 0 0 0,1 1 0 0 0,-1 0 0 0 0,1 0 0 0 0,1 0 0 0 0,-1 1 0 0 0,1 0 0 0 0,1 1 0 0 0,-1 0 0 0 0,1 1 0 0 0,0-1 0 0 0,0 2 0 0 0,1 0 0 0 0,-1 0 0 0 0,1 1 0 0 0,0 0 0 0 0,3 0 31 0 0,-2 7-35 0 0,-1 0-1 0 0,1 1 1 0 0,-1 0 0 0 0,0 1-1 0 0,-1 0 1 0 0,0 1 0 0 0,0 0-1 0 0,0 0 1 0 0,0 1-1 0 0,-1 1 1 0 0,-1 0 0 0 0,0 0-1 0 0,0 0 1 0 0,0 1 0 0 0,-1 0-1 0 0,-1 1 1 0 0,0-1-1 0 0,0 1 1 0 0,1 5 35 0 0,4 6-133 0 0,-10-18 80 0 0,0 1-1 0 0,1 0 1 0 0,-1-1 0 0 0,1 1 0 0 0,0-1-1 0 0,0 0 1 0 0,0 0 0 0 0,1 0 0 0 0,0 0-1 0 0,-1 0 1 0 0,1 0 0 0 0,1-1 0 0 0,-1 1-1 0 0,0-1 1 0 0,1 0 0 0 0,0 0 0 0 0,0 0-1 0 0,0-1 1 0 0,0 1 0 0 0,0-1 0 0 0,0 0-1 0 0,1 0 1 0 0,-1 0 0 0 0,1-1 0 0 0,-1 0-1 0 0,1 1 1 0 0,0-2 0 0 0,3 2 53 0 0,73-54-2771 0 0,-66 37 1686 0 0</inkml:trace>
  <inkml:trace contextRef="#ctx0" brushRef="#br0" timeOffset="2798.77">2900 212 1756 0 0,'11'-49'6616'0'0,"-15"56"-6575"0"0,0 0-1 0 0,0 1 0 0 0,1 0 1 0 0,0-1-1 0 0,0 1 1 0 0,1 0-1 0 0,0 1 0 0 0,0-1 1 0 0,1 0-1 0 0,0 0 1 0 0,1 1-1 0 0,-1-1 0 0 0,2 1 1 0 0,-1-1-1 0 0,1 0 1 0 0,0 1-1 0 0,1-1 0 0 0,0 0 1 0 0,0 0-1 0 0,1 0 1 0 0,0 0-1 0 0,1 0 1 0 0,2 4-41 0 0,1-6-3 0 0,1-2 0 0 0,0 1 0 0 0,0-1 0 0 0,0 0 0 0 0,1 0 0 0 0,-1-1 0 0 0,1 0 1 0 0,0-1-1 0 0,0 0 0 0 0,0 0 0 0 0,0-1 0 0 0,0 0 0 0 0,0-1 0 0 0,0 0 1 0 0,0 0-1 0 0,0-1 0 0 0,0 0 0 0 0,0-1 0 0 0,0 0 0 0 0,0 0 0 0 0,0-1 1 0 0,-1 0-1 0 0,1 0 0 0 0,-1-1 0 0 0,0 0 0 0 0,0-1 0 0 0,2-1 3 0 0,-2 3-11 0 0,0 0 0 0 0,0 0 0 0 0,-1-1 0 0 0,1 0 0 0 0,-1 0 0 0 0,0-1 0 0 0,-1 0 0 0 0,1 0 1 0 0,-1-1-1 0 0,0 0 0 0 0,0 0 0 0 0,0 0 0 0 0,-1-1 0 0 0,0 0 0 0 0,-1 0 0 0 0,1 0 0 0 0,-1 0 0 0 0,2-7 11 0 0,-5 12 22 0 0,-1 0-1 0 0,1 1 1 0 0,-1-1 0 0 0,0 0 0 0 0,0 0-1 0 0,0 1 1 0 0,0-1 0 0 0,0 0-1 0 0,0 0 1 0 0,0 1 0 0 0,-1-1 0 0 0,1 0-1 0 0,-1 0 1 0 0,1 1 0 0 0,-1-1 0 0 0,0 0-1 0 0,1 1 1 0 0,-1-1 0 0 0,0 1 0 0 0,0-1-1 0 0,0 1 1 0 0,0 0 0 0 0,0-1-1 0 0,-1 1 1 0 0,1 0 0 0 0,0 0 0 0 0,-1-1-1 0 0,1 1 1 0 0,0 0 0 0 0,-1 1 0 0 0,1-1-1 0 0,-1 0 1 0 0,0 0 0 0 0,1 1 0 0 0,-1-1-1 0 0,0 1 1 0 0,1-1 0 0 0,-1 1 0 0 0,0-1-1 0 0,0 1 1 0 0,1 0 0 0 0,-1 0-1 0 0,0 0 1 0 0,0 0 0 0 0,1 0 0 0 0,-1 1-1 0 0,0-1 1 0 0,0 0 0 0 0,1 1 0 0 0,-1 0-22 0 0,-1 65-294 0 0,78 49-1328 0 0,5-63-3138 0 0,-60-45 3418 0 0</inkml:trace>
  <inkml:trace contextRef="#ctx0" brushRef="#br0" timeOffset="3642.586">3604 110 1224 0 0,'-13'6'239'0'0,"-1"1"1"0"0,1 1-1 0 0,0 0 0 0 0,1 1 1 0 0,0 0-1 0 0,0 0 0 0 0,1 2 1 0 0,0-1-1 0 0,1 1 0 0 0,1 1 1 0 0,-1 0-1 0 0,2 0 0 0 0,-1 1 1 0 0,2 0-1 0 0,0 0 0 0 0,1 1 0 0 0,-2 3-239 0 0,7-15 25 0 0,-1-1-1 0 0,0 1 0 0 0,1 0 1 0 0,-1 0-1 0 0,1-1 0 0 0,-1 1 0 0 0,1 0 1 0 0,0 0-1 0 0,0 0 0 0 0,0 0 1 0 0,0 0-1 0 0,0 0 0 0 0,1 1 0 0 0,-1-1 1 0 0,0 0-1 0 0,1 0 0 0 0,0 1 1 0 0,-1-1-1 0 0,1 0 0 0 0,0 1 0 0 0,0-1 1 0 0,0 0-1 0 0,1 0 0 0 0,-1 1 1 0 0,1-1-1 0 0,-1 0 0 0 0,1 0 1 0 0,0 1-1 0 0,-1-1 0 0 0,1 0 0 0 0,0 0 1 0 0,1 0-1 0 0,-1 0 0 0 0,0 0 1 0 0,0 0-1 0 0,1-1 0 0 0,-1 1 0 0 0,1 0 1 0 0,0-1-1 0 0,0 1 0 0 0,-1-1 1 0 0,1 0-1 0 0,0 1 0 0 0,0-1 0 0 0,0 0 1 0 0,0 0-1 0 0,0 0 0 0 0,0 0 1 0 0,1-1-1 0 0,-1 1 0 0 0,0 0 0 0 0,0-1 1 0 0,1 0-1 0 0,-1 1 0 0 0,0-1 1 0 0,1 0-1 0 0,-1 0 0 0 0,0-1 0 0 0,0 1 1 0 0,1 0-1 0 0,-1-1-24 0 0,9-2 75 0 0,0-1 0 0 0,-1 0-1 0 0,1-1 1 0 0,-1 0 0 0 0,0-1 0 0 0,-1 0-1 0 0,0 0 1 0 0,0-1 0 0 0,0-1 0 0 0,0 1 0 0 0,-1-1-1 0 0,-1-1 1 0 0,1 1 0 0 0,-1-1 0 0 0,-1-1 0 0 0,0 1-1 0 0,0-1 1 0 0,2-6-75 0 0,-7 17 10 0 0,-1 0 0 0 0,1-1 0 0 0,-1 1 0 0 0,1 0 0 0 0,-1 0 0 0 0,1-1 0 0 0,-1 1 0 0 0,1 0 0 0 0,0-1 0 0 0,0 1 0 0 0,-1-1 0 0 0,1 1 1 0 0,0-1-1 0 0,0 1 0 0 0,-1-1 0 0 0,1 1 0 0 0,0-1 0 0 0,0 0 0 0 0,0 0 0 0 0,0 1 0 0 0,0-1 0 0 0,0 0 0 0 0,0 0 0 0 0,-1 0 0 0 0,1 0 0 0 0,0 0 0 0 0,0 0 0 0 0,0 0 0 0 0,0 0 0 0 0,0 0 0 0 0,0-1 0 0 0,0 1 0 0 0,0 0 0 0 0,-1 0 0 0 0,1-1 0 0 0,0 1 0 0 0,0-1 0 0 0,0 1 0 0 0,-1-1 0 0 0,1 1 0 0 0,0-1 0 0 0,0 1 1 0 0,-1-1-1 0 0,1 0 0 0 0,0 1 0 0 0,-1-1 0 0 0,1 0 0 0 0,-1 0 0 0 0,1 1 0 0 0,-1-1 0 0 0,1 0 0 0 0,-1 0 0 0 0,0 0 0 0 0,1 0 0 0 0,-1 0 0 0 0,0 1 0 0 0,0-1 0 0 0,0 0 0 0 0,0 0 0 0 0,0 0 0 0 0,0 0-10 0 0,1 6-3 0 0,0 0 0 0 0,1 0 0 0 0,-1-1 0 0 0,1 1 0 0 0,0 0 1 0 0,0-1-1 0 0,0 1 0 0 0,0-1 0 0 0,1 1 0 0 0,0-1 0 0 0,0 0 0 0 0,0 0 0 0 0,0-1 0 0 0,1 1 0 0 0,0-1 0 0 0,-1 1 0 0 0,1-1 0 0 0,0 0 0 0 0,1-1 1 0 0,-1 1-1 0 0,0-1 0 0 0,1 0 0 0 0,-1 0 0 0 0,1 0 0 0 0,0 0 0 0 0,0-1 0 0 0,0 0 0 0 0,3 0 3 0 0,6-2-38 0 0,0-2 0 0 0,0 0 0 0 0,-1 0 0 0 0,1-2 0 0 0,-1 0 0 0 0,0 0 0 0 0,0-1 0 0 0,0-1 0 0 0,-1 0 0 0 0,0 0 0 0 0,0-1 0 0 0,-1-1 0 0 0,0 0 0 0 0,-1-1 0 0 0,0 0 0 0 0,0 0-1 0 0,-1-1 1 0 0,0 0 0 0 0,1-4 38 0 0,-1 0 85 0 0,0 0 126 0 0,-17 25-77 0 0,0 3-87 0 0,1 0 0 0 0,0 1 0 0 0,1-1 0 0 0,0 1 0 0 0,1 0 0 0 0,1 1 0 0 0,0-1 0 0 0,1 1 0 0 0,0 0 0 0 0,2-1 0 0 0,-1 1 0 0 0,2 14-47 0 0,0-26 14 0 0,1 0 0 0 0,0 0 0 0 0,0 0-1 0 0,0 0 1 0 0,0 0 0 0 0,0 0-1 0 0,1-1 1 0 0,-1 1 0 0 0,1 0-1 0 0,0-1 1 0 0,0 1 0 0 0,0-1 0 0 0,0 0-1 0 0,0 0 1 0 0,0 0 0 0 0,0 0-1 0 0,1 0 1 0 0,-1 0 0 0 0,1 0-1 0 0,0-1 1 0 0,-1 1 0 0 0,1-1 0 0 0,0 0-1 0 0,0 0 1 0 0,0 0 0 0 0,0 0-1 0 0,0 0 1 0 0,0-1 0 0 0,0 0-1 0 0,0 1 1 0 0,0-1 0 0 0,0 0-1 0 0,0 0 1 0 0,0-1 0 0 0,2 1-14 0 0,16-10 20 0 0,0-1 0 0 0,0-1 0 0 0,-1-1 0 0 0,-1-1 0 0 0,0 0 0 0 0,-1-1 0 0 0,-1-2 0 0 0,8-8-20 0 0,-7 6-66 0 0,0 2 0 0 0,1 0 0 0 0,1 1 0 0 0,0 1 0 0 0,1 1 0 0 0,1 1 0 0 0,18-8 66 0 0,-36 20-3 0 0,0 0 0 0 0,1 0 0 0 0,-1 1 0 0 0,0 0 0 0 0,1-1 0 0 0,-1 1-1 0 0,0 1 1 0 0,1-1 0 0 0,-1 1 0 0 0,0-1 0 0 0,0 1 0 0 0,1 1 0 0 0,-1-1-1 0 0,0 0 1 0 0,0 1 0 0 0,0 0 0 0 0,-1 0 0 0 0,1 0 0 0 0,0 1-1 0 0,-1-1 1 0 0,1 1 0 0 0,-1-1 0 0 0,0 1 0 0 0,0 1 0 0 0,0-1 0 0 0,0 0-1 0 0,0 1 1 0 0,-1-1 0 0 0,0 1 0 0 0,0 0 0 0 0,0-1 0 0 0,0 1 0 0 0,0 0-1 0 0,-1 0 1 0 0,1 1 0 0 0,-1-1 0 0 0,0 0 0 0 0,-1 0 0 0 0,1 1-1 0 0,-1 1 4 0 0,2 0-42 0 0,-1 1 0 0 0,-1 0 0 0 0,1-1 0 0 0,-1 1-1 0 0,-1 0 1 0 0,1-1 0 0 0,-1 1 0 0 0,0-1-1 0 0,0 1 1 0 0,-1-1 0 0 0,0 1 0 0 0,0-1-1 0 0,-1 0 1 0 0,1 0 0 0 0,-1 0 0 0 0,-1 0-1 0 0,1-1 1 0 0,-1 1 0 0 0,0-1 0 0 0,0 0 0 0 0,0 0-1 0 0,-5 4 43 0 0,-80 44-4685 0 0,68-49 3362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24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445 165 1068 0 0,'1'-5'111'0'0,"0"0"-1"0"0,0-1 1 0 0,0 1 0 0 0,-1-1-1 0 0,0 1 1 0 0,0-1 0 0 0,-1 1 0 0 0,0-1-1 0 0,0 1 1 0 0,0-1 0 0 0,0 1-1 0 0,-1 0 1 0 0,0 0 0 0 0,0-1-1 0 0,0 1 1 0 0,-1 1 0 0 0,1-1-1 0 0,-1 0 1 0 0,-1 1 0 0 0,1-1-1 0 0,0 1 1 0 0,-1 0 0 0 0,0 0-1 0 0,0 0 1 0 0,0 1 0 0 0,-1-1-1 0 0,1 1 1 0 0,-1 0 0 0 0,0 0-1 0 0,0 1 1 0 0,0-1 0 0 0,0 1-1 0 0,0 0 1 0 0,-1 1-111 0 0,-5-3 47 0 0,-1 1 0 0 0,1 1-1 0 0,-1 0 1 0 0,0 1 0 0 0,0 0 0 0 0,0 1 0 0 0,0 0-1 0 0,0 1 1 0 0,0 0 0 0 0,0 1 0 0 0,1 0 0 0 0,-1 1-1 0 0,1 0 1 0 0,-1 1 0 0 0,1 0 0 0 0,0 1-1 0 0,0 0 1 0 0,1 1 0 0 0,0 0 0 0 0,0 1 0 0 0,0 0-1 0 0,1 0 1 0 0,0 1 0 0 0,0 0 0 0 0,1 1 0 0 0,0 0-1 0 0,0 0 1 0 0,1 1 0 0 0,0 0 0 0 0,1 0 0 0 0,0 0-1 0 0,1 1 1 0 0,0 0 0 0 0,1 0 0 0 0,0 0-1 0 0,0 1 1 0 0,2-1 0 0 0,-1 1 0 0 0,1 0 0 0 0,0 7-47 0 0,2-13 22 0 0,1 0 0 0 0,-1 0 0 0 0,1 0 0 0 0,0-1 0 0 0,0 1 0 0 0,1 0 0 0 0,0 0 0 0 0,0-1 0 0 0,0 1 0 0 0,0-1 0 0 0,1 0-1 0 0,0 1 1 0 0,0-1 0 0 0,1 0 0 0 0,-1-1 0 0 0,1 1 0 0 0,0-1 0 0 0,0 1 0 0 0,1-1 0 0 0,-1-1 0 0 0,1 1 0 0 0,0-1 0 0 0,0 1 0 0 0,0-1 0 0 0,0-1 0 0 0,1 1 0 0 0,-1-1 0 0 0,1 0 0 0 0,-1 0 0 0 0,1 0 0 0 0,0-1 0 0 0,0 0 0 0 0,5 0-22 0 0,9 2 37 0 0,0-1 0 0 0,0-1-1 0 0,0-1 1 0 0,1-1-1 0 0,-1-1 1 0 0,0 0 0 0 0,0-1-1 0 0,-1-2 1 0 0,7-2-37 0 0,-20 7-17 0 0,0-1 0 0 0,0-1 0 0 0,0 1 1 0 0,0-1-1 0 0,0 0 0 0 0,-1 0 0 0 0,1-1 0 0 0,-1 1 0 0 0,1-1 1 0 0,-1 0-1 0 0,0-1 0 0 0,0 0 0 0 0,-1 1 0 0 0,1-1 0 0 0,-1-1 0 0 0,0 1 1 0 0,0-1-1 0 0,0 1 0 0 0,0-1 0 0 0,-1 0 0 0 0,0-1 0 0 0,0 1 0 0 0,0 0 1 0 0,-1-1-1 0 0,0 0 0 0 0,0 1 0 0 0,0-1 0 0 0,-1 0 0 0 0,0 0 0 0 0,0 0 1 0 0,0 0-1 0 0,-1 0 0 0 0,0 0 0 0 0,0 0 0 0 0,0-1 0 0 0,-1 0 17 0 0,-57-92 830 0 0,95 191-626 0 0,-28-72-117 0 0,10 14 86 0 0,-2 1 0 0 0,-1 1 1 0 0,-2 0-1 0 0,-1 1 0 0 0,-2 0 0 0 0,-2 1 0 0 0,-1 0 0 0 0,-2 1 0 0 0,0 26-173 0 0,-7-55 10 0 0,0 1-1 0 0,0 0 0 0 0,-2-1 1 0 0,1 1-1 0 0,-1-1 0 0 0,-1 0 1 0 0,0 0-1 0 0,0 0 0 0 0,-1 0 1 0 0,0-1-1 0 0,-1 0 1 0 0,0 0-1 0 0,0 0 0 0 0,-1-1 1 0 0,0 0-1 0 0,-1 0 0 0 0,0-1 1 0 0,0 0-1 0 0,0 0 0 0 0,-1 0 1 0 0,0-2-1 0 0,0 1 0 0 0,-1-1 1 0 0,1 0-1 0 0,-1-1 0 0 0,0 0 1 0 0,0-1-1 0 0,-1 0 1 0 0,1 0-1 0 0,-1-1 0 0 0,0 0-9 0 0,4-3-219 0 0,1 1 0 0 0,0-1 0 0 0,0 0 0 0 0,-1 0 0 0 0,1-1 0 0 0,0 0 0 0 0,0 0-1 0 0,0 0 1 0 0,0-1 0 0 0,1 0 0 0 0,-1 0 0 0 0,1 0 0 0 0,0-1 0 0 0,0 0 0 0 0,0 0 0 0 0,0 0-1 0 0,1 0 1 0 0,-1-1 0 0 0,1 0 0 0 0,0 0 0 0 0,1 0 0 0 0,-1 0 0 0 0,1-1 0 0 0,0 0 0 0 0,0 1 0 0 0,1-1-1 0 0,0 0 1 0 0,0 0 0 0 0,0 0 0 0 0,1 0 0 0 0,-1-1 0 0 0,2 1 0 0 0,-1 0 0 0 0,1 0 0 0 0,0-7 219 0 0,-1-9-1292 0 0</inkml:trace>
  <inkml:trace contextRef="#ctx0" brushRef="#br0" timeOffset="420.819">578 412 836 0 0,'15'-4'3415'0'0,"22"29"-3246"0"0,-36-24-36 0 0,9 7 56 0 0,-1 0 1 0 0,0 1-1 0 0,-1 0 1 0 0,0 0-1 0 0,0 1 1 0 0,-1 0-1 0 0,-1 0 0 0 0,1 1 1 0 0,-2 0-1 0 0,1 0 1 0 0,-1 0-1 0 0,1 7-189 0 0,-6-16 426 0 0,-3 9 349 0 0,1-10-721 0 0,-1 0-1 0 0,0 0 1 0 0,0 0-1 0 0,0 0 1 0 0,0-1 0 0 0,0 1-1 0 0,0-1 1 0 0,0 1-1 0 0,0-1 1 0 0,0 0-1 0 0,0 0 1 0 0,0-1-1 0 0,0 1 1 0 0,0-1-1 0 0,0 1 1 0 0,0-1-1 0 0,0 0 1 0 0,0 0-1 0 0,1 0 1 0 0,-1 0-1 0 0,0-1 1 0 0,0 1-1 0 0,1-1 1 0 0,-1 0-1 0 0,1 1 1 0 0,0-1 0 0 0,-1 0-1 0 0,1-1 1 0 0,0 1-1 0 0,0 0 1 0 0,0-1-1 0 0,1 1 1 0 0,-1-1-1 0 0,1 1 1 0 0,-1-1-1 0 0,1 0 1 0 0,0 1-1 0 0,0-1 1 0 0,0 0-1 0 0,0 0 1 0 0,0 0-1 0 0,1 0 1 0 0,-1 0-1 0 0,1 0 1 0 0,0 0-1 0 0,0 0 1 0 0,0 0-54 0 0,-1-6 9 0 0,0 0 0 0 0,1 0 0 0 0,0 1 0 0 0,1-1 0 0 0,0 0 0 0 0,0 0 0 0 0,1 1-1 0 0,0-1 1 0 0,0 1 0 0 0,1 0 0 0 0,0-1 0 0 0,1 1 0 0 0,0 1 0 0 0,0-1 0 0 0,0 0 0 0 0,1 1 0 0 0,0 0 0 0 0,1 0 0 0 0,-1 1 0 0 0,1-1 0 0 0,1 1 0 0 0,-1 0 0 0 0,1 1 0 0 0,0 0-1 0 0,0 0 1 0 0,1 0 0 0 0,0 1 0 0 0,-1 0 0 0 0,1 0 0 0 0,0 1 0 0 0,1 0 0 0 0,-1 1 0 0 0,1 0 0 0 0,-1 0 0 0 0,1 1 0 0 0,0 0 0 0 0,-1 0 0 0 0,1 1 0 0 0,1 0-9 0 0,2 3-40 0 0,0 1 1 0 0,-1 0 0 0 0,0 1-1 0 0,0 0 1 0 0,0 1 0 0 0,0 0 0 0 0,-1 1-1 0 0,0 0 1 0 0,0 1 0 0 0,-1-1-1 0 0,0 2 1 0 0,0 0 0 0 0,-1 0-1 0 0,0 0 1 0 0,-1 1 0 0 0,0 0-1 0 0,0 0 1 0 0,-1 1 0 0 0,-1 0 0 0 0,0 0-1 0 0,2 5 40 0 0,29 95-1561 0 0,-29-33-3976 0 0,-7-70 4361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22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12 1336 0 0,'0'0'696'0'0,"0"0"-74"0"0,0 0-61 0 0,0 0-36 0 0,0 0-85 0 0,0 0-36 0 0,0 0-6 0 0,0 0-15 0 0,0 0-83 0 0,0 0-34 0 0,0 0 30 0 0,0 0-74 0 0,2-11 508 0 0,-54 160-461 0 0,-33 110-193 0 0,62-165-420 0 0,19-89-227 0 0,-3-4-3467 0 0,0-1 2607 0 0</inkml:trace>
  <inkml:trace contextRef="#ctx0" brushRef="#br0" timeOffset="265.994">194 341 1204 0 0,'-5'-33'4816'0'0,"30"46"-3173"0"0,222 146-1276 0 0,-227-139-4244 0 0,-20-20 3172 0 0</inkml:trace>
  <inkml:trace contextRef="#ctx0" brushRef="#br0" timeOffset="516.373">281 362 2492 0 0,'9'0'712'0'0,"12"-3"28"0"0,2 0-164 0 0,-11 3-48 0 0,22-8-95 0 0,-13 5-49 0 0,-5 2-160 0 0,5-2-160 0 0,-1 1-8 0 0,3-1-428 0 0,-4-1-217 0 0,-5-1-715 0 0,-2-1 52 0 0,-8 2-212 0 0</inkml:trace>
  <inkml:trace contextRef="#ctx0" brushRef="#br0" timeOffset="765.626">138 113 1324 0 0,'-14'14'260'0'0,"1"2"-1"0"0,0 0 0 0 0,1 0 1 0 0,0 1-1 0 0,2 1 1 0 0,0-1-1 0 0,1 2 1 0 0,0-1-1 0 0,2 2 1 0 0,0-1-1 0 0,1 1 0 0 0,2-1 1 0 0,-1 2-1 0 0,2-1 1 0 0,0 16-260 0 0,6-21 110 0 0,1-1 1 0 0,0 0-1 0 0,1 0 1 0 0,0 0-1 0 0,2-1 1 0 0,-1 1-1 0 0,2-2 1 0 0,-1 1-1 0 0,2-1 0 0 0,0 0 1 0 0,0-1-1 0 0,1 0 1 0 0,0 0-1 0 0,1-1 1 0 0,1 0-1 0 0,-1-1 1 0 0,1-1-1 0 0,1 1 1 0 0,-1-2-1 0 0,2 0 1 0 0,-1-1-1 0 0,9 3-110 0 0,-3 0 84 0 0,1-1 0 0 0,0-1 1 0 0,0-1-1 0 0,1-1 0 0 0,-1-1 0 0 0,1-1 1 0 0,0 0-1 0 0,0-2 0 0 0,0 0 0 0 0,0-1 1 0 0,0-2-1 0 0,6-1-84 0 0,210-46 461 0 0,-229 47-458 0 0,0-1 0 0 0,1 0 0 0 0,-1-1 0 0 0,0 0-1 0 0,-1 0 1 0 0,1 0 0 0 0,-1-1 0 0 0,1-1-1 0 0,-2 1 1 0 0,1-1 0 0 0,-1 0 0 0 0,1-1 0 0 0,-2 1-1 0 0,1-1 1 0 0,-1 0 0 0 0,0-1 0 0 0,0 1 0 0 0,-1-1-1 0 0,0 0 1 0 0,-1 0 0 0 0,1 0 0 0 0,-2-1-1 0 0,1 1 1 0 0,-1-1 0 0 0,0 0 0 0 0,0-4-3 0 0,-40-96-363 0 0,29 96 300 0 0,-6-11-93 0 0,-2 2-1 0 0,0 0 1 0 0,-1 0-1 0 0,-2 2 1 0 0,0 1-1 0 0,-1 0 0 0 0,0 1 1 0 0,-2 2-1 0 0,0 0 1 0 0,-1 1-1 0 0,0 2 1 0 0,-1 0-1 0 0,-18-5 157 0 0,-1 12-3710 0 0,33 6 2434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4:31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40 568 1600 0 0,'-1'-1'101'0'0,"1"1"0"0"0,-1-1 0 0 0,1 0 0 0 0,0 0 0 0 0,-1 0 0 0 0,1 0 0 0 0,0 0 0 0 0,0 0 0 0 0,0 0 0 0 0,0 0 0 0 0,0 0 0 0 0,0 0 0 0 0,0 1 0 0 0,0-1 0 0 0,0 0 0 0 0,0 0 1 0 0,0 0-1 0 0,1 0 0 0 0,-1 0 0 0 0,0 0 0 0 0,1 0 0 0 0,-1 0 0 0 0,1 1 0 0 0,-1-1 0 0 0,1 0 0 0 0,-1 0 0 0 0,1 0 0 0 0,-1 1 0 0 0,1-1 0 0 0,0 0 0 0 0,-1 1 0 0 0,1-1 0 0 0,0 1 0 0 0,0-1 0 0 0,-1 1 0 0 0,1-1 0 0 0,0 1 0 0 0,0-1 0 0 0,0 1 0 0 0,0 0 0 0 0,0-1 0 0 0,0 1 0 0 0,0 0 0 0 0,0 0 0 0 0,-1 0 0 0 0,1 0 0 0 0,0 0 0 0 0,0 0 0 0 0,0 0 0 0 0,0 0 0 0 0,0 0 0 0 0,0 0 0 0 0,0 0 0 0 0,0 1 0 0 0,0-1 0 0 0,0 0 0 0 0,0 1 0 0 0,0-1-101 0 0,-5 331 1078 0 0,16 12-59 0 0,-11-123 128 0 0,15-186-630 0 0,-44-47-215 0 0,17-10-331 0 0,1 0-1 0 0,0-2 1 0 0,2 1-1 0 0,1-1 1 0 0,1 0-1 0 0,1 0 1 0 0,1-1-1 0 0,2 1 1 0 0,0-1-1 0 0,2 0 1 0 0,0 0-1 0 0,4-17 30 0 0,-4-8-154 0 0,2 24 97 0 0,0-1 1 0 0,2 1-1 0 0,1 0 1 0 0,1 0-1 0 0,1 0 1 0 0,1 1-1 0 0,9-17 57 0 0,-9 23-48 0 0,1 0 0 0 0,1 0 0 0 0,1 1 0 0 0,0 0 0 0 0,2 0 0 0 0,0 2 0 0 0,1 0 0 0 0,1 0 0 0 0,0 1 0 0 0,1 1 0 0 0,1 1 0 0 0,0 0 0 0 0,1 1 0 0 0,16-8 48 0 0,-31 20-8 0 0,0-1 0 0 0,0 1-1 0 0,0 0 1 0 0,0 0 0 0 0,0 0 0 0 0,1 0 0 0 0,-1 1 0 0 0,0-1 0 0 0,1 1 0 0 0,-1 0 0 0 0,0 0 0 0 0,1 0 0 0 0,-1 0 0 0 0,0 1 0 0 0,1-1 0 0 0,-1 1 0 0 0,0 0 0 0 0,0 0 0 0 0,0 0 0 0 0,1 1 0 0 0,-1-1 0 0 0,0 1 0 0 0,-1-1 0 0 0,1 1 0 0 0,0 0 0 0 0,0 0 0 0 0,-1 0 0 0 0,1 1 0 0 0,-1-1 0 0 0,0 0 0 0 0,0 1 0 0 0,0 0 0 0 0,0-1 0 0 0,0 1 0 0 0,0 0-1 0 0,-1 0 1 0 0,1 0 0 0 0,-1 0 0 0 0,0 0 0 0 0,0 1 0 0 0,0-1 0 0 0,0 0 0 0 0,-1 0 0 0 0,1 1 0 0 0,-1-1 0 0 0,0 2 8 0 0,5 5 7 0 0,-1 1 0 0 0,-1 0 0 0 0,1 0 0 0 0,-2 0 0 0 0,0 1 0 0 0,0-1 0 0 0,-1 0 0 0 0,0 1 0 0 0,-1-1 0 0 0,0 1 0 0 0,-1-1 0 0 0,0 1 0 0 0,-1-1 0 0 0,-1 0 0 0 0,1 1 0 0 0,-2-1 0 0 0,1-1 0 0 0,-2 1 0 0 0,1 0 0 0 0,-2-1 0 0 0,1 0 0 0 0,-1 0 0 0 0,-1-1 0 0 0,1 0 0 0 0,-2 0 0 0 0,1 0 0 0 0,-1-1 0 0 0,-1 0 0 0 0,1 0 0 0 0,-1-1 0 0 0,-1 0 0 0 0,-1 0-7 0 0,-115 29-854 0 0,124-36 313 0 0,-13-2-1133 0 0,-8-28-2083 0 0,26 22 2483 0 0</inkml:trace>
  <inkml:trace contextRef="#ctx0" brushRef="#br0" timeOffset="352.072">426 714 1164 0 0,'1'-2'124'0'0,"0"0"1"0"0,0 1-1 0 0,0-1 0 0 0,0 0 0 0 0,1 1 0 0 0,-1-1 1 0 0,1 1-1 0 0,-1-1 0 0 0,1 1 0 0 0,-1-1 1 0 0,1 1-1 0 0,0 0 0 0 0,0 0 0 0 0,-1 0 1 0 0,1 0-1 0 0,0 0 0 0 0,0 1 0 0 0,0-1 0 0 0,0 0 1 0 0,0 1-1 0 0,0 0 0 0 0,0-1 0 0 0,0 1 1 0 0,1 0-1 0 0,-1 0 0 0 0,0 0 0 0 0,0 0 0 0 0,0 0 1 0 0,0 1-1 0 0,0-1 0 0 0,0 1 0 0 0,0-1 1 0 0,0 1-1 0 0,0 0 0 0 0,0 0 0 0 0,0 0 1 0 0,0 0-125 0 0,11 10 95 0 0,-1-1 1 0 0,-1 2 0 0 0,0-1 0 0 0,-1 1-1 0 0,0 1 1 0 0,-1 0 0 0 0,0 1 0 0 0,-1-1 0 0 0,-1 2-1 0 0,0-1 1 0 0,-1 1 0 0 0,1 4-96 0 0,-6-17 112 0 0,0 0-1 0 0,0 0 1 0 0,0 0 0 0 0,0 0-1 0 0,-1 0 1 0 0,1 0 0 0 0,-1 0-1 0 0,0 0 1 0 0,1 0 0 0 0,-1 0 0 0 0,0 0-1 0 0,0 0 1 0 0,-1 0 0 0 0,1 0-1 0 0,0 0 1 0 0,-1 1 0 0 0,1-1-1 0 0,-1 0 1 0 0,1 0 0 0 0,-1-1-1 0 0,0 1 1 0 0,0 0 0 0 0,0 0-1 0 0,0 0 1 0 0,0 0 0 0 0,-1-1 0 0 0,1 1-1 0 0,0-1 1 0 0,-2 2-112 0 0,3-3 25 0 0,-1 1 0 0 0,1-1 0 0 0,-1 0 1 0 0,1 1-1 0 0,-1-1 0 0 0,0 0 0 0 0,1 0 0 0 0,-1 0 0 0 0,1 1 0 0 0,-1-1 1 0 0,1 0-1 0 0,-1 0 0 0 0,1 0 0 0 0,-1 0 0 0 0,0 0 0 0 0,1 0 0 0 0,-1 0 1 0 0,1 0-1 0 0,-1 0 0 0 0,1-1 0 0 0,-1 1 0 0 0,1 0 0 0 0,-1 0 1 0 0,0 0-1 0 0,1-1 0 0 0,-1 1 0 0 0,1 0 0 0 0,-1 0 0 0 0,1-1 0 0 0,0 1 1 0 0,-1-1-1 0 0,1 1 0 0 0,-1 0 0 0 0,1-1 0 0 0,0 1 0 0 0,-1-1 1 0 0,1 1-1 0 0,0-1 0 0 0,-1 1 0 0 0,1-1 0 0 0,0 1 0 0 0,0-1 0 0 0,-1 1 1 0 0,1-1-1 0 0,0 1 0 0 0,0-1 0 0 0,0 1 0 0 0,0-1 0 0 0,0 0 0 0 0,0 1 1 0 0,0-1-1 0 0,0 1 0 0 0,0-1 0 0 0,0 1 0 0 0,0-1 0 0 0,0 0 1 0 0,0 1-1 0 0,1-1 0 0 0,-1 1 0 0 0,0-1 0 0 0,0 1 0 0 0,1-1 0 0 0,-1 1 1 0 0,0-1-1 0 0,1 1-25 0 0,12-18-166 0 0,1 2 0 0 0,0-1 0 0 0,2 2 0 0 0,0 0 0 0 0,0 1 1 0 0,2 1-1 0 0,-1 0 0 0 0,2 2 0 0 0,0 0 0 0 0,0 0 0 0 0,1 2 0 0 0,0 1 1 0 0,0 0-1 0 0,1 2 0 0 0,0 0 0 0 0,9-1 166 0 0,19-9-979 0 0,106-38-4462 0 0,-131 41 4159 0 0</inkml:trace>
  <inkml:trace contextRef="#ctx0" brushRef="#br0" timeOffset="862.992">1347 675 928 0 0,'-227'58'3804'0'0,"216"-55"-3739"0"0,1 2-1 0 0,-1-1 0 0 0,1 2 0 0 0,0-1 1 0 0,1 1-1 0 0,0 1 0 0 0,0 0 1 0 0,0 0-1 0 0,1 1 0 0 0,0 0 0 0 0,0 0 1 0 0,1 1-1 0 0,0 0 0 0 0,0 0 0 0 0,1 0 1 0 0,0 1-1 0 0,1 0 0 0 0,-3 9-64 0 0,38 33 357 0 0,-25-49-312 0 0,5 3-1 0 0,1 0 0 0 0,-1-1 0 0 0,1 0 1 0 0,0-1-1 0 0,0 0 0 0 0,1-1 1 0 0,-1-1-1 0 0,1 1 0 0 0,-1-2 1 0 0,1 0-1 0 0,0 0 0 0 0,0-1 0 0 0,0 0 1 0 0,10-2-45 0 0,5 1 4 0 0,-4 1-14 0 0,1-1-1 0 0,0-2 1 0 0,-1-1 0 0 0,0 0-1 0 0,0-2 1 0 0,0 0-1 0 0,-1-2 1 0 0,12-5 10 0 0,-29 12-3 0 0,0-1 0 0 0,0 1 0 0 0,0-1 0 0 0,0 0 1 0 0,0-1-1 0 0,-1 1 0 0 0,1-1 0 0 0,-1 0 0 0 0,1 0 0 0 0,-1 0 0 0 0,0 0 0 0 0,0-1 0 0 0,0 0 1 0 0,-1 0-1 0 0,1 0 0 0 0,-1 0 0 0 0,0-1 0 0 0,0 1 0 0 0,-1-1 0 0 0,1 1 0 0 0,-1-1 0 0 0,0 0 1 0 0,0 0-1 0 0,-1 0 0 0 0,1 0 0 0 0,-1-1 0 0 0,0 1 0 0 0,-1 0 0 0 0,1 0 0 0 0,-1-1 0 0 0,0 1 1 0 0,0 0-1 0 0,-1-1 0 0 0,1 1 0 0 0,-1 0 0 0 0,-1-4 3 0 0,-11-5-12 0 0,0 2 0 0 0,-1-1 1 0 0,0 2-1 0 0,0-1 0 0 0,-1 2 0 0 0,-1 0 1 0 0,0 1-1 0 0,0 1 0 0 0,-1 0 1 0 0,0 1-1 0 0,0 1 0 0 0,-1 1 0 0 0,1 0 1 0 0,-1 1-1 0 0,0 1 0 0 0,0 1 0 0 0,-1 0 1 0 0,-8 1 11 0 0,-10 3-1330 0 0,64 0-485 0 0,2-2 719 0 0,-7 0-80 0 0</inkml:trace>
  <inkml:trace contextRef="#ctx0" brushRef="#br0" timeOffset="1398.62">1768 412 1280 0 0,'-36'-141'3956'0'0,"36"139"-3913"0"0,-1 1 0 0 0,1-1 0 0 0,-1 1 0 0 0,0-1 0 0 0,0 1 0 0 0,0-1 0 0 0,0 1 0 0 0,0-1 0 0 0,0 1 0 0 0,0 0 0 0 0,0-1 0 0 0,-1 1 1 0 0,1 0-1 0 0,0 0 0 0 0,-1 0 0 0 0,1 0 0 0 0,-1 0 0 0 0,1 0 0 0 0,-1 1 0 0 0,1-1 0 0 0,-1 0 0 0 0,0 1 0 0 0,1-1 0 0 0,-1 1 0 0 0,0 0 0 0 0,1-1 0 0 0,-1 1 0 0 0,0 0 0 0 0,0 0 1 0 0,1 0-1 0 0,-1 0 0 0 0,0 1 0 0 0,0-1 0 0 0,1 0 0 0 0,-1 1 0 0 0,0-1 0 0 0,1 1 0 0 0,-2 0-43 0 0,-21 46 119 0 0,3 1 0 0 0,2 1 0 0 0,2 1 0 0 0,2 0 0 0 0,3 1 0 0 0,1 1 0 0 0,3-1 0 0 0,3 2 0 0 0,1-1 0 0 0,3 0 0 0 0,2 1 0 0 0,6 36-119 0 0,-7-10 254 0 0,0-78-238 0 0,-1-1 0 0 0,1 1 1 0 0,-1 0-1 0 0,1-1 0 0 0,-1 1 0 0 0,1 0 0 0 0,0 0 0 0 0,-1-1 0 0 0,1 1 1 0 0,0 0-1 0 0,0 0 0 0 0,-1 0 0 0 0,1 0 0 0 0,0 0 0 0 0,0-1 0 0 0,0 1 0 0 0,0 0 1 0 0,0 0-1 0 0,0 0 0 0 0,0 0 0 0 0,1-1 0 0 0,-1 1 0 0 0,0 0 0 0 0,0 0 1 0 0,1 0-1 0 0,-1 0 0 0 0,0-1 0 0 0,1 1 0 0 0,-1 0 0 0 0,1 0 0 0 0,-1-1 1 0 0,1 1-1 0 0,-1 0 0 0 0,1-1 0 0 0,-1 1 0 0 0,1-1 0 0 0,0 1 0 0 0,-1-1 1 0 0,1 1-1 0 0,0-1 0 0 0,0 1 0 0 0,-1-1 0 0 0,1 0 0 0 0,0 1 0 0 0,0-1 0 0 0,0 0 1 0 0,-1 0-1 0 0,1 1 0 0 0,0-1 0 0 0,0 0 0 0 0,0 0 0 0 0,0 0 0 0 0,0 0 1 0 0,-1 0-1 0 0,1 0 0 0 0,0 0 0 0 0,0-1 0 0 0,0 1-16 0 0,38-42 183 0 0,-22 22-98 0 0,1-1-97 0 0,1 1 0 0 0,1 2 0 0 0,0 0-1 0 0,1 1 1 0 0,1 0 0 0 0,1 2 0 0 0,0 1-1 0 0,1 1 1 0 0,0 1 0 0 0,1 1 0 0 0,1 1-1 0 0,-1 1 1 0 0,1 2 0 0 0,3 0 12 0 0,-27 7 2 0 0,0 0 1 0 0,0 0-1 0 0,0 0 1 0 0,0 1-1 0 0,0-1 0 0 0,0 1 1 0 0,0-1-1 0 0,0 1 1 0 0,-1 0-1 0 0,1 0 1 0 0,0 0-1 0 0,0 0 0 0 0,0 0 1 0 0,-1 0-1 0 0,1 0 1 0 0,0 1-1 0 0,-1-1 1 0 0,1 0-1 0 0,-1 1 0 0 0,0-1 1 0 0,0 1-1 0 0,1 0 1 0 0,-1-1-1 0 0,0 1 1 0 0,0 0-1 0 0,0 0 1 0 0,-1 0-1 0 0,1 0 0 0 0,0 0 1 0 0,-1 0-1 0 0,1 0 1 0 0,-1 0-1 0 0,0 0 1 0 0,1 0-1 0 0,-1 0 0 0 0,0 0 1 0 0,0 0-1 0 0,-1 0 1 0 0,1 0-1 0 0,0 0 1 0 0,-1 0-1 0 0,1 0 0 0 0,-1 0 1 0 0,0 0-1 0 0,1 0 1 0 0,-1 0-1 0 0,0-1 1 0 0,0 1-1 0 0,0 0 0 0 0,0 0 1 0 0,-1-1-1 0 0,1 1 1 0 0,0-1-1 0 0,-1 1 1 0 0,1-1-1 0 0,-1 1 0 0 0,1-1 1 0 0,-1 0-1 0 0,0 0 1 0 0,0 0-1 0 0,1 0 1 0 0,-1 0-1 0 0,0 0 0 0 0,0-1 1 0 0,-2 1-3 0 0,-13 13-6 0 0,-1-2 1 0 0,0-1-1 0 0,-1 0 0 0 0,-1-1 1 0 0,0-1-1 0 0,0-1 1 0 0,-1-1-1 0 0,1 0 0 0 0,-2-2 1 0 0,1 0-1 0 0,0-2 1 0 0,-7 0 5 0 0,14 5-3448 0 0,55-7 1518 0 0,-17-2 750 0 0,6 1-96 0 0</inkml:trace>
  <inkml:trace contextRef="#ctx0" brushRef="#br0" timeOffset="2528.502">2497 774 896 0 0,'11'-29'5415'0'0,"-52"-13"-4421"0"0,25 39-978 0 0,0 1 1 0 0,1 0-1 0 0,-1 1 1 0 0,0 1-1 0 0,0 0 1 0 0,0 1-1 0 0,0 1 1 0 0,0 1 0 0 0,1 0-1 0 0,-1 1 1 0 0,-11 4-17 0 0,16-4 33 0 0,1-2-5 0 0,0 0 1 0 0,0 1-1 0 0,0 1 1 0 0,0 0-1 0 0,1 0 1 0 0,0 0-1 0 0,0 1 1 0 0,0 1-1 0 0,0 0 1 0 0,1 0-1 0 0,0 0 1 0 0,0 1-1 0 0,1 0 1 0 0,-1 1-1 0 0,-2 4-28 0 0,11-10 11 0 0,-1 0 1 0 0,0 0-1 0 0,1 1 0 0 0,-1-1 0 0 0,1 0 0 0 0,0 0 0 0 0,0 0 0 0 0,0 0 0 0 0,0 0 0 0 0,0 0 0 0 0,0 0 0 0 0,0 0 0 0 0,1-1 0 0 0,-1 1 0 0 0,1 0 0 0 0,-1-1 0 0 0,1 1 0 0 0,0-1 0 0 0,-1 0 1 0 0,1 1-1 0 0,0-1 0 0 0,0 0 0 0 0,0 0 0 0 0,0 0 0 0 0,0 0 0 0 0,0-1 0 0 0,0 1 0 0 0,1 0 0 0 0,-1-1 0 0 0,0 0 0 0 0,0 1 0 0 0,0-1 0 0 0,1 0 0 0 0,-1 0 0 0 0,0 0 0 0 0,2-1-11 0 0,172 13 286 0 0,-174-12-235 0 0,16-1 95 0 0,-33 6 35 0 0,16-5-188 0 0,0 0 0 0 0,0 0 0 0 0,0 1 0 0 0,0-1 0 0 0,0 0 0 0 0,0 0 0 0 0,0 1 0 0 0,0-1-1 0 0,0 0 1 0 0,0 1 0 0 0,0-1 0 0 0,-1 1 0 0 0,1-1 0 0 0,0 1 0 0 0,0-1 0 0 0,0 1 0 0 0,-1 0 0 0 0,1-1 0 0 0,0 1 0 0 0,-1 0 0 0 0,1 0 0 0 0,0 0 0 0 0,-1-1 0 0 0,1 1 0 0 0,-1 0 0 0 0,0 0 0 0 0,1 0 0 0 0,-1 0 0 0 0,1 0 0 0 0,-1 0 0 0 0,0 0 0 0 0,0 0 0 0 0,0 0-1 0 0,0 0 1 0 0,0 0 0 0 0,0 0 0 0 0,0 0 0 0 0,0 0 0 0 0,0 0 0 0 0,0 0 0 0 0,0 0 0 0 0,0 0 0 0 0,-1 0 0 0 0,1 0 0 0 0,-1 0 0 0 0,1-1 0 0 0,0 1 0 0 0,-1 0 0 0 0,1 0 0 0 0,-1 0 0 0 0,0 0 0 0 0,1-1 0 0 0,-1 1 0 0 0,0 0 0 0 0,1 0 0 0 0,-1-1 0 0 0,0 1 0 0 0,0-1-1 0 0,0 1 1 0 0,1-1 0 0 0,-1 1 0 0 0,0-1 0 0 0,0 1 0 0 0,0-1 0 0 0,0 0 0 0 0,0 1 0 0 0,0-1 0 0 0,-1 0 7 0 0,24 4-104 0 0,0-1-1 0 0,0-1 1 0 0,0-1-1 0 0,0-1 1 0 0,0-1 0 0 0,0-1-1 0 0,0 0 1 0 0,0-2-1 0 0,0-1 1 0 0,-1-1-1 0 0,0 0 1 0 0,0-2 0 0 0,0 0-1 0 0,-1-1 1 0 0,0-1-1 0 0,-1-1 1 0 0,0-1-1 0 0,-1-1 1 0 0,10-9 104 0 0,-13 3-88 0 0,-1-1 1 0 0,-1-1 0 0 0,-1 0-1 0 0,0 0 1 0 0,-2-1-1 0 0,0-1 1 0 0,-2 0-1 0 0,-1 0 1 0 0,0-1-1 0 0,-2 1 1 0 0,0-1 0 0 0,-2 0-1 0 0,0-18 88 0 0,4-158 1150 0 0,-60 49 364 0 0,54 152-1509 0 0,-1-1 0 0 0,0 1-1 0 0,0 0 1 0 0,0-1 0 0 0,0 1-1 0 0,0 0 1 0 0,0-1 0 0 0,0 1 0 0 0,0-1-1 0 0,0 1 1 0 0,0 0 0 0 0,-1-1-1 0 0,1 1 1 0 0,0-1 0 0 0,0 1-1 0 0,-1-1 1 0 0,1 1 0 0 0,0-1-1 0 0,0 1 1 0 0,-1-1 0 0 0,1 1-1 0 0,-1-1 1 0 0,1 1 0 0 0,0-1-1 0 0,-1 1 1 0 0,1-1 0 0 0,-1 0-1 0 0,1 1 1 0 0,-1-1 0 0 0,1 0-1 0 0,-1 1 1 0 0,1-1 0 0 0,-1 0-1 0 0,0 0 1 0 0,1 1 0 0 0,-1-1-1 0 0,1 0 1 0 0,-1 0 0 0 0,0 0 0 0 0,1 0-1 0 0,-1 0 1 0 0,1 0 0 0 0,-1 0-1 0 0,0 0 1 0 0,1 0 0 0 0,-1 0-1 0 0,1 0 1 0 0,-1 0 0 0 0,0-1-1 0 0,1 1 1 0 0,-1 0 0 0 0,1 0-1 0 0,-1-1 1 0 0,1 1 0 0 0,-1 0-1 0 0,1-1 1 0 0,-1 1 0 0 0,1 0-1 0 0,-1-1 1 0 0,1 1 0 0 0,0-1-1 0 0,-1 1 1 0 0,1-1 0 0 0,-1 1-1 0 0,1-1 1 0 0,0 1 0 0 0,-1-1-1 0 0,1 0-4 0 0,-20 63-27 0 0,18-53 60 0 0,-14 66 8 0 0,3 0 0 0 0,4 0-1 0 0,3 1 1 0 0,3 0 0 0 0,6 59-41 0 0,-2-32 213 0 0,0-102-214 0 0,-1 0 1 0 0,1 0-1 0 0,0 0 0 0 0,-1-1 0 0 0,1 1 0 0 0,0 0 0 0 0,0 0 1 0 0,0-1-1 0 0,-1 1 0 0 0,1-1 0 0 0,0 1 0 0 0,0-1 1 0 0,0 1-1 0 0,0-1 0 0 0,0 0 0 0 0,0 1 0 0 0,0-1 0 0 0,0 0 1 0 0,0 0-1 0 0,0 0 0 0 0,0 0 0 0 0,0 0 0 0 0,0 0 1 0 0,1 0-1 0 0,-1 0 0 0 0,0 0 0 0 0,0 0 0 0 0,0 0 0 0 0,0-1 1 0 0,0 1-1 0 0,0-1 0 0 0,0 1 0 0 0,0 0 0 0 0,-1-1 1 0 0,1 1-1 0 0,0-1 0 0 0,0 0 0 0 0,0 1 0 0 0,0-1 1 0 0,-1 0-1 0 0,1 0 0 0 0,0 1 0 0 0,0-1 0 0 0,-1 0 0 0 0,1 0 1 0 0,69-60-48 0 0,-61 50 34 0 0,1 1 0 0 0,1 0 0 0 0,0 1 0 0 0,0 0 0 0 0,0 0 0 0 0,1 1 0 0 0,1 1 0 0 0,-1 0 1 0 0,1 0-1 0 0,0 2 0 0 0,1-1 0 0 0,-1 2 0 0 0,1 0 0 0 0,5-1 14 0 0,-16 6 6 0 0,-1-1-1 0 0,1 1 1 0 0,0 0 0 0 0,-1 0-1 0 0,1 0 1 0 0,-1 0 0 0 0,0 0-1 0 0,1 1 1 0 0,-1-1 0 0 0,0 1-1 0 0,0-1 1 0 0,0 1 0 0 0,0 0-1 0 0,0 0 1 0 0,0 0 0 0 0,0 0-1 0 0,-1 0 1 0 0,1 0 0 0 0,-1 0-1 0 0,1 1 1 0 0,-1-1 0 0 0,0 1-1 0 0,0-1 1 0 0,0 1 0 0 0,0-1-1 0 0,0 1 1 0 0,-1-1 0 0 0,1 1-1 0 0,-1 0 1 0 0,0-1 0 0 0,0 1-1 0 0,0 0 1 0 0,0-1 0 0 0,0 1-1 0 0,0 0 1 0 0,-1-1 0 0 0,1 1-1 0 0,-1 0 1 0 0,0-1 0 0 0,0 1-1 0 0,0-1 1 0 0,0 1 0 0 0,0-1-1 0 0,-1 0 1 0 0,1 1 0 0 0,-1-1-1 0 0,1 0 1 0 0,-1 0 0 0 0,0 0-1 0 0,0 0 1 0 0,0 0 0 0 0,0 0-1 0 0,0-1 1 0 0,-1 1-6 0 0,-4 8 39 0 0,-1 0-1 0 0,-1 0 1 0 0,0-1-1 0 0,0 0 1 0 0,0-1-1 0 0,-1 0 1 0 0,-1 0-1 0 0,1-1 1 0 0,-1 0-1 0 0,0-1 1 0 0,-1-1 0 0 0,1 1-1 0 0,-10 1-38 0 0,-45 25-796 0 0,55-28 634 0 0,13-3-5727 0 0,10-3 4683 0 0</inkml:trace>
  <inkml:trace contextRef="#ctx0" brushRef="#br0" timeOffset="2813">3352 750 1048 0 0,'-4'27'4585'0'0,"12"44"-3577"0"0,40-4-762 0 0,-20-59-3431 0 0,-24-12 1911 0 0,-4-2 6 0 0</inkml:trace>
  <inkml:trace contextRef="#ctx0" brushRef="#br0" timeOffset="3147.521">3388 343 1096 0 0,'-16'-70'9195'0'0,"16"70"-9064"0"0,0 0 1 0 0,-4-44 2891 0 0,15 47-13540 0 0,-11-1 9193 0 0</inkml:trace>
  <inkml:trace contextRef="#ctx0" brushRef="#br0" timeOffset="4098.668">3519 1138 1324 0 0,'60'-16'4384'0'0,"23"-39"-3854"0"0,-67 42-183 0 0,36-32-146 0 0,-2-2 1 0 0,-2-2 0 0 0,-2-2-1 0 0,-3-3 1 0 0,-2-1 0 0 0,-2-2-1 0 0,-3-1 1 0 0,-2-2 0 0 0,-3-2-1 0 0,13-41-201 0 0,-29 68 141 0 0,-3 1-1 0 0,-1-2 1 0 0,-1 0 0 0 0,-2 0-1 0 0,-2 0 1 0 0,-1-1-1 0 0,-2 0 1 0 0,-1-24-141 0 0,-2 59 0 0 0,1 0 0 0 0,-1 0 0 0 0,0-1 0 0 0,0 1 0 0 0,0 0 1 0 0,0 0-1 0 0,0-1 0 0 0,0 1 0 0 0,0 0 0 0 0,-1 0 0 0 0,1-1 1 0 0,-1 1-1 0 0,0 0 0 0 0,0 0 0 0 0,0 0 0 0 0,0 0 0 0 0,0 0 1 0 0,0 0-1 0 0,0 0 0 0 0,-1 0 0 0 0,1 0 0 0 0,0 1 0 0 0,-1-1 1 0 0,0 1-1 0 0,1-1 0 0 0,-1 1 0 0 0,0-1 0 0 0,0 1 0 0 0,0 0 1 0 0,0 0-1 0 0,0 0 0 0 0,0 0 0 0 0,0 0 0 0 0,0 0 0 0 0,0 1 1 0 0,-1-1-1 0 0,1 1 0 0 0,0-1 0 0 0,0 1 0 0 0,-1 0 0 0 0,1 0 1 0 0,0 0-1 0 0,0 0 0 0 0,-1 0 0 0 0,1 1 0 0 0,0-1 0 0 0,0 1 1 0 0,-1-1-1 0 0,1 1 0 0 0,0 0 0 0 0,0 0 0 0 0,0 0 0 0 0,0 0 1 0 0,0 0-1 0 0,0 1 0 0 0,0-1 0 0 0,1 0 0 0 0,-1 1 0 0 0,0-1 1 0 0,0 2-1 0 0,-13 15 5 0 0,0 0 1 0 0,2 1 0 0 0,0 0 0 0 0,1 1 0 0 0,1 0 0 0 0,1 1 0 0 0,1 0 0 0 0,1 1 0 0 0,1 0-1 0 0,1 0 1 0 0,0 0 0 0 0,2 1 0 0 0,1 0 0 0 0,0 0 0 0 0,2 0 0 0 0,1 0 0 0 0,2 18-6 0 0,-1-22 2 0 0,1 0 0 0 0,1-1 0 0 0,0 1 1 0 0,2-1-1 0 0,0 0 0 0 0,1 0 0 0 0,1 0 1 0 0,0-1-1 0 0,1 0 0 0 0,1-1 0 0 0,1 0 0 0 0,0 0 1 0 0,1-1-1 0 0,1 0 0 0 0,1-1 0 0 0,0 0 1 0 0,0-1-1 0 0,1-1 0 0 0,1 0 0 0 0,0-1 1 0 0,1 0-1 0 0,0-2 0 0 0,0 1 0 0 0,1-2 1 0 0,0 0-1 0 0,1-2 0 0 0,-1 1 0 0 0,1-2 1 0 0,1-1-1 0 0,-1 0 0 0 0,1-1 0 0 0,-1-1 1 0 0,16 0-3 0 0,-31-3-1 0 0,0-1 1 0 0,1 1 0 0 0,-1-1 0 0 0,0 1 0 0 0,0-1 0 0 0,0 0 0 0 0,-1 0 0 0 0,1-1 0 0 0,0 1 0 0 0,-1-1 0 0 0,1 1-1 0 0,-1-1 1 0 0,0 0 0 0 0,0 1 0 0 0,0-1 0 0 0,0 0 0 0 0,0-1 0 0 0,-1 1 0 0 0,0 0 0 0 0,1 0 0 0 0,-1-1-1 0 0,0 1 1 0 0,-1-1 0 0 0,1 1 0 0 0,0-1 0 0 0,-1 1 0 0 0,0-1 0 0 0,0 0 0 0 0,0 4 20 0 0,0 0 13 0 0,-16-19 25 0 0,9-1-47 0 0,43 44-2543 0 0,-35-22-2397 0 0,-2-4 3845 0 0</inkml:trace>
  <inkml:trace contextRef="#ctx0" brushRef="#br0" timeOffset="4591.675">4650 249 1768 0 0,'-12'-27'8226'0'0,"-7"-7"-5798"0"0,2 55-2920 0 0,9-9 54 0 0,0-44 1027 0 0,-1-13-4633 0 0,25 37-1220 0 0,-7 7 4115 0 0</inkml:trace>
  <inkml:trace contextRef="#ctx0" brushRef="#br0" timeOffset="4926.377">4865 204 1556 0 0,'10'-6'2772'0'0,"-15"23"131"0"0,-8 15-2751 0 0,0 0 1 0 0,3 1-1 0 0,0 0 0 0 0,2 0 0 0 0,2 1 0 0 0,1 0 0 0 0,0 31-152 0 0,0 222 694 0 0,7-170-3581 0 0,-10-97 417 0 0,-3-18 1373 0 0</inkml:trace>
  <inkml:trace contextRef="#ctx0" brushRef="#br0" timeOffset="5754.058">4481 648 2080 0 0,'495'-112'4043'0'0,"-366"91"-2246"0"0,-138 44-1071 0 0,2-18-693 0 0,1 1 1 0 0,1-1-1 0 0,-1 1 0 0 0,1 0 0 0 0,0 1 0 0 0,1-1 1 0 0,-1 1-1 0 0,1 0 0 0 0,1 0 0 0 0,-1 1 1 0 0,1-1-1 0 0,0 1 0 0 0,1-1 0 0 0,0 1 0 0 0,0 0 1 0 0,1 0-1 0 0,-1 1-33 0 0,2-7 83 0 0,3 10-53 0 0,7-5-43 0 0,-1-1 1 0 0,1 0-1 0 0,0 0 0 0 0,0-1 0 0 0,1 0 1 0 0,0-1-1 0 0,0 0 0 0 0,0-1 0 0 0,0 0 1 0 0,0-1-1 0 0,0 0 0 0 0,1-1 0 0 0,-1 0 1 0 0,1-1-1 0 0,-1 0 0 0 0,1-1 0 0 0,6-1 14 0 0,167-44-678 0 0,-181 45 703 0 0,0 0 0 0 0,-1 0 0 0 0,1-1 0 0 0,-1 1-1 0 0,0-1 1 0 0,1 0 0 0 0,-1 0 0 0 0,0 0 0 0 0,0-1 0 0 0,0 1-1 0 0,0-1 1 0 0,0 0 0 0 0,-1 1 0 0 0,1-1 0 0 0,-1 0-1 0 0,0-1 1 0 0,0 1 0 0 0,0 0 0 0 0,0-1 0 0 0,-1 1-1 0 0,1-1-25 0 0,0-44 1780 0 0,-2 46-1712 0 0,-16-15 167 0 0,10 26 69 0 0,-13 146-298 0 0,7 1-1 0 0,6 1 0 0 0,8 2-5 0 0,-2-101 73 0 0,-30 171 392 0 0,29-217-427 0 0,-1 1-1 0 0,-1-1 0 0 0,0 0 0 0 0,-1 0 0 0 0,0-1 0 0 0,-1 1 0 0 0,0-1 0 0 0,0 0 0 0 0,-1 0 0 0 0,-1 0 1 0 0,0-1-1 0 0,-1 0 0 0 0,1 0 0 0 0,-2-1 0 0 0,0 0 0 0 0,0-1 0 0 0,0 1 0 0 0,-1-2 0 0 0,0 0 1 0 0,-1 0-1 0 0,1 0 0 0 0,-1-2 0 0 0,-1 1 0 0 0,1-1 0 0 0,-1-1 0 0 0,1 0 0 0 0,-2-1 0 0 0,1 0 1 0 0,0-1-38 0 0,5-4 0 0 0,1-1 1 0 0,0-1 0 0 0,-1 0 0 0 0,1 1 0 0 0,1-2 0 0 0,-1 1 0 0 0,1-1 0 0 0,-1 0 0 0 0,1 0 0 0 0,1 0 0 0 0,-1-1 0 0 0,1 1 0 0 0,0-1 0 0 0,0 0 0 0 0,0-1 0 0 0,1 1 0 0 0,0-1-1 0 0,1 1 1 0 0,-1-1 0 0 0,1 0 0 0 0,0 0 0 0 0,1 0 0 0 0,0 0 0 0 0,0 0 0 0 0,0 0 0 0 0,1 0 0 0 0,0-1 0 0 0,0 1 0 0 0,1-1-1 0 0,-1-11-66 0 0,0 0 0 0 0,1 0-1 0 0,1 0 1 0 0,0 1 0 0 0,2-1 0 0 0,0 0 0 0 0,1 1 0 0 0,1 0 0 0 0,1 0 0 0 0,0 1-1 0 0,7-12 67 0 0,-6 11-78 0 0,9-17-167 0 0,1 1 0 0 0,1 1 0 0 0,2 0 0 0 0,1 2 0 0 0,2 1 1 0 0,1 0-1 0 0,1 2 0 0 0,1 1 0 0 0,2 1 0 0 0,0 1 0 0 0,2 2 0 0 0,7-3 245 0 0,265-130-6389 0 0,-261 139 5205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32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 1756 0 0,'-20'8'319'0'0,"0"0"1"0"0,0 2-1 0 0,1 0 0 0 0,0 1 0 0 0,1 1 0 0 0,0 1 1 0 0,1 1-1 0 0,0 0 0 0 0,1 1 0 0 0,1 1 1 0 0,0 0-1 0 0,2 1 0 0 0,-1 1 0 0 0,2 0 0 0 0,1 0 1 0 0,0 1-1 0 0,1 1 0 0 0,1 0 0 0 0,1 0 1 0 0,1 1-1 0 0,1 0 0 0 0,0 0 0 0 0,1 6-319 0 0,5-17-7 0 0,1 1 1 0 0,0 0-1 0 0,0-1 0 0 0,1 1 0 0 0,1-1 0 0 0,0 1 0 0 0,0-1 1 0 0,1 0-1 0 0,0 0 0 0 0,1-1 0 0 0,0 1 0 0 0,1-1 1 0 0,0 0-1 0 0,0-1 0 0 0,1 1 0 0 0,0-1 0 0 0,0 0 0 0 0,1-1 1 0 0,0 0-1 0 0,0 0 0 0 0,8 5 7 0 0,1-2-531 0 0,0-1 0 0 0,0 0-1 0 0,1-1 1 0 0,0 0 0 0 0,0-2 0 0 0,0 0 0 0 0,1-1-1 0 0,0-1 1 0 0,0-1 0 0 0,0 0 0 0 0,11-1 531 0 0,-7-2-1168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35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 1644 0 0,'5'2'1684'0'0,"0"-2"-468"0"0,-2 1-340 0 0,-1-2-295 0 0,-2 1-533 0 0,1 0-8 0 0,-4 0-1193 0 0,0-2-123 0 0,-4 1 44 0 0,3-1-4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3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10 271 2176 0 0,'-10'5'6356'0'0,"38"-6"-4803"0"0,40-6-1386 0 0,160-34 661 0 0,-19 3-2338 0 0,0 2-4594 0 0,-186 32 4766 0 0</inkml:trace>
  <inkml:trace contextRef="#ctx0" brushRef="#br0" timeOffset="265.593">165 473 1088 0 0,'-1'0'106'0'0,"0"1"-1"0"0,0-1 1 0 0,0 0 0 0 0,-1 0-1 0 0,1 0 1 0 0,0 1 0 0 0,0-1-1 0 0,0 1 1 0 0,0-1 0 0 0,-1 1-1 0 0,1-1 1 0 0,0 1-1 0 0,0 0 1 0 0,0-1 0 0 0,0 1-1 0 0,0 0 1 0 0,1 0 0 0 0,-1 0-1 0 0,0 0 1 0 0,0-1 0 0 0,0 1-1 0 0,1 0 1 0 0,-1 1 0 0 0,1-1-1 0 0,-1 0 1 0 0,0 0 0 0 0,1 0-1 0 0,0 0 1 0 0,-1 0-1 0 0,1 0 1 0 0,0 1 0 0 0,0-1-1 0 0,-1 0 1 0 0,1 0 0 0 0,0 1-1 0 0,0-1 1 0 0,0 0 0 0 0,1 0-1 0 0,-1 0 1 0 0,0 1 0 0 0,0-1-1 0 0,1 0 1 0 0,-1 0 0 0 0,1 0-1 0 0,-1 0 1 0 0,1 1-1 0 0,-1-1 1 0 0,1 0 0 0 0,-1 0-1 0 0,1 0 1 0 0,0 0 0 0 0,0 0-1 0 0,0-1 1 0 0,0 1 0 0 0,-1 0-1 0 0,1 0 1 0 0,0 0 0 0 0,0-1-1 0 0,0 1 1 0 0,1-1 0 0 0,-1 1-1 0 0,0-1 1 0 0,0 1-1 0 0,0-1 1 0 0,0 1 0 0 0,1-1-106 0 0,23 4 384 0 0,0-1 1 0 0,0-1 0 0 0,1-1-1 0 0,-1-1 1 0 0,0-2-1 0 0,1 0 1 0 0,23-7-385 0 0,327-61-1723 0 0,-15-32-4484 0 0,-311 83 4756 0 0</inkml:trace>
  <inkml:trace contextRef="#ctx0" brushRef="#br0" timeOffset="577.391">1585 1 1196 0 0,'-15'4'438'0'0,"1"0"0"0"0,0 1 0 0 0,0 1 0 0 0,1 0 0 0 0,-1 1 0 0 0,1 0 0 0 0,1 1 0 0 0,-1 1 0 0 0,2 0 0 0 0,-1 1 0 0 0,1 0 0 0 0,0 0 0 0 0,1 1 0 0 0,1 1 0 0 0,0-1-1 0 0,0 2 1 0 0,-1 3-438 0 0,3-9 103 0 0,1-1 0 0 0,0 1 0 0 0,0 0 0 0 0,1 1 0 0 0,0-1 0 0 0,0 1-1 0 0,1 0 1 0 0,0 1 0 0 0,0-1 0 0 0,1 1 0 0 0,0-1 0 0 0,0 1 0 0 0,1 0-1 0 0,1 0 1 0 0,-1 0 0 0 0,1 0 0 0 0,1 0 0 0 0,0 1 0 0 0,0-1-1 0 0,1 0 1 0 0,0 0 0 0 0,0 0 0 0 0,1 0 0 0 0,0 0 0 0 0,1 0 0 0 0,0-1-1 0 0,0 1 1 0 0,1-1 0 0 0,0 0 0 0 0,1 0 0 0 0,-1 0 0 0 0,2 0 0 0 0,-1-1-1 0 0,1 0 1 0 0,0 0 0 0 0,0 0 0 0 0,1-1 0 0 0,0 0 0 0 0,0 0-1 0 0,1-1 1 0 0,-1 0 0 0 0,5 2-103 0 0,2-2 21 0 0,-1-1 0 0 0,1-1-1 0 0,0 0 1 0 0,0-1 0 0 0,0 0 0 0 0,0-1-1 0 0,1-1 1 0 0,-1 0 0 0 0,0-1 0 0 0,0-1-1 0 0,0 0 1 0 0,0 0 0 0 0,0-2 0 0 0,0 0-1 0 0,-1 0 1 0 0,0-1 0 0 0,9-5-21 0 0,-18 8-16 0 0,1-1-1 0 0,-1 0 1 0 0,0-1 0 0 0,1 1 0 0 0,-2-1-1 0 0,1 1 1 0 0,0-1 0 0 0,-1 0 0 0 0,1-1-1 0 0,-1 1 1 0 0,0 0 0 0 0,-1-1 0 0 0,1 0-1 0 0,-1 1 1 0 0,0-1 0 0 0,0 0-1 0 0,0 0 1 0 0,-1-1 0 0 0,0 1 0 0 0,0 0-1 0 0,0 0 1 0 0,-1-1 0 0 0,1 1 0 0 0,-1 0-1 0 0,-1-1 1 0 0,1 1 0 0 0,-1 0 0 0 0,0-1-1 0 0,0 1 1 0 0,0 0 0 0 0,-1 0 0 0 0,0 0-1 0 0,0 0 1 0 0,-2-4 16 0 0,-3-6-23 0 0,0 1-1 0 0,0 1 1 0 0,-1-1-1 0 0,-1 1 1 0 0,-1 1-1 0 0,0-1 1 0 0,0 2-1 0 0,-1-1 1 0 0,0 2 0 0 0,-1-1-1 0 0,-6-3 24 0 0,-194-101-1386 0 0,211 114 896 0 0,-15-14-940 0 0,20 4-4789 0 0,24-6 4725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34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314 245 1128 0 0,'-24'1'829'0'0,"-1"1"0"0"0,1 1 0 0 0,-1 2 0 0 0,1 0 0 0 0,0 1 0 0 0,1 1 0 0 0,-15 7-829 0 0,31-11 124 0 0,1 1-1 0 0,-1-1 1 0 0,1 1 0 0 0,-1 0 0 0 0,1 1 0 0 0,0-1-1 0 0,1 1 1 0 0,-1 0 0 0 0,1 1 0 0 0,0-1-1 0 0,1 1 1 0 0,-1 0 0 0 0,1 0 0 0 0,0 0-1 0 0,0 1 1 0 0,1 0 0 0 0,0-1 0 0 0,0 1 0 0 0,1 0-1 0 0,0 1 1 0 0,0-1 0 0 0,1 0 0 0 0,-1 0-1 0 0,1 1 1 0 0,1-1 0 0 0,0 7-124 0 0,1-5 25 0 0,1 1-1 0 0,1 0 1 0 0,-1-1 0 0 0,2 1-1 0 0,-1-1 1 0 0,1 0-1 0 0,1 0 1 0 0,0 0 0 0 0,0-1-1 0 0,0 0 1 0 0,1 0 0 0 0,0 0-1 0 0,1 0 1 0 0,0-1 0 0 0,0 0-1 0 0,0-1 1 0 0,1 0 0 0 0,0 0-1 0 0,0 0 1 0 0,1-1 0 0 0,0 0-1 0 0,0-1 1 0 0,0 0 0 0 0,0 0-1 0 0,0-1 1 0 0,1-1-1 0 0,0 1 1 0 0,-1-1 0 0 0,1-1-1 0 0,0 0 1 0 0,0 0 0 0 0,0-1-1 0 0,0 0 1 0 0,0-1 0 0 0,0 0-25 0 0,2 2-457 0 0,0 0 1 0 0,0 0 0 0 0,0-1-1 0 0,0-1 1 0 0,-1 0 0 0 0,1-1-1 0 0,0 0 1 0 0,-1-1 0 0 0,1 0-1 0 0,-1-1 1 0 0,0 0 0 0 0,0 0-1 0 0,0-2 1 0 0,-1 1 0 0 0,1-1 0 0 0,-1-1-1 0 0,-1 0 1 0 0,1 0 0 0 0,7-8 456 0 0,-1-10-1294 0 0</inkml:trace>
  <inkml:trace contextRef="#ctx0" brushRef="#br0" timeOffset="265.164">654 14 1672 0 0,'5'-2'172'0'0,"0"0"-1"0"0,0 0 1 0 0,1 0-1 0 0,-1 0 1 0 0,1 1-1 0 0,-1 0 1 0 0,1 0-1 0 0,-1 1 1 0 0,1-1 0 0 0,0 1-1 0 0,-1 1 1 0 0,1-1-1 0 0,0 1 1 0 0,-1 0-1 0 0,1 0 1 0 0,-1 0-1 0 0,1 1 1 0 0,-1 0-1 0 0,0 0 1 0 0,0 0 0 0 0,0 1-1 0 0,0-1 1 0 0,0 1-1 0 0,0 0 1 0 0,-1 1-1 0 0,1-1 1 0 0,-1 1-1 0 0,0 0 1 0 0,0 0-1 0 0,-1 1 1 0 0,1-1 0 0 0,-1 1-1 0 0,3 4-171 0 0,6 8 193 0 0,0 1 0 0 0,-1 0 0 0 0,-1 1 0 0 0,-1 0-1 0 0,-1 1 1 0 0,-1 0 0 0 0,0 0 0 0 0,2 13-193 0 0,-6-15 107 0 0,-1 0 0 0 0,-1 0 0 0 0,0 0-1 0 0,-1 0 1 0 0,-1 0 0 0 0,-1 0 0 0 0,0 0 0 0 0,-2 0-1 0 0,0 0 1 0 0,-1-1 0 0 0,0 0 0 0 0,-2 0 0 0 0,0 0-1 0 0,0-1 1 0 0,-2 0 0 0 0,0 0 0 0 0,-10 12-107 0 0,-4 3-357 0 0,-1-2 0 0 0,-1-1 0 0 0,-1-1 1 0 0,-1-1-1 0 0,-2-1 0 0 0,0-2 0 0 0,-2-1 0 0 0,-7 3 357 0 0,-24 1-4119 0 0,56-28 2825 0 0,-10-8 62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33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43 1684 0 0,'-11'9'5317'0'0,"42"-10"-3827"0"0,-25 1-1528 0 0,337-37 648 0 0,-202 24-6425 0 0,-139 13 4699 0 0</inkml:trace>
  <inkml:trace contextRef="#ctx0" brushRef="#br0" timeOffset="247.611">89 191 2468 0 0,'40'29'5255'0'0,"86"-7"-3283"0"0,67-38-1819 0 0,70-38-7325 0 0,-227 43 5856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32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1440 0 0,'-28'41'3395'0'0,"-8"24"-2404"0"0,2 1 0 0 0,3 1 1 0 0,3 2-1 0 0,3 0 0 0 0,-12 58-991 0 0,35-118-59 0 0,-30 70-1426 0 0,-9-52-3194 0 0,31-27 3203 0 0</inkml:trace>
  <inkml:trace contextRef="#ctx0" brushRef="#br0" timeOffset="248.565">1 121 1016 0 0,'2'-3'1034'0'0,"15"-10"4563"0"0,14 26-3709 0 0,136 92-607 0 0,25 17-1901 0 0,-75-28-3751 0 0,-84-58 1304 0 0,-21-20 1577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31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2012 0 0,'4'-22'2658'0'0,"32"-46"2041"0"0,-36 151-3726 0 0,6 18-739 0 0,4-1 1 0 0,5 0 0 0 0,5-1-1 0 0,8 16-234 0 0,-20-80 34 0 0,24 147-1542 0 0,-37-182-2858 0 0,-10-23 2580 0 0,4-1 504 0 0</inkml:trace>
  <inkml:trace contextRef="#ctx0" brushRef="#br0" timeOffset="280.262">18 121 2540 0 0,'1'-6'111'0'0,"1"0"0"0"0,0 0-1 0 0,0 0 1 0 0,0 0 0 0 0,1 0 0 0 0,0 0-1 0 0,0 1 1 0 0,0-1 0 0 0,0 1 0 0 0,1 0-1 0 0,0 0 1 0 0,0 0 0 0 0,1 0 0 0 0,-1 1-1 0 0,1 0 1 0 0,0 0 0 0 0,0 0 0 0 0,1 0 0 0 0,-1 1-1 0 0,1 0 1 0 0,0 0 0 0 0,-1 0 0 0 0,1 1-1 0 0,0 0 1 0 0,1 0 0 0 0,-1 1 0 0 0,0 0-1 0 0,0 0 1 0 0,1 0 0 0 0,-1 0 0 0 0,0 1-1 0 0,1 0 1 0 0,-1 1 0 0 0,1 0 0 0 0,-1 0-1 0 0,1 0-110 0 0,2 1 34 0 0,-1 0-1 0 0,1 0 1 0 0,-1 1-1 0 0,1 0 1 0 0,-1 1-1 0 0,0 0 0 0 0,0 0 1 0 0,0 1-1 0 0,-1 0 1 0 0,0 0-1 0 0,0 1 1 0 0,0-1-1 0 0,0 2 1 0 0,-1-1-1 0 0,0 1 0 0 0,-1 0 1 0 0,1 0-1 0 0,-1 0 1 0 0,0 1-1 0 0,-1 0 1 0 0,0 0-1 0 0,0 0 1 0 0,-1 1-1 0 0,0-1 0 0 0,-1 1 1 0 0,0-1-1 0 0,0 1 1 0 0,0 0-1 0 0,-1 0 1 0 0,-1 4-34 0 0,-3-1 5 0 0,-2-1 1 0 0,0 1-1 0 0,0-1 1 0 0,-1 1 0 0 0,0-2-1 0 0,-1 1 1 0 0,0-1-1 0 0,-1 0 1 0 0,0 0-1 0 0,0-1 1 0 0,-1 0 0 0 0,-1-1-1 0 0,1 0 1 0 0,-1 0-1 0 0,-1-1 1 0 0,1 0 0 0 0,-1-1-1 0 0,0 0 1 0 0,-12 4-6 0 0,-113 47-1968 0 0,125-72-596 0 0,12 2 1239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29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450 108 1132 0 0,'21'-6'4917'0'0,"-50"17"-4575"0"0,1-5-225 0 0,0 2 0 0 0,0 1 1 0 0,1 2-1 0 0,1 0 1 0 0,0 2-1 0 0,0 1 1 0 0,1 0-1 0 0,1 2 1 0 0,0 1-1 0 0,2 1 1 0 0,0 1-1 0 0,1 1 1 0 0,1 1-1 0 0,0 1 1 0 0,2 0-1 0 0,1 1 0 0 0,-11 19-117 0 0,26-38 4 0 0,0 0 0 0 0,1 1 0 0 0,-1-1 0 0 0,1 1 0 0 0,0-1 0 0 0,0 1 0 0 0,0-1 0 0 0,1 1 0 0 0,-1-1 0 0 0,1 1 0 0 0,0 0 0 0 0,1-1 0 0 0,-1 1 0 0 0,1-1-1 0 0,0 1 1 0 0,0 0 0 0 0,0-1 0 0 0,1 0 0 0 0,-1 1 0 0 0,1-1 0 0 0,0 0 0 0 0,0 0 0 0 0,1 0 0 0 0,-1 0 0 0 0,1 0 0 0 0,0-1 0 0 0,0 1 0 0 0,0-1 0 0 0,1 0-1 0 0,-1 0 1 0 0,1 0 0 0 0,0 0 0 0 0,-1 0 0 0 0,1-1 0 0 0,4 2-4 0 0,159 33-582 0 0,129-63-2801 0 0,-257 18 2295 0 0,-2 1-4 0 0</inkml:trace>
  <inkml:trace contextRef="#ctx0" brushRef="#br0" timeOffset="372.482">806 408 1392 0 0,'0'-2'93'0'0,"-1"-1"1"0"0,0 1-1 0 0,0-1 1 0 0,0 1-1 0 0,-1-1 0 0 0,1 1 1 0 0,0 0-1 0 0,-1 0 0 0 0,0 0 1 0 0,1 0-1 0 0,-1 0 0 0 0,0 0 1 0 0,0 0-1 0 0,0 0 1 0 0,0 1-1 0 0,-1-1 0 0 0,1 1 1 0 0,0-1-1 0 0,-1 1 0 0 0,1 0 1 0 0,-1 0-1 0 0,1 0 1 0 0,-1 0-1 0 0,1 1 0 0 0,-1-1 1 0 0,0 1-1 0 0,1-1 0 0 0,-1 1 1 0 0,0 0-1 0 0,1 0 0 0 0,-1 0 1 0 0,0 0-1 0 0,1 1 1 0 0,-1-1-1 0 0,0 1 0 0 0,1-1 1 0 0,-1 1-1 0 0,1 0 0 0 0,-1 0 1 0 0,1 0-1 0 0,-1 1 0 0 0,1-1 1 0 0,0 1-1 0 0,0-1 1 0 0,-2 2-94 0 0,-90 91 294 0 0,72-8 617 0 0,24-84-893 0 0,-1 0 0 0 0,1 0 0 0 0,0 0 0 0 0,-1-1 0 0 0,1 1 0 0 0,0-1-1 0 0,0 1 1 0 0,0-1 0 0 0,0 1 0 0 0,0-1 0 0 0,1 0 0 0 0,-1 0 0 0 0,0 0 0 0 0,0-1 0 0 0,1 1 0 0 0,-1 0 0 0 0,0-1 0 0 0,1 1 0 0 0,-1-1 0 0 0,1 0 0 0 0,-1 0 0 0 0,1 0 0 0 0,-1 0 0 0 0,0 0 0 0 0,1-1 0 0 0,-1 1 0 0 0,1-1 0 0 0,-1 0 0 0 0,0 1 0 0 0,0-1 0 0 0,1 0 0 0 0,-1 0 0 0 0,0-1-18 0 0,12-3 14 0 0,0 0 0 0 0,-1-2 0 0 0,1 0 0 0 0,-2 0 0 0 0,1-1 0 0 0,-1-1 0 0 0,0 0 0 0 0,0 0 0 0 0,-1-1 0 0 0,-1-1 0 0 0,0 0 1 0 0,0 0-1 0 0,-1-1 0 0 0,-1 0 0 0 0,0-1 0 0 0,1-3-14 0 0,-9 17 73 0 0,-1-1 0 0 0,0 0 0 0 0,1 0 0 0 0,-1 0 0 0 0,1 0 0 0 0,-1 0 0 0 0,1-1 0 0 0,-1 1 0 0 0,0 0 0 0 0,1 0 0 0 0,-1 0 0 0 0,0-1-73 0 0,3 6-36 0 0,0-1 0 0 0,0 1 0 0 0,0-1 0 0 0,1 0 0 0 0,0 0 0 0 0,-1 0 0 0 0,1 0 0 0 0,1 0 0 0 0,-1-1 0 0 0,0 0 0 0 0,1 1 0 0 0,0-1 0 0 0,0-1 0 0 0,0 1 0 0 0,0 0 0 0 0,0-1 0 0 0,0 0 0 0 0,1 0 0 0 0,-1 0 0 0 0,1-1 0 0 0,0 1-1 0 0,-1-1 1 0 0,1 0 0 0 0,0 0 0 0 0,0-1 0 0 0,3 1 36 0 0,126-22-4290 0 0,-103 5 2860 0 0</inkml:trace>
  <inkml:trace contextRef="#ctx0" brushRef="#br0" timeOffset="623.804">1269 162 1280 0 0,'-2'3'90'0'0,"0"0"0"0"0,1 0-1 0 0,-1 0 1 0 0,1-1 0 0 0,-1 1-1 0 0,1 1 1 0 0,0-1 0 0 0,0 0 0 0 0,1 0-1 0 0,-1 0 1 0 0,1 0 0 0 0,-1 1-1 0 0,1-1 1 0 0,0 0 0 0 0,0 0 0 0 0,0 1-1 0 0,1-1 1 0 0,-1 0 0 0 0,1 0-1 0 0,0 1 1 0 0,0-1 0 0 0,0 0 0 0 0,0 0-1 0 0,1 0 1 0 0,-1 0 0 0 0,1-1-1 0 0,-1 1 1 0 0,1 0 0 0 0,0-1 0 0 0,0 1-1 0 0,1-1 1 0 0,-1 1 0 0 0,0-1-1 0 0,1 0 1 0 0,-1 0 0 0 0,1 0 0 0 0,0 0-1 0 0,-1-1 1 0 0,1 1 0 0 0,0-1-1 0 0,3 2-89 0 0,43 29 689 0 0,-35-26-593 0 0,-1 1 1 0 0,0 0-1 0 0,-1 1 0 0 0,0 0 1 0 0,0 1-1 0 0,-1 1 1 0 0,0-1-1 0 0,0 2 0 0 0,-1 0 1 0 0,-1 0-1 0 0,0 1 0 0 0,0 0 1 0 0,-1 0-1 0 0,-1 1 1 0 0,0 0-1 0 0,-1 0 0 0 0,1 3-96 0 0,-9-10-53 0 0,1-1 0 0 0,-1 0 0 0 0,0 1 0 0 0,0-1 0 0 0,-1 0 0 0 0,0 0 0 0 0,1 0 0 0 0,-2 0 0 0 0,1-1 0 0 0,-1 1-1 0 0,1-1 1 0 0,-1 0 0 0 0,0 0 0 0 0,0 0 0 0 0,-1-1 0 0 0,1 1 0 0 0,-1-1 0 0 0,0 0 0 0 0,0 0 0 0 0,0-1 0 0 0,0 0 0 0 0,-1 1 0 0 0,1-2 0 0 0,0 1-1 0 0,-1-1 1 0 0,0 0 0 0 0,1 0 0 0 0,-1 0 53 0 0,-60 5-2503 0 0,44-6 1311 0 0</inkml:trace>
  <inkml:trace contextRef="#ctx0" brushRef="#br0" timeOffset="873.966">1390 176 2196 0 0,'-29'21'495'0'0,"1"1"0"0"0,1 2 0 0 0,1 0 0 0 0,1 2 0 0 0,1 1 0 0 0,1 0 0 0 0,2 2-1 0 0,0 1 1 0 0,2 0 0 0 0,-5 14-495 0 0,34-14-4377 0 0,-1-30 3037 0 0</inkml:trace>
  <inkml:trace contextRef="#ctx0" brushRef="#br0" timeOffset="1154.244">1650 470 1460 0 0,'35'-4'718'0'0,"0"-2"0"0"0,0-1-1 0 0,-1-2 1 0 0,0-1 0 0 0,-1-2 0 0 0,0-1-1 0 0,0-2 1 0 0,27-17-718 0 0,-9-5 829 0 0,-50 36-659 0 0,-27-5 304 0 0,-1 11-308 0 0,0 1 0 0 0,0 1 0 0 0,1 2 0 0 0,0 0-1 0 0,1 2 1 0 0,0 0 0 0 0,1 2 0 0 0,0 1-1 0 0,1 1 1 0 0,1 1 0 0 0,-2 2-166 0 0,23-17 2 0 0,-1 0-1 0 0,1 0 1 0 0,0 1 0 0 0,0-1-1 0 0,0 1 1 0 0,-1-1 0 0 0,1 1-1 0 0,1-1 1 0 0,-1 1-1 0 0,0-1 1 0 0,0 1 0 0 0,1 0-1 0 0,-1 0 1 0 0,1-1 0 0 0,-1 1-1 0 0,1 0 1 0 0,0 0 0 0 0,-1-1-1 0 0,1 1 1 0 0,0 0 0 0 0,0 0-1 0 0,1 0 1 0 0,-1 0 0 0 0,0-1-1 0 0,0 1 1 0 0,1 0 0 0 0,-1 0-1 0 0,1-1 1 0 0,0 1-1 0 0,0 0 1 0 0,-1-1 0 0 0,1 1-1 0 0,0-1 1 0 0,0 1 0 0 0,0-1-1 0 0,1 1 1 0 0,-1-1 0 0 0,0 0-1 0 0,0 1 1 0 0,1-1 0 0 0,-1 0-1 0 0,1 0 1 0 0,-1 0 0 0 0,1 0-1 0 0,-1 0 1 0 0,1 0 0 0 0,0-1-1 0 0,-1 1 1 0 0,1-1-1 0 0,0 1 1 0 0,0-1 0 0 0,0 1-1 0 0,1-1-1 0 0,100 26-1070 0 0,101-23-4922 0 0,-123-15 4780 0 0</inkml:trace>
  <inkml:trace contextRef="#ctx0" brushRef="#br0" timeOffset="11406.631">1269 315 936 0 0,'0'0'378'0'0,"0"0"-31"0"0,0 0 6 0 0,0 0-69 0 0,0 0 23 0 0,0 0-49 0 0,0 0-86 0 0,0 0-31 0 0,0 0 21 0 0,0 0 20 0 0,0 0 92 0 0,0 0 2 0 0,0 0-44 0 0,0 0 42 0 0,0 0 16 0 0,-16-1 2319 0 0,109-83-1700 0 0,-88 78-846 0 0,1-1-1 0 0,-1 0 1 0 0,-1 0-1 0 0,1 0 1 0 0,-1 0-1 0 0,0-1 1 0 0,-1 0-1 0 0,0 0 1 0 0,0 0-1 0 0,-1 0 1 0 0,0 0-1 0 0,0-1 1 0 0,-1 1-1 0 0,0 0 1 0 0,0-1-1 0 0,-1 1 1 0 0,0-1-1 0 0,0 1 1 0 0,-2-3-63 0 0,1 7-41 0 0,-1-1 0 0 0,0 2 0 0 0,0-1 0 0 0,0 0 0 0 0,-1 0 0 0 0,1 1 0 0 0,-1-1 1 0 0,0 1-1 0 0,0 0 0 0 0,0-1 0 0 0,0 2 0 0 0,-1-1 0 0 0,1 0 0 0 0,-1 1 1 0 0,0-1-1 0 0,0 1 0 0 0,1 0 0 0 0,-2 0 0 0 0,1 1 0 0 0,0-1 0 0 0,0 1 1 0 0,0 0-1 0 0,-1 0 0 0 0,-1 0 41 0 0,2 0-12 0 0,1 0 1 0 0,0 0-1 0 0,-1 1 1 0 0,1-1-1 0 0,-1 1 1 0 0,1 0-1 0 0,-1 0 1 0 0,1 0-1 0 0,-1 1 1 0 0,1-1-1 0 0,0 1 1 0 0,-1 0 0 0 0,1-1-1 0 0,0 2 1 0 0,-1-1-1 0 0,1 0 1 0 0,0 1-1 0 0,0-1 1 0 0,0 1-1 0 0,0 0 1 0 0,1 0-1 0 0,-1 0 1 0 0,0 0-1 0 0,1 1 1 0 0,-1-1-1 0 0,1 1 1 0 0,0-1-1 0 0,0 1 1 0 0,0 0-1 0 0,0 0 1 0 0,0 0-1 0 0,1 0 1 0 0,-1 0-1 0 0,1 0 1 0 0,0 1-1 0 0,0-1 1 0 0,0 0 0 0 0,0 1-1 0 0,1-1 1 0 0,-1 0-1 0 0,1 1 12 0 0,50 66-1815 0 0,-22-41-1075 0 0,-18-17 1555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4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83 1404 0 0,'0'0'780'0'0,"0"0"-105"0"0,0 0-90 0 0,0 0 30 0 0,0 0-49 0 0,0 0-73 0 0,0 0-68 0 0,0 0-16 0 0,0 0-50 0 0,0 0-69 0 0,0 0 10 0 0,0 0-76 0 0,0 0-59 0 0,-6 22 307 0 0,-71 111 190 0 0,54-70-580 0 0,2 2 1 0 0,3 0-1 0 0,4 2 0 0 0,-3 34-82 0 0,-15 0-1097 0 0,-27-67-3649 0 0,44-34 3520 0 0</inkml:trace>
  <inkml:trace contextRef="#ctx0" brushRef="#br0" timeOffset="248.032">143 412 1540 0 0,'15'-9'3707'0'0,"15"16"-587"0"0,245 129-3244 0 0,-243-93-3512 0 0,-32-42 2400 0 0,0-1 1 0 0</inkml:trace>
  <inkml:trace contextRef="#ctx0" brushRef="#br0" timeOffset="524.715">188 584 2136 0 0,'49'-7'5071'0'0,"31"-21"-4353"0"0,-23 8-800 0 0,85-42-4685 0 0,-119 46 3355 0 0</inkml:trace>
  <inkml:trace contextRef="#ctx0" brushRef="#br0" timeOffset="852.435">262 1 1336 0 0,'-21'12'326'0'0,"2"2"0"0"0,0 0 0 0 0,0 1 0 0 0,1 1 1 0 0,1 0-1 0 0,1 2 0 0 0,0 0 0 0 0,1 0 0 0 0,1 2 0 0 0,1 0 0 0 0,1 0 0 0 0,1 1 0 0 0,-4 11-326 0 0,8-17 117 0 0,1 0 0 0 0,0 1 0 0 0,2-1 0 0 0,0 1 0 0 0,0 0 0 0 0,2 0 0 0 0,0 0 0 0 0,1 1 0 0 0,0-1 0 0 0,1 1 0 0 0,1-1 0 0 0,1 0 0 0 0,0 0 0 0 0,1 0 0 0 0,1 0 0 0 0,1 0 0 0 0,0 0 0 0 0,1-1 0 0 0,0 0 0 0 0,1 0 0 0 0,1-1 0 0 0,0 0 0 0 0,1 0 0 0 0,1-1 0 0 0,0 0 0 0 0,1-1 0 0 0,0 0 0 0 0,1 0 0 0 0,0-2 0 0 0,0 1 0 0 0,2-1-117 0 0,-2-2 49 0 0,0 0 0 0 0,0 0 0 0 0,0-1 0 0 0,1-1-1 0 0,0 0 1 0 0,1-1 0 0 0,-1-1 0 0 0,1 0 0 0 0,0 0 0 0 0,0-2 0 0 0,0 0-1 0 0,0 0 1 0 0,0-1 0 0 0,1-1 0 0 0,-1 0 0 0 0,0-1 0 0 0,0-1 0 0 0,2 0-49 0 0,0 1-35 0 0,-1-1 1 0 0,0-1 0 0 0,1 0 0 0 0,-1-1 0 0 0,0 0 0 0 0,-1-1 0 0 0,1-1-1 0 0,-1 0 1 0 0,0-1 0 0 0,0 0 0 0 0,-1-2 0 0 0,0 1 0 0 0,-1-2 0 0 0,1 1 0 0 0,-2-2-1 0 0,0 1 1 0 0,0-2 0 0 0,-1 1 0 0 0,0-2 0 0 0,-1 1 0 0 0,0-1 0 0 0,-1 0-1 0 0,-1-1 1 0 0,0 0 0 0 0,-1 0 0 0 0,0-1 0 0 0,-1 0 0 0 0,-1 0 0 0 0,0 0-1 0 0,0-4 35 0 0,-7-64-570 0 0,0 64 483 0 0,-2 1 0 0 0,0 0 0 0 0,-1 1 0 0 0,-1-1 0 0 0,0 1 0 0 0,-2 0 0 0 0,0 1 0 0 0,0 0 0 0 0,-2 1 0 0 0,0 0 0 0 0,0 0 0 0 0,-2 1 0 0 0,0 1 0 0 0,0 0 0 0 0,-1 0 0 0 0,-1 2 0 0 0,0 0 0 0 0,0 0 0 0 0,-1 2 0 0 0,-1 0-1 0 0,1 0 1 0 0,-1 2 0 0 0,-1 0 0 0 0,1 1 0 0 0,-1 1 0 0 0,0 1 0 0 0,-11-2 87 0 0,-17 30-3669 0 0,40-18 2405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4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 1664 0 0,'-37'20'5583'0'0,"-76"89"-3935"0"0,88-80-1212 0 0,1 0-1 0 0,1 2 0 0 0,1 0 0 0 0,2 2 0 0 0,1 0 0 0 0,2 2 0 0 0,-6 16-435 0 0,22-47 42 0 0,-1 1 0 0 0,1-1 0 0 0,0 1 0 0 0,0 0 0 0 0,1-1 0 0 0,-1 1-1 0 0,1 0 1 0 0,0-1 0 0 0,0 1 0 0 0,1 0 0 0 0,-1-1 0 0 0,1 1 0 0 0,0 0 0 0 0,0-1 0 0 0,1 1 0 0 0,-1-1 0 0 0,1 0-1 0 0,0 1 1 0 0,0-1 0 0 0,0 0 0 0 0,1 0 0 0 0,0 0 0 0 0,-1 0 0 0 0,1-1 0 0 0,1 1 0 0 0,-1-1 0 0 0,0 0-1 0 0,1 0 1 0 0,0 0 0 0 0,0 0 0 0 0,-1-1 0 0 0,5 3-42 0 0,155 56 250 0 0,-122-50-374 0 0,-13-3-14 0 0,154 58-2467 0 0,-78 6-3179 0 0,-91-58 4593 0 0,-4 1 61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4:39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416 408 1120 0 0,'0'0'515'0'0,"0"0"-64"0"0,4 0-25 0 0,66 2 1914 0 0,-69-2-2307 0 0,0 0 0 0 0,-1 0 0 0 0,1 0-1 0 0,0 0 1 0 0,-1 0 0 0 0,1 0 0 0 0,-1-1 0 0 0,1 1 0 0 0,0 0 0 0 0,-1-1 0 0 0,1 1 0 0 0,-1 0 0 0 0,1-1-1 0 0,-1 1 1 0 0,1 0 0 0 0,-1-1 0 0 0,1 1 0 0 0,-1-1 0 0 0,1 1 0 0 0,-1-1 0 0 0,0 1 0 0 0,1-1 0 0 0,-1 0 0 0 0,0 1-1 0 0,1-1 1 0 0,-1 1 0 0 0,0-1 0 0 0,0 0 0 0 0,0 1 0 0 0,0-1 0 0 0,1 0 0 0 0,-1 1 0 0 0,0-1 0 0 0,0 1 0 0 0,0-1-1 0 0,0 0 1 0 0,0 1 0 0 0,-1-1 0 0 0,1 0 0 0 0,0 1 0 0 0,0-1 0 0 0,0 0 0 0 0,0 1 0 0 0,-1-1 0 0 0,1 1 0 0 0,0-1-1 0 0,-1 0 1 0 0,1 1 0 0 0,0-1 0 0 0,-1 1 0 0 0,1-1 0 0 0,-1 1 0 0 0,1 0 0 0 0,-1-1 0 0 0,1 1 0 0 0,-1-1 0 0 0,1 1-1 0 0,-1 0 1 0 0,1-1 0 0 0,-1 1 0 0 0,0 0 0 0 0,1-1 0 0 0,-1 1 0 0 0,1 0 0 0 0,-1 0 0 0 0,0 0 0 0 0,1 0 0 0 0,-1 0-1 0 0,0 0-32 0 0,-49-22 291 0 0,-109 37-73 0 0,120-4-104 0 0,27-10-97 0 0,0 1 0 0 0,0-1-1 0 0,0 2 1 0 0,1 0 0 0 0,-1 0 0 0 0,1 1 0 0 0,0 0 0 0 0,0 1 0 0 0,0 0-1 0 0,1 1 1 0 0,0 0 0 0 0,0 1 0 0 0,0 0 0 0 0,1 0 0 0 0,0 1-1 0 0,0 1 1 0 0,1-1 0 0 0,0 1 0 0 0,1 1 0 0 0,0-1 0 0 0,0 1 0 0 0,1 0-1 0 0,0 1 1 0 0,1 0 0 0 0,-1 2-17 0 0,8-5 28 0 0,0-1 0 0 0,0 0 0 0 0,1 0 0 0 0,0 0 0 0 0,0 0 0 0 0,1 0 0 0 0,0-1 0 0 0,0 1 1 0 0,1-1-1 0 0,-1 0 0 0 0,1 0 0 0 0,1-1 0 0 0,-1 0 0 0 0,1 1 0 0 0,0-2 0 0 0,0 1 0 0 0,0-1 0 0 0,1 0 0 0 0,-1 0 0 0 0,1-1 0 0 0,0 0 0 0 0,0 0 0 0 0,0 0 0 0 0,1-1 0 0 0,-1 0 0 0 0,1-1 0 0 0,-1 0 0 0 0,6 1-28 0 0,238 15 212 0 0,-46-49-727 0 0,-132-4-124 0 0,-72 34 618 0 0,-1 0 0 0 0,0 0 0 0 0,1 0 0 0 0,-1 0 0 0 0,0 0 0 0 0,0 0 0 0 0,0 0 0 0 0,0 0 0 0 0,-1 0 0 0 0,1 0 0 0 0,-1 0 0 0 0,1 0 0 0 0,-1 1 1 0 0,1-1-1 0 0,-1 0 0 0 0,0 0 0 0 0,0 0 0 0 0,0 1 0 0 0,0-1 0 0 0,0 0 0 0 0,0 1 0 0 0,-1-1 0 0 0,1 1 0 0 0,-1-1 0 0 0,1 1 0 0 0,-1 0 0 0 0,1 0 0 0 0,-1-1 0 0 0,0 1 0 0 0,1 0 0 0 0,-1 1 1 0 0,0-1-1 0 0,-1-1 21 0 0,1 2-35 0 0,-21-15-10 0 0,0 2 1 0 0,-1 1-1 0 0,-1 1 1 0 0,0 1-1 0 0,0 2 1 0 0,-1 0-1 0 0,0 1 1 0 0,-1 2-1 0 0,1 1 1 0 0,-2 1 44 0 0,-51-12 239 0 0,30 8-132 0 0,48 7-87 0 0,1 0-3 0 0,25-8 71 0 0,28-6-174 0 0,88-22-379 0 0,-3-6 0 0 0,115-51 465 0 0,-247 90 80 0 0,0 0-1 0 0,0 0 0 0 0,0 0 1 0 0,-1 0-1 0 0,0-1 1 0 0,1 0-1 0 0,-1 0 0 0 0,-1-1 1 0 0,1 1-1 0 0,-1-1 1 0 0,1 0-1 0 0,-1-1 0 0 0,-1 1 1 0 0,1-1-1 0 0,-1 1 1 0 0,0-1-1 0 0,0 0 0 0 0,-1 0 1 0 0,1 0-1 0 0,-1 0 1 0 0,-1-1-1 0 0,1 1 0 0 0,-1-1 1 0 0,0 1-1 0 0,-1-1 0 0 0,1 1 1 0 0,-2-1-1 0 0,1 1 1 0 0,0-1-1 0 0,-1 1 0 0 0,0-1 1 0 0,-1 1-1 0 0,0-1 1 0 0,0 1-1 0 0,0 0 0 0 0,0 0 1 0 0,-1 0-1 0 0,-1-1-79 0 0,3 3 68 0 0,-1 0 0 0 0,0 1 0 0 0,0-1 0 0 0,0 0 0 0 0,0 1 0 0 0,-1-1 0 0 0,1 1 0 0 0,-1 0 1 0 0,0 0-1 0 0,0 0 0 0 0,0 0 0 0 0,0 0 0 0 0,-1 1 0 0 0,1-1 0 0 0,-1 1 0 0 0,1 0 0 0 0,-1 0 0 0 0,0 0 0 0 0,0 1 0 0 0,0-1 0 0 0,0 1 0 0 0,0 0-68 0 0,2 1 111 0 0,-5 3-3 0 0,-3 4-89 0 0,-1-1 0 0 0,2 2 0 0 0,-1-1 0 0 0,1 1 1 0 0,0 1-1 0 0,0-1 0 0 0,1 2 0 0 0,1-1 0 0 0,-1 1 0 0 0,2 0 0 0 0,-1 0 1 0 0,1 1-1 0 0,1 0 0 0 0,0 0 0 0 0,0 1 0 0 0,1-1 0 0 0,1 1 1 0 0,0 0-1 0 0,1 0 0 0 0,0 1-19 0 0,-12 265 183 0 0,15-197-103 0 0,41 203 65 0 0,103 296 233 0 0,-137-478-855 0 0,-8-99 395 0 0,0-1 0 0 0,0 1 0 0 0,0 0-1 0 0,0 0 1 0 0,-1 0 0 0 0,1-1 0 0 0,-1 1 0 0 0,1 0 0 0 0,-1 0 0 0 0,0-1 0 0 0,0 1 0 0 0,0-1 0 0 0,-1 1 0 0 0,1-1 0 0 0,0 1 0 0 0,-1-1-1 0 0,0 0 1 0 0,1 1 0 0 0,-1-1 0 0 0,0 0 0 0 0,0 0 0 0 0,-1-1 0 0 0,1 1 0 0 0,0 0 0 0 0,0-1 0 0 0,-1 1 0 0 0,1-1 0 0 0,-1 0 0 0 0,1 0 0 0 0,-1 0-1 0 0,0 0 1 0 0,1 0 0 0 0,-1 0 0 0 0,0-1 0 0 0,0 1 0 0 0,1-1 0 0 0,-1 0 0 0 0,0 0 0 0 0,0 0 0 0 0,0 0 0 0 0,-2-1 82 0 0,-120-34-3834 0 0,78 14 2641 0 0,-7-6 23 0 0</inkml:trace>
  <inkml:trace contextRef="#ctx0" brushRef="#br0" timeOffset="269.3">343 1089 2196 0 0,'41'-10'900'0'0,"7"1"-128"0"0,-3-4-88 0 0,8 5-104 0 0,0-1-63 0 0,-1-2-145 0 0,5 9-392 0 0,0-2 4 0 0,1 4-408 0 0,-6 0-865 0 0,1-6 17 0 0,-3-3 152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4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0 1520 0 0,'-16'4'4828'0'0,"-18"25"-4039"0"0,17-18-500 0 0,1 2-1 0 0,0-1 0 0 0,0 2 0 0 0,1 0 0 0 0,1 1 1 0 0,1 1-1 0 0,0 0 0 0 0,1 0 0 0 0,0 1 1 0 0,2 1-1 0 0,0 0 0 0 0,1 0 0 0 0,0 1 0 0 0,-4 17-288 0 0,15-31 43 0 0,0-1 0 0 0,1 1 0 0 0,-1-1 0 0 0,1 0 0 0 0,0 0 0 0 0,0 0 0 0 0,0-1 0 0 0,0 1 0 0 0,1-1 0 0 0,0 1 0 0 0,-1-1 0 0 0,1 0-1 0 0,0 0 1 0 0,0-1 0 0 0,1 1 0 0 0,-1-1 0 0 0,1 0 0 0 0,-1 0 0 0 0,1-1 0 0 0,0 1 0 0 0,-1-1 0 0 0,1 0 0 0 0,4 0-43 0 0,128 25-254 0 0,-48-19-3395 0 0,-86-7 2499 0 0,-3 0-223 0 0,0 0 27 0 0,1 0 82 0 0,9 0 116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48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0 916 0 0,'34'16'4992'0'0,"33"-7"-3182"0"0,-43-7-1092 0 0,202 23 1421 0 0,-74-18-5637 0 0,-26-31-602 0 0,-102 16 2663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4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1 1964 0 0,'-40'29'3494'0'0,"12"4"-2993"0"0,2 1 0 0 0,0 2 0 0 0,3 0 0 0 0,1 2 0 0 0,2 0 0 0 0,1 1 0 0 0,2 1 0 0 0,2 2-501 0 0,2-12 187 0 0,-78 189-1573 0 0,40-188-3957 0 0,50-31 4055 0 0</inkml:trace>
  <inkml:trace contextRef="#ctx0" brushRef="#br0" timeOffset="265.661">1 143 1096 0 0,'21'-19'6959'0'0,"20"55"-6124"0"0,-20-14-367 0 0,221 151 745 0 0,-112-86-2102 0 0,-8 6-3424 0 0,-103-73 1461 0 0,-15-18 1723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45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1 908 0 0,'-160'108'4699'0'0,"133"-82"-4227"0"0,2 2 1 0 0,1 0 0 0 0,1 1 0 0 0,1 1 0 0 0,2 2-1 0 0,-15 30-472 0 0,28-49 119 0 0,0 1 0 0 0,1-1-1 0 0,1 1 1 0 0,0 0-1 0 0,1 1 1 0 0,0-1-1 0 0,1 1 1 0 0,1 0-1 0 0,0-1 1 0 0,1 1-1 0 0,1 0 1 0 0,0 0-1 0 0,1 0 1 0 0,3 14-119 0 0,0-13 31 0 0,1 1 1 0 0,1-1-1 0 0,0 0 1 0 0,1 0 0 0 0,1 0-1 0 0,1-1 1 0 0,0-1-1 0 0,1 1 1 0 0,0-1-1 0 0,1-1 1 0 0,12 12-32 0 0,-5-9-233 0 0,1-1 0 0 0,0 0 0 0 0,2-1 0 0 0,-1-1 1 0 0,2-1-1 0 0,-1-1 0 0 0,2-1 0 0 0,-1-1 0 0 0,1-1 1 0 0,17 3 232 0 0,156 2-5323 0 0,-123-25 4020 0 0</inkml:trace>
  <inkml:trace contextRef="#ctx0" brushRef="#br0" timeOffset="824.704">862 226 1256 0 0,'29'-55'4863'0'0,"-29"54"-4615"0"0,0-1-37 0 0,-3-4-177 0 0,0 0 0 0 0,0 1 0 0 0,-1-1 0 0 0,0 1 0 0 0,0 0 0 0 0,0 0 0 0 0,0 0 0 0 0,-1 0 0 0 0,0 1 0 0 0,0 0 0 0 0,0 0 0 0 0,-1 0 0 0 0,1 1 0 0 0,-1 0 0 0 0,0 0 0 0 0,0 0 0 0 0,0 1 0 0 0,0 0 0 0 0,0 0 0 0 0,0 0 0 0 0,-1 1 1 0 0,1 0-1 0 0,-1 0 0 0 0,1 0 0 0 0,-1 1 0 0 0,1 0 0 0 0,-1 1 0 0 0,-2 0-34 0 0,-7 2 64 0 0,0 0 1 0 0,0 1-1 0 0,1 1 1 0 0,-1 1-1 0 0,1 0 1 0 0,0 1-1 0 0,1 1 1 0 0,-1 0-1 0 0,1 1 1 0 0,1 1-1 0 0,0 0 1 0 0,0 0-1 0 0,1 1 1 0 0,1 1-1 0 0,0 0 1 0 0,0 1-1 0 0,1 0 1 0 0,1 0-1 0 0,0 1 1 0 0,1 1-1 0 0,0-1 1 0 0,1 1-1 0 0,1 0 1 0 0,0 1-1 0 0,1 0 1 0 0,1-1-1 0 0,1 1 1 0 0,0 1-1 0 0,1-1 1 0 0,0 0-1 0 0,2 1 1 0 0,0 1-65 0 0,1-11 34 0 0,1 0 0 0 0,-1 0 1 0 0,2 0-1 0 0,-1-1 0 0 0,1 1 1 0 0,0-1-1 0 0,0 0 0 0 0,1 0 0 0 0,0 0 1 0 0,0 0-1 0 0,0-1 0 0 0,1 1 0 0 0,-1-1 1 0 0,1 0-1 0 0,1-1 0 0 0,-1 1 1 0 0,1-1-1 0 0,-1 0 0 0 0,1 0 0 0 0,1-1 1 0 0,-1 1-1 0 0,0-2 0 0 0,1 1 0 0 0,-1-1 1 0 0,1 1-1 0 0,0-2 0 0 0,0 1 1 0 0,0-1-1 0 0,0 0 0 0 0,0-1 0 0 0,0 1 1 0 0,0-2-1 0 0,0 1 0 0 0,0-1 0 0 0,0 0 1 0 0,0 0-1 0 0,0 0 0 0 0,-1-1 1 0 0,1 0-1 0 0,0-1 0 0 0,-1 0 0 0 0,0 0-34 0 0,9-2-9 0 0,0 0-1 0 0,0-2 0 0 0,-1 1 0 0 0,0-2 1 0 0,-1 0-1 0 0,0-1 0 0 0,0 0 0 0 0,-1-1 1 0 0,0 0-1 0 0,0-1 0 0 0,-2 0 0 0 0,1-1 0 0 0,-1 0 1 0 0,-1-1-1 0 0,0 0 0 0 0,-1 0 0 0 0,0-1 1 0 0,-1 0-1 0 0,-1 0 0 0 0,0-1 0 0 0,-1 0 1 0 0,3-14 9 0 0,-4 14 105 0 0,0 25-164 0 0,1 8 81 0 0,93 141-714 0 0,-15-64-3031 0 0,-55-64 998 0 0,-17-19 1455 0 0,-2-7 124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44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1 284 1160 0 0,'13'-18'1454'0'0,"-10"18"-748"0"0,-3 0-25 0 0,5-18 1032 0 0,34-10 1180 0 0,-52 152-1265 0 0,7-65-1574 0 0,2-1-1 0 0,2 0 1 0 0,3 1-1 0 0,2-1 1 0 0,5 11-54 0 0,25 203 346 0 0,-44-216-2100 0 0,-15-88-3044 0 0,19 13 3401 0 0,1-5 1 0 0</inkml:trace>
  <inkml:trace contextRef="#ctx0" brushRef="#br0" timeOffset="342.08">73 163 1068 0 0,'2'-10'233'0'0,"1"0"1"0"0,0 1-1 0 0,1 0 0 0 0,0 0 0 0 0,0 0 0 0 0,1 0 1 0 0,0 0-1 0 0,1 1 0 0 0,0 0 0 0 0,0 0 1 0 0,1 1-1 0 0,0 0 0 0 0,0 0 0 0 0,0 0 1 0 0,1 1-1 0 0,0 0 0 0 0,1 1 0 0 0,-1 0 0 0 0,1 0 1 0 0,0 0-1 0 0,3 0-233 0 0,-6 6 58 0 0,1 0 0 0 0,0 0 0 0 0,-1 0 0 0 0,1 0 0 0 0,0 1 1 0 0,-1 0-1 0 0,0 1 0 0 0,1 0 0 0 0,-1 0 0 0 0,0 0 0 0 0,-1 0 0 0 0,1 1 0 0 0,0 0 0 0 0,-1 0 1 0 0,0 1-1 0 0,0-1 0 0 0,0 1 0 0 0,-1 0 0 0 0,0 1 0 0 0,0-1 0 0 0,0 1 0 0 0,0-1 0 0 0,-1 1 0 0 0,0 0 1 0 0,0 1-1 0 0,0 0-58 0 0,2 7 62 0 0,0 0 0 0 0,-1 0 1 0 0,-1 0-1 0 0,0 1 0 0 0,-1-1 0 0 0,-1 1 1 0 0,0-1-1 0 0,-1 1 0 0 0,0 0 0 0 0,-1-1 1 0 0,-1 1-1 0 0,0-1 0 0 0,-1 1 1 0 0,-1-1-1 0 0,0 0 0 0 0,-1 0 0 0 0,-2 2-62 0 0,0 1-31 0 0,0 0 0 0 0,-2-1 0 0 0,0-1 0 0 0,-1 1 0 0 0,0-1 0 0 0,-1-1 0 0 0,-1 0-1 0 0,0-1 1 0 0,-1 0 0 0 0,-1-1 0 0 0,0 0 0 0 0,0-1 0 0 0,-1-1 0 0 0,0 0 0 0 0,-1-1-1 0 0,-3 1 32 0 0,17-9-126 0 0,0 0 0 0 0,0 0 0 0 0,0 0 0 0 0,1-1 0 0 0,-1 1 0 0 0,0-1 0 0 0,0 1 0 0 0,0-1 0 0 0,0 0 0 0 0,0 1 0 0 0,0-1 0 0 0,0 0 0 0 0,0 0 0 0 0,0-1 0 0 0,0 1 1 0 0,0 0-1 0 0,0-1 0 0 0,0 1 0 0 0,0-1 0 0 0,0 0 0 0 0,0 1 0 0 0,0-1 0 0 0,0 0 0 0 0,1 0 0 0 0,-1 0 0 0 0,0 0 0 0 0,1-1 0 0 0,-1 1 0 0 0,1 0 0 0 0,-1-1 0 0 0,1 1 0 0 0,0-1 0 0 0,-1 1 0 0 0,1-1 0 0 0,0 0 0 0 0,0 1 0 0 0,0-2 126 0 0,-3-22-1296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4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107 251 1684 0 0,'0'0'96'0'0,"0"0"0"0"0,0 1 0 0 0,-1-1-1 0 0,1 1 1 0 0,0-1 0 0 0,0 0 0 0 0,-1 1 0 0 0,1-1 0 0 0,0 0-1 0 0,-1 1 1 0 0,1-1 0 0 0,-1 0 0 0 0,1 0 0 0 0,0 1 0 0 0,-1-1-1 0 0,1 0 1 0 0,-1 0 0 0 0,1 0 0 0 0,-1 0 0 0 0,1 0 0 0 0,-1 1-1 0 0,1-1 1 0 0,-1 0 0 0 0,1 0 0 0 0,-1 0 0 0 0,1 0 0 0 0,0 0-1 0 0,-1-1 1 0 0,1 1 0 0 0,-1 0 0 0 0,1 0 0 0 0,-1 0 0 0 0,1 0-1 0 0,-1 0 1 0 0,1-1 0 0 0,0 1 0 0 0,-1 0 0 0 0,1 0 0 0 0,-1-1-1 0 0,1 1 1 0 0,0 0 0 0 0,-1 0 0 0 0,1-1 0 0 0,0 1 0 0 0,-1 0-1 0 0,1-1 1 0 0,0 1 0 0 0,0-1 0 0 0,-1 1 0 0 0,1 0 0 0 0,0-1-1 0 0,0 1 1 0 0,0-1 0 0 0,-1 1 0 0 0,1-1 0 0 0,0 1 0 0 0,0-1-1 0 0,0 1 1 0 0,0-1 0 0 0,0 1 0 0 0,0-1 0 0 0,0 1 0 0 0,0 0-1 0 0,0-1 1 0 0,0 1 0 0 0,0-1 0 0 0,0 1 0 0 0,1-1-96 0 0,-14 217 2298 0 0,15-140-1873 0 0,-14 209 567 0 0,0-145-40 0 0,12-139-802 0 0,1-15 281 0 0,4-1-432 0 0,0 0 0 0 0,1 1-1 0 0,0 0 1 0 0,1 0 0 0 0,0 0-1 0 0,1 1 1 0 0,1 0 0 0 0,0 0-1 0 0,1 1 1 0 0,1 0 0 0 0,-1 1 0 0 0,2 0-1 0 0,-1 1 1 0 0,2 0 0 0 0,-1 1-1 0 0,1 0 1 0 0,1 1 0 0 0,-1 1-1 0 0,1 0 1 0 0,1 0 0 0 0,-1 2-1 0 0,1 0 1 0 0,0 0 0 0 0,0 2 0 0 0,0 0-1 0 0,16-1 2 0 0,-26 4 0 0 0,0 1-1 0 0,0 0 1 0 0,0 0-1 0 0,0 0 1 0 0,0 1-1 0 0,0 0 0 0 0,-1 0 1 0 0,1 0-1 0 0,-1 0 1 0 0,1 1-1 0 0,-1 0 1 0 0,0 0-1 0 0,0 0 1 0 0,0 0-1 0 0,0 0 1 0 0,-1 1-1 0 0,1 0 0 0 0,-1 0 1 0 0,0 0-1 0 0,0 0 1 0 0,-1 0-1 0 0,1 1 1 0 0,-1-1-1 0 0,0 1 1 0 0,0 0-1 0 0,0-1 1 0 0,-1 1-1 0 0,1 0 0 0 0,-1 0 1 0 0,0 0-1 0 0,-1 0 1 0 0,1 0-1 0 0,-1 0 1 0 0,0 0-1 0 0,-1 0 1 0 0,1 0-1 0 0,-1 1 1 0 0,-1 3 0 0 0,-9 8-103 0 0,-1 0 0 0 0,-1-1 0 0 0,0-1 0 0 0,-1 0 0 0 0,-1 0 0 0 0,0-1 0 0 0,-1-1 0 0 0,0-1 0 0 0,-1 0 0 0 0,-1-2 0 0 0,0 0 0 0 0,0 0 0 0 0,-1-2 0 0 0,0 0 0 0 0,0-1 0 0 0,-1-1 0 0 0,0-1 0 0 0,0-1 0 0 0,0-1 0 0 0,-19 1 103 0 0,36-3-183 0 0,-1 0 0 0 0,1-1 0 0 0,-1 0 0 0 0,1 1-1 0 0,-1-1 1 0 0,1 0 0 0 0,0-1 0 0 0,-1 1 0 0 0,1-1 0 0 0,-1 1 0 0 0,1-1 0 0 0,0 0 0 0 0,-1-1-1 0 0,1 1 1 0 0,0 0 0 0 0,0-1 0 0 0,0 0 0 0 0,0 1 0 0 0,0-1 0 0 0,0 0 0 0 0,1-1 0 0 0,-1 1-1 0 0,1 0 1 0 0,-1-1 0 0 0,1 0 0 0 0,0 1 0 0 0,0-1 0 0 0,0 0 0 0 0,0 0 0 0 0,1 0 0 0 0,-1 0-1 0 0,1 0 1 0 0,0-1 0 0 0,0 1 0 0 0,0 0 0 0 0,0-1 0 0 0,0 1 0 0 0,1-1 0 0 0,-1 1 0 0 0,1 0-1 0 0,0-1 1 0 0,0-1 183 0 0,-2-28-1180 0 0</inkml:trace>
  <inkml:trace contextRef="#ctx0" brushRef="#br0" timeOffset="277.612">669 29 2604 0 0,'3'-3'138'0'0,"1"0"1"0"0,-1 0-1 0 0,1 1 0 0 0,0-1 0 0 0,0 1 0 0 0,0 0 0 0 0,0 0 0 0 0,0 0 1 0 0,0 1-1 0 0,0 0 0 0 0,0 0 0 0 0,1 0 0 0 0,-1 0 0 0 0,0 0 1 0 0,1 1-1 0 0,-1 0 0 0 0,1 0 0 0 0,-1 0 0 0 0,1 0 0 0 0,-1 1 1 0 0,0 0-1 0 0,1 0 0 0 0,-1 0 0 0 0,0 0 0 0 0,0 1 0 0 0,0-1 0 0 0,0 1 1 0 0,0 0-1 0 0,0 1 0 0 0,0-1 0 0 0,-1 1 0 0 0,1-1 0 0 0,-1 1 1 0 0,1 0-1 0 0,-1 0 0 0 0,0 1 0 0 0,0 0-138 0 0,18 19 289 0 0,-2 2-1 0 0,0 0 1 0 0,-2 2 0 0 0,-1 0 0 0 0,-1 0-1 0 0,-1 1 1 0 0,-1 1 0 0 0,-2 1-1 0 0,-1-1 1 0 0,-1 2 0 0 0,-2-1-1 0 0,-1 1 1 0 0,-1 0 0 0 0,-2 1-1 0 0,-1-1 1 0 0,-1 0 0 0 0,-3 15-289 0 0,0-15 7 0 0,-1 0 0 0 0,-2 0 0 0 0,-2 0 0 0 0,0-1 0 0 0,-2 0 0 0 0,-1 0 1 0 0,-2-1-1 0 0,0 0 0 0 0,-2-1 0 0 0,-1-1 0 0 0,-2 0 0 0 0,0-1 0 0 0,-2-1 0 0 0,0 0 0 0 0,-2-2 0 0 0,-1 0 0 0 0,-1-1-6 0 0,-8 8-135 0 0,16-12-489 0 0,0-1 1 0 0,-1 0 0 0 0,-1-2 0 0 0,-1 0 0 0 0,0-1 0 0 0,0 0 0 0 0,-2-2 0 0 0,1 0 0 0 0,-2-2 0 0 0,1 0 0 0 0,-2-1 0 0 0,1-1 0 0 0,-1-1 0 0 0,0-1 0 0 0,-1 0 622 0 0,-21-5-1124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50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1844 0 0,'0'0'620'0'0,"0"0"-82"0"0,0 0-11 0 0,0 0-4 0 0,0 0-55 0 0,0 0-92 0 0,0 0-19 0 0,0 0 10 0 0,0 0-38 0 0,0 0-33 0 0,3-18 2120 0 0,87 3-1278 0 0,171-9-469 0 0,-144 21-2974 0 0,-117 3 2210 0 0,-1 1 1 0 0,1-1-1 0 0,-1 1 1 0 0,1-1 0 0 0,-1 1-1 0 0,1 0 1 0 0,0-1-1 0 0,-1 1 1 0 0,1-1-1 0 0,0 1 1 0 0,0 0 0 0 0,-1-1-1 0 0,1 1 1 0 0,0 0-1 0 0,0 0 1 0 0,0-1-1 0 0,0 1 1 0 0,0 0-1 0 0,0-1 1 0 0,0 1 0 0 0,0 0-1 0 0,0 0 1 0 0,0-1-1 0 0,0 1 1 0 0,0 0-1 0 0,1-1 1 0 0,-1 1 0 0 0,0 0-1 0 0,1-1 1 0 0,-1 1-1 0 0,0 0 1 0 0,1-1-1 0 0,-1 1 1 0 0,1-1 0 0 0,-1 1-1 0 0,0-1 1 0 0,1 1-1 0 0,0-1 1 0 0,-1 1-1 0 0,1-1 1 0 0,-1 1 0 0 0,1-1-1 0 0,-1 0 1 0 0,1 1-1 0 0,0-1 1 0 0,-1 0-1 0 0,1 0 1 0 0,0 1-1 0 0,-1-1 1 0 0,1 0 0 0 0,0 0-1 0 0,0 0 1 0 0,-1 0-1 0 0,1 0 1 0 0,0 0-1 0 0,-1 0 1 0 0,1 0 0 0 0,0 0 94 0 0,-17 8-1258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50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65 888 0 0,'63'19'4729'0'0,"-52"-17"-4231"0"0,235-6 2533 0 0,0-42-6460 0 0,-162 22 527 0 0,-46 12 1479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56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530 635 1060 0 0,'1'0'65'0'0,"0"0"1"0"0,0-1-1 0 0,0 1 0 0 0,-1 0 1 0 0,1-1-1 0 0,0 1 0 0 0,0 0 0 0 0,-1-1 1 0 0,1 1-1 0 0,0-1 0 0 0,-1 1 1 0 0,1-1-1 0 0,-1 0 0 0 0,1 1 0 0 0,-1-1 1 0 0,1 0-1 0 0,-1 1 0 0 0,1-1 1 0 0,-1 0-1 0 0,1 0 0 0 0,-1 1 0 0 0,0-1 1 0 0,0 0-1 0 0,1 0 0 0 0,-1 1 1 0 0,0-1-1 0 0,0 0 0 0 0,0 0 0 0 0,0 0 1 0 0,0 0-1 0 0,0 1 0 0 0,0-1 1 0 0,0 0-1 0 0,0 0 0 0 0,0 0 0 0 0,0 0 1 0 0,-1 1-1 0 0,1-1 0 0 0,0 0 1 0 0,-1 0-1 0 0,1 1 0 0 0,0-1 0 0 0,-1 0 1 0 0,1 0-1 0 0,-1 1 0 0 0,1-1 1 0 0,-1 0-1 0 0,1 1 0 0 0,-1-1 0 0 0,0 1 1 0 0,1-1-1 0 0,-1 1 0 0 0,0-1 1 0 0,1 1-1 0 0,-1-1 0 0 0,0 1 0 0 0,0 0 1 0 0,1-1-1 0 0,-1 1 0 0 0,0 0 1 0 0,0 0-1 0 0,0 0 0 0 0,0-1 0 0 0,0 1-65 0 0,-54-31 1432 0 0,34 27-1252 0 0,0 0 0 0 0,0 1 0 0 0,-1 1-1 0 0,1 1 1 0 0,-1 1 0 0 0,1 1 0 0 0,-1 1 0 0 0,1 1 0 0 0,0 1 0 0 0,0 0-1 0 0,0 2 1 0 0,0 1 0 0 0,1 0 0 0 0,0 1 0 0 0,1 1 0 0 0,-1 1 0 0 0,2 1-1 0 0,0 1 1 0 0,0 0 0 0 0,1 1 0 0 0,-1 3-180 0 0,16-16 11 0 0,0 1-1 0 0,1 0 1 0 0,-1 0 0 0 0,0 0 0 0 0,1 0-1 0 0,-1 0 1 0 0,1 0 0 0 0,0 1 0 0 0,-1-1-1 0 0,1 0 1 0 0,0 1 0 0 0,0-1-1 0 0,0 1 1 0 0,0-1 0 0 0,0 1 0 0 0,0 0-1 0 0,0-1 1 0 0,0 1 0 0 0,1 0 0 0 0,-1 0-1 0 0,1-1 1 0 0,-1 1 0 0 0,1 0-1 0 0,0 0 1 0 0,0 0 0 0 0,-1 0 0 0 0,1 0-1 0 0,1-1 1 0 0,-1 1 0 0 0,0 0 0 0 0,0 0-1 0 0,1 0 1 0 0,-1 0 0 0 0,1-1 0 0 0,-1 1-1 0 0,1 0 1 0 0,0 0 0 0 0,0-1-1 0 0,0 1 1 0 0,0-1 0 0 0,0 1 0 0 0,0-1-1 0 0,0 1 1 0 0,0-1 0 0 0,1 0 0 0 0,-1 1-1 0 0,1-1 1 0 0,-1 0 0 0 0,1 0-1 0 0,-1 0 1 0 0,1 0 0 0 0,-1 0 0 0 0,1 0-1 0 0,0-1 1 0 0,0 1 0 0 0,-1 0 0 0 0,1-1-1 0 0,0 0 1 0 0,0 1 0 0 0,0-1-1 0 0,0 0 1 0 0,-1 0 0 0 0,1 0 0 0 0,0 0-11 0 0,15 1-59 0 0,0-1 0 0 0,0 0 1 0 0,0-1-1 0 0,0-1 1 0 0,0-1-1 0 0,0-1 0 0 0,-1 0 1 0 0,1-1-1 0 0,-1 0 1 0 0,0-2-1 0 0,-1 0 0 0 0,0 0 1 0 0,0-2-1 0 0,0 0 1 0 0,-1 0-1 0 0,-1-1 0 0 0,1-1 1 0 0,-2 0-1 0 0,1-1 1 0 0,9-13 58 0 0,-6 4-17 0 0,-1-1 1 0 0,-1-1 0 0 0,-1 0 0 0 0,-1-1 0 0 0,-1 0 0 0 0,-1 0 0 0 0,-1-1 0 0 0,-1-1 0 0 0,-1 1 0 0 0,-2-1 0 0 0,0 0-1 0 0,-2-1 1 0 0,-1 1 0 0 0,-1-1 0 0 0,-2-18 16 0 0,1 33 110 0 0,-1 0-1 0 0,-1 0 0 0 0,0 0 1 0 0,0 0-1 0 0,-1 0 1 0 0,-1 0-1 0 0,0 1 0 0 0,0-1 1 0 0,-1 1-1 0 0,-1 0 0 0 0,0 1 1 0 0,0-1-1 0 0,-1 1 1 0 0,0 1-1 0 0,-1-1 0 0 0,0 1 1 0 0,-9-7-110 0 0,15 16 17 0 0,0 0 0 0 0,0 0 1 0 0,0 0-1 0 0,0 0 1 0 0,0 1-1 0 0,0-1 0 0 0,0 0 1 0 0,0 1-1 0 0,0 0 0 0 0,0-1 1 0 0,0 1-1 0 0,0 0 0 0 0,0 0 1 0 0,0 0-1 0 0,1 0 0 0 0,-1 1 1 0 0,0-1-1 0 0,1 0 0 0 0,-1 1 1 0 0,1-1-1 0 0,-1 1 1 0 0,1-1-1 0 0,0 1 0 0 0,-1 0 1 0 0,1-1-1 0 0,0 1 0 0 0,0 0 1 0 0,0 0-1 0 0,1 0 0 0 0,-1 0 1 0 0,0 0-1 0 0,1 0 0 0 0,-1 1-17 0 0,-6 26 83 0 0,2 0-1 0 0,1 0 0 0 0,1 0 0 0 0,1 1 0 0 0,1-1 0 0 0,2 1 0 0 0,1-1 0 0 0,2 0 1 0 0,0 0-1 0 0,2 0 0 0 0,2 0 0 0 0,0-1 0 0 0,2 0 0 0 0,1-1 0 0 0,1 0 0 0 0,1-1 0 0 0,1 0 1 0 0,6 6-83 0 0,107 193-2823 0 0,-124-215-1320 0 0,-17-32 606 0 0,4 0 2061 0 0</inkml:trace>
  <inkml:trace contextRef="#ctx0" brushRef="#br0" timeOffset="404.385">729 349 1436 0 0,'4'-2'114'0'0,"0"1"0"0"0,0 0 0 0 0,0 0 0 0 0,1 0 0 0 0,-1 1 0 0 0,0-1 0 0 0,1 1 0 0 0,-1 0 0 0 0,0 1 0 0 0,1-1 0 0 0,-1 1 0 0 0,0-1 1 0 0,0 1-1 0 0,1 1 0 0 0,-1-1 0 0 0,0 0 0 0 0,0 1 0 0 0,0 0 0 0 0,-1 0 0 0 0,1 0 0 0 0,0 1 0 0 0,-1-1 0 0 0,1 1 0 0 0,-1 0 0 0 0,0 0 0 0 0,0 0 0 0 0,0 0 0 0 0,0 0 0 0 0,-1 1 0 0 0,1-1 0 0 0,-1 1 0 0 0,0 0 0 0 0,0 0 0 0 0,0 0 0 0 0,0 1-114 0 0,6 12 365 0 0,0 0 0 0 0,-2 1 0 0 0,0 0 0 0 0,-1 1 0 0 0,0-1 0 0 0,-2 1 0 0 0,0 0 0 0 0,-1 0 0 0 0,-1 0 0 0 0,-1 0 0 0 0,-1 4-365 0 0,-1-7 243 0 0,-1 1 0 0 0,-1-1 0 0 0,-1-1 0 0 0,0 1 0 0 0,-1-1 0 0 0,0 0-1 0 0,-1 0 1 0 0,-1 0 0 0 0,0-1 0 0 0,-2 0-243 0 0,-9 21 817 0 0,62-146-1113 0 0,189-198-1924 0 0,-230 308 2186 0 0,-15 38 537 0 0,-6-4-149 0 0,12-23-261 0 0,0 0-1 0 0,1 1 0 0 0,1 0 1 0 0,-1 0-1 0 0,2 0 1 0 0,0 1-1 0 0,0 0 1 0 0,1 0-1 0 0,0 0 0 0 0,1 0 1 0 0,0 5-93 0 0,6-9-95 0 0,0 1 1 0 0,0-1-1 0 0,1 0 1 0 0,0 0 0 0 0,0-1-1 0 0,1 1 1 0 0,0-1-1 0 0,0 0 1 0 0,1-1-1 0 0,0 0 1 0 0,0 0 0 0 0,0 0-1 0 0,1-1 1 0 0,0 0-1 0 0,0-1 1 0 0,0 1-1 0 0,1-2 1 0 0,-1 1-1 0 0,1-1 1 0 0,0 0 0 0 0,0-1-1 0 0,0 0 1 0 0,0-1-1 0 0,1 1 1 0 0,3-2 94 0 0,156 11-6951 0 0,-139-11 5691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53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546 130 1372 0 0,'0'-4'755'0'0,"2"-19"-73"0"0,-2 21-620 0 0,1 0 1 0 0,-1 0-1 0 0,1 0 0 0 0,-1 0 0 0 0,0 1 1 0 0,0-1-1 0 0,0 0 0 0 0,0 0 1 0 0,0 0-1 0 0,0 0 0 0 0,-1 0 0 0 0,1 1 1 0 0,0-1-1 0 0,-1 0 0 0 0,0 0 1 0 0,1 1-1 0 0,-1-1 0 0 0,0 0 0 0 0,0 1 1 0 0,0-1-1 0 0,0 0 0 0 0,0 1 1 0 0,0-1-1 0 0,0 1 0 0 0,-1 0 1 0 0,1-1-1 0 0,0 1 0 0 0,-1 0 0 0 0,1 0 1 0 0,-1 0-1 0 0,0 0 0 0 0,1 0 1 0 0,-1 0-1 0 0,0 1 0 0 0,-1-2-62 0 0,-1 0 88 0 0,1 0 1 0 0,-1 0-1 0 0,0 1 0 0 0,0-1 0 0 0,0 1 1 0 0,-1-1-1 0 0,1 2 0 0 0,0-1 0 0 0,0 0 1 0 0,-1 1-1 0 0,1-1 0 0 0,0 1 0 0 0,0 0 1 0 0,-1 1-1 0 0,1-1 0 0 0,0 1 0 0 0,-1 0 1 0 0,1 0-1 0 0,0 0 0 0 0,0 1 0 0 0,0-1 1 0 0,0 1-1 0 0,0 0 0 0 0,1 0 0 0 0,-1 0 1 0 0,0 1-1 0 0,1-1 0 0 0,-1 1 0 0 0,1 0 1 0 0,0 0-1 0 0,0 0 0 0 0,0 0 0 0 0,1 1 1 0 0,-1-1-1 0 0,1 1 0 0 0,0 0 0 0 0,0-1 1 0 0,0 1-1 0 0,-1 3-88 0 0,-7 16 215 0 0,1 0 1 0 0,1 1-1 0 0,1-1 0 0 0,2 1 1 0 0,0 1-1 0 0,1-1 1 0 0,1 1-1 0 0,2-1 1 0 0,1 1-1 0 0,0 0 0 0 0,2 0-215 0 0,-2-19 56 0 0,80 513 1342 0 0,-76-494-1654 0 0,-2-18 90 0 0,1 0 0 0 0,-1 0 1 0 0,-1 0-1 0 0,1 0 0 0 0,-1 0 0 0 0,-1 1 1 0 0,1-1-1 0 0,-1 0 0 0 0,0 1 0 0 0,-1-1 1 0 0,0 0-1 0 0,0 1 0 0 0,0-1 0 0 0,-1 0 1 0 0,0 0-1 0 0,-1 0 0 0 0,1 0 1 0 0,-1-1-1 0 0,-1 1 0 0 0,1-1 0 0 0,-1 1 1 0 0,0-1-1 0 0,-1 0 0 0 0,1-1 0 0 0,-1 1 1 0 0,-5 4 165 0 0,-46-7-4185 0 0,15-20 2897 0 0</inkml:trace>
  <inkml:trace contextRef="#ctx0" brushRef="#br0" timeOffset="388.592">0 733 2556 0 0,'25'-17'467'0'0,"0"1"0"0"0,1 1 0 0 0,1 2 0 0 0,0 1 0 0 0,1 1 0 0 0,0 1 0 0 0,1 1 0 0 0,0 2-1 0 0,0 1 1 0 0,0 1 0 0 0,21 0-467 0 0,17-7 409 0 0,363-38 895 0 0,-428 50-1165 0 0,-1 0-105 0 0,0 0 0 0 0,0-1 0 0 0,0 1 0 0 0,-1 0 0 0 0,1 0 0 0 0,0 0 0 0 0,0 0 0 0 0,0 0 0 0 0,0 0 0 0 0,0 0 0 0 0,-1 0 1 0 0,1 0-1 0 0,0 0 0 0 0,0 0 0 0 0,0 1 0 0 0,0-1 0 0 0,-1 0 0 0 0,1 1 0 0 0,0-1 0 0 0,0 0 0 0 0,-1 1 0 0 0,1-1 1 0 0,0 1-1 0 0,-1-1 0 0 0,1 1 0 0 0,0-1 0 0 0,-1 1 0 0 0,1 0 0 0 0,-1-1 0 0 0,1 1 0 0 0,-1 0 0 0 0,1 0 0 0 0,-1-1 0 0 0,1 1 1 0 0,-1 0-1 0 0,0 0 0 0 0,1-1 0 0 0,-1 1 0 0 0,0 0 0 0 0,0 0 0 0 0,0 0 0 0 0,0 0 0 0 0,0-1 0 0 0,0 1 0 0 0,0 0 0 0 0,0 0 1 0 0,0 0-1 0 0,0 0 0 0 0,0 0 0 0 0,0-1 0 0 0,0 1 0 0 0,-1 0 0 0 0,1 0 0 0 0,0 0 0 0 0,-1-1 0 0 0,1 1 0 0 0,-1 0 1 0 0,1 0-1 0 0,-1-1 0 0 0,1 1 0 0 0,-1 0-34 0 0,-24 54 661 0 0,14-26-579 0 0,1 0 0 0 0,1 1 1 0 0,1 0-1 0 0,2 1 0 0 0,1-1 0 0 0,2 1 0 0 0,1 0 1 0 0,1 0-1 0 0,1 1 0 0 0,5 28-82 0 0,-3 24-1904 0 0,-3-82 1731 0 0,0-1 0 0 0,0 0 0 0 0,0 1 0 0 0,0-1 0 0 0,0 0 1 0 0,-1 1-1 0 0,1-1 0 0 0,0 0 0 0 0,-1 0 0 0 0,1 0 0 0 0,-1 0 0 0 0,1 0 1 0 0,-1-1-1 0 0,0 1 0 0 0,1 0 0 0 0,-1-1 0 0 0,0 1 0 0 0,1-1 0 0 0,-1 0 1 0 0,0 1-1 0 0,0-1 0 0 0,1 0 0 0 0,-1 0 0 0 0,0 0 0 0 0,0 0 1 0 0,1-1-1 0 0,-1 1 0 0 0,0 0 0 0 0,0-1 0 0 0,1 1 0 0 0,-1-1 0 0 0,0 1 1 0 0,1-1-1 0 0,-1 0 0 0 0,1 0 0 0 0,-1 0 0 0 0,1 0 0 0 0,-1 0 0 0 0,1 0 1 0 0,0 0-1 0 0,-1 0 0 0 0,1-1 0 0 0,0 1 0 0 0,0 0 0 0 0,0-1 0 0 0,0 1 1 0 0,0-1 172 0 0,-18-14-1222 0 0</inkml:trace>
  <inkml:trace contextRef="#ctx0" brushRef="#br0" timeOffset="637.783">552 649 1196 0 0,'0'-36'7388'0'0,"25"40"-5949"0"0,54 37-1045 0 0,-2 3 0 0 0,-2 3 1 0 0,61 52-395 0 0,74 72-8065 0 0,-193-156 6832 0 0</inkml:trace>
  <inkml:trace contextRef="#ctx0" brushRef="#br0" timeOffset="1043.186">1663 1 1448 0 0,'-14'2'417'0'0,"0"1"1"0"0,1 0-1 0 0,0 1 0 0 0,0 1 0 0 0,0 0 1 0 0,0 0-1 0 0,1 1 0 0 0,0 1 1 0 0,0 0-1 0 0,1 1 0 0 0,0 0 0 0 0,0 1 1 0 0,1 0-1 0 0,-1 2-417 0 0,-2 2 258 0 0,1 1-1 0 0,1 0 1 0 0,0 0 0 0 0,1 1 0 0 0,0 1 0 0 0,1-1-1 0 0,1 2 1 0 0,0-1 0 0 0,2 1 0 0 0,0 0-1 0 0,0 0 1 0 0,2 1 0 0 0,0 0 0 0 0,1 0 0 0 0,1 0-1 0 0,0 11-257 0 0,4-13 53 0 0,1 0 0 0 0,0-1 0 0 0,1 0 0 0 0,0 1 0 0 0,1-1 0 0 0,1-1 0 0 0,0 1 0 0 0,1-1 0 0 0,1 0 0 0 0,0-1-1 0 0,1 1 1 0 0,0-2 0 0 0,1 1 0 0 0,1-2 0 0 0,0 1 0 0 0,0-1 0 0 0,1-1 0 0 0,1 0 0 0 0,-1-1 0 0 0,10 5-53 0 0,-6-2-337 0 0,1-2 1 0 0,1 0-1 0 0,0-1 1 0 0,0-1-1 0 0,1 0 1 0 0,0-2-1 0 0,0 0 1 0 0,1-1-1 0 0,0-1 0 0 0,4 0 338 0 0,-19-3-234 0 0,0 1 1 0 0,0-1 0 0 0,0-1 0 0 0,0 1 0 0 0,0-1-1 0 0,-1 0 1 0 0,1 0 0 0 0,0 0 0 0 0,0-1 0 0 0,0 1-1 0 0,0-1 1 0 0,0-1 0 0 0,0 1 0 0 0,-1 0 0 0 0,1-1 0 0 0,-1 0-1 0 0,1 0 1 0 0,-1-1 0 0 0,0 1 0 0 0,1-1 0 0 0,-1 0-1 0 0,-1 0 1 0 0,1 0 0 0 0,0-1 0 0 0,-1 1 0 0 0,0-1 0 0 0,0 0-1 0 0,0 0 1 0 0,2-3 232 0 0,4-18-1494 0 0</inkml:trace>
  <inkml:trace contextRef="#ctx0" brushRef="#br0" timeOffset="1370.168">1827 167 1192 0 0,'9'1'220'0'0,"-1"-1"0"0"0,0 1 0 0 0,0 1 0 0 0,0 0-1 0 0,0 0 1 0 0,0 1 0 0 0,0-1 0 0 0,0 2 0 0 0,-1-1 0 0 0,1 1 0 0 0,-1 0-1 0 0,0 1 1 0 0,-1 0 0 0 0,1 0 0 0 0,-1 0 0 0 0,0 1 0 0 0,0 0 0 0 0,0 0 0 0 0,-1 0-1 0 0,0 1 1 0 0,0 0 0 0 0,-1 0 0 0 0,0 0 0 0 0,0 0 0 0 0,0 1 0 0 0,-1 0-1 0 0,0-1 1 0 0,-1 1 0 0 0,0 0 0 0 0,1 8-220 0 0,-4-6 157 0 0,-1 1-1 0 0,0-1 1 0 0,-1 0-1 0 0,0 0 1 0 0,0 0 0 0 0,-1 0-1 0 0,-1-1 1 0 0,1 0 0 0 0,-1 0-1 0 0,-1 0 1 0 0,0 0-1 0 0,0-1 1 0 0,-1 0 0 0 0,0 0-1 0 0,0 0 1 0 0,-1-1-1 0 0,0 0 1 0 0,0-1 0 0 0,-8 5-157 0 0,-15 17 336 0 0,22-29-1115 0 0,24-24-371 0 0,92-80-4519 0 0,-81 80 4623 0 0</inkml:trace>
  <inkml:trace contextRef="#ctx0" brushRef="#br0" timeOffset="1620.018">2074 140 2368 0 0,'-5'3'148'0'0,"1"0"0"0"0,0 1 0 0 0,0-1 0 0 0,0 1 0 0 0,1 0 0 0 0,-1 0 0 0 0,1 0 0 0 0,0 0 0 0 0,0 1 0 0 0,1-1 0 0 0,-1 1 0 0 0,1-1 0 0 0,0 1 0 0 0,0 0 0 0 0,0 0 0 0 0,1 0 1 0 0,0 1-1 0 0,0-1 0 0 0,0 0 0 0 0,0 0 0 0 0,1 0 0 0 0,0 1 0 0 0,0-1 0 0 0,1 0 0 0 0,-1 0 0 0 0,1 1 0 0 0,0-1 0 0 0,0 0 0 0 0,1 0 0 0 0,0 0 0 0 0,1 4-148 0 0,2 2 109 0 0,1 0 1 0 0,0-1 0 0 0,1 1-1 0 0,-1-1 1 0 0,2 0 0 0 0,0-1-1 0 0,0 0 1 0 0,0 0 0 0 0,1-1-1 0 0,1 0 1 0 0,-1 0-1 0 0,1-1 1 0 0,3 1-110 0 0,74 33-911 0 0,-24-31-3180 0 0,-53-10 2943 0 0</inkml:trace>
  <inkml:trace contextRef="#ctx0" brushRef="#br0" timeOffset="1871.153">2483 94 1632 0 0,'15'13'387'0'0,"0"0"-1"0"0,-2 1 1 0 0,0 1-1 0 0,0 0 0 0 0,-2 1 1 0 0,0 1-1 0 0,0-1 1 0 0,-2 2-1 0 0,0-1 1 0 0,-1 1-1 0 0,-1 1 1 0 0,0-1-1 0 0,-2 1 1 0 0,0 0-1 0 0,-1 1 1 0 0,-1-1-1 0 0,0 11-386 0 0,-6-11 182 0 0,-1 0 0 0 0,0-1-1 0 0,-2 1 1 0 0,0-1 0 0 0,-1 0-1 0 0,-1 0 1 0 0,0-1 0 0 0,-2 0 0 0 0,1-1-1 0 0,-2 0 1 0 0,-1 0 0 0 0,0-1-1 0 0,0-1 1 0 0,-2 0 0 0 0,0-1 0 0 0,0 0-1 0 0,-1-1 1 0 0,-11 7-182 0 0,-21 4-942 0 0,38-40-1229 0 0,31-90-2859 0 0,-7 74 3768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3:09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1256 0 0,'12'-28'2875'0'0,"-6"13"-223"0"0,-7 38-1704 0 0,-12 157-313 0 0,11 32-194 0 0,34 47-144 0 0,-16 4-2594 0 0,-45-248-1385 0 0,12-26 2349 0 0</inkml:trace>
  <inkml:trace contextRef="#ctx0" brushRef="#br0" timeOffset="419.573">76 259 1096 0 0,'3'-13'164'0'0,"-1"0"-1"0"0,2 0 0 0 0,0 0 1 0 0,1 0-1 0 0,0 1 1 0 0,1-1-1 0 0,0 1 1 0 0,1 1-1 0 0,0-1 0 0 0,1 1 1 0 0,0 1-1 0 0,1-1 1 0 0,0 1-1 0 0,1 1 1 0 0,0 0-1 0 0,0 0 0 0 0,1 1 1 0 0,0 0-1 0 0,0 1 1 0 0,1 0-1 0 0,0 1 1 0 0,0 0-1 0 0,1 1 0 0 0,0 0 1 0 0,9-1-164 0 0,-14 8 11 0 0,-1 2 0 0 0,1-1 0 0 0,-1 1 0 0 0,0 0 0 0 0,0 0 0 0 0,0 1 0 0 0,0 0 0 0 0,-1 1 0 0 0,0-1 0 0 0,0 1 1 0 0,-1 0-1 0 0,1 0 0 0 0,-1 1 0 0 0,-1 0 0 0 0,1 0 0 0 0,-1 0 0 0 0,0 0 0 0 0,-1 1 0 0 0,0-1 0 0 0,0 1 0 0 0,0 0 0 0 0,-1 0 0 0 0,0 0 0 0 0,-1 0 0 0 0,0 0 1 0 0,0 1-1 0 0,-1-1 0 0 0,0 0 0 0 0,0 0 0 0 0,-1 3-11 0 0,-3 2 53 0 0,-1-1 0 0 0,0 1 0 0 0,0-1 0 0 0,-1 0 0 0 0,-1-1 0 0 0,0 1 1 0 0,0-1-1 0 0,-1-1 0 0 0,-1 1 0 0 0,0-1 0 0 0,0-1 0 0 0,-1 0 0 0 0,0 0 0 0 0,-1-1 0 0 0,1 0 0 0 0,-2-1 1 0 0,1 0-1 0 0,-1-1 0 0 0,0 0 0 0 0,0-1 0 0 0,-1 0 0 0 0,1-1 0 0 0,-1-1 0 0 0,0 0 0 0 0,-2 0-53 0 0,-40 4-366 0 0,56-33-1415 0 0,34-8-401 0 0,-9 15 638 0 0</inkml:trace>
  <inkml:trace contextRef="#ctx0" brushRef="#br0" timeOffset="919.491">1052 202 836 0 0,'1'-1'39'0'0,"1"1"1"0"0,-1-1-1 0 0,0 1 0 0 0,0-1 1 0 0,0 0-1 0 0,0 1 0 0 0,0-1 1 0 0,0 0-1 0 0,0 0 0 0 0,0 0 1 0 0,0 0-1 0 0,0 0 0 0 0,0 0 1 0 0,-1 0-1 0 0,1 0 0 0 0,0 0 1 0 0,-1 0-1 0 0,1 0 0 0 0,-1 0 1 0 0,1 0-1 0 0,-1-1 0 0 0,1 1 1 0 0,-1 0-1 0 0,0 0 0 0 0,0-1 1 0 0,1 1-1 0 0,-1 0 0 0 0,0-1 1 0 0,0 1-1 0 0,0 0 0 0 0,-1 0 1 0 0,1-1-1 0 0,0 1 0 0 0,0 0 1 0 0,-1 0-1 0 0,1-1 0 0 0,-1 1 1 0 0,1 0-1 0 0,-1 0 0 0 0,1 0 1 0 0,-1 0-1 0 0,0 0 0 0 0,0 0 1 0 0,1 0-1 0 0,-1 0 0 0 0,0 0 1 0 0,0 0-1 0 0,0 0 0 0 0,0 0 0 0 0,0 0 1 0 0,0 1-1 0 0,0-1 0 0 0,0 1 1 0 0,0-1-1 0 0,-1 0 0 0 0,1 1 1 0 0,0 0-1 0 0,0-1 0 0 0,-1 1 1 0 0,1 0-40 0 0,-82-12 762 0 0,59 15-659 0 0,0 1 0 0 0,1 1 1 0 0,0 1-1 0 0,0 1 0 0 0,0 1 1 0 0,1 1-1 0 0,0 1 0 0 0,0 1 1 0 0,1 0-1 0 0,-3 5-103 0 0,-119 97 662 0 0,142-112-653 0 0,0-1 1 0 0,0 1-1 0 0,0 0 0 0 0,0-1 0 0 0,0 1 0 0 0,0 0 0 0 0,0 0 1 0 0,0 0-1 0 0,0 0 0 0 0,1 0 0 0 0,-1 0 0 0 0,0 0 0 0 0,1 0 1 0 0,-1 0-1 0 0,0 1 0 0 0,1-1 0 0 0,0 0 0 0 0,-1 0 1 0 0,1 0-1 0 0,0 1 0 0 0,-1-1 0 0 0,1 0 0 0 0,0 1 0 0 0,0-1 1 0 0,0 0-1 0 0,0 0 0 0 0,0 1 0 0 0,0-1 0 0 0,1 0 1 0 0,-1 0-1 0 0,0 1 0 0 0,1-1 0 0 0,-1 0 0 0 0,1 0 0 0 0,-1 0 1 0 0,1 0-1 0 0,0 1 0 0 0,-1-1 0 0 0,1 0 0 0 0,0 0 0 0 0,0 0 1 0 0,0 0-1 0 0,-1-1 0 0 0,1 1 0 0 0,0 0 0 0 0,0 0 1 0 0,0 0-1 0 0,1-1 0 0 0,-1 1-9 0 0,65 10-58 0 0,-36-13-211 0 0,0-1 1 0 0,0-2-1 0 0,0-1 0 0 0,-1-1 0 0 0,0-1 1 0 0,0-2-1 0 0,25-12 269 0 0,-9-1 495 0 0,-10 78-562 0 0,62-22-1419 0 0,-76-33 396 0 0</inkml:trace>
  <inkml:trace contextRef="#ctx0" brushRef="#br0" timeOffset="1189.613">1548 0 1068 0 0,'-13'3'330'0'0,"0"1"1"0"0,0 1-1 0 0,0 0 0 0 0,1 0 0 0 0,-1 1 1 0 0,1 1-1 0 0,1 0 0 0 0,-1 1 0 0 0,1 0 0 0 0,1 0 1 0 0,0 1-1 0 0,0 1 0 0 0,-7 8-330 0 0,4-6 180 0 0,1 1 1 0 0,1 0-1 0 0,0 1 0 0 0,0 0 0 0 0,2 1 1 0 0,0 0-1 0 0,0 1 0 0 0,2 0 0 0 0,0 0 1 0 0,0 0-1 0 0,2 1 0 0 0,0 0 0 0 0,1 0 1 0 0,0 0-1 0 0,2 1 0 0 0,0-1 0 0 0,1 6-180 0 0,3-16 7 0 0,0 0-1 0 0,0 0 1 0 0,1 0-1 0 0,0-1 1 0 0,0 1-1 0 0,1-1 1 0 0,0 0-1 0 0,0 0 1 0 0,1 0 0 0 0,-1-1-1 0 0,1 1 1 0 0,0-1-1 0 0,1 0 1 0 0,-1 0-1 0 0,1-1 1 0 0,0 0-1 0 0,0 0 1 0 0,0 0-1 0 0,1-1 1 0 0,-1 0-1 0 0,1 0 1 0 0,0 0-1 0 0,0-1 1 0 0,0 0-1 0 0,0-1 1 0 0,0 1-1 0 0,0-1 1 0 0,0-1-1 0 0,6 1-6 0 0,180 6-3645 0 0,-137-21 2248 0 0,-20 3-83 0 0</inkml:trace>
  <inkml:trace contextRef="#ctx0" brushRef="#br0" timeOffset="1539.901">1816 465 1336 0 0,'29'-6'280'0'0,"1"-2"1"0"0,-1 0-1 0 0,-1-2 0 0 0,0-2 0 0 0,0 0 1 0 0,-1-2-1 0 0,-1-1 0 0 0,0-1 0 0 0,-2-1 1 0 0,1-1-1 0 0,-2-1 0 0 0,15-17-280 0 0,-33 31 50 0 0,-1 0-1 0 0,1-1 1 0 0,-1 0-1 0 0,-1 0 1 0 0,1 0-1 0 0,-1 0 1 0 0,0-1-1 0 0,-1 1 1 0 0,1-1-1 0 0,-1 1 1 0 0,-1-1-1 0 0,1 0 1 0 0,-1 0-1 0 0,0 0 1 0 0,-1 0-1 0 0,0-5-49 0 0,-2 8 29 0 0,-1 1-1 0 0,0-1 0 0 0,0 0 1 0 0,-1 1-1 0 0,1 0 0 0 0,-1 0 1 0 0,1 0-1 0 0,-1 0 1 0 0,0 0-1 0 0,0 1 0 0 0,0 0 1 0 0,-1 0-1 0 0,1 0 0 0 0,0 0 1 0 0,-1 1-1 0 0,0 0 1 0 0,1 0-1 0 0,-1 0 0 0 0,1 0 1 0 0,-1 1-1 0 0,0-1 0 0 0,0 1 1 0 0,1 0-1 0 0,-1 1 0 0 0,0-1 1 0 0,1 1-1 0 0,-4 1-28 0 0,-12 1 76 0 0,-1 0 0 0 0,1 2 0 0 0,1 0 0 0 0,-1 2-1 0 0,1 0 1 0 0,0 1 0 0 0,0 1 0 0 0,1 0 0 0 0,1 2-1 0 0,-1 0 1 0 0,2 1 0 0 0,0 0 0 0 0,0 2 0 0 0,0 1-76 0 0,10-10 12 0 0,0-1 1 0 0,1 2-1 0 0,0-1 1 0 0,0 0-1 0 0,1 1 1 0 0,0 0 0 0 0,0 0-1 0 0,0 0 1 0 0,0 1-1 0 0,1-1 1 0 0,0 1-1 0 0,1 0 1 0 0,0 0-1 0 0,0 0 1 0 0,0 0 0 0 0,1 0-1 0 0,0 0 1 0 0,0 1-1 0 0,0-1 1 0 0,1 0-1 0 0,1 1 1 0 0,-1-1 0 0 0,1 0-1 0 0,0 0 1 0 0,1 0-1 0 0,-1 1 1 0 0,2-1-1 0 0,-1-1 1 0 0,1 1-1 0 0,0 0 1 0 0,0-1 0 0 0,0 1-1 0 0,1-1 1 0 0,0 0-1 0 0,1 0 1 0 0,-1 0-1 0 0,1-1 1 0 0,0 0-1 0 0,1 0 1 0 0,-1 0 0 0 0,1-1-1 0 0,0 1 1 0 0,3 0-13 0 0,13 5-403 0 0,1-2 0 0 0,0-1 1 0 0,0-1-1 0 0,1-1 0 0 0,0-1 1 0 0,0-1-1 0 0,0-1 0 0 0,0-1 1 0 0,1-1-1 0 0,11-2 403 0 0,-12 2-813 0 0,21 0-530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4:4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446 874 2016 0 0,'95'-68'4775'0'0,"-132"31"-4276"0"0,22 31-472 0 0,-1 0-1 0 0,1 0 1 0 0,-1 1 0 0 0,-1 2-1 0 0,1-1 1 0 0,-1 2 0 0 0,1 0-1 0 0,-1 1 1 0 0,0 1 0 0 0,-16 1-27 0 0,32-1-1 0 0,-18 1 28 0 0,0 1-1 0 0,0 1 1 0 0,0 1-1 0 0,0 1 1 0 0,1 0-1 0 0,0 1 1 0 0,0 1-1 0 0,0 1 1 0 0,1 1-1 0 0,0 0 1 0 0,1 1-1 0 0,0 0 1 0 0,1 2-1 0 0,-14 12-26 0 0,27-22 8 0 0,-1 0 0 0 0,1 0 0 0 0,0 0 0 0 0,-1 0 0 0 0,1 1 0 0 0,0-1 0 0 0,1 1 0 0 0,-1-1 0 0 0,0 1 0 0 0,1 0 0 0 0,-1 0 0 0 0,1 0 0 0 0,0 0 0 0 0,0 0 0 0 0,0 0 0 0 0,0 0 0 0 0,1 0 0 0 0,-1 0 0 0 0,1 0 0 0 0,0 0 0 0 0,0 1 0 0 0,0-1 0 0 0,0 0 0 0 0,1 0 0 0 0,-1 0 0 0 0,1 0 0 0 0,0 0 0 0 0,0 0 0 0 0,0 0 0 0 0,0 0 0 0 0,0 0 0 0 0,1 0 0 0 0,-1 0 0 0 0,1-1 0 0 0,0 1 0 0 0,-1 0 0 0 0,1-1 0 0 0,1 1-8 0 0,3 3 13 0 0,1-1-1 0 0,0 0 1 0 0,0 0 0 0 0,0 0-1 0 0,1-1 1 0 0,-1 0 0 0 0,1-1-1 0 0,0 0 1 0 0,0 0 0 0 0,0 0-1 0 0,1-1 1 0 0,-1 0-1 0 0,7 0-12 0 0,9 0-41 0 0,0-1-1 0 0,0 0 0 0 0,-1-2 1 0 0,1-1-1 0 0,-1-1 0 0 0,1-1 1 0 0,-1-1-1 0 0,13-5 42 0 0,-14 4-141 0 0,-1 0 0 0 0,0-2-1 0 0,0-1 1 0 0,0 0 0 0 0,-1-1-1 0 0,-1-2 1 0 0,1 0 0 0 0,-2 0 0 0 0,0-2-1 0 0,-1 0 1 0 0,0-2 0 0 0,-1 0-1 0 0,-1 0 1 0 0,0-1 0 0 0,-1-1 0 0 0,-1-1-1 0 0,-1 0 1 0 0,-1 0 0 0 0,0-1-1 0 0,5-17 142 0 0,2-10 197 0 0,-3-1-1 0 0,-1-1 0 0 0,-3 0 0 0 0,-2-1 0 0 0,-2 0 0 0 0,-3 0 0 0 0,-1-44-196 0 0,-4 86 91 0 0,0 0-1 0 0,0 1 1 0 0,-1-1-1 0 0,0 1 0 0 0,-1-1 1 0 0,0 1-1 0 0,0 0 1 0 0,0 0-1 0 0,-1 0 1 0 0,0 1-1 0 0,-1-1 1 0 0,1 1-1 0 0,-1 0 0 0 0,0 0 1 0 0,-1 0-1 0 0,1 1 1 0 0,-1-1-91 0 0,3 7 22 0 0,1-1 0 0 0,0 1 1 0 0,0-1-1 0 0,0 1 1 0 0,0 0-1 0 0,0 0 0 0 0,0-1 1 0 0,0 1-1 0 0,0 1 0 0 0,1-1 1 0 0,-1 0-1 0 0,0 0 0 0 0,1 1 1 0 0,-1-1-1 0 0,1 1 1 0 0,-1-1-1 0 0,1 1 0 0 0,-1 0 1 0 0,1 0-1 0 0,0-1 0 0 0,0 1 1 0 0,0 0-1 0 0,0 0 1 0 0,0 0-1 0 0,1 0 0 0 0,-1 0 1 0 0,1 0-1 0 0,-1 0 0 0 0,1 1 1 0 0,0-1-1 0 0,-1 0 0 0 0,1 0 1 0 0,0 0-1 0 0,1 0 1 0 0,-1 0-1 0 0,0 1-22 0 0,-2 6 54 0 0,-16 212 705 0 0,25-170-906 0 0,2 1 0 0 0,3-1 0 0 0,1 0 1 0 0,3-2-1 0 0,2 1 0 0 0,2-2 0 0 0,3 3 147 0 0,8 22-2214 0 0,-16-17-1675 0 0,-14-47 2683 0 0</inkml:trace>
  <inkml:trace contextRef="#ctx0" brushRef="#br0" timeOffset="366.139">876 934 1004 0 0,'111'-52'2243'0'0,"-83"41"-2030"0"0,-1 0-1 0 0,0-1 0 0 0,-1-2 1 0 0,-1-1-1 0 0,0-1 0 0 0,0-1 1 0 0,-2-1-1 0 0,0-1 0 0 0,-2-1 1 0 0,0-1-1 0 0,-1 0 0 0 0,2-6-212 0 0,-19 23 17 0 0,5-6 38 0 0,0-2 1 0 0,0 1 0 0 0,-1-1 0 0 0,-1 0 0 0 0,0 0-1 0 0,-1-1 1 0 0,0 0 0 0 0,0 0 0 0 0,-2 0 0 0 0,0-1-1 0 0,0 1 1 0 0,-1-2-56 0 0,-5 11 19 0 0,1-1 0 0 0,-1 1 0 0 0,0 0 0 0 0,0 0 0 0 0,-1 1 0 0 0,1-1-1 0 0,-1 1 1 0 0,0 0 0 0 0,0 0 0 0 0,0 0 0 0 0,0 0 0 0 0,0 1 0 0 0,0-1 0 0 0,-1 1-1 0 0,0 0 1 0 0,1 1 0 0 0,-1-1 0 0 0,0 1 0 0 0,0 0 0 0 0,1 0 0 0 0,-1 0 0 0 0,0 1-1 0 0,0-1 1 0 0,0 1 0 0 0,0 1 0 0 0,0-1 0 0 0,0 1 0 0 0,0 0 0 0 0,0 0 0 0 0,0 0-1 0 0,1 0 1 0 0,-4 2-19 0 0,-13 2 79 0 0,0 1 1 0 0,1 1-1 0 0,0 0 0 0 0,1 2 0 0 0,0 0 0 0 0,0 1 0 0 0,1 1 0 0 0,0 0 0 0 0,1 2 1 0 0,0 0-1 0 0,-11 11-79 0 0,20-16 26 0 0,-1 1 0 0 0,2-1 1 0 0,-1 1-1 0 0,1 1 0 0 0,0-1 1 0 0,1 1-1 0 0,0 1 0 0 0,1-1 1 0 0,0 1-1 0 0,0 0 0 0 0,2 0 1 0 0,-1 0-1 0 0,1 0 0 0 0,1 1 1 0 0,0-1-1 0 0,0 1 0 0 0,1 0 1 0 0,1 0-1 0 0,0-1 0 0 0,0 1 1 0 0,2 0-1 0 0,-1 0 0 0 0,2 3-26 0 0,0-4-5 0 0,1 1 0 0 0,0-1 0 0 0,1-1 0 0 0,0 1 0 0 0,1-1 0 0 0,0 0 0 0 0,0 0 0 0 0,1-1 0 0 0,0 1 0 0 0,1-1 0 0 0,0-1 0 0 0,0 0 0 0 0,1 0 0 0 0,0-1 0 0 0,1 0 0 0 0,-1 0 0 0 0,1-1 0 0 0,7 3 5 0 0,7 2-488 0 0,0-2 0 0 0,0-1 0 0 0,0-1 0 0 0,1-1 0 0 0,0-1 0 0 0,1-1 0 0 0,-1-1 0 0 0,1-1 0 0 0,-1-2 0 0 0,7-1 488 0 0,7 1-1255 0 0</inkml:trace>
  <inkml:trace contextRef="#ctx0" brushRef="#br0" timeOffset="654.063">1909 64 1760 0 0,'-6'1'159'0'0,"0"0"-1"0"0,0 0 0 0 0,0 0 1 0 0,0 0-1 0 0,1 1 1 0 0,-1 0-1 0 0,0 1 1 0 0,1-1-1 0 0,0 1 0 0 0,-1 0 1 0 0,1 0-1 0 0,0 1 1 0 0,1-1-1 0 0,-1 1 0 0 0,1 0 1 0 0,-1 1-1 0 0,1-1 1 0 0,0 1-1 0 0,1-1 1 0 0,-1 1-1 0 0,1 0 0 0 0,0 1 1 0 0,0-1-1 0 0,1 1 1 0 0,-1-1-1 0 0,1 1 0 0 0,0 0 1 0 0,1-1-1 0 0,-1 6-158 0 0,-22 173 1519 0 0,60 56-378 0 0,-28-209-1000 0 0,157 538 1402 0 0,-161-555-1601 0 0,-1-1 1 0 0,0 1 0 0 0,-1 0-1 0 0,-1 0 1 0 0,0 1 0 0 0,-1-1 0 0 0,0 0-1 0 0,-1 0 1 0 0,-1 0 0 0 0,0 0-1 0 0,-1 0 1 0 0,-1-1 0 0 0,0 1-1 0 0,0-1 1 0 0,-2 0 0 0 0,1 0 0 0 0,-5 5 57 0 0,6-13-234 0 0,-1-1 1 0 0,0 1 0 0 0,0-1 0 0 0,-1-1 0 0 0,1 1 0 0 0,-1-1 0 0 0,0 0-1 0 0,0 0 1 0 0,0 0 0 0 0,0-1 0 0 0,-1 0 0 0 0,1 0 0 0 0,0-1-1 0 0,-1 0 1 0 0,1 0 0 0 0,-1 0 0 0 0,0-1 0 0 0,1 0 0 0 0,-1 0 0 0 0,1-1-1 0 0,-1 1 1 0 0,1-1 0 0 0,-1-1 0 0 0,1 0 0 0 0,-1 0 0 0 0,1 0 0 0 0,0 0-1 0 0,0-1 1 0 0,-4-2 233 0 0,-38-19-1338 0 0</inkml:trace>
  <inkml:trace contextRef="#ctx0" brushRef="#br0" timeOffset="1289.403">1470 677 856 0 0,'-3'0'371'0'0,"-33"-7"1966"0"0,45 1 468 0 0,260-34-1941 0 0,248-25-2581 0 0,-425 55 2415 0 0,-112 38 543 0 0,16-25-1191 0 0,-1-1-1 0 0,1 1 1 0 0,1 0-1 0 0,-1 0 0 0 0,0 0 1 0 0,1 0-1 0 0,-1 0 0 0 0,1 1 1 0 0,0 0-1 0 0,0 0 1 0 0,1 0-1 0 0,-1 0 0 0 0,1 0 1 0 0,0 0-1 0 0,0 0 1 0 0,0 1-1 0 0,1-1 0 0 0,-1 1 1 0 0,1 0-1 0 0,0-1 1 0 0,0 1-1 0 0,1 0 0 0 0,-1-1 1 0 0,1 1-1 0 0,0 0 0 0 0,1 3-49 0 0,3 0 27 0 0,-1 0-1 0 0,2-1 1 0 0,-1 0 0 0 0,1 0-1 0 0,0 0 1 0 0,1 0-1 0 0,-1-1 1 0 0,1 0-1 0 0,0 0 1 0 0,1-1-1 0 0,0 0 1 0 0,-1 0-1 0 0,2 0 1 0 0,-1-1-1 0 0,0 0 1 0 0,1 0-1 0 0,0-1 1 0 0,0 0-1 0 0,0 0 1 0 0,7 0-27 0 0,113 16-2414 0 0,-123-19 2221 0 0,0 0-1 0 0,-1-1 1 0 0,1 1 0 0 0,-1-1 0 0 0,1 1-1 0 0,-1-1 1 0 0,1-1 0 0 0,-1 1-1 0 0,1-1 1 0 0,-1 1 0 0 0,0-1 0 0 0,0-1-1 0 0,0 1 1 0 0,0 0 0 0 0,0-1-1 0 0,-1 0 1 0 0,1 0 0 0 0,-1 0 0 0 0,1 0-1 0 0,1-4 194 0 0,10-13-1198 0 0</inkml:trace>
  <inkml:trace contextRef="#ctx0" brushRef="#br0" timeOffset="1766.251">2483 285 1172 0 0,'-15'-32'7753'0'0,"14"31"-7691"0"0,0-1 1 0 0,0 1-1 0 0,-1 0 0 0 0,1 0 1 0 0,0 0-1 0 0,-1 0 0 0 0,1 0 1 0 0,0 0-1 0 0,-1 0 0 0 0,1 1 0 0 0,-1-1 1 0 0,1 0-1 0 0,-1 1 0 0 0,0-1 1 0 0,1 1-1 0 0,-1 0 0 0 0,0-1 1 0 0,1 1-1 0 0,-1 0 0 0 0,0 0 0 0 0,1 0 1 0 0,-1 0-1 0 0,1 0 0 0 0,-1 1 1 0 0,0-1-1 0 0,1 0 0 0 0,-1 1 1 0 0,0-1-1 0 0,1 1 0 0 0,-1 0 0 0 0,1 0 1 0 0,-1-1-1 0 0,1 1-62 0 0,-63 27 689 0 0,64-28-633 0 0,0 0-23 0 0,0 0 12 0 0,0 0-17 0 0,-23-78-1806 0 0,29 68-4856 0 0,6 1 6728 0 0,-12 9-631 0 0,9-4-692 0 0</inkml:trace>
  <inkml:trace contextRef="#ctx0" brushRef="#br0" timeOffset="2864.165">2695 439 1268 0 0,'56'37'4013'0'0,"-11"73"-3316"0"0,-41-95-325 0 0,10 66 1245 0 0,-14-79-1417 0 0,-3 42 1011 0 0,4-45-1205 0 0,-1 1 1 0 0,0-1-1 0 0,0 1 0 0 0,1-1 0 0 0,-1 1 0 0 0,0 0 0 0 0,1-1 1 0 0,-1 1-1 0 0,0 0 0 0 0,1-1 0 0 0,-1 1 0 0 0,1 0 0 0 0,-1 0 1 0 0,1-1-1 0 0,-1 1 0 0 0,0 0 0 0 0,1 0 0 0 0,-1 0 0 0 0,1-1 0 0 0,-1 1 1 0 0,1 0-1 0 0,-1 0 0 0 0,1 0 0 0 0,-1 0 0 0 0,1 0 0 0 0,-1 0 1 0 0,1 0-1 0 0,-1 0 0 0 0,1 0 0 0 0,-1 0 0 0 0,1 1 0 0 0,-1-1 1 0 0,1 0-1 0 0,-1 0 0 0 0,1 0 0 0 0,-1 1 0 0 0,1-1 0 0 0,-1 0 1 0 0,0 0-1 0 0,1 1 0 0 0,-1-1 0 0 0,1 0 0 0 0,-1 1 0 0 0,0-1 1 0 0,1 0-1 0 0,-1 1 0 0 0,0-1 0 0 0,0 1 0 0 0,1-1 0 0 0,-1 1 0 0 0,0-1 1 0 0,0 0-1 0 0,0 1 0 0 0,1-1 0 0 0,-1 1 0 0 0,0-1 0 0 0,0 1 1 0 0,0-1-1 0 0,0 1 0 0 0,0-1 0 0 0,0 1 0 0 0,0-1 0 0 0,0 1 1 0 0,0-1-1 0 0,0 1 0 0 0,0 0-6 0 0,139-178-118 0 0,-55 98-324 0 0,-83 79 394 0 0,-1 0 49 0 0,0 0-78 0 0,3 3-13 0 0,67 87-62 0 0,-65-80 172 0 0,0 0 1 0 0,0-1-1 0 0,1 0 0 0 0,0 0 1 0 0,1-1-1 0 0,0 1 1 0 0,0-1-1 0 0,1-1 0 0 0,0 0 1 0 0,0 0-1 0 0,0 0 0 0 0,1-1 1 0 0,0 0-1 0 0,7 3-20 0 0,5-3 38 0 0,1 0 1 0 0,-1-2-1 0 0,1 0 0 0 0,0-1 0 0 0,0-1 0 0 0,0-1 1 0 0,0-1-1 0 0,5-2-38 0 0,9 2 4 0 0,141-29-214 0 0,75-57-1141 0 0,-245 83 1305 0 0,1 0-1 0 0,-1 0 1 0 0,0-1-1 0 0,0 0 1 0 0,0 0-1 0 0,-1 0 1 0 0,0-1-1 0 0,1 0 1 0 0,-2-1-1 0 0,1 1 1 0 0,0-1-1 0 0,-1 0 1 0 0,0 0-1 0 0,3-6 47 0 0,-7 10-61 0 0,-5-3 63 0 0,-1 0-1 0 0,1 1 1 0 0,-1-1-1 0 0,1 1 0 0 0,-1 0 1 0 0,0 0-1 0 0,-1 1 1 0 0,1 0-1 0 0,-1 0 0 0 0,1 0 1 0 0,-1 0-1 0 0,0 1 1 0 0,0 0-1 0 0,0 0 0 0 0,-1 1 1 0 0,1-1-1 0 0,0 1 1 0 0,0 1-1 0 0,-1-1 0 0 0,-2 1-1 0 0,-10-1 65 0 0,0 0 0 0 0,0 1 0 0 0,0 1 0 0 0,0 1 0 0 0,1 1-1 0 0,-1 0 1 0 0,1 1 0 0 0,0 2 0 0 0,0-1 0 0 0,0 2 0 0 0,1 0 0 0 0,0 2-1 0 0,0-1 1 0 0,1 2 0 0 0,-8 6-65 0 0,19-13 22 0 0,-1 1-1 0 0,1 0 1 0 0,0 0-1 0 0,0 0 1 0 0,1 0-1 0 0,-1 1 1 0 0,1 0-1 0 0,0 0 1 0 0,0 0-1 0 0,1 1 1 0 0,-1-1-1 0 0,1 1 1 0 0,0 0-1 0 0,1 0 1 0 0,-1 0-1 0 0,1 0 1 0 0,1 0-1 0 0,-2 6-21 0 0,9-5 32 0 0,0-1-38 0 0,0-1 0 0 0,0 1-1 0 0,1-1 1 0 0,0-1-1 0 0,0 1 1 0 0,0-1-1 0 0,1-1 1 0 0,-1 1-1 0 0,1-1 1 0 0,0 0-1 0 0,0-1 1 0 0,0 0-1 0 0,0 0 1 0 0,0-1 0 0 0,1 0-1 0 0,6 0 7 0 0,252-19-553 0 0,93-41 152 0 0,-129 27 373 0 0,-287 53 985 0 0,-51 3-312 0 0,60-16-339 0 0,-1 3 0 0 0,2 2 0 0 0,0 1 0 0 0,0 3 0 0 0,-6 5-306 0 0,51-21-3 0 0,1 0 1 0 0,-1-1 0 0 0,1 1-1 0 0,-1 0 1 0 0,1 0 0 0 0,-1-1-1 0 0,1 1 1 0 0,0 0 0 0 0,0 0-1 0 0,-1 0 1 0 0,1-1 0 0 0,0 1-1 0 0,0 0 1 0 0,0 0 0 0 0,0 0 0 0 0,0 0-1 0 0,0 0 1 0 0,0 0 0 0 0,0-1-1 0 0,0 1 1 0 0,0 0 0 0 0,0 0-1 0 0,0 0 1 0 0,1 0 0 0 0,-1-1-1 0 0,0 1 1 0 0,1 0 0 0 0,-1 0-1 0 0,1 0 1 0 0,-1-1 0 0 0,0 1-1 0 0,1 0 1 0 0,0-1 0 0 0,-1 1-1 0 0,1 0 1 0 0,-1-1 0 0 0,1 1-1 0 0,0-1 1 0 0,0 1 0 0 0,-1-1 0 0 0,1 1-1 0 0,0-1 1 0 0,0 0 0 0 0,-1 1-1 0 0,1-1 1 0 0,0 0 0 0 0,0 1-1 0 0,0-1 1 0 0,0 0 0 0 0,0 0-1 0 0,-1 0 1 0 0,1 0 0 0 0,0 0-1 0 0,0 0 1 0 0,0 0 0 0 0,0 0-1 0 0,0 0 1 0 0,0-1 0 0 0,-1 1-1 0 0,1 0 1 0 0,0 0 0 0 0,0-1-1 0 0,0 1 1 0 0,-1 0 0 0 0,1-1 0 0 0,0 1-1 0 0,0-1 1 0 0,-1 1 0 0 0,1-1-1 0 0,0 0 3 0 0,2 2 22 0 0,16 0-77 0 0,1-1 0 0 0,0 0 0 0 0,-1-1 0 0 0,1-1 0 0 0,-1-1 0 0 0,0-1 1 0 0,0 0-1 0 0,0-2 0 0 0,0 0 0 0 0,12-7 55 0 0,11-1-106 0 0,-25 9 67 0 0,1-1-1 0 0,-2 0 1 0 0,1-1-1 0 0,-1-1 1 0 0,0-1 0 0 0,0 0-1 0 0,-1-1 1 0 0,0-1-1 0 0,-1 0 1 0 0,0-1-1 0 0,-1-1 1 0 0,-1 0-1 0 0,0-1 1 0 0,0 0-1 0 0,-1 0 1 0 0,-1-1 0 0 0,-1-1-1 0 0,0 0 1 0 0,-1 0-1 0 0,0 0 1 0 0,-2-1-1 0 0,0-1 1 0 0,2-9 39 0 0,-7 20-15 0 0,4-10 93 0 0,-1 0 0 0 0,-1 0 0 0 0,-1 0-1 0 0,0-1 1 0 0,-2 1 0 0 0,0 0 0 0 0,0-1 0 0 0,-2 1-1 0 0,0 0 1 0 0,-3-11-78 0 0,1 14 132 0 0,-1 0-1 0 0,0 1 1 0 0,-1 0-1 0 0,-1 0 1 0 0,0 0 0 0 0,-1 0-1 0 0,0 1 1 0 0,0 1-1 0 0,-1-1 1 0 0,-1 2-1 0 0,0-1 1 0 0,-1 1-1 0 0,0 1 1 0 0,0 0 0 0 0,-1 0-1 0 0,-10-5-131 0 0,20 14 19 0 0,-1 0 1 0 0,1 0-1 0 0,0 0 0 0 0,0 0 1 0 0,-1 0-1 0 0,1 0 0 0 0,0 1 1 0 0,0-1-1 0 0,0 1 0 0 0,0 0 1 0 0,0 0-1 0 0,-1 0 0 0 0,1 0 1 0 0,1 0-1 0 0,-1 0 0 0 0,0 0 1 0 0,0 1-1 0 0,0-1 0 0 0,1 0 1 0 0,-1 1-1 0 0,0 0 0 0 0,1-1 1 0 0,0 1-1 0 0,-1 0 0 0 0,1 0 1 0 0,0 0-1 0 0,0 0 0 0 0,0 0 1 0 0,0 0-1 0 0,0 0 0 0 0,0 0 1 0 0,1 0-1 0 0,-1 0 0 0 0,1 1 1 0 0,0-1-1 0 0,-1 0 0 0 0,1 0 1 0 0,0 1-1 0 0,0 0-19 0 0,-3 15-14 0 0,0 1-1 0 0,2 0 1 0 0,0-1 0 0 0,1 1-1 0 0,0 0 1 0 0,2 0 0 0 0,0 0-1 0 0,2-1 1 0 0,3 13 14 0 0,56 155-1454 0 0,-48-151 388 0 0,-2 0 1 0 0,-1 1-1 0 0,-1 1 1 0 0,-2 0 0 0 0,-2 0-1 0 0,-2 0 1 0 0,0 12 1065 0 0,-5-30-1230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39:5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434 254 1508 0 0,'-9'1'192'0'0,"0"1"1"0"0,0 0-1 0 0,0 0 0 0 0,0 1 1 0 0,1 0-1 0 0,0 1 0 0 0,-1 0 1 0 0,1 0-1 0 0,0 1 0 0 0,1 0 1 0 0,-1 0-1 0 0,1 0 0 0 0,0 1 0 0 0,1 1 1 0 0,-1-1-1 0 0,1 1 0 0 0,0 0 1 0 0,1 0-1 0 0,0 1 0 0 0,0-1 1 0 0,0 1-1 0 0,1 0 0 0 0,0 1 1 0 0,1-1-1 0 0,-2 6-192 0 0,-4 15 408 0 0,1 1 0 0 0,2 1 0 0 0,1-1 0 0 0,1 1 1 0 0,1 0-1 0 0,2 0 0 0 0,2 2-408 0 0,35 205 1379 0 0,-11-125-765 0 0,-4-27-176 0 0,-4 1-1 0 0,-3 0 0 0 0,-4 0 1 0 0,-4 20-438 0 0,-6-80 56 0 0,-2 1-1 0 0,-1 0 1 0 0,-1-1 0 0 0,-1 0-1 0 0,-1 0 1 0 0,-2 0 0 0 0,0-1-1 0 0,-11 20-55 0 0,13-33-87 0 0,0 0 0 0 0,-1-1 1 0 0,0 0-1 0 0,-1 0 0 0 0,-1-1 0 0 0,1 0 0 0 0,-2 0 0 0 0,0-1 0 0 0,0-1 1 0 0,-10 8 86 0 0,16-14-193 0 0,0 0-1 0 0,0 0 1 0 0,0-1 0 0 0,0 0 0 0 0,0 1 0 0 0,-1-2 0 0 0,1 1 0 0 0,-1 0 0 0 0,0-1 0 0 0,1 0 0 0 0,-1 0 0 0 0,0 0 0 0 0,0-1 0 0 0,1 0 0 0 0,-1 1-1 0 0,0-2 1 0 0,0 1 0 0 0,0-1 0 0 0,1 1 0 0 0,-1-1 0 0 0,0 0 0 0 0,1-1 0 0 0,-1 1 0 0 0,1-1 0 0 0,-1 0 0 0 0,1 0 0 0 0,0-1 0 0 0,0 1 0 0 0,0-1-1 0 0,0 0 1 0 0,0 0 0 0 0,1 0 0 0 0,-1 0 193 0 0,-31-47-2879 0 0,23 21 1557 0 0</inkml:trace>
  <inkml:trace contextRef="#ctx0" brushRef="#br0" timeOffset="733.819">845 2092 1588 0 0,'1'-6'244'0'0,"0"0"0"0"0,-1 0 0 0 0,1 0 0 0 0,-1 0 0 0 0,-1 0 0 0 0,1 0 1 0 0,-1 0-1 0 0,0 0 0 0 0,0 1 0 0 0,-1-1 0 0 0,0 0 0 0 0,0 0 0 0 0,0 1 0 0 0,-1 0 0 0 0,1-1 0 0 0,-1 1 0 0 0,-1 0 0 0 0,0-1-244 0 0,-1-1 104 0 0,-1 0 1 0 0,1 1-1 0 0,-1 0 0 0 0,-1 0 0 0 0,1 1 0 0 0,-1-1 1 0 0,0 1-1 0 0,0 1 0 0 0,0-1 0 0 0,-1 1 1 0 0,0 1-1 0 0,1-1 0 0 0,-1 1 0 0 0,-1 1 0 0 0,1-1 1 0 0,0 1-1 0 0,-1 1 0 0 0,1 0 0 0 0,-2 0-104 0 0,-6 1 53 0 0,0 1 0 0 0,1 1-1 0 0,-1 1 1 0 0,1 0-1 0 0,0 1 1 0 0,0 0-1 0 0,0 1 1 0 0,0 1-1 0 0,1 1 1 0 0,0 0 0 0 0,0 0-1 0 0,1 2 1 0 0,0 0-1 0 0,0 0 1 0 0,1 1-1 0 0,0 0 1 0 0,1 1-1 0 0,0 1 1 0 0,1 0 0 0 0,0 0-1 0 0,1 1 1 0 0,0 0-1 0 0,1 0 1 0 0,1 1-1 0 0,0 0 1 0 0,1 1-1 0 0,0 0 1 0 0,2 0 0 0 0,-1 0-1 0 0,2 0 1 0 0,0 0-1 0 0,0 1 1 0 0,2 0-1 0 0,0-1 1 0 0,1 9-53 0 0,0-21 22 0 0,1 1-1 0 0,-1 0 1 0 0,1-1 0 0 0,0 1-1 0 0,0-1 1 0 0,1 1 0 0 0,-1-1 0 0 0,1 1-1 0 0,-1-1 1 0 0,1 0 0 0 0,0 0-1 0 0,0 0 1 0 0,1 0 0 0 0,-1 0-1 0 0,0 0 1 0 0,1-1 0 0 0,0 1 0 0 0,0-1-1 0 0,0 1 1 0 0,0-1 0 0 0,0 0-1 0 0,0 0 1 0 0,0-1 0 0 0,1 1-1 0 0,-1-1 1 0 0,1 1 0 0 0,-1-1 0 0 0,1 0-1 0 0,-1-1 1 0 0,1 1 0 0 0,0 0-1 0 0,-1-1 1 0 0,1 0 0 0 0,0 0-1 0 0,-1 0 1 0 0,1 0 0 0 0,0-1 0 0 0,-1 0-1 0 0,1 1 1 0 0,2-2-22 0 0,8-4-4 0 0,-1 0 0 0 0,0 0 0 0 0,-1-1 0 0 0,0-1-1 0 0,0 0 1 0 0,0-1 0 0 0,-1 0 0 0 0,-1-1 0 0 0,1 0 0 0 0,-1-1 0 0 0,-1 0 0 0 0,0 0-1 0 0,-1-1 1 0 0,0 0 0 0 0,-1 0 0 0 0,0-1 0 0 0,2-6 4 0 0,-9 18-1 0 0,0 0-1 0 0,0 0 1 0 0,1-1 0 0 0,-1 1 0 0 0,1 0-1 0 0,-1 0 1 0 0,1 0 0 0 0,-1 0 0 0 0,1 0-1 0 0,-1 0 1 0 0,1 0 0 0 0,0 0-1 0 0,0 0 1 0 0,0 1 0 0 0,-1-1 0 0 0,1 0-1 0 0,0 0 1 0 0,0 1 0 0 0,0-1 0 0 0,0 0-1 0 0,0 1 1 0 0,0-1 0 0 0,1 1-1 0 0,-1-1 1 0 0,0 1 0 0 0,0 0 0 0 0,0-1-1 0 0,0 1 1 0 0,0 0 0 0 0,1 0-1 0 0,-1 0 1 0 0,0 0 0 0 0,0 0 0 0 0,0 0-1 0 0,1 0 1 0 0,-1 0 0 0 0,0 1 0 0 0,0-1-1 0 0,0 0 1 0 0,0 1 0 0 0,0-1-1 0 0,1 1 1 0 0,-1-1 0 0 0,0 1 0 0 0,0-1-1 0 0,0 1 1 0 0,0 0 0 0 0,-1 0 0 0 0,1-1-1 0 0,0 1 1 0 0,0 0 0 0 0,0 1 1 0 0,21 9 24 0 0,182 44-415 0 0,-62-46-4143 0 0,-67-21 1956 0 0,-48-1 1396 0 0</inkml:trace>
  <inkml:trace contextRef="#ctx0" brushRef="#br0" timeOffset="1840.386">693 50 840 0 0,'0'0'567'0'0,"0"0"-36"0"0,0 0 78 0 0,4-19 1252 0 0,18-11-313 0 0,-23 30-1477 0 0,1 1-1 0 0,0-1 1 0 0,0 1 0 0 0,-1 0-1 0 0,1-1 1 0 0,-1 1 0 0 0,1-1 0 0 0,0 1-1 0 0,-1-1 1 0 0,1 1 0 0 0,-1-1-1 0 0,1 0 1 0 0,-1 1 0 0 0,1-1-1 0 0,-1 1 1 0 0,1-1 0 0 0,-1 0 0 0 0,0 1-1 0 0,1-1 1 0 0,-1 0 0 0 0,0 0-1 0 0,1 0 1 0 0,-1 0 0 0 0,1 1 0 0 0,-1-1-1 0 0,0 0 1 0 0,1 0 0 0 0,-1 0-1 0 0,0 0 1 0 0,1 0 0 0 0,-1 0-1 0 0,0-1 1 0 0,1 1 0 0 0,-1 0 0 0 0,0 0-1 0 0,1 0 1 0 0,-1-1 0 0 0,1 1-1 0 0,-1 0 1 0 0,0 0 0 0 0,1-1-1 0 0,-1 1 1 0 0,1-1 0 0 0,-1 1 0 0 0,1 0-1 0 0,-1-1 1 0 0,1 1 0 0 0,-1-1-71 0 0,-31 74-164 0 0,19-15 307 0 0,3 0 0 0 0,2 0 0 0 0,3 0 0 0 0,3 1 0 0 0,2 6-143 0 0,-2 32 260 0 0,1 15 747 0 0,42-136-467 0 0,-30 7-540 0 0,1 0 0 0 0,1 0-1 0 0,0 1 1 0 0,1 1 0 0 0,1 0 0 0 0,0 1-1 0 0,1 1 1 0 0,1 1 0 0 0,0 0-1 0 0,1 1 1 0 0,0 0 0 0 0,0 2-1 0 0,1 0 1 0 0,1 1 0 0 0,-1 1-1 0 0,1 1 1 0 0,0 1 0 0 0,0 0-1 0 0,14 0 1 0 0,-25 5-10 0 0,0 0 0 0 0,0 0 0 0 0,0 1 0 0 0,0 0-1 0 0,0 1 1 0 0,0 0 0 0 0,-1 0 0 0 0,1 1-1 0 0,-1 0 1 0 0,1 1 0 0 0,-1 0 0 0 0,0 0 0 0 0,0 1-1 0 0,-1-1 1 0 0,0 2 0 0 0,1-1 0 0 0,-2 1-1 0 0,1 0 1 0 0,-1 1 0 0 0,0-1 0 0 0,0 1-1 0 0,-1 0 1 0 0,1 1 0 0 0,-2-1 0 0 0,1 1 0 0 0,-1 0-1 0 0,1 4 11 0 0,-6-6 1 0 0,0 1-1 0 0,-1-1 1 0 0,1 1-1 0 0,-1-1 1 0 0,-1 0-1 0 0,1 0 1 0 0,-1 0-1 0 0,0 0 1 0 0,0 0-1 0 0,-1-1 1 0 0,0 1-1 0 0,0-1 1 0 0,0 0-1 0 0,-1 0 0 0 0,1-1 1 0 0,-1 1-1 0 0,0-1 1 0 0,-1 0-1 0 0,1 0 1 0 0,-1-1-1 0 0,1 0 1 0 0,-1 1-1 0 0,0-2 1 0 0,-4 2-1 0 0,-4 3-190 0 0,0-1 1 0 0,0 0-1 0 0,0-2 1 0 0,-1 1 0 0 0,0-2-1 0 0,0 0 1 0 0,0 0-1 0 0,0-2 1 0 0,0 0-1 0 0,0 0 1 0 0,0-2 0 0 0,0 0-1 0 0,0 0 1 0 0,-1-2-1 0 0,2 0 1 0 0,-8-2 189 0 0,19 3-212 0 0,0 1 0 0 0,1-1 0 0 0,-1 0 0 0 0,0 0 0 0 0,0 0 0 0 0,1 0 0 0 0,-1 0 0 0 0,1 0 0 0 0,0-1 1 0 0,0 1-1 0 0,0-1 0 0 0,0 0 0 0 0,0 0 0 0 0,0 0 0 0 0,1 1 0 0 0,0-2 0 0 0,-1 1 0 0 0,1 0 0 0 0,0 0 0 0 0,0 0 0 0 0,1 0 1 0 0,-1-1-1 0 0,1 1 0 0 0,0 0 0 0 0,-1-1 0 0 0,1 1 0 0 0,1-2 212 0 0,-1-15-1505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0:0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15 103 1724 0 0,'0'0'839'0'0,"-13"-1"219"0"0,12 5 2502 0 0,4-2-3503 0 0,0 0-1 0 0,-1 0 0 0 0,1-1 1 0 0,0 1-1 0 0,1-1 0 0 0,-1 0 1 0 0,0 1-1 0 0,0-1 0 0 0,1-1 1 0 0,-1 1-1 0 0,0 0 0 0 0,1-1 1 0 0,-1 0-1 0 0,1 0 0 0 0,-1 0 1 0 0,0 0-1 0 0,1 0 0 0 0,-1-1 1 0 0,1 1-1 0 0,-1-1 1 0 0,0 0-1 0 0,0 0 0 0 0,1 0 1 0 0,1-2-57 0 0,25-3 280 0 0,167-17 514 0 0,98-14-1852 0 0,-101-1-4105 0 0,-160 29 3896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0:0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29 1532 0 0,'-8'12'1132'0'0,"5"-3"-136"0"0,6-3-152 0 0,4-2-148 0 0,-3-1-111 0 0,24 5 35 0 0,2-5-104 0 0,7-3-88 0 0,1 0-124 0 0,-15 0-200 0 0,9 0-192 0 0,54-14 8 0 0,-36 8-1260 0 0,3-3 91 0 0,-2-4 81 0 0,2-2-148 0 0,-7-2 104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0:0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55 516 1028 0 0,'-54'2'10046'0'0,"157"-29"-7997"0"0,-74 19-2085 0 0,162-46-2918 0 0,-13-29-3893 0 0,-153 66 5657 0 0</inkml:trace>
  <inkml:trace contextRef="#ctx0" brushRef="#br0" timeOffset="294.149">802 96 2680 0 0,'21'20'5384'0'0,"-9"43"-4628"0"0,-9-42-28 0 0,20 91 299 0 0,17 93 237 0 0,-30-67-4424 0 0,-42-108-2420 0 0,24-32 4413 0 0</inkml:trace>
  <inkml:trace contextRef="#ctx0" brushRef="#br0" timeOffset="560.591">742 161 1216 0 0,'-5'-25'6139'0'0,"32"1"-4510"0"0,39-7-959 0 0,-12 14-716 0 0,0 2 1 0 0,0 2-1 0 0,2 3 0 0 0,53-3 46 0 0,111 0-6495 0 0,-198 13 5183 0 0</inkml:trace>
  <inkml:trace contextRef="#ctx0" brushRef="#br0" timeOffset="824.065">854 320 1844 0 0,'14'19'6914'0'0,"59"-16"-6128"0"0,-59-3-152 0 0,225-24-1584 0 0,-20-3-5390 0 0,-183 23 5028 0 0</inkml:trace>
  <inkml:trace contextRef="#ctx0" brushRef="#br0" timeOffset="1072.918">1646 296 1316 0 0,'-85'114'5832'0'0,"30"17"-3823"0"0,-37 60-5774 0 0,57-159 993 0 0,14-22 1380 0 0</inkml:trace>
  <inkml:trace contextRef="#ctx0" brushRef="#br0" timeOffset="1306.4">1194 522 1132 0 0,'24'-19'5808'0'0,"20"28"-3581"0"0,237 151 308 0 0,-274-156-2471 0 0,136 90-2104 0 0,16-39-4634 0 0,-130-52 5402 0 0</inkml:trace>
  <inkml:trace contextRef="#ctx0" brushRef="#br0" timeOffset="1772.907">2478 225 1076 0 0,'-2'-6'150'0'0,"0"-1"-1"0"0,0 1 1 0 0,-1-1 0 0 0,0 1-1 0 0,0 0 1 0 0,0 0 0 0 0,-1 1-1 0 0,0-1 1 0 0,0 1 0 0 0,0 0-1 0 0,-1 0 1 0 0,0 0 0 0 0,0 0-1 0 0,0 1 1 0 0,0 0 0 0 0,-1 0 0 0 0,0 0-1 0 0,0 1 1 0 0,0 0 0 0 0,0 0-1 0 0,0 0 1 0 0,0 1 0 0 0,-1 0-1 0 0,1 0 1 0 0,-1 1 0 0 0,0-1-1 0 0,1 1 1 0 0,-1 1 0 0 0,0 0-1 0 0,0 0 1 0 0,0 0 0 0 0,1 0-1 0 0,-1 1 1 0 0,0 1 0 0 0,1-1-1 0 0,-1 1 1 0 0,-2 1-150 0 0,-13 3 217 0 0,1 0 0 0 0,0 2 0 0 0,0 0 0 0 0,1 2 0 0 0,0 0 0 0 0,1 1 0 0 0,0 1 0 0 0,0 1 0 0 0,2 0 0 0 0,0 2 0 0 0,0 0 0 0 0,1 0 0 0 0,1 2 0 0 0,1 0 0 0 0,-10 15-217 0 0,23-31 20 0 0,-1 0 1 0 0,1 1-1 0 0,0 0 1 0 0,0-1-1 0 0,0 1 1 0 0,0 0-1 0 0,0-1 1 0 0,1 1-1 0 0,-1 0 1 0 0,0 0-1 0 0,1-1 1 0 0,-1 1-1 0 0,1 0 1 0 0,0 0-1 0 0,-1 0 0 0 0,1 0 1 0 0,0 0-1 0 0,0 0 1 0 0,0 0-1 0 0,1 0 1 0 0,-1 0-1 0 0,0-1 1 0 0,1 1-1 0 0,-1 0 1 0 0,1 0-1 0 0,0 0 1 0 0,0 0-1 0 0,-1-1 1 0 0,1 1-1 0 0,0 0 1 0 0,0-1-1 0 0,1 1 0 0 0,-1-1 1 0 0,0 1-1 0 0,0-1 1 0 0,1 0-1 0 0,-1 1 1 0 0,1-1-1 0 0,-1 0 1 0 0,1 0-1 0 0,0 0 1 0 0,-1 0-1 0 0,1 0 1 0 0,0-1-1 0 0,0 1 1 0 0,-1 0-1 0 0,2-1-20 0 0,98 5 227 0 0,-74-11-203 0 0,0-2 0 0 0,0-2 1 0 0,-1 0-1 0 0,0-1 1 0 0,-1-2-1 0 0,0-1 0 0 0,14-10-24 0 0,-30 17 62 0 0,-9 7-50 0 0,1-1 1 0 0,-1 0-1 0 0,1 0 0 0 0,0 0 1 0 0,-1 0-1 0 0,1 1 1 0 0,0-1-1 0 0,0 0 1 0 0,-1 0-1 0 0,1 1 1 0 0,0-1-1 0 0,0 1 1 0 0,0-1-1 0 0,0 1 1 0 0,0-1-1 0 0,0 1 1 0 0,0 0-1 0 0,0-1 1 0 0,0 1-1 0 0,0 0 1 0 0,0 0-1 0 0,0 0 0 0 0,0 0 1 0 0,0 0-1 0 0,0 0 1 0 0,0 0-1 0 0,1 0 1 0 0,-1 0-1 0 0,0 0 1 0 0,0 1-1 0 0,0-1 1 0 0,0 0-1 0 0,0 1 1 0 0,0-1-1 0 0,0 1 1 0 0,-1-1-1 0 0,1 1 1 0 0,0-1-1 0 0,0 1 0 0 0,0 0 1 0 0,0-1-1 0 0,-1 1 1 0 0,1 0-1 0 0,0 0 1 0 0,0-1-1 0 0,-1 1 1 0 0,1 1-13 0 0,177 183-1411 0 0,-142-160 135 0 0,-13-18-2712 0 0,-24-14 1341 0 0,-3 1 1321 0 0</inkml:trace>
  <inkml:trace contextRef="#ctx0" brushRef="#br0" timeOffset="2039.211">1895 78 1424 0 0,'-9'10'379'0'0,"0"0"-1"0"0,0 1 1 0 0,1 0-1 0 0,1 0 1 0 0,-1 0-1 0 0,2 1 1 0 0,0 0-1 0 0,0 1 1 0 0,1-1-1 0 0,1 1 1 0 0,0 0-1 0 0,1 0 1 0 0,0 1-1 0 0,0 10-378 0 0,2-6 172 0 0,1 1 0 0 0,1-1-1 0 0,0 0 1 0 0,2 1 0 0 0,0-1 0 0 0,1 0-1 0 0,1-1 1 0 0,0 1 0 0 0,2-1-1 0 0,0 0 1 0 0,0 0 0 0 0,2-1 0 0 0,0 0-1 0 0,1 0 1 0 0,1-1 0 0 0,5 6-172 0 0,140 121-642 0 0,-142-133 110 0 0,1-1 0 0 0,0-1-1 0 0,1 0 1 0 0,0 0 0 0 0,0-2 0 0 0,0 0-1 0 0,1-1 1 0 0,0 0 0 0 0,-1-2 0 0 0,1 0-1 0 0,4-1 533 0 0,1 0-1386 0 0</inkml:trace>
  <inkml:trace contextRef="#ctx0" brushRef="#br0" timeOffset="2256.588">2802 110 1612 0 0,'18'37'874'0'0,"-2"1"-1"0"0,-2 1 1 0 0,-2 0-1 0 0,-1 1 1 0 0,-2 1 0 0 0,-2-1-1 0 0,-2 1 1 0 0,-1 0-1 0 0,-2 37-873 0 0,-2-59-110 0 0,1 1-1 0 0,-2-1 1 0 0,-1 1-1 0 0,0-1 1 0 0,-1 0-1 0 0,-2 0 1 0 0,0 0-1 0 0,0 0 1 0 0,-2-1-1 0 0,0 0 1 0 0,-1 0-1 0 0,-1-1 1 0 0,-1 0-1 0 0,0 0 1 0 0,-1-1-1 0 0,-2 0 111 0 0,-56 44-4389 0 0,45-48 3124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0:05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1 289 948 0 0,'0'0'235'0'0,"0"0"139"0"0,0 0-65 0 0,0 0 12 0 0,0 0-79 0 0,0 0 28 0 0,0 0-59 0 0,0 0 45 0 0,0 0-44 0 0,0 0 8 0 0,0 0-30 0 0,0 0-11 0 0,0 0-16 0 0,0 0-45 0 0,0 0-8 0 0,0 0 14 0 0,0 0-27 0 0,0 0-44 0 0,0 0-3 0 0,0 0 20 0 0,0 0 1 0 0,0 0-4 0 0,0 0 2 0 0,0 0 16 0 0,0 0 62 0 0,0 0-21 0 0,0 0 24 0 0,0 0-36 0 0,0 0 12 0 0,0 0 36 0 0,0 0 18 0 0,0 0-46 0 0,0 0-128 0 0,0 0 8 0 0,0 0 50 0 0,0 0-27 0 0,0 0-114 0 0,0 0-36 0 0,0 0-48 0 0,0 0 62 0 0,0 0-49 0 0,0 0-6 0 0,0 0 41 0 0,0 0 48 0 0,0 0-11 0 0,0 0-46 0 0,0 0 41 0 0,0 0 30 0 0,0 0-32 0 0,0 0-16 0 0,0 0 33 0 0,0 0 50 0 0,0 0-44 0 0,0 0 50 0 0,0 0-18 0 0,0 0-15 0 0,0 0-96 0 0,0 0-53 0 0,0 0-117 0 0,0 0-36 0 0,0 0 23 0 0,0 0-104 0 0,0 0-72 0 0,0 0-77 0 0,0 0-30 0 0</inkml:trace>
  <inkml:trace contextRef="#ctx0" brushRef="#br0" timeOffset="450.922">1 289 984 0 0,'0'0'323'0'0,"0"0"-13"0"0,0 0 11 0 0,0 0-1 0 0,0 0 76 0 0,0 0 59 0 0,0 0-4 0 0,0 0-109 0 0,0 0 33 0 0,0 0 20 0 0,0 0-79 0 0,0 0 57 0 0,0 0-67 0 0,0 0 24 0 0,0 0 0 0 0,0 0-30 0 0,0 0-74 0 0,0 0 46 0 0,0 0 23 0 0,0 0 4 0 0,0 0-41 0 0,0 0-20 0 0,0 0 16 0 0,0 0-4 0 0,0 0-6 0 0,0 0-49 0 0,0 0 7 0 0,0 0 4 0 0,0 0-36 0 0,0 0-10 0 0,0 0-32 0 0,0 0 1 0 0,0 0 46 0 0,0 0 0 0 0,0 0-30 0 0,0 0-23 0 0,0 0 2 0 0,0 0 3 0 0,0 0-2 0 0,0 0-15 0 0,0 0-12 0 0,0 0-20 0 0,0 0 20 0 0,0 0 10 0 0,0 0-18 0 0,0 0-28 0 0,0 0-16 0 0,0 0 16 0 0,0 0 14 0 0,0 0-38 0 0,0 0-2 0 0,0 0-14 0 0,0 0 10 0 0,0 0-8 0 0,0 0-3 0 0,0 0-18 0 0,0 0 9 0 0,3 4-20 0 0,1 3 13 0 0,-1 0 0 0 0,0 0 0 0 0,0 0 1 0 0,-1 0-1 0 0,0 1 0 0 0,0-1 0 0 0,-1 1 1 0 0,0-1-1 0 0,0 1 0 0 0,-1 0 0 0 0,0-1 0 0 0,0 1 1 0 0,-1 0-1 0 0,-1 6-5 0 0,3 67-2 0 0,82 354 163 0 0,-71-359-507 0 0,-12-75 28 0 0,0-1-89 0 0,-25-22-4855 0 0,-2-40 2507 0 0,25 57 2334 0 0,-6-24-700 0 0</inkml:trace>
  <inkml:trace contextRef="#ctx0" brushRef="#br0" timeOffset="671.125">57 262 1120 0 0,'4'-68'6345'0'0,"47"19"-4534"0"0,89-5-1487 0 0,57 34-3658 0 0,-143 38-360 0 0,-54-12 2526 0 0</inkml:trace>
  <inkml:trace contextRef="#ctx0" brushRef="#br0" timeOffset="858.437">14 475 1600 0 0,'-1'1'120'0'0,"0"-1"0"0"0,1 1 0 0 0,-1 0 0 0 0,1 0 0 0 0,-1 0-1 0 0,1 0 1 0 0,-1 0 0 0 0,1 0 0 0 0,0 0 0 0 0,-1 0 0 0 0,1 1 0 0 0,0-1-1 0 0,0 0 1 0 0,0 0 0 0 0,0 0 0 0 0,0 0 0 0 0,0 0 0 0 0,0 0 0 0 0,0 0 0 0 0,1 0-1 0 0,-1 0 1 0 0,0 0 0 0 0,1 1 0 0 0,-1-1 0 0 0,0 0 0 0 0,1 0 0 0 0,-1-1 0 0 0,1 1-1 0 0,0 0 1 0 0,-1 0 0 0 0,1 0 0 0 0,0 0 0 0 0,0 0 0 0 0,-1-1 0 0 0,1 1 0 0 0,0 0-1 0 0,0-1 1 0 0,0 1 0 0 0,0 0 0 0 0,0-1 0 0 0,0 1 0 0 0,0-1 0 0 0,0 0 0 0 0,0 1-1 0 0,0-1 1 0 0,0 0 0 0 0,0 0 0 0 0,0 1 0 0 0,0-1 0 0 0,0 0 0 0 0,0 0 0 0 0,1 0-120 0 0,68 15 1101 0 0,-65-14-853 0 0,281-5 303 0 0,-233-1-924 0 0,176-29-6005 0 0,-191 26 5071 0 0</inkml:trace>
  <inkml:trace contextRef="#ctx0" brushRef="#br0" timeOffset="1063.21">959 460 928 0 0,'-30'36'2716'0'0,"-87"145"2018"0"0,44 86-3591 0 0,73-264-1347 0 0,0 0 1 0 0,-1-1-1 0 0,1 1 0 0 0,0 0 1 0 0,-1-1-1 0 0,0 1 1 0 0,1-1-1 0 0,-1 1 0 0 0,0 0 1 0 0,0-1-1 0 0,-1 0 1 0 0,1 1-1 0 0,0-1 0 0 0,-1 0 1 0 0,0 0-1 0 0,1 1 1 0 0,-1-1-1 0 0,0-1 0 0 0,0 1 1 0 0,0 0-1 0 0,0 0 1 0 0,0-1-1 0 0,-1 1 0 0 0,1-1 1 0 0,0 0-1 0 0,-1 1 1 0 0,1-1-1 0 0,-1 0 0 0 0,0 0 204 0 0,1-1-1296 0 0</inkml:trace>
  <inkml:trace contextRef="#ctx0" brushRef="#br0" timeOffset="1277.4">505 728 3320 0 0,'15'-34'4805'0'0,"46"32"-2606"0"0,202 114-1327 0 0,-31-10-7996 0 0,-202-93 5857 0 0,-4-2 138 0 0</inkml:trace>
  <inkml:trace contextRef="#ctx0" brushRef="#br0" timeOffset="1898.535">1785 94 1844 0 0,'-7'-18'4111'0'0,"8"32"-2155"0"0,19 467 1509 0 0,-34-453-2742 0 0,17-38-680 0 0,1 0-1 0 0,1 0 1 0 0,0 1-1 0 0,0 0 1 0 0,0 0-1 0 0,1 0 1 0 0,1 1 0 0 0,0-1-1 0 0,0 2 1 0 0,0-1-1 0 0,1 1 1 0 0,1-1-43 0 0,0-2-29 0 0,0 2 0 0 0,1-1 0 0 0,0 1 0 0 0,0 0 0 0 0,1 1 0 0 0,0 1 0 0 0,0 0 0 0 0,0 0 0 0 0,1 1 1 0 0,0 0-1 0 0,0 1 0 0 0,0 0 0 0 0,1 1 0 0 0,-1 1 0 0 0,1 0 0 0 0,0 0 0 0 0,0 1 0 0 0,-1 1 0 0 0,1 0 0 0 0,0 1 0 0 0,0 1 0 0 0,-1 0 1 0 0,1 0-1 0 0,-1 1 0 0 0,0 1 0 0 0,10 3 29 0 0,-20-6 0 0 0,-1 0 0 0 0,0 0 0 0 0,0 0 0 0 0,1 0 0 0 0,-1 0 0 0 0,0 0 0 0 0,0 0 0 0 0,0 0 0 0 0,0 0 1 0 0,0 0-1 0 0,0 0 0 0 0,-1 1 0 0 0,1-1 0 0 0,0 0 0 0 0,-1 1 0 0 0,1-1 0 0 0,-1 1 0 0 0,1-1 0 0 0,-1 0 0 0 0,1 1 0 0 0,-1-1 1 0 0,0 1-1 0 0,0-1 0 0 0,0 1 0 0 0,0-1 0 0 0,0 1 0 0 0,0 0 0 0 0,0-1 0 0 0,-1 0 0 0 0,1 1 0 0 0,0-1 0 0 0,-1 1 0 0 0,1-1 1 0 0,-1 1-1 0 0,0-1 0 0 0,1 0 0 0 0,-1 1 0 0 0,0-1 0 0 0,0 0 0 0 0,0 0 0 0 0,0 0 0 0 0,0 1 0 0 0,0-1 0 0 0,0 0 0 0 0,0 0 0 0 0,0 0 1 0 0,-1-1-1 0 0,1 1 0 0 0,0 0 0 0 0,-1 0 0 0 0,-67 41-105 0 0,41-33-470 0 0,0-1-1 0 0,-1-1 1 0 0,0-2-1 0 0,0 0 1 0 0,-1-2-1 0 0,1-2 1 0 0,-23-1 575 0 0,-21-27-4163 0 0,61 14 2961 0 0</inkml:trace>
  <inkml:trace contextRef="#ctx0" brushRef="#br0" timeOffset="2180.167">1561 1 2148 0 0,'-21'14'392'0'0,"2"2"1"0"0,-1 0-1 0 0,2 2 0 0 0,0 0 1 0 0,2 1-1 0 0,0 0 0 0 0,0 1 1 0 0,2 1-1 0 0,1 1 0 0 0,1 0 0 0 0,0 0 1 0 0,2 1-1 0 0,0 1 0 0 0,2 0 1 0 0,1 0-1 0 0,1 0 0 0 0,0 1 1 0 0,1 10-393 0 0,7-12 97 0 0,1 0 0 0 0,1 0 0 0 0,1-1 0 0 0,1 0 0 0 0,1 0 1 0 0,1 0-1 0 0,1-1 0 0 0,1 0 0 0 0,0-1 0 0 0,2 0 0 0 0,0 0 1 0 0,1-2-1 0 0,1 1 0 0 0,1-2 0 0 0,1 0 0 0 0,0-1 0 0 0,1 0 1 0 0,1-1-1 0 0,0-2 0 0 0,13 9-97 0 0,-5-4-358 0 0,1-1-1 0 0,0 0 1 0 0,1-3-1 0 0,1 0 1 0 0,0-1-1 0 0,28 7 359 0 0,110 6-4729 0 0,-123-31 3450 0 0,30-17 29 0 0</inkml:trace>
  <inkml:trace contextRef="#ctx0" brushRef="#br0" timeOffset="2430.059">2484 55 1544 0 0,'12'10'334'0'0,"0"1"0"0"0,-1 0 0 0 0,0 1 0 0 0,-1 0-1 0 0,0 1 1 0 0,-1 0 0 0 0,-1 0 0 0 0,0 1 0 0 0,-1 0 0 0 0,0 1 0 0 0,-1 0-1 0 0,-1 0 1 0 0,0 0 0 0 0,-1 0 0 0 0,-1 1 0 0 0,0 0 0 0 0,-1-1 0 0 0,-1 1-1 0 0,0 14-333 0 0,1-11 200 0 0,0 0 1 0 0,-1 1-1 0 0,0-1 0 0 0,-2 1 0 0 0,-1-1 0 0 0,0 0 0 0 0,-1 0 0 0 0,-1 1 0 0 0,-1-2 0 0 0,0 1 0 0 0,-2-1 0 0 0,-6 13-200 0 0,-62 96 669 0 0,6-65-3291 0 0,69-80-2785 0 0,10 4 4115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0:2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10120 1558 1588 0 0,'0'1'168'0'0,"0"-1"-1"0"0,1 1 1 0 0,-1-1-1 0 0,0 1 1 0 0,0-1-1 0 0,0 1 0 0 0,0-1 1 0 0,0 1-1 0 0,1 0 1 0 0,-1-1-1 0 0,0 1 1 0 0,0-1-1 0 0,0 1 1 0 0,-1-1-1 0 0,1 1 1 0 0,0 0-1 0 0,0-1 1 0 0,0 1-1 0 0,0-1 1 0 0,0 1-1 0 0,-1-1 1 0 0,1 1-1 0 0,0-1 0 0 0,0 1 1 0 0,-1-1-1 0 0,1 1 1 0 0,0-1-1 0 0,-1 0 1 0 0,1 1-1 0 0,-1-1 1 0 0,1 1-1 0 0,0-1 1 0 0,-1 0-1 0 0,1 1 1 0 0,-1-1-1 0 0,1 0 1 0 0,-1 1-1 0 0,1-1 1 0 0,-1 0-1 0 0,1 0 0 0 0,-1 0 1 0 0,0 0-1 0 0,1 1 1 0 0,-1-1-1 0 0,1 0 1 0 0,-1 0-1 0 0,1 0 1 0 0,-1 0-1 0 0,0 0-167 0 0,299-8 1768 0 0,-64-2-5440 0 0,-210 10 2230 0 0,25 19-2154 0 0,-64-10 2432 0 0</inkml:trace>
  <inkml:trace contextRef="#ctx0" brushRef="#br0" timeOffset="189.783">10040 1822 1472 0 0,'-1'1'79'0'0,"1"-1"-1"0"0,0 1 1 0 0,-1 0-1 0 0,1-1 1 0 0,0 1 0 0 0,0 0-1 0 0,0-1 1 0 0,0 1-1 0 0,-1 0 1 0 0,1-1-1 0 0,0 1 1 0 0,0 0-1 0 0,0-1 1 0 0,0 1 0 0 0,0 0-1 0 0,0 0 1 0 0,1-1-1 0 0,-1 1 1 0 0,0 0-1 0 0,0-1 1 0 0,0 1 0 0 0,1 0-1 0 0,-1-1 1 0 0,0 1-1 0 0,1-1 1 0 0,-1 1-1 0 0,1 0 1 0 0,-1-1-1 0 0,0 1 1 0 0,1-1 0 0 0,-1 1-1 0 0,1-1 1 0 0,-1 0-1 0 0,1 1 1 0 0,0-1-1 0 0,-1 1 1 0 0,1-1 0 0 0,-1 0-1 0 0,1 1 1 0 0,0-1-1 0 0,-1 0 1 0 0,1 0-1 0 0,0 0 1 0 0,-1 1 0 0 0,1-1-1 0 0,0 0 1 0 0,-1 0-1 0 0,1 0 1 0 0,0 0-1 0 0,0 0 1 0 0,-1 0-1 0 0,1 0 1 0 0,0-1 0 0 0,-1 1-1 0 0,1 0 1 0 0,0 0-1 0 0,-1 0 1 0 0,1-1-1 0 0,0 1 1 0 0,-1 0 0 0 0,1-1-1 0 0,-1 1 1 0 0,1 0-1 0 0,-1-1 1 0 0,1 1-1 0 0,-1-1 1 0 0,1 1-1 0 0,-1-1 1 0 0,1 1 0 0 0,0-1-79 0 0,3 1-22 0 0,281 24 2617 0 0,-92-22-5938 0 0,-179-2 2822 0 0,70-13-1990 0 0,-48 2 1285 0 0</inkml:trace>
  <inkml:trace contextRef="#ctx0" brushRef="#br0" timeOffset="1608.983">11789 2331 976 0 0,'1'-1'162'0'0,"1"0"0"0"0,-1 0 0 0 0,1 0 0 0 0,-1 0 0 0 0,0 0 0 0 0,1-1 0 0 0,-1 1-1 0 0,0 0 1 0 0,0-1 0 0 0,0 1 0 0 0,0-1 0 0 0,0 1 0 0 0,0-1 0 0 0,-1 1 0 0 0,1-1 0 0 0,0 0 0 0 0,-1 1 0 0 0,1-1 0 0 0,-1 0 0 0 0,0 0-1 0 0,1 1 1 0 0,-1-1 0 0 0,0 0 0 0 0,0 0 0 0 0,0 1 0 0 0,0-1 0 0 0,-1 0 0 0 0,1 0 0 0 0,0 0 0 0 0,-1 1 0 0 0,1-1 0 0 0,-1 0-1 0 0,0 0-161 0 0,-1-3 119 0 0,0 1 0 0 0,-1-1 0 0 0,0 1 0 0 0,1 0 0 0 0,-1 0-1 0 0,-1 0 1 0 0,1 0 0 0 0,0 1 0 0 0,-1-1 0 0 0,0 1-1 0 0,0 0 1 0 0,0 0 0 0 0,0 0 0 0 0,0 1 0 0 0,-1-1-1 0 0,1 1 1 0 0,-1 0 0 0 0,-2 0-119 0 0,-11 2 112 0 0,0 1 0 0 0,0 1 0 0 0,0 1-1 0 0,0 0 1 0 0,0 1 0 0 0,1 1 0 0 0,-1 1 0 0 0,2 1 0 0 0,-1 0 0 0 0,1 1-1 0 0,0 0 1 0 0,0 2 0 0 0,1 0 0 0 0,0 0 0 0 0,1 2 0 0 0,0-1-1 0 0,1 2 1 0 0,0 0 0 0 0,1 1 0 0 0,-7 10-112 0 0,7-11 116 0 0,0 1 0 0 0,1 1 0 0 0,0 0 0 0 0,1 0 0 0 0,1 1 0 0 0,0 1 0 0 0,1-1-1 0 0,1 1 1 0 0,-1 6-116 0 0,9-21 8 0 0,-1 0 0 0 0,1 0 0 0 0,0 0 0 0 0,0 0 0 0 0,1 0 0 0 0,-1 0 0 0 0,0 0 0 0 0,1 0-1 0 0,-1 0 1 0 0,1 0 0 0 0,-1-1 0 0 0,1 1 0 0 0,0-1 0 0 0,0 1 0 0 0,-1-1 0 0 0,1 0-1 0 0,0 0 1 0 0,1 0 0 0 0,-1 0 0 0 0,0 0 0 0 0,0 0 0 0 0,0 0 0 0 0,0-1 0 0 0,1 1 0 0 0,-1-1-1 0 0,0 0 1 0 0,1 1 0 0 0,-1-1 0 0 0,0 0 0 0 0,0-1 0 0 0,1 1 0 0 0,-1 0 0 0 0,0 0 0 0 0,1-1-1 0 0,-1 0 1 0 0,0 1 0 0 0,0-1-8 0 0,1 1 1 0 0,14-4-69 0 0,1-1 0 0 0,-1 0 0 0 0,0-1 0 0 0,-1-1 0 0 0,0-1 0 0 0,0 0 0 0 0,0-1 0 0 0,-1-1 0 0 0,0-1 0 0 0,-1 0 0 0 0,0 0 0 0 0,-1-1-1 0 0,0-1 1 0 0,-1 0 0 0 0,-1-1 0 0 0,5-7 68 0 0,40-50 814 0 0,-41 95-747 0 0,120 124-1408 0 0,44-62-6539 0 0,-167-84 6670 0 0</inkml:trace>
  <inkml:trace contextRef="#ctx0" brushRef="#br0" timeOffset="2838.354">13426 994 988 0 0,'-8'-2'241'0'0,"1"1"-1"0"0,0-1 0 0 0,0 1 1 0 0,-1 1-1 0 0,1 0 1 0 0,0 0-1 0 0,-1 0 0 0 0,1 1 1 0 0,-1 0-1 0 0,1 0 1 0 0,0 1-1 0 0,0 0 1 0 0,0 0-1 0 0,0 0 0 0 0,0 1 1 0 0,0 0-1 0 0,1 1 1 0 0,0 0-1 0 0,-1 0 1 0 0,1 0-1 0 0,0 0 0 0 0,1 1 1 0 0,-1 0-1 0 0,1 0 1 0 0,0 1-1 0 0,0-1 1 0 0,1 1-1 0 0,0 0 0 0 0,0 1 1 0 0,-3 5-241 0 0,-4 7 297 0 0,2 0 0 0 0,0 1 0 0 0,1 0 0 0 0,1 0 0 0 0,0 1 0 0 0,2 0-1 0 0,1 0 1 0 0,0 0 0 0 0,2 1 0 0 0,0-1-297 0 0,27 176 1454 0 0,20-61-1075 0 0,14 94-2923 0 0,-59-227 2344 0 0,-1 1-1 0 0,1-1 1 0 0,0 0-1 0 0,-1 0 1 0 0,0 1-1 0 0,0-1 1 0 0,0 0-1 0 0,0 0 1 0 0,0 0 0 0 0,-1 0-1 0 0,1-1 1 0 0,-1 1-1 0 0,0 0 1 0 0,0 0-1 0 0,0-1 1 0 0,0 1 0 0 0,0-1-1 0 0,0 0 1 0 0,-1 0-1 0 0,1 0 1 0 0,-1 0-1 0 0,0 0 1 0 0,0 0-1 0 0,1-1 1 0 0,-1 1 0 0 0,0-1-1 0 0,0 0 1 0 0,0 0-1 0 0,0 0 1 0 0,-1 0-1 0 0,1 0 1 0 0,0-1 0 0 0,0 0-1 0 0,-1 1 1 0 0,1-1 200 0 0,-12 0-1124 0 0</inkml:trace>
  <inkml:trace contextRef="#ctx0" brushRef="#br0" timeOffset="3164.691">13070 1627 2440 0 0,'169'-49'4752'0'0,"94"15"-3532"0"0,-203 28-1223 0 0,222-5 278 0 0,-281 12-230 0 0,0 0-1 0 0,0 0 0 0 0,0 0 1 0 0,-1 0-1 0 0,1 0 1 0 0,0 0-1 0 0,0 0 1 0 0,-1 1-1 0 0,1-1 0 0 0,0 0 1 0 0,-1 0-1 0 0,1 1 1 0 0,-1-1-1 0 0,0 0 1 0 0,1 1-1 0 0,-1-1 1 0 0,0 1-1 0 0,0-1 0 0 0,0 0 1 0 0,0 1-1 0 0,0-1 1 0 0,0 1-1 0 0,0-1 1 0 0,-1 0-1 0 0,1 1 0 0 0,0-1 1 0 0,-1 1-1 0 0,1-1 1 0 0,-1 0-1 0 0,0 0 1 0 0,1 1-1 0 0,-1-1 0 0 0,0 0 1 0 0,0 0-1 0 0,0 0 1 0 0,0 0-1 0 0,0 0 1 0 0,0 0-1 0 0,0 0 0 0 0,0 0 1 0 0,0 0-1 0 0,0 0 1 0 0,0-1-1 0 0,0 1 1 0 0,-1 0-1 0 0,1-1 1 0 0,0 1-1 0 0,-1-1-44 0 0,-19 26 173 0 0,1 1 0 0 0,2 1 0 0 0,0 1 0 0 0,2 0 1 0 0,1 1-1 0 0,2 1 0 0 0,1 0 0 0 0,-6 23-173 0 0,6-19-422 0 0,10-31 147 0 0,0 0-1 0 0,0 0 0 0 0,0 0 0 0 0,-1-1 0 0 0,1 1 0 0 0,-1 0 0 0 0,0-1 0 0 0,0 0 1 0 0,0 0-1 0 0,-1 0 0 0 0,1 0 0 0 0,-1 0 0 0 0,1-1 0 0 0,-1 1 0 0 0,0-1 1 0 0,0 0-1 0 0,0 0 0 0 0,0 0 0 0 0,0-1 0 0 0,-1 0 0 0 0,1 0 0 0 0,0 0 0 0 0,-1 0 1 0 0,1 0-1 0 0,0-1 0 0 0,-1 0 0 0 0,1 0 0 0 0,-1 0 0 0 0,1 0 0 0 0,-2-1 276 0 0,-16 1-1064 0 0</inkml:trace>
  <inkml:trace contextRef="#ctx0" brushRef="#br0" timeOffset="3413.424">13363 1659 3324 0 0,'49'-6'7105'0'0,"29"57"-6425"0"0,-62-38 81 0 0,294 236-57 0 0,-279-226-1141 0 0,72 45-2418 0 0,13-36-3808 0 0,-105-32 5432 0 0</inkml:trace>
  <inkml:trace contextRef="#ctx0" brushRef="#br0" timeOffset="3769.98">14347 1026 1160 0 0,'-6'-3'202'0'0,"0"1"0"0"0,-1 1 1 0 0,1-1-1 0 0,-1 1 0 0 0,1 0 0 0 0,-1 1 0 0 0,1 0 0 0 0,-1 0 1 0 0,0 0-1 0 0,1 0 0 0 0,-1 1 0 0 0,1 1 0 0 0,-1-1 0 0 0,1 1 1 0 0,-1 0-1 0 0,1 0 0 0 0,0 1 0 0 0,0-1 0 0 0,0 1 0 0 0,1 1 1 0 0,-1-1-1 0 0,1 1 0 0 0,-1 0 0 0 0,1 0 0 0 0,0 1 0 0 0,1 0 1 0 0,-1 0-1 0 0,0 1-202 0 0,-6 5 206 0 0,1 1 0 0 0,0 1 0 0 0,1 0 0 0 0,0 0 0 0 0,1 1 0 0 0,0 0 0 0 0,1 0 0 0 0,1 1 0 0 0,0-1 0 0 0,1 2 0 0 0,-1 6-206 0 0,4-7 83 0 0,1-1 0 0 0,1 0 0 0 0,0 0 0 0 0,0 1 1 0 0,2-1-1 0 0,0 0 0 0 0,0 0 0 0 0,2 0 0 0 0,-1 0 0 0 0,2-1 1 0 0,0 0-1 0 0,0 1 0 0 0,1-1 0 0 0,1-1 0 0 0,0 0 0 0 0,1 0 1 0 0,0 0-1 0 0,1-1 0 0 0,0 0 0 0 0,1 0 0 0 0,4 2-83 0 0,-5-5-401 0 0,0 0-1 0 0,0 0 1 0 0,1-1-1 0 0,1 0 1 0 0,-1-1-1 0 0,1 0 1 0 0,0-1-1 0 0,0 0 1 0 0,1 0 0 0 0,-1-1-1 0 0,1-1 1 0 0,0 0-1 0 0,0-1 1 0 0,0 0-1 0 0,1-1 1 0 0,4 0 401 0 0,1-3-1166 0 0,10-8-62 0 0</inkml:trace>
  <inkml:trace contextRef="#ctx0" brushRef="#br0" timeOffset="4205.826">14421 1137 1632 0 0,'42'-15'4436'0'0,"-32"18"-4328"0"0,-1 1 1 0 0,0 0-1 0 0,0 1 1 0 0,0 0-1 0 0,0 0 1 0 0,-1 1-1 0 0,0 0 1 0 0,0 1-1 0 0,0-1 1 0 0,-1 1-1 0 0,0 1 1 0 0,-1-1-1 0 0,0 1 1 0 0,0 1-1 0 0,0-1 1 0 0,-1 1-1 0 0,0 0 1 0 0,-1 0-1 0 0,0 0 1 0 0,0 0-1 0 0,-1 1 1 0 0,-1 0-1 0 0,1 0 1 0 0,-1 0-1 0 0,-1 0 1 0 0,0 0-1 0 0,0 2-108 0 0,-3-4 78 0 0,-1 0 0 0 0,1-1 0 0 0,-1 1 0 0 0,-1-1 0 0 0,1 1 0 0 0,-1-1 0 0 0,-1 0 0 0 0,1-1 0 0 0,-1 1 0 0 0,0-1 0 0 0,-1 0-1 0 0,1 0 1 0 0,-1 0 0 0 0,0-1 0 0 0,-1 0 0 0 0,1 0 0 0 0,-1-1 0 0 0,0 0 0 0 0,0 0 0 0 0,0 0 0 0 0,-1-1 0 0 0,-6 2-78 0 0,12-5-37 0 0,0 0 0 0 0,1 0 1 0 0,-1 0-1 0 0,0-1 0 0 0,1 1 0 0 0,-1 0 1 0 0,1-1-1 0 0,-1 1 0 0 0,1-1 1 0 0,-1 0-1 0 0,1 0 0 0 0,-1 1 0 0 0,1-1 1 0 0,-1 0-1 0 0,1 0 0 0 0,0 0 1 0 0,0-1-1 0 0,-1 1 0 0 0,1 0 0 0 0,0 0 1 0 0,0-1-1 0 0,0 1 0 0 0,0 0 1 0 0,1-1-1 0 0,-1 1 0 0 0,0-1 1 0 0,0 1-1 0 0,1-1 0 0 0,-1 1 0 0 0,1-1 1 0 0,0 0-1 0 0,-1 1 0 0 0,1-1 1 0 0,0 0-1 0 0,0 1 0 0 0,0-1 0 0 0,0 0 1 0 0,0 1-1 0 0,0-1 0 0 0,1 0 1 0 0,-1 1-1 0 0,1-1 0 0 0,-1 1 1 0 0,1-1-1 0 0,-1 1 0 0 0,1-1 0 0 0,0 1 1 0 0,0-1-1 0 0,0 1 0 0 0,-1-1 1 0 0,1 1-1 0 0,1 0 0 0 0,-1-1 37 0 0,88-143-6384 0 0,-63 121 5154 0 0</inkml:trace>
  <inkml:trace contextRef="#ctx0" brushRef="#br0" timeOffset="4394.501">14754 1099 1520 0 0,'-22'-4'3463'0'0,"-32"31"-1871"0"0,49-22-1486 0 0,-1 0-1 0 0,1 1 1 0 0,0-1-1 0 0,0 1 1 0 0,1 0-1 0 0,-1 1 0 0 0,1-1 1 0 0,1 1-1 0 0,-1-1 1 0 0,1 1-1 0 0,1 0 1 0 0,-1 1-1 0 0,1-1 1 0 0,0 0-1 0 0,1 1 0 0 0,0-1 1 0 0,0 1-1 0 0,0-1 1 0 0,1 1-1 0 0,0-1 1 0 0,1 1-1 0 0,0 0 1 0 0,0-1-1 0 0,0 0 1 0 0,1 1-1 0 0,0-1 0 0 0,1 0 1 0 0,-1 0-1 0 0,1 0 1 0 0,1 0-1 0 0,-1 0 1 0 0,1-1-1 0 0,0 1 1 0 0,4 2-106 0 0,-4-2-203 0 0,1-1 0 0 0,0 1 1 0 0,0-1-1 0 0,1 0 0 0 0,0-1 1 0 0,0 1-1 0 0,0-1 0 0 0,1 0 1 0 0,0-1-1 0 0,0 0 1 0 0,0 0-1 0 0,0 0 0 0 0,0-1 1 0 0,1 0-1 0 0,0 0 0 0 0,0-1 1 0 0,-1 0-1 0 0,1-1 0 0 0,1 1 1 0 0,-1-1-1 0 0,2-1 203 0 0,35-18-2615 0 0,-30 3 1333 0 0</inkml:trace>
  <inkml:trace contextRef="#ctx0" brushRef="#br0" timeOffset="4673.032">15099 1002 1956 0 0,'10'18'343'0'0,"-1"1"-1"0"0,0 1 1 0 0,-2-1-1 0 0,-1 1 1 0 0,0 1-1 0 0,-1-1 1 0 0,-1 1-1 0 0,-1 0 1 0 0,-1 0-1 0 0,-1 0 1 0 0,-1 0-1 0 0,-1 0 1 0 0,0 0 0 0 0,-2 0-1 0 0,0-1 1 0 0,-2 1-1 0 0,0-1 1 0 0,-1 0-1 0 0,-1 0 1 0 0,-1 0-1 0 0,-1-1 1 0 0,0 0-1 0 0,-11 15-342 0 0,-44 43-2005 0 0,63-76 680 0 0,7-23-2417 0 0,1 3 2380 0 0</inkml:trace>
  <inkml:trace contextRef="#ctx0" brushRef="#br0" timeOffset="5304.297">15619 934 1292 0 0,'39'1'5637'0'0,"-25"59"-3262"0"0,-14-53-2333 0 0,14 479 3675 0 0,-7-424-3337 0 0,-41-165-1460 0 0,31 89 1016 0 0,0-1-1 0 0,-1 1 0 0 0,-1 1 1 0 0,0-1-1 0 0,-1 1 0 0 0,-1 0 1 0 0,0 0-1 0 0,-1 0 1 0 0,0 1-1 0 0,0 1 0 0 0,-2-1 1 0 0,1 1-1 0 0,-1 1 0 0 0,-1 0 1 0 0,0 0-1 0 0,0 1 1 0 0,-1 0-1 0 0,0 1 0 0 0,-1 1 1 0 0,0 0-1 0 0,0 0 0 0 0,0 2 1 0 0,-1-1-1 0 0,0 2 1 0 0,0 0-1 0 0,-3 0 65 0 0,13 4 6 0 0,-1 0 1 0 0,1 0-1 0 0,-1 1 0 0 0,1 0 0 0 0,0 0 1 0 0,0 0-1 0 0,-1 1 0 0 0,1-1 1 0 0,0 1-1 0 0,0 0 0 0 0,0 0 1 0 0,1 0-1 0 0,-1 1 0 0 0,0-1 0 0 0,1 1 1 0 0,-1 0-1 0 0,1 0 0 0 0,0 0 1 0 0,0 0-1 0 0,0 1 0 0 0,1-1 0 0 0,-1 1 1 0 0,1 0-1 0 0,0 0 0 0 0,0 0 1 0 0,0 0-1 0 0,1 0 0 0 0,-1 0 1 0 0,1 0-1 0 0,0 0 0 0 0,0 1 0 0 0,0 1-6 0 0,-1 4 32 0 0,1 0 0 0 0,-1-1 0 0 0,2 1 0 0 0,0 0 0 0 0,0 0 0 0 0,1-1 0 0 0,0 1 0 0 0,0 0-1 0 0,1-1 1 0 0,1 1 0 0 0,-1-1 0 0 0,1 0 0 0 0,3 5-32 0 0,0-2-67 0 0,1-1 0 0 0,0-1 1 0 0,0 0-1 0 0,1 0 0 0 0,0 0 0 0 0,1-1 1 0 0,0 0-1 0 0,1 0 0 0 0,0-1 0 0 0,0-1 0 0 0,0 0 1 0 0,1 0-1 0 0,0-1 0 0 0,1 0 0 0 0,-1-1 1 0 0,1 0-1 0 0,0-1 0 0 0,0 0 0 0 0,1-1 0 0 0,-1-1 1 0 0,1 0-1 0 0,-1 0 0 0 0,1-1 0 0 0,0-1 1 0 0,-1 0-1 0 0,1-1 0 0 0,0 0 0 0 0,-1-1 0 0 0,1 0 1 0 0,-1-1-1 0 0,0-1 0 0 0,11-4 67 0 0,-17 4-400 0 0,0-1-1 0 0,0 0 1 0 0,0-1-1 0 0,-1 0 0 0 0,0 0 1 0 0,0 0-1 0 0,0 0 1 0 0,-1-1-1 0 0,0 0 1 0 0,0 1-1 0 0,-1-2 1 0 0,1 1-1 0 0,-2 0 1 0 0,3-7 400 0 0,-1 3-418 0 0,3-9-207 0 0</inkml:trace>
  <inkml:trace contextRef="#ctx0" brushRef="#br0" timeOffset="5659.714">15786 1366 2704 0 0,'23'-35'589'0'0,"-20"29"-379"0"0,0-1-1 0 0,1 1 0 0 0,0 0 0 0 0,0 0 1 0 0,0 0-1 0 0,1 1 0 0 0,0-1 0 0 0,0 1 0 0 0,0 0 1 0 0,1 1-1 0 0,-1-1 0 0 0,1 1 0 0 0,0 0 1 0 0,1 1-1 0 0,-1-1 0 0 0,0 1 0 0 0,1 0 1 0 0,0 1-1 0 0,0 0 0 0 0,4-1-209 0 0,-9 3 211 0 0,2 3 2 0 0,6 7-53 0 0,-1 1 1 0 0,-1 0-1 0 0,0 1 0 0 0,-1 0 0 0 0,0 0 1 0 0,0 0-1 0 0,-2 1 0 0 0,1 0 0 0 0,-2 0 1 0 0,0 0-1 0 0,0 1 0 0 0,-1-1 0 0 0,-1 1 1 0 0,0 0-1 0 0,-1 0 0 0 0,0 0 0 0 0,-2-1 1 0 0,1 1-1 0 0,-2 2-160 0 0,-33 96 1751 0 0,28-92-887 0 0,13-23 136 0 0,215-303-888 0 0,-228 314 171 0 0,-2 2-206 0 0,-1 1 0 0 0,1 0 0 0 0,1 0 0 0 0,0 1 0 0 0,0 0 0 0 0,1 1 0 0 0,1 0 0 0 0,0 0 0 0 0,1 0 0 0 0,0 0 0 0 0,1 1 0 0 0,1 0-1 0 0,0 3-76 0 0,6-8-138 0 0,1-1-1 0 0,1 0 0 0 0,0 0 0 0 0,0 0 0 0 0,0 0 1 0 0,1-1-1 0 0,0 0 0 0 0,0 0 0 0 0,1-1 0 0 0,0 1 0 0 0,0-1 1 0 0,1-1-1 0 0,0 0 0 0 0,0 0 0 0 0,0 0 0 0 0,0-1 0 0 0,1 0 1 0 0,-1-1-1 0 0,1 0 0 0 0,0 0 0 0 0,0-1 0 0 0,0 0 0 0 0,3 0 140 0 0,9 3-1182 0 0,1-1 0 0 0,0-1 0 0 0,0-1 1 0 0,0-1-1 0 0,0-1 0 0 0,0-1 1 0 0,0-1-1 0 0,22-5 1181 0 0,-10-3-1451 0 0</inkml:trace>
  <inkml:trace contextRef="#ctx0" brushRef="#br0" timeOffset="796.486">11998 1027 836 0 0,'1'-2'151'0'0,"0"-1"1"0"0,0 0-1 0 0,-1 1 0 0 0,1-1 0 0 0,-1 0 0 0 0,0 1 1 0 0,0-1-1 0 0,0 0 0 0 0,0 1 0 0 0,0-1 1 0 0,-1 0-1 0 0,1 1 0 0 0,-1-1 0 0 0,0 1 0 0 0,0-1 1 0 0,0 1-1 0 0,0-1 0 0 0,0 1 0 0 0,0-1 1 0 0,0 1-1 0 0,-1 0 0 0 0,1 0 0 0 0,-1 0 1 0 0,0 0-1 0 0,0 0 0 0 0,0 0 0 0 0,0 0 0 0 0,0 0 1 0 0,0 1-1 0 0,0-1 0 0 0,0 1 0 0 0,-1 0 1 0 0,1-1-1 0 0,-1 1 0 0 0,1 0 0 0 0,-1 0 0 0 0,1 1 1 0 0,-1-1-1 0 0,-1 0-151 0 0,-106-20 1387 0 0,95 21-1269 0 0,0 1 0 0 0,0 1 0 0 0,1 1 0 0 0,-1 0 0 0 0,0 1 0 0 0,1 0 0 0 0,0 1 0 0 0,0 1 0 0 0,0 0 0 0 0,1 1 0 0 0,0 1 0 0 0,0 0 0 0 0,1 0 0 0 0,0 1 0 0 0,0 1 0 0 0,1 0 0 0 0,0 1 0 0 0,1 0 0 0 0,0 0 0 0 0,1 1 0 0 0,0 0 0 0 0,1 1 0 0 0,0 0-1 0 0,1 0 1 0 0,1 1 0 0 0,0 0 0 0 0,1 0 0 0 0,0 0 0 0 0,1 1 0 0 0,1-1 0 0 0,-2 16-118 0 0,4-2 178 0 0,1 1-1 0 0,1-1 0 0 0,2 1 0 0 0,1-1 0 0 0,1 0 1 0 0,1 0-1 0 0,1-1 0 0 0,4 6-177 0 0,5 22 226 0 0,-6-30-244 0 0,-1 0 0 0 0,-2 0 0 0 0,0 1 0 0 0,-2 0 0 0 0,-1 0 0 0 0,-1 1 0 0 0,-1-1 0 0 0,-1 1 1 0 0,-1-1-1 0 0,-2 1 0 0 0,-1-1 0 0 0,-3 13 18 0 0,2-30-311 0 0,0-1 0 0 0,-1 1 0 0 0,0-1 0 0 0,0 0 0 0 0,-1-1 0 0 0,0 1 0 0 0,0-1 0 0 0,-1 0 1 0 0,0-1-1 0 0,0 0 0 0 0,-1 0 0 0 0,1 0 0 0 0,-1-1 0 0 0,-1 0 0 0 0,1-1 0 0 0,-1 1 0 0 0,1-2 1 0 0,-1 1-1 0 0,0-1 0 0 0,-1-1 0 0 0,1 1 0 0 0,0-2 0 0 0,-1 1 0 0 0,1-1 0 0 0,-1-1 0 0 0,1 0 0 0 0,-1 0 1 0 0,1-1-1 0 0,-1 0 0 0 0,1 0 0 0 0,-1-1 0 0 0,1-1 0 0 0,0 1 0 0 0,-7-4 311 0 0,-19-8-1184 0 0</inkml:trace>
  <inkml:trace contextRef="#ctx0" brushRef="#br0" timeOffset="2433.954">12219 649 1552 0 0,'7'-28'4123'0'0,"-1"45"-2051"0"0,2 391-342 0 0,3-118-709 0 0,-8-301-1004 0 0,-1 0-1 0 0,1 1 0 0 0,1 0 0 0 0,0-1 0 0 0,1 1 1 0 0,-1 0-1 0 0,2 1 0 0 0,0-1 0 0 0,0 1 0 0 0,0 0 1 0 0,1 1-1 0 0,1 0 0 0 0,-1 0 0 0 0,1 0 0 0 0,1 1 1 0 0,-1 0-1 0 0,1 1 0 0 0,0 0 0 0 0,1 0 0 0 0,-1 1 1 0 0,1 0-1 0 0,0 1 0 0 0,1 0 0 0 0,-1 0 1 0 0,1 1-1 0 0,-1 1 0 0 0,1-1 0 0 0,0 2 0 0 0,1 0-16 0 0,-4 0-1 0 0,0 1 0 0 0,0 0-1 0 0,0 0 1 0 0,0 1-1 0 0,0 0 1 0 0,0 1-1 0 0,-1 0 1 0 0,1 0 0 0 0,0 0-1 0 0,-1 1 1 0 0,1 0-1 0 0,-1 1 1 0 0,0 0 0 0 0,0 0-1 0 0,-1 0 1 0 0,1 1-1 0 0,-1 0 1 0 0,0 0-1 0 0,0 0 1 0 0,0 1 0 0 0,-1 0-1 0 0,0 0 1 0 0,0 1-1 0 0,-1-1 1 0 0,1 1-1 0 0,-2 0 1 0 0,1 0 0 0 0,-1 1-1 0 0,0-1 1 0 0,0 1-1 0 0,-1-1 1 0 0,0 1 1 0 0,-4 1 0 0 0,-1 0-1 0 0,0-1 1 0 0,-1 0-1 0 0,0 1 1 0 0,0-1-1 0 0,-1 0 1 0 0,0-1 0 0 0,0 1-1 0 0,-1-1 1 0 0,0 0-1 0 0,0-1 1 0 0,-1 1 0 0 0,0-1-1 0 0,0-1 1 0 0,0 1-1 0 0,0-1 1 0 0,-1 0-1 0 0,0-1 1 0 0,0 0 0 0 0,-1 0-1 0 0,1-1 1 0 0,-1 0-1 0 0,0 0 1 0 0,-7 1 0 0 0,-171 34-2426 0 0,183-38 2232 0 0,1 0 0 0 0,-1-1 0 0 0,0 0 0 0 0,0 0 0 0 0,1 0 1 0 0,-1 0-1 0 0,1 0 0 0 0,-1-1 0 0 0,1 1 0 0 0,-1-1 0 0 0,1 0 0 0 0,0 0 1 0 0,0 0-1 0 0,0-1 0 0 0,0 1 0 0 0,0-1 0 0 0,1 1 0 0 0,-1-1 0 0 0,1 0 1 0 0,0 0-1 0 0,-1 0 0 0 0,1-1 0 0 0,1 1 0 0 0,-1 0 0 0 0,0-1 0 0 0,1 1 0 0 0,0-1 1 0 0,0 1-1 0 0,0-1 0 0 0,0-1 194 0 0,0-7-1191 0 0</inkml:trace>
  <inkml:trace contextRef="#ctx0" brushRef="#br0" timeOffset="-1390.272">8169 1605 1440 0 0,'0'0'126'0'0,"0"1"0"0"0,-1 0 0 0 0,1-1-1 0 0,0 1 1 0 0,0 0 0 0 0,0-1 0 0 0,0 1 0 0 0,0 0 0 0 0,0-1-1 0 0,0 1 1 0 0,0 0 0 0 0,0 0 0 0 0,0-1 0 0 0,0 1 0 0 0,0 0-1 0 0,0-1 1 0 0,0 1 0 0 0,1 0 0 0 0,-1-1 0 0 0,0 1-1 0 0,0 0 1 0 0,1-1 0 0 0,-1 1 0 0 0,1-1 0 0 0,-1 1 0 0 0,1 0-1 0 0,-1-1 1 0 0,0 1 0 0 0,1-1 0 0 0,0 1 0 0 0,-1-1 0 0 0,1 0-1 0 0,-1 1 1 0 0,1-1 0 0 0,-1 0 0 0 0,1 1 0 0 0,0-1-1 0 0,-1 0 1 0 0,1 0 0 0 0,0 1 0 0 0,-1-1 0 0 0,1 0 0 0 0,0 0-1 0 0,0 0 1 0 0,-1 0 0 0 0,1 0 0 0 0,0 0 0 0 0,-1 0 0 0 0,1 0-1 0 0,0 0-125 0 0,-258 257 5396 0 0,256-256-5375 0 0,1 0-1 0 0,0 0 1 0 0,-1 0 0 0 0,1 0-1 0 0,0-1 1 0 0,0 1-1 0 0,0 0 1 0 0,0 0-1 0 0,-1 0 1 0 0,1 0 0 0 0,1 0-1 0 0,-1 0 1 0 0,0 0-1 0 0,0 0 1 0 0,0 0 0 0 0,0 0-1 0 0,1 0 1 0 0,-1 0-1 0 0,0 0 1 0 0,1 0-1 0 0,-1-1 1 0 0,1 1 0 0 0,-1 0-1 0 0,1 0 1 0 0,-1 0-1 0 0,1-1 1 0 0,0 1 0 0 0,-1 0-1 0 0,1-1 1 0 0,0 1-1 0 0,0 0 1 0 0,-1-1-1 0 0,1 1 1 0 0,0-1 0 0 0,0 1-1 0 0,0-1 1 0 0,0 0-1 0 0,0 1 1 0 0,-1-1 0 0 0,1 0-1 0 0,0 0 1 0 0,0 1-1 0 0,0-1 1 0 0,0 0-1 0 0,0 0 1 0 0,0 0 0 0 0,0 0-1 0 0,0 0 1 0 0,0 0-1 0 0,0-1 1 0 0,0 1 0 0 0,0 0-21 0 0,61 5 117 0 0,24-5-650 0 0,65 0-2111 0 0,-50 0-3692 0 0,-98 1 5001 0 0,-9 3 108 0 0</inkml:trace>
  <inkml:trace contextRef="#ctx0" brushRef="#br0" timeOffset="-1171.556">7843 2142 3340 0 0,'37'2'5249'0'0,"42"-13"-4442"0"0,-56 8-373 0 0,165-14 880 0 0,27-5-3495 0 0,-70-10-3489 0 0,-112 20 4445 0 0</inkml:trace>
  <inkml:trace contextRef="#ctx0" brushRef="#br0" timeOffset="-700.79">8915 1558 1392 0 0,'-10'-12'4974'0'0,"-1"34"-3321"0"0,-2 357 1624 0 0,-16-259-2589 0 0,86-227 240 0 0,-47 98-988 0 0,1-1 0 0 0,0 2 0 0 0,0 0 1 0 0,0 0-1 0 0,1 1 0 0 0,0 0 0 0 0,1 1 0 0 0,0 0 1 0 0,0 1-1 0 0,0 1 0 0 0,0 0 0 0 0,1 1 0 0 0,-1 0 1 0 0,1 1-1 0 0,0 0 0 0 0,6 1 60 0 0,-17 1-7 0 0,0 0 1 0 0,0 1-1 0 0,0-1 1 0 0,0 1-1 0 0,0 0 0 0 0,0-1 1 0 0,0 1-1 0 0,0 0 1 0 0,-1 1-1 0 0,1-1 0 0 0,0 0 1 0 0,-1 1-1 0 0,1 0 0 0 0,-1-1 1 0 0,1 1-1 0 0,-1 0 1 0 0,0 0-1 0 0,0 0 0 0 0,0 1 1 0 0,0-1-1 0 0,0 0 0 0 0,-1 1 1 0 0,1-1-1 0 0,-1 1 1 0 0,1 0-1 0 0,-1 0 0 0 0,0-1 1 0 0,0 1-1 0 0,0 0 0 0 0,-1 0 1 0 0,1 0-1 0 0,-1 0 1 0 0,1 0-1 0 0,-1 0 0 0 0,0 0 1 0 0,0 0-1 0 0,0 0 1 0 0,-1 0-1 0 0,1 0 0 0 0,-1 0 1 0 0,1 0-1 0 0,-1 0 7 0 0,-13 13-36 0 0,0-2 0 0 0,-1 0 0 0 0,-1-1-1 0 0,0 0 1 0 0,0-1 0 0 0,-2-1 0 0 0,1-1 0 0 0,-1 0-1 0 0,-1-1 1 0 0,1-1 0 0 0,-1-1 0 0 0,-1-1 0 0 0,1 0 0 0 0,-1-2-1 0 0,0 0 1 0 0,-1-1 0 0 0,1-1 0 0 0,0-1 0 0 0,-7-1 36 0 0,20 1-223 0 0,1-1-1 0 0,0 0 1 0 0,0 0 0 0 0,0 0 0 0 0,-1-1 0 0 0,1 0 0 0 0,0 0 0 0 0,0-1-1 0 0,0 1 1 0 0,0-1 0 0 0,1-1 0 0 0,-1 1 0 0 0,0-1 0 0 0,1 0 0 0 0,0 0-1 0 0,0-1 1 0 0,0 1 0 0 0,0-1 0 0 0,0 0 0 0 0,1-1 0 0 0,-1 1-1 0 0,1-1 1 0 0,0 0 0 0 0,1 0 0 0 0,-1 0 0 0 0,1 0 0 0 0,0-1 0 0 0,0 1-1 0 0,1-1 1 0 0,0 0 0 0 0,0 1 0 0 0,0-1 0 0 0,0 0 0 0 0,1-1 0 0 0,0-1 223 0 0,0-13-1128 0 0</inkml:trace>
  <inkml:trace contextRef="#ctx0" brushRef="#br0" timeOffset="-451.695">9363 1374 2920 0 0,'2'-1'153'0'0,"0"0"1"0"0,0 0-1 0 0,0 0 0 0 0,0 0 0 0 0,0 1 0 0 0,0-1 0 0 0,0 1 1 0 0,1 0-1 0 0,-1 0 0 0 0,0-1 0 0 0,0 1 0 0 0,0 1 1 0 0,0-1-1 0 0,1 0 0 0 0,-1 0 0 0 0,0 1 0 0 0,0-1 0 0 0,0 1 1 0 0,0 0-1 0 0,0 0 0 0 0,0 0 0 0 0,0 0 0 0 0,0 0 0 0 0,0 0 1 0 0,0 0-1 0 0,-1 0 0 0 0,1 1 0 0 0,0-1 0 0 0,-1 1 1 0 0,1 0-1 0 0,-1-1 0 0 0,0 1 0 0 0,1 0 0 0 0,-1 0 0 0 0,0-1 1 0 0,0 1-1 0 0,0 0 0 0 0,0 2-153 0 0,4 3-10 0 0,15 19 246 0 0,-2 0 0 0 0,-1 1 1 0 0,-1 1-1 0 0,-1 1 0 0 0,-1 0 0 0 0,-2 1 1 0 0,-1 0-1 0 0,-2 1 0 0 0,-1 0 1 0 0,-1 1-1 0 0,0 6-236 0 0,-5-20 36 0 0,-1 0 1 0 0,0 0 0 0 0,-1 0-1 0 0,-1-1 1 0 0,-1 1 0 0 0,-1 0-1 0 0,0-1 1 0 0,-1 1 0 0 0,-1-1-1 0 0,0 0 1 0 0,-2 0 0 0 0,0-1-1 0 0,0 0 1 0 0,-2 0 0 0 0,0 0-1 0 0,0-1 1 0 0,-2-1 0 0 0,0 0-1 0 0,0 0 1 0 0,-12 9-37 0 0,-120 90-1255 0 0,131-105 743 0 0,0-1 1 0 0,-1-1-1 0 0,0 0 1 0 0,0 0-1 0 0,0-1 1 0 0,-1-1-1 0 0,0 0 1 0 0,0-1-1 0 0,0-1 1 0 0,0 0-1 0 0,-5-1 512 0 0,-42-20-2575 0 0,33-2 1281 0 0</inkml:trace>
  <inkml:trace contextRef="#ctx0" brushRef="#br0" timeOffset="-2424.95">6691 1731 1016 0 0,'-19'13'3690'0'0,"15"-10"-3374"0"0,-71 48 1701 0 0,47-34-1502 0 0,1 2-1 0 0,0 0 1 0 0,2 1 0 0 0,0 2-1 0 0,1 1 1 0 0,2 0 0 0 0,-19 25-515 0 0,39-44 29 0 0,0 0 1 0 0,0 1-1 0 0,0 0 1 0 0,1-1-1 0 0,-1 1 1 0 0,1 0 0 0 0,0 0-1 0 0,1-1 1 0 0,-1 1-1 0 0,1 0 1 0 0,0 0-1 0 0,0 0 1 0 0,0 0 0 0 0,1 0-1 0 0,0 0 1 0 0,0-1-1 0 0,0 1 1 0 0,0 0-1 0 0,1-1 1 0 0,0 1 0 0 0,0-1-1 0 0,0 1 1 0 0,0-1-1 0 0,1 0 1 0 0,0 0-1 0 0,-1 0 1 0 0,2 0 0 0 0,-1 0-1 0 0,0-1 1 0 0,1 1-1 0 0,-1-1 1 0 0,1 0-1 0 0,0 0 1 0 0,0-1 0 0 0,1 1-1 0 0,-1-1 1 0 0,0 0-1 0 0,1 0 1 0 0,-1 0-1 0 0,1 0 1 0 0,0-1 0 0 0,0 0-1 0 0,2 1-29 0 0,196 73-2432 0 0,-65-28-4109 0 0,-124-41 5333 0 0</inkml:trace>
  <inkml:trace contextRef="#ctx0" brushRef="#br0" timeOffset="-2129.186">7488 1752 996 0 0,'-23'-6'5562'0'0,"-26"20"-4491"0"0,31-2-959 0 0,2 1 0 0 0,-1 1 0 0 0,2 0-1 0 0,0 1 1 0 0,0 1 0 0 0,2 0 0 0 0,0 1-1 0 0,1 0 1 0 0,0 1 0 0 0,2 0 0 0 0,0 1-1 0 0,1 0 1 0 0,1 1 0 0 0,0 0-1 0 0,2 0 1 0 0,0 0 0 0 0,2 1 0 0 0,-1 10-112 0 0,-31 82-2824 0 0,-6-47-1088 0 0,26-53 2787 0 0</inkml:trace>
  <inkml:trace contextRef="#ctx0" brushRef="#br0" timeOffset="-1830.031">6912 1887 1472 0 0,'17'-29'8465'0'0,"21"53"-6210"0"0,-35-21-2277 0 0,43 42 390 0 0,238 231-1438 0 0,-94-95-7678 0 0,-176-168 7628 0 0</inkml:trace>
  <inkml:trace contextRef="#ctx0" brushRef="#br0" timeOffset="-4190.868">4403 1825 1112 0 0,'0'0'641'0'0,"0"0"-48"0"0,2-15 1279 0 0,16 12 777 0 0,12-27-2091 0 0,-24 112 1345 0 0,-17 135-1487 0 0,-4 302 847 0 0,15-518-1258 0 0,-8 10-1180 0 0,8-88-5655 0 0,0 50 5487 0 0</inkml:trace>
  <inkml:trace contextRef="#ctx0" brushRef="#br0" timeOffset="-3879.013">4427 1804 1356 0 0,'20'-78'6187'0'0,"-18"74"-6128"0"0,0 1 0 0 0,1 0 0 0 0,-1 0 1 0 0,1 0-1 0 0,0 0 0 0 0,0 0 0 0 0,0 1 0 0 0,0 0 0 0 0,0-1 0 0 0,1 1 0 0 0,-1 0 0 0 0,1 0 1 0 0,-1 1-1 0 0,1-1 0 0 0,0 1 0 0 0,-1 0 0 0 0,1 0 0 0 0,0 0 0 0 0,0 0 0 0 0,0 1 0 0 0,0-1 1 0 0,0 1-1 0 0,0 0 0 0 0,0 1 0 0 0,0-1 0 0 0,0 0 0 0 0,0 1 0 0 0,0 0 0 0 0,-1 0 0 0 0,1 0 1 0 0,1 1-60 0 0,4 1 30 0 0,1 0 0 0 0,-1 0 0 0 0,0 1 0 0 0,-1 0 0 0 0,1 1 0 0 0,-1 0 0 0 0,0 0 0 0 0,0 0 0 0 0,0 1 0 0 0,-1 1 0 0 0,0-1 0 0 0,0 1 0 0 0,0 0 0 0 0,-1 1 0 0 0,0 0 0 0 0,-1 0 0 0 0,0 0 0 0 0,0 0 0 0 0,-1 1 0 0 0,0 0 0 0 0,0 0 0 0 0,-1 0 0 0 0,0 0 0 0 0,-1 0 0 0 0,0 1 0 0 0,0-1 0 0 0,-1 1 0 0 0,0 0 0 0 0,-1-1 0 0 0,0 1 0 0 0,0 0 0 0 0,-1-1 0 0 0,0 1 0 0 0,-1-1 0 0 0,0 1 0 0 0,-1-1 0 0 0,0 0 0 0 0,-2 5-30 0 0,-5 1-35 0 0,0 0-1 0 0,-2-1 1 0 0,1 0 0 0 0,-1-1-1 0 0,-1 0 1 0 0,-1-1-1 0 0,0 0 1 0 0,0-1-1 0 0,-1-1 1 0 0,0 0-1 0 0,-1-1 1 0 0,0-1-1 0 0,0 0 1 0 0,-1-2 0 0 0,0 0-1 0 0,0 0 1 0 0,-1-2-1 0 0,0 1 36 0 0,16-5-110 0 0,1 0-1 0 0,0 0 0 0 0,-1 0 1 0 0,1 0-1 0 0,-1 0 1 0 0,1-1-1 0 0,0 1 0 0 0,-1 0 1 0 0,1 0-1 0 0,0-1 1 0 0,-1 1-1 0 0,1-1 0 0 0,0 1 1 0 0,0-1-1 0 0,-1 0 0 0 0,1 0 1 0 0,0 1-1 0 0,0-1 1 0 0,0 0-1 0 0,0 0 0 0 0,0 0 1 0 0,0 0-1 0 0,0 0 1 0 0,0 0-1 0 0,1 0 0 0 0,-1-1 1 0 0,0 1-1 0 0,0 0 0 0 0,1 0 1 0 0,-1-1-1 0 0,1 1 1 0 0,-1 0-1 0 0,1 0 0 0 0,0-1 1 0 0,0 1-1 0 0,-1-1 1 0 0,1 1-1 0 0,0 0 0 0 0,0-1 1 0 0,0 1-1 0 0,0-1 1 0 0,1 1-1 0 0,-1 0 0 0 0,0-1 1 0 0,1 1-1 0 0,-1 0 0 0 0,0-1 1 0 0,1 1-1 0 0,0 0 1 0 0,-1 0-1 0 0,1-1 0 0 0,0 1 1 0 0,-1 0-1 0 0,1 0 1 0 0,0 0-1 0 0,0 0 0 0 0,0 0 1 0 0,0 0-1 0 0,0 0 1 0 0,0 0-1 0 0,0 1 0 0 0,1-1 111 0 0,13-19-1264 0 0</inkml:trace>
  <inkml:trace contextRef="#ctx0" brushRef="#br0" timeOffset="-3535.498">5382 1675 1068 0 0,'-21'6'495'0'0,"1"0"0"0"0,-1 2-1 0 0,2 0 1 0 0,-1 1 0 0 0,1 1 0 0 0,1 1-1 0 0,-1 1 1 0 0,2 0 0 0 0,0 1 0 0 0,0 1-1 0 0,2 1 1 0 0,-4 4-495 0 0,-1 2 202 0 0,2 2 1 0 0,1 0-1 0 0,0 0 0 0 0,2 2 1 0 0,1 0-1 0 0,1 1 0 0 0,1 0 0 0 0,1 1 1 0 0,1 0-1 0 0,2 1 0 0 0,0-1 1 0 0,2 2-1 0 0,-1 20-202 0 0,6-37 19 0 0,0-1-1 0 0,0 1 1 0 0,2-1 0 0 0,-1 1-1 0 0,2-1 1 0 0,-1 1 0 0 0,1-1 0 0 0,1 0-1 0 0,0 1 1 0 0,1-1 0 0 0,0-1-1 0 0,1 1 1 0 0,0-1 0 0 0,0 1 0 0 0,1-1-1 0 0,7 8-18 0 0,-1-2-346 0 0,0-2 1 0 0,1 0-1 0 0,0 0 0 0 0,1-1 0 0 0,1-1 1 0 0,0 0-1 0 0,1-1 0 0 0,0-1 0 0 0,1 0 1 0 0,0-1-1 0 0,0-1 0 0 0,1-1 0 0 0,0 0 0 0 0,0-1 1 0 0,0-1-1 0 0,1-1 0 0 0,0-1 0 0 0,2 0 346 0 0,31 1-1194 0 0</inkml:trace>
  <inkml:trace contextRef="#ctx0" brushRef="#br0" timeOffset="-2799.075">5742 1887 1756 0 0,'38'-32'5608'0'0,"-54"-8"-3862"0"0,-76-11-1242 0 0,82 51-479 0 0,1 0 1 0 0,-1 1 0 0 0,1 0 0 0 0,-1 1 0 0 0,1 0-1 0 0,0 1 1 0 0,0 0 0 0 0,0 0 0 0 0,0 1 0 0 0,0 0 0 0 0,1 0-1 0 0,0 1 1 0 0,0 0 0 0 0,0 1 0 0 0,0 0 0 0 0,1 0-1 0 0,0 1 1 0 0,0-1 0 0 0,1 1 0 0 0,0 1 0 0 0,0-1 0 0 0,0 1-26 0 0,-8 13 97 0 0,0 0 0 0 0,1 1 0 0 0,1 0 0 0 0,1 1 0 0 0,1 1 0 0 0,1-1 0 0 0,-6 26-97 0 0,13-46 16 0 0,-1 1 0 0 0,1 1-1 0 0,0-1 1 0 0,0 0 0 0 0,1 0 0 0 0,-1 1 0 0 0,1-1 0 0 0,0 1 0 0 0,0 0-1 0 0,1-1 1 0 0,-1 1 0 0 0,1-1 0 0 0,0 1 0 0 0,0 0 0 0 0,1-1-1 0 0,-1 1 1 0 0,1 0 0 0 0,0-1 0 0 0,0 1 0 0 0,1-1 0 0 0,-1 0-1 0 0,1 1 1 0 0,0-1 0 0 0,0 0 0 0 0,1 0 0 0 0,-1 0 0 0 0,1 0-1 0 0,0 0 1 0 0,0-1 0 0 0,0 1 0 0 0,0-1 0 0 0,0 0 0 0 0,1 0-1 0 0,0 0 1 0 0,-1-1 0 0 0,1 1 0 0 0,0-1 0 0 0,1 0 0 0 0,-1 0-1 0 0,1 1-15 0 0,10-4-21 0 0,1-1-1 0 0,-1 0 0 0 0,1-1 0 0 0,-1-1 1 0 0,0-1-1 0 0,0 1 0 0 0,-1-2 0 0 0,1 0 1 0 0,-1-1-1 0 0,-1-1 0 0 0,1 0 0 0 0,-1 0 1 0 0,-1-2-1 0 0,1 1 0 0 0,-2-2 1 0 0,1 0-1 0 0,-1 0 0 0 0,-1-1 0 0 0,0 0 1 0 0,-1 0-1 0 0,0-1 0 0 0,-1-1 0 0 0,4-8 22 0 0,-12 23 2 0 0,-1 0-1 0 0,1 0 0 0 0,0-1 0 0 0,0 1 1 0 0,0 0-1 0 0,0 0 0 0 0,0 0 1 0 0,0 0-1 0 0,0 0 0 0 0,1-1 0 0 0,-1 1 1 0 0,0 0-1 0 0,0 0 0 0 0,1 0 0 0 0,-1-1 1 0 0,0 1-1 0 0,1 0 0 0 0,-1 0 1 0 0,1-1-1 0 0,-1 1 0 0 0,1 0 0 0 0,-1-1 1 0 0,1 1-1 0 0,-1 0 0 0 0,1-1 0 0 0,0 1 1 0 0,-1-1-1 0 0,1 1 0 0 0,0-1 1 0 0,0 1-1 0 0,-1-1 0 0 0,1 0 0 0 0,0 1 1 0 0,0-1-1 0 0,0 0 0 0 0,0 0 0 0 0,-1 0 1 0 0,1 1-1 0 0,0-1 0 0 0,0 0 1 0 0,0 0-1 0 0,0 0 0 0 0,-1 0 0 0 0,1 0 1 0 0,0-1-1 0 0,0 1 0 0 0,0 0 1 0 0,0 0-1 0 0,0 0 0 0 0,-1-1 0 0 0,1 1 1 0 0,0 0-1 0 0,0-1 0 0 0,-1 1 0 0 0,1-1 1 0 0,0 1-1 0 0,-1-1 0 0 0,1 1 1 0 0,0-1-1 0 0,-1 0-1 0 0,9 30-61 0 0,-5-19-98 0 0,2 1-1 0 0,-1-1 1 0 0,1 0 0 0 0,0 0-1 0 0,1 0 1 0 0,0-1-1 0 0,1 0 1 0 0,0 0-1 0 0,0-1 1 0 0,1 0-1 0 0,0-1 1 0 0,2 1 159 0 0,-3-2-501 0 0,2 0 0 0 0,-1-1 0 0 0,0 0 0 0 0,1-1 0 0 0,0 0 0 0 0,0-1 0 0 0,0 1 0 0 0,1-2 0 0 0,-1 0 0 0 0,1 0 0 0 0,-1-1 0 0 0,1 0 0 0 0,1-1 501 0 0,2 0-1268 0 0</inkml:trace>
  <inkml:trace contextRef="#ctx0" brushRef="#br0" timeOffset="7676.003">3799 957 1356 0 0,'0'0'430'0'0,"0"0"-48"0"0,0 0 2 0 0,0 0 140 0 0,0 0-64 0 0,0 0-2 0 0,0 0-22 0 0,0 0-35 0 0,0 0-22 0 0,0 0-1 0 0,0 0-68 0 0,0 0-65 0 0,0 0-85 0 0,0 0-10 0 0,0 0-26 0 0,0 0 30 0 0,0 0-29 0 0,0 0-60 0 0,0 0 82 0 0,0 0-14 0 0,6 2-10 0 0,198-9 196 0 0,-97-4-251 0 0,607-35-960 0 0,-497 29 783 0 0,1248-95 88 0 0,-390 43-879 0 0,595-84-334 0 0,-723 45 820 0 0,-763 83 451 0 0,156-23-86 0 0,823-92 1439 0 0,723 82-764 0 0,-1525 76-695 0 0,1392 42 462 0 0,-1389-62 31 0 0,449-28 698 0 0,-665 39-853 0 0,-100 12 94 0 0,-40 39-407 0 0,-24 149 301 0 0,-97 532 689 0 0,18-132-658 0 0,24-91-56 0 0,46-377-21 0 0,25-140-317 0 0,-23 1-1209 0 0,-58-97-4163 0 0,54 68 4296 0 0</inkml:trace>
  <inkml:trace contextRef="#ctx0" brushRef="#br0" timeOffset="10038.81">3681 958 1484 0 0,'13'-16'1040'0'0,"-10"16"-652"0"0,1-19 829 0 0,22 4 359 0 0,-29 441-1034 0 0,15 39-418 0 0,-1 262 55 0 0,-13-453-95 0 0,27-68 220 0 0,-23-192-380 0 0,-2-10 104 0 0,0-1 0 0 0,-1 0-1 0 0,1 1 1 0 0,0-1-1 0 0,1 0 1 0 0,-1 1-1 0 0,1-1 1 0 0,-1 0-1 0 0,1 0 1 0 0,0 0 0 0 0,0 1-1 0 0,0-1 1 0 0,1 0-1 0 0,-1 0 1 0 0,1-1-1 0 0,0 1 1 0 0,0 0-1 0 0,0 0 1 0 0,0-1 0 0 0,0 1-1 0 0,0-1 1 0 0,1 0-1 0 0,-1 0 1 0 0,1 1-1 0 0,-1-2 1 0 0,1 1-1 0 0,0 0 1 0 0,0 0 0 0 0,0-1-1 0 0,0 0 1 0 0,0 0-1 0 0,0 0 1 0 0,0 0-1 0 0,1 0 1 0 0,-1 0 0 0 0,0-1-1 0 0,2 1-27 0 0,294 34 397 0 0,131 13-225 0 0,111-58-387 0 0,191-20 264 0 0,340-20-157 0 0,97-55 270 0 0,-45 32-203 0 0,837 14 80 0 0,-1650 40-25 0 0,618 11 129 0 0,-587-4-60 0 0,234 6 76 0 0,76-2 148 0 0,-451 3-175 0 0,1055-114-152 0 0,-1061 95 262 0 0,-1-8 0 0 0,-1-9 0 0 0,28-16-242 0 0,72 21-8 0 0,-124 25 419 0 0,-117 7 717 0 0,25-4-1208 0 0,-10-30-4012 0 0,-57 17 315 0 0,-10 15 2694 0 0</inkml:trace>
  <inkml:trace contextRef="#ctx0" brushRef="#br0" timeOffset="10303.056">17068 2470 1612 0 0,'1'3'-512'0'0</inkml:trace>
  <inkml:trace contextRef="#ctx0" brushRef="#br0" timeOffset="28929.177">13402 3901 1484 0 0,'4'-2'262'0'0,"0"0"0"0"0,0 0 0 0 0,0-1 0 0 0,-1 1-1 0 0,1-1 1 0 0,-1 0 0 0 0,1 0 0 0 0,-1-1 0 0 0,0 1 0 0 0,0-1-1 0 0,-1 1 1 0 0,1-1 0 0 0,-1 0 0 0 0,1 0 0 0 0,-1 0 0 0 0,0-1 0 0 0,-1 1-1 0 0,1 0 1 0 0,-1-1 0 0 0,0 1 0 0 0,0-1 0 0 0,0 1 0 0 0,-1-5-262 0 0,-2 4 61 0 0,0 0 0 0 0,-1 0 0 0 0,0 0 0 0 0,0 0 0 0 0,-1 0 0 0 0,1 0 0 0 0,-1 1 0 0 0,0 0 0 0 0,0 0 1 0 0,-1 0-1 0 0,1 0 0 0 0,-1 1 0 0 0,0-1 0 0 0,0 1 0 0 0,0 0 0 0 0,0 1 0 0 0,0-1 0 0 0,-1 1 0 0 0,1 0 0 0 0,-1 0 0 0 0,-2 0-61 0 0,-4 1 52 0 0,0 0-1 0 0,0 1 1 0 0,-1 0-1 0 0,1 1 1 0 0,0 0-1 0 0,-1 1 1 0 0,1 0-1 0 0,0 1 1 0 0,1 0-1 0 0,-1 1 1 0 0,0 0-1 0 0,1 1 0 0 0,0 1 1 0 0,0-1-1 0 0,0 2 1 0 0,1 0-1 0 0,0 0 1 0 0,0 0-1 0 0,1 1 1 0 0,0 1-1 0 0,1 0 1 0 0,-1 0-1 0 0,2 1 0 0 0,-1-1 1 0 0,1 2-1 0 0,1-1 1 0 0,0 1-1 0 0,0 0 1 0 0,1 0-1 0 0,1 1 1 0 0,0-1-1 0 0,0 1 1 0 0,1 0-1 0 0,0 0 0 0 0,1 0 1 0 0,1 0-1 0 0,0 1 1 0 0,1-1-1 0 0,0 9-51 0 0,-1-16 5 0 0,0 1 0 0 0,0-1 0 0 0,0 1-1 0 0,1 0 1 0 0,-1 0 0 0 0,1-1 0 0 0,1 1 0 0 0,-1 0-1 0 0,1-1 1 0 0,0 1 0 0 0,0 0 0 0 0,1-1-1 0 0,0 1 1 0 0,0-1 0 0 0,0 0 0 0 0,0 1-1 0 0,1-1 1 0 0,0 0 0 0 0,0-1 0 0 0,0 1 0 0 0,1 0-1 0 0,0-1 1 0 0,0 0 0 0 0,0 0 0 0 0,0 0-1 0 0,0 0 1 0 0,1-1 0 0 0,0 1 0 0 0,0-1 0 0 0,0-1-1 0 0,0 1 1 0 0,0-1 0 0 0,0 1 0 0 0,1-2-1 0 0,-1 1 1 0 0,1 0 0 0 0,-1-1 0 0 0,1 0-1 0 0,0-1 1 0 0,-1 1 0 0 0,1-1 0 0 0,0 0 0 0 0,0 0-1 0 0,3-1-4 0 0,1-2-45 0 0,-1-1-1 0 0,1 1 0 0 0,-1-2 1 0 0,0 1-1 0 0,0-1 1 0 0,-1 0-1 0 0,0-1 0 0 0,0 0 1 0 0,0-1-1 0 0,0 1 0 0 0,-1-1 1 0 0,0-1-1 0 0,-1 1 0 0 0,0-1 1 0 0,0-1-1 0 0,0 1 1 0 0,-1-1-1 0 0,-1 0 0 0 0,1 0 1 0 0,-1 0-1 0 0,-1 0 0 0 0,0-1 1 0 0,0 0-1 0 0,-1 1 0 0 0,0-1 1 0 0,-1 0-1 0 0,0 0 1 0 0,0 0-1 0 0,-1-9 46 0 0,0 12 106 0 0,0 6-98 0 0,-1 0 0 0 0,1 1 0 0 0,-1-1 0 0 0,1 0-1 0 0,0 0 1 0 0,-1 1 0 0 0,1-1 0 0 0,0 0 0 0 0,0 0 0 0 0,0 0 0 0 0,-1 0-1 0 0,1 1 1 0 0,0-1 0 0 0,0 0 0 0 0,0 0 0 0 0,0 0 0 0 0,1 0 0 0 0,-1 1 0 0 0,0-1-1 0 0,0 0 1 0 0,0 0 0 0 0,1 0 0 0 0,-1 1 0 0 0,0-1 0 0 0,1 0 0 0 0,-1 0 0 0 0,0 1-1 0 0,1-1 1 0 0,-1 0 0 0 0,1 1 0 0 0,0-1 0 0 0,-1 0 0 0 0,1 1 0 0 0,-1-1 0 0 0,1 1-1 0 0,0-1 1 0 0,-1 1 0 0 0,1-1 0 0 0,0 1 0 0 0,0 0 0 0 0,-1-1 0 0 0,1 1-1 0 0,0 0 1 0 0,0-1 0 0 0,0 1 0 0 0,0 0 0 0 0,-1 0 0 0 0,1 0 0 0 0,0 0 0 0 0,0 0-1 0 0,0 0 1 0 0,0 0 0 0 0,-1 0 0 0 0,1 0 0 0 0,0 0 0 0 0,0 1 0 0 0,0-1 0 0 0,-1 0-1 0 0,1 0 1 0 0,0 1 0 0 0,0-1 0 0 0,0 1 0 0 0,-1-1 0 0 0,1 0 0 0 0,0 1 0 0 0,-1-1-1 0 0,1 1 1 0 0,0 0-8 0 0,185 143-545 0 0,-75-34-3414 0 0,-79-78 1733 0 0,-14-11 1000 0 0</inkml:trace>
  <inkml:trace contextRef="#ctx0" brushRef="#br0" timeOffset="29594.084">14474 3621 2136 0 0,'-24'17'5613'0'0,"-58"44"-4434"0"0,33-26-375 0 0,-77 78 1306 0 0,126-109-2070 0 0,0-1 1 0 0,0 1-1 0 0,0 0 1 0 0,0 0 0 0 0,0 0-1 0 0,1 0 1 0 0,0-1-1 0 0,0 1 1 0 0,0 0-1 0 0,0-1 1 0 0,0 1-1 0 0,1 0 1 0 0,0-1-1 0 0,0 0 1 0 0,0 1 0 0 0,0-1-1 0 0,0 0 1 0 0,1 0-1 0 0,-1 0 1 0 0,1 0-1 0 0,0-1 1 0 0,0 1-1 0 0,0-1 1 0 0,0 0 0 0 0,0 0-1 0 0,0 0 1 0 0,1 0-1 0 0,-1 0 1 0 0,1-1-1 0 0,-1 1 1 0 0,1-1-1 0 0,0 0 1 0 0,-1 0 0 0 0,1 0-1 0 0,0-1 1 0 0,0 1-1 0 0,0-1 1 0 0,1 0-41 0 0,15 8 113 0 0,294 111-5200 0 0,-232-113-444 0 0,-53-17 4229 0 0</inkml:trace>
  <inkml:trace contextRef="#ctx0" brushRef="#br0" timeOffset="29858.649">15331 3621 1616 0 0,'-72'29'4563'0'0,"-18"65"-2842"0"0,78-79-1316 0 0,-7 11-285 0 0,2 0 1 0 0,1 1 0 0 0,2 1 0 0 0,0 0-1 0 0,2 1 1 0 0,1 1 0 0 0,0 3-121 0 0,-11 26-1533 0 0,-2-18-2488 0 0,16-36 2777 0 0</inkml:trace>
  <inkml:trace contextRef="#ctx0" brushRef="#br0" timeOffset="30122.015">14866 3855 2896 0 0,'3'-15'3095'0'0,"24"-4"1002"0"0,12 25-3845 0 0,0 1 1 0 0,0 2 0 0 0,-1 1 0 0 0,0 2-1 0 0,-1 2 1 0 0,21 12-253 0 0,122 65-3249 0 0,-42-23-2126 0 0,-105-56 4091 0 0</inkml:trace>
  <inkml:trace contextRef="#ctx0" brushRef="#br0" timeOffset="30621.307">16019 3531 1448 0 0,'-64'45'7356'0'0,"-95"132"-4874"0"0,133-98-839 0 0,29-74-1595 0 0,0-1-1 0 0,0 0 1 0 0,1 0-1 0 0,0 0 1 0 0,0 0 0 0 0,0 0-1 0 0,0-1 1 0 0,0 0-1 0 0,1 0 1 0 0,-1 0-1 0 0,1-1 1 0 0,0 1 0 0 0,0-1-1 0 0,0 0 1 0 0,0 0-1 0 0,0-1 1 0 0,0 0-1 0 0,1 0 1 0 0,-1 0 0 0 0,1 0-48 0 0,159 3-2427 0 0,-59-30-3852 0 0,-104 25 3722 0 0,-6-3 1331 0 0</inkml:trace>
  <inkml:trace contextRef="#ctx0" brushRef="#br0" timeOffset="30867.393">15808 3940 896 0 0,'-18'29'5456'0'0,"40"2"-3997"0"0,-10-22-1348 0 0,1 0-1 0 0,-1 0 0 0 0,2-1 0 0 0,-1-1 1 0 0,1 0-1 0 0,0-1 0 0 0,0-1 0 0 0,1 0 1 0 0,-1-1-1 0 0,1 0 0 0 0,0-1 0 0 0,0-1 0 0 0,1 0 1 0 0,-1-2-1 0 0,0 1 0 0 0,7-2-110 0 0,-9 0-566 0 0,0-1 1 0 0,0 0-1 0 0,0-1 0 0 0,0 0 1 0 0,-1-1-1 0 0,1 0 0 0 0,-1-1 1 0 0,0-1-1 0 0,0 0 0 0 0,-1-1 1 0 0,0 0-1 0 0,8-6 566 0 0,1-3-1243 0 0</inkml:trace>
  <inkml:trace contextRef="#ctx0" brushRef="#br0" timeOffset="31287.361">16512 3432 1612 0 0,'-4'3'5999'0'0,"-13"53"-4789"0"0,0 265 1930 0 0,18-223-2130 0 0,-1-96-914 0 0,78-53-230 0 0,-62 40 83 0 0,0 1 1 0 0,1 1 0 0 0,0 1 0 0 0,0 0 0 0 0,1 1 0 0 0,0 0 0 0 0,1 2 0 0 0,-1 0 0 0 0,1 1 0 0 0,0 1 0 0 0,0 1 0 0 0,0 1 0 0 0,2 0 50 0 0,-19 1 9 0 0,1 0 0 0 0,-1 0 1 0 0,0 0-1 0 0,0 0 0 0 0,1 0 1 0 0,-1 1-1 0 0,0-1 0 0 0,0 1 1 0 0,1 0-1 0 0,-1-1 0 0 0,0 1 1 0 0,0 0-1 0 0,0 0 0 0 0,0 1 1 0 0,0-1-1 0 0,0 0 0 0 0,0 1 0 0 0,-1-1 1 0 0,1 1-1 0 0,0-1 0 0 0,-1 1 1 0 0,1 0-1 0 0,-1 0 0 0 0,0 0 1 0 0,1-1-1 0 0,-1 1 0 0 0,0 1 1 0 0,0-1-1 0 0,0 0 0 0 0,-1 0 1 0 0,1 0-1 0 0,0 0 0 0 0,-1 1 1 0 0,1-1-1 0 0,-1 0 0 0 0,0 0 1 0 0,0 1-1 0 0,0-1 0 0 0,0 2-9 0 0,-15 10 12 0 0,-1-1-1 0 0,-1-1 1 0 0,0 0-1 0 0,0-1 1 0 0,-1-1-1 0 0,0-1 1 0 0,-1 0-1 0 0,0-2 1 0 0,0 0-1 0 0,-1-1 1 0 0,0-1-1 0 0,0-1 1 0 0,0-1 0 0 0,-14 1-12 0 0,-2-1-757 0 0,35-2 635 0 0,0-1 1 0 0,0 1 0 0 0,0-1-1 0 0,0 1 1 0 0,0-1-1 0 0,0 0 1 0 0,0 1 0 0 0,0-1-1 0 0,0 0 1 0 0,0 0 0 0 0,0 0-1 0 0,0 0 1 0 0,0 0 0 0 0,0 0-1 0 0,-1 0 1 0 0,1 0 0 0 0,0 0-1 0 0,0 0 1 0 0,0-1 0 0 0,0 1-1 0 0,0 0 1 0 0,0-1-1 0 0,0 1 1 0 0,0-1 0 0 0,0 1-1 0 0,0-1 1 0 0,0 0 0 0 0,0 1-1 0 0,1-1 1 0 0,-1 0 0 0 0,0 0-1 0 0,0 1 1 0 0,1-1 0 0 0,-1 0-1 0 0,0 0 1 0 0,1 0-1 0 0,-1 0 1 0 0,1 0 0 0 0,-1 0-1 0 0,1 0 1 0 0,-1 0 0 0 0,1 0-1 0 0,0 0 1 0 0,-1 0 0 0 0,1 0-1 0 0,0 0 1 0 0,0 0 0 0 0,0 0 121 0 0,40-30-3761 0 0,-17 19 2445 0 0</inkml:trace>
  <inkml:trace contextRef="#ctx0" brushRef="#br0" timeOffset="31568.551">17101 3873 2000 0 0,'9'4'435'0'0,"-1"1"1"0"0,0 0-1 0 0,0 1 0 0 0,0 0 0 0 0,-1 0 0 0 0,0 0 1 0 0,0 1-1 0 0,0 0 0 0 0,-1 0 0 0 0,0 1 0 0 0,-1 0 1 0 0,1 0-1 0 0,-1 0 0 0 0,-1 1 0 0 0,0-1 1 0 0,2 7-436 0 0,-2-6 77 0 0,-1 0 1 0 0,-1 1 0 0 0,1-1 0 0 0,-1 1-1 0 0,-1-1 1 0 0,0 1 0 0 0,0 0 0 0 0,-1-1 0 0 0,0 1-1 0 0,-1 0 1 0 0,0-1 0 0 0,0 1 0 0 0,-1 0-1 0 0,-1-1 1 0 0,1 0 0 0 0,-2 1 0 0 0,1-1 0 0 0,-1 0-1 0 0,0-1 1 0 0,-1 1 0 0 0,0-1 0 0 0,-1 0 0 0 0,1 0-1 0 0,-6 5-77 0 0,-9 3-587 0 0,0-1-1 0 0,-1-1 1 0 0,0 0-1 0 0,-1-2 1 0 0,0-1-1 0 0,-1 0 1 0 0,-1-2-1 0 0,1-1 1 0 0,-1 0 0 0 0,-1-2-1 0 0,1-1 1 0 0,-1-1-1 0 0,0-1 1 0 0,-8 0 587 0 0,-19 1-1226 0 0</inkml:trace>
  <inkml:trace contextRef="#ctx0" brushRef="#br0" timeOffset="32933.957">17917 3705 1312 0 0,'16'-3'1417'0'0,"62"-59"613"0"0,-68 55-1804 0 0,-5 5-153 0 0,1-1-1 0 0,-1 0 1 0 0,0 0-1 0 0,-1-1 1 0 0,1 1-1 0 0,-1-1 1 0 0,1 0-1 0 0,-1 0 1 0 0,0 0-1 0 0,0-1 1 0 0,-1 0 0 0 0,1 1-1 0 0,-1-1 1 0 0,0 0-1 0 0,-1-1 1 0 0,1 1-1 0 0,-1 0 1 0 0,0-1-1 0 0,0 1 1 0 0,-1-1-1 0 0,0 0 1 0 0,1 0-1 0 0,-2 1 1 0 0,1-1-1 0 0,-1 0 1 0 0,0 0-1 0 0,0 0 1 0 0,-1 0-73 0 0,-2-1 13 0 0,-1 1 1 0 0,0 0-1 0 0,0 0 0 0 0,0 0 0 0 0,-1 0 1 0 0,0 1-1 0 0,0-1 0 0 0,-1 1 1 0 0,1 1-1 0 0,-1-1 0 0 0,0 1 1 0 0,0 0-1 0 0,-1 0 0 0 0,1 1 1 0 0,-1-1-1 0 0,0 2 0 0 0,0-1 0 0 0,0 1 1 0 0,0 0-1 0 0,0 0 0 0 0,0 1 1 0 0,-1 0-1 0 0,1 0 0 0 0,0 1 1 0 0,-1 0-1 0 0,1 0 0 0 0,-1 1 0 0 0,1-1 1 0 0,0 2-1 0 0,0-1 0 0 0,-1 1 1 0 0,1 0-1 0 0,0 1 0 0 0,1 0 1 0 0,-1 0-1 0 0,0 0 0 0 0,1 1 1 0 0,0 0-1 0 0,0 0 0 0 0,0 0 0 0 0,0 1 1 0 0,0 0-1 0 0,1 0 0 0 0,-4 6-13 0 0,-6 2 110 0 0,2 0 0 0 0,0 2 0 0 0,0-1-1 0 0,2 1 1 0 0,0 1 0 0 0,0 0 0 0 0,2 1-1 0 0,0 0 1 0 0,1 0 0 0 0,0 1 0 0 0,2 0-1 0 0,0 1 1 0 0,1-1 0 0 0,1 1 0 0 0,0 0-1 0 0,2 0 1 0 0,0 0 0 0 0,1 6-110 0 0,2-21 26 0 0,-1 0 0 0 0,1 0 0 0 0,0 0 1 0 0,0 0-1 0 0,1 0 0 0 0,-1 0 0 0 0,1-1 0 0 0,0 1 0 0 0,0-1 1 0 0,0 1-1 0 0,1-1 0 0 0,-1 0 0 0 0,1 1 0 0 0,0-1 0 0 0,0-1 1 0 0,0 1-1 0 0,0 0 0 0 0,0-1 0 0 0,0 1 0 0 0,1-1 0 0 0,-1 0 1 0 0,1 0-1 0 0,0-1 0 0 0,-1 1 0 0 0,1-1 0 0 0,0 0 0 0 0,0 0 1 0 0,0 0-1 0 0,0 0 0 0 0,0-1 0 0 0,0 1 0 0 0,0-1 0 0 0,0 0 1 0 0,0 0-1 0 0,0-1 0 0 0,1 1 0 0 0,-1-1 0 0 0,0 0 0 0 0,-1 0 1 0 0,1 0-1 0 0,0-1 0 0 0,0 1 0 0 0,0-1 0 0 0,2-1-26 0 0,2-3-7 0 0,1 0 0 0 0,-1 0 0 0 0,-1 0 0 0 0,1-1 0 0 0,-1-1-1 0 0,0 1 1 0 0,-1-1 0 0 0,0 0 0 0 0,0 0 0 0 0,0-1 0 0 0,-1 0-1 0 0,-1 0 1 0 0,0 0 0 0 0,0 0 0 0 0,3-10 7 0 0,1 33-59 0 0,0-1-1 0 0,1 1 1 0 0,1-2-1 0 0,0 1 1 0 0,0-1-1 0 0,2-1 1 0 0,-1 0-1 0 0,2 0 1 0 0,-1-1-1 0 0,1-1 1 0 0,6 3 59 0 0,-3-1-943 0 0,1 0 0 0 0,1-2 0 0 0,0 0 0 0 0,0 0 0 0 0,1-2 0 0 0,0 0 0 0 0,0-2 1 0 0,14 3 942 0 0,-15-6-1328 0 0</inkml:trace>
  <inkml:trace contextRef="#ctx0" brushRef="#br0" timeOffset="35825.782">22290 3280 1076 0 0,'3'0'226'0'0,"0"0"1"0"0,0-1-1 0 0,-1 1 1 0 0,1-1-1 0 0,0 0 0 0 0,-1 0 1 0 0,1 0-1 0 0,-1 0 0 0 0,1-1 1 0 0,-1 1-1 0 0,0-1 0 0 0,0 1 1 0 0,1-1-1 0 0,-1 0 0 0 0,0 0 1 0 0,0 0-1 0 0,0 0 0 0 0,-1 0 1 0 0,1 0-1 0 0,-1 0 1 0 0,1-1-1 0 0,-1 1 0 0 0,1-1 1 0 0,-1 1-1 0 0,0-1 0 0 0,0 1 1 0 0,-1-1-1 0 0,1 0 0 0 0,0 1 1 0 0,-1-2-227 0 0,0 2 260 0 0,-17-19 150 0 0,-32-16 155 0 0,37 38-524 0 0,1 0 1 0 0,-1 0 0 0 0,1 1-1 0 0,0 0 1 0 0,0 1 0 0 0,0 1-1 0 0,0-1 1 0 0,0 2 0 0 0,1 0 0 0 0,0 0-1 0 0,0 0 1 0 0,0 2 0 0 0,1-1-1 0 0,0 1 1 0 0,0 0 0 0 0,0 1 0 0 0,1 0-1 0 0,0 0 1 0 0,1 1 0 0 0,0 0-1 0 0,0 1 1 0 0,1-1 0 0 0,0 1 0 0 0,1 0-1 0 0,0 1 1 0 0,0-1 0 0 0,1 1-1 0 0,1 0 1 0 0,0 0 0 0 0,0 0-1 0 0,1 0 1 0 0,1 1 0 0 0,0-1 0 0 0,0 2-42 0 0,2-9 20 0 0,-1 0 0 0 0,1 0 0 0 0,0-1 0 0 0,1 1 0 0 0,-1 0 0 0 0,1-1 0 0 0,-1 1 0 0 0,1 0 0 0 0,0-1 1 0 0,1 0-1 0 0,-1 0 0 0 0,0 1 0 0 0,1-1 0 0 0,0-1 0 0 0,-1 1 0 0 0,1 0 0 0 0,1-1 0 0 0,-1 1 0 0 0,0-1 0 0 0,0 0 1 0 0,1 0-1 0 0,-1 0 0 0 0,1-1 0 0 0,0 1 0 0 0,-1-1 0 0 0,1 0 0 0 0,0 0 0 0 0,0 0 0 0 0,0 0 0 0 0,0-1 0 0 0,0 0 1 0 0,0 0-1 0 0,0 0 0 0 0,0 0 0 0 0,0 0 0 0 0,-1-1 0 0 0,4 0-20 0 0,4-3-14 0 0,0 1-1 0 0,0-2 1 0 0,-1 1-1 0 0,1-1 1 0 0,-1-1 0 0 0,0 0-1 0 0,-1 0 1 0 0,1-1-1 0 0,-2-1 1 0 0,1 1 0 0 0,-1-1-1 0 0,0-1 1 0 0,0 1-1 0 0,-1-1 1 0 0,6-9 14 0 0,-13 18 10 0 0,0 1 0 0 0,0-1 0 0 0,1 1 1 0 0,-1-1-1 0 0,0 1 0 0 0,1-1 0 0 0,-1 1 0 0 0,0-1 0 0 0,1 0 0 0 0,-1 1 0 0 0,0-1 0 0 0,1 0 1 0 0,-1 1-1 0 0,1-1 0 0 0,-1 0 0 0 0,1 1 0 0 0,-1-1 0 0 0,1 0 0 0 0,-1 0 0 0 0,1 1 1 0 0,-1-1-1 0 0,1 0 0 0 0,-1 0 0 0 0,1 0 0 0 0,-1 0 0 0 0,1 0 0 0 0,-1 0 0 0 0,1 0 1 0 0,0 0-1 0 0,-1 0 0 0 0,1 0 0 0 0,-1 0 0 0 0,1 0 0 0 0,-1 0 0 0 0,1 0 0 0 0,-1-1 1 0 0,1 1-1 0 0,-1 0 0 0 0,1 0 0 0 0,-1-1 0 0 0,1 1 0 0 0,-1 0 0 0 0,1-1 0 0 0,-1 1 1 0 0,0 0-1 0 0,1-1 0 0 0,-1 1 0 0 0,1-1 0 0 0,-1 1 0 0 0,0 0 0 0 0,0-1 0 0 0,1 1 1 0 0,-1-1-1 0 0,0 1 0 0 0,0-1 0 0 0,1 1 0 0 0,-1-1 0 0 0,0 1 0 0 0,0-1 0 0 0,0 0-10 0 0,8 17-24 0 0,98 110-219 0 0,-10-84-4219 0 0,-71-46 789 0 0,-7-18 2473 0 0</inkml:trace>
  <inkml:trace contextRef="#ctx0" brushRef="#br0" timeOffset="33418.767">18912 3376 944 0 0,'2'10'7607'0'0,"-81"73"-6236"0"0,-130 107 1548 0 0,152-101-1590 0 0,62-84-1104 0 0,17 4-256 0 0,0-1 0 0 0,1 0 0 0 0,1-2-1 0 0,-1-1 1 0 0,1-1 0 0 0,0-1 0 0 0,0-1-1 0 0,0-1 1 0 0,0-1 0 0 0,23-4 31 0 0,18 4-936 0 0,-27 1-305 0 0,-11 1 65 0 0,0-1-1 0 0,0-2 1 0 0,0 0 0 0 0,0-2 0 0 0,0-1 0 0 0,0-1 0 0 0,-1-1 0 0 0,16-7 1176 0 0,-23 4-1417 0 0</inkml:trace>
  <inkml:trace contextRef="#ctx0" brushRef="#br0" timeOffset="33652.888">19613 3390 1088 0 0,'-81'117'7169'0'0,"-1"101"-6060"0"0,77-203-926 0 0,5-11-464 0 0,-1-1 0 0 0,1 0 0 0 0,-1 0 0 0 0,0 0 0 0 0,0 0 1 0 0,-1 0-1 0 0,1 0 0 0 0,-1 0 0 0 0,1-1 0 0 0,-1 1 0 0 0,0 0 0 0 0,0-1 0 0 0,0 0 0 0 0,0 1 1 0 0,0-1-1 0 0,-1 0 0 0 0,1 0 0 0 0,-1 0 0 0 0,1 0 0 0 0,-1-1 0 0 0,0 1 0 0 0,0-1 0 0 0,0 1 1 0 0,-2 0 280 0 0,-3-1-1404 0 0</inkml:trace>
  <inkml:trace contextRef="#ctx0" brushRef="#br0" timeOffset="33887.008">19271 3538 1616 0 0,'18'-16'7738'0'0,"21"45"-6384"0"0,-18-10-802 0 0,204 103 87 0 0,-66-68-5069 0 0,-97-44 414 0 0,-60-10 2891 0 0</inkml:trace>
  <inkml:trace contextRef="#ctx0" brushRef="#br0" timeOffset="34241.794">20268 3324 1936 0 0,'-72'43'4273'0'0,"38"-14"-3319"0"0,1 2 1 0 0,1 1-1 0 0,2 1 1 0 0,1 1-1 0 0,-19 31-954 0 0,45-62 51 0 0,0-1 1 0 0,1 1-1 0 0,-1-1 1 0 0,1 1-1 0 0,0 0 0 0 0,0 0 1 0 0,0 0-1 0 0,0 0 1 0 0,0 1-1 0 0,1-1 0 0 0,-1 0 1 0 0,1 1-1 0 0,0-1 1 0 0,0 1-1 0 0,0-1 1 0 0,1 1-1 0 0,-1 0 0 0 0,1-1 1 0 0,0 1-1 0 0,0 0 1 0 0,0-1-1 0 0,0 1 0 0 0,1 0 1 0 0,0-1-1 0 0,-1 1 1 0 0,1-1-1 0 0,0 1 0 0 0,1-1 1 0 0,-1 1-1 0 0,1-1 1 0 0,-1 0-1 0 0,1 0 0 0 0,0 0 1 0 0,0 0-1 0 0,1 0 1 0 0,-1 0-1 0 0,0 0 1 0 0,1-1-1 0 0,0 1 0 0 0,0-1 1 0 0,0 0-1 0 0,0 0 1 0 0,0 0-1 0 0,0 0 0 0 0,0 0 1 0 0,0-1-1 0 0,3 1-51 0 0,18 4-245 0 0,0-2-1 0 0,0 0 1 0 0,1-2-1 0 0,-1-1 1 0 0,1-1-1 0 0,-1-1 1 0 0,1-1-1 0 0,7-2 246 0 0,-5-1-1093 0 0,0 0 0 0 0,0-2 0 0 0,-1-1-1 0 0,0-1 1 0 0,-1-1 0 0 0,0-1 0 0 0,10-7 1093 0 0,-9 1-1189 0 0,-6-1-15 0 0</inkml:trace>
  <inkml:trace contextRef="#ctx0" brushRef="#br0" timeOffset="34709.836">20713 3217 1896 0 0,'8'-2'6458'0'0,"-19"24"-5915"0"0,-2 29-69 0 0,2-1-1 0 0,1 1 0 0 0,3 1 0 0 0,3 0 0 0 0,1 0 0 0 0,4 25-473 0 0,25 86 1025 0 0,9-191 82 0 0,-26 16-1113 0 0,0 0 0 0 0,1 0 0 0 0,1 1 0 0 0,0 0 0 0 0,0 1 0 0 0,1 0 0 0 0,0 1 1 0 0,0 0-1 0 0,1 1 0 0 0,0 1 0 0 0,1 0 0 0 0,0 0 0 0 0,0 2 0 0 0,0 0 0 0 0,1 0 0 0 0,-1 1 0 0 0,1 1 0 0 0,0 1 0 0 0,0 0 1 0 0,0 0-1 0 0,1 2 0 0 0,-1 0 0 0 0,0 1 0 0 0,0 0 0 0 0,9 3 6 0 0,-22-4 7 0 0,0 0 0 0 0,0 1 0 0 0,-1-1 0 0 0,1 0 0 0 0,0 1 0 0 0,0 0 0 0 0,-1-1 0 0 0,1 1 0 0 0,0 0 0 0 0,-1 0 0 0 0,1 0 0 0 0,-1 0-1 0 0,1 0 1 0 0,-1 1 0 0 0,1-1 0 0 0,-1 0 0 0 0,0 0 0 0 0,0 1 0 0 0,0-1 0 0 0,0 1 0 0 0,0 0 0 0 0,0-1 0 0 0,0 1 0 0 0,0-1 0 0 0,0 1 0 0 0,-1 0 0 0 0,1 0 0 0 0,-1 0 0 0 0,1-1 0 0 0,-1 1 0 0 0,0 0 0 0 0,0 0 0 0 0,0 0 0 0 0,0 0 0 0 0,0-1 0 0 0,0 1 0 0 0,0 0 0 0 0,-1 0 0 0 0,1 0 0 0 0,-1-1 0 0 0,1 1-1 0 0,-1 0 1 0 0,0 0 0 0 0,1-1 0 0 0,-1 1 0 0 0,0 0 0 0 0,0-1 0 0 0,0 1 0 0 0,0-1 0 0 0,-1 0 0 0 0,1 1 0 0 0,0-1 0 0 0,-1 0 0 0 0,1 0 0 0 0,-1 1-7 0 0,-83 60 312 0 0,63-52-762 0 0,-1-1 0 0 0,0-1 0 0 0,-1-1-1 0 0,0-1 1 0 0,0-1 0 0 0,0-1 0 0 0,-1-1 0 0 0,-2-2 450 0 0,24-1-1516 0 0,3 0-20 0 0,0-31-2548 0 0,16 14 2877 0 0,3-4 84 0 0</inkml:trace>
  <inkml:trace contextRef="#ctx0" brushRef="#br0" timeOffset="34971.854">21445 3637 1988 0 0,'0'104'5315'0'0,"-79"39"-3042"0"0,58-112-1583 0 0,-55 56-1324 0 0,65-78 54 0 0,0 1 1 0 0,-1-2-1 0 0,1 0 0 0 0,-2 0 0 0 0,1-1 0 0 0,-1-1 1 0 0,0 0-1 0 0,0-1 0 0 0,-1 0 0 0 0,1-1 0 0 0,-5 1 580 0 0,-16 0-1202 0 0</inkml:trace>
  <inkml:trace contextRef="#ctx0" brushRef="#br0" timeOffset="36294.993">23066 3013 1280 0 0,'23'-9'2392'0'0,"-23"9"-2285"0"0,0 1-1 0 0,0-1 1 0 0,0 1-1 0 0,0-1 0 0 0,0 1 1 0 0,0-1-1 0 0,0 1 1 0 0,1-1-1 0 0,-1 1 0 0 0,0-1 1 0 0,0 1-1 0 0,0-1 1 0 0,1 1-1 0 0,-1-1 0 0 0,0 1 1 0 0,1-1-1 0 0,-1 1 1 0 0,0-1-1 0 0,1 0 0 0 0,-1 1 1 0 0,0-1-1 0 0,1 1 1 0 0,-1-1-1 0 0,1 0 1 0 0,-1 0-1 0 0,1 1 0 0 0,-1-1 1 0 0,1 0-1 0 0,-1 0 1 0 0,1 0-1 0 0,-1 1 0 0 0,1-1 1 0 0,-1 0-1 0 0,1 0 1 0 0,-1 0-1 0 0,1 0 0 0 0,-1 0 1 0 0,1 0-1 0 0,-1 0 1 0 0,1 0-107 0 0,-221 269 4075 0 0,218-268-4044 0 0,1 0-1 0 0,0 1 1 0 0,0-1-1 0 0,0 0 1 0 0,0 1-1 0 0,0-1 1 0 0,0 0-1 0 0,0 1 1 0 0,1-1-1 0 0,-1 1 1 0 0,0 0-1 0 0,1-1 1 0 0,0 1-1 0 0,-1-1 1 0 0,1 1-1 0 0,0 0 1 0 0,-1-1-1 0 0,1 1 1 0 0,0 0-1 0 0,0-1 1 0 0,1 1-1 0 0,-1 0 0 0 0,0-1 1 0 0,0 1-1 0 0,1 0 1 0 0,-1-1-1 0 0,1 1 1 0 0,-1-1-1 0 0,1 1 1 0 0,0-1-1 0 0,0 1 1 0 0,0-1-1 0 0,0 1 1 0 0,0-1-1 0 0,0 0 1 0 0,0 0-1 0 0,0 1 1 0 0,0-1-1 0 0,0 0 1 0 0,1 0-1 0 0,-1 0 1 0 0,0 0-1 0 0,1 0 1 0 0,-1-1-1 0 0,1 1 1 0 0,-1 0-1 0 0,1-1 0 0 0,0 1 1 0 0,-1-1-1 0 0,1 1 1 0 0,-1-1-1 0 0,1 0 1 0 0,0 0-1 0 0,-1 0 1 0 0,1 0-1 0 0,0 0 1 0 0,-1 0-1 0 0,1 0 1 0 0,0 0-1 0 0,1-1-30 0 0,237 5-649 0 0,-75-21-5316 0 0,-163 18 1998 0 0,-8 1 2731 0 0</inkml:trace>
  <inkml:trace contextRef="#ctx0" brushRef="#br0" timeOffset="36544.455">22932 3543 2892 0 0,'29'14'3253'0'0,"-8"-7"-2689"0"0,159 40 1953 0 0,-56-34-4855 0 0,-113-13 1980 0 0,0-1 0 0 0,-1-1-1 0 0,1 1 1 0 0,-1-2 0 0 0,1 1 0 0 0,-1-1 0 0 0,0-1-1 0 0,0 0 1 0 0,-1 0 0 0 0,1-1 0 0 0,-1 0 0 0 0,3-3 358 0 0,14-7-1234 0 0</inkml:trace>
  <inkml:trace contextRef="#ctx0" brushRef="#br0" timeOffset="36792.556">24178 2964 1724 0 0,'-5'6'4877'0'0,"-14"10"-4047"0"0,8-7-262 0 0,-9 10-248 0 0,0 2 0 0 0,2 0 0 0 0,0 1 0 0 0,2 0 0 0 0,0 2 0 0 0,2 0 0 0 0,0 0 0 0 0,2 1 0 0 0,0 1 0 0 0,2 0 0 0 0,1 1 0 0 0,-1 7-320 0 0,-16 52-887 0 0,25-84 666 0 0,1 0 1 0 0,-1 0 0 0 0,1-1 0 0 0,-1 1-1 0 0,0 0 1 0 0,1-1 0 0 0,-1 1 0 0 0,0 0-1 0 0,0-1 1 0 0,0 1 0 0 0,0-1 0 0 0,-1 0-1 0 0,1 1 1 0 0,0-1 0 0 0,0 0-1 0 0,-1 0 1 0 0,1 1 0 0 0,-1-1 0 0 0,1 0-1 0 0,-1 0 1 0 0,0-1 0 0 0,1 1 0 0 0,-1 0-1 0 0,0-1 1 0 0,0 1 0 0 0,1-1 0 0 0,-1 1-1 0 0,0-1 1 0 0,0 0 0 0 0,0 0 0 0 0,1 1-1 0 0,-1-1 1 0 0,0-1 0 0 0,0 1 0 0 0,0 0-1 0 0,-1-1 221 0 0,-11 1-1362 0 0</inkml:trace>
  <inkml:trace contextRef="#ctx0" brushRef="#br0" timeOffset="36963.406">23689 3153 1872 0 0,'10'-6'4540'0'0,"12"24"-2958"0"0,13 18-977 0 0,1-2 1 0 0,2-1-1 0 0,1-2 1 0 0,1-2-1 0 0,5 1-605 0 0,139 43-6505 0 0,-164-70 5235 0 0,-11-2 32 0 0</inkml:trace>
  <inkml:trace contextRef="#ctx0" brushRef="#br0" timeOffset="37309.333">24655 3021 1316 0 0,'-12'29'4060'0'0,"-30"14"-2736"0"0,28-30-569 0 0,-145 153 3630 0 0,156-165-4335 0 0,1 1-1 0 0,0 0 1 0 0,0 0-1 0 0,0 0 0 0 0,1 0 1 0 0,-1 0-1 0 0,0 0 0 0 0,1 0 1 0 0,-1 1-1 0 0,1-1 1 0 0,0 0-1 0 0,0 1 0 0 0,0-1 1 0 0,0 1-1 0 0,0 0 0 0 0,0-1 1 0 0,1 1-1 0 0,-1 0 1 0 0,1-1-1 0 0,0 1 0 0 0,0 0 1 0 0,0-1-1 0 0,0 1 0 0 0,0 0 1 0 0,1 0-1 0 0,-1-1 1 0 0,1 1-1 0 0,0 0 0 0 0,-1-1 1 0 0,1 1-1 0 0,1-1 0 0 0,-1 1 1 0 0,0-1-1 0 0,0 0 1 0 0,1 1-1 0 0,0-1 0 0 0,-1 0 1 0 0,1 0-1 0 0,0 0 0 0 0,0 0 1 0 0,0 0-1 0 0,0-1 1 0 0,0 1-1 0 0,1 0 0 0 0,-1-1 1 0 0,0 0-1 0 0,1 0 0 0 0,-1 1 1 0 0,1-1-1 0 0,-1-1 1 0 0,1 1-1 0 0,0 0-49 0 0,18 3-255 0 0,1-2 0 0 0,-1 0 0 0 0,1-1 0 0 0,0-1 0 0 0,0-2 0 0 0,-1 0 0 0 0,1-1 0 0 0,-1-1 0 0 0,0 0 0 0 0,13-6 255 0 0,150-65-8934 0 0,-160 58 7490 0 0</inkml:trace>
  <inkml:trace contextRef="#ctx0" brushRef="#br0" timeOffset="37761.147">25091 2929 1624 0 0,'0'1'262'0'0,"0"-1"-1"0"0,0 0 1 0 0,0 0-1 0 0,1 1 1 0 0,-1-1-1 0 0,0 0 1 0 0,0 0 0 0 0,1 1-1 0 0,-1-1 1 0 0,0 0-1 0 0,1 0 1 0 0,-1 0-1 0 0,0 0 1 0 0,1 1-1 0 0,-1-1 1 0 0,0 0-1 0 0,1 0 1 0 0,-1 0 0 0 0,0 0-1 0 0,1 0 1 0 0,-1 0-1 0 0,0 0 1 0 0,1 0-1 0 0,-1 0 1 0 0,0 0-1 0 0,1 0-261 0 0,-6 20 341 0 0,-14 377 4459 0 0,60-395-4362 0 0,40-36-144 0 0,-58 22-259 0 0,1 2 1 0 0,0 0-1 0 0,0 2 1 0 0,1 0-1 0 0,0 2 1 0 0,1 1-1 0 0,-1 1 1 0 0,24-1-36 0 0,-46 5 3 0 0,0-1 0 0 0,0 1 0 0 0,0-1 0 0 0,0 1 1 0 0,-1 0-1 0 0,1 0 0 0 0,0 0 0 0 0,0 0 0 0 0,0 1 1 0 0,0-1-1 0 0,0 1 0 0 0,-1 0 0 0 0,1 0 0 0 0,0 0 1 0 0,0 0-1 0 0,-1 0 0 0 0,1 0 0 0 0,-1 1 0 0 0,1-1 1 0 0,-1 1-1 0 0,0 0 0 0 0,0 0 0 0 0,1 0 0 0 0,-1 0 1 0 0,0 0-1 0 0,-1 0 0 0 0,1 0 0 0 0,0 1 0 0 0,-1-1 1 0 0,1 1-1 0 0,-1-1 0 0 0,0 1 0 0 0,0 0 0 0 0,0-1 1 0 0,0 1-1 0 0,0 0 0 0 0,0 0 0 0 0,-1 0 0 0 0,0-1 1 0 0,1 1-1 0 0,-1 0 0 0 0,0 0 0 0 0,0 0 0 0 0,-1 0 1 0 0,1 0-1 0 0,-1 0 0 0 0,1-1 0 0 0,-1 1 0 0 0,0 0 1 0 0,0 0-1 0 0,0-1 0 0 0,0 1 0 0 0,-1 0 0 0 0,1-1-3 0 0,-14 11-35 0 0,0-2 0 0 0,-1 0-1 0 0,0 0 1 0 0,-1-1-1 0 0,0-1 1 0 0,0-1 0 0 0,-1-1-1 0 0,0 0 1 0 0,0-1 0 0 0,-1-1-1 0 0,0-1 1 0 0,1-1-1 0 0,-2 0 1 0 0,1-1 0 0 0,0-1-1 0 0,0-1 1 0 0,-3-1 35 0 0,-65-28-3005 0 0,85 27 2805 0 0,1 1 0 0 0,-1-1 0 0 0,1 1 0 0 0,0-1 0 0 0,-1 0 0 0 0,1 1 0 0 0,0-1 0 0 0,0 0 0 0 0,0 0 0 0 0,1 0 0 0 0,-1 0 0 0 0,0 0 0 0 0,1 0 0 0 0,-1 0 0 0 0,1 0 0 0 0,-1 0 0 0 0,1 0 0 0 0,0-1 0 0 0,0 1 0 0 0,0 0 0 0 0,0 0 0 0 0,1 0 0 0 0,-1 0 0 0 0,1 0 0 0 0,-1 0 0 0 0,1 0 0 0 0,-1 0 0 0 0,1 0 0 0 0,0 0 0 0 0,1-2 200 0 0,38-52-2226 0 0,-22 36 1041 0 0</inkml:trace>
  <inkml:trace contextRef="#ctx0" brushRef="#br0" timeOffset="38805.364">24151 3061 1636 0 0,'0'0'590'0'0,"0"0"-10"0"0,0 0-22 0 0,0 0-47 0 0,0 0-46 0 0,0 0-15 0 0,0 0-38 0 0,0 0-48 0 0,0 0-18 0 0,0 0-43 0 0,0 0 21 0 0,0 0 24 0 0,6 8 290 0 0,-78 114 1037 0 0,15-28-474 0 0,-4-2 1 0 0,-4-3 0 0 0,-55 56-1202 0 0,115-141 86 0 0,-10 14-196 0 0,30-21-1605 0 0,62-72-6853 0 0,-69 61 7342 0 0</inkml:trace>
  <inkml:trace contextRef="#ctx0" brushRef="#br0" timeOffset="40838.794">26039 3580 1436 0 0,'0'18'340'0'0,"-2"0"-1"0"0,0 0 0 0 0,-1 0 1 0 0,-1 0-1 0 0,0-1 1 0 0,-1 0-1 0 0,-2 0 1 0 0,1 0-1 0 0,-2-1 1 0 0,0 0-1 0 0,-1 0 0 0 0,0-1 1 0 0,-2 0-1 0 0,-5 6-339 0 0,10-13-67 0 0,-1-1 0 0 0,0 0 0 0 0,0 0 0 0 0,-1-1 0 0 0,0 1 1 0 0,0-2-1 0 0,-1 1 0 0 0,0-1 0 0 0,0-1 0 0 0,0 1 0 0 0,0-2 0 0 0,-1 1 0 0 0,1-1 0 0 0,-1 0 0 0 0,0-1 0 0 0,0-1 0 0 0,-2 1 67 0 0,-23-6-2492 0 0,5-16 1266 0 0</inkml:trace>
  <inkml:trace contextRef="#ctx0" brushRef="#br0" timeOffset="41498.818">26548 3006 916 0 0,'-6'-11'129'0'0,"-1"1"0"0"0,0-1-1 0 0,-1 1 1 0 0,0 1 0 0 0,0 0 0 0 0,-1 0-1 0 0,-1 1 1 0 0,1 0 0 0 0,-1 0 0 0 0,0 1-1 0 0,-1 0 1 0 0,0 1 0 0 0,0 0 0 0 0,0 1-1 0 0,-1 0 1 0 0,0 1 0 0 0,0 1 0 0 0,0-1-1 0 0,0 2 1 0 0,0 0 0 0 0,-1 0 0 0 0,1 1-1 0 0,-1 1 1 0 0,1 0 0 0 0,-1 0 0 0 0,1 1-1 0 0,-1 1 1 0 0,1 0 0 0 0,0 1 0 0 0,0 1-1 0 0,0-1 1 0 0,0 2 0 0 0,1 0 0 0 0,-1 0-1 0 0,1 1 1 0 0,0 0 0 0 0,1 1 0 0 0,0 0-1 0 0,0 1 1 0 0,0 0 0 0 0,1 0-1 0 0,0 1 1 0 0,1 1 0 0 0,0-1 0 0 0,0 1-1 0 0,1 1 1 0 0,1-1 0 0 0,-6 12-129 0 0,6-13 65 0 0,-1 1 0 0 0,2 1 0 0 0,0-1 0 0 0,0 1 0 0 0,1 0 0 0 0,0 0 0 0 0,1 0 0 0 0,0 0 0 0 0,1 1 0 0 0,0-1 0 0 0,1 1 0 0 0,0-1 0 0 0,1 1 0 0 0,0 0 0 0 0,1-1 0 0 0,0 1 0 0 0,1 0 0 0 0,0-1 0 0 0,1 0 0 0 0,0 1 0 0 0,1-1 0 0 0,0 0 0 0 0,1-1 0 0 0,0 1 0 0 0,1-1-1 0 0,0 0 1 0 0,0 0 0 0 0,1-1 0 0 0,1 0 0 0 0,-1 0 0 0 0,2-1 0 0 0,-1 0 0 0 0,1 0 0 0 0,0-1 0 0 0,0 0 0 0 0,1 0 0 0 0,0-1 0 0 0,0-1 0 0 0,1 0 0 0 0,-1 0 0 0 0,4 0-65 0 0,-5-2 1 0 0,0-1-1 0 0,0-1 1 0 0,0 1 0 0 0,0-1-1 0 0,0-1 1 0 0,0 0 0 0 0,0 0-1 0 0,0-1 1 0 0,0 0-1 0 0,0 0 1 0 0,0-1 0 0 0,0 0-1 0 0,0-1 1 0 0,-1 0 0 0 0,1 0-1 0 0,-1-1 1 0 0,0 0-1 0 0,0-1 1 0 0,0 1 0 0 0,0-2-1 0 0,-1 1 1 0 0,0-1-1 0 0,0 0 1 0 0,-1 0 0 0 0,0-1-1 0 0,0 0 1 0 0,0 0 0 0 0,-1 0-1 0 0,0-1 1 0 0,0 0-1 0 0,-1 0 1 0 0,0 0 0 0 0,0-1-1 0 0,-1 1 1 0 0,0-1-1 0 0,0 0 1 0 0,-1 1 0 0 0,-1-1-1 0 0,1 0 1 0 0,-1 0 0 0 0,-1-1-1 0 0,0 9 0 0 0,0 0 1 0 0,0 1-1 0 0,0-1 1 0 0,-1 0 0 0 0,1 0-1 0 0,0 0 1 0 0,-1 1 0 0 0,1-1-1 0 0,0 0 1 0 0,-1 0 0 0 0,1 1-1 0 0,-1-1 1 0 0,1 0-1 0 0,-1 1 1 0 0,1-1 0 0 0,-1 0-1 0 0,0 1 1 0 0,1-1 0 0 0,-1 1-1 0 0,0-1 1 0 0,0 1 0 0 0,1-1-1 0 0,-1 1 1 0 0,0 0-1 0 0,0-1 1 0 0,1 1 0 0 0,-1 0-1 0 0,0 0 1 0 0,0-1 0 0 0,0 1-1 0 0,0 0 1 0 0,1 0 0 0 0,-1 0-1 0 0,0 0 1 0 0,0 0-1 0 0,0 0 1 0 0,0 0 0 0 0,0 0-1 0 0,1 1 1 0 0,-1-1 0 0 0,0 0-1 0 0,0 0 1 0 0,0 1-1 0 0,1-1 1 0 0,-1 1 0 0 0,0-1-1 0 0,0 1 1 0 0,1-1 0 0 0,-1 1-1 0 0,0-1 1 0 0,1 1 0 0 0,-1-1-1 0 0,1 1 1 0 0,-1 0-1 0 0,1-1 1 0 0,-1 1 0 0 0,1 0-1 0 0,-1-1 1 0 0,1 1 0 0 0,-1 0-1 0 0,1 0 1 0 0,0 0-1 0 0,-1 8-20 0 0,0 0 0 0 0,1 0 0 0 0,0 1 0 0 0,1-1 0 0 0,0 0 0 0 0,0 0 0 0 0,1 0 0 0 0,0 0 0 0 0,1-1-1 0 0,0 1 1 0 0,0 0 0 0 0,1-1 0 0 0,0 0 0 0 0,0 0 0 0 0,1 0 0 0 0,0-1 0 0 0,0 1 0 0 0,1-1 0 0 0,0 0 0 0 0,0-1 0 0 0,1 1 0 0 0,0-1 0 0 0,0-1 0 0 0,0 1 0 0 0,1-1 0 0 0,1 1 20 0 0,20 21-383 0 0,100 60-5508 0 0,-118-83 4761 0 0</inkml:trace>
  <inkml:trace contextRef="#ctx0" brushRef="#br0" timeOffset="42028.14">27179 2809 840 0 0,'14'-7'4362'0'0,"-21"17"-1761"0"0,-127 94-434 0 0,95-66-1492 0 0,25-27-463 0 0,1 0 1 0 0,0 1 0 0 0,0 1-1 0 0,2 0 1 0 0,-1 1 0 0 0,2 0 0 0 0,0 1-1 0 0,1 0 1 0 0,0 1 0 0 0,1 0 0 0 0,0 1-213 0 0,9-14 45 0 0,0 0 0 0 0,1 1 0 0 0,-1-1 0 0 0,1 0-1 0 0,-1 0 1 0 0,1 0 0 0 0,0 0 0 0 0,0 0 0 0 0,1-1 0 0 0,-1 1 0 0 0,0 0 0 0 0,1-1 0 0 0,0 0 0 0 0,-1 1 0 0 0,1-1 0 0 0,0-1 0 0 0,0 1 0 0 0,0 0 0 0 0,1-1 0 0 0,-1 1 0 0 0,0-1 0 0 0,0 0 0 0 0,1 0 0 0 0,-1 0 0 0 0,1 0 0 0 0,-1-1 0 0 0,1 0 0 0 0,-1 1 0 0 0,3-1-45 0 0,266 13-2871 0 0,-195-14-353 0 0,-32-11 384 0 0,-45 6 338 0 0,-6 6 1302 0 0</inkml:trace>
  <inkml:trace contextRef="#ctx0" brushRef="#br0" timeOffset="42279.938">26955 3355 1324 0 0,'96'28'4670'0'0,"58"-21"-2207"0"0,-127-7-2323 0 0,103-16-1484 0 0,-5-25-3291 0 0,-100 29 3389 0 0</inkml:trace>
  <inkml:trace contextRef="#ctx0" brushRef="#br0" timeOffset="42512.186">28072 2913 1224 0 0,'-13'0'7076'0'0,"-13"17"-6207"0"0,6-2-535 0 0,1 1-1 0 0,1 1 0 0 0,1 0 0 0 0,0 2 1 0 0,1 0-1 0 0,1 0 0 0 0,1 2 0 0 0,1 0 0 0 0,1 0 1 0 0,-9 23-334 0 0,-43 143-3141 0 0,47-161-2504 0 0,16-26 4449 0 0,1 0 104 0 0</inkml:trace>
  <inkml:trace contextRef="#ctx0" brushRef="#br0" timeOffset="42727.109">27683 3045 1688 0 0,'21'0'6196'0'0,"26"32"-5682"0"0,-38-26 27 0 0,252 145-209 0 0,-120-98-6587 0 0,-121-51 5043 0 0</inkml:trace>
  <inkml:trace contextRef="#ctx0" brushRef="#br0" timeOffset="43271.594">28648 2874 1140 0 0,'13'-2'7318'0'0,"-25"13"-6583"0"0,-238 214 2188 0 0,214-153-1804 0 0,36-71-951 0 0,56 18 436 0 0,163-36-1791 0 0,-113 2-3928 0 0,-86 10 881 0 0,-20 4 2939 0 0</inkml:trace>
  <inkml:trace contextRef="#ctx0" brushRef="#br0" timeOffset="43552.44">28411 3343 2584 0 0,'-1'1'131'0'0,"0"0"0"0"0,0 0-1 0 0,0 0 1 0 0,0 0-1 0 0,0 0 1 0 0,0 0 0 0 0,1 0-1 0 0,-1 0 1 0 0,0 1 0 0 0,1-1-1 0 0,-1 0 1 0 0,1 0 0 0 0,-1 0-1 0 0,1 1 1 0 0,0-1-1 0 0,0 0 1 0 0,-1 1 0 0 0,1-1-1 0 0,0 0 1 0 0,0 1 0 0 0,0-1-1 0 0,0 0 1 0 0,0 1-1 0 0,1-1 1 0 0,-1 0 0 0 0,0 0-1 0 0,1 1 1 0 0,-1-1 0 0 0,1 0-1 0 0,-1 0 1 0 0,1 1 0 0 0,-1-1-1 0 0,1 0 1 0 0,0 0-1 0 0,0 0 1 0 0,-1 0 0 0 0,1 0-1 0 0,0 0 1 0 0,0 0 0 0 0,0 0-1 0 0,0 0 1 0 0,0-1 0 0 0,0 1-1 0 0,0 0 1 0 0,1-1-1 0 0,-1 1 1 0 0,0 0 0 0 0,0-1-1 0 0,1 0 1 0 0,-1 1 0 0 0,0-1-1 0 0,0 0 1 0 0,1 1 0 0 0,-1-1-1 0 0,0 0 1 0 0,1 0-131 0 0,82 13 1524 0 0,-83-13-1483 0 0,267-20-1090 0 0,-110-31-5812 0 0,-128 36 5714 0 0</inkml:trace>
  <inkml:trace contextRef="#ctx0" brushRef="#br0" timeOffset="44017.106">29264 2721 2480 0 0,'-1'86'7112'0'0,"-16"155"-5318"0"0,-21 23 173 0 0,35-239-1610 0 0,2-10 660 0 0,13-31-708 0 0,-3 3-334 0 0,1 1 0 0 0,-1 0 0 0 0,2 0-1 0 0,0 1 1 0 0,0 0 0 0 0,1 1 0 0 0,0 0 0 0 0,1 1 0 0 0,0 0 0 0 0,0 1 0 0 0,1 1-1 0 0,0 0 1 0 0,0 1 0 0 0,1 0 0 0 0,0 1 0 0 0,0 1 0 0 0,0 0 0 0 0,0 1-1 0 0,1 1 1 0 0,13-1 25 0 0,-23 4-11 0 0,0-1 0 0 0,-1 1-1 0 0,1-1 1 0 0,-1 1-1 0 0,1 1 1 0 0,-1-1 0 0 0,0 1-1 0 0,0 0 1 0 0,1 1 0 0 0,-1-1-1 0 0,-1 1 1 0 0,1 0-1 0 0,0 0 1 0 0,-1 0 0 0 0,1 1-1 0 0,-1-1 1 0 0,0 1-1 0 0,0 0 1 0 0,0 0 0 0 0,-1 1-1 0 0,0-1 1 0 0,0 1 0 0 0,0 0-1 0 0,0 0 1 0 0,0 0-1 0 0,-1 0 1 0 0,0 0 0 0 0,0 0-1 0 0,0 4 12 0 0,-6 0 24 0 0,0 0 1 0 0,-1-1-1 0 0,0 1 0 0 0,-1-1 0 0 0,0 0 0 0 0,0-1 0 0 0,0 1 1 0 0,-1-1-1 0 0,0 0 0 0 0,-1-1 0 0 0,0 0 0 0 0,0 0 0 0 0,0-1 0 0 0,0 0 1 0 0,-1 0-1 0 0,0-1 0 0 0,0 0 0 0 0,-7 2-24 0 0,-2 1-347 0 0,0-2-1 0 0,0 0 1 0 0,0-1-1 0 0,-1 0 1 0 0,1-2 0 0 0,-1 0-1 0 0,0-1 1 0 0,0-1-1 0 0,1-1 1 0 0,-1-1 0 0 0,0 0-1 0 0,1-1 1 0 0,-1-1-1 0 0,1-1 1 0 0,-10-4 347 0 0,17 5-471 0 0,0 1 0 0 0,1-2 0 0 0,-1 1 1 0 0,1-1-1 0 0,0-1 0 0 0,1 0 0 0 0,-1 0 0 0 0,1-1 1 0 0,0 0-1 0 0,1-1 0 0 0,0 0 0 0 0,0 0 0 0 0,1-1 1 0 0,0 0-1 0 0,-1-1 471 0 0,-9-17-1349 0 0</inkml:trace>
  <inkml:trace contextRef="#ctx0" brushRef="#br0" timeOffset="44964.008">26572 2998 848 0 0,'0'0'767'0'0,"1"-13"134"0"0,-4 10 3066 0 0,-2 3-3888 0 0,1 0 0 0 0,-1 1 0 0 0,1 0 0 0 0,-1 0 0 0 0,1 0 0 0 0,0 0 0 0 0,0 1 0 0 0,-1-1 0 0 0,1 1 0 0 0,0 0 0 0 0,1 1 0 0 0,-1-1 0 0 0,0 0 0 0 0,0 1 0 0 0,1 0 0 0 0,0 0 0 0 0,0 0 0 0 0,-1 0 0 0 0,2 1 0 0 0,-1-1 0 0 0,0 1 0 0 0,1 0 0 0 0,0 0 0 0 0,-1 0 0 0 0,2 0-1 0 0,-1 0 1 0 0,0 2-79 0 0,-11 13 161 0 0,1 0-1 0 0,1 0 0 0 0,1 1 0 0 0,0 0 0 0 0,2 1 0 0 0,0 0 0 0 0,2 0 0 0 0,0 1 0 0 0,1 0 0 0 0,2 0 0 0 0,0 3-160 0 0,3-20-12 0 0,0 1-1 0 0,1-1 0 0 0,0 1 0 0 0,0-1 1 0 0,1 1-1 0 0,-1-1 0 0 0,1 0 0 0 0,0 0 1 0 0,1 0-1 0 0,-1 0 0 0 0,1 0 0 0 0,0 0 1 0 0,0-1-1 0 0,1 0 0 0 0,-1 1 0 0 0,1-1 1 0 0,0 0-1 0 0,0-1 0 0 0,0 1 0 0 0,1-1 1 0 0,-1 0-1 0 0,1 0 0 0 0,0 0 0 0 0,-1 0 1 0 0,1-1-1 0 0,1 0 13 0 0,5 3-442 0 0,0-1 0 0 0,0 0 0 0 0,1-1 0 0 0,0 0 0 0 0,-1-1 0 0 0,1-1 0 0 0,0 1 0 0 0,0-2 1 0 0,0 0-1 0 0,0 0 0 0 0,0-1 0 0 0,2-1 442 0 0,39-9-1272 0 0,-7-4 34 0 0</inkml:trace>
  <inkml:trace contextRef="#ctx0" brushRef="#br0" timeOffset="73253.207">13245 6488 1372 0 0,'-3'-3'155'0'0,"-1"0"0"0"0,1 0 0 0 0,-1 1 0 0 0,1 0 0 0 0,-1-1 0 0 0,0 1 0 0 0,0 1 0 0 0,0-1 0 0 0,0 0-1 0 0,0 1 1 0 0,0 0 0 0 0,0 0 0 0 0,0 0 0 0 0,-1 1 0 0 0,1-1 0 0 0,0 1 0 0 0,0 0 0 0 0,-1 0 0 0 0,1 1 0 0 0,0-1 0 0 0,-1 1 0 0 0,1 0 0 0 0,0 0 0 0 0,0 0 0 0 0,0 1-1 0 0,0-1 1 0 0,0 1 0 0 0,0 0 0 0 0,0 0 0 0 0,1 0 0 0 0,-1 1 0 0 0,1-1 0 0 0,-3 3-155 0 0,-99 107 1931 0 0,99-104-1879 0 0,1 0-1 0 0,-1 0 1 0 0,2 1 0 0 0,-1 0-1 0 0,1 0 1 0 0,1 0 0 0 0,0 1-1 0 0,0-1 1 0 0,0 1-1 0 0,1 0 1 0 0,1 0 0 0 0,0 0-1 0 0,0 0 1 0 0,1-1 0 0 0,0 1-1 0 0,1 0 1 0 0,0 0 0 0 0,1 0-1 0 0,0 0 1 0 0,0-1-1 0 0,1 1 1 0 0,0-1 0 0 0,1 1-1 0 0,0-1 1 0 0,0 0 0 0 0,1-1-1 0 0,0 1 1 0 0,0-1-1 0 0,1 0 1 0 0,1 0 0 0 0,-1-1-1 0 0,1 1 1 0 0,0-2 0 0 0,1 1-1 0 0,-1-1 1 0 0,2 0 0 0 0,-1 0-1 0 0,0-1 1 0 0,1 0-1 0 0,0-1 1 0 0,0 0 0 0 0,0 0-1 0 0,1-1 1 0 0,-1 0 0 0 0,3-1-52 0 0,10 1-105 0 0,-1-2 0 0 0,0-1 0 0 0,0-1 0 0 0,1 0 0 0 0,-1-2 0 0 0,0 0 0 0 0,0-2 0 0 0,-1 0 0 0 0,17-7 105 0 0,-26 8-57 0 0,1-2 0 0 0,-1 1 0 0 0,1-2 0 0 0,-2 0 0 0 0,1 0 0 0 0,-1 0 0 0 0,0-2 0 0 0,0 1 0 0 0,-1-1 1 0 0,-1 0-1 0 0,1-1 0 0 0,-1 0 0 0 0,-1-1 0 0 0,0 1 0 0 0,0-1 0 0 0,-1-1 0 0 0,-1 1 0 0 0,0-1 0 0 0,0 0 0 0 0,-1 0 0 0 0,-1 0 0 0 0,0-1 0 0 0,-1 1 0 0 0,0-1 1 0 0,-1 0-1 0 0,0 0 0 0 0,-1 1 0 0 0,0-1 57 0 0,-1 8 14 0 0,0 1 1 0 0,0 0 0 0 0,0 0-1 0 0,-1 0 1 0 0,0 0-1 0 0,1 1 1 0 0,-1-1 0 0 0,-1 0-1 0 0,1 1 1 0 0,0-1-1 0 0,-1 1 1 0 0,0 0-1 0 0,1 0 1 0 0,-1 0 0 0 0,-1 0-1 0 0,1 0 1 0 0,0 1-1 0 0,-1-1 1 0 0,1 1 0 0 0,-1 0-1 0 0,0 0 1 0 0,0 0-1 0 0,1 1 1 0 0,-1-1 0 0 0,0 1-1 0 0,-1 0 1 0 0,1 0-1 0 0,0 0 1 0 0,0 1 0 0 0,0-1-1 0 0,0 1 1 0 0,-1 0-1 0 0,1 1 1 0 0,0-1 0 0 0,0 1-1 0 0,-3 0-14 0 0,-2 7 88 0 0,-1 0 1 0 0,1 0-1 0 0,1 1 0 0 0,0 0 0 0 0,0 1 1 0 0,1 0-1 0 0,0 0 0 0 0,1 1 0 0 0,0 0 1 0 0,1 0-1 0 0,0 0 0 0 0,0 0 1 0 0,2 1-1 0 0,-1 0 0 0 0,1 0 0 0 0,1 0 1 0 0,0 0-1 0 0,1 0 0 0 0,0 1 0 0 0,1-1 1 0 0,1 10-89 0 0,2-19-3 0 0,-1 0 1 0 0,1-1 0 0 0,0 0 0 0 0,0 1 0 0 0,0-1 0 0 0,0 0 0 0 0,1-1-1 0 0,-1 1 1 0 0,0-1 0 0 0,1 1 0 0 0,-1-1 0 0 0,1 0 0 0 0,-1 0-1 0 0,1 0 1 0 0,0-1 0 0 0,-1 1 0 0 0,1-1 0 0 0,0 0 0 0 0,0 0-1 0 0,-1 0 1 0 0,1-1 0 0 0,0 1 0 0 0,-1-1 0 0 0,1 0 0 0 0,-1 0 0 0 0,1 0-1 0 0,-1-1 1 0 0,1 1 0 0 0,-1-1 0 0 0,0 0 0 0 0,1 0 0 0 0,-1 0-1 0 0,0 0 1 0 0,2-2 2 0 0,0 1 8 0 0,-1 0-1 0 0,1 0 0 0 0,-1 0 0 0 0,1-1 1 0 0,-1 1-1 0 0,0-1 0 0 0,-1 0 0 0 0,1 0 1 0 0,-1-1-1 0 0,1 1 0 0 0,-1-1 1 0 0,-1 1-1 0 0,1-1 0 0 0,-1 0 0 0 0,1 0 1 0 0,-2 0-1 0 0,1 0 0 0 0,0-1 0 0 0,-1 1 1 0 0,1-5-8 0 0,-2 9 123 0 0,0 1-22 0 0,0 0 3 0 0,-6-2 148 0 0,8 7-239 0 0,1-1-1 0 0,0 1 0 0 0,0 0 0 0 0,0-1 0 0 0,0 0 0 0 0,1 0 0 0 0,0 0 1 0 0,0 0-1 0 0,0-1 0 0 0,0 1 0 0 0,1-1 0 0 0,-1 0 0 0 0,1 0 0 0 0,0-1 1 0 0,0 0-1 0 0,-1 1 0 0 0,2-1 0 0 0,2 0-12 0 0,124 14-1735 0 0,-114-19 988 0 0,0 0 0 0 0,0-1 0 0 0,-1-1 0 0 0,1-1-1 0 0,-1 0 1 0 0,-1-1 0 0 0,1-1 0 0 0,-1-1 0 0 0,-1 0 0 0 0,2-2 747 0 0,8-8-1357 0 0</inkml:trace>
  <inkml:trace contextRef="#ctx0" brushRef="#br0" timeOffset="73516.213">14064 6384 1248 0 0,'-2'0'165'0'0,"0"0"-1"0"0,0 0 1 0 0,-1 0-1 0 0,1 0 1 0 0,0 0 0 0 0,0 0-1 0 0,0 1 1 0 0,0-1-1 0 0,0 1 1 0 0,0 0-1 0 0,0-1 1 0 0,0 1 0 0 0,0 0-1 0 0,0 0 1 0 0,0 0-1 0 0,0 0 1 0 0,0 1-1 0 0,1-1 1 0 0,-1 0 0 0 0,0 1-1 0 0,1-1 1 0 0,0 1-1 0 0,-1 0 1 0 0,1-1-1 0 0,0 1 1 0 0,-1 0 0 0 0,1 0-1 0 0,0 0 1 0 0,1 0-1 0 0,-1 0 1 0 0,0 0-1 0 0,0 1-164 0 0,24 102 2140 0 0,30-22-1146 0 0,-42-70-846 0 0,0 1 0 0 0,-1 1-1 0 0,-1 0 1 0 0,0 0 0 0 0,-1 1 0 0 0,-1 0 0 0 0,0 1 0 0 0,-1-1 0 0 0,-1 1 0 0 0,0 0 0 0 0,-2 0 0 0 0,2 15-148 0 0,-7-25-7 0 0,-1 0 1 0 0,0-1-1 0 0,0 1 0 0 0,-1-1 1 0 0,0 0-1 0 0,0 0 0 0 0,0 0 1 0 0,-1-1-1 0 0,1 0 0 0 0,-1 1 0 0 0,-1-2 1 0 0,1 1-1 0 0,-1 0 0 0 0,0-1 1 0 0,0 0-1 0 0,0-1 0 0 0,0 1 1 0 0,0-1-1 0 0,-1 0 0 0 0,0-1 1 0 0,0 0-1 0 0,0 0 0 0 0,0 0 0 0 0,0-1 1 0 0,0 0-1 0 0,0 0 0 0 0,0-1 1 0 0,-6 0 6 0 0,5 2-287 0 0,0-1 0 0 0,0 0 0 0 0,0-1 0 0 0,0 0 0 0 0,0 0 0 0 0,0-1 0 0 0,1 0 0 0 0,-1 0 0 0 0,0 0 0 0 0,0-1 0 0 0,1-1 0 0 0,-1 1 0 0 0,1-1 0 0 0,-1-1 0 0 0,1 1 0 0 0,0-1 0 0 0,1 0 0 0 0,-1-1 0 0 0,1 0 0 0 0,-1 0 0 0 0,1 0 0 0 0,1-1 0 0 0,-1 1 0 0 0,1-1 0 0 0,0-1 0 0 0,1 1 0 0 0,-1-1 0 0 0,1 0 0 0 0,0 0 0 0 0,1 0 0 0 0,-2-6 287 0 0,-1-21-1415 0 0</inkml:trace>
  <inkml:trace contextRef="#ctx0" brushRef="#br0" timeOffset="73748.146">14098 6447 1196 0 0,'-36'13'4993'0'0,"-16"32"-3506"0"0,33-27-592 0 0,-171 213 1952 0 0,162-178-6022 0 0,28-53 2239 0 0,18 6-3025 0 0,-11-6 2611 0 0</inkml:trace>
  <inkml:trace contextRef="#ctx0" brushRef="#br0" timeOffset="74045.54">14279 6801 1132 0 0,'27'-2'415'0'0,"1"-2"1"0"0,-1-1-1 0 0,0-2 0 0 0,0 0 1 0 0,-1-2-1 0 0,1 0 0 0 0,-2-2 1 0 0,0-1-1 0 0,0-1 0 0 0,-1-1 1 0 0,-1-2-1 0 0,0 0 0 0 0,-1-1 1 0 0,-1-1-1 0 0,8-10-415 0 0,-28 27 31 0 0,0 1 1 0 0,0-1-1 0 0,0 0 0 0 0,0 0 0 0 0,0 1 0 0 0,0-1 1 0 0,-1 0-1 0 0,1 0 0 0 0,0 0 0 0 0,-1 0 1 0 0,1 0-1 0 0,-1 0 0 0 0,1 0 0 0 0,-1 0 1 0 0,1 0-1 0 0,-1 0 0 0 0,0 0 0 0 0,1 0 1 0 0,-1-1-1 0 0,0 1 0 0 0,0 0 0 0 0,0 0 1 0 0,0 0-1 0 0,0 0 0 0 0,0 0 0 0 0,0-1 1 0 0,0 1-1 0 0,-1 0 0 0 0,1 0 0 0 0,0 0 1 0 0,-1 0-1 0 0,1 0 0 0 0,-1 0 0 0 0,1 0 1 0 0,-1 0-1 0 0,1 0 0 0 0,-1 0 0 0 0,0 0 1 0 0,1 0-1 0 0,-1 0 0 0 0,0 1 0 0 0,0-1 1 0 0,0 0-1 0 0,1 0 0 0 0,-1 1 0 0 0,0-1 1 0 0,0 0-1 0 0,0 1 0 0 0,0-1 0 0 0,0 1 1 0 0,-1 0-1 0 0,1-1 0 0 0,0 1 0 0 0,0 0 1 0 0,0-1-1 0 0,0 1 0 0 0,0 0 0 0 0,-1 0-31 0 0,-73-7 1240 0 0,65 6-1143 0 0,-1 0 1 0 0,0 1 0 0 0,0 0-1 0 0,0 1 1 0 0,1 0 0 0 0,-1 0-1 0 0,0 1 1 0 0,1 1 0 0 0,-1 0-1 0 0,1 0 1 0 0,0 1 0 0 0,0 1-1 0 0,0 0 1 0 0,1 0 0 0 0,-1 0-1 0 0,1 1 1 0 0,1 1 0 0 0,-1 0-1 0 0,1 0 1 0 0,0 0 0 0 0,1 1-1 0 0,-1 0 1 0 0,2 1 0 0 0,-1-1 0 0 0,1 1-1 0 0,0 1 1 0 0,1-1 0 0 0,0 1-1 0 0,1 0 1 0 0,0 0 0 0 0,1 0-1 0 0,-2 5-97 0 0,9-4-71 0 0,1 0 1 0 0,0 0-1 0 0,0-1 0 0 0,1 1 0 0 0,0-1 1 0 0,1-1-1 0 0,0 1 0 0 0,0-1 0 0 0,1 0 1 0 0,1-1-1 0 0,-1 0 0 0 0,1 0 0 0 0,1-1 0 0 0,-1 0 1 0 0,1-1-1 0 0,0 0 0 0 0,1 0 0 0 0,-1-1 1 0 0,1-1-1 0 0,0 0 0 0 0,11 3 71 0 0,14 7-1308 0 0,-1-1-1 0 0,2-2 0 0 0,0-2 1 0 0,0-1-1 0 0,0-2 1 0 0,1-2-1 0 0,19 0 1309 0 0,-20-3-1337 0 0</inkml:trace>
  <inkml:trace contextRef="#ctx0" brushRef="#br0" timeOffset="16761.886">1268 4491 1044 0 0,'13'-15'1482'0'0,"-10"15"-1302"0"0,-3 0 1 0 0,0 0 146 0 0,0 0 5 0 0,0 0-40 0 0,0 0-34 0 0,0 0-13 0 0,0 0 24 0 0,0 0-29 0 0,0 0-68 0 0,0 0-50 0 0,0 0-34 0 0,13 11 75 0 0,-52 88 385 0 0,-7 17-326 0 0,-76 148 126 0 0,73-232-3774 0 0,47-32 2315 0 0</inkml:trace>
  <inkml:trace contextRef="#ctx0" brushRef="#br0" timeOffset="17013.482">929 4637 1248 0 0,'332'215'4385'0'0,"-291"-159"-7538"0"0,-40-54 2005 0 0</inkml:trace>
  <inkml:trace contextRef="#ctx0" brushRef="#br0" timeOffset="17265.187">975 4827 888 0 0,'0'0'1047'0'0,"6"-1"3044"0"0,27-7-3086 0 0,122-27-531 0 0,-58-1-4769 0 0,-82 29 3141 0 0</inkml:trace>
  <inkml:trace contextRef="#ctx0" brushRef="#br0" timeOffset="17760.999">1317 4467 1784 0 0,'-1'-2'78'0'0,"-1"0"1"0"0,0 0-1 0 0,0 0 0 0 0,0 0 1 0 0,0 1-1 0 0,-1-1 0 0 0,1 1 0 0 0,0-1 1 0 0,-1 1-1 0 0,1 0 0 0 0,-1 0 0 0 0,1 0 1 0 0,-1 0-1 0 0,0 1 0 0 0,1-1 0 0 0,-1 1 1 0 0,0-1-1 0 0,1 1 0 0 0,-1 0 1 0 0,0 0-1 0 0,0 0 0 0 0,1 0 0 0 0,-1 1 1 0 0,0-1-1 0 0,1 1 0 0 0,-3 0-78 0 0,-3 0 213 0 0,-7 1-70 0 0,1 0 1 0 0,-1 1 0 0 0,1 1-1 0 0,0 1 1 0 0,0 0-1 0 0,0 1 1 0 0,1 0 0 0 0,0 1-1 0 0,0 0 1 0 0,1 1 0 0 0,0 1-1 0 0,0 0 1 0 0,1 0-1 0 0,0 1 1 0 0,0 1 0 0 0,1 0-1 0 0,1 0 1 0 0,0 1 0 0 0,1 0-1 0 0,0 0 1 0 0,0 1-1 0 0,2 0 1 0 0,-1 1 0 0 0,-2 10-144 0 0,5-14 83 0 0,0 0-1 0 0,1 0 1 0 0,0 1 0 0 0,1-1 0 0 0,0 1 0 0 0,0-1 0 0 0,2 1 0 0 0,-1 0 0 0 0,1 0-1 0 0,0 0 1 0 0,1-1 0 0 0,1 1 0 0 0,1 7-83 0 0,4-6 29 0 0,0 0 0 0 0,1 0 0 0 0,0-1 0 0 0,0 0 0 0 0,2 0 0 0 0,-1-1 0 0 0,1 0 0 0 0,1-1 0 0 0,0 0 0 0 0,0-1 0 0 0,0 0 0 0 0,1-1 0 0 0,1 0 0 0 0,-1 0 0 0 0,1-2 0 0 0,0 1 0 0 0,0-2 0 0 0,1 0 0 0 0,-1 0 0 0 0,1-2 0 0 0,0 1 0 0 0,0-2 0 0 0,0 0 0 0 0,0 0 0 0 0,0-1 0 0 0,0-1-1 0 0,-1-1 1 0 0,1 0 0 0 0,0 0 0 0 0,0-1 0 0 0,-1-1 0 0 0,1-1 0 0 0,-1 0 0 0 0,-1 0 0 0 0,1-1 0 0 0,-1-1 0 0 0,0 0 0 0 0,0-1 0 0 0,4-3-29 0 0,-12 5-28 0 0,0 1 1 0 0,0-1-1 0 0,0 0 0 0 0,-1 0 0 0 0,0 0 1 0 0,0 0-1 0 0,0-1 0 0 0,-1 1 0 0 0,0-1 0 0 0,0 0 1 0 0,-1 0-1 0 0,0 1 0 0 0,0-1 0 0 0,0 0 1 0 0,-1 0-1 0 0,0 0 0 0 0,-1 0 0 0 0,1 0 0 0 0,-1 0 1 0 0,-1 0-1 0 0,1 0 0 0 0,-1 1 0 0 0,0-1 0 0 0,-1 1 1 0 0,1-1-1 0 0,-1 1 0 0 0,-1 0 0 0 0,1 0 1 0 0,-1 0-1 0 0,0 0 28 0 0,-2-6-92 0 0,-1 0 1 0 0,0 0 0 0 0,0 0-1 0 0,-2 1 1 0 0,1 0-1 0 0,-1 1 1 0 0,-1-1 0 0 0,0 2-1 0 0,0 0 1 0 0,-1 0-1 0 0,0 1 1 0 0,0 0 0 0 0,-1 0-1 0 0,0 2 1 0 0,0-1-1 0 0,-1 2 1 0 0,0 0 0 0 0,0 0-1 0 0,0 1 1 0 0,-1 1-1 0 0,-13-2 92 0 0,26 5-1276 0 0,1 0-34 0 0,-1 2 76 0 0,-3 9 77 0 0</inkml:trace>
  <inkml:trace contextRef="#ctx0" brushRef="#br0" timeOffset="20679.403">4025 4578 1516 0 0,'0'0'8'0'0,"-3"-48"4546"0"0,-33-7-3224 0 0,30 50-1292 0 0,1 2 0 0 0,0-1-1 0 0,-1 1 1 0 0,0 0 0 0 0,0 0 0 0 0,0 0-1 0 0,0 1 1 0 0,-1 0 0 0 0,1 0 0 0 0,-1 1-1 0 0,1-1 1 0 0,-1 1 0 0 0,1 1 0 0 0,-1-1-1 0 0,1 1 1 0 0,-1 1 0 0 0,0-1 0 0 0,1 1 0 0 0,-1 0-1 0 0,1 0 1 0 0,-1 1 0 0 0,1 0 0 0 0,0 0-1 0 0,0 1 1 0 0,0-1 0 0 0,0 1 0 0 0,0 1-1 0 0,0-1 1 0 0,1 1 0 0 0,-1 0 0 0 0,1 0-1 0 0,0 1 1 0 0,1-1 0 0 0,-4 5-38 0 0,-11 10 51 0 0,2 1 0 0 0,0 0 0 0 0,1 2 0 0 0,1 0 0 0 0,1 0 0 0 0,1 1 0 0 0,1 1 0 0 0,0 3-51 0 0,11-26 1 0 0,0 0 1 0 0,0 0 0 0 0,1 1-1 0 0,-1-1 1 0 0,0 0 0 0 0,0 0-1 0 0,1 1 1 0 0,-1-1 0 0 0,1 0-1 0 0,-1 1 1 0 0,1-1 0 0 0,-1 1 0 0 0,1-1-1 0 0,0 0 1 0 0,0 1 0 0 0,0-1-1 0 0,0 1 1 0 0,0-1 0 0 0,0 1-1 0 0,0-1 1 0 0,0 1 0 0 0,1-1 0 0 0,-1 0-1 0 0,0 1 1 0 0,1-1 0 0 0,-1 1-1 0 0,1-1 1 0 0,0 0 0 0 0,-1 0-1 0 0,1 1 1 0 0,0-1 0 0 0,0 0 0 0 0,0 0-1 0 0,0 0 1 0 0,0 0 0 0 0,0 0-1 0 0,0 0 1 0 0,0 0 0 0 0,0 0-1 0 0,0 0 1 0 0,1 0 0 0 0,-1-1-1 0 0,0 1 1 0 0,1-1 0 0 0,-1 1 0 0 0,0-1-1 0 0,1 1 1 0 0,-1-1 0 0 0,1 0-1 0 0,-1 1 1 0 0,1-1 0 0 0,-1 0-1 0 0,0 0 1 0 0,1 0 0 0 0,-1 0 0 0 0,2-1-2 0 0,78-16-147 0 0,-54 5 138 0 0,-1-2 0 0 0,-1 0 0 0 0,-1-2 1 0 0,0-1-1 0 0,-1 0 0 0 0,0-2 0 0 0,-2-1 0 0 0,0-1 0 0 0,-2 0 0 0 0,0-1 0 0 0,-1-2 0 0 0,-1 1 0 0 0,-2-2 0 0 0,0 0 1 0 0,-2-1-1 0 0,-1-1 0 0 0,0 0 0 0 0,-3 0 0 0 0,0-1 0 0 0,-1 0 0 0 0,-2-1 0 0 0,-1 0 9 0 0,11-65 1653 0 0,-51 122-1372 0 0,25-11-266 0 0,1 1 0 0 0,1 0 0 0 0,0 0-1 0 0,1 1 1 0 0,1 0 0 0 0,1 0 0 0 0,0 1 0 0 0,2 0 0 0 0,0-1 0 0 0,1 1 0 0 0,1 0 0 0 0,1 0 0 0 0,1 0 0 0 0,1 0 0 0 0,0 0 0 0 0,1 0 0 0 0,2-1 0 0 0,0 1 0 0 0,1-1 0 0 0,1 0 0 0 0,0-1 0 0 0,2 0 0 0 0,2 4-15 0 0,-5-15-8 0 0,2 1 0 0 0,-1-1 0 0 0,1-1 0 0 0,0 1 0 0 0,0-1 1 0 0,1-1-1 0 0,-1 0 0 0 0,2 0 0 0 0,-1 0 0 0 0,0-1 0 0 0,1-1 1 0 0,-1 1-1 0 0,1-2 0 0 0,0 1 0 0 0,0-1 0 0 0,0-1 0 0 0,1 0 1 0 0,-1 0-1 0 0,0-1 0 0 0,0-1 0 0 0,1 1 0 0 0,-1-2 0 0 0,0 1 0 0 0,0-1 1 0 0,0-1-1 0 0,0 0 0 0 0,-1 0 0 0 0,1-1 0 0 0,-1 0 0 0 0,0-1 1 0 0,0 0-1 0 0,0 0 0 0 0,-1-1 0 0 0,3-2 8 0 0,-5 2 9 0 0,-1 1 0 0 0,0-1-1 0 0,-1 1 1 0 0,1-2 0 0 0,-1 1 0 0 0,0 0 0 0 0,-1-1-1 0 0,0 1 1 0 0,0-1 0 0 0,0 0 0 0 0,-1 0 0 0 0,0 0-1 0 0,0-1 1 0 0,-1 1 0 0 0,1 0 0 0 0,-2-1 0 0 0,1 1-1 0 0,-1-1 1 0 0,0 1 0 0 0,-1-5-9 0 0,1 10 20 0 0,0 1 0 0 0,0 0 0 0 0,0-1 0 0 0,0 1 1 0 0,0 0-1 0 0,0-1 0 0 0,0 1 0 0 0,-1 0 0 0 0,1-1 0 0 0,0 1 0 0 0,-1 0 0 0 0,1-1 1 0 0,-1 1-1 0 0,1 0 0 0 0,-1 0 0 0 0,0 0 0 0 0,1 0 0 0 0,-1 0 0 0 0,0-1 0 0 0,0 1 0 0 0,0 1 1 0 0,0-1-1 0 0,0 0 0 0 0,0 0 0 0 0,0 0 0 0 0,0 0 0 0 0,0 1 0 0 0,0-1 0 0 0,-1 0 1 0 0,1 1-1 0 0,0-1 0 0 0,0 1 0 0 0,-1 0 0 0 0,1-1 0 0 0,0 1 0 0 0,-1 0 0 0 0,1 0 0 0 0,0-1 1 0 0,-1 1-1 0 0,1 0 0 0 0,0 1 0 0 0,-1-1 0 0 0,1 0 0 0 0,0 0 0 0 0,0 0 0 0 0,-1 1 0 0 0,1-1 1 0 0,0 1-1 0 0,-1-1 0 0 0,1 1 0 0 0,0 0 0 0 0,0-1 0 0 0,0 1 0 0 0,0 0 0 0 0,0 0 1 0 0,0-1-1 0 0,0 1 0 0 0,0 0 0 0 0,0 0 0 0 0,0 0 0 0 0,0 0 0 0 0,1 1 0 0 0,-1-1 0 0 0,0 0-20 0 0,-1 40-1737 0 0,-4-18-6084 0 0,1-16 6425 0 0</inkml:trace>
  <inkml:trace contextRef="#ctx0" brushRef="#br0" timeOffset="20929.382">4388 4203 2092 0 0,'3'-13'3079'0'0,"1"-1"-255"0"0,7 20-3366 0 0,24 66-3839 0 0,-25-54 3113 0 0</inkml:trace>
  <inkml:trace contextRef="#ctx0" brushRef="#br0" timeOffset="21429.209">4598 4683 1280 0 0,'3'6'6214'0'0,"137"-295"-4578"0"0,-101 186-2384 0 0,-41 111 727 0 0,1 1 0 0 0,0-1 0 0 0,0 1 0 0 0,1 0 0 0 0,0-1 0 0 0,1 1 0 0 0,0 0 0 0 0,0-1 0 0 0,0 1 0 0 0,2-1 0 0 0,-1 1 0 0 0,1-1 0 0 0,0 0 0 0 0,0 0 0 0 0,1 0 0 0 0,0-1 0 0 0,1 1 0 0 0,-1-1 0 0 0,2 0 0 0 0,-1 0 0 0 0,1-1 0 0 0,0 1 0 0 0,0-1 0 0 0,0-1 0 0 0,1 1 1 0 0,0-1-1 0 0,0 0 0 0 0,5 2 21 0 0,29 34 84 0 0,-40-40-68 0 0,4 3 44 0 0,-1-1 0 0 0,0 1 0 0 0,-1 0-1 0 0,1 0 1 0 0,-1 0 0 0 0,0 0 0 0 0,1 0-1 0 0,-2 1 1 0 0,1 0 0 0 0,-1-1 0 0 0,1 1 0 0 0,-1 0-1 0 0,-1 0 1 0 0,1 1 0 0 0,-1-1 0 0 0,0 0-1 0 0,0 0 1 0 0,0 1 0 0 0,-1-1 0 0 0,0 0 0 0 0,0 1-1 0 0,0-1 1 0 0,-1 5-60 0 0,-6-2-59 0 0,0 0 0 0 0,0 0-1 0 0,0-1 1 0 0,-1 0 0 0 0,0-1 0 0 0,-1 1 0 0 0,0-2-1 0 0,1 1 1 0 0,-2-1 0 0 0,1-1 0 0 0,0 0-1 0 0,-1 0 1 0 0,0 0 0 0 0,0-1 0 0 0,0-1-1 0 0,0 0 1 0 0,-1 0 0 0 0,1-1 0 0 0,-10 0 59 0 0,18-1-204 0 0,-1 0 0 0 0,0 0 1 0 0,1 0-1 0 0,-1 0 0 0 0,1-1 0 0 0,-1 1 1 0 0,1 0-1 0 0,-1-1 0 0 0,1 0 0 0 0,-1 0 1 0 0,1 0-1 0 0,0 0 0 0 0,-1 0 0 0 0,1 0 1 0 0,0 0-1 0 0,0-1 0 0 0,0 1 0 0 0,0-1 1 0 0,0 0-1 0 0,0 0 0 0 0,0 1 1 0 0,1-1-1 0 0,-1 0 0 0 0,1 0 0 0 0,-1-1 1 0 0,0 0 203 0 0,1-8-1236 0 0</inkml:trace>
  <inkml:trace contextRef="#ctx0" brushRef="#br0" timeOffset="21710.723">5257 4422 988 0 0,'-34'-15'4840'0'0,"-65"66"-2921"0"0,95-49-1899 0 0,0 1 1 0 0,-1 0-1 0 0,1 0 1 0 0,0 0-1 0 0,1 0 1 0 0,-1 1-1 0 0,1 0 1 0 0,-1-1-1 0 0,1 1 1 0 0,0 1-1 0 0,0-1 1 0 0,1 0-1 0 0,-1 1 1 0 0,1-1 0 0 0,0 1-1 0 0,0 0 1 0 0,1 0-1 0 0,-1 0 1 0 0,1 0-1 0 0,0 0 1 0 0,1 0-1 0 0,-1 0 1 0 0,1 0-1 0 0,0 0 1 0 0,0 0-1 0 0,0 0 1 0 0,1 0-1 0 0,0 0 1 0 0,0 0-1 0 0,0 0 1 0 0,0 0-1 0 0,1 0 1 0 0,0 0-1 0 0,0-1 1 0 0,0 1-1 0 0,1-1 1 0 0,0 0 0 0 0,0 1-1 0 0,0-1 1 0 0,0 0-1 0 0,0 0 1 0 0,1-1-1 0 0,0 1 1 0 0,-1-1-1 0 0,1 0 1 0 0,1 0-1 0 0,-1 0 1 0 0,0-1-1 0 0,1 1 1 0 0,0 0-21 0 0,2-1-302 0 0,-1 0 0 0 0,1-1 0 0 0,0 1 0 0 0,0-1 1 0 0,-1-1-1 0 0,1 1 0 0 0,0-1 0 0 0,0 0 0 0 0,0-1 0 0 0,-1 1 0 0 0,1-1 1 0 0,0-1-1 0 0,-1 1 0 0 0,1-1 0 0 0,-1-1 0 0 0,1 1 0 0 0,-1-1 0 0 0,0 0 1 0 0,0 0 301 0 0,17-10-1202 0 0</inkml:trace>
  <inkml:trace contextRef="#ctx0" brushRef="#br0" timeOffset="22101.317">5361 4349 1268 0 0,'18'19'577'0'0,"-1"1"0"0"0,-1 1 0 0 0,0 1 0 0 0,-2 1 0 0 0,-1-1-1 0 0,0 2 1 0 0,-2 0 0 0 0,2 9-577 0 0,3 40 3270 0 0,-16-72-2788 0 0,-17 16 2481 0 0,7-90-2835 0 0,13 56-429 0 0,0 0-1 0 0,2 1 0 0 0,0-1 0 0 0,0 1 0 0 0,2 0 0 0 0,0 0 0 0 0,1 1 0 0 0,0 0 0 0 0,1 0 0 0 0,1 1 0 0 0,0 0 0 0 0,9-8 302 0 0,49-84-6062 0 0,-62 92 4825 0 0</inkml:trace>
  <inkml:trace contextRef="#ctx0" brushRef="#br0" timeOffset="22475.983">5825 4503 1148 0 0,'18'-3'271'0'0,"1"-1"0"0"0,-1-1-1 0 0,-1 0 1 0 0,1-1 0 0 0,-1-1 0 0 0,0-1-1 0 0,0-1 1 0 0,-1 0 0 0 0,0-1 0 0 0,-1 0-1 0 0,3-4-270 0 0,-18 14 22 0 0,1-1-1 0 0,0 1 1 0 0,0-1-1 0 0,-1 0 1 0 0,1 1-1 0 0,0-1 1 0 0,-1 0-1 0 0,1 1 1 0 0,-1-1-1 0 0,1 0 1 0 0,-1 0-1 0 0,1 0 1 0 0,-1 1-1 0 0,0-1 1 0 0,1 0-1 0 0,-1 0 1 0 0,0 0-1 0 0,0 0 1 0 0,0 0-1 0 0,0 0 1 0 0,1 0-1 0 0,-1 0 1 0 0,0 1-1 0 0,-1-1 1 0 0,1 0-1 0 0,0 0 1 0 0,0 0-1 0 0,0 0 1 0 0,0 0-1 0 0,-1 0 1 0 0,1 0-1 0 0,0 0 1 0 0,-1 1-1 0 0,1-1 1 0 0,-1 0-1 0 0,1 0 1 0 0,-1 1-1 0 0,1-1 1 0 0,-1 0-1 0 0,0 0 1 0 0,1 1-1 0 0,-1-1 1 0 0,0 1-1 0 0,1-1 1 0 0,-1 1-1 0 0,0-1 1 0 0,0 1-1 0 0,0-1 1 0 0,1 1-1 0 0,-1-1 1 0 0,0 1-1 0 0,0 0 1 0 0,0 0-1 0 0,0-1 1 0 0,0 1-1 0 0,0 0 1 0 0,0 0-1 0 0,0 0 1 0 0,1 0-1 0 0,-1 0 1 0 0,0 0-1 0 0,0 0 1 0 0,0 1-1 0 0,0-1 1 0 0,0 0-1 0 0,0 0 1 0 0,0 1-1 0 0,0-1 1 0 0,0 1-22 0 0,-81 0 1013 0 0,62 2-864 0 0,0 1 0 0 0,0 1 1 0 0,0 1-1 0 0,1 0 0 0 0,0 2 1 0 0,0 0-1 0 0,1 1 0 0 0,0 1 1 0 0,0 0-1 0 0,1 2 0 0 0,0 0 1 0 0,1 1-1 0 0,1 0 0 0 0,0 1 1 0 0,-11 14-150 0 0,25-27 11 0 0,0 1 0 0 0,-1 0 0 0 0,1 0 0 0 0,0-1 0 0 0,0 1 0 0 0,0 0 1 0 0,0 0-1 0 0,1 0 0 0 0,-1 0 0 0 0,0 0 0 0 0,1 0 0 0 0,-1 0 0 0 0,1 1 0 0 0,0-1 0 0 0,0 0 1 0 0,0 0-1 0 0,0 0 0 0 0,0 0 0 0 0,0 0 0 0 0,0 0 0 0 0,1 1 0 0 0,-1-1 0 0 0,1 0 0 0 0,0 0 1 0 0,-1 0-1 0 0,1 0 0 0 0,0 0 0 0 0,0-1 0 0 0,0 1 0 0 0,1 0 0 0 0,-1 0 0 0 0,0-1 0 0 0,1 1 1 0 0,-1 0-1 0 0,1-1 0 0 0,-1 0 0 0 0,1 1 0 0 0,0-1 0 0 0,-1 0 0 0 0,1 0 0 0 0,0 0 0 0 0,0 0 1 0 0,0 0-1 0 0,0 0 0 0 0,0 0 0 0 0,0-1 0 0 0,0 1 0 0 0,0-1 0 0 0,1 1-11 0 0,111 15-470 0 0,76-57-812 0 0,-170 34 634 0 0,-1 0-1 0 0,1-1 1 0 0,-2-1 0 0 0,1-1 0 0 0,-1-1 0 0 0,-1-1 0 0 0,0 0 0 0 0,6-6 648 0 0,0-6-1178 0 0</inkml:trace>
  <inkml:trace contextRef="#ctx0" brushRef="#br0" timeOffset="22909.563">6276 4241 1324 0 0,'48'-180'10023'0'0,"-38"287"-8100"0"0,-12-36-1767 0 0,0-48-127 0 0,0 1 1 0 0,2-1-1 0 0,0 0 1 0 0,2 1-1 0 0,0-1 1 0 0,2 0-1 0 0,0 0 0 0 0,2 0 1 0 0,0-1-1 0 0,2 0 1 0 0,0 0-1 0 0,8 12-29 0 0,-13-29-61 0 0,0-1-1 0 0,1 0 0 0 0,-1 0 0 0 0,1 0 0 0 0,0 0 1 0 0,1-1-1 0 0,-1 1 0 0 0,0-1 0 0 0,1 0 1 0 0,0 0-1 0 0,0-1 0 0 0,0 0 0 0 0,0 1 1 0 0,0-2-1 0 0,0 1 0 0 0,0-1 0 0 0,1 1 1 0 0,-1-1-1 0 0,1-1 0 0 0,-1 1 0 0 0,1-1 1 0 0,-1 0-1 0 0,1 0 0 0 0,-1-1 0 0 0,1 1 1 0 0,-1-1-1 0 0,0 0 0 0 0,1-1 0 0 0,-1 0 0 0 0,0 1 1 0 0,1-2 61 0 0,3 0-151 0 0,1-1 1 0 0,-1 0 0 0 0,0 0-1 0 0,0-1 1 0 0,-1 0-1 0 0,1 0 1 0 0,-1-1 0 0 0,0-1-1 0 0,-1 1 1 0 0,0-1-1 0 0,0 0 1 0 0,0-1 0 0 0,-1 0-1 0 0,0 0 1 0 0,0 0 0 0 0,-1 0-1 0 0,1-3 151 0 0,26-113-702 0 0,-33 120 718 0 0,-1 0-1 0 0,0 0 0 0 0,0 0 1 0 0,0 0-1 0 0,-1 0 1 0 0,1 1-1 0 0,-1-1 1 0 0,0 1-1 0 0,0-1 0 0 0,0 1 1 0 0,-1 0-1 0 0,1 0 1 0 0,-1 1-1 0 0,1-1 1 0 0,-1 1-1 0 0,0 0 0 0 0,0 0 1 0 0,0 0-1 0 0,0 0 1 0 0,0 1-1 0 0,-1-1 1 0 0,1 1-1 0 0,0 0 0 0 0,-1 1 1 0 0,1-1-1 0 0,-1 1 1 0 0,1 0-1 0 0,-1 0 1 0 0,1 0-1 0 0,0 0 1 0 0,-1 1-1 0 0,1 0 0 0 0,-1 0 1 0 0,1 0-1 0 0,0 0 1 0 0,0 1-1 0 0,0 0 1 0 0,-1 0-1 0 0,2 0 0 0 0,-1 0 1 0 0,-1 1-16 0 0,0-2 18 0 0,0 0 0 0 0,1 0 0 0 0,-1 0 1 0 0,0 0-1 0 0,1 1 0 0 0,-1 0 0 0 0,1 0 1 0 0,-1 0-1 0 0,1 1 0 0 0,0-1 0 0 0,0 1 0 0 0,0 0 1 0 0,0 0-1 0 0,1 1 0 0 0,-1-1 0 0 0,1 1 0 0 0,0 0 1 0 0,0 0-1 0 0,0 0 0 0 0,0 0 0 0 0,1 0 0 0 0,0 0 1 0 0,-1 1-1 0 0,2-1 0 0 0,-1 1 0 0 0,0 0 1 0 0,1-1-1 0 0,0 1 0 0 0,0 0 0 0 0,1 0 0 0 0,-1 0 1 0 0,1 0-1 0 0,0 0 0 0 0,0 0 0 0 0,1-1 0 0 0,-1 1 1 0 0,1 0-1 0 0,0 0 0 0 0,1 0 0 0 0,-1-1 1 0 0,1 1-1 0 0,0-1 0 0 0,0 1 0 0 0,0-1 0 0 0,0 1 1 0 0,1-1-1 0 0,0 0 0 0 0,0 0 0 0 0,0-1 0 0 0,0 1 1 0 0,1-1-1 0 0,0 1 0 0 0,-1-1 0 0 0,5 2-18 0 0,129 36-1298 0 0,-42-36-3404 0 0,-73-8 3489 0 0,8-12 28 0 0</inkml:trace>
  <inkml:trace contextRef="#ctx0" brushRef="#br0" timeOffset="23173.572">6307 4268 1440 0 0,'-9'-1'9719'0'0,"40"1"-8667"0"0,3 3-1144 0 0,176 8-8560 0 0,-179-11 7437 0 0</inkml:trace>
  <inkml:trace contextRef="#ctx0" brushRef="#br0" timeOffset="23609.68">7564 4097 2132 0 0,'-14'-3'255'0'0,"-1"2"1"0"0,0 0-1 0 0,1 0 0 0 0,-1 2 1 0 0,0 0-1 0 0,1 0 0 0 0,-1 1 1 0 0,1 1-1 0 0,-1 1 0 0 0,1 0 0 0 0,0 1 1 0 0,0 0-1 0 0,1 1 0 0 0,0 0 1 0 0,0 1-1 0 0,0 1 0 0 0,1 0 1 0 0,0 1-1 0 0,1 0 0 0 0,-1 1 0 0 0,2 0 1 0 0,-9 11-256 0 0,8-11 138 0 0,1 1 0 0 0,1 0 1 0 0,0 0-1 0 0,0 1 0 0 0,1 1 1 0 0,1-1-1 0 0,0 1 0 0 0,1 0 0 0 0,0 1 1 0 0,1-1-1 0 0,0 1 0 0 0,1 0 1 0 0,1 1-1 0 0,0 3-138 0 0,4-10-19 0 0,1 0 1 0 0,0 1-1 0 0,0-1 0 0 0,1 0 1 0 0,0 0-1 0 0,1 0 0 0 0,-1-1 1 0 0,2 1-1 0 0,-1-1 0 0 0,1 0 1 0 0,0 0-1 0 0,0-1 0 0 0,1 1 1 0 0,0-1-1 0 0,0 0 1 0 0,0 0-1 0 0,1-1 0 0 0,0 0 1 0 0,0 0-1 0 0,0-1 0 0 0,1 0 1 0 0,-1 0-1 0 0,1-1 0 0 0,0 0 1 0 0,0 0-1 0 0,0-1 0 0 0,1 0 1 0 0,-1 0-1 0 0,0-1 0 0 0,1 0 1 0 0,-1 0-1 0 0,1-1 1 0 0,6-1 17 0 0,10 4-410 0 0,1 0-1 0 0,0-3 0 0 0,-1 0 0 0 0,1-1 0 0 0,-1-2 0 0 0,1 0 0 0 0,-1-2 0 0 0,0 0 0 0 0,0-2 0 0 0,-1-1 0 0 0,6-3 412 0 0,-2-4-310 0 0</inkml:trace>
  <inkml:trace contextRef="#ctx0" brushRef="#br0" timeOffset="23970.61">7774 4446 3952 0 0,'7'-11'255'0'0,"-1"0"-1"0"0,0-1 0 0 0,0 1 1 0 0,-1-2-1 0 0,-1 1 0 0 0,0 0 1 0 0,-1-1-1 0 0,0 1 0 0 0,-1-1 1 0 0,0 0-1 0 0,0-7-254 0 0,-3 18 31 0 0,0 1 0 0 0,1-1 0 0 0,-1 1 0 0 0,0-1 0 0 0,0 1-1 0 0,0 0 1 0 0,0 0 0 0 0,0-1 0 0 0,0 1 0 0 0,0 0 0 0 0,-1 0 0 0 0,1 0 0 0 0,0 0 0 0 0,0 0 0 0 0,-1 0 0 0 0,1 0-1 0 0,-1 1 1 0 0,1-1 0 0 0,-1 0 0 0 0,1 1 0 0 0,-1-1 0 0 0,0 1 0 0 0,1 0 0 0 0,-1-1 0 0 0,1 1 0 0 0,-1 0 0 0 0,0 0-1 0 0,1 0 1 0 0,-1 0 0 0 0,0 0 0 0 0,1 1 0 0 0,-1-1 0 0 0,1 0 0 0 0,-1 1 0 0 0,1-1 0 0 0,-1 1 0 0 0,1 0 0 0 0,-1-1 0 0 0,1 1-1 0 0,-1 0 1 0 0,1 0 0 0 0,0 0 0 0 0,-1 0 0 0 0,1 0-31 0 0,-10 7 115 0 0,0 0-1 0 0,0 1 1 0 0,1 0-1 0 0,0 0 1 0 0,1 1 0 0 0,0 0-1 0 0,1 1 1 0 0,0 0-1 0 0,0 0 1 0 0,1 1 0 0 0,1 0-1 0 0,0 0 1 0 0,0 0-1 0 0,2 1 1 0 0,-1 0 0 0 0,2 0-1 0 0,-3 11-114 0 0,67-15 84 0 0,88-96-232 0 0,-148 73 894 0 0,1 34-477 0 0,3-15-345 0 0,0 0 0 0 0,0 0 0 0 0,0 0 1 0 0,1-1-1 0 0,0 0 0 0 0,0 0 0 0 0,0-1 0 0 0,0 0 0 0 0,1 0 1 0 0,-1 0-1 0 0,1-1 0 0 0,0 1 0 0 0,-1-2 0 0 0,1 1 0 0 0,0-1 1 0 0,3 0 75 0 0,3 0-559 0 0,0 0 1 0 0,1-1-1 0 0,-1-1 1 0 0,0 0 0 0 0,0 0-1 0 0,0-2 1 0 0,0 1 0 0 0,-1-2-1 0 0,1 0 1 0 0,-1 0 0 0 0,1-1-1 0 0,-1-1 1 0 0,8-5 558 0 0,4-6-1165 0 0</inkml:trace>
  <inkml:trace contextRef="#ctx0" brushRef="#br0" timeOffset="24220.928">8312 3996 1132 0 0,'-3'-1'139'0'0,"0"1"0"0"0,-1 0 0 0 0,1-1 0 0 0,0 1 0 0 0,0 0 0 0 0,0 1 0 0 0,0-1 0 0 0,0 0 0 0 0,0 1 0 0 0,0 0 0 0 0,0 0 0 0 0,0 0 0 0 0,0 0 0 0 0,0 0 1 0 0,1 0-1 0 0,-1 1 0 0 0,0 0 0 0 0,1-1 0 0 0,-1 1 0 0 0,1 0 0 0 0,-1 0 0 0 0,1 0 0 0 0,0 0 0 0 0,0 1 0 0 0,0-1 0 0 0,0 1 0 0 0,1-1 0 0 0,-1 1 0 0 0,0 0 0 0 0,1-1 0 0 0,0 1 0 0 0,0 0 0 0 0,0 0 0 0 0,0 0 0 0 0,0 0 0 0 0,1 0 0 0 0,-1 0 0 0 0,1 0 0 0 0,0 0 0 0 0,-1 0 0 0 0,2 1 0 0 0,-1-1 0 0 0,0 0 0 0 0,1 1-139 0 0,6 11 174 0 0,1 0-1 0 0,1 0 1 0 0,0-1-1 0 0,1 0 1 0 0,1-1-1 0 0,0 0 0 0 0,0-1 1 0 0,1 0-1 0 0,13 9-173 0 0,82 103 856 0 0,-106-121-858 0 0,1 0 0 0 0,-1 0 0 0 0,1 0 0 0 0,-1 1 0 0 0,0-1 1 0 0,0 0-1 0 0,0 1 0 0 0,-1-1 0 0 0,1 0 0 0 0,-1 1 1 0 0,0-1-1 0 0,0 1 0 0 0,0-1 0 0 0,0 1 0 0 0,-1-1 1 0 0,0 1-1 0 0,1-1 0 0 0,-1 0 0 0 0,0 1 0 0 0,0-1 0 0 0,-1 0 1 0 0,1 0-1 0 0,-1 0 0 0 0,0 0 0 0 0,0 0 0 0 0,0 0 1 0 0,0 0-1 0 0,0 0 0 0 0,0-1 0 0 0,-1 1 0 0 0,1-1 0 0 0,-1 0 1 0 0,0 0-1 0 0,0 0 0 0 0,0 0 0 0 0,-1 1 2 0 0,-124 34-4210 0 0,64-58 1756 0 0,39 3 1226 0 0</inkml:trace>
  <inkml:trace contextRef="#ctx0" brushRef="#br0" timeOffset="24436.409">8569 3948 1160 0 0,'-63'29'4259'0'0,"43"-16"-3604"0"0,-9 3-356 0 0,1 2 0 0 0,0 1 0 0 0,1 1 0 0 0,2 2-1 0 0,0 0 1 0 0,1 1 0 0 0,1 2 0 0 0,1 0 0 0 0,2 2 0 0 0,0 0 0 0 0,2 1 0 0 0,-11 24-299 0 0,15-1-1084 0 0,12-16-4587 0 0,2-34 4453 0 0</inkml:trace>
  <inkml:trace contextRef="#ctx0" brushRef="#br0" timeOffset="24760.936">8563 4454 1448 0 0,'130'-3'4833'0'0,"56"-52"-2651"0"0,-133 36-1437 0 0,-41 16-641 0 0,0-1 0 0 0,0 0 0 0 0,0 0 0 0 0,-1-1 0 0 0,1-1 1 0 0,-1 0-1 0 0,0 0 0 0 0,-1-1 0 0 0,0-1 0 0 0,0 0 0 0 0,-1 0 1 0 0,1-1-1 0 0,-2 0 0 0 0,1 0 0 0 0,-2-1 0 0 0,6-7-104 0 0,-41-5 244 0 0,11 19-158 0 0,0 1 0 0 0,0 1 1 0 0,0 1-1 0 0,0 0 1 0 0,0 1-1 0 0,0 1 0 0 0,1 1 1 0 0,-1 0-1 0 0,0 1 1 0 0,1 1-1 0 0,0 0 0 0 0,-12 7-86 0 0,21-11 25 0 0,0 1-1 0 0,0 0 0 0 0,0 1 0 0 0,0-1 0 0 0,1 1 0 0 0,-1 1 0 0 0,1-1 0 0 0,0 1 0 0 0,0 0 1 0 0,0 1-1 0 0,0-1 0 0 0,1 1 0 0 0,-1 0 0 0 0,1 1 0 0 0,1-1 0 0 0,-1 1 0 0 0,1 0 0 0 0,0 0 1 0 0,0 1-1 0 0,1-1 0 0 0,0 1 0 0 0,0-1 0 0 0,0 1 0 0 0,-1 7-24 0 0,6-9-16 0 0,1-1-1 0 0,-1 1 0 0 0,1 0 1 0 0,0-1-1 0 0,0 0 1 0 0,0 1-1 0 0,1-1 1 0 0,-1-1-1 0 0,1 1 0 0 0,0 0 1 0 0,0-1-1 0 0,0 0 1 0 0,1 0-1 0 0,-1 0 1 0 0,1-1-1 0 0,0 1 1 0 0,-1-1-1 0 0,1 0 0 0 0,0 0 1 0 0,4 0 16 0 0,50 17-1424 0 0,1-3 1 0 0,1-3-1 0 0,0-2 1 0 0,0-3 0 0 0,1-3-1 0 0,12-2 1424 0 0,-44-1-839 0 0,13 0-351 0 0</inkml:trace>
  <inkml:trace contextRef="#ctx0" brushRef="#br0" timeOffset="19231.292">2566 4383 1216 0 0,'0'0'282'0'0,"0"0"66"0"0,0 0-127 0 0,0 0-12 0 0,0 0 59 0 0,0 0-27 0 0,0 0-58 0 0,0 0-31 0 0,0 0-28 0 0,0 0-84 0 0,0 0-20 0 0,0 0 8 0 0,0 0 64 0 0,0 0 63 0 0,0 0-25 0 0,0 0-4 0 0,0 0 67 0 0,21 1 1119 0 0,11 36-397 0 0,-25-15-616 0 0,-7-20-267 0 0,-3 40 465 0 0,-2-33-405 0 0,-1 0 1 0 0,0 0 0 0 0,0 0 0 0 0,-1-1 0 0 0,0 0-1 0 0,0 0 1 0 0,-1 0 0 0 0,0-1 0 0 0,0 0 0 0 0,-1-1-1 0 0,0 0 1 0 0,0 0 0 0 0,0-1 0 0 0,-1 0 0 0 0,0-1-1 0 0,0 0 1 0 0,0 0 0 0 0,0-1 0 0 0,-1-1 0 0 0,1 0-1 0 0,-4 1-92 0 0,8-6 33 0 0,1 0-1 0 0,0-1 1 0 0,-1 1-1 0 0,1-1 1 0 0,1 0-1 0 0,-1-1 0 0 0,0 1 1 0 0,1-1-1 0 0,0 0 1 0 0,0 0-1 0 0,1 0 0 0 0,-1 0 1 0 0,1-1-1 0 0,0 1 1 0 0,0-1-1 0 0,1 0 1 0 0,0 0-1 0 0,0 0 0 0 0,0 0 1 0 0,1 0-1 0 0,0 0 1 0 0,0 0-1 0 0,0-1 1 0 0,1 1-1 0 0,0 0 0 0 0,0-1 1 0 0,1 1-1 0 0,0 0 1 0 0,0-1-33 0 0,0-18 41 0 0,1 0 0 0 0,2 1 0 0 0,0-1 0 0 0,1 1 0 0 0,2 0 0 0 0,1 1 0 0 0,0-1 0 0 0,2 1 0 0 0,0 1 1 0 0,2 0-1 0 0,0 1 0 0 0,2 0 0 0 0,0 0 0 0 0,2 0-41 0 0,46-53 129 0 0,-40 97-136 0 0,23 125-112 0 0,-37-99 131 0 0,29 311 304 0 0,-38-348-294 0 0,0 1 1 0 0,0 0-1 0 0,-1-1 0 0 0,-1 1 0 0 0,0-1 0 0 0,-1 0 0 0 0,0 1 0 0 0,-1-2 0 0 0,0 1 0 0 0,-1-1 0 0 0,0 1 0 0 0,-1-2 0 0 0,0 1 1 0 0,-1-1-1 0 0,0 0 0 0 0,0 0 0 0 0,-1-1 0 0 0,0-1 0 0 0,-1 1 0 0 0,-10 6-22 0 0,-95 19-2637 0 0,111-34 2436 0 0,1 0 1 0 0,-1 0 0 0 0,1 0 0 0 0,-1 0-1 0 0,1-1 1 0 0,0 0 0 0 0,-1 1-1 0 0,1-1 1 0 0,0-1 0 0 0,0 1-1 0 0,-1 0 1 0 0,1-1 0 0 0,0 1-1 0 0,0-1 1 0 0,0 0 0 0 0,1 0 0 0 0,-1 0-1 0 0,0-1 1 0 0,1 1 0 0 0,0-1-1 0 0,-1 1 1 0 0,1-1 0 0 0,0 0-1 0 0,0 0 1 0 0,1 0 0 0 0,-1 0-1 0 0,0 0 1 0 0,1 0 0 0 0,0 0 0 0 0,0-1 200 0 0,-2-10-1318 0 0</inkml:trace>
  <inkml:trace contextRef="#ctx0" brushRef="#br0" timeOffset="19742.853">2718 4604 856 0 0,'7'-11'4861'0'0,"9"36"-4009"0"0,7 151 2648 0 0,-42-178-2659 0 0,18-15-848 0 0,1 0 0 0 0,0 0-1 0 0,2 0 1 0 0,0 0-1 0 0,1 0 1 0 0,0 1 0 0 0,1-1-1 0 0,1 1 1 0 0,1 0 0 0 0,0 0-1 0 0,1 1 1 0 0,1-1-1 0 0,0 2 1 0 0,1-1 0 0 0,1 1-1 0 0,0 0 1 0 0,3-2 7 0 0,-11 15-19 0 0,-1-1-1 0 0,0 1 1 0 0,1-1-1 0 0,-1 1 1 0 0,1-1-1 0 0,0 1 1 0 0,-1 0-1 0 0,1 0 1 0 0,0 0-1 0 0,0 0 1 0 0,0 0-1 0 0,0 0 1 0 0,-1 0-1 0 0,1 1 1 0 0,0-1-1 0 0,1 1 1 0 0,-1-1-1 0 0,0 1 1 0 0,0 0-1 0 0,0 0 1 0 0,0 0-1 0 0,0 0 1 0 0,0 0 0 0 0,0 0-1 0 0,0 0 1 0 0,0 1-1 0 0,0-1 1 0 0,0 1-1 0 0,0 0 1 0 0,0 0-1 0 0,0-1 1 0 0,0 1-1 0 0,0 0 1 0 0,0 1-1 0 0,-1-1 1 0 0,1 0-1 0 0,0 0 1 0 0,-1 1-1 0 0,1-1 1 0 0,-1 1-1 0 0,0-1 1 0 0,1 1-1 0 0,-1 0 1 0 0,0 0-1 0 0,1 1 20 0 0,43 89-163 0 0,-33-20 92 0 0,15 58-636 0 0,16-62-2619 0 0,-10-49 560 0 0,-17-14 1319 0 0</inkml:trace>
  <inkml:trace contextRef="#ctx0" brushRef="#br0" timeOffset="26369.015">9910 4260 1612 0 0,'0'0'580'0'0,"0"0"6"0"0,3 3-39 0 0,6 0-433 0 0,-1-1 1 0 0,1 0-1 0 0,-1-1 1 0 0,1 0-1 0 0,0 0 1 0 0,0-1-1 0 0,-1 0 0 0 0,1 0 1 0 0,0-1-1 0 0,0 0 1 0 0,-1-1-1 0 0,1 0 1 0 0,-1 0-1 0 0,1-1 0 0 0,-1 0 1 0 0,0 0-1 0 0,0-1 1 0 0,0-1-115 0 0,13-2 193 0 0,-7 5-118 0 0,0-1 0 0 0,0 0 0 0 0,0-1 1 0 0,-1-1-1 0 0,0 0 0 0 0,0-1 0 0 0,0 0 0 0 0,-1-1 0 0 0,0-1 1 0 0,0 0-1 0 0,0 0 0 0 0,-1-1 0 0 0,-1 0 0 0 0,0-1 1 0 0,0 0-1 0 0,-1-1 0 0 0,0 0 0 0 0,0-1 0 0 0,-2 0 0 0 0,1 0 1 0 0,-2 0-1 0 0,1-1 0 0 0,-2 0 0 0 0,0 0 0 0 0,3-12-75 0 0,-11 18 26 0 0,0 1-1 0 0,-1 0 1 0 0,0 0-1 0 0,0 1 1 0 0,-1-1-1 0 0,1 1 1 0 0,-1 0-1 0 0,0 0 1 0 0,-1 0-1 0 0,1 1 1 0 0,-1 0-1 0 0,0 0 1 0 0,0 0-1 0 0,0 1 1 0 0,0-1-1 0 0,-1 2 1 0 0,1-1-1 0 0,-1 1 1 0 0,0 0-1 0 0,0 0 1 0 0,0 1-1 0 0,0 0 1 0 0,0 0-1 0 0,0 0 1 0 0,0 1-1 0 0,-5 1-25 0 0,-3-2 46 0 0,0 1-1 0 0,0 1 0 0 0,1 0 1 0 0,-1 1-1 0 0,0 1 1 0 0,1 0-1 0 0,-1 1 1 0 0,1 1-1 0 0,0 0 1 0 0,1 1-1 0 0,-1 0 1 0 0,-5 5-46 0 0,13-8 22 0 0,0 1-1 0 0,1-1 1 0 0,-1 1 0 0 0,1 1 0 0 0,0-1 0 0 0,0 1-1 0 0,1 0 1 0 0,-1 0 0 0 0,1 0 0 0 0,0 0 0 0 0,1 1-1 0 0,-1 0 1 0 0,1 0 0 0 0,0 0 0 0 0,0 0 0 0 0,1 0-1 0 0,0 0 1 0 0,0 1 0 0 0,0-1 0 0 0,1 1 0 0 0,0 0 0 0 0,0-1-1 0 0,1 1 1 0 0,0 0 0 0 0,0-1 0 0 0,1 1 0 0 0,-1 0-1 0 0,1-1 1 0 0,1 3-22 0 0,2 4 45 0 0,1 0 0 0 0,0 0 0 0 0,1-1 0 0 0,0 1 0 0 0,1-1-1 0 0,0 0 1 0 0,1-1 0 0 0,0 0 0 0 0,1 0 0 0 0,0-1 0 0 0,1 0 0 0 0,0 0 0 0 0,0-1-1 0 0,1-1 1 0 0,1 0 0 0 0,-1 0 0 0 0,1-1 0 0 0,0 0 0 0 0,13 4-45 0 0,2 1-469 0 0,1-1 1 0 0,1-1-1 0 0,0-2 1 0 0,1 0-1 0 0,-1-2 1 0 0,1-2-1 0 0,0 0 1 0 0,31-1 468 0 0,-55-3-231 0 0,1-1 1 0 0,-1 1 0 0 0,0-1 0 0 0,0 0 0 0 0,1 0 0 0 0,-1-1 0 0 0,0 0 0 0 0,0 0 0 0 0,0 0 0 0 0,0-1-1 0 0,-1 0 1 0 0,1 0 0 0 0,-1 0 0 0 0,0-1 0 0 0,1 1 0 0 0,2-4 230 0 0,14-11-1109 0 0</inkml:trace>
  <inkml:trace contextRef="#ctx0" brushRef="#br0" timeOffset="26678.213">10601 3956 876 0 0,'10'6'2795'0'0,"8"42"-1942"0"0,81 318 4507 0 0,-97-366-5296 0 0,-1 0 1 0 0,0 1-1 0 0,0-1 1 0 0,1 0-1 0 0,-1 0 1 0 0,0 0-1 0 0,1 1 1 0 0,-1-2-1 0 0,0 1 0 0 0,0 0 1 0 0,1 0-1 0 0,-1 0 1 0 0,0 0-1 0 0,1-1 1 0 0,-1 1-1 0 0,0-1 1 0 0,0 1-1 0 0,0-1 1 0 0,1 1-1 0 0,-1-1 1 0 0,0 0-1 0 0,0 1 1 0 0,0-1-1 0 0,0 0 1 0 0,0 0-1 0 0,0 0 1 0 0,0 0-1 0 0,-1 0 1 0 0,1 0-1 0 0,0 0 1 0 0,0 0-1 0 0,-1 0 1 0 0,1 0-1 0 0,-1-1 1 0 0,1 1-1 0 0,-1 0 1 0 0,1 0-1 0 0,-1-1 1 0 0,0 1-1 0 0,1 0 1 0 0,-1 0-1 0 0,0-1 1 0 0,0 1-1 0 0,0-1-64 0 0,32-61-330 0 0,-3-1 0 0 0,-2-2 0 0 0,-4 0 0 0 0,2-16 330 0 0,-23 78-326 0 0,-1 0-1 0 0,0 0 1 0 0,1 0 0 0 0,-1 0 0 0 0,-1 0-1 0 0,1-1 1 0 0,-1 1 0 0 0,1 0-1 0 0,-1-1 1 0 0,0 1 0 0 0,-1 0 0 0 0,1-1-1 0 0,-1 1 1 0 0,0 0 0 0 0,0 0-1 0 0,0 0 1 0 0,-1-1 0 0 0,1 1 0 0 0,-1 0-1 0 0,0 1 1 0 0,0-1 0 0 0,0 0-1 0 0,-1 1 1 0 0,1-1 0 0 0,-1 1 0 0 0,-1-1 326 0 0,-2-1-1306 0 0</inkml:trace>
  <inkml:trace contextRef="#ctx0" brushRef="#br0" timeOffset="27146.059">11037 4148 1452 0 0,'244'-57'4134'0'0,"-186"24"-2989"0"0,-58 33-974 0 0,0 0-35 0 0,-4-5-71 0 0,-8-2-10 0 0,0 0 0 0 0,-1 0 0 0 0,0 1 1 0 0,0 1-1 0 0,0 0 0 0 0,-1 1 0 0 0,0 0 1 0 0,0 1-1 0 0,0 1 0 0 0,0 0 0 0 0,0 1 1 0 0,0 0-1 0 0,-1 1 0 0 0,1 1 0 0 0,0 0 1 0 0,0 1-1 0 0,0 0 0 0 0,0 2 0 0 0,0-1 1 0 0,1 2-1 0 0,-1 0 0 0 0,1 0 0 0 0,-9 6-55 0 0,17-9 28 0 0,0 0-1 0 0,0 0 0 0 0,1 0 1 0 0,-1 1-1 0 0,1-1 0 0 0,0 1 1 0 0,0 0-1 0 0,0 1 0 0 0,0-1 0 0 0,0 0 1 0 0,1 1-1 0 0,-1 0 0 0 0,1 0 1 0 0,0 0-1 0 0,0 1 0 0 0,1-1 0 0 0,-1 0 1 0 0,1 1-1 0 0,0 0 0 0 0,0-1 1 0 0,0 1-1 0 0,1 0 0 0 0,0 0 1 0 0,0 0-1 0 0,0 0 0 0 0,1 0 0 0 0,-1 1 1 0 0,1-1-1 0 0,0 0 0 0 0,1 0 1 0 0,-1 0-1 0 0,1 0 0 0 0,0 1-27 0 0,5 3 25 0 0,0 0 0 0 0,1 0-1 0 0,0-1 1 0 0,1 0 0 0 0,0 0-1 0 0,0 0 1 0 0,0-1 0 0 0,1-1-1 0 0,0 1 1 0 0,0-1 0 0 0,1-1-1 0 0,0 0 1 0 0,0 0 0 0 0,0-1-1 0 0,0 0 1 0 0,1-1 0 0 0,0 0-1 0 0,-1 0 1 0 0,8 0-25 0 0,138 11-3554 0 0,-61-29 835 0 0,-55 5 1433 0 0</inkml:trace>
  <inkml:trace contextRef="#ctx0" brushRef="#br0" timeOffset="27595.293">11523 4125 1880 0 0,'15'55'1323'0'0,"6"33"887"0"0,-15-27 2218 0 0,-6-61-4011 0 0,-5-19 683 0 0,2 0-1118 0 0,1 0 0 0 0,0-1 0 0 0,2 1 0 0 0,0-1-1 0 0,1 1 1 0 0,1 0 0 0 0,1-1 0 0 0,1 1 0 0 0,1 0 0 0 0,0 1-1 0 0,6-14 19 0 0,-10 31-11 0 0,-1 0 1 0 0,0 0-1 0 0,1 1 0 0 0,0-1 0 0 0,-1 0 0 0 0,1 0 0 0 0,-1 1 0 0 0,1-1 0 0 0,0 1 1 0 0,-1-1-1 0 0,1 0 0 0 0,0 1 0 0 0,0-1 0 0 0,-1 1 0 0 0,1 0 0 0 0,0-1 0 0 0,0 1 0 0 0,0 0 1 0 0,0-1-1 0 0,0 1 0 0 0,-1 0 0 0 0,1 0 0 0 0,0 0 0 0 0,0 0 0 0 0,0-1 0 0 0,0 2 1 0 0,0-1-1 0 0,0 0 0 0 0,0 0 0 0 0,0 0 0 0 0,0 0 0 0 0,-1 0 0 0 0,1 1 0 0 0,0-1 0 0 0,0 0 1 0 0,0 1-1 0 0,0-1 0 0 0,-1 1 0 0 0,1-1 0 0 0,0 1 0 0 0,0-1 0 0 0,-1 1 0 0 0,1 0 0 0 0,0-1 1 0 0,-1 1-1 0 0,1 0 0 0 0,-1-1 0 0 0,1 1 0 0 0,-1 0 0 0 0,1 0 0 0 0,-1-1 0 0 0,1 1 1 0 0,-1 0-1 0 0,0 0 0 0 0,1 0 11 0 0,33 46-60 0 0,-6 15-8 0 0,-23-47 46 0 0,1 1 0 0 0,1-2 0 0 0,1 1-1 0 0,0-1 1 0 0,0 0 0 0 0,2-1 0 0 0,0 0 0 0 0,0 0 0 0 0,10 8 22 0 0,-18-20-90 0 0,0 0-1 0 0,0 0 1 0 0,0 0-1 0 0,1-1 1 0 0,-1 1 0 0 0,0-1-1 0 0,1 1 1 0 0,-1-1-1 0 0,0 0 1 0 0,1 0 0 0 0,-1 0-1 0 0,0 0 1 0 0,1 0-1 0 0,-1 0 1 0 0,0-1 0 0 0,1 1-1 0 0,-1-1 1 0 0,0 0 0 0 0,0 0-1 0 0,1 0 1 0 0,-1 0-1 0 0,0 0 1 0 0,0 0 0 0 0,0 0-1 0 0,0-1 1 0 0,-1 1-1 0 0,1-1 1 0 0,0 1 0 0 0,0-1-1 0 0,-1 0 1 0 0,1 0-1 0 0,-1 1 1 0 0,0-1 0 0 0,1 0-1 0 0,-1-1 91 0 0,40-70-3860 0 0,-26 44 2651 0 0</inkml:trace>
  <inkml:trace contextRef="#ctx0" brushRef="#br0" timeOffset="27966.901">12006 3801 888 0 0,'13'-117'4978'0'0,"-12"88"-2204"0"0,-9 38-1711 0 0,-47 307 415 0 0,45-70 243 0 0,46-243-1380 0 0,27-32-95 0 0,-47 20-265 0 0,1 1 0 0 0,0 1 0 0 0,1 1 0 0 0,-1 0 0 0 0,1 1 0 0 0,0 0 0 0 0,1 2 0 0 0,-1 0 0 0 0,8 1 19 0 0,-22 2-12 0 0,0 1 0 0 0,0-1 0 0 0,0 1 0 0 0,0 0 0 0 0,0 0 0 0 0,-1 1 0 0 0,1-1 0 0 0,0 1 0 0 0,-1 0 0 0 0,1 0 0 0 0,-1 0 0 0 0,0 0 0 0 0,1 0 0 0 0,-1 1 0 0 0,0-1 0 0 0,-1 1 0 0 0,1 0 0 0 0,0 0 0 0 0,-1 0 0 0 0,1 1 0 0 0,-1-1 0 0 0,0 0 0 0 0,0 1 0 0 0,-1-1 0 0 0,1 1 0 0 0,-1 0 0 0 0,1 0 0 0 0,-1-1 0 0 0,0 1 0 0 0,-1 0 0 0 0,1 0 0 0 0,-1 0 0 0 0,1 0 0 0 0,-1 0 0 0 0,0 0 0 0 0,-1 0 1 0 0,1 0-1 0 0,-1 3 12 0 0,-76 59-739 0 0,63-62 170 0 0,-1 0 1 0 0,1-1-1 0 0,0 0 1 0 0,-1-1-1 0 0,0-1 1 0 0,1 0-1 0 0,-1-1 1 0 0,0-1-1 0 0,1 0 1 0 0,-1-1-1 0 0,1-1 1 0 0,-1 0-1 0 0,1-1 1 0 0,0 0-1 0 0,0-1 1 0 0,-6-4 568 0 0,-13-10-1268 0 0</inkml:trace>
  <inkml:trace contextRef="#ctx0" brushRef="#br0" timeOffset="28151.131">11577 3921 1760 0 0,'6'-11'6778'0'0,"103"-11"-5848"0"0,254-15-7846 0 0,-309 30 5620 0 0</inkml:trace>
  <inkml:trace contextRef="#ctx0" brushRef="#br0" timeOffset="54161.544">2801 5786 1468 0 0,'0'0'503'0'0,"0"0"10"0"0,0 0-83 0 0,0 0-86 0 0,0 0 58 0 0,0 0 50 0 0,0 0-68 0 0,0 0-72 0 0,-5-4-58 0 0,4 3-220 0 0,-1-1 1 0 0,1 1 0 0 0,0-1-1 0 0,0 1 1 0 0,0-1-1 0 0,0 0 1 0 0,0 0-1 0 0,0 1 1 0 0,0-1 0 0 0,0 0-1 0 0,1 0 1 0 0,-1 0-1 0 0,0 0 1 0 0,1 0-1 0 0,0 0 1 0 0,0 0 0 0 0,-1 0-1 0 0,1 0 1 0 0,0 1-1 0 0,1-1 1 0 0,-1 0-1 0 0,0 0 1 0 0,0 0 0 0 0,1 0-1 0 0,-1 0 1 0 0,1 0-1 0 0,0 0 1 0 0,0 0-1 0 0,-1 0 1 0 0,1 1 0 0 0,0-1-1 0 0,0 0 1 0 0,1 1-1 0 0,-1-1 1 0 0,0 1-1 0 0,1-1 1 0 0,-1 1 0 0 0,0 0-1 0 0,1-1 1 0 0,0 1-35 0 0,-1-1 12 0 0,66-73 1142 0 0,-66 75-1106 0 0,28 35 154 0 0,21 169-40 0 0,-28 1 981 0 0,-21-202 498 0 0,0-67-1444 0 0,56-120 168 0 0,0 66-509 0 0,-28 177-611 0 0,30 201 247 0 0,-53-219 683 0 0,-7-64 302 0 0,17-131-283 0 0,-8 121-206 0 0,2 0 0 0 0,1 1 0 0 0,1 0-1 0 0,2 1 1 0 0,1 0 0 0 0,14-18 12 0 0,-29 48-9 0 0,0 0 1 0 0,1 0 0 0 0,-1 0-1 0 0,0 0 1 0 0,1 1-1 0 0,-1-1 1 0 0,1 0-1 0 0,-1 0 1 0 0,1 0-1 0 0,-1 1 1 0 0,1-1-1 0 0,0 0 1 0 0,-1 1-1 0 0,1-1 1 0 0,0 1-1 0 0,-1-1 1 0 0,1 1-1 0 0,0-1 1 0 0,0 1-1 0 0,0-1 1 0 0,-1 1-1 0 0,1-1 1 0 0,0 1-1 0 0,0 0 1 0 0,0 0-1 0 0,0 0 1 0 0,0-1-1 0 0,0 1 1 0 0,0 0-1 0 0,0 0 1 0 0,0 0-1 0 0,-1 0 1 0 0,1 0-1 0 0,0 1 1 0 0,0-1-1 0 0,0 0 1 0 0,0 0-1 0 0,0 1 1 0 0,0-1-1 0 0,0 0 1 0 0,-1 1-1 0 0,1-1 1 0 0,0 1-1 0 0,0-1 1 0 0,-1 1-1 0 0,1-1 1 0 0,0 1-1 0 0,0 0 1 0 0,-1-1-1 0 0,1 1 1 0 0,-1 0-1 0 0,1-1 1 0 0,-1 1-1 0 0,1 0 1 0 0,-1 0-1 0 0,1 0 1 0 0,-1 0-1 0 0,0-1 1 0 0,1 1-1 0 0,-1 0 1 0 0,0 0-1 0 0,0 0 1 0 0,0 0-1 0 0,1 0 1 0 0,-1 0-1 0 0,0 0 1 0 0,0 0 8 0 0,16 72-109 0 0,-15-70 76 0 0,21 255-2810 0 0,-13-226-1949 0 0,-4-29 3563 0 0</inkml:trace>
  <inkml:trace contextRef="#ctx0" brushRef="#br0" timeOffset="54736.985">3759 5741 1196 0 0,'5'-12'1152'0'0,"-4"12"-1102"0"0,-1-1 0 0 0,1 0-1 0 0,0 1 1 0 0,-1-1 0 0 0,1 1-1 0 0,-1-1 1 0 0,1 0 0 0 0,-1 0 0 0 0,1 1-1 0 0,-1-1 1 0 0,1 0 0 0 0,-1 0-1 0 0,0 0 1 0 0,0 0 0 0 0,1 1-1 0 0,-1-1 1 0 0,0 0 0 0 0,0 0 0 0 0,0 0-1 0 0,0 0 1 0 0,0 0 0 0 0,0 0-1 0 0,0 1 1 0 0,0-1 0 0 0,0 0 0 0 0,0 0-1 0 0,-1 0 1 0 0,1 0 0 0 0,0 0-1 0 0,-1 1 1 0 0,1-1 0 0 0,0 0 0 0 0,-1 0-1 0 0,1 0 1 0 0,-1 1 0 0 0,1-1-1 0 0,-1 0 1 0 0,0 1 0 0 0,1-1-1 0 0,-1 1 1 0 0,0-1 0 0 0,1 0 0 0 0,-1 1-1 0 0,0-1 1 0 0,0 1 0 0 0,1 0-1 0 0,-1-1 1 0 0,0 1 0 0 0,0 0 0 0 0,0-1-1 0 0,0 1 1 0 0,1 0 0 0 0,-1 0-1 0 0,0 0 1 0 0,0 0 0 0 0,0 0 0 0 0,0 0-1 0 0,0 0 1 0 0,0 0 0 0 0,1 0-1 0 0,-1 0 1 0 0,0 0 0 0 0,0 1-1 0 0,0-1 1 0 0,0 0-50 0 0,-12 1 96 0 0,-1 0 0 0 0,1 1 0 0 0,-1 0 1 0 0,1 1-1 0 0,0 0 0 0 0,0 1 0 0 0,1 1 0 0 0,-1 0 0 0 0,1 1 0 0 0,0 0 0 0 0,0 1 0 0 0,1 0 1 0 0,0 1-1 0 0,0 0 0 0 0,1 0 0 0 0,0 1 0 0 0,0 1 0 0 0,1 0 0 0 0,0 0 0 0 0,1 1 0 0 0,0 0 0 0 0,1 0 1 0 0,0 1-1 0 0,1 0 0 0 0,0 0 0 0 0,1 1 0 0 0,0-1 0 0 0,0 4-96 0 0,7-14 10 0 0,0 0 1 0 0,0 0-1 0 0,0 1 0 0 0,0-2 0 0 0,0 1 0 0 0,0 0 1 0 0,1 0-1 0 0,-1-1 0 0 0,1 1 0 0 0,-1-1 0 0 0,1 0 1 0 0,-1 1-1 0 0,1-1 0 0 0,0 0 0 0 0,0-1 0 0 0,-1 1 1 0 0,1 0-1 0 0,0-1 0 0 0,0 0 0 0 0,0 0 0 0 0,0 0 1 0 0,-1 0-1 0 0,1 0 0 0 0,0 0 0 0 0,0-1 0 0 0,0 1 1 0 0,0-1-1 0 0,-1 0 0 0 0,1 0 0 0 0,0 0 0 0 0,-1 0 1 0 0,1 0-1 0 0,0-1 0 0 0,-1 1 0 0 0,0-1 0 0 0,1 0 1 0 0,-1 1-1 0 0,0-1 0 0 0,2-2-10 0 0,-1 3-6 0 0,0-1 1 0 0,0 0-1 0 0,1 0 0 0 0,-1 0 0 0 0,0 0 1 0 0,-1 0-1 0 0,1-1 0 0 0,0 1 0 0 0,-1-1 1 0 0,1 0-1 0 0,-1 1 0 0 0,0-1 0 0 0,0 0 1 0 0,0-1-1 0 0,0 1 0 0 0,-1 0 0 0 0,1 0 1 0 0,-1-1-1 0 0,0 1 0 0 0,0-1 1 0 0,0 1-1 0 0,0-1 0 0 0,-1 1 0 0 0,0-1 1 0 0,1 0-1 0 0,-1-1 6 0 0,-6-4-25 0 0,16 19 7 0 0,108 64-298 0 0,-29-37-2915 0 0,-64-27 1102 0 0,-15-6 769 0 0</inkml:trace>
  <inkml:trace contextRef="#ctx0" brushRef="#br0" timeOffset="55183.781">3881 5705 856 0 0,'0'0'477'0'0,"0"0"-106"0"0,0 4-20 0 0,2 6-225 0 0,0-1 1 0 0,0 1-1 0 0,1-1 1 0 0,0 0 0 0 0,0 0-1 0 0,1 0 1 0 0,1 0-1 0 0,-1 0 1 0 0,1-1-1 0 0,1 0 1 0 0,0 0-1 0 0,0-1 1 0 0,0 1-1 0 0,1-1 1 0 0,0-1-1 0 0,0 1 1 0 0,1-1-1 0 0,0 0 1 0 0,0-1-1 0 0,0 0 1 0 0,1 0 0 0 0,0-1-1 0 0,-1 0 1 0 0,2-1-1 0 0,-1 0 1 0 0,6 1-127 0 0,-6 0-7 0 0,0-2 1 0 0,0 1-1 0 0,1-1 1 0 0,-1-1-1 0 0,1 0 1 0 0,-1 0-1 0 0,1-1 0 0 0,-1 0 1 0 0,1 0-1 0 0,-1-1 1 0 0,1-1-1 0 0,-1 1 1 0 0,1-1-1 0 0,-1-1 1 0 0,0 0-1 0 0,0 0 1 0 0,0-1-1 0 0,-1 0 1 0 0,1-1-1 0 0,-1 0 1 0 0,0 0-1 0 0,0-1 1 0 0,-1 1-1 0 0,0-2 1 0 0,0 1-1 0 0,0-1 0 0 0,3-5 7 0 0,-7 10 64 0 0,0-1 0 0 0,-1 1 0 0 0,1-1 0 0 0,-1 0 0 0 0,0 0 0 0 0,0 0 0 0 0,0 0 0 0 0,0-1 0 0 0,-1 1 0 0 0,1 0-1 0 0,-1-1 1 0 0,0 1 0 0 0,0-1 0 0 0,0 1 0 0 0,0-1 0 0 0,-1 0 0 0 0,1 1 0 0 0,-1-1 0 0 0,0 0 0 0 0,0 1 0 0 0,0-1 0 0 0,-1 0-1 0 0,1 1 1 0 0,-1-1 0 0 0,0 0 0 0 0,0 1 0 0 0,0-1 0 0 0,-1 1 0 0 0,1 0 0 0 0,-1-1 0 0 0,0 1 0 0 0,1 0 0 0 0,-2 0-1 0 0,1 0 1 0 0,0 0 0 0 0,0 0 0 0 0,-1 1 0 0 0,0-1 0 0 0,0 1 0 0 0,1-1 0 0 0,-1 1 0 0 0,0 0 0 0 0,-1 0 0 0 0,1 1-1 0 0,0-1 1 0 0,-1 1 0 0 0,1-1 0 0 0,-1 1 0 0 0,-3-1-64 0 0,-1 6 59 0 0,0 0 1 0 0,0 0-1 0 0,1 1 0 0 0,-1 0 1 0 0,1 0-1 0 0,0 1 0 0 0,0-1 1 0 0,1 2-1 0 0,-1-1 0 0 0,1 1 0 0 0,1 0 1 0 0,-1 0-1 0 0,1 0 0 0 0,1 1 1 0 0,-1 0-1 0 0,1 0 0 0 0,1 0 1 0 0,-1 1-1 0 0,1-1 0 0 0,0 4-59 0 0,-84 230 854 0 0,9-21-1597 0 0,7-80-3109 0 0,43-97 1226 0 0,14-32 1299 0 0</inkml:trace>
  <inkml:trace contextRef="#ctx0" brushRef="#br0" timeOffset="56133.317">4755 5466 888 0 0,'5'8'4475'0'0,"26"388"-641"0"0,-32-375-3630 0 0,-2-1 0 0 0,-1 1 1 0 0,0-1-1 0 0,-2 1 0 0 0,0-1 1 0 0,-1-1-1 0 0,-1 1 0 0 0,-1-1 1 0 0,-5 8-205 0 0,40-81 71 0 0,-17 43-141 0 0,1 0 0 0 0,0 1 1 0 0,0 0-1 0 0,1 1 0 0 0,0 0 0 0 0,0 1 0 0 0,1 0 0 0 0,0 1 1 0 0,1 0-1 0 0,0 1 0 0 0,0 0 0 0 0,0 1 0 0 0,1 1 0 0 0,-1 0 1 0 0,1 0-1 0 0,0 2 0 0 0,0 0 0 0 0,0 0 0 0 0,3 1 70 0 0,-14 2 3 0 0,-1 0-1 0 0,1-1 1 0 0,0 1-1 0 0,-1 0 1 0 0,1 1-1 0 0,0-1 1 0 0,-1 0-1 0 0,1 1 1 0 0,-1-1-1 0 0,0 1 1 0 0,0 0-1 0 0,0 0 1 0 0,0 0-1 0 0,0 0 1 0 0,0 0-1 0 0,0 0 1 0 0,0 1-1 0 0,-1-1 1 0 0,1 1-1 0 0,-1-1 1 0 0,0 1-1 0 0,0-1 1 0 0,0 1-1 0 0,0 0 1 0 0,0-1-1 0 0,0 1 1 0 0,-1 0-1 0 0,1 0 1 0 0,-1 0-1 0 0,0 0 1 0 0,0-1-1 0 0,0 1 1 0 0,0 0-1 0 0,-1 0 1 0 0,1 0-1 0 0,-1 0 1 0 0,1-1-1 0 0,-1 1 1 0 0,0 0-1 0 0,0-1 1 0 0,0 1-1 0 0,-1-1 1 0 0,1 1-1 0 0,-1-1 1 0 0,1 1-1 0 0,-1-1 1 0 0,0 0-1 0 0,0 0 1 0 0,0 0-1 0 0,0 0 1 0 0,0 0-1 0 0,0 0 1 0 0,-1 0-1 0 0,1-1 1 0 0,-1 1-3 0 0,-14 11 132 0 0,0 0 0 0 0,-1-2 1 0 0,0 0-1 0 0,-1-1 0 0 0,0-1 1 0 0,0 0-1 0 0,-1-2 1 0 0,0 0-1 0 0,0-1 0 0 0,-1-2 1 0 0,0 0-1 0 0,0-1 0 0 0,0 0 1 0 0,0-2-1 0 0,-12-1-132 0 0,32 0 4 0 0,-1 0-1 0 0,1 1 1 0 0,0-1-1 0 0,0 0 1 0 0,-1 0-1 0 0,1 0 0 0 0,0 0 1 0 0,-1 0-1 0 0,1-1 1 0 0,0 1-1 0 0,-1 0 1 0 0,1 0-1 0 0,0-1 1 0 0,0 1-1 0 0,0-1 1 0 0,-1 1-1 0 0,1-1 1 0 0,0 0-1 0 0,0 1 1 0 0,0-1-1 0 0,0 0 1 0 0,0 0-1 0 0,0 0 1 0 0,0 0-1 0 0,0 0 1 0 0,0 0-1 0 0,1 0 1 0 0,-1 0-1 0 0,0 0 1 0 0,0 0-1 0 0,1 0 1 0 0,-1 0-1 0 0,1-1 1 0 0,-1 1-1 0 0,1 0 1 0 0,0 0-1 0 0,-1-1 1 0 0,1 1-1 0 0,0 0 1 0 0,0 0-1 0 0,0-1 0 0 0,0 1 1 0 0,0 0-1 0 0,0-1 1 0 0,0 1-1 0 0,1 0 1 0 0,-1-1-1 0 0,0 1 1 0 0,1 0-1 0 0,-1 0 1 0 0,1 0-1 0 0,-1-1 1 0 0,1 1-1 0 0,-1 0 1 0 0,1 0-1 0 0,0 0 1 0 0,0 0-1 0 0,0 0 1 0 0,-1 0-1 0 0,1 0 1 0 0,0 0-1 0 0,0 0 1 0 0,0 1-1 0 0,0-1 1 0 0,1 0-1 0 0,-1 0-3 0 0,29-21-93 0 0,2 1-1 0 0,0 1 1 0 0,1 1-1 0 0,1 2 1 0 0,0 2-1 0 0,1 1 0 0 0,1 2 1 0 0,28-7 93 0 0,20-8-487 0 0,36-11-220 0 0,150-66-653 0 0,-211 47 1344 0 0,-60 55 40 0 0,0 0 0 0 0,0-1 0 0 0,0 1 0 0 0,0 0 0 0 0,-1 0 0 0 0,1-1 0 0 0,-1 1 0 0 0,1 0 0 0 0,-1 0 0 0 0,0 1 0 0 0,0-1 0 0 0,0 0 0 0 0,0 0 0 0 0,0 1 0 0 0,0 0 0 0 0,0-1 0 0 0,0 1 0 0 0,-1 0 0 0 0,1 0 0 0 0,0 0 0 0 0,-1 0 0 0 0,1 0 0 0 0,-1 1 0 0 0,1-1 1 0 0,-3 1-25 0 0,-10-3 95 0 0,0 1 0 0 0,-1 0 1 0 0,1 2-1 0 0,0 0 1 0 0,0 0-1 0 0,0 1 0 0 0,-1 1 1 0 0,1 1-1 0 0,0 0 1 0 0,1 1-1 0 0,-1 0 0 0 0,1 1 1 0 0,0 1-1 0 0,0 0 1 0 0,0 1-1 0 0,1 1 1 0 0,0 0-1 0 0,1 1 0 0 0,-3 2-95 0 0,13-9-4 0 0,-1 0 0 0 0,1 0-1 0 0,0 1 1 0 0,0-1-1 0 0,0 1 1 0 0,0 0-1 0 0,1-1 1 0 0,-1 1 0 0 0,1 0-1 0 0,-1 0 1 0 0,1 0-1 0 0,0 0 1 0 0,0 0 0 0 0,0 0-1 0 0,1 0 1 0 0,-1 1-1 0 0,1-1 1 0 0,0 0-1 0 0,0 0 1 0 0,0 0 0 0 0,0 1-1 0 0,0-1 1 0 0,1 0-1 0 0,-1 0 1 0 0,1 0 0 0 0,0 0-1 0 0,0 0 1 0 0,0 0-1 0 0,0 0 1 0 0,1 0-1 0 0,-1 0 1 0 0,1 0 0 0 0,0-1-1 0 0,0 1 1 0 0,0 0-1 0 0,0-1 1 0 0,0 0 0 0 0,0 0-1 0 0,1 1 1 0 0,-1-1-1 0 0,1 0 1 0 0,2 1 4 0 0,122 66-1788 0 0,93-21-4923 0 0,-179-42 5407 0 0</inkml:trace>
  <inkml:trace contextRef="#ctx0" brushRef="#br0" timeOffset="57036.456">6676 5570 1792 0 0,'-7'-6'239'0'0,"0"2"-1"0"0,-1-1 0 0 0,0 1 1 0 0,0 0-1 0 0,0 0 1 0 0,0 1-1 0 0,-1 0 1 0 0,1 1-1 0 0,-1 0 0 0 0,0 0 1 0 0,0 1-1 0 0,1 0 1 0 0,-1 0-1 0 0,0 1 0 0 0,0 1 1 0 0,0-1-1 0 0,0 1 1 0 0,0 1-1 0 0,1-1 1 0 0,-1 2-1 0 0,1-1 0 0 0,-1 1 1 0 0,1 0-1 0 0,0 1 1 0 0,0 0-1 0 0,0 0 0 0 0,0 1 1 0 0,1 0-1 0 0,0 0 1 0 0,0 1-1 0 0,0 0 1 0 0,-1 2-239 0 0,-6 4 148 0 0,0 0 0 0 0,1 0 0 0 0,1 1 0 0 0,0 1 0 0 0,0 0 0 0 0,2 1 0 0 0,0 0 1 0 0,1 1-1 0 0,0-1 0 0 0,1 2 0 0 0,1-1 0 0 0,0 1 0 0 0,2 0 0 0 0,0 1 0 0 0,0-1 1 0 0,2 1-1 0 0,0 0 0 0 0,1 8-148 0 0,2-21 4 0 0,0 0 0 0 0,0 0 1 0 0,1 0-1 0 0,0 0 0 0 0,-1-1 0 0 0,2 1 1 0 0,-1 0-1 0 0,1-1 0 0 0,-1 1 0 0 0,1-1 1 0 0,0 1-1 0 0,1-1 0 0 0,-1 0 0 0 0,1 0 1 0 0,0 0-1 0 0,0 0 0 0 0,0 0 0 0 0,1-1 1 0 0,-1 1-1 0 0,1-1 0 0 0,0 0 0 0 0,0 0 1 0 0,0-1-1 0 0,0 1 0 0 0,0-1 0 0 0,1 0 1 0 0,-1 0-1 0 0,1 0 0 0 0,-1 0 0 0 0,1-1 1 0 0,0 0-1 0 0,-1 0 0 0 0,1 0 0 0 0,0-1 1 0 0,0 1-1 0 0,1-1-4 0 0,8 1-98 0 0,0-1 1 0 0,1 0-1 0 0,-1-1 1 0 0,0-1-1 0 0,0 0 1 0 0,0-1-1 0 0,0 0 0 0 0,0-1 1 0 0,0-1-1 0 0,-1 0 1 0 0,13-7 97 0 0,-13 3-119 0 0,1 0 1 0 0,-1-1 0 0 0,-1-1 0 0 0,0 0-1 0 0,-1-1 1 0 0,0 0 0 0 0,0-1 0 0 0,-1 0-1 0 0,-1-1 1 0 0,-1 0 0 0 0,0 0 0 0 0,0-1-1 0 0,-1 1 1 0 0,-1-2 0 0 0,-1 1 0 0 0,2-8 118 0 0,38-260-293 0 0,-44 125 1357 0 0,-23 101-530 0 0,-8 91-293 0 0,18-6-122 0 0,2 0-1 0 0,0 1 0 0 0,2 0 1 0 0,1 0-1 0 0,1 1 1 0 0,2 0-1 0 0,1 0 0 0 0,1 0 1 0 0,2 23-119 0 0,1-40 17 0 0,-1 0 0 0 0,2 0 0 0 0,0 0 0 0 0,0-1 0 0 0,1 1 0 0 0,1 0 0 0 0,0-1 0 0 0,1 0 0 0 0,0 0 0 0 0,1 0 0 0 0,0-1 0 0 0,1 0 0 0 0,0 0 0 0 0,1 0 0 0 0,0-1 0 0 0,1 0 0 0 0,0-1 0 0 0,0 0 0 0 0,1 0 0 0 0,0-1 1 0 0,0 0-1 0 0,1-1 0 0 0,0 0 0 0 0,1-1 0 0 0,0 0 0 0 0,-1-1 0 0 0,2 0 0 0 0,-1-1 0 0 0,11 3-17 0 0,-13-4-55 0 0,1-1 1 0 0,1 0-1 0 0,-1 0 1 0 0,0-1-1 0 0,0 0 1 0 0,1-1-1 0 0,-1-1 1 0 0,0 1-1 0 0,0-2 0 0 0,1 0 1 0 0,-1 0-1 0 0,0-1 1 0 0,-1 0-1 0 0,1-1 1 0 0,0 0-1 0 0,-1-1 1 0 0,0 0-1 0 0,0 0 1 0 0,0-1-1 0 0,-1-1 1 0 0,0 1-1 0 0,0-2 1 0 0,-1 1-1 0 0,1-2 55 0 0,-6 7 31 0 0,0 0 0 0 0,0-1 0 0 0,-1 1 0 0 0,1-1-1 0 0,-1 0 1 0 0,0 0 0 0 0,0 0 0 0 0,0 0 0 0 0,0 0 0 0 0,0 0 0 0 0,0 0 0 0 0,-1 0 0 0 0,0-1-1 0 0,1 1 1 0 0,-1-1 0 0 0,-1 1 0 0 0,1-1 0 0 0,0 1 0 0 0,-1-1 0 0 0,0 0 0 0 0,0 1 0 0 0,0-1 0 0 0,0 0-1 0 0,-1 1 1 0 0,1-1 0 0 0,-1 1 0 0 0,0-1 0 0 0,0 1 0 0 0,0-1 0 0 0,0 1 0 0 0,-1 0 0 0 0,1-1-1 0 0,-1 1 1 0 0,0 0 0 0 0,0 0 0 0 0,-1-1-31 0 0,1 4-1 0 0,1-1 1 0 0,-1 1-1 0 0,0 0 0 0 0,1 0 1 0 0,-1 0-1 0 0,1 1 0 0 0,-1-1 1 0 0,1 0-1 0 0,-1 0 0 0 0,1 1 1 0 0,-1-1-1 0 0,1 1 0 0 0,-1 0 0 0 0,1-1 1 0 0,0 1-1 0 0,-1 0 0 0 0,1 0 1 0 0,0 0-1 0 0,-1 0 0 0 0,1 0 1 0 0,0 0-1 0 0,0 0 0 0 0,0 0 1 0 0,0 0-1 0 0,0 1 0 0 0,0-1 1 0 0,1 0-1 0 0,-1 1 0 0 0,0-1 0 0 0,1 1 1 0 0,-1-1-1 0 0,0 0 0 0 0,1 1 1 0 0,0-1-1 0 0,-1 1 0 0 0,1 0 1 0 0,0-1-1 0 0,0 1 0 0 0,0-1 1 0 0,0 1-1 0 0,0-1 0 0 0,0 1 1 0 0,0-1-1 0 0,1 1 0 0 0,-1-1 0 0 0,1 1 1 0 0,-1-1-1 0 0,1 1 0 0 0,-1-1 1 0 0,1 1-1 0 0,0-1 0 0 0,0 0 1 0 0,-1 1-1 0 0,1-1 0 0 0,0 0 1 0 0,0 0-1 0 0,0 1 0 0 0,1-1 1 0 0,-1 0-1 0 0,0 0 0 0 0,0-1 0 0 0,1 1 1 0 0,0 1 0 0 0,19 26-2594 0 0,-13-21-4599 0 0,-8-10 5882 0 0</inkml:trace>
  <inkml:trace contextRef="#ctx0" brushRef="#br0" timeOffset="57300.701">7113 5373 2224 0 0,'0'-10'1452'0'0,"0"1"-168"0"0,0 0-231 0 0,2 3-121 0 0,-2 1-228 0 0,1-1-196 0 0,-1 3-212 0 0,0-1-116 0 0,2-1-280 0 0,-2 4-20 0 0,0 1-116 0 0,0 0 24 0 0,8-2-428 0 0,-3 4-444 0 0,1 1-229 0 0,9 7 77 0 0,1-2-120 0 0,1-1-24 0 0</inkml:trace>
  <inkml:trace contextRef="#ctx0" brushRef="#br0" timeOffset="57549.517">7702 5198 1112 0 0,'-8'2'294'0'0,"0"1"0"0"0,0 0-1 0 0,0 1 1 0 0,0-1 0 0 0,1 2 0 0 0,-1-1-1 0 0,1 1 1 0 0,1 0 0 0 0,-1 0 0 0 0,0 1-1 0 0,1 0 1 0 0,0 0 0 0 0,1 1 0 0 0,-1-1-1 0 0,1 1 1 0 0,1 1 0 0 0,-1-1 0 0 0,1 0-1 0 0,1 1 1 0 0,-1 0 0 0 0,1 0 0 0 0,-2 7-294 0 0,1 0 225 0 0,0 1 0 0 0,0-1 1 0 0,2 1-1 0 0,0 0 0 0 0,1 0 1 0 0,0-1-1 0 0,1 1 0 0 0,1 0 1 0 0,1 0-1 0 0,0 0 1 0 0,1-1-1 0 0,0 1 0 0 0,2-1 1 0 0,5 15-226 0 0,-9-25 14 0 0,18 59 353 0 0,30 187 1132 0 0,-49-242-1529 0 0,0 1 0 0 0,-1 0-1 0 0,0-1 1 0 0,0 1 0 0 0,-1-1 0 0 0,0 1-1 0 0,-1-1 1 0 0,0 0 0 0 0,0 0-1 0 0,-1 0 1 0 0,0 0 0 0 0,-1-1 0 0 0,0 1-1 0 0,0-1 1 0 0,0 0 0 0 0,-1-1 0 0 0,-1 0-1 0 0,1 0 1 0 0,-1 0 0 0 0,0 0 0 0 0,-1-1-1 0 0,0 0 1 0 0,0-1 0 0 0,-6 4 30 0 0,10-7-199 0 0,0 0-1 0 0,0 0 1 0 0,0 0 0 0 0,0-1 0 0 0,0 1 0 0 0,0-1 0 0 0,0 0-1 0 0,-1 0 1 0 0,1-1 0 0 0,0 1 0 0 0,0-1 0 0 0,-1 0 0 0 0,1 0-1 0 0,0 0 1 0 0,-1-1 0 0 0,1 0 0 0 0,0 0 0 0 0,-1 0 0 0 0,1 0-1 0 0,0 0 1 0 0,0-1 0 0 0,0 0 0 0 0,0 0 0 0 0,1 0 0 0 0,-1 0-1 0 0,0 0 1 0 0,1-1 0 0 0,-1 0 0 0 0,1 0 0 0 0,0 0 0 0 0,0 0-1 0 0,0 0 1 0 0,1 0 0 0 0,-1-1 0 0 0,1 0 0 0 0,-1 1-1 0 0,1-1 1 0 0,0 0 0 0 0,1 0 0 0 0,-1 0 0 0 0,1 0 0 0 0,0 0-1 0 0,0-1 1 0 0,0 1 199 0 0,-6-30-1360 0 0</inkml:trace>
  <inkml:trace contextRef="#ctx0" brushRef="#br0" timeOffset="57814.41">7918 5324 1240 0 0,'0'0'111'0'0,"-1"-1"0"0"0,1 1 0 0 0,-1 0 0 0 0,1 0-1 0 0,-1 0 1 0 0,1-1 0 0 0,-1 1 0 0 0,1 0 0 0 0,0-1 0 0 0,-1 1 0 0 0,1 0 0 0 0,0-1 0 0 0,-1 1-1 0 0,1 0 1 0 0,0-1 0 0 0,-1 1 0 0 0,1-1 0 0 0,0 1 0 0 0,0 0 0 0 0,-1-1 0 0 0,1 1-1 0 0,0-1 1 0 0,0 1 0 0 0,0-1 0 0 0,0 1 0 0 0,0-1 0 0 0,0 1 0 0 0,-1-1 0 0 0,1 1-1 0 0,0-1 1 0 0,1 1 0 0 0,-1-1 0 0 0,0 1 0 0 0,0-1 0 0 0,0 1 0 0 0,0-1 0 0 0,0 1-1 0 0,0-1 1 0 0,0 1 0 0 0,1 0 0 0 0,-1-1 0 0 0,0 1 0 0 0,0-1 0 0 0,1 1 0 0 0,-1-1-1 0 0,0 1 1 0 0,1 0 0 0 0,-1-1 0 0 0,1 1-111 0 0,-41 21 1943 0 0,33-10-1768 0 0,0-1 1 0 0,0 1-1 0 0,1 0 0 0 0,0 1 1 0 0,1-1-1 0 0,0 1 0 0 0,1 0 1 0 0,1 0-1 0 0,0 1 0 0 0,0-1 1 0 0,1 1-1 0 0,1-1 0 0 0,0 1 1 0 0,1 0-1 0 0,0-1 0 0 0,1 1 1 0 0,0 0-1 0 0,1-1 0 0 0,0 1 1 0 0,1-1-1 0 0,1 0 0 0 0,0 0 0 0 0,5 10-175 0 0,33 95 659 0 0,-33-101-631 0 0,-1 0 0 0 0,-1 0 0 0 0,-1 1 0 0 0,0 0 1 0 0,-1 1-1 0 0,0-1 0 0 0,-2 1 0 0 0,0-1 0 0 0,-1 1 0 0 0,-1 0 1 0 0,-1 0-1 0 0,0 0 0 0 0,-1 0 0 0 0,-1 0 0 0 0,-4 14-28 0 0,4-26-174 0 0,-1 0 1 0 0,0 0-1 0 0,0-1 0 0 0,0 1 0 0 0,-1-1 0 0 0,0 0 0 0 0,0 0 0 0 0,0 0 1 0 0,-1 0-1 0 0,0-1 0 0 0,1 0 0 0 0,-1 0 0 0 0,-1 0 0 0 0,1-1 1 0 0,-1 1-1 0 0,1-1 0 0 0,-1 0 0 0 0,0-1 0 0 0,0 0 0 0 0,0 0 0 0 0,0 0 1 0 0,-1 0-1 0 0,1-1 0 0 0,0 0 0 0 0,-1-1 0 0 0,1 1 0 0 0,-1-1 1 0 0,1 0-1 0 0,-1-1 174 0 0,-12 0-701 0 0,0-1 0 0 0,1-1 1 0 0,0-1-1 0 0,0 0 1 0 0,0-2-1 0 0,0 0 0 0 0,1-1 1 0 0,0 0-1 0 0,-9-6 701 0 0,-13-9-1126 0 0</inkml:trace>
  <inkml:trace contextRef="#ctx0" brushRef="#br0" timeOffset="58080.906">7366 5637 1436 0 0,'-15'-1'8237'0'0,"46"-3"-7390"0"0,187-19-354 0 0,-71 20-4581 0 0,13-12 100 0 0,-133 13 2747 0 0</inkml:trace>
  <inkml:trace contextRef="#ctx0" brushRef="#br0" timeOffset="58689.468">8057 5583 1228 0 0,'7'4'3830'0'0,"29"0"-2713"0"0,29-8-640 0 0,-1-2 0 0 0,-1-3 0 0 0,0-3 0 0 0,0-3-1 0 0,25-10-476 0 0,-82 24-30 0 0,1-1 0 0 0,-1 0 0 0 0,1 0 0 0 0,-1 0 0 0 0,1 0 0 0 0,-1-1 0 0 0,0 0 0 0 0,0-1 0 0 0,0 1 0 0 0,-1-1 0 0 0,1 0 0 0 0,-1-1 0 0 0,0 1 0 0 0,0-1 0 0 0,-1 0 0 0 0,1 0 0 0 0,-1-1 0 0 0,0 1 0 0 0,0-1 30 0 0,-6 2-16 0 0,-1-1 0 0 0,1 1 0 0 0,0 1 0 0 0,-1-1 0 0 0,0 0 0 0 0,0 1 0 0 0,0-1 0 0 0,-1 1 0 0 0,1 0 0 0 0,-1 0 0 0 0,1 0 0 0 0,-1 1 0 0 0,0-1 0 0 0,0 1 0 0 0,0 0 0 0 0,-1 0 0 0 0,1 0 0 0 0,-3 0 16 0 0,-21-6 202 0 0,0 1 0 0 0,-1 1 0 0 0,0 1 0 0 0,0 2 0 0 0,-1 1 0 0 0,1 1 0 0 0,0 2 0 0 0,-1 1 0 0 0,1 1 0 0 0,0 1 0 0 0,0 2 0 0 0,-23 7-202 0 0,45-12 56 0 0,-1 1 0 0 0,1-1 0 0 0,-1 1 0 0 0,1 0 0 0 0,0 1 0 0 0,0-1 0 0 0,0 1 0 0 0,0 1-1 0 0,0 0 1 0 0,1 0 0 0 0,-1 0 0 0 0,1 0 0 0 0,0 1 0 0 0,1 0 0 0 0,-1 1 0 0 0,1-1 0 0 0,0 1 0 0 0,0 0 0 0 0,1 0 0 0 0,0 1 0 0 0,0-1 0 0 0,0 1 0 0 0,1 0 0 0 0,-1 0-56 0 0,6-1 27 0 0,0 0 0 0 0,1-1 1 0 0,-1 1-1 0 0,1-1 0 0 0,0 0 0 0 0,0 1 1 0 0,1-1-1 0 0,-1-1 0 0 0,1 1 0 0 0,0 0 1 0 0,1-1-1 0 0,-1 0 0 0 0,1 0 1 0 0,-1 0-1 0 0,1-1 0 0 0,1 0 0 0 0,-1 0 1 0 0,0 0-1 0 0,1 0 0 0 0,-1-1 1 0 0,1 0-1 0 0,0 0 0 0 0,0 0-27 0 0,208 49-1403 0 0,-65-45-3600 0 0,-65-18 2339 0 0,-50 3 1383 0 0</inkml:trace>
  <inkml:trace contextRef="#ctx0" brushRef="#br0" timeOffset="59001.601">8740 5324 1348 0 0,'3'-3'83'0'0,"-1"1"-1"0"0,1 0 0 0 0,0 1 1 0 0,-1-1-1 0 0,1 0 1 0 0,0 1-1 0 0,0-1 1 0 0,0 1-1 0 0,0 0 0 0 0,0 0 1 0 0,1 0-1 0 0,-1 0 1 0 0,0 1-1 0 0,0 0 1 0 0,0-1-1 0 0,1 1 1 0 0,-1 0-1 0 0,0 0 0 0 0,0 1 1 0 0,1-1-1 0 0,-1 1 1 0 0,0-1-1 0 0,0 1 1 0 0,0 0-1 0 0,0 0 0 0 0,0 1 1 0 0,0-1-1 0 0,0 0 1 0 0,0 1-1 0 0,0 0 1 0 0,-1 0-1 0 0,1 0 1 0 0,0 0-1 0 0,-1 0 0 0 0,0 0 1 0 0,0 1-1 0 0,1-1 1 0 0,-1 1-1 0 0,-1 0 1 0 0,1-1-1 0 0,0 1 0 0 0,0 2-82 0 0,9 8 304 0 0,0 0-1 0 0,-2 1 0 0 0,1 0 0 0 0,-2 1 1 0 0,0-1-1 0 0,-1 2 0 0 0,0-1 0 0 0,-1 1 0 0 0,-1 0 1 0 0,0 0-1 0 0,-2 1 0 0 0,0-1 0 0 0,0 1 0 0 0,-1 11-303 0 0,-3-22 150 0 0,0 0-1 0 0,0 0 0 0 0,0 0 0 0 0,-1-1 0 0 0,0 1 0 0 0,0 0 0 0 0,0-1 0 0 0,-1 1 0 0 0,0-1 0 0 0,0 0 1 0 0,-1 0-1 0 0,1 0 0 0 0,-1-1 0 0 0,0 1 0 0 0,0-1 0 0 0,0 0 0 0 0,-1 0 0 0 0,0 0 0 0 0,1 0 0 0 0,-1-1 1 0 0,-1 0-1 0 0,1 0 0 0 0,0 0 0 0 0,-1-1 0 0 0,1 0 0 0 0,-1 0 0 0 0,-5 1-149 0 0,9-4 23 0 0,0 0 1 0 0,-1 0-1 0 0,1 0 0 0 0,0-1 0 0 0,0 1 1 0 0,0-1-1 0 0,0 1 0 0 0,0-1 0 0 0,1 0 0 0 0,-1 1 1 0 0,0-1-1 0 0,1 0 0 0 0,-1 0 0 0 0,1 0 1 0 0,0 0-1 0 0,-1-1 0 0 0,1 1 0 0 0,0 0 0 0 0,1-1 1 0 0,-1 1-1 0 0,0 0 0 0 0,1-1 0 0 0,-1 1 1 0 0,1-1-1 0 0,0 1 0 0 0,-1-1 0 0 0,1 1 0 0 0,0-1 1 0 0,1 1-1 0 0,-1 0 0 0 0,0-1 0 0 0,1 1 1 0 0,0-1-1 0 0,-1 1 0 0 0,1 0 0 0 0,1-3-23 0 0,9-18-472 0 0,0 1-1 0 0,2 0 1 0 0,0 1 0 0 0,1 0-1 0 0,2 1 1 0 0,0 1-1 0 0,1 0 1 0 0,0 1 0 0 0,2 1-1 0 0,0 1 1 0 0,1 0 0 0 0,1 2-1 0 0,10-6 473 0 0,42-36-4432 0 0,-49 37 2968 0 0</inkml:trace>
  <inkml:trace contextRef="#ctx0" brushRef="#br0" timeOffset="59778.837">9213 5487 928 0 0,'0'-6'6202'0'0,"12"0"-3565"0"0,45-5-3235 0 0,-48 10 1267 0 0,375-50-449 0 0,-385 51-237 0 0,1-1 1 0 0,-1 1-1 0 0,0 0 1 0 0,0 0-1 0 0,0-1 1 0 0,0 1-1 0 0,1-1 1 0 0,-1 1-1 0 0,0-1 1 0 0,1 1-1 0 0,-1-1 1 0 0,0 1-1 0 0,1-1 1 0 0,-1 0-1 0 0,1 1 1 0 0,-1-1-1 0 0,1 0 1 0 0,-1 0-1 0 0,1 1 1 0 0,-1-1-1 0 0,1 0 0 0 0,0 0 1 0 0,-1 0-1 0 0,1 1 1 0 0,0-1-1 0 0,0 0 1 0 0,-1 0-1 0 0,1 0 1 0 0,0 0-1 0 0,0 0 1 0 0,0 1-1 0 0,0-1 1 0 0,0 0-1 0 0,1 0 1 0 0,-1 0-1 0 0,0 0 1 0 0,0 0-1 0 0,0 0 1 0 0,1 1-1 0 0,-1-1 1 0 0,0 0-1 0 0,1 0 1 0 0,-1 1-1 0 0,1-1 1 0 0,-1 0-1 0 0,1 0 1 0 0,-1 1-1 0 0,1-1 1 0 0,0 0-1 0 0,-1 1 1 0 0,1-1-1 0 0,0 1 1 0 0,-1-1-1 0 0,1 1 1 0 0,0-1-1 0 0,0 1 1 0 0,0 0-1 0 0,-1-1 1 0 0,1 1-1 0 0,0 0 1 0 0,0 0-1 0 0,0-1 1 0 0,0 1-1 0 0,0 0 1 0 0,0 0 16 0 0,-70-28-170 0 0,44 21 204 0 0,0 2-1 0 0,-1 0 0 0 0,0 2 0 0 0,1 0 0 0 0,-1 2 0 0 0,0 1 0 0 0,0 1 1 0 0,0 2-1 0 0,0 0 0 0 0,1 1 0 0 0,0 2 0 0 0,0 1 0 0 0,-8 3-33 0 0,28-10 7 0 0,1 1 0 0 0,-1-1 0 0 0,1 1-1 0 0,-1 0 1 0 0,1 0 0 0 0,0 1 0 0 0,-1-1 0 0 0,1 1 0 0 0,0 0-1 0 0,0 0 1 0 0,0 0 0 0 0,0 1 0 0 0,1-1 0 0 0,-1 1-1 0 0,1 0 1 0 0,-1 0 0 0 0,1 0 0 0 0,0 1 0 0 0,0-1 0 0 0,0 1-1 0 0,1 0 1 0 0,-1-1 0 0 0,1 1 0 0 0,0 0 0 0 0,0 1 0 0 0,0-1-1 0 0,1 0 1 0 0,-1 0 0 0 0,1 1 0 0 0,0-1 0 0 0,1 1-1 0 0,-1-1 1 0 0,1 1 0 0 0,-1-1 0 0 0,1 1 0 0 0,1-1 0 0 0,-1 1-1 0 0,1-1 1 0 0,-1 1 0 0 0,1-1 0 0 0,1 1 0 0 0,-1-1-1 0 0,1 0 1 0 0,-1 0 0 0 0,1 0 0 0 0,0 0 0 0 0,1 0 0 0 0,0 1-7 0 0,5 2-104 0 0,2 0 0 0 0,-1 0 0 0 0,1-1 0 0 0,0 0 1 0 0,0-1-1 0 0,1 0 0 0 0,0 0 0 0 0,0-2 0 0 0,0 1 1 0 0,0-1-1 0 0,0-1 0 0 0,1 0 0 0 0,9 1 104 0 0,94 1-5446 0 0,-92-4 4164 0 0</inkml:trace>
  <inkml:trace contextRef="#ctx0" brushRef="#br0" timeOffset="60477.791">9677 5379 1520 0 0,'48'112'4595'0'0,"-47"-39"421"0"0,-1-72-4623 0 0,-11 2 614 0 0,66-105-912 0 0,31-13-567 0 0,-83 117 454 0 0,0 0 0 0 0,0 0 0 0 0,-1 1 1 0 0,1-1-1 0 0,-1 1 0 0 0,1 0 0 0 0,-1 0 0 0 0,0 0 0 0 0,0 0 1 0 0,0 0-1 0 0,-1 0 0 0 0,1 1 0 0 0,-1-1 0 0 0,1 1 1 0 0,-1-1-1 0 0,0 1 0 0 0,-1-1 0 0 0,1 1 0 0 0,-1-1 1 0 0,1 1-1 0 0,-1 0 0 0 0,0 0 18 0 0,3 8-39 0 0,0-2 26 0 0,0 0-1 0 0,1 0 1 0 0,1 0 0 0 0,-1 0 0 0 0,1-1-1 0 0,1 1 1 0 0,0-1 0 0 0,0-1-1 0 0,1 1 1 0 0,0-1 0 0 0,1 0-1 0 0,-1-1 1 0 0,1 1 0 0 0,1-2-1 0 0,0 1 1 0 0,-1-1 0 0 0,2-1 0 0 0,-1 1-1 0 0,1-2 1 0 0,0 1 0 0 0,0-1-1 0 0,0-1 1 0 0,0 0 0 0 0,1 0-1 0 0,-1-1 1 0 0,11 1 13 0 0,-11-3-85 0 0,-1 0 0 0 0,1-1 1 0 0,0 0-1 0 0,-1 0 0 0 0,1-1 0 0 0,-1 0 0 0 0,1-1 1 0 0,-1 0-1 0 0,0 0 0 0 0,0-1 0 0 0,-1 0 0 0 0,1-1 1 0 0,-1 0-1 0 0,0 0 0 0 0,0-1 0 0 0,0 0 1 0 0,-1 0-1 0 0,0-1 0 0 0,0 0 0 0 0,-1 0 0 0 0,0-1 1 0 0,0 0-1 0 0,0 0 0 0 0,-1 0 0 0 0,-1 0 0 0 0,1-1 1 0 0,-1 0-1 0 0,-1 0 0 0 0,0 0 0 0 0,0 0 0 0 0,-1-1 1 0 0,0 1-1 0 0,0-4 85 0 0,12-43 341 0 0,-2-2-1 0 0,-3 0 1 0 0,-2 0 0 0 0,-3 0 0 0 0,-3-17-341 0 0,-1 65 162 0 0,-1 1 0 0 0,0 0 1 0 0,0 0-1 0 0,-1 0 0 0 0,0 0 0 0 0,-1 1 1 0 0,0-1-1 0 0,0 0 0 0 0,-1 1 0 0 0,0 0 1 0 0,-1 0-1 0 0,0 0 0 0 0,0 1 0 0 0,0-1 1 0 0,-1 1-1 0 0,0 0 0 0 0,-1 1 0 0 0,1-1 1 0 0,-1 1-1 0 0,-2 0-162 0 0,-42 58 897 0 0,44-27-896 0 0,1-1 0 0 0,1 1-1 0 0,1 0 1 0 0,1 0 0 0 0,1 1 0 0 0,1-1 0 0 0,1 0 0 0 0,2 0 0 0 0,0 1 0 0 0,2-1 0 0 0,1 0 0 0 0,1-1 0 0 0,1 1 0 0 0,0-1 0 0 0,11 20-1 0 0,27 135-4657 0 0,-44-176 4424 0 0,-1 1 0 0 0,1-1 1 0 0,-1 0-1 0 0,0 0 0 0 0,1 0 1 0 0,-1 1-1 0 0,-1-1 0 0 0,1 0 1 0 0,0 0-1 0 0,-1 0 0 0 0,0 1 1 0 0,0-1-1 0 0,0 0 0 0 0,0 0 1 0 0,0 0-1 0 0,-1 0 0 0 0,1-1 1 0 0,-1 1-1 0 0,0 0 0 0 0,1 0 1 0 0,-1-1-1 0 0,-1 0 0 0 0,1 1 1 0 0,0-1-1 0 0,0 0 0 0 0,-1 0 1 0 0,0 0-1 0 0,1 0 0 0 0,-1 0 1 0 0,-1 0 232 0 0,-16 1-1214 0 0</inkml:trace>
  <inkml:trace contextRef="#ctx0" brushRef="#br0" timeOffset="60725.027">9902 5322 1008 0 0,'10'0'1056'0'0,"14"0"-132"0"0,3-1-108 0 0,-9 1-140 0 0,9 0-76 0 0,8 0-127 0 0,5 0-237 0 0,0 0-32 0 0,5 0-584 0 0,-2 0-917 0 0,2 0 89 0 0,0 0-76 0 0</inkml:trace>
  <inkml:trace contextRef="#ctx0" brushRef="#br0" timeOffset="61845.234">10792 5382 1720 0 0,'0'0'959'0'0,"-5"22"2249"0"0,-17-1-2715 0 0,23-19-423 0 0,-1-1 0 0 0,1 0-1 0 0,-1 0 1 0 0,1 0 0 0 0,0 0 0 0 0,-1 0 0 0 0,1 0-1 0 0,0 0 1 0 0,0 0 0 0 0,0 0 0 0 0,0-1 0 0 0,0 1-1 0 0,-1 0 1 0 0,2 0 0 0 0,-1-1 0 0 0,0 1 0 0 0,0-1-1 0 0,0 1 1 0 0,0-1 0 0 0,0 1 0 0 0,0-1 0 0 0,1 0-1 0 0,-1 1 1 0 0,0-1 0 0 0,0 0 0 0 0,0 0 0 0 0,1 0-1 0 0,-1 0 1 0 0,0 0 0 0 0,0 0 0 0 0,1 0 0 0 0,-1-1 0 0 0,0 1-1 0 0,0 0 1 0 0,0-1 0 0 0,1 1 0 0 0,-1-1 0 0 0,0 1-1 0 0,0-1 1 0 0,0 0-70 0 0,62 1 3279 0 0,-59-3-2679 0 0,-4 3-565 0 0,-1 0 0 0 0,1 0 0 0 0,0 0 1 0 0,0-1-1 0 0,0 1 0 0 0,-1 0 0 0 0,1 0 0 0 0,0 0 1 0 0,0-1-1 0 0,0 1 0 0 0,0 0 0 0 0,-1 0 0 0 0,1 0 1 0 0,0-1-1 0 0,0 1 0 0 0,0 0 0 0 0,0 0 0 0 0,0-1 1 0 0,0 1-1 0 0,0 0 0 0 0,0 0 0 0 0,-1-1 0 0 0,1 1 0 0 0,0 0 1 0 0,0 0-1 0 0,0-1 0 0 0,0 1 0 0 0,0 0 0 0 0,0 0 1 0 0,1-1-1 0 0,-1 1 0 0 0,0 0 0 0 0,0 0 0 0 0,0-1 1 0 0,0 1-1 0 0,0 0 0 0 0,0 0 0 0 0,0-1 0 0 0,1 1-35 0 0,-42 14-202 0 0,39 9-7878 0 0,8-21 5481 0 0,-4 0 1425 0 0</inkml:trace>
  <inkml:trace contextRef="#ctx0" brushRef="#br0" timeOffset="63528.178">1487 7232 1964 0 0,'0'0'721'0'0,"3"-3"-62"0"0,62-47 4062 0 0,-56 42-1591 0 0,-18 26-2634 0 0,1 27-382 0 0,2 1 0 0 0,2-1 1 0 0,1 1-1 0 0,3 0 0 0 0,4 25-114 0 0,-2 30 100 0 0,-2-75-332 0 0,1-3-223 0 0,0 0-1 0 0,-2 0 1 0 0,0 0 0 0 0,-2-1 0 0 0,-1 1 0 0 0,0-1 0 0 0,-2 1 0 0 0,0-1-1 0 0,-3 2 456 0 0,-16-11-5544 0 0,20-19 4071 0 0</inkml:trace>
  <inkml:trace contextRef="#ctx0" brushRef="#br0" timeOffset="63949.687">1454 7485 1348 0 0,'12'-1'3857'0'0,"20"-1"-3442"0"0,-30 1-174 0 0,26 0-108 0 0,-1-2 0 0 0,1-1 1 0 0,-1-1-1 0 0,0-1 1 0 0,0-2-1 0 0,-1 0 1 0 0,0-2-1 0 0,0-1 1 0 0,-1-1-1 0 0,-1-1 0 0 0,0-1 1 0 0,-1-1-1 0 0,0-2 1 0 0,0-1-134 0 0,-17 11 154 0 0,0 1 0 0 0,0-1 0 0 0,-1 0-1 0 0,-1-1 1 0 0,1 1 0 0 0,-1-1 0 0 0,0 0 0 0 0,-1 0 0 0 0,0 0 0 0 0,0 0 0 0 0,-1-1 0 0 0,0 1 0 0 0,0-1 0 0 0,-1 0 0 0 0,0 1 0 0 0,0-5-154 0 0,-2 11 38 0 0,1 1 0 0 0,0-1 1 0 0,0 1-1 0 0,-1-1 1 0 0,1 1-1 0 0,0 0 1 0 0,-1-1-1 0 0,0 1 0 0 0,1 0 1 0 0,-1-1-1 0 0,0 1 1 0 0,0 0-1 0 0,1 0 1 0 0,-1 0-1 0 0,0 0 0 0 0,0 0 1 0 0,0 0-1 0 0,0 0 1 0 0,-1 0-1 0 0,1 0 1 0 0,0 0-1 0 0,0 0 0 0 0,-1 1 1 0 0,1-1-1 0 0,0 0 1 0 0,-1 1-1 0 0,1-1 1 0 0,0 1-1 0 0,-1 0 0 0 0,1-1 1 0 0,-1 1-1 0 0,1 0 1 0 0,-1 0-1 0 0,1 0 1 0 0,0 0-1 0 0,-1 0 0 0 0,1 0 1 0 0,-1 0-1 0 0,1 1 1 0 0,-1-1-1 0 0,1 0 1 0 0,0 1-1 0 0,-1-1 0 0 0,1 1 1 0 0,0 0-1 0 0,-1-1 1 0 0,1 1-1 0 0,0 0 1 0 0,0 0-1 0 0,0 0 0 0 0,-1 0 1 0 0,1 0-1 0 0,0 0 1 0 0,0 0-1 0 0,0 1-38 0 0,-11 18 30 0 0,2 0 0 0 0,0 1 0 0 0,1 1 0 0 0,1 0 0 0 0,1 0 0 0 0,1 0 0 0 0,0 1 0 0 0,2 0 0 0 0,1 0 0 0 0,1 0 0 0 0,1 0 0 0 0,1 0 0 0 0,2 11-30 0 0,-3-14-53 0 0,1 169-5609 0 0,-17-126 1117 0 0,16-56 3034 0 0</inkml:trace>
  <inkml:trace contextRef="#ctx0" brushRef="#br0" timeOffset="64521.752">1918 7673 860 0 0,'8'-3'321'0'0,"1"1"0"0"0,-1-2 0 0 0,0 1-1 0 0,1-1 1 0 0,-2-1 0 0 0,1 1 0 0 0,0-1 0 0 0,-1-1 0 0 0,0 1-1 0 0,0-1 1 0 0,-1 0 0 0 0,1-1 0 0 0,-1 0 0 0 0,-1 0 0 0 0,1 0 0 0 0,-1-1-1 0 0,-1 1 1 0 0,1-1 0 0 0,-1 0 0 0 0,-1-1 0 0 0,1 1 0 0 0,-1-1-1 0 0,-1-1-320 0 0,-1 9 278 0 0,-4-16 603 0 0,-4 16-818 0 0,1 0 0 0 0,-1 0 0 0 0,1 0 0 0 0,-1 1 0 0 0,1-1 0 0 0,-1 2 0 0 0,0-1-1 0 0,1 1 1 0 0,-1 0 0 0 0,1 0 0 0 0,0 1 0 0 0,-1 0 0 0 0,1 0 0 0 0,0 0 0 0 0,0 1 0 0 0,0 0 0 0 0,0 0 0 0 0,1 0-1 0 0,-1 1 1 0 0,1 0 0 0 0,0 0 0 0 0,0 0 0 0 0,0 1 0 0 0,1 0 0 0 0,-1 0 0 0 0,1 0 0 0 0,0 0 0 0 0,0 1-63 0 0,-2 1 58 0 0,1 0 0 0 0,-1 1 0 0 0,1 0 1 0 0,0 0-1 0 0,1 0 0 0 0,0 0 0 0 0,0 1 1 0 0,1-1-1 0 0,0 1 0 0 0,0 0 0 0 0,1 0 1 0 0,0 0-1 0 0,1 1 0 0 0,0 6-58 0 0,3-11-3 0 0,1 0-1 0 0,-1-1 1 0 0,1 1-1 0 0,0-1 1 0 0,1 0-1 0 0,-1 0 1 0 0,1 0-1 0 0,0 0 1 0 0,-1 0-1 0 0,2-1 1 0 0,-1 0-1 0 0,0 0 1 0 0,1 0-1 0 0,-1 0 1 0 0,1-1-1 0 0,0 0 1 0 0,0 0-1 0 0,0 0 1 0 0,0 0-1 0 0,0-1 1 0 0,1 0-1 0 0,-1 0 1 0 0,0 0-1 0 0,1-1 1 0 0,-1 0-1 0 0,0 0 1 0 0,1 0-1 0 0,-1-1 1 0 0,0 1-1 0 0,0-1 1 0 0,1 0-1 0 0,-1-1 1 0 0,2 0 3 0 0,105-44-797 0 0,-109 44 764 0 0,0 0 1 0 0,-1 1 0 0 0,1-1-1 0 0,-1-1 1 0 0,1 1 0 0 0,-1 0 0 0 0,0 0-1 0 0,0-1 1 0 0,0 0 0 0 0,-1 1 0 0 0,1-1-1 0 0,0 0 1 0 0,-1 0 0 0 0,0 0-1 0 0,0 1 1 0 0,0-2 0 0 0,0 1 0 0 0,0 0-1 0 0,0 0 1 0 0,-1 0 0 0 0,1 0-1 0 0,-1 0 1 0 0,0 0 0 0 0,0-1 0 0 0,0 1-1 0 0,-1 0 1 0 0,1 0 0 0 0,-1 0-1 0 0,0 0 1 0 0,0 0 0 0 0,0 0 0 0 0,0 0-1 0 0,0 0 1 0 0,-1 0 0 0 0,1 0 0 0 0,-1 0-1 0 0,-1-1 33 0 0,-5-7-24 0 0,0 0 0 0 0,-1 1 0 0 0,0 0 0 0 0,-1 0 0 0 0,0 1 1 0 0,0 0-1 0 0,-1 1 0 0 0,-1 0 0 0 0,1 1 0 0 0,-1 0 0 0 0,0 1 0 0 0,-8-3 24 0 0,18 8 3 0 0,2 0-69 0 0,-1 1 0 0 0,1-1 0 0 0,-1 0 0 0 0,1 0 0 0 0,0 1 0 0 0,0-1 0 0 0,0 0-1 0 0,-1 0 1 0 0,1 0 0 0 0,0 0 0 0 0,0 0 0 0 0,0 1 0 0 0,0-1 0 0 0,0 0 0 0 0,0 0 0 0 0,1 0 0 0 0,-1 0 0 0 0,0 1-1 0 0,0-1 1 0 0,1 0 0 0 0,-1 0 0 0 0,0 0 0 0 0,1 1 0 0 0,-1-1 0 0 0,0 0 0 0 0,1 0 0 0 0,-1 1 0 0 0,1-1 0 0 0,0 0-1 0 0,-1 1 1 0 0,1-1 0 0 0,0 1 0 0 0,-1-1 0 0 0,1 1 0 0 0,0-1 0 0 0,-1 1 0 0 0,1-1 0 0 0,0 1 0 0 0,0 0-1 0 0,0-1 1 0 0,-1 1 0 0 0,1 0 0 0 0,0 0 0 0 0,0 0 0 0 0,0-1 0 0 0,0 1 0 0 0,-1 0 0 0 0,1 0 0 0 0,0 0 0 0 0,0 1 66 0 0,3-3 73 0 0,55-31-4184 0 0,-37 25 2705 0 0</inkml:trace>
  <inkml:trace contextRef="#ctx0" brushRef="#br0" timeOffset="65068.357">2359 7400 1724 0 0,'5'74'4413'0'0,"-7"-59"-4196"0"0,1 0 0 0 0,1 0 0 0 0,0 0 0 0 0,1 0 0 0 0,0 0 0 0 0,1-1 0 0 0,1 1-1 0 0,1 0 1 0 0,0-1 0 0 0,0 0 0 0 0,2 0 0 0 0,0 0 0 0 0,0-1 0 0 0,1 0 0 0 0,1 0 0 0 0,0 0 0 0 0,1-1 0 0 0,0 0-217 0 0,-5-9 20 0 0,0-1 0 0 0,0 1 0 0 0,0-1 0 0 0,0 1 0 0 0,0-1 0 0 0,0-1 0 0 0,1 1 0 0 0,-1-1 0 0 0,1 1 0 0 0,-1-1 0 0 0,1 0 0 0 0,-1-1 0 0 0,1 1 0 0 0,0-1 1 0 0,-1 0-1 0 0,1 0 0 0 0,0 0 0 0 0,-1-1 0 0 0,1 0 0 0 0,0 0 0 0 0,-1 0 0 0 0,1 0 0 0 0,-1-1 0 0 0,0 1 0 0 0,1-1 0 0 0,-1-1 0 0 0,0 1 0 0 0,0 0 0 0 0,0-1 0 0 0,-1 0 1 0 0,1 0-1 0 0,2-2-20 0 0,2-2-13 0 0,0-1 1 0 0,-1 0-1 0 0,0 0 1 0 0,0 0-1 0 0,-1-1 1 0 0,0 0-1 0 0,0 0 0 0 0,-1-1 1 0 0,-1 1-1 0 0,1-1 1 0 0,-1 0-1 0 0,-1-1 1 0 0,1-4 12 0 0,-3 14 15 0 0,0-1-1 0 0,0 1 1 0 0,0-1 0 0 0,-1 1-1 0 0,1-1 1 0 0,0 0 0 0 0,-1 1-1 0 0,1-1 1 0 0,-1 0-1 0 0,0 1 1 0 0,0-1 0 0 0,1 0-1 0 0,-1 0 1 0 0,0 1 0 0 0,-1-1-1 0 0,1 0 1 0 0,0 1 0 0 0,0-1-1 0 0,-1 0 1 0 0,1 0 0 0 0,-1 1-1 0 0,1-1 1 0 0,-1 1 0 0 0,0-1-1 0 0,0 0 1 0 0,0 1 0 0 0,0 0-1 0 0,0-1 1 0 0,0 1 0 0 0,0-1-1 0 0,0 1 1 0 0,0 0 0 0 0,0 0-1 0 0,-1 0 1 0 0,1 0-1 0 0,-1 0 1 0 0,1 0 0 0 0,-1 0-1 0 0,1 0 1 0 0,-1 0 0 0 0,1 1-1 0 0,-1-1 1 0 0,0 1 0 0 0,1-1-1 0 0,-3 1-14 0 0,3 1-1 0 0,0 1 0 0 0,0-1 1 0 0,0 1-1 0 0,0-1 0 0 0,0 1 0 0 0,1-1 0 0 0,-1 1 0 0 0,0 0 0 0 0,1 0 0 0 0,-1-1 0 0 0,1 1 0 0 0,0 0 0 0 0,0 0 0 0 0,-1-1 0 0 0,1 1 0 0 0,0 0 0 0 0,0 0 1 0 0,1 0-1 0 0,-1-1 0 0 0,0 1 0 0 0,1 0 0 0 0,-1 0 0 0 0,1-1 0 0 0,-1 1 0 0 0,1 0 0 0 0,0-1 0 0 0,0 1 0 0 0,0-1 0 0 0,0 1 0 0 0,0-1 0 0 0,0 1 0 0 0,0-1 0 0 0,0 1 1 0 0,0-1-1 0 0,1 0 0 0 0,-1 0 0 0 0,1 0 0 0 0,-1 0 0 0 0,1 0 0 0 0,-1 0 0 0 0,1 0 0 0 0,1 0 1 0 0,9 6-45 0 0,1 0 1 0 0,-1-1-1 0 0,1 0 1 0 0,0-1-1 0 0,1-1 1 0 0,-1 0-1 0 0,1-1 1 0 0,0-1-1 0 0,0 0 0 0 0,0 0 1 0 0,0-1-1 0 0,0-1 1 0 0,0-1-1 0 0,11-1 45 0 0,6 1-161 0 0,-20 2 108 0 0,1-2 0 0 0,-1 1 0 0 0,1-2-1 0 0,-1 1 1 0 0,1-2 0 0 0,-1 0 0 0 0,0 0 0 0 0,0-1-1 0 0,0 0 1 0 0,0-1 0 0 0,-1 0 0 0 0,0 0-1 0 0,0-1 1 0 0,0-1 0 0 0,-1 0 0 0 0,0 0 0 0 0,0-1 53 0 0,-8 6-10 0 0,0 0 0 0 0,0 0 1 0 0,0-1-1 0 0,0 1 1 0 0,0 0-1 0 0,-1 0 1 0 0,1 0-1 0 0,-1-1 1 0 0,1 1-1 0 0,-1 0 1 0 0,0-1-1 0 0,0 1 0 0 0,0 0 1 0 0,-1-1-1 0 0,1 1 1 0 0,0 0-1 0 0,-1 0 1 0 0,1-1-1 0 0,-1 1 1 0 0,0 0-1 0 0,0 0 1 0 0,0 0-1 0 0,0 0 0 0 0,0 0 1 0 0,0 0-1 0 0,-1 0 1 0 0,1 0-1 0 0,-1 0 1 0 0,1 1-1 0 0,-1-1 1 0 0,0 1-1 0 0,1-1 1 0 0,-1 1-1 0 0,0-1 0 0 0,0 1 1 0 0,-1-1 9 0 0,-75-47-65 0 0,-98-10-648 0 0,104 40-3215 0 0,65 16 2452 0 0,3-1 18 0 0</inkml:trace>
  <inkml:trace contextRef="#ctx0" brushRef="#br0" timeOffset="65445.85">3217 7569 1004 0 0,'159'-12'4386'0'0,"-124"1"-3957"0"0,120-60 1041 0 0,-154 70-1460 0 0,0 0-1 0 0,1 1 1 0 0,-1-1 0 0 0,0 0-1 0 0,0 0 1 0 0,0 0-1 0 0,0 0 1 0 0,0 0-1 0 0,0 0 1 0 0,0 0-1 0 0,-1 0 1 0 0,1 0 0 0 0,0 0-1 0 0,-1-1 1 0 0,1 1-1 0 0,0 0 1 0 0,-1 0-1 0 0,0-1 1 0 0,1 1-1 0 0,-1 0 1 0 0,0-1 0 0 0,1 1-1 0 0,-1-1 1 0 0,0 1-1 0 0,0 0 1 0 0,0-1-1 0 0,0 1 1 0 0,-1-1-1 0 0,1 1 1 0 0,0 0-1 0 0,-1-1 1 0 0,1 1 0 0 0,0 0-1 0 0,-1 0 1 0 0,0-1-1 0 0,1 1 1 0 0,-1 0-1 0 0,0 0 1 0 0,1 0-1 0 0,-1-1 1 0 0,0 1 0 0 0,0 0-1 0 0,0 0 1 0 0,0 0-1 0 0,0 1 1 0 0,0-1-1 0 0,0 0 1 0 0,0 0-1 0 0,-1 0 1 0 0,1 1 0 0 0,0-1-1 0 0,0 1 1 0 0,-1-1-1 0 0,1 1 1 0 0,0-1-1 0 0,-1 1 1 0 0,0 0-10 0 0,-80-24 385 0 0,71 22-324 0 0,-1 0 0 0 0,1 0 0 0 0,-1 1-1 0 0,1 1 1 0 0,-1 0 0 0 0,1 0 0 0 0,-1 1-1 0 0,1 0 1 0 0,-1 1 0 0 0,1 1 0 0 0,0 0-1 0 0,0 0 1 0 0,0 1 0 0 0,0 1 0 0 0,1 0-1 0 0,-1 0 1 0 0,1 1 0 0 0,0 0 0 0 0,-5 5-61 0 0,14-7 19 0 0,0 1 1 0 0,0-1 0 0 0,0 1-1 0 0,0-1 1 0 0,1 1-1 0 0,0-1 1 0 0,0 1 0 0 0,0 0-1 0 0,0-1 1 0 0,1 1 0 0 0,0-1-1 0 0,0 1 1 0 0,0-1 0 0 0,1 1-1 0 0,-1-1 1 0 0,1 0 0 0 0,0 0-1 0 0,0 0 1 0 0,0 0 0 0 0,1 0-1 0 0,-1 0 1 0 0,1-1 0 0 0,0 1-1 0 0,0-1 1 0 0,1 0 0 0 0,-1 1-1 0 0,1-2 1 0 0,-1 1 0 0 0,1 0-1 0 0,0-1 1 0 0,0 1 0 0 0,0-1-1 0 0,0 0 1 0 0,0-1 0 0 0,1 1-1 0 0,-1-1 1 0 0,5 1-20 0 0,105 38-1160 0 0,62-17-5139 0 0,-156-23 5085 0 0</inkml:trace>
  <inkml:trace contextRef="#ctx0" brushRef="#br0" timeOffset="66378.518">3678 7473 1132 0 0,'0'1'155'0'0,"1"-1"0"0"0,-1 0 0 0 0,1 1 0 0 0,-1-1 0 0 0,1 0-1 0 0,-1 1 1 0 0,1-1 0 0 0,-1 0 0 0 0,1 0 0 0 0,-1 0 0 0 0,1 0 0 0 0,-1 0 0 0 0,1 0 0 0 0,0 0 0 0 0,-1 1-1 0 0,1-2 1 0 0,-1 1 0 0 0,1 0 0 0 0,-1 0 0 0 0,1 0 0 0 0,0 0 0 0 0,-1 0 0 0 0,1 0 0 0 0,-1-1 0 0 0,1 1-1 0 0,-1 0 1 0 0,1 0 0 0 0,-1-1 0 0 0,1 1 0 0 0,-1 0 0 0 0,1-1 0 0 0,-1 1 0 0 0,0 0 0 0 0,1-1 0 0 0,-1 1-1 0 0,1-1 1 0 0,-1 1 0 0 0,0-1 0 0 0,1 1 0 0 0,-1-1 0 0 0,0 1 0 0 0,0-1 0 0 0,1 1 0 0 0,-1-1 0 0 0,0 1-1 0 0,0-1 1 0 0,0 1 0 0 0,0-1 0 0 0,0 0-155 0 0,86 269 1554 0 0,-85-264-1528 0 0,0-1 0 0 0,1 0 0 0 0,-1 0 0 0 0,1 0 0 0 0,-1 0 0 0 0,1 0 0 0 0,0 0 0 0 0,0 0 1 0 0,0 0-1 0 0,1-1 0 0 0,-1 1 0 0 0,1-1 0 0 0,-1 0 0 0 0,1 0 0 0 0,0 0 0 0 0,0 0 0 0 0,0 0 1 0 0,0 0-1 0 0,0-1 0 0 0,0 1 0 0 0,0-1 0 0 0,1 0 0 0 0,-1 0 0 0 0,0 0 0 0 0,1-1 0 0 0,-1 1 1 0 0,1-1-1 0 0,-1 0 0 0 0,1 0 0 0 0,-1 0 0 0 0,0 0 0 0 0,1 0 0 0 0,-1-1 0 0 0,1 0 0 0 0,-1 0 1 0 0,0 0-1 0 0,1 0 0 0 0,-1 0 0 0 0,0 0 0 0 0,0-1 0 0 0,0 0 0 0 0,0 1 0 0 0,0-1 0 0 0,0-1 1 0 0,0 1-27 0 0,110-120 442 0 0,-101 101-307 0 0,-1 1 0 0 0,0-2 0 0 0,-2 1 0 0 0,0-1 0 0 0,-2-1 0 0 0,0 0 0 0 0,-1 0 0 0 0,-2 0 0 0 0,0-1 0 0 0,-2 1 0 0 0,0-10-135 0 0,-2 32 80 0 0,0 1 49 0 0,0 0-17 0 0,7 8 88 0 0,-3 6-182 0 0,1-1 1 0 0,0 0-1 0 0,1 0 0 0 0,0 0 0 0 0,1 0 0 0 0,0-1 0 0 0,1-1 1 0 0,0 1-1 0 0,1-1 0 0 0,1 0 0 0 0,-1-1 0 0 0,2 0 0 0 0,-1-1 1 0 0,1 0-1 0 0,1-1 0 0 0,0 0 0 0 0,0-1 0 0 0,0 0 0 0 0,1-1 0 0 0,0 0 1 0 0,7 2-19 0 0,-1-4-12 0 0,-1 0 0 0 0,1-1 1 0 0,0-1-1 0 0,0-1 0 0 0,-1 0 1 0 0,1-2-1 0 0,0 0 0 0 0,0-1 1 0 0,0-1-1 0 0,-1 0 0 0 0,1-2 1 0 0,5-2 11 0 0,-16 5-9 0 0,-1-1 0 0 0,1 0 1 0 0,0 0-1 0 0,-1-1 0 0 0,1 1 1 0 0,-1-2-1 0 0,0 1 1 0 0,0-1-1 0 0,-1 0 0 0 0,0-1 1 0 0,0 1-1 0 0,0-1 1 0 0,0-1-1 0 0,-1 1 0 0 0,0-1 1 0 0,0 0-1 0 0,-1 0 0 0 0,0 0 1 0 0,0 0-1 0 0,-1-1 1 0 0,0 0-1 0 0,0 1 0 0 0,-1-1 1 0 0,0 0-1 0 0,0-1 0 0 0,0 1 1 0 0,-2 0-1 0 0,1 0 1 0 0,-1-2 8 0 0,-2 5 4 0 0,-1 0 1 0 0,1 1 0 0 0,-1-1 0 0 0,-1 1 0 0 0,1 0 0 0 0,0-1-1 0 0,-1 2 1 0 0,0-1 0 0 0,0 0 0 0 0,0 1 0 0 0,-1 0 0 0 0,1 0-1 0 0,-1 0 1 0 0,0 0 0 0 0,1 1 0 0 0,-1-1 0 0 0,0 1 0 0 0,0 1-1 0 0,-1-1 1 0 0,1 1 0 0 0,0 0 0 0 0,-1 0 0 0 0,1 0 0 0 0,0 1-1 0 0,-1 0 1 0 0,1 0 0 0 0,-1 0 0 0 0,1 1 0 0 0,0 0 0 0 0,-1 0-1 0 0,1 0 1 0 0,-3 1-5 0 0,1-1 5 0 0,1 1 0 0 0,0-1-1 0 0,0 1 1 0 0,0 0 0 0 0,0 1-1 0 0,0-1 1 0 0,1 1 0 0 0,-1 0-1 0 0,1 1 1 0 0,0-1 0 0 0,0 1-1 0 0,0 0 1 0 0,0 0 0 0 0,1 1-1 0 0,-1-1 1 0 0,1 1 0 0 0,0 0-1 0 0,1 0 1 0 0,-1 1 0 0 0,1-1-1 0 0,0 1 1 0 0,0-1 0 0 0,1 1-1 0 0,0 0 1 0 0,0 0 0 0 0,0 0-1 0 0,1 0 1 0 0,-1 4-5 0 0,3-3-3 0 0,-1 1 0 0 0,1-1 1 0 0,1 0-1 0 0,-1 1 0 0 0,1-1 0 0 0,1 0 0 0 0,-1 0 1 0 0,1 0-1 0 0,0 0 0 0 0,1-1 0 0 0,-1 1 0 0 0,2-1 1 0 0,-1 0-1 0 0,0 0 0 0 0,1 0 0 0 0,0-1 0 0 0,1 0 1 0 0,-1 0-1 0 0,1 0 0 0 0,0 0 0 0 0,0-1 1 0 0,0 0-1 0 0,1 0 0 0 0,0-1 0 0 0,2 1 3 0 0,88 29-1610 0 0,-3-23-3961 0 0,-43-41 1204 0 0,-44 20 2973 0 0</inkml:trace>
  <inkml:trace contextRef="#ctx0" brushRef="#br0" timeOffset="66662.205">4835 7326 1756 0 0,'2'-3'157'0'0,"0"-1"0"0"0,0 1 0 0 0,1 0 0 0 0,0-1 0 0 0,0 1-1 0 0,0 0 1 0 0,0 0 0 0 0,0 1 0 0 0,0-1 0 0 0,1 1 0 0 0,0 0 0 0 0,-1 0 0 0 0,1 0 0 0 0,0 0-1 0 0,0 0 1 0 0,0 1 0 0 0,0 0 0 0 0,0 0 0 0 0,0 0 0 0 0,0 0 0 0 0,0 0 0 0 0,1 1 0 0 0,-1 0-1 0 0,0 0 1 0 0,0 0 0 0 0,0 1 0 0 0,1-1 0 0 0,-1 1 0 0 0,1 0-157 0 0,9 6 251 0 0,-1 1 0 0 0,0 0 0 0 0,0 1 0 0 0,0 0 0 0 0,-1 1-1 0 0,-1 0 1 0 0,0 1 0 0 0,0 0 0 0 0,-1 1 0 0 0,0 0 0 0 0,-1 1 0 0 0,-1 0 0 0 0,0 0 0 0 0,0 1 0 0 0,-1 0 0 0 0,-1 0 0 0 0,-1 0 0 0 0,0 1 0 0 0,-1 0 0 0 0,0 0-1 0 0,-1 0 1 0 0,-1 1 0 0 0,0-1 0 0 0,-1 1 0 0 0,-1 11-251 0 0,-15 16 2662 0 0,20-75-1686 0 0,3 5-1264 0 0,1 0-1 0 0,2 1 0 0 0,0 0 0 0 0,2 1 0 0 0,1 1 0 0 0,0 0 0 0 0,2 1 0 0 0,8-9 289 0 0,44-72-5016 0 0,-54 54-653 0 0,-14 49 4340 0 0</inkml:trace>
  <inkml:trace contextRef="#ctx0" brushRef="#br0" timeOffset="67145.324">6270 7133 1944 0 0,'-19'37'6054'0'0,"-7"46"-5110"0"0,22-69-318 0 0,0-7-510 0 0,1 1 0 0 0,0-1-1 0 0,0 1 1 0 0,1 0-1 0 0,0 0 1 0 0,1 0 0 0 0,0 0-1 0 0,0 0 1 0 0,1 0 0 0 0,-1 0-1 0 0,2 0 1 0 0,-1 0 0 0 0,1 1-1 0 0,1-1 1 0 0,-1 0 0 0 0,1-1-1 0 0,1 1 1 0 0,-1 0-1 0 0,1-1 1 0 0,1 1 0 0 0,-1-1-1 0 0,1 0 1 0 0,1 0 0 0 0,-1 0-1 0 0,1-1 1 0 0,0 1 0 0 0,1-1-1 0 0,-1-1 1 0 0,1 1 0 0 0,1-1-1 0 0,-1 0 1 0 0,1 0 0 0 0,6 3-116 0 0,-6-4-67 0 0,1-1 0 0 0,0 0 0 0 0,0-1 0 0 0,1 0 1 0 0,-1 0-1 0 0,0-1 0 0 0,1 0 0 0 0,-1 0 0 0 0,1-1 0 0 0,-1 0 1 0 0,1 0-1 0 0,-1-1 0 0 0,8-2 67 0 0,52-44-3461 0 0,-66 40 3193 0 0,0 1 0 0 0,-1-1 0 0 0,1 0 0 0 0,-1 0 0 0 0,-1 1 0 0 0,1-1-1 0 0,-1 0 1 0 0,-1 0 0 0 0,1 0 0 0 0,-1 0 0 0 0,0 1 0 0 0,0-1-1 0 0,-1 0 1 0 0,0 1 0 0 0,-1-1 0 0 0,1 1 0 0 0,-1-1 0 0 0,0 1-1 0 0,0 0 1 0 0,-1 0 0 0 0,-3-4 268 0 0,3 4-190 0 0,-15-31-784 0 0</inkml:trace>
  <inkml:trace contextRef="#ctx0" brushRef="#br0" timeOffset="67395.738">6268 6921 1048 0 0,'0'-7'1032'0'0,"0"4"-340"0"0,0-2-260 0 0,3 1-52 0 0,1 1-612 0 0,-4 1-668 0 0,4-1-360 0 0</inkml:trace>
  <inkml:trace contextRef="#ctx0" brushRef="#br0" timeOffset="67706.606">6600 7176 1240 0 0,'17'32'1319'0'0,"31"70"2057"0"0,-37-24 2598 0 0,-11-78-5942 0 0,0-1-1 0 0,0 1 1 0 0,0-1 0 0 0,0 1 0 0 0,0 0-1 0 0,0-1 1 0 0,0 1 0 0 0,0 0-1 0 0,0-1 1 0 0,-1 1 0 0 0,1 0-1 0 0,0-1 1 0 0,0 1 0 0 0,0 0-1 0 0,0-1 1 0 0,-1 1 0 0 0,1 0 0 0 0,0 0-1 0 0,0-1 1 0 0,-1 1 0 0 0,1 0-1 0 0,0 0 1 0 0,-1 0 0 0 0,1-1-1 0 0,0 1 1 0 0,-1 0 0 0 0,1 0-1 0 0,0 0 1 0 0,-1 0 0 0 0,1 0 0 0 0,0-1-1 0 0,-1 1 1 0 0,1 0 0 0 0,0 0-1 0 0,-1 0 1 0 0,1 0 0 0 0,-1 0-1 0 0,1 0 1 0 0,0 0 0 0 0,-1 0-1 0 0,1 0 1 0 0,0 1 0 0 0,-1-1 0 0 0,1 0-1 0 0,0 0-31 0 0,6-19-2 0 0,2 1 0 0 0,0 0 0 0 0,1 0 0 0 0,1 1 0 0 0,1 0-1 0 0,0 0 1 0 0,1 1 0 0 0,1 1 0 0 0,1 0 0 0 0,0 1 0 0 0,0 1 0 0 0,2 0 0 0 0,-1 0-1 0 0,2 2 1 0 0,0 0 0 0 0,15-7 2 0 0,-29 17-13 0 0,1 0 1 0 0,-1 0-1 0 0,0 0 0 0 0,1 0 0 0 0,-1 1 1 0 0,1-1-1 0 0,0 1 0 0 0,-1 0 0 0 0,1 0 0 0 0,-1 0 1 0 0,1 1-1 0 0,-1-1 0 0 0,1 1 0 0 0,-1 0 1 0 0,1 0-1 0 0,-1 0 0 0 0,1 0 0 0 0,-1 1 1 0 0,0-1-1 0 0,0 1 0 0 0,0 0 0 0 0,0 0 0 0 0,0 0 1 0 0,0 0-1 0 0,0 1 0 0 0,-1-1 0 0 0,1 1 1 0 0,-1 0-1 0 0,0-1 0 0 0,0 1 0 0 0,0 0 0 0 0,0 0 1 0 0,0 0-1 0 0,0 2 13 0 0,49 129-97 0 0,-39-94 70 0 0,-1-7-283 0 0,39 96-734 0 0,4-56-5259 0 0,-47-67 4863 0 0,0-3 34 0 0</inkml:trace>
  <inkml:trace contextRef="#ctx0" brushRef="#br0" timeOffset="68412.704">8132 6899 1468 0 0,'162'-87'5442'0'0,"-135"40"-3704"0"0,-27 46-1507 0 0,-4-2-50 0 0,-12-1-67 0 0,0 0 0 0 0,-1 1-1 0 0,1 1 1 0 0,-1 1 0 0 0,0 0-1 0 0,1 1 1 0 0,-1 1 0 0 0,0 1-1 0 0,1 0 1 0 0,-1 1 0 0 0,1 0 0 0 0,0 2-1 0 0,0 0 1 0 0,1 1 0 0 0,-1 0-1 0 0,1 1 1 0 0,0 1 0 0 0,1 0-1 0 0,-3 3-113 0 0,6-6 53 0 0,-1 1 0 0 0,1 0 0 0 0,0 1-1 0 0,1 0 1 0 0,0 1 0 0 0,0 0 0 0 0,0 1-1 0 0,1-1 1 0 0,0 2 0 0 0,1-1 0 0 0,0 2 0 0 0,1-1-1 0 0,0 1 1 0 0,0 0 0 0 0,1 0 0 0 0,1 0-1 0 0,0 1 1 0 0,0 0 0 0 0,1 0 0 0 0,1 1-1 0 0,0-1 1 0 0,0 5-53 0 0,5-9-29 0 0,1 1 1 0 0,1 0-1 0 0,-1-1 0 0 0,1 0 0 0 0,1 0 1 0 0,-1 0-1 0 0,1 0 0 0 0,1-1 1 0 0,-1 0-1 0 0,1 0 0 0 0,1 0 0 0 0,-1-1 1 0 0,1 0-1 0 0,0 0 0 0 0,1-1 0 0 0,-1 0 1 0 0,1 0-1 0 0,0-1 0 0 0,0 1 0 0 0,0-2 1 0 0,1 1-1 0 0,0-1 0 0 0,-1-1 0 0 0,1 0 1 0 0,0 0-1 0 0,0 0 0 0 0,0-1 1 0 0,0-1-1 0 0,0 0 0 0 0,2 0 29 0 0,18 4-875 0 0,-1-2 0 0 0,1-1 0 0 0,-1-1-1 0 0,1-2 1 0 0,0 0 0 0 0,-1-2 0 0 0,0-1 0 0 0,24-8 875 0 0,-15 1-1524 0 0,-3 3 14 0 0</inkml:trace>
  <inkml:trace contextRef="#ctx0" brushRef="#br0" timeOffset="69242.356">8694 6951 964 0 0,'-26'-36'3178'0'0,"17"33"-3052"0"0,0 0 0 0 0,-1 0 0 0 0,1 1 0 0 0,-1 0 1 0 0,0 1-1 0 0,0 0 0 0 0,0 0 0 0 0,1 1 0 0 0,-1 0 0 0 0,0 1 0 0 0,0 0 0 0 0,0 1 0 0 0,1 0 0 0 0,-1 0 0 0 0,1 1 0 0 0,-1 0 0 0 0,1 1 0 0 0,0 0 0 0 0,0 1 0 0 0,1 0 0 0 0,-1 0 0 0 0,1 0 0 0 0,0 1 0 0 0,1 1 0 0 0,-1-1 0 0 0,1 1 0 0 0,0 0 0 0 0,1 1 0 0 0,0 0 0 0 0,0 0 0 0 0,1 0 0 0 0,0 0 0 0 0,0 1 0 0 0,1 0 0 0 0,0 0 0 0 0,0 3-126 0 0,1-7 31 0 0,0 0-1 0 0,1 1 1 0 0,-1-1 0 0 0,1 0-1 0 0,1 1 1 0 0,-1-1-1 0 0,1 1 1 0 0,0-1-1 0 0,0 1 1 0 0,1 0-1 0 0,-1-1 1 0 0,1 1-1 0 0,1 0 1 0 0,-1 0-1 0 0,1-1 1 0 0,0 1-1 0 0,0-1 1 0 0,1 1-1 0 0,-1-1 1 0 0,1 1-1 0 0,0-1 1 0 0,1 0-1 0 0,-1 0 1 0 0,1 0-1 0 0,0 0 1 0 0,1 0-1 0 0,-1-1 1 0 0,1 1-1 0 0,0-1 1 0 0,0 0-1 0 0,0 0 1 0 0,0 0-1 0 0,1-1 1 0 0,-1 0-1 0 0,1 0 1 0 0,0 0-1 0 0,0 0 1 0 0,0-1-1 0 0,1 1 1 0 0,-1-1-1 0 0,0-1 1 0 0,6 2-31 0 0,-1-6-69 0 0,0 0 1 0 0,-1-1 0 0 0,1 0-1 0 0,-1 0 1 0 0,0-1-1 0 0,-1 0 1 0 0,1 0 0 0 0,-1-1-1 0 0,0-1 1 0 0,0 1-1 0 0,-1-1 1 0 0,1-1-1 0 0,-2 1 1 0 0,1-1 0 0 0,-1 0-1 0 0,0-1 1 0 0,-1 1-1 0 0,0-1 1 0 0,0 0-1 0 0,-1 0 1 0 0,0-1 0 0 0,-1 1-1 0 0,0-1 1 0 0,0 0-1 0 0,-1 0 1 0 0,-1 0 0 0 0,1 0-1 0 0,-2 0 1 0 0,1-2 68 0 0,8-21-162 0 0,-7 30 137 0 0,0-1 0 0 0,0 0 0 0 0,0 1 0 0 0,0 0 0 0 0,1 0 0 0 0,-1 0 0 0 0,1 0 0 0 0,0 0 0 0 0,0 0 0 0 0,0 1 0 0 0,0-1 0 0 0,1 1 0 0 0,-1 0 0 0 0,0 0 0 0 0,1 0 0 0 0,0 0 0 0 0,-1 1 0 0 0,1-1 0 0 0,0 1 0 0 0,0 0 0 0 0,0 0 0 0 0,0 1 0 0 0,0-1 0 0 0,0 1 0 0 0,1 0 25 0 0,-3 0-29 0 0,9 2 116 0 0,-6 3-5 0 0,-1 0 0 0 0,0 0 1 0 0,0 1-1 0 0,0-1 0 0 0,0 1 0 0 0,-1 0 0 0 0,0 0 1 0 0,-1 0-1 0 0,1 0 0 0 0,-1 1 0 0 0,0-1 0 0 0,-1 1 0 0 0,1-1 1 0 0,-1 1-1 0 0,-1-1 0 0 0,1 1 0 0 0,-1 0 0 0 0,0-1 1 0 0,-1 1-1 0 0,1 0 0 0 0,-2 2-82 0 0,2 12 421 0 0,0-20-299 0 0,4 6 29 0 0,153-190-670 0 0,-149 175 459 0 0,-6 5 41 0 0,-1 1 1 0 0,1 0 0 0 0,0-1-1 0 0,-1 1 1 0 0,1 0 0 0 0,0 0 0 0 0,0 0-1 0 0,1 1 1 0 0,-1-1 0 0 0,0 0-1 0 0,1 1 1 0 0,-1 0 0 0 0,1-1 0 0 0,-1 1-1 0 0,1 0 1 0 0,0 0 0 0 0,-1 0-1 0 0,1 1 1 0 0,0-1 0 0 0,0 1 0 0 0,-1-1-1 0 0,1 1 1 0 0,0 0 0 0 0,0 0-1 0 0,0 0 1 0 0,0 1 0 0 0,0-1 18 0 0,62 115 717 0 0,-26-29-221 0 0,-30-73-468 0 0,1 0-1 0 0,1 0 1 0 0,0-1-1 0 0,1 0 1 0 0,0-1-1 0 0,1 0 1 0 0,0-1-1 0 0,1 0 1 0 0,8 4-28 0 0,89 17-3389 0 0,-38-66-887 0 0,-56 17 2873 0 0</inkml:trace>
  <inkml:trace contextRef="#ctx0" brushRef="#br0" timeOffset="69495.186">9566 6678 1100 0 0,'-13'-107'7097'0'0,"12"106"-7004"0"0,0 0-1 0 0,0 0 1 0 0,1 0-1 0 0,-1 0 0 0 0,0 0 1 0 0,0 0-1 0 0,0 1 1 0 0,0-1-1 0 0,0 0 0 0 0,0 0 1 0 0,0 1-1 0 0,0-1 1 0 0,0 1-1 0 0,0-1 0 0 0,0 1 1 0 0,-1 0-1 0 0,1-1 1 0 0,0 1-1 0 0,0 0 0 0 0,0 0 1 0 0,-1 0-1 0 0,1-1 1 0 0,0 1-1 0 0,0 1 0 0 0,0-1 1 0 0,-1 0-1 0 0,1 0 1 0 0,0 0-1 0 0,0 1 0 0 0,0-1 1 0 0,-1 0-1 0 0,1 1 1 0 0,0-1-1 0 0,0 1 0 0 0,0 0 1 0 0,0-1-1 0 0,0 1 1 0 0,0 0-1 0 0,0-1 0 0 0,0 1 1 0 0,0 0-1 0 0,1 0 1 0 0,-1 0-1 0 0,0 0 0 0 0,0 0 1 0 0,1 0-1 0 0,-1 0 1 0 0,1 0-1 0 0,-1 0 0 0 0,1 0 1 0 0,-1 1-1 0 0,1-1 0 0 0,-1 0 1 0 0,1 0-1 0 0,0 0 1 0 0,0 1-1 0 0,0-1-92 0 0,-26 74 593 0 0,25-43-502 0 0,1-1 0 0 0,1 0 0 0 0,1 1 1 0 0,2-1-1 0 0,1 0 0 0 0,2-1 1 0 0,1 1-1 0 0,1 0-91 0 0,1 7-202 0 0,7 19-613 0 0,5 21-1214 0 0,-16-25-2170 0 0,-26-20-37 0 0,14-29 2966 0 0</inkml:trace>
  <inkml:trace contextRef="#ctx0" brushRef="#br0" timeOffset="69809.413">9213 6977 2096 0 0,'18'-31'7244'0'0,"53"1"-6835"0"0,-63 27 103 0 0,56-13-126 0 0,1 3 0 0 0,0 2 0 0 0,1 4 1 0 0,-1 2-1 0 0,1 4 0 0 0,16 2-386 0 0,-77 0 34 0 0,-1-1 0 0 0,1 0 0 0 0,-1 1 0 0 0,1 0 0 0 0,-1 0 0 0 0,0 1 0 0 0,1-1 0 0 0,-1 1 1 0 0,0 0-1 0 0,0 0 0 0 0,0 0 0 0 0,0 0 0 0 0,-1 1 0 0 0,1 0 0 0 0,0-1 0 0 0,-1 1 0 0 0,0 1 0 0 0,0-1 0 0 0,0 0 1 0 0,0 1-1 0 0,-1 0 0 0 0,1-1 0 0 0,-1 1 0 0 0,0 0 0 0 0,0 0 0 0 0,0 0 0 0 0,0 1 0 0 0,-1-1 0 0 0,0 0 0 0 0,0 1 0 0 0,0-1 1 0 0,0 1-1 0 0,-1-1 0 0 0,0 1 0 0 0,0-1 0 0 0,0 1 0 0 0,0-1 0 0 0,-1 1 0 0 0,0-1 0 0 0,1 0 0 0 0,-2 1-34 0 0,5 46 183 0 0,-1 17-1153 0 0,-6-28-4185 0 0,-7-64 632 0 0,4 2 3117 0 0</inkml:trace>
  <inkml:trace contextRef="#ctx0" brushRef="#br0" timeOffset="70059.642">9792 6639 1648 0 0,'-1'-11'3372'0'0,"5"-24"1778"0"0,32 70-9331 0 0,-8-3 1596 0 0,-14-18 1313 0 0</inkml:trace>
  <inkml:trace contextRef="#ctx0" brushRef="#br0" timeOffset="70726.944">10107 6753 2008 0 0,'10'14'476'0'0,"0"1"-1"0"0,-1 0 1 0 0,-1 0 0 0 0,0 1-1 0 0,-1 0 1 0 0,-1 0 0 0 0,0 1-1 0 0,-1 0 1 0 0,-1 0-1 0 0,-1 0 1 0 0,0 5-476 0 0,0-12 212 0 0,0 0 0 0 0,-1 1 0 0 0,0-1 0 0 0,-1 1 0 0 0,0 0 1 0 0,-1-1-1 0 0,0 1 0 0 0,-1 0 0 0 0,0 0 0 0 0,0-1 0 0 0,-1 1 0 0 0,-1-1 0 0 0,1 0 0 0 0,-2 1 0 0 0,0-1 0 0 0,0-1 0 0 0,0 1 1 0 0,-2 0-1 0 0,1-1 0 0 0,-4 4-212 0 0,2-64 554 0 0,11 29-671 0 0,1-1 0 0 0,0 1-1 0 0,2 0 1 0 0,0 1-1 0 0,2 0 1 0 0,0 0 0 0 0,1 0-1 0 0,2 2 1 0 0,0-1-1 0 0,0 1 1 0 0,2 1 0 0 0,7-7 117 0 0,21-32-477 0 0,-23 87 591 0 0,-1 33 57 0 0,-16-47-173 0 0,1 0 0 0 0,1 0 0 0 0,0-1-1 0 0,1 1 1 0 0,1-1 0 0 0,1 0 0 0 0,0-1 0 0 0,1 1 0 0 0,0-1 0 0 0,1-1-1 0 0,1 0 1 0 0,0 0 0 0 0,0-1 0 0 0,2 0 0 0 0,-1 0 0 0 0,7 3 2 0 0,-15-13-205 0 0,1 0 0 0 0,-1-1 0 0 0,1 1 1 0 0,0-1-1 0 0,-1 0 0 0 0,1 0 0 0 0,0 0 1 0 0,0-1-1 0 0,0 1 0 0 0,0-1 1 0 0,-1 0-1 0 0,1 0 0 0 0,0 0 0 0 0,0-1 1 0 0,0 1-1 0 0,0-1 0 0 0,0 0 0 0 0,-1 0 1 0 0,1 0-1 0 0,0 0 0 0 0,-1-1 0 0 0,1 0 1 0 0,-1 0-1 0 0,1 0 0 0 0,-1 0 0 0 0,0 0 1 0 0,0 0-1 0 0,0-1 0 0 0,0 0 0 0 0,-1 1 1 0 0,1-1-1 0 0,0 0 0 0 0,-1 0 1 0 0,0-1-1 0 0,0 1 0 0 0,0 0 0 0 0,0-1 1 0 0,0-2 204 0 0,7-12-1230 0 0</inkml:trace>
  <inkml:trace contextRef="#ctx0" brushRef="#br0" timeOffset="71115.784">10686 6927 1120 0 0,'31'-154'5793'0'0,"-56"153"-4650"0"0,19 10-1045 0 0,0 1-1 0 0,1 0 1 0 0,0 1 0 0 0,1-1 0 0 0,1 1-1 0 0,-1 0 1 0 0,1 0 0 0 0,1 0-1 0 0,0 0 1 0 0,1 0 0 0 0,0 1-1 0 0,1-1 1 0 0,0 0 0 0 0,0 1-1 0 0,2-1 1 0 0,-1 0 0 0 0,1 0-1 0 0,1 0 1 0 0,0 0 0 0 0,0 0 0 0 0,1 0-1 0 0,1-1 1 0 0,3 7-98 0 0,-1-12-33 0 0,0-1 0 0 0,0 1 0 0 0,1-1 0 0 0,0-1 0 0 0,-1 1 0 0 0,1-1 0 0 0,0-1 0 0 0,1 1 0 0 0,-1-1 0 0 0,0-1 0 0 0,1 0 0 0 0,-1 0 1 0 0,0 0-1 0 0,1-1 0 0 0,-1 0 0 0 0,1-1 0 0 0,-1 0 0 0 0,1-1 0 0 0,-1 1 0 0 0,0-1 0 0 0,0-1 0 0 0,0 0 0 0 0,0 0 0 0 0,0 0 0 0 0,0-1 0 0 0,-1 0 0 0 0,0-1 0 0 0,0 1 0 0 0,0-2 0 0 0,0 1 0 0 0,-1-1 0 0 0,0 1 0 0 0,0-2 0 0 0,-1 1 1 0 0,2-2 32 0 0,1-4 45 0 0,0 1 0 0 0,0-1 0 0 0,-2 0 0 0 0,1-1 0 0 0,-1 1 0 0 0,-1-1 0 0 0,0-1 0 0 0,-1 1 0 0 0,-1-1 0 0 0,0 1 0 0 0,-1-1 0 0 0,0 0 0 0 0,-1 0 0 0 0,0 0 0 0 0,-1 0 0 0 0,-2-8-45 0 0,-11-10 1492 0 0,13 32-1442 0 0,0 0 1 0 0,-1 1-1 0 0,1-1 0 0 0,0 0 0 0 0,0 1 1 0 0,0-1-1 0 0,0 0 0 0 0,0 1 0 0 0,0-1 1 0 0,-1 0-1 0 0,1 1 0 0 0,0-1 0 0 0,0 0 1 0 0,0 0-1 0 0,-1 1 0 0 0,1-1 0 0 0,0 0 1 0 0,0 0-1 0 0,-1 0 0 0 0,1 1 0 0 0,0-1 1 0 0,-1 0-1 0 0,1 0 0 0 0,0 0 1 0 0,0 0-1 0 0,-1 0 0 0 0,1 1 0 0 0,0-1 1 0 0,-1 0-1 0 0,1 0 0 0 0,0 0 0 0 0,-1 0 1 0 0,1 0-51 0 0,75 212-368 0 0,-16-66-5848 0 0,-50-103 2118 0 0,-9-35 2795 0 0</inkml:trace>
  <inkml:trace contextRef="#ctx0" brushRef="#br0" timeOffset="72377.153">11545 6777 1056 0 0,'2'-1'146'0'0,"-1"0"0"0"0,0 0 0 0 0,0-1 0 0 0,0 1-1 0 0,0-1 1 0 0,0 1 0 0 0,0-1 0 0 0,0 1 0 0 0,-1-1 0 0 0,1 1 0 0 0,-1-1-1 0 0,1 0 1 0 0,-1 1 0 0 0,1-1 0 0 0,-1 0 0 0 0,0 1 0 0 0,0-1 0 0 0,0 0-1 0 0,0 0 1 0 0,0 1 0 0 0,0-1 0 0 0,0 0 0 0 0,-1 0 0 0 0,1 1 0 0 0,-1-1-1 0 0,1 0 1 0 0,-1 1 0 0 0,1-1 0 0 0,-1 1 0 0 0,0-1 0 0 0,0 1 0 0 0,0-1-1 0 0,-1 0-145 0 0,-1 0 101 0 0,-1-1-1 0 0,0 1 1 0 0,1 0-1 0 0,-1 0 1 0 0,0 1-1 0 0,0-1 1 0 0,0 1-1 0 0,0 0 0 0 0,-1 0 1 0 0,1 1-1 0 0,0-1 1 0 0,0 1-1 0 0,-1 0 1 0 0,1 0-1 0 0,0 0 1 0 0,0 0-1 0 0,-1 1 0 0 0,1 0 1 0 0,0-1-1 0 0,0 2 1 0 0,-1-1-101 0 0,-7 3 88 0 0,0 0-1 0 0,0 1 1 0 0,0 1 0 0 0,0 0 0 0 0,1 0-1 0 0,0 1 1 0 0,1 0 0 0 0,-1 1 0 0 0,1 0 0 0 0,1 1-1 0 0,0 0 1 0 0,0 1 0 0 0,0 0 0 0 0,1 0 0 0 0,1 0-1 0 0,0 1 1 0 0,0 0 0 0 0,1 1 0 0 0,1 0-1 0 0,0 0 1 0 0,0 0 0 0 0,1 0 0 0 0,1 1 0 0 0,0-1-1 0 0,1 1 1 0 0,0 0 0 0 0,1 0-88 0 0,1-10 8 0 0,0 0 0 0 0,0-1 1 0 0,0 1-1 0 0,1-1 0 0 0,-1 1 0 0 0,1 0 0 0 0,0-1 1 0 0,0 0-1 0 0,0 1 0 0 0,0-1 0 0 0,0 1 1 0 0,0-1-1 0 0,1 0 0 0 0,-1 0 0 0 0,1 0 0 0 0,0 0 1 0 0,-1 0-1 0 0,1 0 0 0 0,0 0 0 0 0,0-1 0 0 0,0 1 1 0 0,0 0-1 0 0,1-1 0 0 0,-1 0 0 0 0,0 0 1 0 0,1 1-1 0 0,-1-1 0 0 0,1-1 0 0 0,-1 1 0 0 0,1 0 1 0 0,-1-1-1 0 0,1 1 0 0 0,-1-1 0 0 0,1 1 0 0 0,0-1 1 0 0,-1 0-1 0 0,3-1-8 0 0,97-20-245 0 0,-84 11 203 0 0,-1 0 1 0 0,-1-1 0 0 0,0-1-1 0 0,0-1 1 0 0,-1 0 0 0 0,-1-1 0 0 0,0-1-1 0 0,-1 0 1 0 0,0-1 0 0 0,-2 0-1 0 0,0-1 1 0 0,0 0 0 0 0,-2-1 0 0 0,6-14 41 0 0,-1 126 415 0 0,-13-88-411 0 0,0-1 1 0 0,0 1-1 0 0,1 0 1 0 0,-1-1-1 0 0,1 0 0 0 0,1 1 1 0 0,-1-1-1 0 0,1 0 0 0 0,0 0 1 0 0,0 0-1 0 0,0 0 1 0 0,1-1-1 0 0,0 1 0 0 0,0-1 1 0 0,0 0-1 0 0,0 0 1 0 0,1-1-1 0 0,-1 1 0 0 0,1-1 1 0 0,0 0-1 0 0,0 0 1 0 0,0 0-1 0 0,0-1 0 0 0,1 0 1 0 0,-1 0-1 0 0,1 0 1 0 0,-1-1-1 0 0,1 1 0 0 0,0-2 1 0 0,-1 1-1 0 0,1 0 0 0 0,0-1 1 0 0,0 0-1 0 0,0-1-4 0 0,1 1-19 0 0,0 0-1 0 0,0-1 1 0 0,1 0 0 0 0,-1 0-1 0 0,0 0 1 0 0,-1-1-1 0 0,1 0 1 0 0,0-1 0 0 0,0 0-1 0 0,-1 0 1 0 0,0 0-1 0 0,0-1 1 0 0,1 1 0 0 0,-2-2-1 0 0,1 1 1 0 0,-1-1-1 0 0,1 1 1 0 0,-1-1 0 0 0,0-1-1 0 0,-1 1 1 0 0,0-1-1 0 0,1 0 1 0 0,-2 0-1 0 0,1 0 1 0 0,-1 0 0 0 0,0-1-1 0 0,0 0 20 0 0,-3 6 27 0 0,0 1-27 0 0,1 0 12 0 0,0 1-1 0 0,-1-1 1 0 0,1 0 0 0 0,0 0-1 0 0,-1 1 1 0 0,1-1 0 0 0,0 0-1 0 0,-1 0 1 0 0,1 0 0 0 0,0 0-1 0 0,0 0 1 0 0,-1 0-1 0 0,1 0 1 0 0,0 0 0 0 0,-1 0-1 0 0,1 0 1 0 0,0 0 0 0 0,0-1-1 0 0,-1 1 1 0 0,1 0 0 0 0,0 0-1 0 0,-1-1 1 0 0,1 1 0 0 0,0 0-1 0 0,-1-1 1 0 0,1 1 0 0 0,-1-1-1 0 0,1 1 1 0 0,-1-1 0 0 0,1 1-1 0 0,-1-1 1 0 0,1 1 0 0 0,-1-1-1 0 0,1 1 1 0 0,-1-1 0 0 0,0 0-1 0 0,1 1 1 0 0,-1-1 0 0 0,0 0-1 0 0,1 1 1 0 0,-1-1 0 0 0,0 0-1 0 0,0 1 1 0 0,0-1 0 0 0,0 0-1 0 0,0 1 1 0 0,0-1 0 0 0,0 0-1 0 0,0 0 1 0 0,0 1-1 0 0,0-1 1 0 0,0 0 0 0 0,0 1-1 0 0,0-1 1 0 0,-1 0 0 0 0,1 0-1 0 0,0 1 1 0 0,0-1 0 0 0,-1 0-1 0 0,1 1 1 0 0,-1-1 0 0 0,1 1-1 0 0,0-1 1 0 0,-1 1 0 0 0,1-1-1 0 0,-1 1 1 0 0,1-1 0 0 0,-1 1-1 0 0,0-1 1 0 0,1 1-12 0 0,3 2-8 0 0,0 0 1 0 0,0-1 0 0 0,1 1-1 0 0,-1-1 1 0 0,1 1-1 0 0,-1-1 1 0 0,1 0-1 0 0,-1 0 1 0 0,1-1-1 0 0,0 1 1 0 0,0-1-1 0 0,-1 0 1 0 0,1 0-1 0 0,0 0 1 0 0,-1 0-1 0 0,1-1 1 0 0,0 1-1 0 0,-1-1 1 0 0,1 0-1 0 0,0 0 1 0 0,-1 0-1 0 0,1-1 1 0 0,-1 1-1 0 0,0-1 1 0 0,1 0-1 0 0,0-1 8 0 0,-4 3 0 0 0,302-157-2067 0 0,-294 159 2079 0 0,-1 0-1 0 0,1 1 0 0 0,-1 0 0 0 0,1 0 0 0 0,-1 1 0 0 0,0 0 1 0 0,0 0-1 0 0,-1 0 0 0 0,1 1 0 0 0,-1 0 0 0 0,0 0 0 0 0,0 1 0 0 0,-1-1 1 0 0,0 1-1 0 0,0 0 0 0 0,0 1 0 0 0,-1 0 0 0 0,1-1 0 0 0,-2 1 1 0 0,1 0-1 0 0,-1 1 0 0 0,0-1 0 0 0,0 1 0 0 0,-1-1 0 0 0,0 1 1 0 0,0 3-12 0 0,1-2-61 0 0,1-1-155 0 0,15 42-634 0 0,-22-21-4325 0 0,-9-17 3739 0 0</inkml:trace>
  <inkml:trace contextRef="#ctx0" brushRef="#br0" timeOffset="84999.33">27379 6320 2064 0 0,'-6'-6'6079'0'0,"20"-41"-4598"0"0,196-303-271 0 0,-161 202-1584 0 0,-50 146 367 0 0,0 0 1 0 0,0 0-1 0 0,0 0 0 0 0,0 0 0 0 0,0 0 0 0 0,0 0 0 0 0,-1 0 0 0 0,1 0 0 0 0,-1 0 0 0 0,0 1 1 0 0,1-1-1 0 0,-1 0 0 0 0,0 1 0 0 0,0 0 0 0 0,0-1 0 0 0,0 1 0 0 0,0 0 0 0 0,0 0 0 0 0,0 0 1 0 0,0 0-1 0 0,-1 1 0 0 0,1-1 0 0 0,0 0 0 0 0,0 1 0 0 0,-1 0 0 0 0,1-1 0 0 0,0 1 0 0 0,-1 0 1 0 0,1 0-1 0 0,0 1 0 0 0,-1-1 0 0 0,1 0 0 0 0,0 1 0 0 0,-1-1 0 0 0,1 1 0 0 0,0 0 1 0 0,0 0-1 0 0,0 0 0 0 0,-1 0 0 0 0,1 0 0 0 0,0 0 0 0 0,1 0 0 0 0,-1 1 0 0 0,0-1 0 0 0,0 1 1 0 0,0-1-1 0 0,1 1 0 0 0,-1 0 0 0 0,1 0 0 0 0,-1 0 0 0 0,1 0 0 0 0,0 0 0 0 0,0 0 0 0 0,0 0 1 0 0,0 1 6 0 0,-2 4 37 0 0,1 0 0 0 0,0 1 0 0 0,1-1 0 0 0,0 1 0 0 0,0-1 1 0 0,0 1-1 0 0,1 0 0 0 0,0-1 0 0 0,1 1 0 0 0,0-1 0 0 0,0 1 1 0 0,0-1-1 0 0,1 1 0 0 0,0-1 0 0 0,1 0 0 0 0,-1 0 0 0 0,1 0 0 0 0,1 0 1 0 0,-1 0-1 0 0,1-1 0 0 0,1 0 0 0 0,-1 1 0 0 0,1-1 0 0 0,0-1 1 0 0,0 1-1 0 0,1-1 0 0 0,-1 0 0 0 0,1 0 0 0 0,6 3-37 0 0,15 24 175 0 0,-23-29-186 0 0,0-1-1 0 0,-1 1 1 0 0,1 1 0 0 0,-1-1 0 0 0,1 0 0 0 0,-1 1-1 0 0,0 0 1 0 0,-1-1 0 0 0,1 1 0 0 0,-1 0 0 0 0,0 0 0 0 0,0 1-1 0 0,0-1 1 0 0,0 0 0 0 0,-1 1 0 0 0,1-1 0 0 0,-1 1 0 0 0,0 0-1 0 0,-1-1 1 0 0,1 1 0 0 0,-1 0 0 0 0,0-1 0 0 0,0 1-1 0 0,0 0 1 0 0,-1-1 0 0 0,0 1 0 0 0,0 0 0 0 0,0-1 0 0 0,0 1-1 0 0,-1-1 1 0 0,1 0 0 0 0,-1 1 0 0 0,-1-1 0 0 0,1 0 0 0 0,0 0-1 0 0,-1 0 1 0 0,0 0 0 0 0,0-1 0 0 0,0 1 0 0 0,0-1 0 0 0,-1 0-1 0 0,-3 3 12 0 0,2-2-285 0 0,0-1 0 0 0,0 0 0 0 0,0-1-1 0 0,-1 1 1 0 0,1-1 0 0 0,-1 0 0 0 0,1 0-1 0 0,-1-1 1 0 0,0 0 0 0 0,0 0-1 0 0,0 0 1 0 0,0-1 0 0 0,0 1 0 0 0,0-1-1 0 0,0-1 1 0 0,0 1 0 0 0,1-1 0 0 0,-1 0-1 0 0,0-1 1 0 0,0 1 0 0 0,1-1 0 0 0,-1 0-1 0 0,1-1 1 0 0,-1 1 0 0 0,1-1 0 0 0,0 0-1 0 0,-2-1 286 0 0,2-10-1282 0 0</inkml:trace>
  <inkml:trace contextRef="#ctx0" brushRef="#br0" timeOffset="85248.074">27889 5892 1248 0 0,'4'-1'6271'0'0,"-15"20"-3717"0"0,48 136-193 0 0,23-64-4809 0 0,-56-95-4543 0 0,-8-10 5752 0 0</inkml:trace>
  <inkml:trace contextRef="#ctx0" brushRef="#br0" timeOffset="85495.942">27947 5574 1760 0 0,'2'-73'9820'0'0,"14"95"-17878"0"0,-12-17 6788 0 0</inkml:trace>
  <inkml:trace contextRef="#ctx0" brushRef="#br0" timeOffset="86567.219">27920 5924 2008 0 0,'35'-9'5806'0'0,"4"43"-4676"0"0,-21-1-821 0 0,-1 1 0 0 0,-1 1 0 0 0,-3 1 0 0 0,0 0 0 0 0,-2 1 0 0 0,-1 6-309 0 0,-2-25 1043 0 0,-9-42-210 0 0,-1 0-895 0 0,3 10 38 0 0,1-1-1 0 0,0 1 0 0 0,1 0 0 0 0,1 0 0 0 0,0 1 0 0 0,0-1 0 0 0,2 1 1 0 0,0 0-1 0 0,0 0 0 0 0,1 1 0 0 0,0 0 0 0 0,2 0 0 0 0,-1 0 0 0 0,1 1 0 0 0,1 1 1 0 0,0-1-1 0 0,0 2 0 0 0,1-1 0 0 0,0 2 0 0 0,2-2 25 0 0,-12 10-7 0 0,1-1 1 0 0,-1 1-1 0 0,1-1 0 0 0,0 1 1 0 0,-1 0-1 0 0,1 0 0 0 0,-1 0 1 0 0,1 0-1 0 0,0 0 0 0 0,-1 0 1 0 0,1 0-1 0 0,-1 1 0 0 0,1-1 0 0 0,0 0 1 0 0,-1 1-1 0 0,1-1 0 0 0,-1 1 1 0 0,0 0-1 0 0,1-1 0 0 0,-1 1 1 0 0,1 0-1 0 0,-1 0 0 0 0,0 0 1 0 0,0 0-1 0 0,1 0 0 0 0,-1 0 1 0 0,0 0-1 0 0,0 1 0 0 0,0-1 0 0 0,0 0 1 0 0,0 1-1 0 0,-1-1 0 0 0,1 0 1 0 0,0 1-1 0 0,-1-1 0 0 0,1 1 1 0 0,-1-1-1 0 0,1 1 0 0 0,-1 0 1 0 0,0-1-1 0 0,1 2 7 0 0,18 76-4 0 0,-18-69-23 0 0,5 144 463 0 0,-21-154-205 0 0,16-17-285 0 0,0-1-1 0 0,1 1 1 0 0,1 0-1 0 0,0 1 1 0 0,2-1 0 0 0,-1 0-1 0 0,2 1 1 0 0,0 0-1 0 0,1 0 1 0 0,1 1 0 0 0,0 0-1 0 0,1 0 1 0 0,1 1-1 0 0,0 0 1 0 0,1 1-1 0 0,13-12 55 0 0,-24 24-8 0 0,1 0 0 0 0,0 0 0 0 0,0 0-1 0 0,0 0 1 0 0,-1 1 0 0 0,1-1 0 0 0,0 0 0 0 0,0 0-1 0 0,0 1 1 0 0,0-1 0 0 0,0 1 0 0 0,1-1-1 0 0,-1 1 1 0 0,0 0 0 0 0,0-1 0 0 0,0 1 0 0 0,0 0-1 0 0,0 0 1 0 0,1-1 0 0 0,-1 1 0 0 0,0 0-1 0 0,0 0 1 0 0,0 1 0 0 0,1-1 0 0 0,-1 0 0 0 0,0 0-1 0 0,0 0 1 0 0,0 1 0 0 0,0-1 0 0 0,0 1-1 0 0,1-1 1 0 0,-1 1 0 0 0,0-1 0 0 0,0 1 0 0 0,0-1-1 0 0,0 1 1 0 0,0 0 0 0 0,-1 0 0 0 0,1 0-1 0 0,0-1 1 0 0,0 1 0 0 0,0 0 0 0 0,-1 0-1 0 0,1 0 1 0 0,0 0 0 0 0,-1 0 0 0 0,1 0 0 0 0,-1 1-1 0 0,0-1 1 0 0,1 0 0 0 0,-1 0 0 0 0,1 1 8 0 0,25 79-23 0 0,-19-54-17 0 0,-6-19 5 0 0,0-1 0 0 0,1 1 0 0 0,0-1 0 0 0,0 1 0 0 0,1-1 1 0 0,0 0-1 0 0,0 0 0 0 0,1 0 0 0 0,0 0 0 0 0,0 0 0 0 0,1-1 1 0 0,-1 0-1 0 0,1 0 0 0 0,1 0 0 0 0,-1 0 0 0 0,1-1 0 0 0,0 0 1 0 0,0 0-1 0 0,1-1 0 0 0,-1 0 0 0 0,1 0 0 0 0,0 0 0 0 0,0-1 1 0 0,0 0-1 0 0,1 0 0 0 0,-1-1 0 0 0,1 0 0 0 0,-1 0 35 0 0,3-1-147 0 0,0 0-1 0 0,0-1 1 0 0,-1 0-1 0 0,1 0 1 0 0,0-1-1 0 0,0-1 0 0 0,-1 1 1 0 0,1-2-1 0 0,-1 1 1 0 0,1-1-1 0 0,-1 0 1 0 0,0-1-1 0 0,0 0 1 0 0,-1-1-1 0 0,1 0 1 0 0,-1 0-1 0 0,0-1 0 0 0,0 0 1 0 0,-1 0-1 0 0,0-1 1 0 0,0 0-1 0 0,0 0 1 0 0,-1 0-1 0 0,0-1 1 0 0,0 0-1 0 0,-1 0 1 0 0,0-1-1 0 0,-1 0 1 0 0,0 1-1 0 0,0-1 0 0 0,-1-1 1 0 0,0 1-1 0 0,0 0 1 0 0,0-9 147 0 0,5-43 2955 0 0,-8 60-2642 0 0,-1 0-274 0 0,1 0 0 0 0,-1 0 0 0 0,1 1-1 0 0,-1-1 1 0 0,1 0 0 0 0,-1 1 0 0 0,0-1 0 0 0,1 0-1 0 0,-1 1 1 0 0,0-1 0 0 0,1 1 0 0 0,-1-1 0 0 0,0 1-1 0 0,0 0 1 0 0,0-1 0 0 0,1 1 0 0 0,-1 0 0 0 0,0-1 0 0 0,0 1-1 0 0,0 0 1 0 0,0 0 0 0 0,0 0 0 0 0,0 0 0 0 0,0 0-1 0 0,0 0 1 0 0,1 0 0 0 0,-1 0 0 0 0,0 0 0 0 0,0 0-1 0 0,0 0 1 0 0,0 1 0 0 0,0-1 0 0 0,0 0 0 0 0,1 1 0 0 0,-1-1-1 0 0,0 0 1 0 0,0 1 0 0 0,0-1 0 0 0,1 1 0 0 0,-1-1-1 0 0,0 1 1 0 0,1 0 0 0 0,-1-1 0 0 0,0 1 0 0 0,1 0-1 0 0,-1-1 1 0 0,1 1-39 0 0,-4 5 35 0 0,0 0 0 0 0,0 1 0 0 0,0-1 0 0 0,1 1 0 0 0,0 0 0 0 0,0-1 0 0 0,1 1 0 0 0,0 1-1 0 0,0-1 1 0 0,1 0 0 0 0,0 0 0 0 0,0 1 0 0 0,1-1 0 0 0,0 0 0 0 0,0 1 0 0 0,1-1 0 0 0,-1 0 0 0 0,2 1 0 0 0,-1-1 0 0 0,1 0-1 0 0,0 0 1 0 0,0 0 0 0 0,1 0 0 0 0,0 0 0 0 0,0-1 0 0 0,1 1 0 0 0,0-1 0 0 0,0 0 0 0 0,0 0 0 0 0,1 0 0 0 0,0-1-1 0 0,0 0 1 0 0,2 2-35 0 0,-6-7-133 0 0,-1 1 0 0 0,0-1 0 0 0,1 0-1 0 0,-1 1 1 0 0,1-1 0 0 0,-1 0 0 0 0,1 1-1 0 0,-1-1 1 0 0,1 0 0 0 0,-1 0 0 0 0,1 0-1 0 0,-1 1 1 0 0,1-1 0 0 0,-1 0 0 0 0,1 0-1 0 0,-1 0 1 0 0,1 0 0 0 0,-1 0 0 0 0,1 0-1 0 0,-1 0 1 0 0,1 0 0 0 0,-1 0 0 0 0,1 0 0 0 0,-1 0-1 0 0,1 0 1 0 0,-1-1 0 0 0,1 1 0 0 0,-1 0-1 0 0,1 0 1 0 0,-1-1 0 0 0,1 1 0 0 0,-1 0-1 0 0,1 0 1 0 0,-1-1 0 0 0,1 1 0 0 0,-1 0-1 0 0,0-1 1 0 0,1 1 0 0 0,-1-1 0 0 0,0 1-1 0 0,1-1 1 0 0,-1 1 0 0 0,0 0 0 0 0,0-1-1 0 0,1 1 1 0 0,-1-1 0 0 0,0 1 0 0 0,0-1-1 0 0,0 1 1 0 0,0-1 0 0 0,0 1 0 0 0,0-1-1 0 0,1 0 1 0 0,-1 1 0 0 0,0-1 0 0 0,-1 1-1 0 0,1-1 1 0 0,0 1 0 0 0,0-1 0 0 0,0 1-1 0 0,0-1 1 0 0,0 1 0 0 0,0-1 0 0 0,-1 0 133 0 0,0-14-448 0 0,-4-5-865 0 0</inkml:trace>
  <inkml:trace contextRef="#ctx0" brushRef="#br0" timeOffset="86814.194">28862 5637 2116 0 0,'-2'-7'1588'0'0,"-1"1"-260"0"0,2 0-287 0 0,-1 1-129 0 0,-3 2-56 0 0,2-1-304 0 0,-2 2-100 0 0,2 1-180 0 0,-2-1-128 0 0,0 4-132 0 0,4-2-192 0 0,1 3 28 0 0,0 1-484 0 0,1-1-588 0 0,3 0-212 0 0,0 3 79 0 0,1-3 53 0 0,0 2 20 0 0</inkml:trace>
  <inkml:trace contextRef="#ctx0" brushRef="#br0" timeOffset="87066.907">29147 5573 1268 0 0,'0'8'3791'0'0,"-11"27"-2269"0"0,2-6-1049 0 0,1 1-1 0 0,1 0 1 0 0,1 0 0 0 0,2 0-1 0 0,1 1 1 0 0,2 0-1 0 0,1-1 1 0 0,1 1 0 0 0,2 6-473 0 0,-1 44 395 0 0,-3-55-449 0 0,0-16-66 0 0,0-1 0 0 0,0 1 0 0 0,1-1-1 0 0,0 1 1 0 0,0-1 0 0 0,1 1 0 0 0,0-1 0 0 0,1 0 0 0 0,0 1 0 0 0,1-1 0 0 0,0 0 0 0 0,0 0 0 0 0,1-1 0 0 0,0 1-1 0 0,1-1 1 0 0,-1 0 0 0 0,2 0 0 0 0,4 7 120 0 0,38-8-6603 0 0,-17-20 5340 0 0</inkml:trace>
  <inkml:trace contextRef="#ctx0" brushRef="#br0" timeOffset="87331.427">29400 6062 1184 0 0,'-1'0'102'0'0,"-1"0"-1"0"0,1 0 0 0 0,0 0 1 0 0,0-1-1 0 0,0 1 1 0 0,-1 0-1 0 0,1-1 0 0 0,0 1 1 0 0,0 0-1 0 0,0-1 1 0 0,0 1-1 0 0,0-1 1 0 0,0 0-1 0 0,0 1 0 0 0,0-1 1 0 0,0 0-1 0 0,0 0 1 0 0,0 1-1 0 0,0-1 0 0 0,1 0 1 0 0,-1 0-1 0 0,0 0 1 0 0,1 0-1 0 0,-1 0 1 0 0,0 0-1 0 0,1 0 0 0 0,-1 0 1 0 0,1-1-1 0 0,0 1 1 0 0,-1 0-1 0 0,1 0 1 0 0,0 0-1 0 0,0 0 0 0 0,0-1 1 0 0,-1 1-1 0 0,1 0 1 0 0,0 0-1 0 0,1 0 0 0 0,-1-1 1 0 0,0 1-1 0 0,0 0 1 0 0,0 0-1 0 0,1 0 1 0 0,-1 0-1 0 0,1 0 0 0 0,-1 0 1 0 0,1-1-1 0 0,-1 1 1 0 0,1 0-1 0 0,0 0 0 0 0,-1 0 1 0 0,1 1-1 0 0,0-1 1 0 0,0 0-1 0 0,0 0 1 0 0,-1 0-1 0 0,1 0 0 0 0,0 1 1 0 0,0-1-1 0 0,0 0 1 0 0,0 1-1 0 0,1-1 0 0 0,-1 1 1 0 0,0 0-1 0 0,0-1 1 0 0,0 1-1 0 0,0 0 1 0 0,0-1-1 0 0,1 1 0 0 0,-1 0-101 0 0,-15 2 88 0 0,1 2-1 0 0,-1-1 0 0 0,1 1 0 0 0,0 1 0 0 0,0 1 1 0 0,0 0-1 0 0,0 0 0 0 0,1 1 0 0 0,0 1 0 0 0,1 0 0 0 0,0 0 1 0 0,0 2-1 0 0,1-1 0 0 0,0 1 0 0 0,0 0 0 0 0,1 1 1 0 0,-5 8-88 0 0,13-18 26 0 0,1-1-29 0 0,59 7 46 0 0,77-69 485 0 0,-147 113-1201 0 0,12-50-62 0 0,1 2-394 0 0,26 14-3039 0 0,-22-17 2965 0 0</inkml:trace>
  <inkml:trace contextRef="#ctx0" brushRef="#br0" timeOffset="87628.317">29593 5903 1824 0 0,'63'96'2519'0'0,"-1"68"568"0"0,-59-127-1142 0 0,-3-36-1332 0 0,0-1-3 0 0,0 0-52 0 0,-23 4 962 0 0,20-15-1506 0 0,0-1 0 0 0,0 0-1 0 0,2 0 1 0 0,-1 0 0 0 0,2 0-1 0 0,-1-1 1 0 0,2 1 0 0 0,0 0-1 0 0,0 0 1 0 0,1 0 0 0 0,0 0-1 0 0,1 0 1 0 0,1 1 0 0 0,0-1-1 0 0,0 1 1 0 0,1 0 0 0 0,1 0-1 0 0,0 0 1 0 0,0 1 0 0 0,1 0-1 0 0,0 0 1 0 0,1 1 0 0 0,4-5-14 0 0,79-81-5277 0 0,-68 83 1110 0 0,-20 12 2784 0 0</inkml:trace>
  <inkml:trace contextRef="#ctx0" brushRef="#br0" timeOffset="87877.304">30013 6026 2572 0 0,'13'10'9137'0'0,"3"6"-6064"0"0,-11-1-5124 0 0,-22-8-4183 0 0,-37-3 2411 0 0,38-4 2669 0 0</inkml:trace>
  <inkml:trace contextRef="#ctx0" brushRef="#br0" timeOffset="83693.325">25921 5988 1484 0 0,'-7'-5'221'0'0,"0"0"-1"0"0,0 1 1 0 0,-1 0 0 0 0,1 0-1 0 0,-1 1 1 0 0,0-1-1 0 0,0 2 1 0 0,0-1 0 0 0,0 1-1 0 0,-1 1 1 0 0,1-1-1 0 0,-1 1 1 0 0,1 1 0 0 0,-1-1-1 0 0,1 2 1 0 0,-1-1-1 0 0,1 1 1 0 0,-1 0 0 0 0,1 1-1 0 0,0 0 1 0 0,0 0-1 0 0,-1 1 1 0 0,-2 1-221 0 0,-4 1 168 0 0,-1 0 0 0 0,0 1 0 0 0,1 0 0 0 0,0 2 0 0 0,1-1 0 0 0,0 2 0 0 0,0 0-1 0 0,0 1 1 0 0,1 0 0 0 0,1 1 0 0 0,0 0 0 0 0,0 1 0 0 0,1 0 0 0 0,1 1 0 0 0,0 0 0 0 0,1 1 0 0 0,0 0 0 0 0,1 1 0 0 0,-1 3-168 0 0,7-15 32 0 0,1-1-1 0 0,0 1 1 0 0,0-1-1 0 0,0 1 1 0 0,0 0 0 0 0,0-1-1 0 0,1 1 1 0 0,-1 0 0 0 0,1 0-1 0 0,0-1 1 0 0,0 1-1 0 0,0 0 1 0 0,0 0 0 0 0,0 0-1 0 0,1-1 1 0 0,-1 1 0 0 0,1 0-1 0 0,0 0 1 0 0,0-1-1 0 0,0 1 1 0 0,0-1 0 0 0,0 1-1 0 0,0-1 1 0 0,1 1 0 0 0,-1-1-1 0 0,1 1 1 0 0,0-1-1 0 0,0 0 1 0 0,0 0 0 0 0,0 0-1 0 0,0 0 1 0 0,0-1 0 0 0,0 1-1 0 0,0 0 1 0 0,1-1-1 0 0,-1 1 1 0 0,1-1 0 0 0,-1 0-1 0 0,1 0 1 0 0,0 0 0 0 0,-1 0-1 0 0,1-1 1 0 0,0 1-1 0 0,0-1 1 0 0,-1 1 0 0 0,1-1-1 0 0,0 0 1 0 0,0 0 0 0 0,1 0-32 0 0,138-14 143 0 0,-117 6-156 0 0,-1-1 1 0 0,0-1-1 0 0,0-1 1 0 0,-1-1-1 0 0,0-1 1 0 0,-1-1-1 0 0,-1-1 1 0 0,15-13 12 0 0,24 145-327 0 0,-55-111 11 0 0,2-1 1 0 0,-1 1-1 0 0,1-1 1 0 0,-1 0-1 0 0,1-1 1 0 0,1 0-1 0 0,-1 0 0 0 0,1-1 1 0 0,-1 1-1 0 0,1-2 1 0 0,0 1-1 0 0,0-1 0 0 0,0 0 1 0 0,0-1-1 0 0,1 0 1 0 0,-1 0-1 0 0,0-1 0 0 0,0 0 1 0 0,1 0-1 0 0,-1-1 1 0 0,0 0-1 0 0,0-1 1 0 0,1 1-1 0 0,-1-2 316 0 0,6-5-801 0 0</inkml:trace>
  <inkml:trace contextRef="#ctx0" brushRef="#br0" timeOffset="84036.37">26215 5922 2324 0 0,'16'27'706'0'0,"-1"0"0"0"0,-2 1-1 0 0,-1 0 1 0 0,-1 1 0 0 0,-1 0-1 0 0,-2 1 1 0 0,-1 0 0 0 0,-1 0 0 0 0,-2 1-1 0 0,0 0 1 0 0,-2 23-706 0 0,-2-51 86 0 0,0-1 0 0 0,-1 1 0 0 0,1-1 0 0 0,0 1 0 0 0,-1-1-1 0 0,1 1 1 0 0,-1-1 0 0 0,0 1 0 0 0,0-1 0 0 0,0 0 0 0 0,0 1 0 0 0,0-1 0 0 0,-1 0 0 0 0,1 0 0 0 0,-1 0 0 0 0,1 0 0 0 0,-1 0 0 0 0,0 0 0 0 0,1 0 0 0 0,-1 0-1 0 0,0-1 1 0 0,-1 1 0 0 0,1-1 0 0 0,0 0 0 0 0,0 1 0 0 0,0-1 0 0 0,-1 0 0 0 0,1 0 0 0 0,-1 0 0 0 0,1-1 0 0 0,-1 1 0 0 0,1-1 0 0 0,-1 1 0 0 0,1-1-86 0 0,-9-77 817 0 0,21 52-1102 0 0,0 1 1 0 0,2 0-1 0 0,1 1 1 0 0,0 0-1 0 0,2 1 1 0 0,1 0-1 0 0,0 2 1 0 0,2 0-1 0 0,0 0 1 0 0,1 2-1 0 0,1 0 1 0 0,5-2 284 0 0,-8 4-774 0 0,16-21-6123 0 0,-33 34 5732 0 0</inkml:trace>
  <inkml:trace contextRef="#ctx0" brushRef="#br0" timeOffset="84331.426">26590 6104 1824 0 0,'146'-1'5178'0'0,"67"-67"-2798"0"0,-189 59-1864 0 0,-25 9-502 0 0,1-1 0 0 0,0 1 0 0 0,0 0 0 0 0,-1-1 1 0 0,1 1-1 0 0,0-1 0 0 0,0 1 0 0 0,0 0 0 0 0,0-1 1 0 0,-1 1-1 0 0,1-1 0 0 0,0 1 0 0 0,0 0 0 0 0,0-1 1 0 0,0 1-1 0 0,0-1 0 0 0,0 1 0 0 0,0-1 0 0 0,0 1 1 0 0,0 0-1 0 0,1-1 0 0 0,-1 1 0 0 0,0-1 0 0 0,0 1 1 0 0,0 0-1 0 0,0-1 0 0 0,1 1 0 0 0,-1-1 0 0 0,0 1 1 0 0,0 0-1 0 0,1-1 0 0 0,-1 1 0 0 0,0 0 0 0 0,0 0 1 0 0,1-1-1 0 0,-1 1 0 0 0,0 0 0 0 0,1-1 0 0 0,-1 1 1 0 0,0 0-1 0 0,1 0 0 0 0,-1 0 0 0 0,1 0 0 0 0,-1-1 1 0 0,0 1-1 0 0,1 0 0 0 0,0 0-14 0 0,-49 1 488 0 0,11 6-269 0 0,19-5-101 0 0,0 1 0 0 0,-1 1-1 0 0,1 0 1 0 0,1 2 0 0 0,-1 0 0 0 0,1 0 0 0 0,0 2-1 0 0,0 0 1 0 0,1 1 0 0 0,-14 11-118 0 0,28-19 7 0 0,0 1-1 0 0,0 0 1 0 0,1 0 0 0 0,-1-1 0 0 0,1 1-1 0 0,0 0 1 0 0,-1 0 0 0 0,1 1 0 0 0,0-1-1 0 0,0 0 1 0 0,0 0 0 0 0,1 0 0 0 0,-1 1-1 0 0,0-1 1 0 0,1 0 0 0 0,0 1 0 0 0,-1-1-1 0 0,1 1 1 0 0,0-1 0 0 0,0 0 0 0 0,0 1-1 0 0,1-1 1 0 0,-1 0 0 0 0,0 1 0 0 0,1-1-1 0 0,0 0 1 0 0,0 1 0 0 0,-1-1 0 0 0,1 0-1 0 0,0 0 1 0 0,1 0 0 0 0,-1 0 0 0 0,0 0-1 0 0,1 0 1 0 0,-1 0 0 0 0,1 0 0 0 0,-1 0-1 0 0,1-1 1 0 0,0 1 0 0 0,0-1 0 0 0,0 1-1 0 0,0-1 1 0 0,0 0 0 0 0,0 1 0 0 0,0-1-1 0 0,1 0-6 0 0,104 51-1055 0 0,-68-42-729 0 0,0-2 1 0 0,0-1-1 0 0,1-2 1 0 0,0-2-1 0 0,33-2 1784 0 0,-47-1-1255 0 0</inkml:trace>
  <inkml:trace contextRef="#ctx0" brushRef="#br0" timeOffset="81344.636">22644 6218 1504 0 0,'10'1'4021'0'0,"22"-2"-3216"0"0,-16 1-223 0 0,16-5-393 0 0,0-1 1 0 0,0-1-1 0 0,0-1 0 0 0,-1-3 1 0 0,0 0-1 0 0,-1-2 0 0 0,21-12-189 0 0,-46 23 8 0 0,2 0-5 0 0,1-1 0 0 0,0-1 0 0 0,-1 1 0 0 0,0-1 0 0 0,0-1 0 0 0,0 1 0 0 0,0-1 0 0 0,-1 0 0 0 0,0-1 0 0 0,0 1 0 0 0,0-1 0 0 0,-1-1 0 0 0,0 1 0 0 0,0-1 0 0 0,2-2-3 0 0,-25-9 85 0 0,5 12-14 0 0,0 1-1 0 0,0 1 0 0 0,0 0 1 0 0,0 1-1 0 0,-1 0 0 0 0,1 1 1 0 0,-1 0-1 0 0,0 2 0 0 0,0-1 1 0 0,0 2-1 0 0,-12 1-70 0 0,-12-1 271 0 0,16 0-164 0 0,1 2 0 0 0,-1 1 0 0 0,1 0 0 0 0,0 2 0 0 0,0 0 0 0 0,1 1 0 0 0,0 1 0 0 0,0 1 0 0 0,1 1 0 0 0,-3 3-107 0 0,18-11 30 0 0,1 0 0 0 0,0 1 0 0 0,-1-1 0 0 0,1 1 0 0 0,0-1 0 0 0,1 1 0 0 0,-1 0 0 0 0,0 0 0 0 0,1 1 0 0 0,0-1 0 0 0,-1 0 0 0 0,1 1 0 0 0,1-1 0 0 0,-1 1 0 0 0,0 0 0 0 0,1 0 0 0 0,0 0-1 0 0,0-1 1 0 0,0 1 0 0 0,0 0 0 0 0,1 0 0 0 0,-1 0 0 0 0,1 1 0 0 0,0-1 0 0 0,0 0 0 0 0,1 0 0 0 0,-1 0 0 0 0,2 2-30 0 0,5 5 32 0 0,1 0 0 0 0,0-1-1 0 0,1 0 1 0 0,0-1 0 0 0,0 0-1 0 0,1 0 1 0 0,1-1 0 0 0,-1 0 0 0 0,1-1-1 0 0,0 0 1 0 0,1-1 0 0 0,0 0 0 0 0,0-1-1 0 0,0 0 1 0 0,0-1 0 0 0,1-1 0 0 0,3 1-32 0 0,231 30-3513 0 0,-123-35-2301 0 0,-83-9 4512 0 0</inkml:trace>
  <inkml:trace contextRef="#ctx0" brushRef="#br0" timeOffset="81653.519">23311 6017 1428 0 0,'13'41'4436'0'0,"47"143"339"0"0,-47-160-2696 0 0,-12-24-1779 0 0,4-2 27 0 0,15-11-364 0 0,0 0 1 0 0,-1-1 0 0 0,0-1 0 0 0,-1-1 0 0 0,-1-1 0 0 0,-1 0 0 0 0,0-1 0 0 0,-1 0 0 0 0,-1-2 0 0 0,-1 0 0 0 0,0 0 0 0 0,-1-4 36 0 0,17-19-914 0 0,-16 4-2605 0 0,-13 37 1969 0 0,0 2 98 0 0,0-7-1217 0 0,0 5 1369 0 0</inkml:trace>
  <inkml:trace contextRef="#ctx0" brushRef="#br0" timeOffset="81996.01">23855 6173 1108 0 0,'22'-3'467'0'0,"-1"0"-1"0"0,0-2 1 0 0,0 0-1 0 0,-1-2 1 0 0,1 0 0 0 0,-1-1-1 0 0,-1-1 1 0 0,0-1-1 0 0,0 0 1 0 0,5-5-467 0 0,-23 14 26 0 0,1 1 0 0 0,-1 0 0 0 0,0 0 1 0 0,0 0-1 0 0,1-1 0 0 0,-1 1 0 0 0,0-1 0 0 0,0 1 1 0 0,0-1-1 0 0,1 1 0 0 0,-1-1 0 0 0,0 0 0 0 0,0 1 1 0 0,0-1-1 0 0,0 0 0 0 0,0 0 0 0 0,0 0 0 0 0,0 0 1 0 0,0 0-1 0 0,-1 0 0 0 0,1 0 0 0 0,0 0 0 0 0,-1 0 1 0 0,1 0-1 0 0,0 0 0 0 0,-1-1 0 0 0,1 1 0 0 0,-1 0 0 0 0,0 0 1 0 0,1-1-1 0 0,-1 1 0 0 0,0 0 0 0 0,0 0 0 0 0,0-1 1 0 0,0 1-1 0 0,0 0 0 0 0,0-1 0 0 0,0 1 0 0 0,-1 0 1 0 0,1 0-1 0 0,0-1 0 0 0,-1 1 0 0 0,1 0 0 0 0,-1 0 1 0 0,1-1-1 0 0,-1 1 0 0 0,1 0 0 0 0,-1 0 0 0 0,0 0 1 0 0,0 0-1 0 0,1 0 0 0 0,-1 0 0 0 0,0 0 0 0 0,0 0 1 0 0,0 0-1 0 0,0 1 0 0 0,0-1 0 0 0,0 0 0 0 0,-1 0 1 0 0,1 1-1 0 0,0-1 0 0 0,0 1 0 0 0,0-1 0 0 0,-1 1 0 0 0,1 0 1 0 0,0-1-1 0 0,0 1 0 0 0,-1 0 0 0 0,1 0-26 0 0,-99-8 1250 0 0,94 8-1180 0 0,-12 0 77 0 0,0 0 0 0 0,0 2 0 0 0,0 0 0 0 0,0 1 0 0 0,0 1 0 0 0,0 1 0 0 0,1 0 0 0 0,0 1 0 0 0,0 1 0 0 0,0 1 0 0 0,1 0 0 0 0,0 1 0 0 0,1 1 0 0 0,0 0 0 0 0,-6 6-147 0 0,19-14 29 0 0,0 1 0 0 0,0-1 0 0 0,1 0 0 0 0,-1 1 0 0 0,0-1 0 0 0,1 1 0 0 0,-1 0 0 0 0,1-1 0 0 0,0 1 0 0 0,0 0-1 0 0,0 0 1 0 0,0 0 0 0 0,1-1 0 0 0,-1 1 0 0 0,1 0 0 0 0,0 0 0 0 0,-1 0 0 0 0,2 0 0 0 0,-1 0 0 0 0,0 0 0 0 0,0 0 0 0 0,1 0-1 0 0,0 0 1 0 0,-1 0 0 0 0,1 0 0 0 0,0 0 0 0 0,0-1 0 0 0,1 1 0 0 0,-1 0 0 0 0,1-1 0 0 0,-1 1 0 0 0,1-1 0 0 0,0 0 0 0 0,0 1 0 0 0,0-1-1 0 0,0 0 1 0 0,0 0 0 0 0,0 0 0 0 0,1 0 0 0 0,-1-1 0 0 0,1 1 0 0 0,-1 0 0 0 0,2-1-29 0 0,120 61 180 0 0,66-35-2981 0 0,-183-27 2403 0 0,0 0 0 0 0,0 0 0 0 0,0-1 1 0 0,0 0-1 0 0,0-1 0 0 0,-1 0 0 0 0,1 0 0 0 0,0 0 1 0 0,-1-1-1 0 0,1 1 0 0 0,-1-2 0 0 0,0 1 0 0 0,0-1 1 0 0,0 0-1 0 0,0 0 0 0 0,-1 0 0 0 0,2-3 398 0 0,1-6-1158 0 0</inkml:trace>
  <inkml:trace contextRef="#ctx0" brushRef="#br0" timeOffset="82417.935">24244 6032 1428 0 0,'26'137'6421'0'0,"-26"-136"-6047"0"0,-2 18 959 0 0,1-19-1312 0 0,0 1 1 0 0,0-1-1 0 0,0 1 1 0 0,0-1 0 0 0,0 1-1 0 0,0-1 1 0 0,0 0-1 0 0,0 1 1 0 0,1-1 0 0 0,-1 0-1 0 0,0 0 1 0 0,0 0-1 0 0,0 0 1 0 0,0 0 0 0 0,0 0-1 0 0,-1 0 1 0 0,1 0-1 0 0,1 0 1 0 0,-1 0 0 0 0,0-1-1 0 0,0 1 1 0 0,0 0-1 0 0,0 0 1 0 0,0-1 0 0 0,0 1-1 0 0,0-1 1 0 0,0 1-1 0 0,0-1 1 0 0,0 0 0 0 0,1 1-1 0 0,-1-1 1 0 0,0 0-1 0 0,1 1 1 0 0,-1-1 0 0 0,0 0-1 0 0,1 0 1 0 0,-1 1-1 0 0,1-1 1 0 0,-1 0 0 0 0,1 0-1 0 0,-1 0 1 0 0,1 0-1 0 0,0 0 1 0 0,-1 0 0 0 0,1 0-1 0 0,0 0 1 0 0,0 0-1 0 0,0 0 1 0 0,0 0 0 0 0,-1 0-1 0 0,2 0 1 0 0,-1 0-1 0 0,0 0 1 0 0,0 0 0 0 0,0 0-1 0 0,0 0 1 0 0,1 0-1 0 0,-1 0 1 0 0,0 0 0 0 0,1 0-1 0 0,-1 1 1 0 0,1-1-1 0 0,-1 0 1 0 0,1 0 0 0 0,-1 0-1 0 0,1 0 1 0 0,0 1-1 0 0,-1-1 1 0 0,1 0 0 0 0,0 0-22 0 0,1-10-26 0 0,1 0 1 0 0,0-1-1 0 0,1 1 1 0 0,0 0 0 0 0,0 1-1 0 0,1-1 1 0 0,1 1-1 0 0,0 0 1 0 0,0 0-1 0 0,1 1 1 0 0,0-1 0 0 0,1 2-1 0 0,0-1 1 0 0,0 1-1 0 0,1 0 1 0 0,0 1 25 0 0,-8 6-8 0 0,1 0 1 0 0,-1 1-1 0 0,0-1 0 0 0,1 1 1 0 0,-1-1-1 0 0,1 1 0 0 0,-1-1 0 0 0,1 1 1 0 0,-1 0-1 0 0,1 0 0 0 0,-1 0 1 0 0,1 0-1 0 0,-1 0 0 0 0,1 0 1 0 0,-1 0-1 0 0,1 1 0 0 0,-1-1 0 0 0,0 0 1 0 0,1 1-1 0 0,-1-1 0 0 0,1 1 1 0 0,-1-1-1 0 0,0 1 0 0 0,1 0 1 0 0,-1 0-1 0 0,0 0 0 0 0,0-1 1 0 0,1 1-1 0 0,-1 0 0 0 0,0 1 0 0 0,0-1 1 0 0,0 0-1 0 0,0 0 0 0 0,-1 0 1 0 0,1 1-1 0 0,0-1 0 0 0,0 0 1 0 0,-1 1-1 0 0,1-1 0 0 0,-1 0 0 0 0,1 1 1 0 0,-1-1-1 0 0,1 2 8 0 0,26 72 245 0 0,-25-68-229 0 0,2 12 26 0 0,1-1-1 0 0,1 0 1 0 0,1 0 0 0 0,1 0-1 0 0,0-1 1 0 0,1 0-1 0 0,1 0 1 0 0,0-1 0 0 0,3 1-42 0 0,-10-15-222 0 0,0-1 1 0 0,0 0 0 0 0,1 0-1 0 0,-1 0 1 0 0,0-1 0 0 0,1 1-1 0 0,-1-1 1 0 0,0 0 0 0 0,1 0-1 0 0,-1 0 1 0 0,0 0 0 0 0,1 0-1 0 0,-1-1 1 0 0,0 1 0 0 0,1-1-1 0 0,-1 0 1 0 0,0 0 0 0 0,0 0-1 0 0,0-1 1 0 0,0 1 0 0 0,0-1-1 0 0,0 0 1 0 0,0 0 0 0 0,0 0-1 0 0,-1 0 1 0 0,1 0 0 0 0,-1 0-1 0 0,1-1 1 0 0,-1 1 0 0 0,0-1-1 0 0,0 0 1 0 0,0 1 0 0 0,-1-1-1 0 0,1 0 1 0 0,0 0 0 0 0,0-2 221 0 0,9-16-1274 0 0</inkml:trace>
  <inkml:trace contextRef="#ctx0" brushRef="#br0" timeOffset="82819.099">24793 5666 1684 0 0,'-19'1'4050'0'0,"-15"50"-2102"0"0,26-25-1635 0 0,1 1 1 0 0,1 0-1 0 0,1 0 1 0 0,2 1-1 0 0,1-1 0 0 0,1 1 1 0 0,1 0-1 0 0,1-1 1 0 0,2 1-1 0 0,0-1 0 0 0,2 0 1 0 0,4 12-314 0 0,-3-2 137 0 0,-4-25-52 0 0,-2-4-23 0 0,1 0-1 0 0,0 0 1 0 0,0 0 0 0 0,1 0-1 0 0,0 0 1 0 0,0 0 0 0 0,1 0-1 0 0,0 0 1 0 0,0-1 0 0 0,1 0-1 0 0,0 0 1 0 0,0 0 0 0 0,1 0-1 0 0,3 4-61 0 0,-1-10 29 0 0,-1 0 0 0 0,1-1 0 0 0,0 1 0 0 0,-1-2 0 0 0,1 1 0 0 0,-1-1 0 0 0,1 0 0 0 0,-1 0 0 0 0,1 0-1 0 0,-1-1 1 0 0,0 0 0 0 0,1-1 0 0 0,-1 1 0 0 0,0-1 0 0 0,-1 0 0 0 0,1-1 0 0 0,-1 1 0 0 0,1-1 0 0 0,-1 0-29 0 0,9-4 35 0 0,6-4-87 0 0,0 2-1 0 0,0 0 0 0 0,1 1 1 0 0,0 1-1 0 0,1 1 0 0 0,0 1 0 0 0,0 0 1 0 0,0 2-1 0 0,21-1 53 0 0,-41 7 10 0 0,0 0 0 0 0,0 0 0 0 0,-1 0 0 0 0,1 0-1 0 0,-1 0 1 0 0,1 0 0 0 0,-1 1 0 0 0,1-1 0 0 0,-1 0 0 0 0,0 1 0 0 0,0-1-1 0 0,-1 1 1 0 0,1 0 0 0 0,0-1 0 0 0,-1 1 0 0 0,1 0 0 0 0,-1-1 0 0 0,0 1 0 0 0,0 0-1 0 0,0-1 1 0 0,-1 1 0 0 0,1 0 0 0 0,0-1 0 0 0,-1 1 0 0 0,0 0 0 0 0,1-1-1 0 0,-1 1 1 0 0,0-1 0 0 0,-1 1 0 0 0,1-1 0 0 0,0 0 0 0 0,-1 1 0 0 0,1-1-1 0 0,-1 0 1 0 0,1 0 0 0 0,-1 0 0 0 0,0 0 0 0 0,-2 1-10 0 0,-55 43-344 0 0,51-43-172 0 0,1 0 1 0 0,-1 0-1 0 0,0-1 1 0 0,0 0-1 0 0,0-1 0 0 0,0 1 1 0 0,-1-2-1 0 0,1 1 1 0 0,0-1-1 0 0,0 0 1 0 0,0-1-1 0 0,-1 0 1 0 0,1 0-1 0 0,0-1 0 0 0,0 0 1 0 0,0 0-1 0 0,1-1 1 0 0,-1 0-1 0 0,-5-3 516 0 0,-13-10-1506 0 0</inkml:trace>
  <inkml:trace contextRef="#ctx0" brushRef="#br0" timeOffset="83085.152">24566 5930 1756 0 0,'0'0'157'0'0,"0"-1"1"0"0,1 1-1 0 0,-1 0 0 0 0,0-1 1 0 0,0 1-1 0 0,1 0 0 0 0,-1-1 1 0 0,0 1-1 0 0,0 0 0 0 0,1-1 1 0 0,-1 1-1 0 0,0 0 0 0 0,0-1 1 0 0,0 1-1 0 0,0-1 0 0 0,0 1 1 0 0,0 0-1 0 0,0-1 0 0 0,0 1 1 0 0,0-1-1 0 0,0 1 0 0 0,0 0 1 0 0,0-1-1 0 0,0 1 0 0 0,0-1 1 0 0,0 1-1 0 0,0 0 0 0 0,0-1 1 0 0,0 1-1 0 0,0-1 0 0 0,-1 1 0 0 0,1 0 1 0 0,0-1-1 0 0,0 1 0 0 0,0 0 1 0 0,-1-1-1 0 0,1 1 0 0 0,0 0 1 0 0,0-1-1 0 0,-1 1 0 0 0,1 0 1 0 0,0 0-1 0 0,-1-1 0 0 0,1 1 1 0 0,-1 0-158 0 0,45-9 996 0 0,240-10-1525 0 0,-63 7-6122 0 0,-183 8 5495 0 0</inkml:trace>
  <inkml:trace contextRef="#ctx0" brushRef="#br0" timeOffset="79571.454">20501 5882 1624 0 0,'-42'0'3458'0'0,"-41"71"-941"0"0,75-60-2280 0 0,1 2 0 0 0,1-1 0 0 0,0 0-1 0 0,0 1 1 0 0,1 0 0 0 0,1 1 0 0 0,0-1 0 0 0,1 1-1 0 0,0 0 1 0 0,1-1 0 0 0,1 1 0 0 0,0 0-1 0 0,1 0 1 0 0,0 0 0 0 0,1 0 0 0 0,2 11-237 0 0,101 401 1879 0 0,-102-421-2038 0 0,-1 1 0 0 0,1-1 0 0 0,-2 0 0 0 0,1 1 0 0 0,0-1 0 0 0,-1 1 0 0 0,0-1 0 0 0,0 1 0 0 0,-1-1-1 0 0,0 0 1 0 0,0 1 0 0 0,0-1 0 0 0,0 0 0 0 0,-1 1 0 0 0,0-1 0 0 0,0 0 0 0 0,0 0 0 0 0,-1 0 0 0 0,0-1 0 0 0,0 1 0 0 0,0-1 0 0 0,0 1 0 0 0,-1-1-1 0 0,1 0 1 0 0,-1 0 0 0 0,0-1 0 0 0,0 1 0 0 0,-1-1 0 0 0,1 0 0 0 0,-1 0 0 0 0,0 0 0 0 0,0 0 0 0 0,1-1 0 0 0,-2 0 0 0 0,1 0 0 0 0,0-1-1 0 0,0 1 1 0 0,-1-1 0 0 0,-2 0 159 0 0,-102-14-4155 0 0,70-1 2859 0 0</inkml:trace>
  <inkml:trace contextRef="#ctx0" brushRef="#br0" timeOffset="80442.099">19965 6284 1140 0 0,'-11'-1'5456'0'0,"51"-1"-4354"0"0,472-66-352 0 0,-208 17-1423 0 0,-304 51 688 0 0,0-1-1 0 0,0 1 0 0 0,0-1 0 0 0,0 1 0 0 0,0-1 0 0 0,0 1 1 0 0,0-1-1 0 0,-1 1 0 0 0,1-1 0 0 0,0 1 0 0 0,1-1 0 0 0,-1 1 1 0 0,0-1-1 0 0,0 1 0 0 0,0-1 0 0 0,0 1 0 0 0,0-1 0 0 0,0 1 1 0 0,1-1-1 0 0,-1 1 0 0 0,0-1 0 0 0,0 1 0 0 0,1-1 0 0 0,-1 1 1 0 0,0 0-1 0 0,1-1 0 0 0,-1 1 0 0 0,0 0 0 0 0,1-1 0 0 0,-1 1 1 0 0,1 0-1 0 0,-1-1 0 0 0,0 1 0 0 0,1 0 0 0 0,-1 0 0 0 0,1-1 1 0 0,-1 1-1 0 0,1 0 0 0 0,-1 0 0 0 0,1 0 0 0 0,-1 0 0 0 0,1 0 1 0 0,-1 0-1 0 0,1 0 0 0 0,-1 0 0 0 0,1 0 0 0 0,-1 0 0 0 0,1 0-14 0 0,-104 31 598 0 0,94-27-552 0 0,0 1 0 0 0,0 1-1 0 0,0-1 1 0 0,0 1 0 0 0,1 1-1 0 0,0 0 1 0 0,1 0-1 0 0,0 1 1 0 0,0-1 0 0 0,0 1-1 0 0,1 1 1 0 0,0 0 0 0 0,1-1-1 0 0,0 2 1 0 0,0-1-1 0 0,1 0 1 0 0,0 1 0 0 0,0 0-1 0 0,2 0 1 0 0,-1 0-1 0 0,1 0 1 0 0,0 1 0 0 0,1-1-1 0 0,0 1-45 0 0,2-8 12 0 0,0 0-1 0 0,0 0 0 0 0,1-1 0 0 0,-1 1 1 0 0,1 0-1 0 0,-1 0 0 0 0,1-1 1 0 0,0 1-1 0 0,0-1 0 0 0,0 0 1 0 0,0 1-1 0 0,0-1 0 0 0,1 0 0 0 0,-1 0 1 0 0,1 0-1 0 0,-1-1 0 0 0,1 1 1 0 0,-1-1-1 0 0,1 1 0 0 0,0-1 0 0 0,0 0 1 0 0,0 0-1 0 0,0 0 0 0 0,0 0 1 0 0,0-1-1 0 0,0 1 0 0 0,0-1 1 0 0,0 0-1 0 0,0 0 0 0 0,0 0 0 0 0,1 0 1 0 0,-1 0-1 0 0,0-1 0 0 0,0 1 1 0 0,0-1-12 0 0,8-5-51 0 0,-2 1 1 0 0,1-1 0 0 0,0-1 0 0 0,-1 1-1 0 0,-1-2 1 0 0,1 1 0 0 0,-1-1 0 0 0,0-1 0 0 0,-1 1-1 0 0,0-1 1 0 0,0 0 0 0 0,-1-1 0 0 0,0 0-1 0 0,-1 0 1 0 0,0 0 0 0 0,0-1 0 0 0,-1 1 0 0 0,0-4 50 0 0,87-126-596 0 0,-90 138 595 0 0,0 1-1 0 0,0 0 0 0 0,1 0 1 0 0,-1-1-1 0 0,0 1 0 0 0,1 0 1 0 0,-1 0-1 0 0,1 0 1 0 0,-1 0-1 0 0,1 1 0 0 0,0-1 1 0 0,-1 0-1 0 0,1 1 1 0 0,0-1-1 0 0,0 1 0 0 0,-1-1 1 0 0,1 1-1 0 0,0 0 1 0 0,0 0-1 0 0,-1 0 0 0 0,1 0 1 0 0,0 0-1 0 0,0 0 0 0 0,0 0 1 0 0,-1 1-1 0 0,1-1 1 0 0,0 0-1 0 0,-1 1 0 0 0,1 0 1 0 0,0-1-1 0 0,-1 1 1 0 0,1 0-1 0 0,-1 0 0 0 0,1 0 1 0 0,-1 0-1 0 0,1 0 1 0 0,-1 0-1 0 0,0 0 0 0 0,1 1 1 0 0,-1-1-1 0 0,0 0 0 0 0,0 1 1 0 0,0-1-1 0 0,0 1 1 0 0,0-1-1 0 0,0 1 0 0 0,-1 0 1 0 0,1-1-1 0 0,0 1 1 0 0,-1 0-1 0 0,1 0 0 0 0,-1 1 2 0 0,19 94 878 0 0,-20-93-846 0 0,0 0-1 0 0,1 0 1 0 0,-1 0-1 0 0,1-1 1 0 0,0 1-1 0 0,1 0 1 0 0,-1 0-1 0 0,1 0 1 0 0,-1 0-1 0 0,1 0 1 0 0,0 0-1 0 0,0-1 1 0 0,1 1-1 0 0,-1 0 1 0 0,1-1-1 0 0,0 1 1 0 0,0-1-1 0 0,0 0 1 0 0,0 0-1 0 0,1 0 0 0 0,-1 0 1 0 0,1 0-1 0 0,0 0 1 0 0,0 0-1 0 0,0-1 1 0 0,0 0-1 0 0,0 1 1 0 0,0-1-1 0 0,1 0 1 0 0,-1-1-1 0 0,1 1 1 0 0,0 0-1 0 0,-1-1 1 0 0,1 0-1 0 0,3 1-31 0 0,9-1-45 0 0,1 0 0 0 0,-1-1 0 0 0,1-1 0 0 0,-1-1-1 0 0,0 0 1 0 0,1-1 0 0 0,-1 0 0 0 0,0-2 0 0 0,-1 0-1 0 0,1 0 1 0 0,-1-2 0 0 0,0 0 0 0 0,-1 0 0 0 0,1-1-1 0 0,-1-1 1 0 0,-1-1 0 0 0,0 0 0 0 0,0 0 0 0 0,4-6 45 0 0,-4-21 134 0 0,-13 36-17 0 0,-12-17 280 0 0,11 16-370 0 0,0 1-1 0 0,0 0 1 0 0,0 0 0 0 0,-1 0-1 0 0,1 0 1 0 0,0 0-1 0 0,-1 0 1 0 0,1 0 0 0 0,-1 1-1 0 0,1-1 1 0 0,-1 0-1 0 0,1 1 1 0 0,-1-1 0 0 0,1 1-1 0 0,-1 0 1 0 0,0-1-1 0 0,1 1 1 0 0,-1 0-1 0 0,1 0 1 0 0,-1 0 0 0 0,0 0-1 0 0,1 0 1 0 0,-1 1-1 0 0,0-1 1 0 0,1 0 0 0 0,-1 1-1 0 0,1-1 1 0 0,-1 1-1 0 0,1-1 1 0 0,-1 1 0 0 0,1 0-1 0 0,-1 0 1 0 0,1 0-1 0 0,0 0 1 0 0,-1 0-1 0 0,1 0 1 0 0,0 0 0 0 0,0 0-1 0 0,0 0 1 0 0,0 1-1 0 0,0-1 1 0 0,0 0 0 0 0,0 1-1 0 0,0-1 1 0 0,0 1-1 0 0,1-1 1 0 0,-1 1 0 0 0,1-1-1 0 0,-1 2-26 0 0,-7 86 257 0 0,85 26-485 0 0,-3-56-3073 0 0,-73-59 3020 0 0,14 6-1530 0 0,-9-9-1668 0 0,3-7 2237 0 0</inkml:trace>
  <inkml:trace contextRef="#ctx0" brushRef="#br0" timeOffset="80754.12">21585 6054 1532 0 0,'19'17'641'0'0,"-1"0"0"0"0,-1 1 0 0 0,0 1 0 0 0,-1 1 0 0 0,-1 0 0 0 0,-1 1 0 0 0,-1 0 0 0 0,-1 2 0 0 0,9 21-641 0 0,-18-42 106 0 0,0 1 1 0 0,-1 0 0 0 0,1 0-1 0 0,-1 0 1 0 0,0 0-1 0 0,1 0 1 0 0,-2 1 0 0 0,1-1-1 0 0,0 0 1 0 0,-1 1 0 0 0,1 0-1 0 0,-1-1 1 0 0,0 1 0 0 0,0 0-1 0 0,-1-1 1 0 0,1 1-1 0 0,-1 0 1 0 0,0 0 0 0 0,0 0-1 0 0,0-1 1 0 0,0 1 0 0 0,-1 0-1 0 0,1 0 1 0 0,-1 0 0 0 0,0-1-1 0 0,0 1 1 0 0,-1 0-1 0 0,1-1 1 0 0,-1 1 0 0 0,1-1-1 0 0,-1 0 1 0 0,0 1 0 0 0,-1-1-1 0 0,1 0 1 0 0,0 0 0 0 0,-1-1-1 0 0,0 1 1 0 0,1 0-1 0 0,-1-1 1 0 0,0 1 0 0 0,-1-1-1 0 0,1 0 1 0 0,0 0 0 0 0,0 0-1 0 0,-1-1 1 0 0,1 1-1 0 0,-1-1 1 0 0,0 0-107 0 0,2 0 45 0 0,-1 0 1 0 0,1-1-1 0 0,-1 1 0 0 0,0-1 0 0 0,1 1 0 0 0,-1-1 1 0 0,0 0-1 0 0,1 0 0 0 0,-1-1 0 0 0,0 1 1 0 0,1 0-1 0 0,-1-1 0 0 0,0 1 0 0 0,1-1 1 0 0,-1 0-1 0 0,1 0 0 0 0,-1 0 0 0 0,1 0 0 0 0,0-1 1 0 0,-1 1-1 0 0,1 0 0 0 0,0-1 0 0 0,0 0 1 0 0,0 0-1 0 0,0 1 0 0 0,0-1 0 0 0,0 0 0 0 0,1 0 1 0 0,-1-1-1 0 0,1 1 0 0 0,-1 0 0 0 0,1 0 1 0 0,0-1-1 0 0,0 1 0 0 0,0-1 0 0 0,0 1 0 0 0,0-1 1 0 0,0 0-1 0 0,1 1 0 0 0,0-1 0 0 0,-1 0 1 0 0,1 1-1 0 0,0-1 0 0 0,0 0 0 0 0,0 1 0 0 0,1-1 1 0 0,-1-1-46 0 0,5-8-134 0 0,-1-1 1 0 0,2 1 0 0 0,0 1 0 0 0,0-1-1 0 0,1 1 1 0 0,0 0 0 0 0,1 1 0 0 0,1-1-1 0 0,-1 1 1 0 0,2 1 0 0 0,-1 0 0 0 0,1 0-1 0 0,0 1 1 0 0,1 1 0 0 0,0-1 0 0 0,5-1 133 0 0,203-96-6961 0 0,-200 97 5852 0 0,11-4-233 0 0,-8 3 101 0 0</inkml:trace>
  <inkml:trace contextRef="#ctx0" brushRef="#br0" timeOffset="77122.714">17391 5984 1508 0 0,'11'-18'5746'0'0,"-4"31"-3611"0"0,-2 47-2219 0 0,-5-48 568 0 0,28 161 547 0 0,1 51-3408 0 0,-29-220 2127 0 0,-1 0 0 0 0,1-1 0 0 0,0 1-1 0 0,-1 0 1 0 0,0 0 0 0 0,0-1-1 0 0,0 1 1 0 0,-1 0 0 0 0,1-1-1 0 0,-1 1 1 0 0,0-1 0 0 0,0 0 0 0 0,0 1-1 0 0,0-1 1 0 0,0 0 0 0 0,-1 0-1 0 0,0 0 1 0 0,1-1 0 0 0,-1 1 0 0 0,0-1-1 0 0,0 1 1 0 0,-1-1 250 0 0,-10 5-1409 0 0</inkml:trace>
  <inkml:trace contextRef="#ctx0" brushRef="#br0" timeOffset="77996.539">17039 6243 1900 0 0,'15'1'4405'0'0,"84"1"-3029"0"0,-22-13-1606 0 0,-1-2 0 0 0,0-4 0 0 0,-1-3 1 0 0,-1-4-1 0 0,2-4 230 0 0,-69 26 133 0 0,0 0 1 0 0,1-1-1 0 0,-1 0 1 0 0,0 0-1 0 0,-1-1 0 0 0,1 0 1 0 0,0 0-1 0 0,-1 0 1 0 0,0-1-1 0 0,0 0 0 0 0,0 0 1 0 0,-1-1-1 0 0,0 0 1 0 0,0 0-1 0 0,0 0 0 0 0,-1 0 1 0 0,0-1-1 0 0,0 0 1 0 0,0 1-1 0 0,-1-1 0 0 0,0-1 1 0 0,-1 1-1 0 0,0 0 1 0 0,0-1-1 0 0,1-5-133 0 0,-3 12 183 0 0,0 1-28 0 0,0 0-35 0 0,-3-13 468 0 0,1 229 50 0 0,13-34-17 0 0,-11-37 389 0 0,2-176-1063 0 0,1 0 0 0 0,1 0 0 0 0,2 0 0 0 0,1 1 0 0 0,1 0 0 0 0,2 0 0 0 0,1 1 1 0 0,2-1 52 0 0,-13 28-7 0 0,0 0 1 0 0,1 0 0 0 0,0 0 0 0 0,-1 0 0 0 0,1 0 0 0 0,0 1 0 0 0,0-1 0 0 0,0 0 0 0 0,0 1 0 0 0,0-1 0 0 0,1 0 0 0 0,-1 1 0 0 0,0 0 0 0 0,1-1 0 0 0,-1 1 0 0 0,1 0 0 0 0,-1 0 0 0 0,1-1 0 0 0,0 1 0 0 0,0 1 0 0 0,-1-1 0 0 0,1 0 0 0 0,0 0 0 0 0,0 1 0 0 0,0-1 0 0 0,0 1 0 0 0,0-1 0 0 0,0 1 0 0 0,0 0 0 0 0,0 0 0 0 0,-1 0 0 0 0,1 0 0 0 0,0 0 0 0 0,0 0 0 0 0,0 0 0 0 0,0 1 0 0 0,0-1 0 0 0,0 1 0 0 0,0 0 0 0 0,0-1 0 0 0,0 1 0 0 0,-1 0 0 0 0,1 0 0 0 0,0 0 0 0 0,-1 0 0 0 0,1 0 0 0 0,-1 1 0 0 0,1-1 0 0 0,-1 0 0 0 0,1 1 0 0 0,-1-1 0 0 0,0 1 0 0 0,0-1 0 0 0,0 1 0 0 0,0 0 0 0 0,0-1 0 0 0,0 1 0 0 0,0 0 0 0 0,0 0 0 0 0,-1 0 0 0 0,1 0 0 0 0,-1 0 6 0 0,37 54 23 0 0,-32-45 7 0 0,1 0-1 0 0,1 0 1 0 0,-1 0 0 0 0,2 0-1 0 0,0-1 1 0 0,0-1 0 0 0,0 1-1 0 0,1-1 1 0 0,1-1 0 0 0,0 1 0 0 0,0-2-1 0 0,0 1 1 0 0,1-2 0 0 0,0 1-1 0 0,0-1 1 0 0,1-1 0 0 0,0 0-1 0 0,0-1 1 0 0,4 1-30 0 0,0-2-40 0 0,0-2-1 0 0,0 0 1 0 0,0 0-1 0 0,1-2 1 0 0,-1 0 0 0 0,0-1-1 0 0,0 0 1 0 0,0-2-1 0 0,0 1 1 0 0,-1-2-1 0 0,1 0 1 0 0,-1-1-1 0 0,0-1 1 0 0,-1 0-1 0 0,1-1 1 0 0,-2 0 0 0 0,1-2-1 0 0,-1 1 1 0 0,0-1-1 0 0,-1-1 1 0 0,0 0-1 0 0,-1-1 1 0 0,0 0-1 0 0,7-13 41 0 0,-16 22-15 0 0,1 0-1 0 0,-1 0 0 0 0,0 0 1 0 0,-1 0-1 0 0,1-1 0 0 0,-1 1 0 0 0,1-1 1 0 0,-1 1-1 0 0,0-1 0 0 0,0 0 0 0 0,-1 1 1 0 0,1-1-1 0 0,-1 0 0 0 0,0 0 0 0 0,0 1 1 0 0,0-1-1 0 0,0 0 0 0 0,-1 0 1 0 0,1 1-1 0 0,-1-1 0 0 0,0 0 0 0 0,0 1 1 0 0,0-1-1 0 0,-1 1 0 0 0,1-1 0 0 0,-1 1 1 0 0,0 0-1 0 0,0 0 0 0 0,0 0 0 0 0,0 0 1 0 0,-1 0-1 0 0,1 0 0 0 0,-1 0 1 0 0,0 1-1 0 0,1-1 0 0 0,-1 1 0 0 0,-1 0 1 0 0,1 0-1 0 0,0 0 0 0 0,0 0 0 0 0,-1 1 1 0 0,1-1-1 0 0,-1 1 0 0 0,1 0 0 0 0,-1 0 1 0 0,1 0-1 0 0,-1 0 0 0 0,0 1 1 0 0,0-1-1 0 0,1 1 0 0 0,-1 0 0 0 0,0 0 16 0 0,-12-1 27 0 0,1 0 0 0 0,0 1-1 0 0,-1 0 1 0 0,1 1 0 0 0,0 1-1 0 0,-1 0 1 0 0,1 1 0 0 0,0 1-1 0 0,1 0 1 0 0,-1 1 0 0 0,1 1-1 0 0,0 0 1 0 0,0 1 0 0 0,1 1-1 0 0,-1 0 1 0 0,2 0 0 0 0,-1 2-1 0 0,1-1 1 0 0,1 2 0 0 0,0-1-1 0 0,0 1 1 0 0,1 1 0 0 0,1 0-1 0 0,-4 5-26 0 0,12-14 5 0 0,0 0 0 0 0,0 0-1 0 0,0 1 1 0 0,0-1-1 0 0,0 0 1 0 0,1 1 0 0 0,-1-1-1 0 0,1 0 1 0 0,0 1 0 0 0,0-1-1 0 0,0 1 1 0 0,0-1-1 0 0,1 0 1 0 0,0 1 0 0 0,-1-1-1 0 0,1 0 1 0 0,0 0-1 0 0,1 1 1 0 0,-1-1 0 0 0,0 0-1 0 0,1 0 1 0 0,0 0-1 0 0,0-1 1 0 0,-1 1 0 0 0,2 0-1 0 0,-1-1 1 0 0,0 1 0 0 0,1-1-1 0 0,-1 1 1 0 0,1-1-1 0 0,-1 0 1 0 0,1 0 0 0 0,0-1-1 0 0,0 1 1 0 0,0 0-1 0 0,0-1 1 0 0,0 0 0 0 0,0 0-1 0 0,1 0 1 0 0,1 1-5 0 0,136 28-763 0 0,-110-31-219 0 0,0 0-1 0 0,0-2 1 0 0,0-1-1 0 0,-1-1 1 0 0,1-2-1 0 0,-1-1 1 0 0,-1-2-1 0 0,21-9 983 0 0,-14 2-1402 0 0</inkml:trace>
  <inkml:trace contextRef="#ctx0" brushRef="#br0" timeOffset="78263.217">18804 6078 1652 0 0,'-4'2'191'0'0,"0"-1"-1"0"0,0 1 1 0 0,0 0-1 0 0,1 0 1 0 0,-1 0-1 0 0,1 0 1 0 0,0 1-1 0 0,-1-1 1 0 0,1 1-1 0 0,0 0 1 0 0,0 0-1 0 0,1 0 1 0 0,-1 0-1 0 0,1 0 1 0 0,-1 1-1 0 0,1-1 0 0 0,0 1 1 0 0,0 0-1 0 0,1-1 1 0 0,-1 1-1 0 0,1 0 1 0 0,0 0-1 0 0,0 0 1 0 0,0 0-1 0 0,0 0 1 0 0,1 0-1 0 0,0 1 1 0 0,0-1-1 0 0,0 0 1 0 0,0 0-1 0 0,1 3-190 0 0,6 10 284 0 0,1-1-1 0 0,1 0 0 0 0,0-1 0 0 0,1 0 0 0 0,1 0 1 0 0,0-1-1 0 0,1 0 0 0 0,0-1 0 0 0,4 3-283 0 0,35 40 701 0 0,-48-54-665 0 0,0 0 1 0 0,0 1-1 0 0,-1-1 1 0 0,1 1-1 0 0,-1 0 1 0 0,0 0-1 0 0,0 0 1 0 0,0 0-1 0 0,0 0 1 0 0,0 0-1 0 0,-1 1 1 0 0,1-1-1 0 0,-1 1 1 0 0,0-1-1 0 0,0 1 1 0 0,0-1-1 0 0,-1 1 1 0 0,1 0-1 0 0,-1-1 1 0 0,0 1-1 0 0,0 0 1 0 0,0-1-1 0 0,-1 1 1 0 0,1 0-1 0 0,-1-1 1 0 0,0 1-1 0 0,0-1 1 0 0,0 1-1 0 0,0-1 0 0 0,0 1 1 0 0,-1-1-1 0 0,0 0 1 0 0,0 0-1 0 0,0 1 1 0 0,0-1-1 0 0,0-1 1 0 0,0 1-1 0 0,-1 0 1 0 0,0-1-1 0 0,1 1 1 0 0,-1-1-1 0 0,0 0 1 0 0,0 1-1 0 0,0-1 1 0 0,0-1-1 0 0,-1 1 1 0 0,1 0-1 0 0,0-1 1 0 0,-1 0-1 0 0,-2 1-36 0 0,-6 3-170 0 0,-1-1-1 0 0,0 0 1 0 0,0-1-1 0 0,-1 0 1 0 0,1-1-1 0 0,-1 0 1 0 0,1-2 0 0 0,-1 1-1 0 0,1-1 1 0 0,-13-3 170 0 0,22 3-207 0 0,0-1 1 0 0,0 0-1 0 0,-1 0 1 0 0,1 0-1 0 0,0 0 1 0 0,0-1-1 0 0,1 1 0 0 0,-1-1 1 0 0,0 0-1 0 0,0-1 1 0 0,1 1-1 0 0,0 0 1 0 0,-1-1-1 0 0,1 0 1 0 0,0 0-1 0 0,0 0 1 0 0,0 0-1 0 0,1 0 1 0 0,-1-1-1 0 0,1 1 1 0 0,0-1-1 0 0,0 0 1 0 0,-1-1 206 0 0,-3-32-2711 0 0,6 25 1421 0 0</inkml:trace>
  <inkml:trace contextRef="#ctx0" brushRef="#br0" timeOffset="78575.906">18885 6083 2832 0 0,'-7'12'4387'0'0,"-15"13"-3937"0"0,17-20 53 0 0,-174 176 3076 0 0,-1 0-3898 0 0,163-167-1756 0 0,21-24-3493 0 0,7-4 4265 0 0,3-1 33 0 0</inkml:trace>
  <inkml:trace contextRef="#ctx0" brushRef="#br0" timeOffset="78918.044">18952 6392 1936 0 0,'36'-1'710'0'0,"0"-2"0"0"0,-1-1 0 0 0,1-2 1 0 0,-1-1-1 0 0,-1-2 0 0 0,1-1 0 0 0,-1-2 0 0 0,31-15-710 0 0,-14 7 620 0 0,47-40 444 0 0,-96 58-901 0 0,-18-12 259 0 0,4 11-282 0 0,1 1-1 0 0,-1 1 1 0 0,0 0 0 0 0,0 0-1 0 0,0 1 1 0 0,0 0-1 0 0,0 1 1 0 0,0 1-1 0 0,0 0 1 0 0,0 0-1 0 0,1 1 1 0 0,-12 5-140 0 0,15-7 60 0 0,0 0-1 0 0,0 1 1 0 0,0 0-1 0 0,0 0 1 0 0,1 1-1 0 0,-1 0 1 0 0,1 0-1 0 0,-1 1 0 0 0,1 0 1 0 0,0 0-1 0 0,1 1 1 0 0,-1-1-1 0 0,1 2 1 0 0,0-1-1 0 0,0 1 1 0 0,0 0-1 0 0,1 0 1 0 0,0 0-1 0 0,0 1 1 0 0,1-1-1 0 0,0 1 1 0 0,0 1-1 0 0,0-1 1 0 0,1 0-1 0 0,0 1 1 0 0,-1 3-60 0 0,7-3-18 0 0,-1 0 0 0 0,1 0 1 0 0,1 0-1 0 0,-1-1 0 0 0,1 0 1 0 0,1 1-1 0 0,-1-1 0 0 0,1-1 0 0 0,0 1 1 0 0,1-1-1 0 0,0 0 0 0 0,0 0 1 0 0,0-1-1 0 0,1 1 0 0 0,-1-2 0 0 0,1 1 1 0 0,0-1-1 0 0,1 0 0 0 0,-1 0 1 0 0,1 0-1 0 0,7 1 18 0 0,156 57-2245 0 0,5-35-3715 0 0,-153-26 4703 0 0,2-1-21 0 0</inkml:trace>
  <inkml:trace contextRef="#ctx0" brushRef="#br0" timeOffset="76282.341">15759 6537 1028 0 0,'79'-113'7655'0'0,"-78"110"-7629"0"0,0 1-1 0 0,0-1 0 0 0,-1 1 0 0 0,1-1 1 0 0,-1 1-1 0 0,1-1 0 0 0,-1 1 0 0 0,0-1 1 0 0,0 0-1 0 0,0 1 0 0 0,-1-1 0 0 0,1 1 1 0 0,0-1-1 0 0,-1 1 0 0 0,0-1 0 0 0,1 1 0 0 0,-1-1 1 0 0,0 1-1 0 0,0 0 0 0 0,-1-1 0 0 0,1 1 1 0 0,0 0-1 0 0,-1 0 0 0 0,1 0 0 0 0,-1 0 1 0 0,0 0-1 0 0,0 0 0 0 0,0 0 0 0 0,0 1 0 0 0,0-1 1 0 0,0 1-1 0 0,0-1 0 0 0,0 1 0 0 0,-1 0 1 0 0,1 0-1 0 0,0 0 0 0 0,-1 0 0 0 0,1 0 1 0 0,-1 1-1 0 0,1-1 0 0 0,-1 1 0 0 0,1-1 1 0 0,-1 1-1 0 0,0 0 0 0 0,1 0 0 0 0,-1 0 0 0 0,1 0 1 0 0,-1 1-1 0 0,1-1 0 0 0,-1 1 0 0 0,1 0 1 0 0,-1-1-1 0 0,-1 2-25 0 0,-6 1 18 0 0,1 0 0 0 0,0 0 1 0 0,-1 1-1 0 0,1 0 0 0 0,1 0 0 0 0,-1 1 0 0 0,1 1 1 0 0,0-1-1 0 0,0 1 0 0 0,0 1 0 0 0,1-1 1 0 0,0 1-1 0 0,0 1 0 0 0,1-1 0 0 0,0 1 1 0 0,0 0-1 0 0,1 1 0 0 0,0-1 0 0 0,0 1 0 0 0,1 0 1 0 0,0 0-1 0 0,1 0 0 0 0,0 1 0 0 0,0-1 1 0 0,1 1-1 0 0,0 0 0 0 0,0 4-18 0 0,4-9 40 0 0,0 1-1 0 0,0-1 1 0 0,0 0-1 0 0,1 0 1 0 0,-1 0-1 0 0,1 0 1 0 0,1 0 0 0 0,-1 0-1 0 0,1-1 1 0 0,-1 0-1 0 0,1 0 1 0 0,0 0-1 0 0,1 0 1 0 0,-1 0-1 0 0,1-1 1 0 0,-1 0 0 0 0,1 0-1 0 0,0 0 1 0 0,0-1-1 0 0,1 1 1 0 0,-1-1-1 0 0,0-1 1 0 0,1 1 0 0 0,-1-1-1 0 0,1 0 1 0 0,0 0-1 0 0,-1 0 1 0 0,1-1-1 0 0,4 0-39 0 0,-2-1-31 0 0,1 0-1 0 0,-1-1 1 0 0,-1-1-1 0 0,1 1 1 0 0,0-1-1 0 0,-1-1 1 0 0,1 1-1 0 0,-1-1 1 0 0,0 0-1 0 0,0-1 1 0 0,-1 0-1 0 0,1 0 1 0 0,-1 0-1 0 0,0-1 1 0 0,0 0-1 0 0,-1 0 1 0 0,0 0-1 0 0,0-1 1 0 0,0 0-1 0 0,-1 0 1 0 0,0 0-1 0 0,0 0 1 0 0,-1-1-1 0 0,0 1 1 0 0,0-1-1 0 0,-1 0 1 0 0,0 0-1 0 0,0 0 1 0 0,-1 0-1 0 0,0 0 1 0 0,-1-1-1 0 0,1 1 0 0 0,-2 0 1 0 0,1 0 31 0 0,0 5 6 0 0,1 0 0 0 0,-1 0 1 0 0,0 0-1 0 0,0 0 0 0 0,-1 0 0 0 0,1 0 0 0 0,-1 0 1 0 0,1 1-1 0 0,-1-1 0 0 0,0 0 0 0 0,0 0 1 0 0,0 1-1 0 0,0-1 0 0 0,0 0 0 0 0,-1 1 0 0 0,1-1 1 0 0,-1 1-1 0 0,0 0 0 0 0,0-1 0 0 0,0 1 0 0 0,0 0 1 0 0,0 0-1 0 0,0 0 0 0 0,0 0 0 0 0,-1 1 1 0 0,1-1-1 0 0,-1 1 0 0 0,-1-2-6 0 0,-21 80 1 0 0,25-71-93 0 0,0 1 1 0 0,1-1 0 0 0,-1 0-1 0 0,1 1 1 0 0,0-1 0 0 0,1 0-1 0 0,-1 0 1 0 0,1 0 0 0 0,1 0-1 0 0,-1 0 1 0 0,1 0 0 0 0,0 0-1 0 0,0-1 1 0 0,1 0 0 0 0,-1 1-1 0 0,1-1 1 0 0,0-1-1 0 0,1 1 1 0 0,-1 0 0 0 0,1-1-1 0 0,0 0 1 0 0,0 0 0 0 0,0-1-1 0 0,1 1 1 0 0,-1-1 0 0 0,1 0-1 0 0,0-1 1 0 0,0 1 0 0 0,0-1-1 0 0,0 0 1 0 0,0-1 0 0 0,0 1-1 0 0,0-1 1 0 0,6 0 91 0 0,-5-3-123 0 0,0-1 1 0 0,0 1-1 0 0,0-1 1 0 0,0 0-1 0 0,-1-1 1 0 0,0 0-1 0 0,1 0 1 0 0,-1 0-1 0 0,-1-1 1 0 0,1 0-1 0 0,-1 0 1 0 0,0 0-1 0 0,0-1 0 0 0,0 0 1 0 0,-1 0-1 0 0,1 0 1 0 0,-2 0-1 0 0,1-1 1 0 0,-1 1-1 0 0,0-1 1 0 0,0 0-1 0 0,-1 0 1 0 0,0 0-1 0 0,1-2 123 0 0,8-20-117 0 0</inkml:trace>
  <inkml:trace contextRef="#ctx0" brushRef="#br0" timeOffset="76670.554">16114 6341 4616 0 0,'50'-297'3897'0'0,"-50"267"-1962"0"0,-6 42-1302 0 0,-8 47-340 0 0,8-32-238 0 0,0 0 0 0 0,2 1 0 0 0,1-1 0 0 0,1 1-1 0 0,1-1 1 0 0,2 1 0 0 0,0-1 0 0 0,2 1 0 0 0,1-1 0 0 0,2 0 0 0 0,0 0 0 0 0,2 0 0 0 0,0-1 0 0 0,11 21-55 0 0,-17-43-45 0 0,0 0 1 0 0,1 0-1 0 0,-1 0 0 0 0,1 0 0 0 0,-1 0 0 0 0,1 0 1 0 0,0-1-1 0 0,1 1 0 0 0,-1-1 0 0 0,0 0 1 0 0,1 0-1 0 0,0 0 0 0 0,0-1 0 0 0,0 1 0 0 0,0-1 1 0 0,0 0-1 0 0,0 0 0 0 0,1-1 0 0 0,-1 1 0 0 0,1-1 1 0 0,-1 0-1 0 0,1 0 0 0 0,-1 0 0 0 0,1-1 1 0 0,0 1-1 0 0,-1-1 0 0 0,1 0 0 0 0,0-1 0 0 0,-1 1 1 0 0,4-1 44 0 0,4-4-290 0 0,0 0-1 0 0,-1-1 1 0 0,0-1 0 0 0,0 1 0 0 0,0-2 0 0 0,-1 1 0 0 0,0-2 0 0 0,0 1 0 0 0,-1-1 0 0 0,0 0 0 0 0,-1-1-1 0 0,0 0 1 0 0,-1-1 0 0 0,0 1 0 0 0,0-2 0 0 0,-1 1 0 0 0,-1 0 0 0 0,0-1 0 0 0,3-11 290 0 0,6-16-36 0 0,-3 0 0 0 0,-1-2-1 0 0,-2 1 1 0 0,-2-1 0 0 0,0-28 36 0 0,-5 63 192 0 0,0 0-1 0 0,-1 1 1 0 0,0-1-1 0 0,0 1 1 0 0,0-1-1 0 0,-1 0 1 0 0,1 1-1 0 0,-1-1 1 0 0,-1 1-1 0 0,1-1 1 0 0,-1 1-1 0 0,0 0 1 0 0,0 0-1 0 0,-1-1 1 0 0,1 1-1 0 0,-1 1 1 0 0,0-1-1 0 0,0 0 1 0 0,-1 1-1 0 0,1 0 1 0 0,-1-1 0 0 0,0 2-1 0 0,0-1 1 0 0,-5-3-192 0 0,-21 30 1406 0 0,27-12-1372 0 0,-1 0-1 0 0,1 0 1 0 0,1 0-1 0 0,0 0 0 0 0,0 1 1 0 0,1-1-1 0 0,1 0 1 0 0,0 1-1 0 0,1-1 0 0 0,0 1 1 0 0,0-1-1 0 0,1 1 1 0 0,1-1-1 0 0,0 0 1 0 0,0 0-1 0 0,1 0 0 0 0,2 3-33 0 0,45 120-1830 0 0,43 59-5578 0 0,-80-165 6140 0 0</inkml:trace>
  <inkml:trace contextRef="#ctx0" brushRef="#br0" timeOffset="104922.887">16896 1137 1216 0 0,'0'0'406'0'0,"0"0"-110"0"0,0 0-40 0 0,0 0 53 0 0,0 0-8 0 0,0 0-102 0 0,0 0 52 0 0,0 0 21 0 0,0 0 54 0 0,-12-1 70 0 0,3 4 2123 0 0,-1 0-2743 0 0,-8 4 1911 0 0,43-8-435 0 0,565-84 537 0 0,-394 58-1588 0 0,-133 18-2151 0 0,-92 30-2210 0 0,-19-6 1524 0 0,20-9 1358 0 0</inkml:trace>
  <inkml:trace contextRef="#ctx0" brushRef="#br0" timeOffset="105171.576">17127 1392 1344 0 0,'11'10'3905'0'0,"33"-9"-2987"0"0,-32-2-336 0 0,319-33 2155 0 0,-113 27-2585 0 0,-124 8-3993 0 0,-82 5 1345 0 0,-13-8 1323 0 0</inkml:trace>
  <inkml:trace contextRef="#ctx0" brushRef="#br0" timeOffset="106009.617">18116 919 2016 0 0,'19'-22'7723'0'0,"-11"32"-7011"0"0,-37 251 278 0 0,23 4 330 0 0,22-191-1138 0 0,-16-74-254 0 0,0 0-42 0 0,0 0-31 0 0,0 0-82 0 0,0 0-92 0 0,-17 5-1840 0 0,-19-105-4214 0 0,29 68 5303 0 0</inkml:trace>
  <inkml:trace contextRef="#ctx0" brushRef="#br0" timeOffset="106275.825">18109 811 2092 0 0,'4'-5'138'0'0,"-1"0"-1"0"0,1 0 1 0 0,0 1-1 0 0,1-1 1 0 0,-1 1-1 0 0,1 0 1 0 0,-1 0-1 0 0,1 1 1 0 0,1-1-1 0 0,-1 1 1 0 0,0 0-1 0 0,1 1 0 0 0,-1-1 1 0 0,1 1-1 0 0,0 0 1 0 0,0 0-1 0 0,0 1 1 0 0,0 0-1 0 0,0 0 1 0 0,0 0-1 0 0,0 1 1 0 0,0 0-1 0 0,0 0 1 0 0,0 0-1 0 0,1 1 1 0 0,-1 0-1 0 0,0 0 1 0 0,0 1-1 0 0,4 1-137 0 0,-3 4 42 0 0,0 0-1 0 0,-1 0 0 0 0,0 1 1 0 0,0-1-1 0 0,0 1 1 0 0,-1 1-1 0 0,-1-1 0 0 0,1 1 1 0 0,-2 0-1 0 0,1 0 1 0 0,-1 0-1 0 0,0 0 0 0 0,-1 1 1 0 0,0-1-1 0 0,0 1 0 0 0,-1-1 1 0 0,-1 1-1 0 0,1 0 1 0 0,-2-1-1 0 0,1 1 0 0 0,-1 0 1 0 0,-1-1-1 0 0,1 1 1 0 0,-2-1-1 0 0,1 1 0 0 0,-2-1 1 0 0,1 0-1 0 0,-1 0 1 0 0,0-1-1 0 0,-1 1 0 0 0,0-1 1 0 0,0 0-1 0 0,-1 0 1 0 0,0 0-1 0 0,0-1 0 0 0,-1 0 1 0 0,-6 5-42 0 0,3-2-126 0 0,1 0 0 0 0,-2-1 0 0 0,1 0 1 0 0,-1-1-1 0 0,-1 0 0 0 0,1-1 0 0 0,-1 0 1 0 0,-1-1-1 0 0,1 0 0 0 0,-1-1 0 0 0,0-1 0 0 0,0 0 1 0 0,0 0-1 0 0,-9 0 126 0 0,-4-15-2542 0 0,20 3 1246 0 0</inkml:trace>
  <inkml:trace contextRef="#ctx0" brushRef="#br0" timeOffset="106553.369">18951 768 988 0 0,'-26'9'624'0'0,"0"1"1"0"0,1 2-1 0 0,0 0 0 0 0,1 2 0 0 0,1 1 1 0 0,0 0-1 0 0,1 2 0 0 0,1 1 0 0 0,-11 11-624 0 0,14-12 130 0 0,1 1 0 0 0,1 0-1 0 0,0 2 1 0 0,2-1 0 0 0,0 2-1 0 0,1 0 1 0 0,1 0 0 0 0,1 2-1 0 0,1-1 1 0 0,1 1 0 0 0,1 0-1 0 0,1 1 1 0 0,1 0 0 0 0,2 0-1 0 0,0 0 1 0 0,-1 25-130 0 0,6-40-48 0 0,0-1 0 0 0,0 1-1 0 0,1-1 1 0 0,0 1 0 0 0,0-1 0 0 0,1 0 0 0 0,0 0 0 0 0,1 0 0 0 0,-1-1 0 0 0,1 1 0 0 0,1-1 0 0 0,0 0-1 0 0,0 0 1 0 0,0 0 0 0 0,1-1 0 0 0,0 1 0 0 0,0-1 0 0 0,0-1 0 0 0,1 1 0 0 0,0-1 0 0 0,0-1 0 0 0,0 1-1 0 0,2 0 49 0 0,121 31-4173 0 0,-109-36 2748 0 0</inkml:trace>
  <inkml:trace contextRef="#ctx0" brushRef="#br0" timeOffset="107115.112">19218 985 1008 0 0,'16'-38'4960'0'0,"-38"15"-3762"0"0,-6 18-1068 0 0,10 7-56 0 0,-1 0-1 0 0,1 1 1 0 0,1 1-1 0 0,-1 1 1 0 0,1 0 0 0 0,-1 1-1 0 0,2 1 1 0 0,-1 1-1 0 0,1 0 1 0 0,0 1-1 0 0,1 1 1 0 0,0 0 0 0 0,0 1-1 0 0,1 1 1 0 0,1 0-1 0 0,-7 8-73 0 0,-13 55 876 0 0,33-74-765 0 0,32 18 435 0 0,-9-21-455 0 0,1-1 0 0 0,-1-1-1 0 0,-1-1 1 0 0,1-1 0 0 0,-1-1 0 0 0,0-1-1 0 0,0-1 1 0 0,0-1-91 0 0,-15 7 30 0 0,33-4 97 0 0,-42 13-241 0 0,0 0 1 0 0,1 0-1 0 0,0 0 1 0 0,0 0-1 0 0,0 0 0 0 0,0 0 1 0 0,1 0-1 0 0,0 0 0 0 0,1 0 1 0 0,-1 0-1 0 0,1 0 1 0 0,0 0-1 0 0,1 0 0 0 0,-1 0 1 0 0,1 0-1 0 0,0 0 0 0 0,1-1 1 0 0,0 1-1 0 0,-1-1 1 0 0,2 0-1 0 0,-1 0 0 0 0,0 0 1 0 0,1 0-1 0 0,0 0 1 0 0,0-1-1 0 0,1 0 0 0 0,-1 1 1 0 0,1-2-1 0 0,0 1 0 0 0,0 0 1 0 0,0-1-1 0 0,1 0 1 0 0,-1-1-1 0 0,6 3 114 0 0,28 4-3047 0 0,-37-9 2156 0 0</inkml:trace>
  <inkml:trace contextRef="#ctx0" brushRef="#br0" timeOffset="107476.721">19780 796 1976 0 0,'12'1'4416'0'0,"-25"18"-3150"0"0,-23 21-871 0 0,-104 119 1551 0 0,139-157-1918 0 0,0 1 1 0 0,0-1 0 0 0,0 1-1 0 0,0-1 1 0 0,0 1-1 0 0,1 0 1 0 0,-1-1 0 0 0,1 1-1 0 0,-1 0 1 0 0,1 0-1 0 0,0-1 1 0 0,0 1-1 0 0,1 0 1 0 0,-1 0 0 0 0,0-1-1 0 0,1 1 1 0 0,0 0-1 0 0,-1-1 1 0 0,1 1 0 0 0,0-1-1 0 0,0 1 1 0 0,1-1-1 0 0,-1 1 1 0 0,0-1-1 0 0,1 0 1 0 0,0 0 0 0 0,-1 0-1 0 0,1 0 1 0 0,0 0-1 0 0,0 0 1 0 0,0 0 0 0 0,0 0-1 0 0,1-1 1 0 0,-1 1-1 0 0,0-1 1 0 0,1 1-1 0 0,0-1-28 0 0,110 44-161 0 0,-80-35-224 0 0,-1 1-393 0 0,46 17-5620 0 0,-69-24 5092 0 0</inkml:trace>
  <inkml:trace contextRef="#ctx0" brushRef="#br0" timeOffset="107787.625">20359 855 1008 0 0,'0'-1'180'0'0,"-1"1"-1"0"0,1 0 1 0 0,0 0 0 0 0,0 0-1 0 0,-1 0 1 0 0,1-1 0 0 0,0 1-1 0 0,0 0 1 0 0,-1 0 0 0 0,1 0-1 0 0,0-1 1 0 0,0 1 0 0 0,-1 0-1 0 0,1 0 1 0 0,0-1 0 0 0,0 1-1 0 0,0 0 1 0 0,0-1 0 0 0,0 1-1 0 0,-1 0 1 0 0,1-1 0 0 0,0 1-1 0 0,0 0 1 0 0,0 0 0 0 0,0-1-1 0 0,0 1 1 0 0,0 0 0 0 0,0-1-1 0 0,0 1 1 0 0,0 0 0 0 0,0-1-1 0 0,0 1-179 0 0,-34 19 815 0 0,20-3-673 0 0,1 1 0 0 0,0 0 1 0 0,2 0-1 0 0,0 1 0 0 0,0 0 0 0 0,2 1 0 0 0,1 1 0 0 0,0-1 0 0 0,1 1 1 0 0,0 6-143 0 0,-27 64-650 0 0,-3-47-4952 0 0,27-41 4472 0 0</inkml:trace>
  <inkml:trace contextRef="#ctx0" brushRef="#br0" timeOffset="108050.49">20005 927 1416 0 0,'2'-4'265'0'0,"0"1"0"0"0,1 0-1 0 0,-1 0 1 0 0,1 0 0 0 0,-1 0 0 0 0,1 0-1 0 0,0 1 1 0 0,0-1 0 0 0,0 1 0 0 0,0 0 0 0 0,0 0-1 0 0,1 0 1 0 0,-1 0 0 0 0,1 1 0 0 0,-1-1-1 0 0,1 1 1 0 0,-1 0 0 0 0,1 0 0 0 0,0 0-1 0 0,0 0 1 0 0,0 1 0 0 0,-1-1 0 0 0,1 1 0 0 0,0 0-1 0 0,0 1 1 0 0,0-1 0 0 0,0 0 0 0 0,-1 1-1 0 0,1 0 1 0 0,0 0 0 0 0,0 0 0 0 0,2 2-265 0 0,115 68 1416 0 0,-91-50-1057 0 0,22 14-384 0 0,60 40-1407 0 0,-35-33-3433 0 0,-59-37 2381 0 0,-17-5 1410 0 0</inkml:trace>
  <inkml:trace contextRef="#ctx0" brushRef="#br0" timeOffset="108394.286">20983 742 1292 0 0,'-208'213'6684'0'0,"158"-120"-4326"0"0,50-91-2041 0 0,3 1-13 0 0,8 2-253 0 0,1 0 0 0 0,0-1 0 0 0,0 0-1 0 0,0-1 1 0 0,0-1 0 0 0,1 0 0 0 0,-1 0 0 0 0,1-1 0 0 0,-1 0-1 0 0,1-2 1 0 0,-1 1 0 0 0,1-1 0 0 0,-1-1 0 0 0,1 0 0 0 0,-1-1-1 0 0,9-3-50 0 0,71-16-1487 0 0,-36 2-2710 0 0,-48 11 1647 0 0,-6 4 1340 0 0</inkml:trace>
  <inkml:trace contextRef="#ctx0" brushRef="#br0" timeOffset="108862.869">21268 603 2184 0 0,'-7'11'2910'0'0,"-13"36"-2075"0"0,6-2-276 0 0,2 1 1 0 0,1 0 0 0 0,3 1-1 0 0,2 0 1 0 0,1 0 0 0 0,3 0-1 0 0,4 39-559 0 0,-2-84 292 0 0,5-14-144 0 0,1 1 0 0 0,0 0-1 0 0,0 0 1 0 0,2 0-1 0 0,-1 1 1 0 0,1 0 0 0 0,1 1-1 0 0,-1-1 1 0 0,2 2 0 0 0,-1-1-1 0 0,1 2 1 0 0,1-1 0 0 0,0 1-148 0 0,-7 3-4 0 0,1 0 1 0 0,0 1 0 0 0,0 0 0 0 0,0 0-1 0 0,1 0 1 0 0,-1 1 0 0 0,1 0 0 0 0,-1 0-1 0 0,1 0 1 0 0,0 1 0 0 0,0-1 0 0 0,-1 1 0 0 0,1 1-1 0 0,0-1 1 0 0,0 1 0 0 0,0 0 0 0 0,0 0-1 0 0,0 1 1 0 0,0 0 0 0 0,0 0 0 0 0,0 0 0 0 0,-1 1-1 0 0,1 0 1 0 0,0 0 0 0 0,-1 0 0 0 0,1 1-1 0 0,-1 0 1 0 0,0 0 0 0 0,0 0 0 0 0,0 1-1 0 0,-1-1 1 0 0,1 1 0 0 0,-1 0 0 0 0,1 1 3 0 0,-2-1 1 0 0,0-1 1 0 0,0 1 0 0 0,-1 0-1 0 0,0-1 1 0 0,1 1 0 0 0,-1 0 0 0 0,-1 0-1 0 0,1 1 1 0 0,0-1 0 0 0,-1 0-1 0 0,0 0 1 0 0,0 1 0 0 0,0-1-1 0 0,-1 1 1 0 0,0-1 0 0 0,0 1-1 0 0,0-1 1 0 0,0 1 0 0 0,0-1-1 0 0,-1 1 1 0 0,0-1 0 0 0,0 0-1 0 0,0 1 1 0 0,-1-1 0 0 0,1 0-1 0 0,-1 0 1 0 0,0 0 0 0 0,0 0 0 0 0,0 0-1 0 0,-1 0 1 0 0,0-1 0 0 0,1 1-1 0 0,-4 2-1 0 0,-113 98-611 0 0,-33-31-1326 0 0,41-55-2296 0 0,40-43 1843 0 0,43 2 1222 0 0</inkml:trace>
  <inkml:trace contextRef="#ctx0" brushRef="#br0" timeOffset="109112.957">21458 600 1076 0 0,'9'1'282'0'0,"-1"0"0"0"0,0 1-1 0 0,1 0 1 0 0,-1 0 0 0 0,0 1 0 0 0,0 0 0 0 0,-1 0-1 0 0,1 1 1 0 0,-1 0 0 0 0,1 1 0 0 0,-1 0 0 0 0,-1 0-1 0 0,1 0 1 0 0,-1 1 0 0 0,0-1 0 0 0,0 2 0 0 0,2 2-282 0 0,5 4 134 0 0,-1 0 0 0 0,0 1 1 0 0,-2 1-1 0 0,1-1 0 0 0,-2 2 1 0 0,0-1-1 0 0,-1 1 1 0 0,0 0-1 0 0,-1 1 0 0 0,-1 0 1 0 0,-1 0-1 0 0,0 1 0 0 0,-2-1 1 0 0,0 1-1 0 0,0 0 1 0 0,-2 0-1 0 0,0 0 0 0 0,-1 0 1 0 0,-1 0-1 0 0,-1-1 0 0 0,0 1 1 0 0,-2 0-1 0 0,0-1 1 0 0,-2 5-135 0 0,-2-2-61 0 0,-1-1 1 0 0,-1-1 0 0 0,-1 0-1 0 0,-1 0 1 0 0,0-1 0 0 0,-1 0-1 0 0,-1-1 1 0 0,-1-1 0 0 0,0 0 0 0 0,-1-1-1 0 0,0-1 1 0 0,-18 11 60 0 0,-135 64-3404 0 0,69-62 846 0 0,56-23 1300 0 0</inkml:trace>
  <inkml:trace contextRef="#ctx0" brushRef="#br0" timeOffset="110030.564">22138 759 1552 0 0,'0'0'1040'0'0,"-23"4"2527"0"0,-5 21-2063 0 0,74-26 2359 0 0,17 0-3427 0 0,184-32-229 0 0,-77 5-3024 0 0,-105 10-3027 0 0,-70 19 4596 0 0</inkml:trace>
  <inkml:trace contextRef="#ctx0" brushRef="#br0" timeOffset="110216.539">22126 1048 2284 0 0,'12'12'1072'0'0,"8"-4"-140"0"0,5-5-148 0 0,7 1-103 0 0,5-1-37 0 0,3-1-60 0 0,3-2-208 0 0,-22 0-88 0 0,11 0-132 0 0,45-14-168 0 0,-32 7 0 0 0,3-1-544 0 0,-4-5-448 0 0,-2 2-393 0 0,-2-2 161 0 0,-5-5 8 0 0</inkml:trace>
  <inkml:trace contextRef="#ctx0" brushRef="#br0" timeOffset="110498.456">23170 598 2500 0 0,'22'-28'8420'0'0,"-44"84"-7215"0"0,17-33-1120 0 0,1 0 0 0 0,1 1 1 0 0,1 0-1 0 0,1 0 0 0 0,1 0 0 0 0,1 0 0 0 0,2-1 0 0 0,0 1 1 0 0,1-1-1 0 0,1 1 0 0 0,2-1 0 0 0,3 8-85 0 0,-1 5 4 0 0,-4 57-1509 0 0,-6-89 1264 0 0,0 0 0 0 0,0-1 1 0 0,0 1-1 0 0,0 0 0 0 0,-1-1 0 0 0,1 1 0 0 0,-1-1 1 0 0,0 1-1 0 0,0-1 0 0 0,0 0 0 0 0,-1 0 0 0 0,1 0 1 0 0,-1 0-1 0 0,0 0 0 0 0,0 0 0 0 0,0-1 0 0 0,0 0 1 0 0,0 1-1 0 0,0-1 0 0 0,-1 0 0 0 0,1-1 0 0 0,-1 1 1 0 0,1 0-1 0 0,-1-1 0 0 0,0 0 0 0 0,1 0 0 0 0,-1 0 1 0 0,0 0-1 0 0,0-1 0 0 0,0 0 0 0 0,0 1 0 0 0,0-1 1 0 0,-3-1 240 0 0,-7 1-1128 0 0</inkml:trace>
  <inkml:trace contextRef="#ctx0" brushRef="#br0" timeOffset="110762.656">23146 510 2336 0 0,'12'-10'418'0'0,"1"0"1"0"0,0 2-1 0 0,0 0 0 0 0,0 0 0 0 0,1 1 1 0 0,0 1-1 0 0,0 0 0 0 0,1 1 0 0 0,0 0 0 0 0,0 1 1 0 0,7 0-419 0 0,-17 5 64 0 0,0 1 1 0 0,-1-1 0 0 0,1 1 0 0 0,0 0 0 0 0,-1 0 0 0 0,1 1 0 0 0,-1-1-1 0 0,0 1 1 0 0,1 0 0 0 0,-2 0 0 0 0,1 1 0 0 0,0-1 0 0 0,0 1-1 0 0,-1 0 1 0 0,0-1 0 0 0,0 2 0 0 0,0-1 0 0 0,0 0 0 0 0,-1 1 0 0 0,0-1-1 0 0,0 1 1 0 0,0-1 0 0 0,0 1 0 0 0,-1 0 0 0 0,1 0 0 0 0,-1 0-1 0 0,0 3-64 0 0,1 5 12 0 0,0 1-1 0 0,-1-1 1 0 0,-1 1-1 0 0,0 0 0 0 0,-1-1 1 0 0,0 1-1 0 0,-1-1 1 0 0,-1 0-1 0 0,0 1 0 0 0,-1-1 1 0 0,0-1-1 0 0,-1 1 0 0 0,0 0 1 0 0,-1-1-1 0 0,0 0 1 0 0,-1-1-1 0 0,-1 1 0 0 0,0-1 1 0 0,0-1-1 0 0,-1 1 1 0 0,0-2-1 0 0,-1 1 0 0 0,0-1 1 0 0,-1-1-1 0 0,0 1 0 0 0,0-2 1 0 0,-4 2-12 0 0,-60 14-3316 0 0,48-44 1041 0 0,22 0 1171 0 0</inkml:trace>
  <inkml:trace contextRef="#ctx0" brushRef="#br0" timeOffset="111015.656">23809 472 2736 0 0,'-14'10'275'0'0,"0"1"0"0"0,0 0-1 0 0,1 1 1 0 0,1 1 0 0 0,0 0-1 0 0,1 1 1 0 0,0 0 0 0 0,1 0-1 0 0,1 1 1 0 0,0 0 0 0 0,1 1 0 0 0,1 0-1 0 0,0 0 1 0 0,1 1 0 0 0,1 0-1 0 0,1 0 1 0 0,0 0 0 0 0,1 1-1 0 0,1-1 1 0 0,0 1 0 0 0,2-1-1 0 0,0 1 1 0 0,1-1 0 0 0,0 1 0 0 0,2-1-1 0 0,0 1 1 0 0,4 9-275 0 0,0-9-63 0 0,1-2 0 0 0,1 1 1 0 0,0-1-1 0 0,1 0 0 0 0,1-1 0 0 0,1 0 1 0 0,0-1-1 0 0,0 0 0 0 0,2-1 0 0 0,-1-1 0 0 0,13 9 63 0 0,-13-11-516 0 0,1 0 0 0 0,1-1 0 0 0,0-1 0 0 0,0 0 0 0 0,0-1-1 0 0,1 0 1 0 0,0-1 0 0 0,1-1 0 0 0,-1-1 0 0 0,1 0-1 0 0,0-1 1 0 0,7 0 516 0 0,-1-3-1132 0 0</inkml:trace>
  <inkml:trace contextRef="#ctx0" brushRef="#br0" timeOffset="111918.255">24140 688 1576 0 0,'3'-5'600'0'0,"31"-95"2752"0"0,-34 99-2994 0 0,-1-1-314 0 0,-1 0 1 0 0,1 0-1 0 0,-1 1 0 0 0,1-1 1 0 0,-1 1-1 0 0,1 0 0 0 0,-1-1 1 0 0,0 1-1 0 0,0 0 0 0 0,1 0 1 0 0,-1 0-1 0 0,0 0 0 0 0,0 0 1 0 0,0 0-1 0 0,0 1 0 0 0,-1-1 1 0 0,1 1-1 0 0,0-1 0 0 0,0 1 1 0 0,0 0-1 0 0,0 0 0 0 0,0 0 1 0 0,-1 0-1 0 0,1 0 0 0 0,0 0 1 0 0,0 1-1 0 0,0-1 0 0 0,0 1 1 0 0,0-1-1 0 0,0 1 0 0 0,0 0 1 0 0,0 0-1 0 0,0 0 0 0 0,0 0 1 0 0,0 0-1 0 0,0 1-44 0 0,-12 3 129 0 0,1 1-1 0 0,0 0 1 0 0,0 0 0 0 0,0 2 0 0 0,1-1-1 0 0,1 2 1 0 0,-1 0 0 0 0,1 0 0 0 0,0 1-1 0 0,1 0 1 0 0,1 1 0 0 0,-1 0 0 0 0,2 0-1 0 0,-1 1 1 0 0,2 0 0 0 0,-1 1-1 0 0,2 0 1 0 0,0 0 0 0 0,0 0 0 0 0,1 1-1 0 0,1-1 1 0 0,0 1 0 0 0,1 1 0 0 0,1-1-129 0 0,2-11 28 0 0,0 0 0 0 0,1 0 0 0 0,0 0 0 0 0,0 0 0 0 0,0 0 0 0 0,0 0 0 0 0,0 0 0 0 0,0 0 0 0 0,1 0 0 0 0,0 0 0 0 0,-1-1 0 0 0,1 1 0 0 0,0-1 0 0 0,0 1 0 0 0,0-1 0 0 0,1 0 1 0 0,-1 0-1 0 0,0 0 0 0 0,1 0 0 0 0,0 0 0 0 0,-1-1 0 0 0,1 1 0 0 0,0-1 0 0 0,0 1 0 0 0,0-1 0 0 0,0 0 0 0 0,0 0 0 0 0,0-1 0 0 0,0 1 0 0 0,0-1 0 0 0,0 1 0 0 0,0-1 0 0 0,0 0 0 0 0,0 0 0 0 0,1 0 1 0 0,-1 0-1 0 0,0-1 0 0 0,0 0 0 0 0,0 1 0 0 0,0-1 0 0 0,3-1-28 0 0,19-9-14 0 0,0-2-1 0 0,0 0 1 0 0,-2-2 0 0 0,1 0 0 0 0,-2-2 0 0 0,0 0 0 0 0,-1-1-1 0 0,15-18 15 0 0,-36 36 0 0 0,0 0-1 0 0,0 1 0 0 0,0-1 0 0 0,-1 1 0 0 0,1-1 0 0 0,0 1 0 0 0,0-1 0 0 0,0 1 0 0 0,0-1 0 0 0,0 1 1 0 0,1-1-1 0 0,-1 1 0 0 0,0-1 0 0 0,0 1 0 0 0,0-1 0 0 0,0 0 0 0 0,0 1 0 0 0,1-1 0 0 0,-1 1 0 0 0,0-1 1 0 0,0 1-1 0 0,1-1 0 0 0,-1 0 0 0 0,0 1 0 0 0,0-1 0 0 0,1 0 0 0 0,-1 1 0 0 0,1-1 0 0 0,-1 0 0 0 0,0 1 1 0 0,1-1-1 0 0,-1 0 0 0 0,1 0 0 0 0,-1 0 0 0 0,0 1 0 0 0,1-1 0 0 0,-1 0 0 0 0,1 0 0 0 0,-1 0 1 0 0,1 0-1 0 0,-1 0 0 0 0,1 0 0 0 0,-1 0 0 0 0,1 0 0 0 0,-1 0 0 0 0,1 0 0 0 0,-1 0 0 0 0,1 0 0 0 0,-1 0 1 0 0,0 0-1 0 0,1 0 0 0 0,-1 0 0 0 0,1-1 0 0 0,-1 1 0 0 0,1 0 1 0 0,1 13-108 0 0,0 1 0 0 0,1-1 0 0 0,1 1 1 0 0,0-1-1 0 0,1 0 0 0 0,0-1 0 0 0,1 1 0 0 0,0-1 0 0 0,1 0 0 0 0,1-1 0 0 0,0 1 0 0 0,0-1 1 0 0,1-1-1 0 0,1 1 108 0 0,-4-5-478 0 0,0-1 1 0 0,1 1-1 0 0,-1-1 1 0 0,1-1-1 0 0,0 1 1 0 0,0-1 0 0 0,1 0-1 0 0,-1-1 1 0 0,1 0-1 0 0,0 0 1 0 0,0-1-1 0 0,0 0 1 0 0,0 0-1 0 0,0-1 1 0 0,5 1 477 0 0,-2-2-1191 0 0</inkml:trace>
  <inkml:trace contextRef="#ctx0" brushRef="#br0" timeOffset="112688.274">24844 420 1380 0 0,'18'-7'2518'0'0,"-5"3"794"0"0,-31 16-2109 0 0,-155 146 76 0 0,170-155-1233 0 0,-12 12 194 0 0,1 0 0 0 0,0 1-1 0 0,1 0 1 0 0,1 1 0 0 0,1 0 0 0 0,0 1 0 0 0,1 0 0 0 0,1 1-1 0 0,-2 6-239 0 0,12-23 25 0 0,0-1 0 0 0,0 1 0 0 0,0-1 0 0 0,0 1 0 0 0,0-1-1 0 0,0 1 1 0 0,0-1 0 0 0,0 0 0 0 0,0 0 0 0 0,0 1-1 0 0,1-1 1 0 0,-1 0 0 0 0,1 0 0 0 0,-1 0 0 0 0,1 0 0 0 0,-1-1-1 0 0,1 1 1 0 0,-1 0 0 0 0,1-1 0 0 0,0 1 0 0 0,-1-1 0 0 0,1 1-1 0 0,0-1 1 0 0,0 0 0 0 0,-1 0 0 0 0,1 0 0 0 0,0 0-1 0 0,0 0 1 0 0,-1 0 0 0 0,1 0 0 0 0,1-1-25 0 0,-2 1 13 0 0,227-13-262 0 0,-116-6-3331 0 0,-109 8-1647 0 0,-12 10 4004 0 0</inkml:trace>
  <inkml:trace contextRef="#ctx0" brushRef="#br0" timeOffset="112874.906">24665 940 2976 0 0,'16'11'948'0'0,"8"-2"-144"0"0,-2 0 1 0 0,4-3-93 0 0,1-2-36 0 0,0-4-84 0 0,7 2-108 0 0,-18-2-60 0 0,8 0-128 0 0,8 0-196 0 0,-2 0-304 0 0,36-17 20 0 0,-34 7-656 0 0,-5 4-636 0 0,-3-8 155 0 0,-3 4 185 0 0,-3-1-80 0 0</inkml:trace>
  <inkml:trace contextRef="#ctx0" brushRef="#br0" timeOffset="113186.315">25587 582 2340 0 0,'13'-6'5782'0'0,"-25"13"-3712"0"0,-18 13-1668 0 0,15-3-416 0 0,2 1-1 0 0,-1 0 1 0 0,2 0-1 0 0,1 2 0 0 0,0-1 1 0 0,1 1-1 0 0,1 1 1 0 0,1 0-1 0 0,1 0 0 0 0,1 0 1 0 0,1 1-1 0 0,-2 17 15 0 0,5-29-220 0 0,-39 56-6318 0 0,29-62 5361 0 0</inkml:trace>
  <inkml:trace contextRef="#ctx0" brushRef="#br0" timeOffset="113437.813">25292 633 2896 0 0,'26'2'6203'0'0,"17"46"-5550"0"0,-25-26-49 0 0,124 91 460 0 0,-36-56-7022 0 0,-105-56 4660 0 0,-1-1-2 0 0,0 0 108 0 0</inkml:trace>
  <inkml:trace contextRef="#ctx0" brushRef="#br0" timeOffset="113794.609">25971 436 868 0 0,'-9'15'3735'0'0,"-17"13"-2637"0"0,18-20-767 0 0,-10 12 399 0 0,11-15-473 0 0,1 1 1 0 0,0 0 0 0 0,1 0-1 0 0,0 0 1 0 0,0 0 0 0 0,0 1 0 0 0,0 0-1 0 0,1 0 1 0 0,0 0 0 0 0,1 1 0 0 0,0-1-1 0 0,0 1 1 0 0,0 0 0 0 0,1 0 0 0 0,-1 8-258 0 0,5-13 51 0 0,0 0 0 0 0,0-1 0 0 0,0 1 0 0 0,0-1 1 0 0,0 1-1 0 0,1-1 0 0 0,-1 0 0 0 0,1 0 0 0 0,0 0 1 0 0,-1 0-1 0 0,1-1 0 0 0,0 1 0 0 0,0-1 0 0 0,0 1 0 0 0,0-1 1 0 0,0 0-1 0 0,1 0 0 0 0,-1 0 0 0 0,0-1 0 0 0,0 1 1 0 0,1-1-1 0 0,-1 0-51 0 0,14 2-243 0 0,-1-1 0 0 0,0 0 0 0 0,0-1 0 0 0,0-1 0 0 0,0-1 0 0 0,0 0 0 0 0,0-1 0 0 0,0-1 0 0 0,-1 0 0 0 0,1-1 1 0 0,8-5 242 0 0,-24 10-100 0 0,-1 0 1 0 0,1 0 0 0 0,0 0 0 0 0,-1-1 0 0 0,1 1 0 0 0,0 0 0 0 0,-1 0 0 0 0,1-1-1 0 0,0 1 1 0 0,-1 0 0 0 0,1-1 0 0 0,0 1 0 0 0,-1 0 0 0 0,1-1 0 0 0,0 1 0 0 0,0 0-1 0 0,0-1 1 0 0,-1 1 0 0 0,1-1 0 0 0,0 1 0 0 0,0 0 0 0 0,0-1 0 0 0,0 1 0 0 0,0-1-1 0 0,0 1 1 0 0,0-1 0 0 0,0 1 0 0 0,0 0 0 0 0,0-1 0 0 0,0 1 0 0 0,0-1 0 0 0,0 1 0 0 0,0-1-1 0 0,0 1 1 0 0,0 0 0 0 0,0-1 0 0 0,1 1 0 0 0,-1-1 0 0 0,0 1 0 0 0,0 0 0 0 0,0-1-1 0 0,1 1 1 0 0,-1 0 0 0 0,0-1 0 0 0,1 1 0 0 0,-1 0 0 0 0,0-1 0 0 0,1 1 0 0 0,-1 0-1 0 0,0 0 1 0 0,1-1 0 0 0,-1 1 0 0 0,0 0 0 0 0,1 0 0 0 0,-1 0 0 0 0,1 0 0 0 0,-1-1 0 0 0,0 1-1 0 0,1 0 1 0 0,-1 0 0 0 0,1 0 0 0 0,-1 0 0 0 0,1 0 99 0 0,-10-1-1021 0 0</inkml:trace>
  <inkml:trace contextRef="#ctx0" brushRef="#br0" timeOffset="114042.722">25790 838 2232 0 0,'22'4'995'0'0,"0"0"0"0"0,0-2-1 0 0,1-1 1 0 0,-1 0 0 0 0,1-2-1 0 0,-1-1 1 0 0,0 0 0 0 0,10-3-995 0 0,38-3 670 0 0,65-22-1785 0 0,-66-22-5432 0 0,-64 44 5357 0 0</inkml:trace>
  <inkml:trace contextRef="#ctx0" brushRef="#br0" timeOffset="114432.798">26462 399 1392 0 0,'-1'0'2579'0'0,"-17"24"1522"0"0,6 27-3517 0 0,3 0 0 0 0,1 1 1 0 0,3 0-1 0 0,2 0 0 0 0,3 45-584 0 0,0-95 81 0 0,16-2 239 0 0,-7-8-329 0 0,1 1 0 0 0,1-1 0 0 0,-1 2 0 0 0,1-1 0 0 0,0 2-1 0 0,1-1 1 0 0,-1 1 0 0 0,1 1 0 0 0,0 0 0 0 0,0 1 0 0 0,1 0-1 0 0,-1 1 1 0 0,1 1 0 0 0,-1 0 0 0 0,12 0 9 0 0,-21 1 2 0 0,-1 0-1 0 0,1 0 1 0 0,-1 0-1 0 0,1 0 1 0 0,-1 1-1 0 0,1-1 1 0 0,-1 1-1 0 0,1 0 1 0 0,-1-1-1 0 0,0 1 1 0 0,1 0 0 0 0,-1 1-1 0 0,0-1 1 0 0,0 0-1 0 0,0 1 1 0 0,0-1-1 0 0,0 1 1 0 0,0-1-1 0 0,0 1 1 0 0,0 0-1 0 0,0 0 1 0 0,-1 0 0 0 0,1 0-1 0 0,-1 0 1 0 0,0 0-1 0 0,0 0 1 0 0,1 1-1 0 0,-1-1 1 0 0,-1 0-1 0 0,1 1 1 0 0,0-1-1 0 0,0 0 1 0 0,-1 1 0 0 0,0-1-1 0 0,1 1 1 0 0,-1-1-1 0 0,0 1 1 0 0,0 0-1 0 0,0-1 1 0 0,-1 1-1 0 0,1 0-1 0 0,-12 9-171 0 0,-1-1 0 0 0,0 0 0 0 0,-1-1 0 0 0,0-1 0 0 0,0 0 0 0 0,-1-1 0 0 0,0-1 0 0 0,0 0-1 0 0,-1 0 1 0 0,0-2 0 0 0,0 0 0 0 0,0-1 0 0 0,-1-1 0 0 0,0 0 0 0 0,1-1 0 0 0,-1-1 0 0 0,0-1 0 0 0,0 0-1 0 0,-5-1 172 0 0,18 1-206 0 0,0-1-1 0 0,0 1 1 0 0,-1 0-1 0 0,1-1 0 0 0,0 0 1 0 0,0 0-1 0 0,0 0 0 0 0,0-1 1 0 0,0 1-1 0 0,0-1 0 0 0,0 0 1 0 0,0 0-1 0 0,1 0 1 0 0,-1-1-1 0 0,1 1 0 0 0,-1-1 1 0 0,1 0-1 0 0,0 0 0 0 0,0 0 1 0 0,0 0-1 0 0,1-1 0 0 0,-1 1 1 0 0,1-1-1 0 0,0 0 1 0 0,-1-2 206 0 0,-3-17-1088 0 0</inkml:trace>
  <inkml:trace contextRef="#ctx0" brushRef="#br0" timeOffset="114682.705">26854 273 836 0 0,'3'-3'190'0'0,"0"1"0"0"0,0 0 0 0 0,1 0 1 0 0,-1 0-1 0 0,1 1 0 0 0,-1-1 0 0 0,1 1 0 0 0,0 0 0 0 0,0 0 0 0 0,-1 0 0 0 0,1 0 1 0 0,0 1-1 0 0,0-1 0 0 0,0 1 0 0 0,0 0 0 0 0,0 0 0 0 0,-1 1 0 0 0,1-1 1 0 0,0 1-1 0 0,0 0 0 0 0,0 0 0 0 0,-1 0 0 0 0,1 0 0 0 0,0 1 0 0 0,-1-1 0 0 0,1 1 1 0 0,-1 0-1 0 0,0 0 0 0 0,0 1 0 0 0,0-1 0 0 0,0 0 0 0 0,0 1 0 0 0,0 0 0 0 0,0 0 1 0 0,-1 0-1 0 0,0 0 0 0 0,1 0 0 0 0,-1 0 0 0 0,0 1 0 0 0,-1-1 0 0 0,1 1 0 0 0,0-1-190 0 0,10 18 271 0 0,-1 0 0 0 0,0 1 0 0 0,-2 0-1 0 0,0 1 1 0 0,-2 0 0 0 0,0 0 0 0 0,-2 1-1 0 0,0 0 1 0 0,-2 0 0 0 0,0 0 0 0 0,-2 0-1 0 0,-1 3-270 0 0,-1-9-59 0 0,-2 1-1 0 0,0-1 0 0 0,-1 0 0 0 0,-1 0 1 0 0,-1-1-1 0 0,-1 0 0 0 0,0 0 0 0 0,-1 0 1 0 0,0-1-1 0 0,-2 0 0 0 0,0 0 0 0 0,0-1 1 0 0,-2-1-1 0 0,0 0 0 0 0,0 0 0 0 0,-2-1 1 0 0,1-1-1 0 0,-1 0 0 0 0,-1-1 0 0 0,-1 0 60 0 0,1 0-589 0 0,0-1 0 0 0,-1-1-1 0 0,0 0 1 0 0,-1-1 0 0 0,0-1-1 0 0,0 0 1 0 0,-1-2-1 0 0,0 0 1 0 0,0 0 0 0 0,0-2-1 0 0,0 0 1 0 0,0-1 0 0 0,-1-1 589 0 0,-12-1-1206 0 0</inkml:trace>
  <inkml:trace contextRef="#ctx0" brushRef="#br0" timeOffset="115429.74">27307 564 1804 0 0,'0'0'1022'0'0,"0"0"-50"0"0,0 0-134 0 0,0 0-117 0 0,0 0-66 0 0,0 0-24 0 0,0 0-63 0 0,5 3-96 0 0,9 0-344 0 0,-1 0 0 0 0,1-1 0 0 0,-1-1 0 0 0,1 0 0 0 0,0-1 0 0 0,-1 0 0 0 0,1-1 0 0 0,0-1 0 0 0,-1 0 0 0 0,1-1 0 0 0,-1 0 0 0 0,0-1 0 0 0,2-2-128 0 0,38-5-552 0 0,-18 4-1444 0 0,-33 7 675 0 0,5-1-1536 0 0,-9-1 1528 0 0</inkml:trace>
  <inkml:trace contextRef="#ctx0" brushRef="#br0" timeOffset="115682.047">27328 703 1448 0 0,'36'24'5620'0'0,"49"-25"-4934"0"0,132-69-5182 0 0,-189 56 3290 0 0</inkml:trace>
  <inkml:trace contextRef="#ctx0" brushRef="#br0" timeOffset="115926.46">27988 432 2048 0 0,'7'-11'7967'0'0,"-24"34"-6250"0"0,10-1-1608 0 0,0 0-1 0 0,2 0 1 0 0,1 1-1 0 0,1 0 0 0 0,0 0 1 0 0,2 0-1 0 0,1 0 0 0 0,1 0 1 0 0,0 0-1 0 0,2-1 1 0 0,3 13-109 0 0,4 18-817 0 0,-10-30-3427 0 0,-29-6-981 0 0,20-18 3954 0 0</inkml:trace>
  <inkml:trace contextRef="#ctx0" brushRef="#br0" timeOffset="116176.267">27968 291 1772 0 0,'4'-6'315'0'0,"106"-80"5191"0"0,-109 86-5190 0 0,4 4-98 0 0,-1-1-159 0 0,0 1 0 0 0,0 0 0 0 0,-1 1 1 0 0,1-1-1 0 0,-1 1 0 0 0,0-1 0 0 0,0 1 1 0 0,0 0-1 0 0,-1 0 0 0 0,0 0 0 0 0,0 0 1 0 0,0 1-1 0 0,-1-1 0 0 0,1 1 0 0 0,-1-1 1 0 0,0 1-1 0 0,-1-1 0 0 0,0 1 0 0 0,1-1 1 0 0,-2 5-60 0 0,0 1 69 0 0,0-1 1 0 0,-1 1-1 0 0,0 0 1 0 0,0 0-1 0 0,-2-1 1 0 0,1 1-1 0 0,-1-1 1 0 0,-1 0-1 0 0,1 0 1 0 0,-2 0-1 0 0,0-1 1 0 0,0 0-1 0 0,0 0 1 0 0,-1 0-1 0 0,0-1 1 0 0,-1 0-1 0 0,0 0 1 0 0,-5 3-70 0 0,-111 58-3403 0 0,122-69 2964 0 0,-5 2 107 0 0,2-5-2759 0 0,-3-10 1829 0 0</inkml:trace>
  <inkml:trace contextRef="#ctx0" brushRef="#br0" timeOffset="116410.542">28582 134 3320 0 0,'-14'5'300'0'0,"1"-1"0"0"0,-1 2 0 0 0,1-1 0 0 0,0 2-1 0 0,1 0 1 0 0,-1 0 0 0 0,1 1 0 0 0,1 1 0 0 0,0 0 0 0 0,0 0-1 0 0,1 1 1 0 0,0 1 0 0 0,0 0 0 0 0,1 0 0 0 0,1 1-1 0 0,0 0 1 0 0,0 0 0 0 0,1 1 0 0 0,1-1 0 0 0,0 2 0 0 0,1-1-1 0 0,1 1 1 0 0,-1 4-300 0 0,3-5 6 0 0,2 0-1 0 0,0 0 0 0 0,0 0 0 0 0,1 0 1 0 0,1 0-1 0 0,0 0 0 0 0,1-1 0 0 0,0 1 1 0 0,1-1-1 0 0,0 1 0 0 0,1-1 0 0 0,1 0 1 0 0,0-1-1 0 0,0 1 0 0 0,1-1 0 0 0,1 0 1 0 0,-1-1-1 0 0,2 0 0 0 0,0 0 1 0 0,0 0-6 0 0,14 13-966 0 0,1 0 0 0 0,1-1 0 0 0,1-1 0 0 0,1-2 0 0 0,1 0 0 0 0,0-2 0 0 0,16 6 966 0 0,-11-6-1196 0 0</inkml:trace>
  <inkml:trace contextRef="#ctx0" brushRef="#br0" timeOffset="117960.696">28761 427 1496 0 0,'16'-14'2773'0'0,"2"9"-1776"0"0,6-60 782 0 0,-25 63-1745 0 0,1-1 0 0 0,-1 1 0 0 0,0 0 0 0 0,0 0 0 0 0,0-1 0 0 0,-1 1 0 0 0,1 0 0 0 0,0 0 0 0 0,-1 0 0 0 0,1 0 0 0 0,-1 1 0 0 0,0-1 0 0 0,1 0 0 0 0,-1 1 0 0 0,0-1 0 0 0,0 1 0 0 0,0 0 0 0 0,0-1 0 0 0,0 1 0 0 0,-1 0 0 0 0,1 0 0 0 0,0 0 0 0 0,0 1 0 0 0,-1-1 0 0 0,1 0 0 0 0,0 1 0 0 0,-1 0 0 0 0,1-1 0 0 0,-1 1 0 0 0,1 0 0 0 0,-1 0 0 0 0,1 1 0 0 0,0-1 0 0 0,-1 0 0 0 0,1 1 0 0 0,-1-1 0 0 0,0 2-34 0 0,-13 5 51 0 0,0 0-1 0 0,0 2 1 0 0,1 0-1 0 0,0 0 1 0 0,1 2-1 0 0,0 0 1 0 0,0 0-1 0 0,2 1 1 0 0,-1 1-1 0 0,1 0 1 0 0,1 1-1 0 0,1 0 1 0 0,0 1-1 0 0,0 0 0 0 0,2 1 1 0 0,0-1-1 0 0,0 2 1 0 0,2-1-1 0 0,0 1 1 0 0,0 4-51 0 0,5-20 18 0 0,1 1 0 0 0,-1-1 0 0 0,1 0 0 0 0,0 0 0 0 0,-1 1 0 0 0,1-1 0 0 0,0 0 0 0 0,0 1 0 0 0,0-1 0 0 0,0 0 0 0 0,0 1 0 0 0,0-1 0 0 0,0 0 0 0 0,0 1 0 0 0,1-1 0 0 0,-1 0 0 0 0,1 0 1 0 0,-1 1-1 0 0,1-1 0 0 0,-1 0 0 0 0,1 0 0 0 0,-1 0 0 0 0,1 0 0 0 0,0 1 0 0 0,0-1 0 0 0,0 0 0 0 0,0 0 0 0 0,-1-1 0 0 0,1 1 0 0 0,0 0 0 0 0,1 0 0 0 0,-1 0 0 0 0,0-1 0 0 0,0 1 0 0 0,0 0 0 0 0,0-1 0 0 0,1 1 0 0 0,-1-1 0 0 0,0 1 0 0 0,0-1 0 0 0,1 0 0 0 0,-1 0 0 0 0,0 1 0 0 0,1-1 0 0 0,-1 0 1 0 0,0 0-1 0 0,1 0 0 0 0,-1-1 0 0 0,0 1 0 0 0,1 0 0 0 0,-1 0 0 0 0,1-1-18 0 0,67-24 105 0 0,-60 20-134 0 0,-1-1-1 0 0,0 1 0 0 0,-1-2 1 0 0,1 1-1 0 0,-1-1 0 0 0,0 0 0 0 0,-1-1 1 0 0,0 1-1 0 0,0-1 0 0 0,-1-1 1 0 0,0 1-1 0 0,0-1 0 0 0,-1 0 1 0 0,0 0-1 0 0,1-3 30 0 0,33 70-654 0 0,-32-51 251 0 0,0-1 1 0 0,0 0 0 0 0,0 0-1 0 0,1 0 1 0 0,0-1-1 0 0,0 0 1 0 0,0 0 0 0 0,1 0-1 0 0,0-1 1 0 0,0-1 0 0 0,0 1-1 0 0,0-1 1 0 0,0 0-1 0 0,1-1 1 0 0,7 1 402 0 0,-3-2-1193 0 0</inkml:trace>
  <inkml:trace contextRef="#ctx0" brushRef="#br0" timeOffset="118492.772">29272 119 1216 0 0,'18'-7'4828'0'0,"-30"15"-2074"0"0,-25 17-2066 0 0,18-8-411 0 0,1 1 0 0 0,1 1-1 0 0,1 1 1 0 0,1 1 0 0 0,0 0-1 0 0,2 1 1 0 0,0 0 0 0 0,-7 20-277 0 0,19-39 37 0 0,0-1 1 0 0,0 0-1 0 0,0 1 1 0 0,0-1-1 0 0,1 0 1 0 0,-1 1-1 0 0,1-1 1 0 0,-1 1-1 0 0,1 0 1 0 0,0-1-1 0 0,0 1 1 0 0,0-1-1 0 0,1 1 1 0 0,-1-1-1 0 0,0 1 1 0 0,1-1-1 0 0,0 1 1 0 0,-1-1-1 0 0,1 0 1 0 0,0 1-1 0 0,0-1 0 0 0,1 0 1 0 0,-1 0-1 0 0,0 0 1 0 0,1 0-1 0 0,-1 0 1 0 0,1 0-1 0 0,0 0 1 0 0,0 0-1 0 0,0 0 1 0 0,-1-1-1 0 0,2 1 1 0 0,-1-1-1 0 0,0 1 1 0 0,0-1-1 0 0,0 0 1 0 0,1 0-1 0 0,-1 0 1 0 0,0 0-1 0 0,1-1 1 0 0,-1 1-1 0 0,1 0 1 0 0,-1-1-1 0 0,1 0 1 0 0,-1 1-1 0 0,1-1 1 0 0,-1 0-1 0 0,1-1 1 0 0,-1 1-1 0 0,1 0 1 0 0,-1-1-1 0 0,1 1 1 0 0,0-1-38 0 0,136-14-114 0 0,-65 0-470 0 0,108-41-4551 0 0,-182 55 4938 0 0,8-7-1457 0 0,-13 4-2076 0 0,-13-3 2533 0 0</inkml:trace>
  <inkml:trace contextRef="#ctx0" brushRef="#br0" timeOffset="118743.718">29184 559 1148 0 0,'12'22'6736'0'0,"43"-15"-5257"0"0,-47-7-1140 0 0,147-18-410 0 0,-53-13-3460 0 0,-49 9 602 0 0,-32 10 1494 0 0</inkml:trace>
  <inkml:trace contextRef="#ctx0" brushRef="#br0" timeOffset="119019.465">30016 184 1344 0 0,'-17'18'7719'0'0,"-54"71"-6605"0"0,58-68-1128 0 0,2 1 1 0 0,1 0-1 0 0,0 1 0 0 0,2 0 0 0 0,0 1 1 0 0,2 0-1 0 0,-3 21 14 0 0,-27-1-7379 0 0,28-43 6313 0 0</inkml:trace>
  <inkml:trace contextRef="#ctx0" brushRef="#br0" timeOffset="119236.818">29685 222 1088 0 0,'27'12'5014'0'0,"9"34"-3501"0"0,-32-41-1187 0 0,31 49 562 0 0,73 92 860 0 0,-15-76-5348 0 0,-76-66-328 0 0,-17-4 2739 0 0</inkml:trace>
  <inkml:trace contextRef="#ctx0" brushRef="#br0" timeOffset="119547.032">30323 165 988 0 0,'-3'19'4744'0'0,"-28"16"-4148"0"0,27-30-123 0 0,-69 80 1506 0 0,50-47-1188 0 0,11-12-185 0 0,14-23-566 0 0,0 1-1 0 0,0-1 1 0 0,0 0-1 0 0,0 0 1 0 0,0 0-1 0 0,1 0 1 0 0,-1-1 0 0 0,1 1-1 0 0,0-1 1 0 0,0 1-1 0 0,0-1 1 0 0,0 0 0 0 0,0 0-1 0 0,1 0 1 0 0,-1-1-1 0 0,0 1 1 0 0,1-1-1 0 0,-1 1 1 0 0,1-1 0 0 0,0-1-1 0 0,-1 1 1 0 0,1 0-1 0 0,0-1 1 0 0,-1 0 0 0 0,1 0-1 0 0,0 0 1 0 0,0 0-1 0 0,-1 0 1 0 0,1-1-1 0 0,0 0 1 0 0,-1 1 0 0 0,1-2-1 0 0,-1 1 1 0 0,1 0-1 0 0,0-1-39 0 0,92-20-1256 0 0,47-44-5485 0 0,-125 53 5640 0 0</inkml:trace>
  <inkml:trace contextRef="#ctx0" brushRef="#br0" timeOffset="119996.878">30685 44 2604 0 0,'6'14'5968'0'0,"-6"49"-5652"0"0,0-43 282 0 0,0 268 1390 0 0,0-287-1793 0 0,-1 4 197 0 0,12-5 88 0 0,5-9-452 0 0,1 1-1 0 0,0 0 0 0 0,1 2 1 0 0,-1 0-1 0 0,1 1 1 0 0,0 0-1 0 0,1 2 0 0 0,-1 0 1 0 0,0 1-1 0 0,3 1-27 0 0,-19 2 0 0 0,0 0 0 0 0,-1 0 0 0 0,1 0-1 0 0,-1 0 1 0 0,0 0 0 0 0,1 0 0 0 0,-1 1 0 0 0,0-1-1 0 0,0 0 1 0 0,0 1 0 0 0,0-1 0 0 0,0 1 0 0 0,0-1-1 0 0,0 1 1 0 0,0-1 0 0 0,-1 1 0 0 0,1 0 0 0 0,-1 0-1 0 0,1-1 1 0 0,-1 1 0 0 0,1 0 0 0 0,-1 0 0 0 0,0-1-1 0 0,0 1 1 0 0,0 0 0 0 0,0 0 0 0 0,0-1 0 0 0,-1 1-1 0 0,1 0 1 0 0,0 0 0 0 0,-1-1 0 0 0,1 1 0 0 0,-1 0-1 0 0,0 0 1 0 0,1-1 0 0 0,-1 1 0 0 0,0-1 0 0 0,0 1-1 0 0,0-1 1 0 0,0 1 0 0 0,0-1 0 0 0,-1 0 0 0 0,1 1-1 0 0,0-1 1 0 0,-1 0 0 0 0,1 0 0 0 0,-1 0 0 0 0,1 0 0 0 0,-1 0-1 0 0,1 0 1 0 0,-1-1 0 0 0,1 1 0 0 0,-1 0 0 0 0,-1-1 0 0 0,-140 50-1317 0 0,-8-40-3304 0 0,130-10 3731 0 0,-41-16-1595 0 0,37 4 1317 0 0</inkml:trace>
  <inkml:trace contextRef="#ctx0" brushRef="#br0" timeOffset="120262.983">31006 7 2856 0 0,'37'-7'5344'0'0,"-4"41"-3850"0"0,9 56-842 0 0,-37-73-518 0 0,-1 0 0 0 0,0 1 0 0 0,-1 0 0 0 0,-1 0 0 0 0,0-1 0 0 0,-2 1 0 0 0,0 0 0 0 0,-1 0 0 0 0,0 0 0 0 0,-2 0 0 0 0,0 0 0 0 0,-1-1 0 0 0,-1 1 0 0 0,0-1 0 0 0,-2 0 0 0 0,-2 5-134 0 0,-6 3-35 0 0,0 0 1 0 0,-1-1 0 0 0,-2-1-1 0 0,0 0 1 0 0,-2-1 0 0 0,0-2-1 0 0,-1 0 1 0 0,-1-1 0 0 0,-1-1-1 0 0,-1-1 1 0 0,0-1 0 0 0,-1-1-1 0 0,-17 7 35 0 0,-221 77-5394 0 0,105-83 1677 0 0,127-16 2653 0 0</inkml:trace>
  <inkml:trace contextRef="#ctx0" brushRef="#br0" timeOffset="169558.951">545 8984 1192 0 0,'0'0'398'0'0,"0"0"-66"0"0,14-2 384 0 0,-5-26 1320 0 0,33-10-76 0 0,-67 66-1719 0 0,2 2 0 0 0,1 0 0 0 0,2 1 0 0 0,0 1 0 0 0,-14 34-241 0 0,-8 11 354 0 0,-53 143 1225 0 0,93-215-1084 0 0,-9 20-705 0 0,-9-48-6153 0 0,13 5 4845 0 0</inkml:trace>
  <inkml:trace contextRef="#ctx0" brushRef="#br0" timeOffset="169913.764">335 9032 1652 0 0,'0'0'88'0'0,"-1"-1"0"0"0,1 0 0 0 0,0 1 0 0 0,0-1 0 0 0,-1 0-1 0 0,1 1 1 0 0,0-1 0 0 0,0 0 0 0 0,0 0 0 0 0,0 1 0 0 0,0-1 0 0 0,0 0 0 0 0,0 1-1 0 0,0-1 1 0 0,0 0 0 0 0,0 0 0 0 0,1 1 0 0 0,-1-1 0 0 0,0 0 0 0 0,0 1 0 0 0,1-1-1 0 0,-1 0 1 0 0,0 1 0 0 0,1-1 0 0 0,-1 1 0 0 0,0-1 0 0 0,1 0 0 0 0,-1 1 0 0 0,1-1-1 0 0,-1 1 1 0 0,1 0 0 0 0,0-1 0 0 0,-1 1 0 0 0,1-1 0 0 0,-1 1 0 0 0,1 0 0 0 0,0-1-1 0 0,-1 1 1 0 0,1 0 0 0 0,0 0 0 0 0,-1-1 0 0 0,1 1 0 0 0,0 0 0 0 0,-1 0 0 0 0,1 0-1 0 0,0 0 1 0 0,0 0 0 0 0,-1 0 0 0 0,1 0 0 0 0,0 0 0 0 0,-1 0 0 0 0,1 0 0 0 0,0 0-1 0 0,-1 1 1 0 0,1-1 0 0 0,0 0 0 0 0,-1 0 0 0 0,1 1 0 0 0,0-1 0 0 0,-1 1 0 0 0,1-1-1 0 0,-1 0 1 0 0,1 1 0 0 0,0-1 0 0 0,-1 1 0 0 0,1-1 0 0 0,-1 1 0 0 0,0-1 0 0 0,1 1-1 0 0,-1 0-87 0 0,218 219 1635 0 0,-212-212-1744 0 0,1-1 1 0 0,-1 2 0 0 0,-1-1-1 0 0,1 0 1 0 0,-2 1-1 0 0,1 0 1 0 0,-1 0 0 0 0,0 1-1 0 0,-1-1 1 0 0,0 1 0 0 0,-1 0-1 0 0,0-1 1 0 0,0 1 0 0 0,-1 0-1 0 0,0 0 1 0 0,-1 2 108 0 0,-38 39-4100 0 0,17-43 2668 0 0</inkml:trace>
  <inkml:trace contextRef="#ctx0" brushRef="#br0" timeOffset="170180.274">305 9311 1612 0 0,'20'-5'4977'0'0,"33"-17"-3459"0"0,9-4-993 0 0,158-40-1398 0 0,-177 37-3686 0 0,-43 24 3215 0 0</inkml:trace>
  <inkml:trace contextRef="#ctx0" brushRef="#br0" timeOffset="171692.637">537 8809 888 0 0,'-24'7'204'0'0,"1"1"0"0"0,0 2 0 0 0,1 0 1 0 0,0 2-1 0 0,1 0 0 0 0,0 1 0 0 0,1 1 0 0 0,1 1 0 0 0,0 1 0 0 0,1 1 0 0 0,1 0 0 0 0,0 1 1 0 0,1 1-1 0 0,1 0 0 0 0,1 2 0 0 0,1-1 0 0 0,1 2 0 0 0,0-1 0 0 0,2 2 0 0 0,1-1 0 0 0,0 1 1 0 0,2 1-1 0 0,0 0 0 0 0,2 0 0 0 0,1 0 0 0 0,1 0 0 0 0,1 1 0 0 0,1-1 0 0 0,1 10-204 0 0,1-23 88 0 0,2 0 0 0 0,-1 1 0 0 0,1-1 0 0 0,1 0 0 0 0,0-1 0 0 0,1 1 0 0 0,-1-1 0 0 0,2 0 0 0 0,0 0 0 0 0,0 0 0 0 0,1-1 0 0 0,0 0 0 0 0,0 0 0 0 0,1 0 0 0 0,1-1 0 0 0,-1-1 0 0 0,1 1 0 0 0,0-2 0 0 0,1 1 0 0 0,0-1 0 0 0,0 0 0 0 0,0-1 0 0 0,0 0 0 0 0,1-1 0 0 0,0 0 0 0 0,0-1 1 0 0,6 1-89 0 0,15 0 125 0 0,0-1 1 0 0,0-1 0 0 0,1-2-1 0 0,-1-2 1 0 0,0-1 0 0 0,0-1-1 0 0,0-1 1 0 0,0-2 0 0 0,-1-2-1 0 0,0 0 1 0 0,-1-2 0 0 0,0-2 0 0 0,0 0-1 0 0,-2-2 1 0 0,0-1 0 0 0,0-2-1 0 0,8-8-125 0 0,-25 20 18 0 0,-1 0-1 0 0,0-1 0 0 0,-1-1 0 0 0,1 1 0 0 0,-1-1 1 0 0,-1-1-1 0 0,0 0 0 0 0,0 0 0 0 0,0-1 1 0 0,-1 0-1 0 0,-1 0 0 0 0,0 0 0 0 0,0-1 1 0 0,-1 0-1 0 0,0 0 0 0 0,-1-1 0 0 0,-1 1 0 0 0,1-1 1 0 0,-2 0-1 0 0,0 1 0 0 0,0-1 0 0 0,-1-1 1 0 0,0 1-1 0 0,-1 0 0 0 0,-1 0 0 0 0,0 0 0 0 0,-1 0 1 0 0,0 0-1 0 0,0 0 0 0 0,-2-3-17 0 0,-8-5-25 0 0,0 0 0 0 0,-1 0 0 0 0,-1 1 0 0 0,0 1 0 0 0,-2 1 0 0 0,0 0 0 0 0,-1 0 0 0 0,-1 2 0 0 0,0 0 0 0 0,-1 1 0 0 0,0 1 0 0 0,-1 1 0 0 0,-1 1 1 0 0,0 1-1 0 0,0 0 0 0 0,-1 2 0 0 0,-1 0 0 0 0,1 2 0 0 0,-1 0 0 0 0,-22-2 25 0 0,-199-9-294 0 0,228 17 278 0 0,1 1 0 0 0,-1 0-1 0 0,1 2 1 0 0,-1 0 0 0 0,1 0-1 0 0,0 2 1 0 0,0-1 0 0 0,1 2-1 0 0,-1 0 1 0 0,1 1 0 0 0,1 0-1 0 0,-1 1 1 0 0,1 1 0 0 0,0 0-1 0 0,1 1 1 0 0,0 0-1 0 0,1 1 1 0 0,0 0 0 0 0,1 1-1 0 0,0 0 1 0 0,1 0 0 0 0,0 1-1 0 0,1 1 1 0 0,0-1 0 0 0,1 1-1 0 0,1 1 1 0 0,0-1 0 0 0,1 1-1 0 0,0 0 1 0 0,2 0 0 0 0,-1 0-1 0 0,2 1 1 0 0,0 6 16 0 0,1-3 31 0 0,1 0 0 0 0,1 0 0 0 0,1 0 0 0 0,0 0 0 0 0,2 0 0 0 0,0 0 0 0 0,1-1 0 0 0,1 0 0 0 0,1 0 0 0 0,0 0 0 0 0,2-1 0 0 0,0 0 0 0 0,0 0 0 0 0,2-1 0 0 0,0-1 0 0 0,1 0 0 0 0,0 0 0 0 0,1-1 0 0 0,1-1 0 0 0,0 0 0 0 0,1-1 0 0 0,0 0 1 0 0,1-1-1 0 0,0-1 0 0 0,0-1 0 0 0,1 0 0 0 0,1-1 0 0 0,0-1 0 0 0,0 0 0 0 0,0-2 0 0 0,0 0 0 0 0,6 0-31 0 0,-5-3 16 0 0,0 0 0 0 0,0-2 0 0 0,1 0 0 0 0,-1-1 0 0 0,0-1 1 0 0,-1-1-1 0 0,1-1 0 0 0,0 0 0 0 0,-1-1 0 0 0,0-1 0 0 0,0-1 0 0 0,0 0 0 0 0,-1-2 1 0 0,0 0-1 0 0,-1-1 0 0 0,0 0 0 0 0,-1-1 0 0 0,0-1 0 0 0,0-1 0 0 0,-1 0 1 0 0,-1 0-1 0 0,0-2 0 0 0,-1 1 0 0 0,-1-2 0 0 0,0 0 0 0 0,-1 0 0 0 0,-1 0 1 0 0,0-1-1 0 0,-1-1 0 0 0,-1 0 0 0 0,-1 0 0 0 0,-1 0 0 0 0,0 0 0 0 0,-1-1 0 0 0,1-14-16 0 0,-9 17-27 0 0,-1 0-1 0 0,0 1 1 0 0,-1-1-1 0 0,-1 1 0 0 0,0 1 1 0 0,-1-1-1 0 0,0 1 0 0 0,-1 1 1 0 0,-1 0-1 0 0,0 0 0 0 0,-1 0 1 0 0,0 2-1 0 0,-1-1 0 0 0,0 2 1 0 0,-1-1-1 0 0,0 2 0 0 0,-1-1 1 0 0,0 2-1 0 0,0 0 1 0 0,-1 1-1 0 0,0 0 0 0 0,0 1 1 0 0,0 1-1 0 0,-1 0 0 0 0,0 2 1 0 0,-7-2 27 0 0,3 0-21 0 0,1 0 0 0 0,-1 2 0 0 0,0 0 1 0 0,0 1-1 0 0,0 1 0 0 0,0 1 0 0 0,-1 1 1 0 0,1 0-1 0 0,0 2 0 0 0,0 0 0 0 0,1 2 1 0 0,-1 0-1 0 0,1 1 0 0 0,0 0 0 0 0,0 2 1 0 0,1 0-1 0 0,0 2 0 0 0,0 0 0 0 0,1 0 1 0 0,1 2-1 0 0,0 0 0 0 0,0 1 0 0 0,1 0 1 0 0,1 2-1 0 0,0-1 0 0 0,1 2 0 0 0,1 0 1 0 0,0 0-1 0 0,1 1 0 0 0,1 1 0 0 0,0-1 1 0 0,2 2-1 0 0,-7 17 21 0 0,14-26 10 0 0,-1 1 1 0 0,2-1-1 0 0,-1 1 0 0 0,1-1 0 0 0,1 1 1 0 0,0-1-1 0 0,0 1 0 0 0,1-1 0 0 0,1 0 1 0 0,-1 0-1 0 0,2 0 0 0 0,-1 0 1 0 0,1 0-1 0 0,1-1 0 0 0,0 1 0 0 0,0-1 1 0 0,1 0-1 0 0,0-1 0 0 0,1 0 1 0 0,-1 0-1 0 0,2 0 0 0 0,-1-1 0 0 0,1 0 1 0 0,0 0-1 0 0,1-1 0 0 0,-1 0 0 0 0,2 0-10 0 0,14 10 74 0 0,0-1 0 0 0,2-2 0 0 0,0 0-1 0 0,0-2 1 0 0,1-1 0 0 0,0-1-1 0 0,1-1 1 0 0,0-2 0 0 0,13 1-74 0 0,-28-4 15 0 0,0 0 0 0 0,-1-2 0 0 0,1 0 0 0 0,0 0 0 0 0,0-1 0 0 0,0 0 0 0 0,-1-2 0 0 0,1 1 0 0 0,0-1 0 0 0,-1-1 0 0 0,1 0 0 0 0,-1-1 0 0 0,0-1 0 0 0,0 1 0 0 0,0-2 1 0 0,-1 0-1 0 0,0 0 0 0 0,0-1 0 0 0,0 0 0 0 0,-1-1 0 0 0,0 0 0 0 0,-1-1 0 0 0,0 0 0 0 0,0-1 0 0 0,-1 1 0 0 0,0-1 0 0 0,0-1 0 0 0,-1 0 0 0 0,-1 0 0 0 0,0 0 0 0 0,-1-1 0 0 0,0 0 0 0 0,0 0 0 0 0,-1 0 0 0 0,0-4-15 0 0,1-2-28 0 0,0 1-1 0 0,-2-1 1 0 0,0 0-1 0 0,0 0 1 0 0,-2 0-1 0 0,0 0 1 0 0,-2 0-1 0 0,0 0 1 0 0,0 0-1 0 0,-2 0 1 0 0,0 0-1 0 0,-1 1 1 0 0,-1-1-1 0 0,-1 1 1 0 0,0 0-1 0 0,-1 0 1 0 0,-1 1-1 0 0,-1 0 1 0 0,0 0-1 0 0,-1 1 1 0 0,0 1-1 0 0,-1-1 1 0 0,-1 2-1 0 0,0-1 1 0 0,-1 2-1 0 0,-1 0 1 0 0,0 0-1 0 0,0 1 1 0 0,-1 1-1 0 0,-1 0 1 0 0,1 1-1 0 0,-2 1 1 0 0,1 1-1 0 0,-1 0 1 0 0,0 1-1 0 0,0 1 1 0 0,-1 0-1 0 0,1 1 1 0 0,-1 2-1 0 0,-3-1 29 0 0,5 7-20 0 0,-1 0 0 0 0,0 1 0 0 0,1 0 0 0 0,0 2 0 0 0,0 0 0 0 0,1 0 0 0 0,0 2 0 0 0,0 0 0 0 0,1 0 0 0 0,0 2-1 0 0,1 0 1 0 0,0 0 0 0 0,1 1 0 0 0,0 0 0 0 0,1 1 0 0 0,0 1 0 0 0,-4 7 20 0 0,3-6-16 0 0,0 1 0 0 0,2-1 0 0 0,0 2-1 0 0,0-1 1 0 0,2 1 0 0 0,0 1 0 0 0,1 0 0 0 0,1 0 0 0 0,0 0-1 0 0,1 0 1 0 0,2 1 0 0 0,0 0 0 0 0,-1 18 16 0 0,5-24 10 0 0,0 0 0 0 0,2 0-1 0 0,-1 0 1 0 0,1 0 0 0 0,1 0 0 0 0,0-1 0 0 0,1 1 0 0 0,1-1 0 0 0,0 0-1 0 0,0-1 1 0 0,1 1 0 0 0,0-2 0 0 0,1 1 0 0 0,0-1 0 0 0,1 0-1 0 0,0 0 1 0 0,1-1 0 0 0,0 0 0 0 0,0-1 0 0 0,1 0 0 0 0,0-1-1 0 0,0 0 1 0 0,1-1 0 0 0,0 0 0 0 0,1 0-10 0 0,7 0 51 0 0,0-1 0 0 0,-1 0 0 0 0,2-2 0 0 0,-1 0 0 0 0,0-1 0 0 0,1-2 0 0 0,-1 1 0 0 0,0-2 0 0 0,1-1 0 0 0,16-4-51 0 0,-26 5 20 0 0,-1-1 0 0 0,0-1 0 0 0,0 0 0 0 0,-1 0 1 0 0,1-1-1 0 0,-1 0 0 0 0,0 0 0 0 0,0-1 0 0 0,0-1 0 0 0,0 1 0 0 0,-1-1 0 0 0,0-1 0 0 0,0 0 0 0 0,-1 0 0 0 0,0 0 1 0 0,0-1-1 0 0,0 0 0 0 0,-1 0 0 0 0,-1-1 0 0 0,1 1 0 0 0,-1-1 0 0 0,1-5-20 0 0,-3 0-1 0 0,-1-1 1 0 0,-1 0-1 0 0,-1 0 1 0 0,0 1-1 0 0,0-1 0 0 0,-2 0 1 0 0,0 0-1 0 0,0 1 1 0 0,-1-1-1 0 0,-1 1 1 0 0,-1 0-1 0 0,0 0 0 0 0,-1 0 1 0 0,0 1-1 0 0,-1 0 1 0 0,0 0-1 0 0,-1 1 0 0 0,-1 0 1 0 0,0 0-1 0 0,0 1 1 0 0,-1 0-1 0 0,-1 0 0 0 0,0 1 1 0 0,0 1-1 0 0,-1 0 1 0 0,0 0-1 0 0,0 1 0 0 0,-1 1 1 0 0,0 0-1 0 0,-1 1 1 0 0,0 0-1 0 0,0 1 0 0 0,0 1 1 0 0,0 0-1 0 0,0 1 1 0 0,-1 0-1 0 0,0 2 0 0 0,-1-1 1 0 0,6 2-163 0 0,1 0-1 0 0,-1 1 1 0 0,0 0-1 0 0,1 0 1 0 0,-1 1 0 0 0,1 1-1 0 0,-1-1 1 0 0,1 2-1 0 0,0-1 1 0 0,0 1-1 0 0,1 0 1 0 0,-1 1-1 0 0,1 0 1 0 0,-2 2 163 0 0,3-2-425 0 0,0 1 0 0 0,0-1 1 0 0,0 2-1 0 0,1-1 1 0 0,0 1-1 0 0,0 0 1 0 0,1 0-1 0 0,0 0 0 0 0,0 1 1 0 0,1 0-1 0 0,0 0 1 0 0,0 0-1 0 0,1 0 1 0 0,0 1-1 0 0,0 0 425 0 0,-3 20-1309 0 0</inkml:trace>
  <inkml:trace contextRef="#ctx0" brushRef="#br0" timeOffset="173374.144">2474 8737 1076 0 0,'0'0'529'0'0,"0"0"75"0"0,3-3 35 0 0,49-38 2571 0 0,-53 39-3127 0 0,0 0 1 0 0,-1 0-1 0 0,1 0 1 0 0,0 1-1 0 0,-1-1 1 0 0,1 0-1 0 0,-1 0 1 0 0,1 1-1 0 0,-1-1 1 0 0,0 1-1 0 0,0 0 1 0 0,0-1-1 0 0,1 1 1 0 0,-1 0-1 0 0,-1 0 1 0 0,1 0-1 0 0,0 0 1 0 0,0 1-1 0 0,0-1 1 0 0,0 0-1 0 0,-1 1 1 0 0,1 0-1 0 0,0-1 1 0 0,0 1-1 0 0,-1 0 0 0 0,1 0 1 0 0,-1 0-84 0 0,2 0 5 0 0,-21-2 28 0 0,0 0 0 0 0,0 2-1 0 0,0 0 1 0 0,0 1 0 0 0,0 2 0 0 0,0 0 0 0 0,1 1 0 0 0,-1 1 0 0 0,1 1 0 0 0,0 1 0 0 0,0 1-1 0 0,1 1 1 0 0,0 1 0 0 0,1 0 0 0 0,0 2 0 0 0,0 0 0 0 0,1 1 0 0 0,1 1 0 0 0,0 0 0 0 0,1 2-1 0 0,1-1 1 0 0,0 2 0 0 0,1 0 0 0 0,-7 13-33 0 0,13-17 11 0 0,1 0 1 0 0,0 0-1 0 0,1 0 0 0 0,0 1 1 0 0,1 0-1 0 0,1 0 0 0 0,0 1 0 0 0,1-1 1 0 0,0 1-1 0 0,1-1 0 0 0,1 1 1 0 0,1 13-12 0 0,2-18-13 0 0,0-1 1 0 0,1 0-1 0 0,1-1 1 0 0,-1 1-1 0 0,1 0 1 0 0,1-1 0 0 0,0 0-1 0 0,0 0 1 0 0,0-1-1 0 0,1 1 1 0 0,0-1-1 0 0,0 0 1 0 0,1 0 0 0 0,0-1-1 0 0,0 0 1 0 0,1-1-1 0 0,0 1 1 0 0,0-1 0 0 0,0-1-1 0 0,0 1 1 0 0,1-1-1 0 0,0-1 1 0 0,-1 0-1 0 0,1 0 1 0 0,0-1 0 0 0,1 0-1 0 0,-1 0 1 0 0,0-1-1 0 0,1 0 1 0 0,-1-1-1 0 0,0 0 1 0 0,1-1 0 0 0,-1 0-1 0 0,1 0 1 0 0,6-2 12 0 0,123-48-5172 0 0,-115 35 3781 0 0</inkml:trace>
  <inkml:trace contextRef="#ctx0" brushRef="#br0" timeOffset="176050.305">5129 8737 1112 0 0,'-8'-13'3445'0'0,"-50"5"-2151"0"0,35 9-1069 0 0,1 2 1 0 0,-1 1 0 0 0,1 0-1 0 0,0 2 1 0 0,0 1 0 0 0,1 0-1 0 0,-1 2 1 0 0,2 0 0 0 0,-1 2 0 0 0,1 0-1 0 0,1 1 1 0 0,0 1 0 0 0,1 0-1 0 0,0 2 1 0 0,1 0 0 0 0,1 1 0 0 0,-8 10-226 0 0,21-23 37 0 0,0 0 1 0 0,0 1 0 0 0,0-1 0 0 0,0 1 0 0 0,1 0 0 0 0,-1 0 0 0 0,1 0 0 0 0,0 0-1 0 0,0 0 1 0 0,1 0 0 0 0,-1 1 0 0 0,1-1 0 0 0,0 1 0 0 0,0-1 0 0 0,0 1 0 0 0,1-1 0 0 0,-1 1-1 0 0,1-1 1 0 0,0 1 0 0 0,1 0 0 0 0,-1-1 0 0 0,1 3-38 0 0,5-1 9 0 0,0-1 0 0 0,1 0 0 0 0,-1 0-1 0 0,1-1 1 0 0,0 0 0 0 0,0 0 0 0 0,0 0 0 0 0,1-1 0 0 0,-1 0 0 0 0,1 0-1 0 0,0-1 1 0 0,0 0 0 0 0,-1-1 0 0 0,1 0 0 0 0,1 0 0 0 0,-1 0 0 0 0,0-1 0 0 0,0 0-1 0 0,0-1 1 0 0,0 0 0 0 0,6-1-9 0 0,8 2-157 0 0,14-3-45 0 0,0-2-1 0 0,0-1 0 0 0,0-2 0 0 0,-1-2 0 0 0,0-1 1 0 0,20-9 202 0 0,-48 18-36 0 0,0 0 1 0 0,-1 0-1 0 0,1-1 1 0 0,-1 0-1 0 0,1 0 1 0 0,-1 0-1 0 0,0-1 1 0 0,0 0-1 0 0,-1 0 1 0 0,1 0-1 0 0,-1-1 1 0 0,0 0-1 0 0,0 0 1 0 0,0 0-1 0 0,-1-1 1 0 0,0 0-1 0 0,0 1 1 0 0,0-1-1 0 0,-1-1 36 0 0,-4 4 1 0 0,-1 0 0 0 0,1 1 0 0 0,-1-1 0 0 0,0 0 0 0 0,0 0 0 0 0,0 1 0 0 0,0 0 0 0 0,0-1 0 0 0,0 1 0 0 0,-1 0 0 0 0,1 0 0 0 0,-1 0 0 0 0,1 0 0 0 0,-1 1 0 0 0,0-1 0 0 0,0 1 0 0 0,0-1 0 0 0,0 1 0 0 0,0 0 0 0 0,0 0-1 0 0,0 0 1 0 0,0 1 0 0 0,-1-1 0 0 0,1 1-1 0 0,-3-2 23 0 0,-197-28 1162 0 0,457-37-3272 0 0,-242 64 2000 0 0,1-1 1 0 0,-1 0 0 0 0,0 0-1 0 0,0-1 1 0 0,0 0-1 0 0,-1-1 1 0 0,0-1 0 0 0,0 0-1 0 0,0 0 1 0 0,-1-1-1 0 0,0-1 1 0 0,-1 1 0 0 0,0-2-1 0 0,0 1 1 0 0,-1-1-1 0 0,0 0 1 0 0,-1-1 0 0 0,0 0-1 0 0,0 0 1 0 0,-1 0 0 0 0,-1-1-1 0 0,0 0 1 0 0,-1 0-1 0 0,0-1 1 0 0,-1 1 0 0 0,0-1-1 0 0,-1 1 1 0 0,0-1 86 0 0,-19-112 1604 0 0,-35 20 1728 0 0,53 105-3299 0 0,-1 1 1 0 0,0 0-1 0 0,1 0 0 0 0,-1-1 0 0 0,0 1 0 0 0,0 0 0 0 0,0 0 1 0 0,0 0-1 0 0,0 0 0 0 0,0-1 0 0 0,0 1 0 0 0,0 0 0 0 0,0 0 1 0 0,-1 0-1 0 0,1-1 0 0 0,0 1 0 0 0,0 0 0 0 0,-1 0 0 0 0,1 0 1 0 0,0-1-1 0 0,-1 1 0 0 0,1 0 0 0 0,-1-1 0 0 0,1 1 0 0 0,-1 0 0 0 0,1-1 1 0 0,-1 1-1 0 0,1-1 0 0 0,-1 1 0 0 0,0-1 0 0 0,1 1 0 0 0,-1-1 1 0 0,0 1-1 0 0,0-1 0 0 0,1 0 0 0 0,-1 1 0 0 0,0-1 0 0 0,0 0 1 0 0,1 0-1 0 0,-1 1 0 0 0,0-1 0 0 0,0 0 0 0 0,0 0 0 0 0,0 0 1 0 0,1 0-1 0 0,-1 0 0 0 0,0 0 0 0 0,0 0 0 0 0,0 0 0 0 0,1-1 1 0 0,-1 1-1 0 0,0 0 0 0 0,0 0 0 0 0,0-1 0 0 0,1 1 0 0 0,-1 0 1 0 0,0-1-1 0 0,1 1 0 0 0,-1-1 0 0 0,0 1 0 0 0,1-1 0 0 0,-1 1 0 0 0,0-1-33 0 0,0 4-16 0 0,-5 198 660 0 0,31 25-196 0 0,82 439 918 0 0,-85-535-1699 0 0,-46-188-7088 0 0,4-40 2928 0 0,19 77 3069 0 0</inkml:trace>
  <inkml:trace contextRef="#ctx0" brushRef="#br0" timeOffset="176767.09">6449 8597 1460 0 0,'-1'-7'174'0'0,"-1"0"1"0"0,-1 0-1 0 0,1 1 0 0 0,-1-1 1 0 0,0 1-1 0 0,0-1 0 0 0,-1 1 1 0 0,0 0-1 0 0,0 0 0 0 0,0 0 1 0 0,-1 1-1 0 0,0 0 0 0 0,0 0 0 0 0,0 0 1 0 0,-1 0-1 0 0,1 1 0 0 0,-1 0 1 0 0,0 0-1 0 0,0 0 0 0 0,-1 1 1 0 0,1 0-1 0 0,-1 0 0 0 0,0 1 1 0 0,0 0-1 0 0,1 0 0 0 0,-2 0 0 0 0,1 1 1 0 0,0 0-1 0 0,0 1 0 0 0,0-1 1 0 0,-1 1-175 0 0,-9 0 147 0 0,1 0 1 0 0,-1 1-1 0 0,1 0 1 0 0,-1 2-1 0 0,1 0 0 0 0,-1 0 1 0 0,1 2-1 0 0,1 0 1 0 0,-1 1-1 0 0,1 0 1 0 0,0 1-1 0 0,0 1 1 0 0,-1 1-148 0 0,0 2 139 0 0,1 0 1 0 0,0 0 0 0 0,1 2-1 0 0,0-1 1 0 0,1 2 0 0 0,0 0-1 0 0,1 1 1 0 0,1 0 0 0 0,0 0-1 0 0,1 1 1 0 0,1 1 0 0 0,0 0-1 0 0,2 0 1 0 0,0 0 0 0 0,0 1-1 0 0,2 0 1 0 0,0 0 0 0 0,1 1-1 0 0,1-1 1 0 0,1 1 0 0 0,0 4-140 0 0,3-16 29 0 0,-1-1 0 0 0,1 1 0 0 0,-1-1 0 0 0,2 1 0 0 0,-1-1 0 0 0,1 0 0 0 0,0 1 0 0 0,0-1 0 0 0,1 0 0 0 0,0 0 0 0 0,0-1 0 0 0,0 1 0 0 0,1 0 0 0 0,0-1 0 0 0,0 0 0 0 0,0 0 0 0 0,0 0 0 0 0,1-1 0 0 0,0 1 0 0 0,0-1 0 0 0,0 0 0 0 0,1-1 0 0 0,-1 1 0 0 0,1-1 0 0 0,0 0 0 0 0,0 0 0 0 0,0-1 0 0 0,0 0 0 0 0,0 0 0 0 0,1 0 0 0 0,-1-1 0 0 0,1 0 0 0 0,-1 0 0 0 0,1 0 0 0 0,-1-1 1 0 0,1 0-30 0 0,2-4-31 0 0,0-1 1 0 0,0 0 0 0 0,-1 0 0 0 0,0-1 0 0 0,0 0 0 0 0,0 0-1 0 0,-1-1 1 0 0,0 0 0 0 0,0 0 0 0 0,-1 0 0 0 0,0-1 0 0 0,0 0-1 0 0,-1 0 1 0 0,0-1 0 0 0,0 0 0 0 0,-1 0 0 0 0,0 0 0 0 0,-1 0-1 0 0,1 0 1 0 0,-2-1 0 0 0,0 0 0 0 0,0 1 0 0 0,-1-1 0 0 0,0 0-1 0 0,0-6 31 0 0,42-164-164 0 0,-41 180 161 0 0,-1-1-1 0 0,0 0 0 0 0,0 1 1 0 0,1-1-1 0 0,-1 0 0 0 0,0 1 1 0 0,0 0-1 0 0,1-1 0 0 0,-1 1 1 0 0,1 0-1 0 0,-1 0 0 0 0,0 0 1 0 0,1 0-1 0 0,-1 0 0 0 0,0 0 1 0 0,1 0-1 0 0,-1 0 0 0 0,1 0 1 0 0,-1 1-1 0 0,0-1 0 0 0,1 0 1 0 0,-1 1-1 0 0,0-1 0 0 0,0 1 1 0 0,1 0-1 0 0,-1-1 0 0 0,0 1 1 0 0,0 0-1 0 0,0 0 0 0 0,0 0 1 0 0,0 0-1 0 0,0 0 0 0 0,0 0 1 0 0,0 0-1 0 0,0 0 0 0 0,0 0 1 0 0,-1 0-1 0 0,1 1 0 0 0,0-1 4 0 0,5 4-12 0 0,137 134 48 0 0,-120-112-454 0 0,2-1-1 0 0,1 0 1 0 0,1-2-1 0 0,1-1 1 0 0,1-2-1 0 0,0 0 0 0 0,4-1 419 0 0,-28-17-290 0 0,1-1 0 0 0,-1 1 0 0 0,1-1-1 0 0,-1 0 1 0 0,1-1 0 0 0,-1 1-1 0 0,1-1 1 0 0,0-1 0 0 0,0 1 0 0 0,0-1-1 0 0,-1 0 1 0 0,1 0 0 0 0,0 0-1 0 0,0-1 1 0 0,0 0 0 0 0,-1 0-1 0 0,1 0 1 0 0,0-1 0 0 0,-1 0 0 0 0,3-1 290 0 0,13-10-1350 0 0</inkml:trace>
  <inkml:trace contextRef="#ctx0" brushRef="#br0" timeOffset="177497.63">7899 8414 936 0 0,'12'-2'497'0'0,"-5"2"-234"0"0,0-1-1 0 0,-1 1 0 0 0,1-1 1 0 0,-1 0-1 0 0,1-1 0 0 0,-1 1 0 0 0,0-1 1 0 0,1-1-1 0 0,-1 1 0 0 0,0-1 1 0 0,0 0-1 0 0,-1-1 0 0 0,1 1 1 0 0,-1-1-1 0 0,1 0 0 0 0,-1 0 0 0 0,-1-1 1 0 0,1 0-1 0 0,0 0 0 0 0,1-2-262 0 0,-6 6 247 0 0,-56-42 301 0 0,29 37-441 0 0,1 1 0 0 0,-2 1 1 0 0,1 2-1 0 0,0 0 0 0 0,0 2 0 0 0,-1 1 1 0 0,1 1-1 0 0,0 2 0 0 0,0 0 0 0 0,0 2 0 0 0,-17 7-107 0 0,-204 73 1012 0 0,239-81-972 0 0,0-1 0 0 0,0 1 0 0 0,1 1 0 0 0,-1 0 0 0 0,1 0 0 0 0,1 1-1 0 0,-1-1 1 0 0,1 2 0 0 0,0-1 0 0 0,1 1 0 0 0,-1 0 0 0 0,2 0 0 0 0,-1 1 0 0 0,1 0-1 0 0,0 0 1 0 0,1 0 0 0 0,0 1 0 0 0,1-1 0 0 0,0 1 0 0 0,0 0 0 0 0,1 0 0 0 0,0 0-1 0 0,1 0 1 0 0,0 5-40 0 0,1-7 14 0 0,1-1-1 0 0,0 1 1 0 0,1-1-1 0 0,0 1 1 0 0,0-1 0 0 0,0 0-1 0 0,1 0 1 0 0,0 0-1 0 0,0 0 1 0 0,1 0-1 0 0,0-1 1 0 0,0 0-1 0 0,1 0 1 0 0,-1 0-1 0 0,1 0 1 0 0,1 0-1 0 0,-1-1 1 0 0,1 0-1 0 0,0 0 1 0 0,0-1 0 0 0,0 0-1 0 0,1 0 1 0 0,-1 0-1 0 0,1-1 1 0 0,0 0-1 0 0,0 0 1 0 0,6 1-14 0 0,13 5-343 0 0,0-1 0 0 0,0-2 0 0 0,0-1 0 0 0,1 0 0 0 0,0-2 0 0 0,0-1 0 0 0,10-2 343 0 0,133-31-5576 0 0,-139 20 4141 0 0</inkml:trace>
  <inkml:trace contextRef="#ctx0" brushRef="#br0" timeOffset="178231.023">8064 8530 984 0 0,'-15'3'326'0'0,"1"1"0"0"0,-1 0 0 0 0,1 1 0 0 0,0 1-1 0 0,1 0 1 0 0,-1 1 0 0 0,1 0 0 0 0,1 1 0 0 0,-1 1 0 0 0,1 0 0 0 0,1 0-1 0 0,0 1 1 0 0,0 1 0 0 0,1 0 0 0 0,0 0 0 0 0,1 1 0 0 0,1 0 0 0 0,-1 1-1 0 0,2 0 1 0 0,-2 4-326 0 0,8-15 30 0 0,0-1-1 0 0,0 1 1 0 0,0 0-1 0 0,0-1 1 0 0,1 1-1 0 0,-1 0 0 0 0,0 0 1 0 0,1 0-1 0 0,0 0 1 0 0,-1 0-1 0 0,1 0 1 0 0,0 0-1 0 0,0 0 0 0 0,0 0 1 0 0,0 0-1 0 0,0 0 1 0 0,1 0-1 0 0,-1-1 1 0 0,1 1-1 0 0,-1 0 0 0 0,1 0 1 0 0,-1 0-1 0 0,1 0 1 0 0,0-1-1 0 0,0 1 1 0 0,0 0-1 0 0,0-1 0 0 0,0 1 1 0 0,1 0-1 0 0,-1-1 1 0 0,0 0-1 0 0,1 1 1 0 0,-1-1-1 0 0,1 0 0 0 0,-1 0 1 0 0,1 1-1 0 0,0-1 1 0 0,-1-1-1 0 0,1 1 1 0 0,0 0-1 0 0,0 0 0 0 0,0-1 1 0 0,0 1-1 0 0,-1-1 1 0 0,1 1-1 0 0,0-1 1 0 0,0 0-1 0 0,0 0 0 0 0,2 0-29 0 0,8 0 27 0 0,-1 0-1 0 0,1-1 1 0 0,-1 0-1 0 0,0-1 0 0 0,1 0 1 0 0,-1-1-1 0 0,0-1 0 0 0,0 0 1 0 0,-1 0-1 0 0,1-1 0 0 0,-1 0 1 0 0,0-1-1 0 0,0 0 1 0 0,-1 0-1 0 0,1-1 0 0 0,-2 0 1 0 0,1-1-1 0 0,-1 0 0 0 0,0-1 1 0 0,0 1-1 0 0,-1-1 0 0 0,-1-1 1 0 0,1 1-1 0 0,-2-1 1 0 0,1 0-1 0 0,3-10-26 0 0,-4 5 139 0 0,-5 12-167 0 0,1 0 1 0 0,0 0 0 0 0,-1 0 0 0 0,1-1 0 0 0,0 1 0 0 0,0 0 0 0 0,1 0 0 0 0,-1 1 0 0 0,1-1 0 0 0,-1 0 0 0 0,1 0 0 0 0,0 1-1 0 0,0-1 1 0 0,0 1 0 0 0,0-1 0 0 0,0 1 0 0 0,1 0 0 0 0,-1 0 0 0 0,1 0 0 0 0,0 0 0 0 0,-1 1 0 0 0,1-1 0 0 0,0 1 0 0 0,0-1-1 0 0,0 1 1 0 0,0 0 0 0 0,0 0 0 0 0,0 1 0 0 0,2-1 27 0 0,-1 3 0 0 0,1 0 1 0 0,-1 1-1 0 0,0-1 0 0 0,0 1 1 0 0,0 1-1 0 0,-1-1 0 0 0,1 0 0 0 0,-1 1 1 0 0,1-1-1 0 0,-1 1 0 0 0,0 0 1 0 0,-1 0-1 0 0,1 1 0 0 0,-1-1 0 0 0,0 0 1 0 0,0 1-1 0 0,0 0 0 0 0,0-1 0 0 0,0 4 0 0 0,5 41 1147 0 0,-7-48-956 0 0,0-1-42 0 0,0 0-43 0 0,8-13-25 0 0,149-223-1138 0 0,-157 235 1026 0 0,1-1 1 0 0,0 1 0 0 0,-1 0-1 0 0,1 0 1 0 0,0 0 0 0 0,0 0-1 0 0,-1 0 1 0 0,1 0 0 0 0,0 0 0 0 0,0 0-1 0 0,0 0 1 0 0,0 0 0 0 0,0 0-1 0 0,0 1 1 0 0,1-1 0 0 0,-1 0-1 0 0,0 1 1 0 0,0-1 0 0 0,0 1 0 0 0,1-1-1 0 0,-1 1 1 0 0,0 0 0 0 0,1 0-1 0 0,-1-1 1 0 0,0 1 0 0 0,0 0-1 0 0,1 0 1 0 0,-1 0 0 0 0,0 0 0 0 0,1 0-1 0 0,-1 1 1 0 0,0-1 0 0 0,1 0-1 0 0,-1 1 1 0 0,0-1 0 0 0,0 1-1 0 0,1-1 1 0 0,-1 1 0 0 0,0-1 0 0 0,0 1-1 0 0,0 0 1 0 0,0 0 0 0 0,0 0-1 0 0,0-1 1 0 0,0 1 0 0 0,0 0-1 0 0,0 0 1 0 0,0 0 0 0 0,0 0 0 0 0,-1 1-1 0 0,1-1 1 0 0,0 0 0 0 0,-1 0-1 0 0,1 0 1 0 0,-1 1 0 0 0,1-1-1 0 0,-1 0 1 0 0,0 0 0 0 0,0 1 0 0 0,1-1-1 0 0,-1 0 1 0 0,0 1 0 0 0,0-1-1 0 0,0 0 1 0 0,0 1 30 0 0,7 19-37 0 0,1-1 1 0 0,1 0-1 0 0,1 0 1 0 0,1-1-1 0 0,1-1 0 0 0,0 1 1 0 0,1-2-1 0 0,1 0 1 0 0,1 0-1 0 0,0-2 0 0 0,1 0 1 0 0,3 1 36 0 0,101 22-4786 0 0,-107-38 3325 0 0</inkml:trace>
  <inkml:trace contextRef="#ctx0" brushRef="#br0" timeOffset="178498.021">9070 8122 1152 0 0,'-32'-17'4774'0'0,"4"46"-3343"0"0,0 55-933 0 0,28-54-387 0 0,1-1 0 0 0,1 1 1 0 0,1-1-1 0 0,2 1 0 0 0,1-1 0 0 0,1 0 1 0 0,2-1-1 0 0,4 9-111 0 0,28 129-1766 0 0,-44-119-2155 0 0,-15-26 2575 0 0</inkml:trace>
  <inkml:trace contextRef="#ctx0" brushRef="#br0" timeOffset="178870.187">8689 8509 1164 0 0,'-4'-20'5099'0'0,"26"5"-3445"0"0,46-3-1826 0 0,-56 15 682 0 0,71-14-68 0 0,1 4 1 0 0,1 3 0 0 0,0 4 0 0 0,13 4-443 0 0,-94 5 58 0 0,-1-1 1 0 0,0 1 0 0 0,1 0 0 0 0,-1 0-1 0 0,0 0 1 0 0,-1 1 0 0 0,1-1-1 0 0,0 1 1 0 0,-1-1 0 0 0,0 1 0 0 0,0 0-1 0 0,0 0 1 0 0,0 0 0 0 0,-1 0 0 0 0,0 0-1 0 0,1 0 1 0 0,-1 0 0 0 0,-1 1-1 0 0,1-1 1 0 0,-1 0 0 0 0,0 1 0 0 0,0-1-1 0 0,0 0 1 0 0,0 1-59 0 0,3 14 91 0 0,34 109-978 0 0,-39-125-4573 0 0,-12-15 3046 0 0,11 9 1997 0 0,-11-11-995 0 0</inkml:trace>
  <inkml:trace contextRef="#ctx0" brushRef="#br0" timeOffset="179151.666">9216 8258 1288 0 0,'9'-21'6341'0'0,"1"10"-3549"0"0,3 11-3666 0 0,7 11-3901 0 0,-8-2 3462 0 0,4-1 126 0 0</inkml:trace>
  <inkml:trace contextRef="#ctx0" brushRef="#br0" timeOffset="180215.988">9517 8404 2184 0 0,'1'-2'85'0'0,"0"1"0"0"0,1 0-1 0 0,-1 0 1 0 0,1 0 0 0 0,-1 0 0 0 0,1 0-1 0 0,0 0 1 0 0,-1 1 0 0 0,1-1-1 0 0,0 0 1 0 0,0 1 0 0 0,-1-1 0 0 0,1 1-1 0 0,0 0 1 0 0,0 0 0 0 0,0 0 0 0 0,0 0-1 0 0,0 0 1 0 0,-1 0 0 0 0,1 0-1 0 0,0 0 1 0 0,0 1 0 0 0,0-1 0 0 0,-1 1-1 0 0,1-1 1 0 0,0 1 0 0 0,0 0 0 0 0,-1 0-1 0 0,1-1 1 0 0,-1 1 0 0 0,1 0-1 0 0,-1 1 1 0 0,1-1 0 0 0,-1 0 0 0 0,1 0-1 0 0,-1 1 1 0 0,0-1 0 0 0,0 1 0 0 0,0-1-1 0 0,0 1-84 0 0,51 63 423 0 0,-48-59-297 0 0,0 0 0 0 0,-1 1 0 0 0,0 0 0 0 0,0 0 0 0 0,0 0-1 0 0,-1 0 1 0 0,0 0 0 0 0,-1 0 0 0 0,0 0 0 0 0,0 1 0 0 0,0-1 0 0 0,-1 0 0 0 0,0 1 0 0 0,0-1 0 0 0,-1 0 0 0 0,0 1 0 0 0,0-1 0 0 0,-1 0 0 0 0,0 0-1 0 0,0 0 1 0 0,-1 0 0 0 0,1 0 0 0 0,-2 0 0 0 0,-2 4-126 0 0,-43 39 2378 0 0,49-99-2761 0 0,4 33 194 0 0,2 1 0 0 0,0 0 1 0 0,0 0-1 0 0,2 1 0 0 0,0 0 0 0 0,0 0 0 0 0,1 1 1 0 0,1 0-1 0 0,0 0 0 0 0,1 1 0 0 0,0 1 0 0 0,1 0 1 0 0,0 0-1 0 0,1 1 0 0 0,0 1 0 0 0,1 0 0 0 0,0 1 1 0 0,0 0-1 0 0,1 1 0 0 0,-1 1 0 0 0,2 0 0 0 0,0 1 189 0 0,-12 5 6 0 0,0 1-1 0 0,0 1 0 0 0,-1-1 1 0 0,1 0-1 0 0,-1 1 0 0 0,1 0 0 0 0,-1 0 1 0 0,0 0-1 0 0,0 0 0 0 0,1 0 1 0 0,-2 1-1 0 0,1-1 0 0 0,0 1 1 0 0,0 0-1 0 0,-1 0 0 0 0,0 0 1 0 0,1 0-1 0 0,-1 0 0 0 0,0 0 0 0 0,0 1 1 0 0,-1-1-1 0 0,1 1 0 0 0,-1-1 1 0 0,0 1-1 0 0,0 0 0 0 0,0 0 1 0 0,0-1-1 0 0,-1 1 0 0 0,1 0 1 0 0,-1 0-1 0 0,0 0 0 0 0,0 0 1 0 0,-1-1-1 0 0,1 2-5 0 0,12 43 193 0 0,-10-42-192 0 0,0 0 0 0 0,1-1 0 0 0,0 1 0 0 0,0-1-1 0 0,0 0 1 0 0,1 1 0 0 0,0-2 0 0 0,0 1-1 0 0,0 0 1 0 0,0-1 0 0 0,1 0 0 0 0,0 0 0 0 0,-1 0-1 0 0,1-1 1 0 0,1 1 0 0 0,-1-1 0 0 0,1 0 0 0 0,-1-1-1 0 0,1 1 1 0 0,0-1 0 0 0,0 0 0 0 0,0-1 0 0 0,0 0-1 0 0,0 0 1 0 0,0 0 0 0 0,0 0 0 0 0,0-1 0 0 0,0 0-1 0 0,0 0 1 0 0,1-1 0 0 0,-1 0 0 0 0,0 0 0 0 0,0 0-1 0 0,0-1 1 0 0,0 0 0 0 0,1 0-1 0 0,13-8 6 0 0,0 0-1 0 0,0-2 1 0 0,0 0 0 0 0,-2-1-1 0 0,0-1 1 0 0,0 0 0 0 0,-1-1-1 0 0,-1-2 1 0 0,-1 1 0 0 0,0-2-1 0 0,-1 0 1 0 0,4-9-6 0 0,21-25 2631 0 0,-34 104-2442 0 0,-2-35-172 0 0,46 154 442 0 0,-46-165-438 0 0,0 0 0 0 0,1-1 0 0 0,0 1 0 0 0,0-1 0 0 0,0 0 0 0 0,1 0 0 0 0,-1-1 0 0 0,1 1 0 0 0,0-1 0 0 0,1 0 0 0 0,-1 0 0 0 0,1-1 0 0 0,-1 1 0 0 0,1-1 0 0 0,0-1 0 0 0,1 1 0 0 0,-1-1 1 0 0,0 0-1 0 0,1 0 0 0 0,-1-1 0 0 0,1 0 0 0 0,-1 0 0 0 0,1 0 0 0 0,-1-1 0 0 0,5 0-21 0 0,-2-4-12 0 0,0 0 0 0 0,0 0 0 0 0,0 0 0 0 0,0-1 0 0 0,-1-1 0 0 0,0 1 0 0 0,0-1 0 0 0,-1-1 0 0 0,0 1 0 0 0,0-1 0 0 0,0-1 0 0 0,-1 1 0 0 0,0-1 0 0 0,0 0 0 0 0,-1-1 0 0 0,0 1 0 0 0,0-1 0 0 0,-1 0 0 0 0,0 0 0 0 0,0-2 12 0 0,39-140 810 0 0,-43 150-651 0 0,0-26 558 0 0,27 119-780 0 0,57 21-2219 0 0,39-46-5244 0 0,-98-61 6115 0 0</inkml:trace>
  <inkml:trace contextRef="#ctx0" brushRef="#br0" timeOffset="181059.071">11243 8345 1228 0 0,'-11'1'199'0'0,"-1"1"-1"0"0,1 0 0 0 0,-1 1 1 0 0,1 0-1 0 0,0 1 1 0 0,0 0-1 0 0,1 0 1 0 0,-1 1-1 0 0,1 1 1 0 0,0 0-1 0 0,0 0 0 0 0,1 1 1 0 0,0 0-1 0 0,0 1 1 0 0,1 0-1 0 0,-1 0 1 0 0,2 1-1 0 0,-1 0 1 0 0,1 0-1 0 0,1 1 0 0 0,0-1 1 0 0,0 2-1 0 0,1-1 1 0 0,0 1-1 0 0,1-1 1 0 0,0 1-1 0 0,1 0 0 0 0,0 1 1 0 0,1-1-1 0 0,0 1 1 0 0,0-1-1 0 0,1 1 1 0 0,1 9-199 0 0,3-19 9 0 0,-1 0 1 0 0,1 0-1 0 0,0 0 1 0 0,-1 0 0 0 0,1 0-1 0 0,0-1 1 0 0,0 0-1 0 0,0 1 1 0 0,0-1-1 0 0,1 0 1 0 0,-1-1 0 0 0,0 1-1 0 0,0 0 1 0 0,1-1-1 0 0,-1 0 1 0 0,0 0-1 0 0,0 0 1 0 0,1 0 0 0 0,-1 0-1 0 0,0-1 1 0 0,1 1-1 0 0,-1-1 1 0 0,0 0-1 0 0,0 0 1 0 0,0 0 0 0 0,0-1-1 0 0,0 1 1 0 0,0-1-1 0 0,0 1 1 0 0,0-1-1 0 0,1-2-9 0 0,20-11-18 0 0,0 0 0 0 0,-2-2 0 0 0,0-1-1 0 0,-1-1 1 0 0,-1-1 0 0 0,-1 0 0 0 0,5-9 18 0 0,53-52 1742 0 0,-27 124-1417 0 0,-17 30-205 0 0,58 85 8 0 0,-88-155-127 0 0,1 0 0 0 0,0 0-1 0 0,-1 0 1 0 0,1-1 0 0 0,0 0 0 0 0,0 1-1 0 0,1-2 1 0 0,-1 1 0 0 0,0 0 0 0 0,1-1 0 0 0,-1 0-1 0 0,1 0 1 0 0,-1 0 0 0 0,1 0 0 0 0,-1-1 0 0 0,1 0-1 0 0,0 0 1 0 0,-1 0 0 0 0,1-1 0 0 0,-1 1 0 0 0,1-1-1 0 0,-1 0 1 0 0,1 0 0 0 0,-1-1 0 0 0,1 0 0 0 0,-1 1-1 0 0,0-1 1 0 0,0-1 0 0 0,0 1 0 0 0,0 0 0 0 0,1-2-1 0 0,105-100-678 0 0,-67-20-325 0 0,-43 122 1019 0 0,-2-11 136 0 0,1 12-145 0 0,0 0-1 0 0,0 1 1 0 0,0-1 0 0 0,0 0-1 0 0,0 0 1 0 0,0 0 0 0 0,0 1 0 0 0,0-1-1 0 0,-1 1 1 0 0,1-1 0 0 0,0 1 0 0 0,0-1-1 0 0,0 1 1 0 0,-1 0 0 0 0,1-1 0 0 0,0 1-1 0 0,-1 0 1 0 0,1 0 0 0 0,0 0-1 0 0,-1 0 1 0 0,1 0 0 0 0,0 0 0 0 0,0 1-1 0 0,-1-1 1 0 0,1 0 0 0 0,0 1 0 0 0,0-1-1 0 0,-1 1 1 0 0,1-1 0 0 0,0 1 0 0 0,0-1-1 0 0,0 1 1 0 0,0 0 0 0 0,0 0-1 0 0,0-1 1 0 0,0 1 0 0 0,0 0 0 0 0,0 0-1 0 0,0 0 1 0 0,0 0 0 0 0,1 0 0 0 0,-1 0-1 0 0,0 1 1 0 0,1-1 0 0 0,-1 0-1 0 0,1 0 1 0 0,-1 0 0 0 0,1 1 0 0 0,-1-1-1 0 0,1 0 1 0 0,0 0 0 0 0,0 1 0 0 0,0-1-1 0 0,-1 0 1 0 0,1 1 0 0 0,1-1 0 0 0,-1 0-1 0 0,0 2-6 0 0,-11 87 730 0 0,10-85-678 0 0,1 0 0 0 0,0 0 0 0 0,0 0 0 0 0,1 0 0 0 0,-1 1 0 0 0,1-1 0 0 0,0 0 0 0 0,1 0 0 0 0,-1-1 0 0 0,1 1 0 0 0,0 0 0 0 0,0 0 0 0 0,1-1 0 0 0,-1 1 0 0 0,1-1 0 0 0,0 0 0 0 0,0 0 0 0 0,0 0 0 0 0,1 0 0 0 0,-1 0 0 0 0,1-1 0 0 0,0 0 0 0 0,0 0 0 0 0,0 0 0 0 0,1 0 0 0 0,0 0-52 0 0,6-5 49 0 0,0-1 0 0 0,-1 0 1 0 0,1-1-1 0 0,0 0 0 0 0,-1 0 0 0 0,0-1 0 0 0,0 0 0 0 0,0-1 0 0 0,-1 0 1 0 0,0-1-1 0 0,0 0 0 0 0,0 0 0 0 0,-1-1 0 0 0,0 0 0 0 0,-1-1 1 0 0,0 0-1 0 0,0 0-49 0 0,-4 6 15 0 0,2-5-23 0 0,0 0 0 0 0,1 1-1 0 0,-1 0 1 0 0,1 0 0 0 0,1 0 0 0 0,0 1-1 0 0,-1 0 1 0 0,2 0 0 0 0,-1 1-1 0 0,1-1 1 0 0,0 2 0 0 0,0-1-1 0 0,0 1 1 0 0,1 1 0 0 0,-1-1-1 0 0,1 1 1 0 0,0 1 0 0 0,0 0-1 0 0,0 0 1 0 0,0 0 0 0 0,0 1-1 0 0,0 1 1 0 0,0 0 0 0 0,1 0-1 0 0,-1 0 1 0 0,0 1 0 0 0,4 2 8 0 0,-5 0-21 0 0,0 1 1 0 0,0 1-1 0 0,-1 0 0 0 0,1 0 1 0 0,-1 0-1 0 0,0 1 1 0 0,-1 0-1 0 0,1 0 0 0 0,-1 1 1 0 0,0 0-1 0 0,-1 0 0 0 0,1 0 1 0 0,-2 1-1 0 0,1-1 1 0 0,-1 1-1 0 0,0 0 0 0 0,0 1 1 0 0,-1-1-1 0 0,0 1 1 0 0,-1-1-1 0 0,0 1 0 0 0,0 0 1 0 0,-1 0-1 0 0,0 0 1 0 0,-1 0-1 0 0,0 0 0 0 0,0 0 1 0 0,-1 0-1 0 0,0 0 1 0 0,0 0-1 0 0,-1-1 0 0 0,-1 1 1 0 0,1 0-1 0 0,-1-1 0 0 0,-1 0 1 0 0,1 1-1 0 0,-1-1 1 0 0,-1-1-1 0 0,0 1 0 0 0,0-1 1 0 0,0 1-1 0 0,-1-1 1 0 0,0-1-1 0 0,-4 4 21 0 0,-4 4-699 0 0,-1-2 1 0 0,0 0-1 0 0,0 0 0 0 0,-1-2 1 0 0,-1 0-1 0 0,0-1 0 0 0,0 0 1 0 0,-1-1-1 0 0,0-1 0 0 0,0-1 1 0 0,0-1-1 0 0,-3 0 699 0 0,-8 0-1289 0 0</inkml:trace>
  <inkml:trace contextRef="#ctx0" brushRef="#br0" timeOffset="173746.866">2850 8822 1044 0 0,'31'-23'9166'0'0,"-23"49"-7812"0"0,-5 8-1269 0 0,2-1-1 0 0,1-1 1 0 0,1 1-1 0 0,2-1 1 0 0,1 0-1 0 0,8 15-84 0 0,1 5 55 0 0,-3 2-2649 0 0,-24-59-2493 0 0,-6-7 3346 0 0,0 0 349 0 0</inkml:trace>
  <inkml:trace contextRef="#ctx0" brushRef="#br0" timeOffset="174087.798">2833 8716 1172 0 0,'8'-31'3536'0'0,"65"-13"-1977"0"0,-51 40-1446 0 0,0 0 1 0 0,0 2 0 0 0,0 0 0 0 0,0 2 0 0 0,0 0 0 0 0,0 2 0 0 0,0 0 0 0 0,0 2 0 0 0,0 0-1 0 0,-1 1 1 0 0,1 2 0 0 0,-1 0 0 0 0,-1 1 0 0 0,1 1 0 0 0,-2 1 0 0 0,1 0 0 0 0,-1 2-1 0 0,-1 0 1 0 0,0 1 0 0 0,-1 1 0 0 0,7 8-114 0 0,-17-16 65 0 0,-1 1 1 0 0,0 0-1 0 0,-1 0 0 0 0,1 0 0 0 0,-1 1 1 0 0,-1 0-1 0 0,0 0 0 0 0,0 0 1 0 0,0 0-1 0 0,-1 1 0 0 0,0-1 0 0 0,-1 1 1 0 0,0 0-1 0 0,0 0 0 0 0,-1 0 0 0 0,0 0 1 0 0,-1 0-1 0 0,0 7-65 0 0,-2-7 67 0 0,0 0 0 0 0,-1-1 0 0 0,-1 1-1 0 0,1-1 1 0 0,-1 0 0 0 0,0 0 0 0 0,-1 0 0 0 0,0 0 0 0 0,-1-1 0 0 0,1 0-1 0 0,-1 0 1 0 0,0 0 0 0 0,-1-1 0 0 0,0 0 0 0 0,0 0 0 0 0,0-1 0 0 0,-7 5-67 0 0,-17 12 30 0 0,-1 0 0 0 0,-1-2 0 0 0,0-1 1 0 0,-1-2-1 0 0,-1-2 0 0 0,-1-1 1 0 0,0-1-1 0 0,-1-2 0 0 0,0-2 0 0 0,-29 3-30 0 0,64-11-161 0 0,-1 0 1 0 0,1 0-1 0 0,0 0 0 0 0,-1-1 0 0 0,1 1 0 0 0,-1-1 0 0 0,1 1 0 0 0,-1-1 0 0 0,1 0 1 0 0,-1 0-1 0 0,1 0 0 0 0,-1 0 0 0 0,1-1 0 0 0,-1 1 0 0 0,1-1 0 0 0,-1 1 0 0 0,1-1 0 0 0,-1 0 1 0 0,1 0-1 0 0,0 0 0 0 0,0 0 0 0 0,-1-1 0 0 0,1 1 0 0 0,0 0 0 0 0,0-1 0 0 0,0 0 1 0 0,0 1-1 0 0,1-1 0 0 0,-1 0 0 0 0,0 0 0 0 0,1 0 0 0 0,-1 0 0 0 0,1 0 0 0 0,0 0 1 0 0,0-1-1 0 0,0 1 0 0 0,0 0 0 0 0,0-1 0 0 0,0 1 0 0 0,0 0 0 0 0,1-1 0 0 0,-1 1 0 0 0,1-1 1 0 0,0 1-1 0 0,0-1 0 0 0,0 1 0 0 0,0-1 0 0 0,0 0 0 0 0,0 1 0 0 0,1-3 161 0 0,23-24-1404 0 0</inkml:trace>
  <inkml:trace contextRef="#ctx0" brushRef="#br0" timeOffset="174415.07">3705 8726 1096 0 0,'29'24'6897'0'0,"-13"48"-6843"0"0,-14-59 526 0 0,58 413-752 0 0,-85-399-5077 0 0,18-29 3787 0 0</inkml:trace>
  <inkml:trace contextRef="#ctx0" brushRef="#br0" timeOffset="174712.033">3658 8798 1920 0 0,'-13'-19'5369'0'0,"59"-33"-3558"0"0,-23 38-1829 0 0,1 2 0 0 0,0 1 0 0 0,0 1 0 0 0,1 1 0 0 0,0 1 0 0 0,1 2 0 0 0,0 0 0 0 0,0 2 0 0 0,0 0 1 0 0,0 2-1 0 0,1 1 0 0 0,15 2 18 0 0,39 21-3100 0 0,-74-9 310 0 0,-12-6 1371 0 0</inkml:trace>
  <inkml:trace contextRef="#ctx0" brushRef="#br0" timeOffset="174959.573">3705 9029 1576 0 0,'15'8'5786'0'0,"30"-7"-4292"0"0,-37-1-850 0 0,278-15-242 0 0,-106-12-7605 0 0,-148 20 5848 0 0</inkml:trace>
  <inkml:trace contextRef="#ctx0" brushRef="#br0" timeOffset="182368.973">12890 8267 1600 0 0,'12'0'1312'0'0,"-3"0"3581"0"0,-5 3-4823 0 0,0-1 1 0 0,-1 1 0 0 0,1 0-1 0 0,0 0 1 0 0,-1 1-1 0 0,0-1 1 0 0,1 1 0 0 0,-2-1-1 0 0,1 1 1 0 0,0 0 0 0 0,-1 0-1 0 0,1 0 1 0 0,-1 0-1 0 0,0 1 1 0 0,-1-1 0 0 0,1 1-1 0 0,-1-1 1 0 0,0 1 0 0 0,0 0-1 0 0,0-1 1 0 0,-1 1-1 0 0,1 0 1 0 0,-1 1-71 0 0,13 40 435 0 0,66 188 924 0 0,-100-147-854 0 0,20-85-498 0 0,0-1 0 0 0,0 0-1 0 0,0 1 1 0 0,0-1-1 0 0,0 0 1 0 0,-1 0-1 0 0,1 0 1 0 0,0 0-1 0 0,-1 0 1 0 0,1 0-1 0 0,-1 0 1 0 0,0 0-1 0 0,1-1 1 0 0,-1 1 0 0 0,1 0-1 0 0,-1-1 1 0 0,0 0-1 0 0,0 1 1 0 0,1-1-1 0 0,-1 0 1 0 0,0 0-1 0 0,0 0 1 0 0,1 0-1 0 0,-1 0 1 0 0,0 0-1 0 0,1 0 1 0 0,-1-1 0 0 0,0 1-1 0 0,0-1 1 0 0,1 1-1 0 0,-1-1 1 0 0,1 0-1 0 0,-1 1 1 0 0,1-1-1 0 0,-1 0 1 0 0,1 0-1 0 0,-1 0 1 0 0,1 0-1 0 0,0 0 1 0 0,-1-1 0 0 0,1 1-1 0 0,0 0 1 0 0,0-1-1 0 0,0 1 1 0 0,0 0-1 0 0,0-1 1 0 0,0 0-7 0 0,-6-9-6 0 0,0 0 0 0 0,1-1 1 0 0,0 0-1 0 0,1 0 0 0 0,0-1 0 0 0,1 1 1 0 0,1-1-1 0 0,0 0 0 0 0,0 0 1 0 0,1 0-1 0 0,1 0 0 0 0,0-1 0 0 0,1 1 1 0 0,1 0-1 0 0,1-9 6 0 0,-2 14-32 0 0,2-27 17 0 0,1 1 0 0 0,2 0-1 0 0,2 0 1 0 0,1 0 0 0 0,1 1-1 0 0,2 1 1 0 0,1-1-1 0 0,1 2 1 0 0,2 0 0 0 0,2 0-1 0 0,0 2 1 0 0,2 0 0 0 0,1 1-1 0 0,2 1 1 0 0,0 1-1 0 0,9-7 16 0 0,-25 29-23 0 0,-1-1-1 0 0,1 1 0 0 0,0 0 0 0 0,0 1 1 0 0,1 0-1 0 0,-1 0 0 0 0,1 0 0 0 0,-1 0 1 0 0,1 1-1 0 0,0 0 0 0 0,0 1 0 0 0,0-1 1 0 0,0 2-1 0 0,0-1 0 0 0,0 1 1 0 0,0 0-1 0 0,0 0 0 0 0,0 0 0 0 0,0 1 1 0 0,0 1-1 0 0,0-1 0 0 0,0 1 0 0 0,0 0 1 0 0,-1 0-1 0 0,1 1 0 0 0,-1 0 0 0 0,1 0 1 0 0,-1 1-1 0 0,0 0 0 0 0,0 0 0 0 0,-1 0 1 0 0,1 0-1 0 0,-1 1 0 0 0,0 0 0 0 0,0 0 1 0 0,0 1-1 0 0,-1-1 0 0 0,0 1 0 0 0,0 0 1 0 0,-1 0-1 0 0,1 1 0 0 0,-1-1 0 0 0,-1 1 1 0 0,1-1-1 0 0,-1 1 0 0 0,0 0 0 0 0,-1 0 1 0 0,1 0-1 0 0,-1 7 24 0 0,-4 6 1 0 0,-1 0 1 0 0,-1-1 0 0 0,-1 1-1 0 0,-1-1 1 0 0,0-1-1 0 0,-1 1 1 0 0,-2-1-1 0 0,1 0 1 0 0,-2-1-1 0 0,-1 0 1 0 0,0-1-1 0 0,0-1 1 0 0,-2 1-1 0 0,0-2 1 0 0,-1 0-1 0 0,0-1 1 0 0,-1 0-1 0 0,0-2 1 0 0,-1 0-1 0 0,-1 0 1 0 0,-14 6-2 0 0,18-8 44 0 0,-1-1 1 0 0,1 0-1 0 0,-1-1 0 0 0,0 0 1 0 0,-1-1-1 0 0,1-1 0 0 0,-1-1 0 0 0,0 0 1 0 0,-1-1-1 0 0,1 0 0 0 0,-16-1-44 0 0,30-2 8 0 0,0 0 1 0 0,1 1-1 0 0,-1-1 0 0 0,1-1 0 0 0,-1 1 0 0 0,0 0 0 0 0,1 0 0 0 0,-1-1 0 0 0,0 1 1 0 0,1 0-1 0 0,-1-1 0 0 0,1 0 0 0 0,-1 1 0 0 0,1-1 0 0 0,-1 0 0 0 0,1 0 0 0 0,0 0 1 0 0,-1 0-1 0 0,1 0 0 0 0,0 0 0 0 0,0 0 0 0 0,0 0 0 0 0,-1-1 0 0 0,1 1 1 0 0,1 0-1 0 0,-1-1 0 0 0,0 1 0 0 0,0 0 0 0 0,0-1 0 0 0,1 1 0 0 0,-1-1 0 0 0,1 0 1 0 0,-1 1-1 0 0,1-1 0 0 0,0 1 0 0 0,-1-1 0 0 0,1 0 0 0 0,0 1 0 0 0,0-1 0 0 0,0 0 1 0 0,0 1-1 0 0,1-1 0 0 0,-1 0 0 0 0,0 1 0 0 0,1-1 0 0 0,-1 1 0 0 0,1-1 0 0 0,-1 1 1 0 0,1-1-1 0 0,0 1 0 0 0,0-1 0 0 0,-1 1 0 0 0,1-1 0 0 0,0 1 0 0 0,0 0 0 0 0,1 0 1 0 0,-1 0-1 0 0,0-1 0 0 0,0 1 0 0 0,0 0 0 0 0,1 0 0 0 0,-1 1 0 0 0,1-1 0 0 0,-1 0 1 0 0,1 0-1 0 0,-1 1 0 0 0,1-1 0 0 0,-1 1 0 0 0,2-1-8 0 0,16-2-29 0 0,1 1 0 0 0,0 1-1 0 0,-1 1 1 0 0,1 0 0 0 0,-1 2 0 0 0,1 0-1 0 0,-1 1 1 0 0,1 1 0 0 0,-1 1-1 0 0,0 0 1 0 0,-1 2 0 0 0,0 0 0 0 0,0 1-1 0 0,0 1 1 0 0,7 5 29 0 0,21 6-271 0 0,139 62-1411 0 0,-63-22-3160 0 0,-102-48 3427 0 0,-3-2-21 0 0</inkml:trace>
  <inkml:trace contextRef="#ctx0" brushRef="#br0" timeOffset="182788.785">13757 8128 1424 0 0,'215'514'8205'0'0,"-176"-422"-5522"0"0,-26-121-2197 0 0,123-421-50 0 0,-96 332-1861 0 0,3 104-5585 0 0,-33 14 5025 0 0,0 0 687 0 0</inkml:trace>
  <inkml:trace contextRef="#ctx0" brushRef="#br0" timeOffset="183259.561">14861 8191 1708 0 0,'5'60'6356'0'0,"13"62"-5026"0"0,-6-41-395 0 0,-1-47-1388 0 0,5-54-3284 0 0,-12-23 902 0 0,-4 25 1403 0 0</inkml:trace>
  <inkml:trace contextRef="#ctx0" brushRef="#br0" timeOffset="183509.573">14858 7934 2380 0 0,'0'-9'1302'0'0,"0"10"-1236"0"0,0-1 1 0 0,1 0 0 0 0,-1 1-1 0 0,1-1 1 0 0,0 0 0 0 0,-1 0-1 0 0,1 1 1 0 0,-1-1 0 0 0,1 0-1 0 0,-1 0 1 0 0,1 0 0 0 0,0 0-1 0 0,-1 1 1 0 0,1-1 0 0 0,-1 0-1 0 0,1 0 1 0 0,0 0 0 0 0,-1 0-1 0 0,1-1 1 0 0,-1 1 0 0 0,1 0-1 0 0,0 0 1 0 0,-1 0 0 0 0,1 0-1 0 0,-1-1 1 0 0,1 1 0 0 0,-1 0-1 0 0,1 0 1 0 0,-1-1 0 0 0,1 1-1 0 0,-1 0 1 0 0,1-1 0 0 0,-1 1-1 0 0,1-1 1 0 0,-1 1 0 0 0,1-1-1 0 0,-1 1 1 0 0,0-1 0 0 0,1 1-1 0 0,-1-1 1 0 0,0 1 0 0 0,0-1-1 0 0,1 1 1 0 0,-1-1-1 0 0,0 1 1 0 0,0-1 0 0 0,0 0-1 0 0,1 1 1 0 0,-1-1 0 0 0,0 1-1 0 0,0-1 1 0 0,0 0 0 0 0,0 1-1 0 0,0-1 1 0 0,0 1 0 0 0,-1-1-1 0 0,1 0 1 0 0,0 1 0 0 0,0-1-1 0 0,0 1 1 0 0,-1-1 0 0 0,1 1-1 0 0,0-1 1 0 0,0 0 0 0 0,-1 1-67 0 0,89 77-4651 0 0,-73-61 3271 0 0</inkml:trace>
  <inkml:trace contextRef="#ctx0" brushRef="#br0" timeOffset="183880.862">15144 8446 848 0 0,'0'0'164'0'0,"-1"1"0"0"0,1 0 0 0 0,0 0 0 0 0,0 0 0 0 0,-1 0 0 0 0,1 0 0 0 0,0 0 1 0 0,0 0-1 0 0,0 0 0 0 0,0 0 0 0 0,0 0 0 0 0,0 0 0 0 0,0 0 0 0 0,0 0 0 0 0,0 0 0 0 0,1 0 0 0 0,-1 0 0 0 0,0 0 0 0 0,1-1 0 0 0,-1 1 0 0 0,1 0 0 0 0,-1 0 0 0 0,1 0 0 0 0,-1 0 0 0 0,1-1 0 0 0,-1 1 1 0 0,1 0-1 0 0,0 0 0 0 0,-1-1 0 0 0,1 1 0 0 0,0-1 0 0 0,0 1 0 0 0,0 0 0 0 0,-1-1 0 0 0,1 0 0 0 0,0 1 0 0 0,0-1 0 0 0,0 1 0 0 0,0-1 0 0 0,0 0 0 0 0,0 0 0 0 0,0 1 0 0 0,0-1 0 0 0,0 0 1 0 0,0 0-1 0 0,0 0 0 0 0,0 0 0 0 0,0 0 0 0 0,0 0 0 0 0,-1-1 0 0 0,2 1-164 0 0,211-417 688 0 0,-210 416-714 0 0,-1 0 0 0 0,0 1 0 0 0,0-1 1 0 0,1 1-1 0 0,-1 0 0 0 0,0-1 0 0 0,1 1 0 0 0,-1 0 1 0 0,0 1-1 0 0,0-1 0 0 0,1 0 0 0 0,-1 1 0 0 0,0-1 1 0 0,0 1-1 0 0,1-1 0 0 0,-1 1 0 0 0,0 0 0 0 0,0 0 1 0 0,0 0-1 0 0,0 1 0 0 0,0-1 0 0 0,0 0 0 0 0,0 1 1 0 0,-1-1-1 0 0,1 1 0 0 0,0-1 0 0 0,-1 1 0 0 0,1 0 1 0 0,-1 0-1 0 0,0 0 0 0 0,1 0 0 0 0,-1 0 0 0 0,0 0 1 0 0,0 0-1 0 0,-1 0 0 0 0,1 0 0 0 0,0 1 0 0 0,-1-1 0 0 0,1 0 1 0 0,-1 1 25 0 0,9 10-80 0 0,45 52 205 0 0,-39-51-12 0 0,-2 1 0 0 0,0 0-1 0 0,0 0 1 0 0,-2 2 0 0 0,0-1 0 0 0,-1 1 0 0 0,0 1 0 0 0,-2 0 0 0 0,0 0 0 0 0,-1 1 0 0 0,0 0-1 0 0,-2 0 1 0 0,0 0 0 0 0,-2 2-113 0 0,-2-14-27 0 0,-1-1 0 0 0,0 0 0 0 0,0 1 0 0 0,-1-1-1 0 0,0 1 1 0 0,0-1 0 0 0,0 0 0 0 0,-1 0 0 0 0,0 0 0 0 0,0 0-1 0 0,-1 0 1 0 0,1 0 0 0 0,-1 0 0 0 0,-1-1 0 0 0,1 0 0 0 0,-1 1-1 0 0,0-1 1 0 0,0-1 0 0 0,0 1 0 0 0,-1 0 0 0 0,-3 2 27 0 0,-85 23-4967 0 0,75-34 3503 0 0,-13-17 73 0 0</inkml:trace>
  <inkml:trace contextRef="#ctx0" brushRef="#br0" timeOffset="184596.739">16647 8162 1520 0 0,'5'-5'341'0'0,"1"0"0"0"0,-1 0-1 0 0,0-1 1 0 0,-1 1 0 0 0,1-1-1 0 0,-1 0 1 0 0,0 0 0 0 0,0-1-1 0 0,-1 1 1 0 0,0-1 0 0 0,0 0 0 0 0,-1 0-1 0 0,0 0 1 0 0,0 0 0 0 0,0 0-1 0 0,0-5-340 0 0,-2 11 325 0 0,-3-4-262 0 0,1 1 0 0 0,-1 0 1 0 0,0 1-1 0 0,0-1 0 0 0,0 0 0 0 0,0 1 1 0 0,-1 0-1 0 0,1-1 0 0 0,-1 1 0 0 0,0 1 1 0 0,0-1-1 0 0,0 1 0 0 0,0-1 0 0 0,0 1 0 0 0,-1 0 1 0 0,1 1-1 0 0,-1-1 0 0 0,1 1 0 0 0,-1 0 1 0 0,0 0-1 0 0,1 0 0 0 0,-1 0 0 0 0,0 1 0 0 0,0 0 1 0 0,1 0-1 0 0,-1 1 0 0 0,-2-1-63 0 0,-132 34 605 0 0,134-33-570 0 0,-11 3 46 0 0,1 0 1 0 0,-1 1-1 0 0,1 0 0 0 0,1 2 1 0 0,-1 0-1 0 0,1 0 0 0 0,0 1 1 0 0,1 1-1 0 0,0 0 1 0 0,0 1-1 0 0,1 0 0 0 0,0 1 1 0 0,1 0-1 0 0,0 1 0 0 0,1 0 1 0 0,1 1-1 0 0,0 0 0 0 0,0 1 1 0 0,1 0-1 0 0,1 0 1 0 0,0 0-1 0 0,1 1 0 0 0,1 0 1 0 0,0 0-1 0 0,1 1 0 0 0,1-1 1 0 0,0 4-82 0 0,6-9-11 0 0,0 1 0 0 0,1-1 0 0 0,1 0 0 0 0,-1-1 0 0 0,2 1 0 0 0,-1-1 0 0 0,1 0 0 0 0,1 0 0 0 0,0-1-1 0 0,0 0 1 0 0,0 0 0 0 0,1 0 0 0 0,1-1 0 0 0,-1 0 0 0 0,1-1 0 0 0,0 0 0 0 0,0 0 0 0 0,1-1 0 0 0,-1-1 0 0 0,1 1 0 0 0,1-1 0 0 0,-1-1 0 0 0,0 0 0 0 0,1 0 0 0 0,-1-1 0 0 0,12 0 11 0 0,7 5-734 0 0,0-2-1 0 0,0-1 1 0 0,1-1 0 0 0,-1-2-1 0 0,1-1 1 0 0,-1-1-1 0 0,1-1 1 0 0,-1-2 0 0 0,0-1-1 0 0,0-1 1 0 0,22-8 734 0 0,-8-3-1371 0 0</inkml:trace>
  <inkml:trace contextRef="#ctx0" brushRef="#br0" timeOffset="185377.943">17116 8188 936 0 0,'-8'-4'315'0'0,"-1"1"1"0"0,1 0-1 0 0,0 0 0 0 0,-1 1 0 0 0,1 1 1 0 0,-1-1-1 0 0,1 1 0 0 0,-1 1 0 0 0,0-1 1 0 0,0 2-1 0 0,1-1 0 0 0,-1 1 0 0 0,-5 1-315 0 0,2 1 169 0 0,1 1 1 0 0,-1 0-1 0 0,0 1 0 0 0,1 0 0 0 0,0 1 0 0 0,0 0 1 0 0,1 0-1 0 0,-1 1 0 0 0,2 1 0 0 0,-1 0 1 0 0,1 0-1 0 0,0 1 0 0 0,0 0 0 0 0,1 0 0 0 0,1 1 1 0 0,0 0-1 0 0,0 1 0 0 0,1-1 0 0 0,0 1 0 0 0,0 0 1 0 0,2 1-1 0 0,-4 10-169 0 0,6-19 36 0 0,1 0 0 0 0,0 0 0 0 0,0 0-1 0 0,0 0 1 0 0,0 0 0 0 0,1 0 0 0 0,-1 0 0 0 0,1 0 0 0 0,0 0 0 0 0,-1 0 0 0 0,2 0 0 0 0,-1 0 0 0 0,0 0 0 0 0,0 0-1 0 0,1 1 1 0 0,0-1 0 0 0,0 0 0 0 0,0 0 0 0 0,0-1 0 0 0,0 1 0 0 0,0 0 0 0 0,1 0 0 0 0,-1 0 0 0 0,1-1 0 0 0,0 1-1 0 0,0-1 1 0 0,0 0 0 0 0,0 1 0 0 0,0-1 0 0 0,1 0 0 0 0,-1 0 0 0 0,0 0 0 0 0,1 0 0 0 0,0-1 0 0 0,-1 1 0 0 0,1-1-1 0 0,0 0 1 0 0,0 1 0 0 0,0-1 0 0 0,0 0 0 0 0,0-1 0 0 0,0 1 0 0 0,0-1 0 0 0,0 1 0 0 0,0-1 0 0 0,0 0 0 0 0,0 0-1 0 0,1 0 1 0 0,-1 0 0 0 0,0-1-36 0 0,12-5-46 0 0,-1-1-1 0 0,0 0 0 0 0,-1-1 1 0 0,0-1-1 0 0,0 0 0 0 0,-1 0 1 0 0,0-2-1 0 0,0 1 0 0 0,-1-2 1 0 0,-1 1-1 0 0,0-1 0 0 0,0-1 1 0 0,-1 0-1 0 0,-1 0 0 0 0,0-1 1 0 0,-1 0-1 0 0,3-8 47 0 0,20-28-237 0 0,5 16-304 0 0,-34 34 479 0 0,8 2 0 0 0,-2 2 84 0 0,0-1 1 0 0,0 1-1 0 0,0 0 0 0 0,-1 1 1 0 0,0-1-1 0 0,0 1 0 0 0,0 1 1 0 0,-1-1-1 0 0,1 1 1 0 0,-1 0-1 0 0,-1 0 0 0 0,1 0 1 0 0,-1 1-1 0 0,0-1 0 0 0,-1 1 1 0 0,1 0-1 0 0,-1 0 1 0 0,-1 1-1 0 0,1-1 0 0 0,-1 1 1 0 0,-1-1-1 0 0,1 1 0 0 0,-1 0 1 0 0,-1-1-1 0 0,1 1 0 0 0,-1 0 1 0 0,-1 6-23 0 0,-7 3 230 0 0,3-24-78 0 0,130-337-1552 0 0,-124 343 1398 0 0,-1 0 1 0 0,1 0-1 0 0,-1 1 1 0 0,1-1-1 0 0,-1 0 1 0 0,1 1-1 0 0,-1-1 1 0 0,1 1-1 0 0,0-1 1 0 0,-1 0-1 0 0,1 1 1 0 0,0 0 0 0 0,0-1-1 0 0,-1 1 1 0 0,1-1-1 0 0,0 1 1 0 0,0 0-1 0 0,0 0 1 0 0,0-1-1 0 0,-1 1 1 0 0,1 0-1 0 0,0 0 1 0 0,0 0-1 0 0,0 0 1 0 0,0 0-1 0 0,0 0 1 0 0,0 0-1 0 0,-1 0 1 0 0,1 0-1 0 0,0 1 1 0 0,0-1-1 0 0,0 0 1 0 0,0 0-1 0 0,-1 1 1 0 0,1-1 0 0 0,0 1-1 0 0,0-1 1 0 0,-1 1-1 0 0,1-1 1 0 0,0 1-1 0 0,-1-1 1 0 0,1 1-1 0 0,0-1 1 0 0,-1 1-1 0 0,1 0 1 0 0,-1-1-1 0 0,1 1 1 0 0,-1 0-1 0 0,1 0 1 0 0,-1-1-1 0 0,0 1 1 0 0,1 0-1 0 0,-1 0 1 0 0,0 0-1 0 0,0 0 1 0 0,0-1-1 0 0,1 1 1 0 0,-1 0-1 0 0,0 0 1 0 0,0 0 0 0 0,0 0-1 0 0,0 0 1 0 0,-1 0 1 0 0,33 65 260 0 0,-31-63-257 0 0,10 27 41 0 0,1-1 0 0 0,1 0 0 0 0,1 0 1 0 0,2-2-1 0 0,1 0 0 0 0,1 0 0 0 0,1-2 0 0 0,1 0 1 0 0,1-1-1 0 0,15 11-44 0 0,58 26-1830 0 0,-19-56-2739 0 0,-39-20 3217 0 0</inkml:trace>
  <inkml:trace contextRef="#ctx0" brushRef="#br0" timeOffset="185611.722">17959 7810 1120 0 0,'-90'-101'5664'0'0,"87"99"-5578"0"0,1 1 0 0 0,-1-1-1 0 0,0 0 1 0 0,0 1 0 0 0,0 0 0 0 0,0-1 0 0 0,0 1-1 0 0,0 1 1 0 0,-1-1 0 0 0,1 0 0 0 0,0 1-1 0 0,0-1 1 0 0,-1 1 0 0 0,1 0 0 0 0,0 0 0 0 0,-1 1-1 0 0,1-1 1 0 0,0 0 0 0 0,0 1 0 0 0,-1 0 0 0 0,1 0-1 0 0,0 0 1 0 0,0 0 0 0 0,0 1 0 0 0,0-1-1 0 0,0 1 1 0 0,0-1 0 0 0,1 1 0 0 0,-1 0 0 0 0,0 0-1 0 0,1 1 1 0 0,0-1 0 0 0,-1 0 0 0 0,1 1-1 0 0,0-1 1 0 0,0 1 0 0 0,0 0 0 0 0,1 0 0 0 0,-1 0-86 0 0,-5 17 44 0 0,2 0 1 0 0,0 0 0 0 0,1 1 0 0 0,1-1 0 0 0,1 1 0 0 0,0 0 0 0 0,2 0 0 0 0,0 0 0 0 0,2 0 0 0 0,0-1 0 0 0,2 1-1 0 0,0-1 1 0 0,1 1 0 0 0,1-1 0 0 0,0 0 0 0 0,2-1 0 0 0,1 0 0 0 0,0 0 0 0 0,1-1 0 0 0,11 15-45 0 0,64 159-7560 0 0,-84-190 6344 0 0</inkml:trace>
  <inkml:trace contextRef="#ctx0" brushRef="#br0" timeOffset="186048.094">17620 8167 3036 0 0,'-1'1'3935'0'0,"98"-1"-2840"0"0,408-37-320 0 0,-504 36-710 0 0,0 0 0 0 0,0 1 0 0 0,1-1 0 0 0,-1 1 0 0 0,0-1-1 0 0,0 1 1 0 0,1 0 0 0 0,-1 0 0 0 0,1-1 0 0 0,-1 1 0 0 0,0 0-1 0 0,1 0 1 0 0,-1 0 0 0 0,0 0 0 0 0,1 1 0 0 0,-1-1-1 0 0,0 0 1 0 0,1 1 0 0 0,-1-1 0 0 0,0 1 0 0 0,0-1 0 0 0,1 1-1 0 0,-1-1 1 0 0,0 1 0 0 0,0 0 0 0 0,0 0 0 0 0,0-1-1 0 0,0 1 1 0 0,0 0 0 0 0,0 0 0 0 0,0 0 0 0 0,0 0 0 0 0,0 0-1 0 0,0 0 1 0 0,-1 1 0 0 0,1-1 0 0 0,0 0 0 0 0,-1 0 0 0 0,1 0-1 0 0,-1 1 1 0 0,0-1 0 0 0,1 0 0 0 0,-1 1 0 0 0,0-1-1 0 0,0 0 1 0 0,1 1 0 0 0,-1-1 0 0 0,0 0 0 0 0,0 1 0 0 0,-1-1-1 0 0,1 1 1 0 0,0-1 0 0 0,0 0 0 0 0,-1 0 0 0 0,1 1-1 0 0,-1-1 1 0 0,1 0-65 0 0,-1 16 331 0 0,1 3-229 0 0,4 49-491 0 0,17-31-3292 0 0,-15-44-2060 0 0,-8 0 4547 0 0</inkml:trace>
  <inkml:trace contextRef="#ctx0" brushRef="#br0" timeOffset="186232.663">18274 7933 1496 0 0,'2'-8'2004'0'0,"-1"2"-384"0"0,-2 0-243 0 0,1 2-173 0 0,1-1-152 0 0,1 1-132 0 0,-2-1-104 0 0,0-1-416 0 0,1 3-224 0 0,-1-1-336 0 0,2 1-328 0 0,0 3 44 0 0,4-2-756 0 0,-1 1 88 0 0,1 2-500 0 0,1 1 155 0 0,1-1 69 0 0,0 1 116 0 0</inkml:trace>
  <inkml:trace contextRef="#ctx0" brushRef="#br0" timeOffset="186918.249">18320 8077 1268 0 0,'13'0'218'0'0,"0"2"0"0"0,0 0-1 0 0,0 1 1 0 0,-1 0 0 0 0,1 0-1 0 0,-1 2 1 0 0,0-1 0 0 0,0 2 0 0 0,0 0-1 0 0,-1 0 1 0 0,0 1 0 0 0,0 0-1 0 0,-1 1 1 0 0,0 0 0 0 0,0 0 0 0 0,-1 1-1 0 0,0 1 1 0 0,0 0 0 0 0,-1 0-1 0 0,-1 0 1 0 0,1 1 0 0 0,0 4-218 0 0,-6-11 126 0 0,-1 1 1 0 0,0 0-1 0 0,-1 0 1 0 0,1 0-1 0 0,-1-1 1 0 0,0 1-1 0 0,0 0 1 0 0,0 0-1 0 0,-1 0 0 0 0,1 0 1 0 0,-1-1-1 0 0,-1 1 1 0 0,1 0-1 0 0,0-1 1 0 0,-1 1-1 0 0,0-1 1 0 0,0 1-1 0 0,-1-1 1 0 0,1 0-1 0 0,-1 0 0 0 0,0 0 1 0 0,0 0-1 0 0,0-1 1 0 0,0 1-1 0 0,-1-1 1 0 0,0 0-1 0 0,1 0 1 0 0,-1 0-1 0 0,0 0 1 0 0,-1-1-1 0 0,1 1 0 0 0,0-1 1 0 0,-1 0-1 0 0,1 0 1 0 0,-1-1-1 0 0,1 1 1 0 0,-1-1-1 0 0,0 0 1 0 0,-2 0-127 0 0,6-1 222 0 0,-9-69 80 0 0,20 51-370 0 0,1 1 1 0 0,0 0 0 0 0,1 1-1 0 0,1 0 1 0 0,1 1 0 0 0,0 0 0 0 0,0 1-1 0 0,2 0 1 0 0,0 2 0 0 0,0 0-1 0 0,1 0 1 0 0,1 2 0 0 0,5-3 67 0 0,38-27-176 0 0,-61 40 173 0 0,0 1 1 0 0,-1 0-1 0 0,1 0 1 0 0,-1 0-1 0 0,1 0 1 0 0,0 0-1 0 0,0 0 1 0 0,0 0-1 0 0,0 0 1 0 0,0 0-1 0 0,0 0 0 0 0,0 0 1 0 0,0 0-1 0 0,0 0 1 0 0,0 0-1 0 0,0 0 1 0 0,1 0-1 0 0,-1 0 1 0 0,0 0-1 0 0,1 0 1 0 0,-1 0-1 0 0,0 0 1 0 0,1 0-1 0 0,0 0 0 0 0,-1 0 1 0 0,1-1-1 0 0,-1 1 1 0 0,1 0-1 0 0,0 0 1 0 0,0-1-1 0 0,-1 1 1 0 0,1 0-1 0 0,0-1 1 0 0,0 1-1 0 0,0-1 1 0 0,0 1-1 0 0,0-1 0 0 0,0 0 1 0 0,-1 1-1 0 0,1-1 1 0 0,0 0-1 0 0,0 1 1 0 0,0-1-1 0 0,0 0 1 0 0,0 0-1 0 0,0 0 1 0 0,0 0-1 0 0,0 0 1 0 0,0 0-1 0 0,1 0 0 0 0,-1-1 1 0 0,-1 1-1 0 0,1 0 1 0 0,0 0-1 0 0,0-1 1 0 0,0 1-1 0 0,0 0 1 0 0,0-1-1 0 0,0 1 1 0 0,0-1-1 0 0,0 0 0 0 0,0 1 1 0 0,-1-1-1 0 0,1 0 1 0 0,0 1-1 0 0,-1-1 1 0 0,1 0-1 0 0,0 0 1 0 0,-1 1-1 0 0,1-2 3 0 0,1 12 26 0 0,39 155 330 0 0,-39-159-488 0 0,0-1 1 0 0,0 1-1 0 0,1-1 0 0 0,0 1 1 0 0,0-1-1 0 0,1 0 0 0 0,-1 0 0 0 0,1-1 1 0 0,0 1-1 0 0,0-1 0 0 0,1 0 1 0 0,-1 0-1 0 0,1 0 0 0 0,0 0 0 0 0,0-1 1 0 0,0 0-1 0 0,0 0 0 0 0,1 0 1 0 0,0-1-1 0 0,-1 0 0 0 0,1 0 0 0 0,0 0 1 0 0,0-1-1 0 0,0 0 0 0 0,0 0 1 0 0,6 0 131 0 0,57-31-3887 0 0,-52 18 2599 0 0</inkml:trace>
  <inkml:trace contextRef="#ctx0" brushRef="#br0" timeOffset="187323.973">19162 8162 1100 0 0,'33'-73'6739'0'0,"-39"80"-6618"0"0,1 1 1 0 0,-1 0 0 0 0,1 1 0 0 0,1-1-1 0 0,-1 1 1 0 0,1 0 0 0 0,1 0-1 0 0,0 0 1 0 0,0 1 0 0 0,1-1 0 0 0,0 1-1 0 0,1-1 1 0 0,0 1 0 0 0,0 0 0 0 0,1 0-1 0 0,0 7-121 0 0,3-12-3 0 0,0 0 0 0 0,0 1 0 0 0,1-1 0 0 0,-1 0 0 0 0,1-1 0 0 0,0 1 0 0 0,0-1 0 0 0,1 1 0 0 0,-1-1 0 0 0,1-1 0 0 0,0 1 0 0 0,0-1 0 0 0,0 1 0 0 0,1-2 0 0 0,-1 1 0 0 0,1 0 0 0 0,-1-1 0 0 0,1 0 0 0 0,0-1 0 0 0,0 1 0 0 0,0-1 0 0 0,0 0 0 0 0,0 0 0 0 0,0-1 0 0 0,0 0 0 0 0,0 0 0 0 0,0 0 1 0 0,0-1-1 0 0,0 0 0 0 0,0 0 0 0 0,0 0 0 0 0,0-1 0 0 0,1-1 3 0 0,5 1-35 0 0,-1 0 1 0 0,0-2 0 0 0,0 1-1 0 0,0-1 1 0 0,0-1-1 0 0,0 0 1 0 0,-1 0 0 0 0,0-1-1 0 0,0-1 1 0 0,-1 1 0 0 0,1-2-1 0 0,-1 1 1 0 0,-1-1 0 0 0,0-1-1 0 0,0 1 1 0 0,0-1 0 0 0,-1-1-1 0 0,-1 1 1 0 0,0-1 0 0 0,0 0-1 0 0,-1-1 1 0 0,0 1 0 0 0,0-1-1 0 0,-1 0 1 0 0,2-12 34 0 0,-4 19 85 0 0,-1 0 1 0 0,1 0-1 0 0,-1-1 0 0 0,0 1 1 0 0,0-1-1 0 0,0 1 1 0 0,-1-1-1 0 0,1 1 1 0 0,-1-1-1 0 0,0 0 0 0 0,-1 1 1 0 0,1-1-1 0 0,-1 1 1 0 0,0-1-1 0 0,0 1 1 0 0,0 0-1 0 0,-1-1 0 0 0,1 1 1 0 0,-1 0-1 0 0,0 0 1 0 0,0 0-1 0 0,-1 0 0 0 0,1 0 1 0 0,-1 0-1 0 0,0 1 1 0 0,0-1-1 0 0,0 1 1 0 0,0 0-1 0 0,-1 0 0 0 0,1 0 1 0 0,-1 0-1 0 0,0 1 1 0 0,0-1-1 0 0,-3-1-85 0 0,6 4 125 0 0,1 0-13 0 0,-13 28 74 0 0,16-15-304 0 0,0-1-1 0 0,1 0 0 0 0,1 0 1 0 0,0-1-1 0 0,1 1 0 0 0,0-1 0 0 0,1 0 1 0 0,0 0-1 0 0,0-1 0 0 0,1 0 1 0 0,1-1-1 0 0,0 0 0 0 0,0 0 0 0 0,3 2 119 0 0,88 72-5028 0 0,-62-55 2124 0 0,-23-18 1714 0 0</inkml:trace>
  <inkml:trace contextRef="#ctx0" brushRef="#br0" timeOffset="189182.643">20028 8056 1108 0 0,'14'-14'503'0'0,"-11"11"-104"0"0,-3 3-97 0 0,0 0-18 0 0,0 0-4 0 0,0 0-14 0 0,0 0 14 0 0,0 0-24 0 0,-1-16 1019 0 0,-7 17-1195 0 0,1-1 0 0 0,-1 1 0 0 0,1 0 0 0 0,0 1 0 0 0,0-1 0 0 0,0 2 0 0 0,0-1 0 0 0,0 1 0 0 0,0 0 0 0 0,1 0 0 0 0,-1 1 0 0 0,1 0 0 0 0,0 0 0 0 0,0 0 0 0 0,0 1 0 0 0,1 0 0 0 0,-1 0 0 0 0,1 1-80 0 0,-5 1 94 0 0,1 0 0 0 0,0 1 1 0 0,0 0-1 0 0,1 1 0 0 0,0 0 0 0 0,0 0 0 0 0,1 1 0 0 0,0 0 0 0 0,1 0 0 0 0,0 0 0 0 0,1 1 1 0 0,0 0-1 0 0,1 0 0 0 0,0 0 0 0 0,0 1 0 0 0,1-1 0 0 0,1 1 0 0 0,0 0 0 0 0,1 0 0 0 0,0 7-94 0 0,0-16 22 0 0,2 1 0 0 0,-1-1 0 0 0,0 0 0 0 0,1 0 0 0 0,-1 0 0 0 0,1 0 0 0 0,0 0 0 0 0,0 0 0 0 0,0 0 0 0 0,0-1 1 0 0,1 1-1 0 0,-1 0 0 0 0,1 0 0 0 0,-1-1 0 0 0,1 1 0 0 0,0-1 0 0 0,0 0 0 0 0,0 1 0 0 0,1-1 0 0 0,-1 0 0 0 0,0 0 0 0 0,1 0 0 0 0,-1-1 0 0 0,1 1 0 0 0,0-1 0 0 0,0 1 0 0 0,-1-1 0 0 0,1 0 0 0 0,0 0 0 0 0,0 0 0 0 0,0 0 0 0 0,0-1 0 0 0,0 1 0 0 0,0-1 0 0 0,0 0 0 0 0,2 0-22 0 0,108-19-178 0 0,-104 14 50 0 0,0 1 0 0 0,0-2 0 0 0,0 1 0 0 0,-1-1 0 0 0,1 0 0 0 0,-2-1 0 0 0,1 0 0 0 0,-1 0 0 0 0,0 0 0 0 0,0-1 0 0 0,-1 0 0 0 0,0-1 0 0 0,0 1 0 0 0,-1-1 0 0 0,0 0 0 0 0,-1-1 0 0 0,0 1 0 0 0,0-1 0 0 0,-1 1 0 0 0,-1-1 0 0 0,1 0 0 0 0,-2 0 1 0 0,1-1-1 0 0,-1-2 128 0 0,15-100 77 0 0,-16 112-65 0 0,0 0 0 0 0,-1 0 1 0 0,1 1-1 0 0,0-1 0 0 0,0 0 1 0 0,0 0-1 0 0,0 0 0 0 0,0 0 1 0 0,0 0-1 0 0,0 0 0 0 0,0 0 0 0 0,0 0 1 0 0,1 1-1 0 0,-1-1 0 0 0,0 0 1 0 0,0 0-1 0 0,1 0 0 0 0,-1 0 0 0 0,1 0 1 0 0,-1 1-1 0 0,1-1 0 0 0,-1 0 1 0 0,1 0-1 0 0,-1 1 0 0 0,1-1 0 0 0,0 1 1 0 0,-1-1-1 0 0,1 0 0 0 0,0 1 1 0 0,-1-1-1 0 0,1 1 0 0 0,0-1 1 0 0,0 1-1 0 0,0 0 0 0 0,-1-1 0 0 0,1 1 1 0 0,0 0-1 0 0,0-1 0 0 0,0 1 1 0 0,0 0-1 0 0,0 0 0 0 0,0 0 0 0 0,0 0 1 0 0,-1 0-1 0 0,1 0 0 0 0,0 0 1 0 0,0 0-1 0 0,0 0 0 0 0,0 1 0 0 0,0-1 1 0 0,0 0-1 0 0,0 0 0 0 0,-1 1 1 0 0,1-1-1 0 0,0 1 0 0 0,0-1 1 0 0,0 1-1 0 0,-1-1 0 0 0,1 1 0 0 0,0-1 1 0 0,-1 1-1 0 0,1 0 0 0 0,0-1 1 0 0,-1 1-1 0 0,1 0-12 0 0,41 48-106 0 0,35 183 1088 0 0,-75-228-953 0 0,1 0 0 0 0,0 0 0 0 0,0-1 0 0 0,1 1 0 0 0,-1 0 0 0 0,1-1 0 0 0,-1 0 0 0 0,1 0 0 0 0,0 0 0 0 0,0-1 0 0 0,1 1-1 0 0,-1-1 1 0 0,0 0 0 0 0,1 0 0 0 0,0-1 0 0 0,-1 1 0 0 0,1-1 0 0 0,0 0 0 0 0,0 0 0 0 0,-1 0 0 0 0,1-1 0 0 0,0 0 0 0 0,0 0 0 0 0,0 0-1 0 0,0 0 1 0 0,0-1 0 0 0,-1 0 0 0 0,3-1-29 0 0,128-46-390 0 0,-121 41 363 0 0,0 0-1 0 0,-1-2 0 0 0,0 1 0 0 0,-1-2 0 0 0,0 0 0 0 0,0 0 0 0 0,-1-1 1 0 0,0 0-1 0 0,-1-1 0 0 0,-1 0 0 0 0,1-1 0 0 0,-2 0 0 0 0,0-1 0 0 0,-1 1 1 0 0,0-1-1 0 0,-1-1 0 0 0,0 1 0 0 0,-1-3 28 0 0,-5 16 148 0 0,-18-27 1192 0 0,-10 62-1190 0 0,23-21-93 0 0,1 0 1 0 0,1 0 0 0 0,0 0-1 0 0,1 0 1 0 0,0 0 0 0 0,1 1-1 0 0,0-1 1 0 0,2 0 0 0 0,-1 1-1 0 0,1-1 1 0 0,1 1 0 0 0,1-1-1 0 0,0 0 1 0 0,0 0 0 0 0,1 0-1 0 0,1-1 1 0 0,0 1 0 0 0,5 7-58 0 0,-7-18 15 0 0,1 0 0 0 0,-1-1 1 0 0,1 1-1 0 0,0-1 1 0 0,-1 0-1 0 0,1 0 0 0 0,0 0 1 0 0,0 0-1 0 0,0-1 1 0 0,0 0-1 0 0,-1 1 0 0 0,1-1 1 0 0,0-1-1 0 0,0 1 0 0 0,0-1 1 0 0,0 1-1 0 0,0-1 1 0 0,-1 0-1 0 0,1 0 0 0 0,0-1 1 0 0,-1 1-1 0 0,1-1 1 0 0,-1 0-1 0 0,0 0 0 0 0,1 0 1 0 0,-1 0-1 0 0,0 0 1 0 0,0-1-1 0 0,0 1 0 0 0,0-1 1 0 0,-1 0-1 0 0,1 0 1 0 0,-1 0-1 0 0,0 0 0 0 0,0-1 1 0 0,0 1-1 0 0,0 0 0 0 0,0-1 1 0 0,-1 0-16 0 0,5-2 30 0 0,12-14-83 0 0,0 1 0 0 0,1 0-1 0 0,1 2 1 0 0,0 0 0 0 0,1 1-1 0 0,1 1 1 0 0,1 1 0 0 0,0 1-1 0 0,1 2 1 0 0,0 0 0 0 0,0 1-1 0 0,1 1 1 0 0,1 2 0 0 0,-1 0-1 0 0,1 2 1 0 0,1 1 0 0 0,16-1 53 0 0,-36 5 11 0 0,0 1 0 0 0,-1-1 0 0 0,1 1 0 0 0,-1 1 0 0 0,1-1 0 0 0,-1 1 1 0 0,1 0-1 0 0,-1 1 0 0 0,0-1 0 0 0,0 1 0 0 0,0 0 0 0 0,0 1 0 0 0,-1-1 0 0 0,1 1 1 0 0,-1 1-1 0 0,0-1 0 0 0,0 1 0 0 0,-1-1 0 0 0,1 1 0 0 0,-1 1 0 0 0,0-1 1 0 0,0 1-1 0 0,-1-1 0 0 0,0 1 0 0 0,0 0 0 0 0,0 0 0 0 0,0 0 0 0 0,-1 1 0 0 0,0-1 1 0 0,-1 1-1 0 0,0-1 0 0 0,1 1 0 0 0,-2-1 0 0 0,1 1 0 0 0,-1 0 0 0 0,0-1 1 0 0,-1 1-1 0 0,1 0 0 0 0,-1-1 0 0 0,-1 4-11 0 0,-3 0-61 0 0,1 0 0 0 0,-2 0 0 0 0,1 0 0 0 0,-1-1 1 0 0,-1 0-1 0 0,1 0 0 0 0,-2 0 0 0 0,1-1 0 0 0,-1 0 0 0 0,0 0 0 0 0,-1-1 1 0 0,0 0-1 0 0,0-1 0 0 0,0 0 0 0 0,-1 0 0 0 0,-1-1 61 0 0,-110 45-5051 0 0,96-43 3721 0 0,4-6 14 0 0</inkml:trace>
  <inkml:trace contextRef="#ctx0" brushRef="#br0" timeOffset="190975.591">22337 7835 1480 0 0,'-4'-4'253'0'0,"1"0"-1"0"0,-1 0 0 0 0,0 1 1 0 0,0-1-1 0 0,0 1 1 0 0,-1 0-1 0 0,1 0 1 0 0,-1 1-1 0 0,0-1 0 0 0,0 1 1 0 0,0 0-1 0 0,0 0 1 0 0,0 0-1 0 0,0 1 1 0 0,0 0-1 0 0,0 0 0 0 0,-1 0 1 0 0,1 1-253 0 0,1 3 94 0 0,0 0 0 0 0,0 0-1 0 0,1 0 1 0 0,-1 0 0 0 0,1 1 0 0 0,0-1 0 0 0,0 1-1 0 0,0 0 1 0 0,0 0 0 0 0,1 0 0 0 0,0 0 0 0 0,0 1-1 0 0,0-1 1 0 0,0 0 0 0 0,1 1 0 0 0,-1 0 0 0 0,1-1 0 0 0,0 1-1 0 0,1 0 1 0 0,-1-1 0 0 0,1 1 0 0 0,0 0 0 0 0,0 0-1 0 0,0 1-93 0 0,2 25 321 0 0,1 0-1 0 0,1 0 1 0 0,2 0-1 0 0,1-1 0 0 0,1 0 1 0 0,2-1-1 0 0,3 6-320 0 0,-10-25 91 0 0,12 31-142 0 0,-1 0 0 0 0,-2 1 1 0 0,-3 0-1 0 0,-1 1 0 0 0,-2 0 0 0 0,1 38 51 0 0,-7-77-183 0 0,0 0 0 0 0,-1-1 0 0 0,1 1 0 0 0,-1 0-1 0 0,1 0 1 0 0,-1-1 0 0 0,0 1 0 0 0,0 0 0 0 0,-1-1 0 0 0,1 1-1 0 0,-1-1 1 0 0,0 0 0 0 0,0 1 0 0 0,0-1 0 0 0,0 0-1 0 0,0 0 1 0 0,-1 0 0 0 0,0-1 0 0 0,1 1 0 0 0,-1 0 0 0 0,0-1-1 0 0,0 0 1 0 0,0 0 0 0 0,0 0 0 0 0,-1 0 0 0 0,1 0 0 0 0,-1-1-1 0 0,1 1 1 0 0,-1-1 0 0 0,1 0 0 0 0,-1 0 0 0 0,0 0 0 0 0,1-1-1 0 0,-1 1 1 0 0,0-1 0 0 0,0 0 0 0 0,0 0 0 0 0,-3 0 183 0 0,-27-10-1500 0 0</inkml:trace>
  <inkml:trace contextRef="#ctx0" brushRef="#br0" timeOffset="191568.438">22039 8186 1088 0 0,'-26'-4'4682'0'0,"40"-4"-2614"0"0,46-9-1431 0 0,-57 16-593 0 0,422-84 898 0 0,-377 79 1303 0 0,-47 6-2087 0 0,-1 0-50 0 0,8 27 253 0 0,-7-17-343 0 0,0-1 0 0 0,0 1 0 0 0,1-1 0 0 0,1 1 0 0 0,-1-1 0 0 0,2 0 0 0 0,-1 0 0 0 0,1 0 0 0 0,0 0 0 0 0,1-1 0 0 0,0 0 0 0 0,0 0 0 0 0,1 0 0 0 0,0 0 0 0 0,1-1 0 0 0,-1 0 0 0 0,1 0-1 0 0,1-1 1 0 0,-1 0 0 0 0,1 0 0 0 0,0-1 0 0 0,0 0 0 0 0,1 0 0 0 0,-1-1 0 0 0,1 0 0 0 0,0-1 0 0 0,0 1 0 0 0,1-2 0 0 0,-1 0 0 0 0,1 0 0 0 0,-1 0 0 0 0,1-1 0 0 0,0-1 0 0 0,-1 1 0 0 0,7-2-18 0 0,-8-2-61 0 0,1-1 0 0 0,-1 0 0 0 0,1 0-1 0 0,-1-1 1 0 0,-1 0 0 0 0,1 0 0 0 0,-1-1 0 0 0,1 0 0 0 0,-2 0 0 0 0,1-1 0 0 0,-1 0 0 0 0,0 0-1 0 0,0 0 1 0 0,-1-1 0 0 0,0 0 0 0 0,0 0 0 0 0,-1 0 0 0 0,0 0 0 0 0,0-1 0 0 0,-1 0 0 0 0,0 0-1 0 0,-1 0 1 0 0,0 0 0 0 0,-1 0 0 0 0,1 0 0 0 0,-2-1 0 0 0,1 1 0 0 0,-1 0 0 0 0,-1-7 61 0 0,1-46 99 0 0,0 61-90 0 0,-5-4-5 0 0,6 13 58 0 0,132 162-913 0 0,-36-60-6686 0 0,-90-101 6001 0 0</inkml:trace>
  <inkml:trace contextRef="#ctx0" brushRef="#br0" timeOffset="192066.983">23266 7976 1256 0 0,'91'179'4522'0'0,"-91"-172"-4338"0"0,1 0 1 0 0,-1 1-1 0 0,0-1 0 0 0,-1 0 0 0 0,1 0 1 0 0,-1 0-1 0 0,-1 0 0 0 0,1 0 1 0 0,-1 0-1 0 0,-1-1 0 0 0,1 1 1 0 0,-1 0-1 0 0,0-1 0 0 0,-1 0 1 0 0,1 0-1 0 0,-1 0 0 0 0,0 0 1 0 0,-1-1-1 0 0,1 1 0 0 0,-1-1 1 0 0,0 0-1 0 0,-1 0 0 0 0,1-1 1 0 0,-1 0-1 0 0,-4 3-184 0 0,1 1 490 0 0,9-7-248 0 0,0-1-70 0 0,2-41-3 0 0,7 17-312 0 0,0 0-1 0 0,2 1 1 0 0,1 0 0 0 0,1 1 0 0 0,1 0-1 0 0,1 1 1 0 0,0 1 0 0 0,2 1-1 0 0,0 0 1 0 0,1 1 0 0 0,1 0 0 0 0,1 2-1 0 0,17-11 144 0 0,12 11-509 0 0,-48 16 466 0 0,20 26 79 0 0,-14 14-78 0 0,37 108 414 0 0,-41-144-603 0 0,0 0 1 0 0,0 0 0 0 0,0-1-1 0 0,1 1 1 0 0,0-1 0 0 0,-1 0-1 0 0,1 0 1 0 0,0 0-1 0 0,0-1 1 0 0,1 1 0 0 0,-1-1-1 0 0,0 0 1 0 0,1 0 0 0 0,0-1-1 0 0,-1 1 1 0 0,1-1 0 0 0,0 0-1 0 0,0 0 1 0 0,-1-1-1 0 0,3 1 231 0 0,14 1-1278 0 0,0 2 62 0 0</inkml:trace>
  <inkml:trace contextRef="#ctx0" brushRef="#br0" timeOffset="192316.302">24025 7930 1160 0 0,'-10'2'267'0'0,"0"1"1"0"0,0 1-1 0 0,0 0 1 0 0,1 0-1 0 0,-1 1 0 0 0,1 0 1 0 0,0 0-1 0 0,1 1 0 0 0,-1 1 1 0 0,1-1-1 0 0,1 1 0 0 0,-1 0 1 0 0,1 1-1 0 0,0 0 0 0 0,1 0 1 0 0,0 1-1 0 0,0 0 1 0 0,1 0-1 0 0,0 0 0 0 0,0 0 1 0 0,1 1-1 0 0,1 0 0 0 0,-1 0 1 0 0,2 0-1 0 0,-2 6-267 0 0,4-10 25 0 0,1 1-1 0 0,0 0 1 0 0,0-1-1 0 0,1 1 1 0 0,-1-1-1 0 0,1 0 1 0 0,1 1-1 0 0,-1-1 1 0 0,1 0-1 0 0,0 0 1 0 0,1 0-1 0 0,-1-1 1 0 0,1 1-1 0 0,0-1 1 0 0,1 0 0 0 0,-1 0-1 0 0,1 0 1 0 0,0-1-1 0 0,0 0 1 0 0,0 0-1 0 0,1 0 1 0 0,-1 0-1 0 0,1-1 1 0 0,0 0-1 0 0,0 0 1 0 0,0-1-1 0 0,1 1 1 0 0,-1-1-1 0 0,1-1 1 0 0,-1 1-1 0 0,3-1-24 0 0,6 3-408 0 0,1-2 0 0 0,-1 0 0 0 0,0 0 0 0 0,1-1 0 0 0,-1-1 0 0 0,1-1 0 0 0,-1 0 0 0 0,0-1 0 0 0,0-1 0 0 0,0 0 0 0 0,0-1 0 0 0,0-1 0 0 0,3-1 408 0 0,14-11-1468 0 0</inkml:trace>
  <inkml:trace contextRef="#ctx0" brushRef="#br0" timeOffset="192786.744">24484 7611 1404 0 0,'-1'-12'4479'0'0,"-2"37"-3018"0"0,-1 42-586 0 0,27 368 1849 0 0,-23-424-2691 0 0,-1-1 0 0 0,0 1 1 0 0,0-1-1 0 0,-1 0 0 0 0,0 0 0 0 0,-1 1 1 0 0,0-1-1 0 0,0-1 0 0 0,-1 1 0 0 0,-1 0 1 0 0,0-1-1 0 0,0 0 0 0 0,0 0 0 0 0,-1-1 1 0 0,-1 1-1 0 0,1-1 0 0 0,-1-1 0 0 0,-1 1 1 0 0,1-1-1 0 0,-1 0 0 0 0,-1-1 0 0 0,1 0 0 0 0,-1 0 1 0 0,0-1-1 0 0,0 0 0 0 0,-1-1 0 0 0,-7 3-33 0 0,16-7-20 0 0,0 1 0 0 0,0-1 0 0 0,-1 0-1 0 0,1 0 1 0 0,0 0 0 0 0,0 0-1 0 0,0 0 1 0 0,0 0 0 0 0,-1-1 0 0 0,1 1-1 0 0,0 0 1 0 0,0 0 0 0 0,0-1-1 0 0,0 1 1 0 0,0-1 0 0 0,0 1 0 0 0,0-1-1 0 0,0 1 1 0 0,0-1 0 0 0,0 0-1 0 0,0 0 1 0 0,0 1 0 0 0,0-1 0 0 0,0 0-1 0 0,1 0 1 0 0,-1 0 0 0 0,0 0-1 0 0,0 0 1 0 0,1 0 0 0 0,-1 0 0 0 0,1 0-1 0 0,-1 0 1 0 0,1 0 0 0 0,0 0-1 0 0,-1 0 1 0 0,1 0 0 0 0,0-1-1 0 0,0 1 1 0 0,-1 0 0 0 0,1 0 0 0 0,0 0-1 0 0,0 0 1 0 0,1-1 0 0 0,-1 1-1 0 0,0 0 1 0 0,0 0 0 0 0,0 0 0 0 0,1 0-1 0 0,-1 0 1 0 0,1-1 0 0 0,-1 1-1 0 0,1 0 1 0 0,-1 0 0 0 0,1 0 20 0 0,20-59-437 0 0,-7 44 419 0 0,1 0 0 0 0,1 1 0 0 0,1 0 0 0 0,0 2 0 0 0,1 0 0 0 0,1 1 0 0 0,-1 0 0 0 0,2 2 0 0 0,0 0 0 0 0,0 1 0 0 0,0 2 0 0 0,1 0 0 0 0,0 1 0 0 0,1 0 0 0 0,0 2 0 0 0,-1 1 0 0 0,8 0 18 0 0,-24 2 31 0 0,0 1 0 0 0,0-1 0 0 0,0 1 1 0 0,0 0-1 0 0,0 0 0 0 0,0 0 0 0 0,0 1 0 0 0,0 0 1 0 0,0 0-1 0 0,0 0 0 0 0,0 1 0 0 0,0-1 1 0 0,0 1-1 0 0,-1 0 0 0 0,1 1 0 0 0,-1-1 0 0 0,0 1 1 0 0,1 0-1 0 0,-1 0 0 0 0,-1 0 0 0 0,1 0 1 0 0,0 1-1 0 0,-1 0 0 0 0,1-1 0 0 0,-1 1 1 0 0,0 1-1 0 0,-1-1 0 0 0,1 0 0 0 0,-1 1 0 0 0,0-1 1 0 0,0 1-1 0 0,0 0 0 0 0,0-1 0 0 0,-1 1 1 0 0,0 0-1 0 0,0 0 0 0 0,0 0 0 0 0,-1 0 1 0 0,1 0-1 0 0,-1 0 0 0 0,0 0 0 0 0,-1 0 0 0 0,1 0 1 0 0,-1 0-1 0 0,0 0 0 0 0,-1 0 0 0 0,1 0 1 0 0,-1 0-1 0 0,0 0 0 0 0,-1 1-31 0 0,-52 78 80 0 0,-1-58-6001 0 0,37-52 2811 0 0,12 4 1558 0 0</inkml:trace>
  <inkml:trace contextRef="#ctx0" brushRef="#br0" timeOffset="193051.793">24854 7880 1180 0 0,'7'-35'6812'0'0,"-6"23"-4796"0"0,18 16-4679 0 0,40 23-1558 0 0,-40-17 2969 0 0</inkml:trace>
  <inkml:trace contextRef="#ctx0" brushRef="#br0" timeOffset="193658.99">25321 7961 1484 0 0,'-25'-20'4764'0'0,"-43"23"-3397"0"0,50 1-1186 0 0,0 1 0 0 0,1 0 0 0 0,-1 2 0 0 0,1 0 0 0 0,0 0 0 0 0,1 2 0 0 0,0 0 0 0 0,0 1 0 0 0,1 1 0 0 0,0 0-1 0 0,1 1 1 0 0,0 0 0 0 0,1 1 0 0 0,0 1 0 0 0,1 0 0 0 0,1 1 0 0 0,0 0 0 0 0,1 1 0 0 0,1 0 0 0 0,-1 3-181 0 0,9-18 10 0 0,1 0 0 0 0,-1 0 0 0 0,1 1 0 0 0,0-1 0 0 0,0 0 0 0 0,-1 1 0 0 0,1-1 0 0 0,0 0 0 0 0,0 1 0 0 0,0-1 0 0 0,0 0 0 0 0,0 0 0 0 0,1 1 0 0 0,-1-1 0 0 0,0 0 0 0 0,1 1 0 0 0,-1-1 0 0 0,1 0 0 0 0,-1 0 0 0 0,1 0 0 0 0,-1 1 0 0 0,1-1 0 0 0,0 0 0 0 0,0 0 0 0 0,-1 0 1 0 0,1 0-1 0 0,0 0 0 0 0,0 0 0 0 0,0 0 0 0 0,0-1 0 0 0,0 1 0 0 0,0 0 0 0 0,0-1 0 0 0,1 1 0 0 0,-1 0 0 0 0,0-1 0 0 0,0 1 0 0 0,1-1 0 0 0,-1 0 0 0 0,0 1 0 0 0,0-1 0 0 0,1 0 0 0 0,-1 0 0 0 0,0 0 0 0 0,1 0 0 0 0,-1 0 0 0 0,0 0 0 0 0,1 0 0 0 0,-1 0 0 0 0,0 0 0 0 0,0-1 0 0 0,1 1 0 0 0,-1-1 0 0 0,0 1 0 0 0,0-1 0 0 0,0 1 0 0 0,1-1 0 0 0,-1 0-10 0 0,82-23-229 0 0,-66 14 151 0 0,0 1-1 0 0,-1-2 1 0 0,0 0-1 0 0,0-1 1 0 0,-2-1-1 0 0,1 0 1 0 0,-2-1-1 0 0,0 0 0 0 0,0-1 1 0 0,-2 0-1 0 0,7-12 79 0 0,-12 17-28 0 0,-6 9 21 0 0,0-1-1 0 0,0 1 0 0 0,0 0 1 0 0,1-1-1 0 0,-1 1 0 0 0,0 0 0 0 0,1-1 1 0 0,-1 1-1 0 0,1 0 0 0 0,0 0 1 0 0,-1-1-1 0 0,1 1 0 0 0,0 0 0 0 0,0 0 1 0 0,0 0-1 0 0,0 0 0 0 0,0 0 0 0 0,0 0 1 0 0,0 0-1 0 0,0 0 0 0 0,0 0 1 0 0,0 1-1 0 0,1-1 0 0 0,-1 0 0 0 0,0 1 1 0 0,0-1-1 0 0,1 1 0 0 0,-1-1 0 0 0,1 1 1 0 0,-1 0-1 0 0,0 0 0 0 0,1-1 1 0 0,-1 1-1 0 0,0 0 0 0 0,1 0 0 0 0,-1 0 1 0 0,1 0-1 0 0,-1 1 0 0 0,0-1 0 0 0,1 0 1 0 0,-1 1-1 0 0,0-1 0 0 0,1 1 8 0 0,3 6 29 0 0,0 0 0 0 0,-1 0 0 0 0,1 0 0 0 0,-2 1 0 0 0,1-1 0 0 0,-1 1-1 0 0,0 0 1 0 0,-1 0 0 0 0,0 0 0 0 0,0 1 0 0 0,-1-1 0 0 0,0 0 0 0 0,0 1 0 0 0,-1-1-1 0 0,0 1 1 0 0,0-1 0 0 0,-1 0 0 0 0,-1 1 0 0 0,1-1 0 0 0,-1 0 0 0 0,0 0 0 0 0,-1 0 0 0 0,0 0-1 0 0,0 0 1 0 0,-1 0 0 0 0,0-1 0 0 0,0 0 0 0 0,-4 5-29 0 0,8-11 4 0 0,103-123 2362 0 0,7 18-2307 0 0,-109 104-37 0 0,-1 0-39 0 0,23 23 8 0 0,36 63 273 0 0,9 6-1222 0 0,-4-55-5361 0 0,-51-39 3217 0 0,9-10 1617 0 0</inkml:trace>
  <inkml:trace contextRef="#ctx0" brushRef="#br0" timeOffset="193844.612">26009 7988 2272 0 0,'47'-63'15862'0'0,"-67"83"-30077"0"0,4-16 12692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6:09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1816 0 0,'3'-1'888'0'0,"-3"1"-132"0"0,4-2-32 0 0,-3 1-108 0 0,-1 1-104 0 0,3-2-31 0 0,-1 2-121 0 0,0-1-160 0 0,-2 1-148 0 0,3 1-4 0 0,-2 1-500 0 0,-1-1-337 0 0,2 4-539 0 0,0-2 16 0 0,-2 0 64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6:09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2064 0 0,'3'6'1344'0'0,"-3"-2"-232"0"0,2 1-212 0 0,-2-2-199 0 0,1 0-197 0 0,1 1-176 0 0,0-2-136 0 0,-2 1-140 0 0,3 1-8 0 0,0 1-336 0 0,-1-1-440 0 0,-1-2-641 0 0,2 2 29 0 0,1-2 40 0 0,-1 1-44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6:0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587 127 1172 0 0,'0'0'451'0'0,"0"0"-54"0"0,19 0 2067 0 0,-18 0-2437 0 0,1 1 23 0 0,1-1 0 0 0,-1 1 0 0 0,1-1 0 0 0,-1 0 0 0 0,1 0 0 0 0,-1 0 0 0 0,1 0 0 0 0,0 0 0 0 0,-1 0 0 0 0,1 0 0 0 0,-1-1 0 0 0,1 0 0 0 0,-1 1 0 0 0,1-1 0 0 0,-1 0 0 0 0,0 0 0 0 0,1 0 1 0 0,-1 0-1 0 0,0-1 0 0 0,0 1 0 0 0,0-1 0 0 0,0 1 0 0 0,0-1 0 0 0,0 0 0 0 0,0 0 0 0 0,-1 0 0 0 0,1 0 0 0 0,0 0 0 0 0,-1 0 0 0 0,0 0 0 0 0,1 0 0 0 0,-1-1 0 0 0,0 1 0 0 0,0 0 0 0 0,-1-1 0 0 0,1 1 0 0 0,0-1 0 0 0,-1 1 0 0 0,1-1 0 0 0,-1-1-50 0 0,0 0 12 0 0,-1 1 1 0 0,1-1-1 0 0,-1 1 0 0 0,0 0 1 0 0,0-1-1 0 0,-1 1 0 0 0,1 0 1 0 0,-1 0-1 0 0,1 0 0 0 0,-1 0 1 0 0,0 0-1 0 0,0 0 1 0 0,0 0-1 0 0,0 1 0 0 0,-1-1 1 0 0,1 1-1 0 0,-1-1 0 0 0,0 1 1 0 0,1 0-1 0 0,-1 0 0 0 0,0 0 1 0 0,0 1-1 0 0,0-1 0 0 0,-1 1 1 0 0,1-1-1 0 0,0 1 1 0 0,0 0-1 0 0,-1 0 0 0 0,1 1 1 0 0,-1-1-1 0 0,1 1 0 0 0,-1 0 1 0 0,1-1-1 0 0,-3 2-12 0 0,-117 9-172 0 0,100-4 225 0 0,0 1 0 0 0,0 1 1 0 0,1 1-1 0 0,1 1 0 0 0,0 1 0 0 0,0 0 0 0 0,1 2 0 0 0,0 1 1 0 0,1 0-1 0 0,1 1 0 0 0,0 1 0 0 0,1 1 0 0 0,1 1 1 0 0,1 0-1 0 0,0 1 0 0 0,1 0 0 0 0,1 1 0 0 0,1 1 0 0 0,1 0 1 0 0,1 0-1 0 0,1 1 0 0 0,0 0 0 0 0,2 1 0 0 0,1 0 1 0 0,0 0-1 0 0,-1 24-53 0 0,7-41 24 0 0,1 0 1 0 0,-1 0-1 0 0,1 0 0 0 0,1 0 1 0 0,-1 0-1 0 0,1 0 1 0 0,0 0-1 0 0,0-1 1 0 0,1 1-1 0 0,-1-1 1 0 0,1 1-1 0 0,1-1 0 0 0,-1 0 1 0 0,1 0-1 0 0,0 0 1 0 0,0-1-1 0 0,0 0 1 0 0,0 1-1 0 0,1-1 1 0 0,0-1-1 0 0,0 1 0 0 0,0-1 1 0 0,0 0-1 0 0,0 0 1 0 0,1 0-1 0 0,0-1 1 0 0,-1 1-1 0 0,1-2 0 0 0,0 1 1 0 0,0 0-1 0 0,1-1-24 0 0,192 18-40 0 0,-194-19 15 0 0,-5 0-17 0 0,0 0 1 0 0,0 0 0 0 0,-1-1-1 0 0,1 1 1 0 0,0 0 0 0 0,0 0-1 0 0,0-1 1 0 0,0 1 0 0 0,0 0-1 0 0,0 0 1 0 0,0-1 0 0 0,0 1 41 0 0,-238 158-482 0 0,226-149 496 0 0,-1 1-1 0 0,1 1 0 0 0,1 0 1 0 0,-1 1-1 0 0,2 0 0 0 0,0 1 0 0 0,1 0 1 0 0,0 0-1 0 0,0 1 0 0 0,2 0 1 0 0,0 0-1 0 0,0 1 0 0 0,2 0 0 0 0,-4 12-13 0 0,11-23 2 0 0,0 0-1 0 0,0-1 1 0 0,0 1 0 0 0,0 0-1 0 0,1-1 1 0 0,0 1-1 0 0,0-1 1 0 0,0 0-1 0 0,0 0 1 0 0,0 0-1 0 0,0-1 1 0 0,1 1-1 0 0,0-1 1 0 0,-1 1 0 0 0,1-1-1 0 0,0 0 1 0 0,0-1-1 0 0,0 1 1 0 0,0-1-1 0 0,0 1 1 0 0,0-1-1 0 0,1-1 1 0 0,-1 1-1 0 0,0 0 1 0 0,1-1-1 0 0,-1 0 1 0 0,0 0 0 0 0,1 0-1 0 0,-1-1 1 0 0,0 0-1 0 0,1 1 1 0 0,-1-1-2 0 0,2 1-30 0 0,7-1-351 0 0,0 0 0 0 0,0-1 0 0 0,-1 0-1 0 0,1-1 1 0 0,0 0 0 0 0,-1-1-1 0 0,0 0 1 0 0,0-1 0 0 0,0-1 0 0 0,0 0-1 0 0,-1 0 1 0 0,0-1 0 0 0,0-1 0 0 0,1-2 381 0 0,16-9-1274 0 0</inkml:trace>
  <inkml:trace contextRef="#ctx0" brushRef="#br0" timeOffset="279.616">809 452 1164 0 0,'-13'-8'3638'0'0,"-15"34"-2659"0"0,19-8-844 0 0,2 1 1 0 0,0 1-1 0 0,1-1 0 0 0,1 1 0 0 0,1 0 0 0 0,0 0 0 0 0,2 1 0 0 0,1-1 1 0 0,0 0-1 0 0,1 1 0 0 0,2 7-135 0 0,-3 14 114 0 0,-9 173-3492 0 0,1-202 2154 0 0,-4-5-16 0 0</inkml:trace>
  <inkml:trace contextRef="#ctx0" brushRef="#br0" timeOffset="541.543">435 583 1184 0 0,'11'-18'5528'0'0,"5"30"-3781"0"0,-11-8-1941 0 0,30 25 437 0 0,2-1 1 0 0,1-2-1 0 0,1-2 0 0 0,1-1 1 0 0,39 15-244 0 0,-20-9-516 0 0,27 52-3788 0 0,-85-75 3412 0 0,-1 7 46 0 0</inkml:trace>
  <inkml:trace contextRef="#ctx0" brushRef="#br0" timeOffset="791.255">243 1252 2056 0 0,'6'9'4388'0'0,"49"-11"-2442"0"0,14-8-1248 0 0,270-49 923 0 0,-119-2-5471 0 0,-115 8-223 0 0,-78 31 2843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6:3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1292 0 0,'12'21'3098'0'0,"-12"45"-2660"0"0,0-46-162 0 0,19 215 401 0 0,12-77 445 0 0,29-240 360 0 0,-49 72-1483 0 0,-1 0 0 0 0,1 1 1 0 0,1 1-1 0 0,-1 0 0 0 0,2 1 0 0 0,-1 0 0 0 0,1 0 1 0 0,0 1-1 0 0,0 1 0 0 0,1 1 0 0 0,-1-1 1 0 0,1 2-1 0 0,0 0 0 0 0,0 1 0 0 0,12-1 1 0 0,-23 4 0 0 0,0 0-1 0 0,0 0 0 0 0,-1 1 0 0 0,1-1 0 0 0,-1 1 1 0 0,0-1-1 0 0,1 1 0 0 0,-1 0 0 0 0,0 0 0 0 0,0 0 1 0 0,0 0-1 0 0,0 0 0 0 0,0 0 0 0 0,0 0 0 0 0,-1 1 0 0 0,1-1 1 0 0,-1 1-1 0 0,0-1 0 0 0,1 1 0 0 0,-1 0 0 0 0,0-1 1 0 0,-1 1-1 0 0,1 0 0 0 0,0 0 0 0 0,-1-1 0 0 0,0 1 1 0 0,1 0-1 0 0,-1 0 0 0 0,0 0 0 0 0,-1 0 0 0 0,1 0 1 0 0,0 0-1 0 0,-1-1 0 0 0,1 1 0 0 0,-1 0 0 0 0,0 0 1 0 0,0-1-1 0 0,0 1 0 0 0,-1 0 0 0 0,1-1 0 0 0,-1 1 0 0 0,1-1 1 0 0,-1 0-1 0 0,0 0 0 0 0,0 1 0 0 0,1-1 0 0 0,-3 1 1 0 0,-14 18 29 0 0,0-1-1 0 0,-1 0 1 0 0,-2-2-1 0 0,0 0 0 0 0,0-1 1 0 0,-2-2-1 0 0,0 0 1 0 0,-1-1-1 0 0,0-2 0 0 0,-1 0 1 0 0,0-1-1 0 0,-9 1-28 0 0,-120 20 294 0 0,152-32-295 0 0,1 0-1 0 0,0 1 1 0 0,-1-1 0 0 0,1 0-1 0 0,0 0 1 0 0,-1 0-1 0 0,1 0 1 0 0,-1-1-1 0 0,1 1 1 0 0,0 0 0 0 0,-1 0-1 0 0,1-1 1 0 0,0 1-1 0 0,0-1 1 0 0,-1 1 0 0 0,1-1-1 0 0,0 0 1 0 0,0 0-1 0 0,0 1 1 0 0,0-1 0 0 0,-1 0-1 0 0,1 0 1 0 0,0 0-1 0 0,1 0 1 0 0,-1 0 0 0 0,0 0-1 0 0,0 0 1 0 0,0 0-1 0 0,1-1 1 0 0,-1 1 0 0 0,0 0-1 0 0,1 0 1 0 0,-1-1-1 0 0,1 1 1 0 0,0 0-1 0 0,-1-1 1 0 0,1 1 0 0 0,0 0-1 0 0,0-1 1 0 0,0 1-1 0 0,0 0 1 0 0,0-1 0 0 0,0 1-1 0 0,0-1 1 0 0,0 1-1 0 0,1 0 1 0 0,-1-1 0 0 0,0 1-1 0 0,1 0 1 0 0,-1 0-1 0 0,1-1 1 0 0,0 1 0 0 0,-1 0-1 0 0,1 0 1 0 0,0 0-1 0 0,0-1 1 0 0,0 1 0 0 0,-1 0-1 0 0,1 0 1 0 0,0 1-1 0 0,1-1 1 0 0,-1 0 0 0 0,0 0 0 0 0,17-14-34 0 0,1 2-1 0 0,1 0 0 0 0,0 1 1 0 0,1 1-1 0 0,0 1 0 0 0,1 1 1 0 0,0 1-1 0 0,0 0 0 0 0,0 2 1 0 0,12-1 35 0 0,697-135-1047 0 0,-718 139 1003 0 0,-6 2 62 0 0,-1 0 0 0 0,1 0 0 0 0,-1 0-1 0 0,1-1 1 0 0,-1 0 0 0 0,0-1 0 0 0,0 1 0 0 0,0-1-1 0 0,0 0 1 0 0,0-1 0 0 0,0 1 0 0 0,-1-1 0 0 0,0 0-1 0 0,0 0 1 0 0,0-1 0 0 0,0 0 0 0 0,-1 0-1 0 0,0 0 1 0 0,0 0 0 0 0,1-2-18 0 0,-33-16 162 0 0,9 18-88 0 0,-1 2-1 0 0,0 0 1 0 0,0 1 0 0 0,0 0-1 0 0,0 2 1 0 0,0 1 0 0 0,0 0-1 0 0,0 2 1 0 0,0 0 0 0 0,0 1-1 0 0,1 1 1 0 0,0 0 0 0 0,0 2-1 0 0,0 0 1 0 0,1 2 0 0 0,-11 5-74 0 0,27-13-2 0 0,1 0 1 0 0,-1 0-1 0 0,0-1 1 0 0,1 1-1 0 0,-1 1 1 0 0,0-1-1 0 0,1 0 1 0 0,-1 0-1 0 0,1 0 1 0 0,0 1-1 0 0,-1-1 1 0 0,1 1-1 0 0,0-1 1 0 0,0 1-1 0 0,0 0 1 0 0,0-1-1 0 0,0 1 1 0 0,0 0-1 0 0,0-1 1 0 0,1 1-1 0 0,-1 0 1 0 0,1 0-1 0 0,-1 0 1 0 0,1 0-1 0 0,0 0 1 0 0,0 0-1 0 0,0 0 1 0 0,0 0-1 0 0,0-1 1 0 0,0 1-1 0 0,0 0 1 0 0,0 0-1 0 0,1 0 1 0 0,-1 0-1 0 0,1 0 1 0 0,0 0-1 0 0,-1-1 1 0 0,1 1-1 0 0,0 0 1 0 0,0 0-1 0 0,0-1 1 0 0,0 1-1 0 0,1-1 1 0 0,-1 1-1 0 0,0-1 1 0 0,1 0-1 0 0,-1 1 1 0 0,0-1-1 0 0,1 0 1 0 0,0 0-1 0 0,-1 0 1 0 0,1 0-1 0 0,0 0 2 0 0,13 7-294 0 0,1 0-1 0 0,-1-2 1 0 0,2 0-1 0 0,-1 0 0 0 0,0-2 1 0 0,1 0-1 0 0,0-1 1 0 0,0-1-1 0 0,0 0 0 0 0,0-1 1 0 0,0-1-1 0 0,0-1 0 0 0,15-2 295 0 0,14 2-2036 0 0,-5 1 815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4:47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38 427 988 0 0,'7'11'3536'0'0,"-22"117"-263"0"0,17-91-2825 0 0,-1-28-394 0 0,0 0 1 0 0,1 0 0 0 0,1 1-1 0 0,-1-1 1 0 0,1-1-1 0 0,1 1 1 0 0,0 0 0 0 0,0-1-1 0 0,1 0 1 0 0,0 0 0 0 0,0 0-1 0 0,1-1 1 0 0,0 1-1 0 0,0-1 1 0 0,0-1 0 0 0,1 1-1 0 0,1-1 1 0 0,-1 0 0 0 0,1-1-1 0 0,-1 0 1 0 0,2 0-1 0 0,0 0-54 0 0,77 19-3116 0 0,-65-48 350 0 0,-22 1 1454 0 0</inkml:trace>
  <inkml:trace contextRef="#ctx0" brushRef="#br0" timeOffset="317.713">25 178 2128 0 0,'28'-35'6331'0'0,"-24"-10"-4673"0"0,-4 43-1670 0 0,0 1 135 0 0,-3-24 263 0 0,-51-44 174 0 0,64 81-1221 0 0,-1 0 0 0 0,-1 2-1 0 0,-1-1 1 0 0,1 1-1 0 0,-2 0 1 0 0,0 0-1 0 0,-1 0 1 0 0,0 1 0 0 0,-1 0-1 0 0,-1 2 662 0 0,12 32-1914 0 0,-3-15 696 0 0</inkml:trace>
  <inkml:trace contextRef="#ctx0" brushRef="#br0" timeOffset="763.739">281 941 1080 0 0,'32'-30'2724'0'0,"-2"-12"-2648"0"0,-3 0-1 0 0,-1-2 1 0 0,-2 0 0 0 0,-2-2-1 0 0,-2 0 1 0 0,8-34-76 0 0,-11-83-276 0 0,-38 133 482 0 0,14 21-28 0 0,27 20-24 0 0,37 20-57 0 0,-36-22 50 0 0,0 2 0 0 0,-1 0 1 0 0,0 2-1 0 0,-1 0 0 0 0,-1 1 1 0 0,1 0-1 0 0,-2 2 0 0 0,0 0 1 0 0,-2 1-1 0 0,1 1 0 0 0,7 13-147 0 0,-21-24 22 0 0,0 1-1 0 0,-1-1 0 0 0,0 1 1 0 0,0-1-1 0 0,-1 1 0 0 0,1 0 1 0 0,-2 0-1 0 0,1-1 0 0 0,-1 1 1 0 0,-1 0-1 0 0,1-1 0 0 0,-1 1 1 0 0,0-1-1 0 0,-1 0 1 0 0,0 1-1 0 0,0-1 0 0 0,-1 0 1 0 0,1-1-1 0 0,-2 1 0 0 0,1-1 1 0 0,-1 0-1 0 0,0 0 0 0 0,0 0 1 0 0,0 0-1 0 0,-1-1 0 0 0,0 0 1 0 0,0 0-1 0 0,0-1 0 0 0,-1 0 1 0 0,1 0-1 0 0,-1 0 1 0 0,0-1-1 0 0,0 0 0 0 0,-1 0 1 0 0,1-1-1 0 0,0 0 0 0 0,-7 1-21 0 0,-30 0-3417 0 0,12-19 2203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6:36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67 1016 0 0,'0'-2'118'0'0,"1"1"-1"0"0,-1-1 1 0 0,1 0-1 0 0,-1 1 1 0 0,0-1 0 0 0,0 0-1 0 0,0 1 1 0 0,0-1-1 0 0,0 0 1 0 0,0 0-1 0 0,0 1 1 0 0,-1-1-1 0 0,1 0 1 0 0,-1 1 0 0 0,1-1-1 0 0,-1 1 1 0 0,1-1-1 0 0,-1 1 1 0 0,0-1-1 0 0,0 1 1 0 0,0-1 0 0 0,0 1-1 0 0,0-1 1 0 0,0 1-1 0 0,0 0 1 0 0,0 0-1 0 0,-1 0 1 0 0,1 0 0 0 0,0 0-1 0 0,-1 0 1 0 0,1 0-1 0 0,-1 0 1 0 0,1 0-1 0 0,-1 0 1 0 0,1 1 0 0 0,-1-1-1 0 0,1 1 1 0 0,-1-1-1 0 0,0 1 1 0 0,1 0-1 0 0,-1 0 1 0 0,0-1 0 0 0,0 1-118 0 0,-79-13 455 0 0,63 14-411 0 0,1 1-1 0 0,-1 1 1 0 0,1 1-1 0 0,0 0 1 0 0,1 1-1 0 0,-1 1 1 0 0,1 1-1 0 0,0 0 1 0 0,0 1-1 0 0,1 1 1 0 0,0 0-1 0 0,1 1 1 0 0,0 1-1 0 0,0 0 1 0 0,1 1-1 0 0,1 0 1 0 0,0 1-1 0 0,0 0 1 0 0,2 1-1 0 0,-1 0 1 0 0,2 1-1 0 0,0 0 1 0 0,1 0-1 0 0,0 1 1 0 0,-3 13-44 0 0,11-28 1 0 0,1 1 1 0 0,0 0-1 0 0,0-1 1 0 0,0 1-1 0 0,1-1 1 0 0,-1 1 0 0 0,0-1-1 0 0,0 0 1 0 0,1 0-1 0 0,-1 1 1 0 0,1-1-1 0 0,-1 0 1 0 0,1 0-1 0 0,-1 0 1 0 0,1 0 0 0 0,0-1-1 0 0,-1 1 1 0 0,1 0-1 0 0,0-1 1 0 0,0 1-1 0 0,-1-1 1 0 0,1 0-1 0 0,0 0 1 0 0,0 1-1 0 0,0-1 1 0 0,0 0 0 0 0,0 0-1 0 0,-1-1 1 0 0,1 1-1 0 0,0 0 1 0 0,0-1-1 0 0,0 1 1 0 0,-1-1-1 0 0,1 1 1 0 0,0-1 0 0 0,-1 0-1 0 0,1 0 1 0 0,0 0-1 0 0,-1 0 1 0 0,2-1-2 0 0,193-91 291 0 0,-124 60 372 0 0,-71 33-628 0 0,-1 0-37 0 0,17 23-31 0 0,-8-9-58 0 0,1-2 0 0 0,0 1 1 0 0,1-1-1 0 0,1-1 0 0 0,0 0 1 0 0,0 0-1 0 0,1-2 0 0 0,0 1 0 0 0,13 6 91 0 0,-13-10-462 0 0,0 0-1 0 0,1 0 1 0 0,0-1-1 0 0,0-1 1 0 0,0 0-1 0 0,0-1 1 0 0,1-1-1 0 0,0 0 0 0 0,-1-1 1 0 0,9 0 462 0 0,-5-1-1281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6:34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0 1088 0 0,'-24'35'528'0'0,"1"2"1"0"0,2 0-1 0 0,1 1 1 0 0,2 1-1 0 0,2 0 0 0 0,-7 30-528 0 0,-44 96 482 0 0,-3-68-2937 0 0,48-78 1138 0 0</inkml:trace>
  <inkml:trace contextRef="#ctx0" brushRef="#br0" timeOffset="247.943">0 137 1816 0 0,'1'-1'106'0'0,"-1"0"1"0"0,0-1-1 0 0,1 1 0 0 0,-1 0 0 0 0,0 0 0 0 0,1 0 0 0 0,0 0 1 0 0,-1 0-1 0 0,1 0 0 0 0,0 0 0 0 0,-1 0 0 0 0,1 1 1 0 0,0-1-1 0 0,0 0 0 0 0,0 0 0 0 0,-1 0 0 0 0,1 1 1 0 0,0-1-1 0 0,0 1 0 0 0,0-1 0 0 0,0 1 0 0 0,0-1 0 0 0,1 1 1 0 0,-1-1-1 0 0,0 1 0 0 0,0 0 0 0 0,0 0 0 0 0,0-1 1 0 0,0 1-1 0 0,0 0 0 0 0,1 0 0 0 0,-1 0 0 0 0,0 0 1 0 0,0 0-1 0 0,0 1 0 0 0,0-1 0 0 0,0 0 0 0 0,1 0 1 0 0,-1 1-1 0 0,0-1 0 0 0,0 1 0 0 0,0-1 0 0 0,0 1 0 0 0,0-1 1 0 0,0 1-1 0 0,0 0 0 0 0,0-1 0 0 0,-1 1 0 0 0,1 0 1 0 0,0 0-1 0 0,0 0 0 0 0,0 0 0 0 0,-1 0 0 0 0,1 0 1 0 0,-1 0-1 0 0,1 0 0 0 0,-1 0 0 0 0,1 0 0 0 0,-1 0 0 0 0,1 1-106 0 0,12 9-102 0 0,268 203 1115 0 0,-85-84-3993 0 0,-121-85-550 0 0,-61-37 2158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6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537 165 976 0 0,'4'-23'1005'0'0,"13"-29"443"0"0,-17 51-1288 0 0,0 1-28 0 0,-15-30 254 0 0,10 30-365 0 0,1 1 0 0 0,-1-1 0 0 0,1 1 0 0 0,-1 0 0 0 0,1 0 0 0 0,0 1 0 0 0,0 0 0 0 0,-1-1 1 0 0,1 1-1 0 0,0 0 0 0 0,0 1 0 0 0,0-1 0 0 0,1 1 0 0 0,-1 0 0 0 0,1 0 0 0 0,-1 0 0 0 0,1 0 0 0 0,0 0 0 0 0,0 1-21 0 0,0-1-3 0 0,-118 165-73 0 0,67-81 59 0 0,-197 314 902 0 0,248-403-875 0 0,1 1 1 0 0,0 0-1 0 0,0-1 1 0 0,0 0-1 0 0,0 1 1 0 0,0-1-1 0 0,0 0 0 0 0,0 0 1 0 0,1 0-1 0 0,-1 0 1 0 0,1-1-1 0 0,-1 1 1 0 0,1 0-1 0 0,0 0 1 0 0,0-1-1 0 0,0 1 0 0 0,0-1 1 0 0,0 1-1 0 0,1-1 1 0 0,-1 1-1 0 0,1-1 1 0 0,0 0-1 0 0,-1 1 1 0 0,1-1-1 0 0,0 0 0 0 0,1 1 1 0 0,-1-1-1 0 0,0 1 1 0 0,1-1-1 0 0,0 0-10 0 0,-1 1 23 0 0,-2-7-56 0 0,1 1 1 0 0,0-1-1 0 0,1 1 0 0 0,0-1 1 0 0,0 0-1 0 0,1 1 0 0 0,0-1 1 0 0,1 1-1 0 0,0 0 0 0 0,0-1 1 0 0,1 1-1 0 0,0 0 1 0 0,0 0-1 0 0,1 0 0 0 0,0 1 1 0 0,0-1-1 0 0,1 1 0 0 0,0 0 1 0 0,0 0-1 0 0,0 1 0 0 0,1 0 1 0 0,5-5 32 0 0,43 19-160 0 0,-49-5 152 0 0,45 29-124 0 0,-34-20 115 0 0,1 0 0 0 0,1-2 0 0 0,-1 0-1 0 0,2-1 1 0 0,-1 0 0 0 0,1-2 0 0 0,0 0 0 0 0,1-1 0 0 0,0-1 0 0 0,-1-1 0 0 0,2-1-1 0 0,18 1 18 0 0,132-20-94 0 0,-42-36-1490 0 0,-122 38 413 0 0,-4 5 460 0 0</inkml:trace>
  <inkml:trace contextRef="#ctx0" brushRef="#br0" timeOffset="433.631">638 453 1008 0 0,'-6'0'42'0'0,"0"-1"0"0"0,0 1 0 0 0,1 0 0 0 0,-1 1 0 0 0,0-1 0 0 0,0 1 0 0 0,1 0 0 0 0,-1 1 0 0 0,0-1 0 0 0,1 1 0 0 0,0 0-1 0 0,-1 1 1 0 0,1-1 0 0 0,0 1 0 0 0,0 0 0 0 0,0 0 0 0 0,1 1 0 0 0,-1-1 0 0 0,1 1 0 0 0,0 0 0 0 0,0 0 0 0 0,0 1 0 0 0,0-1 0 0 0,1 1 0 0 0,0 0 0 0 0,0 0 0 0 0,0 0 0 0 0,0 0 0 0 0,1 0-1 0 0,0 1 1 0 0,0-1 0 0 0,0 1 0 0 0,1-1 0 0 0,0 1 0 0 0,0 2-42 0 0,2-1 17 0 0,0 0-1 0 0,1 0 0 0 0,-1 0 0 0 0,2 0 1 0 0,-1 0-1 0 0,1-1 0 0 0,0 1 1 0 0,0-1-1 0 0,1 0 0 0 0,0 1 0 0 0,0-2 1 0 0,0 1-1 0 0,1 0 0 0 0,-1-1 1 0 0,2 0-1 0 0,-1 0 0 0 0,0 0 0 0 0,1-1 1 0 0,0 0-1 0 0,0 0 0 0 0,0 0 1 0 0,1-1-1 0 0,-1 0 0 0 0,1 0 0 0 0,0-1 1 0 0,-1 0-1 0 0,1 0 0 0 0,0 0 1 0 0,0-1-1 0 0,1 0 0 0 0,-1 0 1 0 0,0-1-1 0 0,0 0 0 0 0,0 0 0 0 0,0-1 1 0 0,1 0-1 0 0,4-1-16 0 0,9-4 29 0 0,0-1 1 0 0,0 0 0 0 0,0-2-1 0 0,-1 0 1 0 0,-1-1-1 0 0,1-2 1 0 0,-2 0-1 0 0,0 0 1 0 0,0-2-1 0 0,-1 0 1 0 0,-1-1-1 0 0,0-1 1 0 0,-1 0-1 0 0,-1-1 1 0 0,0-1-1 0 0,-2 0 1 0 0,0-1-1 0 0,-1 0 1 0 0,0-1 0 0 0,-2 0-1 0 0,-1 0 1 0 0,0-1-1 0 0,-1-1 1 0 0,2-18-30 0 0,6-11 1059 0 0,-3 0 0 0 0,-3-1 0 0 0,-1 0 1 0 0,0-50-1060 0 0,-9 101 19 0 0,0 0 0 0 0,0 0 1 0 0,0 0-1 0 0,0 0 0 0 0,0 0 0 0 0,0 1 1 0 0,0-1-1 0 0,-1 0 0 0 0,1 1 1 0 0,0-1-1 0 0,0 1 0 0 0,-1-1 0 0 0,1 1 1 0 0,0-1-1 0 0,0 1 0 0 0,-1 0 0 0 0,1 0 1 0 0,0 0-1 0 0,-1 0 0 0 0,1 0 1 0 0,-1 0-1 0 0,1 0 0 0 0,0 0 0 0 0,-1 0 1 0 0,1 0-1 0 0,0 1 0 0 0,0-1 0 0 0,-1 1 1 0 0,1-1-1 0 0,0 1 0 0 0,0-1 1 0 0,-1 1-1 0 0,1 0 0 0 0,0 0 0 0 0,0-1 1 0 0,0 1-1 0 0,0 0 0 0 0,0 0 1 0 0,0 0-1 0 0,0 0 0 0 0,1 0 0 0 0,-1 0 1 0 0,0 1-1 0 0,0-1 0 0 0,1 0 0 0 0,-1 1-19 0 0,-6 12 2 0 0,0 0 0 0 0,2 1 0 0 0,-1 0 0 0 0,2 0-1 0 0,0 0 1 0 0,1 0 0 0 0,0 1 0 0 0,1-1-1 0 0,1 1 1 0 0,1-1 0 0 0,0 1 0 0 0,1 0 0 0 0,0-1-1 0 0,2 1 1 0 0,-1-1 0 0 0,2 0 0 0 0,0 0-1 0 0,1 0 1 0 0,1 0 0 0 0,0-1 0 0 0,1 0-1 0 0,0 0 1 0 0,1 0 0 0 0,1-1 0 0 0,0 0-2 0 0,25 61-965 0 0,-41-21-3876 0 0,-5-42 3367 0 0</inkml:trace>
  <inkml:trace contextRef="#ctx0" brushRef="#br0" timeOffset="637.444">854 413 1908 0 0,'18'-19'3834'0'0,"28"-5"-2651"0"0,-33 17-605 0 0,10-2-537 0 0,-1 1 0 0 0,2 1-1 0 0,-1 1 1 0 0,1 1-1 0 0,0 1 1 0 0,0 1-1 0 0,0 1 1 0 0,8 1-41 0 0,134-23-4566 0 0,-133 12 3236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7:00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132 149 2132 0 0,'18'17'4526'0'0,"43"305"-2850"0"0,-39-189-1003 0 0,-23-131-678 0 0,0 1 0 0 0,-1-1 0 0 0,1 0 0 0 0,0 0 0 0 0,-1 0 0 0 0,0 0 0 0 0,1 0 0 0 0,-1 0 0 0 0,0-1 0 0 0,0 1-1 0 0,0 0 1 0 0,0-1 0 0 0,0 0 0 0 0,-1 1 0 0 0,1-1 0 0 0,0 0 0 0 0,-1 0 0 0 0,1 0 0 0 0,-1-1 0 0 0,1 1 0 0 0,-1 0-1 0 0,1-1 1 0 0,-1 0 0 0 0,1 1 0 0 0,-1-1 0 0 0,1 0 0 0 0,-1-1 0 0 0,1 1 0 0 0,-1 0 0 0 0,0-1 0 0 0,1 1 0 0 0,0-1-1 0 0,-3 0 6 0 0,-4-3-36 0 0,0 1 0 0 0,0-1 0 0 0,0-1 0 0 0,0 1 0 0 0,1-2-1 0 0,-1 1 1 0 0,2-1 0 0 0,-1 0 0 0 0,0-1 0 0 0,1 0 0 0 0,1 0-1 0 0,-1 0 1 0 0,1-1 0 0 0,0 0 0 0 0,1 0 0 0 0,0-1-1 0 0,0 1 1 0 0,0-1 0 0 0,1 0 0 0 0,1 0 0 0 0,0-1 0 0 0,0 1-1 0 0,1-1 1 0 0,0 1 0 0 0,0-1 0 0 0,1 0 0 0 0,1 0-1 0 0,0 0 1 0 0,0 0 0 0 0,0 0 0 0 0,2 1 0 0 0,-1-1 0 0 0,1 0-1 0 0,1-2 37 0 0,0-6 24 0 0,0 0 1 0 0,1 0-1 0 0,1 0 0 0 0,0 0 0 0 0,2 1 0 0 0,0 0 0 0 0,1 0 0 0 0,0 1 0 0 0,1 0 1 0 0,1 0-1 0 0,1 1 0 0 0,0 0 0 0 0,1 1 0 0 0,1 1 0 0 0,0 0 0 0 0,0 0 0 0 0,2 1 0 0 0,-1 1 1 0 0,1 1-1 0 0,1 0 0 0 0,0 0 0 0 0,0 2 0 0 0,1 0 0 0 0,0 1 0 0 0,1 1 0 0 0,-1 0 1 0 0,1 2-1 0 0,0 0 0 0 0,17-2-24 0 0,-28 7 3 0 0,-1 0 0 0 0,1 0 0 0 0,-1 0-1 0 0,0 0 1 0 0,0 1 0 0 0,1 1 0 0 0,-1-1 0 0 0,0 1 0 0 0,-1 0 0 0 0,1 0 0 0 0,0 0 0 0 0,-1 1 0 0 0,0 0 0 0 0,0 0-1 0 0,0 0 1 0 0,0 1 0 0 0,-1-1 0 0 0,0 1 0 0 0,0 0 0 0 0,0 1 0 0 0,0-1 0 0 0,-1 1 0 0 0,0-1 0 0 0,0 1 0 0 0,-1 0-1 0 0,1 0 1 0 0,-1 1 0 0 0,-1-1 0 0 0,1 0 0 0 0,-1 0 0 0 0,0 1 0 0 0,0-1 0 0 0,-1 1 0 0 0,0-1 0 0 0,0 1 0 0 0,-1-1 0 0 0,1 1-1 0 0,-2 3-2 0 0,-8 7 86 0 0,0-1-1 0 0,-1 0 1 0 0,-1-1-1 0 0,0-1 1 0 0,-1 1-1 0 0,0-2 1 0 0,-1 0-1 0 0,-1-1 1 0 0,0 0-1 0 0,-1-1 1 0 0,0-1-1 0 0,0 0 1 0 0,-1-1-1 0 0,-1-1 1 0 0,1-1-1 0 0,-1 0 0 0 0,-1-2 1 0 0,1 0-1 0 0,-1 0 1 0 0,-9-1-86 0 0,124 25 779 0 0,193 69-1881 0 0,-83-23-4391 0 0,-182-68 4137 0 0,-6-3 59 0 0</inkml:trace>
  <inkml:trace contextRef="#ctx0" brushRef="#br0" timeOffset="389.372">942 53 1256 0 0,'137'428'6563'0'0,"-134"-418"-5918"0"0,-3-11-583 0 0,0 1-1 0 0,1-1 0 0 0,-1 1 0 0 0,0-1 1 0 0,1 1-1 0 0,-1 0 0 0 0,1-1 0 0 0,-1 1 1 0 0,1 0-1 0 0,-1-1 0 0 0,1 1 0 0 0,-1 0 1 0 0,1-1-1 0 0,-1 1 0 0 0,1 0 0 0 0,-1 0 0 0 0,1 0 1 0 0,-1 0-1 0 0,1-1 0 0 0,-1 1 0 0 0,1 0 1 0 0,0 0-1 0 0,-1 0 0 0 0,1 0 0 0 0,-1 0 1 0 0,1 0-1 0 0,-1 0 0 0 0,1 1 0 0 0,0-1 1 0 0,-1 0-1 0 0,1 0 0 0 0,-1 0 0 0 0,1 1 0 0 0,-1-1 1 0 0,1 0-1 0 0,-1 0 0 0 0,1 1 0 0 0,-1-1 1 0 0,1 0-1 0 0,-1 1 0 0 0,1-1 0 0 0,-1 1 1 0 0,0-1-1 0 0,1 1 0 0 0,-1-1 0 0 0,0 0 0 0 0,1 1 1 0 0,-1 0-62 0 0,100-260 1973 0 0,-76 201-1890 0 0,25-51-3395 0 0,-32 94-3150 0 0,-15 14 5112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6:5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400 455 1036 0 0,'18'-13'605'0'0,"-18"10"-266"0"0,0 3 7 0 0,0 0-74 0 0,13-3 196 0 0,9-27 183 0 0,-22 28-619 0 0,0 1 0 0 0,-1-1 0 0 0,1 1 0 0 0,0-1 0 0 0,-1 1 0 0 0,1 0 0 0 0,-1-1 0 0 0,1 1 0 0 0,-1 0 0 0 0,0-1 0 0 0,0 1 0 0 0,0 0 0 0 0,1 0 0 0 0,-1 0 0 0 0,0 0 0 0 0,0 0 0 0 0,0 0 0 0 0,-1 0 0 0 0,1 0 0 0 0,0 0 0 0 0,0 0 0 0 0,0 1 0 0 0,-1-1 0 0 0,1 0 0 0 0,0 1 0 0 0,-1-1 0 0 0,1 1 0 0 0,-1 0 0 0 0,1-1 0 0 0,-1 1 0 0 0,1 0 0 0 0,0 0 0 0 0,-1 0 0 0 0,1 0 0 0 0,-1 0 0 0 0,1 0 0 0 0,-1 0 0 0 0,1 0 0 0 0,-1 1 0 0 0,1-1 0 0 0,0 0 0 0 0,-1 1 0 0 0,1 0 0 0 0,0-1 0 0 0,-1 1-32 0 0,1-1 54 0 0,-24 2 37 0 0,0 1 0 0 0,1 1 0 0 0,-1 2 0 0 0,1 0-1 0 0,0 1 1 0 0,1 2 0 0 0,0 0 0 0 0,0 2 0 0 0,1 0 0 0 0,0 2 0 0 0,-9 7-91 0 0,23-16 14 0 0,-1 2 1 0 0,1-1 0 0 0,1 1 0 0 0,-1 1-1 0 0,1-1 1 0 0,1 1 0 0 0,-1 0 0 0 0,1 1 0 0 0,0-1-1 0 0,1 1 1 0 0,-1 1 0 0 0,2-1 0 0 0,-1 1-1 0 0,1-1 1 0 0,1 1 0 0 0,-1 0 0 0 0,1 1-1 0 0,1-1 1 0 0,0 1-15 0 0,4-5-5 0 0,-1 1-1 0 0,2 0 1 0 0,-1-1 0 0 0,0 1-1 0 0,1-1 1 0 0,0 0-1 0 0,1 0 1 0 0,-1 0 0 0 0,1 0-1 0 0,0-1 1 0 0,0 1-1 0 0,0-1 1 0 0,0 0 0 0 0,1 0-1 0 0,0-1 1 0 0,0 1-1 0 0,0-1 1 0 0,0 0 0 0 0,0-1-1 0 0,1 1 1 0 0,-1-1-1 0 0,1 0 1 0 0,0 0 0 0 0,-1-1-1 0 0,1 1 1 0 0,0-1-1 0 0,0-1 1 0 0,5 1 5 0 0,17 4-542 0 0,0-2 0 0 0,0-1 0 0 0,0-1 0 0 0,0-1 0 0 0,0-2 0 0 0,0-1 0 0 0,14-3 542 0 0,15-8-1386 0 0</inkml:trace>
  <inkml:trace contextRef="#ctx0" brushRef="#br0" timeOffset="1193.493">885 451 1004 0 0,'0'-2'69'0'0,"0"1"0"0"0,0-1 1 0 0,0 1-1 0 0,-1-1 0 0 0,1 1 0 0 0,-1-1 0 0 0,1 1 1 0 0,-1-1-1 0 0,0 1 0 0 0,1 0 0 0 0,-1-1 0 0 0,0 1 0 0 0,0 0 1 0 0,0-1-1 0 0,0 1 0 0 0,0 0 0 0 0,0 0 0 0 0,0 0 1 0 0,0 0-1 0 0,-1 0 0 0 0,1 0 0 0 0,0 0 0 0 0,0 1 1 0 0,-1-1-1 0 0,1 0 0 0 0,-1 1 0 0 0,1-1 0 0 0,-1 1 0 0 0,1-1 1 0 0,-1 1-1 0 0,1 0 0 0 0,-1 0 0 0 0,1 0 0 0 0,-1-1 1 0 0,1 2-1 0 0,-1-1 0 0 0,1 0 0 0 0,-1 0 0 0 0,0 0 0 0 0,1 1 1 0 0,-1-1-1 0 0,1 1 0 0 0,-1-1-69 0 0,-12 0 64 0 0,0-1-1 0 0,1 2 1 0 0,-1 0-1 0 0,0 1 1 0 0,1 0 0 0 0,-1 1-1 0 0,1 0 1 0 0,0 1-1 0 0,0 1 1 0 0,0 0 0 0 0,1 0-1 0 0,-1 2 1 0 0,1-1-1 0 0,1 2 1 0 0,-1-1-1 0 0,1 2 1 0 0,1-1 0 0 0,-1 2-1 0 0,2-1 1 0 0,-1 1-1 0 0,1 1 1 0 0,1 0 0 0 0,0 0-1 0 0,0 0 1 0 0,1 1-1 0 0,1 0 1 0 0,0 1 0 0 0,0-1-1 0 0,1 1 1 0 0,1 0-1 0 0,0 0 1 0 0,1 3-64 0 0,6-9 23 0 0,0 0 0 0 0,1 0 1 0 0,-1 0-1 0 0,2-1 0 0 0,-1 0 1 0 0,1 0-1 0 0,-1 0 0 0 0,2 0 0 0 0,-1 0 1 0 0,1-1-1 0 0,0 0 0 0 0,0 0 0 0 0,0-1 1 0 0,0 0-1 0 0,1 0 0 0 0,0 0 1 0 0,0-1-1 0 0,0 0 0 0 0,0 0 0 0 0,1-1 1 0 0,-1 0-1 0 0,1 0 0 0 0,-1-1 0 0 0,1 0 1 0 0,-1 0-1 0 0,1-1 0 0 0,0 0 1 0 0,0 0-1 0 0,-1-1 0 0 0,1 0 0 0 0,-1 0 1 0 0,1-1-1 0 0,1 0-23 0 0,3 1-30 0 0,0 0 1 0 0,1 0-1 0 0,-1-2 1 0 0,-1 1-1 0 0,1-1 1 0 0,0-1-1 0 0,-1 0 0 0 0,1-1 1 0 0,-1 0-1 0 0,-1-1 1 0 0,1 0-1 0 0,-1-1 1 0 0,0 0-1 0 0,0 0 1 0 0,-1-1-1 0 0,0 0 0 0 0,0-1 1 0 0,-1 0-1 0 0,0 0 1 0 0,-1-1-1 0 0,0 0 1 0 0,0 0-1 0 0,-1-1 1 0 0,-1 0-1 0 0,1 0 0 0 0,-2 0 1 0 0,0 0-1 0 0,0-1 1 0 0,-1 0-1 0 0,0-2 30 0 0,-84-132-168 0 0,82 140 185 0 0,0 0 1 0 0,0 1-1 0 0,1-1 0 0 0,0 1 1 0 0,0 0-1 0 0,0-1 0 0 0,0 1 0 0 0,1 0 1 0 0,0 0-1 0 0,0 1 0 0 0,1-1 0 0 0,-1 1 1 0 0,1-1-1 0 0,0 1 0 0 0,0 0 0 0 0,0 0 1 0 0,1 1-1 0 0,0-1 0 0 0,3-1-17 0 0,-5 2 10 0 0,0 1-1 0 0,0 0 0 0 0,0 0 1 0 0,1 0-1 0 0,-1 0 0 0 0,1 0 1 0 0,-1 1-1 0 0,1-1 0 0 0,0 1 1 0 0,-1 0-1 0 0,1 0 0 0 0,0 0 1 0 0,0 1-1 0 0,0-1 0 0 0,0 1 1 0 0,-1 0-1 0 0,1 0 0 0 0,0 0 1 0 0,0 1-1 0 0,0-1 1 0 0,0 1-1 0 0,0 0 0 0 0,-1 0 1 0 0,1 0-1 0 0,0 1 0 0 0,-1-1 1 0 0,1 1-1 0 0,-1 0 0 0 0,0 0 1 0 0,1 0-1 0 0,-1 1 0 0 0,0-1 1 0 0,2 3-10 0 0,68 114-229 0 0,-65-91 472 0 0,0 0 0 0 0,-2 1-1 0 0,-1 0 1 0 0,-1 0 0 0 0,-2 1-1 0 0,-1-1 1 0 0,-2 24-243 0 0,1-52 208 0 0,-6 0 65 0 0,3-19 167 0 0,70-211-1034 0 0,-66 227 552 0 0,1-1 0 0 0,-1 1 0 0 0,0 0 0 0 0,1-1 0 0 0,0 1 0 0 0,-1 0 0 0 0,1 0 0 0 0,0 0 0 0 0,0 0 0 0 0,0 0 0 0 0,0 0 0 0 0,0 1 0 0 0,1-1 0 0 0,-1 1 0 0 0,0 0 0 0 0,1-1 0 0 0,-1 1 0 0 0,1 0 0 0 0,0 0 0 0 0,-1 1 0 0 0,1-1 0 0 0,0 1 1 0 0,-1-1-1 0 0,1 1 0 0 0,0 0 0 0 0,0 0 0 0 0,-1 0 0 0 0,1 0 0 0 0,0 0 0 0 0,0 1 0 0 0,-1-1 0 0 0,1 1 0 0 0,0 0 0 0 0,-1 0 0 0 0,1 0 0 0 0,-1 0 0 0 0,1 0 0 0 0,-1 0 0 0 0,0 1 0 0 0,1-1 0 0 0,-1 1 0 0 0,0 0 0 0 0,0-1 0 0 0,0 1 0 0 0,0 0 0 0 0,0 0 0 0 0,0 0 0 0 0,-1 1 0 0 0,1-1 0 0 0,-1 0 0 0 0,0 1 1 0 0,1-1-1 0 0,-1 2 42 0 0,6 6-42 0 0,-1 1 1 0 0,-1 0 0 0 0,0 0-1 0 0,0 1 1 0 0,-1 0 0 0 0,0 0 0 0 0,-1 0-1 0 0,-1 0 1 0 0,0 0 0 0 0,0 0-1 0 0,-1 1 1 0 0,-1 5 41 0 0,1-14-86 0 0,-1-1-1 0 0,1 1 0 0 0,0-1 1 0 0,0 1-1 0 0,0-1 1 0 0,1 0-1 0 0,-1 0 0 0 0,1 1 1 0 0,0-1-1 0 0,0 0 1 0 0,0 0-1 0 0,0-1 0 0 0,1 1 1 0 0,-1 0-1 0 0,0-1 1 0 0,1 0-1 0 0,0 1 0 0 0,0-1 1 0 0,0 0-1 0 0,0 0 1 0 0,0 0-1 0 0,0-1 0 0 0,0 1 1 0 0,1-1-1 0 0,-1 0 1 0 0,1 0 86 0 0,-3-1-1258 0 0</inkml:trace>
  <inkml:trace contextRef="#ctx0" brushRef="#br0" timeOffset="1488.497">1743 82 1372 0 0,'14'-81'7391'0'0,"-25"111"-6329"0"0,-5 229-343 0 0,59-12-657 0 0,-10-91-4579 0 0,-34-139 1841 0 0,-10-2 1407 0 0</inkml:trace>
  <inkml:trace contextRef="#ctx0" brushRef="#br0" timeOffset="1935.928">1601 461 1280 0 0,'41'-13'4624'0'0,"119"-27"-3556"0"0,131-6-487 0 0,-285 48-564 0 0,-1 1 1 0 0,0-1-1 0 0,0 1 0 0 0,0 0 1 0 0,0 0-1 0 0,-1 1 1 0 0,1-1-1 0 0,-1 1 0 0 0,0 0 1 0 0,0 0-1 0 0,0 0 1 0 0,-1 1-1 0 0,1-1 1 0 0,-1 1-1 0 0,0 0 0 0 0,-1 0 1 0 0,1 0-1 0 0,-1 0 1 0 0,0 1-1 0 0,0-1 0 0 0,0 1 1 0 0,-1-1-1 0 0,0 1 1 0 0,0-1-1 0 0,-1 1 1 0 0,1 0-1 0 0,-1 0 0 0 0,0-1 1 0 0,-1 1-1 0 0,1 0 1 0 0,-1-1-1 0 0,0 1 0 0 0,-1 0-17 0 0,5 34 239 0 0,-2-35-234 0 0,0 1-1 0 0,0-1 1 0 0,0 0 0 0 0,1 0-1 0 0,-1 0 1 0 0,1 0 0 0 0,0 0 0 0 0,1 0-1 0 0,-1-1 1 0 0,1 1 0 0 0,0-1-1 0 0,0 0 1 0 0,1 0 0 0 0,-1 0-1 0 0,1 0 1 0 0,0 0 0 0 0,0-1-1 0 0,0 1 1 0 0,0-1 0 0 0,0 0-1 0 0,1 0 1 0 0,0-1 0 0 0,-1 0-1 0 0,1 1 1 0 0,0-2 0 0 0,0 1-1 0 0,3 0-4 0 0,89-15-3056 0 0,-59-18 267 0 0,-23 12 1270 0 0</inkml:trace>
  <inkml:trace contextRef="#ctx0" brushRef="#br0" timeOffset="2296">2277 104 1028 0 0,'-40'-10'9588'0'0,"36"10"-8762"0"0,-5 25-7276 0 0,18 4 3755 0 0,-5-11 1486 0 0</inkml:trace>
  <inkml:trace contextRef="#ctx0" brushRef="#br0" timeOffset="3311.585">2505 259 896 0 0,'21'11'3899'0'0,"12"27"-3581"0"0,-16-16-47 0 0,-7-10-57 0 0,-1 0 0 0 0,-1 1 0 0 0,0 1 1 0 0,0 0-1 0 0,-2 0 0 0 0,0 0 0 0 0,0 0 0 0 0,-1 1 1 0 0,-1 0-1 0 0,-1 0 0 0 0,0 1 0 0 0,-1-1 0 0 0,0 1 1 0 0,-1-1-1 0 0,-1 10-214 0 0,-9-9 266 0 0,1-3 177 0 0,16-19-69 0 0,208-270-2017 0 0,-216 275 1625 0 0,1 0-1 0 0,-1 1 1 0 0,0-1-1 0 0,0 0 1 0 0,0 0-1 0 0,0 0 1 0 0,1 0-1 0 0,-1 0 1 0 0,0 1-1 0 0,1-1 1 0 0,-1 0-1 0 0,1 0 1 0 0,-1 1-1 0 0,1-1 1 0 0,-1 0-1 0 0,1 0 1 0 0,0 1-1 0 0,-1-1 1 0 0,1 1-1 0 0,0-1 1 0 0,-1 1-1 0 0,1-1 1 0 0,0 1-1 0 0,0-1 1 0 0,0 1-1 0 0,-1-1 1 0 0,1 1-1 0 0,0 0 0 0 0,0 0 1 0 0,0-1-1 0 0,0 1 1 0 0,0 0-1 0 0,-1 0 1 0 0,1 0-1 0 0,0 0 1 0 0,0 0-1 0 0,0 0 1 0 0,0 0-1 0 0,0 0 1 0 0,0 0-1 0 0,0 1 1 0 0,-1-1-1 0 0,1 0 1 0 0,0 1-1 0 0,0-1 1 0 0,0 0-1 0 0,0 1 1 0 0,-1-1-1 0 0,1 1 1 0 0,0-1-1 0 0,-1 1 1 0 0,1 0-1 0 0,0-1 1 0 0,-1 1-1 0 0,1 0 1 0 0,0-1-1 0 0,-1 1 1 0 0,1 0-1 0 0,-1-1 1 0 0,0 1-1 0 0,1 0 1 0 0,-1 0-1 0 0,1 0 19 0 0,11 68 208 0 0,-10-48-234 0 0,-1-14-4 0 0,0 1 0 0 0,1-1 1 0 0,0 1-1 0 0,0-1 1 0 0,0 0-1 0 0,1 0 0 0 0,0 0 1 0 0,1 0-1 0 0,-1-1 1 0 0,1 1-1 0 0,1-1 0 0 0,-1 0 1 0 0,1 0-1 0 0,0-1 1 0 0,0 1-1 0 0,1-1 0 0 0,-1 0 1 0 0,1 0-1 0 0,0-1 1 0 0,1 0-1 0 0,-1 0 0 0 0,1 0 1 0 0,0-1-1 0 0,0 0 1 0 0,0 0-1 0 0,0-1 0 0 0,0 0 1 0 0,1 0-1 0 0,-1-1 1 0 0,3 1 29 0 0,-3-4-151 0 0,1-1 0 0 0,-1 0 0 0 0,1 0 1 0 0,-1 0-1 0 0,0-1 0 0 0,0 1 0 0 0,-1-2 1 0 0,1 1-1 0 0,-1-1 0 0 0,0 0 0 0 0,0 0 1 0 0,-1-1-1 0 0,1 0 0 0 0,-1 0 0 0 0,0 0 1 0 0,-1-1-1 0 0,0 1 0 0 0,0-1 0 0 0,1-3 151 0 0,6-5 13 0 0,0-1 140 0 0,-3 7 65 0 0,0 0 0 0 0,-1-1 0 0 0,0 0 0 0 0,-1 0 0 0 0,0 0 0 0 0,-1-1 0 0 0,0 0 0 0 0,0 0 0 0 0,-2-1 0 0 0,1 1 0 0 0,-1-4-218 0 0,-3 14 355 0 0,0 1-7 0 0,1-27 1445 0 0,-2 38-1512 0 0,-1 4-248 0 0,0 0-1 0 0,1 0 0 0 0,0 1 0 0 0,1-1 1 0 0,1 1-1 0 0,1-1 0 0 0,0 0 0 0 0,1 1 0 0 0,1-1 1 0 0,0-1-1 0 0,1 1 0 0 0,0-1 0 0 0,1 1 1 0 0,1-1-1 0 0,0-1 0 0 0,1 0 0 0 0,1 0 1 0 0,3 5-33 0 0,-7-15 7 0 0,0 0 0 0 0,0 0 0 0 0,0 0 0 0 0,0-1 0 0 0,0 0 0 0 0,0 0 0 0 0,0 0 0 0 0,1 0 0 0 0,-1-1 0 0 0,1 0 0 0 0,0 0 0 0 0,-1 0 0 0 0,1-1 0 0 0,-1 0 0 0 0,1 0 0 0 0,0 0 0 0 0,-1-1 0 0 0,1 0 0 0 0,0 0 0 0 0,-1 0 0 0 0,0-1 0 0 0,1 0 0 0 0,-1 0 0 0 0,0 0 0 0 0,0-1 0 0 0,0 1 0 0 0,0-1 0 0 0,0-1 0 0 0,-1 1 0 0 0,1-1 0 0 0,-1 1 0 0 0,0-1 0 0 0,0 0 0 0 0,0-1 0 0 0,-1 1 0 0 0,1-1 0 0 0,-1 1 0 0 0,0-1 0 0 0,-1 0 0 0 0,1 0 0 0 0,-1 0 0 0 0,0-1 1 0 0,0 1-1 0 0,-1 0 0 0 0,1-3-7 0 0,11-99 421 0 0,-25 86-354 0 0,13 26-115 0 0,96 182-5255 0 0,-90-171 3882 0 0,-2-2-77 0 0</inkml:trace>
  <inkml:trace contextRef="#ctx0" brushRef="#br0" timeOffset="4280.458">3993 287 984 0 0,'-58'25'3268'0'0,"46"-18"-3140"0"0,1 1-1 0 0,-1 1 0 0 0,2 0 0 0 0,-1 1 1 0 0,1 0-1 0 0,0 0 0 0 0,1 1 1 0 0,1 0-1 0 0,-1 1 0 0 0,2 0 0 0 0,0 0 1 0 0,0 1-1 0 0,1 0 0 0 0,0 0 0 0 0,2 0 1 0 0,-1 1-1 0 0,2 0 0 0 0,-1 3-127 0 0,3-16 17 0 0,0 0 1 0 0,1 1-1 0 0,-1-1 0 0 0,1 1 0 0 0,-1-1 1 0 0,1 1-1 0 0,-1 0 0 0 0,1-1 0 0 0,0 1 0 0 0,0-1 1 0 0,0 1-1 0 0,0 0 0 0 0,0-1 0 0 0,0 1 1 0 0,0-1-1 0 0,1 1 0 0 0,-1 0 0 0 0,0-1 0 0 0,1 1 1 0 0,-1-1-1 0 0,1 1 0 0 0,0-1 0 0 0,0 0 0 0 0,-1 1 1 0 0,1-1-1 0 0,0 0 0 0 0,0 1 0 0 0,0-1 1 0 0,0 0-1 0 0,0 0 0 0 0,1 0 0 0 0,-1 0 0 0 0,0 0 1 0 0,0 0-1 0 0,1 0 0 0 0,-1 0 0 0 0,1 0 0 0 0,-1-1 1 0 0,1 1-1 0 0,-1-1 0 0 0,1 1 0 0 0,-1-1 1 0 0,1 1-1 0 0,-1-1 0 0 0,1 0 0 0 0,0 0 0 0 0,-1 0-17 0 0,70-32 588 0 0,44-132-340 0 0,-90 149-430 0 0,-10 56 29 0 0,-13-36 173 0 0,0 4-68 0 0,-1-1 46 0 0,0 0 0 0 0,0-1-1 0 0,0 1 1 0 0,1-1 0 0 0,0 1-1 0 0,1-1 1 0 0,0 0 0 0 0,0 1-1 0 0,0-2 1 0 0,1 1 0 0 0,0 0-1 0 0,0-1 1 0 0,1 1-1 0 0,0-1 1 0 0,0-1 0 0 0,0 1-1 0 0,1-1 1 0 0,0 1 0 0 0,0-2-1 0 0,0 1 1 0 0,0-1 0 0 0,1 0-1 0 0,0 0 1 0 0,0 0-1 0 0,0-1 1 0 0,0-1 0 0 0,0 1-1 0 0,2-1 3 0 0,2-5-40 0 0,1-2 0 0 0,0 1 0 0 0,-1-2 0 0 0,0 1-1 0 0,0-2 1 0 0,-1 1 0 0 0,0-1 0 0 0,0-1 0 0 0,0 0 0 0 0,-1 0-1 0 0,0-1 1 0 0,-1 0 0 0 0,0-1 0 0 0,0 0 0 0 0,3-6 40 0 0,36-99-74 0 0,-47 114 174 0 0,0 1-33 0 0,0 0 18 0 0,0 0 20 0 0,0 0-24 0 0,-24 1 157 0 0,20 11-197 0 0,1 1 1 0 0,0 0-1 0 0,0 0 0 0 0,2 0 0 0 0,-1 0 0 0 0,2 0 0 0 0,0 1 0 0 0,0-1 0 0 0,1 0 0 0 0,1 0 0 0 0,0 0 0 0 0,1 0 0 0 0,0 0 0 0 0,1-1 1 0 0,1 1-1 0 0,0-1 0 0 0,0 0 0 0 0,1 0 0 0 0,1-1 0 0 0,0 1 0 0 0,0-2 0 0 0,1 1 0 0 0,3 2-41 0 0,-9-12 24 0 0,0 1 0 0 0,1-1-1 0 0,-1 1 1 0 0,0-1 0 0 0,1 0 0 0 0,0 0-1 0 0,-1 0 1 0 0,1 0 0 0 0,-1 0 0 0 0,1-1-1 0 0,0 1 1 0 0,0-1 0 0 0,-1 0 0 0 0,1 0-1 0 0,0 0 1 0 0,-1 0 0 0 0,1 0 0 0 0,0 0-1 0 0,0-1 1 0 0,-1 1 0 0 0,1-1-1 0 0,0 0 1 0 0,-1 0 0 0 0,1 0 0 0 0,-1 0-1 0 0,1 0 1 0 0,-1-1 0 0 0,0 1 0 0 0,1-1-1 0 0,-1 0 1 0 0,0 1 0 0 0,0-1 0 0 0,0 0-1 0 0,0 0 1 0 0,0 0 0 0 0,-1 0 0 0 0,1-1-1 0 0,0-1-23 0 0,59-96 22 0 0,-58 94-12 0 0,2-8-41 0 0,1 1 0 0 0,0 0 1 0 0,0 1-1 0 0,2-1 0 0 0,-1 1 1 0 0,2 1-1 0 0,-1 0 0 0 0,2 0 1 0 0,-1 0-1 0 0,1 1 0 0 0,1 1 1 0 0,0 0-1 0 0,0 0 0 0 0,1 1 1 0 0,4-2 30 0 0,-8 9-14 0 0,0 1 0 0 0,0 0 0 0 0,-1 0 0 0 0,1 1 0 0 0,0 0 1 0 0,-1 0-1 0 0,1 1 0 0 0,-1 0 0 0 0,1 0 0 0 0,-1 0 1 0 0,0 1-1 0 0,0 1 0 0 0,0-1 0 0 0,0 1 0 0 0,0 0 1 0 0,-1 1-1 0 0,0-1 0 0 0,0 1 0 0 0,0 0 0 0 0,-1 1 1 0 0,1 0-1 0 0,-1 0 0 0 0,-1 0 0 0 0,5 6 14 0 0,-4-7-26 0 0,-1 0 1 0 0,0 1-1 0 0,0-1 0 0 0,0 1 0 0 0,-1-1 1 0 0,1 1-1 0 0,-1 0 0 0 0,-1 1 0 0 0,1-1 1 0 0,-1 0-1 0 0,0 1 0 0 0,-1-1 1 0 0,1 1-1 0 0,-1 0 0 0 0,0-1 0 0 0,-1 1 1 0 0,0 0-1 0 0,0 0 0 0 0,-1-1 0 0 0,1 1 1 0 0,-1 0-1 0 0,-1-1 0 0 0,1 1 0 0 0,-1-1 1 0 0,0 1-1 0 0,-1-1 0 0 0,1 0 0 0 0,-1 0 1 0 0,-1 0-1 0 0,1 0 0 0 0,-1 0 26 0 0,-3 3-371 0 0,0 0-1 0 0,0-1 1 0 0,0 1-1 0 0,-1-2 1 0 0,-1 1 0 0 0,1-1-1 0 0,-1-1 1 0 0,0 1-1 0 0,0-1 1 0 0,-1-1-1 0 0,0 0 1 0 0,-6 2 371 0 0,-10 4-1219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7:07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44 1080 0 0,'-8'-7'1416'0'0,"3"-1"-264"0"0,2 4-184 0 0,-1-2-224 0 0,4 3-195 0 0,-4-2-301 0 0,2 2-84 0 0,0 0-176 0 0,1 0 0 0 0,-1 2-268 0 0,5 5-36 0 0,-3-5-353 0 0,4 2-671 0 0,0-1 40 0 0,3 2-176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7:09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1344 0 0,'16'-11'4552'0'0,"-13"31"-2702"0"0,-3-8-1875 0 0,2 452 2715 0 0,9-375-2196 0 0,-5-68 38 0 0,5-26 365 0 0,12-24-890 0 0,-21 27 51 0 0,14-18-90 0 0,1 0 1 0 0,0 2-1 0 0,1 0 0 0 0,1 1 0 0 0,1 1 0 0 0,0 1 1 0 0,1 1-1 0 0,2 0 32 0 0,118-40-407 0 0,-138 53 406 0 0,0 1-1 0 0,-1 0 1 0 0,1 0-1 0 0,0 0 1 0 0,-1 1-1 0 0,1-1 1 0 0,0 1-1 0 0,-1-1 1 0 0,1 1-1 0 0,-1 0 1 0 0,1 0 0 0 0,-1 0-1 0 0,1 0 1 0 0,-1 0-1 0 0,0 1 1 0 0,0-1-1 0 0,1 1 1 0 0,-1-1-1 0 0,0 1 1 0 0,0 0-1 0 0,-1 0 1 0 0,1 0-1 0 0,0 0 1 0 0,-1 0-1 0 0,1 0 1 0 0,-1 1-1 0 0,1-1 1 0 0,-1 0-1 0 0,0 1 1 0 0,0-1-1 0 0,0 1 1 0 0,-1-1-1 0 0,1 1 1 0 0,0-1-1 0 0,-1 1 1 0 0,0 0-1 0 0,1-1 1 0 0,-1 1-1 0 0,0 0 1 0 0,-1-1-1 0 0,1 1 1 0 0,0 0 1 0 0,-6 5 7 0 0,-1 0 1 0 0,0-1-1 0 0,0 0 1 0 0,0 0-1 0 0,-1 0 1 0 0,0-1-1 0 0,0 0 1 0 0,0 0-1 0 0,-1-1 1 0 0,0-1-1 0 0,0 1 1 0 0,0-1-1 0 0,-1-1 1 0 0,1 1-1 0 0,-1-2 1 0 0,0 1-1 0 0,0-2 1 0 0,0 1-1 0 0,-8-1-7 0 0,17-1-288 0 0,1 0-104 0 0,9-12-1593 0 0,227-65-2846 0 0,-210 69 4589 0 0</inkml:trace>
  <inkml:trace contextRef="#ctx0" brushRef="#br0" timeOffset="467.712">646 390 3684 0 0,'1'-1'81'0'0,"1"-1"-1"0"0,0 1 1 0 0,-1 0-1 0 0,0-1 1 0 0,1 1-1 0 0,-1-1 1 0 0,0 0-1 0 0,0 1 0 0 0,0-1 1 0 0,0 0-1 0 0,0 1 1 0 0,0-1-1 0 0,0 0 1 0 0,-1 0-1 0 0,1 0 1 0 0,0 0-1 0 0,-1 0 0 0 0,0 0 1 0 0,0 0-1 0 0,1 0 1 0 0,-1 0-1 0 0,0 0 1 0 0,-1 0-1 0 0,1 0 1 0 0,0 0-1 0 0,0 0 1 0 0,-1 0-1 0 0,1 0 0 0 0,-1 0 1 0 0,0 0-81 0 0,-3-20 1040 0 0,3 28-355 0 0,1 3-488 0 0,-1-4-148 0 0,1 1-1 0 0,0-1 0 0 0,0 1 1 0 0,0 0-1 0 0,1-1 1 0 0,0 1-1 0 0,0-1 1 0 0,0 1-1 0 0,1-1 1 0 0,-1 0-1 0 0,1 1 1 0 0,1-1-1 0 0,-1 0 1 0 0,1 0-1 0 0,0 0 1 0 0,0-1-1 0 0,0 1 1 0 0,0-1-1 0 0,1 1 0 0 0,0-1 1 0 0,0 0-1 0 0,0-1 1 0 0,1 1-1 0 0,-1-1 1 0 0,1 0-1 0 0,0 0 1 0 0,0 0-1 0 0,0 0 1 0 0,0-1-1 0 0,0 0 1 0 0,0 0-1 0 0,1-1 1 0 0,-1 1-1 0 0,1-1 0 0 0,-1 0 1 0 0,1-1-1 0 0,-1 1 1 0 0,1-1-1 0 0,0 0 1 0 0,-1 0-1 0 0,1-1 1 0 0,-1 0-1 0 0,2 0-48 0 0,12-4 94 0 0,0-1-1 0 0,-1-1 1 0 0,0 0 0 0 0,0-1-1 0 0,-1-1 1 0 0,0-1-1 0 0,-1 0 1 0 0,0-2 0 0 0,0 1-1 0 0,-1-2 1 0 0,-1 0-1 0 0,0-1 1 0 0,11-15-94 0 0,-24 30 32 0 0,-1-1-1 0 0,0 0 1 0 0,0 1-1 0 0,0-1 1 0 0,0 0-1 0 0,0 1 1 0 0,1-1-1 0 0,-1 1 1 0 0,0-1-1 0 0,0 0 1 0 0,1 0-1 0 0,-1 1 1 0 0,0-1-1 0 0,0 0 1 0 0,1 1-1 0 0,-1-1 1 0 0,0 0-1 0 0,1 0 1 0 0,-1 0-1 0 0,0 1 1 0 0,1-1-1 0 0,-1 0 1 0 0,0 0 0 0 0,1 0-1 0 0,-1 0 1 0 0,1 0-1 0 0,-1 0 1 0 0,0 0-1 0 0,1 0 1 0 0,-1 1-1 0 0,1-1 1 0 0,-1-1-1 0 0,0 1 1 0 0,1 0-1 0 0,-1 0 1 0 0,0 0-1 0 0,1 0 1 0 0,-1 0-1 0 0,1 0 1 0 0,-1 0-1 0 0,0 0-31 0 0,0 16-51 0 0,45 392 592 0 0,-45-399-561 0 0,-1 0 1 0 0,0 0 0 0 0,-1-1-1 0 0,0 1 1 0 0,0-1 0 0 0,-1 1-1 0 0,0-1 1 0 0,-1 0 0 0 0,1 0 0 0 0,-2 0-1 0 0,1-1 1 0 0,-1 1 0 0 0,0-1-1 0 0,0 0 1 0 0,-1-1 0 0 0,0 1 0 0 0,0-1-1 0 0,-1 0 1 0 0,0-1 0 0 0,0 1-1 0 0,0-1 1 0 0,0-1 0 0 0,-1 1-1 0 0,0-1 1 0 0,0-1 0 0 0,0 1 0 0 0,0-2-1 0 0,-1 1 1 0 0,1-1 0 0 0,-1 0-1 0 0,0 0 1 0 0,1-1 0 0 0,-2-1 19 0 0,-9 1-568 0 0,0 0 1 0 0,0-2 0 0 0,0 0-1 0 0,1-1 1 0 0,-1-1 0 0 0,1-1-1 0 0,-1-1 1 0 0,1 0 0 0 0,0-1-1 0 0,1-1 1 0 0,0-1 0 0 0,0 0-1 0 0,-3-3 568 0 0,-72-53-2678 0 0,51 25 1354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7:07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60 1036 0 0,'-111'-24'3602'0'0,"87"29"-3351"0"0,0 1 1 0 0,0 1-1 0 0,1 1 1 0 0,0 1-1 0 0,0 1 1 0 0,1 1 0 0 0,1 1-1 0 0,-1 1 1 0 0,2 1-1 0 0,-7 6-251 0 0,24-17 38 0 0,-4 0 18 0 0,1 1 1 0 0,0-1 0 0 0,0 2 0 0 0,0-1 0 0 0,1 1 0 0 0,0 0 0 0 0,0 0-1 0 0,0 0 1 0 0,0 1 0 0 0,1-1 0 0 0,0 1 0 0 0,0 1 0 0 0,0-1 0 0 0,1 0-1 0 0,0 1 1 0 0,0-1 0 0 0,1 1 0 0 0,0 0 0 0 0,-1 4-57 0 0,6-9 7 0 0,-1 1 1 0 0,1-1 0 0 0,0 0-1 0 0,0 1 1 0 0,0-1-1 0 0,0 0 1 0 0,1-1 0 0 0,-1 1-1 0 0,0-1 1 0 0,1 1 0 0 0,-1-1-1 0 0,1 0 1 0 0,-1 0-1 0 0,1 0 1 0 0,0-1 0 0 0,-1 1-1 0 0,1-1 1 0 0,0 0-1 0 0,-1 0 1 0 0,1-1 0 0 0,0 1-1 0 0,-1-1 1 0 0,1 1 0 0 0,0-1-8 0 0,2 1-7 0 0,11-2-18 0 0,-1 0-1 0 0,0-1 0 0 0,-1 0 0 0 0,1-1 1 0 0,0-1-1 0 0,-1-1 0 0 0,0 0 1 0 0,0-1-1 0 0,-1-1 0 0 0,0 0 0 0 0,0-1 1 0 0,-1 0-1 0 0,0-1 0 0 0,-1 0 0 0 0,10-11 26 0 0,43-55 1219 0 0,-48 125-597 0 0,28 118-399 0 0,-30-122-2 0 0,-2 0 0 0 0,-2 1 0 0 0,-2 1 0 0 0,-2-1 0 0 0,0 38-221 0 0,-6-76 10 0 0,-1-1 0 0 0,0 0 0 0 0,0 1 0 0 0,-1-1 0 0 0,0 0 0 0 0,-1 1 1 0 0,1-1-1 0 0,-1 0 0 0 0,-1 0 0 0 0,1 0 0 0 0,-1-1 0 0 0,0 1 0 0 0,-1 0 1 0 0,0-1-1 0 0,0 0 0 0 0,0 0 0 0 0,-1 0 0 0 0,1-1 0 0 0,-1 1 0 0 0,-1-1 0 0 0,1 0 1 0 0,-1-1-1 0 0,0 1 0 0 0,0-1 0 0 0,0 0 0 0 0,-1-1 0 0 0,1 1 0 0 0,-1-1 0 0 0,0-1 1 0 0,0 1-1 0 0,0-1 0 0 0,0 0 0 0 0,0-1 0 0 0,0 0 0 0 0,-1 0 0 0 0,1 0 1 0 0,0-1-1 0 0,-1 0 0 0 0,1-1 0 0 0,0 1 0 0 0,-1-1-10 0 0,0-2-293 0 0,-1 0 0 0 0,0 0 0 0 0,1-1 0 0 0,-1 0 1 0 0,1-1-1 0 0,0 0 0 0 0,1 0 0 0 0,-1-1 0 0 0,1 1 0 0 0,0-2 0 0 0,1 1 0 0 0,-1-1 0 0 0,1 0 1 0 0,0 0-1 0 0,1-1 0 0 0,0 1 0 0 0,0-1 0 0 0,1 0 0 0 0,0-1 0 0 0,0 1 0 0 0,1-1 0 0 0,0 0 0 0 0,-1-5 293 0 0,-3-27-1434 0 0,5 13 116 0 0</inkml:trace>
  <inkml:trace contextRef="#ctx0" brushRef="#br0" timeOffset="218.252">819 13 1652 0 0,'-92'65'3858'0'0,"88"-62"-3736"0"0,1 1 1 0 0,0 0-1 0 0,1 0 0 0 0,-1 0 0 0 0,1 0 0 0 0,0 0 0 0 0,0 1 0 0 0,0-1 0 0 0,0 1 0 0 0,1-1 0 0 0,0 1 0 0 0,0 0 0 0 0,0 0 0 0 0,0-1 1 0 0,1 1-1 0 0,0 0 0 0 0,0 0 0 0 0,0 0 0 0 0,0-1 0 0 0,1 1 0 0 0,0 0 0 0 0,0 0 0 0 0,0-1 0 0 0,1 1 0 0 0,0-1 0 0 0,-1 1 0 0 0,2-1 1 0 0,-1 1-1 0 0,0-1 0 0 0,1 0 0 0 0,0 0 0 0 0,0-1 0 0 0,1 3-122 0 0,3 0-20 0 0,-1 1 0 0 0,1-1 0 0 0,1-1 0 0 0,-1 1 0 0 0,1-1-1 0 0,0 0 1 0 0,0-1 0 0 0,1 0 0 0 0,-1 0 0 0 0,1-1 0 0 0,0 0 0 0 0,0 0 0 0 0,0-1 0 0 0,0 0 0 0 0,6 0 20 0 0,-8-1-284 0 0,-1-1-1 0 0,1 1 1 0 0,-1-1 0 0 0,1 0 0 0 0,-1 0 0 0 0,1-1-1 0 0,-1 0 1 0 0,1 0 0 0 0,-1 0 0 0 0,0-1 0 0 0,1 0 0 0 0,-1 0-1 0 0,0-1 1 0 0,0 1 0 0 0,-1-1 0 0 0,1-1 0 0 0,-1 1-1 0 0,1-1 1 0 0,-1 0 0 0 0,0 0 0 0 0,0-1 0 0 0,4-4 284 0 0,3-12-1446 0 0</inkml:trace>
  <inkml:trace contextRef="#ctx0" brushRef="#br0" timeOffset="1009.703">1077 21 1676 0 0,'68'255'6710'0'0,"-65"-256"-6632"0"0,1 1 1 0 0,0-1-1 0 0,0 0 1 0 0,0 0-1 0 0,0 0 0 0 0,-1-1 1 0 0,1 0-1 0 0,-1 1 0 0 0,1-1 1 0 0,-1 0-1 0 0,0-1 0 0 0,1 1 1 0 0,-1 0-1 0 0,0-1 0 0 0,-1 0 1 0 0,1 0-1 0 0,0 0 0 0 0,-1 0 1 0 0,1 0-1 0 0,-1 0 1 0 0,0-1-1 0 0,0 1 0 0 0,-1-1 1 0 0,1 1-1 0 0,-1-1 0 0 0,1 0-78 0 0,1-1 129 0 0,156-196 212 0 0,-154 195-303 0 0,2 7 63 0 0,-9 19-104 0 0,1-12 17 0 0,1-1 0 0 0,-1 1-1 0 0,1 0 1 0 0,1-1 0 0 0,-1 1 0 0 0,1-1 0 0 0,1 1 0 0 0,-1-1-1 0 0,1 0 1 0 0,1 1 0 0 0,-1-1 0 0 0,1 0 0 0 0,0 0-1 0 0,1 0 1 0 0,0-1 0 0 0,0 0 0 0 0,0 1 0 0 0,1-1-1 0 0,0 0 1 0 0,0-1 0 0 0,0 0 0 0 0,1 1 0 0 0,0-2 0 0 0,0 1-1 0 0,0-1 1 0 0,0 1 0 0 0,1-2 0 0 0,0 1 0 0 0,0-1-1 0 0,0 0 1 0 0,0-1 0 0 0,0 1 0 0 0,0-1 0 0 0,1-1-1 0 0,-1 1 1 0 0,1-1 0 0 0,-1-1 0 0 0,1 1 0 0 0,0-1-14 0 0,6 1-21 0 0,0-1 0 0 0,1 0 0 0 0,-1 0 0 0 0,0-1 0 0 0,0-1 0 0 0,0-1 0 0 0,0 0 0 0 0,0 0 0 0 0,0-2 0 0 0,-1 0 0 0 0,1 0 0 0 0,-1-1 0 0 0,-1-1 0 0 0,1 0 0 0 0,-1-1 0 0 0,-1 0 0 0 0,1 0 0 0 0,-1-2 1 0 0,-1 1-1 0 0,0-1 0 0 0,0-1 0 0 0,-1 0 0 0 0,4-6 21 0 0,-12 15-6 0 0,0 0 1 0 0,0 0 0 0 0,0 0-1 0 0,0 0 1 0 0,-1 0 0 0 0,1 0 0 0 0,-1 0-1 0 0,1 0 1 0 0,-1-1 0 0 0,0 1-1 0 0,0 0 1 0 0,0 0 0 0 0,0 0-1 0 0,0-1 1 0 0,-1 1 0 0 0,1 0-1 0 0,-1 0 1 0 0,1 0 0 0 0,-1 0 0 0 0,0 0-1 0 0,0-1 1 0 0,0 1 0 0 0,0 1-1 0 0,0-1 1 0 0,0 0 0 0 0,0 0-1 0 0,-1 0 1 0 0,1 1 0 0 0,-1-1 0 0 0,1 0-1 0 0,-1 1 1 0 0,0 0 0 0 0,1-1-1 0 0,-1 1 1 0 0,0 0 0 0 0,0 0-1 0 0,0 0 1 0 0,0 0 0 0 0,0 0-1 0 0,0 0 1 0 0,0 1 0 0 0,-3-1 5 0 0,-101-7 177 0 0,98 9-162 0 0,0 0-1 0 0,-1 1 1 0 0,1 0-1 0 0,0 0 0 0 0,0 1 1 0 0,0 0-1 0 0,0 0 1 0 0,0 1-1 0 0,1 0 0 0 0,-1 0 1 0 0,1 1-1 0 0,0 0 1 0 0,1 0-1 0 0,-1 1 0 0 0,1 0 1 0 0,0 0-1 0 0,0 0 1 0 0,1 1-1 0 0,0 0 0 0 0,0 0 1 0 0,1 0-1 0 0,0 1 1 0 0,0 0-1 0 0,0-1 0 0 0,1 1 1 0 0,0 0-1 0 0,1 1 1 0 0,0-1-1 0 0,0 0 0 0 0,0 5-14 0 0,2-8-8 0 0,1 1-1 0 0,-1 0 1 0 0,1 0-1 0 0,0-1 1 0 0,0 1-1 0 0,1 0 1 0 0,-1-1 0 0 0,1 1-1 0 0,1-1 1 0 0,-1 0-1 0 0,1 0 1 0 0,0 0-1 0 0,0 0 1 0 0,0 0-1 0 0,0 0 1 0 0,1-1-1 0 0,0 0 1 0 0,0 0-1 0 0,0 0 1 0 0,1 0-1 0 0,-1 0 1 0 0,1-1-1 0 0,0 0 1 0 0,0 0-1 0 0,0 0 1 0 0,1-1-1 0 0,-1 0 1 0 0,0 0-1 0 0,1 0 1 0 0,0 0 8 0 0,176 25-4280 0 0,-110-48 338 0 0,-58 15 2454 0 0</inkml:trace>
  <inkml:trace contextRef="#ctx0" brushRef="#br0" timeOffset="1385.432">1976 225 1556 0 0,'22'-67'4893'0'0,"-21"66"-4858"0"0,0 0 0 0 0,0 0 0 0 0,0 0 0 0 0,0 0 0 0 0,0 0 0 0 0,0 0 0 0 0,0 0 0 0 0,0 0 0 0 0,0 1 0 0 0,1-1 0 0 0,-1 1 0 0 0,0-1 1 0 0,0 1-1 0 0,1-1 0 0 0,-1 1 0 0 0,0 0 0 0 0,1-1 0 0 0,-1 1 0 0 0,0 0 0 0 0,1 0 0 0 0,-1 0 0 0 0,0 0 0 0 0,1 0 0 0 0,-1 0 0 0 0,0 1 0 0 0,1-1 0 0 0,-1 0 1 0 0,0 1-1 0 0,1-1 0 0 0,-1 1 0 0 0,0-1 0 0 0,0 1 0 0 0,0-1 0 0 0,0 1 0 0 0,1 0 0 0 0,-1 0 0 0 0,0 0 0 0 0,0-1 0 0 0,0 1 0 0 0,0 0 0 0 0,-1 0 0 0 0,1 1 0 0 0,0-1 1 0 0,0 0-1 0 0,-1 0 0 0 0,1 0 0 0 0,0 1-35 0 0,31 84 1453 0 0,-32-86-1185 0 0,0 0 13 0 0,0 11 821 0 0,4-19-596 0 0,5-15-454 0 0,2 2-1 0 0,1-1 1 0 0,0 1-1 0 0,1 1 1 0 0,2 0-1 0 0,0 1 1 0 0,1 1 0 0 0,0 0-1 0 0,17-12-51 0 0,7 10-95 0 0,-33 24 91 0 0,-1 0 0 0 0,0 0 0 0 0,0 0 0 0 0,0 1 0 0 0,-1 0 0 0 0,0 1 0 0 0,0-1 0 0 0,0 1 0 0 0,0 0 0 0 0,-1 0 0 0 0,0 0 0 0 0,0 1 0 0 0,-1-1 0 0 0,0 1 0 0 0,0 0 0 0 0,-1 0 0 0 0,1 1 4 0 0,5 9-22 0 0,15 30-451 0 0,16 30-670 0 0,-4-30-3725 0 0,-24-40 1930 0 0,-5-5 1474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7:06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1060 0 0,'4'-21'7426'0'0,"-3"32"-4933"0"0,-1-10-2512 0 0,95 426 570 0 0,-64-314-1516 0 0,-31-96-3251 0 0,-14-40 1053 0 0,1-3 1864 0 0</inkml:trace>
  <inkml:trace contextRef="#ctx0" brushRef="#br0" timeOffset="282.922">45 96 1648 0 0,'16'-16'932'0'0,"-3"2"-144"0"0,3-2-48 0 0,9 2-128 0 0,6-2-156 0 0,2 8 49 0 0,4 2-145 0 0,3 3 20 0 0,2 2-216 0 0,-2-1 16 0 0,-20 2-136 0 0,8 0 4 0 0,34 18-548 0 0,-30-7-517 0 0,-3 1 85 0 0,-2-2-516 0 0,-6 1 88 0 0</inkml:trace>
  <inkml:trace contextRef="#ctx0" brushRef="#br0" timeOffset="547.842">142 338 2088 0 0,'12'0'1376'0'0,"15"-3"-232"0"0,-10 3-123 0 0,11 0-57 0 0,8 0-240 0 0,4 0-156 0 0,45-9-244 0 0,-35 6-300 0 0,3 0 8 0 0,4-3-836 0 0,1-2-596 0 0,4 1 103 0 0,-1-4-143 0 0,-3-1-100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7:05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1996 0 0,'5'-6'5912'0'0,"5"24"-4250"0"0,124 460-59 0 0,-121-424-2355 0 0,-11-30-2092 0 0,-39-29-1353 0 0,21-9 2885 0 0</inkml:trace>
  <inkml:trace contextRef="#ctx0" brushRef="#br0" timeOffset="276.886">72 5 1048 0 0,'10'-2'150'0'0,"0"1"0"0"0,1 0 0 0 0,-1 0 0 0 0,0 1 0 0 0,0 1 1 0 0,0 0-1 0 0,0 0 0 0 0,0 1 0 0 0,0 0 0 0 0,0 1 0 0 0,0 0 0 0 0,-1 0 0 0 0,1 1 0 0 0,-1 0 0 0 0,0 1 0 0 0,0 0 0 0 0,-1 1 0 0 0,1-1 0 0 0,-1 2 1 0 0,0-1-1 0 0,-1 1 0 0 0,0 0 0 0 0,0 1-150 0 0,15 9 251 0 0,-1 0 1 0 0,-1 2 0 0 0,-1 1-1 0 0,0 0 1 0 0,-2 1-1 0 0,0 1 1 0 0,-2 1 0 0 0,0 0-1 0 0,-1 1 1 0 0,-2 0-1 0 0,0 1 1 0 0,-2 1-1 0 0,-1 0 1 0 0,5 20-252 0 0,-13-38 69 0 0,-1 0 0 0 0,0 0-1 0 0,0 1 1 0 0,0-1 0 0 0,-1 0 0 0 0,0 0-1 0 0,-1 0 1 0 0,0 0 0 0 0,0 0-1 0 0,0 0 1 0 0,-1-1 0 0 0,-1 1 0 0 0,1-1-1 0 0,-1 0 1 0 0,0 0 0 0 0,-1 0 0 0 0,0 0-1 0 0,0-1 1 0 0,0 0 0 0 0,-1 1-69 0 0,-5 5-84 0 0,-1-1 1 0 0,0 0-1 0 0,0 0 1 0 0,-1-1-1 0 0,0-1 1 0 0,-1 0-1 0 0,0-1 1 0 0,0-1-1 0 0,-1 0 1 0 0,0-1-1 0 0,0 0 1 0 0,-1-1-1 0 0,0-1 1 0 0,1-1-1 0 0,-1 0 1 0 0,-1-1-1 0 0,-3 0 84 0 0,16-2-199 0 0,-1 0-1 0 0,1 0 0 0 0,0-1 0 0 0,0 1 1 0 0,0-1-1 0 0,0 0 0 0 0,0 0 0 0 0,1-1 0 0 0,-1 1 1 0 0,0-1-1 0 0,0 0 0 0 0,1 0 0 0 0,-1 0 1 0 0,1 0-1 0 0,0 0 0 0 0,0-1 0 0 0,0 0 1 0 0,0 1-1 0 0,0-1 0 0 0,0 0 0 0 0,1-1 0 0 0,-1 1 1 0 0,1 0-1 0 0,0-1 0 0 0,0 1 0 0 0,0-1 1 0 0,0-1 199 0 0,-7-26-1344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4:46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172 290 1416 0 0,'47'-83'7790'0'0,"-46"185"-6106"0"0,-1-69-1624 0 0,22 226 212 0 0,6-151-1406 0 0,-28-108 1041 0 0,0-1 0 0 0,0 1 0 0 0,0-1 0 0 0,0 1 0 0 0,0 0 0 0 0,0-1 0 0 0,0 1 0 0 0,0-1 0 0 0,0 1 0 0 0,0 0 0 0 0,1-1 0 0 0,-1 1 0 0 0,0-1 0 0 0,0 1 0 0 0,1 0 0 0 0,-1-1 1 0 0,0 1-1 0 0,0 0 0 0 0,1-1 0 0 0,-1 1 0 0 0,0 0 0 0 0,1 0 0 0 0,-1-1 0 0 0,1 1 0 0 0,-1 0 0 0 0,0 0 0 0 0,1 0 0 0 0,-1-1 0 0 0,1 1 0 0 0,-1 0 0 0 0,0 0 0 0 0,1 0 0 0 0,-1 0 0 0 0,1 0 1 0 0,-1 0-1 0 0,0 0 0 0 0,1 0 0 0 0,-1 0 0 0 0,1 0 0 0 0,-1 0 0 0 0,1 0 0 0 0,-1 0 0 0 0,0 0 0 0 0,1 0 0 0 0,-1 1 0 0 0,1-1 0 0 0,-1 0 93 0 0,-42-78-3543 0 0,20 44 2311 0 0</inkml:trace>
  <inkml:trace contextRef="#ctx0" brushRef="#br0" timeOffset="653.075">0 106 928 0 0,'0'-20'5625'0'0,"24"8"-5480"0"0,0 1 1 0 0,0 1 0 0 0,1 0 0 0 0,1 2-1 0 0,-1 2 1 0 0,1 0 0 0 0,0 1 0 0 0,1 2-1 0 0,11 0-145 0 0,-13 0 75 0 0,-15 0-56 0 0,-1 1 1 0 0,1 1-1 0 0,0 0 1 0 0,-1 0 0 0 0,1 1-1 0 0,0 0 1 0 0,0 1-1 0 0,-1 0 1 0 0,1 0 0 0 0,0 1-1 0 0,-1 0 1 0 0,1 1-1 0 0,-1 0 1 0 0,0 1-1 0 0,0 0 1 0 0,0 0 0 0 0,-1 1-1 0 0,1 0 1 0 0,1 2-20 0 0,-7-3-1 0 0,0 0 1 0 0,-1 1 0 0 0,1 0 0 0 0,-1-1-1 0 0,0 1 1 0 0,0 0 0 0 0,-1 0-1 0 0,1 0 1 0 0,-1 0 0 0 0,0 1-1 0 0,-1-1 1 0 0,1 0 0 0 0,-1 0 0 0 0,0 0-1 0 0,0 1 1 0 0,-1-1 0 0 0,1 0-1 0 0,-1 0 1 0 0,0 0 0 0 0,-1 0-1 0 0,1 0 1 0 0,-1 0 0 0 0,0 0 0 0 0,0 0-1 0 0,-1 0 1 0 0,0-1 0 0 0,-1 3 0 0 0,-94 115 19 0 0,-41-7-208 0 0,223-84 155 0 0,120 27 60 0 0,-195-54-22 0 0,0 0-1 0 0,-1 0 0 0 0,1 0 0 0 0,-1 1 0 0 0,0 1 0 0 0,-1-1 0 0 0,1 1 0 0 0,-1 0 0 0 0,0 1 0 0 0,-1 0 0 0 0,0 0 0 0 0,0 0 0 0 0,0 1 0 0 0,-1 0 0 0 0,0 0 0 0 0,0 0 1 0 0,-1 1-1 0 0,0-1 0 0 0,-1 1 0 0 0,2 8-3 0 0,-4-14 12 0 0,-1 1 0 0 0,0-1 1 0 0,0 0-1 0 0,0 0 1 0 0,-1 1-1 0 0,1-1 0 0 0,-1 0 1 0 0,0 0-1 0 0,1 0 0 0 0,-1 0 1 0 0,-1 0-1 0 0,1 0 0 0 0,0 0 1 0 0,-1 0-1 0 0,0 0 0 0 0,1-1 1 0 0,-1 1-1 0 0,0-1 0 0 0,-1 1 1 0 0,1-1-1 0 0,0 0 1 0 0,-3 2-13 0 0,1 0 23 0 0,-12 10-12 0 0,-2-1 0 0 0,0-1 0 0 0,-1-1 0 0 0,0 0 1 0 0,0-1-1 0 0,-1-1 0 0 0,-1-1 0 0 0,1-1 0 0 0,-1-1 0 0 0,0-1 0 0 0,-1-1 0 0 0,1 0 0 0 0,-1-2 0 0 0,0 0 0 0 0,1-2 0 0 0,-15-1-11 0 0,-46-39-1386 0 0,81 38 1247 0 0,-1 1-1 0 0,1-1 0 0 0,0 0 1 0 0,0 0-1 0 0,0 0 1 0 0,0 0-1 0 0,0 0 0 0 0,0 0 1 0 0,1 0-1 0 0,-1 0 1 0 0,1 0-1 0 0,-1-1 0 0 0,1 1 1 0 0,0 0-1 0 0,0 0 1 0 0,0 0-1 0 0,0-1 0 0 0,0 1 1 0 0,0 0-1 0 0,1 0 1 0 0,-1 0-1 0 0,1 0 1 0 0,0-1-1 0 0,-1 1 0 0 0,1 0 1 0 0,0 0-1 0 0,0 0 1 0 0,0 1-1 0 0,2-3 140 0 0,27-34-1261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7:0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2080 0 0,'9'-17'3441'0'0,"-4"6"-504"0"0,-3 30-2049 0 0,4 61-626 0 0,3 0 0 0 0,4-1 0 0 0,3-1 0 0 0,4 0 1 0 0,3-1-1 0 0,4 0-262 0 0,-11-26-233 0 0,0 11-745 0 0,-10-37-2057 0 0,-32-35-969 0 0,9-10 2715 0 0</inkml:trace>
  <inkml:trace contextRef="#ctx0" brushRef="#br0" timeOffset="234.387">141 1 1468 0 0,'10'0'141'0'0,"-1"0"0"0"0,1 0 0 0 0,0 1 0 0 0,0 0 0 0 0,-1 1 0 0 0,1 0 0 0 0,-1 0 0 0 0,1 1 0 0 0,-1 0 1 0 0,0 1-1 0 0,0 0 0 0 0,0 1 0 0 0,-1-1 0 0 0,0 2 0 0 0,0-1 0 0 0,0 1 0 0 0,0 0 0 0 0,-1 1 0 0 0,0 0 0 0 0,0 0 0 0 0,-1 0 0 0 0,0 1 0 0 0,0 0 0 0 0,-1 0 0 0 0,0 1 0 0 0,-1-1 0 0 0,1 1 0 0 0,-2 0 0 0 0,1 0 0 0 0,-1 1 0 0 0,-1-1 0 0 0,1 1 0 0 0,-2-1 0 0 0,1 1 1 0 0,-1 0-1 0 0,-1 0 0 0 0,0 5-141 0 0,-3-6 5 0 0,0 1-1 0 0,0 0 1 0 0,-1-1 0 0 0,0 1 0 0 0,-1-1 0 0 0,0 0 0 0 0,0-1 0 0 0,-1 1 0 0 0,0-1 0 0 0,-1 0 0 0 0,0-1 0 0 0,0 1 0 0 0,0-1-1 0 0,-1-1 1 0 0,0 0 0 0 0,-1 0 0 0 0,1 0 0 0 0,-1-1 0 0 0,0 0 0 0 0,0-1 0 0 0,-1 0 0 0 0,1 0 0 0 0,-1-1 0 0 0,0 0 0 0 0,0-1 0 0 0,0 0-1 0 0,0-1 1 0 0,0 0 0 0 0,-10 0-5 0 0,-9-25-3754 0 0,31 15 2311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7:02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1 369 1016 0 0,'17'-12'2707'0'0,"-17"9"-2468"0"0,12 3 77 0 0,-4 4 2179 0 0,12 74-2215 0 0,3 70 15 0 0,-22-138-231 0 0,1-1 0 0 0,0 0 0 0 0,0 0 0 0 0,0 0 0 0 0,1 0 0 0 0,1-1 0 0 0,-1 1 0 0 0,2-1 0 0 0,-1 0 0 0 0,1 0 0 0 0,0 0 0 0 0,0-1 0 0 0,1 1 0 0 0,0-1 0 0 0,1-1 0 0 0,-1 1 0 0 0,1-1 0 0 0,1 0 0 0 0,-1-1 0 0 0,1 0 0 0 0,0 0 0 0 0,0 0 0 0 0,0-1 0 0 0,1-1 0 0 0,-1 1 0 0 0,1-1 0 0 0,9 2-64 0 0,2-7-18 0 0,0 0 1 0 0,-1-2-1 0 0,1 0 0 0 0,-1-1 0 0 0,1-1 0 0 0,-1 0 0 0 0,-1-2 1 0 0,1 0-1 0 0,-1-1 0 0 0,-1-1 0 0 0,0-1 0 0 0,0 0 0 0 0,-1-1 1 0 0,-1-1-1 0 0,0 0 0 0 0,0-1 0 0 0,-2-1 0 0 0,1 0 0 0 0,2-6 18 0 0,15-20-50 0 0,-25 31 160 0 0,-21 25-28 0 0,12-12-81 0 0,1-1 0 0 0,-1 1 0 0 0,1 0 0 0 0,0 0 0 0 0,0 0 0 0 0,1 0 0 0 0,-1 0 0 0 0,1 0 0 0 0,-1 1 0 0 0,1-1 0 0 0,0 0-1 0 0,0 1 1 0 0,0-1 0 0 0,1 1 0 0 0,-1-1 0 0 0,1 1 0 0 0,0-1 0 0 0,0 1 0 0 0,0-1 0 0 0,1 1 0 0 0,-1-1 0 0 0,1 1 0 0 0,0-1-1 0 0,0 1 1 0 0,0-1 0 0 0,0 1 0 0 0,0-1 0 0 0,1 0 0 0 0,-1 0 0 0 0,1 0 0 0 0,0 0 0 0 0,0 0 0 0 0,0 0 0 0 0,1 0-1 0 0,-1-1 1 0 0,1 1 0 0 0,-1-1 0 0 0,1 0 0 0 0,0 0 0 0 0,0 0 0 0 0,0 0 0 0 0,0 0 0 0 0,0 0 0 0 0,0-1 0 0 0,1 0 0 0 0,-1 1-1 0 0,0-1 1 0 0,1 0 0 0 0,-1-1 0 0 0,1 1 0 0 0,-1-1 0 0 0,1 1 0 0 0,-1-1 0 0 0,3 0-1 0 0,9 2 10 0 0,0-1 1 0 0,0 0 0 0 0,0-1-1 0 0,0 0 1 0 0,0-1-1 0 0,-1-1 1 0 0,1 0-1 0 0,0-1 1 0 0,-1-1 0 0 0,1 0-1 0 0,-1-1 1 0 0,0-1-1 0 0,-1 0 1 0 0,1-1 0 0 0,2-1-12 0 0,-14 6 7 0 0,0 1-1 0 0,0-1 0 0 0,-1 1 1 0 0,1-1-1 0 0,0 0 0 0 0,0 1 0 0 0,-1-1 1 0 0,1 0-1 0 0,-1 0 0 0 0,0 0 0 0 0,1 0 1 0 0,-1-1-1 0 0,0 1 0 0 0,0 0 0 0 0,-1 0 1 0 0,1-1-1 0 0,0 1 0 0 0,-1 0 1 0 0,1-1-1 0 0,-1 1 0 0 0,0-1 0 0 0,0 1 1 0 0,0 0-1 0 0,0-1 0 0 0,0 1 0 0 0,0-1 1 0 0,-1 1-1 0 0,1-1 0 0 0,-1 1 0 0 0,0 0 1 0 0,1-1-1 0 0,-1 1 0 0 0,0 0 0 0 0,0 0 1 0 0,-1 0-1 0 0,1 0 0 0 0,0 0 1 0 0,-1 0-1 0 0,1 0 0 0 0,-2 0-5 0 0,-83-76-179 0 0,57 55-103 0 0,-4-17-1086 0 0,34 4-2875 0 0,19 5 2701 0 0</inkml:trace>
  <inkml:trace contextRef="#ctx0" brushRef="#br0" timeOffset="324.841">1289 290 1180 0 0,'4'12'4713'0'0,"7"39"-3548"0"0,34 133-887 0 0,-44-182-1479 0 0,-16 10-1507 0 0,6-11 1409 0 0</inkml:trace>
  <inkml:trace contextRef="#ctx0" brushRef="#br0" timeOffset="577.582">1065 35 1732 0 0,'-2'-5'1132'0'0,"1"-1"-248"0"0,1-1-212 0 0,0 4-124 0 0,-2 0-188 0 0,0-3-87 0 0,2 3-197 0 0,0 1-12 0 0,2 2-132 0 0,0 0-124 0 0,2 0-77 0 0,4 0-247 0 0,2 0-716 0 0,-2 0 40 0 0</inkml:trace>
  <inkml:trace contextRef="#ctx0" brushRef="#br0" timeOffset="827.164">1575 38 1544 0 0,'5'59'4780'0'0,"-7"-41"-4381"0"0,7 46-30 0 0,3 0 1 0 0,2-1 0 0 0,3 0 0 0 0,3-1 0 0 0,3-1 0 0 0,2-1 0 0 0,16 31-370 0 0,-32-79-300 0 0,13 36 287 0 0,-13-17-3517 0 0,-21-20 827 0 0,7-10 1385 0 0</inkml:trace>
  <inkml:trace contextRef="#ctx0" brushRef="#br0" timeOffset="1354.065">1530 572 1272 0 0,'113'-70'3902'0'0,"-91"61"-3552"0"0,27-12-99 0 0,-33 17-320 0 0,0-1 1 0 0,-1-1-1 0 0,1-1 0 0 0,-2 0 1 0 0,1-1-1 0 0,-1-1 0 0 0,0 0 1 0 0,-1-1-1 0 0,0 0 0 0 0,0-1 1 0 0,-2-1-1 0 0,1 0 0 0 0,-1 0 1 0 0,8-13 68 0 0,-16 18 88 0 0,-1 0 0 0 0,0 0 0 0 0,0 0 0 0 0,-1 0 0 0 0,1-1 0 0 0,-2 1 0 0 0,1 0 1 0 0,-1-1-1 0 0,0 1 0 0 0,-1 0 0 0 0,0-1 0 0 0,0 1 0 0 0,0 0 0 0 0,-1 0 0 0 0,0 0 0 0 0,-2-5-88 0 0,-9-60 1285 0 0,13 187 92 0 0,54 281-154 0 0,-47-345-518 0 0,-7-50-596 0 0,15-35 35 0 0,60-168-562 0 0,-73 200 408 0 0,0 1 0 0 0,1-1 0 0 0,-1 1-1 0 0,1 0 1 0 0,-1 0 0 0 0,1 0 0 0 0,-1 0 0 0 0,1 0 0 0 0,0 0 0 0 0,0 1 0 0 0,-1-1 0 0 0,1 1 0 0 0,0 0 0 0 0,0 0 0 0 0,0 0 0 0 0,0 0 0 0 0,-1 1 0 0 0,1-1 0 0 0,0 1 0 0 0,0-1 0 0 0,-1 1 0 0 0,1 0 0 0 0,-1 0 0 0 0,1 0 0 0 0,0 1 0 0 0,-1-1 0 0 0,0 0-1 0 0,1 1 1 0 0,-1 0 0 0 0,0-1 0 0 0,0 1 0 0 0,0 0 0 0 0,0 0 0 0 0,0 0 0 0 0,0 1 0 0 0,-1-1 0 0 0,1 0 0 0 0,-1 1 0 0 0,1-1 0 0 0,-1 1 0 0 0,0-1 0 0 0,0 1 0 0 0,0 2 10 0 0,4-1 2 0 0,163 145-515 0 0,-44-66-3820 0 0,-82-62 1603 0 0,-25-13 1444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7:13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1612 0 0,'101'59'4025'0'0,"7"87"-1690"0"0,-103-130-2229 0 0,0-1 1 0 0,-1 1-1 0 0,0 1 1 0 0,-1-1-1 0 0,-1 0 0 0 0,-1 1 1 0 0,-1-1-1 0 0,0 1 0 0 0,0-1 1 0 0,-2 1-1 0 0,0-1 0 0 0,-1 1 1 0 0,-1-1-1 0 0,0 0 1 0 0,-2-1-1 0 0,1 1 0 0 0,-2-1 1 0 0,0 0-1 0 0,-1 0 0 0 0,0-1 1 0 0,-1 0-1 0 0,-1-1 0 0 0,0 0 1 0 0,0 0-1 0 0,-2-1 1 0 0,0 0-1 0 0,0-1 0 0 0,-1-1 1 0 0,0 0-1 0 0,0 0 0 0 0,-1-1 1 0 0,-9 3-107 0 0,21-10-154 0 0,0-1 1 0 0,0 0 0 0 0,0 0 0 0 0,0 1 0 0 0,0-1-1 0 0,0-1 1 0 0,0 1 0 0 0,0 0 0 0 0,-1 0 0 0 0,1-1-1 0 0,0 1 1 0 0,-1-1 0 0 0,1 0 0 0 0,0 0-1 0 0,-1 0 1 0 0,1 0 0 0 0,0 0 0 0 0,-1 0 0 0 0,1 0-1 0 0,0-1 1 0 0,-1 0 0 0 0,1 1 0 0 0,0-1 0 0 0,0 0-1 0 0,0 0 1 0 0,0 0 0 0 0,0 0 0 0 0,0 0-1 0 0,0-1 1 0 0,0 1 0 0 0,0 0 0 0 0,0-1 0 0 0,0 0-1 0 0,1 1 1 0 0,-1-1 0 0 0,1 0 0 0 0,-1 0-1 0 0,1 0 1 0 0,0 0 0 0 0,0 0 0 0 0,0 0 0 0 0,0 0-1 0 0,0 0 1 0 0,0-1 0 0 0,1 1 0 0 0,-1 0 0 0 0,1 0-1 0 0,-1-1 1 0 0,1 1 0 0 0,0 0 0 0 0,0-3 153 0 0,-1-10-1290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7:15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1508 0 0,'3'6'1004'0'0,"10"9"-296"0"0,-5 3-40 0 0,3 0-68 0 0,-3 4-132 0 0,-1 1 20 0 0,-3 1-43 0 0,-2 4-33 0 0,-2-14-8 0 0,0 8-68 0 0,-21 28-108 0 0,7-23-116 0 0,-2-2-4 0 0,-7-5-828 0 0,-4-1-661 0 0,-3 1 85 0 0,-4-1-152 0 0,0-7 20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7:1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68 1496 0 0,'0'0'738'0'0,"-4"-20"1267"0"0,-7 17-1841 0 0,1 0-1 0 0,-1 1 1 0 0,1 0 0 0 0,-1 0 0 0 0,0 1-1 0 0,0 1 1 0 0,0 0 0 0 0,1 0-1 0 0,-1 1 1 0 0,0 1 0 0 0,0 0-1 0 0,1 0 1 0 0,-1 1 0 0 0,1 0-1 0 0,0 1 1 0 0,0 0 0 0 0,0 1 0 0 0,0 0-1 0 0,1 0 1 0 0,0 1 0 0 0,0 0-1 0 0,0 1 1 0 0,1 0 0 0 0,0 0-1 0 0,1 1 1 0 0,-1 0 0 0 0,-4 8-164 0 0,7-11 69 0 0,0 0 1 0 0,1 1 0 0 0,0-1-1 0 0,0 1 1 0 0,1 0 0 0 0,-1 0 0 0 0,1 0-1 0 0,1 1 1 0 0,-1-1 0 0 0,1 1-1 0 0,0 0 1 0 0,1-1 0 0 0,-1 1-1 0 0,1 0 1 0 0,1 0 0 0 0,-1 0-1 0 0,1 0 1 0 0,1 0 0 0 0,-1 0-1 0 0,1-1 1 0 0,0 1 0 0 0,2 4-70 0 0,1-3 33 0 0,0 0 0 0 0,1-1 0 0 0,-1 0 0 0 0,2 0 0 0 0,-1 0 0 0 0,1 0 0 0 0,0-1 0 0 0,1 0 0 0 0,0 0 0 0 0,0-1 1 0 0,0 1-1 0 0,0-2 0 0 0,1 1 0 0 0,-1-1 0 0 0,1 0 0 0 0,1-1 0 0 0,-1 1 0 0 0,0-2 0 0 0,1 1 0 0 0,-1-1 0 0 0,1-1 1 0 0,0 1-1 0 0,-1-2 0 0 0,1 1 0 0 0,0-1 0 0 0,0 0 0 0 0,0-1-33 0 0,7 1-26 0 0,-1 0 0 0 0,1-1 1 0 0,-1-1-1 0 0,0 0 0 0 0,1-1 0 0 0,-1-1 0 0 0,-1 0 0 0 0,1-1 0 0 0,0 0 1 0 0,-1-2-1 0 0,0 0 0 0 0,4-3 26 0 0,-12 7-31 0 0,-1 1 1 0 0,1-1-1 0 0,-1-1 1 0 0,0 1-1 0 0,0-1 1 0 0,-1 0-1 0 0,1 0 0 0 0,-1 0 1 0 0,0 0-1 0 0,0-1 1 0 0,0 0-1 0 0,-1 0 1 0 0,1 0-1 0 0,-1 0 1 0 0,0-1-1 0 0,-1 1 0 0 0,1-1 1 0 0,-1 1-1 0 0,0-1 1 0 0,-1 0-1 0 0,0 0 1 0 0,1 0-1 0 0,-2 0 0 0 0,1 0 1 0 0,-1 0-1 0 0,0 0 1 0 0,0 0-1 0 0,0 0 1 0 0,-1 0-1 0 0,0 0 1 0 0,-1 0-1 0 0,1 0 0 0 0,-1 0 1 0 0,0 0-1 0 0,0 1 1 0 0,-1-1-1 0 0,0 1 1 0 0,0 0-1 0 0,0-1 0 0 0,0 1 1 0 0,-1 1-1 0 0,0-1 1 0 0,0 0-1 0 0,0 1 1 0 0,-1 0-1 0 0,1 0 1 0 0,-1 0-1 0 0,0 1 0 0 0,0-1 1 0 0,-2 0 30 0 0,-196-88-2985 0 0,195 84-263 0 0,8 8 2078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7:17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4 1204 0 0,'1'9'347'0'0,"1"0"0"0"0,-2 1 0 0 0,1-1 0 0 0,-1 0 0 0 0,0 0 0 0 0,-1 0 0 0 0,0 0 0 0 0,-1 0 0 0 0,0 0 0 0 0,0 0 0 0 0,-1 0 0 0 0,0-1 1 0 0,0 1-1 0 0,-1-1 0 0 0,0 0 0 0 0,0 0 0 0 0,-1 0 0 0 0,0 0 0 0 0,-1-1 0 0 0,0 0 0 0 0,0 0 0 0 0,-2 1-347 0 0,-121 131 3637 0 0,128-138-3612 0 0,0 1 0 0 0,0-1 0 0 0,0 0-1 0 0,0 0 1 0 0,0 1 0 0 0,0-1 0 0 0,0 1 0 0 0,1-1 0 0 0,-1 1 0 0 0,0-1 0 0 0,1 1 0 0 0,0-1-1 0 0,-1 1 1 0 0,1 0 0 0 0,0-1 0 0 0,0 1 0 0 0,0-1 0 0 0,0 1 0 0 0,0 0 0 0 0,0-1 0 0 0,0 1 0 0 0,0 0-1 0 0,1-1 1 0 0,-1 1 0 0 0,1-1 0 0 0,-1 1 0 0 0,1-1 0 0 0,-1 1 0 0 0,1-1 0 0 0,0 1 0 0 0,0-1 0 0 0,0 0-1 0 0,0 1 1 0 0,0-1 0 0 0,0 0 0 0 0,0 0 0 0 0,0 0 0 0 0,1 0 0 0 0,-1 0 0 0 0,0 0 0 0 0,1 0 0 0 0,-1 0-1 0 0,0 0 1 0 0,1-1 0 0 0,-1 1 0 0 0,1 0 0 0 0,0-1 0 0 0,-1 0 0 0 0,2 1-25 0 0,79 19-361 0 0,-50-18-717 0 0,0 0 1 0 0,0-3-1 0 0,0 0 0 0 0,0-2 0 0 0,0-1 0 0 0,0-2 1 0 0,-1-1-1 0 0,0-2 0 0 0,29-11 1078 0 0,-31 6-1285 0 0,-3-2 3 0 0</inkml:trace>
  <inkml:trace contextRef="#ctx0" brushRef="#br0" timeOffset="249.874">741 3 2104 0 0,'14'-2'6892'0'0,"-7"14"-3523"0"0,-5 61-2791 0 0,-3-52 509 0 0,14 140-792 0 0,0 0-6027 0 0,-39-95 1351 0 0,18-62 3086 0 0,0-2 90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7:1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0 1804 0 0,'2'13'5226'0'0,"-51"26"-4520"0"0,37-30-80 0 0,-223 208 3317 0 0,233-214-3907 0 0,-1-1-1 0 0,0 1 0 0 0,1 1 1 0 0,0-1-1 0 0,-1 0 1 0 0,1 1-1 0 0,0-1 1 0 0,1 1-1 0 0,-1-1 0 0 0,1 1 1 0 0,0 0-1 0 0,0 0 1 0 0,0 0-1 0 0,0 0 1 0 0,0-1-1 0 0,1 1 0 0 0,0 0 1 0 0,0 0-1 0 0,0 0 1 0 0,0 0-1 0 0,1 0 0 0 0,-1 0 1 0 0,1 0-1 0 0,0 0 1 0 0,0 0-1 0 0,1 0 1 0 0,-1-1-1 0 0,1 1 0 0 0,-1-1 1 0 0,1 1-1 0 0,1-1 1 0 0,-1 1-1 0 0,0-1 1 0 0,1 0-1 0 0,-1 0 0 0 0,1 0 1 0 0,0-1-1 0 0,0 1 1 0 0,0-1-1 0 0,0 1 1 0 0,1-1-1 0 0,-1 0 0 0 0,1 0 1 0 0,-1-1-1 0 0,4 2-35 0 0,28 9-351 0 0,1-2-1 0 0,0-1 1 0 0,0-2-1 0 0,0-2 1 0 0,1-1-1 0 0,0-2 1 0 0,0-1 0 0 0,22-3 351 0 0,-37 1-773 0 0,-2 1-127 0 0,0-1 0 0 0,0 0 0 0 0,0-2 0 0 0,-1-1 0 0 0,1 0 0 0 0,-1-2 0 0 0,0 0 0 0 0,11-5 900 0 0,-12-1-1247 0 0</inkml:trace>
  <inkml:trace contextRef="#ctx0" brushRef="#br0" timeOffset="311.749">771 41 1184 0 0,'4'0'149'0'0,"1"1"1"0"0,-1-1-1 0 0,0 1 0 0 0,1 0 0 0 0,-1 0 1 0 0,0 1-1 0 0,0-1 0 0 0,0 1 0 0 0,0 0 1 0 0,0 0-1 0 0,-1 0 0 0 0,1 0 0 0 0,-1 1 1 0 0,1 0-1 0 0,-1-1 0 0 0,0 1 0 0 0,0 0 1 0 0,0 1-1 0 0,0-1 0 0 0,0 1 0 0 0,-1-1 1 0 0,0 1-1 0 0,0 0 0 0 0,0-1 0 0 0,0 1 1 0 0,0 0-1 0 0,-1 1 0 0 0,0-1 0 0 0,1 0 1 0 0,-2 0-1 0 0,1 0 0 0 0,0 1 0 0 0,-1 0-149 0 0,-7 140 1908 0 0,2-129-1720 0 0,-1 0 1 0 0,0-1-1 0 0,-1 0 1 0 0,-1 0 0 0 0,0-1-1 0 0,-1 0 1 0 0,-1 0-1 0 0,0-1 1 0 0,-1 0-1 0 0,0-1 1 0 0,-7 5-189 0 0,17-16-183 0 0,3-9-245 0 0,0 0 0 0 0,0 0 0 0 0,1-1 0 0 0,0 1 1 0 0,1 1-1 0 0,-1-1 0 0 0,1 0 0 0 0,1 1 1 0 0,0 0-1 0 0,0 0 0 0 0,0 0 0 0 0,1 1 1 0 0,0-1-1 0 0,0 2 0 0 0,3-3 428 0 0,13-13-1327 0 0</inkml:trace>
  <inkml:trace contextRef="#ctx0" brushRef="#br0" timeOffset="559.686">1258 60 1088 0 0,'-10'-8'3298'0'0,"-42"12"-1155"0"0,39-1-1964 0 0,0 0 0 0 0,0 0 1 0 0,1 2-1 0 0,-1-1 0 0 0,1 2 0 0 0,0-1 0 0 0,1 1 0 0 0,-1 1 0 0 0,1 0 0 0 0,0 1 0 0 0,1 0 1 0 0,0 1-1 0 0,0 0 0 0 0,1 1 0 0 0,0-1 0 0 0,1 2 0 0 0,0-1 0 0 0,0 1 0 0 0,1 0 0 0 0,1 1 0 0 0,0 0 1 0 0,0 0-1 0 0,2 0 0 0 0,-1 1 0 0 0,1-1 0 0 0,1 1 0 0 0,-1 10-179 0 0,4-18-14 0 0,1 0-1 0 0,1 0 0 0 0,-1 0 1 0 0,1 0-1 0 0,0-1 1 0 0,0 1-1 0 0,0 0 1 0 0,1-1-1 0 0,-1 0 1 0 0,1 0-1 0 0,0 0 1 0 0,1 0-1 0 0,-1 0 1 0 0,0-1-1 0 0,1 1 1 0 0,0-1-1 0 0,0 0 1 0 0,0 0-1 0 0,0 0 1 0 0,1-1-1 0 0,-1 1 1 0 0,1-1-1 0 0,-1 0 1 0 0,1 0-1 0 0,0-1 1 0 0,0 0-1 0 0,0 1 1 0 0,4-1 14 0 0,98 8-4350 0 0,-17-30 1384 0 0,-59 9 1459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7:14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1744 0 0,'12'-18'3367'0'0,"4"-1"1448"0"0,-6 46-3578 0 0,90 443 315 0 0,-94-442-1766 0 0,7 37-236 0 0,-10-24-3203 0 0,-6-50-1855 0 0,3 5 4242 0 0</inkml:trace>
  <inkml:trace contextRef="#ctx0" brushRef="#br0" timeOffset="356.16">205 390 1932 0 0,'16'-85'5201'0'0,"75"-19"-3081"0"0,-67 86-1862 0 0,1 1 1 0 0,0 0 0 0 0,1 2-1 0 0,1 1 1 0 0,0 1-1 0 0,28-9-258 0 0,-255 75-4147 0 0,69 11 2052 0 0,119-55 1977 0 0</inkml:trace>
  <inkml:trace contextRef="#ctx0" brushRef="#br0" timeOffset="623.807">163 238 5048 0 0,'7'9'348'0'0,"-1"-1"-1"0"0,1 0 0 0 0,1 0 0 0 0,-1 0 1 0 0,1-1-1 0 0,1-1 0 0 0,-1 1 0 0 0,1-1 0 0 0,0 0 1 0 0,0-1-1 0 0,1 0 0 0 0,0-1 0 0 0,0 0 1 0 0,1 0-348 0 0,1 1 320 0 0,148 68 2045 0 0,174 87-2061 0 0,-288-128-1323 0 0,-36-16-3407 0 0,-37-13-24 0 0,20-6 3218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7:12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29 1508 0 0,'0'-2'140'0'0,"-1"1"-1"0"0,1-1 1 0 0,-1 1-1 0 0,0-1 1 0 0,0 1-1 0 0,0-1 1 0 0,1 1-1 0 0,-2-1 1 0 0,1 1-1 0 0,0 0 1 0 0,0 0-1 0 0,0-1 1 0 0,0 1-1 0 0,-1 0 0 0 0,1 0 1 0 0,-1 0-1 0 0,1 0 1 0 0,-1 1-1 0 0,1-1 1 0 0,-1 0-1 0 0,1 1 1 0 0,-1-1-1 0 0,0 1 1 0 0,1-1-1 0 0,-1 1 1 0 0,0 0-1 0 0,1-1 1 0 0,-1 1-1 0 0,0 0 1 0 0,1 0-1 0 0,-1 0 1 0 0,0 1-1 0 0,1-1 1 0 0,-1 0-1 0 0,0 1 1 0 0,1-1-1 0 0,-1 1 1 0 0,0-1-1 0 0,1 1 1 0 0,-1 0-1 0 0,1 0 1 0 0,-1 0-1 0 0,1 0 1 0 0,-1 0-140 0 0,-64 51 1115 0 0,54-36-937 0 0,0 1-1 0 0,1 1 0 0 0,1-1 1 0 0,0 1-1 0 0,1 1 0 0 0,1 0 0 0 0,1 0 1 0 0,1 1-1 0 0,1 0 0 0 0,0 0 0 0 0,1 0 1 0 0,2 0-1 0 0,0 1 0 0 0,1-1 0 0 0,1 1 1 0 0,1-1-1 0 0,1 3-177 0 0,-2-11-52 0 0,1 0 0 0 0,1-1 0 0 0,0 0 0 0 0,1 1-1 0 0,0-1 1 0 0,1 0 0 0 0,0 0 0 0 0,0-1 0 0 0,1 1 0 0 0,1-1 0 0 0,0 0 0 0 0,0 0 0 0 0,1-1 0 0 0,0 0 0 0 0,1 0 0 0 0,0 0-1 0 0,0-1 1 0 0,1-1 0 0 0,0 1 0 0 0,0-1 0 0 0,0-1 0 0 0,1 0 0 0 0,0 0 0 0 0,1-1 0 0 0,-1 0 0 0 0,1-1 0 0 0,0 0-1 0 0,0-1 1 0 0,0 0 0 0 0,8 1 52 0 0,-13-3-343 0 0,0 1 1 0 0,1-2-1 0 0,-1 1 0 0 0,0 0 0 0 0,1-1 0 0 0,-1-1 0 0 0,0 1 1 0 0,1-1-1 0 0,-1 0 0 0 0,0 0 0 0 0,0 0 0 0 0,1-1 0 0 0,-1 0 1 0 0,0-1-1 0 0,-1 1 0 0 0,1-1 0 0 0,0 0 0 0 0,-1-1 0 0 0,0 1 1 0 0,2-2 342 0 0,6-12-1264 0 0</inkml:trace>
  <inkml:trace contextRef="#ctx0" brushRef="#br0" timeOffset="358.165">401 191 976 0 0,'26'-7'3425'0'0,"43"27"-2329"0"0,-60-17-963 0 0,0 1 0 0 0,0 0-1 0 0,0 0 1 0 0,-1 0 0 0 0,1 2-1 0 0,-1-1 1 0 0,0 1 0 0 0,0 0-1 0 0,-1 0 1 0 0,0 1 0 0 0,0 0-1 0 0,0 0 1 0 0,-1 1 0 0 0,0 0-1 0 0,-1 0 1 0 0,0 0 0 0 0,0 1-1 0 0,0 0 1 0 0,-1 0 0 0 0,-1 0-1 0 0,0 0 1 0 0,0 1 0 0 0,0-1-1 0 0,-1 1 1 0 0,-1-1 0 0 0,0 1 0 0 0,0 0-1 0 0,-1 0 1 0 0,0 0 0 0 0,-1-1-1 0 0,0 1 1 0 0,0 0 0 0 0,-1 0-1 0 0,0-1 1 0 0,-1 1 0 0 0,0-1-1 0 0,-1 0 1 0 0,1 0 0 0 0,-2 0-133 0 0,-1 1 128 0 0,0-1 1 0 0,-1 0-1 0 0,0 0 1 0 0,-1-1-1 0 0,0 0 0 0 0,0 0 1 0 0,-1-1-1 0 0,0 0 1 0 0,0-1-1 0 0,0 1 1 0 0,-1-2-1 0 0,0 0 1 0 0,-4 2-129 0 0,13-8-86 0 0,-1 0 1 0 0,1 0-1 0 0,0 0 0 0 0,0 0 1 0 0,0 0-1 0 0,0-1 1 0 0,0 1-1 0 0,0 0 1 0 0,0-1-1 0 0,0 1 0 0 0,0 0 1 0 0,0-1-1 0 0,1 1 1 0 0,-1-1-1 0 0,0 1 1 0 0,1-1-1 0 0,0 1 0 0 0,-1-1 1 0 0,1 0-1 0 0,0 1 1 0 0,0-1-1 0 0,0 1 0 0 0,0-1 1 0 0,0 0-1 0 0,0 1 1 0 0,0-1-1 0 0,1 0 1 0 0,-1 1-1 0 0,0-1 0 0 0,1 1 1 0 0,-1-1-1 0 0,1 1 1 0 0,0-1-1 0 0,0 1 1 0 0,-1 0-1 0 0,1-1 0 0 0,0 1 1 0 0,0 0-1 0 0,0-1 1 0 0,0 1-1 0 0,1 0 0 0 0,0-1 86 0 0,73-97-5525 0 0,-51 72 4303 0 0</inkml:trace>
  <inkml:trace contextRef="#ctx0" brushRef="#br0" timeOffset="620.872">819 150 984 0 0,'-69'3'5578'0'0,"43"54"-3377"0"0,43 82-698 0 0,-5-114-1578 0 0,0 0 1 0 0,2-1-1 0 0,1-1 0 0 0,1 0 0 0 0,0-1 0 0 0,2-1 0 0 0,1-1 1 0 0,16 14 74 0 0,-19-24-2060 0 0,-12-10-2168 0 0,-4-13 2940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7:11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77 1304 0 0,'0'-3'669'0'0,"0"0"-580"0"0,0 0 0 0 0,-1 0 1 0 0,0 0-1 0 0,0 0 0 0 0,0 0 1 0 0,0 0-1 0 0,0 1 0 0 0,-1-1 1 0 0,1 0-1 0 0,-1 0 0 0 0,0 1 1 0 0,1-1-1 0 0,-1 1 0 0 0,0 0 1 0 0,-1-1-1 0 0,1 1 0 0 0,0 0 1 0 0,-1 0-1 0 0,1 1 0 0 0,-1-1 1 0 0,0 0-1 0 0,1 1 0 0 0,-1-1 1 0 0,0 1-1 0 0,0 0 0 0 0,0 0 1 0 0,0 0-1 0 0,0 1 0 0 0,0-1 1 0 0,0 1-1 0 0,-2-1-89 0 0,-107-8 2658 0 0,110 9-2593 0 0,-5 4-20 0 0,0 0-1 0 0,0 0 1 0 0,0 1 0 0 0,1-1 0 0 0,0 2 0 0 0,0-1 0 0 0,0 1 0 0 0,0 0-1 0 0,1 0 1 0 0,0 0 0 0 0,0 1 0 0 0,1 0 0 0 0,0 0 0 0 0,0 0 0 0 0,1 0 0 0 0,-1 1-1 0 0,2-1 1 0 0,-1 1 0 0 0,1 0 0 0 0,0 0 0 0 0,1 0 0 0 0,0 0 0 0 0,0 0-1 0 0,0 3-44 0 0,-13 256 953 0 0,39-30-430 0 0,9-58-172 0 0,12 171-1389 0 0,-46-342 763 0 0,0 0-1 0 0,-1 0 1 0 0,1 0-1 0 0,-2 0 1 0 0,1 0-1 0 0,-1 0 1 0 0,-1 0-1 0 0,1 0 1 0 0,-1-1-1 0 0,-1 0 1 0 0,1 1 0 0 0,-1-1-1 0 0,-1 0 1 0 0,1-1-1 0 0,-1 1 1 0 0,0-1-1 0 0,-1 0 1 0 0,-2 3 275 0 0,-14 3-1304 0 0,-2-8 28 0 0</inkml:trace>
  <inkml:trace contextRef="#ctx0" brushRef="#br0" timeOffset="250.648">0 978 1636 0 0,'21'-30'6358'0'0,"43"9"-6018"0"0,-54 19 166 0 0,266-53-367 0 0,2 15-5944 0 0,-260 37 5215 0 0,24-4-682 0 0</inkml:trace>
  <inkml:trace contextRef="#ctx0" brushRef="#br0" timeOffset="485.452">973 778 1404 0 0,'-2'17'6299'0'0,"-20"44"-4954"0"0,6-17-526 0 0,-48 345 257 0 0,63-384-1399 0 0,-1 0-1 0 0,1 0 1 0 0,-1-1-1 0 0,0 1 1 0 0,-1-1-1 0 0,1 1 1 0 0,-1-1-1 0 0,0 0 1 0 0,0 0 0 0 0,0 0-1 0 0,0 0 1 0 0,-1-1-1 0 0,0 1 1 0 0,1-1-1 0 0,-1 0 1 0 0,0 0-1 0 0,-1 0 1 0 0,1-1-1 0 0,0 1 1 0 0,-1-1 0 0 0,0 0-1 0 0,1 0 1 0 0,-2-1 323 0 0,-15 6-1264 0 0</inkml:trace>
  <inkml:trace contextRef="#ctx0" brushRef="#br0" timeOffset="685.945">503 1020 2480 0 0,'13'-35'6457'0'0,"40"49"-4244"0"0,-30-3-2058 0 0,322 172 1260 0 0,-194-98-3184 0 0,-54-25-3897 0 0,-71-44 2961 0 0,-22-13 1385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4:43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3 861 1128 0 0,'0'0'401'0'0,"0"0"-46"0"0,0 0 36 0 0,0 0-34 0 0,0 0-65 0 0,0 0-32 0 0,0 0-29 0 0,0 0-28 0 0,0 0-21 0 0,0 0-20 0 0,0 0-16 0 0,0 0-8 0 0,0 0-7 0 0,0 0 14 0 0,0 0-7 0 0,0 0-11 0 0,0 0 20 0 0,0 0-7 0 0,0 0-17 0 0,0 0-8 0 0,0 0 84 0 0,0 0 19 0 0,0 0 15 0 0,0 0-9 0 0,0 0-69 0 0,0 0 0 0 0,0 0 5 0 0,0 0-15 0 0,0 0-95 0 0,0 0 2 0 0,0 0-16 0 0,0 0 80 0 0,0 0-28 0 0,0 0-68 0 0,0 0-12 0 0,0 0 44 0 0,0 0 15 0 0,0 0-20 0 0,0 0-38 0 0,0 0 35 0 0,0 0 43 0 0,0 0-12 0 0,0 0-18 0 0,0 0-3 0 0,0 0-42 0 0,0 0 26 0 0,0 0 4 0 0,0 0 30 0 0,0 0 31 0 0,0 0-4 0 0,0 0 0 0 0,0 0 2 0 0,0 0 10 0 0,4 6-22 0 0,-1-3-75 0 0,0 0 1 0 0,0 0-1 0 0,0 0 1 0 0,0 0-1 0 0,1-1 0 0 0,-1 1 1 0 0,1-1-1 0 0,0 0 1 0 0,0 0-1 0 0,0 0 1 0 0,0-1-1 0 0,0 1 1 0 0,0-1-1 0 0,0 0 0 0 0,0 0 1 0 0,1-1-1 0 0,-1 1 1 0 0,0-1-1 0 0,1 0 1 0 0,-1 0-1 0 0,0 0 1 0 0,0-1-1 0 0,1 1 0 0 0,-1-1 1 0 0,0 0-1 0 0,0 0 1 0 0,1-1-15 0 0,18-3 46 0 0,23-1 21 0 0,-1-3-1 0 0,0-2 1 0 0,0-1 0 0 0,-1-3 0 0 0,-1-1 0 0 0,-1-3 0 0 0,0-1-1 0 0,-2-2 1 0 0,18-13-67 0 0,-55 31 4 0 0,0 1 0 0 0,0-1-1 0 0,-1 0 1 0 0,1 0 0 0 0,-1 0-1 0 0,0-1 1 0 0,0 1-1 0 0,0 0 1 0 0,-1-1 0 0 0,0 1-1 0 0,0-1 1 0 0,0 1 0 0 0,0-1-1 0 0,-1 0 1 0 0,1 0 0 0 0,-1 1-1 0 0,-1-1 1 0 0,1 0 0 0 0,0 1-1 0 0,-1-1 1 0 0,0 0 0 0 0,0 1-1 0 0,-1-1 1 0 0,1 1 0 0 0,-1 0-1 0 0,0-1 1 0 0,0 1 0 0 0,0 0-1 0 0,-1 0 1 0 0,0 0 0 0 0,1 0-1 0 0,-1 1 1 0 0,0-1 0 0 0,-1 1-1 0 0,1 0 1 0 0,-1 0 0 0 0,1 0-1 0 0,-1 0 1 0 0,0 0 0 0 0,0 1-1 0 0,0 0 1 0 0,-1 0 0 0 0,1 0-1 0 0,0 0 1 0 0,-1 1 0 0 0,1 0-1 0 0,-1 0 1 0 0,0 0 0 0 0,1 0-1 0 0,-1 1 1 0 0,-2-1-4 0 0,-8-1-12 0 0,0 1 1 0 0,0 0-1 0 0,0 1 1 0 0,-1 0-1 0 0,1 1 1 0 0,0 1-1 0 0,0 0 1 0 0,0 2-1 0 0,1-1 1 0 0,-2 2 11 0 0,-6-1-1 0 0,1 1 1 0 0,0 1 0 0 0,0 1 0 0 0,1 1 0 0 0,0 1 0 0 0,0 1-1 0 0,1 0 1 0 0,1 1 0 0 0,-1 1 0 0 0,2 1 0 0 0,0 1 0 0 0,0 0-1 0 0,1 1 1 0 0,1 1 0 0 0,1 0 0 0 0,-12 17 0 0 0,4 75-112 0 0,23-103 110 0 0,0 0-1 0 0,1-1 1 0 0,-1 1 0 0 0,1-1 0 0 0,-1 1-1 0 0,1-1 1 0 0,1 0 0 0 0,-1 1 0 0 0,1-1 0 0 0,-1 0-1 0 0,1-1 1 0 0,0 1 0 0 0,1 0 0 0 0,-1-1-1 0 0,1 0 1 0 0,-1 0 0 0 0,1 0 0 0 0,0 0 0 0 0,0 0-1 0 0,0-1 1 0 0,1 0 0 0 0,-1 0 0 0 0,0 0-1 0 0,1 0 1 0 0,-1-1 0 0 0,2 1 2 0 0,128 28-688 0 0,-100-29-94 0 0,-1-1 0 0 0,1-1 0 0 0,-1-2 0 0 0,1-1-1 0 0,-1-2 1 0 0,0-2 0 0 0,-1 0 0 0 0,3-3 782 0 0,4-2-1248 0 0</inkml:trace>
  <inkml:trace contextRef="#ctx0" brushRef="#br0" timeOffset="368.24">736 745 1624 0 0,'34'-40'6373'0'0,"46"247"-5438"0"0,-75-199-892 0 0,-2 3 27 0 0,1-1 0 0 0,0 1 0 0 0,1-2 1 0 0,0 1-1 0 0,0 0 0 0 0,1-1 0 0 0,1 0 0 0 0,-1 0 0 0 0,2-1 1 0 0,-1 0-1 0 0,1 0 0 0 0,0 0 0 0 0,0-1 0 0 0,1-1 0 0 0,0 1 0 0 0,1-1 1 0 0,-1-1-1 0 0,1 0 0 0 0,0 0 0 0 0,0-1 0 0 0,1 0 0 0 0,1-1-70 0 0,-3-6 47 0 0,1-1 0 0 0,-1-1 0 0 0,0 0 0 0 0,0 0-1 0 0,-1-1 1 0 0,1 0 0 0 0,-1 0 0 0 0,-1-1 0 0 0,1 0-1 0 0,-1-1 1 0 0,0 1 0 0 0,-1-1 0 0 0,0-1 0 0 0,0 1-1 0 0,-1-1 1 0 0,0 0 0 0 0,0 0 0 0 0,-1 0 0 0 0,2-9-47 0 0,16-31 1 0 0,-3-2 0 0 0,-1-1 0 0 0,-3 0 0 0 0,-3-1 0 0 0,-1 0 0 0 0,0-29-1 0 0,-10 72-539 0 0,0-13-573 0 0,0 16-5021 0 0,-1 7 4875 0 0</inkml:trace>
  <inkml:trace contextRef="#ctx0" brushRef="#br0" timeOffset="735.994">1429 769 2048 0 0,'294'-121'2945'0'0,"-282"115"-2873"0"0,2 0 75 0 0,-1 0 1 0 0,1-1 0 0 0,-1-1-1 0 0,-1 0 1 0 0,1-1 0 0 0,-1 0-1 0 0,-1-1 1 0 0,0 0 0 0 0,0-1-1 0 0,7-9-147 0 0,-18 19 142 0 0,0 1 14 0 0,-23-14 54 0 0,-30 20-35 0 0,31-3-139 0 0,-1 0 1 0 0,1 1-1 0 0,0 1 0 0 0,0 2 1 0 0,0 0-1 0 0,1 1 0 0 0,0 1 1 0 0,0 1-1 0 0,1 0 1 0 0,1 2-1 0 0,0 1 0 0 0,0 0 1 0 0,1 1-1 0 0,1 1 0 0 0,1 0 1 0 0,0 2-1 0 0,1 0 0 0 0,0 0 1 0 0,2 1-1 0 0,0 1 0 0 0,1 1 1 0 0,1-1-1 0 0,-7 18-36 0 0,16-32 8 0 0,1 0-1 0 0,-1 0 1 0 0,1 0 0 0 0,0 0-1 0 0,1 0 1 0 0,-1 0 0 0 0,1 0-1 0 0,0 0 1 0 0,0 0 0 0 0,1 0-1 0 0,0 1 1 0 0,0-1 0 0 0,0 0-1 0 0,0-1 1 0 0,1 1 0 0 0,-1 0 0 0 0,1 0-1 0 0,1-1 1 0 0,-1 1 0 0 0,1-1-1 0 0,-1 1 1 0 0,1-1 0 0 0,0 0-1 0 0,1 0 1 0 0,-1-1 0 0 0,1 1-1 0 0,0 0 1 0 0,-1-1 0 0 0,2 0-1 0 0,-1 0 1 0 0,0-1 0 0 0,1 1-1 0 0,-1-1 1 0 0,1 0 0 0 0,3 2-8 0 0,6 1-218 0 0,1 0 0 0 0,1-1 1 0 0,-1 0-1 0 0,1-1 1 0 0,-1-1-1 0 0,1 0 1 0 0,0-1-1 0 0,0-1 0 0 0,-1-1 1 0 0,1 0-1 0 0,12-2 218 0 0,76-21-2361 0 0,-71 12 915 0 0</inkml:trace>
  <inkml:trace contextRef="#ctx0" brushRef="#br0" timeOffset="1484.149">1907 696 868 0 0,'0'0'73'0'0,"0"1"0"0"0,1-1 1 0 0,-1 0-1 0 0,0 0 0 0 0,1 1 0 0 0,-1-1 0 0 0,1 0 1 0 0,-1 0-1 0 0,0 1 0 0 0,1-1 0 0 0,-1 0 0 0 0,1 0 1 0 0,-1 0-1 0 0,1 0 0 0 0,-1 0 0 0 0,0 0 0 0 0,1 0 1 0 0,-1 0-1 0 0,1 0 0 0 0,-1 0 0 0 0,1 0 0 0 0,-1 0 1 0 0,1 0-1 0 0,-1 0 0 0 0,0 0 0 0 0,1 0 0 0 0,-1 0 1 0 0,1-1-1 0 0,-1 1 0 0 0,1 0 0 0 0,-1 0 0 0 0,0 0 1 0 0,1-1-1 0 0,-1 1 0 0 0,0 0 0 0 0,1-1 0 0 0,-1 1 1 0 0,0 0-1 0 0,1-1 0 0 0,-1 1 0 0 0,0 0 0 0 0,0-1 1 0 0,1 1-1 0 0,-1 0 0 0 0,0-1 0 0 0,0 1 0 0 0,0-1 1 0 0,0 1-1 0 0,1-1 0 0 0,-1 1 0 0 0,0 0 0 0 0,0-1 1 0 0,0 1-1 0 0,0-1 0 0 0,0 1 0 0 0,0-1-73 0 0,18 109 992 0 0,-8 29 564 0 0,26-165-647 0 0,120-222-1190 0 0,-156 251 271 0 0,0 0 0 0 0,1-1-1 0 0,-1 1 1 0 0,0 0 0 0 0,1 0 0 0 0,-1-1 0 0 0,1 1 0 0 0,-1 0 0 0 0,1-1 0 0 0,-1 1-1 0 0,1-1 1 0 0,0 1 0 0 0,-1-1 0 0 0,1 1 0 0 0,0-1 0 0 0,-1 1 0 0 0,1-1 0 0 0,0 0 0 0 0,0 1-1 0 0,-1-1 1 0 0,1 0 0 0 0,0 0 0 0 0,0 1 0 0 0,0-1 0 0 0,-1 0 0 0 0,1 0 0 0 0,0 0 0 0 0,0 0-1 0 0,0 0 1 0 0,0 0 0 0 0,-1 0 0 0 0,1 0 0 0 0,0-1 0 0 0,0 1 0 0 0,0 0 0 0 0,-1 0-1 0 0,1-1 1 0 0,0 1 0 0 0,0 0 0 0 0,-1-1 0 0 0,1 1 0 0 0,0-1 0 0 0,-1 1 0 0 0,1-1 0 0 0,0 1-1 0 0,-1-1 1 0 0,1 0 0 0 0,-1 1 0 0 0,1-1 0 0 0,-1 1 0 0 0,1-1 0 0 0,-1 0 0 0 0,1 0-1 0 0,-1 1 1 0 0,0-1 0 0 0,0 0 0 0 0,1 0 0 0 0,-1 0 10 0 0,1 13-19 0 0,1 0-1 0 0,1 0 0 0 0,0 0 1 0 0,0 0-1 0 0,1 0 1 0 0,1-1-1 0 0,-1 0 1 0 0,2 0-1 0 0,0 0 1 0 0,0 0-1 0 0,1-1 1 0 0,0 0-1 0 0,1 0 1 0 0,0-1-1 0 0,2 1 20 0 0,-1-1-53 0 0,0-1 0 0 0,0 0 1 0 0,1 0-1 0 0,0-1 0 0 0,0 0 0 0 0,1-1 0 0 0,0 0 0 0 0,0 0 0 0 0,1-1 0 0 0,-1-1 0 0 0,1 0 0 0 0,0-1 0 0 0,0 0 0 0 0,1-1 0 0 0,-1 0 0 0 0,0-1 0 0 0,1 0 0 0 0,-1-1 1 0 0,1 0-1 0 0,-1-1 0 0 0,0-1 0 0 0,1 0 0 0 0,-1 0 0 0 0,0-1 0 0 0,0-1 0 0 0,0 0 0 0 0,-1-1 0 0 0,0 0 0 0 0,1-1 0 0 0,-2 0 0 0 0,1 0 0 0 0,-1-1 0 0 0,0-1 0 0 0,0 0 0 0 0,-1 0 1 0 0,0-1-1 0 0,0 0 0 0 0,-1 0 0 0 0,-1-1 0 0 0,4-6 53 0 0,13-38 180 0 0,-4-1 0 0 0,-1-1 1 0 0,-3-1-1 0 0,-3-1 0 0 0,-2 0 0 0 0,-3 0 1 0 0,-2-1-1 0 0,-2-31-180 0 0,-1-129 3500 0 0,-3 218-3487 0 0,0 0 0 0 0,0 0 0 0 0,0 1 0 0 0,0-1 0 0 0,0 0 0 0 0,0 0 0 0 0,0 0 0 0 0,0 0 0 0 0,0 0 0 0 0,0 0 0 0 0,0 1 0 0 0,-1-1 0 0 0,1 0 0 0 0,0 0 0 0 0,-1 0 0 0 0,1 1 0 0 0,-1-1 0 0 0,1 0 0 0 0,-1 0 0 0 0,1 1 0 0 0,-1-1 0 0 0,1 0 0 0 0,-1 1 0 0 0,0-1 0 0 0,1 1 0 0 0,-1-1 0 0 0,0 1 0 0 0,0-1 0 0 0,1 1 0 0 0,-1-1 0 0 0,0 1 0 0 0,0 0 0 0 0,0-1 0 0 0,1 1 0 0 0,-1 0 0 0 0,0 0 0 0 0,0 0 1 0 0,0-1-1 0 0,0 1 0 0 0,0 0 0 0 0,0 0 0 0 0,1 0 0 0 0,-1 1 0 0 0,0-1 0 0 0,0 0 0 0 0,0 0 0 0 0,0 0 0 0 0,0 1 0 0 0,1-1 0 0 0,-1 0 0 0 0,0 1 0 0 0,0-1 0 0 0,0 0 0 0 0,1 1 0 0 0,-1-1 0 0 0,0 1 0 0 0,1 0 0 0 0,-1-1 0 0 0,0 1 0 0 0,1 0 0 0 0,-1-1 0 0 0,1 1 0 0 0,-1 0 0 0 0,1-1 0 0 0,-1 2-13 0 0,-8 31 38 0 0,1 0 0 0 0,2 1 1 0 0,1 0-1 0 0,2 0 0 0 0,1 1 1 0 0,2-1-1 0 0,1 1 0 0 0,2-1 1 0 0,1 0-1 0 0,2 0 0 0 0,1 0 1 0 0,1-1-1 0 0,3 0 0 0 0,11 27-38 0 0,3 8-290 0 0,22 76-705 0 0,-35-44-2554 0 0,-12-97 3382 0 0,-1 1 0 0 0,0-1 0 0 0,0 0 0 0 0,0 1 0 0 0,0-1 0 0 0,0 0 0 0 0,-1 0 0 0 0,0 0 0 0 0,1 0 0 0 0,-1 0 0 0 0,0 0 0 0 0,-1-1 0 0 0,1 1 0 0 0,0 0 0 0 0,-1-1 0 0 0,1 0 0 0 0,-1 0 0 0 0,0 0 0 0 0,0 0 0 0 0,0 0 0 0 0,0 0 0 0 0,0-1 0 0 0,-2 2 167 0 0,-11 0-1163 0 0</inkml:trace>
  <inkml:trace contextRef="#ctx0" brushRef="#br0" timeOffset="1739.814">2606 632 1588 0 0,'5'-7'984'0'0,"6"-14"-116"0"0,8 1-136 0 0,1 3-72 0 0,8 2-48 0 0,4 2-63 0 0,0 1-149 0 0,-5-1-64 0 0,12 8-84 0 0,0-3-112 0 0,6 6-20 0 0,-3 2-776 0 0,-26 0-745 0 0,13 0 65 0 0,1 0 24 0 0,29 19-12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7:21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1484 0 0,'-38'10'4267'0'0,"-47"51"-2266"0"0,71-47-1770 0 0,1 1 0 0 0,0 1-1 0 0,2 0 1 0 0,0 0 0 0 0,0 1 0 0 0,2 1 0 0 0,0 0-1 0 0,1 0 1 0 0,1 0 0 0 0,1 1 0 0 0,0 0 0 0 0,1 1 0 0 0,2-1-1 0 0,0 1 1 0 0,0 0 0 0 0,2 0 0 0 0,1 12-231 0 0,2-20 66 0 0,1 0 1 0 0,0 0 0 0 0,1 0-1 0 0,0-1 1 0 0,1 0-1 0 0,1 0 1 0 0,-1 0 0 0 0,2 0-1 0 0,-1-1 1 0 0,1 0-1 0 0,1 0 1 0 0,0-1 0 0 0,0 0-1 0 0,1 0 1 0 0,0-1 0 0 0,1 0-1 0 0,0-1 1 0 0,0 0-1 0 0,0-1 1 0 0,1 0 0 0 0,0 0-1 0 0,0-1 1 0 0,0 0-1 0 0,1-1 1 0 0,0-1 0 0 0,-1 0-1 0 0,1 0 1 0 0,1-1-1 0 0,-1-1 1 0 0,0 0 0 0 0,0 0-1 0 0,1-2 1 0 0,7 0-67 0 0,-10 2-17 0 0,-1-1 0 0 0,1 0 0 0 0,-1 0-1 0 0,1-1 1 0 0,-1 0 0 0 0,1-1 0 0 0,-1 0 0 0 0,0-1 0 0 0,0 0 0 0 0,0 0-1 0 0,0-1 1 0 0,0 0 0 0 0,-1 0 0 0 0,0-1 0 0 0,0 0 0 0 0,0-1 0 0 0,3-2 17 0 0,-8 4-33 0 0,1 0 1 0 0,-1 0 0 0 0,0-1 0 0 0,0 1 0 0 0,0-1 0 0 0,0 0 0 0 0,-1 1 0 0 0,0-1 0 0 0,0 0 0 0 0,0-1-1 0 0,-1 1 1 0 0,0 0 0 0 0,0 0 0 0 0,0-1 0 0 0,0 1 0 0 0,-1-1 0 0 0,0 1 0 0 0,0 0 0 0 0,-1-1 0 0 0,1 1 0 0 0,-1-1-1 0 0,0 1 1 0 0,-1 0 0 0 0,1 0 0 0 0,-1 0 0 0 0,0 0 0 0 0,0 0 0 0 0,-1 0 0 0 0,1 0 0 0 0,-1 0 0 0 0,-1 0 32 0 0,-111-129-684 0 0,-91-4-1093 0 0,204 136 1610 0 0,0 1 0 0 0,0-1 1 0 0,0 1-1 0 0,1-1 0 0 0,-1 0 0 0 0,0 1 1 0 0,1-1-1 0 0,-1 0 0 0 0,1 0 0 0 0,0 0 1 0 0,-1 0-1 0 0,1 0 0 0 0,0-1 0 0 0,1 1 0 0 0,-1 0 1 0 0,0-1-1 0 0,0 1 0 0 0,1 0 0 0 0,0-1 1 0 0,-1 1-1 0 0,1 0 0 0 0,0-1 0 0 0,0 1 1 0 0,0-1-1 0 0,0 1 0 0 0,1-1 0 0 0,-1 1 1 0 0,1 0-1 0 0,-1-1 0 0 0,1 1 0 0 0,0 0 0 0 0,0 0 1 0 0,0-1-1 0 0,0 1 0 0 0,0 0 0 0 0,1 0 1 0 0,-1 0-1 0 0,1 0 0 0 0,-1 1 0 0 0,1-1 1 0 0,0 0 166 0 0,16-16-1254 0 0</inkml:trace>
  <inkml:trace contextRef="#ctx0" brushRef="#br0" timeOffset="268.182">772 338 1504 0 0,'9'23'527'0'0,"-1"0"0"0"0,-1 1 0 0 0,-1-1 0 0 0,-1 2 0 0 0,-1-1 0 0 0,-1 0 0 0 0,-1 1 0 0 0,-1-1 0 0 0,-2 1 0 0 0,0-1 0 0 0,-2 1 0 0 0,-1 4-527 0 0,0-11-111 0 0,-1 0 0 0 0,0-1 0 0 0,-1 1 0 0 0,-1-1 0 0 0,-1-1 0 0 0,0 1 0 0 0,-1-1 0 0 0,-1-1 0 0 0,-1 1 0 0 0,-7 8 111 0 0,-18-3-3148 0 0,34-21 1942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7:1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55 2724 0 0,'-16'5'6520'0'0,"51"-1"-5398"0"0,194-14-934 0 0,-71 8-7215 0 0,-145 3 5844 0 0</inkml:trace>
  <inkml:trace contextRef="#ctx0" brushRef="#br0" timeOffset="248.911">1 319 3096 0 0,'6'2'1084'0'0,"4"-1"-140"0"0,15 4-35 0 0,-10-5-129 0 0,28 4-56 0 0,-9-4-76 0 0,-2 2-12 0 0,1-1-192 0 0,-1 2-156 0 0,0 0-184 0 0,-1 0-356 0 0,-1 3 20 0 0,1-4 24 0 0,-19-2-1468 0 0,8 0 104 0 0,2 0 99 0 0,16-20 57 0 0,-17 13 132 0 0</inkml:trace>
  <inkml:trace contextRef="#ctx0" brushRef="#br0" timeOffset="7164.463">916 1 876 0 0,'0'0'556'0'0,"0"0"-52"0"0,0 0 4 0 0,0 0-76 0 0,0 0 18 0 0,0 0-8 0 0,0 0-48 0 0,0 0-56 0 0,0 0-20 0 0,0 0-10 0 0,0 0-122 0 0,0 0-46 0 0,-6 3 124 0 0,-13 6-194 0 0,1 0 0 0 0,0 1-1 0 0,1 2 1 0 0,0-1 0 0 0,1 2 0 0 0,0 0 0 0 0,1 1 0 0 0,1 1 0 0 0,0 0-1 0 0,1 1 1 0 0,1 0 0 0 0,0 1 0 0 0,1 1 0 0 0,1-1 0 0 0,1 2-1 0 0,0-1 1 0 0,1 1 0 0 0,-3 13-70 0 0,0 4 117 0 0,2 0 0 0 0,1 0-1 0 0,1 1 1 0 0,3-1 0 0 0,0 1 0 0 0,3 1 0 0 0,1-1-1 0 0,2 0 1 0 0,5 29-117 0 0,2-2 115 0 0,6 24 71 0 0,-4 1 0 0 0,-4 0-1 0 0,-4 76-185 0 0,-5-137 39 0 0,-1-1-1 0 0,0 0 0 0 0,-3 0 0 0 0,0-1 1 0 0,-1 1-1 0 0,-2-1 0 0 0,0-1 0 0 0,-2 0 0 0 0,-1 0 1 0 0,-1-1-1 0 0,-1-1 0 0 0,-1 0 0 0 0,-1 0 1 0 0,-11 10-39 0 0,15-18 17 0 0,-73 53 402 0 0,83-68-385 0 0,7-5-38 0 0,1-1-1 0 0,-1 1 1 0 0,1 0 0 0 0,1 1-1 0 0,-1-1 1 0 0,0 1-1 0 0,1 0 1 0 0,0 1-1 0 0,0 0 1 0 0,0 0 0 0 0,0 0-1 0 0,1 1 1 0 0,-1 0-1 0 0,1 1 1 0 0,-1-1-1 0 0,1 2 1 0 0,0-1 0 0 0,-1 1-1 0 0,8 0 5 0 0,-4 2 4 0 0,0 1 0 0 0,-1 0 1 0 0,1 0-1 0 0,-1 1 0 0 0,1 0 0 0 0,-1 1 0 0 0,0 0 0 0 0,-1 1 0 0 0,1 0 0 0 0,-1 0 1 0 0,-1 1-1 0 0,1 0 0 0 0,-1 1 0 0 0,0 0 0 0 0,-1 0 0 0 0,1 0 0 0 0,-2 1 0 0 0,1 0 1 0 0,-1 1-1 0 0,-1 0 0 0 0,0-1 0 0 0,0 2 0 0 0,-1-1 0 0 0,0 0 0 0 0,-1 1 0 0 0,0 0 1 0 0,0 0-5 0 0,55 306-87 0 0,-29-108-655 0 0,-1-139-362 0 0,21-58-3039 0 0,-21-25 2763 0 0,-4-5 94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7:22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212 398 1880 0 0,'-20'-6'3405'0'0,"-22"30"-2511"0"0,29-14-683 0 0,1 1 0 0 0,0 0 1 0 0,1 0-1 0 0,0 1 1 0 0,0 0-1 0 0,1 1 0 0 0,1 0 1 0 0,1 1-1 0 0,0 0 0 0 0,0 0 1 0 0,1 1-1 0 0,1 0 1 0 0,1 0-1 0 0,0 1 0 0 0,1-1 1 0 0,0 1-1 0 0,1 0 1 0 0,1 3-212 0 0,2-12 62 0 0,0 0 0 0 0,1-1 0 0 0,0 1 0 0 0,0 0 0 0 0,0 0 0 0 0,1-1 1 0 0,0 1-1 0 0,0-1 0 0 0,1 1 0 0 0,0-1 0 0 0,0 0 0 0 0,1 0 0 0 0,-1-1 0 0 0,1 1 1 0 0,0 0-1 0 0,1-1 0 0 0,-1 0 0 0 0,1 0 0 0 0,0-1 0 0 0,0 1 0 0 0,1-1 1 0 0,-1 0-1 0 0,1 0 0 0 0,0-1 0 0 0,0 0 0 0 0,0 0 0 0 0,7 2-62 0 0,2 1 80 0 0,1-1-1 0 0,0-1 0 0 0,0 0 0 0 0,0-1 1 0 0,0 0-1 0 0,1-2 0 0 0,-1 0 0 0 0,1 0 1 0 0,-1-2-1 0 0,1 0 0 0 0,9-3-79 0 0,154-62 8 0 0,-175 63-54 0 0,-1 0 0 0 0,1 0 0 0 0,-1 0 0 0 0,0 0-1 0 0,0-1 1 0 0,0 1 0 0 0,0-1 0 0 0,-1 0 0 0 0,1-1 0 0 0,-1 1-1 0 0,0 0 1 0 0,0-1 0 0 0,-1 0 0 0 0,0 1 0 0 0,1-1 0 0 0,-2 0-1 0 0,1 0 1 0 0,0 0 0 0 0,-1-1 0 0 0,0 1 0 0 0,0 0 0 0 0,-1 0 0 0 0,1-1-1 0 0,-1 1 1 0 0,-1 0 0 0 0,1-1 0 0 0,-1 1 0 0 0,1 0 0 0 0,-1-1-1 0 0,-1 1 1 0 0,1 0 0 0 0,-1 0 0 0 0,0 0 0 0 0,0 0 0 0 0,-2-3 46 0 0,-10-10-151 0 0,0 1 0 0 0,-1 0 0 0 0,-1 1 0 0 0,0 1 0 0 0,-1 0 0 0 0,-1 1 0 0 0,0 1 1 0 0,-1 1-1 0 0,-1 1 0 0 0,0 0 0 0 0,0 1 0 0 0,-1 2 0 0 0,0 0 0 0 0,-1 0 151 0 0,10 3-90 0 0,-89-55-4584 0 0,100 59 3398 0 0,1 1 23 0 0</inkml:trace>
  <inkml:trace contextRef="#ctx0" brushRef="#br0" timeOffset="343.338">918 176 976 0 0,'25'-9'6266'0'0,"-14"41"-4303"0"0,15 359-140 0 0,3-141-3153 0 0,-49-191-1008 0 0,-15-45-2113 0 0,27-17 3358 0 0</inkml:trace>
  <inkml:trace contextRef="#ctx0" brushRef="#br0" timeOffset="1248.344">761 560 1368 0 0,'-1'0'76'0'0,"-1"-10"4883"0"0,16 8-5095 0 0,410-100 1405 0 0,-411 101-1230 0 0,-1-2 0 0 0,0 1 0 0 0,0-1 0 0 0,0-1 1 0 0,0 0-1 0 0,0-1 0 0 0,-1 0 0 0 0,0-1 0 0 0,0 0 0 0 0,0-1 0 0 0,-1 0 0 0 0,0-1 0 0 0,-1 0 0 0 0,1 0 1 0 0,-2-1-1 0 0,1 0 0 0 0,-1-1 0 0 0,0 0 0 0 0,-1 0 0 0 0,0-1 0 0 0,-1 1 0 0 0,0-1 0 0 0,2-7-39 0 0,-32-45 1215 0 0,12 89-1232 0 0,2 296 692 0 0,26-128-75 0 0,-13-51 1104 0 0,-12-176-1045 0 0,8 23-702 0 0,1-1 0 0 0,1 1 0 0 0,0-1 0 0 0,0 1 0 0 0,1 0 0 0 0,0 0-1 0 0,1 0 1 0 0,0 0 0 0 0,0 0 0 0 0,1 0 0 0 0,1 1 0 0 0,0-1 0 0 0,0 1 0 0 0,1 1-1 0 0,0-1 1 0 0,0 1 0 0 0,1 0 0 0 0,0 0 0 0 0,0 1 0 0 0,1 0 0 0 0,0 0 0 0 0,0 1 0 0 0,1 0-1 0 0,1-1 44 0 0,-4 6-23 0 0,0 2 0 0 0,-1-1 0 0 0,1 0 0 0 0,-1 1 0 0 0,1 0 0 0 0,-1 1 0 0 0,1-1 0 0 0,-1 1 0 0 0,0 0 0 0 0,1 0 0 0 0,-1 0 0 0 0,0 1 0 0 0,-1 0 0 0 0,1 0 0 0 0,0 0 0 0 0,-1 1 0 0 0,0-1 0 0 0,0 1 0 0 0,0 0 0 0 0,0 1 0 0 0,0-1 0 0 0,-1 0 0 0 0,1 2 23 0 0,10 8-55 0 0,34 42-30 0 0,-44-49 86 0 0,0-1 0 0 0,0 0 1 0 0,1 0-1 0 0,-1 0 0 0 0,1 0 1 0 0,1-1-1 0 0,-1 0 0 0 0,1 0 1 0 0,0-1-1 0 0,0 1 0 0 0,0-1 0 0 0,1 0 1 0 0,-1-1-1 0 0,1 0 0 0 0,0 0 1 0 0,0 0-1 0 0,0-1 0 0 0,0 0 1 0 0,1 0-1 0 0,-1-1 0 0 0,1 0-1 0 0,8-1-21 0 0,1 0 0 0 0,-1-1-1 0 0,1-2 1 0 0,-1 1 0 0 0,0-2-1 0 0,0 0 1 0 0,0-1 0 0 0,0 0-1 0 0,-1-1 1 0 0,1-1 0 0 0,-2-1-1 0 0,1 0 1 0 0,-1-1 0 0 0,0 0-1 0 0,-1-1 1 0 0,0-1 0 0 0,-1 0-1 0 0,0 0 1 0 0,-1-2 0 0 0,0 1-1 0 0,-1-1 1 0 0,0-1 0 0 0,4-8 21 0 0,-13 19 2 0 0,1-1 1 0 0,-1 0 0 0 0,0 1-1 0 0,0-1 1 0 0,0 0 0 0 0,0 1 0 0 0,-1-1-1 0 0,1 0 1 0 0,-1 0 0 0 0,0 0-1 0 0,0 0 1 0 0,0 0 0 0 0,-1 1-1 0 0,0-1 1 0 0,1 0 0 0 0,-1 0 0 0 0,-1 1-1 0 0,1-1 1 0 0,0 0 0 0 0,-1 1-1 0 0,0 0 1 0 0,0-1 0 0 0,0 1-1 0 0,0 0 1 0 0,0 0 0 0 0,-1 0-1 0 0,1 0 1 0 0,-1 0 0 0 0,0 1 0 0 0,0-1-1 0 0,0 1 1 0 0,0-1 0 0 0,0 1-1 0 0,-1 0 1 0 0,-2 0-3 0 0,-1-3 23 0 0,-1 1 1 0 0,0 0-1 0 0,0 1 0 0 0,-1-1 1 0 0,1 2-1 0 0,-1-1 0 0 0,1 1 1 0 0,-1 1-1 0 0,0-1 0 0 0,0 2 0 0 0,0-1 1 0 0,0 1-1 0 0,1 0 0 0 0,-1 1 1 0 0,0 0-1 0 0,-1 1-23 0 0,1-1 12 0 0,0 1 0 0 0,0 0 0 0 0,0 1 0 0 0,1 0 0 0 0,-1 0 0 0 0,1 1 0 0 0,-1 0-1 0 0,1 0 1 0 0,0 1 0 0 0,1 0 0 0 0,-1 1 0 0 0,1-1 0 0 0,0 1 0 0 0,0 1 0 0 0,1-1 0 0 0,0 1 0 0 0,0 1 0 0 0,1-1 0 0 0,0 1-1 0 0,0 0 1 0 0,0 0 0 0 0,1 0 0 0 0,1 0 0 0 0,-1 1 0 0 0,1 0 0 0 0,1 0 0 0 0,-1-1 0 0 0,2 2 0 0 0,-1-1 0 0 0,1 0 0 0 0,1 0 0 0 0,-1 0-1 0 0,2 0 1 0 0,-1 1 0 0 0,1-1 0 0 0,1 0 0 0 0,-1 0 0 0 0,2 0 0 0 0,-1 0 0 0 0,1 0 0 0 0,1-1 0 0 0,0 2-12 0 0,5 0-251 0 0,-1-1 1 0 0,2 0 0 0 0,-1-1 0 0 0,1 0-1 0 0,0 0 1 0 0,1-1 0 0 0,0-1-1 0 0,0 0 1 0 0,0 0 0 0 0,1-1-1 0 0,0-1 1 0 0,0 0 0 0 0,0 0-1 0 0,0-1 1 0 0,1-1 0 0 0,-1 0-1 0 0,1-1 1 0 0,0 0 0 0 0,-1-1 0 0 0,1 0-1 0 0,0-1 1 0 0,-1 0 0 0 0,1-1-1 0 0,-1-1 1 0 0,1 0 0 0 0,-1 0-1 0 0,0-2 1 0 0,0 1 0 0 0,-1-1-1 0 0,1-1 1 0 0,-1 0 0 0 0,0-1 0 0 0,-1 0-1 0 0,0-1 1 0 0,0 0 0 0 0,0 0-1 0 0,-1-1 251 0 0,10-7-1270 0 0</inkml:trace>
  <inkml:trace contextRef="#ctx0" brushRef="#br0" timeOffset="1528.395">2287 596 1664 0 0,'1'-16'1143'0'0,"-2"14"-1040"0"0,1 0-1 0 0,-1 1 1 0 0,1-1 0 0 0,0 0-1 0 0,-1 1 1 0 0,1-1-1 0 0,0 0 1 0 0,0 1-1 0 0,0-1 1 0 0,0 0 0 0 0,0 1-1 0 0,1-1 1 0 0,-1 0-1 0 0,0 1 1 0 0,1-1-1 0 0,-1 0 1 0 0,1 1 0 0 0,0-1-1 0 0,-1 1 1 0 0,1-1-1 0 0,0 1 1 0 0,0 0-1 0 0,0-1 1 0 0,0 1 0 0 0,0 0-1 0 0,0-1 1 0 0,1 1-1 0 0,-1 0 1 0 0,0 0 0 0 0,1 0-1 0 0,-1 0 1 0 0,1 0-1 0 0,-1 0 1 0 0,1 1-1 0 0,-1-1 1 0 0,1 0 0 0 0,-1 1-1 0 0,1-1 1 0 0,0 1-1 0 0,-1 0 1 0 0,1-1-1 0 0,0 1 1 0 0,0 0-103 0 0,14 5 121 0 0,-1 0-1 0 0,1 0 1 0 0,-1 2 0 0 0,0 0-1 0 0,0 1 1 0 0,-1 0-1 0 0,0 1 1 0 0,-1 0 0 0 0,0 2-1 0 0,0-1 1 0 0,-1 1 0 0 0,0 1-1 0 0,-1 0 1 0 0,-1 1 0 0 0,0 0-1 0 0,5 10-120 0 0,0 41 1637 0 0,-15-63-1584 0 0,-1 0-1 0 0,0 1 1 0 0,0-1-1 0 0,0 0 1 0 0,0 0-1 0 0,0 0 1 0 0,0 0-1 0 0,0 0 1 0 0,0 0 0 0 0,-1 0-1 0 0,1 0 1 0 0,0 0-1 0 0,0 0 1 0 0,-1-1-1 0 0,1 1 1 0 0,-1 0-1 0 0,1-1 1 0 0,-1 1 0 0 0,1-1-1 0 0,-1 0 1 0 0,1 1-1 0 0,-1-1 1 0 0,1 0-1 0 0,-1 0 1 0 0,1 0-1 0 0,-1 0 1 0 0,1 0 0 0 0,-1-1-1 0 0,1 1 1 0 0,-1 0-1 0 0,1-1 1 0 0,-1 1-1 0 0,1-1 1 0 0,0 1-1 0 0,-1-1 1 0 0,1 0-1 0 0,-1 1 1 0 0,1-1 0 0 0,0 0-1 0 0,0 0 1 0 0,0 0-1 0 0,-1 0 1 0 0,1 0-1 0 0,0 0 1 0 0,0-1-1 0 0,0 1 1 0 0,1 0 0 0 0,-1 0-1 0 0,0-1 1 0 0,0 1-1 0 0,0-2-52 0 0,-1 0-14 0 0,-1-1 1 0 0,1 0-1 0 0,-1 0 0 0 0,1-1 0 0 0,0 1 0 0 0,1 0 0 0 0,-1-1 1 0 0,1 1-1 0 0,0-1 0 0 0,0 1 0 0 0,0-1 0 0 0,1 1 0 0 0,-1-1 1 0 0,1 0-1 0 0,0 1 0 0 0,1-1 0 0 0,-1 0 0 0 0,1 1 1 0 0,0-1-1 0 0,0 1 0 0 0,0-1 0 0 0,1 1 0 0 0,-1-1 0 0 0,1 1 1 0 0,0 0-1 0 0,1 0 0 0 0,-1 0 0 0 0,1 0 0 0 0,-1 0 0 0 0,3-1 14 0 0,104-106-2546 0 0,-94 99 2000 0 0,104-78-6494 0 0,-104 75 5878 0 0</inkml:trace>
  <inkml:trace contextRef="#ctx0" brushRef="#br0" timeOffset="2419.605">2953 455 1744 0 0,'13'-15'6619'0'0,"-8"27"-4260"0"0,-7 47-3140 0 0,0-33 1444 0 0,2 3-588 0 0,-3-15-31 0 0,1 0-1 0 0,0 0 1 0 0,1 1-1 0 0,1-1 0 0 0,0 1 1 0 0,1-1-1 0 0,1 0 1 0 0,0 1-1 0 0,1-1 0 0 0,0 0 1 0 0,1 0-1 0 0,1-1 1 0 0,0 1-1 0 0,1-1 0 0 0,0 0 1 0 0,1 0-1 0 0,0-1 1 0 0,1 0-1 0 0,1 0 0 0 0,0-1 1 0 0,0 0-1 0 0,1 0 1 0 0,1-1-1 0 0,-1-1 0 0 0,3 1-43 0 0,-4-8-40 0 0,0 0-1 0 0,1 0 0 0 0,-1-2 1 0 0,0 1-1 0 0,1-1 0 0 0,-1 0 1 0 0,0-1-1 0 0,1 0 0 0 0,-1 0 1 0 0,0-1-1 0 0,0-1 0 0 0,0 1 0 0 0,0-1 1 0 0,0-1-1 0 0,-1 0 0 0 0,1 0 1 0 0,-1 0-1 0 0,0-1 0 0 0,0-1 1 0 0,-1 1-1 0 0,1-1 0 0 0,-1 0 1 0 0,-1-1-1 0 0,1 0 0 0 0,-1 0 0 0 0,0 0 1 0 0,-1-1-1 0 0,0 0 0 0 0,0 0 1 0 0,0 0-1 0 0,-1 0 0 0 0,-1-1 1 0 0,1 0-1 0 0,-1 0 41 0 0,-1 5-6 0 0,-1 1 0 0 0,0 0 1 0 0,0-1-1 0 0,0 1 0 0 0,0 0 0 0 0,0-1 1 0 0,0 0-1 0 0,-1 1 0 0 0,0-1 0 0 0,0 1 1 0 0,0-1-1 0 0,0 1 0 0 0,0-1 0 0 0,-1 0 1 0 0,0 1-1 0 0,0-1 0 0 0,0 1 0 0 0,0 0 1 0 0,0-1-1 0 0,0 1 0 0 0,-1 0 0 0 0,0-2 6 0 0,-8 54-70 0 0,13-41 84 0 0,1 0-1 0 0,-1-1 1 0 0,1 1-1 0 0,1-1 1 0 0,-1 0-1 0 0,1 0 1 0 0,1-1 0 0 0,-1 1-1 0 0,1-1 1 0 0,0-1-1 0 0,0 1 1 0 0,1-1-1 0 0,0 0 1 0 0,0 0-1 0 0,0-1 1 0 0,0 0-1 0 0,1 0 1 0 0,-1-1-1 0 0,1 0 1 0 0,0 0 0 0 0,0-1-1 0 0,0 0 1 0 0,1 0-1 0 0,-1-1 1 0 0,0 0-1 0 0,3 0-13 0 0,4 0-2 0 0,0 0 1 0 0,0-2-1 0 0,0 1 0 0 0,0-2 0 0 0,0 0 0 0 0,0-1 1 0 0,0 0-1 0 0,-1-1 0 0 0,1-1 0 0 0,-1 0 0 0 0,0-1 1 0 0,-1 0-1 0 0,1-1 0 0 0,5-5 2 0 0,-12 6-58 0 0,1-2 1 0 0,-2 1-1 0 0,1 0 1 0 0,-1-1-1 0 0,0 0 0 0 0,0-1 1 0 0,-1 0-1 0 0,-1 1 1 0 0,1-1-1 0 0,-1-1 0 0 0,-1 1 1 0 0,0-1-1 0 0,0 1 1 0 0,-1-1-1 0 0,0 0 0 0 0,0 0 1 0 0,-1 0-1 0 0,-1 0 1 0 0,0 0-1 0 0,0 0 0 0 0,-1 0 1 0 0,0 0-1 0 0,-1-4 58 0 0,2-14-143 0 0,-16-116-155 0 0,14 139 308 0 0,1 0 0 0 0,1 0-1 0 0,-1 0 1 0 0,1 0 0 0 0,0 0 0 0 0,0 0 0 0 0,0 0 0 0 0,1 0 0 0 0,0 1-1 0 0,0-1 1 0 0,0 0 0 0 0,0 0 0 0 0,1 0 0 0 0,0 1 0 0 0,0-1 0 0 0,0 0 0 0 0,0 1-1 0 0,1 0 1 0 0,0 0 0 0 0,0 0 0 0 0,0 0 0 0 0,0 0 0 0 0,1 0 0 0 0,-1 1-1 0 0,1 0 1 0 0,0 0 0 0 0,0 0 0 0 0,0 0 0 0 0,1 0 0 0 0,-1 1 0 0 0,0 0 0 0 0,1 0-1 0 0,0 0 1 0 0,-1 0 0 0 0,1 1 0 0 0,0 0 0 0 0,0 0 0 0 0,0 0 0 0 0,0 1 0 0 0,3-1-10 0 0,2 5 32 0 0,0 0 1 0 0,0 0 0 0 0,0 1 0 0 0,0 0 0 0 0,-1 1 0 0 0,0 0 0 0 0,0 0-1 0 0,0 1 1 0 0,-1 0 0 0 0,0 1 0 0 0,-1 0 0 0 0,1 0 0 0 0,-1 0 0 0 0,-1 1 0 0 0,0 0-1 0 0,0 0 1 0 0,-1 1 0 0 0,0 0-33 0 0,-3-7 11 0 0,18 33 138 0 0,-1 1 1 0 0,-1 1-1 0 0,-2 1 1 0 0,-2 0-1 0 0,-2 1 1 0 0,-1 0-1 0 0,0 18-149 0 0,-5 0-510 0 0,-6-55 67 0 0,-17 1-3213 0 0,-6-42 1051 0 0,10 13 1355 0 0</inkml:trace>
  <inkml:trace contextRef="#ctx0" brushRef="#br0" timeOffset="2588.73">4057 14 2604 0 0,'-3'-3'852'0'0,"-2"0"-208"0"0,2 2-168 0 0,0-2-264 0 0,-2 1 24 0 0,2 1-156 0 0,3 1-20 0 0,-2 1-236 0 0,2 1-168 0 0,2-2-68 0 0,-1 1-604 0 0,6 1 40 0 0,2-1 8 0 0</inkml:trace>
  <inkml:trace contextRef="#ctx0" brushRef="#br0" timeOffset="2914.834">4555 137 1604 0 0,'-38'23'4469'0'0,"26"-17"-3958"0"0,5-1-403 0 0,1 0-1 0 0,0 0 1 0 0,-1 1-1 0 0,1 0 1 0 0,1 0-1 0 0,0 0 1 0 0,-1 1 0 0 0,2 0-1 0 0,-1 0 1 0 0,1 0-1 0 0,0 0 1 0 0,1 1-1 0 0,-1 0 1 0 0,2-1 0 0 0,-1 1-1 0 0,1 0 1 0 0,0 1-1 0 0,1-1 1 0 0,0 0-1 0 0,0 0 1 0 0,1 1 0 0 0,0-1-1 0 0,0 0 1 0 0,1 1-1 0 0,0-1 1 0 0,0 0-1 0 0,1 0 1 0 0,0 0 0 0 0,1 0-1 0 0,0 0 1 0 0,0 0-1 0 0,0-1 1 0 0,1 1 0 0 0,0-1-1 0 0,1 0 1 0 0,0 0-1 0 0,0-1 1 0 0,0 1-1 0 0,1-1 1 0 0,-1 0 0 0 0,2-1-1 0 0,-1 1 1 0 0,7 3-108 0 0,182 147 846 0 0,-194-155-848 0 0,1-1 0 0 0,-1 1-1 0 0,1 0 1 0 0,-1-1-1 0 0,0 1 1 0 0,0 0-1 0 0,1 0 1 0 0,-1 0-1 0 0,0 0 1 0 0,0 0-1 0 0,0 0 1 0 0,0 0-1 0 0,0 0 1 0 0,0 0-1 0 0,0 1 1 0 0,0-1-1 0 0,-1 0 1 0 0,1 1 0 0 0,0-1-1 0 0,-1 0 1 0 0,1 1-1 0 0,-1-1 1 0 0,0 1-1 0 0,1-1 1 0 0,-1 1-1 0 0,0-1 1 0 0,0 1-1 0 0,0-1 1 0 0,0 1-1 0 0,0-1 1 0 0,0 1-1 0 0,0-1 1 0 0,0 1 0 0 0,-1-1-1 0 0,1 0 1 0 0,-1 1-1 0 0,1-1 1 0 0,-1 1-1 0 0,1-1 1 0 0,-1 0-1 0 0,0 1 1 0 0,0-1-1 0 0,0 0 1 0 0,0 0-1 0 0,0 0 1 0 0,0 1-1 0 0,0-1 1 0 0,0 0-1 0 0,0 0 1 0 0,0-1 0 0 0,0 1-1 0 0,-1 0 1 0 0,1 0-1 0 0,0-1 1 0 0,-1 1-1 0 0,1 0 1 0 0,-1-1-1 0 0,1 1 1 0 0,0-1-1 0 0,-1 0 3 0 0,-103 7-1810 0 0,95-10 1412 0 0,-1-1 1 0 0,1 0 0 0 0,0-1 0 0 0,0 1-1 0 0,0-2 1 0 0,0 0 0 0 0,1 0 0 0 0,0 0-1 0 0,1-1 1 0 0,-1-1 0 0 0,1 1-1 0 0,1-1 1 0 0,-1-1 0 0 0,2 1 0 0 0,-1-1-1 0 0,1-1 1 0 0,0 1 0 0 0,-2-6 397 0 0,-4-19-1415 0 0</inkml:trace>
  <inkml:trace contextRef="#ctx0" brushRef="#br0" timeOffset="3147.538">4684 158 1748 0 0,'-9'-1'3832'0'0,"-13"12"-3045"0"0,20-10-586 0 0,-14 9 74 0 0,-1 1 0 0 0,1 1-1 0 0,1 1 1 0 0,0 0 0 0 0,1 1 0 0 0,1 1 0 0 0,0 0 0 0 0,0 1 0 0 0,2 0-1 0 0,0 0 1 0 0,1 2 0 0 0,1-1 0 0 0,0 1 0 0 0,1 0 0 0 0,-1 9-275 0 0,-51 181-4948 0 0,58-183 2427 0 0,2-23 1375 0 0</inkml:trace>
  <inkml:trace contextRef="#ctx0" brushRef="#br0" timeOffset="3489.425">4814 620 2864 0 0,'37'-8'805'0'0,"0"-3"1"0"0,-1-1-1 0 0,0-1 0 0 0,-1-2 0 0 0,0-2 1 0 0,-1-1-1 0 0,8-7-805 0 0,21-9 702 0 0,-59 31-647 0 0,1 2 23 0 0,0-1 0 0 0,0 0 0 0 0,-1 0 0 0 0,1-1 0 0 0,-1 0 0 0 0,1 0 0 0 0,-1 0 0 0 0,0 0 0 0 0,0 0 0 0 0,-1-1 1 0 0,1 1-1 0 0,-1-1 0 0 0,1 0 0 0 0,-1-1 0 0 0,0 1 0 0 0,-1 0 0 0 0,1-1 0 0 0,-1 1 0 0 0,0-1 0 0 0,0 0-78 0 0,-39-2 535 0 0,20 9-455 0 0,1 0 0 0 0,-1 2-1 0 0,0 0 1 0 0,1 0-1 0 0,0 2 1 0 0,0 0 0 0 0,1 1-1 0 0,-1 0 1 0 0,1 1-1 0 0,1 1 1 0 0,0 1 0 0 0,0 0-1 0 0,1 0 1 0 0,0 1-1 0 0,1 1 1 0 0,0 0 0 0 0,1 1-1 0 0,0 0 1 0 0,1 1 0 0 0,-5 9-80 0 0,13-18 14 0 0,-1 0 0 0 0,1 0 0 0 0,0 1 0 0 0,1-1 0 0 0,-1 0 0 0 0,1 1 0 0 0,0 0 0 0 0,1-1 0 0 0,-1 1 0 0 0,1 0 0 0 0,0-1 0 0 0,0 1 0 0 0,1 0 0 0 0,0-1 0 0 0,0 1 0 0 0,0-1 0 0 0,1 1 0 0 0,-1-1 0 0 0,1 0 0 0 0,1 1 0 0 0,-1-1 0 0 0,1 0 0 0 0,0 0 0 0 0,0-1 0 0 0,0 1 0 0 0,0 0 0 0 0,1-1 0 0 0,0 0 0 0 0,0 0 0 0 0,5 3-14 0 0,155 87-1313 0 0,-124-77 515 0 0,-31-12 182 0 0,0 0 0 0 0,1-1 1 0 0,-1 0-1 0 0,1-1 1 0 0,0 0-1 0 0,0-1 0 0 0,0 0 1 0 0,0-1-1 0 0,1 1 0 0 0,-1-2 1 0 0,0 0-1 0 0,1 0 1 0 0,-1-1-1 0 0,3 0 616 0 0,12-9-1421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9:34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16 1120 0 0,'9'-16'5752'0'0,"-5"27"-3319"0"0,-3 36-1655 0 0,-1-40-433 0 0,14 147 763 0 0,20 86-1756 0 0,-35-235 344 0 0,0 0 1 0 0,0 0 0 0 0,0 0 0 0 0,-1 0 0 0 0,0-1-1 0 0,0 1 1 0 0,0-1 0 0 0,0 1 0 0 0,-1-1-1 0 0,0 0 1 0 0,0 0 0 0 0,0 0 0 0 0,0 0-1 0 0,-1 0 1 0 0,1-1 0 0 0,-1 1 0 0 0,0-1-1 0 0,0 0 1 0 0,0 0 0 0 0,0-1 0 0 0,-1 1 0 0 0,1-1-1 0 0,-1 0 1 0 0,0 0 0 0 0,1 0 0 0 0,-6 0 303 0 0,-10 4-1260 0 0</inkml:trace>
  <inkml:trace contextRef="#ctx0" brushRef="#br0" timeOffset="248.823">1 577 1832 0 0,'6'-2'1056'0'0,"4"2"-152"0"0,15-3-96 0 0,-12 3-104 0 0,5 0-63 0 0,6 0-125 0 0,1 0-96 0 0,30-10-68 0 0,-26 5-132 0 0,-4 5-140 0 0,4-3-248 0 0,-2 2 24 0 0,-1-2-552 0 0,-4-2-481 0 0,-1 1-171 0 0,-5 1 52 0 0,-6-2 8 0 0</inkml:trace>
  <inkml:trace contextRef="#ctx0" brushRef="#br0" timeOffset="498.226">274 47 1088 0 0,'-2'-2'720'0'0,"-14"-9"5245"0"0,-1 28-4388 0 0,-26 51-590 0 0,-13 43-3738 0 0,-11 20-2293 0 0,46-95 3930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9:33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1236 0 0,'14'0'8197'0'0,"57"-6"-7014"0"0,-36 1-1084 0 0,107-13-207 0 0,-47 14-6769 0 0,-95 4 5419 0 0</inkml:trace>
  <inkml:trace contextRef="#ctx0" brushRef="#br0" timeOffset="189.637">55 205 1612 0 0,'28'6'4596'0'0,"21"-8"-2571"0"0,-21 1-1063 0 0,140-17 1073 0 0,-26 7-3149 0 0,70-24-5835 0 0,-171 25 5782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9:33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1652 0 0,'18'-13'3090'0'0,"-17"12"-2994"0"0,-1 0 0 0 0,1 0 1 0 0,0 1-1 0 0,-1-1 0 0 0,1 0 0 0 0,0 0 1 0 0,0 1-1 0 0,0-1 0 0 0,0 0 1 0 0,-1 1-1 0 0,1-1 0 0 0,0 0 1 0 0,0 1-1 0 0,0 0 0 0 0,0-1 0 0 0,0 1 1 0 0,1 0-1 0 0,-1-1 0 0 0,0 1 1 0 0,0 0-1 0 0,0 0 0 0 0,0 0 0 0 0,0 0 1 0 0,0 0-1 0 0,0 0 0 0 0,0 0 1 0 0,0 0-1 0 0,1 0 0 0 0,-1 1 0 0 0,0-1 1 0 0,0 0-1 0 0,0 1 0 0 0,0-1 1 0 0,0 1-1 0 0,0-1 0 0 0,0 1 0 0 0,0-1 1 0 0,-1 1-1 0 0,1 0 0 0 0,0-1 1 0 0,0 1-1 0 0,0 0 0 0 0,-1 0 0 0 0,1 0 1 0 0,0 0-1 0 0,-1-1 0 0 0,1 1 1 0 0,-1 0-1 0 0,1 0 0 0 0,-1 0 1 0 0,1 0-1 0 0,-1 0 0 0 0,0 1 0 0 0,1-1 1 0 0,-1 0-1 0 0,0 0 0 0 0,0 1-96 0 0,55 206 1270 0 0,-45-145-1042 0 0,2 149-1064 0 0,-28-174-2203 0 0,3-54-2290 0 0,9 0 4105 0 0</inkml:trace>
  <inkml:trace contextRef="#ctx0" brushRef="#br0" timeOffset="344.389">489 1 1624 0 0,'-27'11'4596'0'0,"-15"7"-3812"0"0,28-11-482 0 0,0 0 0 0 0,1 1 0 0 0,0 1 1 0 0,0 0-1 0 0,0 1 0 0 0,2 0 0 0 0,-1 1 0 0 0,1 0 0 0 0,1 1 0 0 0,0 0 0 0 0,0 1 1 0 0,2 0-1 0 0,-1 0 0 0 0,2 1 0 0 0,0 0 0 0 0,0 0 0 0 0,2 1 0 0 0,-1 0 1 0 0,-1 11-303 0 0,11-18 83 0 0,-1 0 0 0 0,2 0 0 0 0,-1 0 1 0 0,1-1-1 0 0,0 1 0 0 0,1-1 1 0 0,-1 0-1 0 0,1-1 0 0 0,1 1 1 0 0,-1-1-1 0 0,1-1 0 0 0,0 1 1 0 0,1-1-1 0 0,-1 0 0 0 0,1-1 0 0 0,0 0 1 0 0,0 0-1 0 0,1 0 0 0 0,-1-1 1 0 0,1-1-1 0 0,-1 1 0 0 0,2-1-83 0 0,-6-1 13 0 0,285 96-3845 0 0,-272-92 2772 0 0,-2-2-1198 0 0,-11-1-2456 0 0,-6-5 3440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9:3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16 243 1272 0 0,'-16'3'3387'0'0,"18"-1"-3283"0"0,0 0 0 0 0,0 0 1 0 0,0-1-1 0 0,0 1 0 0 0,1 0 0 0 0,-1-1 0 0 0,0 0 1 0 0,1 1-1 0 0,-1-1 0 0 0,1 0 0 0 0,-1 0 0 0 0,1-1 0 0 0,-1 1 1 0 0,1 0-1 0 0,0-1 0 0 0,-1 0 0 0 0,1 1 0 0 0,0-1 0 0 0,-1 0 1 0 0,1 0-1 0 0,0-1 0 0 0,0 1 0 0 0,-1 0 0 0 0,1-1 1 0 0,0 0-1 0 0,-1 0 0 0 0,1 0 0 0 0,-1 0 0 0 0,1 0 0 0 0,1-1-104 0 0,12-1 373 0 0,465-25 867 0 0,-336 28-4649 0 0,-144 0 2621 0 0,8 9-1621 0 0,-10-6 1078 0 0</inkml:trace>
  <inkml:trace contextRef="#ctx0" brushRef="#br0" timeOffset="248.514">208 440 1724 0 0,'9'17'4008'0'0,"31"-7"-3071"0"0,-37-9-691 0 0,220 4 2509 0 0,-73-27-4115 0 0,-144 21 1053 0 0,-1 0 0 0 0,0 0 0 0 0,0-1 0 0 0,1 0 0 0 0,-1 0 0 0 0,-1 0 0 0 0,1 0 0 0 0,0-1 0 0 0,0 0 0 0 0,-1 0 0 0 0,0 0 0 0 0,0-1 0 0 0,1 1 0 0 0,-2-1 0 0 0,1 0 0 0 0,0 0 0 0 0,-1 0 0 0 0,0-1 0 0 0,0 0 307 0 0,3-11-1421 0 0</inkml:trace>
  <inkml:trace contextRef="#ctx0" brushRef="#br0" timeOffset="480.338">844 0 1824 0 0,'3'1'161'0'0,"1"-1"0"0"0,0 1 1 0 0,-1 0-1 0 0,1 0 0 0 0,-1 0 0 0 0,1 1 0 0 0,-1-1 0 0 0,1 1 1 0 0,-1 0-1 0 0,0 0 0 0 0,0 0 0 0 0,0 0 0 0 0,0 0 0 0 0,0 1 1 0 0,-1 0-1 0 0,1-1 0 0 0,-1 1 0 0 0,1 0 0 0 0,-1 0 0 0 0,0 0 0 0 0,0 0 1 0 0,0 1-1 0 0,-1-1 0 0 0,1 0 0 0 0,-1 1 0 0 0,0-1 0 0 0,0 1 1 0 0,0 0-1 0 0,0 2-161 0 0,14 112 2074 0 0,-20-90-1881 0 0,0-1 0 0 0,-2 0 1 0 0,-1 0-1 0 0,-1-1 0 0 0,-1 0 0 0 0,-1-1 0 0 0,-1 0 0 0 0,-2 0 0 0 0,-10 13-193 0 0,-12 28-1260 0 0,17-25-3817 0 0,20-41 3790 0 0,3-1 97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8:4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17928 1257 1784 0 0,'20'-15'5369'0'0,"-20"47"-3252"0"0,-1-7-1849 0 0,1 641 4832 0 0,23-761-5797 0 0,-10 64 561 0 0,-8 14 85 0 0,1 1 0 0 0,0 0-1 0 0,1 0 1 0 0,1 1 0 0 0,1 0-1 0 0,0 0 1 0 0,0 1 0 0 0,2 0-1 0 0,0 1 1 0 0,0 0 0 0 0,1 0-1 0 0,1 2 1 0 0,0-1 0 0 0,14-8 51 0 0,-24 19-9 0 0,-1 0 0 0 0,1 0 1 0 0,-1 1-1 0 0,1-1 1 0 0,-1 1-1 0 0,1-1 1 0 0,0 1-1 0 0,-1 0 0 0 0,1 0 1 0 0,-1 0-1 0 0,1 0 1 0 0,0 1-1 0 0,-1-1 1 0 0,1 1-1 0 0,-1-1 1 0 0,1 1-1 0 0,-1 0 0 0 0,1 0 1 0 0,-1 0-1 0 0,0 1 1 0 0,1-1-1 0 0,-1 0 1 0 0,0 1-1 0 0,0-1 1 0 0,0 1-1 0 0,0 0 0 0 0,0 0 1 0 0,-1 0-1 0 0,1 0 1 0 0,0 0-1 0 0,-1 0 1 0 0,1 0-1 0 0,-1 1 1 0 0,0-1-1 0 0,0 0 0 0 0,0 1 1 0 0,0-1-1 0 0,0 1 1 0 0,0 2 8 0 0,26 104-33 0 0,-27-103-13 0 0,0 1-1 0 0,0-1 1 0 0,0 0-1 0 0,1 1 1 0 0,0-1-1 0 0,1 0 1 0 0,-1 0-1 0 0,1 0 1 0 0,0 0-1 0 0,1 0 1 0 0,0 0-1 0 0,-1-1 1 0 0,2 1-1 0 0,-1-1 1 0 0,1 0-1 0 0,0 0 1 0 0,0 0-1 0 0,0 0 1 0 0,0-1-1 0 0,1 1 1 0 0,0-1-1 0 0,0 0 1 0 0,0-1-1 0 0,0 1 1 0 0,1-1-1 0 0,0 0 1 0 0,-1-1-1 0 0,1 1 1 0 0,0-1-1 0 0,0 0 1 0 0,0-1-1 0 0,0 1 1 0 0,1-1-1 0 0,0 0 47 0 0,6 0-505 0 0,1 0 1 0 0,-1-1-1 0 0,1-1 0 0 0,-1 0 1 0 0,1 0-1 0 0,-1-2 1 0 0,0 1-1 0 0,0-2 0 0 0,0 0 1 0 0,0 0-1 0 0,-1-1 0 0 0,1-1 1 0 0,-1 0-1 0 0,-1-1 1 0 0,1 0-1 0 0,-1 0 0 0 0,10-10 505 0 0,-1-3-1192 0 0</inkml:trace>
  <inkml:trace contextRef="#ctx0" brushRef="#br0" timeOffset="345.02">18712 1658 1016 0 0,'0'-3'151'0'0,"-1"1"0"0"0,1-1-1 0 0,-1 1 1 0 0,0-1 0 0 0,0 1 0 0 0,0-1-1 0 0,0 1 1 0 0,0 0 0 0 0,-1 0 0 0 0,1 0-1 0 0,-1 0 1 0 0,1 0 0 0 0,-1 0 0 0 0,0 0 0 0 0,1 0-1 0 0,-1 0 1 0 0,0 1 0 0 0,0-1 0 0 0,0 1-1 0 0,-1-1 1 0 0,1 1 0 0 0,0 0 0 0 0,-1 0-1 0 0,1 0 1 0 0,0 0 0 0 0,-1 1 0 0 0,1-1-1 0 0,-1 0 1 0 0,-2 1-151 0 0,-113 27 2216 0 0,105-19-2032 0 0,0 0 0 0 0,0 1-1 0 0,0 1 1 0 0,2 0 0 0 0,-1 0 0 0 0,1 1-1 0 0,1 1 1 0 0,0 0 0 0 0,0 0 0 0 0,1 1-1 0 0,1 0 1 0 0,0 1 0 0 0,1-1 0 0 0,1 1 0 0 0,0 1-1 0 0,0 1-183 0 0,7-13 16 0 0,0-1-1 0 0,0 1 0 0 0,1-1 1 0 0,-1 0-1 0 0,1 1 0 0 0,-1-1 1 0 0,1 0-1 0 0,0 0 0 0 0,0 0 0 0 0,0 0 1 0 0,0 0-1 0 0,0 0 0 0 0,0-1 1 0 0,0 1-1 0 0,1-1 0 0 0,-1 1 1 0 0,1-1-1 0 0,-1 0 0 0 0,1 0 1 0 0,-1 0-1 0 0,1 0 0 0 0,0-1 1 0 0,-1 1-1 0 0,1-1 0 0 0,0 1 0 0 0,0-1 1 0 0,-1 0-1 0 0,1 0 0 0 0,0 0 1 0 0,0-1-1 0 0,-1 1 0 0 0,1-1 1 0 0,0 1-1 0 0,2-2-15 0 0,11 0-22 0 0,0-2 0 0 0,0 0 0 0 0,0 0 0 0 0,0-2 0 0 0,-1 0 0 0 0,0-1 0 0 0,0 0 0 0 0,0-1 0 0 0,-1-1-1 0 0,0 0 1 0 0,-1-1 0 0 0,0 0 0 0 0,0-2 22 0 0,-6-31 1256 0 0,0 65-686 0 0,0-14-734 0 0,1-1-1 0 0,0 0 1 0 0,0 0-1 0 0,1-1 1 0 0,-1 0-1 0 0,2 0 0 0 0,-1-1 1 0 0,0 0-1 0 0,1-1 1 0 0,0 0-1 0 0,0 0 1 0 0,1-1-1 0 0,-1-1 0 0 0,0 0 1 0 0,1 0-1 0 0,10 0 165 0 0,-2 2-1268 0 0,4 0-4162 0 0,-15-4 4221 0 0</inkml:trace>
  <inkml:trace contextRef="#ctx0" brushRef="#br0" timeOffset="979.514">18942 1574 880 0 0,'0'0'111'0'0,"1"1"1"0"0,-1-1-1 0 0,0 1 1 0 0,0-1-1 0 0,0 1 1 0 0,0-1-1 0 0,1 1 0 0 0,-1-1 1 0 0,0 1-1 0 0,0-1 1 0 0,1 1-1 0 0,-1-1 1 0 0,0 1-1 0 0,1-1 0 0 0,-1 1 1 0 0,1-1-1 0 0,-1 1 1 0 0,0-1-1 0 0,1 0 0 0 0,-1 1 1 0 0,1-1-1 0 0,-1 0 1 0 0,1 0-1 0 0,-1 1 1 0 0,1-1-1 0 0,-1 0 0 0 0,1 0 1 0 0,0 0-1 0 0,-1 0 1 0 0,1 1-1 0 0,-1-1 0 0 0,1 0 1 0 0,-1 0-1 0 0,1 0 1 0 0,0 0-1 0 0,-1 0 1 0 0,1 0-1 0 0,-1-1 0 0 0,1 1 1 0 0,-1 0-1 0 0,1 0 1 0 0,-1 0-1 0 0,1 0 1 0 0,-1-1-1 0 0,1 1 0 0 0,-1 0 1 0 0,1-1-1 0 0,-1 1 1 0 0,1 0-1 0 0,-1-1 0 0 0,1 1 1 0 0,-1 0-1 0 0,0-1 1 0 0,1 1-1 0 0,-1-1 1 0 0,1 1-1 0 0,-1-1 0 0 0,0 1 1 0 0,0-1-1 0 0,1 1 1 0 0,-1-1-1 0 0,0 1-111 0 0,14 48 991 0 0,-9 4-254 0 0,31 103 771 0 0,-34-152-1498 0 0,0-1 1 0 0,0 0 0 0 0,0 0-1 0 0,0 0 1 0 0,1 0-1 0 0,-1 0 1 0 0,0-1 0 0 0,1 1-1 0 0,0-1 1 0 0,-1 1 0 0 0,1-1-1 0 0,0 0 1 0 0,0 0-1 0 0,0 0 1 0 0,0-1 0 0 0,0 1-1 0 0,0-1 1 0 0,0 1 0 0 0,0-1-1 0 0,0 0 1 0 0,0 0 0 0 0,0 0-1 0 0,0-1 1 0 0,0 1-1 0 0,0-1 1 0 0,-1 0 0 0 0,1 1-1 0 0,0-1 1 0 0,0-1 0 0 0,0 1-1 0 0,-1 0 1 0 0,2-1-11 0 0,92-53-719 0 0,-88 49 664 0 0,17-12-87 0 0,-2 0 0 0 0,0-2 0 0 0,-1-1-1 0 0,-1-1 1 0 0,-1 0 0 0 0,-1-2 0 0 0,10-16 142 0 0,-26 21 1656 0 0,-3 23-1607 0 0,0 1 1 0 0,0-1-1 0 0,0 1 0 0 0,0-1 0 0 0,1 0 1 0 0,0 0-1 0 0,0 1 0 0 0,0-1 1 0 0,1 0-1 0 0,-1 0 0 0 0,1 0 0 0 0,0 0 1 0 0,0 0-1 0 0,0 0 0 0 0,1-1 1 0 0,-1 1-1 0 0,1-1 0 0 0,0 0 1 0 0,0 1-1 0 0,0-1 0 0 0,0 0 0 0 0,1-1 1 0 0,-1 1-1 0 0,1-1 0 0 0,0 1 1 0 0,-1-1-1 0 0,3 1-49 0 0,12 4 11 0 0,0-1 1 0 0,1-1-1 0 0,0 0 0 0 0,-1-1 1 0 0,1-1-1 0 0,1-1 0 0 0,-1-1 1 0 0,0-1-1 0 0,0 0 0 0 0,0-1 1 0 0,0-1-1 0 0,0-1 1 0 0,0-1-1 0 0,0 0 0 0 0,-1-2 1 0 0,1 0-1 0 0,-1-1 0 0 0,-1 0 1 0 0,0-2-1 0 0,0 0 0 0 0,0-1 1 0 0,12-10-12 0 0,-26 18 5 0 0,1 0 1 0 0,-1 0-1 0 0,0 0 1 0 0,0-1-1 0 0,1 1 1 0 0,-2-1-1 0 0,1 0 0 0 0,0 0 1 0 0,0 0-1 0 0,-1 0 1 0 0,0 0-1 0 0,1 0 1 0 0,-1-1-1 0 0,-1 1 1 0 0,1-1-1 0 0,0 0 1 0 0,-1 1-1 0 0,0-1 0 0 0,0 0 1 0 0,0 0-1 0 0,0 0 1 0 0,0 0-1 0 0,-1 0 1 0 0,0 0-1 0 0,0 0 1 0 0,0 0-1 0 0,0 0 0 0 0,-1 0 1 0 0,1 0-1 0 0,-1 1 1 0 0,0-1-1 0 0,0 0 1 0 0,-1 0-1 0 0,1 0 1 0 0,-1 1-1 0 0,0-1 1 0 0,0 1-1 0 0,0-1 0 0 0,0 1 1 0 0,-1 0-1 0 0,1 0 1 0 0,-1 0-1 0 0,0 0 1 0 0,0 0-1 0 0,0 1 1 0 0,0-1-1 0 0,0 1 0 0 0,0 0 1 0 0,-1 0-1 0 0,1 0 1 0 0,-3-1-6 0 0,-6-2 78 0 0,0 1-1 0 0,-1 0 1 0 0,1 1 0 0 0,-1 0 0 0 0,1 1 0 0 0,-1 0 0 0 0,0 1-1 0 0,0 0 1 0 0,1 1 0 0 0,-1 1 0 0 0,0 0 0 0 0,0 1-1 0 0,1 0 1 0 0,-1 1 0 0 0,1 0 0 0 0,-1 1 0 0 0,1 0-1 0 0,1 1 1 0 0,-1 1 0 0 0,-2 1-78 0 0,12-6 15 0 0,0 1 1 0 0,0 0-1 0 0,0-1 1 0 0,0 1-1 0 0,0 0 1 0 0,0 0-1 0 0,0 0 0 0 0,1 0 1 0 0,-1 1-1 0 0,1-1 1 0 0,-1 0-1 0 0,1 1 0 0 0,0-1 1 0 0,0 1-1 0 0,0-1 1 0 0,0 1-1 0 0,1 0 1 0 0,-1-1-1 0 0,1 1 0 0 0,0 0 1 0 0,-1-1-1 0 0,1 1 1 0 0,0 0-1 0 0,0 0 1 0 0,1-1-1 0 0,-1 1 0 0 0,1 0 1 0 0,-1-1-1 0 0,1 1 1 0 0,0-1-1 0 0,0 1 0 0 0,0-1 1 0 0,0 1-1 0 0,0-1 1 0 0,1 1-1 0 0,-1-1 1 0 0,1 0-1 0 0,0 0 0 0 0,-1 0 1 0 0,1 0-1 0 0,0 0 1 0 0,0 0-16 0 0,93 75-460 0 0,82 4-3441 0 0,13-37-3958 0 0,-162-41 6777 0 0</inkml:trace>
  <inkml:trace contextRef="#ctx0" brushRef="#br0" timeOffset="-2662.75">15237 1767 1944 0 0,'38'18'4314'0'0,"5"53"-3356"0"0,-40-65-683 0 0,9 15 100 0 0,-2 1 1 0 0,0 1 0 0 0,-1 0 0 0 0,-2 0-1 0 0,0 1 1 0 0,-1-1 0 0 0,-2 1 0 0 0,0 1-1 0 0,-1 19-375 0 0,-3-43 18 0 0,0 0 0 0 0,0 1-1 0 0,0-1 1 0 0,0 0-1 0 0,0 1 1 0 0,0-1 0 0 0,-1 0-1 0 0,1 1 1 0 0,0-1-1 0 0,-1 0 1 0 0,0 1 0 0 0,1-1-1 0 0,-1 0 1 0 0,0 0 0 0 0,1 0-1 0 0,-1 0 1 0 0,0 0-1 0 0,0 0 1 0 0,0 0 0 0 0,0 0-1 0 0,0 0 1 0 0,0 0-1 0 0,0 0 1 0 0,0 0 0 0 0,0-1-1 0 0,0 1 1 0 0,-1 0 0 0 0,1-1-1 0 0,0 1 1 0 0,-1-1-1 0 0,1 1 1 0 0,0-1 0 0 0,-1 0-1 0 0,1 0 1 0 0,0 0-1 0 0,-1 1 1 0 0,1-1 0 0 0,0 0-1 0 0,-1-1 1 0 0,1 1 0 0 0,0 0-1 0 0,-1 0 1 0 0,1-1-1 0 0,0 1 1 0 0,-1 0 0 0 0,1-1-1 0 0,0 1 1 0 0,0-1-1 0 0,-1 0 1 0 0,1 1 0 0 0,0-1-1 0 0,0 0 1 0 0,0 0 0 0 0,0 0-1 0 0,0 0 1 0 0,0 0-1 0 0,0 0 1 0 0,0 0 0 0 0,0 0-1 0 0,1 0 1 0 0,-1 0-1 0 0,0 0 1 0 0,1-1 0 0 0,-1 1-1 0 0,1 0 1 0 0,-1 0 0 0 0,1-1-1 0 0,0 1 1 0 0,-1-1-18 0 0,-2-12-22 0 0,1 0 1 0 0,0 0 0 0 0,0-1-1 0 0,2 1 1 0 0,0 0 0 0 0,0-1-1 0 0,2 1 1 0 0,-1 0-1 0 0,2 0 1 0 0,0 0 0 0 0,1 0-1 0 0,0 0 1 0 0,1 1 0 0 0,0-1-1 0 0,2 1 1 0 0,-1 1-1 0 0,1-1 1 0 0,1 1 0 0 0,1-1 21 0 0,-5 5-21 0 0,0 1 1 0 0,0-1-1 0 0,1 0 1 0 0,0 1-1 0 0,0 0 1 0 0,1 1-1 0 0,0-1 0 0 0,0 1 1 0 0,0 0-1 0 0,1 0 1 0 0,0 1-1 0 0,0 0 1 0 0,1 0-1 0 0,-1 1 1 0 0,1 0-1 0 0,0 0 1 0 0,0 0-1 0 0,1 1 1 0 0,-1 1-1 0 0,0 0 1 0 0,1 0-1 0 0,0 0 1 0 0,-1 1-1 0 0,1 0 0 0 0,0 1 1 0 0,0 0-1 0 0,0 0 1 0 0,-1 1-1 0 0,1 0 1 0 0,0 1-1 0 0,-1-1 1 0 0,1 2-1 0 0,-1-1 1 0 0,5 3 20 0 0,-3 4 23 0 0,0 0 0 0 0,0 1 1 0 0,-1 0-1 0 0,-1 1 1 0 0,0 0-1 0 0,0 0 0 0 0,-1 0 1 0 0,0 1-1 0 0,-1 1 0 0 0,0-1 1 0 0,-1 1-1 0 0,-1-1 1 0 0,0 2-1 0 0,0-1 0 0 0,-2 0 1 0 0,1 1-1 0 0,-1 12-23 0 0,-2 42 1399 0 0,-5-81-1150 0 0,16-13-305 0 0,2 0 1 0 0,1 0-1 0 0,1 2 0 0 0,1 0 1 0 0,1 0-1 0 0,1 2 0 0 0,16-16 56 0 0,44-58-275 0 0,-78 95 270 0 0,1 1 0 0 0,-1-1 0 0 0,1 1 0 0 0,-1-1 0 0 0,1 1 0 0 0,-1-1 0 0 0,1 1 0 0 0,-1 0 0 0 0,1-1 0 0 0,0 1 0 0 0,-1 0 0 0 0,1-1 0 0 0,-1 1 0 0 0,1 0 0 0 0,0 0 0 0 0,-1 0 0 0 0,1-1 0 0 0,0 1 0 0 0,-1 0 0 0 0,1 0 0 0 0,0 0-1 0 0,-1 0 1 0 0,1 0 0 0 0,0 0 0 0 0,-1 0 0 0 0,1 1 0 0 0,0-1 0 0 0,-1 0 0 0 0,1 0 0 0 0,-1 0 0 0 0,1 1 0 0 0,0-1 0 0 0,-1 0 0 0 0,1 1 0 0 0,-1-1 0 0 0,1 0 0 0 0,-1 1 0 0 0,1-1 0 0 0,-1 1 0 0 0,1-1 0 0 0,-1 1 0 0 0,1-1 0 0 0,-1 1-1 0 0,1-1 1 0 0,-1 1 0 0 0,0-1 0 0 0,1 1 0 0 0,-1 0 0 0 0,0-1 0 0 0,0 1 0 0 0,1-1 0 0 0,-1 1 0 0 0,0 0 0 0 0,0-1 0 0 0,0 1 0 0 0,0 0 0 0 0,0-1 0 0 0,0 1 0 0 0,0 0 0 0 0,0-1 0 0 0,0 1 0 0 0,0 0 0 0 0,0-1 0 0 0,-1 1 0 0 0,1 0 5 0 0,15 73 6 0 0,-10-46-11 0 0,-3-14-3 0 0,0-1 0 0 0,0 0-1 0 0,1 0 1 0 0,1 1 0 0 0,0-2-1 0 0,1 1 1 0 0,0 0 0 0 0,1-1-1 0 0,0 0 1 0 0,1-1 0 0 0,1 1-1 0 0,0-1 1 0 0,0-1 0 0 0,1 1-1 0 0,0-2 1 0 0,1 1 0 0 0,0-1-1 0 0,0 0 1 0 0,1-1-1 0 0,0-1 1 0 0,1 0 0 0 0,0 0-1 0 0,0-1 1 0 0,0 0 0 0 0,3 0 8 0 0,-9-4-20 0 0,1-1 0 0 0,0 1 0 0 0,-1-1 1 0 0,1 0-1 0 0,0-1 0 0 0,0 0 0 0 0,0 0 0 0 0,0 0 1 0 0,-1-1-1 0 0,1 0 0 0 0,0 0 0 0 0,-1 0 1 0 0,1-1-1 0 0,0 0 0 0 0,-1-1 0 0 0,0 1 0 0 0,0-1 1 0 0,0-1-1 0 0,0 1 0 0 0,0-1 0 0 0,0 0 0 0 0,-1 0 1 0 0,0 0-1 0 0,0-1 0 0 0,0 0 0 0 0,-1 0 0 0 0,1 0 1 0 0,1-4 19 0 0,8-13 181 0 0,-2-1-1 0 0,0-1 1 0 0,-1 0 0 0 0,-2-1 0 0 0,0 1 0 0 0,-2-2 0 0 0,-1 1-1 0 0,0-1 1 0 0,-2 0 0 0 0,-1 0 0 0 0,-2 0 0 0 0,0-1 0 0 0,-2-1-181 0 0,23 253 686 0 0,-15-195-619 0 0,-5-15-28 0 0,1-1 1 0 0,0 0 0 0 0,1 0-1 0 0,0-1 1 0 0,1 1 0 0 0,1-1-1 0 0,0 0 1 0 0,1 0-1 0 0,0-1 1 0 0,6 7-40 0 0,-10-18 2 0 0,0-1-1 0 0,-1 1 1 0 0,1-1-1 0 0,0 0 1 0 0,0 0-1 0 0,0 0 1 0 0,0 0-1 0 0,0-1 1 0 0,0 1-1 0 0,0-1 1 0 0,-1 0-1 0 0,1 0 1 0 0,0 0 0 0 0,0 0-1 0 0,-1 0 1 0 0,1-1-1 0 0,-1 1 1 0 0,1-1-1 0 0,-1 1 1 0 0,1-1-1 0 0,-1 0 1 0 0,0 0-1 0 0,0 0 1 0 0,0 0-1 0 0,0-1 1 0 0,-1 1 0 0 0,1 0-1 0 0,0-1 1 0 0,-1 0-1 0 0,0 1 1 0 0,1-1-1 0 0,-1 0 1 0 0,0 1-1 0 0,-1-1 1 0 0,1 0-1 0 0,0 0 1 0 0,-1 0-1 0 0,1 0 1 0 0,-1-2-2 0 0,36-152-411 0 0,-32 147 409 0 0,0 0-1 0 0,1 1 1 0 0,0-1 0 0 0,0 1 0 0 0,1 1 0 0 0,0-1 0 0 0,0 1-1 0 0,1 0 1 0 0,0 0 0 0 0,0 1 0 0 0,1 0 0 0 0,0 0 0 0 0,1 1 0 0 0,-1 0-1 0 0,1 0 1 0 0,0 1 0 0 0,0 0 0 0 0,1 1 0 0 0,0 0 0 0 0,0 1 0 0 0,0 0-1 0 0,0 0 1 0 0,8-1 2 0 0,-15 4-5 0 0,1 0 0 0 0,0 0-1 0 0,-1 0 1 0 0,1 0-1 0 0,0 1 1 0 0,-1-1 0 0 0,1 1-1 0 0,0 0 1 0 0,-1 0 0 0 0,1 0-1 0 0,-1 1 1 0 0,0-1 0 0 0,1 1-1 0 0,-1 0 1 0 0,0 0-1 0 0,0 0 1 0 0,0 0 0 0 0,0 0-1 0 0,-1 1 1 0 0,1-1 0 0 0,0 1-1 0 0,-1 0 1 0 0,0 0-1 0 0,0 0 1 0 0,0 0 0 0 0,0 0-1 0 0,0 0 1 0 0,0 1 0 0 0,-1-1-1 0 0,0 0 1 0 0,0 1 0 0 0,0-1-1 0 0,1 4 6 0 0,17 124-71 0 0,-20-125 11 0 0,0-1-1 0 0,0 1 0 0 0,-1-1 0 0 0,0 0 0 0 0,0 0 1 0 0,0 0-1 0 0,-1 0 0 0 0,1 0 0 0 0,-1 0 1 0 0,0-1-1 0 0,-1 1 0 0 0,1-1 0 0 0,-1 0 1 0 0,0 0-1 0 0,0 0 0 0 0,0-1 0 0 0,0 1 0 0 0,-1-1 1 0 0,1 0-1 0 0,-1 0 0 0 0,0 0 0 0 0,0-1 1 0 0,0 0-1 0 0,0 0 0 0 0,0 0 0 0 0,-1-1 0 0 0,-4 2 61 0 0,9-6-259 0 0,-1 1 0 0 0,1 0 0 0 0,0 0 0 0 0,0-1 0 0 0,0 1-1 0 0,1 0 1 0 0,-1-1 0 0 0,1 1 0 0 0,-1-1 0 0 0,1 1-1 0 0,0-1 1 0 0,0 0 0 0 0,0 1 0 0 0,0-1 0 0 0,0 1 0 0 0,0-1-1 0 0,1 1 1 0 0,-1-1 0 0 0,1 1 0 0 0,0 0 0 0 0,0-1-1 0 0,0 1 1 0 0,0 0 0 0 0,0-1 0 0 0,0 1 0 0 0,1 0-1 0 0,-1-1 261 0 0,26-46-2543 0 0,-11 23 1231 0 0</inkml:trace>
  <inkml:trace contextRef="#ctx0" brushRef="#br0" timeOffset="-1619.575">16661 1680 1228 0 0,'0'0'834'0'0,"0"0"-79"0"0,0-12 214 0 0,-5 10 3204 0 0,3 2-4148 0 0,1 0 0 0 0,0 1 1 0 0,-1-1-1 0 0,1 1 0 0 0,0-1 1 0 0,-1 1-1 0 0,1 0 0 0 0,0 0 0 0 0,0 0 1 0 0,0-1-1 0 0,0 1 0 0 0,0 0 1 0 0,0 0-1 0 0,0 1 0 0 0,0-1 0 0 0,0 0 1 0 0,0 0-1 0 0,0 0 0 0 0,1 1 1 0 0,-1-1-1 0 0,0 0 0 0 0,1 1 1 0 0,-1-1-1 0 0,1 0 0 0 0,0 1 0 0 0,-1-1 1 0 0,1 1-1 0 0,0-1 0 0 0,0 0 1 0 0,0 1-1 0 0,0-1 0 0 0,0 1 1 0 0,0-1-1 0 0,0 1 0 0 0,0-1 0 0 0,1 1 1 0 0,-1-1-1 0 0,1 0 0 0 0,-1 1 1 0 0,1 0-26 0 0,-1 15 132 0 0,30 133-118 0 0,-19-124-805 0 0,1 3-4585 0 0,-12-26 4186 0 0</inkml:trace>
  <inkml:trace contextRef="#ctx0" brushRef="#br0" timeOffset="-886.932">17097 1392 1624 0 0,'7'-6'1810'0'0,"-6"10"2373"0"0,-11 267-260 0 0,6-245-3689 0 0,1 0-1 0 0,1 0 1 0 0,1 1 0 0 0,2-1 0 0 0,1 1 0 0 0,0-1 0 0 0,2 0 0 0 0,1 0 0 0 0,2-1 0 0 0,0 1-1 0 0,2-1 1 0 0,0-1 0 0 0,2 0 0 0 0,1 2-234 0 0,-11-24-120 0 0,1 1 1 0 0,-1 0-1 0 0,0-1 0 0 0,1 0 0 0 0,-1 1 0 0 0,1-1 1 0 0,0 0-1 0 0,0 0 0 0 0,0 0 0 0 0,0 0 1 0 0,0 0-1 0 0,0 0 0 0 0,1-1 0 0 0,-1 1 1 0 0,1-1-1 0 0,-1 0 0 0 0,1 1 0 0 0,-1-1 1 0 0,1 0-1 0 0,0 0 0 0 0,-1-1 0 0 0,1 1 1 0 0,0-1-1 0 0,0 1 0 0 0,-1-1 0 0 0,1 0 1 0 0,0 0-1 0 0,0 0 0 0 0,0 0 0 0 0,0-1 1 0 0,-1 1-1 0 0,1-1 0 0 0,0 1 0 0 0,0-1 1 0 0,-1 0-1 0 0,1 0 0 0 0,-1-1 0 0 0,1 1 0 0 0,-1 0 1 0 0,1-1-1 0 0,-1 1 0 0 0,2-2 120 0 0,-18-70-5390 0 0,-2 48 4222 0 0,0 2 90 0 0</inkml:trace>
  <inkml:trace contextRef="#ctx0" brushRef="#br0" timeOffset="-639.889">16897 1686 2896 0 0,'11'-13'5181'0'0,"23"-5"-3530"0"0,143-5 756 0 0,-96 19-3638 0 0,122-24-7023 0 0,-180 21 7028 0 0</inkml:trace>
  <inkml:trace contextRef="#ctx0" brushRef="#br0" timeOffset="19273.315">19370 3150 2308 0 0,'0'-54'9332'0'0,"0"53"-8959"0"0,0 18 1016 0 0,24 220 714 0 0,66 56-1637 0 0,-89-290-606 0 0,0 0-1 0 0,-1 0 0 0 0,1 0 0 0 0,-1 0 1 0 0,0 0-1 0 0,0 1 0 0 0,0-1 0 0 0,0 0 0 0 0,0 0 1 0 0,-1 0-1 0 0,1 0 0 0 0,-1 0 0 0 0,0 0 0 0 0,0 0 1 0 0,0 0-1 0 0,-1 0 0 0 0,1 0 0 0 0,-1 0 0 0 0,1-1 1 0 0,-1 1-1 0 0,0 0 0 0 0,0-1 0 0 0,0 0 1 0 0,0 1-1 0 0,-1-1 0 0 0,1 0 0 0 0,0 0 0 0 0,-1 0 1 0 0,0-1-1 0 0,1 1 0 0 0,-1-1 0 0 0,0 1 0 0 0,0-1 1 0 0,0 0-1 0 0,0 0 0 0 0,-2 1 141 0 0,-116 13-2046 0 0,135-28 4163 0 0,207-2 52 0 0,-125 14-5486 0 0,-63 1 523 0 0,-26-10-1138 0 0,-13 5 2764 0 0</inkml:trace>
  <inkml:trace contextRef="#ctx0" brushRef="#br0" timeOffset="19602.991">19496 3035 1588 0 0,'-29'-4'4334'0'0,"-46"36"-1844"0"0,62-23-2212 0 0,0 0 0 0 0,0 1-1 0 0,1 0 1 0 0,1 1 0 0 0,-1 1 0 0 0,2 0 0 0 0,0 0-1 0 0,0 1 1 0 0,-5 10-278 0 0,-68 134-1594 0 0,56-100-511 0 0,-36 65-1936 0 0,43-79 2841 0 0</inkml:trace>
  <inkml:trace contextRef="#ctx0" brushRef="#br0" timeOffset="17791.182">16814 3822 1056 0 0,'0'-2'193'0'0,"0"-1"0"0"0,-1 1 0 0 0,1-1 0 0 0,-1 1 1 0 0,1-1-1 0 0,-1 1 0 0 0,0-1 0 0 0,0 1 0 0 0,0 0 0 0 0,-1 0 0 0 0,1-1 0 0 0,0 1 0 0 0,-1 0 0 0 0,0 0 1 0 0,1 0-1 0 0,-1 0 0 0 0,0 1 0 0 0,0-1 0 0 0,0 0 0 0 0,0 1 0 0 0,0 0 0 0 0,0-1 0 0 0,0 1 0 0 0,-1 0 1 0 0,1 0-1 0 0,0 0 0 0 0,-1 0 0 0 0,1 0-193 0 0,-124-16 1453 0 0,113 17-1036 0 0,-123 30 750 0 0,114-21-957 0 0,13-6-145 0 0,1 0 1 0 0,-1 1 0 0 0,1 0 0 0 0,0 0 0 0 0,0 1 0 0 0,0 0 0 0 0,1 0-1 0 0,0 1 1 0 0,0 0 0 0 0,0 1 0 0 0,1-1 0 0 0,0 1 0 0 0,0 0-1 0 0,0 1 1 0 0,1-1 0 0 0,1 1 0 0 0,-3 5-66 0 0,8-10 9 0 0,0 0 1 0 0,1 0-1 0 0,-1 0 0 0 0,1 0 1 0 0,0 0-1 0 0,0 0 0 0 0,0-1 1 0 0,0 1-1 0 0,0-1 1 0 0,1 0-1 0 0,-1 1 0 0 0,1-1 1 0 0,0 0-1 0 0,-1-1 0 0 0,1 1 1 0 0,0 0-1 0 0,0-1 0 0 0,0 0 1 0 0,0 1-1 0 0,0-1 0 0 0,1 0 1 0 0,-1-1-1 0 0,0 1 1 0 0,0-1-1 0 0,1 1 0 0 0,-1-1 1 0 0,0 0-1 0 0,1 0 0 0 0,-1 0 1 0 0,0-1-1 0 0,1 1 0 0 0,2-2-9 0 0,11 3-127 0 0,1-2 0 0 0,-1 0 0 0 0,0 0 0 0 0,0-2 0 0 0,0 0 0 0 0,0-1 0 0 0,-1-1 0 0 0,1-1 0 0 0,-1 0 0 0 0,0-1 0 0 0,-1 0 0 0 0,0-2-1 0 0,0 1 1 0 0,-1-2 0 0 0,0 0 0 0 0,0-1 0 0 0,-1 0 0 0 0,-1-1 0 0 0,0-1 0 0 0,0 0 0 0 0,-2 0 0 0 0,1-1 0 0 0,-2 0 0 0 0,4-7 127 0 0,0-134 536 0 0,-42 43 507 0 0,-9 21 1784 0 0,38 90-2744 0 0,-6 16 120 0 0,3 9-40 0 0,2 0 0 0 0,0 1 1 0 0,2-1-1 0 0,0 0 0 0 0,2 0 0 0 0,1 0 0 0 0,1 0 0 0 0,0-1 0 0 0,3 4-163 0 0,-6-21-3 0 0,12 51-188 0 0,4 0 1 0 0,1-2-1 0 0,3 0 0 0 0,3-1 1 0 0,30 49 190 0 0,-27-74-4175 0 0,-27-29 2630 0 0,2-16-2725 0 0,-5 8 3045 0 0</inkml:trace>
  <inkml:trace contextRef="#ctx0" brushRef="#br0" timeOffset="18213.646">16976 3713 2428 0 0,'7'-5'468'0'0,"-6"3"-374"0"0,0 0-1 0 0,1 1 1 0 0,-1-1 0 0 0,0 1 0 0 0,1 0 0 0 0,-1 0 0 0 0,1-1 0 0 0,0 1 0 0 0,-1 0 0 0 0,1 0 0 0 0,0 0-1 0 0,0 1 1 0 0,-1-1 0 0 0,1 0 0 0 0,0 1 0 0 0,0-1 0 0 0,0 1 0 0 0,0 0 0 0 0,0-1 0 0 0,0 1 0 0 0,0 0-1 0 0,0 0 1 0 0,0 0 0 0 0,0 1 0 0 0,0-1 0 0 0,0 0 0 0 0,0 1 0 0 0,0-1 0 0 0,0 1 0 0 0,-1 0 0 0 0,1-1 0 0 0,0 1-1 0 0,0 0 1 0 0,-1 0 0 0 0,1 0 0 0 0,0 1 0 0 0,-1-1 0 0 0,1 1-94 0 0,8 7 189 0 0,-1 0 1 0 0,-1 1-1 0 0,1 0 0 0 0,-2 0 0 0 0,1 1 1 0 0,-1 0-1 0 0,-1 0 0 0 0,0 1 1 0 0,-1 0-1 0 0,0 0 0 0 0,0 0 1 0 0,-2 1-1 0 0,1-1 0 0 0,-2 1 1 0 0,0 0-1 0 0,0 0 0 0 0,-1 0 1 0 0,-1 5-190 0 0,0-12 114 0 0,-1 0 0 0 0,0 0 1 0 0,0 0-1 0 0,-1 0 0 0 0,0 0 0 0 0,0 0 1 0 0,0 0-1 0 0,-1-1 0 0 0,0 1 1 0 0,0-1-1 0 0,0 0 0 0 0,-1 0 1 0 0,1 0-1 0 0,-1 0 0 0 0,0-1 1 0 0,-1 0-1 0 0,1 1 0 0 0,-1-1 1 0 0,0-1-1 0 0,0 1 0 0 0,0-1 1 0 0,0 0-1 0 0,-1 0 0 0 0,-2 1-114 0 0,6-4 162 0 0,-8-5 20 0 0,7-3-221 0 0,1 0 0 0 0,0-1 0 0 0,0 0 0 0 0,1 1 0 0 0,0-1 0 0 0,0 0 0 0 0,1 0 0 0 0,0 1 0 0 0,1-1 0 0 0,0 0 0 0 0,0 1 0 0 0,1-1 1 0 0,0 0-1 0 0,1 1 0 0 0,-1 0 0 0 0,2 0 0 0 0,-1 0 0 0 0,1 0 0 0 0,0 0 0 0 0,1 0 0 0 0,0 1 0 0 0,0 0 0 0 0,1 0 0 0 0,2-2 39 0 0,1-3-97 0 0,0 0-1 0 0,1 1 1 0 0,0-1-1 0 0,1 2 0 0 0,1 0 1 0 0,0 0-1 0 0,0 1 0 0 0,0 0 1 0 0,1 1-1 0 0,1 1 1 0 0,-1 0-1 0 0,3 0 98 0 0,-14 8 18 0 0,-1 0-1 0 0,0 0 1 0 0,0 0 0 0 0,0 0-1 0 0,0 0 1 0 0,0 0 0 0 0,-1 0-1 0 0,1 0 1 0 0,0 0 0 0 0,0 1-1 0 0,-1-1 1 0 0,1 0 0 0 0,-1 0-1 0 0,1 1 1 0 0,-1-1 0 0 0,1 1-1 0 0,-1-1 1 0 0,0 0 0 0 0,0 1-1 0 0,0-1 1 0 0,0 1 0 0 0,0-1-1 0 0,0 0 1 0 0,0 1 0 0 0,0-1-1 0 0,0 1 1 0 0,-1-1 0 0 0,1 0-1 0 0,-1 1 1 0 0,1-1 0 0 0,-1 0-1 0 0,1 1 1 0 0,-1-1 0 0 0,0 0-1 0 0,1 0 1 0 0,-1 0 0 0 0,0 0-1 0 0,0 0 1 0 0,0 0 0 0 0,0 0-1 0 0,0 0 1 0 0,0 0 0 0 0,0 0-1 0 0,-1 0 1 0 0,1 0 0 0 0,0-1-1 0 0,0 1 1 0 0,-1 0-18 0 0,-4 11 64 0 0,3-7-44 0 0,1 0-1 0 0,0 0 1 0 0,0 1 0 0 0,0-1-1 0 0,1 0 1 0 0,0 1 0 0 0,0-1-1 0 0,0 1 1 0 0,1-1 0 0 0,0 1-1 0 0,0-1 1 0 0,0 1-1 0 0,1 0 1 0 0,-1-1 0 0 0,2 1-1 0 0,-1-1 1 0 0,0 0 0 0 0,1 1-1 0 0,0-1 1 0 0,0 0 0 0 0,1 0-1 0 0,-1 0 1 0 0,1 0 0 0 0,0-1-1 0 0,0 1 1 0 0,1-1-1 0 0,-1 0 1 0 0,1 0 0 0 0,0 0-1 0 0,0 0 1 0 0,1 0 0 0 0,-1-1-1 0 0,1 0 1 0 0,0 0 0 0 0,-1 0-1 0 0,1-1 1 0 0,0 1 0 0 0,1-1-1 0 0,-1-1 1 0 0,0 1 0 0 0,1-1-1 0 0,-1 1 1 0 0,2-1-20 0 0,29 5-1043 0 0,1-2 0 0 0,0-1-1 0 0,0-1 1 0 0,0-3 0 0 0,0-1 0 0 0,0-1 0 0 0,-1-2 0 0 0,1-2 0 0 0,2-2 1043 0 0,-8 0-1330 0 0</inkml:trace>
  <inkml:trace contextRef="#ctx0" brushRef="#br0" timeOffset="18494.169">17947 3513 1792 0 0,'-4'3'6209'0'0,"24"-1"-4373"0"0,209-23-226 0 0,-75 18-6740 0 0,-126 15 2359 0 0,-31-8 1389 0 0</inkml:trace>
  <inkml:trace contextRef="#ctx0" brushRef="#br0" timeOffset="18775.812">17950 3719 1128 0 0,'0'1'223'0'0,"0"1"-1"0"0,0 0 1 0 0,0-1 0 0 0,0 1-1 0 0,0 0 1 0 0,1-1-1 0 0,-1 1 1 0 0,0-1 0 0 0,1 1-1 0 0,-1-1 1 0 0,1 1 0 0 0,0-1-1 0 0,-1 1 1 0 0,1-1 0 0 0,0 1-1 0 0,0-1 1 0 0,0 0-1 0 0,0 1 1 0 0,0-1 0 0 0,0 0-1 0 0,0 0 1 0 0,0 0 0 0 0,1 0-1 0 0,-1 0 1 0 0,0 0-1 0 0,1 0 1 0 0,-1 0 0 0 0,1-1-1 0 0,-1 1 1 0 0,1 0 0 0 0,-1-1-1 0 0,1 1 1 0 0,1-1-223 0 0,103 17 1667 0 0,-97-17-1207 0 0,185-1-291 0 0,1-25-4863 0 0,-126 13 2218 0 0,-36 2 1267 0 0</inkml:trace>
  <inkml:trace contextRef="#ctx0" brushRef="#br0" timeOffset="16664.807">15003 3618 1576 0 0,'35'-58'8892'0'0,"-17"129"-7142"0"0,120 334-333 0 0,-104-287-2122 0 0,-33-117 272 0 0,-1-1-36 0 0,-8 5-3105 0 0,7-39-1463 0 0,1 28 4551 0 0,1-7-745 0 0</inkml:trace>
  <inkml:trace contextRef="#ctx0" brushRef="#br0" timeOffset="17058.577">15584 3638 1048 0 0,'-47'36'4096'0'0,"-258"180"2294"0"0,246-146-4487 0 0,104-36-1003 0 0,210 11-150 0 0,-56-14-2450 0 0,-10 29-5012 0 0,-158-43 2737 0 0,-30-16 2647 0 0</inkml:trace>
  <inkml:trace contextRef="#ctx0" brushRef="#br0" timeOffset="-52725.038">6103 505 1228 0 0,'2'-1'62'0'0,"-1"1"38"0"0,1 0 0 0 0,-1 0 0 0 0,0 0 0 0 0,1-1 0 0 0,-1 1-1 0 0,0 0 1 0 0,1-1 0 0 0,-1 1 0 0 0,0-1 0 0 0,1 1 0 0 0,-1-1-1 0 0,0 0 1 0 0,0 1 0 0 0,0-1 0 0 0,1 0 0 0 0,-1 0 0 0 0,0 0-1 0 0,0 0 1 0 0,0 0 0 0 0,0 0 0 0 0,-1 0 0 0 0,1 0 0 0 0,0 0 0 0 0,0-1-1 0 0,-1 1 1 0 0,1 0 0 0 0,0 0 0 0 0,-1-1 0 0 0,0 1 0 0 0,1 0-1 0 0,-1-1 1 0 0,0 1 0 0 0,1-1 0 0 0,-1 1 0 0 0,0 0 0 0 0,0-1-1 0 0,0 1 1 0 0,0-1 0 0 0,-1 1 0 0 0,1 0 0 0 0,0-1 0 0 0,0 1 0 0 0,-1 0-1 0 0,1-1 1 0 0,-1 1 0 0 0,1 0 0 0 0,-1-1 0 0 0,0 1 0 0 0,1 0-1 0 0,-1 0 1 0 0,0 0 0 0 0,0 0 0 0 0,0 0 0 0 0,0 0 0 0 0,0 0-1 0 0,0 0 1 0 0,0 0 0 0 0,0 0 0 0 0,0 0 0 0 0,-1 1 0 0 0,1-1 0 0 0,0 0-1 0 0,0 1 1 0 0,-1-1 0 0 0,1 1 0 0 0,0 0 0 0 0,-1-1 0 0 0,1 1-1 0 0,-2 0-99 0 0,-16 0 139 0 0,0 2 0 0 0,-1 0-1 0 0,1 1 1 0 0,0 1-1 0 0,1 1 1 0 0,-1 1-1 0 0,1 0 1 0 0,0 1 0 0 0,1 1-1 0 0,-1 1 1 0 0,1 1-1 0 0,1 0 1 0 0,0 1-1 0 0,1 0 1 0 0,0 2 0 0 0,0-1-1 0 0,2 2 1 0 0,-1 0-1 0 0,2 1-138 0 0,8-11 11 0 0,-1 0 1 0 0,2 0-1 0 0,-1 1 0 0 0,0-1 0 0 0,1 1 0 0 0,0 0 0 0 0,0 0 0 0 0,1 0 0 0 0,-1 0 0 0 0,1 0 0 0 0,0 1 0 0 0,0-1 1 0 0,1 1-1 0 0,0-1 0 0 0,0 1 0 0 0,0 0 0 0 0,1-1 0 0 0,-1 1 0 0 0,1 0 0 0 0,1-1 0 0 0,-1 1 0 0 0,1 0 0 0 0,0 0 1 0 0,0-1-1 0 0,1 1 0 0 0,-1-1 0 0 0,1 0 0 0 0,1 1 0 0 0,-1-1 0 0 0,1 0 0 0 0,0 0 0 0 0,0 0 0 0 0,0 0 0 0 0,0-1 1 0 0,1 0-1 0 0,0 1 0 0 0,0-1 0 0 0,0 0 0 0 0,1-1 0 0 0,-1 1 0 0 0,1-1 0 0 0,0 0 0 0 0,0 0 0 0 0,0 0 1 0 0,0-1-1 0 0,0 0 0 0 0,1 0-11 0 0,23 4-282 0 0,-1-2 0 0 0,1-1 0 0 0,0-1 0 0 0,-1-1 0 0 0,1-2 0 0 0,0-1 0 0 0,0-1 0 0 0,-1-1 0 0 0,0-2 0 0 0,23-7 282 0 0,-35 9-105 0 0,4 2-80 0 0,0-1 0 0 0,-1-1 0 0 0,1 0 0 0 0,-1-2 0 0 0,0-1 0 0 0,0 0 0 0 0,0-1 0 0 0,-1-1 0 0 0,-1 0 0 0 0,1-2 0 0 0,-2 0 0 0 0,1-1 0 0 0,-2-1-1 0 0,0 0 1 0 0,0-1 0 0 0,-1 0 0 0 0,-1-1 0 0 0,0-1 0 0 0,10-17 185 0 0,-22 31 34 0 0,0-1 1 0 0,0 1-1 0 0,-1 0 1 0 0,1-1-1 0 0,-1 1 0 0 0,1-1 1 0 0,-1 1-1 0 0,0-1 0 0 0,0 1 1 0 0,0-1-1 0 0,0 1 0 0 0,0-1 1 0 0,-1 1-1 0 0,1-1 0 0 0,-1 1 1 0 0,1 0-1 0 0,-1-1 0 0 0,0 1 1 0 0,0 0-1 0 0,0-1 1 0 0,0 1-1 0 0,-1 0 0 0 0,1 0 1 0 0,0 0-1 0 0,-1 0 0 0 0,0 0 1 0 0,1 0-1 0 0,-1 1 0 0 0,0-1 1 0 0,0 1-1 0 0,0-1 0 0 0,0 1 1 0 0,0-1-1 0 0,0 1 1 0 0,-1 0-1 0 0,1 0 0 0 0,0 0 1 0 0,0 0-1 0 0,-1 1 0 0 0,1-1 1 0 0,-1 1-1 0 0,0-1-34 0 0,-115-4 1341 0 0,102 9-1256 0 0,2 1 1 0 0,-1 0-1 0 0,0 1 1 0 0,1 1-1 0 0,0 0 0 0 0,1 0 1 0 0,0 2-1 0 0,0 0 1 0 0,1 0-1 0 0,0 1 1 0 0,0 1-1 0 0,1 0 1 0 0,0 0-1 0 0,1 1 0 0 0,1 0 1 0 0,0 1-1 0 0,0 0 1 0 0,1 2-86 0 0,6-13 17 0 0,0 0-1 0 0,1 1 1 0 0,-1-1 0 0 0,1 1 0 0 0,0-1-1 0 0,-1 1 1 0 0,1 0 0 0 0,0 0 0 0 0,1-1-1 0 0,-1 1 1 0 0,0 0 0 0 0,1 0 0 0 0,0 0-1 0 0,-1-1 1 0 0,1 1 0 0 0,0 0 0 0 0,1 0 0 0 0,-1 0-1 0 0,0 0 1 0 0,1 0 0 0 0,0-1 0 0 0,-1 1-1 0 0,1 0 1 0 0,0 0 0 0 0,0-1 0 0 0,1 1-1 0 0,-1-1 1 0 0,1 1 0 0 0,-1-1 0 0 0,1 1-1 0 0,0-1 1 0 0,0 0 0 0 0,0 0 0 0 0,0 0-1 0 0,0 0 1 0 0,0 0 0 0 0,0 0 0 0 0,1-1-1 0 0,-1 1 1 0 0,1-1 0 0 0,-1 0 0 0 0,1 0 0 0 0,0 0-1 0 0,-1 0 1 0 0,1 0 0 0 0,0 0 0 0 0,0-1-1 0 0,0 1 1 0 0,0-1 0 0 0,-1 0 0 0 0,1 1-1 0 0,0-2 1 0 0,0 1 0 0 0,0 0 0 0 0,0 0-1 0 0,0-1 1 0 0,-1 0 0 0 0,1 0-17 0 0,29-10-56 0 0,0-2 1 0 0,-1-2 0 0 0,-1-1-1 0 0,-1-1 1 0 0,0-1-1 0 0,-1-2 1 0 0,22-20 55 0 0,-5 5-194 0 0,-45 35 175 0 0,0 0-26 0 0,0 0 74 0 0,31 27 40 0 0,49 90 113 0 0,-83-129-158 0 0,1 0 0 0 0,0 0 0 0 0,1 0 0 0 0,0-1 0 0 0,0 1 0 0 0,2-1 0 0 0,0 1 1 0 0,0 0-1 0 0,1-1 0 0 0,0 1 0 0 0,1 0 0 0 0,1 0 0 0 0,0 0 0 0 0,0 1 0 0 0,1-1 0 0 0,1 1 0 0 0,0 0 0 0 0,0 1 1 0 0,1-1-1 0 0,0 1 0 0 0,1 1 0 0 0,0-1 0 0 0,1 1 0 0 0,0 1-24 0 0,-2 7-14 0 0,0 0 0 0 0,0 1 0 0 0,1 0 0 0 0,-1 0 0 0 0,0 0 0 0 0,0 1 0 0 0,0 0 0 0 0,0 1 0 0 0,0 0 0 0 0,0 0 0 0 0,-1 0 0 0 0,1 1 0 0 0,-1 0 0 0 0,1 0 0 0 0,-1 1 0 0 0,0-1 0 0 0,0 1 0 0 0,0 1 0 0 0,-1-1 0 0 0,0 1 0 0 0,1 0 0 0 0,-2 0 0 0 0,1 1 0 0 0,0 0 14 0 0,108 190-479 0 0,-113-195 270 0 0,12 14-212 0 0,2-16-5078 0 0,9-13 4216 0 0</inkml:trace>
  <inkml:trace contextRef="#ctx0" brushRef="#br0" timeOffset="-52443.525">7228 385 2252 0 0,'-3'1'90'0'0,"0"1"0"0"0,1-1 0 0 0,-1 0-1 0 0,1 1 1 0 0,-1 0 0 0 0,1-1 0 0 0,-1 1-1 0 0,1 0 1 0 0,0 0 0 0 0,0 0 0 0 0,0 1-1 0 0,0-1 1 0 0,0 0 0 0 0,1 1 0 0 0,-1-1-1 0 0,1 1 1 0 0,-1 0 0 0 0,1-1 0 0 0,0 1 0 0 0,0 0-1 0 0,0 0 1 0 0,1 0 0 0 0,-1 0 0 0 0,1 0-1 0 0,-1-1 1 0 0,1 1 0 0 0,0 0 0 0 0,0 0-1 0 0,0 0 1 0 0,1 0 0 0 0,-1 0 0 0 0,1 0-1 0 0,-1 0 1 0 0,1 0 0 0 0,0 0 0 0 0,0-1 0 0 0,0 1-1 0 0,1 0 1 0 0,-1-1 0 0 0,1 1 0 0 0,-1-1-1 0 0,1 1 1 0 0,0-1 0 0 0,0 0 0 0 0,0 1-1 0 0,0-1 1 0 0,0 0 0 0 0,1-1 0 0 0,-1 1-1 0 0,1 0 1 0 0,-1-1 0 0 0,1 1 0 0 0,-1-1 0 0 0,1 0-1 0 0,1 1-89 0 0,19 17 440 0 0,-14-13-325 0 0,0 0-1 0 0,0 1 1 0 0,-1 0-1 0 0,1 0 1 0 0,-2 0-1 0 0,1 1 1 0 0,-1 1-1 0 0,0-1 1 0 0,-1 1-1 0 0,0 0 1 0 0,-1 1-1 0 0,1-1 1 0 0,-2 1-1 0 0,1 0 1 0 0,-2 0-1 0 0,1 1 1 0 0,1 8-115 0 0,-8-12 22 0 0,0 1 0 0 0,-1-1 0 0 0,1 0 1 0 0,-1-1-1 0 0,-1 1 0 0 0,1-1 0 0 0,-1 1 1 0 0,0-1-1 0 0,0-1 0 0 0,-1 1 1 0 0,0-1-1 0 0,0 0 0 0 0,0 0 0 0 0,-1-1 1 0 0,0 0-1 0 0,1 0 0 0 0,-1 0 1 0 0,-1-1-1 0 0,1 0 0 0 0,0 0 0 0 0,-1-1 1 0 0,1 0-1 0 0,-1 0 0 0 0,0-1 0 0 0,0 0 1 0 0,0-1-1 0 0,1 1 0 0 0,-1-1 1 0 0,-7-2-23 0 0,8 1-257 0 0,1-1 0 0 0,0 0 1 0 0,0 0-1 0 0,0-1 1 0 0,0 1-1 0 0,1-1 0 0 0,-1-1 1 0 0,1 1-1 0 0,-1-1 0 0 0,1 0 1 0 0,0 0-1 0 0,1 0 1 0 0,-1-1-1 0 0,1 0 0 0 0,0 0 1 0 0,0 0-1 0 0,0 0 1 0 0,1-1-1 0 0,0 1 0 0 0,0-1 1 0 0,0 0-1 0 0,1 0 0 0 0,-1 0 1 0 0,2 0-1 0 0,-1-1 1 0 0,0-4 256 0 0,-5-24-1194 0 0</inkml:trace>
  <inkml:trace contextRef="#ctx0" brushRef="#br0" timeOffset="-52019.427">7577 291 2616 0 0,'11'-18'3275'0'0,"-11"19"-3194"0"0,0-1-1 0 0,0 0 1 0 0,0 0 0 0 0,1 1 0 0 0,-1-1 0 0 0,0 0-1 0 0,0 1 1 0 0,1-1 0 0 0,-1 0 0 0 0,0 0-1 0 0,0 1 1 0 0,1-1 0 0 0,-1 0 0 0 0,0 0 0 0 0,1 1-1 0 0,-1-1 1 0 0,0 0 0 0 0,1 0 0 0 0,-1 0-1 0 0,0 0 1 0 0,1 0 0 0 0,-1 0 0 0 0,0 1 0 0 0,1-1-1 0 0,-1 0 1 0 0,1 0 0 0 0,-1 0 0 0 0,0 0 0 0 0,1 0-1 0 0,-1-1 1 0 0,0 1 0 0 0,1 0 0 0 0,-1 0-1 0 0,0 0 1 0 0,1 0 0 0 0,-1 0 0 0 0,1 0 0 0 0,-1 0-1 0 0,0-1 1 0 0,0 1 0 0 0,1 0 0 0 0,-1 0-1 0 0,0-1 1 0 0,1 1 0 0 0,-1 0 0 0 0,0 0 0 0 0,1-1-81 0 0,42 170 1332 0 0,41 129-2696 0 0,-84-284-2871 0 0,-22-3 1320 0 0,14-12 1757 0 0</inkml:trace>
  <inkml:trace contextRef="#ctx0" brushRef="#br0" timeOffset="-51049.611">7468 532 1944 0 0,'-91'14'5397'0'0,"150"-13"-3236"0"0,128-30-1531 0 0,405-36-3062 0 0,-516 62 1967 0 0,-106 18 486 0 0,-25 2 299 0 0,25-9-78 0 0,0 1 1 0 0,0 1-1 0 0,1 2 0 0 0,0 0 1 0 0,1 2-1 0 0,1 1 0 0 0,0 2 1 0 0,1 0-1 0 0,1 2 1 0 0,-20 18-243 0 0,46-37 13 0 0,0 0 0 0 0,0-1 0 0 0,1 1 0 0 0,-1 0 1 0 0,0-1-1 0 0,0 1 0 0 0,0 0 0 0 0,1 0 0 0 0,-1 0 1 0 0,0 0-1 0 0,0 0 0 0 0,0 0 0 0 0,1 0 0 0 0,-1 1 1 0 0,0-1-1 0 0,0 0 0 0 0,0 1 0 0 0,0-1 0 0 0,1 1 1 0 0,-1-1-1 0 0,0 1 0 0 0,0-1 0 0 0,0 1 0 0 0,0 0 1 0 0,0 0-1 0 0,0 0 0 0 0,-1-1 0 0 0,1 1 0 0 0,0 0 1 0 0,0 0-1 0 0,0 0 0 0 0,-1 0 0 0 0,1 0 0 0 0,-1 0 1 0 0,1 0-1 0 0,-1 0 0 0 0,1 1 0 0 0,-1-1 0 0 0,1 0 1 0 0,-1 0-1 0 0,0 0 0 0 0,0 1 0 0 0,0-1 0 0 0,0 0 1 0 0,0 0-1 0 0,0 0 0 0 0,0 1 0 0 0,0-1 0 0 0,0 0 1 0 0,0 0-1 0 0,-1 0 0 0 0,1 1 0 0 0,0-1 0 0 0,-1 0 1 0 0,1 0-1 0 0,-1 0 0 0 0,0 0 0 0 0,1 0 0 0 0,-1 0 1 0 0,0 0-1 0 0,1 0 0 0 0,-1 0 0 0 0,0 0 0 0 0,0 0 1 0 0,0 0-15 0 0,99-17 181 0 0,163-48-4 0 0,-259 63-183 0 0,8 27-16 0 0,-9-26-76 0 0,-1-1-1 0 0,0 1 1 0 0,0 0 0 0 0,1 0-1 0 0,-1-1 1 0 0,0 1 0 0 0,1 0 0 0 0,-1 0-1 0 0,0 0 1 0 0,1-1 0 0 0,-1 1-1 0 0,0 0 1 0 0,1 0 0 0 0,-1 0 0 0 0,0 0-1 0 0,1 0 1 0 0,-1 0 0 0 0,1 0 0 0 0,-1 0-1 0 0,0 0 1 0 0,1 0 0 0 0,-1 0-1 0 0,1 0 1 0 0,-1 0 0 0 0,0 0 0 0 0,1 0-1 0 0,-1 0 1 0 0,0 0 0 0 0,1 0-1 0 0,-1 0 1 0 0,0 1 0 0 0,1-1 0 0 0,-1 0-1 0 0,0 0 1 0 0,1 0 0 0 0,-1 1 0 0 0,0-1-1 0 0,1 0 1 0 0,-1 1 0 0 0,0-1-1 0 0,0 0 1 0 0,0 0 0 0 0,1 1 0 0 0,-1-1-1 0 0,0 1 100 0 0,34-39-3861 0 0,-25 24 2651 0 0</inkml:trace>
  <inkml:trace contextRef="#ctx0" brushRef="#br0" timeOffset="-50410.566">8518 441 1316 0 0,'5'2'233'0'0,"-1"1"-1"0"0,1 0 1 0 0,0 0 0 0 0,-1 0 0 0 0,0 0-1 0 0,1 1 1 0 0,-1-1 0 0 0,-1 1-1 0 0,1 0 1 0 0,0 1 0 0 0,-1-1-1 0 0,0 1 1 0 0,0-1 0 0 0,0 1-1 0 0,-1 0 1 0 0,0 0 0 0 0,0 0 0 0 0,0 0-1 0 0,0 0 1 0 0,-1 1 0 0 0,0-1-1 0 0,0 0 1 0 0,0 3-233 0 0,-1-7 427 0 0,-2 33 2148 0 0,2-35-2541 0 0,1 0 1 0 0,0 0-1 0 0,0 0 1 0 0,0 0-1 0 0,0 0 1 0 0,-1 0-1 0 0,1 0 0 0 0,-1 0 1 0 0,1 0-1 0 0,-1 0 1 0 0,1-1-1 0 0,-1 1 1 0 0,1 0-1 0 0,-1 0 1 0 0,0 0-1 0 0,0-1 1 0 0,0 1-1 0 0,0 0 1 0 0,0 0-1 0 0,0-1 1 0 0,0 1-1 0 0,0 0 1 0 0,0 0-1 0 0,0-1 1 0 0,-1 1-1 0 0,1 0 1 0 0,0 0-1 0 0,-1 0 1 0 0,1 0-1 0 0,-1 0 1 0 0,0-1-1 0 0,1 1 1 0 0,-1 0-1 0 0,0 0 1 0 0,1 0-1 0 0,-1 0 1 0 0,0 1-1 0 0,0-1 1 0 0,0 0-1 0 0,0 0 1 0 0,0 0-1 0 0,0 1 1 0 0,0-1-1 0 0,0 1 1 0 0,0-1-1 0 0,-1 1 1 0 0,1-1-1 0 0,0 1 1 0 0,0-1-1 0 0,0 1 1 0 0,-1 0-1 0 0,1 0 1 0 0,0 0-1 0 0,0 0 1 0 0,0 0-1 0 0,-1 0 1 0 0,1 0-1 0 0,0 0 1 0 0,0 0-1 0 0,-1 0 1 0 0,1 1-1 0 0,0-1 0 0 0,0 0 1 0 0,0 1-1 0 0,0-1 1 0 0,-1 1-1 0 0,1 0-34 0 0,2-5-17 0 0,0 0-1 0 0,0 0 0 0 0,0 0 0 0 0,1 1 1 0 0,-1-1-1 0 0,1 1 0 0 0,0-1 1 0 0,0 1-1 0 0,1-1 0 0 0,-1 1 0 0 0,0 0 1 0 0,1 0-1 0 0,0 0 0 0 0,0 1 0 0 0,0-1 1 0 0,0 1-1 0 0,0-1 0 0 0,1 1 0 0 0,-1 0 1 0 0,1 0-1 0 0,-1 0 0 0 0,1 1 0 0 0,0-1 1 0 0,0 1-1 0 0,0 0 0 0 0,0 0 0 0 0,-1 1 1 0 0,1-1-1 0 0,0 1 0 0 0,0-1 1 0 0,0 1-1 0 0,0 1 0 0 0,4-1 18 0 0,140 104-154 0 0,-70-40 102 0 0,-73-62-52 0 0,1-1-1 0 0,0 0 1 0 0,-1 0 0 0 0,1 0-1 0 0,0-1 1 0 0,0 0 0 0 0,-1 0-1 0 0,1-1 1 0 0,0 1 0 0 0,-1-1-1 0 0,1-1 1 0 0,0 1 0 0 0,-1-1-1 0 0,1 0 1 0 0,-1 0 0 0 0,0 0 0 0 0,0-1-1 0 0,0 0 1 0 0,0 0 0 0 0,0 0-1 0 0,0 0 1 0 0,-1-1 0 0 0,0 0-1 0 0,0 0 1 0 0,2-2 104 0 0,-2 2-150 0 0,18-19 29 0 0,-1-1 0 0 0,-1 0 0 0 0,-1-2 0 0 0,-2-1-1 0 0,0 0 1 0 0,-2-1 0 0 0,-1 0 0 0 0,-1-1 0 0 0,-2-1 0 0 0,-1 0 0 0 0,-1-1 0 0 0,3-21 121 0 0,-7 35 307 0 0,13-82 3420 0 0,-18 99-3690 0 0,-1 1 1 0 0,1 0 0 0 0,0-1-1 0 0,-1 1 1 0 0,1-1 0 0 0,-1 1-1 0 0,1-1 1 0 0,0 1 0 0 0,-1-1-1 0 0,1 1 1 0 0,-1-1 0 0 0,1 1 0 0 0,-1-1-1 0 0,0 0 1 0 0,1 1 0 0 0,-1-1-1 0 0,1 0 1 0 0,-1 0 0 0 0,0 1-1 0 0,1-1 1 0 0,-1 0 0 0 0,0 0-1 0 0,1 0 1 0 0,-1 0 0 0 0,0 0-1 0 0,1 0 1 0 0,-1 0 0 0 0,0 0-1 0 0,1 0 1 0 0,-1 0 0 0 0,1 0-1 0 0,-1 0 1 0 0,0 0 0 0 0,1 0-1 0 0,-1-1 1 0 0,0 1 0 0 0,1 0 0 0 0,-1-1-1 0 0,1 1 1 0 0,-1 0 0 0 0,0-1-1 0 0,1 1 1 0 0,-1-1 0 0 0,1 1-1 0 0,0 0 1 0 0,-1-1 0 0 0,1 0-1 0 0,-1 1 1 0 0,1-1 0 0 0,0 1-1 0 0,-1-1 1 0 0,1 1 0 0 0,0-1-1 0 0,-1 0 1 0 0,1 1 0 0 0,0-1-1 0 0,0 1 1 0 0,0-1 0 0 0,0 0 0 0 0,-1 1-1 0 0,1-1 1 0 0,0 0 0 0 0,0 1-1 0 0,1-2-37 0 0,-11 208 876 0 0,60 29-890 0 0,-47-218-185 0 0,10 80-1917 0 0,-42-56-3222 0 0,-21-43 1712 0 0,15-12 2568 0 0</inkml:trace>
  <inkml:trace contextRef="#ctx0" brushRef="#br0" timeOffset="-50176.955">8881 450 2796 0 0,'1'-5'305'0'0,"1"-1"0"0"0,0 1 0 0 0,0 0 0 0 0,1 0 0 0 0,0 0 0 0 0,0 0 0 0 0,0 1 0 0 0,0-1 0 0 0,0 1 0 0 0,1 0 0 0 0,0 0 0 0 0,0 0 0 0 0,0 0 0 0 0,0 1 0 0 0,1-1 0 0 0,0 1 0 0 0,-1 0 0 0 0,1 1 0 0 0,3-2-305 0 0,12-6 193 0 0,0 0 0 0 0,1 2-1 0 0,0 0 1 0 0,0 1 0 0 0,1 2 0 0 0,-1 0 0 0 0,1 1 0 0 0,8 0-193 0 0,181-4-6367 0 0,-194 8 5356 0 0,-5 0-201 0 0</inkml:trace>
  <inkml:trace contextRef="#ctx0" brushRef="#br0" timeOffset="-49833.521">8447 495 1036 0 0,'1'-1'99'0'0,"-1"0"-1"0"0,0 0 1 0 0,1 0-1 0 0,-1 0 1 0 0,1 0-1 0 0,-1 0 1 0 0,1 0 0 0 0,0 0-1 0 0,-1 0 1 0 0,1 0-1 0 0,0 0 1 0 0,0 1-1 0 0,-1-1 1 0 0,1 0-1 0 0,0 1 1 0 0,0-1 0 0 0,0 0-1 0 0,0 1 1 0 0,0-1-1 0 0,0 1 1 0 0,0-1-1 0 0,0 1 1 0 0,0 0-1 0 0,0-1 1 0 0,0 1-1 0 0,0 0 1 0 0,0 0 0 0 0,1 0-1 0 0,-1 0 1 0 0,0 0-1 0 0,0 0 1 0 0,0 0-1 0 0,0 0 1 0 0,0 0-1 0 0,0 1 1 0 0,0-1 0 0 0,0 0-1 0 0,1 1 1 0 0,-1-1-1 0 0,0 1 1 0 0,0-1-1 0 0,-1 1 1 0 0,1-1-1 0 0,0 1 1 0 0,0 0 0 0 0,0-1-1 0 0,0 1 1 0 0,0 0-1 0 0,-1 0 1 0 0,1 0-1 0 0,0-1 1 0 0,-1 1-1 0 0,1 0 1 0 0,-1 0 0 0 0,1 0-1 0 0,0 1-98 0 0,29 59 1098 0 0,-10 116 933 0 0,-19-173-2097 0 0,0-1 1 0 0,0 0 0 0 0,0 1 0 0 0,1-1-1 0 0,-1 0 1 0 0,1 0 0 0 0,0 0 0 0 0,-1 0-1 0 0,2 0 1 0 0,-1 0 0 0 0,0 0 0 0 0,0-1-1 0 0,1 1 1 0 0,-1-1 0 0 0,1 0 0 0 0,0 1-1 0 0,0-1 1 0 0,0-1 0 0 0,0 1 0 0 0,0 0-1 0 0,0-1 1 0 0,0 1 0 0 0,1-1 0 0 0,-1 0-1 0 0,0 0 1 0 0,1 0 0 0 0,-1-1 0 0 0,1 1-1 0 0,-1-1 1 0 0,1 0 0 0 0,-1 0 0 0 0,1 0-1 0 0,-1 0 1 0 0,1-1 0 0 0,-1 1 0 0 0,1-1-1 0 0,-1 0 1 0 0,1 0 0 0 0,-1 0 0 0 0,0-1-1 0 0,0 1 1 0 0,0-1 0 0 0,0 0 0 0 0,0 0-1 0 0,0 0 1 0 0,0 0 0 0 0,0 0 0 0 0,-1 0-1 0 0,1-1 1 0 0,0-1 65 0 0,87-47-3913 0 0,-60 30 2717 0 0</inkml:trace>
  <inkml:trace contextRef="#ctx0" brushRef="#br0" timeOffset="-54624.178">3808 436 2068 0 0,'13'-13'4436'0'0,"-15"24"-1403"0"0,-6 23-2406 0 0,10 8-628 0 0,2 0-1 0 0,1 0 1 0 0,3-1-1 0 0,1 1 0 0 0,2-2 1 0 0,1 0-1 0 0,3 0 1 0 0,1-1-1 0 0,15 25 2 0 0,-28-57-133 0 0,-2-5-7 0 0,0-1 0 0 0,0 1 0 0 0,-1 0 0 0 0,1-1 0 0 0,-1 1 0 0 0,1 0 0 0 0,-1 0 0 0 0,1-1 0 0 0,-1 1 1 0 0,0 0-1 0 0,0 0 0 0 0,0-1 0 0 0,0 1 0 0 0,0 0 0 0 0,0 0 0 0 0,-1 0 0 0 0,1-1 0 0 0,-1 1 0 0 0,1 0 0 0 0,-1 0 0 0 0,1-1 0 0 0,-1 1 0 0 0,0-1 0 0 0,0 1 0 0 0,0-1 0 0 0,0 1 1 0 0,0-1-1 0 0,0 1 0 0 0,0-1 0 0 0,-1 0 0 0 0,1 1 0 0 0,0-1 0 0 0,-1 0 0 0 0,1 0 0 0 0,-1 0 0 0 0,1 0 0 0 0,-1 0 0 0 0,0-1 0 0 0,1 1 0 0 0,-1 0 0 0 0,0-1 0 0 0,1 1 0 0 0,-1-1 1 0 0,0 0-1 0 0,0 1 0 0 0,0-1 140 0 0,-15 0-1184 0 0</inkml:trace>
  <inkml:trace contextRef="#ctx0" brushRef="#br0" timeOffset="-53847.605">3533 756 2572 0 0,'31'-46'4212'0'0,"54"1"-2627"0"0,298-39 333 0 0,-376 83-1884 0 0,-1 0 0 0 0,1 0 0 0 0,0-1 0 0 0,0 0 0 0 0,-1 0 0 0 0,1-1 0 0 0,-1 0-1 0 0,0 0 1 0 0,0 0 0 0 0,0-1 0 0 0,0 0 0 0 0,-1 0 0 0 0,1 0 0 0 0,-1-1 0 0 0,0 0 0 0 0,0 0 0 0 0,-1 0 0 0 0,0-1 0 0 0,0 1 0 0 0,0-1 0 0 0,0 0 0 0 0,-1 0 0 0 0,0 0-1 0 0,0-1 1 0 0,-1 1 0 0 0,0-1 0 0 0,0 1 0 0 0,0-1 0 0 0,-1 0 0 0 0,0 0 0 0 0,0-1-34 0 0,-17 110 34 0 0,9 412 132 0 0,35-530-383 0 0,44-143-1532 0 0,-1 193 935 0 0,-58-27 853 0 0,1-1 0 0 0,1 0 0 0 0,-1-1 0 0 0,1-1 0 0 0,0 0 0 0 0,0-1 0 0 0,0 0 0 0 0,0-2 0 0 0,1 1 0 0 0,-1-2 0 0 0,1 0 0 0 0,-1-1 0 0 0,0-1 0 0 0,13-2-39 0 0,16-5 57 0 0,-1-2-1 0 0,0-1 1 0 0,-1-3 0 0 0,0-1-1 0 0,-1-2 1 0 0,13-9-57 0 0,7-47-139 0 0,-61 72 143 0 0,1 0 1 0 0,-1 0-1 0 0,1-1 1 0 0,-1 1-1 0 0,0 0 0 0 0,0 0 1 0 0,0 0-1 0 0,0 0 0 0 0,-1-1 1 0 0,1 1-1 0 0,0 0 1 0 0,-1 0-1 0 0,1 0 0 0 0,-1 0 1 0 0,0 0-1 0 0,0 0 1 0 0,0 0-1 0 0,0 0 0 0 0,0 0 1 0 0,0 0-1 0 0,0 1 0 0 0,-1-1 1 0 0,1 0-1 0 0,-1 1 1 0 0,1-1-1 0 0,-1 1 0 0 0,0-1 1 0 0,1 1-1 0 0,-1 0 0 0 0,0 0 1 0 0,0 0-1 0 0,0 0 1 0 0,0 0-1 0 0,0 0 0 0 0,0 0 1 0 0,0 1-1 0 0,0-1 0 0 0,0 1 1 0 0,-1 0-1 0 0,1-1 1 0 0,-1 1-5 0 0,-5-2 25 0 0,1 0 1 0 0,0 1-1 0 0,-1-1 1 0 0,1 1-1 0 0,0 1 1 0 0,-1 0-1 0 0,1 0 1 0 0,-1 0 0 0 0,1 1-1 0 0,-1 0 1 0 0,1 0-1 0 0,0 1 1 0 0,-1 0-1 0 0,1 0 1 0 0,0 1-1 0 0,0 0 1 0 0,1 0-1 0 0,-1 1 1 0 0,1-1 0 0 0,-1 2-1 0 0,1-1 1 0 0,0 1-1 0 0,1-1 1 0 0,-1 1-1 0 0,1 1 1 0 0,0-1-1 0 0,0 1 1 0 0,1 0 0 0 0,0 0-1 0 0,0 1 1 0 0,0-1-1 0 0,0 1 1 0 0,1 0-1 0 0,1 0 1 0 0,-1 0-1 0 0,1 0 1 0 0,-1 5-26 0 0,5-5-2 0 0,1-1 0 0 0,0 0 0 0 0,1 0 0 0 0,-1 0 0 0 0,1 0 0 0 0,0 0 1 0 0,1-1-1 0 0,-1 0 0 0 0,1 0 0 0 0,0 0 0 0 0,0 0 0 0 0,1-1 0 0 0,-1 0 0 0 0,1 0 0 0 0,0 0 0 0 0,0-1 0 0 0,1 0 2 0 0,170 61-1789 0 0,7-49-4196 0 0,-167-15 4601 0 0</inkml:trace>
  <inkml:trace contextRef="#ctx0" brushRef="#br0" timeOffset="-56637.607">1136 658 1268 0 0,'0'0'400'0'0,"4"-34"2811"0"0,18 16-2285 0 0,-19-6 1236 0 0,0 39-1020 0 0,10 102-954 0 0,6 0 0 0 0,4-1 1 0 0,30 83-189 0 0,-11-55-48 0 0,-79-170-4123 0 0,3-18 1710 0 0,16 19 1263 0 0</inkml:trace>
  <inkml:trace contextRef="#ctx0" brushRef="#br0" timeOffset="-56387.393">1082 637 1280 0 0,'16'-42'5824'0'0,"57"4"-5431"0"0,-65 35 5 0 0,248-66-197 0 0,-81 55-5355 0 0,-158 14 4044 0 0</inkml:trace>
  <inkml:trace contextRef="#ctx0" brushRef="#br0" timeOffset="-56062.44">1117 894 1048 0 0,'77'7'4261'0'0,"35"-21"-2905"0"0,-27 1-538 0 0,291-18 1195 0 0,-375 31-1996 0 0,0 1 0 0 0,1 0 0 0 0,-1-1 0 0 0,0 1 0 0 0,1 0 1 0 0,-1-1-1 0 0,0 1 0 0 0,0 0 0 0 0,0 0 0 0 0,0 0 0 0 0,0 0 1 0 0,0 0-1 0 0,0 1 0 0 0,0-1 0 0 0,0 0 0 0 0,0 0 0 0 0,0 1 1 0 0,-1-1-1 0 0,1 0 0 0 0,-1 1 0 0 0,1-1 0 0 0,-1 0 0 0 0,1 1 1 0 0,-1-1-1 0 0,0 1 0 0 0,0-1 0 0 0,0 1 0 0 0,0-1 0 0 0,0 1 1 0 0,0-1-1 0 0,0 1 0 0 0,0-1 0 0 0,0 0 0 0 0,-1 1 0 0 0,1-1 1 0 0,-1 1-1 0 0,1 0-17 0 0,-1 7 35 0 0,1-9-19 0 0,3 29 136 0 0,9-10-430 0 0,15 30-106 0 0,-19-18-4934 0 0,-8-31 4131 0 0,0 0 88 0 0</inkml:trace>
  <inkml:trace contextRef="#ctx0" brushRef="#br0" timeOffset="-55857.569">1760 607 2612 0 0,'8'-9'1124'0'0,"-1"0"-200"0"0,-3 3-140 0 0,0 0-163 0 0,-3 0-201 0 0,2 3-144 0 0,1 0-36 0 0,-3-1-232 0 0,1 2-4 0 0,-1 1-276 0 0,3 1-144 0 0,-1-2 36 0 0,-2 2-405 0 0,3 2 65 0 0,-1-1 52 0 0,0 2-552 0 0,0 0-64 0 0</inkml:trace>
  <inkml:trace contextRef="#ctx0" brushRef="#br0" timeOffset="-55403.784">1995 700 1060 0 0,'125'302'5895'0'0,"-97"-200"-3424"0"0,-28-116-2395 0 0,1 0 1 0 0,0 1 0 0 0,1-1 0 0 0,1 1-1 0 0,0-1 1 0 0,1 1 0 0 0,1 0 0 0 0,0 0 0 0 0,0 1-1 0 0,1-1 1 0 0,4-3-77 0 0,3-16-147 0 0,-12 30 121 0 0,-1 0 0 0 0,1 1 1 0 0,-1-1-1 0 0,1 0 0 0 0,-1 1 1 0 0,1-1-1 0 0,0 0 0 0 0,0 1 0 0 0,0-1 1 0 0,0 1-1 0 0,0-1 0 0 0,0 1 1 0 0,0 0-1 0 0,0-1 0 0 0,0 1 0 0 0,1 0 1 0 0,-1 0-1 0 0,1 0 0 0 0,-1 0 0 0 0,1 0 1 0 0,-1 0-1 0 0,1 0 0 0 0,-1 1 1 0 0,1-1-1 0 0,0 0 0 0 0,0 1 0 0 0,-1-1 1 0 0,1 1-1 0 0,0 0 0 0 0,0 0 1 0 0,-1 0-1 0 0,1 0 0 0 0,0 0 0 0 0,0 0 1 0 0,-1 0-1 0 0,1 0 0 0 0,0 1 0 0 0,0-1 1 0 0,-1 1-1 0 0,1-1 0 0 0,0 1 1 0 0,-1-1-1 0 0,1 1 0 0 0,0 0 0 0 0,-1 0 1 0 0,1 0-1 0 0,-1 0 0 0 0,0 0 1 0 0,1 0-1 0 0,-1 1 0 0 0,0-1 0 0 0,0 0 1 0 0,1 1-1 0 0,-1-1 0 0 0,0 1 0 0 0,0-1 1 0 0,-1 1-1 0 0,1-1 0 0 0,0 1 1 0 0,-1 0-1 0 0,1-1 0 0 0,0 2 26 0 0,3 6-36 0 0,2 0 0 0 0,-1-1 1 0 0,1 1-1 0 0,0-1 0 0 0,1 0 0 0 0,0-1 0 0 0,0 1 0 0 0,1-2 0 0 0,0 1 0 0 0,0-1 1 0 0,0 0-1 0 0,1 0 0 0 0,0-1 0 0 0,0-1 0 0 0,0 1 0 0 0,1-1 0 0 0,0-1 1 0 0,-1 0-1 0 0,1 0 0 0 0,0-1 0 0 0,0 0 0 0 0,1-1 0 0 0,-1 0 0 0 0,4-1 36 0 0,15-2-558 0 0,-1-1 0 0 0,1-2-1 0 0,-1-1 1 0 0,-1-1 0 0 0,1-1-1 0 0,-1-1 1 0 0,2-3 558 0 0,-18 7-659 0 0</inkml:trace>
  <inkml:trace contextRef="#ctx0" brushRef="#br0" timeOffset="-55016.585">2748 958 1756 0 0,'-16'-1'190'0'0,"1"0"0"0"0,0 1 0 0 0,-1 0 0 0 0,1 1 0 0 0,0 1 0 0 0,0 0 0 0 0,0 1 0 0 0,0 1 0 0 0,0 0 0 0 0,1 1 0 0 0,-1 1 0 0 0,1 0 0 0 0,1 1 0 0 0,-1 0 0 0 0,1 1 0 0 0,0 1 0 0 0,1 0 0 0 0,0 1 0 0 0,1 0 0 0 0,0 1 0 0 0,0 0 0 0 0,1 0 0 0 0,-1 3-190 0 0,10-11 29 0 0,0-1-1 0 0,0 1 1 0 0,0 0 0 0 0,0-1 0 0 0,0 1-1 0 0,1 0 1 0 0,-1 0 0 0 0,1 0 0 0 0,0-1-1 0 0,0 1 1 0 0,0 0 0 0 0,0 0 0 0 0,1 0-1 0 0,-1-1 1 0 0,1 1 0 0 0,-1 0-1 0 0,1 0 1 0 0,0-1 0 0 0,0 1 0 0 0,0-1-1 0 0,0 1 1 0 0,1-1 0 0 0,-1 1 0 0 0,1-1-1 0 0,0 0 1 0 0,-1 1 0 0 0,1-1 0 0 0,0 0-1 0 0,0 0 1 0 0,0-1 0 0 0,1 1 0 0 0,-1 0-1 0 0,0-1 1 0 0,1 1 0 0 0,-1-1 0 0 0,1 0-1 0 0,-1 1 1 0 0,1-1 0 0 0,0-1-1 0 0,-1 1 1 0 0,1 0 0 0 0,0-1 0 0 0,0 1-1 0 0,-1-1 1 0 0,1 0 0 0 0,0 0 0 0 0,0 0-1 0 0,0 0 1 0 0,0 0 0 0 0,-1-1 0 0 0,1 1-1 0 0,0-1 1 0 0,0 0 0 0 0,-1 0 0 0 0,1 0-1 0 0,-1 0 1 0 0,3-1-29 0 0,12-3 5 0 0,1-1-1 0 0,-1-1 1 0 0,0 0 0 0 0,-1-2-1 0 0,1 1 1 0 0,-2-2 0 0 0,1 0-1 0 0,-1-1 1 0 0,-1-1-1 0 0,0 0 1 0 0,-1-1 0 0 0,0 0-1 0 0,-1-1 1 0 0,0 0 0 0 0,-1-1-1 0 0,-1-1 1 0 0,0 1 0 0 0,-1-2-1 0 0,-1 1 1 0 0,-1-1 0 0 0,0 0-1 0 0,-1-1 1 0 0,-1 1-1 0 0,0-1 1 0 0,-2 0 0 0 0,0-1-1 0 0,-1 1 1 0 0,-1-3-5 0 0,1-7 171 0 0,-2-1 0 0 0,-1 1 0 0 0,-1 0 0 0 0,-2-1 0 0 0,0 1 0 0 0,-2 1 0 0 0,-3-6-171 0 0,7 24 132 0 0,-2 0 0 0 0,1 0 0 0 0,-1 1 0 0 0,-1-1 0 0 0,1 1 1 0 0,-1 0-1 0 0,-1 0 0 0 0,0 0 0 0 0,0 1 0 0 0,0 0 0 0 0,-1 0 0 0 0,0 0 0 0 0,0 1 0 0 0,-1 0 1 0 0,0 1-1 0 0,0 0 0 0 0,0 0 0 0 0,0 0 0 0 0,-9-2-132 0 0,-15 30 600 0 0,30-17-591 0 0,-1 0 0 0 0,1 0 0 0 0,1 0 0 0 0,-1 0 0 0 0,1 0 0 0 0,0 1 0 0 0,1-1 1 0 0,-1 0-1 0 0,1 1 0 0 0,1-1 0 0 0,-1 1 0 0 0,1-1 0 0 0,0 0 0 0 0,1 1 0 0 0,-1-1 0 0 0,1 0 0 0 0,0 0 0 0 0,1 0 0 0 0,0 1-9 0 0,-1 0-20 0 0,80 185-2720 0 0,-4-13-3395 0 0,-68-146 4965 0 0</inkml:trace>
  <inkml:trace contextRef="#ctx0" brushRef="#br0" timeOffset="-48601.498">8303 528 1172 0 0,'16'-3'2252'0'0,"-16"2"-2248"0"0,1 0 43 0 0,-1-1 0 0 0,1 1 0 0 0,-1-1-1 0 0,0 1 1 0 0,0-1 0 0 0,0 1 0 0 0,1-1-1 0 0,-2 0 1 0 0,1 1 0 0 0,0-1 0 0 0,0 1-1 0 0,0-1 1 0 0,-1 1 0 0 0,1-1 0 0 0,-1 1 0 0 0,1-1-1 0 0,-1 1 1 0 0,1-1 0 0 0,-1 1 0 0 0,0-1-1 0 0,0 1 1 0 0,0 0 0 0 0,0 0 0 0 0,0-1-1 0 0,0 1 1 0 0,0 0 0 0 0,0 0 0 0 0,0 0-1 0 0,-1 0 1 0 0,1 0 0 0 0,0 0 0 0 0,-1 1 0 0 0,1-1-1 0 0,-1 0 1 0 0,1 1 0 0 0,0-1 0 0 0,-1 1-1 0 0,0-1 1 0 0,1 1 0 0 0,-1 0 0 0 0,1-1-1 0 0,-1 1 1 0 0,1 0 0 0 0,-1 0 0 0 0,0 0-1 0 0,1 1 1 0 0,-1-1 0 0 0,1 0 0 0 0,-1 0 0 0 0,1 1-47 0 0,-10-2 110 0 0,0 1 0 0 0,0 0 0 0 0,1 1 0 0 0,-1 0 0 0 0,0 1 0 0 0,1 0 0 0 0,-1 1 0 0 0,1 0 0 0 0,0 0 0 0 0,0 1 0 0 0,0 0 0 0 0,0 1 0 0 0,1 0 0 0 0,0 1 0 0 0,0 0 0 0 0,0 0 0 0 0,1 1 0 0 0,0 0 0 0 0,-4 5-110 0 0,3-4 67 0 0,0 1 1 0 0,1 0-1 0 0,0 0 1 0 0,1 1-1 0 0,0 0 1 0 0,0 0-1 0 0,1 1 1 0 0,1-1-1 0 0,-1 2 1 0 0,2-1-1 0 0,0 0 1 0 0,0 1-1 0 0,1 0 1 0 0,0 0-1 0 0,1 0 1 0 0,0 10-68 0 0,3-17 30 0 0,0 0 0 0 0,1 0 0 0 0,0 0 0 0 0,0 0 0 0 0,0 0 0 0 0,0-1 0 0 0,1 1 1 0 0,0-1-1 0 0,0 0 0 0 0,0 0 0 0 0,0 0 0 0 0,1 0 0 0 0,0 0 0 0 0,-1-1 0 0 0,1 0 0 0 0,0 1 0 0 0,1-1 0 0 0,-1-1 1 0 0,1 1-1 0 0,-1-1 0 0 0,1 0 0 0 0,0 0 0 0 0,0 0 0 0 0,0 0 0 0 0,0-1 0 0 0,0 0 0 0 0,0 0 0 0 0,0 0 0 0 0,0-1 1 0 0,1 0-31 0 0,3 1-25 0 0,1 0 1 0 0,-1-1 0 0 0,0-1-1 0 0,1 0 1 0 0,-1 0 0 0 0,0 0-1 0 0,0-1 1 0 0,0-1 0 0 0,0 1-1 0 0,0-1 1 0 0,-1-1 0 0 0,1 0-1 0 0,-1 0 1 0 0,0-1 0 0 0,0 0-1 0 0,0 0 1 0 0,-1 0 0 0 0,0-1-1 0 0,0-1 1 0 0,0 1 0 0 0,-1-1-1 0 0,0 0 1 0 0,0 0 0 0 0,-1-1-1 0 0,0 0 1 0 0,0 0 0 0 0,-1 0-1 0 0,0 0 1 0 0,0-1 0 0 0,-1 0-1 0 0,0 0 1 0 0,-1 1 0 0 0,0-2-1 0 0,1-7 25 0 0,15-154 159 0 0,-18 170-143 0 0,25 58 210 0 0,-1-19-274 0 0,-11-14 146 0 0,2-1 0 0 0,1 0 1 0 0,0-1-1 0 0,2 0 0 0 0,0-2 0 0 0,2 0 0 0 0,19 15-98 0 0,-32-30-163 0 0,0 0 0 0 0,0-1 0 0 0,1 0 1 0 0,0-1-1 0 0,0 1 0 0 0,0-1 0 0 0,0-1 1 0 0,0 0-1 0 0,0 0 0 0 0,1 0 0 0 0,-1-1 1 0 0,1 0-1 0 0,-1-1 0 0 0,1 0 0 0 0,0 0 1 0 0,-1-1-1 0 0,1 0 0 0 0,0-1 163 0 0,115-36-3864 0 0,-91 23 2662 0 0</inkml:trace>
  <inkml:trace contextRef="#ctx0" brushRef="#br0" timeOffset="-47244.571">11123 96 1848 0 0,'2'-3'598'0'0,"9"-8"70"0"0,-8 8-9 0 0,-3 3-86 0 0,0 0-44 0 0,16-4 488 0 0,-15 3-905 0 0,0 0-1 0 0,0 0 1 0 0,0 0 0 0 0,0 0 0 0 0,0 0-1 0 0,0 0 1 0 0,0 0 0 0 0,-1 0 0 0 0,1 0-1 0 0,0 0 1 0 0,-1 0 0 0 0,1-1 0 0 0,-1 1 0 0 0,1 0-1 0 0,-1-1 1 0 0,1 1 0 0 0,-1 0 0 0 0,0-1-1 0 0,0 1 1 0 0,0 0 0 0 0,0-1 0 0 0,0 1-1 0 0,0 0 1 0 0,0-1 0 0 0,0 1 0 0 0,0 0-1 0 0,-1-1 1 0 0,1 1 0 0 0,0 0 0 0 0,-1-1-1 0 0,1 1 1 0 0,-1 0 0 0 0,0 0 0 0 0,1-1-1 0 0,-1 1 1 0 0,0 0 0 0 0,0 0 0 0 0,0 0 0 0 0,0 0-1 0 0,0 0 1 0 0,0 0 0 0 0,0 0 0 0 0,0 1-1 0 0,0-1 1 0 0,0 0 0 0 0,0 0 0 0 0,0 1-1 0 0,-1-1 1 0 0,1 1 0 0 0,0-1 0 0 0,-1 1-1 0 0,1 0 1 0 0,0-1 0 0 0,-1 1 0 0 0,1 0-1 0 0,-1 0-111 0 0,-13-18 1918 0 0,5 38-1119 0 0,4 43-575 0 0,2 0-1 0 0,4 0 1 0 0,2 0-1 0 0,3 0 1 0 0,3 0-1 0 0,2-1 1 0 0,5 9-224 0 0,20 125 836 0 0,-28-183 73 0 0,-4-34-1587 0 0,1 0-134 0 0,89-223-13377 0 0,-89 231 13003 0 0</inkml:trace>
  <inkml:trace contextRef="#ctx0" brushRef="#br0" timeOffset="-46949.429">11167 391 1860 0 0,'-2'-20'3677'0'0,"22"-18"-2806"0"0,-15 31-428 0 0,16-18-61 0 0,1 1-1 0 0,1 1 0 0 0,1 1 1 0 0,1 1-1 0 0,0 1 1 0 0,2 2-1 0 0,0 0 0 0 0,2 2 1 0 0,-1 1-1 0 0,2 1 0 0 0,0 2 1 0 0,0 1-1 0 0,1 1 0 0 0,23-4-381 0 0,14 1 410 0 0,-66 12-392 0 0,-2 1-46 0 0,-1 21-774 0 0,-15-10-7 0 0,0-1-1 0 0,0 0 1 0 0,-1-2-1 0 0,0 0 1 0 0,-1 0-1 0 0,0-2 1 0 0,0 0-1 0 0,0-1 1 0 0,-1-1-1 0 0,-9 1 810 0 0,0 1-1083 0 0,-8 2-287 0 0</inkml:trace>
  <inkml:trace contextRef="#ctx0" brushRef="#br0" timeOffset="-46696.737">11111 328 1368 0 0,'10'26'6214'0'0,"217"105"-1413"0"0,-99-68-3589 0 0,23 29-285 0 0,100 51-3741 0 0,-250-142 2669 0 0,-1-1-1 0 0,1 0 1 0 0,-1 0-1 0 0,1 1 1 0 0,0-1-1 0 0,-1 0 0 0 0,1 0 1 0 0,0 0-1 0 0,-1 0 1 0 0,1 0-1 0 0,-1 0 0 0 0,1 0 1 0 0,0 0-1 0 0,-1 0 1 0 0,1 0-1 0 0,0 0 1 0 0,-1 0-1 0 0,1 0 0 0 0,-1-1 1 0 0,1 1-1 0 0,0 0 1 0 0,-1 0-1 0 0,1-1 0 0 0,-1 1 1 0 0,1 0-1 0 0,-1-1 1 0 0,1 1-1 0 0,-1-1 1 0 0,1 1-1 0 0,-1-1 0 0 0,1 1 1 0 0,-1 0-1 0 0,0-1 1 0 0,1 0-1 0 0,-1 1 1 0 0,0-1-1 0 0,1 1 0 0 0,-1-1 1 0 0,0 1-1 0 0,0-1 1 0 0,0 0-1 0 0,1 1 0 0 0,-1-1 1 0 0,0 1-1 0 0,0-1 1 0 0,0 0-1 0 0,0 1 1 0 0,0-1-1 0 0,0 0 0 0 0,0 1 1 0 0,0-1-1 0 0,-1 0 1 0 0,1 1-1 0 0,0-1 0 0 0,0 1 1 0 0,0-1-1 0 0,-1 0 146 0 0,0-7-1182 0 0</inkml:trace>
  <inkml:trace contextRef="#ctx0" brushRef="#br0" timeOffset="-46381.647">12190 292 2076 0 0,'0'9'1909'0'0,"-1"-8"-1814"0"0,1-1 0 0 0,0 1 0 0 0,0 0 0 0 0,0-1 0 0 0,0 1 0 0 0,0 0 0 0 0,0-1 0 0 0,0 1 0 0 0,0 0 0 0 0,0 0 0 0 0,0-1 0 0 0,0 1 0 0 0,0 0 0 0 0,0-1 0 0 0,0 1 0 0 0,1 0 0 0 0,-1-1 0 0 0,0 1 0 0 0,1 0 0 0 0,-1-1 0 0 0,0 1 0 0 0,1-1 0 0 0,-1 1 0 0 0,1 0 0 0 0,-1-1 0 0 0,1 1 1 0 0,-1-1-1 0 0,1 1 0 0 0,-1-1 0 0 0,1 0 0 0 0,0 1 0 0 0,-1-1 0 0 0,1 0 0 0 0,-1 1 0 0 0,1-1 0 0 0,0 0 0 0 0,-1 0 0 0 0,1 1 0 0 0,0-1 0 0 0,0 0 0 0 0,-1 0 0 0 0,1 0 0 0 0,0 0 0 0 0,-1 0 0 0 0,1 0 0 0 0,0 0 0 0 0,-1 0 0 0 0,1 0 0 0 0,0 0 0 0 0,0-1 0 0 0,-1 1 0 0 0,1 0 0 0 0,0 0 0 0 0,-1-1 0 0 0,1 1 0 0 0,-1 0 0 0 0,1-1 0 0 0,0 1 0 0 0,-1-1 0 0 0,1 1 1 0 0,-1 0-1 0 0,1-1 0 0 0,-1 0-95 0 0,75-19 3958 0 0,-130 34-2517 0 0,-174 15-13269 0 0,204-29 10593 0 0</inkml:trace>
  <inkml:trace contextRef="#ctx0" brushRef="#br0" timeOffset="-44971.623">834 1665 2116 0 0,'-3'-3'663'0'0,"-8"-8"-86"0"0,9 9-104 0 0,2 2-113 0 0,0 0-25 0 0,0 0 34 0 0,0 0-24 0 0,0 0 29 0 0,0 0-9 0 0,0 0-61 0 0,42-20 494 0 0,706 8 1046 0 0,-124-12-1278 0 0,1775-81 600 0 0,130-45-627 0 0,-1165 80-6 0 0,67 22-395 0 0,-656 14-164 0 0,-93-26 63 0 0,404-52 161 0 0,-586 43 1895 0 0,-494 68-1836 0 0,27-5-771 0 0,-47-4-1344 0 0,-136-52-6731 0 0,126 45 7422 0 0</inkml:trace>
  <inkml:trace contextRef="#ctx0" brushRef="#br0" timeOffset="-15107.333">0 2552 1796 0 0,'0'0'590'0'0,"0"0"71"0"0,0 0-145 0 0,0 0 31 0 0,0 0-33 0 0,12 0 197 0 0,-3-1 2990 0 0,114 35-2762 0 0,-89-31-342 0 0,-33-3-453 0 0,3-6 197 0 0,-29 5-221 0 0,-38-11-4056 0 0,63-5 16 0 0,3 9 2795 0 0</inkml:trace>
  <inkml:trace contextRef="#ctx0" brushRef="#br0" timeOffset="-14703.789">568 2493 1636 0 0,'30'8'6253'0'0,"1"-5"-3965"0"0,-43-10-1006 0 0,-41-16-2129 0 0,52 23 140 0 0,1 0-284 0 0,0 0 7 0 0,0 0-15 0 0,-2 2-279 0 0,-24 24-1188 0 0,13-15 1287 0 0</inkml:trace>
  <inkml:trace contextRef="#ctx0" brushRef="#br0" timeOffset="-14347.907">269 2879 1008 0 0,'7'17'2660'0'0,"-6"-17"-2545"0"0,-1 0 0 0 0,0-1 0 0 0,1 1 0 0 0,-1 0 0 0 0,0 0 0 0 0,1-1 0 0 0,-1 1 0 0 0,1 0 0 0 0,-1 0 0 0 0,0 0 0 0 0,1-1 0 0 0,-1 1 0 0 0,1 0 0 0 0,-1 0 0 0 0,0 0 0 0 0,1 0 0 0 0,-1 0 0 0 0,1 0 0 0 0,-1 0 0 0 0,1 0 0 0 0,-1 0 0 0 0,1 0 0 0 0,-1 0 0 0 0,0 0 0 0 0,1 1 0 0 0,-1-1 0 0 0,1 0 0 0 0,-1 0 0 0 0,0 0 0 0 0,1 0 1 0 0,-1 1-1 0 0,0-1 0 0 0,1 0 0 0 0,-1 0 0 0 0,0 1 0 0 0,1-1 0 0 0,-1 0 0 0 0,0 1 0 0 0,1-1 0 0 0,-1 0 0 0 0,0 1 0 0 0,0-1 0 0 0,1 0 0 0 0,-1 1 0 0 0,0-1 0 0 0,0 1 0 0 0,0-1 0 0 0,0 0 0 0 0,0 1 0 0 0,0-1-115 0 0,-10-51 3338 0 0,-3 42-6261 0 0,26 6-1572 0 0,5-6 2439 0 0,-14 6 1688 0 0,13-9-791 0 0</inkml:trace>
  <inkml:trace contextRef="#ctx0" brushRef="#br0" timeOffset="-11727.221">3916 2165 1400 0 0,'9'-25'6573'0'0,"-4"12"-5820"0"0,17 30-4056 0 0,3 15 890 0 0,-13-15 1283 0 0</inkml:trace>
  <inkml:trace contextRef="#ctx0" brushRef="#br0" timeOffset="-11930.244">3972 2439 1956 0 0,'1'-1'202'0'0,"0"1"-1"0"0,1-1 1 0 0,-1 0 0 0 0,1 1-1 0 0,0-1 1 0 0,-1 1 0 0 0,1 0-1 0 0,-1-1 1 0 0,1 1-1 0 0,-1 0 1 0 0,1 0 0 0 0,0 0-1 0 0,-1 0 1 0 0,1 0 0 0 0,0 1-1 0 0,-1-1 1 0 0,1 0-1 0 0,-1 1 1 0 0,1-1 0 0 0,-1 1-1 0 0,1-1 1 0 0,-1 1 0 0 0,1 0-1 0 0,-1 0 1 0 0,0 0-1 0 0,1 0 1 0 0,-1 0 0 0 0,0 0-1 0 0,0 0 1 0 0,0 0 0 0 0,1 0-1 0 0,-1 0 1 0 0,0 1-1 0 0,-1-1 1 0 0,1 0 0 0 0,0 1-1 0 0,0-1 1 0 0,0 2-202 0 0,6 69-226 0 0,-7-70 92 0 0,0-1 15 0 0,0 0 0 0 0,0 0 0 0 0,-1-1 0 0 0,1 1 0 0 0,-1 0 0 0 0,1-1 0 0 0,-1 1 0 0 0,1 0 0 0 0,-1-1 0 0 0,1 1 0 0 0,-1 0 0 0 0,0-1 0 0 0,1 1 0 0 0,-1-1 1 0 0,0 1-1 0 0,1-1 0 0 0,-1 1 0 0 0,0-1 0 0 0,0 0 0 0 0,1 1 0 0 0,-1-1 0 0 0,0 0 0 0 0,0 0 0 0 0,0 1 0 0 0,0-1 0 0 0,1 0 0 0 0,-1 0 0 0 0,0 0 0 0 0,0 0 1 0 0,0 0-1 0 0,0 0 0 0 0,1 0 0 0 0,-1-1 0 0 0,0 1 0 0 0,0 0 0 0 0,0 0 0 0 0,0-1 0 0 0,1 1 0 0 0,-1 0 0 0 0,0-1 0 0 0,0 1 0 0 0,1-1 0 0 0,-1 1 1 0 0,0-1-1 0 0,1 1 0 0 0,-1-1 0 0 0,1 1 0 0 0,-1-1 0 0 0,0 0 0 0 0,1 1 0 0 0,-1-1 0 0 0,1 0 0 0 0,0 0 0 0 0,-1 1 0 0 0,1-2 119 0 0,-16-11-1248 0 0</inkml:trace>
  <inkml:trace contextRef="#ctx0" brushRef="#br0" timeOffset="-11495.594">4063 2507 996 0 0,'14'-17'5331'0'0,"51"-23"-3949"0"0,-55 34-1300 0 0,0 1 1 0 0,1 0-1 0 0,-1 1 1 0 0,1 0 0 0 0,0 1-1 0 0,0 0 1 0 0,0 0-1 0 0,0 2 1 0 0,0-1-1 0 0,1 1 1 0 0,-1 1 0 0 0,1 0-1 0 0,-1 0 1 0 0,0 2-1 0 0,1-1 1 0 0,-1 1-1 0 0,0 1 1 0 0,0 0 0 0 0,0 0-1 0 0,-1 1 1 0 0,1 1-1 0 0,-1-1 1 0 0,0 2-1 0 0,0 0 1 0 0,-1 0 0 0 0,1 0-1 0 0,-1 1 1 0 0,-1 1-1 0 0,1-1 1 0 0,-1 2-1 0 0,-1-1 1 0 0,3 4-83 0 0,-8-9 15 0 0,0 1 0 0 0,0 0-1 0 0,-1 0 1 0 0,1 0 0 0 0,-1 0 0 0 0,0 0 0 0 0,0 0 0 0 0,0 1-1 0 0,0-1 1 0 0,-1 0 0 0 0,0 0 0 0 0,0 1 0 0 0,0-1 0 0 0,0 0-1 0 0,-1 0 1 0 0,0 1 0 0 0,0-1 0 0 0,0 0 0 0 0,0 0 0 0 0,0 0-1 0 0,-1 0 1 0 0,0 0 0 0 0,0 0 0 0 0,0-1 0 0 0,0 1 0 0 0,-1-1-1 0 0,1 1 1 0 0,-1-1 0 0 0,0 0 0 0 0,0 0 0 0 0,0 0 0 0 0,0 0-1 0 0,-1-1 1 0 0,1 1 0 0 0,-1-1 0 0 0,0 0 0 0 0,1 0 0 0 0,-5 2-15 0 0,-6 3-254 0 0,0-1 1 0 0,0 0 0 0 0,-1 0 0 0 0,0-2 0 0 0,0 0 0 0 0,-1 0-1 0 0,1-2 1 0 0,-1 0 0 0 0,-13 0 253 0 0,23-2-293 0 0,1 0-1 0 0,-1-1 1 0 0,1 0 0 0 0,0 0-1 0 0,-1-1 1 0 0,1 1-1 0 0,0-1 1 0 0,0 0 0 0 0,0 0-1 0 0,0-1 1 0 0,0 1-1 0 0,0-1 1 0 0,1-1 0 0 0,0 1-1 0 0,-1 0 1 0 0,1-1-1 0 0,0 0 1 0 0,1 0 0 0 0,-2-2 293 0 0,-8-13-1290 0 0</inkml:trace>
  <inkml:trace contextRef="#ctx0" brushRef="#br0" timeOffset="-10280.436">3839 2495 848 0 0,'3'-29'4276'0'0,"19"2"-3208"0"0,-14 20-375 0 0,18 28 2840 0 0,11-57-3444 0 0,-36 36-85 0 0,1 1-1 0 0,-1-1 1 0 0,1 1 0 0 0,-1 0 0 0 0,0 0-1 0 0,1 0 1 0 0,-1 0 0 0 0,0 0 0 0 0,0 0-1 0 0,0 0 1 0 0,1 0 0 0 0,-1 0-1 0 0,-1 1 1 0 0,1-1 0 0 0,0 0 0 0 0,0 1-1 0 0,0-1 1 0 0,-1 0 0 0 0,1 1 0 0 0,0-1-1 0 0,-1 1 1 0 0,0-1 0 0 0,1 1-1 0 0,-1 0 1 0 0,0-1 0 0 0,0 1 0 0 0,1-1-1 0 0,-1 1 1 0 0,-1-1 0 0 0,1 1 0 0 0,0 0-1 0 0,0-1 1 0 0,-1 1 0 0 0,1-1-1 0 0,0 1 1 0 0,-1-1 0 0 0,0 1 0 0 0,1-1-1 0 0,-1 1 1 0 0,0-1 0 0 0,0 0 0 0 0,1 1-1 0 0,-1-1 1 0 0,-1 1-4 0 0,4 61-31 0 0,-2-58 16 0 0,1 0 0 0 0,-1 0-1 0 0,1 0 1 0 0,0 1 0 0 0,1-1 0 0 0,-1 0-1 0 0,1-1 1 0 0,0 1 0 0 0,1 0-1 0 0,-1 0 1 0 0,1-1 0 0 0,0 0 0 0 0,0 1-1 0 0,0-1 1 0 0,0 0 0 0 0,1 0 0 0 0,-1-1-1 0 0,1 1 1 0 0,0-1 0 0 0,0 0-1 0 0,1 0 1 0 0,-1 0 0 0 0,1 0 0 0 0,-1-1-1 0 0,1 0 1 0 0,0 0 0 0 0,0 0-1 0 0,0-1 1 0 0,0 1 0 0 0,0-1 0 0 0,0 0-1 0 0,0-1 1 0 0,1 1 0 0 0,-1-1-1 0 0,0 0 1 0 0,0 0 0 0 0,1-1 15 0 0,-1-1-282 0 0,1-1 1 0 0,-1 0-1 0 0,1-1 0 0 0,-1 1 1 0 0,0-1-1 0 0,-1 0 0 0 0,1 0 1 0 0,-1-1-1 0 0,0 1 0 0 0,0-1 1 0 0,0 0-1 0 0,0 0 0 0 0,-1 0 1 0 0,0-1-1 0 0,0 1 0 0 0,0-1 1 0 0,-1 1-1 0 0,0-1 0 0 0,0 0 1 0 0,0 0-1 0 0,-1 0 0 0 0,0 0 1 0 0,0 0-1 0 0,0-2 282 0 0,3-22-1211 0 0</inkml:trace>
  <inkml:trace contextRef="#ctx0" brushRef="#br0" timeOffset="-13799.47">1682 2204 1540 0 0,'-1'-5'196'0'0,"0"0"1"0"0,-1 1-1 0 0,1 0 0 0 0,-1-1 0 0 0,0 1 0 0 0,0 0 1 0 0,-1 0-1 0 0,1 0 0 0 0,-1 0 0 0 0,0 0 0 0 0,0 0 1 0 0,0 1-1 0 0,0-1 0 0 0,-1 1 0 0 0,1 0 0 0 0,-1 0 1 0 0,0 1-1 0 0,0-1 0 0 0,0 1 0 0 0,0-1 1 0 0,0 1-1 0 0,-1 1 0 0 0,1-1 0 0 0,-1 1 0 0 0,1-1 1 0 0,-1 1-1 0 0,1 0 0 0 0,-3 1-196 0 0,1 3 89 0 0,0 0 1 0 0,0 1-1 0 0,0 0 1 0 0,1 0-1 0 0,0 0 0 0 0,0 1 1 0 0,0 0-1 0 0,0 0 1 0 0,1 0-1 0 0,0 1 0 0 0,0-1 1 0 0,0 1-1 0 0,1 0 1 0 0,-1 0-1 0 0,1 0 0 0 0,1 1 1 0 0,-1-1-1 0 0,1 0 1 0 0,1 1-1 0 0,-1 0 0 0 0,1 0 1 0 0,0-1-1 0 0,0 1 1 0 0,1 5-90 0 0,-5 32 391 0 0,2 1 0 0 0,2-1 0 0 0,2 1 0 0 0,1-1 0 0 0,3 1 0 0 0,2-1 0 0 0,1 0 0 0 0,4 3-391 0 0,34 251 114 0 0,-64-225-856 0 0,15-68 491 0 0,0-1 1 0 0,-1 0 0 0 0,1 0-1 0 0,-1 0 1 0 0,0 0 0 0 0,0 0 0 0 0,0-1-1 0 0,0 0 1 0 0,-1 0 0 0 0,0 0-1 0 0,1-1 1 0 0,-1 1 0 0 0,0-1-1 0 0,0 0 1 0 0,0 0 0 0 0,0-1-1 0 0,-1 0 1 0 0,1 0 0 0 0,0 0-1 0 0,-1 0 1 0 0,1-1 0 0 0,-1 0-1 0 0,1 0 1 0 0,0 0 0 0 0,-1-1-1 0 0,1 0 1 0 0,0 0 0 0 0,-1 0 0 0 0,1 0-1 0 0,0-1 1 0 0,0 0 0 0 0,0 0-1 0 0,0-1 1 0 0,0 0 250 0 0,-28-9-1173 0 0</inkml:trace>
  <inkml:trace contextRef="#ctx0" brushRef="#br0" timeOffset="-13486.636">1195 2895 1280 0 0,'40'-68'6359'0'0,"83"11"-4734"0"0,-107 51-1184 0 0,51-15-84 0 0,0 3 1 0 0,2 3-1 0 0,0 3 1 0 0,1 3-1 0 0,0 2 1 0 0,58 4-358 0 0,-125 5 19 0 0,0 0 0 0 0,0 0 0 0 0,1 0 0 0 0,-1 0 0 0 0,0 0 0 0 0,-1 1 0 0 0,1-1 0 0 0,0 1 0 0 0,-1 0 1 0 0,1 0-1 0 0,-1 0 0 0 0,0 0 0 0 0,0 0 0 0 0,0 0 0 0 0,-1 0 0 0 0,1 1 0 0 0,-1-1 0 0 0,0 1 0 0 0,1-1 0 0 0,-2 1 0 0 0,1 0 0 0 0,0-1 0 0 0,-1 1 1 0 0,0 0-1 0 0,1 0 0 0 0,-1-1 0 0 0,-1 1 0 0 0,1 0 0 0 0,-1 0 0 0 0,1-1 0 0 0,-1 1 0 0 0,0-1 0 0 0,0 1 0 0 0,-1 0 0 0 0,1-1 0 0 0,-1 0 1 0 0,0 1-1 0 0,0-1 0 0 0,0 0 0 0 0,-1 1-19 0 0,-3 23-25 0 0,3 75-1038 0 0,3-69-3183 0 0,-18-17 386 0 0,9-16 2669 0 0</inkml:trace>
  <inkml:trace contextRef="#ctx0" brushRef="#br0" timeOffset="-13237.077">1647 2781 3256 0 0,'36'-21'5191'0'0,"35"37"-4162"0"0,-67-15-921 0 0,20 8 35 0 0,174 59 732 0 0,-66-27-3812 0 0,-40-27-1071 0 0,-78-14 2803 0 0</inkml:trace>
  <inkml:trace contextRef="#ctx0" brushRef="#br0" timeOffset="-13006.8">2692 2244 2536 0 0,'-14'9'261'0'0,"2"0"-1"0"0,-1 1 1 0 0,2 1-1 0 0,-1-1 1 0 0,1 2 0 0 0,1 0-1 0 0,0 0 1 0 0,1 1-1 0 0,0 0 1 0 0,1 0-1 0 0,0 1 1 0 0,1 0-1 0 0,1 1 1 0 0,0 0-1 0 0,1-1 1 0 0,1 2 0 0 0,0-1-1 0 0,1 0 1 0 0,1 1-1 0 0,0 0 1 0 0,1-1-1 0 0,1 1 1 0 0,0 0-261 0 0,0-5 35 0 0,1 0 1 0 0,0 0 0 0 0,1-1-1 0 0,0 1 1 0 0,0-1 0 0 0,1 1-1 0 0,0-1 1 0 0,1 0 0 0 0,0 0-1 0 0,1 0 1 0 0,0-1-1 0 0,1 1 1 0 0,0-1 0 0 0,0-1-1 0 0,1 1 1 0 0,0-1 0 0 0,0 0-1 0 0,1 0-35 0 0,-2-4-298 0 0,-1 0 0 0 0,1 0 0 0 0,0-1 0 0 0,0 1-1 0 0,0-1 1 0 0,0 0 0 0 0,0-1 0 0 0,1 0 0 0 0,-1 0-1 0 0,1 0 1 0 0,0-1 0 0 0,-1 0 0 0 0,1 0 0 0 0,0 0-1 0 0,0-1 1 0 0,0 0 0 0 0,0-1 0 0 0,-1 1-1 0 0,1-1 1 0 0,1-1 298 0 0,30-8-1190 0 0</inkml:trace>
  <inkml:trace contextRef="#ctx0" brushRef="#br0" timeOffset="-12427.806">2794 2403 1248 0 0,'36'7'4717'0'0,"40"47"-3285"0"0,-73-46-1319 0 0,1-1-1 0 0,-1 0 1 0 0,-1 1-1 0 0,1 0 1 0 0,-1-1-1 0 0,-1 1 1 0 0,1 0-1 0 0,-1 0 1 0 0,-1 0-1 0 0,1 0 1 0 0,-1 0-1 0 0,-1 0 1 0 0,0 0-1 0 0,0 0 1 0 0,0 0-1 0 0,-1 0 1 0 0,0 0-1 0 0,-1-1 0 0 0,1 1 1 0 0,-2-1-1 0 0,1 0 1 0 0,-1 1-1 0 0,0-2 1 0 0,0 1-1 0 0,-1 0 1 0 0,0-1-1 0 0,0 0 1 0 0,0 0-1 0 0,-1 0 1 0 0,0-1-1 0 0,0 0 1 0 0,-1 0-1 0 0,1 0 1 0 0,-1-1-1 0 0,0 0 1 0 0,0-1-1 0 0,-1 1 1 0 0,1-1-1 0 0,-1-1 1 0 0,1 1-1 0 0,-3-1-112 0 0,9-1 34 0 0,-7-5-249 0 0,8-1 130 0 0,0-1 1 0 0,0 0-1 0 0,1 0 1 0 0,0 1-1 0 0,0-1 1 0 0,0 1-1 0 0,1-1 0 0 0,0 1 1 0 0,0-1-1 0 0,0 1 1 0 0,1 0-1 0 0,0 0 1 0 0,0 0-1 0 0,0 0 1 0 0,0 0-1 0 0,1 1 1 0 0,0 0-1 0 0,0-1 0 0 0,0 1 1 0 0,0 1-1 0 0,1-1 1 0 0,-1 1-1 0 0,4-3 85 0 0,0-1-201 0 0,221-190-3080 0 0,-228 197 3305 0 0,-1 0 0 0 0,1 0 0 0 0,0 0 0 0 0,0 0 0 0 0,-1 0 0 0 0,1 0 0 0 0,0 0 1 0 0,0-1-1 0 0,-1 1 0 0 0,1 0 0 0 0,0-1 0 0 0,0 1 0 0 0,-1 0 0 0 0,1-1 0 0 0,-1 1 0 0 0,1-1 0 0 0,0 1 0 0 0,-1-1 0 0 0,1 1 0 0 0,-1-1 0 0 0,1 1 0 0 0,-1-1 0 0 0,1 0 0 0 0,-1 1 0 0 0,1-1 0 0 0,-1 0 0 0 0,0 1 0 0 0,1-1 0 0 0,-1 0 0 0 0,0 1 0 0 0,0-1 0 0 0,0 0 0 0 0,1 0 0 0 0,-1 1 0 0 0,0-1 0 0 0,0 0 0 0 0,0 0 0 0 0,0 0 0 0 0,0 1 1 0 0,0-1-1 0 0,-1 0 0 0 0,1 0 0 0 0,0 1 0 0 0,0-1 0 0 0,0 0 0 0 0,-1 0 0 0 0,1 1 0 0 0,0-1 0 0 0,-1 0 0 0 0,1 1 0 0 0,-1-1 0 0 0,1 1 0 0 0,-1-1 0 0 0,1 0 0 0 0,-1 1 0 0 0,1-1 0 0 0,-1 1 0 0 0,1-1 0 0 0,-1 1 0 0 0,0-1 0 0 0,1 1 0 0 0,-1 0 0 0 0,0-1 0 0 0,1 1 0 0 0,-1 0 0 0 0,0 0 0 0 0,0-1-24 0 0,-52 11 979 0 0,46-6-942 0 0,0 1 0 0 0,0 0-1 0 0,1 1 1 0 0,0 0 0 0 0,0-1 0 0 0,0 2-1 0 0,1-1 1 0 0,0 1 0 0 0,0 0 0 0 0,1 0-1 0 0,0 0 1 0 0,0 0 0 0 0,1 1 0 0 0,-1 0-1 0 0,2 0 1 0 0,-1 0 0 0 0,1 0 0 0 0,0 0-1 0 0,1 0 1 0 0,0 0 0 0 0,0 1 0 0 0,1-1-1 0 0,0 0 1 0 0,1 1 0 0 0,-1-1 0 0 0,2 0-1 0 0,-1 0 1 0 0,1 1 0 0 0,0-1-1 0 0,1-1 1 0 0,2 6-37 0 0,-3-7-145 0 0,1 0 0 0 0,0-1 0 0 0,0 1-1 0 0,0-1 1 0 0,1 1 0 0 0,0-1 0 0 0,0 0 0 0 0,0-1 0 0 0,0 1-1 0 0,1-1 1 0 0,0 0 0 0 0,0 0 0 0 0,0 0 0 0 0,0-1-1 0 0,1 1 1 0 0,0-1 0 0 0,-1-1 0 0 0,1 1 0 0 0,0-1 0 0 0,0 0-1 0 0,0 0 1 0 0,1-1 0 0 0,-1 0 0 0 0,0 0 0 0 0,0 0-1 0 0,1-1 1 0 0,0 0 145 0 0,25-3-2619 0 0,0-15 1385 0 0</inkml:trace>
  <inkml:trace contextRef="#ctx0" brushRef="#br0" timeOffset="-12209.992">3244 2286 2380 0 0,'9'3'228'0'0,"0"0"0"0"0,0 1 0 0 0,0 0 0 0 0,-1 0-1 0 0,1 1 1 0 0,-1 0 0 0 0,0 1 0 0 0,-1 0 0 0 0,1 0-1 0 0,-1 0 1 0 0,0 1 0 0 0,-1 0 0 0 0,1 0 0 0 0,-1 1 0 0 0,-1 0-1 0 0,0 0 1 0 0,4 7-228 0 0,2 2 275 0 0,0 1-1 0 0,-1 0 1 0 0,0 1 0 0 0,-2 0-1 0 0,0 1 1 0 0,-1 0-1 0 0,-1 0 1 0 0,-1 0-1 0 0,-1 1 1 0 0,-1 0 0 0 0,0 0-1 0 0,-1 14-274 0 0,-51 97 101 0 0,-20-78-3751 0 0,55-56 1347 0 0,2-8 1119 0 0</inkml:trace>
  <inkml:trace contextRef="#ctx0" brushRef="#br0" timeOffset="-9436.16">5325 2166 2556 0 0,'3'-15'2962'0'0,"10"1"35"0"0,-13 12-2600 0 0,6-1-39 0 0,17-7-44 0 0,-5 44 752 0 0,55 285-88 0 0,-65-215-2720 0 0,-8-100 1519 0 0,-1 0-1 0 0,0 1 1 0 0,0-1-1 0 0,0 0 1 0 0,0 0-1 0 0,-1 0 0 0 0,1-1 1 0 0,-1 1-1 0 0,0 0 1 0 0,0-1-1 0 0,-1 1 1 0 0,1-1-1 0 0,-1 0 1 0 0,0 1-1 0 0,0-1 1 0 0,0-1-1 0 0,0 1 1 0 0,0 0-1 0 0,0-1 0 0 0,-1 1 1 0 0,0-1-1 0 0,1 0 1 0 0,-1 0-1 0 0,0-1 1 0 0,0 1-1 0 0,0-1 1 0 0,0 0-1 0 0,0 0 1 0 0,-1 0 223 0 0,-19 3-1144 0 0</inkml:trace>
  <inkml:trace contextRef="#ctx0" brushRef="#br0" timeOffset="-8674.404">5039 2481 2064 0 0,'88'-62'4479'0'0,"-46"47"-4017"0"0,0 1 1 0 0,1 3 0 0 0,1 2 0 0 0,0 1 0 0 0,0 2-1 0 0,0 3-462 0 0,98-17 95 0 0,-69 10-197 0 0,-61 11 99 0 0,1-1-1 0 0,-1 0 1 0 0,1-1 0 0 0,-1-1-1 0 0,1 0 1 0 0,-1 0 0 0 0,0-1-1 0 0,0-1 1 0 0,0 0 0 0 0,0-1-1 0 0,-1 0 1 0 0,1-1-1 0 0,-1 0 1 0 0,-1-1 0 0 0,1 0-1 0 0,-1 0 1 0 0,0-1 0 0 0,-1-1-1 0 0,0 1 1 0 0,0-2 0 0 0,-1 1-1 0 0,0-2 4 0 0,-17-62 1494 0 0,1 66-1311 0 0,8 7-176 0 0,0 1 1 0 0,0-1-1 0 0,0 1 1 0 0,1 0-1 0 0,-1-1 0 0 0,0 1 1 0 0,0-1-1 0 0,0 1 1 0 0,0 0-1 0 0,0-1 0 0 0,-1 1 1 0 0,1-1-1 0 0,0 1 1 0 0,0 0-1 0 0,0-1 0 0 0,0 1 1 0 0,-1-1-1 0 0,1 1 1 0 0,0-1-1 0 0,-1 1 0 0 0,1 0 1 0 0,0-1-1 0 0,-1 0 0 0 0,1 1 1 0 0,-1-1-1 0 0,1 1 1 0 0,0-1-1 0 0,-1 1 0 0 0,1-1 1 0 0,-1 0-1 0 0,1 1 1 0 0,-1-1-1 0 0,0 0 0 0 0,1 0 1 0 0,-1 1-1 0 0,1-1 1 0 0,-1 0-1 0 0,0 0 0 0 0,1 0 1 0 0,-1 0-1 0 0,1 0 1 0 0,-1 0-1 0 0,0 0 0 0 0,1 0 1 0 0,-1 0-1 0 0,1 0 0 0 0,-1 0 1 0 0,0 0-1 0 0,1 0 1 0 0,-1 0-1 0 0,1 0 0 0 0,-1-1 1 0 0,0 1-1 0 0,1 0 1 0 0,-1-1-1 0 0,1 1 0 0 0,-1 0 1 0 0,1-1-1 0 0,-1 1 1 0 0,1 0-1 0 0,0-1 0 0 0,-1 1 1 0 0,0-1-8 0 0,0 5-1 0 0,-13 59 128 0 0,4-1 1 0 0,2 2-1 0 0,2-1 0 0 0,4 1 0 0 0,4 52-127 0 0,-1-29 254 0 0,-1-85-174 0 0,5 1-259 0 0,10-22 12 0 0,-1-1 0 0 0,-1-1 0 0 0,-1 0-1 0 0,0 0 1 0 0,-2-1 0 0 0,-1 0 0 0 0,7-24 167 0 0,-14 46-18 0 0,0-1 0 0 0,0 0 0 0 0,0 0 0 0 0,0 1 0 0 0,0-1 1 0 0,0 1-1 0 0,0 0 0 0 0,0-1 0 0 0,0 1 0 0 0,1 0 0 0 0,-1 0 0 0 0,0 1 0 0 0,0-1 0 0 0,0 0 0 0 0,0 1 1 0 0,0-1-1 0 0,0 1 0 0 0,0 0 0 0 0,0-1 0 0 0,0 1 0 0 0,0 0 0 0 0,0 0 0 0 0,0 0 0 0 0,-1 1 0 0 0,1-1 0 0 0,0 0 1 0 0,-1 1-1 0 0,1-1 0 0 0,-1 1 0 0 0,1-1 0 0 0,-1 1 0 0 0,0 0 0 0 0,0 0 0 0 0,0-1 0 0 0,0 1 0 0 0,0 0 0 0 0,0 0 1 0 0,0 0-1 0 0,-1 0 0 0 0,1 0 0 0 0,-1 0 0 0 0,1 2 18 0 0,22 22-67 0 0,-6-16 55 0 0,1-1-1 0 0,0-1 1 0 0,0 0 0 0 0,1-1 0 0 0,0-1 0 0 0,0-1 0 0 0,0 0 0 0 0,1-2 0 0 0,0 0 0 0 0,-1-1 0 0 0,1-1 0 0 0,0-1 0 0 0,0-1 0 0 0,0-1-1 0 0,0 0 1 0 0,-1-2 0 0 0,1 0 0 0 0,-1-1 0 0 0,0-1 0 0 0,0-1 0 0 0,-1 0 0 0 0,0-1 0 0 0,0-2 0 0 0,-1 1 0 0 0,0-2 0 0 0,10-9 12 0 0,-24 19-9 0 0,1 0 1 0 0,-1 0 0 0 0,0-1 0 0 0,0 1 0 0 0,1-1 0 0 0,-1 0 0 0 0,-1 0-1 0 0,1 0 1 0 0,0 0 0 0 0,0-1 0 0 0,-1 1 0 0 0,1-1 0 0 0,-1 0-1 0 0,0 1 1 0 0,0-1 0 0 0,0 0 0 0 0,0 0 0 0 0,0-1 0 0 0,-1 1 0 0 0,0 0-1 0 0,1 0 1 0 0,-1-1 0 0 0,0 1 0 0 0,0-1 0 0 0,-1 1 0 0 0,1-1 0 0 0,-1 1-1 0 0,0-1 1 0 0,0 1 0 0 0,0-1 0 0 0,0 1 0 0 0,-1-1 0 0 0,1 1-1 0 0,-1-1 1 0 0,0 1 0 0 0,0-1 0 0 0,0 1 0 0 0,-1 0 0 0 0,1-1 0 0 0,-1 1-1 0 0,1 0 1 0 0,-1 0 0 0 0,0 0 0 0 0,0 0 0 0 0,-1 1 0 0 0,1-1 0 0 0,-1 0-1 0 0,1 1 1 0 0,-1 0 0 0 0,0-1 0 0 0,0 1 0 0 0,0 0 0 0 0,0 1 0 0 0,-3-2 8 0 0,-6-1 62 0 0,-1 1 0 0 0,0 0 0 0 0,0 1 0 0 0,0 0 0 0 0,-1 1 0 0 0,1 1 0 0 0,0 0 0 0 0,0 1 0 0 0,0 0 0 0 0,0 1 0 0 0,0 1 0 0 0,0 0 0 0 0,0 1 0 0 0,0 0 0 0 0,1 0 0 0 0,0 2 0 0 0,0-1 0 0 0,0 2 0 0 0,1 0 0 0 0,0 0 0 0 0,-3 3-62 0 0,12-8-3 0 0,0 0 1 0 0,0 0 0 0 0,0 0 0 0 0,0 0 0 0 0,1 1 0 0 0,-1-1-1 0 0,1 0 1 0 0,0 1 0 0 0,-1-1 0 0 0,1 1 0 0 0,0-1-1 0 0,0 1 1 0 0,1-1 0 0 0,-1 1 0 0 0,1 0 0 0 0,-1-1 0 0 0,1 1-1 0 0,0 0 1 0 0,0-1 0 0 0,0 1 0 0 0,0 0 0 0 0,0 0-1 0 0,1-1 1 0 0,-1 1 0 0 0,1 0 0 0 0,0-1 0 0 0,0 1 0 0 0,0-1-1 0 0,0 1 1 0 0,0-1 0 0 0,0 1 0 0 0,1-1 0 0 0,-1 0-1 0 0,1 0 1 0 0,0 1 0 0 0,0-1 0 0 0,-1 0 0 0 0,1-1 0 0 0,1 1-1 0 0,-1 0 1 0 0,2 1 2 0 0,100 58-2393 0 0,57-20-2824 0 0,-119-34 4011 0 0</inkml:trace>
  <inkml:trace contextRef="#ctx0" brushRef="#br0" timeOffset="-8319.613">7514 2048 1712 0 0,'7'-7'1965'0'0,"-7"7"-1840"0"0,0 1 1 0 0,0-1 0 0 0,0 1 0 0 0,1-1 0 0 0,-1 1 0 0 0,0-1 0 0 0,1 1 0 0 0,-1-1 0 0 0,1 0-1 0 0,-1 1 1 0 0,0-1 0 0 0,1 0 0 0 0,-1 1 0 0 0,1-1 0 0 0,-1 0 0 0 0,1 1 0 0 0,-1-1 0 0 0,1 0-1 0 0,-1 0 1 0 0,1 0 0 0 0,-1 1 0 0 0,1-1 0 0 0,-1 0 0 0 0,1 0 0 0 0,-1 0 0 0 0,1 0 0 0 0,0 0-1 0 0,-1 0 1 0 0,1 0 0 0 0,-1 0 0 0 0,1 0 0 0 0,-1 0 0 0 0,1-1 0 0 0,-1 1 0 0 0,1 0 0 0 0,-1 0-1 0 0,1 0 1 0 0,-1-1 0 0 0,1 1 0 0 0,-1 0 0 0 0,1-1 0 0 0,-1 1 0 0 0,1 0 0 0 0,-1-1-1 0 0,0 1 1 0 0,1 0 0 0 0,-1-1 0 0 0,1 1 0 0 0,-1-1 0 0 0,0 1 0 0 0,0-1 0 0 0,1 1 0 0 0,-1-1-1 0 0,0 1 1 0 0,0-1 0 0 0,0 1 0 0 0,1-1 0 0 0,-1 1 0 0 0,0-1 0 0 0,0 1 0 0 0,0-1-126 0 0,-3 92 594 0 0,3 1 0 0 0,5-1 0 0 0,3 0 1 0 0,20 82-595 0 0,-20-142-513 0 0,3 15-424 0 0,-11-16-3422 0 0,-20-42-895 0 0,5-12 3864 0 0</inkml:trace>
  <inkml:trace contextRef="#ctx0" brushRef="#br0" timeOffset="-8071.006">7550 1932 948 0 0,'9'-5'194'0'0,"0"-1"-1"0"0,1 2 1 0 0,-1 0 0 0 0,1 0-1 0 0,0 0 1 0 0,1 1 0 0 0,-1 1-1 0 0,0 0 1 0 0,1 0 0 0 0,-1 1-1 0 0,1 0 1 0 0,0 1-1 0 0,-1 0 1 0 0,1 1 0 0 0,0 0-1 0 0,-1 1 1 0 0,0 0 0 0 0,1 1-1 0 0,-1 0 1 0 0,0 0 0 0 0,0 1-1 0 0,0 0 1 0 0,-1 1 0 0 0,1 0-1 0 0,-1 1 1 0 0,0-1 0 0 0,-1 2-1 0 0,0-1 1 0 0,0 2-1 0 0,0-1 1 0 0,-1 1 0 0 0,0 0-1 0 0,0 0 1 0 0,4 7-194 0 0,-8-8 60 0 0,0-1 0 0 0,-1 1 0 0 0,0 0 0 0 0,0-1 0 0 0,0 1 1 0 0,-1 0-1 0 0,0 0 0 0 0,0 0 0 0 0,-1 1 0 0 0,0-1 0 0 0,0 0 0 0 0,-1 0 0 0 0,0 0 0 0 0,0 0 0 0 0,-1 0 1 0 0,1 0-1 0 0,-1 0 0 0 0,-1-1 0 0 0,1 1 0 0 0,-1-1 0 0 0,-1 1 0 0 0,1-1 0 0 0,-1 0 0 0 0,0 0 0 0 0,0-1 0 0 0,-1 1 1 0 0,0-1-1 0 0,0 0 0 0 0,0 0 0 0 0,0-1 0 0 0,-1 1 0 0 0,-5 2-60 0 0,-3 3-290 0 0,-1 0 0 0 0,0-1-1 0 0,0-1 1 0 0,-1-1 0 0 0,0 0 0 0 0,-1-1-1 0 0,1 0 1 0 0,-1-2 0 0 0,0 0 0 0 0,0-1-1 0 0,-1 0 1 0 0,1-2 0 0 0,-1 0 290 0 0,-35-12-2519 0 0,39 1 1320 0 0</inkml:trace>
  <inkml:trace contextRef="#ctx0" brushRef="#br0" timeOffset="-7726.562">8212 2043 1152 0 0,'23'-6'6464'0'0,"-22"27"-3989"0"0,-2-6-2558 0 0,-9 181 1524 0 0,24-9-830 0 0,-2-126-905 0 0,-1 4-930 0 0,-7-41-1429 0 0,-4-23 1287 0 0,-15-1-1248 0 0,1-10 1275 0 0,0-4-27 0 0</inkml:trace>
  <inkml:trace contextRef="#ctx0" brushRef="#br0" timeOffset="-7461.732">8346 1994 1600 0 0,'12'1'196'0'0,"-1"1"-1"0"0,1 0 0 0 0,-1 0 1 0 0,0 2-1 0 0,0-1 1 0 0,0 2-1 0 0,-1-1 1 0 0,1 1-1 0 0,-1 1 0 0 0,0 0 1 0 0,-1 0-1 0 0,1 1 1 0 0,-1 0-1 0 0,0 1 1 0 0,-1 0-1 0 0,0 0 0 0 0,0 1 1 0 0,-1 0-1 0 0,0 0 1 0 0,-1 1-1 0 0,0 0 1 0 0,0 0-1 0 0,-1 0 0 0 0,0 1 1 0 0,-1-1-1 0 0,2 10-195 0 0,-2-4 131 0 0,-1 1-1 0 0,0 0 0 0 0,-1 0 0 0 0,-1 0 0 0 0,-1 0 1 0 0,0 0-1 0 0,-2 0 0 0 0,1 0 0 0 0,-2 0 1 0 0,-1 0-1 0 0,0 0 0 0 0,0-1 0 0 0,-2 0 1 0 0,0 0-1 0 0,-1 0 0 0 0,-1-1 0 0 0,0 0 1 0 0,-1 0-1 0 0,-1-1 0 0 0,0-1 0 0 0,-1 1 1 0 0,0-1-1 0 0,-1-1 0 0 0,0 0 0 0 0,-1-1 1 0 0,0 0-1 0 0,-1-1 0 0 0,-1-1 0 0 0,1 0 1 0 0,-1-1-1 0 0,-1-1 0 0 0,-10 4-130 0 0,-8-1-887 0 0,32-9-276 0 0,-1-5-273 0 0,7-57-2490 0 0,11 34 2721 0 0</inkml:trace>
  <inkml:trace contextRef="#ctx0" brushRef="#br0" timeOffset="-7215.889">8894 2087 2876 0 0,'0'0'122'0'0,"-1"0"1"0"0,1 1-1 0 0,0-1 0 0 0,0 1 0 0 0,0-1 0 0 0,0 1 0 0 0,0-1 0 0 0,0 1 1 0 0,0-1-1 0 0,0 0 0 0 0,0 1 0 0 0,0-1 0 0 0,1 1 0 0 0,-1-1 0 0 0,0 1 0 0 0,0-1 1 0 0,0 0-1 0 0,0 1 0 0 0,1-1 0 0 0,-1 1 0 0 0,0-1 0 0 0,0 0 0 0 0,1 1 1 0 0,-1-1-1 0 0,0 0 0 0 0,1 1 0 0 0,-1-1 0 0 0,0 0 0 0 0,1 0 0 0 0,-1 1 1 0 0,1-1-1 0 0,-1 0 0 0 0,0 0 0 0 0,1 0 0 0 0,-1 0 0 0 0,1 1 0 0 0,-1-1 0 0 0,0 0 1 0 0,1 0-1 0 0,-1 0 0 0 0,1 0 0 0 0,-1 0 0 0 0,1 0 0 0 0,-1 0 0 0 0,1 0 1 0 0,-1 0-1 0 0,0 0 0 0 0,1 0 0 0 0,-1 0 0 0 0,1-1 0 0 0,-1 1 0 0 0,1 0 1 0 0,-1 0-1 0 0,0 0 0 0 0,1-1 0 0 0,-1 1-122 0 0,12 64-115 0 0,-9-44 747 0 0,56 303-930 0 0,-59-321-976 0 0,-22 11-2840 0 0,5-21 2897 0 0,-1-3 43 0 0</inkml:trace>
  <inkml:trace contextRef="#ctx0" brushRef="#br0" timeOffset="-6994.383">8849 2037 1484 0 0,'200'-94'6788'0'0,"22"65"-5189"0"0,-132 56-3226 0 0,-89-26 1476 0 0,0 1 0 0 0,0-1 1 0 0,0 1-1 0 0,-1-1 0 0 0,1 1 0 0 0,0 0 0 0 0,0-1 1 0 0,-1 1-1 0 0,1 0 0 0 0,-1 0 0 0 0,0-1 0 0 0,1 1 1 0 0,-1 0-1 0 0,0 0 0 0 0,0 0 0 0 0,0-1 0 0 0,0 1 0 0 0,-1 0 1 0 0,1 0-1 0 0,0-1 0 0 0,-1 1 0 0 0,1 0 0 0 0,-1 0 1 0 0,0-1-1 0 0,1 1 0 0 0,-1-1 0 0 0,0 1 0 0 0,0 0 1 0 0,0-1-1 0 0,0 0 0 0 0,0 1 0 0 0,-1-1 0 0 0,1 0 1 0 0,-1 2 149 0 0,1-3-3 0 0,-16 20-1132 0 0</inkml:trace>
  <inkml:trace contextRef="#ctx0" brushRef="#br0" timeOffset="-6838.804">8983 2274 1412 0 0,'-5'5'415'0'0,"4"-5"-327"0"0,1 1 1 0 0,-1-1-1 0 0,0 0 1 0 0,0 0-1 0 0,1 0 1 0 0,-1 1-1 0 0,0-1 1 0 0,1 1-1 0 0,-1-1 1 0 0,0 0-1 0 0,1 1 1 0 0,-1-1-1 0 0,0 1 1 0 0,1-1-1 0 0,-1 1 1 0 0,1 0-1 0 0,-1-1 1 0 0,1 1 0 0 0,-1-1-1 0 0,1 1 1 0 0,0 0-1 0 0,-1-1 1 0 0,1 1-1 0 0,0 0 1 0 0,-1 0-1 0 0,1-1 1 0 0,0 1-1 0 0,0 0 1 0 0,0 0-1 0 0,0 0 1 0 0,0-1-1 0 0,0 1 1 0 0,0 0-1 0 0,0 0 1 0 0,0-1-1 0 0,0 1 1 0 0,0 0-1 0 0,0 0 1 0 0,0 0 0 0 0,1-1-1 0 0,-1 1 1 0 0,0 0-1 0 0,1-1 1 0 0,-1 1-1 0 0,0 0 1 0 0,1-1-1 0 0,-1 1 1 0 0,1 0-1 0 0,-1-1 1 0 0,1 1-1 0 0,-1-1 1 0 0,1 1-1 0 0,0-1 1 0 0,-1 1-1 0 0,1-1 1 0 0,-1 1-1 0 0,1-1 1 0 0,0 0-1 0 0,0 1 1 0 0,-1-1 0 0 0,1 0-1 0 0,0 1 1 0 0,0-1-1 0 0,-1 0 1 0 0,1 0-1 0 0,0 0 1 0 0,0 0-1 0 0,-1 0 1 0 0,2 0-89 0 0,33 3 312 0 0,0-2 0 0 0,1-1 1 0 0,-1-1-1 0 0,1-3 0 0 0,-1-1 1 0 0,0-1-1 0 0,0-2-312 0 0,69-9-1363 0 0,66-12-4203 0 0,-131 23 4410 0 0</inkml:trace>
  <inkml:trace contextRef="#ctx0" brushRef="#br0" timeOffset="-6232.251">10153 2105 1024 0 0,'-23'-10'5295'0'0,"-28"22"-3707"0"0,38-7-1383 0 0,1 0-1 0 0,1 1 0 0 0,-1 1 0 0 0,1-1 0 0 0,0 2 1 0 0,0 0-1 0 0,1 0 0 0 0,0 1 0 0 0,1 0 0 0 0,0 0 1 0 0,0 1-1 0 0,1 0 0 0 0,0 1 0 0 0,1 0 0 0 0,0 0 1 0 0,1 1-1 0 0,0-1 0 0 0,-4 13-204 0 0,10-21 6 0 0,0-1 1 0 0,1 0-1 0 0,-1 1 0 0 0,0-1 1 0 0,1 0-1 0 0,-1 0 0 0 0,1 1 0 0 0,0-1 1 0 0,0 0-1 0 0,0 0 0 0 0,0 0 1 0 0,0 0-1 0 0,0 1 0 0 0,0-2 0 0 0,1 1 1 0 0,-1 0-1 0 0,1 0 0 0 0,-1 0 1 0 0,1-1-1 0 0,0 1 0 0 0,0-1 0 0 0,0 1 1 0 0,0-1-1 0 0,0 0 0 0 0,0 0 1 0 0,0 0-1 0 0,0 0 0 0 0,0 0 0 0 0,0 0 1 0 0,1-1-1 0 0,-1 1 0 0 0,0-1 1 0 0,1 1-1 0 0,-1-1 0 0 0,1 0-6 0 0,83 10-352 0 0,-85-10 338 0 0,179-33-1485 0 0,-175 33 1428 0 0,1-2-1 0 0,-1 1 1 0 0,0 0 0 0 0,0-1 0 0 0,0 0 0 0 0,0 0 0 0 0,0-1 0 0 0,0 1 0 0 0,-1-1 0 0 0,1 0 0 0 0,-1-1 0 0 0,0 1 0 0 0,0-1 0 0 0,0 1 0 0 0,0-1 0 0 0,-1 0 0 0 0,1 0 0 0 0,-1-1 0 0 0,0 1 0 0 0,1-3 71 0 0,-33-43-384 0 0,10 37 543 0 0,0 0 0 0 0,-1 2-1 0 0,0 0 1 0 0,-1 1 0 0 0,0 1 0 0 0,0 1 0 0 0,-1 1 0 0 0,0 1 0 0 0,-1 1 0 0 0,1 1 0 0 0,-1 1 0 0 0,-20 0-159 0 0,140 8 365 0 0,-30-12-563 0 0,0-3 0 0 0,-1-3 1 0 0,0-3-1 0 0,-2-3 0 0 0,28-12 198 0 0,-83 27 94 0 0,0 0-1 0 0,0 0 0 0 0,0-1 1 0 0,-1 0-1 0 0,1 0 1 0 0,-1-1-1 0 0,0 0 0 0 0,-1 0 1 0 0,0-1-1 0 0,0 0 1 0 0,0-1-1 0 0,-1 1 0 0 0,0-1 1 0 0,0 0-1 0 0,-1-1 0 0 0,0 1 1 0 0,-1-1-1 0 0,1 0 1 0 0,-2-1-1 0 0,1 1 0 0 0,-1 0 1 0 0,-1-1-1 0 0,0 0 1 0 0,0 1-1 0 0,-1-1 0 0 0,0-8-93 0 0,-1 17 54 0 0,0 0 0 0 0,0 0 0 0 0,0-1-1 0 0,-1 1 1 0 0,1 0 0 0 0,0 0 0 0 0,0-1-1 0 0,-1 1 1 0 0,1 0 0 0 0,-1 0 0 0 0,1 0 0 0 0,-1 0-1 0 0,0 0 1 0 0,1 0 0 0 0,-1 0 0 0 0,0 0-1 0 0,0 0 1 0 0,0 0 0 0 0,0 0 0 0 0,0 0-1 0 0,0 0 1 0 0,0 1 0 0 0,0-1 0 0 0,0 0-1 0 0,0 1 1 0 0,0-1 0 0 0,0 1 0 0 0,0-1-1 0 0,0 1 1 0 0,-1 0 0 0 0,1-1 0 0 0,0 1 0 0 0,0 0-1 0 0,-1 0 1 0 0,1 0 0 0 0,0 0 0 0 0,0 0-1 0 0,-1 0 1 0 0,1 0 0 0 0,0 0 0 0 0,0 0-1 0 0,-1 1 1 0 0,1-1 0 0 0,0 0 0 0 0,0 1-1 0 0,0-1 1 0 0,0 1 0 0 0,0 0 0 0 0,-1-1-54 0 0,-9 24 34 0 0,1 0 0 0 0,1 1 0 0 0,0 0 0 0 0,2 1 0 0 0,2-1 1 0 0,0 1-1 0 0,1 0 0 0 0,2 1 0 0 0,0-1 0 0 0,2 0 0 0 0,1 1 1 0 0,1-1-1 0 0,1 0 0 0 0,2 0 0 0 0,0 0 0 0 0,2-1 0 0 0,7 20-34 0 0,30 69-2127 0 0,0-48-2084 0 0,-5-54-1081 0 0,-17-27 4103 0 0</inkml:trace>
  <inkml:trace contextRef="#ctx0" brushRef="#br0" timeOffset="-5965.611">11391 1884 3156 0 0,'-89'218'6060'0'0,"1"-6"-4716"0"0,60-151-3070 0 0,27-59 1538 0 0,0 0 1 0 0,0-1 0 0 0,0 1 0 0 0,0-1-1 0 0,0 1 1 0 0,0 0 0 0 0,0-1-1 0 0,-1 0 1 0 0,1 1 0 0 0,0-1 0 0 0,-1 0-1 0 0,1 0 1 0 0,-1 0 0 0 0,0 0 0 0 0,1 0-1 0 0,-1 0 1 0 0,0 0 0 0 0,0 0-1 0 0,1-1 1 0 0,-1 1 0 0 0,0-1 0 0 0,0 1-1 0 0,0-1 1 0 0,0 0 0 0 0,0 0-1 0 0,0 0 1 0 0,0 0 0 0 0,1 0 0 0 0,-1 0-1 0 0,0 0 1 0 0,0-1 0 0 0,0 1 0 0 0,0-1-1 0 0,-1 0 188 0 0,-26-17-1166 0 0</inkml:trace>
  <inkml:trace contextRef="#ctx0" brushRef="#br0" timeOffset="-5716.81">10947 2007 1892 0 0,'18'-27'8358'0'0,"-10"24"-8080"0"0,1 1-1 0 0,-1 1 1 0 0,1-1-1 0 0,-1 2 0 0 0,1-1 1 0 0,0 1-1 0 0,0 0 1 0 0,-1 1-1 0 0,1 0 0 0 0,0 0 1 0 0,-1 1-1 0 0,0 0 1 0 0,8 3-278 0 0,357 152 1651 0 0,-142-26-8948 0 0,-151-76 1788 0 0,-74-50 4315 0 0</inkml:trace>
  <inkml:trace contextRef="#ctx0" brushRef="#br0" timeOffset="-5093.651">12193 2240 1256 0 0,'0'0'1052'0'0,"-34"45"-296"0"0,30-26 12 0 0,-4 4-208 0 0,1 1-36 0 0,-6 3 0 0 0,2-3-143 0 0,-3-2-65 0 0,-5 2-36 0 0,-1-3-268 0 0,0-1 8 0 0,-6-5-540 0 0,-3-3-637 0 0,7-3-99 0 0,6-9 48 0 0,-5 0-124 0 0</inkml:trace>
  <inkml:trace contextRef="#ctx0" brushRef="#br0" timeOffset="-4347.622">12862 1907 1696 0 0,'61'-29'7851'0'0,"-50"96"-5778"0"0,6 112-879 0 0,-16-172-1171 0 0,0-1-1 0 0,1 1 1 0 0,0-1 0 0 0,0 0 0 0 0,1 0 0 0 0,-1 0-1 0 0,1 0 1 0 0,1 0 0 0 0,-1 0 0 0 0,1-1 0 0 0,0 0-1 0 0,0 0 1 0 0,1 0 0 0 0,-1 0 0 0 0,1-1 0 0 0,0 1-1 0 0,0-1 1 0 0,1-1 0 0 0,-1 1 0 0 0,1-1 0 0 0,0 0-1 0 0,0 0 1 0 0,0 0 0 0 0,0-1 0 0 0,6 2-23 0 0,4-5-40 0 0,0-1-1 0 0,0 0 1 0 0,-1-1-1 0 0,0-1 1 0 0,1-1 0 0 0,-1 0-1 0 0,-1 0 1 0 0,1-2 0 0 0,-1 0-1 0 0,0 0 1 0 0,0-1 0 0 0,-1-1-1 0 0,0-1 1 0 0,-1 1 0 0 0,0-2-1 0 0,-1 0 1 0 0,0 0 0 0 0,0-1-1 0 0,-1 0 1 0 0,-1-1 0 0 0,0 0-1 0 0,-1-1 1 0 0,2-3 40 0 0,10-30 20 0 0,-55 60 60 0 0,33-11-78 0 0,0 0-1 0 0,0 0 0 0 0,1 1 0 0 0,-1-1 1 0 0,0 1-1 0 0,1-1 0 0 0,0 1 0 0 0,-1 0 0 0 0,1 0 1 0 0,0 0-1 0 0,0-1 0 0 0,1 1 0 0 0,-1 0 0 0 0,1 0 1 0 0,-1 0-1 0 0,1 0 0 0 0,0 0 0 0 0,0 0 1 0 0,0 0-1 0 0,1 0 0 0 0,-1 0 0 0 0,1 0 0 0 0,-1 0 1 0 0,1 0-1 0 0,0 0 0 0 0,0 0 0 0 0,0-1 0 0 0,1 1 1 0 0,-1 0-1 0 0,1-1 0 0 0,-1 1 0 0 0,1-1 0 0 0,0 1 1 0 0,0-1-1 0 0,0 0 0 0 0,0 0 0 0 0,0 0 1 0 0,1 0-1 0 0,-1 0 0 0 0,1 0 0 0 0,-1-1 0 0 0,1 1 1 0 0,0-1-1 0 0,0 0-1 0 0,19 8-60 0 0,1-1 0 0 0,0-2-1 0 0,1 0 1 0 0,0-2 0 0 0,0 0 0 0 0,0-2 0 0 0,0 0 0 0 0,0-2 0 0 0,0-1 0 0 0,0 0 0 0 0,0-2 0 0 0,0-1-1 0 0,7-3 61 0 0,-21 8-45 0 0,0-1 0 0 0,-1-1 0 0 0,1 0-1 0 0,0 0 1 0 0,-1-1 0 0 0,1 0 0 0 0,-1-1-1 0 0,1 0 1 0 0,-1 0 0 0 0,0-1-1 0 0,0-1 1 0 0,-1 1 0 0 0,1-1 0 0 0,-1 0-1 0 0,0-1 1 0 0,0 0 0 0 0,-1-1 0 0 0,0 1-1 0 0,0-1 1 0 0,0-1 0 0 0,-1 1-1 0 0,0-1 1 0 0,-1 0 0 0 0,0 0 0 0 0,0-1-1 0 0,0 0 1 0 0,-1 0 0 0 0,-1 0 0 0 0,1 0-1 0 0,-1-4 46 0 0,-7 3-1 0 0,0 0-1 0 0,-1 1 1 0 0,0 0-1 0 0,0-1 1 0 0,-1 2 0 0 0,-1-1-1 0 0,0 1 1 0 0,0 0-1 0 0,0 0 1 0 0,-1 1-1 0 0,0 0 1 0 0,0 1-1 0 0,-1-1 1 0 0,0 2-1 0 0,0-1 1 0 0,0 1-1 0 0,-1 1 1 0 0,0-1 0 0 0,1 2-1 0 0,-2-1 1 0 0,-5 0 1 0 0,-157-48-740 0 0,172 51 80 0 0,23-2-2341 0 0,14 6 550 0 0,-15-3 1247 0 0</inkml:trace>
  <inkml:trace contextRef="#ctx0" brushRef="#br0" timeOffset="-4006.714">14068 2051 1932 0 0,'45'1'3180'0'0,"29"-23"-2105"0"0,-38 9-483 0 0,-26 10-458 0 0,28-6 166 0 0,-2-3 1 0 0,1 0 0 0 0,-2-3-1 0 0,0-1 1 0 0,28-17-301 0 0,-63 33-3 0 0,1 0 0 0 0,0-1-1 0 0,0 1 1 0 0,-1 0 0 0 0,1 0 0 0 0,0-1-1 0 0,-1 1 1 0 0,1-1 0 0 0,0 1 0 0 0,-1-1-1 0 0,1 1 1 0 0,-1-1 0 0 0,1 1 0 0 0,0-1-1 0 0,-1 1 1 0 0,0-1 0 0 0,1 0 0 0 0,-1 1-1 0 0,1-1 1 0 0,-1 0 0 0 0,0 1 0 0 0,1-1-1 0 0,-1 0 1 0 0,0 0 0 0 0,0 1 0 0 0,0-1-1 0 0,1 0 1 0 0,-1 0 0 0 0,0 1 0 0 0,0-1-1 0 0,0 0 1 0 0,0 0 0 0 0,0 1 0 0 0,0-1-1 0 0,-1 0 1 0 0,1 0 0 0 0,0 1 0 0 0,0-1-1 0 0,-1 0 1 0 0,1 0 0 0 0,0 1 0 0 0,-1-1-1 0 0,1 0 1 0 0,0 1 0 0 0,-1-1 0 0 0,1 0-1 0 0,-1 1 1 0 0,1-1 0 0 0,-1 1 0 0 0,1-1-1 0 0,-1 1 1 0 0,0-1 0 0 0,1 1 0 0 0,-1-1-1 0 0,0 1 1 0 0,1 0 0 0 0,-1-1-1 0 0,0 1 1 0 0,0 0 0 0 0,1 0 0 0 0,-1-1-1 0 0,0 1 1 0 0,0 0 0 0 0,1 0 0 0 0,-1 0-1 0 0,0 0 1 0 0,0 0 3 0 0,-56-11 39 0 0,18 9 241 0 0,-1 2-1 0 0,1 1 1 0 0,0 3 0 0 0,-1 1 0 0 0,-31 8-280 0 0,57-9 121 0 0,6-4-56 0 0,-1 1 1 0 0,1 0 0 0 0,0 0-1 0 0,0 1 1 0 0,0 0-1 0 0,0 1 1 0 0,0 0 0 0 0,0 0-1 0 0,0 1 1 0 0,1 0-1 0 0,0 0 1 0 0,0 1 0 0 0,0-1-1 0 0,0 2 1 0 0,1-1-1 0 0,0 1 1 0 0,0 0 0 0 0,0 0-1 0 0,1 0 1 0 0,0 1-1 0 0,0 0 1 0 0,0 0 0 0 0,-1 6-66 0 0,54 33 236 0 0,-17-33-438 0 0,1-1 0 0 0,1-2 1 0 0,-1-1-1 0 0,2-1 1 0 0,-1-2-1 0 0,1-1 0 0 0,15-1 202 0 0,24 5-1414 0 0,130 5-3982 0 0,-158-11 4220 0 0</inkml:trace>
  <inkml:trace contextRef="#ctx0" brushRef="#br0" timeOffset="8086.243">8649 4208 1836 0 0,'-12'-2'6438'0'0,"24"-1"-4234"0"0,21-3-1700 0 0,164 3-140 0 0,1 25-3908 0 0,-114-4-1385 0 0,-79-16 3596 0 0</inkml:trace>
  <inkml:trace contextRef="#ctx0" brushRef="#br0" timeOffset="8335.788">8646 4407 1440 0 0,'13'13'4312'0'0,"26"-5"-3347"0"0,-32-8-461 0 0,229 18 2843 0 0,-76-17-4056 0 0,-103-2-333 0 0,182-29-4409 0 0,-197 20 4229 0 0</inkml:trace>
  <inkml:trace contextRef="#ctx0" brushRef="#br0" timeOffset="8585.292">9998 3929 3252 0 0,'20'2'8148'0'0,"-12"58"-7257"0"0,-7-41-210 0 0,11 67 31 0 0,19 147 404 0 0,-23-78-4379 0 0,-8-152 3031 0 0,0-1 1 0 0,0 0-1 0 0,0 0 0 0 0,-1 0 1 0 0,1 1-1 0 0,0-1 0 0 0,-1 0 1 0 0,1 0-1 0 0,-1 0 0 0 0,0 0 1 0 0,0 0-1 0 0,0 0 0 0 0,0 0 1 0 0,0 0-1 0 0,0 0 0 0 0,-1 0 1 0 0,1 0-1 0 0,0-1 0 0 0,-1 1 1 0 0,0-1-1 0 0,1 1 0 0 0,-1-1 1 0 0,0 0-1 0 0,0 1 0 0 0,1-1 1 0 0,-1 0-1 0 0,0 0 0 0 0,0 0 1 0 0,0 0-1 0 0,-1-1 0 0 0,1 1 1 0 0,0-1-1 0 0,0 1 0 0 0,0-1 1 0 0,0 0-1 0 0,-2 1 232 0 0,-5-2-1157 0 0</inkml:trace>
  <inkml:trace contextRef="#ctx0" brushRef="#br0" timeOffset="8820.514">9753 4517 1480 0 0,'75'4'5672'0'0,"2"-1"-3884"0"0,-29-2-1380 0 0,97-5-779 0 0,-50-14-3009 0 0,-60-4 947 0 0,-22 10 1089 0 0</inkml:trace>
  <inkml:trace contextRef="#ctx0" brushRef="#br0" timeOffset="9097.956">10115 3914 1880 0 0,'-5'-1'337'0'0,"0"1"-1"0"0,-1 0 1 0 0,1 0-1 0 0,0 0 1 0 0,0 0-1 0 0,0 1 0 0 0,0 0 1 0 0,1 0-1 0 0,-1 0 1 0 0,0 1-1 0 0,0 0 1 0 0,1-1-1 0 0,-1 2 1 0 0,0-1-1 0 0,1 0 1 0 0,0 1-1 0 0,0 0 1 0 0,-1 1-337 0 0,-92 109 2421 0 0,28 19-5353 0 0,16-27-1768 0 0,36-77 3506 0 0</inkml:trace>
  <inkml:trace contextRef="#ctx0" brushRef="#br0" timeOffset="4494.517">4607 4191 1496 0 0,'-93'-19'3766'0'0,"79"23"-3541"0"0,0 1 0 0 0,0 0 0 0 0,0 1 0 0 0,1 1-1 0 0,0 0 1 0 0,0 1 0 0 0,1 0 0 0 0,-1 1 0 0 0,2 0 0 0 0,0 1 0 0 0,0 0-1 0 0,1 1 1 0 0,0 0 0 0 0,-7 12-225 0 0,2 4 217 0 0,2 1 1 0 0,0 0-1 0 0,3 1 0 0 0,0 0 0 0 0,2 1 0 0 0,0 0 1 0 0,3 1-1 0 0,0-1 0 0 0,2 1 0 0 0,1 0 0 0 0,2 0 1 0 0,1-1-1 0 0,1 1 0 0 0,2 0 0 0 0,1-1 1 0 0,1 1-1 0 0,2-1 0 0 0,1-1 0 0 0,1 1-217 0 0,13 82-296 0 0,-23-111 295 0 0,9 131-1853 0 0,-10-128 1667 0 0,0-1-1 0 0,0 1 1 0 0,0-1-1 0 0,0 0 0 0 0,-1 0 1 0 0,0 1-1 0 0,1-1 0 0 0,-1 0 1 0 0,0 0-1 0 0,0 0 1 0 0,-1-1-1 0 0,1 1 0 0 0,-1 0 1 0 0,1-1-1 0 0,-1 0 0 0 0,0 1 1 0 0,0-1-1 0 0,0 0 0 0 0,0 0 1 0 0,0-1-1 0 0,0 1 1 0 0,0-1-1 0 0,-1 0 0 0 0,1 1 1 0 0,0-1-1 0 0,-1-1 0 0 0,1 1 1 0 0,-1 0-1 0 0,0-1 1 0 0,1 0-1 0 0,-1 0 0 0 0,1 0 1 0 0,-1 0-1 0 0,-1-1 188 0 0,-24-2-1317 0 0,-22-12-1 0 0</inkml:trace>
  <inkml:trace contextRef="#ctx0" brushRef="#br0" timeOffset="4807.167">3916 4953 1292 0 0,'163'-87'4435'0'0,"113"31"-2365"0"0,156 36 295 0 0,-430 21-2298 0 0,0 0 0 0 0,0 1 1 0 0,0-1-1 0 0,0 1 0 0 0,0-1 1 0 0,0 1-1 0 0,-1 0 1 0 0,1-1-1 0 0,0 1 0 0 0,-1 0 1 0 0,0 0-1 0 0,1 0 0 0 0,-1 1 1 0 0,0-1-1 0 0,0 0 0 0 0,0 0 1 0 0,0 1-1 0 0,0-1 1 0 0,-1 0-1 0 0,1 1 0 0 0,-1-1 1 0 0,0 1-1 0 0,1-1 0 0 0,-1 0 1 0 0,0 1-1 0 0,0-1 0 0 0,-1 1 1 0 0,1-1-1 0 0,0 1 1 0 0,-1-1-1 0 0,0 0 0 0 0,1 1 1 0 0,-1-1-1 0 0,0 0 0 0 0,0 1 1 0 0,0-1-1 0 0,-1 0 0 0 0,1 0 1 0 0,0 0-1 0 0,-1 0 1 0 0,0 0-1 0 0,1-1-67 0 0,-5 18 30 0 0,-44 239 152 0 0,49-256-479 0 0,0 1 1 0 0,-1 0-1 0 0,1-1 0 0 0,-1 1 0 0 0,0-1 0 0 0,0 0 1 0 0,0 1-1 0 0,0-1 0 0 0,0 0 0 0 0,0 0 1 0 0,-1 0-1 0 0,1-1 0 0 0,-1 1 0 0 0,1 0 0 0 0,-1-1 1 0 0,1 0-1 0 0,-1 0 0 0 0,0 1 0 0 0,0-2 0 0 0,0 1 1 0 0,0 0-1 0 0,0 0 0 0 0,0-1 0 0 0,0 0 0 0 0,0 0 1 0 0,0 0-1 0 0,0 0 0 0 0,0 0 0 0 0,0 0 1 0 0,0-1-1 0 0,1 1 0 0 0,-1-1 0 0 0,0 0 0 0 0,0 0 1 0 0,-2-1 296 0 0,-32-10-1116 0 0</inkml:trace>
  <inkml:trace contextRef="#ctx0" brushRef="#br0" timeOffset="5088.686">4424 4868 2384 0 0,'5'-9'1750'0'0,"-4"7"-1608"0"0,-1 1 0 0 0,0-1 0 0 0,1 1 0 0 0,0-1-1 0 0,-1 1 1 0 0,1-1 0 0 0,0 1 0 0 0,0 0-1 0 0,0 0 1 0 0,0-1 0 0 0,0 1 0 0 0,0 0-1 0 0,0 0 1 0 0,0 0 0 0 0,0 0 0 0 0,1 0-1 0 0,-1 0 1 0 0,0 0 0 0 0,1 1 0 0 0,-1-1 0 0 0,0 0-1 0 0,1 1 1 0 0,-1-1 0 0 0,1 1 0 0 0,-1-1-1 0 0,1 1 1 0 0,-1 0 0 0 0,1 0 0 0 0,-1 0-1 0 0,1-1 1 0 0,0 2 0 0 0,-1-1 0 0 0,1 0-1 0 0,-1 0 1 0 0,1 0 0 0 0,-1 1 0 0 0,1-1-1 0 0,-1 1 1 0 0,1-1 0 0 0,-1 1 0 0 0,1-1 0 0 0,-1 1-1 0 0,1 0-141 0 0,336 150 1993 0 0,-202-84-3688 0 0,2-6-3430 0 0,-75-41 2172 0 0,-36-12 1547 0 0</inkml:trace>
  <inkml:trace contextRef="#ctx0" brushRef="#br0" timeOffset="5370.621">5447 4230 1688 0 0,'-11'1'360'0'0,"0"0"0"0"0,1 0 0 0 0,-1 1 0 0 0,0 0 1 0 0,1 1-1 0 0,-1 0 0 0 0,1 1 0 0 0,0 0 0 0 0,0 0 0 0 0,1 1 0 0 0,-1 0 0 0 0,1 1 0 0 0,0 0 0 0 0,0 1 0 0 0,1 0 1 0 0,0 0-1 0 0,0 1 0 0 0,1-1 0 0 0,-3 5-360 0 0,4-4 109 0 0,-1 0 0 0 0,1 0 1 0 0,1 1-1 0 0,0 0 0 0 0,0 0 1 0 0,0 0-1 0 0,1 0 0 0 0,1 1 1 0 0,0 0-1 0 0,0-1 0 0 0,1 1 0 0 0,0 1 1 0 0,0-1-1 0 0,1 0 0 0 0,1 0 1 0 0,0 0-1 0 0,0 1 0 0 0,1-1 1 0 0,0 0-1 0 0,1 0 0 0 0,0 0 1 0 0,1 0-1 0 0,0 0 0 0 0,0 0 1 0 0,1-1-1 0 0,0 0 0 0 0,1 0 0 0 0,0 0 1 0 0,0 0-1 0 0,7 7-109 0 0,-1-4-106 0 0,-1-1-1 0 0,2-1 1 0 0,-1 0 0 0 0,2-1-1 0 0,-1 0 1 0 0,1-1 0 0 0,0 0-1 0 0,1-1 1 0 0,0-1 0 0 0,9 4 106 0 0,148 24-5547 0 0,-120-48 3088 0 0,-32 1 1283 0 0</inkml:trace>
  <inkml:trace contextRef="#ctx0" brushRef="#br0" timeOffset="5745.305">5580 4319 1360 0 0,'55'-13'3949'0'0,"-44"18"-3813"0"0,1 0 0 0 0,-1 0-1 0 0,0 1 1 0 0,0 0 0 0 0,-1 1 0 0 0,0 0-1 0 0,0 0 1 0 0,0 2 0 0 0,-1-1-1 0 0,0 1 1 0 0,1 2-136 0 0,-5-4 141 0 0,1 1 0 0 0,-1 0 0 0 0,-1 0 0 0 0,0 0 1 0 0,0 1-1 0 0,0-1 0 0 0,-1 1 0 0 0,0 0 0 0 0,-1 0 0 0 0,0 0 0 0 0,-1 0 0 0 0,1 0 0 0 0,-2 0 1 0 0,1 1-1 0 0,-1-1 0 0 0,-1 0 0 0 0,0 0 0 0 0,0 1 0 0 0,-1-1 0 0 0,0 0 0 0 0,0 0 1 0 0,-1 0-1 0 0,0-1 0 0 0,-1 1 0 0 0,0-1 0 0 0,0 0 0 0 0,-1 0 0 0 0,0 0 0 0 0,0 0 0 0 0,-1-1 1 0 0,0 0-1 0 0,0 0 0 0 0,-1-1 0 0 0,0 1 0 0 0,-7 4-141 0 0,14-12-16 0 0,1 0 0 0 0,-1 1 0 0 0,0-1 0 0 0,0 0 1 0 0,1 0-1 0 0,-1 0 0 0 0,0 0 0 0 0,0 1 0 0 0,0-1 0 0 0,0 0 0 0 0,0 0 0 0 0,0 0 0 0 0,0 0 1 0 0,0 1-1 0 0,-1-1 0 0 0,1 0 0 0 0,0 0 0 0 0,-1 0 0 0 0,1 1 0 0 0,0-1 0 0 0,-1 0 0 0 0,1 0 0 0 0,-1 1 1 0 0,1-1-1 0 0,-1 0 0 0 0,1 1 0 0 0,-1-1 0 0 0,1 0 0 0 0,-1 1 0 0 0,0-1 0 0 0,1 1 0 0 0,-1-1 1 0 0,0 1-1 0 0,1-1 0 0 0,-1 1 0 0 0,0 0 0 0 0,0-1 0 0 0,0 1 0 0 0,1 0 0 0 0,-1 0 0 0 0,0 0 0 0 0,0-1 1 0 0,0 1-1 0 0,0 0 0 0 0,1 0 0 0 0,-1 0 0 0 0,0 0 0 0 0,0 0 0 0 0,0 1 0 0 0,0-1 0 0 0,1 0 1 0 0,-1 0-1 0 0,0 0 0 0 0,0 1 0 0 0,0-1 0 0 0,1 0 0 0 0,-1 1 0 0 0,0-1 0 0 0,0 1 0 0 0,1-1 0 0 0,-1 1 1 0 0,0-1-1 0 0,1 1 0 0 0,-1 0 0 0 0,1-1 0 0 0,-1 1 16 0 0,16-66-2919 0 0,50-51-2390 0 0,-44 88 4069 0 0</inkml:trace>
  <inkml:trace contextRef="#ctx0" brushRef="#br0" timeOffset="5995.559">5863 4248 1988 0 0,'-44'9'4922'0'0,"52"29"-3323"0"0,66 31-1157 0 0,-35-57-4897 0 0,-29-15 3205 0 0,2-9-24 0 0</inkml:trace>
  <inkml:trace contextRef="#ctx0" brushRef="#br0" timeOffset="6416.668">6053 4170 1912 0 0,'-120'149'6129'0'0,"114"-140"-6036"0"0,0-1-1 0 0,0 1 1 0 0,0 0 0 0 0,1 0 0 0 0,0 0 0 0 0,1 1-1 0 0,0-1 1 0 0,1 1 0 0 0,0 0 0 0 0,0 0 0 0 0,1 1 0 0 0,1-1-1 0 0,-1 0 1 0 0,2 1 0 0 0,-1-1 0 0 0,1 1 0 0 0,1-1 0 0 0,0 1-1 0 0,1-1 1 0 0,0 0 0 0 0,0 1 0 0 0,1-1 0 0 0,0 0-1 0 0,1-1 1 0 0,0 1 0 0 0,1-1 0 0 0,0 1 0 0 0,0-1 0 0 0,1-1-1 0 0,0 1 1 0 0,0-1 0 0 0,1 0 0 0 0,1 0 0 0 0,-1-1 0 0 0,1 0-1 0 0,2 1-92 0 0,104 8-1736 0 0,-104-17 1297 0 0,0 0 1 0 0,0-1-1 0 0,0-1 1 0 0,-1 1 0 0 0,1-2-1 0 0,-1 1 1 0 0,0-1-1 0 0,0-1 1 0 0,0 0-1 0 0,0 0 1 0 0,-1 0 0 0 0,0-1-1 0 0,0-1 1 0 0,-1 1-1 0 0,1-1 1 0 0,2-5 438 0 0,4-6-1231 0 0</inkml:trace>
  <inkml:trace contextRef="#ctx0" brushRef="#br0" timeOffset="6822.37">6279 3966 1224 0 0,'17'6'348'0'0,"0"0"1"0"0,-1 0-1 0 0,1 2 0 0 0,-1 0 1 0 0,-1 1-1 0 0,0 1 0 0 0,0 0 1 0 0,-1 1-1 0 0,0 0 0 0 0,-1 1 0 0 0,0 1 1 0 0,-1 0-1 0 0,-1 0 0 0 0,0 1 1 0 0,0 1-1 0 0,-2 0 0 0 0,4 7-348 0 0,1 0 285 0 0,0 1 0 0 0,-1 1 0 0 0,-2 0 0 0 0,0 1-1 0 0,-1 0 1 0 0,-2 1 0 0 0,-1 0 0 0 0,-1 0 0 0 0,-1 0-1 0 0,-1 1 1 0 0,-1 0 0 0 0,-1 16-285 0 0,-3-27 114 0 0,-1-1 0 0 0,0 1 0 0 0,-1-1 1 0 0,-1 0-1 0 0,-1 0 0 0 0,0 0 0 0 0,0-1 0 0 0,-2 1 0 0 0,1-1 0 0 0,-2-1 0 0 0,0 0 1 0 0,-1 0-1 0 0,0 0 0 0 0,-1-1 0 0 0,-9 9-114 0 0,13-15-146 0 0,0 1-1 0 0,-1-1 1 0 0,0-1 0 0 0,0 1-1 0 0,-1-1 1 0 0,0 0 0 0 0,1-1-1 0 0,-2 0 1 0 0,1 0 0 0 0,0-1-1 0 0,-1 0 1 0 0,0 0 0 0 0,1-1 0 0 0,-1 0-1 0 0,0 0 1 0 0,0-1 0 0 0,-1-1 146 0 0,5-1-271 0 0,0-2 0 0 0,0 1 0 0 0,1-1 0 0 0,-1 1 0 0 0,1-1 0 0 0,0-1 0 0 0,-1 1 0 0 0,1 0 0 0 0,1-1 0 0 0,-1 0 0 0 0,1 0 0 0 0,-1 0 0 0 0,1-1 1 0 0,0 1-1 0 0,0-1 0 0 0,1 1 0 0 0,0-1 0 0 0,0 0 0 0 0,0 0 0 0 0,0 0 0 0 0,1 0 0 0 0,-1 0 0 0 0,1 0 0 0 0,1-1 0 0 0,-1-3 271 0 0,-6-25-1182 0 0</inkml:trace>
  <inkml:trace contextRef="#ctx0" brushRef="#br0" timeOffset="7761.234">7087 4068 1632 0 0,'33'-9'6327'0'0,"-25"54"-4432"0"0,-8-38-1974 0 0,2 228 2884 0 0,-5-179-2436 0 0,2 1 0 0 0,2 0 0 0 0,4 0 0 0 0,1-1 0 0 0,12 45-369 0 0,-6-67 105 0 0,-12-35-115 0 0,0 1 1 0 0,0-1-1 0 0,0 1 1 0 0,0 0-1 0 0,1-1 1 0 0,-1 1-1 0 0,0 0 1 0 0,0-1-1 0 0,0 1 1 0 0,0 0-1 0 0,0-1 1 0 0,0 1-1 0 0,1 0 1 0 0,-1-1-1 0 0,0 1 1 0 0,0 0-1 0 0,0-1 1 0 0,1 1-1 0 0,-1 0 1 0 0,0 0-1 0 0,1-1 1 0 0,-1 1-1 0 0,0 0 1 0 0,0 0-1 0 0,1-1 1 0 0,-1 1-1 0 0,0 0 1 0 0,1 0-1 0 0,-1 0 0 0 0,0 0 1 0 0,1 0-1 0 0,-1 0 1 0 0,1-1-1 0 0,-1 1 1 0 0,0 0-1 0 0,1 0 1 0 0,-1 0-1 0 0,0 0 1 0 0,1 0-1 0 0,-1 0 10 0 0,-1-22-249 0 0,-1-1 1 0 0,-1 1-1 0 0,-2-1 0 0 0,0 1 0 0 0,-1 0 0 0 0,-1 0 0 0 0,-1 1 0 0 0,-1 0 0 0 0,-4-6 249 0 0,8 17-20 0 0,1 1 0 0 0,-2-1 0 0 0,1 1 0 0 0,-1 0 1 0 0,0 1-1 0 0,-1-1 0 0 0,0 1 0 0 0,-1 1 0 0 0,1-1 0 0 0,-1 1 0 0 0,-1 1 0 0 0,1-1 0 0 0,-1 1 0 0 0,0 1 0 0 0,-1 0 0 0 0,1 0 0 0 0,-1 1 0 0 0,0 0 0 0 0,0 1 0 0 0,-11-3 20 0 0,14 6 37 0 0,0 0-1 0 0,0 1 1 0 0,-1 0-1 0 0,1 0 1 0 0,0 0-1 0 0,0 1 1 0 0,0 0-1 0 0,0 1 1 0 0,1-1-1 0 0,-1 1 1 0 0,0 0-1 0 0,1 1 1 0 0,0 0-1 0 0,0 0 1 0 0,0 0-1 0 0,0 1 1 0 0,1 0-1 0 0,0 0 1 0 0,0 0-1 0 0,0 1 1 0 0,0-1-1 0 0,1 1 1 0 0,0 0-1 0 0,1 0 1 0 0,-1 1-1 0 0,1-1 1 0 0,0 1-1 0 0,0 0 1 0 0,1 0-1 0 0,0 0 1 0 0,0 0-1 0 0,1 0 1 0 0,0 0-1 0 0,0 0 1 0 0,1 1-1 0 0,0-1 1 0 0,0 0-1 0 0,1 0 1 0 0,0 5-37 0 0,3-2 16 0 0,0 0 0 0 0,1 0 0 0 0,0 0 0 0 0,1-1 0 0 0,0 0 0 0 0,0 0 1 0 0,1 0-1 0 0,0-1 0 0 0,0 0 0 0 0,1-1 0 0 0,0 1 0 0 0,1-1 0 0 0,0-1 0 0 0,0 0 0 0 0,0 0 0 0 0,0-1 0 0 0,1 0 1 0 0,0 0-1 0 0,0-1 0 0 0,0-1 0 0 0,1 0 0 0 0,-1 0 0 0 0,1-1 0 0 0,0 0 0 0 0,0-1 0 0 0,0 0 0 0 0,-1-1 0 0 0,1 0 1 0 0,1-1-17 0 0,-1 1-123 0 0,0 0 0 0 0,1-1 0 0 0,-1-1 0 0 0,0 0 0 0 0,0 0 0 0 0,-1-1 0 0 0,1-1 0 0 0,0 0 1 0 0,-1 0-1 0 0,0-1 0 0 0,0 0 0 0 0,0-1 0 0 0,-1 0 0 0 0,0-1 0 0 0,0 0 0 0 0,-1 0 1 0 0,1 0-1 0 0,-2-1 0 0 0,1-1 0 0 0,-1 1 0 0 0,0-1 0 0 0,-1-1 0 0 0,0 1 0 0 0,0-1 0 0 0,-1 0 1 0 0,-1 0-1 0 0,0 0 0 0 0,0-1 0 0 0,0-3 123 0 0,2-1-146 0 0,-5 8 160 0 0,0 0 0 0 0,0 0-1 0 0,1 0 1 0 0,0 0-1 0 0,1 0 1 0 0,-1 1-1 0 0,1-1 1 0 0,1 1 0 0 0,-1 0-1 0 0,1-1 1 0 0,0 2-1 0 0,1-1 1 0 0,-1 0-1 0 0,1 1 1 0 0,0 0-1 0 0,0 0 1 0 0,1 0 0 0 0,0 1-1 0 0,-1 0 1 0 0,1 0-1 0 0,1 0 1 0 0,-1 1-1 0 0,1 0 1 0 0,-1 0-1 0 0,1 0 1 0 0,0 1 0 0 0,6-1-14 0 0,-7 5 29 0 0,0-1 1 0 0,0 2-1 0 0,-1-1 1 0 0,1 1-1 0 0,-1-1 1 0 0,1 2-1 0 0,-1-1 1 0 0,0 0 0 0 0,0 1-1 0 0,0 0 1 0 0,-1 0-1 0 0,0 1 1 0 0,1-1-1 0 0,-1 1 1 0 0,-1 0-1 0 0,1 0 1 0 0,-1 0-1 0 0,0 1 1 0 0,1 1-30 0 0,0 5 141 0 0,-1 1 0 0 0,0-1 0 0 0,-1 1 0 0 0,0 0 0 0 0,-1-1 0 0 0,-1 1 0 0 0,0 0 0 0 0,0 0 0 0 0,-1-1 0 0 0,-1 1-1 0 0,0 0 1 0 0,-1-1 0 0 0,-1 1 0 0 0,1-1 0 0 0,-2 0 0 0 0,0 0 0 0 0,0-1 0 0 0,-1 1 0 0 0,-1-1 0 0 0,1-1 0 0 0,-2 1 0 0 0,-5 6-141 0 0,10-68 229 0 0,16 16-588 0 0,2 0 0 0 0,2 2 0 0 0,0-1 0 0 0,3 2 1 0 0,0 1-1 0 0,16-18 359 0 0,-36 50 79 0 0,-4 4 2 0 0,0 0 1 0 0,0 1-1 0 0,1-1 0 0 0,0 1 0 0 0,0 0 1 0 0,1 0-1 0 0,-1 0 0 0 0,1 0 1 0 0,1 0-1 0 0,-1 1 0 0 0,1-1 1 0 0,0 0-1 0 0,0 1 0 0 0,1-1 1 0 0,0 1-1 0 0,0-1 0 0 0,1 1 1 0 0,0 2-82 0 0,2-2-70 0 0,0 1 1 0 0,1-1 0 0 0,0 0 0 0 0,1 0 0 0 0,-1-1 0 0 0,1 1 0 0 0,1-1 0 0 0,-1 0 0 0 0,1 0 0 0 0,0-1-1 0 0,0 1 1 0 0,1-1 0 0 0,-1-1 0 0 0,1 1 0 0 0,0-1 0 0 0,0 0 0 0 0,1-1 0 0 0,-1 0 0 0 0,1 0-1 0 0,0-1 1 0 0,5 2 69 0 0,112 13-6561 0 0,-61-32 3752 0 0,-42 2 1684 0 0</inkml:trace>
  <inkml:trace contextRef="#ctx0" brushRef="#br0" timeOffset="2366.514">2692 4268 1336 0 0,'-5'-7'630'0'0,"0"1"-435"0"0,-1 0 0 0 0,0 0 0 0 0,0 0-1 0 0,0 1 1 0 0,-1 0 0 0 0,0 0 0 0 0,0 0 0 0 0,0 1 0 0 0,0 0-1 0 0,-1 1 1 0 0,0-1 0 0 0,1 2 0 0 0,-1-1 0 0 0,-4 0-195 0 0,-9-3 412 0 0,17 4-292 0 0,0 0 1 0 0,-1-1-1 0 0,1 2 1 0 0,-1-1-1 0 0,1 0 1 0 0,-1 1-1 0 0,0 0 1 0 0,0 0-1 0 0,0 1 1 0 0,1-1-1 0 0,-1 1 1 0 0,0 0-1 0 0,0 0 1 0 0,0 1-1 0 0,0-1 1 0 0,0 1 0 0 0,1 0-1 0 0,-1 0 1 0 0,0 1-1 0 0,1 0 1 0 0,-1-1-1 0 0,1 1 1 0 0,0 1-1 0 0,-1-1 1 0 0,1 1-1 0 0,0 0 1 0 0,0 0-1 0 0,1 0 1 0 0,-1 0-1 0 0,1 0 1 0 0,-1 1-1 0 0,1 0 1 0 0,0 0 0 0 0,-1 2-121 0 0,-4 12 195 0 0,0 1 1 0 0,2 0-1 0 0,0 1 1 0 0,1-1-1 0 0,1 1 1 0 0,1 0-1 0 0,1 0 1 0 0,0 0-1 0 0,2 1 1 0 0,0-1 0 0 0,2 6-196 0 0,-2-14 123 0 0,52 371 1270 0 0,-40-321-1199 0 0,4 18-15 0 0,3 8-23 0 0,-4 2 0 0 0,-4 0 0 0 0,-1 53-156 0 0,-11-135-124 0 0,1 0-1 0 0,-1 0 1 0 0,0 0 0 0 0,-1-1-1 0 0,1 1 1 0 0,-2 0-1 0 0,1-1 1 0 0,-1 1 0 0 0,0-1-1 0 0,-1 0 1 0 0,1 0 0 0 0,-2 0-1 0 0,1 0 1 0 0,-1-1 0 0 0,-2 4 124 0 0,4-7-223 0 0,0 0 1 0 0,0-1-1 0 0,-1 1 1 0 0,1-1-1 0 0,0 0 1 0 0,-1 0 0 0 0,1 0-1 0 0,-1 0 1 0 0,0-1-1 0 0,0 1 1 0 0,1-1 0 0 0,-1 0-1 0 0,0 0 1 0 0,0 0-1 0 0,0-1 1 0 0,0 1-1 0 0,0-1 1 0 0,0 0 0 0 0,0 0-1 0 0,0-1 1 0 0,0 1-1 0 0,-1-1 223 0 0,-104-29-3609 0 0,78 19 2437 0 0</inkml:trace>
  <inkml:trace contextRef="#ctx0" brushRef="#br0" timeOffset="2695.783">1771 5699 2556 0 0,'-2'8'3004'0'0,"12"5"2656"0"0,143-13-3043 0 0,79-20-2984 0 0,-212 18 214 0 0,162-17-3360 0 0,-60 14-3679 0 0,-110 5 6064 0 0</inkml:trace>
  <inkml:trace contextRef="#ctx0" brushRef="#br0" timeOffset="3239.245">3048 5564 1816 0 0,'17'28'4961'0'0,"-17"-19"-4799"0"0,-4 9 109 0 0,0 0 0 0 0,-1-1 0 0 0,0 0 0 0 0,-2 0 0 0 0,0-1 0 0 0,0 1 0 0 0,-2-2 1 0 0,0 1-1 0 0,-1-1 0 0 0,0 0 0 0 0,-7 6-271 0 0,-1 2 367 0 0,0-1 0 0 0,-2-1 1 0 0,0-1-1 0 0,-1 0 0 0 0,-1-1 1 0 0,-1-2-1 0 0,-1 0 0 0 0,-15 7-367 0 0,36-22 13 0 0,-1-1 0 0 0,1 1 0 0 0,-1-1 0 0 0,0 0 0 0 0,0 0 0 0 0,1-1 0 0 0,-1 1-1 0 0,0-1 1 0 0,0 1 0 0 0,0-1 0 0 0,0-1 0 0 0,0 1 0 0 0,0 0 0 0 0,1-1 0 0 0,-1 0 0 0 0,0 0 0 0 0,0 0 0 0 0,1 0-1 0 0,-1-1 1 0 0,0 1 0 0 0,1-1 0 0 0,-1 0 0 0 0,1 0 0 0 0,0 0 0 0 0,0-1 0 0 0,0 1 0 0 0,0-1 0 0 0,0 0 0 0 0,1 1-1 0 0,-1-1 1 0 0,1 0 0 0 0,-1-1 0 0 0,1 1 0 0 0,0 0 0 0 0,0-1 0 0 0,1 1 0 0 0,-1-1 0 0 0,1 0 0 0 0,0 1 0 0 0,0-1-1 0 0,0 0 1 0 0,0 0 0 0 0,1 0 0 0 0,-1 1 0 0 0,1-1 0 0 0,0 0 0 0 0,0-1-13 0 0,2-1-40 0 0,-1 1 0 0 0,1 0 0 0 0,0-1 1 0 0,1 1-1 0 0,-1 0 0 0 0,1 1 0 0 0,0-1 0 0 0,1 0 0 0 0,-1 1 1 0 0,1 0-1 0 0,-1 0 0 0 0,1 0 0 0 0,1 0 0 0 0,-1 0 0 0 0,0 1 1 0 0,1 0-1 0 0,0 0 0 0 0,0 0 0 0 0,-1 1 0 0 0,2-1 0 0 0,-1 1 0 0 0,0 0 1 0 0,0 1-1 0 0,1-1 0 0 0,-1 1 0 0 0,1 0 0 0 0,-1 0 0 0 0,1 1 1 0 0,-1 0-1 0 0,1 0 0 0 0,0 0 0 0 0,4 1 40 0 0,285 20-515 0 0,-295-21 516 0 0,11 2 52 0 0,0-1-1 0 0,0 0 1 0 0,0-1 0 0 0,0 0-1 0 0,0-1 1 0 0,0 0-1 0 0,0-1 1 0 0,0 0-1 0 0,0-1 1 0 0,0 0-1 0 0,-1-1 1 0 0,0 0 0 0 0,0 0-1 0 0,0-1 1 0 0,0-1-1 0 0,0 0 1 0 0,-1 0-1 0 0,0 0 1 0 0,-1-1-1 0 0,6-5-51 0 0,-14 7 23 0 0,0 1 0 0 0,-1 0 0 0 0,1-1 0 0 0,-1 1 0 0 0,0 0 1 0 0,0 0-1 0 0,0 0 0 0 0,-1 0 0 0 0,1 0 0 0 0,-1 0 1 0 0,0 0-1 0 0,0 0 0 0 0,0 1 0 0 0,-1-1 0 0 0,1 1 1 0 0,-1-1-1 0 0,0 1 0 0 0,0 0 0 0 0,0 0 0 0 0,0 0 0 0 0,-1 1 1 0 0,1-1-1 0 0,-1 1 0 0 0,1 0 0 0 0,-1 0 0 0 0,0 0 1 0 0,0 0-1 0 0,0 1 0 0 0,0-1 0 0 0,0 1 0 0 0,0 0 1 0 0,-2 0-25 0 0,-107-26-156 0 0,-35-16-4244 0 0,88-27-843 0 0,53 46 4143 0 0</inkml:trace>
  <inkml:trace contextRef="#ctx0" brushRef="#br0" timeOffset="4013.589">3255 3858 2240 0 0,'4'3'4229'0'0,"-12"32"-3947"0"0,-2-1 1 0 0,-1 0-1 0 0,-2-1 0 0 0,-1 0 0 0 0,-1-1 0 0 0,-2 0 1 0 0,-1-2-1 0 0,-2 0 0 0 0,-1-1 0 0 0,-1-1 0 0 0,-1-1 1 0 0,-2-1-1 0 0,0-1 0 0 0,-2-1 0 0 0,-15 10-282 0 0,-60 5 771 0 0,97-41-768 0 0,1 0 0 0 0,-1 0-1 0 0,1-1 1 0 0,-1 1 0 0 0,1-1 0 0 0,0 0-1 0 0,0 0 1 0 0,0 0 0 0 0,1-1 0 0 0,-1 1 0 0 0,1-1-1 0 0,0 0 1 0 0,0 0 0 0 0,0 0 0 0 0,0-1-1 0 0,1 1 1 0 0,-1-1 0 0 0,1 1 0 0 0,0-1-1 0 0,1 0 1 0 0,-1 0 0 0 0,1 0 0 0 0,0 0 0 0 0,0 0-1 0 0,1 0 1 0 0,-1 0 0 0 0,1 0 0 0 0,0 0-1 0 0,1 0 1 0 0,-1 0 0 0 0,1 0 0 0 0,1-5-3 0 0,-1 5-24 0 0,-1 0-1 0 0,1 0 1 0 0,0 0 0 0 0,0 0 0 0 0,1 0 0 0 0,0 1-1 0 0,0-1 1 0 0,0 0 0 0 0,0 1 0 0 0,1-1 0 0 0,-1 1-1 0 0,1 0 1 0 0,0-1 0 0 0,1 2 0 0 0,-1-1 0 0 0,1 0-1 0 0,-1 1 1 0 0,1-1 0 0 0,0 1 0 0 0,1 0 0 0 0,-1 0-1 0 0,0 1 1 0 0,1-1 0 0 0,-1 1 0 0 0,1 0 0 0 0,0 0 0 0 0,0 1-1 0 0,0 0 1 0 0,0-1 0 0 0,0 2 0 0 0,0-1 0 0 0,0 0-1 0 0,0 1 1 0 0,0 0 0 0 0,2 0 24 0 0,248 37-354 0 0,-231-34 360 0 0,-1-1 0 0 0,1-2 0 0 0,0 0 0 0 0,-1-2 0 0 0,1 0 0 0 0,-1-2 0 0 0,0 0 0 0 0,0-2 1 0 0,0-1-1 0 0,1-1-6 0 0,-21 8 4 0 0,0-1 0 0 0,-1 0 0 0 0,1 0 0 0 0,0 0 0 0 0,-1 0 0 0 0,1 0 0 0 0,-1 0 0 0 0,1-1 0 0 0,-1 0 0 0 0,0 1 0 0 0,1-1 0 0 0,-1 0 0 0 0,0 0 0 0 0,0 0 0 0 0,0 0 0 0 0,-1 0 0 0 0,1 0 0 0 0,0-1 0 0 0,-1 1 0 0 0,1-1 0 0 0,-1 1 0 0 0,0-1 0 0 0,0 1 1 0 0,0-1-1 0 0,0 0 0 0 0,-1 0 0 0 0,1 1 0 0 0,-1-1 0 0 0,1 0 0 0 0,-1 0 0 0 0,0 0 0 0 0,0 1 0 0 0,0-1 0 0 0,-1 0 0 0 0,1 0 0 0 0,-1-1-4 0 0,-7-7-65 0 0,-1 0-1 0 0,0 1 1 0 0,-1 0 0 0 0,0 0-1 0 0,-1 1 1 0 0,0 1 0 0 0,0 0 0 0 0,-1 0-1 0 0,0 1 1 0 0,0 0 0 0 0,-1 1-1 0 0,1 1 1 0 0,-1 0 0 0 0,-1 1-1 0 0,1 0 1 0 0,-1 1 0 0 0,1 0-1 0 0,-1 1 1 0 0,0 1 0 0 0,0 0-1 0 0,0 1 1 0 0,-5 1 65 0 0,-63 40-6355 0 0,77-33 5156 0 0</inkml:trace>
  <inkml:trace contextRef="#ctx0" brushRef="#br0" timeOffset="12622.083">10974 4017 1348 0 0,'0'0'634'0'0,"0"0"-63"0"0,-2 19 1383 0 0,-20 9 84 0 0,76-25-7 0 0,363-44-315 0 0,-125 14-2372 0 0,-254 53-273 0 0,-57-1-3776 0 0,3-19 3483 0 0,-3 2 102 0 0</inkml:trace>
  <inkml:trace contextRef="#ctx0" brushRef="#br0" timeOffset="12855.875">11150 4346 1440 0 0,'134'-10'5061'0'0,"-99"2"-4503"0"0,299-37 2318 0 0,-221 39-4588 0 0,-3 4-3641 0 0,-108 2 4143 0 0</inkml:trace>
  <inkml:trace contextRef="#ctx0" brushRef="#br0" timeOffset="13134.936">11774 3927 1120 0 0,'25'-15'5635'0'0,"2"40"-4138"0"0,14 55-1472 0 0,-39-76 255 0 0,11 21-150 0 0,-1 0 0 0 0,-1 1 0 0 0,-1 0 0 0 0,-2 1 0 0 0,0 0 0 0 0,-2 0 0 0 0,-1 1 1 0 0,-1-1-1 0 0,-2 1 0 0 0,0 0 0 0 0,-2 0 0 0 0,-1 0 0 0 0,-1 0 0 0 0,-2 0 0 0 0,-4 16-130 0 0,3-29-79 0 0,-1 0-1 0 0,-1 0 1 0 0,0 0-1 0 0,-1-1 1 0 0,-1 0-1 0 0,0-1 0 0 0,0 0 1 0 0,-2 0-1 0 0,1-1 1 0 0,-2-1-1 0 0,1 1 1 0 0,-2-2-1 0 0,1 0 1 0 0,-2 0-1 0 0,-10 5 80 0 0,11-8-564 0 0,0 0 1 0 0,-1-1-1 0 0,0-1 0 0 0,0 0 0 0 0,0-1 0 0 0,0 0 0 0 0,-1-1 1 0 0,0-1-1 0 0,1 0 0 0 0,-16-1 564 0 0,3-1-1117 0 0</inkml:trace>
  <inkml:trace contextRef="#ctx0" brushRef="#br0" timeOffset="14750.453">14073 3387 2296 0 0,'-12'-8'235'0'0,"-1"0"0"0"0,0 1 1 0 0,0 0-1 0 0,-1 1 0 0 0,0 0 0 0 0,0 1 0 0 0,0 1 0 0 0,-1 1 0 0 0,1 0 0 0 0,-1 0 0 0 0,0 1 1 0 0,0 1-1 0 0,0 1 0 0 0,0 0 0 0 0,0 1 0 0 0,-5 1-235 0 0,0-2 277 0 0,12 0-195 0 0,1 0-1 0 0,-1 0 1 0 0,0 1 0 0 0,0 0-1 0 0,1 0 1 0 0,-1 1-1 0 0,1 0 1 0 0,-1 0 0 0 0,1 1-1 0 0,0 0 1 0 0,0 0-1 0 0,0 1 1 0 0,0 0 0 0 0,0 0-1 0 0,1 1 1 0 0,0-1-1 0 0,0 1 1 0 0,0 1-1 0 0,1-1 1 0 0,-1 1 0 0 0,1 0-1 0 0,1 0 1 0 0,-1 0-1 0 0,1 1 1 0 0,0 0 0 0 0,1 0-1 0 0,-1 0 1 0 0,1 0-1 0 0,1 0 1 0 0,-1 1 0 0 0,1-1-1 0 0,-1 8-81 0 0,1 21 309 0 0,2 1 0 0 0,1 0 1 0 0,2-1-1 0 0,2 0 0 0 0,1 1 0 0 0,1-2 0 0 0,3 1 0 0 0,11 29-309 0 0,6 30 450 0 0,-21-71-346 0 0,14 45 178 0 0,-3 2 1 0 0,-4 0-1 0 0,-2 1 0 0 0,-4 0 1 0 0,-2 5-283 0 0,-6-60 8 0 0,0 0 1 0 0,-1 0-1 0 0,-1 0 1 0 0,0 0-1 0 0,-2-1 1 0 0,1 0-1 0 0,-2 0 1 0 0,0 0-1 0 0,-1 0 1 0 0,-5 6-9 0 0,10-17-108 0 0,0 0 0 0 0,-1-1 0 0 0,1 0 0 0 0,-1 1 0 0 0,0-1 1 0 0,0 0-1 0 0,-1 0 0 0 0,1-1 0 0 0,-1 1 0 0 0,0-1 0 0 0,0 1 0 0 0,0-1 0 0 0,0 0 1 0 0,-1-1-1 0 0,1 1 0 0 0,-1-1 0 0 0,0 0 0 0 0,1 0 0 0 0,-1 0 0 0 0,0-1 0 0 0,-1 0 108 0 0,4-1-238 0 0,-1-2-1 0 0,1 1 0 0 0,0 0 1 0 0,-1 0-1 0 0,1-1 0 0 0,0 1 1 0 0,0-1-1 0 0,0 0 0 0 0,0 1 0 0 0,0-1 1 0 0,0 0-1 0 0,0 0 0 0 0,1-1 1 0 0,-1 1-1 0 0,1 0 0 0 0,-1 0 1 0 0,1-1-1 0 0,0 1 0 0 0,0-1 1 0 0,0 1-1 0 0,0-1 0 0 0,1 1 1 0 0,-1-1-1 0 0,1 0 0 0 0,-1 1 0 0 0,1-1 1 0 0,0 0-1 0 0,0 1 0 0 0,0-1 1 0 0,0 0-1 0 0,1 1 0 0 0,-1-1 1 0 0,1 0-1 0 0,0 1 0 0 0,-1-1 1 0 0,1 1-1 0 0,0-1 0 0 0,1 1 239 0 0,14-31-1130 0 0</inkml:trace>
  <inkml:trace contextRef="#ctx0" brushRef="#br0" timeOffset="15328.24">14160 4716 876 0 0,'-5'-2'244'0'0,"0"-1"0"0"0,0 1 0 0 0,0-1 1 0 0,0 1-1 0 0,0 1 0 0 0,0-1 0 0 0,-1 1 0 0 0,1 0 0 0 0,-1 0 0 0 0,1 0 1 0 0,-1 1-1 0 0,1 0 0 0 0,-1 0 0 0 0,1 1 0 0 0,0-1 0 0 0,-1 1 0 0 0,1 0 1 0 0,-1 1-1 0 0,1-1 0 0 0,0 1 0 0 0,0 0 0 0 0,0 0 0 0 0,-3 2-244 0 0,-4 2 233 0 0,1 0 0 0 0,0 1 0 0 0,1 0 0 0 0,0 0 0 0 0,0 1 0 0 0,0 0 0 0 0,1 1 0 0 0,0 0 0 0 0,1 1 0 0 0,0 0 0 0 0,0 0 0 0 0,1 1 0 0 0,1-1 0 0 0,0 2 0 0 0,0-1 0 0 0,1 1 0 0 0,0-1 0 0 0,1 1 0 0 0,1 1 0 0 0,0-1 0 0 0,-2 11-233 0 0,7-16 72 0 0,1-1-1 0 0,-1 1 0 0 0,1-1 1 0 0,0 0-1 0 0,1 1 0 0 0,-1-1 1 0 0,1-1-1 0 0,0 1 0 0 0,1-1 1 0 0,-1 1-1 0 0,1-1 0 0 0,0 0 1 0 0,1-1-1 0 0,-1 1 0 0 0,1-1 1 0 0,-1 0-1 0 0,1-1 0 0 0,1 0 1 0 0,-1 1-1 0 0,0-2 1 0 0,1 1-1 0 0,-1-1 0 0 0,1 0 1 0 0,0 0-1 0 0,0-1 0 0 0,0 0 1 0 0,0 0-1 0 0,0-1 0 0 0,5 0-71 0 0,14 2 53 0 0,-1 0 0 0 0,1-3 0 0 0,0 0 0 0 0,0-1 0 0 0,0-1 0 0 0,-1-2 0 0 0,0-1 0 0 0,11-4-53 0 0,-31 10-18 0 0,-1 0-1 0 0,1-1 1 0 0,-1 0-1 0 0,0 0 1 0 0,1 0-1 0 0,-1-1 1 0 0,0 1-1 0 0,0-1 1 0 0,0 0 0 0 0,0 0-1 0 0,0 0 1 0 0,0-1-1 0 0,-1 1 1 0 0,1-1-1 0 0,-1 0 1 0 0,1 0-1 0 0,-1 0 1 0 0,0-1-1 0 0,-1 1 1 0 0,1-1-1 0 0,0 1 1 0 0,-1-1-1 0 0,0 0 1 0 0,0 0-1 0 0,0 0 1 0 0,0 0 0 0 0,-1 0-1 0 0,0-1 1 0 0,0 1-1 0 0,0 0 1 0 0,0-1-1 0 0,0 1 1 0 0,-1-1-1 0 0,0-2 19 0 0,-12-17-246 0 0,-1 1 0 0 0,-1 0 0 0 0,-1 1 0 0 0,0 0 0 0 0,-2 2 0 0 0,-1 0-1 0 0,-1 0 1 0 0,0 2 0 0 0,-7-5 246 0 0,-62-66-1672 0 0,-17-71-4144 0 0,95 127 4594 0 0</inkml:trace>
  <inkml:trace contextRef="#ctx0" brushRef="#br0" timeOffset="15826.67">14408 3047 2448 0 0,'4'-59'7838'0'0,"-23"106"-6388"0"0,12-9-1405 0 0,2 0 1 0 0,2 1-1 0 0,1 0 1 0 0,2-1-1 0 0,2 1 1 0 0,1-1-1 0 0,2 1 1 0 0,8 28-46 0 0,3 37-1980 0 0,-15-39-4806 0 0,-1-54 5532 0 0</inkml:trace>
  <inkml:trace contextRef="#ctx0" brushRef="#br0" timeOffset="28267.247">11604 3768 1056 0 0,'0'0'343'0'0,"0"0"-105"0"0,0 0 19 0 0,0 0-2 0 0,0 0-39 0 0,0 0-39 0 0,0 0-8 0 0,0 0 39 0 0,0 0-26 0 0,0 0-86 0 0,0 0 111 0 0,0 0-58 0 0,0 0-100 0 0,0 0-12 0 0,0 0 48 0 0,0 0-13 0 0,0 0 4 0 0,0 0-2 0 0,0 0 12 0 0,0 0 70 0 0,0 0 19 0 0,0 0 40 0 0,0 0-44 0 0,0 0-16 0 0,0 0 42 0 0,0 0-6 0 0,0 0-39 0 0,0 0-87 0 0,0 0-33 0 0,0 0-2 0 0,0 0 0 0 0,0 0 22 0 0,0 0-24 0 0,0 0-10 0 0,0 0 2 0 0,0 0 20 0 0,0 0-14 0 0,0 0-60 0 0,0 0-56 0 0,0 0 19 0 0,0 0 40 0 0,0 0 105 0 0,0 0 24 0 0,0 0-20 0 0,21-1-29 0 0,28 33-55 0 0,56 57-2874 0 0,-99-78 1728 0 0</inkml:trace>
  <inkml:trace contextRef="#ctx0" brushRef="#br0" timeOffset="32067.22">10663 6062 1648 0 0,'-73'-3'5764'0'0,"132"-6"-3720"0"0,116-11-1313 0 0,1 8-1 0 0,52 8-730 0 0,-142 28-846 0 0,-87-22 696 0 0,1-1 0 0 0,-1 1 0 0 0,0-1 0 0 0,0 1 0 0 0,0-1 0 0 0,0 0 0 0 0,-1 1 0 0 0,1-1 0 0 0,0 0 0 0 0,0 0 0 0 0,-1 1 0 0 0,1-1 0 0 0,-1 0 0 0 0,1 0 0 0 0,-1-1-1 0 0,1 1 1 0 0,-1 0 0 0 0,0 0 0 0 0,1-1 0 0 0,-1 1 0 0 0,0-1 0 0 0,0 0 0 0 0,1 1 0 0 0,-1-1 0 0 0,0 0 0 0 0,0 0 0 0 0,1 0 0 0 0,-1 0 0 0 0,0 0 0 0 0,0-1 0 0 0,-1 1 150 0 0,2 0-96 0 0,-54 2-2740 0 0,28-1 1352 0 0</inkml:trace>
  <inkml:trace contextRef="#ctx0" brushRef="#br0" timeOffset="32316.116">10527 6313 1580 0 0,'8'8'4650'0'0,"33"-8"-3815"0"0,-26-1-191 0 0,265-29 1405 0 0,-209 26-1968 0 0,102-7-1518 0 0,-61-5-2603 0 0,-87 9 2590 0 0,-6 0 42 0 0</inkml:trace>
  <inkml:trace contextRef="#ctx0" brushRef="#br0" timeOffset="32565.84">11329 5779 984 0 0,'6'-5'262'0'0,"1"1"-1"0"0,0 0 1 0 0,-1 0 0 0 0,1 1-1 0 0,1 0 1 0 0,-1 0 0 0 0,0 1-1 0 0,1 0 1 0 0,-1 0 0 0 0,1 1-1 0 0,-1 0 1 0 0,1 0 0 0 0,0 0-1 0 0,0 1 1 0 0,-1 1 0 0 0,1-1 0 0 0,0 1-1 0 0,-1 0 1 0 0,1 1 0 0 0,0 0-1 0 0,-1 0 1 0 0,0 1 0 0 0,4 2-262 0 0,0 1 138 0 0,0 0 1 0 0,-1 1-1 0 0,0 1 1 0 0,0 0 0 0 0,-1 0-1 0 0,0 1 1 0 0,-1 0-1 0 0,0 1 1 0 0,0-1 0 0 0,-1 2-1 0 0,0-1 1 0 0,-1 1 0 0 0,0 0-1 0 0,-1 0 1 0 0,0 0-1 0 0,-1 1 1 0 0,0 0 0 0 0,-1 0-1 0 0,0 0 1 0 0,-1 0 0 0 0,1 9-139 0 0,-4 1 53 0 0,-1 0 1 0 0,0 0 0 0 0,-2 0 0 0 0,0 0 0 0 0,-2-1 0 0 0,0 0-1 0 0,-2 0 1 0 0,0 0 0 0 0,-1-1 0 0 0,-1 0 0 0 0,-1-1-1 0 0,-1 0 1 0 0,0-1 0 0 0,-2 0 0 0 0,0-1 0 0 0,-1-1 0 0 0,0 0-1 0 0,-1-1 1 0 0,-1 0 0 0 0,0-2 0 0 0,-1 0 0 0 0,-14 7-54 0 0,13-5-377 0 0,-33 30-781 0 0,22-13-3238 0 0,29-31 3069 0 0,4-1 50 0 0,7-1 18 0 0</inkml:trace>
  <inkml:trace contextRef="#ctx0" brushRef="#br0" timeOffset="33508.245">12248 5810 1304 0 0,'0'0'766'0'0,"14"-3"618"0"0,12-32 895 0 0,-6 4 2241 0 0,-20 31-4169 0 0,-3 23-194 0 0,-21 212 442 0 0,48 72 409 0 0,-5-206-997 0 0,-19-101-320 0 0,-9-52-8222 0 0,9 49 8338 0 0,0-11-1061 0 0</inkml:trace>
  <inkml:trace contextRef="#ctx0" brushRef="#br0" timeOffset="33962.021">12739 5729 1544 0 0,'3'-5'5277'0'0,"-337"290"-968"0"0,263-212-2985 0 0,96-57-993 0 0,217 40 447 0 0,-191-42-796 0 0,146 62-1541 0 0,-190-67 1448 0 0,-17-2-8368 0 0,9-11 7039 0 0</inkml:trace>
  <inkml:trace contextRef="#ctx0" brushRef="#br0" timeOffset="37549.08">13929 5764 1288 0 0,'0'0'528'0'0,"0"0"-17"0"0,0 0 28 0 0,0 0-63 0 0,0 0 10 0 0,0 0-60 0 0,0-10 200 0 0,-1 1 2066 0 0,2 7-2671 0 0,-1 0 1 0 0,0 0-1 0 0,1 0 0 0 0,-1 0 0 0 0,1 0 1 0 0,-1 0-1 0 0,1 0 0 0 0,0 0 0 0 0,0 0 1 0 0,0 0-1 0 0,0 1 0 0 0,0-1 0 0 0,0 0 1 0 0,0 1-1 0 0,1-1 0 0 0,-1 1 1 0 0,1-1-1 0 0,-1 1 0 0 0,1 0 0 0 0,-1-1 1 0 0,1 1-1 0 0,0 0 0 0 0,0 0 0 0 0,0 0 1 0 0,-1 1-1 0 0,1-1 0 0 0,0 0 0 0 0,0 1 1 0 0,0-1-1 0 0,0 1 0 0 0,0-1 1 0 0,0 1-1 0 0,0 0 0 0 0,0 0 0 0 0,0 0 1 0 0,0 0-1 0 0,0 0 0 0 0,0 1 0 0 0,2 0-21 0 0,3-3 12 0 0,-1 0 10 0 0,1 1 1 0 0,0-1-1 0 0,1 1 1 0 0,-1 1 0 0 0,0-1-1 0 0,0 1 1 0 0,0 1-1 0 0,0-1 1 0 0,0 1-1 0 0,1 0 1 0 0,-1 1-1 0 0,0-1 1 0 0,-1 1 0 0 0,1 1-1 0 0,0 0 1 0 0,-1-1-1 0 0,1 2 1 0 0,-1-1-1 0 0,0 1 1 0 0,0 0-1 0 0,0 0 1 0 0,-1 1 0 0 0,1 0-1 0 0,-1 0 1 0 0,0 0-1 0 0,-1 0 1 0 0,1 1-1 0 0,-1 0 1 0 0,0 0-1 0 0,-1 0 1 0 0,1 0 0 0 0,-1 1-1 0 0,0 0 1 0 0,-1-1-1 0 0,1 4-22 0 0,-1-1 56 0 0,-1-1-1 0 0,-1 0 0 0 0,0 1 1 0 0,0 0-1 0 0,0-1 0 0 0,-1 0 1 0 0,-1 1-1 0 0,1-1 0 0 0,-1 1 1 0 0,-1-1-1 0 0,1 0 0 0 0,-2 0 1 0 0,1-1-1 0 0,-1 1 0 0 0,0 0 1 0 0,0-1-1 0 0,-1 0 0 0 0,0 0 1 0 0,0-1-1 0 0,-1 1 0 0 0,0-1 1 0 0,-1 1-56 0 0,-159 112-75 0 0,150-110-112 0 0,15-10-4757 0 0,35-24 2458 0 0,-14 13 1254 0 0</inkml:trace>
  <inkml:trace contextRef="#ctx0" brushRef="#br0" timeOffset="38065.368">14526 5702 1216 0 0,'0'0'149'0'0,"-1"-1"-1"0"0,1 1 1 0 0,-1-1-1 0 0,1 1 1 0 0,0-1 0 0 0,-1 1-1 0 0,1-1 1 0 0,0 1-1 0 0,-1-1 1 0 0,1 0-1 0 0,0 1 1 0 0,0-1 0 0 0,-1 1-1 0 0,1-1 1 0 0,0 0-1 0 0,0 1 1 0 0,0-1-1 0 0,0 1 1 0 0,0-1 0 0 0,0 0-1 0 0,0 1 1 0 0,0-1-1 0 0,0 0 1 0 0,0 1-1 0 0,0-1 1 0 0,1 1 0 0 0,-1-1-1 0 0,0 0 1 0 0,0 1-1 0 0,1-1 1 0 0,-1 1-1 0 0,0-1 1 0 0,1 1 0 0 0,-1-1-1 0 0,0 1 1 0 0,1-1-1 0 0,-1 1 1 0 0,1-1-1 0 0,-1 1 1 0 0,1-1 0 0 0,-1 1-1 0 0,1 0 1 0 0,-1-1-1 0 0,1 1 1 0 0,0 0-149 0 0,-77 3 513 0 0,61-2-419 0 0,0-1 0 0 0,0 2 0 0 0,0 0 1 0 0,0 1-1 0 0,0 1 0 0 0,1 0 0 0 0,-1 1 0 0 0,1 0 1 0 0,0 1-1 0 0,1 1 0 0 0,-1 0 0 0 0,1 1 0 0 0,1 0 1 0 0,-1 1-1 0 0,1 0 0 0 0,1 1 0 0 0,0 1 0 0 0,0 0 1 0 0,1 0-1 0 0,1 1 0 0 0,-1 0-94 0 0,10-7 27 0 0,-1-1 0 0 0,0 1 0 0 0,1-1 0 0 0,0 1 1 0 0,0-1-1 0 0,0 1 0 0 0,1-1 0 0 0,0 1 0 0 0,0-1 0 0 0,0 0 0 0 0,0 1 1 0 0,0-1-1 0 0,1 0 0 0 0,0 0 0 0 0,0 0 0 0 0,0 0 0 0 0,0 0 0 0 0,1 0 0 0 0,-1-1 1 0 0,1 1-1 0 0,0-1 0 0 0,0 0 0 0 0,1 1 0 0 0,-1-1 0 0 0,0-1 0 0 0,1 1 0 0 0,0-1 1 0 0,0 1-1 0 0,0-1 0 0 0,0 0-27 0 0,130 55-1102 0 0,-116-51 289 0 0,1-2 0 0 0,-1-1 0 0 0,1 0 0 0 0,0-1 0 0 0,0-1 0 0 0,0-1 0 0 0,0 0 0 0 0,0-2 0 0 0,3 0 813 0 0,22-12-1136 0 0</inkml:trace>
  <inkml:trace contextRef="#ctx0" brushRef="#br0" timeOffset="38879.36">13908 5545 964 0 0,'15'-9'5716'0'0,"-33"6"-3853"0"0,9 3-1809 0 0,0 0-1 0 0,0 1 0 0 0,0 1 0 0 0,0 0 1 0 0,0 0-1 0 0,0 0 0 0 0,0 1 0 0 0,1 1 1 0 0,-1-1-1 0 0,1 2 0 0 0,0-1 0 0 0,0 1 1 0 0,1 0-1 0 0,-1 0 0 0 0,1 1 0 0 0,0 0 1 0 0,1 0-1 0 0,-1 1 0 0 0,1 0 0 0 0,1 0 1 0 0,-1 1-1 0 0,1-1 0 0 0,0 1 0 0 0,1 0 1 0 0,0 0-1 0 0,0 1 0 0 0,1-1 0 0 0,0 1 1 0 0,-1 8-54 0 0,-1 544 2971 0 0,4-551-2924 0 0,0 1-1 0 0,1-1 1 0 0,0 0-1 0 0,1 1 0 0 0,1-1 1 0 0,-1 0-1 0 0,1 0 1 0 0,1 0-1 0 0,0 0 1 0 0,0 0-1 0 0,1-1 0 0 0,1 1 1 0 0,-1-1-1 0 0,1 0 1 0 0,1 0-1 0 0,0-1 1 0 0,0 0-1 0 0,1 0 1 0 0,-1 0-1 0 0,2-1 0 0 0,-1 0 1 0 0,1 0-1 0 0,0-1 1 0 0,1 0-1 0 0,-1 0 1 0 0,1-1-1 0 0,0 0 1 0 0,1 0-1 0 0,-1-1 0 0 0,1-1 1 0 0,0 0-1 0 0,6 2-46 0 0,-9-4-157 0 0,0 0 0 0 0,0-1 0 0 0,-1 0 0 0 0,1 0 0 0 0,0 0 0 0 0,0-1 0 0 0,-1 0-1 0 0,1 0 1 0 0,0-1 0 0 0,-1 0 0 0 0,1 0 0 0 0,-1 0 0 0 0,0-1 0 0 0,0 0 0 0 0,0 0-1 0 0,2-2 158 0 0,115-122-9298 0 0,-109 106 8045 0 0</inkml:trace>
  <inkml:trace contextRef="#ctx0" brushRef="#br0" timeOffset="39566.156">14808 5530 1508 0 0,'-10'-14'4950'0'0,"35"2"-2807"0"0,-23 11-2100 0 0,0 0 0 0 0,0 0-1 0 0,-1 1 1 0 0,1-1 0 0 0,0 1-1 0 0,0-1 1 0 0,0 1 0 0 0,0-1-1 0 0,-1 1 1 0 0,1 0 0 0 0,0 0-1 0 0,0 0 1 0 0,0 0 0 0 0,0 0-1 0 0,0 1 1 0 0,0-1 0 0 0,0 0-1 0 0,-1 1 1 0 0,1-1 0 0 0,0 1-1 0 0,0 0 1 0 0,-1 0 0 0 0,1 0-1 0 0,0 0 1 0 0,-1 0 0 0 0,1 0-1 0 0,-1 0 1 0 0,1 0-1 0 0,-1 0 1 0 0,1 1 0 0 0,-1-1-1 0 0,0 1 1 0 0,0-1 0 0 0,0 1-1 0 0,0-1 1 0 0,0 1 0 0 0,0 0-1 0 0,0 0 1 0 0,0-1 0 0 0,-1 1-1 0 0,1 0 1 0 0,-1 0 0 0 0,1 0-1 0 0,-1-1 1 0 0,0 1 0 0 0,0 0-1 0 0,0 2-42 0 0,5 326 1975 0 0,54 80 89 0 0,-58-403-2034 0 0,0 0 0 0 0,0-1 0 0 0,-1 1 0 0 0,1 0 0 0 0,-2-1 0 0 0,1 1 0 0 0,-1 0 0 0 0,0-1 0 0 0,0 1 0 0 0,-1-1-1 0 0,1 1 1 0 0,-2-1 0 0 0,1 0 0 0 0,-1 0 0 0 0,0 0 0 0 0,0 0 0 0 0,0 0 0 0 0,-1-1 0 0 0,0 1 0 0 0,0-1 0 0 0,0 0 0 0 0,-1 0-1 0 0,0 0 1 0 0,0-1 0 0 0,0 0 0 0 0,0 0 0 0 0,-1 0 0 0 0,0-1 0 0 0,1 1 0 0 0,-1-1 0 0 0,0-1 0 0 0,-1 1 0 0 0,1-1 0 0 0,0 0 0 0 0,-1-1-1 0 0,1 1 1 0 0,-1-1 0 0 0,0 0 0 0 0,1-1 0 0 0,-4 0-30 0 0,-57-31-1856 0 0,61-20-4029 0 0,54-7 1474 0 0,-29 45 2921 0 0</inkml:trace>
  <inkml:trace contextRef="#ctx0" brushRef="#br0" timeOffset="40019.645">15270 6308 1576 0 0,'1'8'5061'0'0,"-28"18"-3760"0"0,16-15-576 0 0,4-4-508 0 0,0 0 0 0 0,0 0 0 0 0,1 1 0 0 0,0 0 0 0 0,0 0 0 0 0,1 1 0 0 0,0 0-1 0 0,1 0 1 0 0,0 0 0 0 0,0 0 0 0 0,1 1 0 0 0,0-1 0 0 0,0 1 0 0 0,2 0-1 0 0,-1 1-216 0 0,5-5 62 0 0,0 0-1 0 0,1 0 0 0 0,0-1 0 0 0,0 1 0 0 0,1-1 1 0 0,-1 0-1 0 0,1 0 0 0 0,0-1 0 0 0,0 1 0 0 0,1-1 1 0 0,-1-1-1 0 0,1 1 0 0 0,0-1 0 0 0,0 0 0 0 0,0 0 1 0 0,1 0-1 0 0,-1-1 0 0 0,1 0 0 0 0,-1 0 0 0 0,1-1 1 0 0,-1 0-1 0 0,1 0 0 0 0,0-1 0 0 0,0 1 0 0 0,0-1 1 0 0,-1-1-1 0 0,1 1 0 0 0,0-1 0 0 0,0-1-61 0 0,-3 3-1 0 0,-1 0-1 0 0,0 0 1 0 0,1-1-1 0 0,-1 1 1 0 0,0-1-1 0 0,1 0 1 0 0,-1 0-1 0 0,0 0 1 0 0,1-1-1 0 0,-1 1 1 0 0,0-1-1 0 0,1 0 1 0 0,-1 0-1 0 0,0 0 1 0 0,0 0-1 0 0,0 0 1 0 0,0-1-1 0 0,0 1 1 0 0,0-1-1 0 0,0 0 1 0 0,0 0-1 0 0,-1 0 1 0 0,1 0-1 0 0,-1 0 1 0 0,1-1-1 0 0,-1 1 1 0 0,0-1-1 0 0,0 0 1 0 0,0 0-1 0 0,0 1 1 0 0,-1-1-1 0 0,1 0 1 0 0,-1 0-1 0 0,1-1 1 0 0,-1 1-1 0 0,0 0 1 0 0,-1 0-1 0 0,1-1 1 0 0,0 1-1 0 0,-1 0 1 0 0,0-4 1 0 0,-112-139-1254 0 0,18 37-452 0 0,84 94 951 0 0,1 0 0 0 0,0-1 1 0 0,1 0-1 0 0,1-1 0 0 0,1 1 0 0 0,0-1 0 0 0,1-1 0 0 0,1 1 0 0 0,0-1 0 0 0,0-11 755 0 0,3-8-1289 0 0</inkml:trace>
  <inkml:trace contextRef="#ctx0" brushRef="#br0" timeOffset="40346.835">15305 5240 1936 0 0,'-1'-10'5933'0'0,"-17"16"-3652"0"0,13 2-2234 0 0,0 0 0 0 0,0 0-1 0 0,1 0 1 0 0,0 0 0 0 0,0 1-1 0 0,1 0 1 0 0,0 0-1 0 0,0 0 1 0 0,1 0 0 0 0,1 0-1 0 0,-1 0 1 0 0,1 1 0 0 0,1-1-1 0 0,0 0 1 0 0,0 1 0 0 0,1-1-1 0 0,0 0 1 0 0,1 1 0 0 0,0-1-1 0 0,0 0-46 0 0,34 122-3283 0 0,-24-91 891 0 0,1 3-217 0 0,-8-27 1350 0 0</inkml:trace>
  <inkml:trace contextRef="#ctx0" brushRef="#br0" timeOffset="40956.104">15891 5684 1592 0 0,'10'1'4985'0'0,"42"1"-3391"0"0,165-2-637 0 0,-72 0-6657 0 0,-132 0 4456 0 0</inkml:trace>
  <inkml:trace contextRef="#ctx0" brushRef="#br0" timeOffset="41127.378">15875 5944 2396 0 0,'5'1'888'0'0,"4"2"-100"0"0,12 3-48 0 0,6-6-120 0 0,-14 0-7 0 0,37 2-37 0 0,-33-2-80 0 0,11 0-132 0 0,7 0-192 0 0,38-14-268 0 0,-37 8 12 0 0,2-1-596 0 0,-3-1 56 0 0,2-4 52 0 0,-2 2-685 0 0,0-2 53 0 0,1 0 40 0 0</inkml:trace>
  <inkml:trace contextRef="#ctx0" brushRef="#br0" timeOffset="41517.699">17078 5483 1120 0 0,'22'-6'7946'0'0,"-21"29"-4416"0"0,-5 6-3373 0 0,20 189 1094 0 0,-4-95-2679 0 0,-75-71-7785 0 0,54-50 8090 0 0</inkml:trace>
  <inkml:trace contextRef="#ctx0" brushRef="#br0" timeOffset="41769.675">16997 5933 2472 0 0,'77'-7'4833'0'0,"-20"2"-3837"0"0,24 2 110 0 0,-52 3-3659 0 0,-16-13-1317 0 0,-16 11 2594 0 0</inkml:trace>
  <inkml:trace contextRef="#ctx0" brushRef="#br0" timeOffset="42048.187">17150 5452 1528 0 0,'-16'-14'5286'0'0,"-27"34"-3543"0"0,41-18-1619 0 0,-21 15-108 0 0,1 0 1 0 0,0 2-1 0 0,2 1 0 0 0,0 0 1 0 0,1 2-1 0 0,1 0 1 0 0,2 1-1 0 0,-9 15-16 0 0,-68 83-5749 0 0,79-108 4530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9:4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1756 0 0,'3'-6'1368'0'0,"-1"3"-300"0"0,-1-3-252 0 0,1 3-211 0 0,-2-1-217 0 0,0 1-120 0 0,3-2-180 0 0,-3 2-76 0 0,3 3 0 0 0,2-1-124 0 0,-2-1-184 0 0,4 5-136 0 0,-1-1-273 0 0,13 7 49 0 0,1 3-760 0 0,-3 3-108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9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26 1132 0 0,'20'-25'9862'0'0,"-7"41"-7688"0"0,7 76-1582 0 0,-15-27-3622 0 0,-7-63 2828 0 0,1 0 1 0 0,-1 1-1 0 0,1-1 0 0 0,-1 0 0 0 0,0 0 0 0 0,0 0 0 0 0,0 0 0 0 0,0 0 0 0 0,0 0 0 0 0,-1-1 0 0 0,1 1 1 0 0,-1-1-1 0 0,1 1 0 0 0,-1-1 0 0 0,1 0 0 0 0,-1 0 0 0 0,0 0 0 0 0,1 0 0 0 0,-1-1 0 0 0,0 1 1 0 0,0-1-1 0 0,1 0 0 0 0,-1 1 0 0 0,0-1 0 0 0,0 0 0 0 0,0-1 0 0 0,1 1 0 0 0,-1 0 0 0 0,0-1 0 0 0,0 0 1 0 0,1 0-1 0 0,-1 0 0 0 0,0 0 0 0 0,1 0 0 0 0,-1 0 0 0 0,1 0 0 0 0,-1-1 0 0 0,-1-1 202 0 0,-21-12-1358 0 0</inkml:trace>
  <inkml:trace contextRef="#ctx0" brushRef="#br0" timeOffset="501.74">237 240 1216 0 0,'11'-7'4746'0'0,"7"-20"-4075"0"0,-13 20-193 0 0,1-5-376 0 0,1 1 1 0 0,0 0-1 0 0,1 0 0 0 0,1 1 0 0 0,-1 0 0 0 0,2 0 0 0 0,-1 1 0 0 0,1 0 1 0 0,1 1-1 0 0,-1 0 0 0 0,1 1 0 0 0,1 0 0 0 0,0 1 0 0 0,0 0 0 0 0,0 0 1 0 0,0 2-1 0 0,1-1 0 0 0,0 2 0 0 0,-1 0 0 0 0,1 0 0 0 0,1 1 0 0 0,-1 1 1 0 0,0 0-1 0 0,0 0 0 0 0,1 2 0 0 0,-1 0 0 0 0,0 0 0 0 0,0 1 0 0 0,0 1 0 0 0,0 0 1 0 0,0 1-1 0 0,0 0 0 0 0,-1 1 0 0 0,0 0 0 0 0,0 1 0 0 0,4 3-102 0 0,-13-7 14 0 0,0 1 0 0 0,1 0 0 0 0,-1 0-1 0 0,0 0 1 0 0,0 0 0 0 0,0 0 0 0 0,-1 1 0 0 0,1-1-1 0 0,-1 1 1 0 0,0-1 0 0 0,0 1 0 0 0,0 0 0 0 0,-1 0-1 0 0,1 0 1 0 0,-1 0 0 0 0,0 0 0 0 0,0 1 0 0 0,0-1-1 0 0,-1 0 1 0 0,1 0 0 0 0,-1 1 0 0 0,0-1 0 0 0,0 0-1 0 0,-1 0 1 0 0,1 1 0 0 0,-1-1 0 0 0,0 0 0 0 0,0 0-1 0 0,0 0 1 0 0,-1 0 0 0 0,0 0 0 0 0,1 0-1 0 0,-1 0 1 0 0,-1 0 0 0 0,1-1 0 0 0,0 1 0 0 0,-1-1-1 0 0,0 0 1 0 0,0 1-14 0 0,-7 7-333 0 0,0-1 0 0 0,-1 0-1 0 0,0 0 1 0 0,-1-1 0 0 0,0-1-1 0 0,0 1 1 0 0,-1-2 0 0 0,0 0 0 0 0,0-1-1 0 0,0 0 1 0 0,-2 0 333 0 0,-61 7-4576 0 0,61-13 3192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4:5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366 208 1684 0 0,'21'0'549'0'0,"-17"0"35"0"0,-4-4-15 0 0,23-16 1153 0 0,-18 13-1399 0 0,28-37 523 0 0,-34 41-808 0 0,0 0 0 0 0,0 0 0 0 0,0 0 1 0 0,0 1-1 0 0,-1-1 0 0 0,1 0 1 0 0,-1 1-1 0 0,0-1 0 0 0,1 1 0 0 0,-1 0 1 0 0,0 0-1 0 0,0 0 0 0 0,-1 0 0 0 0,1 0 1 0 0,0 0-1 0 0,-1 0 0 0 0,1 1 1 0 0,-1-1-1 0 0,0 1 0 0 0,1 0 0 0 0,-1-1 1 0 0,0 2-1 0 0,0-1 0 0 0,0 0 1 0 0,0 0-1 0 0,0 1-38 0 0,-5-4 42 0 0,-2-2 2 0 0,-1 1 1 0 0,1 0-1 0 0,-1 1 0 0 0,1 0 1 0 0,-1 0-1 0 0,-1 1 0 0 0,1 1 1 0 0,0 0-1 0 0,-1 0 0 0 0,1 1 0 0 0,-1 1 1 0 0,1 0-1 0 0,-1 0 0 0 0,1 1 1 0 0,-7 2-45 0 0,7-1 13 0 0,0 1 1 0 0,0 0 0 0 0,0 1 0 0 0,1 0-1 0 0,-1 1 1 0 0,1 0 0 0 0,0 0 0 0 0,1 1-1 0 0,-1 1 1 0 0,1-1 0 0 0,0 2-1 0 0,1-1 1 0 0,0 1 0 0 0,0 0 0 0 0,0 1-1 0 0,1 0 1 0 0,1 0 0 0 0,-1 1-1 0 0,2-1 1 0 0,-1 1 0 0 0,1 1 0 0 0,1-1-1 0 0,0 1 1 0 0,0 1-14 0 0,5-8 21 0 0,0 1 1 0 0,0 0-1 0 0,0-1 0 0 0,1 1 0 0 0,0-1 1 0 0,0 0-1 0 0,0 0 0 0 0,1 1 0 0 0,-1-2 1 0 0,1 1-1 0 0,0 0 0 0 0,0 0 0 0 0,0-1 1 0 0,1 1-1 0 0,-1-1 0 0 0,1 0 0 0 0,0 0 1 0 0,-1-1-1 0 0,1 1 0 0 0,1-1 0 0 0,-1 0 1 0 0,0 0-1 0 0,1 0 0 0 0,-1 0 0 0 0,1-1-21 0 0,7 3-2 0 0,1-1-1 0 0,-1-1 0 0 0,1 0 0 0 0,-1 0 1 0 0,1-1-1 0 0,-1-1 0 0 0,1 0 0 0 0,0-1 1 0 0,-1 0-1 0 0,1-1 0 0 0,-1-1 0 0 0,1 0 1 0 0,-1 0-1 0 0,0-1 0 0 0,0-1 0 0 0,5-3 3 0 0,-11 5 0 0 0,0 0 0 0 0,0-1 0 0 0,-1 0-1 0 0,1-1 1 0 0,-1 1 0 0 0,0-1-1 0 0,0 0 1 0 0,0 0 0 0 0,-1 0 0 0 0,0-1-1 0 0,0 0 1 0 0,0 0 0 0 0,-1 0-1 0 0,0 0 1 0 0,0 0 0 0 0,0-1 0 0 0,-1 1-1 0 0,0-1 1 0 0,0 0 0 0 0,-1 0-1 0 0,0 1 1 0 0,0-1 0 0 0,0-7 0 0 0,-39-41 218 0 0,37 54-223 0 0,35 137 761 0 0,-31-128-713 0 0,0 0-1 0 0,1 0 1 0 0,0-1-1 0 0,0 0 0 0 0,1 0 1 0 0,0 0-1 0 0,0 0 1 0 0,1-1-1 0 0,0 0 1 0 0,0 0-1 0 0,0 0 1 0 0,1-1-1 0 0,-1 0 1 0 0,1 0-1 0 0,1 0 1 0 0,-1-1-1 0 0,0-1 1 0 0,1 1-1 0 0,0-1 1 0 0,0 0-1 0 0,0-1 1 0 0,0 0-1 0 0,1 0 1 0 0,4 0-43 0 0,36-42 88 0 0,98-173-360 0 0,-141 204 262 0 0,2 0 1 0 0,-1 0 0 0 0,1 1-1 0 0,1 0 1 0 0,-1 1-1 0 0,1 0 1 0 0,1 0 0 0 0,-1 1-1 0 0,1 0 1 0 0,0 0 0 0 0,0 1-1 0 0,1 1 1 0 0,-1 0 0 0 0,1 0-1 0 0,0 1 1 0 0,0 1-1 0 0,1-1 1 0 0,-1 2 0 0 0,0 0-1 0 0,1 0 1 0 0,-1 1 0 0 0,1 0-1 0 0,4 2 10 0 0,-4 0-8 0 0,1 1 0 0 0,-1 0-1 0 0,0 1 1 0 0,0 1 0 0 0,0 0 0 0 0,-1 0-1 0 0,0 1 1 0 0,0 1 0 0 0,0 0-1 0 0,-1 0 1 0 0,0 1 0 0 0,0 0 0 0 0,-1 1-1 0 0,0 0 1 0 0,0 0 0 0 0,-1 1-1 0 0,-1 1 1 0 0,0-1 0 0 0,0 1-1 0 0,-1 0 1 0 0,0 0 0 0 0,-1 1 0 0 0,1 2 8 0 0,0 74-662 0 0,-11-76 384 0 0,0 1 0 0 0,-1-1 0 0 0,0 0 0 0 0,-1-1 0 0 0,0 1 0 0 0,-1-1 0 0 0,-1-1 1 0 0,1 0-1 0 0,-1 0 0 0 0,-1 0 0 0 0,0-1 0 0 0,0-1 0 0 0,-1 0 0 0 0,0 0 0 0 0,-1-1 1 0 0,1 0-1 0 0,-1-1 0 0 0,-5 1 278 0 0,-37 11-1197 0 0,-1-4-154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9:4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42 233 1724 0 0,'22'3'6844'0'0,"-25"43"-5650"0"0,0-25-644 0 0,19 249 864 0 0,-14-207-3112 0 0,-3-62 1480 0 0,-1 1-1 0 0,1-1 1 0 0,-1 0-1 0 0,1 0 1 0 0,-1 0-1 0 0,1 0 1 0 0,-1 0-1 0 0,0 0 1 0 0,1-1-1 0 0,-1 1 1 0 0,0-1-1 0 0,1 1 1 0 0,-1-1-1 0 0,0 1 1 0 0,0-1-1 0 0,0 0 1 0 0,0 0-1 0 0,1 0 1 0 0,-1 0-1 0 0,0 0 1 0 0,0 0-1 0 0,0-1 1 0 0,0 1-1 0 0,1-1 1 0 0,-1 1-1 0 0,0-1 1 0 0,0 1-1 0 0,1-1 1 0 0,-1 0-1 0 0,1 0 1 0 0,-1 0 218 0 0,-19-8-1343 0 0</inkml:trace>
  <inkml:trace contextRef="#ctx0" brushRef="#br0" timeOffset="266.333">90 212 1224 0 0,'7'-2'161'0'0,"1"1"0"0"0,-1 0 0 0 0,0 1 0 0 0,0-1 0 0 0,0 1 0 0 0,0 1 0 0 0,1-1 0 0 0,-1 1 0 0 0,0 1 0 0 0,0-1 0 0 0,0 1 0 0 0,0 1 0 0 0,-1-1 0 0 0,1 1-1 0 0,-1 0 1 0 0,1 1 0 0 0,-1-1 0 0 0,0 1 0 0 0,0 0 0 0 0,-1 1 0 0 0,1-1 0 0 0,-1 1 0 0 0,0 1 0 0 0,0-1 0 0 0,0 1 0 0 0,-1-1 0 0 0,0 1 0 0 0,0 0 0 0 0,0 2-161 0 0,2 2 189 0 0,0 0 0 0 0,0 0 1 0 0,-1 0-1 0 0,-1 0 0 0 0,0 1 1 0 0,0 0-1 0 0,-1 0 0 0 0,0 0 1 0 0,-1 0-1 0 0,-1 1 0 0 0,1-1 0 0 0,-2 0 1 0 0,0 1-1 0 0,0-1 0 0 0,-1 1 1 0 0,0-1-1 0 0,-1 0 0 0 0,0 0 1 0 0,-1 0-1 0 0,0 0 0 0 0,-1 0 0 0 0,0 0 1 0 0,-1-1-1 0 0,0 0 0 0 0,0 0 1 0 0,-6 7-190 0 0,-131 167-1076 0 0,143-189-4633 0 0,8-14 4158 0 0,3 0 213 0 0</inkml:trace>
  <inkml:trace contextRef="#ctx0" brushRef="#br0" timeOffset="625.308">546 260 1356 0 0,'7'9'5197'0'0,"-23"34"-4290"0"0,14-38-568 0 0,-7 17 46 0 0,1 0 0 0 0,1 1 1 0 0,2 0-1 0 0,0 0 0 0 0,1 0 0 0 0,1 1 1 0 0,2-1-1 0 0,0 9-385 0 0,2-24 71 0 0,0 0 1 0 0,1 0-1 0 0,0-1 0 0 0,0 1 1 0 0,1-1-1 0 0,0 1 0 0 0,0-1 1 0 0,1 0-1 0 0,-1 0 1 0 0,2 0-1 0 0,-1 0 0 0 0,1-1 1 0 0,0 0-1 0 0,0 0 0 0 0,1 0 1 0 0,0 0-1 0 0,0-1 0 0 0,0 0 1 0 0,1-1-1 0 0,-1 1 0 0 0,1-1 1 0 0,0 0-1 0 0,0-1 1 0 0,1 0-1 0 0,-1 0 0 0 0,1 0 1 0 0,0-1-1 0 0,-1 0 0 0 0,1-1 1 0 0,0 0-1 0 0,5 1-71 0 0,-5-1-176 0 0,1 0 1 0 0,-1 0-1 0 0,0-1 0 0 0,0 0 1 0 0,1 0-1 0 0,-1-1 0 0 0,0 0 1 0 0,1 0-1 0 0,-1-1 0 0 0,0 0 1 0 0,0-1-1 0 0,0 1 1 0 0,-1-2-1 0 0,1 1 0 0 0,-1-1 1 0 0,1 0-1 0 0,-1-1 0 0 0,-1 1 1 0 0,2-2 175 0 0,-7 4-210 0 0,0 0 1 0 0,0 0-1 0 0,0-1 1 0 0,0 1-1 0 0,-1 0 1 0 0,1 0-1 0 0,-1 0 1 0 0,1 0-1 0 0,-1-1 1 0 0,0 1-1 0 0,0 0 1 0 0,0 0-1 0 0,0-1 1 0 0,-1 1-1 0 0,1 0 1 0 0,0 0 0 0 0,-1 0-1 0 0,0 0 1 0 0,1-1-1 0 0,-1 1 1 0 0,0 0-1 0 0,0 0 1 0 0,0 0-1 0 0,0 0 1 0 0,-1 1-1 0 0,1-1 1 0 0,0 0-1 0 0,-1 0 1 0 0,1 1-1 0 0,-2-2 210 0 0,2 3-13 0 0,-16-19-1481 0 0</inkml:trace>
  <inkml:trace contextRef="#ctx0" brushRef="#br0" timeOffset="907.339">537 437 1404 0 0,'14'4'5180'0'0,"18"-7"-3617"0"0,-9 0-693 0 0,249-33 415 0 0,-269 36-1461 0 0,51-21-4798 0 0,-73 10 2493 0 0,1 3 1226 0 0</inkml:trace>
  <inkml:trace contextRef="#ctx0" brushRef="#br0" timeOffset="1077.36">502 260 2400 0 0,'-1'-12'5739'0'0,"39"-16"-3432"0"0,-28 23-2159 0 0,0 1 0 0 0,0 0 0 0 0,1 0-1 0 0,-1 1 1 0 0,1 1 0 0 0,0 0 0 0 0,0 0-1 0 0,0 1 1 0 0,0 0 0 0 0,0 1 0 0 0,1 0-1 0 0,-1 1 1 0 0,0 0 0 0 0,2 1-148 0 0,148 48-5608 0 0,-110-31 1841 0 0,-36-15 2547 0 0</inkml:trace>
  <inkml:trace contextRef="#ctx0" brushRef="#br0" timeOffset="2106.389">719 287 1496 0 0,'3'-22'3064'0'0,"14"-34"640"0"0,-18 56-3312 0 0,1 0-37 0 0,0-36 3195 0 0,-45 161-2355 0 0,33-47-1019 0 0,4 1 1 0 0,4 0-1 0 0,3 0 1 0 0,3 0-1 0 0,8 38-176 0 0,32 166 800 0 0,-83-450-11868 0 0,37 130 9502 0 0,1-3-10 0 0</inkml:trace>
  <inkml:trace contextRef="#ctx0" brushRef="#br0" timeOffset="2370.953">502 287 2176 0 0,'-2'-32'4211'0'0,"74"-25"-2038"0"0,14 19-1661 0 0,2 5 1 0 0,1 3-1 0 0,2 4 1 0 0,0 4-1 0 0,1 4 0 0 0,2 4 1 0 0,-1 4-1 0 0,24 4-512 0 0,-14 18-447 0 0,-102-12 423 0 0,0 0 0 0 0,0 0 0 0 0,0 0 0 0 0,1 0 0 0 0,-1 0 0 0 0,0 0-1 0 0,0 1 1 0 0,0-1 0 0 0,0 0 0 0 0,0 1 0 0 0,0-1 0 0 0,0 1 0 0 0,0-1 0 0 0,0 1-1 0 0,0-1 1 0 0,0 1 0 0 0,0 0 0 0 0,0 0 0 0 0,0-1 0 0 0,0 1 0 0 0,0 0-1 0 0,-1 0 1 0 0,1 0 0 0 0,0 0 0 0 0,-1 0 0 0 0,1 0 0 0 0,-1 0 0 0 0,1 0-1 0 0,-1 0 1 0 0,1 0 0 0 0,-1 0 0 0 0,0 1 0 0 0,0-1 0 0 0,1 0 0 0 0,-1 0 0 0 0,0 0-1 0 0,0 0 1 0 0,0 1 0 0 0,0-1 0 0 0,0 0 0 0 0,-1 0 0 0 0,1 0 0 0 0,0 0-1 0 0,0 0 1 0 0,-1 0 0 0 0,1 1 0 0 0,-1-1 0 0 0,1 0 0 0 0,-1 0 0 0 0,1 0-1 0 0,-1 0 1 0 0,0 0 0 0 0,1-1 0 0 0,-1 1 0 0 0,0 0 0 0 0,0 0 0 0 0,0 0 0 0 0,0-1-1 0 0,0 1 1 0 0,0 0 24 0 0,-57 40-2195 0 0,-89 17-3647 0 0,102-43 4439 0 0</inkml:trace>
  <inkml:trace contextRef="#ctx0" brushRef="#br0" timeOffset="2636.607">674 536 1708 0 0,'-10'10'2146'0'0,"11"-10"-2049"0"0,-1 0-1 0 0,1 0 1 0 0,-1 0 0 0 0,1 0-1 0 0,-1 0 1 0 0,1 0 0 0 0,-1 0-1 0 0,1 0 1 0 0,-1 1 0 0 0,1-1-1 0 0,-1 0 1 0 0,1 0 0 0 0,-1 0-1 0 0,0 1 1 0 0,1-1 0 0 0,-1 0-1 0 0,1 1 1 0 0,-1-1 0 0 0,0 0-1 0 0,1 1 1 0 0,-1-1 0 0 0,0 0-1 0 0,1 1 1 0 0,-1-1 0 0 0,0 1-1 0 0,0-1 1 0 0,0 1 0 0 0,1-1-1 0 0,-1 1 1 0 0,0-1 0 0 0,0 0-1 0 0,0 1 1 0 0,0-1 0 0 0,0 1-1 0 0,0-1 1 0 0,0 1 0 0 0,0-1-1 0 0,0 1 1 0 0,0-1 0 0 0,0 1-1 0 0,0-1 1 0 0,0 1 0 0 0,0-1-1 0 0,0 1 1 0 0,0-1 0 0 0,-1 1-1 0 0,1-1 1 0 0,0 1 0 0 0,0-1 0 0 0,-1 0-1 0 0,1 1 1 0 0,0-1 0 0 0,-1 1-1 0 0,1-1 1 0 0,0 0 0 0 0,-1 1-1 0 0,1-1 1 0 0,0 0 0 0 0,-1 0-1 0 0,1 1 1 0 0,-1-1 0 0 0,1 0-1 0 0,-1 0 1 0 0,1 1 0 0 0,-1-1-97 0 0,258-4 3535 0 0,285-23-4699 0 0,-476 45 7 0 0,-89 0-7366 0 0,18-18 7134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9:40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1016 0 0,'10'-35'7451'0'0,"-3"47"-3542"0"0,-9 34-3715 0 0,1 0-1 0 0,2 0 0 0 0,2 1 0 0 0,3-1 0 0 0,1-1 0 0 0,2 1 1 0 0,4 4-194 0 0,9 39-556 0 0,-9-31-5430 0 0,-40-52 1445 0 0,16-13 3015 0 0</inkml:trace>
  <inkml:trace contextRef="#ctx0" brushRef="#br0" timeOffset="251.245">142 65 1796 0 0,'10'-8'274'0'0,"1"0"0"0"0,1 1 0 0 0,-1 1 0 0 0,1 0 0 0 0,0 0 0 0 0,1 1 0 0 0,-1 1 0 0 0,1 0 0 0 0,0 0 0 0 0,0 1 0 0 0,0 1 0 0 0,1 1-274 0 0,-10 2 50 0 0,0 1-1 0 0,0 0 1 0 0,0 0-1 0 0,-1 0 0 0 0,1 0 1 0 0,-1 1-1 0 0,1 0 0 0 0,-1-1 1 0 0,0 1-1 0 0,0 0 0 0 0,0 1 1 0 0,-1-1-1 0 0,1 0 0 0 0,-1 1 1 0 0,0 0-1 0 0,0-1 0 0 0,0 1 1 0 0,0 0-1 0 0,-1 0 1 0 0,1 0-1 0 0,-1 0 0 0 0,0 0 1 0 0,0 1-1 0 0,-1-1 0 0 0,1 0 1 0 0,-1 0-1 0 0,0 1 0 0 0,0-1 1 0 0,0 0-1 0 0,-1 0 0 0 0,1 1 1 0 0,-1-1-1 0 0,0 0 1 0 0,0 0-1 0 0,-1 0 0 0 0,1 0 1 0 0,-1 0-1 0 0,0 0 0 0 0,0-1 1 0 0,0 1-1 0 0,-3 2-49 0 0,-6 12 47 0 0,-1-1 0 0 0,-1 0-1 0 0,0-1 1 0 0,-1 0 0 0 0,-1-1 0 0 0,-1 0 0 0 0,0-2-1 0 0,-1 0 1 0 0,0-1 0 0 0,-1 0 0 0 0,0-1 0 0 0,-1-2 0 0 0,0 0-1 0 0,-10 4-46 0 0,-28-6-4029 0 0,53-10 2649 0 0,-6-12-98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9:3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501 259 1164 0 0,'-1'-5'147'0'0,"1"0"0"0"0,-1 0-1 0 0,-1 0 1 0 0,1 0 0 0 0,0 1 0 0 0,-1-1-1 0 0,0 1 1 0 0,0-1 0 0 0,-1 1 0 0 0,1 0-1 0 0,-1 0 1 0 0,0 0 0 0 0,0 0 0 0 0,0 0-1 0 0,-1 1 1 0 0,1-1 0 0 0,-1 1 0 0 0,0 0-1 0 0,0 0 1 0 0,0 0 0 0 0,0 1-1 0 0,0-1 1 0 0,-1 1 0 0 0,1 0 0 0 0,-1 0-1 0 0,1 1 1 0 0,-6-2-147 0 0,-134-21 1626 0 0,131 24-1562 0 0,0 1 0 0 0,0 0 0 0 0,1 1-1 0 0,-1 0 1 0 0,1 1 0 0 0,-1 1 0 0 0,1 0 0 0 0,0 0 0 0 0,0 1 0 0 0,1 1-1 0 0,-1 0 1 0 0,1 1 0 0 0,1 0 0 0 0,-1 0 0 0 0,1 1 0 0 0,0 0 0 0 0,1 1 0 0 0,0 0-1 0 0,0 1 1 0 0,1 0 0 0 0,1 0 0 0 0,-1 1 0 0 0,2 0 0 0 0,-6 11-64 0 0,11-19 11 0 0,1-1 0 0 0,0 1 0 0 0,0 0 0 0 0,1 0 0 0 0,-1 0 0 0 0,0 0 1 0 0,1-1-1 0 0,0 1 0 0 0,0 0 0 0 0,0-1 0 0 0,0 1 0 0 0,0 0 0 0 0,0-1 0 0 0,0 1 0 0 0,1-1 1 0 0,0 0-1 0 0,-1 1 0 0 0,1-1 0 0 0,0 0 0 0 0,0 0 0 0 0,0 0 0 0 0,0 0 0 0 0,0-1 0 0 0,1 1 1 0 0,-1 0-1 0 0,1-1 0 0 0,-1 0 0 0 0,1 1 0 0 0,-1-1 0 0 0,1 0 0 0 0,0 0 0 0 0,-1-1 0 0 0,1 1 0 0 0,0-1 1 0 0,0 1-1 0 0,0-1-11 0 0,110 7 174 0 0,-106-7-142 0 0,1-1 0 0 0,0 1-1 0 0,-1-1 1 0 0,1 0 0 0 0,-1-1 0 0 0,1 0 0 0 0,-1 0 0 0 0,0 0 0 0 0,1-1 0 0 0,-1 0 0 0 0,-1-1-1 0 0,1 1 1 0 0,0-1 0 0 0,-1-1 0 0 0,0 1 0 0 0,0-1 0 0 0,0 0 0 0 0,-1-1 0 0 0,0 1-1 0 0,0-1 1 0 0,0 0 0 0 0,0 0 0 0 0,-1-1 0 0 0,0 1 0 0 0,0-1 0 0 0,-1 0 0 0 0,0 0 0 0 0,0 0-1 0 0,-1 0 1 0 0,0-1 0 0 0,0 1 0 0 0,-1-1 0 0 0,1-6-32 0 0,-2 15 9 0 0,-1-1 0 0 0,1 1 0 0 0,-1-1 1 0 0,1 1-1 0 0,0-1 0 0 0,-1 1 0 0 0,0-1 0 0 0,1 1 0 0 0,-1-1 1 0 0,1 0-1 0 0,-1 1 0 0 0,1-1 0 0 0,-1 0 0 0 0,0 1 1 0 0,1-1-1 0 0,-1 0 0 0 0,0 0 0 0 0,1 0 0 0 0,-1 0 0 0 0,0 0 1 0 0,1 1-1 0 0,-1-1 0 0 0,0 0 0 0 0,1-1 0 0 0,-1 1 0 0 0,0 0 1 0 0,1 0-1 0 0,-1 0 0 0 0,0 0 0 0 0,1 0 0 0 0,-1-1 0 0 0,0 1 1 0 0,1 0-1 0 0,-1-1 0 0 0,1 1 0 0 0,-1 0 0 0 0,1-1 1 0 0,-1 1-1 0 0,1-1 0 0 0,-1 1 0 0 0,1-1 0 0 0,-1 1 0 0 0,1-1 1 0 0,-1 1-1 0 0,1-1 0 0 0,-1 1-9 0 0,51 220 89 0 0,2 45 622 0 0,-52-255-646 0 0,0 0 0 0 0,-2 0-1 0 0,1 0 1 0 0,-1 0 0 0 0,0 0 0 0 0,-1 0 0 0 0,0-1 0 0 0,-1 1-1 0 0,0-1 1 0 0,0 0 0 0 0,-1 0 0 0 0,-1 0 0 0 0,1-1-1 0 0,-1 0 1 0 0,0 0 0 0 0,-1 0 0 0 0,0-1 0 0 0,0 0 0 0 0,-1 0-1 0 0,0-1 1 0 0,0 0 0 0 0,0 0 0 0 0,-1-1 0 0 0,0 0-1 0 0,0-1 1 0 0,0 1 0 0 0,0-2 0 0 0,-1 1 0 0 0,0-2 0 0 0,1 1-1 0 0,-1-1 1 0 0,-2 0-65 0 0,7-3-64 0 0,0 1 0 0 0,1-1 0 0 0,-1 1 0 0 0,0-2 0 0 0,1 1 0 0 0,-1 0 0 0 0,0-1 0 0 0,1 0-1 0 0,0 0 1 0 0,-1 0 0 0 0,1 0 0 0 0,0-1 0 0 0,0 0 0 0 0,0 0 0 0 0,1 0 0 0 0,-1 0 0 0 0,1 0 0 0 0,0-1 0 0 0,0 0 0 0 0,0 1-1 0 0,0-1 1 0 0,0 0 0 0 0,1-1 0 0 0,0 1 0 0 0,0 0 0 0 0,0-1 0 0 0,0 1 0 0 0,1-1 0 0 0,0 1 0 0 0,-1-2 64 0 0,-7-99-4548 0 0,46-13 1349 0 0,-8 70 1697 0 0</inkml:trace>
  <inkml:trace contextRef="#ctx0" brushRef="#br0" timeOffset="266.023">813 119 1684 0 0,'-5'3'232'0'0,"-1"1"-1"0"0,1 0 1 0 0,1 0-1 0 0,-1 0 1 0 0,1 0-1 0 0,0 1 1 0 0,-1-1-1 0 0,2 1 0 0 0,-1 0 1 0 0,1 1-1 0 0,0-1 1 0 0,0 0-1 0 0,0 1 1 0 0,1 0-1 0 0,0 0 1 0 0,0 0-1 0 0,0-1 1 0 0,1 2-1 0 0,0-1 1 0 0,0 0-1 0 0,0 0 1 0 0,1 0-1 0 0,0 0 1 0 0,0 1-1 0 0,1-1 1 0 0,-1 0-1 0 0,2 4-231 0 0,-1-4 61 0 0,0 0 1 0 0,0 0-1 0 0,1 0 1 0 0,0 0-1 0 0,0 0 1 0 0,0 0-1 0 0,1-1 1 0 0,0 1-1 0 0,0-1 0 0 0,0 1 1 0 0,1-1-1 0 0,0 0 1 0 0,0-1-1 0 0,0 1 1 0 0,0-1-1 0 0,1 1 1 0 0,0-2-1 0 0,0 1 0 0 0,0 0 1 0 0,0-1-1 0 0,5 3-61 0 0,82 22-2656 0 0,-51-45-219 0 0,-29 2 1482 0 0</inkml:trace>
  <inkml:trace contextRef="#ctx0" brushRef="#br0" timeOffset="512.361">765 23 1892 0 0,'-5'-6'1328'0'0,"0"2"-276"0"0,4 1-252 0 0,-1 0-259 0 0,-1 0-241 0 0,3 1-212 0 0,-2 1-8 0 0,2 1-360 0 0,2 0-225 0 0,-2 0-623 0 0,5 1 64 0 0,-4 4-344 0 0</inkml:trace>
  <inkml:trace contextRef="#ctx0" brushRef="#br0" timeOffset="1123.465">998 152 1540 0 0,'18'17'4485'0'0,"-4"31"-3920"0"0,-12-39-272 0 0,81 237 2273 0 0,-83-245-2539 0 0,1 0-1 0 0,-1 0 1 0 0,0 0 0 0 0,1 1 0 0 0,0-1 0 0 0,-1 0 0 0 0,1 0-1 0 0,0 0 1 0 0,-1 0 0 0 0,1 0 0 0 0,0 0 0 0 0,0 0-1 0 0,0 0 1 0 0,0-1 0 0 0,0 1 0 0 0,0 0 0 0 0,0 0 0 0 0,0-1-1 0 0,0 1 1 0 0,0-1 0 0 0,0 1 0 0 0,0-1 0 0 0,0 1-1 0 0,1-1 1 0 0,-1 0 0 0 0,0 1 0 0 0,0-1 0 0 0,1 0-1 0 0,-1 0 1 0 0,0 0 0 0 0,0 0 0 0 0,1 0 0 0 0,-1 0 0 0 0,0 0-1 0 0,0-1 1 0 0,1 1 0 0 0,-1 0 0 0 0,0-1 0 0 0,0 1-1 0 0,0-1 1 0 0,0 1 0 0 0,0-1 0 0 0,1 0 0 0 0,-1 1 0 0 0,0-1-1 0 0,0 0 1 0 0,-1 0 0 0 0,1 0 0 0 0,0 1 0 0 0,0-1-1 0 0,0 0 1 0 0,0 0 0 0 0,-1 0 0 0 0,1-1 0 0 0,0 1-1 0 0,-1 0 1 0 0,1-1-27 0 0,38-70 194 0 0,-38 70-183 0 0,78-195 55 0 0,-14 304 222 0 0,-52-101-259 0 0,0 0 0 0 0,1-1 0 0 0,0 0-1 0 0,-1-1 1 0 0,2-1 0 0 0,-1 0 0 0 0,0-1-1 0 0,1-1 1 0 0,-1 0 0 0 0,0 0 0 0 0,1-2-1 0 0,-1 0 1 0 0,1-1 0 0 0,-1 0-1 0 0,0-1 1 0 0,0 0 0 0 0,0-1 0 0 0,0-1-1 0 0,8-4-28 0 0,-16 8-22 0 0,-1 0-1 0 0,1-1 1 0 0,-1 1-1 0 0,0-1 1 0 0,1 0-1 0 0,-1 0 1 0 0,0-1-1 0 0,0 0 1 0 0,0 0-1 0 0,0 0 0 0 0,-1 0 1 0 0,1-1-1 0 0,-1 0 1 0 0,0 0-1 0 0,0 0 1 0 0,0 0-1 0 0,-1 0 1 0 0,0-1-1 0 0,1 0 1 0 0,-2 0-1 0 0,1 0 0 0 0,0 0 1 0 0,-1 0-1 0 0,0 0 1 0 0,0-1-1 0 0,-1 1 1 0 0,2-5 22 0 0,-7 4-1 0 0,1 1 0 0 0,-1 0 0 0 0,0 0 0 0 0,0 1 0 0 0,-1-1 0 0 0,1 1 0 0 0,-1 0 0 0 0,0 0 0 0 0,0 1 0 0 0,0-1 0 0 0,0 1 0 0 0,-1 0 0 0 0,0 1 0 0 0,1-1 1 0 0,-1 1-1 0 0,0 0 0 0 0,0 1 0 0 0,0-1 0 0 0,0 1 0 0 0,0 0 0 0 0,-1 1 0 0 0,1-1 0 0 0,0 1 0 0 0,-6 1 1 0 0,7-1 1 0 0,0 0 0 0 0,-1 1 0 0 0,1-1 0 0 0,0 1-1 0 0,0 0 1 0 0,0 1 0 0 0,0-1 0 0 0,0 1 0 0 0,0 0 0 0 0,0 0 0 0 0,1 0 0 0 0,-1 1-1 0 0,1 0 1 0 0,-1 0 0 0 0,1 0 0 0 0,0 0 0 0 0,0 1 0 0 0,1 0 0 0 0,-1-1 0 0 0,1 1-1 0 0,0 0 1 0 0,0 1 0 0 0,0-1 0 0 0,0 1 0 0 0,1-1 0 0 0,-1 1 0 0 0,1 0 0 0 0,1 0-1 0 0,-1 0 1 0 0,1 0 0 0 0,-1 0 0 0 0,1 0 0 0 0,1 0 0 0 0,-1 0 0 0 0,1 1 0 0 0,0-1-1 0 0,0 0 1 0 0,1 0 0 0 0,-1 1 0 0 0,1-1 0 0 0,0 0 0 0 0,1 0 0 0 0,-1 0 0 0 0,1 0-1 0 0,0 0 1 0 0,0-1 0 0 0,0 1 0 0 0,1 0 0 0 0,0-1 0 0 0,0 0 0 0 0,0 0-1 0 0,0 0 1 0 0,1 0 0 0 0,-1 0 0 0 0,1 0 0 0 0,0-1 0 0 0,0 0 0 0 0,1 0 0 0 0,-1 0-1 0 0,1 0 1 0 0,0 0-1 0 0,144 54-2005 0 0,-43-46-5028 0 0,-96-11 5511 0 0</inkml:trace>
  <inkml:trace contextRef="#ctx0" brushRef="#br0" timeOffset="1510.153">1853 187 1380 0 0,'7'1'259'0'0,"0"0"0"0"0,0 0 0 0 0,0 1 0 0 0,-1 0-1 0 0,1 1 1 0 0,-1-1 0 0 0,1 1 0 0 0,-1 1 0 0 0,0-1 0 0 0,0 1-1 0 0,0 0 1 0 0,-1 1 0 0 0,1-1 0 0 0,-1 1 0 0 0,0 0 0 0 0,0 0-1 0 0,-1 1 1 0 0,1-1 0 0 0,-1 1 0 0 0,-1 0 0 0 0,1 0 0 0 0,-1 0 0 0 0,0 1-1 0 0,0-1 1 0 0,-1 1 0 0 0,2 5-259 0 0,-4-10 548 0 0,0-4-486 0 0,0 1 1 0 0,0 0-1 0 0,-1 0 1 0 0,1 0-1 0 0,0 0 0 0 0,-1 0 1 0 0,1 0-1 0 0,-1 0 0 0 0,1 0 1 0 0,-1 0-1 0 0,0 0 0 0 0,1 0 1 0 0,-1 0-1 0 0,0 0 0 0 0,0 0 1 0 0,1 1-1 0 0,-1-1 0 0 0,0 0 1 0 0,0 1-1 0 0,0-1 1 0 0,0 0-1 0 0,0 1 0 0 0,0-1 1 0 0,0 1-1 0 0,0-1 0 0 0,0 1 1 0 0,0 0-1 0 0,-1-1 0 0 0,1 1 1 0 0,0 0-1 0 0,0 0 0 0 0,0 0 1 0 0,0 0-1 0 0,0 0 1 0 0,-1 0-1 0 0,1 0 0 0 0,0 0 1 0 0,0 1-1 0 0,0-1 0 0 0,0 0 1 0 0,0 1-1 0 0,0-1 0 0 0,0 0 1 0 0,0 1-1 0 0,0 0 0 0 0,0-1 1 0 0,0 1-1 0 0,0-1 0 0 0,0 1 1 0 0,0 0-1 0 0,0 0 1 0 0,1 0-1 0 0,-1-1 0 0 0,0 1 1 0 0,0 0-1 0 0,1 0 0 0 0,-1 0 1 0 0,1 0-1 0 0,-1 0 0 0 0,1 0 1 0 0,-1 0-1 0 0,1 0 0 0 0,0 1 1 0 0,-1-1-1 0 0,1 0 0 0 0,0 0 1 0 0,0 0-1 0 0,0 0 1 0 0,0 1-63 0 0,2-12-7 0 0,0 1 1 0 0,1-1 0 0 0,0 1 0 0 0,1 0 0 0 0,0 0 0 0 0,1 0 0 0 0,0 0 0 0 0,0 1 0 0 0,0 0 0 0 0,1 0 0 0 0,1 0 0 0 0,-1 1 0 0 0,1-1 0 0 0,0 2 0 0 0,1-1 0 0 0,0 1 0 0 0,0 0 0 0 0,0 1 0 0 0,1 0 0 0 0,-1 0 0 0 0,1 1 0 0 0,0 0 0 0 0,1 0 0 0 0,-1 1 0 0 0,1 1 0 0 0,-1-1 0 0 0,7 1 6 0 0,-10-1-16 0 0,1 1 1 0 0,0 0-1 0 0,0 0 1 0 0,0 1-1 0 0,0 0 0 0 0,0 0 1 0 0,0 0-1 0 0,0 1 1 0 0,0 0-1 0 0,0 1 0 0 0,0-1 1 0 0,0 1-1 0 0,0 1 1 0 0,0-1-1 0 0,0 1 1 0 0,0 0-1 0 0,-1 1 0 0 0,1 0 1 0 0,-1 0-1 0 0,0 0 1 0 0,0 1-1 0 0,0 0 0 0 0,0 0 1 0 0,0 0-1 0 0,-1 1 1 0 0,0 0-1 0 0,0 0 1 0 0,0 0-1 0 0,-1 1 0 0 0,1-1 1 0 0,-1 1-1 0 0,-1 0 1 0 0,1 1-1 0 0,-1-1 0 0 0,2 5 16 0 0,33 121-3068 0 0,-25-81-3263 0 0,-12-45 4790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9:36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72 1336 0 0,'0'-3'685'0'0,"53"-41"936"0"0,-40 37-982 0 0,12-6 938 0 0,-42 8-840 0 0,-36 11-561 0 0,-1 2 0 0 0,1 3 0 0 0,1 1 0 0 0,0 4 0 0 0,1 1 0 0 0,-18 10-176 0 0,66-26 27 0 0,0 0 0 0 0,0 0-1 0 0,0 0 1 0 0,0 0-1 0 0,0 0 1 0 0,1 1 0 0 0,-1-1-1 0 0,0 1 1 0 0,1 0 0 0 0,-1 0-1 0 0,1 0 1 0 0,-1 0 0 0 0,1 0-1 0 0,0 0 1 0 0,0 1-1 0 0,0-1 1 0 0,0 1 0 0 0,0-1-1 0 0,1 1 1 0 0,-1 0 0 0 0,1 0-1 0 0,0 0 1 0 0,-1 0-1 0 0,1 0 1 0 0,1 0 0 0 0,-1 0-1 0 0,0 0 1 0 0,1 0 0 0 0,0 0-1 0 0,-1 0 1 0 0,1 3-27 0 0,10 7 96 0 0,0-1-1 0 0,1 0 1 0 0,0-1 0 0 0,0 0 0 0 0,1-1 0 0 0,1 0 0 0 0,0 0-1 0 0,0-2 1 0 0,1 0 0 0 0,0 0 0 0 0,0-1 0 0 0,1-1 0 0 0,9 3-96 0 0,86 50 361 0 0,-104-57-347 0 0,-1 1 1 0 0,1 0 0 0 0,0 1 0 0 0,-1-1-1 0 0,0 1 1 0 0,0 0 0 0 0,0 0 0 0 0,-1 1-1 0 0,1-1 1 0 0,-1 1 0 0 0,0 0-1 0 0,0 0 1 0 0,-1 1 0 0 0,1-1 0 0 0,-1 1-1 0 0,-1-1 1 0 0,1 1 0 0 0,-1 0 0 0 0,0 0-1 0 0,0 0 1 0 0,0 1 0 0 0,-1-1 0 0 0,0 0-1 0 0,0 0 1 0 0,-1 1 0 0 0,0-1 0 0 0,0 1-1 0 0,0-1 1 0 0,-1 0 0 0 0,0 1 0 0 0,0-1-1 0 0,-1 0 1 0 0,0 0 0 0 0,0 0 0 0 0,0 0-1 0 0,-2 2-14 0 0,-6 4-76 0 0,0-2 0 0 0,-1 1 1 0 0,0-1-1 0 0,-1-1 0 0 0,0 0 0 0 0,-1 0 0 0 0,0-1 0 0 0,0-1 0 0 0,0 0 0 0 0,-1-1 0 0 0,0-1 0 0 0,-1 0 1 0 0,1-1-1 0 0,-1 0 0 0 0,0-1 0 0 0,0-1 0 0 0,0 0 0 0 0,0-1 0 0 0,0-1 0 0 0,-1 0 76 0 0,9 1-302 0 0,0-1-1 0 0,0 0 1 0 0,-1-1 0 0 0,1 0-1 0 0,0 0 1 0 0,0 0 0 0 0,0-1-1 0 0,0 0 1 0 0,1 0 0 0 0,-1-1-1 0 0,0 0 1 0 0,1 0-1 0 0,0 0 1 0 0,0-1 0 0 0,0 0-1 0 0,0 0 1 0 0,0-1 0 0 0,1 0-1 0 0,0 1 1 0 0,-4-7 302 0 0,1-5-1413 0 0</inkml:trace>
  <inkml:trace contextRef="#ctx0" brushRef="#br0" timeOffset="447.129">884 322 1480 0 0,'-13'3'277'0'0,"0"1"1"0"0,1 0-1 0 0,-1 0 0 0 0,1 2 1 0 0,0-1-1 0 0,1 2 0 0 0,-1-1 0 0 0,1 2 1 0 0,1-1-1 0 0,-1 1 0 0 0,1 1 1 0 0,1 0-1 0 0,0 0 0 0 0,0 1 0 0 0,0 0 1 0 0,2 1-1 0 0,-1 0 0 0 0,1 0 1 0 0,-4 10-278 0 0,13-15 63 0 0,0 1 0 0 0,0-2-1 0 0,1 1 1 0 0,0 0 0 0 0,0 0 0 0 0,0-1 0 0 0,1 0 0 0 0,-1 0 0 0 0,1 0 0 0 0,1 0 0 0 0,-1 0 0 0 0,1-1 0 0 0,0 0 0 0 0,0 0 0 0 0,0 0 0 0 0,0 0 0 0 0,0-1 0 0 0,1 0 0 0 0,0 0-1 0 0,0-1 1 0 0,0 0 0 0 0,0 0 0 0 0,0 0 0 0 0,0 0 0 0 0,0-1 0 0 0,1 0 0 0 0,-1 0 0 0 0,0-1 0 0 0,1 0 0 0 0,-1 0 0 0 0,1-1 0 0 0,1 0-63 0 0,8 3 54 0 0,1-1 1 0 0,-1-1-1 0 0,1 0 1 0 0,0-1-1 0 0,-1-1 1 0 0,1-1-1 0 0,-1 0 1 0 0,0-1-1 0 0,0-1 1 0 0,0 0-1 0 0,5-4-54 0 0,-18 8-2 0 0,-1 1 0 0 0,0-1 0 0 0,0 0 0 0 0,1 0-1 0 0,-1 0 1 0 0,0 0 0 0 0,0-1 0 0 0,0 1 0 0 0,0-1 0 0 0,0 1-1 0 0,-1-1 1 0 0,1 1 0 0 0,0-1 0 0 0,-1 0 0 0 0,1 0 0 0 0,-1 0-1 0 0,0 0 1 0 0,1 0 0 0 0,-1 0 0 0 0,0 0 0 0 0,0 0 0 0 0,-1-1 0 0 0,1 1-1 0 0,0 0 1 0 0,-1-1 0 0 0,1 1 0 0 0,-1 0 0 0 0,0-1 0 0 0,0 1-1 0 0,0-1 1 0 0,0 1 0 0 0,0 0 0 0 0,0-1 0 0 0,-1 1 0 0 0,1 0-1 0 0,-1-1 1 0 0,0 1 0 0 0,1 0 0 0 0,-1 0 0 0 0,0-1 0 0 0,0 1-1 0 0,-1 0 1 0 0,1 0 0 0 0,0 0 0 0 0,-1 0 0 0 0,1 0 0 0 0,-1 1 0 0 0,1-1-1 0 0,-1 0 1 0 0,0 1 0 0 0,0-1 0 0 0,-1 0 2 0 0,-110-75-476 0 0,-156-25-4860 0 0,247 89 3946 0 0</inkml:trace>
  <inkml:trace contextRef="#ctx0" brushRef="#br0" timeOffset="790.503">668 84 1484 0 0,'-26'12'3882'0'0,"-217"230"497"0"0,-81 163-2186 0 0,250-270-5047 0 0,73-131 1397 0 0,18-2-1490 0 0,-1-12 1548 0 0,4-8 38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9:45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633 156 1172 0 0,'-2'-6'133'0'0,"1"1"0"0"0,-1 0 1 0 0,0 1-1 0 0,0-1 0 0 0,0 0 0 0 0,-1 0 0 0 0,0 1 0 0 0,0 0 0 0 0,0-1 1 0 0,0 1-1 0 0,-1 0 0 0 0,0 1 0 0 0,1-1 0 0 0,-1 1 0 0 0,-1-1 1 0 0,1 1-1 0 0,0 0 0 0 0,-1 1 0 0 0,1-1 0 0 0,-1 1 0 0 0,0 0 0 0 0,0 0 1 0 0,0 0-1 0 0,0 1 0 0 0,0 0 0 0 0,0 0 0 0 0,-1 0 0 0 0,1 0 1 0 0,0 1-1 0 0,0 0 0 0 0,-1 0 0 0 0,1 1 0 0 0,0-1 0 0 0,0 1 0 0 0,0 0 1 0 0,-1 1-1 0 0,1-1 0 0 0,0 1 0 0 0,1 0 0 0 0,-1 0 0 0 0,0 0 1 0 0,0 1-1 0 0,1 0 0 0 0,0 0 0 0 0,-1 0 0 0 0,1 0 0 0 0,0 1 0 0 0,1-1 1 0 0,-1 1-1 0 0,1 0 0 0 0,-1 0 0 0 0,1 2-133 0 0,-8 8 181 0 0,2 0 0 0 0,0 1 0 0 0,1 0 0 0 0,0 1 0 0 0,1 0 0 0 0,1 0 1 0 0,0 0-1 0 0,1 1 0 0 0,1 0 0 0 0,1 0 0 0 0,0 0 0 0 0,2 0 0 0 0,-1 1 0 0 0,2-1 0 0 0,1 0 0 0 0,0 2-181 0 0,50 278 1669 0 0,-49-290-1647 0 0,29 108 275 0 0,-15-65-600 0 0,-3 0-1 0 0,-2 1 0 0 0,-2 0 0 0 0,-3 1 0 0 0,-1 4 304 0 0,-5-50-238 0 0,0 0 0 0 0,0 0 0 0 0,-1 0-1 0 0,0 0 1 0 0,0 0 0 0 0,-1 0-1 0 0,1-1 1 0 0,-1 1 0 0 0,-1-1 0 0 0,1 1-1 0 0,-1-1 1 0 0,0 0 0 0 0,0 0 0 0 0,0 0-1 0 0,0 0 1 0 0,-1 0 0 0 0,0-1 0 0 0,0 0-1 0 0,-1 0 1 0 0,1 0 0 0 0,-1 0-1 0 0,0 0 1 0 0,0-1 0 0 0,0 0 0 0 0,0 0-1 0 0,0-1 1 0 0,-1 1 0 0 0,1-1 0 0 0,-1 0-1 0 0,0-1 1 0 0,1 1 0 0 0,-1-1-1 0 0,0 0 1 0 0,0-1 0 0 0,0 1 238 0 0,-36 0-1403 0 0</inkml:trace>
  <inkml:trace contextRef="#ctx0" brushRef="#br0" timeOffset="359.599">1 922 1256 0 0,'139'-78'7686'0'0,"105"29"-6554"0"0,-226 46-799 0 0,192-18 731 0 0,1 10 0 0 0,13 8-1064 0 0,-222 3 188 0 0,14 14 433 0 0,-42 91 284 0 0,-25 208-2093 0 0,49-309 874 0 0,1 0 0 0 0,-1 0 0 0 0,0 0 0 0 0,0 0 1 0 0,0-1-1 0 0,-1 1 0 0 0,1 0 0 0 0,-1-1 1 0 0,0 0-1 0 0,0 0 0 0 0,0 0 0 0 0,-1 0 1 0 0,1 0-1 0 0,0 0 0 0 0,-1-1 0 0 0,0 0 1 0 0,0 0-1 0 0,0 0 0 0 0,0 0 0 0 0,0 0 1 0 0,0-1-1 0 0,0 0 0 0 0,0 0 0 0 0,-1 0 1 0 0,1 0-1 0 0,0-1 0 0 0,-1 1 0 0 0,1-1 1 0 0,0 0-1 0 0,-1-1 0 0 0,1 1 0 0 0,-4-1 314 0 0,-13 1-1236 0 0</inkml:trace>
  <inkml:trace contextRef="#ctx0" brushRef="#br0" timeOffset="624.602">658 918 1860 0 0,'2'-5'297'0'0,"0"1"-1"0"0,0 0 1 0 0,0 0-1 0 0,0 0 1 0 0,0 0-1 0 0,1 0 0 0 0,0 0 1 0 0,0 1-1 0 0,0 0 1 0 0,0-1-1 0 0,1 1 1 0 0,-1 0-1 0 0,1 0 1 0 0,0 1-1 0 0,0-1 1 0 0,0 1-1 0 0,0 0 1 0 0,0 0-1 0 0,0 0 1 0 0,0 1-1 0 0,1-1 1 0 0,-1 1-1 0 0,1 0 0 0 0,-1 0 1 0 0,1 1-1 0 0,-1-1 1 0 0,1 1-1 0 0,0 0 1 0 0,-1 0-1 0 0,4 1-296 0 0,48 19 221 0 0,0 2 0 0 0,-2 3 0 0 0,-1 2 0 0 0,-1 2-1 0 0,6 7-220 0 0,242 115-8930 0 0,-269-141 7614 0 0</inkml:trace>
  <inkml:trace contextRef="#ctx0" brushRef="#br0" timeOffset="933.721">1799 106 1056 0 0,'-11'1'277'0'0,"0"0"0"0"0,-1 0 0 0 0,1 2 0 0 0,0-1 1 0 0,0 1-1 0 0,1 1 0 0 0,-1 0 0 0 0,1 0 0 0 0,0 1 0 0 0,0 1 0 0 0,0-1 0 0 0,0 2 0 0 0,1-1 0 0 0,0 1 0 0 0,1 1 0 0 0,0 0 0 0 0,0 0 1 0 0,0 0-1 0 0,1 1 0 0 0,0 0 0 0 0,1 0 0 0 0,0 1 0 0 0,1 0 0 0 0,-1 0 0 0 0,2 0 0 0 0,0 1 0 0 0,0-1 0 0 0,1 1 0 0 0,0 0 1 0 0,1 0-1 0 0,0 0 0 0 0,1 1 0 0 0,0-1 0 0 0,0 0 0 0 0,2 1 0 0 0,0 7-277 0 0,4-1 84 0 0,0 0 0 0 0,2 0 0 0 0,0-1 0 0 0,1 0 0 0 0,0 0 0 0 0,2-1 0 0 0,0 0 0 0 0,0-1 1 0 0,2 0-1 0 0,0 0 0 0 0,0-1 0 0 0,1-1 0 0 0,1 0 0 0 0,9 5-84 0 0,-13-10-450 0 0,1 0-1 0 0,0-1 1 0 0,0 0 0 0 0,1-1 0 0 0,0-1-1 0 0,0 1 1 0 0,0-2 0 0 0,1 0 0 0 0,0 0-1 0 0,-1-1 1 0 0,1-1 0 0 0,0 0 0 0 0,1-1 0 0 0,0 0 450 0 0,16-18-2980 0 0,-24 5 1495 0 0</inkml:trace>
  <inkml:trace contextRef="#ctx0" brushRef="#br0" timeOffset="1261.941">2012 301 1440 0 0,'98'95'4102'0'0,"-93"-91"-3957"0"0,-1 0 1 0 0,0 1 0 0 0,0 0-1 0 0,0 0 1 0 0,-1 0 0 0 0,0 0-1 0 0,0 1 1 0 0,0-1 0 0 0,-1 1-1 0 0,0-1 1 0 0,0 1 0 0 0,0 0-1 0 0,0 0 1 0 0,-1 0 0 0 0,0 0-1 0 0,-1 0 1 0 0,1 1-1 0 0,-1-1 1 0 0,0 0 0 0 0,-1 0-1 0 0,1 0 1 0 0,-1 0 0 0 0,-1 0-1 0 0,1 0 1 0 0,-1 0 0 0 0,0 0-1 0 0,0 0 1 0 0,0-1 0 0 0,-1 1-1 0 0,0-1 1 0 0,0 1-1 0 0,-1-1 1 0 0,1 0 0 0 0,-1-1-1 0 0,0 1 1 0 0,-1-1 0 0 0,1 1-1 0 0,-6 3-145 0 0,-73 29 1712 0 0,81-37-1717 0 0,6-13-500 0 0,1-1 1 0 0,0 1 0 0 0,0 0-1 0 0,1 0 1 0 0,1 1 0 0 0,0 0 0 0 0,1 0-1 0 0,1 1 1 0 0,-1 0 0 0 0,2 0-1 0 0,-1 1 1 0 0,2 0 0 0 0,-1 1 0 0 0,1 0-1 0 0,0 1 1 0 0,1 0 0 0 0,0 0-1 0 0,1 1 1 0 0,-1 1 0 0 0,14-4 504 0 0,7-8-1385 0 0</inkml:trace>
  <inkml:trace contextRef="#ctx0" brushRef="#br0" timeOffset="1510.222">2394 304 1528 0 0,'-9'1'479'0'0,"-1"0"1"0"0,1 1-1 0 0,-1 0 0 0 0,1 0 1 0 0,0 1-1 0 0,0 0 0 0 0,0 1 1 0 0,0 0-1 0 0,1 0 0 0 0,0 1 1 0 0,-1 0-1 0 0,-5 6-479 0 0,10-9 107 0 0,0 1-1 0 0,0 0 1 0 0,0 0-1 0 0,1 0 1 0 0,-1 0-1 0 0,1 1 1 0 0,0-1 0 0 0,0 1-1 0 0,0 0 1 0 0,0 0-1 0 0,1 0 1 0 0,0 0 0 0 0,-1 1-1 0 0,1-1 1 0 0,1 1-1 0 0,-1-1 1 0 0,1 1-1 0 0,0 0 1 0 0,0-1 0 0 0,0 1-1 0 0,1 0 1 0 0,-1 0-1 0 0,1 0 1 0 0,1-1 0 0 0,-1 1-1 0 0,0 0 1 0 0,1 0-1 0 0,1 2-106 0 0,3 3 90 0 0,1 1 0 0 0,0-1 0 0 0,0 0-1 0 0,1-1 1 0 0,1 0 0 0 0,0 0 0 0 0,0 0 0 0 0,0-1-1 0 0,1 0 1 0 0,1-1 0 0 0,-1 0 0 0 0,1 0 0 0 0,5 1-90 0 0,96 24-4087 0 0,-61-71-230 0 0,-41 19 2937 0 0</inkml:trace>
  <inkml:trace contextRef="#ctx0" brushRef="#br0" timeOffset="1760.321">2822 1 1468 0 0,'12'9'329'0'0,"-1"1"0"0"0,0 0 0 0 0,0 1 0 0 0,-1 0 0 0 0,0 1 0 0 0,-1 0 0 0 0,0 0 0 0 0,-1 1-1 0 0,-1 0 1 0 0,0 0 0 0 0,-1 1 0 0 0,0 0 0 0 0,-1 0 0 0 0,0 1 0 0 0,-1-1 0 0 0,-1 1 0 0 0,0 0 0 0 0,-1 0 0 0 0,-1 0 0 0 0,-1 0 0 0 0,0 0 0 0 0,0 0-1 0 0,-3 12-328 0 0,-7 8 300 0 0,-2 1 0 0 0,-2-2 0 0 0,-1 0 0 0 0,-1 0-1 0 0,-2-2 1 0 0,-1 0 0 0 0,-2-1 0 0 0,0-1 0 0 0,-3-1-1 0 0,0-1 1 0 0,-4 2-300 0 0,-24 8-2463 0 0,57-66-2049 0 0,25-12 1511 0 0,-10 18 1650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9:49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280 111 1088 0 0,'1'0'122'0'0,"0"0"0"0"0,0 0 0 0 0,-1 0 0 0 0,1 0 0 0 0,0 0 0 0 0,0 0 0 0 0,-1-1 0 0 0,1 1 0 0 0,0 0 0 0 0,0-1 0 0 0,-1 1-1 0 0,1-1 1 0 0,0 1 0 0 0,-1-1 0 0 0,1 1 0 0 0,0-1 0 0 0,-1 1 0 0 0,1-1 0 0 0,-1 1 0 0 0,1-1 0 0 0,-1 0 0 0 0,1 1 0 0 0,-1-1 0 0 0,0 0 0 0 0,1 0 0 0 0,-1 1 0 0 0,0-1 0 0 0,1 0 0 0 0,-1 0-1 0 0,0 1 1 0 0,0-1 0 0 0,0 0 0 0 0,0 0 0 0 0,0 0 0 0 0,0 1 0 0 0,0-1 0 0 0,0 0 0 0 0,0 0 0 0 0,0 0 0 0 0,0 1 0 0 0,0-1 0 0 0,-1 0 0 0 0,1 0 0 0 0,0 0 0 0 0,-1 1 0 0 0,1-1 0 0 0,0 0 0 0 0,-1 1-1 0 0,1-1 1 0 0,-1 0 0 0 0,1 1 0 0 0,-1-1 0 0 0,1 1 0 0 0,-1-1 0 0 0,0 0 0 0 0,0 0-122 0 0,-34 2 1343 0 0,18 4-1183 0 0,-1 2-1 0 0,1 0 1 0 0,0 1-1 0 0,1 0 1 0 0,0 2-1 0 0,0-1 1 0 0,1 2-1 0 0,0 0 1 0 0,1 1-1 0 0,0 1 1 0 0,1 0-1 0 0,0 1 1 0 0,2 0 0 0 0,-1 1-1 0 0,-4 9-159 0 0,14-22 18 0 0,0 1 1 0 0,1 0-1 0 0,-1 0 1 0 0,1-1-1 0 0,0 1 0 0 0,-1 0 1 0 0,1 1-1 0 0,1-1 0 0 0,-1 0 1 0 0,0 0-1 0 0,1 0 0 0 0,-1 0 1 0 0,1 1-1 0 0,0-1 0 0 0,0 0 1 0 0,1 0-1 0 0,-1 1 1 0 0,1-1-1 0 0,-1 0 0 0 0,1 0 1 0 0,0 0-1 0 0,0 0 0 0 0,0 0 1 0 0,1 0-1 0 0,-1 0 0 0 0,1 0 1 0 0,-1 0-1 0 0,1-1 1 0 0,0 1-1 0 0,0-1 0 0 0,0 1 1 0 0,1-1-1 0 0,-1 0 0 0 0,0 0 1 0 0,1 0-1 0 0,0 0 0 0 0,-1 0 1 0 0,1 0-1 0 0,0-1 1 0 0,0 1-1 0 0,1-1-18 0 0,7 4-3 0 0,-1-2 0 0 0,1 1 0 0 0,0-2 0 0 0,-1 1 0 0 0,1-1 0 0 0,0-1-1 0 0,0 0 1 0 0,1-1 0 0 0,-1 0 0 0 0,0 0 0 0 0,0-1 0 0 0,4-2 3 0 0,-5 3-23 0 0,0-1 0 0 0,0-1 0 0 0,-1 0 0 0 0,1 0-1 0 0,-1-1 1 0 0,0 0 0 0 0,0-1 0 0 0,0 0 0 0 0,0 0 0 0 0,0-1 0 0 0,-1 0-1 0 0,0 0 1 0 0,0-1 0 0 0,0 0 0 0 0,-1-1 0 0 0,0 1 0 0 0,0-2 0 0 0,-1 1-1 0 0,0-1 1 0 0,0 1 0 0 0,4-9 23 0 0,-10 11-26 0 0,0 0-1 0 0,0 0 1 0 0,0 0 0 0 0,-1 0-1 0 0,0 0 1 0 0,0 0 0 0 0,0 0-1 0 0,-1 0 1 0 0,1 1 0 0 0,-1-1-1 0 0,0 0 1 0 0,0 1 0 0 0,-1-1-1 0 0,1 1 1 0 0,-1 0 0 0 0,0 0-1 0 0,-1 0 1 0 0,1 0 0 0 0,0 1-1 0 0,-1-1 1 0 0,0 1 0 0 0,0 0-1 0 0,0 0 1 0 0,0 0-1 0 0,-1 0 1 0 0,0 1 26 0 0,-123-63-311 0 0,45 27-1078 0 0,82 37 719 0 0,52-51-4671 0 0,-28 42 3930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9:49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49 1240 0 0,'1'0'107'0'0,"0"0"-1"0"0,0 1 1 0 0,-1-1-1 0 0,1 0 0 0 0,0 1 1 0 0,0-1-1 0 0,0 1 1 0 0,-1-1-1 0 0,1 1 1 0 0,0-1-1 0 0,0 1 1 0 0,-1 0-1 0 0,1-1 1 0 0,-1 1-1 0 0,1 0 1 0 0,0 0-1 0 0,-1-1 1 0 0,0 1-1 0 0,1 0 1 0 0,-1 0-1 0 0,1 0 1 0 0,-1-1-1 0 0,0 1 0 0 0,1 0 1 0 0,-1 0-1 0 0,0 0 1 0 0,0 0-1 0 0,0 0 1 0 0,0 0-1 0 0,0 0 1 0 0,0 0-1 0 0,0-1 1 0 0,0 1-1 0 0,0 0 1 0 0,0 0-1 0 0,-1 0 1 0 0,1 0-1 0 0,0 0 1 0 0,0 0-1 0 0,-1-1 1 0 0,1 1-1 0 0,-1 0 0 0 0,1 0 1 0 0,-1 0-1 0 0,1-1 1 0 0,-1 1-1 0 0,1 0 1 0 0,-1-1-1 0 0,0 1 1 0 0,1 0-1 0 0,-1-1 1 0 0,0 1-1 0 0,0-1 1 0 0,1 1-1 0 0,-1-1 1 0 0,-1 1-107 0 0,-41 57 705 0 0,39-54-308 0 0,-169 200 3708 0 0,171-202-4058 0 0,1 1-1 0 0,-1-1 1 0 0,1 0-1 0 0,0 1 0 0 0,0-1 1 0 0,-1 1-1 0 0,2-1 0 0 0,-1 1 1 0 0,0 0-1 0 0,1 0 0 0 0,-1-1 1 0 0,1 1-1 0 0,0 0 0 0 0,0 0 1 0 0,0-1-1 0 0,0 1 1 0 0,0 0-1 0 0,0 0 0 0 0,1-1 1 0 0,0 1-1 0 0,-1 0 0 0 0,1-1 1 0 0,0 1-1 0 0,0-1 0 0 0,1 1 1 0 0,-1-1-1 0 0,0 1 0 0 0,1-1 1 0 0,-1 0-1 0 0,1 0 1 0 0,0 0-1 0 0,0 0 0 0 0,0 0 1 0 0,0 0-1 0 0,0 0 0 0 0,0 0 1 0 0,1-1-1 0 0,-1 1 0 0 0,0-1 1 0 0,1 0-1 0 0,-1 0 1 0 0,1 0-1 0 0,0 0 0 0 0,-1 0 1 0 0,1 0-1 0 0,0-1 0 0 0,-1 1-46 0 0,143 18 272 0 0,-133-19-290 0 0,178 1-4279 0 0,-97-24-371 0 0,-79 14 1854 0 0,-12 6 1482 0 0</inkml:trace>
  <inkml:trace contextRef="#ctx0" brushRef="#br0" timeOffset="465.212">569 136 1184 0 0,'-6'-19'4108'0'0,"6"18"-4023"0"0,-1 0-1 0 0,0 0 0 0 0,1 0 1 0 0,-1 0-1 0 0,1 0 0 0 0,-1 0 1 0 0,1 0-1 0 0,0 0 0 0 0,-1 0 1 0 0,1 0-1 0 0,0 0 0 0 0,0 0 1 0 0,-1 0-1 0 0,1 0 0 0 0,0 0 1 0 0,0 0-1 0 0,0 0 0 0 0,1 0 1 0 0,-1 0-1 0 0,0 0 0 0 0,0 0 1 0 0,0-1-1 0 0,1 1 0 0 0,-1 0 1 0 0,1 0-1 0 0,-1 0 0 0 0,0 0 1 0 0,1 1-1 0 0,0-1 0 0 0,-1 0 1 0 0,1 0-1 0 0,0 0 0 0 0,-1 0 1 0 0,1 0-1 0 0,0 1 0 0 0,0-1 1 0 0,0 0-1 0 0,0 1 0 0 0,-1-1 1 0 0,1 1-1 0 0,0-1 0 0 0,0 1 1 0 0,1-1-85 0 0,0 0 20 0 0,1 1 0 0 0,0-1 0 0 0,0 1 1 0 0,0-1-1 0 0,0 1 0 0 0,-1 0 0 0 0,1 0 0 0 0,0 0 1 0 0,0 0-1 0 0,0 1 0 0 0,0-1 0 0 0,0 1 0 0 0,-1 0 0 0 0,1 0 1 0 0,0 0-1 0 0,0 0 0 0 0,-1 0 0 0 0,1 0 0 0 0,-1 1 1 0 0,1-1-1 0 0,-1 1 0 0 0,0 0 0 0 0,0 0 0 0 0,1 0 1 0 0,-1 0-1 0 0,-1 0 0 0 0,1 0 0 0 0,0 0 0 0 0,0 1 0 0 0,-1-1 1 0 0,1 1-1 0 0,-1-1 0 0 0,0 1 0 0 0,0 0 0 0 0,0 0-20 0 0,27 104 854 0 0,-31-94-703 0 0,-1 0 0 0 0,0 0 0 0 0,-1 0 0 0 0,-1-1 0 0 0,0 1 0 0 0,-1-1 0 0 0,0-1 0 0 0,0 0 0 0 0,-1 0 0 0 0,-1 0 0 0 0,0-1 0 0 0,0 0 0 0 0,-1-1 0 0 0,-1 0 0 0 0,1 0 0 0 0,-8 3-151 0 0,-25 20 329 0 0,42-32-611 0 0,5-11-325 0 0,0-1 0 0 0,1 1 0 0 0,0 1 0 0 0,0-1 0 0 0,2 1 0 0 0,-1 0 0 0 0,1 0-1 0 0,1 1 1 0 0,0-1 0 0 0,0 2 0 0 0,0-1 0 0 0,1 1 0 0 0,1 1 0 0 0,9-7 607 0 0,-12 8-477 0 0,22-18-808 0 0,3 3-4 0 0</inkml:trace>
  <inkml:trace contextRef="#ctx0" brushRef="#br0" timeOffset="651.801">977 77 1044 0 0,'-42'2'3505'0'0,"-55"46"-1473"0"0,89-42-1886 0 0,1-1-1 0 0,-1 2 1 0 0,1-1 0 0 0,0 1 0 0 0,1 0 0 0 0,0 1 0 0 0,0-1 0 0 0,0 1 0 0 0,1 0 0 0 0,0 1 0 0 0,1-1 0 0 0,0 1-1 0 0,0 0 1 0 0,1 0 0 0 0,0 0 0 0 0,1 1 0 0 0,-1 3-146 0 0,2-8 11 0 0,1-1-1 0 0,-1 1 1 0 0,1-1 0 0 0,0 1 0 0 0,0-1-1 0 0,1 1 1 0 0,-1-1 0 0 0,1 1-1 0 0,0-1 1 0 0,0 0 0 0 0,1 1-1 0 0,-1-1 1 0 0,1 0 0 0 0,0 0 0 0 0,0 0-1 0 0,0 0 1 0 0,1 0 0 0 0,-1 0-1 0 0,1-1 1 0 0,0 1 0 0 0,0-1-1 0 0,0 0 1 0 0,1 0 0 0 0,-1 0 0 0 0,1 0-1 0 0,-1-1 1 0 0,1 1 0 0 0,0-1-1 0 0,0 0 1 0 0,0 0 0 0 0,0 0-1 0 0,1-1 1 0 0,-1 1 0 0 0,0-1-1 0 0,1 0 1 0 0,-1 0 0 0 0,3-1-11 0 0,2 2-391 0 0,0 0 1 0 0,0-1 0 0 0,0-1-1 0 0,0 1 1 0 0,1-1 0 0 0,-1-1-1 0 0,0 0 1 0 0,0 0 0 0 0,0-1-1 0 0,0 0 1 0 0,0 0-1 0 0,0-1 1 0 0,0-1 0 0 0,-1 1-1 0 0,0-1 1 0 0,6-4 390 0 0,4-4-1395 0 0</inkml:trace>
  <inkml:trace contextRef="#ctx0" brushRef="#br0" timeOffset="962.614">1365 26 1556 0 0,'-15'38'4129'0'0,"-35"15"-2261"0"0,36-39-1042 0 0,-122 120 3432 0 0,136-130-4196 0 0,1 1-1 0 0,0-1 1 0 0,0 0-1 0 0,1 0 1 0 0,-1 0 0 0 0,1 0-1 0 0,0 0 1 0 0,0 0-1 0 0,0-1 1 0 0,0 1-1 0 0,1-1 1 0 0,0 1 0 0 0,0-1-1 0 0,-1 0 1 0 0,2 0-1 0 0,-1 0 1 0 0,0 0 0 0 0,1-1-1 0 0,-1 1 1 0 0,1-1-1 0 0,0 0 1 0 0,0 0-1 0 0,-1 0 1 0 0,1-1 0 0 0,1 1-1 0 0,-1-1 1 0 0,0 0-1 0 0,0 0 1 0 0,0 0-1 0 0,1-1 1 0 0,0 1-62 0 0,145 28-1926 0 0,-49-25-4159 0 0,-24-25 1904 0 0,-61 14 2843 0 0</inkml:trace>
  <inkml:trace contextRef="#ctx0" brushRef="#br0" timeOffset="1209.032">1834 2 1412 0 0,'15'-1'7184'0'0,"-5"10"-3605"0"0,2 52-3012 0 0,-10-37 540 0 0,31 122-42 0 0,-3-16-2281 0 0,-17 5-3622 0 0,-13-127 4438 0 0,0 1-1 0 0,-1-1 0 0 0,-1 0 1 0 0,1 0-1 0 0,-1 0 0 0 0,-1 0 1 0 0,0 0-1 0 0,0 0 1 0 0,0 0-1 0 0,-1-1 0 0 0,0 0 1 0 0,0 0-1 0 0,-1 0 0 0 0,0 0 1 0 0,0 0-1 0 0,-3 1 401 0 0,-14 10-1522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9:5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3242 2 1416 0 0,'-1'-2'560'0'0,"-3"2"-456"0"0,4 0-168 0 0,0 2-220 0 0</inkml:trace>
  <inkml:trace contextRef="#ctx0" brushRef="#br0" timeOffset="-2619.778">240 614 1164 0 0,'0'0'473'0'0,"0"0"-56"0"0,0 0-65 0 0,0 0-75 0 0,0 0-6 0 0,25 0 1373 0 0,-23 0-1558 0 0,0 0 1 0 0,0 0 0 0 0,1 0 0 0 0,-1-1-1 0 0,0 1 1 0 0,0 0 0 0 0,1-1-1 0 0,-1 0 1 0 0,0 1 0 0 0,0-1 0 0 0,0 0-1 0 0,0 0 1 0 0,0 0 0 0 0,0 0-1 0 0,0-1 1 0 0,0 1 0 0 0,-1 0-1 0 0,1-1 1 0 0,0 0 0 0 0,-1 1 0 0 0,1-1-1 0 0,-1 0 1 0 0,0 1 0 0 0,1-1-1 0 0,-1 0 1 0 0,0 0 0 0 0,0 0 0 0 0,0 0-1 0 0,0-1 1 0 0,-1 1 0 0 0,1 0-1 0 0,0 0 1 0 0,-1 0 0 0 0,0-1-1 0 0,1 1 1 0 0,-1 0 0 0 0,0 0 0 0 0,0-1-1 0 0,0 1 1 0 0,-1 0 0 0 0,1 0-1 0 0,-1-3-86 0 0,-1 2 30 0 0,0 0-1 0 0,0-1 0 0 0,-1 1 0 0 0,1 0 0 0 0,-1 0 0 0 0,0 0 0 0 0,0 0 0 0 0,0 1 1 0 0,0-1-1 0 0,0 1 0 0 0,0 0 0 0 0,-1 0 0 0 0,1 0 0 0 0,-1 0 0 0 0,0 1 0 0 0,1-1 1 0 0,-1 1-1 0 0,0 0 0 0 0,0 0 0 0 0,0 0 0 0 0,0 1 0 0 0,0-1 0 0 0,0 1 0 0 0,0 0 1 0 0,0 0-1 0 0,0 0 0 0 0,1 1 0 0 0,-1 0 0 0 0,0-1 0 0 0,-3 2-29 0 0,-115 52 657 0 0,114-49-610 0 0,1 0 0 0 0,1 1 0 0 0,-1 0 1 0 0,1 1-1 0 0,0 0 0 0 0,0 0 1 0 0,0 0-1 0 0,1 0 0 0 0,1 1 1 0 0,-1 0-1 0 0,1 0 0 0 0,0 0 0 0 0,1 0 1 0 0,0 1-1 0 0,0-1 0 0 0,1 1 1 0 0,-1 8-48 0 0,6-9 51 0 0,0-1 1 0 0,1 0 0 0 0,0 0 0 0 0,0 0 0 0 0,0 0 0 0 0,1 0 0 0 0,0-1-1 0 0,1 0 1 0 0,-1 0 0 0 0,1 0 0 0 0,0-1 0 0 0,1 0 0 0 0,-1 0-1 0 0,1 0 1 0 0,0-1 0 0 0,0 0 0 0 0,1-1 0 0 0,-1 1 0 0 0,1-1-1 0 0,-1-1 1 0 0,1 0 0 0 0,0 0 0 0 0,0 0 0 0 0,0-1 0 0 0,0 0-1 0 0,1 0 1 0 0,-1-1 0 0 0,2-1-52 0 0,15 7 7 0 0,0-2 0 0 0,0-1-1 0 0,0-1 1 0 0,1-1 0 0 0,-1-1-1 0 0,1-1 1 0 0,-1-1 0 0 0,0-2 0 0 0,0 0-1 0 0,0-2 1 0 0,0 0 0 0 0,22-11-7 0 0,-43 15-52 0 0,0-1 1 0 0,0 0-1 0 0,0 0 0 0 0,0-1 1 0 0,0 1-1 0 0,0-1 1 0 0,-1 0-1 0 0,0 0 1 0 0,0 0-1 0 0,0-1 1 0 0,0 1-1 0 0,0-1 0 0 0,-1 1 1 0 0,0-1-1 0 0,0 0 1 0 0,0 0-1 0 0,-1 0 1 0 0,0 0-1 0 0,0 0 0 0 0,0 0 1 0 0,0 0-1 0 0,-1 0 1 0 0,0-1-1 0 0,0 1 1 0 0,0 0-1 0 0,-1 0 0 0 0,0 0 1 0 0,0 0-1 0 0,0 0 1 0 0,0 0-1 0 0,-1 0 1 0 0,0 0-1 0 0,0 0 0 0 0,0 1 1 0 0,-1-1-1 0 0,0 1 1 0 0,1-1-1 0 0,-2 1 1 0 0,1 0-1 0 0,0 0 0 0 0,-1 0 1 0 0,0 1-1 0 0,1-1 1 0 0,-1 1-1 0 0,-1 0 1 0 0,1 0 51 0 0,-30-24-341 0 0,0 1 1 0 0,-2 1-1 0 0,-1 2 1 0 0,-1 2-1 0 0,-25-10 341 0 0,63 31-79 0 0,1 0 0 0 0,-1 0 0 0 0,1-1 0 0 0,0 1 0 0 0,-1 0 0 0 0,1-1 0 0 0,-1 1 0 0 0,1 0 0 0 0,-1-1 0 0 0,1 1 0 0 0,-1 0 0 0 0,0-1 0 0 0,1 1 0 0 0,-1-1 0 0 0,1 1 0 0 0,-1-1 0 0 0,0 1 0 0 0,1-1 0 0 0,-1 0 0 0 0,0 1 0 0 0,0-1 0 0 0,1 1 0 0 0,-1-1 0 0 0,0 1 0 0 0,0-1 0 0 0,0 0 0 0 0,0 1 0 0 0,0-1 0 0 0,0 0 0 0 0,0 1 0 0 0,0-1 0 0 0,0 1 0 0 0,0-1 0 0 0,0 0 0 0 0,0 1 0 0 0,0-1 0 0 0,0 1 0 0 0,-1-1 0 0 0,1 0 0 0 0,0 1 0 0 0,-1-1 0 0 0,1 1 0 0 0,0-1 0 0 0,-1 1 0 0 0,1-1 0 0 0,0 1 0 0 0,-1-1 0 0 0,1 1 0 0 0,-1-1 0 0 0,1 1 0 0 0,-1 0 0 0 0,1-1 0 0 0,-1 1 0 0 0,1 0 0 0 0,-1-1 0 0 0,1 1 0 0 0,-1 0 0 0 0,0 0 0 0 0,1 0 0 0 0,-1-1 0 0 0,1 1 0 0 0,-1 0 0 0 0,0 0 0 0 0,1 0 0 0 0,-1 0 0 0 0,1 0 0 0 0,-1 0 0 0 0,0 0 0 0 0,1 0 0 0 0,-1 0 79 0 0,21-5-1453 0 0</inkml:trace>
  <inkml:trace contextRef="#ctx0" brushRef="#br0" timeOffset="-2307.383">916 378 996 0 0,'63'-34'9512'0'0,"-71"73"-7672"0"0,1-7-1660 0 0,1-1 0 0 0,1 1 0 0 0,2 0-1 0 0,1 0 1 0 0,1 0 0 0 0,2 0-1 0 0,1 0 1 0 0,2 0 0 0 0,1 0-1 0 0,7 22-179 0 0,1 7-784 0 0,-9-18-2631 0 0,-5-41 3233 0 0,1 0 1 0 0,0-1-1 0 0,0 1 1 0 0,-1-1 0 0 0,1 1-1 0 0,-1-1 1 0 0,1 1-1 0 0,-1-1 1 0 0,0 0 0 0 0,0 1-1 0 0,1-1 1 0 0,-1 0 0 0 0,0 1-1 0 0,0-1 1 0 0,0 0-1 0 0,-1 0 1 0 0,1 0 0 0 0,0 0-1 0 0,0 0 1 0 0,0 0-1 0 0,-1 0 1 0 0,1 0 0 0 0,-1-1-1 0 0,1 1 1 0 0,0 0 0 0 0,-1-1-1 0 0,1 1 1 0 0,-1-1-1 0 0,1 0 1 0 0,-1 1 0 0 0,0-1-1 0 0,1 0 1 0 0,-1 0-1 0 0,1 0 1 0 0,-1 0 0 0 0,-1 0 181 0 0,-16-3-1508 0 0</inkml:trace>
  <inkml:trace contextRef="#ctx0" brushRef="#br0" timeOffset="-1401.889">653 629 1440 0 0,'5'-15'6841'0'0,"33"6"-6581"0"0,-21 7 313 0 0,138-26-64 0 0,-90 19-1207 0 0,0-3 0 0 0,-1-3 0 0 0,-1-3 0 0 0,47-20 698 0 0,-103 36 34 0 0,-1-1 0 0 0,1 1 1 0 0,-1-1-1 0 0,0-1 1 0 0,0 1-1 0 0,0-1 0 0 0,-1 0 1 0 0,1 0-1 0 0,-1-1 1 0 0,0 0-1 0 0,0 0 0 0 0,0 0 1 0 0,-1 0-1 0 0,0-1 1 0 0,0 0-1 0 0,0 0 0 0 0,-1 0 1 0 0,0 0-1 0 0,0 0 1 0 0,0-1-1 0 0,-1 1 0 0 0,0-1 1 0 0,0 1-1 0 0,-1-1 1 0 0,0 0-1 0 0,0 0 0 0 0,0-2-34 0 0,-1 8 272 0 0,0-45 1861 0 0,-1 46-2120 0 0,1 0-1 0 0,0 1 0 0 0,0-1 0 0 0,-1 0 0 0 0,1 0 1 0 0,0 1-1 0 0,-1-1 0 0 0,1 0 0 0 0,0 0 1 0 0,-1 0-1 0 0,1 0 0 0 0,0 1 0 0 0,-1-1 1 0 0,1 0-1 0 0,-1 0 0 0 0,1 0 0 0 0,0 0 1 0 0,-1 0-1 0 0,1 0 0 0 0,-1 0 0 0 0,1 0 1 0 0,0 0-1 0 0,-1 0 0 0 0,1 0 0 0 0,0 0 1 0 0,-1 0-1 0 0,1 0 0 0 0,-1 0 0 0 0,1-1 1 0 0,0 1-1 0 0,-1 0 0 0 0,1 0 0 0 0,0 0 0 0 0,-1 0 1 0 0,1-1-1 0 0,0 1-12 0 0,-19 302 1345 0 0,19-28-7 0 0,0-272-1253 0 0,0-2 5 0 0,3-7-78 0 0,103-157-763 0 0,-104 163 737 0 0,-1 1 1 0 0,1 0-1 0 0,0 0 0 0 0,0 0 1 0 0,0 0-1 0 0,0 0 0 0 0,0 0 1 0 0,0 1-1 0 0,0-1 0 0 0,0 0 1 0 0,0 1-1 0 0,0 0 0 0 0,-1-1 1 0 0,1 1-1 0 0,0 0 0 0 0,0 0 1 0 0,-1 0-1 0 0,1 0 1 0 0,-1 0-1 0 0,1 1 0 0 0,-1-1 1 0 0,1 0-1 0 0,-1 1 0 0 0,0-1 1 0 0,1 1-1 0 0,-1-1 0 0 0,0 1 1 0 0,0 0-1 0 0,0-1 0 0 0,-1 1 1 0 0,1 0-1 0 0,0 0 1 0 0,0 0-1 0 0,-1-1 0 0 0,0 1 1 0 0,1 0-1 0 0,-1 0 0 0 0,0 0 1 0 0,0 0 13 0 0,30 41-40 0 0,-17-36 25 0 0,0 0-1 0 0,0-1 1 0 0,1 0 0 0 0,-1-1-1 0 0,1-1 1 0 0,0 0-1 0 0,1-1 1 0 0,-1 0-1 0 0,0-1 1 0 0,1-1-1 0 0,0 0 1 0 0,-1-1-1 0 0,1-1 1 0 0,-1 0-1 0 0,1-1 1 0 0,-1-1-1 0 0,0 0 1 0 0,0 0-1 0 0,0-2 1 0 0,0 0-1 0 0,0 0 1 0 0,-1-1-1 0 0,0-1 1 0 0,-1 0-1 0 0,1-1 1 0 0,-1-1-1 0 0,5-4 16 0 0,-13 8-14 0 0,-1 0 1 0 0,1 0-1 0 0,-1-1 0 0 0,0 1 0 0 0,-1 0 0 0 0,0-1 0 0 0,1 0 0 0 0,-2 0 0 0 0,1 1 0 0 0,-1-1 0 0 0,0 0 0 0 0,0 0 0 0 0,0 0 0 0 0,-1-1 0 0 0,0 1 1 0 0,0 0-1 0 0,-1 0 0 0 0,0 0 0 0 0,0 0 0 0 0,0 0 0 0 0,-1 0 0 0 0,1 1 0 0 0,-1-1 0 0 0,-1 0 0 0 0,1 1 0 0 0,-1-1 0 0 0,0 1 0 0 0,0 0 0 0 0,-1 0 1 0 0,0 0-1 0 0,0 0 0 0 0,0 1 0 0 0,0 0 0 0 0,0-1 0 0 0,-1 2 0 0 0,0-1 0 0 0,0 0 0 0 0,0 1 0 0 0,0 0 0 0 0,-1 0 0 0 0,1 1 0 0 0,-1-1 0 0 0,0 1 1 0 0,1 0-1 0 0,-1 1 0 0 0,-1-1 14 0 0,-2-2 8 0 0,0 1 0 0 0,0 0 0 0 0,0 0 0 0 0,0 1 0 0 0,0 0 0 0 0,0 1 0 0 0,0 0 1 0 0,-1 0-1 0 0,1 1 0 0 0,0 0 0 0 0,-1 1 0 0 0,1 0 0 0 0,0 0 0 0 0,0 1 0 0 0,-1 0 0 0 0,1 1 1 0 0,1 0-1 0 0,-1 0 0 0 0,0 1 0 0 0,1 0 0 0 0,0 1 0 0 0,0-1 0 0 0,0 2 0 0 0,0-1 0 0 0,1 1 1 0 0,0 0-1 0 0,0 1 0 0 0,1-1 0 0 0,0 1 0 0 0,-3 4-8 0 0,7-6-6 0 0,1 1 0 0 0,0-1 0 0 0,0 0 1 0 0,0 0-1 0 0,0 0 0 0 0,1 1 0 0 0,0-1 0 0 0,0 0 0 0 0,1 0 1 0 0,-1 1-1 0 0,1-1 0 0 0,0 0 0 0 0,0 0 0 0 0,1 0 0 0 0,0 0 0 0 0,0 0 1 0 0,0 0-1 0 0,0 0 0 0 0,1-1 0 0 0,0 1 0 0 0,0-1 0 0 0,0 0 0 0 0,0 0 1 0 0,1 0-1 0 0,-1 0 0 0 0,4 2 6 0 0,114 79-343 0 0,-98-75-592 0 0,1-1 0 0 0,0-1 0 0 0,0-2 0 0 0,1 0 0 0 0,0-2 0 0 0,0-1 0 0 0,0 0 0 0 0,5-2 935 0 0,-15-1-1346 0 0</inkml:trace>
  <inkml:trace contextRef="#ctx0" brushRef="#br0" timeOffset="-1062.043">2141 471 1140 0 0,'12'5'269'0'0,"0"0"0"0"0,-1 0 0 0 0,0 1 1 0 0,0 1-1 0 0,0 0 0 0 0,-1 0 0 0 0,0 1 0 0 0,0 0 0 0 0,-1 1 0 0 0,0 0 0 0 0,-1 1 0 0 0,0 0 1 0 0,0 0-1 0 0,-1 0 0 0 0,-1 1 0 0 0,1 0 0 0 0,-2 1 0 0 0,1-1 0 0 0,-2 1 0 0 0,0 0 1 0 0,0 0-1 0 0,1 11-269 0 0,-5-18 141 0 0,0 0 1 0 0,-1 0 0 0 0,0 1 0 0 0,0-1 0 0 0,0 0 0 0 0,-1 0-1 0 0,1 0 1 0 0,-1 0 0 0 0,-1 0 0 0 0,1-1 0 0 0,0 1-1 0 0,-1 0 1 0 0,0-1 0 0 0,0 0 0 0 0,-1 0 0 0 0,1 0-1 0 0,-1 0 1 0 0,0 0 0 0 0,0-1 0 0 0,0 0 0 0 0,0 0-1 0 0,-1 0 1 0 0,1 0 0 0 0,-1-1 0 0 0,1 1 0 0 0,-1-1-1 0 0,0 0 1 0 0,0-1 0 0 0,0 1 0 0 0,0-1 0 0 0,-1 0 0 0 0,1 0-1 0 0,0-1 1 0 0,0 1 0 0 0,-1-1 0 0 0,-3-1-142 0 0,7 1 22 0 0,-1 0 1 0 0,1-1-1 0 0,0 1 0 0 0,-1-1 1 0 0,1 0-1 0 0,0 0 1 0 0,0 0-1 0 0,0 0 0 0 0,-1 0 1 0 0,1 0-1 0 0,0 0 1 0 0,1-1-1 0 0,-1 1 0 0 0,0-1 1 0 0,0 1-1 0 0,1-1 1 0 0,-1 0-1 0 0,0 0 0 0 0,1 0 1 0 0,0 0-1 0 0,-1 0 1 0 0,1 0-1 0 0,0 0 0 0 0,0 0 1 0 0,0 0-1 0 0,1-1 1 0 0,-1 1-1 0 0,0 0 0 0 0,1-1 1 0 0,0 1-1 0 0,-1 0 1 0 0,1-1-1 0 0,0 1 0 0 0,0 0 1 0 0,0-1-1 0 0,1 1 1 0 0,-1-2-23 0 0,12-88-8 0 0,-4 70-151 0 0,1 0 0 0 0,0 1 1 0 0,1-1-1 0 0,2 2 1 0 0,0 0-1 0 0,1 0 1 0 0,1 1-1 0 0,1 1 1 0 0,9-10 158 0 0,92-86-5784 0 0,-91 90 3468 0 0,-9 9 912 0 0</inkml:trace>
  <inkml:trace contextRef="#ctx0" brushRef="#br0" timeOffset="-250.814">2634 393 1544 0 0,'-8'-16'6104'0'0,"-8"39"-5094"0"0,9-12-859 0 0,0 2-24 0 0,0 0 0 0 0,0 0 0 0 0,2 1 0 0 0,-1 0 0 0 0,2 0 0 0 0,0 0 1 0 0,0 0-1 0 0,2 1 0 0 0,-1-1 0 0 0,2 1 0 0 0,0 0 0 0 0,1 0 0 0 0,0-1 0 0 0,1 1 0 0 0,1 0 0 0 0,0-1 1 0 0,1 1-1 0 0,1-1 0 0 0,0 0 0 0 0,1 0 0 0 0,1 0 0 0 0,4 9-127 0 0,-4-18-19 0 0,0-1 0 0 0,0 1 0 0 0,0-1 0 0 0,0-1 0 0 0,1 1-1 0 0,-1-1 1 0 0,1 0 0 0 0,0 0 0 0 0,0-1 0 0 0,0 0 0 0 0,0 0 0 0 0,1-1 0 0 0,-1 1-1 0 0,0-2 1 0 0,1 1 0 0 0,-1-1 0 0 0,1 0 0 0 0,-1-1 0 0 0,0 0 0 0 0,1 0 0 0 0,-1 0 0 0 0,0-1-1 0 0,0 0 1 0 0,0 0 0 0 0,0-1 0 0 0,0 0 0 0 0,0 0 0 0 0,-1-1 0 0 0,0 0 0 0 0,1 0 0 0 0,-1 0-1 0 0,-1-1 1 0 0,2-2 19 0 0,-3 4-9 0 0,-1 0-1 0 0,0-1 1 0 0,0 1-1 0 0,0-1 1 0 0,-1 0-1 0 0,0 0 1 0 0,1 0-1 0 0,-1 0 1 0 0,-1-1-1 0 0,1 1 0 0 0,-1 0 1 0 0,1-1-1 0 0,-1 1 1 0 0,0-1-1 0 0,-1 1 1 0 0,1-1-1 0 0,-1 0 1 0 0,0 1-1 0 0,0-1 1 0 0,-1 1-1 0 0,1-1 1 0 0,-1 0-1 0 0,0 1 1 0 0,0-1-1 0 0,0 1 0 0 0,-1 0 1 0 0,0-1-1 0 0,1 1 1 0 0,-2 0-1 0 0,0-2 10 0 0,-2-1 72 0 0,5 8-65 0 0,0 0-1 0 0,-1 0 1 0 0,1-1-1 0 0,-1 1 1 0 0,1 0-1 0 0,-1-1 1 0 0,1 1-1 0 0,-1-1 1 0 0,0 1-1 0 0,1 0 1 0 0,-1-1-1 0 0,0 0 1 0 0,1 1-1 0 0,-1-1 1 0 0,0 1-1 0 0,1-1 1 0 0,-1 0-1 0 0,0 1 1 0 0,0-1-1 0 0,0 0 1 0 0,1 0-1 0 0,-1 0 1 0 0,0 0-1 0 0,0 1 1 0 0,0-1-1 0 0,1 0 1 0 0,-1 0-1 0 0,0-1 1 0 0,0 1-1 0 0,0 0 1 0 0,1 0-1 0 0,-1 0 1 0 0,0 0-1 0 0,0-1 1 0 0,0 1-1 0 0,1 0 1 0 0,-1-1-1 0 0,0 1 1 0 0,1-1-1 0 0,-1 1 1 0 0,0-1-1 0 0,1 1 1 0 0,-1-1-1 0 0,0 1 1 0 0,1-1-1 0 0,-1 0 1 0 0,1 1-1 0 0,-1-1 1 0 0,1 0-1 0 0,0 1 1 0 0,-1-1-1 0 0,1 0 1 0 0,0 0-1 0 0,-1 1 1 0 0,1-1-1 0 0,0 0 1 0 0,0 0-1 0 0,0 0 1 0 0,-1 1-1 0 0,1-1 1 0 0,0 0-1 0 0,0 0 1 0 0,0 0-1 0 0,1 0-6 0 0,0 10 5 0 0,1 0 0 0 0,0 0 0 0 0,1 0 0 0 0,0-1 0 0 0,0 1 0 0 0,1-1 0 0 0,0 0 0 0 0,0 0 0 0 0,1 0 0 0 0,0 0 0 0 0,1-1 0 0 0,0 0 0 0 0,0 0 0 0 0,0 0 0 0 0,1-1 0 0 0,7 5-5 0 0,-11-7 0 0 0,0-1 0 0 0,0 0-1 0 0,0 0 1 0 0,1 0 0 0 0,0 0-1 0 0,-1-1 1 0 0,1 1 0 0 0,0-1-1 0 0,0 0 1 0 0,0 0-1 0 0,0 0 1 0 0,1-1 0 0 0,-1 1-1 0 0,0-1 1 0 0,1 0 0 0 0,-1-1-1 0 0,1 1 1 0 0,-1-1 0 0 0,1 0-1 0 0,-1 0 1 0 0,1 0 0 0 0,-1 0-1 0 0,1-1 1 0 0,-1 0 0 0 0,0 0-1 0 0,1 0 1 0 0,-1 0-1 0 0,0-1 1 0 0,0 0 0 0 0,0 0-1 0 0,0 0 1 0 0,0 0 0 0 0,0 0-1 0 0,0-1 1 0 0,-1 0 0 0 0,1 0-1 0 0,-1 0 1 0 0,0 0 0 0 0,0 0-1 0 0,0-1 1 0 0,0 0 0 0 0,-1 1-1 0 0,1-1 1 0 0,-1 0 0 0 0,0 0-1 0 0,0 0 1 0 0,0 0-1 0 0,-1-1 1 0 0,0 1 0 0 0,1 0-1 0 0,-1-2 1 0 0,26-99-434 0 0,-22 79 370 0 0,1-1 0 0 0,1 1 0 0 0,1 1 0 0 0,2-1 0 0 0,0 2 0 0 0,2-1 0 0 0,0 1 0 0 0,2 1 0 0 0,4-5 64 0 0,-15 24-1 0 0,0 1 1 0 0,0 0 0 0 0,0 0 0 0 0,0 0 0 0 0,1 0 0 0 0,-1 0-1 0 0,1 1 1 0 0,0 0 0 0 0,0-1 0 0 0,-1 1 0 0 0,1 1 0 0 0,1-1 0 0 0,-1 1-1 0 0,0-1 1 0 0,0 1 0 0 0,0 0 0 0 0,1 1 0 0 0,-1-1 0 0 0,1 1-1 0 0,-1 0 1 0 0,0 0 0 0 0,1 0 0 0 0,-1 0 0 0 0,0 1 0 0 0,1 0-1 0 0,-1 0 1 0 0,0 0 0 0 0,1 0 0 0 0,-1 1 0 0 0,0 0 0 0 0,0 0-1 0 0,0 0 1 0 0,-1 0 0 0 0,1 0 0 0 0,0 1 0 0 0,2 2 0 0 0,5 3 50 0 0,0 1 1 0 0,-1 0 0 0 0,0 0-1 0 0,-1 1 1 0 0,0 1 0 0 0,0-1-1 0 0,-1 2 1 0 0,-1-1 0 0 0,0 1-1 0 0,0 0 1 0 0,1 6-51 0 0,38 122-823 0 0,-47-139 615 0 0,0 0-1 0 0,0 0 1 0 0,0 0 0 0 0,0 0-1 0 0,0 0 1 0 0,-1 0 0 0 0,1-1-1 0 0,0 1 1 0 0,-1 0-1 0 0,1-1 1 0 0,0 1 0 0 0,-1-1-1 0 0,1 1 1 0 0,-1-1-1 0 0,1 0 1 0 0,-1 1 0 0 0,1-1-1 0 0,-1 0 1 0 0,1 0-1 0 0,0 0 1 0 0,-1 0 0 0 0,1 0-1 0 0,-1-1 1 0 0,1 1 0 0 0,-1 0-1 0 0,1-1 1 0 0,-1 1-1 0 0,1-1 1 0 0,0 1 0 0 0,-1-1-1 0 0,1 0 1 0 0,0 1-1 0 0,0-1 1 0 0,-1 0 0 0 0,1 0-1 0 0,0-1 209 0 0,-19-8-1410 0 0</inkml:trace>
  <inkml:trace contextRef="#ctx0" brushRef="#br0" timeOffset="248.977">3692 180 1632 0 0,'-13'12'1219'0'0,"7"-8"-889"0"0,1 0 0 0 0,-1 1 0 0 0,1 0 0 0 0,0 0 0 0 0,1 0 0 0 0,-1 1 0 0 0,1-1 0 0 0,0 1 0 0 0,0 0 0 0 0,1 0 0 0 0,0 1 0 0 0,0-1 0 0 0,0 1 0 0 0,1-1 0 0 0,0 1 0 0 0,0 0 0 0 0,1 0 0 0 0,-1 4-330 0 0,4 2 195 0 0,0 0-1 0 0,1-1 1 0 0,0 1 0 0 0,1-1-1 0 0,1 1 1 0 0,0-1 0 0 0,0 0 0 0 0,1-1-1 0 0,1 0 1 0 0,0 1 0 0 0,0-2 0 0 0,1 1-1 0 0,0-1 1 0 0,1-1 0 0 0,0 0-1 0 0,1 0 1 0 0,8 6-195 0 0,32 39 476 0 0,-43-46-404 0 0,-3-5-57 0 0,0-1 1 0 0,0 1 0 0 0,0-1 0 0 0,-1 1 0 0 0,1 0 0 0 0,-1 1-1 0 0,1-1 1 0 0,-1 1 0 0 0,0-1 0 0 0,0 1 0 0 0,-1 0-1 0 0,1 0 1 0 0,-1 0 0 0 0,0 0 0 0 0,0 1 0 0 0,0-1 0 0 0,-1 0-1 0 0,0 1 1 0 0,1-1 0 0 0,-1 1 0 0 0,-1 0 0 0 0,1-1 0 0 0,-1 1-1 0 0,0 0 1 0 0,0-1 0 0 0,0 1 0 0 0,-1 0 0 0 0,1-1-1 0 0,-1 1 1 0 0,0 0 0 0 0,-1-1 0 0 0,1 1 0 0 0,-1-1 0 0 0,0 0-1 0 0,0 0 1 0 0,0 1 0 0 0,0-1 0 0 0,-1-1 0 0 0,0 1 0 0 0,0 0-1 0 0,0-1 1 0 0,-2 3-16 0 0,-120 29-2433 0 0,116-35 2028 0 0,0-1-1 0 0,-1 1 1 0 0,1-2-1 0 0,0 1 1 0 0,0-2-1 0 0,0 1 1 0 0,0-1-1 0 0,0 0 0 0 0,1-1 1 0 0,-1 0-1 0 0,1 0 1 0 0,0-1-1 0 0,0 0 1 0 0,1 0-1 0 0,-1-1 1 0 0,1 0-1 0 0,1 0 1 0 0,-1-1-1 0 0,1 0 1 0 0,-2-3 405 0 0,-10-19-1414 0 0</inkml:trace>
  <inkml:trace contextRef="#ctx0" brushRef="#br0" timeOffset="497.335">3769 189 1956 0 0,'-48'13'5218'0'0,"34"-7"-4869"0"0,1 1 0 0 0,1 1 0 0 0,0 0 0 0 0,0 0 0 0 0,0 1 0 0 0,1 1 0 0 0,1 0 0 0 0,-1 1 0 0 0,2 0 0 0 0,0 0 0 0 0,0 1 0 0 0,1 0 0 0 0,-5 9-349 0 0,-67 180-99 0 0,70-161-637 0 0,1-5-1583 0 0,2-12-2103 0 0,5-18 3029 0 0,2-2 39 0 0</inkml:trace>
  <inkml:trace contextRef="#ctx0" brushRef="#br0" timeOffset="806.096">3828 687 1132 0 0,'109'9'4714'0'0,"145"-80"-2045"0"0,-247 68-2532 0 0,13-3 20 0 0,-1-2 0 0 0,1 0 1 0 0,-1-2-1 0 0,-1 0 0 0 0,0-1 0 0 0,0 0 0 0 0,-1-2 1 0 0,9-8-158 0 0,-25 20 15 0 0,0 0 1 0 0,0 1 0 0 0,0-1-1 0 0,0 0 1 0 0,-1 0 0 0 0,1 0-1 0 0,0 0 1 0 0,-1-1 0 0 0,1 1-1 0 0,0 0 1 0 0,-1 0 0 0 0,0 0-1 0 0,1 0 1 0 0,-1-1 0 0 0,0 1-1 0 0,1 0 1 0 0,-1 0 0 0 0,0-1-1 0 0,0 1 1 0 0,0 0 0 0 0,0 0-1 0 0,0-1 1 0 0,0 1 0 0 0,-1 0 0 0 0,1 0-1 0 0,0-1 1 0 0,-1 1 0 0 0,1 0-1 0 0,-1 0 1 0 0,1 0 0 0 0,-1-1-1 0 0,1 1 1 0 0,-1 0 0 0 0,0 0-1 0 0,1 0 1 0 0,-1 0 0 0 0,0 0-1 0 0,0 0 1 0 0,0 1 0 0 0,0-1-1 0 0,0 0 1 0 0,0 0 0 0 0,0 1-1 0 0,0-1 1 0 0,0 0 0 0 0,0 1-1 0 0,-1-1 1 0 0,1 1 0 0 0,0 0-1 0 0,0-1 1 0 0,0 1 0 0 0,-1 0 0 0 0,1 0-1 0 0,0 0 1 0 0,-1-1 0 0 0,1 1-1 0 0,0 1-15 0 0,-79-13 907 0 0,69 10-837 0 0,1 2-1 0 0,-1-1 1 0 0,0 2 0 0 0,1-1 0 0 0,-1 2-1 0 0,0-1 1 0 0,1 1 0 0 0,0 1 0 0 0,-1 0 0 0 0,1 0-1 0 0,0 1 1 0 0,0 0 0 0 0,1 1 0 0 0,-1 0-1 0 0,1 1 1 0 0,0 0 0 0 0,1 0 0 0 0,-1 0 0 0 0,1 2-1 0 0,1-1 1 0 0,-1 1 0 0 0,1 0 0 0 0,0 0-1 0 0,1 1 1 0 0,0-1 0 0 0,1 2 0 0 0,-1-1-1 0 0,2 0 1 0 0,-1 1 0 0 0,2 0 0 0 0,-1 0 0 0 0,1 2-70 0 0,9 3-104 0 0,1 0 0 0 0,0 0 0 0 0,1-1 0 0 0,1 0 0 0 0,0 0 0 0 0,1-1 0 0 0,1 0 0 0 0,0-1 0 0 0,0 0 0 0 0,1-1 0 0 0,1 0 0 0 0,0-1 0 0 0,0-1 0 0 0,1 0 0 0 0,0 0 0 0 0,1-1 0 0 0,8 2 104 0 0,-7 1-1067 0 0,1-1 0 0 0,0-1 0 0 0,0 0 0 0 0,1-1 0 0 0,0-1 0 0 0,0-1 0 0 0,1-1 0 0 0,-1 0 0 0 0,19 1 1067 0 0,-33-5-1452 0 0</inkml:trace>
  <inkml:trace contextRef="#ctx0" brushRef="#br0" timeOffset="1584.512">3375 281 888 0 0,'0'0'623'0'0,"0"0"-66"0"0,0 0-13 0 0,0 0 26 0 0,0 0 6 0 0,0 0 22 0 0,-3 7-42 0 0,-20 113 1582 0 0,-20 147 1480 0 0,76-201-3500 0 0,-31-65-232 0 0,0 0 0 0 0,0 0 1 0 0,0 0-1 0 0,1-1 1 0 0,-1 1-1 0 0,0-1 0 0 0,0 0 1 0 0,0 0-1 0 0,0 0 0 0 0,0 0 1 0 0,0 0-1 0 0,0 0 0 0 0,1 0 1 0 0,-1-1-1 0 0,0 1 1 0 0,0-1-1 0 0,0 1 0 0 0,0-1 1 0 0,0 0-1 0 0,0 0 0 0 0,0 0 1 0 0,-1 0-1 0 0,1 0 1 0 0,0 0-1 0 0,0 0 0 0 0,-1-1 1 0 0,1 1-1 0 0,-1-1 0 0 0,1 1 1 0 0,-1-1-1 0 0,1 0 1 0 0,-1 1-1 0 0,0-1 0 0 0,0 0 1 0 0,0 0 113 0 0,40-76-4325 0 0,-30 48 2777 0 0</inkml:trace>
  <inkml:trace contextRef="#ctx0" brushRef="#br0" timeOffset="1928.669">3370 50 1644 0 0,'-7'-7'6510'0'0,"-1"-1"-1429"0"0,2 5-3907 0 0,2 8-3887 0 0,2 11-3867 0 0,4-10 3741 0 0,-2-3 1418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49:47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0 610 2272 0 0,'28'-4'5735'0'0,"10"-9"-4024"0"0,-2 0-862 0 0,174-39 1766 0 0,3 13-4879 0 0,-146 35-2158 0 0,-64 7 1370 0 0,-9 2 1584 0 0</inkml:trace>
  <inkml:trace contextRef="#ctx0" brushRef="#br0" timeOffset="251.117">133 719 2008 0 0,'-5'5'396'0'0,"6"-5"-315"0"0,-1 0 0 0 0,1 0 1 0 0,0 0-1 0 0,-1 0 0 0 0,1 0 1 0 0,0 1-1 0 0,-1-1 0 0 0,1 0 1 0 0,0 0-1 0 0,-1 1 1 0 0,1-1-1 0 0,-1 1 0 0 0,1-1 1 0 0,-1 0-1 0 0,1 1 0 0 0,-1-1 1 0 0,1 1-1 0 0,-1-1 0 0 0,1 1 1 0 0,-1-1-1 0 0,1 1 1 0 0,-1 0-1 0 0,0-1 0 0 0,1 1 1 0 0,-1-1-1 0 0,0 1 0 0 0,0 0 1 0 0,1-1-1 0 0,-1 1 0 0 0,0 0 1 0 0,0-1-1 0 0,0 1 0 0 0,0 0 1 0 0,0 0-1 0 0,0-1 1 0 0,0 1-1 0 0,0 0 0 0 0,0-1 1 0 0,0 1-1 0 0,0 0 0 0 0,0-1 1 0 0,-1 1-1 0 0,1 0 0 0 0,0-1 1 0 0,-1 1-1 0 0,1 0 0 0 0,0-1 1 0 0,-1 1-1 0 0,1-1 1 0 0,0 1-1 0 0,-1-1 0 0 0,1 1 1 0 0,-1-1-1 0 0,1 1 0 0 0,-1-1 1 0 0,1 1-1 0 0,-1-1 0 0 0,0 0 1 0 0,1 1-1 0 0,-1-1 1 0 0,0 0-1 0 0,1 1 0 0 0,-1-1 1 0 0,1 0-1 0 0,-1 0 0 0 0,0 0 1 0 0,0 0-1 0 0,1 1 0 0 0,-1-1-81 0 0,231-4 4084 0 0,-159-4-4147 0 0,6 4-572 0 0,131-24-7971 0 0,-194 22 7237 0 0</inkml:trace>
  <inkml:trace contextRef="#ctx0" brushRef="#br0" timeOffset="1460.172">1506 228 956 0 0,'0'0'735'0'0,"0"0"-43"0"0,3-2-101 0 0,15-17 1170 0 0,10-8-216 0 0,-5 13 3198 0 0,-18 12-3117 0 0,1 18 1045 0 0,-8 35-2566 0 0,3-1 1 0 0,1 0-1 0 0,3 0 0 0 0,2 0 0 0 0,2 0 1 0 0,3-1-1 0 0,1-1 0 0 0,2 0 0 0 0,10 17-105 0 0,7 18-53 0 0,-55-100-7441 0 0,27-9 1361 0 0,4 13 4622 0 0</inkml:trace>
  <inkml:trace contextRef="#ctx0" brushRef="#br0" timeOffset="1743.271">1977 629 1708 0 0,'-4'26'942'0'0,"-2"0"0"0"0,0 0 0 0 0,-1-1 0 0 0,-2 0 0 0 0,0-1 0 0 0,-2 0 0 0 0,-7 13-942 0 0,12-27 113 0 0,-1 1 1 0 0,0-1-1 0 0,0 0 0 0 0,-1 0 1 0 0,0-1-1 0 0,0 0 1 0 0,-1 0-1 0 0,0-1 0 0 0,-1 0 1 0 0,0-1-1 0 0,0 0 0 0 0,-1-1 1 0 0,1 0-1 0 0,-1 0 0 0 0,-1-1 1 0 0,1-1-1 0 0,-4 1-113 0 0,13-4-170 0 0,0 0 0 0 0,0-1 0 0 0,-1 1 0 0 0,1-1 1 0 0,0 1-1 0 0,-1-1 0 0 0,1 0 0 0 0,0 0 0 0 0,-1 0 0 0 0,1 0 0 0 0,0-1 0 0 0,0 1 1 0 0,-1 0-1 0 0,1-1 0 0 0,0 0 0 0 0,0 1 0 0 0,-1-1 0 0 0,1 0 0 0 0,0 0 0 0 0,0 0 1 0 0,0-1-1 0 0,0 1 0 0 0,0 0 0 0 0,1-1 0 0 0,-1 1 0 0 0,0-1 0 0 0,1 0 0 0 0,-1 0 1 0 0,1 1-1 0 0,-1-1 0 0 0,1 0 0 0 0,0 0 0 0 0,0 0 0 0 0,0 0 0 0 0,0 0 0 0 0,0-1 1 0 0,0 1-1 0 0,1 0 0 0 0,-1 0 0 0 0,1-1 0 0 0,-1 1 0 0 0,1 0 0 0 0,0-2 170 0 0,-2-19-1252 0 0</inkml:trace>
  <inkml:trace contextRef="#ctx0" brushRef="#br0" timeOffset="5131.829">1306 533 1008 0 0,'-12'3'204'0'0,"-1"1"0"0"0,1 0 0 0 0,0 1 0 0 0,1 0 0 0 0,-1 1 0 0 0,1 0 0 0 0,0 1 0 0 0,1 0 0 0 0,-1 1 0 0 0,1 0 0 0 0,1 1 0 0 0,0 0 0 0 0,0 0 0 0 0,0 1 0 0 0,2 0 0 0 0,-1 1 0 0 0,1-1 0 0 0,1 1 0 0 0,-1 1 0 0 0,2-1 0 0 0,0 1 1 0 0,0 0-1 0 0,1 0 0 0 0,1 1 0 0 0,-2 10-204 0 0,1 2 253 0 0,2 0 1 0 0,0 1 0 0 0,2-1 0 0 0,1 0 0 0 0,1 1 0 0 0,1-1 0 0 0,1 0-1 0 0,1 0 1 0 0,2-1 0 0 0,0 0 0 0 0,8 17-254 0 0,25 108 714 0 0,-40-131-674 0 0,0-1-1 0 0,-1 1 1 0 0,0-1 0 0 0,-2 1-1 0 0,0-1 1 0 0,-1 0 0 0 0,0 0 0 0 0,-2 0-1 0 0,0-1 1 0 0,0 0 0 0 0,-2 0-1 0 0,0 0 1 0 0,-1-1 0 0 0,0 0-1 0 0,-1-1 1 0 0,-1 0 0 0 0,-1-1 0 0 0,1 0-1 0 0,-2 0 1 0 0,0-2 0 0 0,0 1-1 0 0,-1-2 1 0 0,-1 0 0 0 0,0 0 0 0 0,0-2-1 0 0,0 0 1 0 0,-10 3-40 0 0,-94 66 285 0 0,152-48-189 0 0,-14-20-87 0 0,-1 1 0 0 0,0 1 0 0 0,-1 0 0 0 0,-1 1 0 0 0,0 1 0 0 0,0 1 0 0 0,-1 0-1 0 0,-1 1 1 0 0,-1 1 0 0 0,0 0 0 0 0,-1 0 0 0 0,0 1 0 0 0,-1 1 0 0 0,-2 0 0 0 0,5 10-9 0 0,120 316-472 0 0,-95-277-989 0 0,-38-65 1295 0 0,1-1 1 0 0,-1 1-1 0 0,1-1 0 0 0,0 0 0 0 0,0 0 1 0 0,0 1-1 0 0,0-1 0 0 0,0-1 0 0 0,0 1 1 0 0,0 0-1 0 0,0 0 0 0 0,0-1 0 0 0,0 1 1 0 0,0-1-1 0 0,0 0 0 0 0,0 0 0 0 0,1 0 1 0 0,-1 0-1 0 0,0 0 0 0 0,0 0 0 0 0,0 0 1 0 0,0-1-1 0 0,0 1 0 0 0,1-1 0 0 0,-1 1 1 0 0,0-1-1 0 0,0 0 0 0 0,0 0 0 0 0,-1 0 1 0 0,1 0-1 0 0,0 0 0 0 0,1-2 166 0 0,19-14-1404 0 0,-1-4-25 0 0</inkml:trace>
  <inkml:trace contextRef="#ctx0" brushRef="#br0" timeOffset="5519.806">1860 1474 1648 0 0,'-18'13'527'0'0,"2"1"1"0"0,-1 1-1 0 0,2 0 0 0 0,0 1 0 0 0,1 1 0 0 0,1 0 1 0 0,0 1-1 0 0,1 1 0 0 0,1 0 0 0 0,1 0 1 0 0,1 1-1 0 0,0 0 0 0 0,2 1 0 0 0,0 0 0 0 0,1 0 1 0 0,-2 19-528 0 0,10-33 72 0 0,1 0-1 0 0,0 0 1 0 0,0 0 0 0 0,1 0 0 0 0,0-1 0 0 0,0 1 0 0 0,0-1 0 0 0,1 0 0 0 0,0-1 0 0 0,0 1 0 0 0,0-1 0 0 0,1 0 0 0 0,0 0 0 0 0,0 0 0 0 0,0-1 0 0 0,0 0 0 0 0,1 0 0 0 0,0-1-1 0 0,-1 0 1 0 0,1 0 0 0 0,1 0 0 0 0,-1-1 0 0 0,0 0 0 0 0,1-1 0 0 0,-1 0 0 0 0,0 0 0 0 0,1 0 0 0 0,0-1 0 0 0,-1 0 0 0 0,3-1-72 0 0,4 3 14 0 0,0 0 0 0 0,0-2 0 0 0,0 1 0 0 0,0-2 0 0 0,0 0 0 0 0,0-1 0 0 0,0 0 1 0 0,0-1-1 0 0,-1-1 0 0 0,0 0 0 0 0,1-1 0 0 0,-1 0 0 0 0,-1-1 0 0 0,1 0 0 0 0,-1-1 0 0 0,0 0 0 0 0,0-1 1 0 0,-1-1-1 0 0,0 0 0 0 0,-1 0 0 0 0,6-8-14 0 0,-14 13-37 0 0,1 0 1 0 0,-1 0 0 0 0,-1-1-1 0 0,1 1 1 0 0,-1-1-1 0 0,1 1 1 0 0,-1-1-1 0 0,-1 0 1 0 0,1 0-1 0 0,-1 1 1 0 0,1-1 0 0 0,-1 0-1 0 0,-1 0 1 0 0,1 1-1 0 0,-1-1 1 0 0,0 0-1 0 0,0 1 1 0 0,0-1 0 0 0,-1 0-1 0 0,1 1 1 0 0,-1 0-1 0 0,0-1 1 0 0,0 1-1 0 0,-1 0 1 0 0,1 0 0 0 0,-1 0-1 0 0,0 0 1 0 0,0 1-1 0 0,0-1 1 0 0,-1 1-1 0 0,1 0 1 0 0,-1 0-1 0 0,0 0 1 0 0,-3-2 36 0 0,-145-80-847 0 0,24 41-615 0 0,43 24-2634 0 0,76 17 2631 0 0,7 2 104 0 0</inkml:trace>
  <inkml:trace contextRef="#ctx0" brushRef="#br0" timeOffset="5707.552">2370 1888 1184 0 0,'-1'36'1124'0'0,"1"-20"-72"0"0,0 11-140 0 0,0 5-64 0 0,-16 31-115 0 0,6-30-85 0 0,-3-5-68 0 0,-1 1-76 0 0,-5-4-100 0 0,4-2-216 0 0,-4 2-212 0 0,1-1-4 0 0,-1-7-740 0 0,0-2-712 0 0,3-6 103 0 0,5-6-83 0 0,11-3-40 0 0</inkml:trace>
  <inkml:trace contextRef="#ctx0" brushRef="#br0" timeOffset="22857.205">1413 3 1228 0 0,'0'0'396'0'0,"0"0"-143"0"0,0 0 24 0 0,0 0-9 0 0,0 0-78 0 0,0 0-17 0 0,0 0-5 0 0,0 0-99 0 0,0 0-50 0 0,0 0 56 0 0,0 0 19 0 0,0 0 22 0 0,0 0-6 0 0,0 0-28 0 0,0 0-43 0 0,-20-1 156 0 0,15 0-173 0 0,1 1 0 0 0,0-1-1 0 0,0 1 1 0 0,0 0 0 0 0,0 0 0 0 0,-1 1-1 0 0,1-1 1 0 0,0 1 0 0 0,0 0 0 0 0,0 0-1 0 0,0 0 1 0 0,0 1 0 0 0,0 0-1 0 0,1-1 1 0 0,-1 1 0 0 0,0 0 0 0 0,1 1-1 0 0,-1-1 1 0 0,1 1 0 0 0,0-1-1 0 0,-2 3-21 0 0,0 1 21 0 0,0 0 0 0 0,0 0 0 0 0,0 1-1 0 0,1-1 1 0 0,0 1 0 0 0,0 0 0 0 0,1 1-1 0 0,0-1 1 0 0,0 1 0 0 0,1-1 0 0 0,0 1 0 0 0,0 0-1 0 0,1 0 1 0 0,-1 0 0 0 0,2 0 0 0 0,-1 2-21 0 0,-11 51 177 0 0,-6-11-510 0 0,-1-1 0 0 0,-3-1 0 0 0,-2-1 0 0 0,-2-1-1 0 0,-19 25 334 0 0,27-47-960 0 0</inkml:trace>
  <inkml:trace contextRef="#ctx0" brushRef="#br0" timeOffset="23606.669">1220 425 1028 0 0,'0'18'332'0'0,"-35"20"-40"0"0,28-17 64 0 0,1-2-52 0 0,-1 5-132 0 0,4-1 8 0 0,-3 2-32 0 0,6-1-64 0 0,0-10-224 0 0,0 4-220 0 0,0 4-756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3:4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1 956 0 0,'2'14'6814'0'0,"-17"47"-4853"0"0,1-2-1094 0 0,4 186 1786 0 0,38-98-1752 0 0,-30-135-6121 0 0,-18-26-43 0 0,13 1 3854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4:5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19 117 2716 0 0,'-18'-5'3131'0'0,"34"1"313"0"0,579-65-1182 0 0,-449 48-2322 0 0,-35 4-3486 0 0,-177 19-1624 0 0,46-2 3997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3:43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1844 0 0,'22'9'6666'0'0,"135"20"-5606"0"0,123 43-126 0 0,-279-72-923 0 0,0 1 1 0 0,0-1-1 0 0,-1 0 0 0 0,1 1 0 0 0,0-1 0 0 0,0 1 0 0 0,-1-1 1 0 0,1 1-1 0 0,0-1 0 0 0,-1 1 0 0 0,1 0 0 0 0,-1-1 0 0 0,1 1 0 0 0,0 0 1 0 0,-1-1-1 0 0,0 1 0 0 0,1 0 0 0 0,-1 0 0 0 0,1 0 0 0 0,-1-1 1 0 0,0 1-1 0 0,1 0 0 0 0,-1 0 0 0 0,0 0 0 0 0,0 0 0 0 0,0 0 1 0 0,0-1-1 0 0,0 1 0 0 0,0 0 0 0 0,0 0 0 0 0,0 0 0 0 0,0 0 0 0 0,0 0 1 0 0,0 0-1 0 0,-1-1 0 0 0,1 1 0 0 0,0 0 0 0 0,-1 0 0 0 0,1 0 1 0 0,0-1-1 0 0,-1 1 0 0 0,1 0 0 0 0,-1 0 0 0 0,0-1 0 0 0,1 1 1 0 0,-1 0-1 0 0,1-1 0 0 0,-1 1 0 0 0,0-1 0 0 0,1 1 0 0 0,-1-1 0 0 0,0 1 1 0 0,0-1-1 0 0,1 1 0 0 0,-1-1 0 0 0,0 0 0 0 0,0 1 0 0 0,0-1 1 0 0,0 0-1 0 0,1 0 0 0 0,-1 0 0 0 0,-1 0-11 0 0,-63 33 285 0 0,57-30-210 0 0,-79 40-3 0 0,2 5 0 0 0,3 2 0 0 0,-51 43-72 0 0,65-46-1242 0 0,42-36-325 0 0,22-12-4267 0 0,9-2 4597 0 0</inkml:trace>
  <inkml:trace contextRef="#ctx0" brushRef="#br0" timeOffset="231.46">766 386 1516 0 0,'-64'53'4197'0'0,"-158"68"-905"0"0,70-51-5507 0 0,130-64-1405 0 0,21-6 2414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3:00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25947 3429 1848 0 0,'0'-14'7960'0'0,"0"25"-4765"0"0,1 23-2479 0 0,30 240-1646 0 0,-6-107-5971 0 0,-29-141 4180 0 0,-16-5 1310 0 0</inkml:trace>
  <inkml:trace contextRef="#ctx0" brushRef="#br0" timeOffset="-2165.995">23334 3664 1624 0 0,'-6'-18'2979'0'0,"-56"-5"-1670"0"0,42 20-1078 0 0,1 0 0 0 0,-1 2 0 0 0,1 1 0 0 0,-1 0 0 0 0,0 1 0 0 0,1 1 1 0 0,0 1-1 0 0,-1 1 0 0 0,1 1 0 0 0,-12 4-231 0 0,22-6 70 0 0,0 0 1 0 0,0 0 0 0 0,0 1-1 0 0,1 0 1 0 0,0 1-1 0 0,0 0 1 0 0,0 0 0 0 0,0 0-1 0 0,1 1 1 0 0,0 0-1 0 0,0 1 1 0 0,1 0-1 0 0,0 0 1 0 0,0 0 0 0 0,0 0-1 0 0,1 1 1 0 0,0 0-1 0 0,1 0 1 0 0,-1 1-1 0 0,2-1 1 0 0,-1 1 0 0 0,1 0-1 0 0,0 2-70 0 0,2-6 27 0 0,1 0 0 0 0,-1 0 0 0 0,1 0-1 0 0,0 0 1 0 0,0 0 0 0 0,0 0 0 0 0,1 0 0 0 0,0 0-1 0 0,0 0 1 0 0,0-1 0 0 0,1 1 0 0 0,-1 0-1 0 0,1 0 1 0 0,0-1 0 0 0,1 1 0 0 0,-1-1 0 0 0,1 0-1 0 0,0 0 1 0 0,0 0 0 0 0,0 0 0 0 0,1 0-1 0 0,-1 0 1 0 0,1-1 0 0 0,0 0 0 0 0,0 0 0 0 0,0 0-1 0 0,0 0 1 0 0,0-1 0 0 0,1 1 0 0 0,-1-1 0 0 0,1 0-1 0 0,0 0 1 0 0,-1-1 0 0 0,1 0 0 0 0,0 1-1 0 0,0-2 1 0 0,0 1 0 0 0,0 0 0 0 0,4-1-27 0 0,196-5-143 0 0,-81-55-192 0 0,-122 57 301 0 0,1 1 0 0 0,-1-1-1 0 0,1 0 1 0 0,-1 0 0 0 0,0 0 0 0 0,0-1 0 0 0,0 1 0 0 0,0 0 0 0 0,-1-1 0 0 0,0 1 0 0 0,1-1 0 0 0,-1 1 0 0 0,-1-1 0 0 0,1 0 0 0 0,0 1-1 0 0,-1-1 1 0 0,0 0 0 0 0,0 0 0 0 0,0 1 0 0 0,0-1 0 0 0,0 0 0 0 0,-1 0 0 0 0,0 1 0 0 0,0-1 0 0 0,0 0 0 0 0,0 1 0 0 0,0-1-1 0 0,-1 1 1 0 0,1 0 0 0 0,-1-1 0 0 0,0 1 0 0 0,-2-3 34 0 0,-5-5-122 0 0,0 0-1 0 0,-1 0 1 0 0,0 1 0 0 0,-1 0-1 0 0,0 1 1 0 0,-1 0-1 0 0,1 1 1 0 0,-2 0 0 0 0,1 1-1 0 0,-1 0 1 0 0,-10-3 122 0 0,-42-26-2237 0 0,54 19-363 0 0,10 9 1149 0 0</inkml:trace>
  <inkml:trace contextRef="#ctx0" brushRef="#br0" timeOffset="-1012.471">24598 3435 2252 0 0,'91'33'3388'0'0,"-83"-28"-3287"0"0,-1 1 0 0 0,0 0 0 0 0,0 0 0 0 0,-1 1 0 0 0,0-1 0 0 0,0 1 0 0 0,-1 1 0 0 0,0-1 0 0 0,0 1 0 0 0,0 0 0 0 0,-1 0 0 0 0,0 0 0 0 0,-1 1 0 0 0,0-1-1 0 0,0 1 1 0 0,-1 0 0 0 0,0 0 0 0 0,-1 0 0 0 0,0 0 0 0 0,0 3-101 0 0,-4-4 152 0 0,0 0 0 0 0,-1 0 0 0 0,1 0 0 0 0,-2 0 0 0 0,1-1-1 0 0,-1 0 1 0 0,0 0 0 0 0,-1 0 0 0 0,0 0 0 0 0,0-1-1 0 0,0 0 1 0 0,-1 0 0 0 0,0-1 0 0 0,0 0 0 0 0,0 0 0 0 0,0 0-1 0 0,-1-1 1 0 0,0 0 0 0 0,0-1 0 0 0,0 0 0 0 0,-1 0 0 0 0,1 0-1 0 0,0-1 1 0 0,-1-1 0 0 0,-7 1-152 0 0,15-1-19 0 0,8-26-696 0 0,140-78-3036 0 0,-107 81 2258 0 0,31-19-1124 0 0,-39 22 1357 0 0</inkml:trace>
  <inkml:trace contextRef="#ctx0" brushRef="#br0" timeOffset="-812.848">25086 3442 968 0 0,'-156'117'4723'0'0,"151"-112"-4617"0"0,1 0 1 0 0,-1 0-1 0 0,1 0 0 0 0,1 0 0 0 0,-1 1 0 0 0,1-1 1 0 0,0 1-1 0 0,0 0 0 0 0,0 0 0 0 0,1 0 0 0 0,0 1 1 0 0,0-1-1 0 0,1 0 0 0 0,0 1 0 0 0,0-1 0 0 0,0 1 1 0 0,1-1-1 0 0,0 1 0 0 0,0-1 0 0 0,0 1 0 0 0,1-1 1 0 0,0 1-1 0 0,1-1 0 0 0,-1 1 0 0 0,1-1 0 0 0,0 0 1 0 0,1 0-1 0 0,1 3-106 0 0,71 50 123 0 0,-67-57-502 0 0,0 0 0 0 0,0-1 1 0 0,1 0-1 0 0,-1 0 0 0 0,0-1 0 0 0,1 0 0 0 0,-1 0 0 0 0,0-1 0 0 0,1 0 0 0 0,-1-1 0 0 0,0 1 0 0 0,0-2 0 0 0,0 1 0 0 0,0-1 1 0 0,-1 0-1 0 0,2-1 379 0 0,8-5-1290 0 0</inkml:trace>
  <inkml:trace contextRef="#ctx0" brushRef="#br0" timeOffset="-295.441">25574 3370 1240 0 0,'-47'59'3939'0'0,"12"-18"-2884"0"0,8-10-132 0 0,1 1-1 0 0,1 1 1 0 0,2 1-1 0 0,1 1 1 0 0,-10 24-923 0 0,31-56 41 0 0,1-1 1 0 0,-1 1-1 0 0,1-1 0 0 0,0 1 1 0 0,0-1-1 0 0,0 1 0 0 0,0-1 1 0 0,0 1-1 0 0,0 0 0 0 0,1-1 0 0 0,-1 1 1 0 0,1-1-1 0 0,0 1 0 0 0,0-1 1 0 0,0 0-1 0 0,0 1 0 0 0,0-1 1 0 0,0 0-1 0 0,1 0 0 0 0,-1 0 1 0 0,1 0-1 0 0,-1 0 0 0 0,1 0 1 0 0,0 0-1 0 0,0 0 0 0 0,0-1 0 0 0,0 1 1 0 0,0-1-1 0 0,0 1 0 0 0,0-1 1 0 0,0 0-1 0 0,1 0 0 0 0,-1 0 1 0 0,1 0-1 0 0,-1 0 0 0 0,1 0 1 0 0,1 0-42 0 0,98 24-1274 0 0,-86-23 413 0 0,1 0 0 0 0,0-2 0 0 0,0 0-1 0 0,0-1 1 0 0,-1 0 0 0 0,1-2-1 0 0,-1 0 1 0 0,1-1 0 0 0,-1 0 0 0 0,3-2 861 0 0,1-4-1358 0 0</inkml:trace>
  <inkml:trace contextRef="#ctx0" brushRef="#br0" timeOffset="-1743.324">24057 3403 1172 0 0,'3'9'4586'0'0,"-42"34"-3205"0"0,38-42-1260 0 0,-33 30 762 0 0,21-22-605 0 0,1 0 0 0 0,1 0-1 0 0,0 1 1 0 0,0 0 0 0 0,1 1 0 0 0,0 1-1 0 0,1-1 1 0 0,0 2 0 0 0,1-1 0 0 0,0 1-1 0 0,1 0 1 0 0,1 1 0 0 0,0-1 0 0 0,0 1-1 0 0,2 1 1 0 0,-3 13-278 0 0,8-24 32 0 0,1 0 0 0 0,1 0 0 0 0,-1-1 0 0 0,1 1-1 0 0,-1 0 1 0 0,1-1 0 0 0,0 1 0 0 0,0-1 0 0 0,1 0 0 0 0,-1 0 0 0 0,1-1-1 0 0,-1 1 1 0 0,1 0 0 0 0,0-1 0 0 0,0 0 0 0 0,0 0 0 0 0,0 0 0 0 0,0-1-1 0 0,1 1 1 0 0,-1-1 0 0 0,0 0 0 0 0,1 0 0 0 0,-1-1 0 0 0,1 1 0 0 0,-1-1-1 0 0,1 0 1 0 0,3-1-32 0 0,137-10-1528 0 0,-51-18-4344 0 0,-83 22 3171 0 0,-10 4 1419 0 0</inkml:trace>
  <inkml:trace contextRef="#ctx0" brushRef="#br0" timeOffset="-1494.655">23876 3873 3396 0 0,'34'28'5566'0'0,"43"-13"-4742"0"0,-69-14-510 0 0,22 2-950 0 0,1-2 0 0 0,-1-1-1 0 0,1-1 1 0 0,-1-2 0 0 0,0 0-1 0 0,0-3 1 0 0,0 0 0 0 0,0-2 636 0 0,11-9-1776 0 0,-27 8 962 0 0</inkml:trace>
  <inkml:trace contextRef="#ctx0" brushRef="#br0" timeOffset="-4455.686">20511 3583 1160 0 0,'1'0'94'0'0,"0"0"-1"0"0,1 0 1 0 0,-1 0-1 0 0,0 0 1 0 0,0 0-1 0 0,0 0 1 0 0,1 0 0 0 0,-1 1-1 0 0,0-1 1 0 0,0 0-1 0 0,0 1 1 0 0,1-1-1 0 0,-1 1 1 0 0,0-1-1 0 0,0 1 1 0 0,0 0-1 0 0,0-1 1 0 0,0 1 0 0 0,0 0-1 0 0,0 0 1 0 0,0 0-1 0 0,-1 0 1 0 0,1-1-1 0 0,0 1 1 0 0,0 0-1 0 0,-1 1 1 0 0,1-1 0 0 0,-1 0-1 0 0,1 0 1 0 0,-1 0-1 0 0,1 0 1 0 0,-1 0-1 0 0,0 0 1 0 0,1 1-1 0 0,-1-1 1 0 0,0 0 0 0 0,0 0-1 0 0,0 1 1 0 0,0-1-1 0 0,0 0 1 0 0,0 0-1 0 0,0 0 1 0 0,0 1-94 0 0,0 1 36 0 0,20 58 565 0 0,-3 1-1 0 0,-3 0 0 0 0,-2 1 1 0 0,-3 1-1 0 0,-3 0 0 0 0,-2 32-600 0 0,-34 20-2203 0 0,18-110-1720 0 0,12-11 2688 0 0</inkml:trace>
  <inkml:trace contextRef="#ctx0" brushRef="#br0" timeOffset="-3642.114">20796 3571 1672 0 0,'6'5'4487'0'0,"9"33"-3764"0"0,59 381 2491 0 0,-54-313-2294 0 0,-59-239-1320 0 0,-9-21-356 0 0,45 148 744 0 0,-1 1 1 0 0,1 0-1 0 0,-1 0 0 0 0,0 0 1 0 0,-1 1-1 0 0,1 0 0 0 0,-1-1 1 0 0,1 2-1 0 0,-1-1 0 0 0,0 0 1 0 0,-1 1-1 0 0,1 0 0 0 0,-1 0 1 0 0,1 1-1 0 0,-1-1 0 0 0,0 1 1 0 0,0 1-1 0 0,0-1 0 0 0,0 1 1 0 0,0 0-1 0 0,0 0 1 0 0,0 1-1 0 0,0-1 0 0 0,-5 2 12 0 0,4 1 10 0 0,-1 0 1 0 0,1 1-1 0 0,0 0 0 0 0,0 0 1 0 0,1 0-1 0 0,-1 1 0 0 0,1 0 0 0 0,-1 1 1 0 0,1-1-1 0 0,1 1 0 0 0,-1 0 0 0 0,1 1 1 0 0,0-1-1 0 0,0 1 0 0 0,0 0 1 0 0,1 1-1 0 0,0-1 0 0 0,0 1 0 0 0,0-1 1 0 0,1 1-1 0 0,0 0 0 0 0,1 1 0 0 0,0-1 1 0 0,0 0-1 0 0,0 1 0 0 0,1-1 1 0 0,0 1-1 0 0,0-1 0 0 0,1 1 0 0 0,0-1 1 0 0,0 1-1 0 0,2 3-10 0 0,0-2 3 0 0,1 0 0 0 0,0-1 0 0 0,1 0 0 0 0,0 0 1 0 0,0 0-1 0 0,0 0 0 0 0,1-1 0 0 0,1 0 0 0 0,-1 0 0 0 0,1 0 0 0 0,0 0 0 0 0,1-1 1 0 0,-1 0-1 0 0,1-1 0 0 0,0 1 0 0 0,1-1 0 0 0,0-1 0 0 0,-1 1 0 0 0,1-1 0 0 0,1-1 1 0 0,-1 1-1 0 0,0-1 0 0 0,1-1 0 0 0,0 0 0 0 0,-1 0 0 0 0,8 0-3 0 0,-2 1-374 0 0,0-2-1 0 0,0 1 1 0 0,0-2 0 0 0,0 0-1 0 0,0 0 1 0 0,1-2-1 0 0,-1 0 1 0 0,0 0-1 0 0,0-1 1 0 0,-1-1 0 0 0,1 0-1 0 0,-1-1 1 0 0,0 0-1 0 0,0-2 1 0 0,0 1 0 0 0,-1-1-1 0 0,0-1 1 0 0,0 0-1 0 0,7-7 375 0 0,1-5-1232 0 0</inkml:trace>
  <inkml:trace contextRef="#ctx0" brushRef="#br0" timeOffset="-3360.036">21292 3652 896 0 0,'11'-21'4182'0'0,"-14"30"-1150"0"0,-4 6-2847 0 0,0-1 1 0 0,0 1-1 0 0,2 1 0 0 0,0-1 0 0 0,1 1 1 0 0,0 0-1 0 0,1 0 0 0 0,1 0 0 0 0,1 0 1 0 0,0 0-1 0 0,1 1 0 0 0,1-1 1 0 0,0 0-1 0 0,1 0 0 0 0,1 0 0 0 0,4 13-185 0 0,-2-15 84 0 0,0-1 0 0 0,1 0 0 0 0,0-1 0 0 0,1 1 0 0 0,0-1 0 0 0,1 0 0 0 0,0-1 0 0 0,1 0 0 0 0,0 0 0 0 0,1-1-1 0 0,0 0 1 0 0,1-1 0 0 0,11 8-84 0 0,63 8-2409 0 0,-60-50-3642 0 0,-26 17 4550 0 0</inkml:trace>
  <inkml:trace contextRef="#ctx0" brushRef="#br0" timeOffset="-3143.212">21081 3913 1648 0 0,'0'5'1328'0'0,"0"-4"-156"0"0,3 2-84 0 0,2-1-91 0 0,1-1 3 0 0,16 4-116 0 0,-7-5-188 0 0,7 0-44 0 0,9 0-236 0 0,4 0-260 0 0,3 0-240 0 0,1 0-224 0 0,42-17 32 0 0,-41 10-1128 0 0,5 1 100 0 0,-7-2-221 0 0,1 1 13 0 0,-4-2 24 0 0</inkml:trace>
  <inkml:trace contextRef="#ctx0" brushRef="#br0" timeOffset="-2881.302">21898 3913 1272 0 0,'26'65'5983'0'0,"-23"45"-3569"0"0,-5-66-1684 0 0,1-23-670 0 0,-1-1 0 0 0,-1 1 0 0 0,-1-1-1 0 0,-1 0 1 0 0,-1 0 0 0 0,0-1 0 0 0,-2 0 0 0 0,0 0 0 0 0,-10 16-60 0 0,-77 75-4791 0 0,65-97 2060 0 0,28-12 1291 0 0</inkml:trace>
  <inkml:trace contextRef="#ctx0" brushRef="#br0" timeOffset="-79344.734">19071 1748 1576 0 0,'-1'1'89'0'0,"1"0"0"0"0,0-1 0 0 0,-1 1 0 0 0,1-1 0 0 0,0 1 0 0 0,0 0 0 0 0,-1-1 0 0 0,1 1 0 0 0,0 0 0 0 0,0-1 0 0 0,0 1 0 0 0,0 0 0 0 0,0-1 0 0 0,0 1-1 0 0,0 0 1 0 0,0 0 0 0 0,0-1 0 0 0,0 1 0 0 0,0 0 0 0 0,0-1 0 0 0,0 1 0 0 0,1 0 0 0 0,-1-1 0 0 0,0 1 0 0 0,1 0 0 0 0,-1-1 0 0 0,0 1 0 0 0,1-1 0 0 0,-1 1 0 0 0,1-1 0 0 0,-1 1 0 0 0,1-1 0 0 0,-1 1 0 0 0,1-1 0 0 0,-1 1 0 0 0,1-1-1 0 0,-1 1 1 0 0,1-1 0 0 0,0 0 0 0 0,-1 0 0 0 0,1 1 0 0 0,-1-1 0 0 0,1 0 0 0 0,0 0 0 0 0,-1 1 0 0 0,1-1 0 0 0,0 0 0 0 0,0 0 0 0 0,-1 0 0 0 0,1 0 0 0 0,0 0 0 0 0,-1 0 0 0 0,1 0 0 0 0,0 0 0 0 0,-1-1 0 0 0,1 1 0 0 0,0 0 0 0 0,-1 0 0 0 0,1 0-1 0 0,0-1 1 0 0,-1 1 0 0 0,1 0 0 0 0,-1-1 0 0 0,1 1 0 0 0,0-1-89 0 0,-36 51 418 0 0,-254 228 2747 0 0,290-279-3146 0 0,0 1 0 0 0,1 0-1 0 0,-1-1 1 0 0,0 1 0 0 0,0 0 0 0 0,0 0-1 0 0,1 0 1 0 0,-1 0 0 0 0,0 0 0 0 0,0 0 0 0 0,0 0-1 0 0,1 0 1 0 0,-1 0 0 0 0,0 0 0 0 0,0 1-1 0 0,0-1 1 0 0,0 0 0 0 0,1 1 0 0 0,-1-1 0 0 0,0 1-1 0 0,0-1 1 0 0,0 1 0 0 0,0 0 0 0 0,0 0-1 0 0,0-1 1 0 0,0 1 0 0 0,-1 0 0 0 0,1 0 0 0 0,0 0-1 0 0,0 0 1 0 0,-1 0 0 0 0,1 0 0 0 0,0 0-1 0 0,-1 0 1 0 0,1 0 0 0 0,-1 0 0 0 0,1 0-1 0 0,-1 0 1 0 0,0 0 0 0 0,1 1 0 0 0,-1-1 0 0 0,0 0-1 0 0,0 0 1 0 0,0 0 0 0 0,0 1 0 0 0,0-1-1 0 0,0 0 1 0 0,0 0 0 0 0,0 0 0 0 0,-1 1 0 0 0,1-1-1 0 0,0 0 1 0 0,-1 0 0 0 0,1 0 0 0 0,-1 0-1 0 0,1 0 1 0 0,-1 0 0 0 0,1 0 0 0 0,-1 0 0 0 0,0 0-1 0 0,0 0 1 0 0,1 0 0 0 0,-1 0 0 0 0,0 0-1 0 0,0 0 1 0 0,0-1 0 0 0,0 1 0 0 0,-1 0-19 0 0,61 9 152 0 0,266 64 4 0 0,-307-65-418 0 0,2 1-596 0 0,-8-8-3019 0 0,19-29-314 0 0,-17 14 2817 0 0</inkml:trace>
  <inkml:trace contextRef="#ctx0" brushRef="#br0" timeOffset="-78872.462">19911 1708 1344 0 0,'-34'0'4144'0'0,"-39"49"-2241"0"0,63-38-1698 0 0,0 2-1 0 0,1-1 1 0 0,0 1-1 0 0,2 1 1 0 0,-1 0-1 0 0,1 0 1 0 0,1 0-1 0 0,1 1 1 0 0,0-1-1 0 0,1 1 0 0 0,0 1 1 0 0,1-1-1 0 0,1 0 1 0 0,0 1-1 0 0,1 15-204 0 0,2-23 69 0 0,0 1 0 0 0,0-1-1 0 0,1 1 1 0 0,0-1 0 0 0,0 0-1 0 0,1 0 1 0 0,0 0 0 0 0,1 0-1 0 0,-1 0 1 0 0,2-1 0 0 0,-1 1-1 0 0,1-1 1 0 0,0 0 0 0 0,0-1-1 0 0,1 1 1 0 0,0-1-1 0 0,0 0 1 0 0,0-1 0 0 0,1 1-1 0 0,0-1 1 0 0,0 0 0 0 0,0-1-1 0 0,1 0 1 0 0,0 0 0 0 0,-1-1-1 0 0,1 0 1 0 0,0 0 0 0 0,1 0-1 0 0,-1-1 1 0 0,0-1 0 0 0,7 1-69 0 0,2 2 57 0 0,-1-1-1 0 0,0-1 1 0 0,1-1 0 0 0,0 0 0 0 0,-1-1 0 0 0,1-1 0 0 0,0-1 0 0 0,-1 0 0 0 0,0-1-1 0 0,1-1 1 0 0,-1 0 0 0 0,0-1 0 0 0,-1-1 0 0 0,1 0 0 0 0,-1-2 0 0 0,0 0-57 0 0,-10 5 11 0 0,0-1 0 0 0,-1 0 0 0 0,0 1 1 0 0,0-2-1 0 0,0 1 0 0 0,0 0 0 0 0,-1-1 1 0 0,1 0-1 0 0,-1 0 0 0 0,0 0 0 0 0,-1 0 1 0 0,1 0-1 0 0,-1-1 0 0 0,0 1 0 0 0,0-1 1 0 0,-1 1-1 0 0,0-1 0 0 0,0 0 1 0 0,0 1-1 0 0,0-1 0 0 0,-1 0 0 0 0,0 0 1 0 0,-1 0-1 0 0,1 1 0 0 0,-1-1 0 0 0,0 0 1 0 0,-2-5-12 0 0,-1 0-27 0 0,0 1-1 0 0,-1-1 1 0 0,-1 1 0 0 0,0 0 0 0 0,0 1 0 0 0,-1-1 0 0 0,0 1 0 0 0,-1 1 0 0 0,0-1 0 0 0,0 1 0 0 0,0 1 0 0 0,-1-1 0 0 0,-1 1 0 0 0,1 1 0 0 0,-1 0 0 0 0,0 0 0 0 0,0 1 0 0 0,-4-1 27 0 0,-82-14-3126 0 0,-26 60-4294 0 0,108-30 6080 0 0</inkml:trace>
  <inkml:trace contextRef="#ctx0" brushRef="#br0" timeOffset="-80569.761">17853 1840 1256 0 0,'0'0'534'0'0,"0"0"37"0"0,0 0-23 0 0,0 0-80 0 0,0 0-30 0 0,0 0-47 0 0,0 0 2 0 0,0 0-30 0 0,0 0-31 0 0,0 0-113 0 0,0 0-4 0 0,0 0-5 0 0,6-6-8 0 0,-1 2-163 0 0,1 0 0 0 0,0 0 0 0 0,0 0 0 0 0,0 1-1 0 0,0 0 1 0 0,0 0 0 0 0,1 0 0 0 0,-1 1 0 0 0,1 0 0 0 0,0 1 0 0 0,0-1 0 0 0,0 1 0 0 0,0 0 0 0 0,0 1 0 0 0,-1 0 0 0 0,1 0-1 0 0,0 0 1 0 0,0 1 0 0 0,7 1-39 0 0,-9-1 28 0 0,1 0 0 0 0,-1 1 0 0 0,1-1 0 0 0,-1 1 0 0 0,0 0 0 0 0,1 1 0 0 0,-1-1 0 0 0,0 1 0 0 0,-1 0 0 0 0,1 0 0 0 0,0 1-1 0 0,-1-1 1 0 0,0 1 0 0 0,0 0 0 0 0,0 0 0 0 0,0 1 0 0 0,-1-1 0 0 0,1 1 0 0 0,-1-1 0 0 0,0 1 0 0 0,-1 0 0 0 0,1 0 0 0 0,-1 1 0 0 0,0-1 0 0 0,0 0 0 0 0,-1 1-1 0 0,0-1 1 0 0,1 5-28 0 0,-6 3 54 0 0,0 0-1 0 0,-1 1 1 0 0,0-2-1 0 0,-1 1 1 0 0,-1-1-1 0 0,0 0 0 0 0,0 0 1 0 0,-2 0-1 0 0,1-1 1 0 0,-1-1-1 0 0,-1 0 1 0 0,0 0-1 0 0,0 0 0 0 0,-1-1 1 0 0,0-1-1 0 0,0 0 1 0 0,-1-1-1 0 0,0 0 1 0 0,-1 0-1 0 0,1-1 0 0 0,-1-1 1 0 0,-10 3-54 0 0,-95 46-1531 0 0,128-66-2196 0 0,6 5 2560 0 0</inkml:trace>
  <inkml:trace contextRef="#ctx0" brushRef="#br0" timeOffset="-80060.041">18455 1777 1588 0 0,'-121'9'2302'0'0,"96"-3"-2068"0"0,6-2-47 0 0,0 1 0 0 0,0 0 0 0 0,0 1 0 0 0,1 2 0 0 0,0 0 0 0 0,0 0 0 0 0,1 2 0 0 0,0 0 0 0 0,0 1 0 0 0,1 1-1 0 0,1 0 1 0 0,0 1 0 0 0,1 1 0 0 0,0 0 0 0 0,1 1 0 0 0,1 1 0 0 0,0 0 0 0 0,2 0 0 0 0,-1 1 0 0 0,-4 12-187 0 0,15-24 28 0 0,1 0 0 0 0,0 0 0 0 0,0 0 0 0 0,0-1-1 0 0,0 1 1 0 0,1 0 0 0 0,-1 0 0 0 0,1-1 0 0 0,0 1 0 0 0,1-1 0 0 0,-1 0 0 0 0,1 0 0 0 0,0 0 0 0 0,0 0 0 0 0,0 0 0 0 0,1 0 0 0 0,-1-1 0 0 0,1 0 0 0 0,0 1 0 0 0,0-2 0 0 0,0 1 0 0 0,0 0 0 0 0,0-1 0 0 0,1 1 0 0 0,-1-1 0 0 0,1-1 0 0 0,0 1-1 0 0,2 0-27 0 0,131 31-1491 0 0,-35-38-2801 0 0,-41-8 2810 0 0</inkml:trace>
  <inkml:trace contextRef="#ctx0" brushRef="#br0" timeOffset="-115438.469">13290 280 1060 0 0,'-4'1'9610'0'0,"9"13"-8926"0"0,0 8-1075 0 0,2 13-2005 0 0,-3 1-3324 0 0,-4-27 4189 0 0</inkml:trace>
  <inkml:trace contextRef="#ctx0" brushRef="#br0" timeOffset="-115249.792">13296 773 1016 0 0,'2'6'1328'0'0,"-1"0"-344"0"0,-1-1-268 0 0,2-1-200 0 0,-2-1-228 0 0,1 2-28 0 0,1-1-428 0 0,0 1-220 0 0,-2-1-412 0 0,0-1-468 0 0,0 0 0 0 0</inkml:trace>
  <inkml:trace contextRef="#ctx0" brushRef="#br0" timeOffset="-120890.214">9216 293 1600 0 0,'17'2'6826'0'0,"49"297"-4312"0"0,10 28-3046 0 0,-77-312-3516 0 0,-8-46 14 0 0,4 7 2756 0 0</inkml:trace>
  <inkml:trace contextRef="#ctx0" brushRef="#br0" timeOffset="-124177.709">5454 506 1088 0 0,'-3'-21'3716'0'0,"-33"21"-1814"0"0,-31 29-1289 0 0,53-23-519 0 0,1 1 0 0 0,0 0 0 0 0,0 1 1 0 0,1 1-1 0 0,0 0 0 0 0,1 0 0 0 0,-1 1 1 0 0,2 1-1 0 0,-1-1 0 0 0,2 2 0 0 0,-1 0 1 0 0,2 0-1 0 0,0 0 0 0 0,0 1 0 0 0,1 0 1 0 0,0 1-1 0 0,2-1 0 0 0,-1 1 0 0 0,2 1 0 0 0,0-1 1 0 0,0 0-1 0 0,1 1 0 0 0,1 5-94 0 0,2-15-74 0 0,0 1 1 0 0,0 0-1 0 0,1-1 0 0 0,0 1 0 0 0,0-1 0 0 0,0 1 0 0 0,1-1 0 0 0,0 0 1 0 0,0 1-1 0 0,0-1 0 0 0,1 0 0 0 0,-1 0 0 0 0,1 0 0 0 0,1-1 1 0 0,-1 1-1 0 0,1-1 0 0 0,-1 0 0 0 0,1 0 0 0 0,0 0 0 0 0,1 0 0 0 0,-1-1 1 0 0,1 1-1 0 0,-1-1 0 0 0,1 0 0 0 0,0-1 0 0 0,0 1 0 0 0,0-1 1 0 0,1 0-1 0 0,-1 0 0 0 0,0-1 0 0 0,1 1 0 0 0,-1-1 0 0 0,1-1 0 0 0,0 1 1 0 0,3-1 73 0 0,15 2-469 0 0,-1-1 0 0 0,1-1 0 0 0,-1-2 0 0 0,1 0 0 0 0,-1-1 0 0 0,0-2 0 0 0,22-6 469 0 0,-3-3-1431 0 0</inkml:trace>
  <inkml:trace contextRef="#ctx0" brushRef="#br0" timeOffset="-123057.124">5731 593 956 0 0,'-10'0'198'0'0,"0"1"0"0"0,0 0 0 0 0,0 1 0 0 0,1 0-1 0 0,-1 0 1 0 0,1 1 0 0 0,-1 0 0 0 0,1 0 0 0 0,0 1 0 0 0,0 1 0 0 0,1-1 0 0 0,-1 1 0 0 0,1 1-1 0 0,0 0 1 0 0,1 0 0 0 0,-1 0 0 0 0,1 1 0 0 0,0 0 0 0 0,1 1 0 0 0,0-1 0 0 0,0 1-1 0 0,0 0 1 0 0,1 1 0 0 0,-2 4-198 0 0,-3 8 196 0 0,1-1 0 0 0,1 1-1 0 0,1 1 1 0 0,0-1 0 0 0,2 1-1 0 0,0 0 1 0 0,2 1 0 0 0,1-1-1 0 0,0 0 1 0 0,2 7-196 0 0,-1-25 31 0 0,1 0 0 0 0,-1 1 1 0 0,1-1-1 0 0,0 0 0 0 0,1 0 0 0 0,-1 0 1 0 0,1 1-1 0 0,-1-1 0 0 0,1 0 0 0 0,1 0 0 0 0,-1 0 1 0 0,0 0-1 0 0,1 0 0 0 0,0 0 0 0 0,0-1 0 0 0,0 1 1 0 0,0-1-1 0 0,1 1 0 0 0,0-1 0 0 0,-1 0 1 0 0,1 0-1 0 0,0 0 0 0 0,0 0 0 0 0,1 0 0 0 0,-1-1 1 0 0,1 1-1 0 0,-1-1 0 0 0,1 0 0 0 0,0 0 1 0 0,0 0-1 0 0,0-1 0 0 0,0 0 0 0 0,0 1 0 0 0,0-1 1 0 0,0 0-1 0 0,0-1 0 0 0,0 1 0 0 0,0-1 0 0 0,2 0-31 0 0,11-9 18 0 0,0 0 0 0 0,-1-1-1 0 0,0-1 1 0 0,0 0-1 0 0,-1-1 1 0 0,-1-1-1 0 0,0-1 1 0 0,-1 0-1 0 0,0 0 1 0 0,-1-1-1 0 0,-1-1 1 0 0,-1 0-1 0 0,0-1 1 0 0,-1 1-1 0 0,0-2 1 0 0,-2 1-1 0 0,0-1 1 0 0,-1-1-1 0 0,0-1-17 0 0,20-38-68 0 0,1-2 155 0 0,-27 60-96 0 0,41 104-83 0 0,-10 17 21 0 0,-20-97 788 0 0,-6-62 106 0 0,-3 14-1011 0 0,1-2 177 0 0,1 0 0 0 0,1 1 0 0 0,1 0 1 0 0,1 0-1 0 0,1 1 0 0 0,1-1 0 0 0,2 2 0 0 0,10-20 11 0 0,-20 41-9 0 0,-1 0-1 0 0,0 0 0 0 0,1 0 0 0 0,0 0 1 0 0,-1 0-1 0 0,1 1 0 0 0,0-1 1 0 0,0 0-1 0 0,0 0 0 0 0,0 0 0 0 0,0 1 1 0 0,1-1-1 0 0,-1 0 0 0 0,0 1 1 0 0,1-1-1 0 0,-1 1 0 0 0,1 0 1 0 0,0-1-1 0 0,-1 1 0 0 0,1 0 0 0 0,0 0 1 0 0,0 0-1 0 0,0 0 0 0 0,0 1 1 0 0,0-1-1 0 0,0 0 0 0 0,0 1 0 0 0,0-1 1 0 0,0 1-1 0 0,0 0 0 0 0,0 0 1 0 0,0-1-1 0 0,0 2 0 0 0,0-1 0 0 0,0 0 1 0 0,0 0-1 0 0,0 1 0 0 0,0-1 1 0 0,0 1-1 0 0,0-1 0 0 0,0 1 1 0 0,0 0-1 0 0,0 0 0 0 0,0 0 0 0 0,0 0 1 0 0,-1 0-1 0 0,1 0 0 0 0,0 0 1 0 0,-1 1-1 0 0,1-1 0 0 0,-1 1 0 0 0,1-1 1 0 0,-1 1-1 0 0,0-1 0 0 0,0 1 1 0 0,0 0-1 0 0,1 0 10 0 0,8 10 16 0 0,-1 1 0 0 0,0 0 1 0 0,-1 0-1 0 0,0 1 0 0 0,-1 0 1 0 0,0 1-1 0 0,-1-1 0 0 0,-1 1 0 0 0,-1 0 1 0 0,0 0-1 0 0,0 1 0 0 0,-2-1 0 0 0,0 1 1 0 0,-1 0-1 0 0,0 5-16 0 0,8-120 1043 0 0,-4 74-1083 0 0,24-38-399 0 0,17 99 176 0 0,-36-24 237 0 0,-7-7-41 0 0,0 1 1 0 0,1-1-1 0 0,-1 1 0 0 0,1-1 1 0 0,1 0-1 0 0,-1-1 0 0 0,1 1 1 0 0,0-1-1 0 0,0 0 0 0 0,0 0 1 0 0,0 0-1 0 0,1-1 0 0 0,-1 0 1 0 0,1 0-1 0 0,0 0 0 0 0,0-1 1 0 0,0 0-1 0 0,0 0 0 0 0,0 0 1 0 0,1-1-1 0 0,-1 0 0 0 0,1 0 1 0 0,-1 0-1 0 0,0-1 0 0 0,1 0 1 0 0,-1-1-1 0 0,2 1 67 0 0,7-4-121 0 0,-1-1 0 0 0,0 0 0 0 0,0-1 0 0 0,0 0-1 0 0,-1-1 1 0 0,0-1 0 0 0,0 0 0 0 0,-1-1 0 0 0,0 0 0 0 0,0-1-1 0 0,-1 0 1 0 0,0-1 0 0 0,-1 0 0 0 0,-1 0 0 0 0,1-1 0 0 0,-2-1 0 0 0,2-3 121 0 0,103-202 2087 0 0,-111 208-1571 0 0,5-9 1616 0 0,-9 30-790 0 0,-10 73-1191 0 0,4 0 0 0 0,3 0 0 0 0,4 0 1 0 0,4 1-1 0 0,4-1 0 0 0,3-1 0 0 0,3 0 0 0 0,13 36-151 0 0,-4 43-2011 0 0,-52-166-520 0 0,-52-131-3506 0 0,66 95 4759 0 0</inkml:trace>
  <inkml:trace contextRef="#ctx0" brushRef="#br0" timeOffset="-122806.05">6684 646 1428 0 0,'4'-11'201'0'0,"0"1"0"0"0,1-1-1 0 0,1 1 1 0 0,-1 0 0 0 0,1 1-1 0 0,1-1 1 0 0,0 1 0 0 0,0 1-1 0 0,1-1 1 0 0,0 1 0 0 0,0 1-1 0 0,1-1 1 0 0,0 1 0 0 0,0 1-1 0 0,1 0 1 0 0,0 0 0 0 0,0 1-1 0 0,0 0 1 0 0,1 1 0 0 0,0 0 0 0 0,-1 0-1 0 0,1 2 1 0 0,1-1 0 0 0,-1 1-1 0 0,5 0-200 0 0,-3 4 288 0 0,14 14 95 0 0,-19-6-148 0 0,-3-2 7 0 0,-5 0-139 0 0,0 0 0 0 0,-1 0 0 0 0,0 0 1 0 0,0 0-1 0 0,0-1 0 0 0,-1 1 0 0 0,0 0 0 0 0,-1-1 1 0 0,0 1-1 0 0,0-1 0 0 0,0 0 0 0 0,-1 0 1 0 0,0 0-1 0 0,-1-1 0 0 0,1 1 0 0 0,-1-1 0 0 0,-1 0 1 0 0,1 0-1 0 0,-1-1 0 0 0,0 0 0 0 0,0 0 1 0 0,0 0-1 0 0,-1-1 0 0 0,0 0 0 0 0,1 0 0 0 0,-2 0 1 0 0,-1 0-104 0 0,-6 7-177 0 0,0-1 0 0 0,-1-1 0 0 0,0 0 0 0 0,-1-1 0 0 0,1-1 0 0 0,-1-1 1 0 0,-1 0-1 0 0,1-1 0 0 0,-1-1 0 0 0,0 0 0 0 0,-14 0 177 0 0,31-4-153 0 0,-1 0 1 0 0,0 0-1 0 0,0 0 1 0 0,0 0-1 0 0,0 0 0 0 0,0 0 1 0 0,0-1-1 0 0,1 1 1 0 0,-1-1-1 0 0,0 1 0 0 0,0-1 1 0 0,0 0-1 0 0,1 1 1 0 0,-1-1-1 0 0,0 0 0 0 0,1 0 1 0 0,-1 0-1 0 0,1-1 0 0 0,-1 1 1 0 0,1 0-1 0 0,0 0 1 0 0,-1-1-1 0 0,1 1 0 0 0,0-1 1 0 0,0 1-1 0 0,0-1 1 0 0,0 0-1 0 0,0 1 0 0 0,0-1 1 0 0,1 0-1 0 0,-1 0 1 0 0,0 1-1 0 0,1-1 0 0 0,0 0 1 0 0,-1 0-1 0 0,1 0 0 0 0,0 0 1 0 0,0 0-1 0 0,0-2 153 0 0,0-5-1474 0 0</inkml:trace>
  <inkml:trace contextRef="#ctx0" brushRef="#br0" timeOffset="-121671.993">6982 532 1288 0 0,'23'-25'6307'0'0,"-17"27"-5262"0"0,-3 2-626 0 0,-2 7-365 0 0,-1 25 261 0 0,0-11-211 0 0,0-19-90 0 0,-1 1-1 0 0,1-1 0 0 0,0 1 1 0 0,1 0-1 0 0,-1-1 0 0 0,1 1 1 0 0,0-1-1 0 0,1 1 0 0 0,0-1 1 0 0,0 0-1 0 0,0 0 0 0 0,1 1 1 0 0,0-2-1 0 0,0 1 0 0 0,0 0 1 0 0,1-1-1 0 0,0 1 0 0 0,0-1 1 0 0,0 0-1 0 0,1 0 0 0 0,-1-1 1 0 0,1 1-1 0 0,1-1 0 0 0,-1 0 1 0 0,0 0-1 0 0,1-1 0 0 0,0 0 1 0 0,0 0-1 0 0,0 0 0 0 0,0-1 1 0 0,0 0-1 0 0,0 0 0 0 0,1 0 1 0 0,-1-1-1 0 0,1 0 0 0 0,-1 0 1 0 0,1 0-1 0 0,-1-1 0 0 0,1 0 1 0 0,0-1-1 0 0,-1 1 0 0 0,1-1 1 0 0,-1-1-1 0 0,4 0-13 0 0,4-4-72 0 0,-1 0 1 0 0,0-1-1 0 0,0-1 0 0 0,-1 0 0 0 0,0 0 1 0 0,-1-1-1 0 0,0-1 0 0 0,0 0 1 0 0,-1 0-1 0 0,0-1 0 0 0,-1-1 0 0 0,0 1 1 0 0,-1-1-1 0 0,0-1 0 0 0,-1 0 1 0 0,0 0-1 0 0,-1 0 0 0 0,-1-1 0 0 0,0 1 1 0 0,0-7 71 0 0,-5 21-8 0 0,-1 0 1 0 0,0 0-1 0 0,0 0 1 0 0,0 0-1 0 0,1-1 0 0 0,-1 1 1 0 0,0 0-1 0 0,0-1 1 0 0,0 1-1 0 0,0 0 1 0 0,0-1-1 0 0,0 0 0 0 0,-1 1 1 0 0,1-1-1 0 0,0 1 1 0 0,0-1-1 0 0,0 0 0 0 0,0 0 1 0 0,0 0-1 0 0,-1 0 1 0 0,1 0-1 0 0,0 0 1 0 0,0 0-1 0 0,0 0 0 0 0,0 0 1 0 0,0-1-1 0 0,-1 1 1 0 0,1 0-1 0 0,0-1 1 0 0,0 1-1 0 0,0-1 0 0 0,0 1 1 0 0,0-1-1 0 0,0 1 1 0 0,0-1-1 0 0,0 0 1 0 0,0 1-1 0 0,1-1 0 0 0,-1 0 1 0 0,0 0-1 0 0,0 0 1 0 0,0 0-1 0 0,1 0 1 0 0,-1 0-1 0 0,1 0 0 0 0,-1 0 1 0 0,1 0-1 0 0,-1 0 1 0 0,1 0-1 0 0,-1 0 1 0 0,1 0-1 0 0,0 0 0 0 0,0 0 1 0 0,0-1-1 0 0,-1 1 1 0 0,1 0 7 0 0,-2 4 1 0 0,-1 1 1 0 0,0 0-1 0 0,1 0 0 0 0,0 0 1 0 0,0 1-1 0 0,0-1 0 0 0,1 0 1 0 0,-1 1-1 0 0,1-1 1 0 0,0 1-1 0 0,0-1 0 0 0,1 1 1 0 0,-1 0-1 0 0,1-1 0 0 0,0 1 1 0 0,0 0-1 0 0,1-1 1 0 0,-1 1-1 0 0,1 0 0 0 0,0-1 1 0 0,1 1-1 0 0,-1-1 0 0 0,1 1 1 0 0,-1-1-1 0 0,1 0 1 0 0,1 0-1 0 0,-1 0 0 0 0,0 0 1 0 0,1 0-1 0 0,0 0 0 0 0,0-1 1 0 0,0 1-1 0 0,0-1 1 0 0,1 0-1 0 0,-1 0 0 0 0,1 0 1 0 0,0 0-1 0 0,0-1 0 0 0,0 0 1 0 0,0 0-1 0 0,0 0 1 0 0,1 0-1 0 0,-1 0 0 0 0,1-1 1 0 0,-1 0-1 0 0,1 0 0 0 0,0 0-1 0 0,5 0-22 0 0,0-1 0 0 0,0 0 0 0 0,-1 0-1 0 0,1-1 1 0 0,0 0 0 0 0,0-1-1 0 0,-1 0 1 0 0,1-1 0 0 0,-1 0-1 0 0,1 0 1 0 0,-1-1 0 0 0,0 0-1 0 0,-1-1 1 0 0,1 0 0 0 0,-1 0 0 0 0,0-1-1 0 0,0 0 1 0 0,0 0 0 0 0,-1-1-1 0 0,0 0 1 0 0,0 0 0 0 0,-1-1-1 0 0,0 0 1 0 0,0 0 0 0 0,2-5 22 0 0,7-12-101 0 0,0-1 1 0 0,-2-1 0 0 0,-1 0 0 0 0,0-1-1 0 0,-3 0 1 0 0,0-1 0 0 0,4-27 100 0 0,21-265 2987 0 0,-21 620-2174 0 0,46-76-370 0 0,-55-214-423 0 0,0 1 0 0 0,1-1 0 0 0,0-1 1 0 0,1 1-1 0 0,-1-1 0 0 0,2 0 1 0 0,-1 0-1 0 0,1 0 0 0 0,0-1 0 0 0,0 0 1 0 0,1-1-1 0 0,0 0 0 0 0,1 0 0 0 0,-1 0 1 0 0,1-1-1 0 0,0 0 0 0 0,0-1 1 0 0,0 0-1 0 0,1-1 0 0 0,0 0 0 0 0,0 0-20 0 0,-3-2-26 0 0,0 0-1 0 0,0-1 0 0 0,-1 0 1 0 0,1 0-1 0 0,0-1 0 0 0,0 1 1 0 0,-1-1-1 0 0,1-1 0 0 0,-1 0 1 0 0,1 0-1 0 0,-1 0 0 0 0,1 0 1 0 0,-1-1-1 0 0,0 0 0 0 0,0-1 1 0 0,-1 1-1 0 0,4-4 27 0 0,0 1-72 0 0,-1 0 0 0 0,0-1 0 0 0,-1-1 0 0 0,0 1 0 0 0,0-1 1 0 0,-1 0-1 0 0,0-1 0 0 0,0 0 0 0 0,-1 1 0 0 0,0-2 0 0 0,0 1 0 0 0,-1-1 0 0 0,0 1 0 0 0,-1-1 0 0 0,0 0 1 0 0,-1 0-1 0 0,0-1 0 0 0,0 1 0 0 0,-1 0 0 0 0,-1-1 72 0 0,-3 6-7 0 0,0 1-1 0 0,0-1 1 0 0,0 1 0 0 0,0 0 0 0 0,-1 0-1 0 0,0 1 1 0 0,0-1 0 0 0,0 1 0 0 0,0 0-1 0 0,-1 0 1 0 0,1 0 0 0 0,-1 0-1 0 0,1 1 1 0 0,-1 0 0 0 0,0 0 0 0 0,0 0-1 0 0,0 0 1 0 0,0 1 0 0 0,-1 0 0 0 0,1 0-1 0 0,0 1 1 0 0,0-1 0 0 0,-1 1 0 0 0,1 0-1 0 0,0 0 1 0 0,-1 1 0 0 0,1 0-1 0 0,0 0 1 0 0,-5 1 7 0 0,4-2 40 0 0,3 0-35 0 0,1-1 1 0 0,-1 1-1 0 0,1 0 1 0 0,-1 0-1 0 0,0 0 1 0 0,1 0-1 0 0,-1 0 1 0 0,1 1-1 0 0,-1-1 1 0 0,1 1-1 0 0,-1-1 1 0 0,1 1-1 0 0,0 0 1 0 0,-1 0-1 0 0,1 0 1 0 0,0 1-1 0 0,0-1 1 0 0,-1 0-1 0 0,1 1 1 0 0,0-1-1 0 0,0 1 1 0 0,1 0-1 0 0,-1 0 1 0 0,0 0-1 0 0,0 0 1 0 0,1 0-1 0 0,0 0 1 0 0,-1 0-1 0 0,1 0 1 0 0,0 0-1 0 0,0 1 1 0 0,0-1-1 0 0,0 1 1 0 0,0-1-1 0 0,1 0 1 0 0,-1 1-1 0 0,1-1 1 0 0,0 1-1 0 0,-1 0 1 0 0,1-1-1 0 0,0 1 1 0 0,1-1-1 0 0,-1 2-5 0 0,5 5-15 0 0,1-1-1 0 0,0 0 1 0 0,0 0-1 0 0,1 0 0 0 0,0-1 1 0 0,1 0-1 0 0,-1 0 1 0 0,1-1-1 0 0,1 0 1 0 0,-1 0-1 0 0,1-1 1 0 0,0 0-1 0 0,0-1 1 0 0,0 0-1 0 0,1 0 0 0 0,-1-1 1 0 0,1 0-1 0 0,3 0 16 0 0,188 28-5655 0 0,-177-30 4335 0 0,-13-1-85 0 0</inkml:trace>
  <inkml:trace contextRef="#ctx0" brushRef="#br0" timeOffset="-121452.438">7767 238 1944 0 0,'-4'0'1308'0'0,"0"-2"-228"0"0,3 2-160 0 0,-1 2-111 0 0,5-2-117 0 0,4 0-80 0 0,-1 0-128 0 0,21-3-56 0 0,-11 3-260 0 0,12 0-116 0 0,5 0-296 0 0,6 0 20 0 0,34-11-856 0 0,-36 7-400 0 0,5 1 95 0 0,-2-2 41 0 0,-2-1 8 0 0</inkml:trace>
  <inkml:trace contextRef="#ctx0" brushRef="#br0" timeOffset="-124988.578">3047 688 1120 0 0,'21'-8'7517'0'0,"-20"49"-6854"0"0,-1-17-385 0 0,2 0-91 0 0,-2-7-117 0 0,0-1-1 0 0,1 1 1 0 0,1-1-1 0 0,1 1 1 0 0,0-1-1 0 0,1 0 1 0 0,1 0-1 0 0,1 0 0 0 0,0-1 1 0 0,1 0-1 0 0,0 0 1 0 0,1-1-1 0 0,1 0 1 0 0,4 6-70 0 0,-9-17 4 0 0,-1 0 0 0 0,1 0 0 0 0,0 0 0 0 0,0-1 0 0 0,0 1 0 0 0,0-1 0 0 0,0 0 0 0 0,0 0 0 0 0,1-1 0 0 0,-1 1 0 0 0,1-1 0 0 0,-1 0 0 0 0,1 0 0 0 0,-1 0 0 0 0,1-1 0 0 0,0 1 0 0 0,-1-1 0 0 0,1 0 0 0 0,0-1 0 0 0,-1 1 0 0 0,1-1 0 0 0,0 0 0 0 0,-1 0 0 0 0,1 0 0 0 0,-1-1 0 0 0,1 0 0 0 0,-1 0 0 0 0,0 0 0 0 0,0 0 0 0 0,0 0 0 0 0,0-1 0 0 0,0 0 0 0 0,-1 0 0 0 0,2-1-4 0 0,4-3-21 0 0,0-1 0 0 0,0 0 0 0 0,-1 0 0 0 0,0-1 0 0 0,0 0 0 0 0,-1-1 0 0 0,0 0 0 0 0,-1 0 0 0 0,0 0 0 0 0,-1-1-1 0 0,0 1 1 0 0,0-1 0 0 0,-1-2 21 0 0,-4 12 24 0 0,0 1-25 0 0,1-1 1 0 0,-1 1 0 0 0,0-1 0 0 0,0 1 0 0 0,0-1-1 0 0,1 0 1 0 0,-1 1 0 0 0,0-1 0 0 0,0 1-1 0 0,0-1 1 0 0,0 0 0 0 0,0 1 0 0 0,0-1 0 0 0,0 1-1 0 0,0-1 1 0 0,-1 0 0 0 0,1 1 0 0 0,0-1 0 0 0,0 1-1 0 0,0-1 1 0 0,-1 1 0 0 0,1-1 0 0 0,0 1-1 0 0,0-1 1 0 0,-1 1 0 0 0,1-1 0 0 0,-1 1 0 0 0,1-1-1 0 0,0 1 1 0 0,-1-1 0 0 0,1 1 0 0 0,-1 0 0 0 0,1-1-1 0 0,-1 1 1 0 0,1 0 0 0 0,-1-1 0 0 0,1 1-1 0 0,-1 0 1 0 0,1 0 0 0 0,-1 0 0 0 0,0-1 0 0 0,1 1-1 0 0,-1 0 1 0 0,1 0 0 0 0,-1 0 0 0 0,0 0 0 0 0,1 0-1 0 0,-1 0 1 0 0,1 0 0 0 0,-1 0 0 0 0,0 0-1 0 0,1 0 1 0 0,-1 1 0 0 0,1-1 0 0 0,-1 0 0 0 0,1 0-1 0 0,-1 0 1 0 0,1 1 0 0 0,-1-1 0 0 0,1 0 0 0 0,-1 1-1 0 0,1-1 1 0 0,-1 0 0 0 0,1 1 0 0 0,-1-1-1 0 0,1 1 1 0 0,-1-1 0 0 0,1 1 0 0 0,-9 46 39 0 0,15-42-45 0 0,1 1-1 0 0,0-1 1 0 0,1 0-1 0 0,-1-1 0 0 0,1 0 1 0 0,0 0-1 0 0,0-1 1 0 0,0 0-1 0 0,1 0 0 0 0,-1-1 1 0 0,1 0-1 0 0,-1 0 1 0 0,1-1-1 0 0,0 0 0 0 0,-1 0 1 0 0,1-1-1 0 0,0-1 1 0 0,0 1-1 0 0,-1-1 0 0 0,1-1 1 0 0,0 0-1 0 0,-1 0 1 0 0,1 0-1 0 0,-1-1 0 0 0,0-1 1 0 0,0 1-1 0 0,0-1 1 0 0,7-5 6 0 0,-13 8-5 0 0,16-4-34 0 0,0 0 0 0 0,-1-2-1 0 0,0 0 1 0 0,0-1 0 0 0,0-1 0 0 0,-1 0 0 0 0,0-1 0 0 0,-1-1 0 0 0,0 0 0 0 0,-1-1-1 0 0,0-1 1 0 0,-1 0 0 0 0,9-12 39 0 0,-21 23 0 0 0,0 0-1 0 0,0 0 1 0 0,0 0-1 0 0,0 0 1 0 0,0-1-1 0 0,0 1 1 0 0,-1 0-1 0 0,1 0 1 0 0,-1 0-1 0 0,0 0 1 0 0,1-1-1 0 0,-1 1 1 0 0,0 0-1 0 0,0 0 1 0 0,-1-1-1 0 0,1 1 1 0 0,0 0-1 0 0,-1 0 1 0 0,1 0-1 0 0,-1-1 1 0 0,0 1-1 0 0,0 0 1 0 0,1 0-1 0 0,-1 0 1 0 0,-1 0-1 0 0,1 0 1 0 0,0 0-1 0 0,0 1 1 0 0,-1-1-1 0 0,1 0 1 0 0,-1 1-1 0 0,0-1 1 0 0,1 1-1 0 0,-1-1 1 0 0,0 1-1 0 0,0 0 1 0 0,0 0-1 0 0,0 0 1 0 0,0 0-1 0 0,0 0 1 0 0,0 0-1 0 0,0 0 1 0 0,0 1-1 0 0,0-1 1 0 0,-1 1-1 0 0,1 0 1 0 0,0-1-1 0 0,0 1 1 0 0,-2 0 0 0 0,-118-11-62 0 0,121 11 62 0 0,-14-1-50 0 0,-60 17-1443 0 0,96-12-4335 0 0,0-5 4303 0 0</inkml:trace>
  <inkml:trace contextRef="#ctx0" brushRef="#br0" timeOffset="-124628.327">3996 787 1172 0 0,'15'18'5775'0'0,"27"-19"-4651"0"0,-23-3-1072 0 0,0 0 0 0 0,0-2 0 0 0,-1 0 0 0 0,0-1 0 0 0,0-1 0 0 0,-1 0 0 0 0,0-2 0 0 0,0 0 0 0 0,-1-1 0 0 0,0 0 0 0 0,-1-1 0 0 0,0-1 0 0 0,-1-1 0 0 0,-1 0-52 0 0,-11 12-1 0 0,0 0 0 0 0,-1 0 1 0 0,1 0-1 0 0,-1 0 0 0 0,0 0 0 0 0,0-1 1 0 0,0 1-1 0 0,0 0 0 0 0,0-1 0 0 0,0 1 1 0 0,0-1-1 0 0,-1 1 0 0 0,1-1 0 0 0,-1 1 1 0 0,0-1-1 0 0,0 1 0 0 0,0-1 0 0 0,0 0 1 0 0,0 1-1 0 0,0-1 0 0 0,-1 1 0 0 0,1-1 1 0 0,-1 1-1 0 0,0-1 0 0 0,0 1 0 0 0,0 0 1 0 0,0-1-1 0 0,0 1 0 0 0,0 0 0 0 0,-1 0 1 0 0,1 0-1 0 0,-1 0 0 0 0,0 0 0 0 0,1 0 1 0 0,-1 0-1 0 0,0 0 0 0 0,0 1 0 0 0,0-1 1 0 0,0 1-1 0 0,0-1 0 0 0,-1 1 1 0 0,1 0-1 0 0,0 0 0 0 0,0 0 0 0 0,-2 0 1 0 0,-124-20 352 0 0,117 21-311 0 0,0 1 0 0 0,1 0 0 0 0,-1 1 0 0 0,0 0 0 0 0,0 0 0 0 0,1 2 0 0 0,-1-1 0 0 0,1 1 0 0 0,0 1 0 0 0,0-1 1 0 0,0 2-1 0 0,1-1 0 0 0,0 2 0 0 0,0-1 0 0 0,0 1 0 0 0,1 0 0 0 0,0 1 0 0 0,1 0 0 0 0,-1 0 0 0 0,1 1 0 0 0,1 0 0 0 0,0 0 0 0 0,0 0 0 0 0,1 1 0 0 0,0 0 0 0 0,1 0 0 0 0,0 0 1 0 0,0 1-1 0 0,0 2-41 0 0,4 1-26 0 0,0-1 0 0 0,1 0 0 0 0,0 0 1 0 0,1 0-1 0 0,0 0 0 0 0,1-1 0 0 0,1 1 1 0 0,0-1-1 0 0,0 1 0 0 0,1-1 1 0 0,1-1-1 0 0,0 1 0 0 0,1-1 0 0 0,0 0 1 0 0,1 0-1 0 0,0-1 0 0 0,0 0 0 0 0,1 0 1 0 0,1-1-1 0 0,-1 0 0 0 0,1-1 0 0 0,1 0 1 0 0,0-1-1 0 0,8 5 26 0 0,-3-3-655 0 0,0 0 0 0 0,0-1 1 0 0,0 0-1 0 0,1-2 0 0 0,0 0 0 0 0,1 0 1 0 0,-1-2-1 0 0,1 0 0 0 0,0-2 0 0 0,0 1 1 0 0,14-2 654 0 0,-7-1-1208 0 0</inkml:trace>
  <inkml:trace contextRef="#ctx0" brushRef="#br0" timeOffset="-127782.423">112 544 1356 0 0,'0'0'466'0'0,"0"0"62"0"0,0 0-22 0 0,0 0-69 0 0,0 0-14 0 0,0 0-1 0 0,0 0-5 0 0,0 0-23 0 0,0 0-97 0 0,0 0 46 0 0,0 0-63 0 0,0 0-5 0 0,0 0 14 0 0,0 0 39 0 0,0 0-33 0 0,0 0-28 0 0,0 0-57 0 0,0 0-33 0 0,-14 2 339 0 0,-14 84-155 0 0,6 181 2726 0 0,13 218-3087 0 0,9-468 49 0 0,17 129-880 0 0,-33-168-3042 0 0,-16-59 287 0 0,24 51 2409 0 0</inkml:trace>
  <inkml:trace contextRef="#ctx0" brushRef="#br0" timeOffset="-127456.107">12 719 2512 0 0,'14'-7'4466'0'0,"27"37"-3903"0"0,-36-25-303 0 0,239 210 1369 0 0,-205-183-1494 0 0,-3-5-409 0 0,-2 3 0 0 0,0 0-1 0 0,-2 2 1 0 0,-1 2-1 0 0,8 13 275 0 0,-48-48-4867 0 0,3-12 3525 0 0</inkml:trace>
  <inkml:trace contextRef="#ctx0" brushRef="#br0" timeOffset="-127207.236">581 566 1652 0 0,'1'-7'1507'0'0,"1"4"720"0"0,-4 20-751 0 0,-4 38-1184 0 0,2-1 0 0 0,2 1-1 0 0,2 0 1 0 0,3-1 0 0 0,2 1 0 0 0,3-1-1 0 0,2 0 1 0 0,10 28-292 0 0,-15-61-304 0 0,2 11-4 0 0,-4-11-5176 0 0,-3-21 4032 0 0</inkml:trace>
  <inkml:trace contextRef="#ctx0" brushRef="#br0" timeOffset="-126831.383">845 1048 1372 0 0,'117'-31'4350'0'0,"22"-86"-3353"0"0,-140 118-993 0 0,0-1-1 0 0,0 1 1 0 0,-1-1-1 0 0,1 1 0 0 0,0-1 1 0 0,0 0-1 0 0,0 0 1 0 0,-1 1-1 0 0,1-1 1 0 0,0 0-1 0 0,0 0 0 0 0,0 0 1 0 0,-1 0-1 0 0,1 0 1 0 0,0-1-1 0 0,0 1 1 0 0,-1 0-1 0 0,1 0 0 0 0,0-1 1 0 0,0 1-1 0 0,0-1 1 0 0,0 1-1 0 0,0-1 1 0 0,0 0-1 0 0,0 1 1 0 0,0-1-1 0 0,0 0 0 0 0,0 0 1 0 0,0 1-1 0 0,0-1 1 0 0,0 0-1 0 0,0 0 1 0 0,1 0-1 0 0,-1 0 0 0 0,0 0 1 0 0,1 0-1 0 0,-1 0 1 0 0,1-1-1 0 0,-1 1 1 0 0,1 0-1 0 0,-1 0 0 0 0,1 0 1 0 0,0 0-1 0 0,0-1 1 0 0,0 1-1 0 0,-1 0 1 0 0,1 0-1 0 0,0-1 0 0 0,1 1 1 0 0,-1 0-1 0 0,0 0 1 0 0,0 0-1 0 0,0-1 1 0 0,1 1-1 0 0,-1 0 0 0 0,1 0 1 0 0,-1 0-1 0 0,1 0 1 0 0,-1 0-1 0 0,1-1 1 0 0,0 1-4 0 0,-19 7 87 0 0,0 1 0 0 0,0 0 0 0 0,0 2 0 0 0,1 0 0 0 0,1 1 0 0 0,-1 0 0 0 0,2 1 0 0 0,-1 1 0 0 0,2 1 0 0 0,0 0 0 0 0,0 1-1 0 0,1 1 1 0 0,1 0 0 0 0,0 0 0 0 0,1 1 0 0 0,1 0 0 0 0,-4 11-87 0 0,13-24 14 0 0,0 0 0 0 0,0 0-1 0 0,0 0 1 0 0,1 0 0 0 0,-1 0-1 0 0,1 0 1 0 0,0 0 0 0 0,0 0-1 0 0,0 0 1 0 0,1 0 0 0 0,-1 0-1 0 0,1 0 1 0 0,-1 0 0 0 0,1 0-1 0 0,0 0 1 0 0,0 0 0 0 0,0 0 0 0 0,1-1-1 0 0,-1 1 1 0 0,1 0 0 0 0,-1-1-1 0 0,1 1 1 0 0,0-1 0 0 0,0 0-1 0 0,0 1 1 0 0,0-1 0 0 0,0 0-1 0 0,1 0 1 0 0,-1 0 0 0 0,1-1-1 0 0,-1 1 1 0 0,1-1 0 0 0,0 1-1 0 0,-1-1 1 0 0,1 0 0 0 0,0 0-1 0 0,0 0 1 0 0,0 0 0 0 0,0-1-1 0 0,1 1-13 0 0,128 16-357 0 0,-110-19-268 0 0,-1-1 0 0 0,0-1 0 0 0,0-1 0 0 0,0 0 0 0 0,-1-2 0 0 0,1 0 0 0 0,-2-1 0 0 0,1-2 0 0 0,5-3 625 0 0,-1 0-1204 0 0</inkml:trace>
  <inkml:trace contextRef="#ctx0" brushRef="#br0" timeOffset="-126331.419">1231 847 1048 0 0,'38'23'3455'0'0,"-27"-7"-3081"0"0,0 0 0 0 0,-2 1 0 0 0,0 0 0 0 0,-1 1 1 0 0,-1 0-1 0 0,0 0 0 0 0,-2 1 0 0 0,0-1 0 0 0,-1 1 0 0 0,-1 0 0 0 0,-1 1 0 0 0,0-1 0 0 0,-1 13-374 0 0,-14-17 616 0 0,30-50-1055 0 0,1 2 0 0 0,2 0 0 0 0,2 1 0 0 0,0 1 1 0 0,2 1-1 0 0,2 1 0 0 0,7-6 439 0 0,-17 18-217 0 0,10-10-276 0 0,-40 48 1043 0 0,4-11-416 0 0,1 1 0 0 0,0 1 0 0 0,0-1 0 0 0,1 2 0 0 0,0-1 1 0 0,1 1-1 0 0,1 0 0 0 0,0 1 0 0 0,1-1 0 0 0,0 1 0 0 0,1 0 0 0 0,1 0 0 0 0,0 1 0 0 0,0 4-134 0 0,3-16-7 0 0,1 0 0 0 0,-1-1 0 0 0,1 1-1 0 0,0 0 1 0 0,0 0 0 0 0,0-1-1 0 0,0 1 1 0 0,0-1 0 0 0,0 1 0 0 0,1-1-1 0 0,-1 1 1 0 0,1-1 0 0 0,0 0-1 0 0,-1 0 1 0 0,1 0 0 0 0,0 0 0 0 0,1 0-1 0 0,-1 0 1 0 0,0 0 0 0 0,0-1-1 0 0,1 1 1 0 0,-1-1 0 0 0,1 0 0 0 0,-1 1-1 0 0,1-1 1 0 0,0 0 0 0 0,-1-1-1 0 0,1 1 1 0 0,0 0 0 0 0,0-1 0 0 0,-1 0-1 0 0,1 1 1 0 0,0-1 0 0 0,0 0-1 0 0,2-1 8 0 0,97-10-1591 0 0,-13-35-2125 0 0,-62 27 2419 0 0</inkml:trace>
  <inkml:trace contextRef="#ctx0" brushRef="#br0" timeOffset="-126077.788">1948 530 840 0 0,'3'-30'3763'0'0,"1"29"-886"0"0,-3 9-2595 0 0,1 1-71 0 0,-1 0-59 0 0,15 103 1062 0 0,35 117 122 0 0,-48-220-1386 0 0,0-1 1 0 0,0 0-1 0 0,1 0 0 0 0,0 0 1 0 0,1 0-1 0 0,0 0 0 0 0,0-1 1 0 0,0 0-1 0 0,1 0 0 0 0,0-1 1 0 0,1 1-1 0 0,-1-1 1 0 0,1 0-1 0 0,0-1 0 0 0,1 0 1 0 0,-1 0-1 0 0,5 1 50 0 0,-11-5-1034 0 0,-1-1-458 0 0,13-20-2837 0 0,-21 7 3017 0 0</inkml:trace>
  <inkml:trace contextRef="#ctx0" brushRef="#br0" timeOffset="-125877.164">1794 787 2116 0 0,'78'-7'6965'0'0,"12"-11"-4718"0"0,181-73-9574 0 0,-241 76 5894 0 0,-3 0 181 0 0</inkml:trace>
  <inkml:trace contextRef="#ctx0" brushRef="#br0" timeOffset="-120143.62">9588 227 1088 0 0,'0'0'667'0'0,"0"0"27"0"0,-7-4-25 0 0,3 3-574 0 0,0-1 0 0 0,0 1 0 0 0,0 0 0 0 0,0 0 1 0 0,0 0-1 0 0,0 0 0 0 0,0 1 0 0 0,-1 0 0 0 0,1 0 0 0 0,0 0 0 0 0,0 0 0 0 0,-1 1 0 0 0,1-1 0 0 0,0 1 0 0 0,0 0 0 0 0,0 0 0 0 0,0 1 0 0 0,0-1 0 0 0,0 1 0 0 0,0 0 0 0 0,1 0 0 0 0,-1 0 0 0 0,1 1 0 0 0,-1-1 1 0 0,-2 3-96 0 0,-39 34 960 0 0,20-8-369 0 0,3 3-54 0 0,10-11-213 0 0,-40 116 1086 0 0,49-122-1264 0 0,0-1 1 0 0,1 0 0 0 0,0 1-1 0 0,1-1 1 0 0,1 1 0 0 0,1 0 0 0 0,0-1-1 0 0,2 1 1 0 0,-1-1 0 0 0,2 0-1 0 0,5 15-146 0 0,-6-20 14 0 0,1-1 1 0 0,1 0-1 0 0,0 0 0 0 0,0 0 0 0 0,0 0 0 0 0,2-1 0 0 0,-1 0 0 0 0,1 0 0 0 0,0-1 0 0 0,1 0 0 0 0,0 0 1 0 0,0-1-1 0 0,1 0 0 0 0,0 0 0 0 0,0-1 0 0 0,0 0 0 0 0,1 0 0 0 0,0-1 0 0 0,0-1 0 0 0,6 2-14 0 0,-4-2-269 0 0,0-2-1 0 0,0 0 1 0 0,0 0-1 0 0,0-1 0 0 0,0 0 1 0 0,0-1-1 0 0,0-1 1 0 0,0 0-1 0 0,0 0 0 0 0,0-1 1 0 0,10-3 269 0 0,86-52-4824 0 0,-78 30 3325 0 0</inkml:trace>
  <inkml:trace contextRef="#ctx0" brushRef="#br0" timeOffset="-119690.786">10092 241 1404 0 0,'12'11'7148'0'0,"-5"35"-6949"0"0,-6-32 415 0 0,103 357 1306 0 0,-93-282-4810 0 0,-51-70-2661 0 0,21-25 4135 0 0</inkml:trace>
  <inkml:trace contextRef="#ctx0" brushRef="#br0" timeOffset="-119380.601">10028 268 1280 0 0,'0'-3'130'0'0,"0"0"0"0"0,0 1 0 0 0,1-1 0 0 0,-1 0 0 0 0,0 0 0 0 0,1 1 0 0 0,0-1 0 0 0,-1 0 0 0 0,1 1 0 0 0,0-1 0 0 0,0 1 0 0 0,1-1 0 0 0,-1 1 0 0 0,0 0 0 0 0,1 0 0 0 0,0-1 0 0 0,-1 1 0 0 0,1 0 0 0 0,0 0 0 0 0,0 0 0 0 0,0 1 0 0 0,0-1 0 0 0,0 0 0 0 0,1 1-1 0 0,-1-1 1 0 0,0 1 0 0 0,1 0 0 0 0,-1 0 0 0 0,1 0 0 0 0,0 0 0 0 0,-1 0 0 0 0,1 1 0 0 0,0-1 0 0 0,-1 1 0 0 0,1 0 0 0 0,0-1 0 0 0,-1 1 0 0 0,1 0 0 0 0,0 1 0 0 0,0-1 0 0 0,-1 0 0 0 0,1 1 0 0 0,1 0-130 0 0,116 43 750 0 0,-66-2-424 0 0,-21-9-123 0 0,-4 1 3 0 0,-12-13-70 0 0,5 14 86 0 0,26 89 675 0 0,-44-93-636 0 0,-5-20-230 0 0,0 0 0 0 0,-1 0-1 0 0,0 0 1 0 0,0-1-1 0 0,-1 1 1 0 0,-1-1 0 0 0,0 0-1 0 0,0 0 1 0 0,-1 0 0 0 0,0 0-1 0 0,-1-1 1 0 0,0 0 0 0 0,-1 0-1 0 0,0-1 1 0 0,0 1 0 0 0,0-2-1 0 0,-1 1 1 0 0,0-1 0 0 0,-1 0-1 0 0,0-1 1 0 0,0 1 0 0 0,0-2-1 0 0,-1 0 1 0 0,0 0-1 0 0,0 0 1 0 0,0-1 0 0 0,0-1-1 0 0,-1 0 1 0 0,1 0 0 0 0,-1-1-1 0 0,0-1 1 0 0,-1 1-31 0 0,7-2-224 0 0,-1 0 1 0 0,1 0-1 0 0,-1 0 1 0 0,1-1-1 0 0,-1 0 1 0 0,1 0-1 0 0,0 0 1 0 0,-1-1-1 0 0,1 0 1 0 0,0 0-1 0 0,0 0 1 0 0,0-1-1 0 0,0 1 1 0 0,0-1-1 0 0,1 0 1 0 0,-1-1-1 0 0,1 1 1 0 0,0-1-1 0 0,0 0 1 0 0,0 0-1 0 0,0 0 1 0 0,1 0-1 0 0,0-1 1 0 0,0 1-1 0 0,0-1 1 0 0,0 0-1 0 0,1 0 1 0 0,0 0-1 0 0,0 0 1 0 0,0 0-1 0 0,0-1 0 0 0,1 1 1 0 0,0-2 223 0 0,-5-30-1299 0 0</inkml:trace>
  <inkml:trace contextRef="#ctx0" brushRef="#br0" timeOffset="-119100.114">10569 254 1860 0 0,'41'90'4717'0'0,"4"78"-2089"0"0,29 93-2205 0 0,-74-260-547 0 0,1-1 0 0 0,-1 1 0 0 0,0 0 0 0 0,0 0 0 0 0,1 0 0 0 0,-1-1 0 0 0,0 1 0 0 0,0 0 0 0 0,0 0 0 0 0,0 0 0 0 0,0-1 0 0 0,0 1 0 0 0,0 0 0 0 0,0 0 0 0 0,0 0 0 0 0,0-1 0 0 0,-1 1 0 0 0,1 0 0 0 0,0 0 0 0 0,0-1 0 0 0,-1 1 0 0 0,1 0 0 0 0,-1 0 0 0 0,1-1 0 0 0,0 1 0 0 0,-1 0 0 0 0,0-1 0 0 0,1 1 0 0 0,-1-1 0 0 0,1 1-1 0 0,-1-1 1 0 0,1 1 0 0 0,-1-1 0 0 0,0 1 0 0 0,0-1 0 0 0,1 1 0 0 0,-1-1 0 0 0,0 0 0 0 0,0 1 0 0 0,1-1 0 0 0,-1 0 0 0 0,0 0 0 0 0,0 0 0 0 0,1 0 0 0 0,-1 1 0 0 0,0-1 0 0 0,0 0 0 0 0,0 0 0 0 0,0-1 0 0 0,1 1 0 0 0,-1 0 0 0 0,0 0 0 0 0,0 0 124 0 0,-15-4-1475 0 0</inkml:trace>
  <inkml:trace contextRef="#ctx0" brushRef="#br0" timeOffset="-118835.65">10609 239 2292 0 0,'92'-90'6164'0'0,"-78"83"-5992"0"0,0 0 0 0 0,1 1 1 0 0,0 1-1 0 0,0 0 0 0 0,0 1 0 0 0,0 1 0 0 0,1 0 0 0 0,-1 1 0 0 0,1 1 0 0 0,-1 0 0 0 0,5 2-172 0 0,66 27-1353 0 0,-48 16-2587 0 0,-41-22 1420 0 0,-19 7 1288 0 0</inkml:trace>
  <inkml:trace contextRef="#ctx0" brushRef="#br0" timeOffset="-118567.304">10667 520 1768 0 0,'5'4'1160'0'0,"1"-2"-208"0"0,15-5-128 0 0,6 1-39 0 0,-9 2-193 0 0,31-12 0 0 0,-10 3-128 0 0,2-1 4 0 0,1-1-320 0 0,1-1-172 0 0,2 2 0 0 0,-5 1-1136 0 0,2-2 76 0 0,-2 2 83 0 0,-5-1-319 0 0,-2 1 28 0 0</inkml:trace>
  <inkml:trace contextRef="#ctx0" brushRef="#br0" timeOffset="-117442.906">162 1859 1520 0 0,'-3'0'760'0'0,"-82"-31"2545"0"0,189 46-1601 0 0,427-27-767 0 0,604-8 18 0 0,-763 22-500 0 0,761-26 337 0 0,786-118-398 0 0,-176 8-348 0 0,2022-171 152 0 0,-2897 217 1268 0 0,20-41-1466 0 0,-750 85-3219 0 0,-139 38 1623 0 0,-58-58-2957 0 0,26 44 3425 0 0</inkml:trace>
  <inkml:trace contextRef="#ctx0" brushRef="#br0" timeOffset="-116452.148">11736 322 1288 0 0,'-36'-32'3555'0'0,"-79"71"-2171"0"0,6 68-412 0 0,79-14-256 0 0,30-89-691 0 0,1 0 0 0 0,-1-1 1 0 0,1 1-1 0 0,0-1 1 0 0,0 1-1 0 0,0-1 0 0 0,0 1 1 0 0,1-1-1 0 0,-1 0 0 0 0,1 0 1 0 0,0 0-1 0 0,0 0 1 0 0,0 0-1 0 0,0 0 0 0 0,0 0 1 0 0,1 0-1 0 0,-1-1 1 0 0,1 1-1 0 0,0-1 0 0 0,0 0 1 0 0,0 0-1 0 0,0 0 0 0 0,0 0 1 0 0,0-1-1 0 0,0 1 1 0 0,1-1-1 0 0,-1 0 0 0 0,1 0 1 0 0,-1 0-1 0 0,1 0 0 0 0,0 0-25 0 0,113 10 258 0 0,-95-11-366 0 0,-1-1-1 0 0,1-1 1 0 0,-1-1-1 0 0,0 0 0 0 0,0-2 1 0 0,0-1-1 0 0,0 0 0 0 0,-1-2 1 0 0,0 0-1 0 0,-1-1 1 0 0,1-1-1 0 0,-2-1 0 0 0,0-1 1 0 0,4-3 108 0 0,-20 13-29 0 0,1 0 0 0 0,-1 1 1 0 0,0-1-1 0 0,0 0 0 0 0,0 0 1 0 0,0-1-1 0 0,-1 1 0 0 0,1 0 1 0 0,-1-1-1 0 0,1 1 0 0 0,-1 0 0 0 0,0-1 1 0 0,0 0-1 0 0,0 1 0 0 0,0-1 1 0 0,0 0-1 0 0,0 0 0 0 0,-1 1 1 0 0,0-1-1 0 0,1 0 0 0 0,-1 0 1 0 0,0 0-1 0 0,0 1 0 0 0,-1-1 1 0 0,1 0-1 0 0,0 0 0 0 0,-1 0 1 0 0,0 1-1 0 0,0-1 0 0 0,0 0 1 0 0,0 1-1 0 0,0-1 0 0 0,0 1 0 0 0,-1-1 1 0 0,1 1-1 0 0,-1-1 0 0 0,1 1 1 0 0,-1 0-1 0 0,0 0 0 0 0,0 0 1 0 0,0 0-1 0 0,0 0 0 0 0,-1 1 1 0 0,1-1-1 0 0,0 0 0 0 0,-1 1 1 0 0,-1-1 28 0 0,-14-7 25 0 0,0 1 1 0 0,-1 1-1 0 0,1 1 1 0 0,-1 1-1 0 0,0 0 1 0 0,-1 2-1 0 0,1 0 1 0 0,-1 1 0 0 0,-9 1-26 0 0,-79-14 530 0 0,241-26-1760 0 0,-58 25 961 0 0,-38 10 195 0 0,0-2 0 0 0,0-2 0 0 0,-1-1 0 0 0,0-2 0 0 0,0-1 0 0 0,-2-2 0 0 0,30-18 74 0 0,-62 33 63 0 0,0 0 1 0 0,0 0 0 0 0,0 0-1 0 0,0-1 1 0 0,0 1 0 0 0,0-1 0 0 0,0 1-1 0 0,0-1 1 0 0,-1 0 0 0 0,1 1-1 0 0,-1-1 1 0 0,1 0 0 0 0,-1 0-1 0 0,0 0 1 0 0,0 0 0 0 0,0-1-1 0 0,0 1 1 0 0,0 0 0 0 0,0 0-1 0 0,-1-1 1 0 0,1 1 0 0 0,-1 0-1 0 0,1-1 1 0 0,-1 1 0 0 0,0 0-1 0 0,0-1 1 0 0,0 1 0 0 0,0 0-1 0 0,-1-1 1 0 0,1 1 0 0 0,-1 0-1 0 0,1-1 1 0 0,-1 1 0 0 0,0 0 0 0 0,0 0-1 0 0,0-1 1 0 0,0 1 0 0 0,0 0-1 0 0,0 0 1 0 0,0 0 0 0 0,-1 0-1 0 0,1 1 1 0 0,-1-1 0 0 0,0 0-1 0 0,1 0 1 0 0,-1 1 0 0 0,0-1-1 0 0,0 1 1 0 0,0 0 0 0 0,0 0-1 0 0,0-1 1 0 0,0 1 0 0 0,-1 1-1 0 0,1-1 1 0 0,-2-1-64 0 0,1 0 56 0 0,1 1 0 0 0,-1-1 0 0 0,0 0 0 0 0,0 1 0 0 0,1-1 0 0 0,-1 1 1 0 0,0 0-1 0 0,-1 0 0 0 0,1 0 0 0 0,0 0 0 0 0,0 1 0 0 0,0-1 0 0 0,0 1 0 0 0,-1 0 0 0 0,1 0 0 0 0,0 0 0 0 0,0 0 0 0 0,-1 1 0 0 0,1-1 0 0 0,0 1 0 0 0,0 0 0 0 0,0 0 0 0 0,0 0 0 0 0,0 0 1 0 0,0 0-1 0 0,0 1 0 0 0,0-1 0 0 0,0 1 0 0 0,1 0 0 0 0,-1 0 0 0 0,1 0 0 0 0,-1 0 0 0 0,1 1 0 0 0,0-1 0 0 0,0 0 0 0 0,0 1 0 0 0,0 0 0 0 0,0 0-56 0 0,-46 103 802 0 0,34-26-291 0 0,11-21-151 0 0,2-25-173 0 0,2 17 57 0 0,17 120 304 0 0,-12-128-462 0 0,94 423-1008 0 0,-101-476-5006 0 0,-4-44 1968 0 0,5 26 2646 0 0</inkml:trace>
  <inkml:trace contextRef="#ctx0" brushRef="#br0" timeOffset="-116093.796">12830 200 848 0 0,'0'0'9054'0'0,"-35"37"-8428"0"0,-4 19-120 0 0,15-16-231 0 0,-20 57 73 0 0,24-37-73 0 0,-5 33-19 0 0,-14 45-885 0 0,2-49-953 0 0,7-44-774 0 0,1-28-2189 0 0,20-17 3177 0 0</inkml:trace>
  <inkml:trace contextRef="#ctx0" brushRef="#br0" timeOffset="-115829.243">12421 352 1452 0 0,'4'-10'3407'0'0,"6"-1"1640"0"0,12 26-4277 0 0,11 14-339 0 0,-10-10-192 0 0,-8-7-117 0 0,-6-4-51 0 0,7 4 30 0 0,88 67 427 0 0,72 57-1061 0 0,-64-40-2802 0 0,-43-41-2404 0 0,-62-51 4434 0 0</inkml:trace>
  <inkml:trace contextRef="#ctx0" brushRef="#br0" timeOffset="-111366.74">1805 3100 1060 0 0,'2'-2'364'0'0,"22"-22"4136"0"0,-38 17-1038 0 0,-4 14-3300 0 0,-1 1 0 0 0,1 1 0 0 0,1 1 0 0 0,0 0 0 0 0,0 1 0 0 0,1 1 0 0 0,0 1 0 0 0,1 0 0 0 0,1 1 0 0 0,0 0 0 0 0,0 1 0 0 0,2 1 0 0 0,-4 5-162 0 0,10-13 23 0 0,1 1 1 0 0,0-1-1 0 0,0 1 0 0 0,0-1 1 0 0,1 1-1 0 0,0 1 0 0 0,1-1 0 0 0,0 0 1 0 0,1 1-1 0 0,0 0 0 0 0,0-1 0 0 0,1 1 1 0 0,0 0-1 0 0,1 0 0 0 0,0 0 1 0 0,0 0-1 0 0,1 0 0 0 0,1-1 0 0 0,-1 1 1 0 0,2 0-1 0 0,-1-1 0 0 0,1 1 0 0 0,1-1 1 0 0,0 0-1 0 0,0 0 0 0 0,1 0 1 0 0,0-1-1 0 0,1 1-23 0 0,1 1-128 0 0,1 0 0 0 0,1-1 0 0 0,0 0 0 0 0,0 0 0 0 0,0-1 0 0 0,1-1 1 0 0,1 1-1 0 0,-1-1 0 0 0,1-1 0 0 0,0 0 0 0 0,1-1 0 0 0,-1 0 0 0 0,5 1 128 0 0,162 20-7373 0 0,-148-26 6085 0 0</inkml:trace>
  <inkml:trace contextRef="#ctx0" brushRef="#br0" timeOffset="-110992.17">1964 3210 1048 0 0,'5'-18'4796'0'0,"39"6"-3681"0"0,-35 11-1029 0 0,1 0 0 0 0,0 0 0 0 0,0 1 0 0 0,0 1 1 0 0,0 0-1 0 0,0 0 0 0 0,-1 1 0 0 0,1 0 0 0 0,0 0 0 0 0,-1 1 1 0 0,0 1-1 0 0,0-1 0 0 0,0 1 0 0 0,0 1 0 0 0,0 0 1 0 0,-1 0-1 0 0,0 1 0 0 0,0 0 0 0 0,0 0 0 0 0,-1 1 0 0 0,0 0 1 0 0,0 0-1 0 0,-1 1 0 0 0,0 0 0 0 0,0 0 0 0 0,-1 0 0 0 0,0 0 1 0 0,0 1-1 0 0,-1 0 0 0 0,0 0 0 0 0,-1 1 0 0 0,0-1 1 0 0,0 1-1 0 0,-1-1 0 0 0,0 6-86 0 0,-4-8 83 0 0,0 0-1 0 0,-1 1 1 0 0,-1-1 0 0 0,1 0 0 0 0,-1 0 0 0 0,0-1-1 0 0,0 1 1 0 0,-1-1 0 0 0,0 0 0 0 0,0 0 0 0 0,-1 0-1 0 0,1-1 1 0 0,-1 0 0 0 0,0 0 0 0 0,-1 0 0 0 0,1-1-1 0 0,-4 2-82 0 0,-3 3-66 0 0,-1 0-1 0 0,0-1 1 0 0,-1-1-1 0 0,0 0 1 0 0,0-1-1 0 0,-1 0 1 0 0,1-1-1 0 0,-1-1 1 0 0,0-1-1 0 0,-12 2 67 0 0,26-5-133 0 0,0 0-1 0 0,0-1 1 0 0,0 1-1 0 0,0 0 1 0 0,0-1-1 0 0,0 1 1 0 0,1-1-1 0 0,-1 1 1 0 0,0-1-1 0 0,0 0 1 0 0,0 0 0 0 0,0 0-1 0 0,1 0 1 0 0,-1 0-1 0 0,0 0 1 0 0,1-1-1 0 0,-1 1 1 0 0,1 0-1 0 0,0-1 1 0 0,-1 1-1 0 0,1-1 1 0 0,0 0 0 0 0,0 1-1 0 0,0-1 1 0 0,0 0-1 0 0,0 0 1 0 0,0 1-1 0 0,1-1 1 0 0,-1 0-1 0 0,0 0 1 0 0,1 0-1 0 0,0 0 1 0 0,-1 0 0 0 0,1 0-1 0 0,0 0 1 0 0,0 0-1 0 0,0 0 1 0 0,0 0-1 0 0,1 0 1 0 0,-1 0-1 0 0,0 0 1 0 0,1 0-1 0 0,-1 0 1 0 0,1 0 0 0 0,0 0-1 0 0,0 0 1 0 0,0 1-1 0 0,0-1 1 0 0,0 0-1 0 0,0 1 1 0 0,0-1-1 0 0,0 0 1 0 0,1 1-1 0 0,-1 0 1 0 0,2-2 133 0 0,12-18-1233 0 0</inkml:trace>
  <inkml:trace contextRef="#ctx0" brushRef="#br0" timeOffset="-110693.21">2402 3099 1592 0 0,'-8'2'4183'0'0,"-16"10"-3189"0"0,15-7-863 0 0,1 1 0 0 0,-1 1 0 0 0,1-1 0 0 0,0 1 0 0 0,1 1 0 0 0,0-1 0 0 0,0 1 0 0 0,1 1 0 0 0,0-1 0 0 0,0 1 0 0 0,1 0 0 0 0,0 0 0 0 0,0 1 0 0 0,1-1 0 0 0,1 1 0 0 0,-1 0 0 0 0,2 0-1 0 0,-1 0 1 0 0,2 1 0 0 0,-1-1 0 0 0,1 1 0 0 0,1-1 0 0 0,0 0 0 0 0,0 1 0 0 0,1-1 0 0 0,0 1 0 0 0,1-1 0 0 0,0 0 0 0 0,1 2-131 0 0,1-4-18 0 0,-1 0 1 0 0,2 0-1 0 0,-1-1 1 0 0,1 1-1 0 0,0-1 0 0 0,0 0 1 0 0,1 0-1 0 0,0-1 0 0 0,0 0 1 0 0,0 0-1 0 0,1 0 1 0 0,0-1-1 0 0,0 0 0 0 0,1 0 1 0 0,-1-1-1 0 0,1 0 1 0 0,2 1 16 0 0,91 16-4604 0 0,-46-41 1947 0 0,-34 5 1378 0 0</inkml:trace>
  <inkml:trace contextRef="#ctx0" brushRef="#br0" timeOffset="-110428.509">2717 2992 1772 0 0,'10'3'273'0'0,"-1"0"0"0"0,0 1 0 0 0,-1 0 0 0 0,1 1 0 0 0,-1 0 0 0 0,0 0 0 0 0,0 1 0 0 0,0-1-1 0 0,-1 2 1 0 0,0-1 0 0 0,0 1 0 0 0,-1 0 0 0 0,0 1 0 0 0,0 0 0 0 0,0-1 0 0 0,-1 2 0 0 0,0-1 0 0 0,-1 1 0 0 0,0-1 0 0 0,0 1 0 0 0,-1 0-1 0 0,0 1 1 0 0,0 1-273 0 0,4 11 254 0 0,-1 0-1 0 0,0 1 1 0 0,-2 0-1 0 0,0 0 1 0 0,-2 0-1 0 0,0 0 1 0 0,-2 1-1 0 0,0-1 1 0 0,-2 0-1 0 0,-1 0 1 0 0,0 1-1 0 0,-2-2 1 0 0,-1 1-1 0 0,0-1 1 0 0,-3 3-254 0 0,2-5-49 0 0,-2 0-1 0 0,0 0 1 0 0,-2-1 0 0 0,0 0 0 0 0,-1-1-1 0 0,-1 0 1 0 0,0-1 0 0 0,-1-1 0 0 0,-1 0-1 0 0,-1-1 1 0 0,0 0 0 0 0,-1-1-1 0 0,-1-1 1 0 0,0-1 0 0 0,0 0 0 0 0,-7 1 49 0 0,17-9-437 0 0,0 0 1 0 0,-1-1 0 0 0,0 0 0 0 0,0 0 0 0 0,0-1-1 0 0,0-1 1 0 0,0 1 0 0 0,0-1 0 0 0,0-1 0 0 0,0 0-1 0 0,-1 0 1 0 0,1-1 0 0 0,0 0 0 0 0,0 0-1 0 0,0-1 1 0 0,0 0 0 0 0,0-1 0 0 0,0 0 0 0 0,-4-2 436 0 0,-12-13-1132 0 0</inkml:trace>
  <inkml:trace contextRef="#ctx0" brushRef="#br0" timeOffset="-113459.572">103 3115 1112 0 0,'0'0'391'0'0,"0"0"23"0"0,13 0 54 0 0,-4 4 7710 0 0,-6 0-8157 0 0,0-1 0 0 0,0 1 0 0 0,-1 0-1 0 0,1 1 1 0 0,-1-1 0 0 0,0 0 0 0 0,-1 0 0 0 0,1 1 0 0 0,-1-1 0 0 0,1 1-1 0 0,-2 0 1 0 0,1-1 0 0 0,0 1 0 0 0,-1 0 0 0 0,0-1 0 0 0,0 1 0 0 0,0 0-1 0 0,0 0 1 0 0,-2 2-21 0 0,2-5 3 0 0,22 638 1093 0 0,-17-483-849 0 0,-5-157-358 0 0,-1 1 0 0 0,0-1 0 0 0,0 0 1 0 0,1 0-1 0 0,-1 0 0 0 0,0 1 0 0 0,0-1 0 0 0,1 0 0 0 0,-1 0 0 0 0,0 0 0 0 0,0-1 0 0 0,0 1 1 0 0,1 0-1 0 0,-1 0 0 0 0,0 0 0 0 0,0 0 0 0 0,0-1 0 0 0,1 1 0 0 0,-1 0 0 0 0,0-1 1 0 0,1 1-1 0 0,-1-1 0 0 0,0 1 0 0 0,1-1 0 0 0,-1 1 0 0 0,1-1 0 0 0,-1 1 0 0 0,0-1 0 0 0,1 1 1 0 0,-1-1-1 0 0,1 0 0 0 0,0 1 0 0 0,-1-1 0 0 0,1 0 0 0 0,0 0 0 0 0,-1 1 0 0 0,1-1 0 0 0,0 0 1 0 0,0 0-1 0 0,-1 1 0 0 0,1-1 0 0 0,0 0 0 0 0,0 0 0 0 0,0 0 0 0 0,0 1 0 0 0,0-1 0 0 0,0 0 1 0 0,0 0-1 0 0,1 0 0 0 0,-1 1 0 0 0,0-1 0 0 0,0 0 0 0 0,0 0 0 0 0,1 0 111 0 0,-9-45-2677 0 0,4 20 1373 0 0</inkml:trace>
  <inkml:trace contextRef="#ctx0" brushRef="#br0" timeOffset="-113068.029">149 3213 2420 0 0,'-21'-58'6983'0'0,"51"-23"-4868"0"0,-11 66-2044 0 0,0 0 0 0 0,0 2 0 0 0,2 0 0 0 0,0 1 0 0 0,0 1 0 0 0,1 1 0 0 0,0 0 0 0 0,1 2 0 0 0,0 1 0 0 0,0 1 0 0 0,0 1 0 0 0,1 1 0 0 0,0 0 0 0 0,0 2 0 0 0,0 1 0 0 0,0 2 0 0 0,17 1-71 0 0,24 20-627 0 0,-50 11-2660 0 0,-70 24-2232 0 0,33-41 4267 0 0</inkml:trace>
  <inkml:trace contextRef="#ctx0" brushRef="#br0" timeOffset="-112753.954">56 3658 1068 0 0,'25'28'4797'0'0,"48"-23"-2846"0"0,-59-5-1210 0 0,309-37 2373 0 0,-156 28-3065 0 0,-178 16-4782 0 0,-8-9 1231 0 0,11 1 2357 0 0</inkml:trace>
  <inkml:trace contextRef="#ctx0" brushRef="#br0" timeOffset="-112284.562">857 3808 2468 0 0,'8'-3'3100'0'0,"-10"6"-484"0"0,-3 1-2493 0 0,-32 34 533 0 0,1 1 1 0 0,2 1-1 0 0,1 2 0 0 0,3 2 0 0 0,2 0 0 0 0,-7 17-656 0 0,16-24 5 0 0,-9 13-565 0 0,3-21-3159 0 0,25-28 3048 0 0,0-1 60 0 0,-34-19-3405 0 0,23 4 2568 0 0</inkml:trace>
  <inkml:trace contextRef="#ctx0" brushRef="#br0" timeOffset="-112019.58">469 3930 1600 0 0,'2'-43'7784'0'0,"37"42"-5666"0"0,10 22-1793 0 0,-1 2 0 0 0,-1 3 0 0 0,-2 1 0 0 0,-1 2 0 0 0,35 30-325 0 0,107 97-1810 0 0,-169-142 1351 0 0,19 34-4889 0 0,-34-46 2820 0 0,-7-6 1314 0 0</inkml:trace>
  <inkml:trace contextRef="#ctx0" brushRef="#br0" timeOffset="-104376.097">3758 3214 888 0 0,'0'0'205'0'0,"0"0"-12"0"0,0 0 40 0 0,0 0-14 0 0,0 0 15 0 0,0 0-10 0 0,0 0-40 0 0,0 0 94 0 0,0 0 4 0 0,0 0-66 0 0,0 0-6 0 0,0 0-29 0 0,0 0-40 0 0,0 0 5 0 0,0 0 4 0 0,0 0-24 0 0,0 0-45 0 0,0 0-16 0 0,0 0-5 0 0,0 0 20 0 0,0 0 108 0 0,0 0 76 0 0,0 0-28 0 0,0 0-56 0 0,0 0-12 0 0,0 0 0 0 0,0 0-13 0 0,0 0-36 0 0,0 0 2 0 0,0 0-27 0 0,0 0 24 0 0,0 0-2 0 0,0 0-28 0 0,0 0-6 0 0,0 0 62 0 0,0 0-49 0 0,0 0-18 0 0,0 0 25 0 0,0 0-92 0 0,0 0 56 0 0,0 0-4 0 0,0 0-7 0 0,0 0 40 0 0,0 0-2 0 0,0 0-26 0 0,0 0-19 0 0,0 0 38 0 0,0 0 10 0 0,0 0-36 0 0,0 0 63 0 0,0 0-2 0 0,0 0-19 0 0,0 0 6 0 0,0 0 0 0 0,0 0 13 0 0,0 0 0 0 0,0 0-47 0 0,0 0 26 0 0,0 0-6 0 0,0 0-34 0 0,0 0 40 0 0,0 0 9 0 0,0 0-10 0 0,0 0-4 0 0,0 0-7 0 0,0 0-19 0 0,0 0 5 0 0,0 0 23 0 0,0 0-53 0 0,0 0 0 0 0,0 0-22 0 0,0 0 11 0 0,0 0 19 0 0,0 0 18 0 0,0 0-22 0 0,0 0 19 0 0,0 0 29 0 0,0 0-56 0 0,0 0-14 0 0,0 0 36 0 0,0 0 18 0 0,0 0 0 0 0,0 0-6 0 0,0 0 2 0 0,0 0 2 0 0,0 0-2 0 0,0 0 2 0 0,0 0-25 0 0,0 0-10 0 0,0 0 15 0 0,0 0-6 0 0,0 0-40 0 0,0 0-23 0 0,0 0 25 0 0,0 0 3 0 0,0 0 16 0 0,0 0 12 0 0,0 0-26 0 0,0 0-30 0 0,0 0-29 0 0,0 0 10 0 0,6-1 44 0 0,417-59 309 0 0,-166 35-364 0 0,-223 22-764 0 0,-43 11-6133 0 0,-13-2 5589 0 0</inkml:trace>
  <inkml:trace contextRef="#ctx0" brushRef="#br0" timeOffset="-104022.009">3943 3495 1780 0 0,'1'2'117'0'0,"0"0"0"0"0,0 0 1 0 0,0 0-1 0 0,0 0 0 0 0,0 0 0 0 0,0 0 0 0 0,0 0 0 0 0,1-1 1 0 0,-1 1-1 0 0,1 0 0 0 0,-1-1 0 0 0,1 1 0 0 0,0-1 0 0 0,-1 0 1 0 0,1 1-1 0 0,0-1 0 0 0,0 0 0 0 0,0 0 0 0 0,0 0 0 0 0,0 0 1 0 0,0 0-1 0 0,0-1 0 0 0,1 1 0 0 0,-1-1 0 0 0,0 1 0 0 0,0-1 0 0 0,1 0 1 0 0,-1 0-1 0 0,0 0 0 0 0,0 0 0 0 0,0 0 0 0 0,2-1-117 0 0,-1 2 149 0 0,334-12 2312 0 0,-13 2-1312 0 0,-242-1-755 0 0,-80 10-478 0 0,7-2-1617 0 0,9-22-3360 0 0,-17 20 3849 0 0</inkml:trace>
  <inkml:trace contextRef="#ctx0" brushRef="#br0" timeOffset="-100777.968">6105 2555 868 0 0,'0'0'735'0'0,"4"-18"1516"0"0,-2 17-2183 0 0,-1 0 1 0 0,1-1-1 0 0,-1 1 1 0 0,0-1 0 0 0,1 1-1 0 0,-1-1 1 0 0,0 1-1 0 0,0-1 1 0 0,0 0-1 0 0,0 1 1 0 0,0-1-1 0 0,-1 0 1 0 0,1 0 0 0 0,0 0-1 0 0,-1 0 1 0 0,1 1-1 0 0,-1-1 1 0 0,0 0-1 0 0,0 0 1 0 0,0 0 0 0 0,0 0-1 0 0,0 0 1 0 0,0 0-1 0 0,0 0 1 0 0,0 0-1 0 0,-1 0 1 0 0,1 0-1 0 0,-1 0 1 0 0,0 1 0 0 0,1-1-1 0 0,-1 0 1 0 0,0 0-1 0 0,0 1 1 0 0,0-1-1 0 0,0 0 1 0 0,0 1 0 0 0,-1-1-1 0 0,1 1 1 0 0,0-1-1 0 0,-1 1 1 0 0,1 0-1 0 0,-1 0 1 0 0,0 0 0 0 0,1 0-1 0 0,-1 0 1 0 0,0 0-1 0 0,1 0 1 0 0,-1 0-1 0 0,-1 0-68 0 0,-3-2 33 0 0,-1 0 0 0 0,0 0 0 0 0,0 1 0 0 0,0 0 1 0 0,0 0-1 0 0,0 0 0 0 0,0 1 0 0 0,-1 0 0 0 0,1 1 0 0 0,0-1 0 0 0,-1 2 0 0 0,1-1 0 0 0,0 1 0 0 0,-1 0 0 0 0,1 0 0 0 0,0 1 0 0 0,0 0 0 0 0,0 0 0 0 0,0 1 0 0 0,0 0 0 0 0,1 0 0 0 0,-1 0 0 0 0,1 1 0 0 0,0 0 0 0 0,0 0 0 0 0,0 1 0 0 0,0 0 0 0 0,1 0 0 0 0,-1 0-33 0 0,-5 8 61 0 0,-1 0-1 0 0,2 0 1 0 0,0 1-1 0 0,0 0 1 0 0,2 1-1 0 0,-1 0 0 0 0,2 1 1 0 0,0-1-1 0 0,1 1 1 0 0,1 1-1 0 0,-4 14-60 0 0,3 39 255 0 0,2 1-1 0 0,3-1 0 0 0,4 1 1 0 0,2-1-1 0 0,4 0 1 0 0,3 0-1 0 0,2-1 0 0 0,4-1 1 0 0,22 56-255 0 0,-25-75 239 0 0,-3 0-1 0 0,-1 1 1 0 0,-3 0 0 0 0,-2 1 0 0 0,-2 19-239 0 0,-4-63 4 0 0,-1 0 0 0 0,0 0 0 0 0,0 0 0 0 0,0 0 0 0 0,-1-1 0 0 0,0 1 0 0 0,-1 0 0 0 0,1-1 0 0 0,-1 1 0 0 0,-1-1 0 0 0,1 0 0 0 0,-1 0 0 0 0,0 0 0 0 0,0-1-1 0 0,-1 1 1 0 0,0-1 0 0 0,0 0 0 0 0,0 0 0 0 0,0-1 0 0 0,-1 0 0 0 0,0 1 0 0 0,0-2 0 0 0,-1 2-4 0 0,3-3-169 0 0,-1-1-1 0 0,1 1 1 0 0,0 0 0 0 0,0-1-1 0 0,-1 0 1 0 0,1 0-1 0 0,-1-1 1 0 0,1 1 0 0 0,-1-1-1 0 0,1 0 1 0 0,-1 0-1 0 0,1 0 1 0 0,-1-1 0 0 0,1 0-1 0 0,-1 1 1 0 0,1-2-1 0 0,0 1 1 0 0,-1 0-1 0 0,1-1 1 0 0,0 0 0 0 0,0 0-1 0 0,0 0 1 0 0,0 0-1 0 0,0-1 170 0 0,-62-76-5932 0 0,55 60 4647 0 0</inkml:trace>
  <inkml:trace contextRef="#ctx0" brushRef="#br0" timeOffset="-99035.617">6321 2338 1100 0 0,'-1'0'114'0'0,"-1"0"-1"0"0,1-1 1 0 0,0 1 0 0 0,-1-1-1 0 0,1 1 1 0 0,0-1 0 0 0,0 1-1 0 0,-1-1 1 0 0,1 0 0 0 0,0 1-1 0 0,0-1 1 0 0,0 0 0 0 0,0 0-1 0 0,0 0 1 0 0,0 0 0 0 0,0 0-1 0 0,0 0 1 0 0,0 0 0 0 0,0 0-1 0 0,1 0 1 0 0,-1 0 0 0 0,0-1-1 0 0,1 1 1 0 0,-1 0 0 0 0,1 0-1 0 0,0-1 1 0 0,-1 1 0 0 0,1 0-1 0 0,0-1 1 0 0,0 1 0 0 0,-1-1-1 0 0,1 1 1 0 0,0 0 0 0 0,1-1-1 0 0,-1 1 1 0 0,0 0 0 0 0,0-1-1 0 0,0 1 1 0 0,1 0 0 0 0,-1-1-1 0 0,1 1 1 0 0,-1 0 0 0 0,1 0-1 0 0,-1-1 1 0 0,1 1 0 0 0,0 0-1 0 0,0 0 1 0 0,0 0-1 0 0,-1 0 1 0 0,1 0 0 0 0,0 0-1 0 0,0 0 1 0 0,0 0 0 0 0,1 0-1 0 0,-1 1 1 0 0,0-1 0 0 0,0 0-1 0 0,0 1 1 0 0,1-1 0 0 0,-1 0-1 0 0,0 1 1 0 0,0 0 0 0 0,1-1-114 0 0,6 1 43 0 0,1 0 1 0 0,-1 1-1 0 0,0 0 1 0 0,0 0-1 0 0,1 1 1 0 0,-1 0-1 0 0,0 1 1 0 0,-1-1-1 0 0,1 2 1 0 0,0-1-1 0 0,-1 1 1 0 0,0 0-1 0 0,0 0 1 0 0,0 1-1 0 0,0 0 1 0 0,-1 0-1 0 0,1 1 1 0 0,-2 0 0 0 0,1 0-1 0 0,0 0 1 0 0,-1 1-1 0 0,0 0 1 0 0,-1-1-1 0 0,0 2 1 0 0,0-1-1 0 0,0 1 1 0 0,-1-1-1 0 0,0 1 1 0 0,-1 0-1 0 0,1 0 1 0 0,-1 0-1 0 0,-1 0 1 0 0,0 0-1 0 0,0 5-43 0 0,-4-1 64 0 0,-1-1-1 0 0,0 1 1 0 0,-1-1-1 0 0,-1 0 1 0 0,0-1-1 0 0,0 1 1 0 0,-1-1-1 0 0,0 0 1 0 0,-1-1-1 0 0,0 1 1 0 0,0-2 0 0 0,-1 1-1 0 0,0-1 1 0 0,-1-1-1 0 0,1 1 1 0 0,-2-2-1 0 0,1 1 1 0 0,-8 2-64 0 0,-76 45-140 0 0,92-53-201 0 0,3-8 10 0 0,1 1 1 0 0,0 0 0 0 0,1 0-1 0 0,0 1 1 0 0,-1-1-1 0 0,2 1 1 0 0,-1-1-1 0 0,1 1 1 0 0,-1 0-1 0 0,2 0 1 0 0,-1 0-1 0 0,0 1 1 0 0,1 0-1 0 0,0 0 1 0 0,0 0-1 0 0,0 0 1 0 0,0 0 330 0 0,20-16-1593 0 0,0-5 121 0 0</inkml:trace>
  <inkml:trace contextRef="#ctx0" brushRef="#br0" timeOffset="-98772.489">6715 2252 1184 0 0,'-4'0'162'0'0,"1"-1"1"0"0,-1 1-1 0 0,0 0 0 0 0,1 0 0 0 0,-1 0 1 0 0,1 0-1 0 0,-1 1 0 0 0,0-1 0 0 0,1 1 1 0 0,-1 0-1 0 0,1 0 0 0 0,0 0 0 0 0,-1 1 1 0 0,1-1-1 0 0,0 1 0 0 0,0-1 0 0 0,0 1 1 0 0,0 0-1 0 0,0 1 0 0 0,0-1 0 0 0,0 0 0 0 0,1 1 1 0 0,-2 2-163 0 0,-7 2 399 0 0,2-2-236 0 0,-1 1 0 0 0,1 0 0 0 0,1 0 0 0 0,-1 1 0 0 0,1 0 0 0 0,0 1 1 0 0,1 0-1 0 0,-1 0 0 0 0,2 0 0 0 0,-1 1 0 0 0,1 0 0 0 0,1 0 0 0 0,-1 1 0 0 0,2 0 0 0 0,-1-1 0 0 0,1 2 0 0 0,1-1 0 0 0,-2 7-163 0 0,8-11-22 0 0,0-1 0 0 0,0 1 1 0 0,1-1-1 0 0,0 0 0 0 0,0 0 0 0 0,0 0 0 0 0,0 0 0 0 0,1-1 1 0 0,0 1-1 0 0,0-1 0 0 0,0 0 0 0 0,0-1 0 0 0,1 1 0 0 0,-1-1 0 0 0,1 0 1 0 0,0-1-1 0 0,0 1 0 0 0,0-1 0 0 0,0-1 0 0 0,0 1 0 0 0,1-1 1 0 0,-1 0-1 0 0,1 0 0 0 0,-1 0 0 0 0,0-1 0 0 0,1 0 0 0 0,-1-1 1 0 0,1 1-1 0 0,0-2 22 0 0,152-10-5033 0 0,-120 2 3749 0 0</inkml:trace>
  <inkml:trace contextRef="#ctx0" brushRef="#br0" timeOffset="-98305.296">7607 2525 1664 0 0,'-3'-2'136'0'0,"0"-1"0"0"0,0 1-1 0 0,-1-1 1 0 0,1 1 0 0 0,-1 0-1 0 0,0 1 1 0 0,1-1 0 0 0,-1 0 0 0 0,0 1-1 0 0,0 0 1 0 0,0 0 0 0 0,0 0 0 0 0,0 1-1 0 0,-1-1 1 0 0,1 1 0 0 0,0 0-1 0 0,0 0 1 0 0,0 0 0 0 0,0 1 0 0 0,0-1-1 0 0,0 1 1 0 0,0 0 0 0 0,0 0-1 0 0,0 1 1 0 0,0-1 0 0 0,0 1 0 0 0,0 0-1 0 0,1 0 1 0 0,-1 0 0 0 0,1 0 0 0 0,0 1-1 0 0,-1-1 1 0 0,1 1 0 0 0,0 0-1 0 0,0 0 1 0 0,1 0 0 0 0,-3 3-136 0 0,-4 4 182 0 0,1 1 1 0 0,-1 1-1 0 0,2 0 0 0 0,-1 0 1 0 0,2 1-1 0 0,0-1 0 0 0,0 1 1 0 0,1 1-1 0 0,1-1 0 0 0,-2 9-182 0 0,0 21 458 0 0,1 0 0 0 0,3 0 0 0 0,1 0-1 0 0,2 1 1 0 0,2-1 0 0 0,2 0 0 0 0,9 34-458 0 0,64 271 1094 0 0,-62-212-2060 0 0,-16-131 861 0 0,0 0 0 0 0,0 0 0 0 0,-1-1 0 0 0,0 1 0 0 0,0 0 0 0 0,0 0 0 0 0,-1 0 0 0 0,1-1-1 0 0,-1 1 1 0 0,0-1 0 0 0,0 1 0 0 0,-1-1 0 0 0,0 0 0 0 0,1 0 0 0 0,-1 0 0 0 0,-1 0 0 0 0,1-1 0 0 0,0 1-1 0 0,-1-1 1 0 0,-1 1 105 0 0,-68 8-4662 0 0,1-41 1791 0 0,46 13 1500 0 0</inkml:trace>
  <inkml:trace contextRef="#ctx0" brushRef="#br0" timeOffset="-97945.393">7140 3369 1192 0 0,'89'-71'4830'0'0,"84"16"-3307"0"0,-140 47-1137 0 0,350-58 1037 0 0,-373 64-1661 0 0,-9 1 291 0 0,0 0 0 0 0,0 0 0 0 0,0 0 0 0 0,0 0 0 0 0,0 0 0 0 0,0 0 0 0 0,0 0 0 0 0,0 1 0 0 0,0-1 0 0 0,0 1 1 0 0,1-1-1 0 0,-1 0 0 0 0,0 1 0 0 0,0 0 0 0 0,1-1 0 0 0,-1 1 0 0 0,0 0 0 0 0,0 0 0 0 0,1 0 0 0 0,-1 0 0 0 0,0 0 1 0 0,1 0-1 0 0,-1 0 0 0 0,0 0 0 0 0,1 0 0 0 0,-1 0 0 0 0,0 1 0 0 0,0-1 0 0 0,1 1 0 0 0,-1-1 0 0 0,0 1 0 0 0,0-1 1 0 0,0 1-1 0 0,0 0 0 0 0,0-1 0 0 0,0 1 0 0 0,0 0 0 0 0,0 0 0 0 0,0 0 0 0 0,0 0 0 0 0,0 0 0 0 0,0 0 0 0 0,0 0 1 0 0,-1 0-1 0 0,1 0 0 0 0,-1 0 0 0 0,1 1 0 0 0,0-1 0 0 0,-1 0 0 0 0,0 0 0 0 0,1 1 0 0 0,-1-1 0 0 0,0 0 0 0 0,0 0 1 0 0,0 1-1 0 0,0-1 0 0 0,0 1-53 0 0,-8 22 94 0 0,1 0 1 0 0,0 1 0 0 0,2 0-1 0 0,1 0 1 0 0,1 0 0 0 0,1 0-1 0 0,1 1 1 0 0,1-1 0 0 0,2 0-1 0 0,0 2-94 0 0,0 41 97 0 0,4-25-219 0 0,1 43-1483 0 0,-38-51-2472 0 0,-19-47 4 0 0,33 2 2821 0 0</inkml:trace>
  <inkml:trace contextRef="#ctx0" brushRef="#br0" timeOffset="-97680.441">7606 3348 2480 0 0,'13'-22'5263'0'0,"31"42"-3946"0"0,-22-7-935 0 0,206 61 607 0 0,-73-43-4618 0 0,-59-23-401 0 0,-72-6 2730 0 0</inkml:trace>
  <inkml:trace contextRef="#ctx0" brushRef="#br0" timeOffset="-97182.145">8556 2615 1324 0 0,'5'-8'1696'0'0,"-5"8"-1513"0"0,0 1 0 0 0,1-1-1 0 0,-1 1 1 0 0,1-1-1 0 0,-1 1 1 0 0,1-1 0 0 0,-1 0-1 0 0,0 1 1 0 0,1-1-1 0 0,-1 0 1 0 0,1 1 0 0 0,0-1-1 0 0,-1 0 1 0 0,1 0-1 0 0,-1 0 1 0 0,1 1 0 0 0,-1-1-1 0 0,1 0 1 0 0,0 0-1 0 0,-1 0 1 0 0,1 0-1 0 0,-1 0 1 0 0,1 0 0 0 0,0 0-1 0 0,-1 0 1 0 0,1 0-1 0 0,-1 0 1 0 0,1 0 0 0 0,-1-1-1 0 0,1 1 1 0 0,0 0-1 0 0,-1 0 1 0 0,1-1 0 0 0,-1 1-1 0 0,1 0 1 0 0,-1 0-1 0 0,1-1 1 0 0,-1 1 0 0 0,1-1-183 0 0,46 333 2634 0 0,-28-248-2035 0 0,-16-75-622 0 0,0 0-1 0 0,1 0 1 0 0,0-1 0 0 0,0 0-1 0 0,1 0 1 0 0,0 0 0 0 0,1 0-1 0 0,0-1 1 0 0,0 0 0 0 0,0 0-1 0 0,1 0 1 0 0,0-1-1 0 0,0 0 1 0 0,1 0 0 0 0,-1-1-1 0 0,1 0 1 0 0,1 0 0 0 0,-1-1-1 0 0,1 0 1 0 0,-1-1 0 0 0,1 0-1 0 0,0 0 1 0 0,0-1 0 0 0,4 1 23 0 0,-10-3-254 0 0,1-1 0 0 0,-1 1 0 0 0,1-1 0 0 0,-1 0 0 0 0,1 0 0 0 0,-1 0 0 0 0,0 0 0 0 0,1 0 0 0 0,-1-1 0 0 0,0 1 0 0 0,0-1 0 0 0,0 0 0 0 0,0 0 0 0 0,0 0 1 0 0,-1-1-1 0 0,1 1 0 0 0,-1-1 0 0 0,1 1 0 0 0,-1-1 0 0 0,0 0 0 0 0,0 0 0 0 0,0 0 0 0 0,0 0 0 0 0,-1 0 0 0 0,1 0 0 0 0,-1 0 0 0 0,0-1 0 0 0,0 1 1 0 0,0 0-1 0 0,0-1 0 0 0,-1 1 0 0 0,1-1 0 0 0,-1 1 0 0 0,0-1 0 0 0,0 1 0 0 0,0-3 254 0 0,-13-20-1243 0 0,2 3 17 0 0</inkml:trace>
  <inkml:trace contextRef="#ctx0" brushRef="#br0" timeOffset="-96899.61">8516 2832 1676 0 0,'-6'-1'940'0'0,"-25"1"3639"0"0,40 7-1212 0 0,12-4-3287 0 0,-1-1 0 0 0,1-1 0 0 0,-1 0-1 0 0,1-2 1 0 0,-1 0 0 0 0,1-1 0 0 0,-1-2 0 0 0,13-3-80 0 0,95-29-3912 0 0,-52-7-278 0 0,-63 29 2887 0 0</inkml:trace>
  <inkml:trace contextRef="#ctx0" brushRef="#br0" timeOffset="-96631.968">8299 2441 1440 0 0,'-14'13'457'0'0,"1"-1"-1"0"0,1 1 1 0 0,0 1 0 0 0,1 0-1 0 0,1 1 1 0 0,0 0-1 0 0,1 0 1 0 0,0 1 0 0 0,1 1-1 0 0,1-1 1 0 0,1 1 0 0 0,0 0-1 0 0,1 1 1 0 0,1-1-1 0 0,-1 15-456 0 0,5-10 142 0 0,1 1 1 0 0,1 0-1 0 0,1-1 0 0 0,2 1 0 0 0,0-1 0 0 0,1 0 0 0 0,1-1 0 0 0,1 1 0 0 0,0-2 0 0 0,2 1 0 0 0,1-1 0 0 0,0 0 0 0 0,2-1 0 0 0,0-1 0 0 0,1 0 0 0 0,0-1 0 0 0,2 0 0 0 0,0-1 0 0 0,1-1 0 0 0,0 0 0 0 0,1-2 0 0 0,1 0 0 0 0,0-1 0 0 0,18 8-142 0 0,122 72-1757 0 0,12-43-4291 0 0,-148-51 4801 0 0,17-9 13 0 0</inkml:trace>
  <inkml:trace contextRef="#ctx0" brushRef="#br0" timeOffset="-96351.772">9188 2387 1612 0 0,'14'14'383'0'0,"-1"0"-1"0"0,-1 1 0 0 0,0 1 1 0 0,-1 0-1 0 0,-1 0 0 0 0,0 1 1 0 0,-1 0-1 0 0,-1 0 0 0 0,-1 1 1 0 0,0 0-1 0 0,-2 1 0 0 0,4 17-382 0 0,0-7 307 0 0,16 41 4 0 0,-4 0 0 0 0,-2 2 1 0 0,-4 0-1 0 0,-3 1 0 0 0,-3 0 1 0 0,-2 22-312 0 0,-21 3-819 0 0,-20-44-2683 0 0,24-48 2257 0 0,8-5 60 0 0</inkml:trace>
  <inkml:trace contextRef="#ctx0" brushRef="#br0" timeOffset="-95498.758">10092 2940 1204 0 0,'-2'-6'181'0'0,"-1"0"0"0"0,0 1 0 0 0,0 0 0 0 0,-1 0 0 0 0,0 0-1 0 0,1 0 1 0 0,-2 1 0 0 0,1-1 0 0 0,0 1 0 0 0,-1 0 0 0 0,0 0 0 0 0,0 1 0 0 0,0 0-1 0 0,-1-1 1 0 0,1 2 0 0 0,-1-1 0 0 0,1 1 0 0 0,-1-1 0 0 0,0 2 0 0 0,0-1 0 0 0,0 1 0 0 0,0 0-1 0 0,0 0 1 0 0,0 0 0 0 0,0 1 0 0 0,0 0 0 0 0,-1 0 0 0 0,1 1 0 0 0,0-1 0 0 0,0 1-1 0 0,0 1 1 0 0,0-1 0 0 0,0 1 0 0 0,1 0 0 0 0,-1 1 0 0 0,0-1 0 0 0,0 1-181 0 0,-4 3 103 0 0,0 1 0 0 0,0 0 0 0 0,0 0 0 0 0,1 1 0 0 0,0 0 1 0 0,0 0-1 0 0,1 1 0 0 0,1 0 0 0 0,-1 1 0 0 0,1 0 0 0 0,1 0 0 0 0,0 0 0 0 0,0 1 1 0 0,1 0-1 0 0,0 0 0 0 0,1 0 0 0 0,1 0 0 0 0,-1 1 0 0 0,2 0 0 0 0,0 0 0 0 0,0-1 1 0 0,1 8-104 0 0,1-16 6 0 0,0 0 1 0 0,0 0 0 0 0,1 0 0 0 0,-1 0 0 0 0,1 0-1 0 0,0 0 1 0 0,0 0 0 0 0,0 0 0 0 0,0-1 0 0 0,0 1-1 0 0,1 0 1 0 0,-1-1 0 0 0,1 1 0 0 0,0-1-1 0 0,0 1 1 0 0,0-1 0 0 0,0 0 0 0 0,0 0 0 0 0,0 0-1 0 0,1 0 1 0 0,-1 0 0 0 0,1 0 0 0 0,-1-1 0 0 0,1 1-1 0 0,-1-1 1 0 0,1 0 0 0 0,0 0 0 0 0,0 0 0 0 0,0 0-1 0 0,0 0 1 0 0,0-1 0 0 0,0 1 0 0 0,0-1-1 0 0,0 0 1 0 0,0 1 0 0 0,2-2-7 0 0,101-11-436 0 0,-89 5 357 0 0,0 0-1 0 0,-1-2 1 0 0,0 1-1 0 0,0-2 1 0 0,-1 0 0 0 0,0-1-1 0 0,-1-1 1 0 0,0 0-1 0 0,-1-1 1 0 0,-1 0-1 0 0,0-1 1 0 0,0 0-1 0 0,-1-1 1 0 0,-1 0 0 0 0,-1-1-1 0 0,0 0 1 0 0,-1-1-1 0 0,-1 1 1 0 0,0-2-1 0 0,-1 1 1 0 0,-1-1-1 0 0,-1 1 1 0 0,0-1 0 0 0,-2-1-1 0 0,1-10 80 0 0,18-241 1875 0 0,-45 195-436 0 0,0 110-964 0 0,15-8-403 0 0,1 0-1 0 0,1 0 1 0 0,1 0 0 0 0,2 1-1 0 0,1 0 1 0 0,1 0 0 0 0,1 0-1 0 0,2 0 1 0 0,1 0-1 0 0,1 0 1 0 0,1-1 0 0 0,1 1-1 0 0,2-1 1 0 0,1 0 0 0 0,1 0-1 0 0,10 20-71 0 0,-16-40-82 0 0,-1 1-1 0 0,2-1 0 0 0,-1 1 0 0 0,1-1 1 0 0,0 0-1 0 0,1-1 0 0 0,-1 1 1 0 0,2-1-1 0 0,-1 0 0 0 0,0 0 1 0 0,1 0-1 0 0,0-1 0 0 0,0 0 1 0 0,1 0-1 0 0,0-1 0 0 0,0 1 1 0 0,0-1-1 0 0,0-1 0 0 0,0 0 1 0 0,1 0-1 0 0,-1 0 0 0 0,1-1 1 0 0,0 0-1 0 0,0 0 0 0 0,0-1 1 0 0,0 0-1 0 0,0 0 0 0 0,0-1 1 0 0,0 0-1 0 0,0-1 0 0 0,0 0 1 0 0,0 0-1 0 0,0-1 0 0 0,0 1 1 0 0,0-2-1 0 0,-1 1 0 0 0,1-1 1 0 0,-1 0-1 0 0,0-1 0 0 0,0 0 1 0 0,0 0-1 0 0,0 0 0 0 0,0-1 1 0 0,-1 0-1 0 0,0 0 0 0 0,0-1 0 0 0,-1 0 1 0 0,1 0 82 0 0,11-25-39 0 0,-1 0 1 0 0,-1-1-1 0 0,-2 0 0 0 0,-2-1 1 0 0,0-1-1 0 0,-3 0 1 0 0,0 0-1 0 0,-3-1 0 0 0,0 0 1 0 0,-3-1 38 0 0,9-103 5565 0 0,-12 138-5534 0 0,1 1 1 0 0,-1-1-1 0 0,1 0 0 0 0,0 1 0 0 0,-1-1 1 0 0,1 1-1 0 0,-1 0 0 0 0,1-1 1 0 0,-1 1-1 0 0,1-1 0 0 0,-1 1 1 0 0,1 0-1 0 0,-1-1 0 0 0,0 1 1 0 0,1 0-1 0 0,-1-1 0 0 0,1 1 0 0 0,-1 0 1 0 0,0 0-1 0 0,1 0 0 0 0,-1 0 1 0 0,0 0-1 0 0,1-1 0 0 0,-1 1 1 0 0,0 0-1 0 0,1 1 0 0 0,-1-1 0 0 0,0 0 1 0 0,1 0-1 0 0,-1 0 0 0 0,0 0 1 0 0,1 0-1 0 0,-1 1 0 0 0,1-1 1 0 0,-1 0-1 0 0,0 0 0 0 0,1 1 1 0 0,-1-1-1 0 0,1 1 0 0 0,-1-1 0 0 0,1 0 1 0 0,-1 1-1 0 0,1-1 0 0 0,-1 1 1 0 0,1-1-1 0 0,-1 1 0 0 0,1-1 1 0 0,0 1-1 0 0,-1 0 0 0 0,1-1 0 0 0,0 1 1 0 0,0-1-1 0 0,-1 1 0 0 0,1 0 1 0 0,0-1-1 0 0,0 1 0 0 0,0 0 1 0 0,0-1-1 0 0,0 1 0 0 0,0 0 0 0 0,0-1-31 0 0,-6 25 87 0 0,1-1 0 0 0,2 1 0 0 0,1 0-1 0 0,0 0 1 0 0,2 0 0 0 0,1-1 0 0 0,1 1-1 0 0,1 0 1 0 0,1 0 0 0 0,1-1 0 0 0,1 0-1 0 0,1 0 1 0 0,2-1 0 0 0,3 8-87 0 0,-2 1-147 0 0,34 161-4903 0 0,-45-191 4873 0 0,0 0 1 0 0,0 0-1 0 0,0 0 0 0 0,-1 0 0 0 0,1 0 0 0 0,0 0 1 0 0,-1-1-1 0 0,1 1 0 0 0,-1 0 0 0 0,1-1 0 0 0,-1 1 1 0 0,0-1-1 0 0,0 0 0 0 0,1 0 0 0 0,-1 0 1 0 0,0 0-1 0 0,0 0 0 0 0,0 0 0 0 0,-1 0 0 0 0,1 0 1 0 0,0-1-1 0 0,0 1 0 0 0,0-1 0 0 0,0 0 0 0 0,-1 1 1 0 0,1-1-1 0 0,0 0 0 0 0,0 0 0 0 0,0-1 0 0 0,-1 1 1 0 0,1 0-1 0 0,0-1 0 0 0,0 1 0 0 0,0-1 1 0 0,0 0-1 0 0,0 0 0 0 0,0 0 0 0 0,0 0 0 0 0,0 0 1 0 0,0 0-1 0 0,0 0 0 0 0,0-1 0 0 0,1 1 0 0 0,-1 0 1 0 0,0-1-1 0 0,1 0 0 0 0,0 1 0 0 0,-1-1 1 0 0,1 0-1 0 0,0 0 0 0 0,-1-1 177 0 0,-21-17-1409 0 0</inkml:trace>
  <inkml:trace contextRef="#ctx0" brushRef="#br0" timeOffset="-95247.743">10397 2742 1428 0 0,'1'-7'509'0'0,"1"1"0"0"0,-1 0 1 0 0,2 0-1 0 0,-1 0 0 0 0,1 0 0 0 0,0 0 0 0 0,0 0 0 0 0,1 1 0 0 0,-1-1 1 0 0,1 1-1 0 0,0 0 0 0 0,1 0 0 0 0,-1 1 0 0 0,1-1 0 0 0,0 1 0 0 0,4-2-509 0 0,99-33 2183 0 0,-88 38-2518 0 0,1 0 0 0 0,-1 1 0 0 0,0 1 0 0 0,1 0-1 0 0,-1 2 1 0 0,0 1 0 0 0,0 0 0 0 0,0 1 0 0 0,-1 1-1 0 0,8 4 336 0 0,43 31-5093 0 0,-67-37 3845 0 0</inkml:trace>
  <inkml:trace contextRef="#ctx0" brushRef="#br0" timeOffset="-100314.368">5355 4408 904 0 0,'-20'8'1552'0'0,"-3"2"2238"0"0,43-7-1239 0 0,322-45 93 0 0,-134 12-1836 0 0,-210 9-1517 0 0,-8 10-1373 0 0,5-2-3926 0 0,5 7 4594 0 0</inkml:trace>
  <inkml:trace contextRef="#ctx0" brushRef="#br0" timeOffset="-99733.856">6425 4141 1196 0 0,'28'24'5380'0'0,"-50"53"-4589"0"0,13-53-359 0 0,-2 3-177 0 0,0-1 0 0 0,-2-1 0 0 0,-1 1 0 0 0,-1-2 0 0 0,-1 0 0 0 0,-1-1 0 0 0,0-1 0 0 0,-2 0 0 0 0,-1-2 0 0 0,-1 0 0 0 0,0-1 0 0 0,-2-1 0 0 0,0-1 0 0 0,-1-1 0 0 0,-15 7-255 0 0,37-22 10 0 0,1 0 0 0 0,-1 0 0 0 0,0 0 0 0 0,1 0 0 0 0,-1-1 0 0 0,0 1 0 0 0,0 0 0 0 0,0-1 0 0 0,0 0 1 0 0,0 1-1 0 0,0-1 0 0 0,0 0 0 0 0,0 0 0 0 0,0 0 0 0 0,0 0 0 0 0,0 0 0 0 0,1 0 0 0 0,-1-1 0 0 0,0 1 0 0 0,0-1 1 0 0,0 1-1 0 0,0-1 0 0 0,0 0 0 0 0,1 0 0 0 0,-1 0 0 0 0,0 0 0 0 0,0 0 0 0 0,1 0 0 0 0,-1 0 0 0 0,1 0 0 0 0,-1-1 0 0 0,1 1 1 0 0,0 0-1 0 0,-1-1 0 0 0,1 0 0 0 0,0 1 0 0 0,0-1 0 0 0,0 0 0 0 0,0 1 0 0 0,1-1 0 0 0,-1 0 0 0 0,0 0 0 0 0,1 0 0 0 0,-1 0 1 0 0,1 1-1 0 0,-1-1 0 0 0,1 0 0 0 0,0 0 0 0 0,0 0 0 0 0,0 0 0 0 0,0 0 0 0 0,0 0 0 0 0,0 0 0 0 0,1 0 0 0 0,-1 0 0 0 0,1 0-10 0 0,-1-8-31 0 0,0 1-1 0 0,1-1 1 0 0,0 1-1 0 0,1 0 0 0 0,0-1 1 0 0,0 1-1 0 0,1 0 1 0 0,0 0-1 0 0,1 0 0 0 0,0 1 1 0 0,0-1-1 0 0,1 1 1 0 0,0 0-1 0 0,0 0 0 0 0,1 1 1 0 0,0 0-1 0 0,0 0 1 0 0,1 0-1 0 0,0 0 0 0 0,0 1 1 0 0,0 0-1 0 0,1 1 1 0 0,0 0-1 0 0,0 0 0 0 0,1 1 1 0 0,-1-1-1 0 0,1 2 0 0 0,0-1 1 0 0,0 2-1 0 0,0-1 1 0 0,0 1-1 0 0,0 0 0 0 0,1 1 1 0 0,-1 0-1 0 0,1 1 1 0 0,-1-1-1 0 0,9 2 32 0 0,80 33-160 0 0,132 24-147 0 0,-144-65 592 0 0,-84 7-282 0 0,-1-1-1 0 0,1 1 1 0 0,-1-1 0 0 0,1 1-1 0 0,-1-1 1 0 0,0 0-1 0 0,1 0 1 0 0,-1 1 0 0 0,0-1-1 0 0,1 0 1 0 0,-1 0-1 0 0,0 0 1 0 0,0-1-1 0 0,0 1 1 0 0,0 0 0 0 0,0 0-1 0 0,0-1 1 0 0,0 1-1 0 0,-1 0 1 0 0,1-1 0 0 0,0 1-1 0 0,-1-1 1 0 0,1 1-1 0 0,-1-1 1 0 0,1 1-1 0 0,-1-1 1 0 0,0 1 0 0 0,0-1-1 0 0,1 1 1 0 0,-1-1-1 0 0,0 0 1 0 0,-1 1 0 0 0,1-1-1 0 0,0 1 1 0 0,0-1-1 0 0,-1 1 1 0 0,1-1-1 0 0,-1 1 1 0 0,1-1 0 0 0,-1 1-1 0 0,1-1 1 0 0,-1 1-1 0 0,0 0 1 0 0,0-1 0 0 0,0 1-1 0 0,0 0 1 0 0,0 0-1 0 0,0-1 1 0 0,0 1 0 0 0,0 0-1 0 0,0 0 1 0 0,-1 0-3 0 0,-18-23-468 0 0,-1 0 0 0 0,-1 2 1 0 0,-1 0-1 0 0,0 2 1 0 0,-2 0-1 0 0,-18-10 468 0 0,-96-86-5201 0 0,112 86 3980 0 0</inkml:trace>
  <inkml:trace contextRef="#ctx0" brushRef="#br0" timeOffset="-85844.83">11601 2662 1160 0 0,'0'0'402'0'0,"0"0"-40"0"0,0 0 40 0 0,-22 4 1276 0 0,-26 23 535 0 0,141-30 332 0 0,594-55-834 0 0,-525 49-2348 0 0,-162 9 399 0 0,0 0-45 0 0,0 0-225 0 0,0 0-184 0 0,9 0-2823 0 0,-18 0 2127 0 0,-11 0 172 0 0</inkml:trace>
  <inkml:trace contextRef="#ctx0" brushRef="#br0" timeOffset="-85611.266">11752 2983 1832 0 0,'22'14'3590'0'0,"35"-14"-2422"0"0,-40 0-633 0 0,65-1 144 0 0,327 22-1962 0 0,-337-6-1870 0 0,-56-13 1837 0 0</inkml:trace>
  <inkml:trace contextRef="#ctx0" brushRef="#br0" timeOffset="-83770.003">13398 1936 836 0 0,'0'-18'2634'0'0,"0"16"-2599"0"0,0 1 0 0 0,0-1 0 0 0,0 0 0 0 0,0 0 0 0 0,-1 1 1 0 0,1-1-1 0 0,-1 0 0 0 0,1 0 0 0 0,-1 1 0 0 0,0-1 0 0 0,0 1 1 0 0,0-1-1 0 0,0 1 0 0 0,0-1 0 0 0,0 1 0 0 0,0-1 0 0 0,0 1 0 0 0,0 0 1 0 0,-1-1-1 0 0,1 1 0 0 0,0 0 0 0 0,-1 0 0 0 0,1 0 0 0 0,-1 0 1 0 0,0 1-1 0 0,1-1 0 0 0,-1 0 0 0 0,0 1 0 0 0,1-1 0 0 0,-1 1 0 0 0,0-1 1 0 0,1 1-1 0 0,-1 0 0 0 0,0-1 0 0 0,0 1 0 0 0,0 0 0 0 0,1 0 1 0 0,-1 1-1 0 0,0-1 0 0 0,0 0 0 0 0,1 1 0 0 0,-3 0-35 0 0,-80 25 531 0 0,67-17-453 0 0,1 2 1 0 0,1 0 0 0 0,-1 1-1 0 0,2 0 1 0 0,0 2 0 0 0,0-1-1 0 0,1 2 1 0 0,1-1 0 0 0,1 2-1 0 0,0 0 1 0 0,1 0 0 0 0,0 1-1 0 0,2 0 1 0 0,0 0 0 0 0,0 1 0 0 0,2 0-1 0 0,0 1 1 0 0,2-1 0 0 0,0 1-1 0 0,0 0 1 0 0,1 9-79 0 0,-2 32 161 0 0,2 1 0 0 0,2 1 0 0 0,3-1 0 0 0,3 0 0 0 0,3-1 0 0 0,4 10-161 0 0,20 86 301 0 0,18 180 194 0 0,-52-313-486 0 0,-2-1 0 0 0,0 0 1 0 0,-1-1-1 0 0,-1 1 0 0 0,-1-1 0 0 0,-1 0 0 0 0,-1-1 1 0 0,0 1-1 0 0,-2-2 0 0 0,0 0 0 0 0,-1 0 1 0 0,-1-1-1 0 0,-1 0 0 0 0,-1-1 0 0 0,0-1 1 0 0,-1 0-1 0 0,-1-2 0 0 0,0 1 0 0 0,-1-2 1 0 0,0-1-1 0 0,-12 6-9 0 0,18-23-178 0 0,36-18 192 0 0,-16 20-19 0 0,0 1 0 0 0,0-1 0 0 0,0 2 0 0 0,1-1 0 0 0,-1 1 0 0 0,1 1 0 0 0,0-1 0 0 0,-1 2 0 0 0,1-1 0 0 0,-1 1-1 0 0,1 0 1 0 0,-1 1 0 0 0,0 0 0 0 0,1 0 0 0 0,-1 1 0 0 0,0 0 0 0 0,0 0 0 0 0,-1 1 0 0 0,1 0 0 0 0,-1 0 0 0 0,0 1 0 0 0,0 0-1 0 0,0 0 1 0 0,-1 1 0 0 0,1 0 0 0 0,-1 0 0 0 0,-1 0 0 0 0,1 1 0 0 0,-1 0 0 0 0,2 3 5 0 0,8 21-6 0 0,-2 1 1 0 0,0 0 0 0 0,-2 1 0 0 0,-2 1-1 0 0,-1 0 1 0 0,-1 0 0 0 0,-2 0-1 0 0,-2 1 1 0 0,-1-1 0 0 0,-1 1-1 0 0,-2 0 1 0 0,-2 7 5 0 0,3-22 36 0 0,-30 331 351 0 0,6-158 42 0 0,-10 80 1920 0 0,2 256-2349 0 0,31-462 235 0 0,4-1 0 0 0,2 0 0 0 0,3 0 1 0 0,13 45-236 0 0,-11-54-48 0 0,2 1 0 0 0,3-2 0 0 0,2 0 0 0 0,2-1 0 0 0,3-1 0 0 0,3-1 0 0 0,1-1 0 0 0,3-1 0 0 0,2-2 0 0 0,2-1 0 0 0,3-1 0 0 0,1-3 0 0 0,21 20 48 0 0,-51-58-296 0 0,0 0 0 0 0,1 0 0 0 0,0 0 1 0 0,0-1-1 0 0,0 0 0 0 0,1-1 0 0 0,0 0 0 0 0,0 0 0 0 0,0-1 0 0 0,0 0 0 0 0,0 0 1 0 0,1-1-1 0 0,-1-1 0 0 0,1 1 296 0 0,20-7-1384 0 0,-21 0 1140 0 0,0-1 1 0 0,0 0 0 0 0,0 0 0 0 0,-1 0 0 0 0,0-1 0 0 0,-1-1-1 0 0,1 1 1 0 0,-1-1 0 0 0,-1 0 0 0 0,0-1 0 0 0,0 0-1 0 0,0 0 1 0 0,-1 0 0 0 0,0 0 0 0 0,2-8 243 0 0,20-51-1157 0 0</inkml:trace>
  <inkml:trace contextRef="#ctx0" brushRef="#br0" timeOffset="-66782.264">14344 1952 1008 0 0,'0'0'231'0'0,"0"0"-62"0"0,0 0 12 0 0,0 0 50 0 0,0 0-15 0 0,0 0-46 0 0,0 12 119 0 0,3-11 4081 0 0,-2-1-4370 0 0,0-1-1 0 0,0 0 0 0 0,0 0 0 0 0,0 0 1 0 0,0 0-1 0 0,0 0 0 0 0,-1 0 1 0 0,1 0-1 0 0,0-1 0 0 0,-1 1 1 0 0,1 0-1 0 0,-1 0 0 0 0,1-1 0 0 0,-1 1 1 0 0,1 0-1 0 0,-1 0 0 0 0,0-1 1 0 0,0 1-1 0 0,0 0 0 0 0,0-1 0 0 0,0 1 1 0 0,0 0-1 0 0,0-1 0 0 0,0 1 1 0 0,0 0-1 0 0,-1-1 0 0 0,1 1 0 0 0,0 0 1 0 0,-1 0-1 0 0,1-1 0 0 0,-1 1 1 0 0,0 0-1 0 0,1 0 0 0 0,-1 0 1 0 0,0 0-1 0 0,0 0 0 0 0,0 0 0 0 0,1 0 1 0 0,-1 0-1 0 0,0 0 0 0 0,0 0 1 0 0,-1 0-1 0 0,1 1 0 0 0,0-1 0 0 0,0 0 1 0 0,0 1-1 0 0,0-1 0 0 0,-1 1 1 0 0,0-1 0 0 0,-17-8-5 0 0,0 0 0 0 0,-1 1 0 0 0,0 1 0 0 0,0 1 0 0 0,-1 1 0 0 0,0 1 0 0 0,0 1 0 0 0,0 1 1 0 0,0 0-1 0 0,0 2 0 0 0,0 0 0 0 0,-9 2 5 0 0,23-2-3 0 0,-9 2 0 0 0,-1 0 0 0 0,0 0-1 0 0,1 2 1 0 0,0 0-1 0 0,-1 1 1 0 0,2 0 0 0 0,-1 2-1 0 0,1 0 1 0 0,0 0 0 0 0,0 2-1 0 0,1-1 1 0 0,0 2-1 0 0,0 0 1 0 0,1 1 0 0 0,1 0-1 0 0,0 1 1 0 0,0 0 0 0 0,-2 4 3 0 0,-89 122 162 0 0,93-116-79 0 0,0 0 0 0 0,2 0 0 0 0,1 1 1 0 0,1 0-1 0 0,0 1 0 0 0,2-1 1 0 0,1 1-1 0 0,1 0 0 0 0,1 0 0 0 0,1 0 1 0 0,1 7-84 0 0,1-16 61 0 0,0 1-1 0 0,1 0 1 0 0,1-1 0 0 0,0 0 0 0 0,1 0 0 0 0,1 0 0 0 0,0-1 0 0 0,1 1-1 0 0,1-1 1 0 0,0-1 0 0 0,1 0 0 0 0,0 0 0 0 0,1-1 0 0 0,1 0 0 0 0,-1 0-1 0 0,2-1 1 0 0,0-1 0 0 0,0 0 0 0 0,1 0 0 0 0,0-2 0 0 0,0 1 0 0 0,2-1-61 0 0,17 5 80 0 0,1-2 0 0 0,0 0 1 0 0,1-2-1 0 0,0-2 1 0 0,0-1-1 0 0,1-2 1 0 0,0-1-1 0 0,0-1 1 0 0,29-4-81 0 0,-38 2 42 0 0,-1-1 0 0 0,1-1 1 0 0,-1-2-1 0 0,0 0 0 0 0,0-2 1 0 0,-1-1-1 0 0,1 0 0 0 0,-2-2 1 0 0,1-1-1 0 0,-1-1 0 0 0,-1 0 0 0 0,0-2 1 0 0,0-1-1 0 0,-1 0 0 0 0,-1-2 1 0 0,-1 0-1 0 0,0-2 0 0 0,-1 0 1 0 0,-1 0-1 0 0,-1-2 0 0 0,0 0 1 0 0,-2-1-1 0 0,0-1 0 0 0,-1 0 1 0 0,-2 0-1 0 0,0-1 0 0 0,-1-1 1 0 0,-2 0-1 0 0,1-3-42 0 0,-4 12 11 0 0,0-1 1 0 0,-1 1-1 0 0,0-1 0 0 0,-2 0 1 0 0,0 1-1 0 0,0-1 0 0 0,-2 0 1 0 0,0 0-1 0 0,-1 0 0 0 0,0 0 1 0 0,-1 0-1 0 0,-1 0 0 0 0,-1 1 1 0 0,0-1-1 0 0,-1 1 0 0 0,-1 0 1 0 0,0 0-1 0 0,-1 1 0 0 0,0 0 1 0 0,-1 0-1 0 0,-1 0 0 0 0,0 1 1 0 0,-3-2-12 0 0,-15-6-204 0 0,0 0 1 0 0,-2 2 0 0 0,0 2 0 0 0,-1 0-1 0 0,-1 2 1 0 0,-1 1 0 0 0,0 2-1 0 0,0 1 1 0 0,-34-7 203 0 0,38 13-1989 0 0,25 5 517 0 0,-4 1-1613 0 0,6 0 1607 0 0</inkml:trace>
  <inkml:trace contextRef="#ctx0" brushRef="#br0" timeOffset="-66033.702">15149 2407 1824 0 0,'0'0'927'0'0,"0"0"-82"0"0,0 0-89 0 0,0 0-112 0 0,0 0-95 0 0,24 0 1389 0 0,-20 1-1879 0 0,0 0 0 0 0,0 1 0 0 0,0-1-1 0 0,0 1 1 0 0,-1 0 0 0 0,1-1 0 0 0,0 2 0 0 0,-1-1-1 0 0,0 0 1 0 0,1 1 0 0 0,-1-1 0 0 0,0 1-1 0 0,0 0 1 0 0,0 0 0 0 0,-1 0 0 0 0,1 1-1 0 0,-1-1 1 0 0,0 1 0 0 0,0-1 0 0 0,0 1 0 0 0,0 0-1 0 0,-1-1 1 0 0,1 1 0 0 0,-1 0 0 0 0,0 0-1 0 0,0 0 1 0 0,0 3-59 0 0,4 11 80 0 0,-2-1 0 0 0,0 1-1 0 0,-1 0 1 0 0,0 0 0 0 0,-2 0-1 0 0,0 1 1 0 0,-1-1 0 0 0,-1 0 0 0 0,0 0-1 0 0,-2-1 1 0 0,0 1 0 0 0,-1-1 0 0 0,-1 1-1 0 0,0-2 1 0 0,-5 10-80 0 0,3-9-464 0 0,-1 0 0 0 0,-1-1-1 0 0,0 0 1 0 0,-1 0 0 0 0,0-1 0 0 0,-2-1-1 0 0,1 0 1 0 0,-2-1 0 0 0,0 0 0 0 0,-1-1 0 0 0,0 0-1 0 0,0-1 1 0 0,-1-1 0 0 0,-13 6 464 0 0,-21 6-1483 0 0</inkml:trace>
  <inkml:trace contextRef="#ctx0" brushRef="#br0" timeOffset="-30106.386">13558 3489 1076 0 0,'0'0'297'0'0,"0"0"-60"0"0,0 0 48 0 0,0 0 2 0 0,0 0 17 0 0,0 0 0 0 0,0 0-46 0 0,0 0-34 0 0,0 0-23 0 0,0 0-22 0 0,13 0 12 0 0,-11-1 2664 0 0,-6 1-2852 0 0,1 1 1 0 0,-1 0-1 0 0,0 0 0 0 0,1 0 1 0 0,-1 0-1 0 0,1 1 1 0 0,0-1-1 0 0,-1 1 0 0 0,1 0 1 0 0,0 0-1 0 0,0 0 0 0 0,0 0 1 0 0,0 1-1 0 0,0-1 1 0 0,1 1-1 0 0,-1-1 0 0 0,1 1 1 0 0,0 0-1 0 0,0 0 0 0 0,0 0 1 0 0,0 1-1 0 0,0-1 1 0 0,0 0-1 0 0,1 1 0 0 0,0-1 1 0 0,0 1-1 0 0,0-1 0 0 0,0 1 1 0 0,0 0-1 0 0,1-1 1 0 0,-1 1-1 0 0,1 0 0 0 0,0 1-3 0 0,-27 297 774 0 0,87-78 765 0 0,-49-75-645 0 0,-18-163-7757 0 0,7 7 5622 0 0</inkml:trace>
  <inkml:trace contextRef="#ctx0" brushRef="#br0" timeOffset="-29432.996">13254 4656 1280 0 0,'-23'11'3618'0'0,"36"-5"-699"0"0,107-20-1584 0 0,125-7 419 0 0,-246 20-1907 0 0,-16-9 900 0 0,10 0-8689 0 0,7 10 6668 0 0</inkml:trace>
  <inkml:trace contextRef="#ctx0" brushRef="#br0" timeOffset="-28716.881">14120 4372 1720 0 0,'0'1'86'0'0,"0"0"-1"0"0,-1 0 1 0 0,1 0-1 0 0,0 0 1 0 0,0-1-1 0 0,0 1 1 0 0,0 0-1 0 0,0 0 0 0 0,1 0 1 0 0,-1 0-1 0 0,0 0 1 0 0,0-1-1 0 0,0 1 1 0 0,1 0-1 0 0,-1 0 1 0 0,0 0-1 0 0,1 0 1 0 0,-1-1-1 0 0,1 1 1 0 0,-1 0-1 0 0,1-1 1 0 0,-1 1-1 0 0,1 0 1 0 0,0-1-1 0 0,-1 1 1 0 0,1-1-1 0 0,0 1 1 0 0,-1 0-1 0 0,1-1 1 0 0,0 0-1 0 0,0 1 1 0 0,-1-1-1 0 0,1 0 1 0 0,0 1-1 0 0,0-1 0 0 0,0 0 1 0 0,0 0-1 0 0,-1 1 1 0 0,1-1-1 0 0,0 0 1 0 0,0 0-1 0 0,0 0 1 0 0,0 0-1 0 0,0 0 1 0 0,0 0-1 0 0,-1-1 1 0 0,1 1-1 0 0,0 0 1 0 0,0 0-1 0 0,0-1 1 0 0,0 1-1 0 0,-1 0 1 0 0,1-1-1 0 0,0 1 1 0 0,0-1-1 0 0,-1 1 1 0 0,1-1-1 0 0,0 1 1 0 0,-1-1-1 0 0,1 0 0 0 0,0 1 1 0 0,-1-1-86 0 0,-10 22 137 0 0,-1 1 0 0 0,-1-1 0 0 0,-1-1 0 0 0,-1-1 0 0 0,-1 0 0 0 0,0 0 0 0 0,-2-1 0 0 0,0-2 0 0 0,0 1 0 0 0,-2-2 0 0 0,0 0 0 0 0,-1-2 0 0 0,0 0 0 0 0,-18 8-137 0 0,36-19 12 0 0,1 0 0 0 0,-1 0 0 0 0,0-1-1 0 0,0 1 1 0 0,0-1 0 0 0,0 1 0 0 0,0-1-1 0 0,0 0 1 0 0,0 1 0 0 0,0-1 0 0 0,-1 0 0 0 0,1 0-1 0 0,0-1 1 0 0,-1 1 0 0 0,1 0 0 0 0,0-1 0 0 0,-1 0-1 0 0,1 1 1 0 0,-1-1 0 0 0,1 0 0 0 0,-1 0 0 0 0,1 0-1 0 0,-1-1 1 0 0,1 1 0 0 0,0-1 0 0 0,-1 1 0 0 0,1-1-1 0 0,-1 0 1 0 0,1 0 0 0 0,0 0 0 0 0,0 0-1 0 0,0 0 1 0 0,-1 0 0 0 0,1-1 0 0 0,0 1 0 0 0,1-1-1 0 0,-1 1 1 0 0,0-1 0 0 0,0 0 0 0 0,1 0 0 0 0,-1 0-1 0 0,1 0 1 0 0,-1 0 0 0 0,1 0 0 0 0,0 0 0 0 0,0 0-1 0 0,0-1 1 0 0,0 1 0 0 0,0 0 0 0 0,1-1 0 0 0,-1 1-1 0 0,0 0 1 0 0,1-1 0 0 0,0-1-12 0 0,2-2-8 0 0,0 0 1 0 0,1 0 0 0 0,0 0-1 0 0,0 0 1 0 0,0 0-1 0 0,1 1 1 0 0,-1 0-1 0 0,1 0 1 0 0,1 0-1 0 0,-1 0 1 0 0,1 0 0 0 0,0 1-1 0 0,0 0 1 0 0,0 0-1 0 0,0 0 1 0 0,1 1-1 0 0,0 0 1 0 0,-1 0 0 0 0,5-1 7 0 0,45 24-134 0 0,-31-3 131 0 0,1-1 0 0 0,0-1 0 0 0,1-1 1 0 0,0-2-1 0 0,1 0 0 0 0,1-2 0 0 0,-1-1 1 0 0,2-1-1 0 0,-1-1 0 0 0,1-2 1 0 0,0-1-1 0 0,0-1 0 0 0,10-1 3 0 0,51-27 268 0 0,-87 24-262 0 0,-1 0 0 0 0,0 0 0 0 0,0-1 0 0 0,1 1 0 0 0,-1 0 0 0 0,0-1 0 0 0,0 1 0 0 0,0-1 0 0 0,-1 0-1 0 0,1 1 1 0 0,0-1 0 0 0,-1 0 0 0 0,1 0 0 0 0,-1 0 0 0 0,1 0 0 0 0,-1 0 0 0 0,0-1 0 0 0,0 1 0 0 0,0 0 0 0 0,0-1-1 0 0,-1 1 1 0 0,1 0 0 0 0,0-1 0 0 0,-1 1 0 0 0,0-1 0 0 0,0 1 0 0 0,1-1 0 0 0,-1 1 0 0 0,-1-1 0 0 0,1 1-1 0 0,0-1 1 0 0,-1 1 0 0 0,1-1 0 0 0,-1 1 0 0 0,0 0 0 0 0,0-1 0 0 0,-1-1-6 0 0,-10-11-228 0 0,0 0-1 0 0,-1 1 1 0 0,-1 1-1 0 0,0 0 1 0 0,-1 1 0 0 0,-1 1-1 0 0,1 0 1 0 0,-2 1 0 0 0,1 1-1 0 0,-2 0 1 0 0,1 2 0 0 0,-1 0-1 0 0,-9-3 229 0 0,-26-13-2179 0 0,23 9 776 0 0,2 3 19 0 0</inkml:trace>
  <inkml:trace contextRef="#ctx0" brushRef="#br0" timeOffset="-28079.346">13562 4209 1148 0 0,'32'221'5983'0'0,"-33"-217"-5974"0"0,-1-1 1 0 0,1 1-1 0 0,0 0 0 0 0,-1-1 0 0 0,0 1 0 0 0,0-1 1 0 0,0 1-1 0 0,0-1 0 0 0,0 0 0 0 0,-1 0 0 0 0,1 0 0 0 0,-1 0 1 0 0,0 0-1 0 0,0-1 0 0 0,0 1 0 0 0,0-1 0 0 0,0 0 0 0 0,-1 0 1 0 0,1 0-1 0 0,-1 0 0 0 0,1-1 0 0 0,-1 1 0 0 0,0-1 1 0 0,0 0-1 0 0,1 0 0 0 0,-1 0 0 0 0,0-1 0 0 0,0 1 0 0 0,0-1 1 0 0,0 0-1 0 0,0 0 0 0 0,0 0 0 0 0,0-1 0 0 0,0 1 0 0 0,0-1 1 0 0,1 0-1 0 0,-1 0 0 0 0,-2-2-9 0 0,-1-1-320 0 0,1 0 0 0 0,0-1 0 0 0,0 0 0 0 0,0 0 0 0 0,1 0 0 0 0,-1-1 0 0 0,1 0 0 0 0,1 0 0 0 0,-1 0 0 0 0,1-1 0 0 0,0 1 0 0 0,0-1 0 0 0,1 0 0 0 0,0 0 0 0 0,0 0 0 0 0,0-4 320 0 0,-7-24-1384 0 0</inkml:trace>
  <inkml:trace contextRef="#ctx0" brushRef="#br0" timeOffset="-27316.629">13584 3519 1288 0 0,'0'0'785'0'0,"0"0"-86"0"0,0 0-133 0 0,0 0-115 0 0,0 0-15 0 0,0 0-6 0 0,0 0-99 0 0,6-2-57 0 0,114-22 563 0 0,-115 24-4226 0 0,-5 0 2109 0 0</inkml:trace>
  <inkml:trace contextRef="#ctx0" brushRef="#br0" timeOffset="-26670.829">13949 3189 1180 0 0,'-2'0'2965'0'0,"-28"26"-2216"0"0,25-21-670 0 0,1 0 1 0 0,0 1-1 0 0,1 0 1 0 0,-1-1-1 0 0,1 2 1 0 0,0-1-1 0 0,1 0 0 0 0,0 0 1 0 0,0 1-1 0 0,0-1 1 0 0,0 1-1 0 0,1 0 1 0 0,0 0-1 0 0,1-1 1 0 0,0 1-1 0 0,0 0 1 0 0,0 0-1 0 0,1-1 1 0 0,0 1-1 0 0,0 0 0 0 0,0-1 1 0 0,1 1-1 0 0,0-1 1 0 0,1 1-1 0 0,-1-1 1 0 0,1 0-1 0 0,0 0 1 0 0,1 0-1 0 0,0 0 1 0 0,0-1-1 0 0,0 1 1 0 0,0-1-1 0 0,1 0 0 0 0,0 0 1 0 0,0-1-1 0 0,0 0 1 0 0,0 0-1 0 0,1 0 1 0 0,0 0-1 0 0,-1-1 1 0 0,2 0-1 0 0,-1 0 1 0 0,0 0-1 0 0,1-1-79 0 0,6 2 68 0 0,1-1 0 0 0,-1-1-1 0 0,0-1 1 0 0,1 1 0 0 0,-1-2 0 0 0,1 0-1 0 0,-1-1 1 0 0,1 0 0 0 0,-1-1-1 0 0,0 0 1 0 0,0-1 0 0 0,0-1 0 0 0,0 0-1 0 0,0-1 1 0 0,-1 0 0 0 0,0-1 0 0 0,0 0-1 0 0,0-1 1 0 0,-1 0 0 0 0,0-1 0 0 0,0 0-1 0 0,-1-1 1 0 0,0 0 0 0 0,-1-1-1 0 0,0 0 1 0 0,0 0 0 0 0,3-6-68 0 0,-11 9 19 0 0,0 0-1 0 0,0 0 1 0 0,-1 0 0 0 0,1 0 0 0 0,-2-1 0 0 0,1 1-1 0 0,-1 0 1 0 0,0 0 0 0 0,0 0 0 0 0,-1 0-1 0 0,0 1 1 0 0,0-1 0 0 0,-1 0 0 0 0,0 1-1 0 0,0-1 1 0 0,-1 1 0 0 0,1 0 0 0 0,-1 0 0 0 0,0 0-1 0 0,-1 1 1 0 0,0 0 0 0 0,0-1 0 0 0,0 2-1 0 0,0-1 1 0 0,-1 0 0 0 0,1 1 0 0 0,-1 0-1 0 0,0 1 1 0 0,-1-1 0 0 0,1 1 0 0 0,-1 0 0 0 0,1 1-1 0 0,-5-2-18 0 0,-90-20-2966 0 0,81 42-1330 0 0,19-13 2772 0 0</inkml:trace>
  <inkml:trace contextRef="#ctx0" brushRef="#br0" timeOffset="-24521.919">14389 3679 1048 0 0,'0'0'423'0'0,"0"0"-91"0"0,0 0 18 0 0,0 0-9 0 0,0 0-42 0 0,0 0-59 0 0,-1-18 979 0 0,-1 17-1181 0 0,-1-1 0 0 0,1 1 0 0 0,-1 0 0 0 0,1 0 0 0 0,-1 0 0 0 0,0 0 0 0 0,0 0 0 0 0,1 0 0 0 0,-1 1 0 0 0,0-1 0 0 0,0 1 0 0 0,0 0 0 0 0,0 0 0 0 0,0 0 0 0 0,1 0 0 0 0,-1 0-1 0 0,0 1 1 0 0,0 0 0 0 0,0-1 0 0 0,0 1 0 0 0,1 0 0 0 0,-1 0 0 0 0,0 0 0 0 0,1 1 0 0 0,-1-1 0 0 0,1 1 0 0 0,0-1 0 0 0,-1 1 0 0 0,1 0 0 0 0,0 0 0 0 0,0 0 0 0 0,0 0 0 0 0,0 0 0 0 0,0 0 0 0 0,1 1 0 0 0,-1-1 0 0 0,0 0 0 0 0,1 1 0 0 0,0 0 0 0 0,-1 1-38 0 0,0 14 154 0 0,1 1-1 0 0,1-1 1 0 0,1 0-1 0 0,0 1 1 0 0,1-1-1 0 0,1 0 1 0 0,1 0-1 0 0,1 0 0 0 0,0 0 1 0 0,1-1-1 0 0,2 2-153 0 0,10 40 368 0 0,-12-40-243 0 0,1 73 388 0 0,-7-92-514 0 0,-39 65-253 0 0,16-50-5052 0 0,23-15 4038 0 0</inkml:trace>
  <inkml:trace contextRef="#ctx0" brushRef="#br0" timeOffset="-24162.079">14072 3963 1792 0 0,'32'-10'3280'0'0,"-6"1"-2911"0"0,222-41 2105 0 0,-149 36-1404 0 0,-121 30-1698 0 0,21-15 267 0 0,11-7-4305 0 0,-7 4 3472 0 0</inkml:trace>
  <inkml:trace contextRef="#ctx0" brushRef="#br0" timeOffset="-23425.46">14715 3880 1576 0 0,'21'6'5811'0'0,"-21"-6"-5612"0"0,-56 27 2408 0 0,31 16-2456 0 0,-32 70-133 0 0,20 46 231 0 0,37-159-425 0 0,0-1 0 0 0,-1 1 0 0 0,1 0 0 0 0,-1-1 0 0 0,1 1 0 0 0,-1 0-1 0 0,1-1 1 0 0,-1 1 0 0 0,0 0 0 0 0,1 0 0 0 0,-1-1 0 0 0,1 1 0 0 0,-1 0 0 0 0,1 0 0 0 0,-1 0 0 0 0,0 0 0 0 0,1 0 0 0 0,-1 0 0 0 0,1 0-1 0 0,-1 0 1 0 0,0 0 0 0 0,1 0 0 0 0,-1 0 0 0 0,1 0 0 0 0,-1 0 0 0 0,1 1 0 0 0,-1-1 0 0 0,0 0 0 0 0,1 0 0 0 0,-1 1 0 0 0,1-1 0 0 0,-1 0 0 0 0,1 1-1 0 0,-1-1 1 0 0,1 0 0 0 0,0 1 0 0 0,-1-1 0 0 0,1 1 0 0 0,-1-1 0 0 0,1 1 0 0 0,0-1 176 0 0,-3-6-212 0 0,-6-9-1048 0 0</inkml:trace>
  <inkml:trace contextRef="#ctx0" brushRef="#br0" timeOffset="-23177.21">14504 4011 1372 0 0,'11'-15'4564'0'0,"4"26"-2535"0"0,-7-2-1937 0 0,7 6-81 0 0,1 0 0 0 0,0-2 0 0 0,1 0-1 0 0,1-1 1 0 0,0-1 0 0 0,0 0-1 0 0,1-2 1 0 0,1 0 0 0 0,-1-1 0 0 0,1-1-1 0 0,1-1 1 0 0,-1 0 0 0 0,1-2-1 0 0,1 0-10 0 0,1-6-5050 0 0,-13-8 3853 0 0</inkml:trace>
  <inkml:trace contextRef="#ctx0" brushRef="#br0" timeOffset="-22758.321">15037 3625 1240 0 0,'-50'66'3989'0'0,"43"-51"-3709"0"0,0 1 1 0 0,1 0 0 0 0,1 1 0 0 0,1-1 0 0 0,0 1 0 0 0,1 0 0 0 0,1 0 0 0 0,1 0 0 0 0,0 0-1 0 0,1 3-280 0 0,1-15 30 0 0,-1 0 0 0 0,1 0 0 0 0,0 0-1 0 0,1 0 1 0 0,-1 0 0 0 0,1-1-1 0 0,0 1 1 0 0,0 0 0 0 0,0-1 0 0 0,1 0-1 0 0,0 1 1 0 0,-1-1 0 0 0,2 0-1 0 0,-1 0 1 0 0,0-1 0 0 0,1 1 0 0 0,0-1-1 0 0,-1 0 1 0 0,1 0 0 0 0,0 0-1 0 0,1 0 1 0 0,1 0-30 0 0,42 11-5147 0 0,-41-14 3763 0 0</inkml:trace>
  <inkml:trace contextRef="#ctx0" brushRef="#br0" timeOffset="-22322.962">15106 3748 916 0 0,'13'-5'4446'0'0,"15"-5"-3689"0"0,-22 12-687 0 0,-1-1-1 0 0,1 1 1 0 0,-1 0-1 0 0,0 1 1 0 0,0-1-1 0 0,0 1 1 0 0,0 0-1 0 0,0 0 1 0 0,-1 1-1 0 0,1-1 1 0 0,-1 1-1 0 0,0 0 1 0 0,0 0-1 0 0,0 1 1 0 0,-1-1-1 0 0,0 1 1 0 0,0 0-1 0 0,0 0 1 0 0,0 0-1 0 0,0 0 1 0 0,-1 0-1 0 0,0 0 1 0 0,0 1-1 0 0,-1-1 1 0 0,0 1-1 0 0,0-1 1 0 0,0 1-1 0 0,0 5-69 0 0,-4-4 71 0 0,0 1 0 0 0,0-1 0 0 0,-1 0-1 0 0,0-1 1 0 0,-1 1 0 0 0,1-1 0 0 0,-1 0 0 0 0,0 0-1 0 0,-1 0 1 0 0,1-1 0 0 0,-1 1 0 0 0,0-1-1 0 0,-1-1 1 0 0,1 1 0 0 0,-6 2-71 0 0,19-34-1916 0 0,65-46-2132 0 0,-51 54 2805 0 0</inkml:trace>
  <inkml:trace contextRef="#ctx0" brushRef="#br0" timeOffset="-22077.884">15350 3715 1004 0 0,'-21'19'1923'0'0,"17"-17"-1822"0"0,0 1 0 0 0,0 0 1 0 0,0 0-1 0 0,0 0 0 0 0,1 1 1 0 0,-1 0-1 0 0,1-1 0 0 0,0 1 0 0 0,0 0 1 0 0,1 0-1 0 0,-1 1 0 0 0,1-1 1 0 0,0 0-1 0 0,0 1 0 0 0,0-1 0 0 0,0 1 1 0 0,1 0-1 0 0,0 0 0 0 0,0 0 1 0 0,0-1-1 0 0,1 2-101 0 0,2 2 19 0 0,0 0 0 0 0,1-1 1 0 0,1 1-1 0 0,-1-1 0 0 0,1 0 0 0 0,0 0 1 0 0,0 0-1 0 0,1-1 0 0 0,0 0 0 0 0,0 0 1 0 0,1 0-1 0 0,0 0 0 0 0,0-1 0 0 0,0 0 1 0 0,1 0-1 0 0,-1 0 0 0 0,1-1 1 0 0,0 0-1 0 0,0-1 0 0 0,1 1 0 0 0,-1-2 1 0 0,1 1-1 0 0,-1-1 0 0 0,1 0 0 0 0,0 0 1 0 0,0-1-1 0 0,0 0 0 0 0,8 0-19 0 0,-14-1-975 0 0,5 0-1482 0 0,-6 0 1212 0 0</inkml:trace>
  <inkml:trace contextRef="#ctx0" brushRef="#br0" timeOffset="-21797.06">15575 3610 1416 0 0,'34'23'3328'0'0,"5"46"-2640"0"0,-34-58-360 0 0,5 9-84 0 0,-2 0 1 0 0,0 0-1 0 0,-1 1 0 0 0,-1 0 1 0 0,-1 0-1 0 0,-1 0 1 0 0,-1 1-1 0 0,-1-1 0 0 0,-1 4-244 0 0,-1-19 30 0 0,-2 0 1 0 0,1 0-1 0 0,0 0 0 0 0,-1 0 0 0 0,0 0 0 0 0,-1 0 0 0 0,1-1 0 0 0,-1 1 0 0 0,0-1 0 0 0,0 0 0 0 0,-1 0 0 0 0,0 0 0 0 0,0 0 1 0 0,0 0-1 0 0,0-1 0 0 0,-1 0 0 0 0,0 0 0 0 0,-1 1-30 0 0,-41 12-4811 0 0,38-19 3583 0 0,-3-8-42 0 0</inkml:trace>
  <inkml:trace contextRef="#ctx0" brushRef="#br0" timeOffset="-20755.611">16085 3589 1204 0 0,'2'25'5829'0'0,"0"5"-5087"0"0,-1-29-602 0 0,-1 35 410 0 0,9 275 1579 0 0,6-176-944 0 0,-28-200-1843 0 0,11 59 591 0 0,-1 0 1 0 0,1 0-1 0 0,-1 0 1 0 0,0 0-1 0 0,-1 1 0 0 0,1-1 1 0 0,-1 1-1 0 0,0 0 1 0 0,-1 0-1 0 0,1 0 0 0 0,-1 1 1 0 0,0 0-1 0 0,0-1 1 0 0,0 2-1 0 0,-1-1 0 0 0,1 1 1 0 0,-1-1-1 0 0,0 2 1 0 0,0-1-1 0 0,0 1 1 0 0,0 0-1 0 0,-1 0 0 0 0,1 0 1 0 0,0 1-1 0 0,-1 0 1 0 0,-4 0 66 0 0,6 0-19 0 0,1 1 1 0 0,-1 0 0 0 0,0 0-1 0 0,1 1 1 0 0,-1-1 0 0 0,0 1 0 0 0,1 0-1 0 0,-1 0 1 0 0,1 0 0 0 0,0 1 0 0 0,-1 0-1 0 0,1 0 1 0 0,0 0 0 0 0,0 0-1 0 0,0 0 1 0 0,0 1 0 0 0,1 0 0 0 0,-1 0-1 0 0,1 0 1 0 0,-1 0 0 0 0,1 1 0 0 0,0-1-1 0 0,0 1 1 0 0,1-1 0 0 0,-1 1-1 0 0,1 0 1 0 0,-1 0 0 0 0,1 1 0 0 0,1-1-1 0 0,-1 0 1 0 0,1 1 0 0 0,-1-1 18 0 0,2 2 26 0 0,0 0 0 0 0,0 0 0 0 0,0-1 0 0 0,1 1 0 0 0,-1 0 1 0 0,1-1-1 0 0,1 1 0 0 0,-1-1 0 0 0,1 1 0 0 0,0-1 0 0 0,0 0 0 0 0,1 1 0 0 0,-1-1 1 0 0,1 0-1 0 0,0-1 0 0 0,1 1 0 0 0,-1 0 0 0 0,1-1 0 0 0,0 0 0 0 0,0 0 0 0 0,0 0 1 0 0,1 0-27 0 0,3 0-3 0 0,0 1 0 0 0,0-2 1 0 0,0 1-1 0 0,0-1 0 0 0,1 0 1 0 0,-1-1-1 0 0,1 0 0 0 0,-1 0 1 0 0,1-1-1 0 0,0 0 0 0 0,0-1 1 0 0,0 0-1 0 0,0 0 1 0 0,0 0-1 0 0,-1-2 0 0 0,1 1 1 0 0,0-1-1 0 0,-1 0 0 0 0,1-1 1 0 0,-1 0-1 0 0,1 0 0 0 0,-1-1 1 0 0,0 0-1 0 0,-1 0 1 0 0,7-5 2 0 0,-7 5-97 0 0,1 0 0 0 0,-2 0 1 0 0,1-1-1 0 0,0 1 1 0 0,-1-2-1 0 0,0 1 1 0 0,0-1-1 0 0,-1 0 0 0 0,1 0 1 0 0,-1 0-1 0 0,-1-1 1 0 0,1 1-1 0 0,-1-1 1 0 0,0-1-1 0 0,-1 1 0 0 0,0 0 1 0 0,0-1-1 0 0,1-4 97 0 0,35-53 1060 0 0,-35 67-1038 0 0,0 1-1 0 0,0-1 0 0 0,-1 1 0 0 0,1 0 1 0 0,-1 0-1 0 0,1 0 0 0 0,-1 0 0 0 0,0 1 0 0 0,0-1 1 0 0,0 1-1 0 0,0 0 0 0 0,-1 0 0 0 0,0 0 1 0 0,0 0-1 0 0,0 0 0 0 0,0 0 0 0 0,0 1 0 0 0,0 2-21 0 0,8 64 1019 0 0,-10-70-885 0 0,3 28 810 0 0,155-185-1328 0 0,-158 156 383 0 0,-1 0 1 0 0,1 0-1 0 0,0 1 1 0 0,-1-1-1 0 0,1 0 0 0 0,0 0 1 0 0,-1 0-1 0 0,1 0 1 0 0,0 0-1 0 0,-1 0 1 0 0,1 0-1 0 0,0 0 1 0 0,-1 0-1 0 0,1 0 1 0 0,-1 0-1 0 0,1 0 1 0 0,0 0-1 0 0,-1 0 1 0 0,1 0-1 0 0,0 0 1 0 0,-1 0-1 0 0,1 0 1 0 0,0-1-1 0 0,-1 1 1 0 0,1 0-1 0 0,0 0 0 0 0,-1 0 1 0 0,1-1-1 0 0,0 1 1 0 0,0 0-1 0 0,-1 0 1 0 0,1-1-1 0 0,0 1 1 0 0,0 0-1 0 0,-1-1 1 0 0,1 1-1 0 0,0 0 1 0 0,0 0-1 0 0,0-1 1 0 0,0 1-1 0 0,0 0 1 0 0,-1-1 0 0 0,-34 21 126 0 0,32-19-124 0 0,1 0-1 0 0,-1 0 0 0 0,1 0 1 0 0,0 1-1 0 0,-1-1 1 0 0,1 1-1 0 0,0-1 0 0 0,0 1 1 0 0,0 0-1 0 0,0 0 1 0 0,0 0-1 0 0,1 0 0 0 0,-1 0 1 0 0,0 0-1 0 0,1 0 1 0 0,-1 1-1 0 0,1-1 0 0 0,0 0 1 0 0,0 1-1 0 0,0 0 1 0 0,0-1-1 0 0,1 1 0 0 0,-1-1 1 0 0,0 1-1 0 0,1 0 0 0 0,0-1 1 0 0,0 1-1 0 0,0 0 1 0 0,0-1-1 0 0,0 1 0 0 0,0 0 1 0 0,1 0-1 0 0,-1-1 1 0 0,1 1-1 0 0,0-1 0 0 0,0 1 1 0 0,0-1-1 0 0,0 1 1 0 0,0-1-1 0 0,1 1 0 0 0,-1-1 1 0 0,1 0-1 0 0,-1 0 0 0 0,1 0 1 0 0,0 0-1 0 0,0 0 1 0 0,0 0-1 0 0,0 0 0 0 0,0-1 1 0 0,0 1-1 0 0,0-1 1 0 0,1 1-1 0 0,-1-1 0 0 0,0 0 1 0 0,1 0-1 0 0,0 0 1 0 0,-1 0-1 0 0,1 0 0 0 0,0-1-1 0 0,93 26-1249 0 0,52-18-4856 0 0,-134-8 4815 0 0</inkml:trace>
  <inkml:trace contextRef="#ctx0" brushRef="#br0" timeOffset="-19851.504">16959 3822 2440 0 0,'0'0'946'0'0,"0"0"-94"0"0,0 0-66 0 0,-14 4 3017 0 0,20-1-3723 0 0,0 0 0 0 0,0 0 0 0 0,0-1 0 0 0,0 0 0 0 0,0 0 0 0 0,1 0 0 0 0,-1-1 0 0 0,1 0 0 0 0,-1 0 0 0 0,1-1 0 0 0,-1 1 0 0 0,1-2 1 0 0,-1 1-1 0 0,1-1 0 0 0,0 0 0 0 0,-1 0 0 0 0,0 0 0 0 0,1-1 0 0 0,1-1-80 0 0,15-1 33 0 0,276-30-168 0 0,-263 28-88 0 0,-1 0-4618 0 0,-37 4 3415 0 0,-10-6-22 0 0</inkml:trace>
  <inkml:trace contextRef="#ctx0" brushRef="#br0" timeOffset="-19540.732">17197 3634 1844 0 0,'-62'-16'9244'0'0,"51"46"-8522"0"0,10 145 1186 0 0,40 57-1237 0 0,-25-167-1311 0 0,-1-24-4025 0 0,-13-40 3082 0 0,0-1 92 0 0,1-3 63 0 0,5-14 75 0 0,-5-5 108 0 0</inkml:trace>
  <inkml:trace contextRef="#ctx0" brushRef="#br0" timeOffset="-9106.668">18253 3495 1240 0 0,'0'0'486'0'0,"0"0"-127"0"0,0 0-32 0 0,0 0 111 0 0,0 0 24 0 0,0 0-98 0 0,0 0-58 0 0,0 0-12 0 0,0 0-66 0 0,0 0-47 0 0,0 0 102 0 0,0 0-13 0 0,0 0-5 0 0,0 0-17 0 0,0 0-46 0 0,0 0-48 0 0,0 0-52 0 0,0 0-86 0 0,0 0 46 0 0,2-4 44 0 0,-3 5-96 0 0,1-1 1 0 0,-1 1-1 0 0,1-1 0 0 0,-1 0 0 0 0,1 1 0 0 0,-1-1 1 0 0,1 0-1 0 0,-1 1 0 0 0,1-1 0 0 0,-1 0 0 0 0,0 0 0 0 0,1 0 1 0 0,-1 1-1 0 0,1-1 0 0 0,-1 0 0 0 0,0 0 0 0 0,1 0 1 0 0,-1 0-1 0 0,1 0 0 0 0,-1 0 0 0 0,0 0 0 0 0,1 0 0 0 0,-1 0 1 0 0,1-1-1 0 0,-1 1 0 0 0,0 0 0 0 0,1 0 0 0 0,-1 0 1 0 0,1-1-1 0 0,-1 1 0 0 0,1 0 0 0 0,-1-1 0 0 0,1 1 0 0 0,-1 0 1 0 0,1-1-1 0 0,-1 1 0 0 0,1-1 0 0 0,-1 1 0 0 0,1-1 1 0 0,0 1-1 0 0,-1-1 0 0 0,1 1 0 0 0,0-1 0 0 0,-1 1 0 0 0,1-1 1 0 0,0 0-1 0 0,0 1 0 0 0,0-1 0 0 0,-1 1 0 0 0,1-1 1 0 0,0 0-1 0 0,0 1 0 0 0,0-1 0 0 0,0 1 0 0 0,0-1 0 0 0,0 0 1 0 0,0 1-1 0 0,0-1 0 0 0,0 1 0 0 0,1-1 0 0 0,-1 0 1 0 0,0 1-1 0 0,0-1 0 0 0,0 1 0 0 0,1-1-10 0 0,-55 27 77 0 0,44-19-58 0 0,0 1-1 0 0,1 0 1 0 0,0 1 0 0 0,1 0-1 0 0,-1 0 1 0 0,2 1-1 0 0,-1 0 1 0 0,2 1 0 0 0,-1-1-1 0 0,1 1 1 0 0,1 1 0 0 0,0-1-1 0 0,1 1 1 0 0,0 0 0 0 0,0 0-1 0 0,2 0 1 0 0,-1 0-1 0 0,1 0 1 0 0,1 1 0 0 0,1-1-1 0 0,-1 1 1 0 0,2 0-19 0 0,36 275 1268 0 0,11-28-158 0 0,-49-253-1139 0 0,0 1 1 0 0,-1-1-1 0 0,0 0 1 0 0,0 0-1 0 0,0 0 1 0 0,-1 0 0 0 0,0 0-1 0 0,-1 0 1 0 0,0-1-1 0 0,0 1 1 0 0,0-1-1 0 0,-1 0 1 0 0,1-1 0 0 0,-2 1-1 0 0,1-1 1 0 0,0 0-1 0 0,-1 0 1 0 0,0 0-1 0 0,0-1 1 0 0,-1 0 0 0 0,1 0-1 0 0,-1-1 1 0 0,0 0-1 0 0,1 0 1 0 0,-2 0-1 0 0,1-1 1 0 0,0 0 0 0 0,-4 0 28 0 0,9-3-216 0 0,0 1 1 0 0,0-1 0 0 0,1 0-1 0 0,-1-1 1 0 0,0 1 0 0 0,0 0-1 0 0,1 0 1 0 0,-1-1 0 0 0,1 1-1 0 0,-1-1 1 0 0,1 0 0 0 0,0 1-1 0 0,-1-1 1 0 0,1 0 0 0 0,0 0 0 0 0,0 1-1 0 0,0-1 1 0 0,0 0 0 0 0,1 0-1 0 0,-1 0 1 0 0,0 0 0 0 0,1 0-1 0 0,0-1 1 0 0,-1 1 0 0 0,1 0-1 0 0,0 0 1 0 0,0 0 0 0 0,0 0 0 0 0,0 0-1 0 0,0 0 1 0 0,1-2 215 0 0,-1-9-1265 0 0</inkml:trace>
  <inkml:trace contextRef="#ctx0" brushRef="#br0" timeOffset="-8466.605">18453 4653 888 0 0,'-13'-1'399'0'0,"-1"1"-1"0"0,0 0 0 0 0,1 1 1 0 0,0 1-1 0 0,-1 0 1 0 0,1 1-1 0 0,0 1 1 0 0,0 0-1 0 0,0 0 1 0 0,0 1-1 0 0,1 1 0 0 0,0 0 1 0 0,-3 3-399 0 0,5-3 186 0 0,1 1 0 0 0,0 0 0 0 0,0 0 0 0 0,1 1 0 0 0,0 0 0 0 0,0 0 1 0 0,1 1-1 0 0,0 0 0 0 0,1 0 0 0 0,-1 1 0 0 0,2 0 0 0 0,0 0 0 0 0,0 0 0 0 0,0 4-186 0 0,3-11 54 0 0,1 1-1 0 0,-1-1 1 0 0,1 1 0 0 0,0 0-1 0 0,0-1 1 0 0,1 1 0 0 0,-1 0-1 0 0,1 0 1 0 0,-1 0-1 0 0,1 0 1 0 0,1-1 0 0 0,-1 1-1 0 0,0 0 1 0 0,1 0-1 0 0,0 0 1 0 0,0-1 0 0 0,0 1-1 0 0,0 0 1 0 0,1-1-1 0 0,-1 1 1 0 0,1-1 0 0 0,0 1-1 0 0,0-1 1 0 0,0 0 0 0 0,1 0-1 0 0,-1 0 1 0 0,1 0-1 0 0,0 0 1 0 0,-1-1 0 0 0,1 1-1 0 0,0-1 1 0 0,1 0-1 0 0,-1 0 1 0 0,0 0 0 0 0,1 0-1 0 0,-1 0 1 0 0,1-1 0 0 0,-1 1-1 0 0,1-1 1 0 0,0 0-1 0 0,-1 0 1 0 0,3 0-54 0 0,14 2 34 0 0,0-1-1 0 0,-1 0 1 0 0,1-1-1 0 0,0-1 1 0 0,0-1 0 0 0,0-1-1 0 0,-1-1 1 0 0,1 0-1 0 0,-1-1 1 0 0,0-2 0 0 0,0 0-1 0 0,0-1 1 0 0,-1 0 0 0 0,0-2-1 0 0,0 0 1 0 0,-1-1-1 0 0,3-3-33 0 0,-15 11-16 0 0,0-1-1 0 0,0 0 1 0 0,0 0-1 0 0,0 0 1 0 0,-1 0-1 0 0,0-1 0 0 0,1 0 1 0 0,-1 0-1 0 0,-1 0 1 0 0,1 0-1 0 0,0 0 1 0 0,-1-1-1 0 0,0 0 0 0 0,0 0 1 0 0,-1 0-1 0 0,1 0 1 0 0,-1 0-1 0 0,0 0 1 0 0,0-1-1 0 0,-1 1 0 0 0,0 0 1 0 0,0-1-1 0 0,0 0 1 0 0,0 1-1 0 0,-1-1 1 0 0,0 1-1 0 0,0-1 1 0 0,-1 0-1 0 0,1 1 0 0 0,-1-1 1 0 0,0 1-1 0 0,-1-1 1 0 0,0 1-1 0 0,1-1 1 0 0,-2 1-1 0 0,1 0 0 0 0,0 0 1 0 0,-1 0-1 0 0,0 0 1 0 0,0 1-1 0 0,-1-1 1 0 0,1 1-1 0 0,-1 0 0 0 0,0 0 1 0 0,0 0-1 0 0,-2-1 17 0 0,-130-55-1589 0 0,-11-8-4998 0 0,132 52 5361 0 0</inkml:trace>
  <inkml:trace contextRef="#ctx0" brushRef="#br0" timeOffset="-7643.47">18232 3157 1360 0 0,'0'0'554'0'0,"1"-35"2659"0"0,3 33-3169 0 0,0 0-1 0 0,0-1 1 0 0,0 1-1 0 0,0 1 1 0 0,0-1-1 0 0,0 1 1 0 0,0-1-1 0 0,1 1 1 0 0,-1 0-1 0 0,0 1 1 0 0,1-1-1 0 0,-1 1 1 0 0,1 0 0 0 0,-1 0-1 0 0,1 0 1 0 0,-1 1-1 0 0,1 0 1 0 0,-1-1-1 0 0,0 2 1 0 0,1-1-1 0 0,-1 0 1 0 0,0 1-1 0 0,0 0 1 0 0,0 0-1 0 0,0 0 1 0 0,0 0-1 0 0,-1 1 1 0 0,1-1 0 0 0,0 2-44 0 0,-2-3 23 0 0,2 0 6 0 0,0 0 0 0 0,0 0 1 0 0,0 1-1 0 0,-1-1 1 0 0,1 1-1 0 0,-1 0 0 0 0,1 0 1 0 0,-1 1-1 0 0,0-1 1 0 0,0 1-1 0 0,0 0 1 0 0,0-1-1 0 0,0 1 0 0 0,-1 0 1 0 0,1 1-1 0 0,-1-1 1 0 0,0 0-1 0 0,0 1 0 0 0,0-1 1 0 0,0 1-1 0 0,0 0 1 0 0,-1 0-1 0 0,0-1 1 0 0,0 1-1 0 0,0 0 0 0 0,0 0 1 0 0,-1 0-1 0 0,1 0 1 0 0,-1 0-1 0 0,0 0 0 0 0,0 0 1 0 0,-1 0-1 0 0,1 0 1 0 0,-1 3-30 0 0,-11 10-3 0 0,-1 0 1 0 0,0-1-1 0 0,-1 0 1 0 0,-1-1 0 0 0,-1 0-1 0 0,0-2 1 0 0,0 0-1 0 0,-16 9 3 0 0,26-31-5024 0 0,22-3 3671 0 0</inkml:trace>
  <inkml:trace contextRef="#ctx0" brushRef="#br0" timeOffset="-7303.607">18682 3087 1400 0 0,'-8'2'372'0'0,"-14"3"275"0"0,0 1-1 0 0,1 0 0 0 0,-1 2 0 0 0,2 1 0 0 0,-1 0 0 0 0,1 2 0 0 0,1 0 0 0 0,0 1 0 0 0,-17 14-646 0 0,34-24 47 0 0,0 0 0 0 0,1 0 0 0 0,-1 0 0 0 0,0 0 0 0 0,1 1 0 0 0,-1-1 0 0 0,1 1-1 0 0,0-1 1 0 0,0 1 0 0 0,0-1 0 0 0,0 1 0 0 0,0 0 0 0 0,1-1 0 0 0,-1 1 0 0 0,1 0 0 0 0,-1 0 0 0 0,1-1 0 0 0,0 1 0 0 0,0 0 0 0 0,1 0 0 0 0,-1 0 0 0 0,0-1 0 0 0,1 1 0 0 0,0 0 0 0 0,0-1 0 0 0,0 1 0 0 0,0 0 0 0 0,0-1 0 0 0,0 1 0 0 0,0-1 0 0 0,1 0 0 0 0,-1 1 0 0 0,1-1 0 0 0,0 0 0 0 0,0 0 0 0 0,0 0 0 0 0,0 0 0 0 0,0 0 0 0 0,0 0 0 0 0,0-1 0 0 0,1 1 0 0 0,1 0-47 0 0,109 54-699 0 0,32-34-5615 0 0,-127-22 5083 0 0</inkml:trace>
  <inkml:trace contextRef="#ctx0" brushRef="#br0" timeOffset="-6415.633">18980 3682 1292 0 0,'0'-18'4073'0'0,"0"17"-4026"0"0,0 0-1 0 0,0-1 1 0 0,0 1-1 0 0,0-1 1 0 0,0 1 0 0 0,0 0-1 0 0,-1-1 1 0 0,1 1-1 0 0,0 0 1 0 0,-1-1 0 0 0,1 1-1 0 0,-1 0 1 0 0,1-1-1 0 0,-1 1 1 0 0,0 0-1 0 0,1 0 1 0 0,-1-1 0 0 0,0 1-1 0 0,0 0 1 0 0,0 0-1 0 0,0 0 1 0 0,0 0-1 0 0,0 0 1 0 0,0 1 0 0 0,0-1-1 0 0,0 0 1 0 0,-1 0-1 0 0,1 1 1 0 0,0-1-1 0 0,0 0 1 0 0,-1 1 0 0 0,1 0-1 0 0,0-1 1 0 0,-1 1-1 0 0,1 0 1 0 0,0-1 0 0 0,-1 1-1 0 0,1 0 1 0 0,-1 0-1 0 0,1 0 1 0 0,0 0-1 0 0,-1 1 1 0 0,1-1 0 0 0,-1 0-1 0 0,1 0 1 0 0,0 1-1 0 0,-1-1 1 0 0,1 1-1 0 0,0-1 1 0 0,-1 1-47 0 0,-71 35 761 0 0,65-28-653 0 0,0 1-1 0 0,1 0 0 0 0,0 0 0 0 0,1 1 0 0 0,0 0 0 0 0,1 0 0 0 0,0 0 0 0 0,0 0 0 0 0,1 1 0 0 0,1 0 0 0 0,0 0 0 0 0,0 0 0 0 0,1 0 1 0 0,0 0-1 0 0,1 1 0 0 0,0-1 0 0 0,1 1 0 0 0,1-1 0 0 0,-1 0 0 0 0,2 3-107 0 0,23 98 563 0 0,45 124 301 0 0,-88-122-1526 0 0,-39-71-3211 0 0,6-81-202 0 0,32 14 2833 0 0</inkml:trace>
  <inkml:trace contextRef="#ctx0" brushRef="#br0" timeOffset="-5993.366">18684 4059 2308 0 0,'-1'-11'4912'0'0,"32"0"-4428"0"0,-28 10-250 0 0,95-25-13 0 0,1 5 0 0 0,1 4 1 0 0,0 5-1 0 0,1 3 0 0 0,64 6-221 0 0,-164 3 40 0 0,0 0 1 0 0,-1 1-1 0 0,1-1 0 0 0,0 1 0 0 0,0-1 1 0 0,0 1-1 0 0,-1-1 0 0 0,1 1 0 0 0,0 0 1 0 0,-1-1-1 0 0,1 1 0 0 0,0 0 0 0 0,-1 0 1 0 0,1-1-1 0 0,-1 1 0 0 0,1 0 0 0 0,-1 0 1 0 0,0 0-1 0 0,1 0 0 0 0,-1 0 0 0 0,0 0 1 0 0,0-1-1 0 0,1 1 0 0 0,-1 0 0 0 0,0 0 1 0 0,0 0-1 0 0,0 0 0 0 0,0 0 0 0 0,0 0 1 0 0,0 0-1 0 0,0 0 0 0 0,-1 0 0 0 0,1 0 1 0 0,0 0-1 0 0,-1-1 0 0 0,1 1 0 0 0,0 0 1 0 0,-1 0-1 0 0,1 0 0 0 0,-1 0 0 0 0,1-1 1 0 0,-1 1-1 0 0,1 0 0 0 0,-1 0 0 0 0,0-1 1 0 0,1 1-1 0 0,-1 0 0 0 0,0-1 0 0 0,0 1 1 0 0,1-1-1 0 0,-1 1 0 0 0,0-1 1 0 0,0 1-1 0 0,0-1 0 0 0,0 0 0 0 0,1 1 1 0 0,-1-1-1 0 0,0 0 0 0 0,-1 0-40 0 0,-5 9 119 0 0,-3 14-57 0 0,1-1 1 0 0,1 1-1 0 0,1 0 1 0 0,1 1-1 0 0,2 0 1 0 0,0 0-1 0 0,1 0 1 0 0,1 0 0 0 0,1 0-1 0 0,3 16-62 0 0,-32 63-2234 0 0,27-102 1928 0 0,-1 0 0 0 0,0-1 1 0 0,1 1-1 0 0,-1-1 0 0 0,1 1 0 0 0,-1-1 1 0 0,0 0-1 0 0,1 0 0 0 0,-1-1 0 0 0,0 1 1 0 0,1-1-1 0 0,-1 0 0 0 0,1 0 0 0 0,-1 0 1 0 0,1 0-1 0 0,0-1 0 0 0,-1 1 0 0 0,1-1 1 0 0,0 0-1 0 0,0 0 0 0 0,-2-2 306 0 0,-2 1-560 0 0,-14-8-700 0 0</inkml:trace>
  <inkml:trace contextRef="#ctx0" brushRef="#br0" timeOffset="-5745.014">19072 4140 2012 0 0,'8'-29'7709'0'0,"19"39"-5826"0"0,-10-1-2025 0 0,226 125 1140 0 0,-184-104-1350 0 0,122 44-4775 0 0,-141-75 869 0 0,-18-10 2815 0 0</inkml:trace>
  <inkml:trace contextRef="#ctx0" brushRef="#br0" timeOffset="-5220.79">20052 3630 1492 0 0,'1'13'6459'0'0,"-19"59"-5534"0"0,2-9-487 0 0,2 107 1185 0 0,15-163-1620 0 0,0 0 0 0 0,0 0-1 0 0,1-1 1 0 0,0 1 0 0 0,0-1 0 0 0,0 1-1 0 0,1-1 1 0 0,0 0 0 0 0,0 0 0 0 0,1 0-1 0 0,0 0 1 0 0,0-1 0 0 0,0 1 0 0 0,1-1-1 0 0,-1 0 1 0 0,1 0 0 0 0,0-1 0 0 0,1 1-1 0 0,-1-1 1 0 0,1 0 0 0 0,0-1 0 0 0,0 0-1 0 0,0 1 1 0 0,0-2 0 0 0,1 1 0 0 0,-1-1 0 0 0,1 0-1 0 0,-1 0 1 0 0,1-1 0 0 0,0 0 0 0 0,0 0-1 0 0,0-1 1 0 0,0 1 0 0 0,-1-2 0 0 0,1 1-1 0 0,4-1-2 0 0,38-20-2011 0 0,-15-24-3856 0 0,-34 32 4673 0 0</inkml:trace>
  <inkml:trace contextRef="#ctx0" brushRef="#br0" timeOffset="-4956.595">19807 3886 1892 0 0,'14'-2'5416'0'0,"29"-1"-3250"0"0,21-3-1847 0 0,-36 2-139 0 0,136-27-1148 0 0,-68-13-3778 0 0,-80 32 3277 0 0,-4 0 71 0 0</inkml:trace>
  <inkml:trace contextRef="#ctx0" brushRef="#br0" timeOffset="-4705.588">19836 3631 1112 0 0,'-8'3'265'0'0,"1"1"0"0"0,-1-1 0 0 0,1 1 0 0 0,0 1 0 0 0,0-1 0 0 0,1 1 0 0 0,0 1 1 0 0,0-1-1 0 0,0 1 0 0 0,0 0 0 0 0,1 0 0 0 0,0 0 0 0 0,0 1 0 0 0,1 0 0 0 0,-1 0 0 0 0,2 0 0 0 0,-1 1 0 0 0,1-1 0 0 0,0 1 0 0 0,0 0 0 0 0,1 1-265 0 0,-1 4 195 0 0,1 1 1 0 0,0 0-1 0 0,1 0 0 0 0,1 1 0 0 0,0-1 0 0 0,0 0 0 0 0,2 0 0 0 0,0 0 1 0 0,0 0-1 0 0,2-1 0 0 0,-1 1 0 0 0,2-1 0 0 0,0 1 0 0 0,0-1 0 0 0,1-1 1 0 0,1 1-1 0 0,0-1 0 0 0,2 2-195 0 0,8 9 77 0 0,1-1 0 0 0,1-1 0 0 0,1 0 0 0 0,1-1 0 0 0,1-1 0 0 0,0-2 0 0 0,1 0 0 0 0,1-1 0 0 0,8 3-77 0 0,-16-11-559 0 0,-1 0 1 0 0,2-1 0 0 0,-1-1-1 0 0,0-1 1 0 0,1 0 0 0 0,0-1-1 0 0,0-1 1 0 0,0-1 0 0 0,1 0-1 0 0,3-1 559 0 0,31-14-2638 0 0,-31 5 1376 0 0</inkml:trace>
  <inkml:trace contextRef="#ctx0" brushRef="#br0" timeOffset="15032.644">13782 5607 916 0 0,'0'0'451'0'0,"0"0"-109"0"0,0 0-45 0 0,0 0 39 0 0,0 0-127 0 0,0 0-1 0 0,0 0 32 0 0,0 0-62 0 0,0 0 5 0 0,0 0 125 0 0,0 0-34 0 0,0 0-28 0 0,0 0-26 0 0,0 0-14 0 0,0 0 0 0 0,0 0-65 0 0,0 0-28 0 0,0 0 69 0 0,0 0 18 0 0,0 0-108 0 0,0 0 33 0 0,0 0 73 0 0,0 0-42 0 0,0 0 5 0 0,0 0-17 0 0,0 0-13 0 0,0 0 37 0 0,0 0 10 0 0,0 0 2 0 0,0 0-36 0 0,0 0 16 0 0,0 0-4 0 0,0 0-6 0 0,0 0-15 0 0,0 0 10 0 0,0 0-6 0 0,0 0 22 0 0,0 0-28 0 0,0 0-8 0 0,0 0-63 0 0,0 0-64 0 0,0 0 45 0 0,0 0 5 0 0,0 0 21 0 0,0 0-11 0 0,0 0-14 0 0,0 0-18 0 0,0 0 28 0 0,0 0-12 0 0,0 0-35 0 0,0 0 30 0 0,0 0-10 0 0,0 0-28 0 0,0 0 31 0 0,-3 0 0 0 0,-3 0-32 0 0,1-1 8 0 0,0 0-1 0 0,0 1 1 0 0,1 0-1 0 0,-1 0 1 0 0,0 0-1 0 0,0 0 0 0 0,0 1 1 0 0,1 0-1 0 0,-1 0 1 0 0,0 0-1 0 0,1 1 1 0 0,-1-1-1 0 0,1 1 1 0 0,-1 0-1 0 0,1 0 0 0 0,0 1 1 0 0,0-1-1 0 0,0 1 1 0 0,-2 2-6 0 0,0 3 18 0 0,1 0 0 0 0,0 0-1 0 0,0 1 1 0 0,1-1 0 0 0,0 1 0 0 0,0 0 0 0 0,1 1 0 0 0,0-1 0 0 0,1 0 0 0 0,0 1-1 0 0,0 0 1 0 0,1-1 0 0 0,0 1 0 0 0,1 0 0 0 0,0 0 0 0 0,1-1 0 0 0,1 11-18 0 0,-1 8 205 0 0,1-14-116 0 0,1-1 1 0 0,0 1-1 0 0,1-1 0 0 0,1 0 0 0 0,0 0 1 0 0,1 0-1 0 0,0-1 0 0 0,1 1 0 0 0,1-1 1 0 0,-1-1-1 0 0,4 2-89 0 0,31 59 353 0 0,-6 74 652 0 0,-36-140-1022 0 0,-1-1 0 0 0,-1 1 0 0 0,1-1 0 0 0,-1 1 0 0 0,0-1 0 0 0,0 0 0 0 0,0 0 0 0 0,-1 1 0 0 0,0-2 0 0 0,0 1 0 0 0,0 0 0 0 0,-1-1 0 0 0,1 1 0 0 0,-1-1 0 0 0,0 0 0 0 0,-1 0 0 0 0,1 0 0 0 0,0-1 0 0 0,-1 0 0 0 0,0 0 0 0 0,0 0 0 0 0,0 0 0 0 0,0-1 0 0 0,0 0 0 0 0,-1 0 0 0 0,1 0 0 0 0,-6 0 17 0 0,9-4-255 0 0,-1 0 0 0 0,0 0 0 0 0,1-1 0 0 0,0 1-1 0 0,-1-1 1 0 0,1 0 0 0 0,0 0 0 0 0,1 0 0 0 0,-1 0 0 0 0,0 0 0 0 0,1 0 0 0 0,0 0-1 0 0,-1 0 1 0 0,1-1 0 0 0,1 1 0 0 0,-1 0 0 0 0,0-1 0 0 0,1 1 0 0 0,0-1 0 0 0,-1 1-1 0 0,1-1 1 0 0,1 1 0 0 0,-1-1 0 0 0,0 1 0 0 0,1 0 0 0 0,0-1 0 0 0,0 1 0 0 0,0 0-1 0 0,1-2 256 0 0,12-27-1366 0 0,-1 8 0 0 0</inkml:trace>
  <inkml:trace contextRef="#ctx0" brushRef="#br0" timeOffset="15857.851">13856 6331 996 0 0,'0'0'913'0'0,"0"0"-147"0"0,0 0-17 0 0,-6 1-55 0 0,-48 1 2932 0 0,53-2-3140 0 0,1 0-21 0 0,-19 2 2141 0 0,26-4-1741 0 0,124 2 236 0 0,-125 9-1513 0 0,-1-20-4747 0 0,9-2 978 0 0,-9 9 3038 0 0</inkml:trace>
  <inkml:trace contextRef="#ctx0" brushRef="#br0" timeOffset="16558.474">14333 6292 1624 0 0,'1'0'125'0'0,"1"0"-1"0"0,0 0 1 0 0,-1 0 0 0 0,1 0-1 0 0,0 0 1 0 0,-1 0-1 0 0,1 1 1 0 0,-1-1 0 0 0,1 1-1 0 0,0-1 1 0 0,-1 1-1 0 0,1-1 1 0 0,-1 1 0 0 0,1 0-1 0 0,-1 0 1 0 0,0-1-1 0 0,1 1 1 0 0,-1 0 0 0 0,0 0-1 0 0,1 0 1 0 0,-1 1-1 0 0,0-1 1 0 0,0 0 0 0 0,0 0-1 0 0,0 1 1 0 0,0-1-1 0 0,0 1 1 0 0,-1-1 0 0 0,1 1-1 0 0,0-1 1 0 0,-1 1-1 0 0,1-1 1 0 0,-1 1 0 0 0,0-1-1 0 0,1 1 1 0 0,-1 0-1 0 0,0-1 1 0 0,0 1 0 0 0,0 0-1 0 0,0-1 1 0 0,0 1-1 0 0,0-1 1 0 0,-1 1 0 0 0,1 0-1 0 0,0-1 1 0 0,-1 1-1 0 0,1-1 1 0 0,-1 1 0 0 0,0-1-1 0 0,1 1 1 0 0,-1-1-1 0 0,-1 2-124 0 0,-6 17 119 0 0,0 0-1 0 0,-2-1 0 0 0,0 0 0 0 0,-1-1 0 0 0,-1 0 1 0 0,-1 0-1 0 0,0-1 0 0 0,-1-1 0 0 0,-1-1 0 0 0,-1 0 0 0 0,0 0 1 0 0,-1-2-1 0 0,0 0 0 0 0,-1-1 0 0 0,0-1 0 0 0,-1 0 1 0 0,0-2-1 0 0,-1 0 0 0 0,-11 3-118 0 0,28-11 8 0 0,1-1 0 0 0,0 1 0 0 0,-1-1 0 0 0,1 1 0 0 0,-1-1 0 0 0,1 0 0 0 0,-1 1 0 0 0,1-1 0 0 0,-1-1 0 0 0,1 1 0 0 0,0 0 0 0 0,-1-1 0 0 0,1 1 0 0 0,-1-1 0 0 0,1 0 0 0 0,0 1 1 0 0,-1-1-1 0 0,1 0 0 0 0,0-1 0 0 0,0 1 0 0 0,0 0 0 0 0,0-1 0 0 0,0 1 0 0 0,0-1 0 0 0,0 1 0 0 0,0-1 0 0 0,1 0 0 0 0,-1 0 0 0 0,1 0 0 0 0,-1 0 0 0 0,1 0 0 0 0,0 0 0 0 0,0 0 0 0 0,0-1 0 0 0,0 1 0 0 0,0 0 0 0 0,0-1 0 0 0,0 1 0 0 0,1 0 0 0 0,-1-1 0 0 0,1 1 0 0 0,0-1 0 0 0,0 1 0 0 0,0-1 0 0 0,0 1 0 0 0,0-1 0 0 0,1 1 1 0 0,-1 0-1 0 0,1-1 0 0 0,-1 1 0 0 0,1-1 0 0 0,0 1 0 0 0,0 0 0 0 0,0 0 0 0 0,0-1 0 0 0,0 1 0 0 0,1 0 0 0 0,-1 0 0 0 0,0 0 0 0 0,1 0 0 0 0,0 1 0 0 0,0-1-8 0 0,0-4-12 0 0,1 0 0 0 0,0 1 1 0 0,1 0-1 0 0,-1-1 0 0 0,1 1 0 0 0,0 1 1 0 0,1-1-1 0 0,-1 0 0 0 0,1 1 0 0 0,0 0 1 0 0,0 0-1 0 0,0 1 0 0 0,0-1 0 0 0,1 1 1 0 0,0 0-1 0 0,-1 1 0 0 0,1-1 0 0 0,0 1 0 0 0,0 0 1 0 0,0 1-1 0 0,1-1 0 0 0,-1 1 0 0 0,0 0 1 0 0,0 1-1 0 0,1 0 0 0 0,-1 0 0 0 0,0 0 1 0 0,1 1-1 0 0,-1-1 0 0 0,0 2 0 0 0,0-1 0 0 0,1 1 1 0 0,-1 0-1 0 0,3 1 12 0 0,30 9-7 0 0,1-1 1 0 0,0-3-1 0 0,0-1 0 0 0,1-2 1 0 0,-1-2-1 0 0,13-1 7 0 0,-44-2 13 0 0,0 0-1 0 0,0-1 1 0 0,0 0 0 0 0,0-1-1 0 0,-1 0 1 0 0,1 0 0 0 0,0-1-1 0 0,-1 0 1 0 0,1 0 0 0 0,-1-1-1 0 0,0 0 1 0 0,0 0 0 0 0,-1-1-1 0 0,1 0 1 0 0,-1-1 0 0 0,0 0-1 0 0,4-4-12 0 0,-11 7 3 0 0,0 1-1 0 0,0 0 1 0 0,0-1 0 0 0,-1 1-1 0 0,1-1 1 0 0,-1 1-1 0 0,1 0 1 0 0,-1-1 0 0 0,0 1-1 0 0,0 0 1 0 0,0 0-1 0 0,0 0 1 0 0,0 0 0 0 0,-1 0-1 0 0,1 0 1 0 0,-1 0-1 0 0,1 0 1 0 0,-1 0 0 0 0,0 1-1 0 0,0-1 1 0 0,0 0-1 0 0,1 1 1 0 0,-2 0 0 0 0,1-1-1 0 0,0 1 1 0 0,0 0-1 0 0,-1 0-2 0 0,-2-3-4 0 0,-185-84-3215 0 0,131 35-1383 0 0,50 35 3203 0 0</inkml:trace>
  <inkml:trace contextRef="#ctx0" brushRef="#br0" timeOffset="17283.885">13982 5325 1196 0 0,'-18'30'3565'0'0,"8"58"-1421"0"0,13-81-2047 0 0,0 0 1 0 0,1 0 0 0 0,0 0 0 0 0,0 0 0 0 0,0 0 0 0 0,1-1 0 0 0,0 0 0 0 0,1 0-1 0 0,-1 0 1 0 0,1-1 0 0 0,0 0 0 0 0,0 0 0 0 0,1 0 0 0 0,0-1 0 0 0,-1 0-1 0 0,1 0 1 0 0,1-1 0 0 0,-1 0 0 0 0,0 0 0 0 0,1-1 0 0 0,0 0 0 0 0,0 0-1 0 0,-1 0 1 0 0,1-1 0 0 0,0-1 0 0 0,0 1 0 0 0,6-1-98 0 0,-7 1 53 0 0,1 1-1 0 0,0-1 1 0 0,-1 0 0 0 0,1-1 0 0 0,0 0-1 0 0,0 0 1 0 0,0-1 0 0 0,-1 1 0 0 0,1-2-1 0 0,0 1 1 0 0,-1-1 0 0 0,0 0 0 0 0,1-1-1 0 0,-1 0 1 0 0,0 0 0 0 0,0-1-1 0 0,0 1 1 0 0,-1-1 0 0 0,1-1-53 0 0,-6 1-23 0 0,-1 0-1 0 0,0 0 1 0 0,0 0-1 0 0,0 0 1 0 0,0 0 0 0 0,-1 0-1 0 0,1 0 1 0 0,-1 0-1 0 0,0 0 1 0 0,-1 0 0 0 0,1 1-1 0 0,-1-1 1 0 0,1 0-1 0 0,-1 1 1 0 0,0-1 0 0 0,0 1-1 0 0,-1 0 1 0 0,1 0 0 0 0,-1 0-1 0 0,1 0 1 0 0,-1 0-1 0 0,0 0 1 0 0,0 1 0 0 0,0-1-1 0 0,-1 1 1 0 0,1 0-1 0 0,-1 0 1 0 0,1 0 0 0 0,-1 0-1 0 0,1 1 1 0 0,-4-2 23 0 0,7 3-2 0 0,-149-56-802 0 0,41 22-3570 0 0,105 32 3060 0 0,1 1 8 0 0</inkml:trace>
  <inkml:trace contextRef="#ctx0" brushRef="#br0" timeOffset="17874.944">14446 5773 1544 0 0,'-138'36'5880'0'0,"134"-34"-5798"0"0,0 0 1 0 0,0 0-1 0 0,1 1 1 0 0,-1-1-1 0 0,1 1 1 0 0,0 0-1 0 0,-1 0 1 0 0,1 0-1 0 0,1 0 1 0 0,-1 0-1 0 0,0 1 0 0 0,1-1 1 0 0,0 1-1 0 0,0 0 1 0 0,0 0-1 0 0,0 0 1 0 0,0 0-1 0 0,1 0 1 0 0,0 0-1 0 0,-1 0 1 0 0,2 0-1 0 0,-1 1 0 0 0,0-1 1 0 0,1 0-1 0 0,0 0 1 0 0,0 1-1 0 0,0-1 1 0 0,1 0-1 0 0,-1 1 1 0 0,1-1-1 0 0,0 0 0 0 0,0 0 1 0 0,1 1-83 0 0,92 162 1475 0 0,-91-162-1458 0 0,50 104 499 0 0,-52-106-639 0 0,0 0-1 0 0,-1 0 1 0 0,0 0 0 0 0,1 0 0 0 0,-1 0-1 0 0,-1 0 1 0 0,1 0 0 0 0,0 0-1 0 0,-1-1 1 0 0,1 1 0 0 0,-1 0 0 0 0,0 0-1 0 0,0 0 1 0 0,0 0 0 0 0,0-1 0 0 0,-1 1-1 0 0,1 0 1 0 0,-1-1 0 0 0,1 1-1 0 0,-1-1 1 0 0,0 0 0 0 0,0 1 0 0 0,0-1-1 0 0,0 0 1 0 0,0 0 0 0 0,-1 0 0 0 0,1-1-1 0 0,-1 1 1 0 0,1-1 0 0 0,-1 1 0 0 0,0-1-1 0 0,1 0 1 0 0,-1 0 0 0 0,0 0-1 0 0,0 0 1 0 0,0 0 0 0 0,0-1 0 0 0,0 1-1 0 0,0-1 124 0 0,-55 7-4318 0 0,38-7 3075 0 0</inkml:trace>
  <inkml:trace contextRef="#ctx0" brushRef="#br0" timeOffset="18141.452">14080 6103 1400 0 0,'0'-3'5660'0'0,"50"-15"-4446"0"0,179-25 534 0 0,-151 36-3814 0 0,-1 5-3478 0 0,-69 2 4272 0 0</inkml:trace>
  <inkml:trace contextRef="#ctx0" brushRef="#br0" timeOffset="18683.953">14840 5883 1292 0 0,'0'-1'86'0'0,"0"1"0"0"0,0-1-1 0 0,1 1 1 0 0,-1-1 0 0 0,0 0 0 0 0,0 1-1 0 0,0-1 1 0 0,0 1 0 0 0,-1-1 0 0 0,1 0-1 0 0,0 1 1 0 0,0-1 0 0 0,0 1 0 0 0,0-1-1 0 0,-1 1 1 0 0,1-1 0 0 0,0 1 0 0 0,0-1-1 0 0,-1 1 1 0 0,1-1 0 0 0,0 1 0 0 0,-1-1-1 0 0,1 1 1 0 0,-1-1 0 0 0,1 1 0 0 0,-1-1-1 0 0,1 1 1 0 0,0 0 0 0 0,-1-1 0 0 0,1 1-1 0 0,-1 0 1 0 0,0 0 0 0 0,1-1 0 0 0,-1 1-1 0 0,1 0 1 0 0,-1 0 0 0 0,1 0 0 0 0,-1 0-1 0 0,0 0 1 0 0,1-1 0 0 0,-1 1 0 0 0,1 0-1 0 0,-1 0 1 0 0,0 1 0 0 0,1-1-1 0 0,-1 0 1 0 0,1 0 0 0 0,-1 0 0 0 0,1 0-1 0 0,-1 0 1 0 0,0 1 0 0 0,1-1 0 0 0,-1 0-1 0 0,1 0 1 0 0,-1 1 0 0 0,1-1 0 0 0,-1 0-1 0 0,1 1 1 0 0,0-1 0 0 0,-1 1 0 0 0,1-1-1 0 0,-1 1 1 0 0,1-1 0 0 0,0 1-86 0 0,-9 1 126 0 0,0 1 0 0 0,0-1 1 0 0,0 2-1 0 0,1 0 0 0 0,-1 0 0 0 0,1 0 0 0 0,0 1 1 0 0,1 0-1 0 0,-1 1 0 0 0,1 0 0 0 0,0 0 0 0 0,0 0 0 0 0,1 1 1 0 0,0 0-1 0 0,0 0 0 0 0,1 0 0 0 0,0 1 0 0 0,0 0 1 0 0,0 0-1 0 0,1 1 0 0 0,1-1 0 0 0,-1 1 0 0 0,1-1 1 0 0,1 1-1 0 0,-1 0 0 0 0,2 0 0 0 0,-1 1 0 0 0,1-1 1 0 0,1 1-127 0 0,1-4 27 0 0,1-1 1 0 0,0 0 0 0 0,0 1 0 0 0,0-1 0 0 0,0 0-1 0 0,1 0 1 0 0,0 0 0 0 0,0-1 0 0 0,1 1 0 0 0,-1-1-1 0 0,1 0 1 0 0,0 0 0 0 0,0 0 0 0 0,0 0 0 0 0,1-1-1 0 0,0 1 1 0 0,-1-1 0 0 0,1 0 0 0 0,0-1 0 0 0,0 1-1 0 0,0-1 1 0 0,1 0 0 0 0,-1 0 0 0 0,4 0-28 0 0,85 19-2488 0 0,-21-36-2817 0 0,-62 7 4151 0 0</inkml:trace>
  <inkml:trace contextRef="#ctx0" brushRef="#br0" timeOffset="19123.605">14931 5902 2116 0 0,'2'0'2945'0'0,"11"-4"520"0"0,18 15-2832 0 0,-25-7-575 0 0,-1-1-1 0 0,0 1 1 0 0,0 0 0 0 0,0 0 0 0 0,0 1-1 0 0,-1-1 1 0 0,0 1 0 0 0,0 0-1 0 0,0 0 1 0 0,0 0 0 0 0,-1 1 0 0 0,0-1-1 0 0,0 1 1 0 0,-1 0 0 0 0,1 0 0 0 0,-1 0-1 0 0,0 0 1 0 0,-1 0 0 0 0,0 1 0 0 0,0-1-1 0 0,0 0 1 0 0,-1 1 0 0 0,1-1-1 0 0,-1 0 1 0 0,-1 1 0 0 0,0-1 0 0 0,1 0-1 0 0,-2 1 1 0 0,1-1 0 0 0,-1 0 0 0 0,0 0-1 0 0,0 0 1 0 0,-1 0 0 0 0,0 0 0 0 0,0-1-1 0 0,0 1 1 0 0,-3 2-58 0 0,-34 20 704 0 0,39-28-765 0 0,1 0-104 0 0,-5-22-678 0 0,122-126-6980 0 0,-100 131 6548 0 0</inkml:trace>
  <inkml:trace contextRef="#ctx0" brushRef="#br0" timeOffset="19324.604">15221 5883 1088 0 0,'-4'0'207'0'0,"0"0"0"0"0,1 0-1 0 0,-1 1 1 0 0,0-1 0 0 0,1 1 0 0 0,-1 0 0 0 0,1 0-1 0 0,-1 0 1 0 0,1 0 0 0 0,-1 1 0 0 0,1 0 0 0 0,0-1-1 0 0,0 1 1 0 0,0 0 0 0 0,0 1 0 0 0,0-1 0 0 0,0 0-1 0 0,0 1 1 0 0,1 0 0 0 0,0-1 0 0 0,-1 1-1 0 0,1 0 1 0 0,0 0 0 0 0,0 1 0 0 0,0-1 0 0 0,0 1-207 0 0,0 1 71 0 0,0 0 0 0 0,1 0 0 0 0,-1 0 1 0 0,1 1-1 0 0,0-1 0 0 0,1 0 1 0 0,-1 0-1 0 0,1 0 0 0 0,0 1 1 0 0,0-1-1 0 0,1 0 0 0 0,-1 0 0 0 0,1 1 1 0 0,0-1-1 0 0,1 0 0 0 0,-1 0 1 0 0,1 0-1 0 0,0 0 0 0 0,0-1 0 0 0,1 1 1 0 0,-1 0-1 0 0,1-1 0 0 0,0 1 1 0 0,0-1-1 0 0,1 0 0 0 0,-1 0 0 0 0,3 1-71 0 0,97 49 335 0 0,-56-47-4675 0 0,-39-10 3071 0 0,3-9 118 0 0</inkml:trace>
  <inkml:trace contextRef="#ctx0" brushRef="#br0" timeOffset="19632.975">15459 5751 2364 0 0,'11'10'378'0'0,"-1"0"-1"0"0,0 0 0 0 0,-1 1 1 0 0,0 0-1 0 0,-1 1 0 0 0,0 0 1 0 0,-1 1-1 0 0,-1-1 1 0 0,0 1-1 0 0,0 0 0 0 0,-1 1 1 0 0,-1 0-1 0 0,1 2-377 0 0,11 113 2044 0 0,-17-121-2008 0 0,-1-1 0 0 0,0 1 0 0 0,-1-1 0 0 0,0 0 0 0 0,0 1 0 0 0,0-1 0 0 0,-1 0 0 0 0,0-1 0 0 0,0 1 0 0 0,-1-1 0 0 0,1 0 0 0 0,-1 0 0 0 0,-1 0 0 0 0,1-1 0 0 0,-1 1 0 0 0,0-2 0 0 0,-1 1 1 0 0,1 0-1 0 0,-1-1 0 0 0,1-1 0 0 0,-1 1 0 0 0,-1-1 0 0 0,1 0 0 0 0,0 0 0 0 0,-3-1-36 0 0,9-1-150 0 0,1-1 1 0 0,-1 0-1 0 0,0 0 0 0 0,0 0 1 0 0,0 0-1 0 0,0 0 0 0 0,0 0 0 0 0,0-1 1 0 0,1 1-1 0 0,-1 0 0 0 0,0 0 1 0 0,0-1-1 0 0,0 1 0 0 0,0 0 1 0 0,1-1-1 0 0,-1 1 0 0 0,0-1 1 0 0,0 1-1 0 0,1-1 0 0 0,-1 1 1 0 0,0-1-1 0 0,1 1 0 0 0,-1-1 0 0 0,1 0 1 0 0,-1 1-1 0 0,1-1 0 0 0,-1 0 1 0 0,1 0-1 0 0,-1 1 0 0 0,1-1 1 0 0,0 0-1 0 0,-1 0 0 0 0,1 0 1 0 0,0 0-1 0 0,0 1 0 0 0,-1-1 1 0 0,1 0-1 0 0,0 0 0 0 0,0 0 0 0 0,0 0 1 0 0,0 0-1 0 0,0 0 0 0 0,0 0 1 0 0,1 1-1 0 0,-1-1 0 0 0,0 0 1 0 0,0 0-1 0 0,1 0 0 0 0,-1 0 1 0 0,0 1-1 0 0,1-1 150 0 0,6-16-1245 0 0</inkml:trace>
  <inkml:trace contextRef="#ctx0" brushRef="#br0" timeOffset="20676.893">15931 5736 1356 0 0,'7'22'6946'0'0,"-7"46"-6130"0"0,0-51-146 0 0,39 231 1686 0 0,-27-173-1181 0 0,-29-97-1894 0 0,-55-119-1054 0 0,70 137 1740 0 0,-1 0 0 0 0,1 1 0 0 0,-1-1 0 0 0,1 1 0 0 0,-1-1 0 0 0,0 1 0 0 0,0 0 0 0 0,-1 0 0 0 0,1 0 0 0 0,-1 1 0 0 0,1-1 0 0 0,-1 1 0 0 0,0 0 0 0 0,0 0 0 0 0,0 0 0 0 0,0 1 0 0 0,0-1 0 0 0,0 1 0 0 0,-1 0 0 0 0,1 0 0 0 0,0 0 0 0 0,-1 1 0 0 0,1 0 0 0 0,-1-1 0 0 0,1 2 0 0 0,0-1 0 0 0,-1 0 0 0 0,1 1 0 0 0,0 0 0 0 0,-1 0 0 0 0,1 0 0 0 0,0 0 0 0 0,0 1 0 0 0,0 0 0 0 0,0 0 0 0 0,0 0 0 0 0,-3 2 33 0 0,3-2 25 0 0,0-1-1 0 0,-1 2 1 0 0,1-1 0 0 0,0 0-1 0 0,0 1 1 0 0,0-1 0 0 0,1 1-1 0 0,-1 0 1 0 0,1 1 0 0 0,-1-1-1 0 0,1 1 1 0 0,0-1-1 0 0,0 1 1 0 0,1 0 0 0 0,-1 0-1 0 0,1 0 1 0 0,0 0 0 0 0,0 1-1 0 0,0-1 1 0 0,0 1-1 0 0,1-1 1 0 0,0 1 0 0 0,0-1-1 0 0,0 1 1 0 0,0 0 0 0 0,1-1-1 0 0,0 1 1 0 0,0 0 0 0 0,0 0-1 0 0,1-1 1 0 0,-1 1-1 0 0,1 0 1 0 0,0-1 0 0 0,1 1-1 0 0,-1-1 1 0 0,1 1 0 0 0,0-1-1 0 0,0 0 1 0 0,0 1-1 0 0,0-1 1 0 0,1 0 0 0 0,0-1-1 0 0,-1 1 1 0 0,2 0 0 0 0,-1-1-1 0 0,0 0 1 0 0,1 1 0 0 0,-1-1-1 0 0,1 0 1 0 0,0-1-1 0 0,0 1 1 0 0,0-1 0 0 0,1 0-25 0 0,5 1-42 0 0,0 0 0 0 0,1-1 0 0 0,-1-1 0 0 0,1 0 0 0 0,-1 0 1 0 0,1-1-1 0 0,-1 0 0 0 0,1-1 0 0 0,-1 0 0 0 0,1-1 0 0 0,-1 0 0 0 0,0 0 0 0 0,0-1 1 0 0,0-1-1 0 0,0 1 0 0 0,0-2 0 0 0,-1 1 0 0 0,0-2 0 0 0,0 1 0 0 0,0-1 1 0 0,-1 0-1 0 0,1-1 0 0 0,-2 0 0 0 0,1 0 0 0 0,-1-1 0 0 0,0 0 0 0 0,0 0 1 0 0,4-8 41 0 0,30-44 1570 0 0,-29 63-1496 0 0,-6 3-32 0 0,0 0-1 0 0,0 0 0 0 0,0 0 1 0 0,-1 1-1 0 0,1 0 0 0 0,-2 0 0 0 0,1 0 1 0 0,-1 0-1 0 0,0 1 0 0 0,0 0 1 0 0,-1 0-1 0 0,0 0 0 0 0,-1 0 1 0 0,0 0-1 0 0,0 1 0 0 0,0-1 1 0 0,-1 1-1 0 0,-1-1 0 0 0,1 5-41 0 0,-1-11 136 0 0,4 14 472 0 0,11-20-155 0 0,146-186-937 0 0,-191 200 353 0 0,-8 48 318 0 0,96-10-520 0 0,86-19-2641 0 0,-44-26-3077 0 0,-81-3 4799 0 0</inkml:trace>
  <inkml:trace contextRef="#ctx0" brushRef="#br0" timeOffset="21424.087">16738 5775 2308 0 0,'-27'-1'3825'0'0,"34"-1"-533"0"0,436-28-835 0 0,-424 29-2600 0 0,28 0 493 0 0,-45-5-3154 0 0,-42-24-3029 0 0,27 20 4621 0 0</inkml:trace>
  <inkml:trace contextRef="#ctx0" brushRef="#br0" timeOffset="21738.325">17018 5569 2016 0 0,'-5'0'1711'0'0,"-14"25"3166"0"0,17-8-4706 0 0,1 0-1 0 0,1 0 1 0 0,1 0 0 0 0,0 0-1 0 0,1 0 1 0 0,1 0 0 0 0,0 0-1 0 0,2-1 1 0 0,0 1 0 0 0,0-1-1 0 0,2 0 1 0 0,0-1 0 0 0,9 15-171 0 0,19 55-870 0 0,-32-73-5632 0 0,-2-8 5423 0 0,1-4-81 0 0</inkml:trace>
  <inkml:trace contextRef="#ctx0" brushRef="#br0" timeOffset="22080.457">17629 5407 1540 0 0,'-94'33'4425'0'0,"87"-26"-4211"0"0,-1 0 0 0 0,1 0 0 0 0,1 1 0 0 0,-1 0 0 0 0,1 0 1 0 0,1 1-1 0 0,0 0 0 0 0,0 0 0 0 0,1 0 0 0 0,0 0 0 0 0,0 1 0 0 0,1 0 0 0 0,0 0 1 0 0,1 0-1 0 0,0 0 0 0 0,0 0 0 0 0,1 0 0 0 0,1 0 0 0 0,0 0 0 0 0,0 0 1 0 0,1 1-1 0 0,1 6-214 0 0,78 199 1937 0 0,-64-186-1737 0 0,-2 1 1 0 0,-1 1-1 0 0,-1 0 0 0 0,-2 0 1 0 0,-1 1-1 0 0,-2 1 0 0 0,0 11-200 0 0,-7-39-57 0 0,0 0-1 0 0,-1 0 1 0 0,1 0-1 0 0,-1 0 1 0 0,-1 0-1 0 0,1-1 1 0 0,-1 1-1 0 0,0 0 1 0 0,-1-1-1 0 0,1 1 1 0 0,-1-1-1 0 0,0 1 1 0 0,0-1-1 0 0,-1 0 1 0 0,0-1-1 0 0,1 1 1 0 0,-2-1-1 0 0,1 1 1 0 0,0-1-1 0 0,-1 0 1 0 0,0-1-1 0 0,0 1 1 0 0,0-1 0 0 0,0 0-1 0 0,-1 0 1 0 0,-3 1 57 0 0,-99 22-6774 0 0,71-42 4207 0 0,27 8 1343 0 0</inkml:trace>
  <inkml:trace contextRef="#ctx0" brushRef="#br0" timeOffset="22547.534">17847 6358 968 0 0,'-21'13'7986'0'0,"-27"48"-6012"0"0,45-58-1925 0 0,1-1 1 0 0,0 1-1 0 0,-1 1 1 0 0,1-1 0 0 0,0 0-1 0 0,1 0 1 0 0,-1 1 0 0 0,1-1-1 0 0,-1 1 1 0 0,1-1-1 0 0,0 1 1 0 0,0 0 0 0 0,1 0-1 0 0,-1-1 1 0 0,1 1-1 0 0,0 0 1 0 0,0 0 0 0 0,0-1-1 0 0,0 1 1 0 0,1 0-1 0 0,-1 0 1 0 0,1-1 0 0 0,0 1-1 0 0,0 0 1 0 0,1-1-1 0 0,-1 1 1 0 0,1-1 0 0 0,-1 1-1 0 0,1-1 1 0 0,0 0-1 0 0,0 0 1 0 0,1 0 0 0 0,-1 0-1 0 0,1 0 1 0 0,-1 0-1 0 0,1-1 1 0 0,0 1 0 0 0,0-1-1 0 0,0 0 1 0 0,0 0-1 0 0,1 0 1 0 0,-1 0 0 0 0,0-1-1 0 0,1 1 1 0 0,0-1-50 0 0,4 3-3 0 0,0-1 1 0 0,1 0-1 0 0,-1-1 0 0 0,1 1 1 0 0,0-2-1 0 0,0 1 0 0 0,-1-1 1 0 0,1-1-1 0 0,0 1 0 0 0,0-2 1 0 0,0 1-1 0 0,0-1 0 0 0,0 0 1 0 0,-1-1-1 0 0,1 0 0 0 0,-1-1 1 0 0,1 0-1 0 0,-1 0 0 0 0,0 0 1 0 0,0-1-1 0 0,0 0 0 0 0,0-1 1 0 0,-1 0-1 0 0,7-5 3 0 0,-12 6-32 0 0,1 1 0 0 0,-1-1 0 0 0,0 1 1 0 0,0-1-1 0 0,0 0 0 0 0,-1 0 0 0 0,1 0 0 0 0,-1 0 1 0 0,0 0-1 0 0,0-1 0 0 0,-1 1 0 0 0,1 0 0 0 0,-1 0 0 0 0,0 0 1 0 0,0-1-1 0 0,0 1 0 0 0,0 0 0 0 0,-1 0 0 0 0,0-1 1 0 0,0 1-1 0 0,0 0 0 0 0,0 0 0 0 0,-1 0 0 0 0,1 0 0 0 0,-1 0 1 0 0,0 1-1 0 0,-2-3 32 0 0,-71-104-1464 0 0,60 91 1110 0 0,-12-14-262 0 0,15 20-161 0 0,0 0 0 0 0,2-1 1 0 0,-1 0-1 0 0,2-1 0 0 0,0 0 1 0 0,1 0-1 0 0,0-1 1 0 0,2 0-1 0 0,-6-16 777 0 0,7-4-1421 0 0</inkml:trace>
  <inkml:trace contextRef="#ctx0" brushRef="#br0" timeOffset="23543.521">17733 5173 868 0 0,'16'-13'3896'0'0,"-16"10"-3113"0"0,0 3-39 0 0,0 0-66 0 0,0 0-64 0 0,20-4 2823 0 0,-16 0-3592 0 0,-4 4 194 0 0,0 0 1 0 0,0 1-1 0 0,0-1 0 0 0,1 1 1 0 0,-1-1-1 0 0,0 1 0 0 0,0-1 1 0 0,0 1-1 0 0,0-1 1 0 0,0 0-1 0 0,1 1 0 0 0,-1-1 1 0 0,0 0-1 0 0,0 1 0 0 0,1-1 1 0 0,-1 1-1 0 0,0-1 0 0 0,1 0 1 0 0,-1 0-1 0 0,0 1 1 0 0,1-1-1 0 0,-1 0 0 0 0,0 0 1 0 0,1 1-1 0 0,-1-1 0 0 0,1 0 1 0 0,-1 0-1 0 0,1 0 0 0 0,-1 1 1 0 0,0-1-1 0 0,1 0 1 0 0,-1 0-1 0 0,1 0 0 0 0,-1 0 1 0 0,1 0-1 0 0,-1 0 0 0 0,1 0 1 0 0,-1 0-1 0 0,0 0 0 0 0,1 0 1 0 0,-1 0-1 0 0,1-1 1 0 0,-1 1-1 0 0,1 0 0 0 0,-1 0 1 0 0,0 0-1 0 0,1 0 0 0 0,-1-1 1 0 0,1 1-1 0 0,-1 0 1 0 0,0-1-40 0 0,9 207 889 0 0,37-77-5109 0 0,-41-121 2027 0 0,-3-7-2594 0 0,-6-1 3541 0 0</inkml:trace>
  <inkml:trace contextRef="#ctx0" brushRef="#br0" timeOffset="24182.553">18204 5593 948 0 0,'0'0'782'0'0,"0"0"23"0"0,-5-3-15 0 0,3 2-703 0 0,0-1 1 0 0,-1 1-1 0 0,1 0 0 0 0,0 0 1 0 0,-1 0-1 0 0,1 1 0 0 0,-1-1 1 0 0,1 1-1 0 0,-1-1 0 0 0,1 1 1 0 0,-1 0-1 0 0,1 0 0 0 0,-1 0 1 0 0,1 0-1 0 0,-1 0 0 0 0,0 1 1 0 0,1-1-1 0 0,0 1 0 0 0,-1 0 1 0 0,1-1-1 0 0,-1 1 0 0 0,1 0 1 0 0,0 0-1 0 0,-1 1 1 0 0,1-1-1 0 0,0 0 0 0 0,0 1 1 0 0,0 0-1 0 0,0-1 0 0 0,0 1 1 0 0,1 0-1 0 0,-1 0 0 0 0,0 0 1 0 0,1 0-1 0 0,-1 0 0 0 0,1 0 1 0 0,0 1-88 0 0,-5 9 222 0 0,0 2 1 0 0,1-1 0 0 0,1 0 0 0 0,0 1 0 0 0,1 0 0 0 0,0 0 0 0 0,1 0-1 0 0,1 0 1 0 0,0 0 0 0 0,1 1 0 0 0,1-1 0 0 0,0 0 0 0 0,1 0 0 0 0,0 0-1 0 0,1 0 1 0 0,0 0 0 0 0,2-1 0 0 0,-1 1 0 0 0,5 7-223 0 0,-7-17 42 0 0,58 211-463 0 0,-61-213 193 0 0,1 1 0 0 0,-1-1 0 0 0,0 0 0 0 0,0 1 0 0 0,-1-1 0 0 0,1 0 0 0 0,0 0 0 0 0,-1 0 0 0 0,1 0 0 0 0,-1 0 0 0 0,0 0 0 0 0,0 0 0 0 0,1-1 0 0 0,-1 1 0 0 0,0 0 0 0 0,-1-1 0 0 0,1 0 0 0 0,0 1 0 0 0,0-1 0 0 0,-1 0 0 0 0,1 0 0 0 0,0 0 0 0 0,-1-1 0 0 0,1 1 1 0 0,-1-1-1 0 0,1 1 0 0 0,-1-1 0 0 0,1 0 0 0 0,-1 0 0 0 0,1 0 0 0 0,-1 0 0 0 0,1 0 0 0 0,-1 0 0 0 0,1-1 0 0 0,-3 0 228 0 0,-10 1-1237 0 0</inkml:trace>
  <inkml:trace contextRef="#ctx0" brushRef="#br0" timeOffset="24462.393">17949 5953 1472 0 0,'58'-33'5437'0'0,"49"5"-4351"0"0,-67 19-734 0 0,158-47-5211 0 0,-167 44 3603 0 0</inkml:trace>
  <inkml:trace contextRef="#ctx0" brushRef="#br0" timeOffset="24742.108">18632 5623 2068 0 0,'-9'2'242'0'0,"0"1"-1"0"0,0 0 0 0 0,0 0 1 0 0,0 1-1 0 0,1 0 1 0 0,-1 0-1 0 0,1 1 0 0 0,0 0 1 0 0,1 0-1 0 0,-1 1 1 0 0,1 0-1 0 0,0 0 0 0 0,0 1 1 0 0,1 0-1 0 0,0 0 1 0 0,0 1-1 0 0,1-1 0 0 0,0 1 1 0 0,0 1-1 0 0,1-1 1 0 0,0 1-1 0 0,0-1 0 0 0,1 1 1 0 0,0 0-1 0 0,0 0 1 0 0,1 1-1 0 0,1-1 0 0 0,0 0 1 0 0,-1 5-242 0 0,2-3 119 0 0,0-1 0 0 0,1 1 0 0 0,0-1 0 0 0,0 0 1 0 0,1 1-1 0 0,0-1 0 0 0,1 0 0 0 0,0 0 0 0 0,1 0 0 0 0,0-1 1 0 0,1 1-1 0 0,0-1 0 0 0,0 0 0 0 0,1 0 0 0 0,0-1 0 0 0,5 6-119 0 0,-7-9-228 0 0,1-1-1 0 0,-1 0 0 0 0,1 1 0 0 0,0-2 0 0 0,1 1 0 0 0,-1-1 0 0 0,1 1 0 0 0,0-1 0 0 0,-1-1 0 0 0,1 1 0 0 0,0-1 0 0 0,1 0 0 0 0,-1-1 0 0 0,0 1 0 0 0,0-1 0 0 0,1 0 1 0 0,-1-1-1 0 0,3 0 229 0 0,28-34-3941 0 0,-32 17 2627 0 0</inkml:trace>
  <inkml:trace contextRef="#ctx0" brushRef="#br0" timeOffset="25117.544">18671 5700 1256 0 0,'47'17'4087'0'0,"-43"-15"-3987"0"0,-1 1-1 0 0,1-1 0 0 0,-1 1 1 0 0,1 0-1 0 0,-1 1 0 0 0,0-1 1 0 0,0 0-1 0 0,0 1 1 0 0,-1-1-1 0 0,1 1 0 0 0,-1 0 1 0 0,0 0-1 0 0,0 0 0 0 0,0 0 1 0 0,-1 1-1 0 0,1-1 0 0 0,-1 0 1 0 0,0 1-1 0 0,0-1 1 0 0,-1 0-1 0 0,1 1 0 0 0,-1-1 1 0 0,0 1-1 0 0,0-1 0 0 0,-1 1 1 0 0,1-1-1 0 0,-2 5-99 0 0,-3 2 255 0 0,-1 0 0 0 0,0 0 0 0 0,0-1 0 0 0,-2 0 0 0 0,1 0 0 0 0,-1-1 0 0 0,0 0 0 0 0,-1 0 0 0 0,0-1 0 0 0,0 0 0 0 0,-1 0 0 0 0,-3 0-255 0 0,91-77-2745 0 0,18-10-2598 0 0,-71 58 4137 0 0</inkml:trace>
  <inkml:trace contextRef="#ctx0" brushRef="#br0" timeOffset="25380.271">18965 5664 1164 0 0,'-5'1'198'0'0,"1"0"-1"0"0,-1 0 1 0 0,1 1 0 0 0,-1-1 0 0 0,1 1-1 0 0,0 0 1 0 0,-1 1 0 0 0,1-1-1 0 0,0 1 1 0 0,0-1 0 0 0,1 1-1 0 0,-1 0 1 0 0,1 1 0 0 0,-1-1-1 0 0,1 1 1 0 0,0-1 0 0 0,0 1-1 0 0,0 0 1 0 0,1 0 0 0 0,0 0-1 0 0,-1 1 1 0 0,1-1 0 0 0,1 0-1 0 0,-1 1 1 0 0,1 0 0 0 0,-1 0-198 0 0,1 4 141 0 0,0 0 0 0 0,1 0 0 0 0,0 0 0 0 0,0 0 0 0 0,1-1 0 0 0,0 1 0 0 0,1 0 0 0 0,0 0 1 0 0,0-1-1 0 0,1 1 0 0 0,0-1 0 0 0,0 0 0 0 0,1 0 0 0 0,0 0 0 0 0,0 0 0 0 0,1 0 0 0 0,0-1 0 0 0,1 0 0 0 0,-1 0 0 0 0,6 4-141 0 0,73 45 692 0 0,-82-54-822 0 0,1-1 0 0 0,-1 0-1 0 0,0 1 1 0 0,0-1 0 0 0,1-1 0 0 0,-1 1 0 0 0,1 0 0 0 0,-1 0 0 0 0,1-1 0 0 0,-1 1 0 0 0,1-1 0 0 0,-1 0 0 0 0,1 0 0 0 0,0 0 0 0 0,-1 0 0 0 0,1-1 0 0 0,-1 1 0 0 0,1 0-1 0 0,-1-1 1 0 0,1 0 0 0 0,-1 0 0 0 0,1 0 0 0 0,-1 0 0 0 0,0 0 0 0 0,0 0 0 0 0,1 0 0 0 0,-1-1 0 0 0,0 1 0 0 0,0-1 0 0 0,0 0 0 0 0,0 1 0 0 0,-1-1 0 0 0,1 0 0 0 0,0 0 0 0 0,-1 0-1 0 0,2-2 131 0 0,-1-15-2614 0 0,-4 9 1246 0 0</inkml:trace>
  <inkml:trace contextRef="#ctx0" brushRef="#br0" timeOffset="26005.467">19148 5575 1164 0 0,'66'9'5412'0'0,"-55"-1"-5192"0"0,0 1-1 0 0,0 0 1 0 0,-1 0-1 0 0,0 1 0 0 0,-1 1 1 0 0,0 0-1 0 0,-1 0 1 0 0,0 0-1 0 0,0 1 1 0 0,-2 0-1 0 0,3 5-219 0 0,-2-6 121 0 0,0 1 0 0 0,-1 0 0 0 0,0 0 0 0 0,0 1 0 0 0,-2-1 0 0 0,1 1 1 0 0,-2 0-1 0 0,0 1 0 0 0,0-1 0 0 0,-1 0 0 0 0,-1 1 0 0 0,0-1 0 0 0,-1 1 0 0 0,0-1 0 0 0,-1 1 0 0 0,-1-1 0 0 0,0 1 0 0 0,-1-1 0 0 0,0 0 0 0 0,-1 0 0 0 0,-1 0 0 0 0,0 0 0 0 0,-1-1 0 0 0,0 0 0 0 0,0 0 1 0 0,-2 0-1 0 0,1-1 0 0 0,-1 0 0 0 0,-1-1 0 0 0,0 0 0 0 0,0 0 0 0 0,-3 0-121 0 0,13-10-65 0 0,-1-1 0 0 0,0 0-1 0 0,0 0 1 0 0,0 0 0 0 0,1 0 0 0 0,-1 1 0 0 0,0-1 0 0 0,0 0 0 0 0,0 0-1 0 0,0 0 1 0 0,-1 0 0 0 0,1 0 0 0 0,0 1 0 0 0,0-1 0 0 0,0 0 0 0 0,-1 0-1 0 0,1 0 1 0 0,0 1 0 0 0,-1-1 0 0 0,1 0 0 0 0,0 0 0 0 0,-1 1 0 0 0,1-1-1 0 0,-1 0 1 0 0,0 1 0 0 0,1-1 0 0 0,-1 0 0 0 0,1 1 0 0 0,-1-1 0 0 0,0 1 0 0 0,0-1-1 0 0,1 1 1 0 0,-1-1 0 0 0,0 1 0 0 0,0 0 0 0 0,1-1 0 0 0,-1 1 0 0 0,0 0-1 0 0,0 0 1 0 0,0-1 0 0 0,0 1 0 0 0,1 0 0 0 0,-1 0 0 0 0,0 0 0 0 0,0 0-1 0 0,0 0 1 0 0,0 0 0 0 0,0 0 0 0 0,1 1 0 0 0,-1-1 0 0 0,0 0 0 0 0,0 0-1 0 0,0 1 1 0 0,0-1 0 0 0,1 0 0 0 0,-1 1 0 0 0,0-1 0 0 0,0 1 0 0 0,1-1-1 0 0,-1 1 1 0 0,0-1 0 0 0,1 1 0 0 0,-1 0 0 0 0,1-1 0 0 0,-1 1 0 0 0,1 0-1 0 0,-1-1 1 0 0,1 1 0 0 0,-1 1 65 0 0,13-70-3500 0 0,-12 65 3410 0 0,10-30-1239 0 0,2 1 27 0 0</inkml:trace>
  <inkml:trace contextRef="#ctx0" brushRef="#br0" timeOffset="26454.899">19770 5482 1388 0 0,'13'-6'1842'0'0,"-13"6"-1753"0"0,0 0-1 0 0,-1 1 0 0 0,1-1 0 0 0,0 1 1 0 0,0-1-1 0 0,0 0 0 0 0,-1 1 1 0 0,1-1-1 0 0,0 1 0 0 0,0-1 1 0 0,0 1-1 0 0,0-1 0 0 0,0 1 0 0 0,0-1 1 0 0,0 1-1 0 0,0-1 0 0 0,0 1 1 0 0,0-1-1 0 0,0 1 0 0 0,0-1 0 0 0,0 1 1 0 0,0-1-1 0 0,1 0 0 0 0,-1 1 1 0 0,0-1-1 0 0,0 1 0 0 0,0-1 1 0 0,1 1-1 0 0,-1-1 0 0 0,0 0 0 0 0,1 1 1 0 0,-1-1-1 0 0,0 0 0 0 0,1 1 1 0 0,-1-1-1 0 0,0 0 0 0 0,1 1 0 0 0,-1-1 1 0 0,1 0-1 0 0,-1 0 0 0 0,0 1 1 0 0,1-1-1 0 0,-1 0 0 0 0,1 0 1 0 0,-1 0-1 0 0,1 0 0 0 0,-1 0 0 0 0,1 1 1 0 0,-1-1-1 0 0,1 0 0 0 0,-1 0 1 0 0,1 0-1 0 0,-1 0 0 0 0,1-1 0 0 0,-1 1 1 0 0,0 0-1 0 0,1 0 0 0 0,-1 0 1 0 0,1 0-89 0 0,-2 10-8 0 0,-12 143 1760 0 0,12-135-1548 0 0,0-1 0 0 0,1 0 0 0 0,1 1 0 0 0,0-1 0 0 0,2 0 0 0 0,0 1-1 0 0,1-1 1 0 0,0-1 0 0 0,1 1 0 0 0,1-1 0 0 0,1 0 0 0 0,1 0 0 0 0,0-1 0 0 0,9 14-204 0 0,-16-30-42 0 0,0 1 0 0 0,0-1 0 0 0,0 0 0 0 0,0 0 0 0 0,0 1 0 0 0,0-1 1 0 0,0 0-1 0 0,0 0 0 0 0,0 0 0 0 0,0 0 0 0 0,-1 0 0 0 0,1 0 0 0 0,0-1 0 0 0,-1 1 1 0 0,1 0-1 0 0,-1 0 0 0 0,1 0 0 0 0,-1 0 0 0 0,0-1 0 0 0,1 1 0 0 0,-1 0 1 0 0,0-1-1 0 0,0 1 0 0 0,0 0 0 0 0,0 0 0 0 0,0-1 0 0 0,0 1 0 0 0,0 0 1 0 0,0-1-1 0 0,-1 1 0 0 0,1 0 0 0 0,0 0 0 0 0,-1 0 0 0 0,1-1 0 0 0,-1 1 1 0 0,0 0-1 0 0,1 0 0 0 0,-1 0 0 0 0,0 0 0 0 0,1 0 0 0 0,-1 0 0 0 0,-1-1 42 0 0,-1-5-49 0 0,0 1-1 0 0,0-1 0 0 0,-1 1 1 0 0,0-1-1 0 0,-1 1 0 0 0,1 0 1 0 0,-1 0-1 0 0,0 1 0 0 0,0 0 1 0 0,-1 0-1 0 0,0 0 0 0 0,0 0 1 0 0,0 1-1 0 0,0 0 0 0 0,-1 0 0 0 0,0 1 1 0 0,1 0-1 0 0,-1 0 0 0 0,0 0 1 0 0,-1 1-1 0 0,1 0 0 0 0,0 1 1 0 0,-1 0-1 0 0,1 0 0 0 0,-1 0 1 0 0,1 1-1 0 0,-1 0 0 0 0,1 0 1 0 0,-1 1-1 0 0,1 0 0 0 0,0 0 1 0 0,-1 1-1 0 0,1 0 0 0 0,0 0 1 0 0,0 1-1 0 0,0 0 0 0 0,0 0 1 0 0,0 0-1 0 0,1 1 0 0 0,0 0 1 0 0,-6 5 49 0 0,9-7 16 0 0,0 0 0 0 0,1 0 1 0 0,-1 1-1 0 0,1-1 1 0 0,-1 1-1 0 0,1-1 1 0 0,0 1-1 0 0,0 0 0 0 0,0 0 1 0 0,0 0-1 0 0,0 0 1 0 0,1 0-1 0 0,0 0 1 0 0,-1 1-1 0 0,1-1 1 0 0,0 1-1 0 0,1-1 0 0 0,-1 0 1 0 0,0 1-1 0 0,1-1 1 0 0,0 1-1 0 0,0-1 1 0 0,0 1-1 0 0,0-1 0 0 0,1 1 1 0 0,-1-1-1 0 0,1 1 1 0 0,0-1-1 0 0,0 1 1 0 0,0-1-1 0 0,1 0 0 0 0,-1 0 1 0 0,1 0-1 0 0,-1 0 1 0 0,1 0-1 0 0,0 0 1 0 0,0 0-1 0 0,1 0 1 0 0,-1-1-1 0 0,0 1 0 0 0,1-1 1 0 0,0 1-1 0 0,-1-1 1 0 0,1 0-1 0 0,0 0 1 0 0,0-1-1 0 0,0 1 0 0 0,1 0 1 0 0,-1-1-1 0 0,0 0 1 0 0,0 0-1 0 0,1 0-16 0 0,5 3-124 0 0,1-1 0 0 0,-1 0-1 0 0,1-1 1 0 0,-1 0 0 0 0,1 0 0 0 0,0-1-1 0 0,0 0 1 0 0,0-1 0 0 0,0 0-1 0 0,-1-1 1 0 0,1 0 0 0 0,0 0 0 0 0,0-1-1 0 0,-1 0 1 0 0,3-2 124 0 0,81-50-5069 0 0,-77 38 3784 0 0</inkml:trace>
  <inkml:trace contextRef="#ctx0" brushRef="#br0" timeOffset="26844.024">19954 5704 1372 0 0,'1'0'87'0'0,"0"-1"-1"0"0,0 0 0 0 0,0 1 1 0 0,0-1-1 0 0,0 1 1 0 0,0-1-1 0 0,1 1 0 0 0,-1 0 1 0 0,0-1-1 0 0,0 1 1 0 0,0 0-1 0 0,1 0 1 0 0,-1 0-1 0 0,0 0 0 0 0,0 0 1 0 0,0 0-1 0 0,1 0 1 0 0,-1 0-1 0 0,0 0 0 0 0,0 1 1 0 0,0-1-1 0 0,0 0 1 0 0,1 1-1 0 0,-1-1 1 0 0,0 1-1 0 0,0-1 0 0 0,0 1 1 0 0,0 0-1 0 0,0-1 1 0 0,0 1-1 0 0,0 0 0 0 0,0 0 1 0 0,-1 0-1 0 0,1 0 1 0 0,0 0-1 0 0,0-1 1 0 0,-1 1-1 0 0,1 1 0 0 0,0-1 1 0 0,-1 0-1 0 0,1 0 1 0 0,-1 0-1 0 0,1 0 0 0 0,-1 0 1 0 0,0 0-1 0 0,0 1 1 0 0,1-1-1 0 0,-1 0 1 0 0,0 0-1 0 0,0 1-86 0 0,19 66 1254 0 0,-16-57-959 0 0,-1 1 1 0 0,-1 0 0 0 0,1 0 0 0 0,-2 0 0 0 0,0 0 0 0 0,0 0 0 0 0,-1 0 0 0 0,0 0-1 0 0,-1 0 1 0 0,-1 0 0 0 0,0 0 0 0 0,-1 2-296 0 0,-5 8 1008 0 0,17-25 313 0 0,158-251-720 0 0,-197 269-620 0 0,28-12 23 0 0,1-1 0 0 0,-1 0 0 0 0,1 1 0 0 0,-1-1 0 0 0,1 1 0 0 0,0 0 1 0 0,0 0-1 0 0,0 0 0 0 0,1 0 0 0 0,-1 0 0 0 0,1 0 0 0 0,-1 0 0 0 0,1 1 0 0 0,0-1 0 0 0,1 0 0 0 0,-1 1 1 0 0,0-1-1 0 0,1 1 0 0 0,0-1 0 0 0,0 0 0 0 0,0 1 0 0 0,0-1 0 0 0,0 1 0 0 0,1-1 0 0 0,-1 1 0 0 0,1-1 1 0 0,0 0-1 0 0,0 1 0 0 0,0-1 0 0 0,1 0 0 0 0,-1 0 0 0 0,1 0 0 0 0,0 0 0 0 0,0 0 0 0 0,0 0 0 0 0,0 0 1 0 0,0-1-1 0 0,1 1 0 0 0,-1-1 0 0 0,1 1 0 0 0,-1-1 0 0 0,1 0 0 0 0,0 0 0 0 0,0 0 0 0 0,0-1 0 0 0,2 2-4 0 0,155 57-2560 0 0,-14-51-5445 0 0,-132-9 6898 0 0</inkml:trace>
  <inkml:trace contextRef="#ctx0" brushRef="#br0" timeOffset="35824.274">20701 5766 1528 0 0,'-16'15'2468'0'0,"5"-15"-1638"0"0,10 3 1866 0 0,8-1-2632 0 0,0 1 0 0 0,0-1 1 0 0,0-1-1 0 0,0 1 0 0 0,0-1 0 0 0,0 0 0 0 0,1-1 0 0 0,-1 0 1 0 0,0 0-1 0 0,0 0 0 0 0,1-1 0 0 0,-1 0 0 0 0,0-1 0 0 0,0 1 1 0 0,4-3-65 0 0,32-2 273 0 0,477-9-200 0 0,-521 12-5746 0 0,-4-2 4375 0 0</inkml:trace>
  <inkml:trace contextRef="#ctx0" brushRef="#br0" timeOffset="36091.52">21058 5581 840 0 0,'-22'-9'5247'0'0,"17"49"-3243"0"0,5-29-1836 0 0,62 224 404 0 0,-42-195-1489 0 0,-3-18-3289 0 0,-15-20 3050 0 0</inkml:trace>
  <inkml:trace contextRef="#ctx0" brushRef="#br0" timeOffset="36449.289">21994 5385 1816 0 0,'-5'-4'186'0'0,"-1"1"0"0"0,0 0 0 0 0,0 0 0 0 0,-1 1 0 0 0,1 0 0 0 0,0 0 0 0 0,-1 0 0 0 0,1 1 0 0 0,-1 0 0 0 0,0 0 0 0 0,1 1 0 0 0,-1-1 0 0 0,0 1 0 0 0,1 1 0 0 0,-1-1 0 0 0,0 1 0 0 0,1 1 0 0 0,-1-1 0 0 0,1 1 1 0 0,0 0-1 0 0,-1 1 0 0 0,1-1 0 0 0,0 1 0 0 0,0 0 0 0 0,0 1 0 0 0,1-1 0 0 0,-1 1 0 0 0,1 1 0 0 0,0-1 0 0 0,0 0 0 0 0,1 1 0 0 0,-1 0 0 0 0,1 0 0 0 0,0 1 0 0 0,0-1 0 0 0,1 1 0 0 0,0 0 0 0 0,0 0 0 0 0,0 0 0 0 0,0 0-186 0 0,-1 20 243 0 0,1-1 0 0 0,1 1 1 0 0,1-1-1 0 0,1 1 0 0 0,2-1 1 0 0,0 1-1 0 0,2-1 0 0 0,1 1 0 0 0,1-2 1 0 0,0 1-1 0 0,9 19-243 0 0,25 133 381 0 0,-54-17-1914 0 0,-42-68-3565 0 0,36-81 2750 0 0,14-11 1253 0 0</inkml:trace>
  <inkml:trace contextRef="#ctx0" brushRef="#br0" timeOffset="36841.42">22085 6303 1936 0 0,'-17'17'6528'0'0,"13"32"-5278"0"0,5-42-744 0 0,50 215-238 0 0,-54-225-8030 0 0,1-4 6508 0 0</inkml:trace>
  <inkml:trace contextRef="#ctx0" brushRef="#br0" timeOffset="37698.27">22385 4974 1076 0 0,'-23'21'4388'0'0,"7"-9"-4216"0"0,1 0 0 0 0,0 1 1 0 0,1 1-1 0 0,0 0 0 0 0,2 1 1 0 0,-1 1-1 0 0,2-1 0 0 0,-9 18-172 0 0,-49 58 883 0 0,61-82-759 0 0,-2 3 71 0 0,-1 1 1 0 0,-1-2-1 0 0,0 1 0 0 0,0-2 0 0 0,-1 1 0 0 0,0-2 0 0 0,-1 0 0 0 0,0 0 1 0 0,-9 3-196 0 0,22-12 12 0 0,0 0 0 0 0,0 1 0 0 0,-1-1 0 0 0,1 0 0 0 0,0 0 1 0 0,0 0-1 0 0,0 0 0 0 0,0 0 0 0 0,-1 0 0 0 0,1 0 1 0 0,0 0-1 0 0,0 0 0 0 0,0 0 0 0 0,0-1 0 0 0,0 1 0 0 0,-1 0 1 0 0,1-1-1 0 0,0 1 0 0 0,0-1 0 0 0,0 0 0 0 0,0 1 0 0 0,0-1 1 0 0,0 0-1 0 0,0 1 0 0 0,1-1 0 0 0,-1 0 0 0 0,0 0 1 0 0,0 0-1 0 0,1 0 0 0 0,-1 0 0 0 0,0 0 0 0 0,1 0 0 0 0,-1 0 1 0 0,1 0-1 0 0,-1 0 0 0 0,1 0 0 0 0,-1 0 0 0 0,1 0 1 0 0,0 0-1 0 0,0 0 0 0 0,0-1 0 0 0,-1 1 0 0 0,1 0 0 0 0,0 0 1 0 0,0 0-1 0 0,1 0 0 0 0,-1-1 0 0 0,0 1 0 0 0,0 0 1 0 0,0 0-1 0 0,1 0 0 0 0,-1 0 0 0 0,1 0 0 0 0,-1 0 0 0 0,1 0 1 0 0,-1 0-1 0 0,1 0 0 0 0,0 0 0 0 0,-1 0 0 0 0,1 0-12 0 0,25-75-187 0 0,-21 65 156 0 0,-5 9 18 0 0,1-1 1 0 0,-1 0-1 0 0,1 0 0 0 0,0 1 0 0 0,-1-1 1 0 0,1 0-1 0 0,1 1 0 0 0,-1-1 1 0 0,0 1-1 0 0,1 0 0 0 0,-1-1 1 0 0,1 1-1 0 0,-1 0 0 0 0,1 0 1 0 0,0 0-1 0 0,0 0 0 0 0,0 0 0 0 0,0 0 1 0 0,1 0-1 0 0,-1 1 0 0 0,0-1 1 0 0,1 1-1 0 0,-1 0 0 0 0,1 0 1 0 0,-1 0-1 0 0,1 0 0 0 0,0 0 0 0 0,-1 0 1 0 0,1 1-1 0 0,0-1 0 0 0,0 1 1 0 0,-1 0-1 0 0,1 0 0 0 0,0 0 1 0 0,0 0-1 0 0,0 0 0 0 0,-1 1 1 0 0,2-1 12 0 0,196 84-136 0 0,-182-79 135 0 0,1 0-1 0 0,-1-1 0 0 0,1-1 1 0 0,0 0-1 0 0,-1-2 1 0 0,1 0-1 0 0,0-1 0 0 0,0-1 1 0 0,0-1-1 0 0,0-1 1 0 0,-1 0-1 0 0,0-1 0 0 0,1-1 1 0 0,-1-1-1 0 0,16-8 2 0 0,-32 14-2 0 0,-1-1 0 0 0,1 0 1 0 0,0 0-1 0 0,0 0 0 0 0,0 0 0 0 0,-1 0 0 0 0,1-1 0 0 0,0 1 1 0 0,-1 0-1 0 0,1-1 0 0 0,-1 1 0 0 0,0-1 0 0 0,1 1 0 0 0,-1-1 0 0 0,0 0 1 0 0,0 0-1 0 0,0 1 0 0 0,0-1 0 0 0,-1 0 0 0 0,1 0 0 0 0,0 0 0 0 0,-1 0 1 0 0,1 0-1 0 0,-1 0 0 0 0,0 0 0 0 0,1 0 0 0 0,-1 0 0 0 0,0 0 0 0 0,0 0 1 0 0,-1 0-1 0 0,1-1 0 0 0,0 1 0 0 0,-1 0 0 0 0,1 0 0 0 0,-1 0 0 0 0,0 1 1 0 0,1-1-1 0 0,-1 0 0 0 0,0 0 0 0 0,0 0 0 0 0,0 0 0 0 0,-1 1 0 0 0,1-1 1 0 0,0 1-1 0 0,-1-1 0 0 0,1 1 0 0 0,0-1 0 0 0,-1 1 0 0 0,0 0 0 0 0,1-1 1 0 0,-1 1-1 0 0,0 0 0 0 0,0 0 0 0 0,0 0 2 0 0,-102-55-259 0 0,-11 30-1075 0 0,36 23-3387 0 0,69 3 3463 0 0</inkml:trace>
  <inkml:trace contextRef="#ctx0" brushRef="#br0" timeOffset="38228.177">22802 5427 1160 0 0,'-9'2'239'0'0,"1"1"0"0"0,-1-1 0 0 0,1 2 1 0 0,-1-1-1 0 0,1 1 0 0 0,0 1 0 0 0,1-1 0 0 0,-1 1 0 0 0,1 1 0 0 0,0-1 0 0 0,0 1 0 0 0,0 0 1 0 0,1 1-1 0 0,0 0 0 0 0,0 0 0 0 0,1 0 0 0 0,0 1 0 0 0,0-1 0 0 0,1 1 0 0 0,0 0 0 0 0,0 1 1 0 0,1-1-1 0 0,0 1 0 0 0,0-1 0 0 0,0 8-239 0 0,-1 4 259 0 0,1 1 0 0 0,0-1 1 0 0,2 1-1 0 0,0-1 0 0 0,1 1 1 0 0,2-1-1 0 0,0 1 0 0 0,1-1 1 0 0,1 0-1 0 0,4 13-259 0 0,27 72 754 0 0,-23-74-795 0 0,-1 1 0 0 0,-1 0 0 0 0,-2 0 0 0 0,-2 1 0 0 0,-1 0 0 0 0,1 25 41 0 0,-6-55-149 0 0,0 0-1 0 0,1-1 1 0 0,-2 1-1 0 0,1-1 1 0 0,0 1 0 0 0,-1 0-1 0 0,1-1 1 0 0,-1 1 0 0 0,0 0-1 0 0,1-1 1 0 0,-1 0-1 0 0,0 1 1 0 0,-1-1 0 0 0,1 1-1 0 0,0-1 1 0 0,-1 0 0 0 0,0 0-1 0 0,1 0 1 0 0,-1 0-1 0 0,0 0 1 0 0,0 0 0 0 0,0 0-1 0 0,0-1 1 0 0,0 1 0 0 0,0-1-1 0 0,-1 1 1 0 0,1-1-1 0 0,0 0 1 0 0,-1 0 0 0 0,1 0-1 0 0,-1 0 1 0 0,1 0 0 0 0,-1-1-1 0 0,0 1 1 0 0,1-1-1 0 0,-1 0 1 0 0,0 1 0 0 0,1-1-1 0 0,-1-1 1 0 0,1 1 0 0 0,-1 0-1 0 0,0-1 1 0 0,1 1-1 0 0,-1-1 1 0 0,0 1 0 0 0,-1-2 149 0 0,-34-18-1196 0 0</inkml:trace>
  <inkml:trace contextRef="#ctx0" brushRef="#br0" timeOffset="38479.224">22405 5857 2956 0 0,'-1'-1'872'0'0,"2"-2"-176"0"0,4 1-8 0 0,2-1-87 0 0,15-4-65 0 0,5-2-40 0 0,7-2-112 0 0,4 2-40 0 0,1-3-176 0 0,2-1-204 0 0,4 2 0 0 0,-2-2-660 0 0,2 1-712 0 0,0 0 183 0 0,-2-2 17 0 0,-1 4-28 0 0</inkml:trace>
  <inkml:trace contextRef="#ctx0" brushRef="#br0" timeOffset="38916.616">23332 5529 860 0 0,'-119'54'4155'0'0,"112"-49"-3986"0"0,0-1 0 0 0,0 2-1 0 0,1-1 1 0 0,0 1 0 0 0,0-1 0 0 0,0 2 0 0 0,1-1 0 0 0,0 1 0 0 0,0-1 0 0 0,0 1 0 0 0,1 1-1 0 0,0-1 1 0 0,1 1 0 0 0,0-1 0 0 0,0 1 0 0 0,0 0 0 0 0,1 0 0 0 0,0 0 0 0 0,1 0 0 0 0,0 1-1 0 0,0 6-168 0 0,1-6 54 0 0,1 0 0 0 0,1 1-1 0 0,0-1 1 0 0,0 0-1 0 0,1-1 1 0 0,0 1 0 0 0,0 0-1 0 0,1-1 1 0 0,0 0-1 0 0,1 0 1 0 0,0 0 0 0 0,0 0-1 0 0,0-1 1 0 0,1 0-1 0 0,0 0 1 0 0,1 0 0 0 0,-1-1-1 0 0,1 0 1 0 0,1 0-1 0 0,-1-1 1 0 0,1 0 0 0 0,0 0-1 0 0,0-1 1 0 0,2 1-54 0 0,137 33-6198 0 0,-134-41 4809 0 0,7-11-24 0 0</inkml:trace>
  <inkml:trace contextRef="#ctx0" brushRef="#br0" timeOffset="39306.327">23386 5626 916 0 0,'44'-3'3948'0'0,"-38"5"-3861"0"0,1 0-1 0 0,-1 0 1 0 0,0 0-1 0 0,-1 1 0 0 0,1 0 1 0 0,0 0-1 0 0,-1 1 1 0 0,1 0-1 0 0,-1-1 0 0 0,0 2 1 0 0,-1-1-1 0 0,1 1 1 0 0,-1-1-1 0 0,1 1 0 0 0,-2 1 1 0 0,1-1-1 0 0,0 0 1 0 0,-1 1-1 0 0,0 0 0 0 0,0 0 1 0 0,-1 0-1 0 0,0 0 1 0 0,0 0-1 0 0,0 0 0 0 0,-1 1 1 0 0,0-1-1 0 0,0 0 0 0 0,0 1 1 0 0,-1-1-1 0 0,0 1 1 0 0,0-1-1 0 0,-1 1 0 0 0,0-1 1 0 0,0 1-1 0 0,0-1 1 0 0,-1 0-1 0 0,0 0 0 0 0,-2 4-86 0 0,-1-1 157 0 0,-1-1-1 0 0,-1 0 0 0 0,1 0 0 0 0,-1 0 0 0 0,-1-1 0 0 0,0 0 0 0 0,0 0 1 0 0,0-1-1 0 0,0 0 0 0 0,-1-1 0 0 0,0 0 0 0 0,0 0 0 0 0,-1 0 0 0 0,0-2 1 0 0,1 1-157 0 0,7-4 76 0 0,2 0-111 0 0,4-10-324 0 0,0 0 1 0 0,0 0-1 0 0,1 0 1 0 0,0 0-1 0 0,1 1 1 0 0,0 0-1 0 0,0 0 1 0 0,1 1-1 0 0,1-1 1 0 0,-1 2-1 0 0,1-1 1 0 0,0 1-1 0 0,1 0 1 0 0,0 0-1 0 0,3-1 359 0 0,14-14-1610 0 0,-6 2 451 0 0</inkml:trace>
  <inkml:trace contextRef="#ctx0" brushRef="#br0" timeOffset="39556.436">23658 5644 2256 0 0,'-3'1'174'0'0,"-1"0"-1"0"0,1 0 1 0 0,0 0-1 0 0,-1 0 1 0 0,1 0-1 0 0,0 1 1 0 0,0 0-1 0 0,0-1 1 0 0,0 1-1 0 0,0 0 1 0 0,0 0-1 0 0,0 1 1 0 0,1-1-1 0 0,-1 1 1 0 0,1-1-1 0 0,-1 1 1 0 0,1 0-1 0 0,0 0 1 0 0,0 0-1 0 0,0 0 1 0 0,1 0-1 0 0,-1 0 1 0 0,1 1-1 0 0,0-1 1 0 0,0 0-1 0 0,-1 4-173 0 0,4-2 88 0 0,0-1-1 0 0,1 1 1 0 0,0 0 0 0 0,0-1-1 0 0,0 0 1 0 0,0 0-1 0 0,0 0 1 0 0,1 0 0 0 0,0 0-1 0 0,0 0 1 0 0,0-1-1 0 0,0 0 1 0 0,0 0 0 0 0,1 0-1 0 0,-1-1 1 0 0,1 1 0 0 0,0-1-1 0 0,2 1-87 0 0,130 41 394 0 0,-43-36-4910 0 0,-82-10 3126 0 0,4-12 138 0 0</inkml:trace>
  <inkml:trace contextRef="#ctx0" brushRef="#br0" timeOffset="39805.548">24033 5503 868 0 0,'10'14'437'0'0,"-1"-1"1"0"0,-1 1-1 0 0,0 0 0 0 0,-1 1 1 0 0,0 0-1 0 0,-1 0 0 0 0,-1 1 1 0 0,0 0-1 0 0,-1-1 0 0 0,-1 1 1 0 0,0 1-1 0 0,-1-1 0 0 0,-1 0 1 0 0,-1 12-438 0 0,-2-17 83 0 0,0-1-1 0 0,-1 1 1 0 0,-1-1 0 0 0,0 0 0 0 0,0 0 0 0 0,-1 0 0 0 0,0-1 0 0 0,0 1 0 0 0,-1-1 0 0 0,-1 0 0 0 0,1-1 0 0 0,-1 1 0 0 0,-1-2-1 0 0,0 1 1 0 0,0-1 0 0 0,0 0 0 0 0,-1 0 0 0 0,0-1 0 0 0,0 0 0 0 0,-1-1 0 0 0,1 0 0 0 0,-1-1 0 0 0,0 0 0 0 0,-1 0 0 0 0,-2 0-84 0 0,11-4-553 0 0,-9-22-4453 0 0,21 8 3749 0 0</inkml:trace>
  <inkml:trace contextRef="#ctx0" brushRef="#br0" timeOffset="40661.998">24610 5457 2756 0 0,'-21'53'7404'0'0,"10"148"-6125"0"0,11-191-852 0 0,0 153 1049 0 0,7-164-1741 0 0,-9-10 176 0 0,-1 0 1 0 0,-1 1-1 0 0,0 0 0 0 0,0 0 1 0 0,-1 0-1 0 0,0 0 0 0 0,-1 1 0 0 0,0 0 1 0 0,0 0-1 0 0,-1 0 0 0 0,0 1 0 0 0,0 0 1 0 0,-1 0-1 0 0,0 1 0 0 0,-1 0 1 0 0,0 0-1 0 0,0 1 0 0 0,0 1 0 0 0,0-1 1 0 0,-1 1-1 0 0,0 1 0 0 0,0 0 0 0 0,-1 0 1 0 0,1 1-1 0 0,-11-2 89 0 0,16 5-6 0 0,0-1 0 0 0,0 1 0 0 0,-1 0 0 0 0,1 1 0 0 0,0 0 0 0 0,0-1 0 0 0,0 1 0 0 0,0 1 0 0 0,0-1 0 0 0,0 1 0 0 0,0 0 0 0 0,0 0 0 0 0,0 1-1 0 0,1-1 1 0 0,-1 1 0 0 0,1 0 0 0 0,0 0 0 0 0,0 0 0 0 0,0 1 0 0 0,0 0 0 0 0,0-1 0 0 0,1 1 0 0 0,0 0 0 0 0,0 1 0 0 0,0-1 0 0 0,0 1 0 0 0,1-1 0 0 0,-1 1 0 0 0,1 0 0 0 0,1 0 0 0 0,-1 0 0 0 0,0 0 0 0 0,1 0 0 0 0,0 0 0 0 0,1 0 0 0 0,-1 2 6 0 0,3-2-6 0 0,0 0 1 0 0,1 0-1 0 0,-1 0 1 0 0,1-1 0 0 0,0 1-1 0 0,1-1 1 0 0,-1 1 0 0 0,1-1-1 0 0,0 0 1 0 0,0 0-1 0 0,0-1 1 0 0,0 1 0 0 0,1-1-1 0 0,-1 0 1 0 0,1 0-1 0 0,0-1 1 0 0,0 1 0 0 0,0-1-1 0 0,0 0 1 0 0,0 0 0 0 0,1-1-1 0 0,-1 0 1 0 0,0 0-1 0 0,1 0 1 0 0,-1 0 0 0 0,1-1-1 0 0,-1 0 1 0 0,1 0-1 0 0,-1 0 1 0 0,1-1 0 0 0,-1 0-1 0 0,1 0 1 0 0,-1 0 0 0 0,0-1-1 0 0,0 0 1 0 0,1 0-1 0 0,-1 0 1 0 0,-1-1 0 0 0,4-1 5 0 0,150-104-712 0 0,-111 99 509 0 0,-41 14 289 0 0,0 0 0 0 0,-1 1 0 0 0,1-1 0 0 0,-1 1 0 0 0,0 0 1 0 0,-1 0-1 0 0,0 1 0 0 0,0-1 0 0 0,0 1 0 0 0,0 0 0 0 0,-1 0 0 0 0,0 1 0 0 0,-1-1 1 0 0,0 0-1 0 0,0 1 0 0 0,0 0 0 0 0,-1-1 0 0 0,0 1 0 0 0,-1 0 0 0 0,0 0 0 0 0,0-1 1 0 0,0 1-1 0 0,-1 0 0 0 0,-1 3-86 0 0,-6 5 400 0 0,14-21 109 0 0,136-152-686 0 0,-144 159 185 0 0,1 1-1 0 0,-1 0 0 0 0,1 0 0 0 0,-1-1 0 0 0,1 1 0 0 0,0 0 0 0 0,0 1 0 0 0,0-1 0 0 0,0 0 0 0 0,1 0 0 0 0,-1 0 0 0 0,1 0 0 0 0,0 0 0 0 0,0 1 0 0 0,0-1 0 0 0,0 0 0 0 0,1 0 0 0 0,-1 0 0 0 0,1 0 0 0 0,0 1 0 0 0,0-1 0 0 0,0 0 1 0 0,0 0-1 0 0,1 0 0 0 0,-1-1 0 0 0,1 1 0 0 0,-1 0 0 0 0,1-1 0 0 0,0 1 0 0 0,0-1 0 0 0,0 1 0 0 0,1-1 0 0 0,-1 0 0 0 0,0 0 0 0 0,1 0 0 0 0,0 1-7 0 0,109 69-1353 0 0,33-12-6393 0 0,-134-55 6487 0 0</inkml:trace>
  <inkml:trace contextRef="#ctx0" brushRef="#br0" timeOffset="41316.173">25284 6105 2028 0 0,'1'1'44'0'0,"5"4"137"0"0,0 1 1 0 0,-1 0 0 0 0,1 0 0 0 0,-1 0-1 0 0,0 1 1 0 0,-1-1 0 0 0,0 1-1 0 0,0 0 1 0 0,0 1 0 0 0,-1-1 0 0 0,0 1-1 0 0,0-1 1 0 0,-1 1 0 0 0,0 0-1 0 0,-1 0 1 0 0,1 0 0 0 0,-1 0 0 0 0,-1 0-1 0 0,0 0 1 0 0,0 0 0 0 0,0 0-1 0 0,-1 0 1 0 0,-1 0 0 0 0,1 0 0 0 0,-1 0-1 0 0,0 0 1 0 0,-1 0-182 0 0,-84 58 1 0 0,81-64-268 0 0,1 0 0 0 0,0-1 0 0 0,0 0 0 0 0,-1 0 0 0 0,1-1 0 0 0,-1 1 0 0 0,1-1 0 0 0,-1 0 0 0 0,1 0 0 0 0,-1-1 0 0 0,1 0 0 0 0,-1 0 0 0 0,1 0 0 0 0,0-1 0 0 0,0 1 0 0 0,-1-1 0 0 0,-3-3 267 0 0,-8-9-1224 0 0</inkml:trace>
  <inkml:trace contextRef="#ctx0" brushRef="#br0" timeOffset="42749.029">25719 5431 1344 0 0,'0'0'951'0'0,"5"-21"1595"0"0,10 6-1927 0 0,79-47 3160 0 0,-86 61-3726 0 0,0 0 0 0 0,0 1 0 0 0,0-1 0 0 0,0 2 0 0 0,0-1 0 0 0,0 1 0 0 0,0 0 0 0 0,0 1 0 0 0,0 0 0 0 0,0 0 0 0 0,-1 1 0 0 0,1 0 0 0 0,-1 0 0 0 0,0 1 0 0 0,0 0 0 0 0,0 0 0 0 0,0 1 0 0 0,0-1 0 0 0,-1 1 0 0 0,0 1 1 0 0,0-1-1 0 0,-1 1 0 0 0,0 0 0 0 0,1 1 0 0 0,-2-1 0 0 0,1 1 0 0 0,-1 0 0 0 0,0 0 0 0 0,-1 0 0 0 0,0 1 0 0 0,0-1 0 0 0,0 1 0 0 0,-1 0 0 0 0,0 0 0 0 0,-1-1 0 0 0,1 1 0 0 0,-1 8-53 0 0,-5-6 35 0 0,0 0-1 0 0,-1 0 1 0 0,0 0 0 0 0,0-1 0 0 0,-1 1-1 0 0,-1-1 1 0 0,1 0 0 0 0,-2-1 0 0 0,1 0-1 0 0,-1 0 1 0 0,0-1 0 0 0,0 0 0 0 0,-1 0-1 0 0,0-1 1 0 0,0 0 0 0 0,-1 0-1 0 0,0-1 1 0 0,0 0 0 0 0,0-1 0 0 0,-8 2-35 0 0,-4 6 23 0 0,-26 7-244 0 0,46-18-78 0 0,6-20-1680 0 0,116-71-3897 0 0,-91 71 4728 0 0</inkml:trace>
  <inkml:trace contextRef="#ctx0" brushRef="#br0" timeOffset="42997.595">26363 5286 1856 0 0,'-6'-1'243'0'0,"0"1"0"0"0,1 0 0 0 0,-1 1 1 0 0,1-1-1 0 0,-1 1 0 0 0,1 0 0 0 0,0 1 0 0 0,-1-1 0 0 0,1 1 0 0 0,0 0 0 0 0,0 0 0 0 0,0 0 0 0 0,0 1 0 0 0,0 0 1 0 0,0 0-1 0 0,-3 3-243 0 0,8-5 15 0 0,-10 5 157 0 0,0 1-1 0 0,1 0 1 0 0,0 1-1 0 0,0 0 1 0 0,1 0-1 0 0,0 1 1 0 0,0 0 0 0 0,1 0-1 0 0,0 1 1 0 0,1 0-1 0 0,0 0 1 0 0,1 0-1 0 0,-5 11-171 0 0,9-16 23 0 0,-1 0-1 0 0,1 0 1 0 0,0 0 0 0 0,0 0-1 0 0,0 0 1 0 0,0 0-1 0 0,1 0 1 0 0,0 0-1 0 0,0 0 1 0 0,1 0 0 0 0,-1 1-1 0 0,1-1 1 0 0,0 0-1 0 0,0 0 1 0 0,1 0-1 0 0,0-1 1 0 0,-1 1 0 0 0,2 0-1 0 0,-1-1 1 0 0,0 1-1 0 0,1-1 1 0 0,0 0-1 0 0,0 1 1 0 0,0-1-1 0 0,1-1 1 0 0,-1 1 0 0 0,1 0-1 0 0,0-1 1 0 0,0 0-1 0 0,0 0 1 0 0,1 0-1 0 0,2 1-22 0 0,8 4-470 0 0,0-2-1 0 0,-1 0 1 0 0,2 0-1 0 0,-1-2 0 0 0,1 0 1 0 0,-1-1-1 0 0,1 0 0 0 0,0-1 1 0 0,0-1-1 0 0,0 0 0 0 0,2-2 471 0 0,0 1-1196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4:33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256 113 2428 0 0,'14'-15'1984'0'0,"-5"-18"-172"0"0,-55 31-338 0 0,35 2-1361 0 0,1 1 1 0 0,-1 0-1 0 0,1 0 0 0 0,0 2 0 0 0,-1-1 1 0 0,1 1-1 0 0,0 0 0 0 0,1 1 0 0 0,-1 0 1 0 0,0 1-1 0 0,1 0 0 0 0,0 1 0 0 0,0 0 1 0 0,1 0-1 0 0,0 0 0 0 0,0 1 0 0 0,0 1 1 0 0,1-1-1 0 0,0 1 0 0 0,0 0 0 0 0,1 1 1 0 0,0 0-1 0 0,1 0 0 0 0,0 0 0 0 0,0 0 0 0 0,1 1 1 0 0,0 0-1 0 0,-2 7-113 0 0,8-10 43 0 0,-1-1-1 0 0,1 0 1 0 0,0 1 0 0 0,1-1 0 0 0,-1 0-1 0 0,1 0 1 0 0,0-1 0 0 0,1 1 0 0 0,-1-1-1 0 0,1 1 1 0 0,0-1 0 0 0,1 0 0 0 0,-1 0-1 0 0,1-1 1 0 0,0 1 0 0 0,0-1-1 0 0,0 0 1 0 0,1-1 0 0 0,-1 1 0 0 0,1-1-1 0 0,0 0 1 0 0,1 0-43 0 0,15 7 15 0 0,0 0 0 0 0,1-1-1 0 0,0-2 1 0 0,1 0 0 0 0,0-2 0 0 0,0 0 0 0 0,0-2-1 0 0,0-1 1 0 0,0 0 0 0 0,1-2 0 0 0,12-2-15 0 0,-22 2-57 0 0,0-1-1 0 0,0 0 1 0 0,0-1 0 0 0,0-1 0 0 0,-1 0-1 0 0,1-1 1 0 0,-1-1 0 0 0,1 0 0 0 0,-2-1 0 0 0,1-1-1 0 0,9-5 58 0 0,-19 9-54 0 0,1 1 0 0 0,-1-1-1 0 0,1 0 1 0 0,-1 0-1 0 0,0-1 1 0 0,0 1-1 0 0,-1-1 1 0 0,1 0 0 0 0,-1 0-1 0 0,1 0 1 0 0,-1 0-1 0 0,-1-1 1 0 0,1 1-1 0 0,-1-1 1 0 0,1 1 0 0 0,-1-1-1 0 0,-1 0 1 0 0,1 0-1 0 0,-1 0 1 0 0,0 0-1 0 0,0-1 1 0 0,0 1 0 0 0,-1 0-1 0 0,1 0 1 0 0,-1 0-1 0 0,-1-1 1 0 0,1 1 54 0 0,-9-13-217 0 0,-1 1 1 0 0,0 0-1 0 0,-1 1 0 0 0,-1 0 1 0 0,-1 1-1 0 0,0 0 1 0 0,-1 1-1 0 0,0 1 0 0 0,-1 0 1 0 0,-1 1-1 0 0,0 0 1 0 0,-1 1-1 0 0,0 1 0 0 0,0 1 1 0 0,-1 0-1 0 0,0 2 1 0 0,-6-2 216 0 0,15 1-3676 0 0,9 8 2485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4:3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2356 0 0,'14'11'7754'0'0,"-16"43"-6003"0"0,0-27-1004 0 0,30 211-236 0 0,-16-177-1800 0 0,-10-56 941 0 0,-1 0 0 0 0,0 0 0 0 0,0 0 0 0 0,-1 0 0 0 0,0 0 0 0 0,0 1 0 0 0,0-1 0 0 0,0 0 0 0 0,-1 0 0 0 0,0 0 0 0 0,0 0 0 0 0,0 0-1 0 0,0 0 1 0 0,-1 0 0 0 0,0 0 0 0 0,0 0 0 0 0,-1 0 0 0 0,1-1 0 0 0,-1 0 0 0 0,0 1 0 0 0,0-1 0 0 0,0 0 0 0 0,-1 0 0 0 0,1 0 0 0 0,-5 2 348 0 0,-10 8-1145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4:34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245 141 1392 0 0,'62'5'10061'0'0,"-62"-5"-10014"0"0,0 0-29 0 0,0 0 15 0 0,0 0 13 0 0,0 0 4 0 0,7-5-95 0 0,10-6 952 0 0,-34 16-360 0 0,-17 8-450 0 0,0 2-1 0 0,1 1 1 0 0,1 2 0 0 0,1 1-1 0 0,1 1 1 0 0,0 2 0 0 0,-25 25-97 0 0,20 7 462 0 0,96-25-272 0 0,200-20-1272 0 0,-162-11-1790 0 0,-99 1 2654 0 0,0 1 1 0 0,0 0-1 0 0,0-1 0 0 0,0 1 1 0 0,0-1-1 0 0,0 1 1 0 0,0-1-1 0 0,0 1 0 0 0,0-1 1 0 0,0 1-1 0 0,0-1 0 0 0,0 1 1 0 0,0-1-1 0 0,0 1 1 0 0,0-1-1 0 0,0 1 0 0 0,1 0 1 0 0,-1-1-1 0 0,0 1 0 0 0,0-1 1 0 0,1 1-1 0 0,-1 0 1 0 0,0-1-1 0 0,0 1 0 0 0,1 0 1 0 0,-1-1-1 0 0,0 1 0 0 0,1 0 1 0 0,-1-1-1 0 0,1 1 1 0 0,-1 0-1 0 0,1-1 218 0 0,-12 1-1123 0 0</inkml:trace>
  <inkml:trace contextRef="#ctx0" brushRef="#br0" timeOffset="248.185">43 540 3156 0 0,'37'18'3916'0'0,"34"-9"-2578"0"0,-42-7-623 0 0,-15 0-341 0 0,178 18 777 0 0,-162-18-2048 0 0,0-1 0 0 0,0-1-1 0 0,-1-2 1 0 0,1-1 0 0 0,-1-1 0 0 0,1-2 0 0 0,-1-1 0 0 0,18-7 897 0 0,-19 2-1177 0 0</inkml:trace>
  <inkml:trace contextRef="#ctx0" brushRef="#br0" timeOffset="589.236">831 141 2524 0 0,'84'18'3594'0'0,"-78"-15"-3529"0"0,1 0 1 0 0,0 0-1 0 0,-1 1 1 0 0,0-1-1 0 0,1 2 0 0 0,-2-1 1 0 0,1 1-1 0 0,0 0 1 0 0,-1 0-1 0 0,0 0 0 0 0,0 1 1 0 0,-1 0-1 0 0,1 0 0 0 0,-1 0 1 0 0,-1 0-1 0 0,1 1 1 0 0,-1-1-1 0 0,0 1 0 0 0,0 0 1 0 0,-1 0-1 0 0,0 0 1 0 0,0 0-1 0 0,-1 1 0 0 0,0-1 1 0 0,0 0-1 0 0,-1 2-65 0 0,-2-2 100 0 0,-1 1 0 0 0,0-1 0 0 0,-1 0 0 0 0,1 0 0 0 0,-2 0-1 0 0,1 0 1 0 0,-1-1 0 0 0,1 1 0 0 0,-2-1 0 0 0,1 0 0 0 0,-1-1 0 0 0,0 0 0 0 0,0 0 0 0 0,0 0-1 0 0,-1 0 1 0 0,0-1 0 0 0,-3 1-100 0 0,-10 6 168 0 0,0-1-1 0 0,-2-2 1 0 0,1 0 0 0 0,-1-1-1 0 0,0-1 1 0 0,0-1-1 0 0,0-1 1 0 0,-13 0-168 0 0,34-5-88 0 0,-1-1 0 0 0,1 1 0 0 0,-1 0 0 0 0,1-1 0 0 0,0 1 0 0 0,0-1 0 0 0,0 1 0 0 0,0-1-1 0 0,0 1 1 0 0,0-1 0 0 0,0 0 0 0 0,1 1 0 0 0,-1-1 0 0 0,1 0 0 0 0,-1 0 0 0 0,1 0 0 0 0,-1 1 0 0 0,1-1 0 0 0,0 0 0 0 0,0 0 0 0 0,0 0 0 0 0,0 0 0 0 0,0 0 0 0 0,1 1 0 0 0,-1-1-1 0 0,0 0 1 0 0,1 0 0 0 0,0 0 0 0 0,-1 1 0 0 0,1-1 0 0 0,0 0 0 0 0,0 1 0 0 0,0-1 0 0 0,0 0 0 0 0,0 1 0 0 0,0-1 0 0 0,0 1 0 0 0,0 0 0 0 0,2-2 88 0 0,48-69-4123 0 0,-27 47 2911 0 0</inkml:trace>
  <inkml:trace contextRef="#ctx0" brushRef="#br0" timeOffset="841.047">1325 113 2148 0 0,'-59'8'3186'0'0,"48"-8"-3020"0"0,1 0 0 0 0,0 1-1 0 0,0 0 1 0 0,0 1 0 0 0,1 0 0 0 0,-1 1 0 0 0,0 0 0 0 0,1 0 0 0 0,-1 1 0 0 0,1 0 0 0 0,0 1-1 0 0,1 0 1 0 0,-1 0 0 0 0,1 1 0 0 0,0 0 0 0 0,0 1 0 0 0,1-1 0 0 0,-1 2 0 0 0,2-1 0 0 0,-1 1-1 0 0,1 0 1 0 0,0 0 0 0 0,1 0 0 0 0,0 1 0 0 0,0 0 0 0 0,1 0 0 0 0,0 0 0 0 0,0 1 0 0 0,1 0-1 0 0,1-1 1 0 0,-2 8-166 0 0,7-8-8 0 0,0 0-1 0 0,0-1 1 0 0,1 1-1 0 0,1-1 0 0 0,-1 1 1 0 0,1-1-1 0 0,0-1 1 0 0,1 1-1 0 0,0-1 1 0 0,0 0-1 0 0,1 0 1 0 0,0-1-1 0 0,0 0 0 0 0,0 0 1 0 0,1 0-1 0 0,0-1 1 0 0,0 0-1 0 0,0-1 1 0 0,1 0-1 0 0,-1 0 1 0 0,1-1-1 0 0,0 0 0 0 0,0 0 1 0 0,0-1-1 0 0,5 0 9 0 0,-4-1-391 0 0,0 0 0 0 0,-1-1 0 0 0,1 0 0 0 0,0-1 0 0 0,0 0 0 0 0,-1 0 0 0 0,1-1 0 0 0,0-1 0 0 0,-1 1 0 0 0,0-2 0 0 0,0 1 0 0 0,0-1 0 0 0,0 0 0 0 0,0-1 0 0 0,-1 0 0 0 0,0-1 0 0 0,2-1 391 0 0,12-10-1215 0 0</inkml:trace>
  <inkml:trace contextRef="#ctx0" brushRef="#br0" timeOffset="1492.277">1835 0 2076 0 0,'5'0'513'0'0,"30"3"5903"0"0,-52 20-4075 0 0,-221 146 50 0 0,237-169-2291 0 0,1 0-11 0 0,9 4-49 0 0,-1 0 1 0 0,0 0-1 0 0,1-1 1 0 0,0-1-1 0 0,0 1 1 0 0,0-2-1 0 0,0 1 0 0 0,0-1 1 0 0,0 0-1 0 0,0-1 1 0 0,0 0-1 0 0,0-1 1 0 0,5 0-41 0 0,2 1 64 0 0,213 0 125 0 0,-229 0-203 0 0,41-13-367 0 0,-38-6-2961 0 0,-33 4-4316 0 0,23 12 6428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4:52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3340 0 0,'11'-22'7519'0'0,"-5"31"-3180"0"0,-9 60-3997 0 0,3 1 0 0 0,4-1-1 0 0,2 1 1 0 0,3-2 0 0 0,13 49-342 0 0,1 16-2666 0 0,-27-137-5440 0 0,-19-56 4793 0 0,15 34 2271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4:52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1372 0 0,'12'0'5506'0'0,"39"0"-4375"0"0,-28 0-943 0 0,-1 1 1 0 0,0 1-1 0 0,0 1 0 0 0,0 1 0 0 0,0 1 0 0 0,0 1 0 0 0,-1 1 0 0 0,0 0 0 0 0,0 2 0 0 0,17 10-188 0 0,-37-17 37 0 0,1 0-1 0 0,-1 1 1 0 0,0-1-1 0 0,0 1 1 0 0,0 0-1 0 0,0-1 1 0 0,0 1-1 0 0,0 0 1 0 0,-1-1-1 0 0,0 1 1 0 0,1 0-1 0 0,-1 0 1 0 0,0-1-1 0 0,0 1 1 0 0,-1 0-1 0 0,1 0 1 0 0,0-1-1 0 0,-1 1 0 0 0,0 0 1 0 0,0-1-1 0 0,1 1 1 0 0,-1 0-1 0 0,-1-1 1 0 0,1 1-1 0 0,0-1 1 0 0,-1 0-1 0 0,1 1 1 0 0,-1-1-1 0 0,0 0 1 0 0,0 0-1 0 0,0 0 1 0 0,0 0-1 0 0,0 0 1 0 0,0-1-1 0 0,0 1 1 0 0,-1-1-1 0 0,1 1 1 0 0,0-1-1 0 0,-1 0 1 0 0,0 0-1 0 0,1 0 1 0 0,-1 0-1 0 0,1 0 1 0 0,-1 0-1 0 0,0-1 1 0 0,0 0-1 0 0,0 1-36 0 0,-10 7 217 0 0,-204 94 910 0 0,179-78-2142 0 0,31-11-4582 0 0,39-3 1731 0 0,-17-9 2667 0 0</inkml:trace>
  <inkml:trace contextRef="#ctx0" brushRef="#br0" timeOffset="253.008">530 384 1784 0 0,'-246'183'7660'0'0,"202"-141"-7245"0"0,11-10-3121 0 0,36-36-1011 0 0,2-2 2589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4:5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1660 0 0,'4'-2'167'0'0,"0"0"1"0"0,0 0-1 0 0,0 0 0 0 0,1 0 0 0 0,-1 0 0 0 0,1 1 0 0 0,0 0 1 0 0,-1 0-1 0 0,1 0 0 0 0,0 1 0 0 0,0-1 0 0 0,-1 1 1 0 0,1 0-1 0 0,0 1 0 0 0,0-1 0 0 0,-1 1 0 0 0,1 0 0 0 0,0 0 1 0 0,-1 0-1 0 0,1 1 0 0 0,-1 0 0 0 0,1-1 0 0 0,-1 2 1 0 0,0-1-1 0 0,0 0 0 0 0,0 1 0 0 0,0 0 0 0 0,1 1-167 0 0,0 1 94 0 0,0 0 0 0 0,0 1-1 0 0,0 0 1 0 0,-1-1 0 0 0,0 2 0 0 0,0-1-1 0 0,-1 0 1 0 0,0 1 0 0 0,0-1-1 0 0,0 1 1 0 0,-1 0 0 0 0,0 0 0 0 0,-1 0-1 0 0,1 0 1 0 0,-1 0 0 0 0,0 1-1 0 0,-1-1 1 0 0,0 0 0 0 0,0 0 0 0 0,-1 1-1 0 0,0-1 1 0 0,0 0 0 0 0,0 0-1 0 0,-1 0 1 0 0,0 0 0 0 0,0 0 0 0 0,-1 0-1 0 0,0-1 1 0 0,0 1 0 0 0,-1-1 0 0 0,0 0-1 0 0,0 0 1 0 0,0 0 0 0 0,-1 0-1 0 0,0-1 1 0 0,0 0 0 0 0,0 0 0 0 0,-1 0-1 0 0,-4 3-93 0 0,-88 59 1159 0 0,147-92-3012 0 0,101-42-4426 0 0,-117 51 5048 0 0</inkml:trace>
  <inkml:trace contextRef="#ctx0" brushRef="#br0" timeOffset="250.983">514 89 1712 0 0,'-2'-1'177'0'0,"0"0"0"0"0,1-1 0 0 0,-1 1 0 0 0,0 0 0 0 0,-1 0 0 0 0,1 0 0 0 0,0 0 0 0 0,0 0 0 0 0,0 1-1 0 0,-1-1 1 0 0,1 1 0 0 0,0-1 0 0 0,0 1 0 0 0,-1 0 0 0 0,1 0 0 0 0,0 0 0 0 0,-1 0 0 0 0,1 0 0 0 0,0 1 0 0 0,-1-1 0 0 0,1 1 0 0 0,0-1 0 0 0,0 1-1 0 0,0 0 1 0 0,-1 0 0 0 0,1 0 0 0 0,0 0-177 0 0,-6 1 123 0 0,1 0-1 0 0,-1 0 1 0 0,1 1-1 0 0,0 0 1 0 0,-1 0-1 0 0,2 1 1 0 0,-1 0-1 0 0,0 0 0 0 0,1 1 1 0 0,0-1-1 0 0,0 1 1 0 0,0 1-1 0 0,0-1 1 0 0,1 1-1 0 0,0 0 1 0 0,0 0-1 0 0,1 1 1 0 0,0-1-1 0 0,0 1 1 0 0,0 0-1 0 0,1 0 0 0 0,0 0 1 0 0,0 1-1 0 0,1-1 1 0 0,0 1-1 0 0,0-1 1 0 0,1 1-1 0 0,-1 4-122 0 0,5-4-56 0 0,0 1 1 0 0,1-1-1 0 0,-1 0 0 0 0,1 0 0 0 0,1-1 1 0 0,0 1-1 0 0,0-1 0 0 0,0 0 0 0 0,1 0 0 0 0,0-1 1 0 0,0 1-1 0 0,1-1 0 0 0,0-1 0 0 0,0 1 1 0 0,0-1-1 0 0,0-1 0 0 0,1 1 0 0 0,0-1 0 0 0,0 0 1 0 0,0-1-1 0 0,0 0 0 0 0,1 0 0 0 0,0-1 0 0 0,-1 0 1 0 0,1-1-1 0 0,0 0 0 0 0,1 0 56 0 0,109-14-6109 0 0,-98 2 4722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4:4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1 383 964 0 0,'0'3'1428'0'0,"1"-1"-268"0"0,-1 1-236 0 0,0 0-100 0 0,2-2-131 0 0,-2-1-153 0 0,3 2-160 0 0,-1-1-80 0 0,1-1-180 0 0,2 3-8 0 0,3 0-612 0 0,-4-3-508 0 0,6 0 87 0 0,0 0 65 0 0,-1 0-408 0 0,-9 0 32 0 0</inkml:trace>
  <inkml:trace contextRef="#ctx0" brushRef="#br0" timeOffset="641.301">455 431 1172 0 0,'-10'-12'3438'0'0,"-30"9"-2390"0"0,37 3-936 0 0,-7 0 48 0 0,-1 1 0 0 0,0 0 0 0 0,0 0 0 0 0,1 1 0 0 0,-1 1 0 0 0,1-1 0 0 0,0 2-1 0 0,0-1 1 0 0,0 2 0 0 0,0-1 0 0 0,0 1 0 0 0,1 1 0 0 0,0 0 0 0 0,0 0 0 0 0,1 1 0 0 0,0 0 0 0 0,0 0 0 0 0,0 1 0 0 0,1 0 0 0 0,-6 7-160 0 0,12-13 17 0 0,0-1 0 0 0,0 1 0 0 0,0-1 0 0 0,1 1 0 0 0,-1 0 0 0 0,0 0 0 0 0,0-1 0 0 0,1 1 0 0 0,-1 0 0 0 0,1 0 0 0 0,0 0 0 0 0,0-1 0 0 0,-1 1 0 0 0,1 0 0 0 0,0 0 0 0 0,0 0 0 0 0,1 0 0 0 0,-1 0 0 0 0,0-1 0 0 0,1 1 0 0 0,-1 0 0 0 0,1 0 0 0 0,-1-1 0 0 0,1 1 0 0 0,0 0 0 0 0,0-1 0 0 0,0 1 0 0 0,0 0 0 0 0,0-1 0 0 0,0 1 1 0 0,0-1-1 0 0,0 0 0 0 0,1 1 0 0 0,-1-1 0 0 0,1 0 0 0 0,-1 0 0 0 0,1 0 0 0 0,-1 0 0 0 0,1 0 0 0 0,-1 0 0 0 0,1 0 0 0 0,0-1 0 0 0,0 1 0 0 0,-1 0 0 0 0,1-1 0 0 0,0 0 0 0 0,0 1 0 0 0,0-1 0 0 0,0 0 0 0 0,0 0-17 0 0,99 12-470 0 0,-89-13 381 0 0,1-1 0 0 0,-1 0 0 0 0,1 0 0 0 0,-1-1 1 0 0,0-1-1 0 0,0 0 0 0 0,0 0 0 0 0,-1-1 0 0 0,0-1 1 0 0,1 0-1 0 0,-2 0 0 0 0,1-1 0 0 0,-1-1 0 0 0,0 0 1 0 0,-1 0-1 0 0,0-1 0 0 0,0 0 0 0 0,-1 0 0 0 0,0-1 1 0 0,0 0-1 0 0,-1-1 0 0 0,-1 0 0 0 0,0 0 1 0 0,0 0-1 0 0,-1-1 0 0 0,0 1 0 0 0,-1-1 0 0 0,-1 0 1 0 0,0-1-1 0 0,0 1 0 0 0,-2 0 0 0 0,1-1 0 0 0,-1 0 1 0 0,-1-5 88 0 0,2-2 277 0 0,-1 1 0 0 0,-1-1 0 0 0,-1 0 0 0 0,0 0 1 0 0,-2 1-1 0 0,0-1 0 0 0,-1 1 0 0 0,-1-1 0 0 0,-1 1 1 0 0,-1 1-1 0 0,0-1 0 0 0,-4-3-277 0 0,-11-26 2313 0 0,22 48-2151 0 0,0 0 4 0 0,-2 5-10 0 0,-3 17-69 0 0,1 1-1 0 0,1 0 0 0 0,1 0 0 0 0,1 0 0 0 0,1 0 0 0 0,1 0 0 0 0,1 0 0 0 0,1-1 0 0 0,1 1 0 0 0,5 16-86 0 0,-6-23 20 0 0,50 177 11 0 0,-4-69-3251 0 0,-47-118 2060 0 0,2 5-4597 0 0,-3-11 4420 0 0</inkml:trace>
  <inkml:trace contextRef="#ctx0" brushRef="#br0" timeOffset="1063.855">826 367 1452 0 0,'4'-2'101'0'0,"-1"2"-1"0"0,1-1 1 0 0,-1 0-1 0 0,1 1 1 0 0,-1-1 0 0 0,1 1-1 0 0,0 0 1 0 0,-1 1-1 0 0,1-1 1 0 0,-1 0 0 0 0,1 1-1 0 0,-1 0 1 0 0,1 0-1 0 0,-1 0 1 0 0,1 0 0 0 0,-1 0-1 0 0,0 1 1 0 0,0 0-1 0 0,0 0 1 0 0,0-1 0 0 0,0 2-1 0 0,0-1 1 0 0,0 0-1 0 0,0 1 1 0 0,-1-1 0 0 0,1 1-1 0 0,-1 0 1 0 0,0-1-1 0 0,0 1 1 0 0,0 0-1 0 0,0 1 1 0 0,-1-1 0 0 0,1 0-1 0 0,-1 0 1 0 0,1 3-101 0 0,35 133 1551 0 0,-34-118-958 0 0,-3-17-406 0 0,0 1-1 0 0,0-1 0 0 0,0 1 1 0 0,0-1-1 0 0,-1 1 0 0 0,0-1 1 0 0,0 1-1 0 0,0-1 0 0 0,-1 1 1 0 0,1-1-1 0 0,-1 0 0 0 0,0 0 1 0 0,0 0-1 0 0,0 0 0 0 0,-1 0 1 0 0,0 0-1 0 0,1-1 0 0 0,-1 1 1 0 0,-1-1-1 0 0,1 1 0 0 0,0-1 1 0 0,-1-1-1 0 0,0 2-186 0 0,4-34 996 0 0,17-5-1173 0 0,1 1-1 0 0,2 1 1 0 0,1 1-1 0 0,2 1 1 0 0,1 1-1 0 0,1 1 1 0 0,2 1-1 0 0,8-6 178 0 0,-12 10-75 0 0,-24 24 80 0 0,1 0-1 0 0,-1 0 1 0 0,1-1 0 0 0,-1 1 0 0 0,1 0 0 0 0,-1-1 0 0 0,1 1-1 0 0,-1-1 1 0 0,1 1 0 0 0,0 0 0 0 0,-1-1 0 0 0,1 1 0 0 0,-1-1-1 0 0,1 1 1 0 0,0-1 0 0 0,0 1 0 0 0,-1-1 0 0 0,1 1 0 0 0,0-1-1 0 0,0 0 1 0 0,0 1 0 0 0,-1-1 0 0 0,1 1 0 0 0,0-1 0 0 0,0 1-1 0 0,0-1 1 0 0,0 0 0 0 0,0 1 0 0 0,0-1 0 0 0,0 1 0 0 0,0-1-1 0 0,0 0 1 0 0,1 1 0 0 0,-1-1 0 0 0,0 1 0 0 0,0-1 0 0 0,0 1 0 0 0,1-1-1 0 0,-1 1 1 0 0,0-1 0 0 0,1 1 0 0 0,-1-1 0 0 0,0 1 0 0 0,1-1-1 0 0,-1 1 1 0 0,1-1 0 0 0,-1 1 0 0 0,1 0 0 0 0,-1-1 0 0 0,1 1-1 0 0,-1 0 1 0 0,1-1 0 0 0,-1 1 0 0 0,1 0 0 0 0,-1 0 0 0 0,1 0-1 0 0,-1-1 1 0 0,1 1 0 0 0,0 0 0 0 0,-1 0 0 0 0,1 0-5 0 0,-46 19 655 0 0,40-17-627 0 0,1 1 0 0 0,-1 0-1 0 0,1 0 1 0 0,-1 0 0 0 0,1 1-1 0 0,0 0 1 0 0,0-1 0 0 0,0 1-1 0 0,1 1 1 0 0,-1-1 0 0 0,1 0-1 0 0,0 1 1 0 0,1 0 0 0 0,-1 0-1 0 0,1 0 1 0 0,0 0 0 0 0,0 0-1 0 0,0 0 1 0 0,1 0 0 0 0,-1 1-1 0 0,1-1 1 0 0,1 1-1 0 0,-1-1 1 0 0,1 1 0 0 0,0-1-1 0 0,0 0 1 0 0,1 1 0 0 0,-1-1-1 0 0,1 1 1 0 0,0-1 0 0 0,1 0-1 0 0,-1 1 1 0 0,1-1 0 0 0,0 0-1 0 0,1 0 1 0 0,-1 0 0 0 0,1-1-1 0 0,0 1 1 0 0,0 0 0 0 0,0-1-1 0 0,1 0 1 0 0,-1 0 0 0 0,1 0-1 0 0,0 0 1 0 0,1-1 0 0 0,0 1-28 0 0,102 59-1795 0 0,77-11-5708 0 0,-163-48 6494 0 0,2 1-187 0 0</inkml:trace>
  <inkml:trace contextRef="#ctx0" brushRef="#br0" timeOffset="1543.721">1649 730 1028 0 0,'54'68'5593'0'0,"-53"-63"-5470"0"0,0 0 1 0 0,-1 0 0 0 0,0 1-1 0 0,0-1 1 0 0,-1 0 0 0 0,0 0-1 0 0,0 0 1 0 0,0 0 0 0 0,0 0-1 0 0,-1 0 1 0 0,1 0 0 0 0,-1 0 0 0 0,-1 0-1 0 0,1-1 1 0 0,-1 1 0 0 0,0-1-1 0 0,0 1 1 0 0,0-1 0 0 0,0 0-1 0 0,-1 0 1 0 0,1-1 0 0 0,-1 1 0 0 0,-4 2-124 0 0,-122 80-85 0 0,33-58-3834 0 0,76-40 1365 0 0,10 2 1282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4:47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278 281 1684 0 0,'0'-3'760'0'0,"0"0"-648"0"0,-1-1 0 0 0,0 1 0 0 0,1 0 0 0 0,-1 0-1 0 0,-1-1 1 0 0,1 1 0 0 0,0 0 0 0 0,-1 0 0 0 0,0 0 0 0 0,0 0 0 0 0,0 0-1 0 0,0 1 1 0 0,0-1 0 0 0,0 0 0 0 0,-1 1 0 0 0,1 0 0 0 0,-1-1-1 0 0,1 1 1 0 0,-1 0 0 0 0,0 1 0 0 0,0-1 0 0 0,0 0 0 0 0,0 1 0 0 0,0-1-1 0 0,-1 1 1 0 0,1 0 0 0 0,0 0 0 0 0,-1 1 0 0 0,1-1 0 0 0,0 1-1 0 0,-1-1 1 0 0,1 1 0 0 0,-3 0-112 0 0,-113 11 2519 0 0,114-8-2425 0 0,0-1 0 0 0,0 1 0 0 0,1 0 0 0 0,-1 0 0 0 0,1 0 0 0 0,0 0 0 0 0,0 1 1 0 0,0-1-1 0 0,0 1 0 0 0,1 0 0 0 0,-1 1 0 0 0,1-1 0 0 0,0 1 0 0 0,0-1 0 0 0,1 1 0 0 0,-1 0 0 0 0,1 0 0 0 0,0 0 0 0 0,0 0 0 0 0,1 0 0 0 0,0 0 0 0 0,0 1 0 0 0,0-1 0 0 0,0 0 0 0 0,1 1 0 0 0,0-1 0 0 0,0 1 0 0 0,0-1 1 0 0,2 5-95 0 0,46 153 1144 0 0,-1-70-683 0 0,-33-72-606 0 0,-2 2 0 0 0,0 0 1 0 0,-2 0-1 0 0,0 1 0 0 0,-2 0 0 0 0,0 0 0 0 0,-2 1 0 0 0,-1 0 0 0 0,2 25 145 0 0,-8-42-333 0 0,0-1-1 0 0,0 0 0 0 0,-1 1 1 0 0,0-1-1 0 0,0 0 1 0 0,-1 0-1 0 0,0 0 1 0 0,0 0-1 0 0,-1-1 1 0 0,1 1-1 0 0,-1-1 1 0 0,-1 0-1 0 0,1 0 0 0 0,-1 0 1 0 0,-1-1-1 0 0,1 1 1 0 0,0-1-1 0 0,-1-1 1 0 0,0 1-1 0 0,-1-1 1 0 0,1 0-1 0 0,0 0 1 0 0,-1-1-1 0 0,0 0 0 0 0,0 0 1 0 0,-2 0 333 0 0,-7 1-1187 0 0</inkml:trace>
  <inkml:trace contextRef="#ctx0" brushRef="#br0" timeOffset="388.977">422 1057 1256 0 0,'5'11'9136'0'0,"3"40"-7245"0"0,-1-6-1604 0 0,44 121-753 0 0,-44-152-3258 0 0,-12-24-1876 0 0,-1-3 4516 0 0</inkml:trace>
  <inkml:trace contextRef="#ctx0" brushRef="#br0" timeOffset="1078.816">747 0 848 0 0,'0'28'3768'0'0,"-22"18"-3003"0"0,17-36-335 0 0,-4 6-158 0 0,-1-2 0 0 0,0 1 0 0 0,-1-1 0 0 0,-1-1 1 0 0,0 0-1 0 0,0 0 0 0 0,-1-1 0 0 0,-1-1 0 0 0,0 0 0 0 0,-1-1 0 0 0,0-1 0 0 0,0 0 0 0 0,-1-1 0 0 0,0 0 0 0 0,-2-1-272 0 0,16-7 8 0 0,0 1-1 0 0,1-1 0 0 0,-1 0 1 0 0,1 0-1 0 0,-1 0 0 0 0,1 0 1 0 0,-1 0-1 0 0,0 0 0 0 0,1-1 1 0 0,-1 1-1 0 0,1 0 0 0 0,-1-1 1 0 0,1 1-1 0 0,-1-1 0 0 0,1 0 1 0 0,-1 1-1 0 0,1-1 0 0 0,0 0 1 0 0,-1 0-1 0 0,1 0 0 0 0,0 0 1 0 0,0 0-1 0 0,0 0 0 0 0,-1 0 1 0 0,1-1-1 0 0,1 1 0 0 0,-1 0 1 0 0,0 0-1 0 0,0-1 0 0 0,0 1 1 0 0,1-1-1 0 0,-1 1 0 0 0,0-1 1 0 0,1 1-1 0 0,-1-1 0 0 0,1 1 1 0 0,0-1-1 0 0,0 1 0 0 0,0-1 1 0 0,-1 0-1 0 0,1 1 0 0 0,1-1 1 0 0,-1 1-1 0 0,0-1 0 0 0,0 1 1 0 0,0-1-1 0 0,1 0 0 0 0,-1 1 1 0 0,1-1-1 0 0,0 1 0 0 0,-1 0 1 0 0,1-1-1 0 0,0 1 0 0 0,0-1 1 0 0,-1 1-1 0 0,1 0 0 0 0,0 0 1 0 0,1-1-1 0 0,-1 1 0 0 0,0 0 1 0 0,0 0-1 0 0,0 0 0 0 0,1 0 1 0 0,-1 0-1 0 0,0 1 0 0 0,1-1 1 0 0,-1 0-1 0 0,2 0-7 0 0,2-3-57 0 0,0-1 1 0 0,0 1-1 0 0,1 1 1 0 0,0-1-1 0 0,-1 1 0 0 0,1 0 1 0 0,0 0-1 0 0,1 0 1 0 0,-1 1-1 0 0,0 0 1 0 0,1 0-1 0 0,0 1 0 0 0,-1 0 1 0 0,1 0-1 0 0,0 1 1 0 0,-1-1-1 0 0,1 1 1 0 0,0 1-1 0 0,-1-1 0 0 0,1 1 1 0 0,0 1-1 0 0,-1-1 1 0 0,1 1-1 0 0,-1 0 0 0 0,0 0 1 0 0,1 1-1 0 0,-1 0 1 0 0,0 0-1 0 0,2 2 57 0 0,64 14-6 0 0,65-11 586 0 0,-135-8-555 0 0,0-1 0 0 0,1 0 0 0 0,-1 0 0 0 0,0 0-1 0 0,0 0 1 0 0,0 0 0 0 0,0 0 0 0 0,1-1 0 0 0,-2 1 0 0 0,1-1 0 0 0,0 1-1 0 0,0-1 1 0 0,0 0 0 0 0,-1 0 0 0 0,1 0 0 0 0,-1 0 0 0 0,0 0-1 0 0,1 0 1 0 0,-1 0 0 0 0,0 0 0 0 0,0 0 0 0 0,0-1 0 0 0,-1 1 0 0 0,1 0-1 0 0,0-1 1 0 0,-1 1 0 0 0,0-1 0 0 0,1 1 0 0 0,-1 0 0 0 0,0-1-1 0 0,0 1 1 0 0,-1-1 0 0 0,1 1 0 0 0,0-1 0 0 0,-1 1 0 0 0,1 0 0 0 0,-1-1-1 0 0,0 1 1 0 0,0 0 0 0 0,0 0 0 0 0,0-1 0 0 0,0 1 0 0 0,-1 0-1 0 0,1 0 1 0 0,-2-1-25 0 0,1-2-46 0 0,-1 0-1 0 0,0 1 1 0 0,-1 0-1 0 0,1-1 0 0 0,-1 1 1 0 0,0 1-1 0 0,0-1 1 0 0,0 0-1 0 0,0 1 1 0 0,0 0-1 0 0,-1 0 1 0 0,0 0-1 0 0,1 1 0 0 0,-1-1 1 0 0,0 1-1 0 0,0 0 1 0 0,0 1-1 0 0,-4-2 47 0 0,7 3-807 0 0,2 0-456 0 0,-12 2-2895 0 0,-1 8 2818 0 0</inkml:trace>
  <inkml:trace contextRef="#ctx0" brushRef="#br0" timeOffset="1949.732">1211 457 1128 0 0,'0'0'775'0'0,"0"-13"414"0"0,-1 5 1736 0 0,0 7-2861 0 0,0-1 1 0 0,0 1 0 0 0,0 0 0 0 0,0-1-1 0 0,-1 1 1 0 0,1 0 0 0 0,0 0-1 0 0,-1 0 1 0 0,1 0 0 0 0,-1 0 0 0 0,1 0-1 0 0,-1 0 1 0 0,1 1 0 0 0,-1-1 0 0 0,1 1-1 0 0,-1-1 1 0 0,0 1 0 0 0,1-1 0 0 0,-1 1-1 0 0,0 0 1 0 0,0 0 0 0 0,1 0 0 0 0,-1 0-1 0 0,0 0 1 0 0,0 0 0 0 0,1 0 0 0 0,-1 0-1 0 0,0 1 1 0 0,1-1 0 0 0,-1 1 0 0 0,0-1-1 0 0,1 1 1 0 0,-1 0 0 0 0,1 0-1 0 0,-1 0 1 0 0,1 0 0 0 0,-1 0 0 0 0,1 0-1 0 0,-1 1-64 0 0,-7 3 162 0 0,0 0-1 0 0,1 1 1 0 0,0 1-1 0 0,0-1 0 0 0,0 1 1 0 0,1 1-1 0 0,0-1 1 0 0,0 1-1 0 0,1 1 0 0 0,0-1 1 0 0,1 1-1 0 0,0 0 1 0 0,0 0-1 0 0,0 0 0 0 0,2 1 1 0 0,-1 0-1 0 0,1 0 1 0 0,0 0-1 0 0,1 0 1 0 0,0 0-1 0 0,1 0 0 0 0,0 1 1 0 0,1-1-1 0 0,0 3-161 0 0,1-6 64 0 0,-1 0 0 0 0,2 0 0 0 0,-1 0 0 0 0,1 0 0 0 0,0 0 0 0 0,0-1 0 0 0,1 1 0 0 0,-1-1 0 0 0,2 0 0 0 0,-1 0 0 0 0,1 0 0 0 0,0 0 0 0 0,0 0 0 0 0,0-1 0 0 0,1 0 0 0 0,0 0 0 0 0,0 0 0 0 0,0 0 0 0 0,1-1 0 0 0,-1 0 0 0 0,1 0 0 0 0,0 0 0 0 0,0-1 0 0 0,1 0 0 0 0,-1 0 0 0 0,1-1 0 0 0,1 1-64 0 0,185 33 509 0 0,-187-35-531 0 0,1 0 0 0 0,-1 0-1 0 0,1-1 1 0 0,-1 0 0 0 0,1-1 0 0 0,-1 1 0 0 0,1-1-1 0 0,-1 0 1 0 0,1-1 0 0 0,-1 1 0 0 0,0-1-1 0 0,0-1 1 0 0,0 1 0 0 0,0-1 0 0 0,0 0 0 0 0,0 0-1 0 0,-1-1 1 0 0,1 0 0 0 0,-1 0 0 0 0,0 0 0 0 0,0 0-1 0 0,-1-1 1 0 0,1 0 0 0 0,-1 0 0 0 0,0 0-1 0 0,0 0 1 0 0,-1-1 0 0 0,0 0 0 0 0,0 1 0 0 0,0-1-1 0 0,0 0 1 0 0,-1 0 0 0 0,0-1 0 0 0,-1 1 0 0 0,1 0-1 0 0,-1-1 1 0 0,0 1 0 0 0,-1-1 0 0 0,0 1-1 0 0,0-1 1 0 0,0-4 22 0 0,-5-2-47 0 0,0 0 0 0 0,0 1 1 0 0,-1 0-1 0 0,-1 1 0 0 0,0-1 0 0 0,0 1 0 0 0,-1 0 0 0 0,-1 1 0 0 0,0 0 0 0 0,0 0 0 0 0,-1 1 0 0 0,0 0 0 0 0,-1 1 0 0 0,0 0 1 0 0,-7-3 46 0 0,-51-46-1103 0 0,67 55 906 0 0,1 0-1 0 0,0 0 1 0 0,0 0-1 0 0,0 0 1 0 0,0 0-1 0 0,0 0 1 0 0,1 0-1 0 0,-1 0 1 0 0,1 0-1 0 0,-1 0 1 0 0,1 0-1 0 0,0 0 1 0 0,0 0-1 0 0,0-1 1 0 0,0 1-1 0 0,0 0 1 0 0,0 0-1 0 0,0 0 1 0 0,1 0-1 0 0,-1 0 1 0 0,1 0-1 0 0,0 0 1 0 0,0 0-1 0 0,-1 0 1 0 0,1 0-1 0 0,0 0 1 0 0,1 0 0 0 0,-1 0-1 0 0,0 0 1 0 0,0 1-1 0 0,1-1 1 0 0,-1 1-1 0 0,1-1 1 0 0,0 1-1 0 0,-1-1 1 0 0,1 1-1 0 0,0 0 1 0 0,0 0-1 0 0,0 0 1 0 0,-1 0-1 0 0,1 0 1 0 0,0 0-1 0 0,1 1 1 0 0,-1-1-1 0 0,0 1 198 0 0,19-11-1188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5:00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0 968 0 0,'10'31'5102'0'0,"55"-9"-3403"0"0,273-15 605 0 0,-176-7-4593 0 0,-55 0-2892 0 0,-92 0 3814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3:48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2967 198 1360 0 0,'0'-2'132'0'0,"0"0"1"0"0,0 0-1 0 0,-1 0 0 0 0,1 0 1 0 0,-1 0-1 0 0,1 0 0 0 0,-1 0 0 0 0,0 0 1 0 0,0 0-1 0 0,0 0 0 0 0,0 1 1 0 0,0-1-1 0 0,0 0 0 0 0,0 0 1 0 0,0 1-1 0 0,-1-1 0 0 0,1 1 0 0 0,-1-1 1 0 0,1 1-1 0 0,-1 0 0 0 0,0 0 1 0 0,0 0-1 0 0,1-1 0 0 0,-1 2 0 0 0,0-1 1 0 0,0 0-1 0 0,0 0 0 0 0,0 1 1 0 0,0-1-1 0 0,0 1 0 0 0,0-1 1 0 0,0 1-1 0 0,0 0 0 0 0,0 0 0 0 0,0 0 1 0 0,0 0-1 0 0,0 0 0 0 0,0 0 1 0 0,0 0-1 0 0,0 1 0 0 0,0-1 0 0 0,0 1 1 0 0,0 0-1 0 0,0 0 0 0 0,-2 0-132 0 0,-7 4 158 0 0,0 0-1 0 0,0 1 0 0 0,0 0 1 0 0,1 1-1 0 0,0 0 0 0 0,0 0 1 0 0,1 1-1 0 0,0 0 0 0 0,0 1 1 0 0,1 0-1 0 0,0 0 0 0 0,1 1 0 0 0,0 0 1 0 0,0 1-1 0 0,1-1 0 0 0,0 1 1 0 0,1 0-1 0 0,0 1 0 0 0,1-1 1 0 0,1 1-1 0 0,-1 0 0 0 0,2 0 1 0 0,0 0-1 0 0,-1 11-157 0 0,4-15 65 0 0,0-1 1 0 0,0 0-1 0 0,1 0 0 0 0,0 0 0 0 0,0 0 0 0 0,0 0 1 0 0,1-1-1 0 0,0 1 0 0 0,1-1 0 0 0,-1 1 1 0 0,1-1-1 0 0,0-1 0 0 0,1 1 0 0 0,-1 0 1 0 0,1-1-1 0 0,1 0 0 0 0,-1 0 0 0 0,0 0 1 0 0,1-1-1 0 0,0 0 0 0 0,0 0 0 0 0,1 0 1 0 0,5 1-66 0 0,163 49 856 0 0,-157-51-842 0 0,0-1 0 0 0,0-1 0 0 0,0-1 0 0 0,0 0 0 0 0,1-1 0 0 0,-1-1 0 0 0,0-1 0 0 0,-1 0 0 0 0,1-2 0 0 0,-1 0 0 0 0,1 0 1 0 0,-1-2-1 0 0,8-4-14 0 0,-20 8-57 0 0,0 0 1 0 0,0 0 0 0 0,-1 0-1 0 0,1 0 1 0 0,-1-1 0 0 0,1 0-1 0 0,-1 0 1 0 0,0 0 0 0 0,-1 0-1 0 0,1-1 1 0 0,-1 1 0 0 0,0-1-1 0 0,0 0 1 0 0,0 0 0 0 0,-1 0-1 0 0,0 0 1 0 0,0-1-1 0 0,0 1 1 0 0,0-1 0 0 0,-1 1-1 0 0,0-1 1 0 0,0 1 0 0 0,-1-1-1 0 0,1 0 1 0 0,-1 1 0 0 0,0-1-1 0 0,-1 0 1 0 0,0 0 0 0 0,0 1-1 0 0,0-3 57 0 0,-5-4-108 0 0,-1-1-1 0 0,1 1 0 0 0,-2 0 1 0 0,0 1-1 0 0,0 0 0 0 0,-1 0 1 0 0,-1 1-1 0 0,0 0 0 0 0,0 1 1 0 0,-1 0-1 0 0,0 0 0 0 0,0 1 1 0 0,-1 1-1 0 0,0 0 0 0 0,0 0 1 0 0,-1 1-1 0 0,0 1 0 0 0,0 0 1 0 0,-10-2 108 0 0,-100-13-6218 0 0,122 20 4888 0 0,1 0 188 0 0</inkml:trace>
  <inkml:trace contextRef="#ctx0" brushRef="#br0" timeOffset="234.167">3718 522 1460 0 0,'3'21'308'0'0,"-1"0"-1"0"0,0 0 1 0 0,-1 1 0 0 0,-2-1-1 0 0,0 0 1 0 0,-1 0-1 0 0,-1 0 1 0 0,-1 0 0 0 0,-1 0-1 0 0,-1-1 1 0 0,-1 0 0 0 0,0 0-1 0 0,-2 0 1 0 0,0-1-1 0 0,-1 0 1 0 0,-1-1 0 0 0,-1 0-1 0 0,-7 8-307 0 0,-68 64-4183 0 0,75-86 3021 0 0</inkml:trace>
  <inkml:trace contextRef="#ctx0" brushRef="#br0" timeOffset="-1621.362">17 935 1568 0 0,'-16'3'2930'0'0,"29"34"2308"0"0,44-23-5251 0 0,-29-12 528 0 0,542 47 941 0 0,-425-37-2644 0 0,-152-6-3779 0 0,-27 4 2828 0 0,7-7 935 0 0</inkml:trace>
  <inkml:trace contextRef="#ctx0" brushRef="#br0" timeOffset="-1371.992">84 1304 2384 0 0,'8'18'3577'0'0,"37"-6"-2492"0"0,-41-11-856 0 0,390 16 2947 0 0,-268-19-3719 0 0,8 21-2009 0 0,-129-11-2181 0 0,-8-6 3606 0 0</inkml:trace>
  <inkml:trace contextRef="#ctx0" brushRef="#br0" timeOffset="-623.629">2222 203 1624 0 0,'-20'0'218'0'0,"1"1"-1"0"0,0 1 0 0 0,0 0 1 0 0,0 2-1 0 0,1 0 0 0 0,-1 1 1 0 0,1 1-1 0 0,0 1 1 0 0,1 1-1 0 0,-1 0 0 0 0,1 1 1 0 0,1 1-1 0 0,0 0 0 0 0,0 1 1 0 0,1 1-1 0 0,1 0 1 0 0,0 2-1 0 0,0-1 0 0 0,2 1 1 0 0,-1 1-1 0 0,2 1 0 0 0,0-1 1 0 0,1 2-1 0 0,1-1 1 0 0,0 1-1 0 0,1 1 0 0 0,1 0 1 0 0,0 0-1 0 0,2 0 0 0 0,-3 14-217 0 0,2 13 238 0 0,2 0-1 0 0,2-1 1 0 0,2 1-1 0 0,2 0 1 0 0,1 0-1 0 0,3-1 1 0 0,2 0-1 0 0,1 0 1 0 0,10 23-238 0 0,-3-6 174 0 0,-4 0 1 0 0,-2 1 0 0 0,-2 0 0 0 0,-2 30-175 0 0,-7-66 19 0 0,-2 0 1 0 0,0 0-1 0 0,-2 0 1 0 0,-1 0-1 0 0,0 0 1 0 0,-2-1-1 0 0,-1-1 0 0 0,-1 1 1 0 0,-2-1-1 0 0,0-1 1 0 0,-1 0-1 0 0,-1-1 1 0 0,-1 0-1 0 0,-1-1 1 0 0,-1-1-1 0 0,-1-1 1 0 0,-1 0-1 0 0,0-1 1 0 0,-18 11-20 0 0,-11 6 78 0 0,-2-3 0 0 0,-1-2 1 0 0,-1-3-1 0 0,-2-1 1 0 0,0-3-1 0 0,-2-3 0 0 0,-49 12-78 0 0,105-32-2 0 0,1 0-1 0 0,-1-1 0 0 0,0 1 0 0 0,1 0 1 0 0,-1 0-1 0 0,0-1 0 0 0,1 1 1 0 0,-1 0-1 0 0,0-1 0 0 0,1 1 0 0 0,-1 0 1 0 0,0-1-1 0 0,0 1 0 0 0,1 0 0 0 0,-1-1 1 0 0,0 1-1 0 0,0-1 0 0 0,0 1 1 0 0,1 0-1 0 0,-1-1 0 0 0,0 1 0 0 0,0-1 1 0 0,0 1-1 0 0,0-1 0 0 0,0 1 0 0 0,0 0 1 0 0,0-1-1 0 0,0 1 0 0 0,0-1 0 0 0,0 1 1 0 0,0-1-1 0 0,0 1 0 0 0,-1 0 1 0 0,1-1-1 0 0,0 1 0 0 0,0-1 0 0 0,0 1 1 0 0,0 0-1 0 0,-1-1 0 0 0,1 1 0 0 0,0-1 1 0 0,0 1-1 0 0,-1 0 0 0 0,1-1 0 0 0,0 1 1 0 0,-1 0-1 0 0,1 0 0 0 0,0-1 1 0 0,-1 1-1 0 0,1 0 0 0 0,-1 0 3 0 0,192-31-285 0 0,-181 32 280 0 0,1 0 0 0 0,-1 0 0 0 0,0 1 1 0 0,0 0-1 0 0,1 1 0 0 0,-2 0 0 0 0,1 0 1 0 0,0 1-1 0 0,-1 1 0 0 0,1 0 0 0 0,-1 0 1 0 0,0 0-1 0 0,-1 1 0 0 0,0 1 0 0 0,0-1 1 0 0,0 2-1 0 0,-1-1 0 0 0,1 1 0 0 0,-2 0 1 0 0,1 0-1 0 0,-1 0 0 0 0,-1 1 0 0 0,0 0 1 0 0,0 0-1 0 0,2 6 5 0 0,2 6 15 0 0,0 1 0 0 0,-2 0 0 0 0,0 1 0 0 0,-1-1 0 0 0,-2 1-1 0 0,0 0 1 0 0,-2 1 0 0 0,0-1 0 0 0,-2 0 0 0 0,0 0 0 0 0,-3 18-15 0 0,-151 673 1403 0 0,149-686-1389 0 0,1 0-1 0 0,2 0 1 0 0,0 1 0 0 0,2-1 0 0 0,1 1-1 0 0,1-1 1 0 0,2 1 0 0 0,0-1 0 0 0,2 0-1 0 0,1-1 1 0 0,10 24-14 0 0,-10-38-211 0 0,1-1 0 0 0,0 0 0 0 0,1 0 0 0 0,0 0 0 0 0,1-1 0 0 0,1-1 0 0 0,-1 0 0 0 0,1 0 0 0 0,1-1 0 0 0,0 0 0 0 0,0-1 0 0 0,1 0 0 0 0,0-1 0 0 0,0-1 0 0 0,1 0 0 0 0,0-1 0 0 0,0 0 0 0 0,0-1 0 0 0,0-1 0 0 0,1 0 0 0 0,-1-1 0 0 0,1 0 0 0 0,0-2 0 0 0,-1 1 0 0 0,1-2 0 0 0,0 0 0 0 0,-1-1 0 0 0,1 0 0 0 0,-1-1 0 0 0,1-1 0 0 0,-1 0 0 0 0,4-2 211 0 0,183-73-3854 0 0,-136 38 2625 0 0</inkml:trace>
  <inkml:trace contextRef="#ctx0" brushRef="#br0" timeOffset="1216.686">4855 158 1544 0 0,'1'-7'784'0'0,"-1"1"-628"0"0,1 1 0 0 0,1-1 0 0 0,-1 1 0 0 0,1 0 0 0 0,0-1 0 0 0,0 1 0 0 0,0 0 0 0 0,1 0 0 0 0,0 0 0 0 0,0 1 0 0 0,0-1 1 0 0,1 1-1 0 0,-1-1 0 0 0,1 1 0 0 0,0 0 0 0 0,0 0 0 0 0,1 1 0 0 0,-1-1 0 0 0,1 1 0 0 0,0 0-156 0 0,3-3 96 0 0,1 0 1 0 0,0 1-1 0 0,1 0 0 0 0,-1 1 1 0 0,1 0-1 0 0,0 0 0 0 0,0 1 1 0 0,0 0-1 0 0,1 1 0 0 0,-1 0 0 0 0,0 0 1 0 0,1 1-1 0 0,0 1 0 0 0,-1 0 1 0 0,1 0-1 0 0,-1 1 0 0 0,1 0 1 0 0,-1 1-1 0 0,0 0 0 0 0,1 1 0 0 0,-1 0 1 0 0,0 1-1 0 0,0 0 0 0 0,-1 0 1 0 0,1 1-1 0 0,-1 0 0 0 0,0 1 1 0 0,-1 0-1 0 0,1 0 0 0 0,1 3-96 0 0,-7-5 26 0 0,0 1 1 0 0,0-1-1 0 0,0 1 0 0 0,-1 0 0 0 0,0 0 1 0 0,0 0-1 0 0,0 0 0 0 0,0 0 0 0 0,-1 0 1 0 0,0 0-1 0 0,0 1 0 0 0,0-1 0 0 0,-1 0 1 0 0,0 1-1 0 0,0-1 0 0 0,0 0 1 0 0,0 1-1 0 0,-1-1 0 0 0,0 0 0 0 0,0 1 1 0 0,-1-1-1 0 0,1 0 0 0 0,-1 0 0 0 0,0 0 1 0 0,-1 0-1 0 0,1-1 0 0 0,-1 1 0 0 0,0-1 1 0 0,0 1-1 0 0,0-1 0 0 0,-1 0 0 0 0,0 0 1 0 0,-1 2-27 0 0,-9 7 66 0 0,0 0 0 0 0,0-1 0 0 0,-1 0 0 0 0,-1-1 1 0 0,1-1-1 0 0,-2 0 0 0 0,0-1 0 0 0,-15 5-66 0 0,-129 41-1003 0 0,163-62-3507 0 0,17-9 2570 0 0,0 6 607 0 0</inkml:trace>
  <inkml:trace contextRef="#ctx0" brushRef="#br0" timeOffset="1558.489">5515 36 1076 0 0,'-88'33'3640'0'0,"75"-28"-3439"0"0,0 1 1 0 0,0 0 0 0 0,1 1 0 0 0,0 1-1 0 0,0 0 1 0 0,1 0 0 0 0,0 1 0 0 0,0 1-1 0 0,1-1 1 0 0,0 2 0 0 0,1 0-1 0 0,0 0 1 0 0,1 0 0 0 0,0 1 0 0 0,1 0-1 0 0,0 1 1 0 0,1 0 0 0 0,1 0-1 0 0,0 0 1 0 0,-2 7-202 0 0,10-14-6 0 0,1-1-1 0 0,0 0 0 0 0,0-1 1 0 0,0 1-1 0 0,0-1 0 0 0,1 1 1 0 0,0-1-1 0 0,0-1 1 0 0,0 1-1 0 0,0-1 0 0 0,0 0 1 0 0,1 0-1 0 0,-1 0 0 0 0,1-1 1 0 0,0 0-1 0 0,0 0 1 0 0,0 0-1 0 0,0-1 0 0 0,0 0 1 0 0,0 0-1 0 0,0-1 1 0 0,1 1-1 0 0,-1-1 0 0 0,3-1 7 0 0,-3 2-63 0 0,14 2-384 0 0,1-1 1 0 0,0-2-1 0 0,0 0 0 0 0,0-1 0 0 0,0 0 1 0 0,0-2-1 0 0,0-1 0 0 0,-1 0 0 0 0,1-2 0 0 0,-1 0 1 0 0,2-2 446 0 0,4-3-1186 0 0</inkml:trace>
  <inkml:trace contextRef="#ctx0" brushRef="#br0" timeOffset="1950.712">6303 0 2120 0 0,'-118'98'4293'0'0,"-165"95"1110"0"0,282-192-5362 0 0,-1 0-1 0 0,0 1 0 0 0,1-1 0 0 0,0 1 1 0 0,-1-1-1 0 0,1 1 0 0 0,0 0 0 0 0,-1 0 1 0 0,1-1-1 0 0,0 1 0 0 0,1 0 0 0 0,-1 0 1 0 0,0 0-1 0 0,0 0 0 0 0,1 0 0 0 0,-1 0 1 0 0,1 0-1 0 0,0 0 0 0 0,-1 1 0 0 0,1-1 1 0 0,0 0-1 0 0,0 0 0 0 0,1 0 0 0 0,-1 0 1 0 0,0 0-1 0 0,1 0 0 0 0,-1 0 0 0 0,1 0 0 0 0,0 0 1 0 0,-1 0-1 0 0,1 0 0 0 0,0 0 0 0 0,0 0 1 0 0,0 0-1 0 0,1-1 0 0 0,-1 1 0 0 0,0 0 1 0 0,1-1-1 0 0,-1 1 0 0 0,1-1 0 0 0,-1 1 1 0 0,1-1-1 0 0,0 0 0 0 0,0 0 0 0 0,-1 0 1 0 0,1 0-1 0 0,2 1-40 0 0,99 55 440 0 0,-97-55-357 0 0,263 80-1783 0 0,-231-83-3969 0 0,5-28 2187 0 0,-43 29 3449 0 0,16-15-1154 0 0</inkml:trace>
  <inkml:trace contextRef="#ctx0" brushRef="#br0" timeOffset="2323.341">6947 147 2724 0 0,'-19'5'475'0'0,"0"0"0"0"0,0 1 0 0 0,1 1 0 0 0,0 1 0 0 0,1 1 1 0 0,0 0-1 0 0,0 1 0 0 0,1 1 0 0 0,0 0 0 0 0,1 2 0 0 0,0-1 0 0 0,1 2 0 0 0,0 0 0 0 0,-6 10-475 0 0,17-19 58 0 0,1 0-1 0 0,0 0 1 0 0,0 0 0 0 0,0 0 0 0 0,0 1 0 0 0,1-1-1 0 0,0 1 1 0 0,0-1 0 0 0,1 1 0 0 0,-1-1 0 0 0,1 1-1 0 0,1-1 1 0 0,-1 1 0 0 0,1 0 0 0 0,0-1 0 0 0,0 0-1 0 0,0 1 1 0 0,1-1 0 0 0,0 0 0 0 0,0 1 0 0 0,0-1-1 0 0,0 0 1 0 0,1-1 0 0 0,0 1 0 0 0,0 0 0 0 0,1-1-1 0 0,-1 1 1 0 0,1-1 0 0 0,0 0 0 0 0,0-1 0 0 0,0 1-1 0 0,0 0 1 0 0,1-1 0 0 0,0 0 0 0 0,-1 0 0 0 0,1-1-1 0 0,0 1 1 0 0,0-1 0 0 0,1 0 0 0 0,-1 0 0 0 0,0-1-1 0 0,1 0 1 0 0,-1 0 0 0 0,1 0 0 0 0,4 0-58 0 0,244 20 786 0 0,-210-21-687 0 0,-37 1-97 0 0,0-1 0 0 0,0-1-1 0 0,0 1 1 0 0,0-1 0 0 0,1 0-1 0 0,-2-1 1 0 0,1 0 0 0 0,0 0 0 0 0,0 0-1 0 0,0-1 1 0 0,-1 0 0 0 0,0 0 0 0 0,1-1-1 0 0,-1 0 1 0 0,-1 0 0 0 0,1 0-1 0 0,0-1 1 0 0,-1 0 0 0 0,2-1-2 0 0,-7 0-12 0 0,1 0 1 0 0,-1 0 0 0 0,0 0-1 0 0,0 1 1 0 0,0-1-1 0 0,-1 0 1 0 0,0 0 0 0 0,0 0-1 0 0,0 1 1 0 0,-1-1-1 0 0,0 1 1 0 0,0-1 0 0 0,-1 1-1 0 0,1 0 1 0 0,-1 0-1 0 0,0 0 1 0 0,0 0 0 0 0,-1 0-1 0 0,0 1 1 0 0,1-1-1 0 0,-2 1 1 0 0,1 0 0 0 0,0 0-1 0 0,-1 0 1 0 0,0 1-1 0 0,1 0 1 0 0,-1 0 0 0 0,-1 0-1 0 0,1 1 1 0 0,0-1-1 0 0,-4 0 12 0 0,-132-64-271 0 0,59 32-4723 0 0,67 23 749 0 0,13 8 3047 0 0</inkml:trace>
  <inkml:trace contextRef="#ctx0" brushRef="#br0" timeOffset="37302.813">2292 1668 1016 0 0,'0'0'379'0'0,"0"0"-49"0"0,0 0 46 0 0,16-2 2447 0 0,-16 1-2789 0 0,-1 0 0 0 0,1 0-1 0 0,0 0 1 0 0,-1 0-1 0 0,1 0 1 0 0,-1 0 0 0 0,1 0-1 0 0,-1 0 1 0 0,1 0-1 0 0,-1 1 1 0 0,1-1-1 0 0,-1 0 1 0 0,0 0 0 0 0,0 1-1 0 0,1-1 1 0 0,-1 1-1 0 0,0-1 1 0 0,0 0-1 0 0,0 1 1 0 0,0-1 0 0 0,0 1-1 0 0,1 0 1 0 0,-1-1-1 0 0,0 1 1 0 0,0 0 0 0 0,0 0-1 0 0,0-1 1 0 0,0 1-1 0 0,0 0 1 0 0,0 0-1 0 0,0 0 1 0 0,0 0 0 0 0,0 0-1 0 0,0 0 1 0 0,0 1-1 0 0,0-1 1 0 0,0 0-1 0 0,0 0 1 0 0,0 1 0 0 0,0-1-1 0 0,0 1 1 0 0,0-1-1 0 0,0 1 1 0 0,0-1 0 0 0,1 1-1 0 0,-1-1 1 0 0,0 1-1 0 0,0 0 1 0 0,1-1-1 0 0,-1 1 1 0 0,0 0 0 0 0,1 0-1 0 0,-1 0 1 0 0,0-1-1 0 0,1 1 1 0 0,0 0-1 0 0,-1 0 1 0 0,1 0 0 0 0,-1 0-1 0 0,1 0 1 0 0,0 0-1 0 0,0 0 1 0 0,-1 0 0 0 0,1 0-1 0 0,0 0 1 0 0,0 0-1 0 0,0 0 1 0 0,0 0-1 0 0,0 1-33 0 0,-12 9 195 0 0,7-6-141 0 0,-6 2 28 0 0,0 1 1 0 0,1 1 0 0 0,0-1-1 0 0,1 2 1 0 0,0-1-1 0 0,0 1 1 0 0,1 0-1 0 0,0 1 1 0 0,1 0 0 0 0,0 0-1 0 0,1 1 1 0 0,0 0-1 0 0,1 0 1 0 0,0 0-1 0 0,1 1 1 0 0,1-1 0 0 0,0 1-1 0 0,-1 10-82 0 0,6-14 71 0 0,0 0 0 0 0,1 0 1 0 0,0 0-1 0 0,1-1 0 0 0,0 0 0 0 0,0 0 0 0 0,1 0 0 0 0,0 0 0 0 0,1 0 0 0 0,-1-1 0 0 0,1 0 1 0 0,1-1-1 0 0,-1 1 0 0 0,1-1 0 0 0,0 0 0 0 0,1-1 0 0 0,-1 0 0 0 0,1 0 0 0 0,0 0 1 0 0,1-1-1 0 0,1 1-71 0 0,13 3 70 0 0,0-1 1 0 0,0 0-1 0 0,0-2 1 0 0,1-1-1 0 0,0-1 1 0 0,0 0-1 0 0,0-2 1 0 0,0-1-1 0 0,0-1 1 0 0,0-1-1 0 0,0-1 1 0 0,-1-1-1 0 0,1-1 1 0 0,-1-2-1 0 0,0 0 1 0 0,-1-1-1 0 0,16-8-70 0 0,-30 12 12 0 0,0 0-1 0 0,0 0 0 0 0,-1-1 0 0 0,1 1 1 0 0,-1-2-1 0 0,0 1 0 0 0,-1-1 0 0 0,0 0 1 0 0,0-1-1 0 0,0 1 0 0 0,0-1 0 0 0,-1 0 0 0 0,0-1 1 0 0,-1 1-1 0 0,0-1 0 0 0,0 0 0 0 0,0 0 1 0 0,-1 0-1 0 0,0-1 0 0 0,-1 1 0 0 0,0-1 1 0 0,0 1-1 0 0,-1-1 0 0 0,0 0 0 0 0,-1 0 1 0 0,0 1-1 0 0,0-1 0 0 0,0 0 0 0 0,-1 0 1 0 0,-1 1-1 0 0,0-1 0 0 0,0 1 0 0 0,0-1 0 0 0,-1 1 1 0 0,0 0-1 0 0,-1 0 0 0 0,0 0 0 0 0,0 0 1 0 0,-1 1-1 0 0,0-1 0 0 0,0 1 0 0 0,-1 0 1 0 0,1 1-1 0 0,-2-1 0 0 0,1 1 0 0 0,-1 1 1 0 0,0-1-1 0 0,-5-2-11 0 0,-103-35-433 0 0,64 38-4740 0 0,50 5 3673 0 0,1 0 86 0 0,-2-1 207 0 0,-7-3 6 0 0</inkml:trace>
  <inkml:trace contextRef="#ctx0" brushRef="#br0" timeOffset="38002.194">2991 1808 1576 0 0,'-8'6'6077'0'0,"34"-9"-5455"0"0,364-7 1431 0 0,-199 2-1346 0 0,-190 8-752 0 0,-1 0-22 0 0,7-9-3618 0 0,-16 1-251 0 0,5 4 2730 0 0</inkml:trace>
  <inkml:trace contextRef="#ctx0" brushRef="#br0" timeOffset="38379.152">3410 1512 2940 0 0,'-13'-18'4993'0'0,"10"45"-2933"0"0,3-9-1958 0 0,12 267 1775 0 0,10-80-573 0 0,-22-204-1533 0 0,0-1-144 0 0,-14-23-8899 0 0,14 17 8082 0 0</inkml:trace>
  <inkml:trace contextRef="#ctx0" brushRef="#br0" timeOffset="43612.556">6311 1676 1292 0 0,'0'0'758'0'0,"0"0"-18"0"0,0 0-46 0 0,0 0-88 0 0,0 0-47 0 0,0 0-77 0 0,-3-18 842 0 0,-4 15-1200 0 0,-1 0 0 0 0,1 1 1 0 0,-1 0-1 0 0,0 0 0 0 0,0 0 0 0 0,0 1 0 0 0,0 1 0 0 0,0 0 0 0 0,0 0 0 0 0,0 0 0 0 0,0 1 0 0 0,0 0 0 0 0,0 0 1 0 0,1 1-1 0 0,-1 0 0 0 0,0 1 0 0 0,1-1 0 0 0,-1 1 0 0 0,1 1 0 0 0,0 0 0 0 0,0 0 0 0 0,0 0 0 0 0,1 1 0 0 0,0 0 1 0 0,0 0-1 0 0,0 0 0 0 0,0 1 0 0 0,1 0 0 0 0,0 0 0 0 0,0 0 0 0 0,0 1 0 0 0,1 0 0 0 0,-4 7-124 0 0,7-12 15 0 0,1 1-1 0 0,-1-1 1 0 0,0 1-1 0 0,1 0 1 0 0,-1-1-1 0 0,1 1 0 0 0,0 0 1 0 0,0-1-1 0 0,0 1 1 0 0,0 0-1 0 0,0 0 1 0 0,1-1-1 0 0,-1 1 1 0 0,1 0-1 0 0,0-1 0 0 0,-1 1 1 0 0,1-1-1 0 0,1 1 1 0 0,-1-1-1 0 0,0 1 1 0 0,0-1-1 0 0,1 0 1 0 0,0 0-1 0 0,-1 1 0 0 0,1-1 1 0 0,0 0-1 0 0,0-1 1 0 0,0 1-1 0 0,0 0 1 0 0,0-1-1 0 0,1 1 1 0 0,-1-1-1 0 0,0 1 0 0 0,1-1 1 0 0,-1 0-1 0 0,1 0 1 0 0,-1 0-1 0 0,1 0 1 0 0,0-1-1 0 0,0 1-14 0 0,108 19-242 0 0,-102-20 206 0 0,0 0 1 0 0,0-1-1 0 0,0 0 0 0 0,0-1 0 0 0,0 0 0 0 0,0-1 0 0 0,0 0 0 0 0,0 0 0 0 0,-1 0 0 0 0,0-1 1 0 0,0-1-1 0 0,0 1 0 0 0,0-1 0 0 0,-1-1 0 0 0,1 1 0 0 0,-1-1 0 0 0,-1-1 0 0 0,1 1 0 0 0,-1-1 1 0 0,0 0-1 0 0,-1-1 0 0 0,0 1 0 0 0,0-1 0 0 0,0 0 0 0 0,-1 0 0 0 0,0-1 0 0 0,2-7 36 0 0,7-23-16 0 0,-1-1 0 0 0,-2-1 1 0 0,-2 0-1 0 0,-1 0 0 0 0,-1-22 16 0 0,-3 41 40 0 0,1-103 564 0 0,-4 124-601 0 0,-1 0 1 0 0,1-1 0 0 0,0 1 0 0 0,-1 0 0 0 0,1 0 0 0 0,-1 0 0 0 0,1 0 0 0 0,-1 0-1 0 0,1 0 1 0 0,-1 0 0 0 0,0 1 0 0 0,1-1 0 0 0,-1 0 0 0 0,0 0 0 0 0,0 0-1 0 0,0 1 1 0 0,0-1 0 0 0,0 0 0 0 0,0 1 0 0 0,0-1 0 0 0,0 1 0 0 0,0-1 0 0 0,0 1-1 0 0,0-1 1 0 0,0 1 0 0 0,0 0 0 0 0,0-1 0 0 0,0 1 0 0 0,0 0 0 0 0,0 0-1 0 0,-1 0 1 0 0,1 0 0 0 0,0 0 0 0 0,0 0 0 0 0,0 0 0 0 0,0 1 0 0 0,0-1-1 0 0,0 0 1 0 0,-1 0 0 0 0,1 1 0 0 0,0-1 0 0 0,0 1 0 0 0,0-1 0 0 0,0 1 0 0 0,0 0-1 0 0,0-1 1 0 0,1 1 0 0 0,-1 0 0 0 0,0-1 0 0 0,0 1 0 0 0,0 0 0 0 0,1 0-1 0 0,-1 0 1 0 0,0 0-4 0 0,-7 11 6 0 0,0 1 0 0 0,0 0-1 0 0,1 0 1 0 0,1 1 0 0 0,0 0-1 0 0,1 0 1 0 0,1 0 0 0 0,0 1-1 0 0,1 0 1 0 0,0-1 0 0 0,1 1-1 0 0,1 0 1 0 0,0 0 0 0 0,2 0-1 0 0,-1 0 1 0 0,2 7-6 0 0,-1-8-23 0 0,1 0 0 0 0,0 1 1 0 0,1-1-1 0 0,1 0 0 0 0,0 0 1 0 0,1 0-1 0 0,0-1 0 0 0,1 0 0 0 0,1 0 1 0 0,0 0-1 0 0,0-1 0 0 0,1 0 0 0 0,1 0 1 0 0,0-1-1 0 0,1 0 0 0 0,0-1 0 0 0,0 0 1 0 0,1 0-1 0 0,1-1 0 0 0,0-1 0 0 0,0 0 1 0 0,0 0-1 0 0,1-1 0 0 0,0-1 0 0 0,0 0 1 0 0,1-1-1 0 0,-1 0 0 0 0,1-2 0 0 0,1 1 1 0 0,-1-1-1 0 0,0-1 0 0 0,1-1 0 0 0,-1 0 1 0 0,1-1-1 0 0,12-1 23 0 0,-19 0-67 0 0,0 0 0 0 0,0 0 0 0 0,-1-1 0 0 0,1 0 0 0 0,0 0 0 0 0,-1-1 0 0 0,0 0 0 0 0,0 0 0 0 0,0-1 0 0 0,0 0 0 0 0,0 0 0 0 0,-1 0 0 0 0,0-1 0 0 0,1 0 0 0 0,-2-1 0 0 0,1 1 0 0 0,-1-1 0 0 0,0 0 1 0 0,0 0-1 0 0,0-1 0 0 0,-1 1 0 0 0,0-1 0 0 0,-1 0 0 0 0,1-1 67 0 0,62-182 127 0 0,-48 14 3474 0 0,-17 175-3578 0 0,-1 0-1 0 0,0 0 0 0 0,0 0 0 0 0,0 0 0 0 0,0 0 1 0 0,-1 0-1 0 0,1 0 0 0 0,0 0 0 0 0,0 0 1 0 0,-1 0-1 0 0,1 0 0 0 0,0 0 0 0 0,-1 0 0 0 0,1 1 1 0 0,-1-1-1 0 0,1 0 0 0 0,-1 0 0 0 0,1 0 0 0 0,-1 1 1 0 0,0-1-1 0 0,1 0 0 0 0,-1 0 0 0 0,0 1 0 0 0,0-1 1 0 0,0 1-1 0 0,1-1 0 0 0,-1 1 0 0 0,0-1 1 0 0,0 1-1 0 0,0-1 0 0 0,0 1 0 0 0,0 0 0 0 0,0 0 1 0 0,0-1-1 0 0,0 1 0 0 0,0 0 0 0 0,0 0 0 0 0,0 0 1 0 0,0 0-1 0 0,0 0 0 0 0,0 0 0 0 0,0 0 0 0 0,0 1 1 0 0,0-1-1 0 0,0 0 0 0 0,0 0 0 0 0,1 1 0 0 0,-1-1 1 0 0,0 1-1 0 0,0-1 0 0 0,0 0 0 0 0,0 1 1 0 0,0 0-1 0 0,1-1 0 0 0,-1 1 0 0 0,0 0 0 0 0,0-1 1 0 0,1 1-23 0 0,-8 15 33 0 0,1 0 1 0 0,1 0-1 0 0,1 1 1 0 0,0 0-1 0 0,1 0 1 0 0,1 0 0 0 0,0 1-1 0 0,2-1 1 0 0,0 1-1 0 0,0-1 1 0 0,2 1-1 0 0,0-1 1 0 0,1 1-1 0 0,1-1 1 0 0,1 0 0 0 0,0 0-1 0 0,5 10-33 0 0,-1 16 70 0 0,33 122-2253 0 0,-40-164 912 0 0,-1-1-299 0 0,-16 3-4021 0 0,5-15 4403 0 0</inkml:trace>
  <inkml:trace contextRef="#ctx0" brushRef="#br0" timeOffset="43815.512">6761 1662 3216 0 0,'56'-14'5286'0'0,"36"12"-3960"0"0,-54 3-1178 0 0,55 13-1647 0 0,-2 17-3402 0 0,-74-25 3669 0 0</inkml:trace>
  <inkml:trace contextRef="#ctx0" brushRef="#br0" timeOffset="44020.894">7401 1779 2912 0 0,'9'16'517'0'0,"0"1"-1"0"0,-1-1 1 0 0,-1 1-1 0 0,-1 0 1 0 0,0 1 0 0 0,-2 0-1 0 0,0-1 1 0 0,0 2-1 0 0,-2-1 1 0 0,0 0-1 0 0,-2 0 1 0 0,0 16-517 0 0,-3-21-58 0 0,0 0-1 0 0,-1-1 1 0 0,0 1 0 0 0,-1-1 0 0 0,-1 0 0 0 0,0-1-1 0 0,0 1 1 0 0,-1-1 0 0 0,-1 0 0 0 0,0-1 0 0 0,0 0-1 0 0,-1 0 1 0 0,0-1 0 0 0,-8 6 58 0 0,-26-8-4848 0 0,21-24 3680 0 0</inkml:trace>
  <inkml:trace contextRef="#ctx0" brushRef="#br0" timeOffset="39453.698">4257 1419 1932 0 0,'0'0'506'0'0,"0"0"4"0"0,-3-21 2949 0 0,0 15-3653 0 0,3 5 268 0 0,0 0-1 0 0,-1 0 0 0 0,1 0 1 0 0,0 0-1 0 0,-1 0 0 0 0,1-1 1 0 0,-1 1-1 0 0,1 0 0 0 0,-1 0 1 0 0,1 0-1 0 0,-1 0 0 0 0,0 0 1 0 0,0 1-1 0 0,1-1 0 0 0,-1 0 1 0 0,0 0-1 0 0,0 0 0 0 0,0 1 1 0 0,0-1-1 0 0,0 0 0 0 0,0 1 1 0 0,0-1-1 0 0,0 1 0 0 0,0-1 1 0 0,0 1-1 0 0,-1-1 0 0 0,1 1 1 0 0,0 0-1 0 0,0 0 0 0 0,0 0 1 0 0,0-1-1 0 0,-1 1 0 0 0,1 0 1 0 0,0 1-1 0 0,0-1 0 0 0,0 0 1 0 0,-1 0-1 0 0,1 0 0 0 0,0 1 1 0 0,0-1-1 0 0,-1 1-73 0 0,1-1 34 0 0,-11 2 133 0 0,-28 13 276 0 0,29-12-398 0 0,0 0-1 0 0,0 0 0 0 0,0 1 1 0 0,0 1-1 0 0,1-1 0 0 0,-1 2 1 0 0,1-1-1 0 0,1 2 0 0 0,-1-1 1 0 0,1 1-1 0 0,0 0 0 0 0,1 1 1 0 0,0 0-1 0 0,0 1 0 0 0,0 0 1 0 0,1 0-1 0 0,1 0 0 0 0,-1 1 1 0 0,2 0-1 0 0,-1 0 0 0 0,1 0 1 0 0,1 2-45 0 0,1-1 48 0 0,1-1-1 0 0,1 1 1 0 0,0 0 0 0 0,0 0 0 0 0,1 0 0 0 0,1 0 0 0 0,0 0 0 0 0,0 0 0 0 0,1 0-1 0 0,0-1 1 0 0,1 1 0 0 0,1-1 0 0 0,-1 1 0 0 0,2-1 0 0 0,0 1-48 0 0,152 241 1017 0 0,-96-168-870 0 0,-58-82-129 0 0,0 1-1 0 0,0 0 1 0 0,-1 0-1 0 0,1 0 0 0 0,-1 0 1 0 0,1 0-1 0 0,-1 0 0 0 0,0 1 1 0 0,0-1-1 0 0,0 1 0 0 0,-1 0 1 0 0,1-1-1 0 0,-1 1 0 0 0,0 0 1 0 0,0 0-1 0 0,0 0 0 0 0,-1 0 1 0 0,1 0-1 0 0,-1 0 0 0 0,0 0 1 0 0,0 0-1 0 0,0 0 0 0 0,-1 0 1 0 0,1 0-1 0 0,-1 0 0 0 0,0-1 1 0 0,0 1-1 0 0,-1 0 0 0 0,1 0 1 0 0,-1-1-1 0 0,0 1 0 0 0,1-1 1 0 0,-2 1-1 0 0,1-1 0 0 0,0 0 1 0 0,-1 0-1 0 0,1 0 0 0 0,-1 0 1 0 0,0 0-1 0 0,0 0 0 0 0,0-1 1 0 0,0 1-1 0 0,-3 0-17 0 0,1 0-77 0 0,-1 0-1 0 0,1 0 1 0 0,-1-1 0 0 0,0 0 0 0 0,1 0 0 0 0,-1 0-1 0 0,0-1 1 0 0,0 1 0 0 0,0-2 0 0 0,0 1 0 0 0,-1-1-1 0 0,1 0 1 0 0,0 0 0 0 0,0 0 0 0 0,0-1 0 0 0,0 0-1 0 0,0 0 1 0 0,0-1 0 0 0,0 1 0 0 0,1-1 0 0 0,-1-1-1 0 0,0 1 1 0 0,1-1 0 0 0,-2-1 77 0 0,8 1-335 0 0,-1-1 0 0 0,1 1 0 0 0,-1 0 0 0 0,1-1 0 0 0,0 1 0 0 0,0-1 0 0 0,1 1 0 0 0,-1 0 0 0 0,1 0 0 0 0,-1 0 0 0 0,1 0 0 0 0,0 0 0 0 0,0 0 0 0 0,0 0 0 0 0,1 1 0 0 0,-1-1 0 0 0,1 1 1 0 0,-1 0-1 0 0,1-1 0 0 0,0 1 0 0 0,0 0 0 0 0,0 1 0 0 0,0-1 0 0 0,1 0 335 0 0,17-11-1184 0 0</inkml:trace>
  <inkml:trace contextRef="#ctx0" brushRef="#br0" timeOffset="39917.985">4563 2225 2308 0 0,'-88'94'5312'0'0,"86"-92"-5253"0"0,0 1 0 0 0,0-1 1 0 0,0 0-1 0 0,1 1 0 0 0,-1-1 0 0 0,1 1 1 0 0,0-1-1 0 0,0 1 0 0 0,0 0 0 0 0,0-1 0 0 0,0 1 1 0 0,0 0-1 0 0,1 0 0 0 0,-1 0 0 0 0,1-1 0 0 0,0 1 1 0 0,0 0-1 0 0,0 0 0 0 0,0 0 0 0 0,1 0 1 0 0,-1 0-1 0 0,1-1 0 0 0,-1 1 0 0 0,1 0 0 0 0,0 0 1 0 0,0-1-1 0 0,0 1 0 0 0,1 0 0 0 0,-1-1 0 0 0,1 1 1 0 0,-1-1-1 0 0,1 0 0 0 0,0 0 0 0 0,0 1 1 0 0,0-1-1 0 0,0 0 0 0 0,0 0 0 0 0,0-1 0 0 0,1 1 1 0 0,-1 0-1 0 0,1-1 0 0 0,-1 0 0 0 0,1 1 0 0 0,-1-1 1 0 0,1 0-1 0 0,0 0 0 0 0,0-1 0 0 0,0 1-59 0 0,8 3 59 0 0,-1 0 0 0 0,1-1 0 0 0,0 0 0 0 0,0-1 0 0 0,0-1 0 0 0,0 1 0 0 0,0-2 0 0 0,0 1 0 0 0,0-2 0 0 0,0 1 0 0 0,0-2 0 0 0,0 1 0 0 0,0-2 0 0 0,0 1 0 0 0,0-1 0 0 0,-1-1 0 0 0,0 0-1 0 0,1 0 1 0 0,-1-1 0 0 0,-1-1 0 0 0,1 0 0 0 0,-1 0 0 0 0,0 0 0 0 0,0-1 0 0 0,-1-1 0 0 0,1 0-59 0 0,-8 5-10 0 0,1 0-1 0 0,-1 0 0 0 0,0-1 1 0 0,0 1-1 0 0,0 0 1 0 0,0-1-1 0 0,-1 1 0 0 0,1-1 1 0 0,-1 1-1 0 0,0-1 1 0 0,0 1-1 0 0,0 0 0 0 0,0-1 1 0 0,-1 1-1 0 0,1-1 1 0 0,-1 1-1 0 0,0-1 1 0 0,0 1-1 0 0,0 0 0 0 0,0 0 1 0 0,-1-1-1 0 0,0 1 1 0 0,1 0-1 0 0,-1 0 0 0 0,0 0 1 0 0,0 1-1 0 0,-1-1 1 0 0,1 1-1 0 0,0-1 0 0 0,-1 1 1 0 0,0-1-1 0 0,-1 0 11 0 0,-97-69-594 0 0,100 72 590 0 0,-38-22-115 0 0,24 15-520 0 0,0 0 0 0 0,1 0 0 0 0,0-2 0 0 0,1 0 0 0 0,0 0-1 0 0,0-1 1 0 0,1-1 0 0 0,0 0 0 0 0,1-1 0 0 0,0 0 0 0 0,1-1-1 0 0,0 0 1 0 0,-1-3 639 0 0,4-5-1150 0 0</inkml:trace>
  <inkml:trace contextRef="#ctx0" brushRef="#br0" timeOffset="40557.407">4425 1182 1240 0 0,'16'-10'4827'0'0,"26"8"-4350"0"0,-38 2-198 0 0,4 0-204 0 0,0 0 0 0 0,0 0 1 0 0,0 1-1 0 0,0 0 0 0 0,0 0 1 0 0,-1 0-1 0 0,1 1 0 0 0,0 1 1 0 0,-1-1-1 0 0,1 1 0 0 0,-1 1 1 0 0,0-1-1 0 0,0 1 0 0 0,0 0 1 0 0,0 1-1 0 0,-1 0 0 0 0,0 0 1 0 0,0 0-1 0 0,0 1 0 0 0,0 0 1 0 0,-1 0-1 0 0,0 0 0 0 0,-1 0 1 0 0,1 1-1 0 0,-1 0 0 0 0,0 0 1 0 0,-1 0-1 0 0,0 1 0 0 0,0-1 1 0 0,0 1-1 0 0,-1 1-75 0 0,-5 2 59 0 0,-1-1 0 0 0,-1 0-1 0 0,0-1 1 0 0,0 1 0 0 0,-1-1-1 0 0,0 0 1 0 0,-1 0 0 0 0,0-1 0 0 0,0 0-1 0 0,-1 0 1 0 0,0 0 0 0 0,0-1-1 0 0,-1-1 1 0 0,0 1 0 0 0,0-1 0 0 0,-9 4-59 0 0,32-22-4778 0 0,12-12 2430 0 0,-10 9 1156 0 0</inkml:trace>
  <inkml:trace contextRef="#ctx0" brushRef="#br0" timeOffset="40837.64">4891 1172 1348 0 0,'-28'9'4314'0'0,"-15"21"-3234"0"0,33-22-599 0 0,6-6-429 0 0,0 0 1 0 0,0 0 0 0 0,1 0 0 0 0,-1 1 0 0 0,1 0 0 0 0,0 0 0 0 0,-1 0-1 0 0,1 0 1 0 0,0 0 0 0 0,1 1 0 0 0,-1-1 0 0 0,1 1 0 0 0,-1 0-1 0 0,1 0 1 0 0,0 0 0 0 0,1 0 0 0 0,-1 0 0 0 0,1 0 0 0 0,0 0-1 0 0,-1 1 1 0 0,2-1 0 0 0,-1 0 0 0 0,1 1 0 0 0,-1-1 0 0 0,1 1-1 0 0,0-1 1 0 0,1 0 0 0 0,-1 1 0 0 0,1-1 0 0 0,0 0 0 0 0,0 1-1 0 0,0-1 1 0 0,1 0 0 0 0,-1 0 0 0 0,1 0 0 0 0,0 0 0 0 0,0 0-1 0 0,0 0 1 0 0,1-1 0 0 0,0 1 0 0 0,-1-1 0 0 0,1 1 0 0 0,0-1-1 0 0,1 0 1 0 0,-1 0 0 0 0,0-1 0 0 0,1 1 0 0 0,0-1 0 0 0,2 2-53 0 0,96 34-1413 0 0,59-21-4859 0 0,-139-16 5101 0 0</inkml:trace>
  <inkml:trace contextRef="#ctx0" brushRef="#br0" timeOffset="41636.004">5347 1509 1568 0 0,'25'-27'8441'0'0,"-15"30"-5950"0"0,3 144-2306 0 0,-8-129-167 0 0,-1-1 0 0 0,0 1-1 0 0,-1 1 1 0 0,-1-1 0 0 0,-1 0 0 0 0,-1 1-1 0 0,0-1 1 0 0,-1 0 0 0 0,-1 1-1 0 0,-1-1 1 0 0,0 0 0 0 0,-2 3-18 0 0,1-16 22 0 0,1 0 0 0 0,-1 0 0 0 0,0 0 0 0 0,0 0 0 0 0,0 0-1 0 0,-1-1 1 0 0,0 0 0 0 0,0 0 0 0 0,0 0 0 0 0,0 0 0 0 0,0-1 0 0 0,-1 0 0 0 0,0 0 0 0 0,1 0 0 0 0,-1-1 0 0 0,0 0 0 0 0,0 0 0 0 0,0-1 0 0 0,-1 1 0 0 0,-4-1-22 0 0,81 5 711 0 0,101-6-1532 0 0,-169 0 582 0 0,5-3-378 0 0,-11-7-1770 0 0,-103-52-4566 0 0,92 48 5586 0 0</inkml:trace>
  <inkml:trace contextRef="#ctx0" brushRef="#br0" timeOffset="42008.444">5475 1413 1672 0 0,'-35'40'6312'0'0,"-39"100"-4726"0"0,62-107-2725 0 0,0-15-3773 0 0,10-15 3773 0 0</inkml:trace>
  <inkml:trace contextRef="#ctx0" brushRef="#br0" timeOffset="42411.923">5699 1700 2960 0 0,'41'3'12917'0'0,"-22"-7"-26058"0"0,-17 3 11961 0 0</inkml:trace>
  <inkml:trace contextRef="#ctx0" brushRef="#br0" timeOffset="49653.255">2322 3094 936 0 0,'33'-5'4410'0'0,"-13"-19"-3450"0"0,-25 24 2963 0 0,-65 21-3443 0 0,58-16-447 0 0,0 1-1 0 0,0 0 1 0 0,0 0-1 0 0,0 1 1 0 0,1 1-1 0 0,0 0 1 0 0,1 1-1 0 0,0-1 1 0 0,0 2-1 0 0,1 0 1 0 0,0 0-1 0 0,1 0 1 0 0,0 1-1 0 0,0 1 1 0 0,2-1-1 0 0,-1 1 1 0 0,1 0-1 0 0,-1 5-32 0 0,7-13 28 0 0,-1 0-1 0 0,1 0 0 0 0,0 0 1 0 0,0 0-1 0 0,1 0 0 0 0,-1 0 1 0 0,1-1-1 0 0,0 1 0 0 0,0 0 0 0 0,0 0 1 0 0,1 0-1 0 0,-1-1 0 0 0,1 1 1 0 0,0-1-1 0 0,0 1 0 0 0,0-1 1 0 0,0 0-1 0 0,1 1 0 0 0,-1-1 0 0 0,1 0 1 0 0,0-1-1 0 0,0 1 0 0 0,0-1 1 0 0,0 1-1 0 0,0-1 0 0 0,1 0 1 0 0,-1 0-1 0 0,1 0 0 0 0,-1 0 1 0 0,1-1-28 0 0,115 37 333 0 0,-97-34-399 0 0,0-2 0 0 0,0 0 0 0 0,1-2 1 0 0,-1 0-1 0 0,0-2 0 0 0,0 0 0 0 0,0-2 0 0 0,0 0 0 0 0,0-2 0 0 0,-1 0 0 0 0,1-1 0 0 0,5-4 66 0 0,-22 9-15 0 0,-1 1-1 0 0,0-1 1 0 0,0 0 0 0 0,0-1-1 0 0,-1 1 1 0 0,1-1-1 0 0,0 1 1 0 0,-1-1-1 0 0,0 0 1 0 0,0-1-1 0 0,0 1 1 0 0,0 0-1 0 0,0-1 1 0 0,-1 0-1 0 0,1 1 1 0 0,-1-1-1 0 0,0 0 1 0 0,0 0-1 0 0,0 0 1 0 0,-1-1-1 0 0,0 1 1 0 0,1 0 0 0 0,-1-1-1 0 0,-1 1 1 0 0,1 0-1 0 0,-1-1 1 0 0,0 1-1 0 0,0-1 1 0 0,0 1-1 0 0,0-1 1 0 0,-1 1-1 0 0,0 0 1 0 0,0-1-1 0 0,-1-1 16 0 0,-7-9-107 0 0,-2 1 0 0 0,0 0 0 0 0,0 1 0 0 0,-1 0-1 0 0,-1 1 1 0 0,0 0 0 0 0,-1 1 0 0 0,0 1 0 0 0,-1 0-1 0 0,0 1 1 0 0,0 0 0 0 0,-1 2 0 0 0,0 0 0 0 0,-1 0-1 0 0,1 1 1 0 0,-11-1 107 0 0,4-2-974 0 0,18 5-2328 0 0,4 4 563 0 0,1 0 1487 0 0</inkml:trace>
  <inkml:trace contextRef="#ctx0" brushRef="#br0" timeOffset="50043.044">2905 3191 1544 0 0,'19'1'6076'0'0,"4"1"-4214"0"0,32 3-1230 0 0,39-5 177 0 0,187 0-2157 0 0,-281-6-5085 0 0,-7 3 5223 0 0</inkml:trace>
  <inkml:trace contextRef="#ctx0" brushRef="#br0" timeOffset="50387.964">3250 2969 1028 0 0,'-14'-6'7072'0'0,"5"34"-5272"0"0,2 44-1322 0 0,18 92 1074 0 0,13 54-1327 0 0,-29-236-9651 0 0,4 15 8193 0 0</inkml:trace>
  <inkml:trace contextRef="#ctx0" brushRef="#br0" timeOffset="51444.345">4009 2843 1336 0 0,'0'0'680'0'0,"0"0"-59"0"0,0 0-48 0 0,0 0-57 0 0,0 0-72 0 0,0 0 43 0 0,0 0-118 0 0,-3-16 988 0 0,-23 10-744 0 0,-24 14 704 0 0,44-2-1211 0 0,-1 1 0 0 0,1-1 0 0 0,1 1 0 0 0,-1 0 0 0 0,1 1 0 0 0,0-1 0 0 0,1 1 0 0 0,-1 0-1 0 0,2 0 1 0 0,-1 1 0 0 0,1-1 0 0 0,0 1 0 0 0,1-1 0 0 0,0 1 0 0 0,1 0 0 0 0,-1 0-1 0 0,2 0 1 0 0,-1 0 0 0 0,1 0 0 0 0,1 0 0 0 0,0 8-106 0 0,56 195 1496 0 0,-22-103-909 0 0,-26-80-477 0 0,1 77 309 0 0,-12-98-449 0 0,-1-1-1 0 0,0 1 1 0 0,0-1 0 0 0,-1 0-1 0 0,0-1 1 0 0,0 1-1 0 0,-1 0 1 0 0,0-1 0 0 0,0 0-1 0 0,0 0 1 0 0,-1-1-1 0 0,0 0 1 0 0,0 0 0 0 0,0 0-1 0 0,0 0 1 0 0,-1-1-1 0 0,0 0 1 0 0,0 0 0 0 0,0-1-1 0 0,0 0 1 0 0,-1-1-1 0 0,1 1 1 0 0,-1-1 0 0 0,0 0-1 0 0,1-1 1 0 0,-1 0-1 0 0,-2 0 31 0 0,8-1-143 0 0,0 0-1 0 0,1 0 0 0 0,-1 0 0 0 0,1 0 0 0 0,-1 0 0 0 0,0 0 0 0 0,1 0 0 0 0,-1 0 0 0 0,1-1 0 0 0,-1 1 0 0 0,1 0 1 0 0,-1-1-1 0 0,1 1 0 0 0,-1-1 0 0 0,1 0 0 0 0,-1 0 0 0 0,1 1 0 0 0,0-1 0 0 0,-1 0 0 0 0,1 0 0 0 0,0 0 0 0 0,0-1 0 0 0,0 1 1 0 0,-1 0-1 0 0,1 0 0 0 0,1-1 0 0 0,-1 1 0 0 0,0 0 0 0 0,0-1 0 0 0,0 1 0 0 0,1-1 0 0 0,-1 1 0 0 0,1-1 0 0 0,-1 1 0 0 0,1-1 1 0 0,0 1-1 0 0,-1-1 0 0 0,1 1 0 0 0,0-1 0 0 0,0 0 0 0 0,0 1 0 0 0,0-1 0 0 0,0 1 0 0 0,1-1 0 0 0,-1 0 0 0 0,0 1 1 0 0,1-1-1 0 0,-1 1 0 0 0,1-1 0 0 0,0 1 0 0 0,-1-1 0 0 0,1 1 0 0 0,0 0 0 0 0,0-1 0 0 0,0 1 0 0 0,0 0 0 0 0,0 0 0 0 0,0-1 1 0 0,0 1-1 0 0,1 0 144 0 0,14-14-1142 0 0</inkml:trace>
  <inkml:trace contextRef="#ctx0" brushRef="#br0" timeOffset="51953.385">4388 3623 2244 0 0,'-36'12'6332'0'0,"-42"59"-4522"0"0,77-70-1781 0 0,-3 3 49 0 0,0 0 0 0 0,0 1 0 0 0,0-1 0 0 0,1 0 0 0 0,-1 1 0 0 0,1 0 0 0 0,0 0-1 0 0,1 0 1 0 0,-1 0 0 0 0,1 0 0 0 0,0 1 0 0 0,0-1 0 0 0,0 1 0 0 0,1-1 0 0 0,0 1-1 0 0,0 0 1 0 0,1-1 0 0 0,-1 1 0 0 0,1 0 0 0 0,0 0 0 0 0,1-1 0 0 0,-1 1 0 0 0,1 0-1 0 0,1 0-77 0 0,3 1 27 0 0,1-1 0 0 0,0 0 0 0 0,0-1 0 0 0,0 1 0 0 0,1-1 0 0 0,0-1-1 0 0,0 1 1 0 0,0-1 0 0 0,1 0 0 0 0,-1-1 0 0 0,1 1 0 0 0,0-2 0 0 0,0 1-1 0 0,0-1 1 0 0,0 0 0 0 0,0-1 0 0 0,0 0 0 0 0,1 0 0 0 0,-1-1-1 0 0,0 0 1 0 0,1 0 0 0 0,-1-1 0 0 0,0 0 0 0 0,0-1 0 0 0,1 0 0 0 0,-1 0-1 0 0,-1 0 1 0 0,1-1 0 0 0,0 0 0 0 0,0-1 0 0 0,-1 0 0 0 0,0 0 0 0 0,0-1-27 0 0,-4 3-15 0 0,-1-1 0 0 0,0 0 1 0 0,0 0-1 0 0,-1 0 1 0 0,1 0-1 0 0,0 0 1 0 0,-1 0-1 0 0,0 0 1 0 0,0 0-1 0 0,0-1 0 0 0,0 1 1 0 0,0-1-1 0 0,-1 1 1 0 0,1 0-1 0 0,-1-1 1 0 0,0 1-1 0 0,0-1 1 0 0,0 1-1 0 0,-1-1 1 0 0,1 1-1 0 0,-1-1 0 0 0,0 1 1 0 0,0 0-1 0 0,0-1 1 0 0,0 1-1 0 0,0 0 1 0 0,-1 0-1 0 0,1 0 1 0 0,-1 0-1 0 0,-1-1 15 0 0,-62-87-695 0 0,46 69 652 0 0,-117-142-2796 0 0,75 40-3488 0 0,54 98 5001 0 0</inkml:trace>
  <inkml:trace contextRef="#ctx0" brushRef="#br0" timeOffset="52435.705">4340 2704 1108 0 0,'-8'-25'7068'0'0,"-7"40"-5336"0"0,-7 171-1102 0 0,22-161-957 0 0,48 168-6656 0 0,-43-173 5843 0 0</inkml:trace>
  <inkml:trace contextRef="#ctx0" brushRef="#br0" timeOffset="55088.388">5030 2911 2116 0 0,'16'-15'2017'0'0,"4"10"-567"0"0,5-20-326 0 0,-5 5 2677 0 0,-20 20-3643 0 0,7-1 1242 0 0,12 228-1230 0 0,8-66 365 0 0,-27-159-449 0 0,-3 17 102 0 0,-87 28 509 0 0,187-69-123 0 0,-21 15-3909 0 0,-73-8-4270 0 0,-6 8 6333 0 0</inkml:trace>
  <inkml:trace contextRef="#ctx0" brushRef="#br0" timeOffset="55466.802">5140 2824 2392 0 0,'-12'10'6244'0'0,"-43"83"-5475"0"0,54-92-878 0 0,-16 48-363 0 0,14-27-4714 0 0,3-22 3776 0 0</inkml:trace>
  <inkml:trace contextRef="#ctx0" brushRef="#br0" timeOffset="55889.199">5683 3047 1956 0 0,'1'2'9262'0'0,"-28"-15"-6971"0"0,35 12-9640 0 0,13-2 4208 0 0,-13 3 1914 0 0</inkml:trace>
  <inkml:trace contextRef="#ctx0" brushRef="#br0" timeOffset="56453.303">6215 3068 1348 0 0,'24'-7'8321'0'0,"-37"10"-8202"0"0,0 0 0 0 0,1 1 0 0 0,-1 1 1 0 0,1 0-1 0 0,0 0 0 0 0,0 1 0 0 0,0 1 0 0 0,1 0 1 0 0,0 1-1 0 0,1 0 0 0 0,-1 0 0 0 0,2 1 0 0 0,-1 1 1 0 0,1-1-1 0 0,1 2 0 0 0,-1-1 0 0 0,-4 11-119 0 0,12-20 2 0 0,0 0-1 0 0,0 0 1 0 0,0 0-1 0 0,0 0 1 0 0,0 0-1 0 0,1 0 1 0 0,-1 0-1 0 0,1 0 1 0 0,-1 1-1 0 0,1-1 1 0 0,-1 0-1 0 0,1 1 1 0 0,-1-1-1 0 0,1 0 1 0 0,0 0-1 0 0,0 1 1 0 0,0-1-1 0 0,0 1 1 0 0,0-1-1 0 0,0 0 1 0 0,0 1 0 0 0,0-1-1 0 0,1 0 1 0 0,-1 1-1 0 0,0-1 1 0 0,1 0-1 0 0,-1 0 1 0 0,1 1-1 0 0,-1-1 1 0 0,1 0-1 0 0,0 0 1 0 0,0 0-1 0 0,-1 0 1 0 0,1 0-1 0 0,0 0 1 0 0,0 0-1 0 0,0 0 1 0 0,0 0-1 0 0,0 0 1 0 0,0 0-1 0 0,0 0 1 0 0,1-1-1 0 0,-1 1 1 0 0,0-1-1 0 0,0 1 1 0 0,0-1 0 0 0,1 1-1 0 0,-1-1 1 0 0,0 1-1 0 0,1-1 1 0 0,-1 0-1 0 0,0 0 1 0 0,1 0-1 0 0,-1 0 1 0 0,0 0-1 0 0,1 0 1 0 0,-1 0-1 0 0,0 0 1 0 0,1-1-1 0 0,-1 1 1 0 0,1 0-2 0 0,79-15-364 0 0,-66 8 295 0 0,-1 0-1 0 0,0-1 0 0 0,-1 0 1 0 0,1-1-1 0 0,-1 0 1 0 0,-1-1-1 0 0,0-1 0 0 0,-1 0 1 0 0,1-1-1 0 0,-2 0 0 0 0,0 0 1 0 0,-1-1-1 0 0,0-1 0 0 0,-1 1 1 0 0,0-1-1 0 0,-1-1 1 0 0,-1 1-1 0 0,0-1 0 0 0,-1-1 1 0 0,0 1-1 0 0,-2 0 0 0 0,0-1 1 0 0,0 0-1 0 0,-1 0 0 0 0,-2 0 1 0 0,1 0-1 0 0,-2-3 70 0 0,3 8 121 0 0,-1 0 0 0 0,-1-1 0 0 0,1 1 0 0 0,-2 0 0 0 0,0-1 0 0 0,0 1 0 0 0,-1 0 0 0 0,0 0 0 0 0,-1 0 0 0 0,-1 0 0 0 0,1 0 0 0 0,-2 1 0 0 0,1 0 0 0 0,-1 0 0 0 0,-1 0-121 0 0,5 8 18 0 0,1 1 0 0 0,-1 0 0 0 0,1 0 0 0 0,-1 0 1 0 0,0 0-1 0 0,1 0 0 0 0,-1 0 0 0 0,0 0 0 0 0,0 1 0 0 0,1-1 0 0 0,-1 0 0 0 0,0 0 0 0 0,0 0 0 0 0,0 1 1 0 0,0-1-1 0 0,0 1 0 0 0,0-1 0 0 0,-1 1 0 0 0,1-1 0 0 0,0 1 0 0 0,0 0 0 0 0,0-1 0 0 0,0 1 1 0 0,-1 0-1 0 0,1 0 0 0 0,0 0 0 0 0,0 0 0 0 0,0 0 0 0 0,-1 0 0 0 0,1 0 0 0 0,0 0 0 0 0,0 0 0 0 0,0 1 1 0 0,0-1-1 0 0,-1 0 0 0 0,1 1 0 0 0,0-1 0 0 0,0 1 0 0 0,0-1 0 0 0,0 1 0 0 0,0 0 0 0 0,0-1 0 0 0,0 1 1 0 0,0 0-1 0 0,1 0 0 0 0,-1 0 0 0 0,0 0 0 0 0,0 0 0 0 0,0 0 0 0 0,1 0 0 0 0,-1 0 0 0 0,1 0 0 0 0,-1 0 1 0 0,1 0-1 0 0,-1 0 0 0 0,1 0 0 0 0,-1 0 0 0 0,1 0 0 0 0,0 1 0 0 0,0-1 0 0 0,0 0 0 0 0,0 0 1 0 0,0 0-1 0 0,0 1 0 0 0,0-1 0 0 0,0 1-18 0 0,-22 193 283 0 0,70-9-75 0 0,-25-124-354 0 0,22 43-3720 0 0,-37-113-2631 0 0,-8 8 6602 0 0,0-8-1330 0 0</inkml:trace>
  <inkml:trace contextRef="#ctx0" brushRef="#br0" timeOffset="56862.241">6460 2957 1360 0 0,'2'-1'100'0'0,"0"0"0"0"0,0-1-1 0 0,0 1 1 0 0,0 0 0 0 0,0 1-1 0 0,0-1 1 0 0,0 0 0 0 0,0 1 0 0 0,0-1-1 0 0,0 1 1 0 0,0-1 0 0 0,1 1 0 0 0,-1 0-1 0 0,0 0 1 0 0,0 0 0 0 0,0 0-1 0 0,1 1 1 0 0,-1-1 0 0 0,0 0 0 0 0,0 1-1 0 0,0 0 1 0 0,0-1 0 0 0,0 1-1 0 0,0 0 1 0 0,0 0 0 0 0,0 0 0 0 0,0 0-1 0 0,0 0 1 0 0,-1 1 0 0 0,1-1 0 0 0,0 1-1 0 0,-1-1 1 0 0,1 1 0 0 0,-1-1-1 0 0,1 1 1 0 0,-1 0 0 0 0,0 0 0 0 0,0 0-1 0 0,1 1-99 0 0,46 80 846 0 0,-45-72-595 0 0,0 0-1 0 0,-1-1 1 0 0,0 1-1 0 0,-1 0 1 0 0,0 0-1 0 0,0 0 1 0 0,-1 0-1 0 0,-1 0 1 0 0,0 0-1 0 0,0 0 1 0 0,-1 0-1 0 0,-1 0 1 0 0,0-1-1 0 0,0 1 1 0 0,-1 1-251 0 0,-1 13 2381 0 0,31-53-1468 0 0,-7 6-1058 0 0,115-112-364 0 0,-135 134 510 0 0,1 0 0 0 0,-1 0 0 0 0,1 0 0 0 0,-1 0 0 0 0,1-1 1 0 0,-1 1-1 0 0,1 0 0 0 0,0 0 0 0 0,-1 0 0 0 0,1 0 0 0 0,-1 0 0 0 0,1 0 0 0 0,0-1 0 0 0,-1 1 0 0 0,1 0 0 0 0,-1 0 0 0 0,1-1 0 0 0,0 1 0 0 0,-1 0 0 0 0,1-1 0 0 0,0 1 1 0 0,0 0-1 0 0,-1-1 0 0 0,1 1 0 0 0,0 0 0 0 0,0-1 0 0 0,-1 1 0 0 0,1-1 0 0 0,0 1 0 0 0,0 0 0 0 0,0-1 0 0 0,0 1 0 0 0,0-1 0 0 0,-1 1 0 0 0,1 0 0 0 0,0-1 0 0 0,0 1 1 0 0,0-1-1 0 0,0 1 0 0 0,0-1 0 0 0,0 1 0 0 0,1-1 0 0 0,-1 1 0 0 0,0 0 0 0 0,0-1 0 0 0,0 1 0 0 0,0-1-1 0 0,-45 20 170 0 0,42-18-172 0 0,0 1 0 0 0,0-1 0 0 0,0 1 0 0 0,0 0 0 0 0,0-1 0 0 0,1 2 0 0 0,-1-1 0 0 0,1 0 0 0 0,-1 0 0 0 0,1 1 0 0 0,0-1 0 0 0,0 1 0 0 0,0 0 1 0 0,0 0-1 0 0,0 0 0 0 0,1-1 0 0 0,-1 2 0 0 0,1-1 0 0 0,0 0 0 0 0,0 0 0 0 0,0 0 0 0 0,0 1 0 0 0,1-1 0 0 0,-1 0 0 0 0,1 0 0 0 0,0 1 0 0 0,0-1 0 0 0,0 1 0 0 0,0-1 0 0 0,1 0 0 0 0,-1 1 0 0 0,1-1 0 0 0,0 0 0 0 0,0 0 0 0 0,0 0 0 0 0,0 1 0 0 0,1-1 0 0 0,-1 0 0 0 0,1-1 0 0 0,0 1 0 0 0,0 0 0 0 0,0 0 0 0 0,0-1 0 0 0,0 1 0 0 0,1-1 0 0 0,-1 0 0 0 0,1 1 0 0 0,-1-1 0 0 0,1 0 0 0 0,0-1 0 0 0,0 1 0 0 0,0 0 0 0 0,0-1 0 0 0,0 0 2 0 0,13 9-317 0 0,0-1 0 0 0,0-1 0 0 0,1 0 0 0 0,-1-2 0 0 0,2 1 0 0 0,-1-2 0 0 0,1-1-1 0 0,0 0 1 0 0,1-1 317 0 0,54 7-4368 0 0,-59-10 2054 0 0,-5 0 1200 0 0</inkml:trace>
  <inkml:trace contextRef="#ctx0" brushRef="#br0" timeOffset="57497.805">7068 2908 848 0 0,'58'-6'7388'0'0,"60"-14"-5590"0"0,14-2-1370 0 0,181-29-3312 0 0,-278 34-524 0 0,-35 16 2139 0 0,0 1 0 0 0</inkml:trace>
  <inkml:trace contextRef="#ctx0" brushRef="#br0" timeOffset="57745.459">7452 2649 968 0 0,'-2'2'9174'0'0,"-9"74"-8067"0"0,26 199 8 0 0,29-124-3951 0 0,-14-53-3630 0 0,-27-89 5184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4:54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50 1636 0 0,'-13'-3'1670'0'0,"-13"-35"2777"0"0,68 31-2264 0 0,145 6-718 0 0,130 13-3703 0 0,-286-2 808 0 0,-37 1-789 0 0,-45 5-978 0 0,45-15 3219 0 0,-27 7-1293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4:5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0 968 0 0,'4'5'318'0'0,"0"-1"0"0"0,1 0 1 0 0,-1 0-1 0 0,1 0 0 0 0,0-1 0 0 0,0 0 0 0 0,0 0 1 0 0,1 0-1 0 0,-1-1 0 0 0,1 1 0 0 0,-1-1 0 0 0,1-1 0 0 0,0 1 1 0 0,0-1-1 0 0,0 0 0 0 0,0 0 0 0 0,0 0 0 0 0,5-1-318 0 0,13 4 683 0 0,205 20 1636 0 0,-73-22-4939 0 0,-133-2 1700 0 0,101-12-1786 0 0,-79 4 1331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4:58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0 928 0 0,'0'0'95'0'0,"-1"1"0"0"0,0-1 0 0 0,1 1 0 0 0,-1-1 0 0 0,1 0 0 0 0,-1 1 0 0 0,1-1 0 0 0,-1 1 0 0 0,1-1 1 0 0,-1 1-1 0 0,1 0 0 0 0,-1-1 0 0 0,1 1 0 0 0,0-1 0 0 0,-1 1 0 0 0,1 0 0 0 0,0-1 0 0 0,0 1 0 0 0,-1 0 0 0 0,1-1 0 0 0,0 1 0 0 0,0 0 0 0 0,0 0 0 0 0,0-1 0 0 0,0 1 0 0 0,0 0 0 0 0,0-1 0 0 0,0 1 0 0 0,0 0 0 0 0,0 0 0 0 0,0-1 0 0 0,1 1 1 0 0,-1 0-1 0 0,0-1 0 0 0,0 1 0 0 0,1 0 0 0 0,-1-1 0 0 0,0 1 0 0 0,1-1 0 0 0,-1 1 0 0 0,1 0 0 0 0,-1-1 0 0 0,1 1 0 0 0,-1-1 0 0 0,1 1 0 0 0,-1-1 0 0 0,1 0 0 0 0,-1 1 0 0 0,1-1 0 0 0,0 1 0 0 0,-1-1 0 0 0,1 0 0 0 0,0 0 0 0 0,-1 1 1 0 0,1-1-1 0 0,0 0 0 0 0,-1 0 0 0 0,1 0 0 0 0,0 0 0 0 0,0 0 0 0 0,-1 0 0 0 0,1 0 0 0 0,0 0 0 0 0,-1 0 0 0 0,1 0 0 0 0,0 0 0 0 0,0 0-95 0 0,-51 42 1357 0 0,48-40-1218 0 0,-281 181 5146 0 0,282-183-5263 0 0,0 1 0 0 0,0 0 0 0 0,0 0 1 0 0,0 0-1 0 0,0 0 0 0 0,0 0 0 0 0,0 0 0 0 0,0 0 0 0 0,0 0 0 0 0,0 0 0 0 0,1 0 0 0 0,-1 0 0 0 0,0 1 0 0 0,1-1 0 0 0,-1 0 0 0 0,1 1 0 0 0,-1-1 0 0 0,1 0 0 0 0,0 1 0 0 0,0-1 0 0 0,0 0 1 0 0,-1 1-1 0 0,1-1 0 0 0,0 1 0 0 0,0-1 0 0 0,1 0 0 0 0,-1 1 0 0 0,0-1 0 0 0,0 0 0 0 0,1 1 0 0 0,-1-1 0 0 0,1 0 0 0 0,-1 1 0 0 0,1-1 0 0 0,0 0 0 0 0,-1 0 0 0 0,1 0 0 0 0,0 0 1 0 0,0 1-1 0 0,0-1 0 0 0,0 0 0 0 0,0 0 0 0 0,0-1 0 0 0,0 1 0 0 0,0 0 0 0 0,0 0 0 0 0,0 0 0 0 0,0-1 0 0 0,1 1 0 0 0,-1 0 0 0 0,0-1 0 0 0,1 0 0 0 0,0 1-22 0 0,78 28 172 0 0,-73-27-117 0 0,262 55-1996 0 0,-86-44-5706 0 0,-115-28 5036 0 0,-41 6 1353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4:59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4 1312 0 0,'-17'-4'7451'0'0,"10"8"-7310"0"0,0-1-1 0 0,0 1 0 0 0,1 1 1 0 0,-1-1-1 0 0,1 1 0 0 0,0 0 0 0 0,1 1 1 0 0,-1-1-1 0 0,1 1 0 0 0,0 0 1 0 0,1 0-1 0 0,-1 1 0 0 0,1-1 0 0 0,1 1 1 0 0,-1 0-1 0 0,1 0 0 0 0,0 1 1 0 0,1-1-1 0 0,-1 0 0 0 0,2 1 0 0 0,-1 0 1 0 0,1-1-1 0 0,0 1 0 0 0,0 0 0 0 0,1 0 1 0 0,0-1-1 0 0,1 1 0 0 0,0 0 1 0 0,0 0-1 0 0,0-1 0 0 0,1 1 0 0 0,0-1 1 0 0,1 1-1 0 0,0-1 0 0 0,2 6-140 0 0,6-4 76 0 0,-1-1-1 0 0,1 1 0 0 0,1-2 1 0 0,-1 0-1 0 0,1 0 0 0 0,1-1 1 0 0,-1 0-1 0 0,1-1 0 0 0,0-1 1 0 0,0 0-1 0 0,0 0 0 0 0,1-2 1 0 0,-1 0-1 0 0,1 0 0 0 0,0-1 1 0 0,-1-1-1 0 0,1 0 0 0 0,0-1 1 0 0,5-1-76 0 0,-8 2 50 0 0,-1 2-27 0 0,0-1-1 0 0,-1-1 0 0 0,1 1 0 0 0,-1-2 1 0 0,1 1-1 0 0,0-1 0 0 0,-1-1 1 0 0,1 0-1 0 0,-1 0 0 0 0,0-1 0 0 0,0 0 1 0 0,0 0-1 0 0,0-1 0 0 0,0 0 0 0 0,-1-1 1 0 0,0 0-1 0 0,0 0 0 0 0,0-1 0 0 0,0 0 1 0 0,-1-1-23 0 0,-6 0-23 0 0,1 0 0 0 0,-2 0 0 0 0,1 0 0 0 0,-1 0 0 0 0,0 0 0 0 0,-1-1 0 0 0,1 1 0 0 0,-1 0 0 0 0,-1 0 0 0 0,1 0 0 0 0,-1 0-1 0 0,-1 0 1 0 0,1 1 0 0 0,-1-1 0 0 0,0 1 0 0 0,-1-1 0 0 0,0 1 0 0 0,0 0 0 0 0,0 1 0 0 0,0-1 0 0 0,-1 0 0 0 0,0 1 0 0 0,0 0 0 0 0,-1 1 0 0 0,1-1 0 0 0,-1 1 0 0 0,0 0 0 0 0,0 0 0 0 0,0 1 0 0 0,-1-1 0 0 0,1 2 0 0 0,-7-3 23 0 0,-95-36-2558 0 0,-7 32-5544 0 0,96 12 6883 0 0,-10 9 26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4:58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65 1804 0 0,'0'-3'163'0'0,"1"0"-1"0"0,-1 0 1 0 0,1 0 0 0 0,0 1-1 0 0,-1-1 1 0 0,1 0 0 0 0,0 0-1 0 0,1 1 1 0 0,-1-1-1 0 0,0 1 1 0 0,1-1 0 0 0,-1 1-1 0 0,1 0 1 0 0,0 0 0 0 0,0-1-1 0 0,0 1 1 0 0,0 0 0 0 0,0 1-1 0 0,0-1 1 0 0,1 0-1 0 0,-1 1 1 0 0,1-1 0 0 0,-1 1-1 0 0,1 0 1 0 0,-1-1 0 0 0,1 1-1 0 0,0 1 1 0 0,0-1 0 0 0,-1 0-1 0 0,1 1 1 0 0,0-1-1 0 0,0 1 1 0 0,0 0 0 0 0,0 0-1 0 0,-1 0 1 0 0,3 0-163 0 0,105 21 673 0 0,-105-18-643 0 0,1 1-1 0 0,-1-1 1 0 0,-1 1 0 0 0,1 0-1 0 0,0 0 1 0 0,-1 0 0 0 0,0 1-1 0 0,0-1 1 0 0,0 1-1 0 0,-1 0 1 0 0,1 0 0 0 0,-1 0-1 0 0,-1 1 1 0 0,1-1 0 0 0,-1 1-1 0 0,0 0 1 0 0,0-1-1 0 0,0 1 1 0 0,-1 0 0 0 0,0 0-1 0 0,0 0 1 0 0,0 0 0 0 0,-1 0-1 0 0,0 0 1 0 0,0 0 0 0 0,-1 1-1 0 0,1-1 1 0 0,-2 0-1 0 0,1 0 1 0 0,0-1 0 0 0,-1 1-1 0 0,0 0 1 0 0,-1 0 0 0 0,1-1-1 0 0,-1 1 1 0 0,0-1-1 0 0,0 0 1 0 0,-1 0 0 0 0,1 0-1 0 0,-1-1 1 0 0,0 1 0 0 0,-1-1-1 0 0,1 0 1 0 0,-1 0 0 0 0,-2 2-30 0 0,-21 17 73 0 0,-1-1 0 0 0,-1-2 0 0 0,-1 0 0 0 0,-1-3 0 0 0,0 0 0 0 0,-20 6-73 0 0,50-22-309 0 0,35-29-5087 0 0,-6 14 4186 0 0,1 2 37 0 0</inkml:trace>
  <inkml:trace contextRef="#ctx0" brushRef="#br0" timeOffset="295.446">606 0 1956 0 0,'-9'1'290'0'0,"1"0"0"0"0,0 1 0 0 0,0 0 0 0 0,0 0-1 0 0,0 0 1 0 0,0 1 0 0 0,1 1 0 0 0,-1-1 0 0 0,1 1 0 0 0,0 0 0 0 0,0 1-1 0 0,0 0 1 0 0,0 0 0 0 0,-1 2-290 0 0,0-1 260 0 0,-5 3 19 0 0,1 1 0 0 0,0 0 0 0 0,0 0-1 0 0,1 1 1 0 0,1 1 0 0 0,0 0 0 0 0,0 1 0 0 0,1 0 0 0 0,-6 11-279 0 0,13-19 51 0 0,-1 0 0 0 0,1 0 0 0 0,0 0-1 0 0,0 0 1 0 0,0 0 0 0 0,1 1 0 0 0,0-1 0 0 0,0 0 0 0 0,0 1 0 0 0,1-1 0 0 0,-1 1 0 0 0,1-1-1 0 0,1 0 1 0 0,-1 1 0 0 0,1-1 0 0 0,0 1 0 0 0,0-1 0 0 0,0 0 0 0 0,1 0 0 0 0,0 0 0 0 0,0 1-1 0 0,0-2 1 0 0,1 1 0 0 0,0 0 0 0 0,0 0 0 0 0,0-1 0 0 0,0 0 0 0 0,1 1 0 0 0,2 1-51 0 0,1 0-22 0 0,0 0 0 0 0,0 0 0 0 0,1-1 0 0 0,0 0 0 0 0,0 0 0 0 0,0-1 0 0 0,0 0 0 0 0,1-1 0 0 0,-1 0 0 0 0,1 0 0 0 0,0 0 0 0 0,0-1 0 0 0,3 0 22 0 0,1 0-493 0 0,0-1 0 0 0,1 0 0 0 0,-1-1 0 0 0,1 0 0 0 0,-1-1 0 0 0,0-1 0 0 0,1 0 0 0 0,-1-1 0 0 0,0 0 0 0 0,0-1 0 0 0,-1 0 0 0 0,1-1 0 0 0,-1 0 0 0 0,3-3 493 0 0,7-6-1172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5:02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92 1576 0 0,'0'0'77'0'0,"1"-1"1"0"0,0 0-1 0 0,-1 0 1 0 0,1 1-1 0 0,0-1 0 0 0,-1 0 1 0 0,1 0-1 0 0,-1 0 0 0 0,1 0 1 0 0,-1 0-1 0 0,0 0 0 0 0,1 0 1 0 0,-1 0-1 0 0,0 0 0 0 0,0 0 1 0 0,0 0-1 0 0,1 0 0 0 0,-1 0 1 0 0,0 0-1 0 0,0 0 0 0 0,-1 0 1 0 0,1 0-1 0 0,0 0 0 0 0,0 0 1 0 0,0 0-1 0 0,-1 0 0 0 0,1 0 1 0 0,0 0-1 0 0,-1 0 0 0 0,1 0 1 0 0,-1 1-1 0 0,1-1 0 0 0,-1 0 1 0 0,0 0-1 0 0,1 0 0 0 0,-1 0 1 0 0,0 1-1 0 0,1-1 0 0 0,-1 0 1 0 0,0 1-1 0 0,0-1 0 0 0,0 1 1 0 0,0-1-1 0 0,1 1 0 0 0,-1-1 1 0 0,0 1-1 0 0,0 0 0 0 0,0-1 1 0 0,0 1-1 0 0,0 0 1 0 0,0 0-1 0 0,0-1 0 0 0,0 1 1 0 0,0 0-1 0 0,-1 0-77 0 0,-10-2 172 0 0,0 1 0 0 0,0 0 0 0 0,-1 1 0 0 0,1 0 1 0 0,0 1-1 0 0,0 1 0 0 0,-1 0 0 0 0,1 0 0 0 0,0 1 0 0 0,1 0 0 0 0,-1 1 1 0 0,1 1-1 0 0,-1 0 0 0 0,1 0 0 0 0,0 1 0 0 0,1 1 0 0 0,0 0 0 0 0,0 0 1 0 0,0 1-1 0 0,1 0 0 0 0,0 0 0 0 0,1 1 0 0 0,0 1 0 0 0,0-1 0 0 0,1 1 1 0 0,-4 6-173 0 0,10-13 34 0 0,0 0 0 0 0,-1 1 0 0 0,1-1 0 0 0,0 0 1 0 0,1 1-1 0 0,-1-1 0 0 0,1 1 0 0 0,-1-1 0 0 0,1 1 1 0 0,0-1-1 0 0,0 1 0 0 0,1-1 0 0 0,-1 1 1 0 0,1-1-1 0 0,-1 0 0 0 0,1 1 0 0 0,0-1 0 0 0,1 0 1 0 0,-1 1-1 0 0,0-1 0 0 0,1 0 0 0 0,0 0 0 0 0,0 0 1 0 0,0 0-1 0 0,0-1 0 0 0,0 1 0 0 0,0 0 0 0 0,1-1 1 0 0,-1 1-1 0 0,1-1 0 0 0,0 0 0 0 0,0 0 1 0 0,0 0-1 0 0,0 0 0 0 0,0-1 0 0 0,0 1 0 0 0,0-1 1 0 0,0 0-1 0 0,2 1-34 0 0,136 31 242 0 0,-119-31-341 0 0,1 0-1 0 0,0-2 0 0 0,0-1 1 0 0,0-1-1 0 0,0-1 0 0 0,-1 0 1 0 0,1-2-1 0 0,-1-1 0 0 0,0-1 1 0 0,-1 0-1 0 0,1-2 0 0 0,0-1 100 0 0,-20 9-31 0 0,0 0 0 0 0,1 0 0 0 0,-1 0 0 0 0,0-1 0 0 0,0 1 0 0 0,0-1 0 0 0,0 1 0 0 0,0-1 0 0 0,0 0 0 0 0,-1 0 0 0 0,1 0 0 0 0,-1 0 0 0 0,1 0 0 0 0,-1 0 0 0 0,1 0 0 0 0,-1-1 0 0 0,0 1 0 0 0,0 0 0 0 0,0-1 0 0 0,-1 1 0 0 0,1 0 0 0 0,0-1 0 0 0,-1 1 0 0 0,0-1 0 0 0,1 1 0 0 0,-1-1 0 0 0,0 0 0 0 0,0 1 0 0 0,-1-1 0 0 0,1 1 0 0 0,0-1 0 0 0,-1 1 0 0 0,0-1 0 0 0,1 1 0 0 0,-1 0 0 0 0,0-1 0 0 0,0 1 0 0 0,-1 0 0 0 0,1-1 0 0 0,0 1 0 0 0,-1 0 0 0 0,1 0 0 0 0,-1 0 0 0 0,0 0 0 0 0,1 1 0 0 0,-1-1 0 0 0,-1 0 31 0 0,-107-78-486 0 0,97 71 443 0 0,-18-7-271 0 0,-45-41-3424 0 0,74 49 2471 0 0,0-2 46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5:0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0 2572 0 0,'-185'173'7244'0'0,"112"-116"-5647"0"0,70-56-1531 0 0,0 1 0 0 0,0-1 0 0 0,0 1 0 0 0,1 0 0 0 0,-1 0 0 0 0,0 0 0 0 0,1 1 0 0 0,-1-1 0 0 0,1 1 0 0 0,0-1 0 0 0,0 1 0 0 0,0 0 0 0 0,0 0 0 0 0,1-1 0 0 0,-1 1 0 0 0,1 1 0 0 0,-1-1 0 0 0,1 0 0 0 0,0 0 0 0 0,0 0 0 0 0,1 1 0 0 0,-1-1 0 0 0,1 0 0 0 0,-1 1 0 0 0,1-1 0 0 0,0 1 0 0 0,0-1 0 0 0,1 0 0 0 0,-1 1 0 0 0,1-1 0 0 0,0 0 0 0 0,-1 1 0 0 0,1-1 0 0 0,1 0 0 0 0,-1 0 0 0 0,0 0 0 0 0,1 0 0 0 0,0 1-66 0 0,17 7 69 0 0,1-1-1 0 0,0-1 1 0 0,0-1 0 0 0,1 0 0 0 0,0-2 0 0 0,0 0 0 0 0,1-1 0 0 0,0-2 0 0 0,0 0 0 0 0,0-1 0 0 0,10-1-69 0 0,6 3-274 0 0,118 9-2573 0 0,-54-10-4305 0 0,-99-4 6008 0 0,7-1-14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4:5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672 6 1612 0 0,'-9'-2'194'0'0,"-1"0"0"0"0,1 2-1 0 0,-1-1 1 0 0,0 1 0 0 0,1 0 0 0 0,-1 1-1 0 0,1 0 1 0 0,-1 1 0 0 0,1 0 0 0 0,-1 0-1 0 0,1 1 1 0 0,0 0 0 0 0,0 1 0 0 0,0 0-1 0 0,1 0 1 0 0,-1 1 0 0 0,1 0 0 0 0,0 0-1 0 0,0 1 1 0 0,1 0 0 0 0,0 0 0 0 0,0 1-1 0 0,-6 7-193 0 0,0 1 224 0 0,0 0-1 0 0,1 1 0 0 0,1 0 1 0 0,0 1-1 0 0,2 0 0 0 0,0 0 1 0 0,0 1-1 0 0,2 0 0 0 0,0 1 0 0 0,1 0 1 0 0,-1 8-224 0 0,3 5 240 0 0,1-1 1 0 0,2 1-1 0 0,1-1 1 0 0,1 1-1 0 0,2-1 1 0 0,1 1-1 0 0,1-1 1 0 0,2 0-241 0 0,65 202 882 0 0,-53-186-746 0 0,-3 1 1 0 0,-1 0-1 0 0,-3 1 0 0 0,-2 1 0 0 0,-2 0 0 0 0,-2 0 0 0 0,-3 1-136 0 0,-3-32 12 0 0,-1-1 0 0 0,-1 1 0 0 0,0 0 0 0 0,-2-1 0 0 0,0 0 0 0 0,-1 0 0 0 0,-1 0 0 0 0,-1 0 0 0 0,0-1 0 0 0,-1 0 0 0 0,-2 2-12 0 0,-11 17 26 0 0,-2 0 0 0 0,0-1 0 0 0,-3-1-1 0 0,-1-1 1 0 0,-1-2 0 0 0,-2 0-1 0 0,-1-2 1 0 0,-1-2 0 0 0,-1-1-1 0 0,-1-1 1 0 0,-2-2 0 0 0,0-1-1 0 0,-25 9-24 0 0,44-28-22 0 0,41-16-31 0 0,-9 9 53 0 0,-1 1 0 0 0,1 0 0 0 0,-1 1 0 0 0,1 1 0 0 0,0 0 0 0 0,0 1 0 0 0,0 0 0 0 0,-1 1 0 0 0,1 1 0 0 0,0 1 0 0 0,-1 0 0 0 0,1 1 0 0 0,-1 0 0 0 0,0 1 0 0 0,0 1 0 0 0,-1 0 0 0 0,0 0 0 0 0,0 2 0 0 0,0 0 0 0 0,-1 0 0 0 0,0 1 0 0 0,-1 1 0 0 0,0 0 0 0 0,0 0 0 0 0,-1 1 0 0 0,-1 0 0 0 0,1 1 0 0 0,-2 0 0 0 0,0 0 1 0 0,1 3-3 0 0,3 17 57 0 0,0 0-1 0 0,-2 0 0 0 0,-2 1 1 0 0,-1 1-1 0 0,-1-1 0 0 0,-2 1 1 0 0,-2 0-1 0 0,-1 0 0 0 0,-1 0 0 0 0,-3 9-55 0 0,3-9 65 0 0,-14 170 317 0 0,15-183-393 0 0,1-1 0 0 0,1 0 0 0 0,0 0 0 0 0,2 0 0 0 0,1 0 0 0 0,0 0 0 0 0,1-1 0 0 0,1 0 0 0 0,1-1 0 0 0,1 0 0 0 0,0 0 0 0 0,1-1 0 0 0,1 0 0 0 0,1-1 0 0 0,0-1 0 0 0,1 0 0 0 0,1 0 0 0 0,0-2 0 0 0,13 9 11 0 0,160 86-2270 0 0,19-64-3430 0 0,-129-45 3186 0 0,-21-14 1323 0 0</inkml:trace>
  <inkml:trace contextRef="#ctx0" brushRef="#br0" timeOffset="1232.527">1077 85 1304 0 0,'0'0'762'0'0,"0"0"-100"0"0,-11-26 720 0 0,-42 42 473 0 0,43-10-1666 0 0,1-1 0 0 0,1 2 0 0 0,-1-1 0 0 0,1 1 0 0 0,0 0 0 0 0,0 1 1 0 0,1 0-1 0 0,0 0 0 0 0,0 1 0 0 0,1 0 0 0 0,0 0 0 0 0,1 0 0 0 0,0 1 0 0 0,1-1 0 0 0,-1 1 0 0 0,2 1 0 0 0,0-1 0 0 0,0 0 0 0 0,0 1 0 0 0,2-1 0 0 0,-1 1 0 0 0,1 0 0 0 0,1 0 0 0 0,0 5-189 0 0,3-7 99 0 0,1 0 0 0 0,0 0 0 0 0,1 0-1 0 0,-1-1 1 0 0,2 1 0 0 0,-1-1 0 0 0,1 0 0 0 0,1-1-1 0 0,-1 0 1 0 0,1 0 0 0 0,0 0 0 0 0,1-1 0 0 0,-1 0-1 0 0,1 0 1 0 0,1-1 0 0 0,-1 0 0 0 0,1 0-1 0 0,0-1 1 0 0,0 0 0 0 0,0-1 0 0 0,0 0 0 0 0,1 0-1 0 0,-1-1 1 0 0,11 1-99 0 0,7 5 77 0 0,1-2-1 0 0,-1 0 0 0 0,2-2 1 0 0,-1-1-1 0 0,0-2 0 0 0,1 0 1 0 0,-1-2-1 0 0,0-1 1 0 0,1-2-1 0 0,-1 0 0 0 0,25-8-76 0 0,-49 11-21 0 0,-1 0 0 0 0,1 0 0 0 0,0-1-1 0 0,-1 1 1 0 0,1-1 0 0 0,-1 0 0 0 0,0 0-1 0 0,0 0 1 0 0,0 0 0 0 0,0 0 0 0 0,0-1-1 0 0,0 1 1 0 0,0-1 0 0 0,-1 0 0 0 0,1 0 0 0 0,-1 0-1 0 0,0 0 1 0 0,0 0 0 0 0,0-1 0 0 0,0 1-1 0 0,-1-1 1 0 0,1 1 0 0 0,-1-1 0 0 0,0 1-1 0 0,0-1 1 0 0,0 0 0 0 0,0 0 0 0 0,-1 1-1 0 0,0-1 1 0 0,1 0 0 0 0,-2 0 0 0 0,1 0 0 0 0,0-1 21 0 0,-14-15-124 0 0,-1 0 1 0 0,-1 0-1 0 0,0 2 1 0 0,-1 0-1 0 0,-2 0 1 0 0,1 2-1 0 0,-2 1 1 0 0,0 0-1 0 0,-1 1 1 0 0,0 1-1 0 0,-1 2 1 0 0,0 0 0 0 0,-1 1-1 0 0,-23-7 124 0 0,-6-7-558 0 0,-9-31-3859 0 0,76 35 1720 0 0,4 7 1537 0 0</inkml:trace>
  <inkml:trace contextRef="#ctx0" brushRef="#br0" timeOffset="1498.098">1818 436 2644 0 0,'5'9'261'0'0,"0"-1"-1"0"0,-1 1 1 0 0,0 0-1 0 0,-1 0 1 0 0,0 0-1 0 0,0 1 1 0 0,-1-1-1 0 0,0 1 1 0 0,0 0-1 0 0,-1 0 1 0 0,-1-1-1 0 0,0 1 1 0 0,0 0-1 0 0,-1 0 1 0 0,0-1-1 0 0,0 1 1 0 0,-1 0-1 0 0,-1-1 1 0 0,0 2-261 0 0,-1-2-22 0 0,0 1 0 0 0,-1 0 0 0 0,0-1 0 0 0,-1 0 0 0 0,0 0 0 0 0,0-1-1 0 0,-1 0 1 0 0,0 0 0 0 0,-1 0 0 0 0,1-1 0 0 0,-1 0 0 0 0,-1 0 0 0 0,1-1 0 0 0,-1 0 0 0 0,-1-1 0 0 0,1 0 0 0 0,-7 2 22 0 0,-100 31-3882 0 0,93-35 2785 0 0</inkml:trace>
  <inkml:trace contextRef="#ctx0" brushRef="#br0" timeOffset="5216.867">920 1224 1508 0 0,'0'0'537'0'0,"0"0"-16"0"0,0 0 35 0 0,0 0-63 0 0,0 0-76 0 0,1-4 52 0 0,4-1-366 0 0,-1 1-1 0 0,1 0 1 0 0,0 0 0 0 0,1 1-1 0 0,-1-1 1 0 0,1 1 0 0 0,-1 0-1 0 0,1 0 1 0 0,0 1 0 0 0,0 0-1 0 0,0 0 1 0 0,0 0-1 0 0,1 1 1 0 0,-1 0 0 0 0,0 0-1 0 0,1 1 1 0 0,-1 0 0 0 0,0 0-1 0 0,1 0 1 0 0,-1 1 0 0 0,0-1-1 0 0,1 2 1 0 0,-1-1-103 0 0,10-1 192 0 0,-9 0-122 0 0,-1 1 0 0 0,1-1 0 0 0,0 1 0 0 0,0 1 0 0 0,0-1 0 0 0,0 1 0 0 0,-1 0 0 0 0,1 1 0 0 0,-1-1 0 0 0,0 1 0 0 0,1 0 0 0 0,-1 1 0 0 0,-1 0 0 0 0,1 0 0 0 0,0 0 0 0 0,-1 1 0 0 0,0-1 0 0 0,0 1 0 0 0,-1 0 0 0 0,1 1 0 0 0,-1-1 0 0 0,0 1 0 0 0,0 0 0 0 0,-1 0 0 0 0,0 0 0 0 0,0 0 0 0 0,0 1 0 0 0,-1-1 0 0 0,0 1 0 0 0,0 0 0 0 0,-1 0 0 0 0,1-1 0 0 0,-1 3-70 0 0,-5 0 88 0 0,-1 0 1 0 0,0 0 0 0 0,0 0 0 0 0,-1-1 0 0 0,0 0 0 0 0,0 0 0 0 0,0 0 0 0 0,-1-1 0 0 0,-1 0 0 0 0,1 0 0 0 0,-1-1 0 0 0,0 0-1 0 0,-1 0 1 0 0,1-1 0 0 0,-5 2-89 0 0,8-4 53 0 0,-92 51-270 0 0,95-54-446 0 0,34-58-5872 0 0,-13 41 5308 0 0</inkml:trace>
  <inkml:trace contextRef="#ctx0" brushRef="#br0" timeOffset="5593.413">1491 1122 1856 0 0,'-15'-1'468'0'0,"-1"1"-1"0"0,0 1 1 0 0,1 1-1 0 0,-1 0 1 0 0,1 0-1 0 0,-1 2 1 0 0,1 0-1 0 0,0 1 1 0 0,0 0 0 0 0,-10 6-468 0 0,16-7 273 0 0,-2-2-66 0 0,-1 1 1 0 0,1 1-1 0 0,0 0 1 0 0,0 0-1 0 0,1 1 1 0 0,-1 0-1 0 0,1 1 1 0 0,0 0-1 0 0,1 1 0 0 0,-1 0 1 0 0,1 0-1 0 0,1 1 1 0 0,-1 1-1 0 0,1-1 1 0 0,1 1-1 0 0,0 0 1 0 0,0 1-1 0 0,1 0 1 0 0,0 0-1 0 0,-3 6-207 0 0,11-10 50 0 0,1-1-1 0 0,-1 0 0 0 0,1 0 0 0 0,0-1 1 0 0,1 1-1 0 0,-1 0 0 0 0,1-1 0 0 0,0 0 1 0 0,0 0-1 0 0,0 0 0 0 0,0-1 0 0 0,1 1 1 0 0,0-1-1 0 0,-1 0 0 0 0,1 0 1 0 0,0 0-1 0 0,1-1 0 0 0,-1 0 0 0 0,0 0 1 0 0,1 0-1 0 0,-1-1 0 0 0,1 0 0 0 0,-1 0 1 0 0,1 0-1 0 0,0-1 0 0 0,1 1-49 0 0,-1 0-9 0 0,244 18-5684 0 0,-205-19 3771 0 0,-11-2 541 0 0,15-7 35 0 0</inkml:trace>
  <inkml:trace contextRef="#ctx0" brushRef="#br0" timeOffset="5916.656">1916 1396 1416 0 0,'6'5'235'0'0,"0"-1"-1"0"0,1 1 0 0 0,-2 1 1 0 0,1-1-1 0 0,0 1 1 0 0,-1 0-1 0 0,0 0 1 0 0,-1 0-1 0 0,1 1 0 0 0,-1-1 1 0 0,0 1-1 0 0,-1 0 1 0 0,0 1-1 0 0,0-1 0 0 0,0 0 1 0 0,-1 1-1 0 0,0 0 1 0 0,-1-1-1 0 0,1 1 1 0 0,-2 0-1 0 0,1 0 0 0 0,-1 0 1 0 0,0 0-1 0 0,-1-1 1 0 0,0 1-1 0 0,0 0 1 0 0,0 0-1 0 0,-1-1 0 0 0,0 1 1 0 0,-2 2-235 0 0,-3 1 80 0 0,-1 0 0 0 0,-1 0-1 0 0,0-1 1 0 0,0 0 0 0 0,-1 0 0 0 0,0-1 0 0 0,0-1 0 0 0,-1 0 0 0 0,-1 0-1 0 0,1-1 1 0 0,-1 0 0 0 0,-8 2-80 0 0,-94 20-4961 0 0,112-29 3761 0 0,2 0 34 0 0</inkml:trace>
  <inkml:trace contextRef="#ctx0" brushRef="#br0" timeOffset="9687.244">1303 2055 1860 0 0,'0'0'818'0'0,"0"0"-88"0"0,3-3-45 0 0,38-41 3163 0 0,-23 58 458 0 0,11 55-4113 0 0,-21-46 206 0 0,7 12-462 0 0,-1 1 1 0 0,-2 0 0 0 0,-2 1 0 0 0,-1 1 0 0 0,-2-1-1 0 0,-1 1 1 0 0,-1 28 62 0 0,-13-40-935 0 0,-47 9-7517 0 0,47-31 7969 0 0,-2 2-770 0 0</inkml:trace>
  <inkml:trace contextRef="#ctx0" brushRef="#br0" timeOffset="9938.98">1349 2518 1100 0 0,'22'-2'6076'0'0,"52"-6"-5205"0"0,91-18-3243 0 0,-153 15-73 0 0,-8 7 1231 0 0</inkml:trace>
  <inkml:trace contextRef="#ctx0" brushRef="#br0" timeOffset="10202.312">1485 2004 948 0 0,'0'-1'124'0'0,"0"0"-1"0"0,0 0 1 0 0,0 0-1 0 0,-1 0 1 0 0,1 0-1 0 0,0 1 1 0 0,0-1-1 0 0,-1 0 1 0 0,1 0-1 0 0,0 0 1 0 0,-1 0-1 0 0,1 1 1 0 0,-1-1-1 0 0,0 0 1 0 0,1 0-1 0 0,-1 1 1 0 0,1-1-1 0 0,-1 1 1 0 0,0-1-1 0 0,1 0 1 0 0,-1 1-1 0 0,0-1 1 0 0,0 1-1 0 0,0-1 1 0 0,1 1-1 0 0,-1 0 1 0 0,0-1-1 0 0,0 1 1 0 0,0 0-1 0 0,0 0 1 0 0,0 0 0 0 0,0-1-1 0 0,0 1 1 0 0,1 0-1 0 0,-1 0 1 0 0,0 0-1 0 0,0 0 1 0 0,0 0-1 0 0,0 1 1 0 0,0-1-1 0 0,0 0 1 0 0,0 0-1 0 0,0 1 1 0 0,1-1-1 0 0,-1 0 1 0 0,0 1-1 0 0,0-1 1 0 0,0 1-1 0 0,1-1 1 0 0,-1 1-1 0 0,0-1 1 0 0,1 1-1 0 0,-1 0 1 0 0,0-1-1 0 0,1 1 1 0 0,-1 0-124 0 0,-46 31 750 0 0,-20 63-316 0 0,18 17-4427 0 0,38-83 1761 0 0,5-15 860 0 0</inkml:trace>
  <inkml:trace contextRef="#ctx0" brushRef="#br0" timeOffset="10469.208">2098 2509 1268 0 0,'31'66'4443'0'0,"-42"32"-1331"0"0,-46-25-2397 0 0,9-43-3573 0 0,47-29 1459 0 0,1-1 46 0 0,-3-2-72 0 0,-7-7-42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5:0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47 1412 0 0,'19'0'2695'0'0,"-6"1"2013"0"0,-34 13-2888 0 0,13-9-2084 0 0,-36 21 633 0 0,2-2 215 0 0,0 2 0 0 0,2 1-1 0 0,1 3 1 0 0,2 0 0 0 0,-26 29-584 0 0,61-58 26 0 0,0 0 0 0 0,0 0 0 0 0,1 0 0 0 0,-1 0-1 0 0,0 1 1 0 0,1-1 0 0 0,-1 0 0 0 0,1 1 0 0 0,0 0-1 0 0,-1-1 1 0 0,1 1 0 0 0,0 0 0 0 0,0-1 0 0 0,0 1-1 0 0,0 0 1 0 0,0 0 0 0 0,1 0 0 0 0,-1 0 0 0 0,1 0 0 0 0,-1 0-1 0 0,1 0 1 0 0,-1 0 0 0 0,1 0 0 0 0,0 0 0 0 0,0 0-1 0 0,0 0 1 0 0,0 0 0 0 0,1 1 0 0 0,-1-1 0 0 0,0 0 0 0 0,1 0-1 0 0,0 0 1 0 0,-1 0 0 0 0,1-1 0 0 0,0 1 0 0 0,0 0-1 0 0,0 0 1 0 0,0 0 0 0 0,0-1 0 0 0,1 1 0 0 0,-1 0 0 0 0,0-1-1 0 0,1 1 1 0 0,-1-1 0 0 0,1 0 0 0 0,-1 1 0 0 0,1-1-1 0 0,0 0 1 0 0,0 0 0 0 0,0 0 0 0 0,-1 0 0 0 0,1 0-1 0 0,0-1 1 0 0,0 1 0 0 0,0-1 0 0 0,0 1 0 0 0,2 0-26 0 0,153 8-94 0 0,28-39-2317 0 0,-134 21 174 0 0,-20-2-2193 0 0,-31 10 1848 0 0,-5 1 1361 0 0</inkml:trace>
  <inkml:trace contextRef="#ctx0" brushRef="#br0" timeOffset="172.916">96 536 2768 0 0,'15'13'3450'0'0,"20"-7"-2490"0"0,-22-5-385 0 0,246-7 2436 0 0,-122-6-4155 0 0,5 10-5705 0 0,-127 2 5730 0 0</inkml:trace>
  <inkml:trace contextRef="#ctx0" brushRef="#br0" timeOffset="871.428">779 83 1392 0 0,'-2'-34'5998'0'0,"45"24"-4246"0"0,48 19-1336 0 0,-86-8-373 0 0,1 0 1 0 0,-1 1-1 0 0,1-1 0 0 0,-1 1 1 0 0,0 0-1 0 0,1 0 0 0 0,-1 1 0 0 0,0 0 1 0 0,-1-1-1 0 0,1 2 0 0 0,0-1 0 0 0,-1 1 1 0 0,0-1-1 0 0,0 1 0 0 0,0 0 1 0 0,0 0-1 0 0,-1 1 0 0 0,1-1 0 0 0,-1 1 1 0 0,0 0-1 0 0,-1 0 0 0 0,1 0 1 0 0,-1 0-1 0 0,0 0 0 0 0,0 1 0 0 0,0-1 1 0 0,-1 1-1 0 0,0-1 0 0 0,0 1 0 0 0,0-1 1 0 0,-1 1-1 0 0,0 0 0 0 0,0-1 1 0 0,-1 1-1 0 0,1 0 0 0 0,-1-1 0 0 0,0 1 1 0 0,0-1-1 0 0,-1 1 0 0 0,0-1 0 0 0,0 0 1 0 0,-1 3-44 0 0,-11 10 104 0 0,-1 0 0 0 0,0 0 0 0 0,-1-2 0 0 0,-1 0 0 0 0,-1 0 0 0 0,0-2 0 0 0,0 0 1 0 0,-2-1-1 0 0,0-1 0 0 0,0-1 0 0 0,-1-1 0 0 0,0-1 0 0 0,-1 0-104 0 0,101-62-4951 0 0,45-20 345 0 0,-91 52 3498 0 0</inkml:trace>
  <inkml:trace contextRef="#ctx0" brushRef="#br0" timeOffset="1105.762">1295 1 2512 0 0,'-16'6'533'0'0,"1"2"0"0"0,1 0 0 0 0,0 0 0 0 0,0 1 0 0 0,0 1 0 0 0,1 1 0 0 0,1-1 0 0 0,0 2 0 0 0,0 0 0 0 0,1 0 0 0 0,-6 10-533 0 0,11-15 138 0 0,-1 1 1 0 0,1 0 0 0 0,1 0-1 0 0,0 1 1 0 0,0-1-1 0 0,0 1 1 0 0,1 0-1 0 0,1 1 1 0 0,-1-1 0 0 0,1 1-1 0 0,1-1 1 0 0,0 1-1 0 0,0 0 1 0 0,1 9-139 0 0,3-15-134 0 0,1 1 0 0 0,0-1 0 0 0,0 0 0 0 0,0 0 0 0 0,0 0 0 0 0,1 0 0 0 0,0 0 0 0 0,0-1-1 0 0,0 0 1 0 0,0 0 0 0 0,0 0 0 0 0,1 0 0 0 0,-1 0 0 0 0,1-1 0 0 0,0 0 0 0 0,0 0 0 0 0,0 0 0 0 0,0-1 0 0 0,0 0 0 0 0,0 0 0 0 0,0 0 0 0 0,0 0 0 0 0,1-1 0 0 0,-1 0 0 0 0,0 0 0 0 0,0 0 0 0 0,0-1 0 0 0,1 0-1 0 0,-1 0 1 0 0,0 0 0 0 0,0 0 0 0 0,0-1 0 0 0,0 0 0 0 0,3-1 134 0 0,50-25-2510 0 0,-30 12 1327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4:57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563 334 2356 0 0,'26'-25'3567'0'0,"-18"18"-1969"0"0,-20 18-373 0 0,-86 81-566 0 0,4 5 0 0 0,4 4 1 0 0,-12 24-660 0 0,-8 10-1425 0 0,62-109-4781 0 0,30-26 4969 0 0</inkml:trace>
  <inkml:trace contextRef="#ctx0" brushRef="#br0" timeOffset="270.204">0 414 1292 0 0,'7'-11'2138'0'0,"-7"10"-2039"0"0,0 0 0 0 0,0 0 0 0 0,0 0 0 0 0,0 1-1 0 0,0-1 1 0 0,0 0 0 0 0,0 0 0 0 0,1 0 0 0 0,-1 0 0 0 0,0 1 0 0 0,1-1-1 0 0,-1 0 1 0 0,0 0 0 0 0,1 1 0 0 0,-1-1 0 0 0,1 0 0 0 0,0 1-1 0 0,-1-1 1 0 0,1 1 0 0 0,-1-1 0 0 0,1 0 0 0 0,0 1 0 0 0,-1-1 0 0 0,1 1-1 0 0,0 0 1 0 0,0-1 0 0 0,-1 1 0 0 0,1 0 0 0 0,0-1 0 0 0,0 1-1 0 0,0 0 1 0 0,-1 0 0 0 0,1 0 0 0 0,0-1 0 0 0,0 1 0 0 0,0 0-1 0 0,0 0 1 0 0,-1 0 0 0 0,1 1 0 0 0,0-1 0 0 0,0 0 0 0 0,0 0 0 0 0,0 0-1 0 0,-1 0 1 0 0,1 1 0 0 0,0-1 0 0 0,0 0 0 0 0,0 1 0 0 0,-1-1-1 0 0,1 1 1 0 0,0-1 0 0 0,-1 1 0 0 0,1-1 0 0 0,0 1 0 0 0,-1 0-1 0 0,1 0-98 0 0,157 110 1136 0 0,-82-68-879 0 0,179 139-1720 0 0,-166-98-4792 0 0,-86-78 5003 0 0</inkml:trace>
  <inkml:trace contextRef="#ctx0" brushRef="#br0" timeOffset="525.691">997 484 1804 0 0,'12'-8'7930'0'0,"55"-8"-6912"0"0,10 1-582 0 0,94-17-359 0 0,-53 19-2816 0 0,-103 10 221 0 0,-27 5-284 0 0,1 0 1604 0 0</inkml:trace>
  <inkml:trace contextRef="#ctx0" brushRef="#br0" timeOffset="781.998">928 585 2356 0 0,'10'10'3591'0'0,"23"-4"-2851"0"0,313-3 1080 0 0,-175-29-5542 0 0,-139 20 2439 0 0,-4 0 21 0 0</inkml:trace>
  <inkml:trace contextRef="#ctx0" brushRef="#br0" timeOffset="1163.507">2101 210 2336 0 0,'0'-1'158'0'0,"1"0"1"0"0,-1 0-1 0 0,1 1 0 0 0,-1-1 0 0 0,1 0 0 0 0,0 0 0 0 0,-1 1 1 0 0,1-1-1 0 0,0 0 0 0 0,-1 1 0 0 0,1-1 0 0 0,0 0 0 0 0,0 1 1 0 0,-1-1-1 0 0,1 1 0 0 0,0 0 0 0 0,0-1 0 0 0,0 1 0 0 0,0-1 1 0 0,0 1-1 0 0,0 0 0 0 0,0 0 0 0 0,0 0 0 0 0,0 0 0 0 0,0 0 1 0 0,0 0-1 0 0,0 0 0 0 0,-1 0 0 0 0,1 0 0 0 0,0 0 0 0 0,0 0 1 0 0,0 0-1 0 0,0 1 0 0 0,0-1 0 0 0,0 0 0 0 0,0 1 0 0 0,0-1 1 0 0,0 1-1 0 0,-1-1 0 0 0,1 1 0 0 0,0-1 0 0 0,0 1 0 0 0,-1 0 1 0 0,1-1-1 0 0,0 1 0 0 0,-1 0 0 0 0,1-1 0 0 0,0 1 0 0 0,-1 0 1 0 0,1 0-1 0 0,-1 0 0 0 0,1 0-158 0 0,-29 181 1260 0 0,22-9-627 0 0,30-72-784 0 0,-7-46-898 0 0,-17-54-5060 0 0,-18-33 3560 0 0,2 8 1309 0 0</inkml:trace>
  <inkml:trace contextRef="#ctx0" brushRef="#br0" timeOffset="2070.662">1980 96 856 0 0,'-61'-8'5718'0'0,"33"0"-2442"0"0,9 4-3185 0 0,9 1-41 0 0,28-8 25 0 0,23-3-90 0 0,1 1 1 0 0,0 3-1 0 0,1 1 1 0 0,0 2-1 0 0,1 2 1 0 0,-1 2-1 0 0,1 2 1 0 0,19 3 14 0 0,-58-2-2 0 0,0 1 0 0 0,0-1 1 0 0,0 1-1 0 0,0 0 1 0 0,-1 0-1 0 0,1 1 0 0 0,0 0 1 0 0,-1-1-1 0 0,1 2 1 0 0,-1-1-1 0 0,1 0 0 0 0,-1 1 1 0 0,0 0-1 0 0,0 0 1 0 0,0 0-1 0 0,-1 0 0 0 0,1 1 1 0 0,-1-1-1 0 0,0 1 1 0 0,0 0-1 0 0,0 0 1 0 0,0 0-1 0 0,-1 0 0 0 0,1 1 1 0 0,-1-1-1 0 0,0 1 1 0 0,0 0-1 0 0,-1-1 0 0 0,0 1 1 0 0,0 0-1 0 0,0 0 1 0 0,0 0-1 0 0,-1 0 0 0 0,1 0 1 0 0,-1 0-1 0 0,0-1 1 0 0,-1 1-1 0 0,1 0 0 0 0,-1 0 1 0 0,0 0-1 0 0,-1 1 2 0 0,-9 19-2 0 0,0 0-1 0 0,-2 0 1 0 0,-1-1-1 0 0,-1-1 1 0 0,-1 0-1 0 0,-1-1 1 0 0,-17 17 2 0 0,35-36-7 0 0,0 0 0 0 0,0 0 0 0 0,0 0 1 0 0,0 0-1 0 0,0 0 0 0 0,1 0 0 0 0,-1-1 0 0 0,1 1 1 0 0,0-1-1 0 0,0 1 0 0 0,0-1 0 0 0,0 1 0 0 0,0-1 0 0 0,0 0 1 0 0,1 0-1 0 0,-1 0 0 0 0,1 0 0 0 0,0-1 0 0 0,-1 1 1 0 0,1-1-1 0 0,0 1 0 0 0,0-1 0 0 0,0 0 0 0 0,0 0 0 0 0,0 0 1 0 0,0-1-1 0 0,0 1 0 0 0,0-1 0 0 0,0 1 0 0 0,0-1 1 0 0,1 0-1 0 0,-1 0 0 0 0,3-1 7 0 0,11 6 2 0 0,28 9-46 0 0,-34-13 39 0 0,1 1 0 0 0,-1 0 0 0 0,1 1 0 0 0,-1 0 0 0 0,0 0 0 0 0,0 1 0 0 0,0 1 0 0 0,0 0 0 0 0,-1 0 0 0 0,0 1 0 0 0,0 0 0 0 0,-1 1 0 0 0,1 0 0 0 0,-1 1 0 0 0,-1 0 0 0 0,1 0 0 0 0,-2 1 0 0 0,1 0 0 0 0,-1 0 0 0 0,0 1 0 0 0,-1 0 1 0 0,0 0-1 0 0,-1 0 0 0 0,0 1 0 0 0,1 4 5 0 0,-9-7 28 0 0,0-1 0 0 0,0 1 0 0 0,0-1 0 0 0,-1 1 0 0 0,-1-1 0 0 0,1 0 0 0 0,-1-1 0 0 0,0 1 0 0 0,0-1 0 0 0,-1 0 0 0 0,0 0 0 0 0,0-1 0 0 0,0 0 0 0 0,-1 0 1 0 0,0 0-1 0 0,0-1 0 0 0,0 0 0 0 0,0 0 0 0 0,-1 0 0 0 0,1-1 0 0 0,-7 1-28 0 0,-17 9-24 0 0,0-1 1 0 0,-1-1-1 0 0,0-2 1 0 0,0-1 0 0 0,-1-2-1 0 0,0-1 1 0 0,-1-2-1 0 0,1-1 1 0 0,-13-2 23 0 0,44 1-116 0 0,-1-2 0 0 0,0 1 0 0 0,0 0 0 0 0,0 0 0 0 0,0-1 0 0 0,0 0 1 0 0,1 1-1 0 0,-1-1 0 0 0,0 0 0 0 0,0-1 0 0 0,1 1 0 0 0,-1 0 0 0 0,1-1 1 0 0,-1 1-1 0 0,1-1 0 0 0,0 0 0 0 0,0 0 0 0 0,-1 0 0 0 0,1 0 0 0 0,1 0 1 0 0,-1 0-1 0 0,0-1 0 0 0,0 1 0 0 0,1-1 0 0 0,0 1 0 0 0,-1-1 0 0 0,1 1 1 0 0,0-1-1 0 0,0 0 0 0 0,0 0 0 0 0,1 1 0 0 0,-1-1 0 0 0,1 0 0 0 0,-1 0 1 0 0,1 0-1 0 0,0 0 0 0 0,0 0 0 0 0,0 1 0 0 0,0-1 0 0 0,1 0 0 0 0,-1 0 0 0 0,1 0 1 0 0,0 0-1 0 0,0-1 116 0 0,23-39-1303 0 0,-2 5 6 0 0</inkml:trace>
  <inkml:trace contextRef="#ctx0" brushRef="#br0" timeOffset="2371.49">3077 47 2372 0 0,'20'22'414'0'0,"-2"2"0"0"0,0 0 0 0 0,-1 0 0 0 0,-2 2 0 0 0,0 0 0 0 0,-2 0 0 0 0,-1 2 0 0 0,-1-1 0 0 0,-1 1 0 0 0,-2 1 0 0 0,-1 0 0 0 0,-1 0 0 0 0,-1 0 0 0 0,-2 1 0 0 0,0 27-414 0 0,-40 82 1073 0 0,22-110-964 0 0,0 0 0 0 0,-2-1 0 0 0,-1 0 1 0 0,-1-1-1 0 0,-2-2 0 0 0,0 0 0 0 0,-2-1 0 0 0,0-1 0 0 0,-2-1 1 0 0,0-1-1 0 0,-2-2 0 0 0,-14 9-109 0 0,-90 33-4257 0 0,122-66 2917 0 0,-13-43-967 0 0,22 19 1218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5:0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28 1792 0 0,'0'0'1004'0'0,"0"0"-66"0"0,0 0-92 0 0,13 0 374 0 0,-10-3 3138 0 0,24-21-2046 0 0,-23 67-1037 0 0,-5 526 1871 0 0,-5-568-4292 0 0,-20-22-5046 0 0,-9-6 979 0 0,18 20 4004 0 0,2 3 26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5:0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34 1508 0 0,'4'-33'6651'0'0,"-1"49"-3204"0"0,17 358-946 0 0,-1-267-2491 0 0,-17-60-4523 0 0,-60-13-2495 0 0,43-32 5692 0 0</inkml:trace>
  <inkml:trace contextRef="#ctx0" brushRef="#br0" timeOffset="263.435">81 545 1712 0 0,'64'-16'6308'0'0,"41"13"-5636"0"0,-75 3-515 0 0,19-14-1338 0 0,-32 2-2990 0 0,-15 9 2850 0 0</inkml:trace>
  <inkml:trace contextRef="#ctx0" brushRef="#br0" timeOffset="590.24">255 32 2680 0 0,'-10'0'3105'0'0,"-19"5"-333"0"0,14 4-2400 0 0,-1 0 1 0 0,1 1-1 0 0,1 0 1 0 0,0 1-1 0 0,0 0 1 0 0,1 2-1 0 0,1-1 0 0 0,0 2 1 0 0,1-1-1 0 0,-3 5-372 0 0,-47 99-6262 0 0,57-99 3611 0 0,4-13 1527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5:08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1044 0 0,'3'-3'222'0'0,"0"-1"1"0"0,1 0-1 0 0,-1 1 0 0 0,1 0 0 0 0,0 0 0 0 0,0 0 1 0 0,0 0-1 0 0,0 0 0 0 0,0 1 0 0 0,1 0 0 0 0,-1 0 1 0 0,1 0-1 0 0,-1 1 0 0 0,1-1 0 0 0,0 1 0 0 0,0 0 1 0 0,0 0-1 0 0,-1 1 0 0 0,2 0-222 0 0,5-1 123 0 0,-1 1 1 0 0,1 1-1 0 0,0 0 0 0 0,-1 0 0 0 0,0 1 1 0 0,1 0-1 0 0,-1 1 0 0 0,0 0 1 0 0,0 1-1 0 0,0 0 0 0 0,-1 0 0 0 0,1 1 1 0 0,4 4-124 0 0,-9-6 88 0 0,1 0 1 0 0,0 1 0 0 0,-1 0-1 0 0,0 0 1 0 0,0 0 0 0 0,0 0-1 0 0,0 1 1 0 0,-1 0 0 0 0,1 0-1 0 0,-1 0 1 0 0,-1 1 0 0 0,1-1-1 0 0,-1 1 1 0 0,0 0 0 0 0,0 0-1 0 0,0 0 1 0 0,-1 0 0 0 0,0 1-1 0 0,0-1 1 0 0,-1 1 0 0 0,0-1-1 0 0,0 1 1 0 0,-1-1 0 0 0,1 1 0 0 0,-1 0-1 0 0,-1-1 1 0 0,1 1 0 0 0,-2 5-89 0 0,-9 7 203 0 0,-1 1 1 0 0,-1-1-1 0 0,0-1 1 0 0,-2-1-1 0 0,0 0 1 0 0,-1 0-1 0 0,0-2 1 0 0,-1 0-1 0 0,-1-1 1 0 0,-1-1-1 0 0,0 0 1 0 0,0-2-1 0 0,-1 0 1 0 0,-1-1-1 0 0,-17 6-203 0 0,38-17-18 0 0,0 0 0 0 0,0 1-1 0 0,0-1 1 0 0,0 0 0 0 0,0 1-1 0 0,0-1 1 0 0,-1 0 0 0 0,1 1-1 0 0,0-1 1 0 0,0 0-1 0 0,-1 1 1 0 0,1-1 0 0 0,-1 1-1 0 0,1-1 1 0 0,0 1 0 0 0,-1-1-1 0 0,1 1 1 0 0,-1-1 0 0 0,1 1-1 0 0,-1-1 1 0 0,1 1-1 0 0,-1-1 1 0 0,0 1 0 0 0,1 0-1 0 0,-1-1 1 0 0,1 1 0 0 0,-1 0-1 0 0,0 0 1 0 0,1 0 0 0 0,-1-1-1 0 0,0 1 1 0 0,1 0-1 0 0,-1 0 1 0 0,0 0 0 0 0,1 0-1 0 0,-1 0 1 0 0,0 0 0 0 0,1 0-1 0 0,-1 0 1 0 0,0 0 0 0 0,1 1-1 0 0,-1-1 1 0 0,0 0 0 0 0,1 0-1 0 0,-1 0 1 0 0,0 1-1 0 0,1-1 1 0 0,-1 0 0 0 0,1 1-1 0 0,-1-1 1 0 0,0 1 0 0 0,1-1-1 0 0,-1 1 1 0 0,1-1 0 0 0,0 1-1 0 0,-1-1 1 0 0,1 1-1 0 0,-1-1 1 0 0,1 1 18 0 0,37-47-2141 0 0,122-63-4601 0 0,-120 85 5500 0 0</inkml:trace>
  <inkml:trace contextRef="#ctx0" brushRef="#br0" timeOffset="219.027">585 42 1616 0 0,'-11'1'241'0'0,"1"-1"0"0"0,-1 1 0 0 0,0 1 0 0 0,1 0 0 0 0,-1 0 0 0 0,1 1 0 0 0,0 0 0 0 0,0 1 0 0 0,0 0 0 0 0,0 1 0 0 0,1 0 0 0 0,0 0 0 0 0,0 1 0 0 0,0 0 0 0 0,1 1 0 0 0,0 0 0 0 0,0 0 0 0 0,0 1 0 0 0,1 0 0 0 0,0 0-1 0 0,1 0 1 0 0,0 1 0 0 0,0 0 0 0 0,1 1 0 0 0,0-1 0 0 0,1 1 0 0 0,0 0 0 0 0,0 0 0 0 0,1 0 0 0 0,0 0 0 0 0,1 5-241 0 0,4-7 11 0 0,0 1 0 0 0,1-1 1 0 0,0 1-1 0 0,1-1 0 0 0,0 0 0 0 0,0 0 0 0 0,1 0 0 0 0,0-1 0 0 0,0 0 1 0 0,1 0-1 0 0,0 0 0 0 0,0-1 0 0 0,0 1 0 0 0,1-2 0 0 0,0 1 0 0 0,0-1 1 0 0,1 0-1 0 0,0 0 0 0 0,-1-1 0 0 0,1 0 0 0 0,1 0 0 0 0,-1-1 0 0 0,0 0 1 0 0,1-1-1 0 0,0 1 0 0 0,0-2 0 0 0,-1 1 0 0 0,6-1-11 0 0,12 4-914 0 0,1-1-1 0 0,0-2 1 0 0,0 0 0 0 0,0-2-1 0 0,0-1 1 0 0,0-1 0 0 0,25-6 914 0 0,-11-4-1214 0 0</inkml:trace>
  <inkml:trace contextRef="#ctx0" brushRef="#br0" timeOffset="656.156">1030 2 1256 0 0,'10'-1'6713'0'0,"284"51"-3944"0"0,-292-48-2734 0 0,-1-1 0 0 0,0 1 1 0 0,0-1-1 0 0,0 0 0 0 0,0 1 0 0 0,0 0 0 0 0,0-1 0 0 0,0 1 0 0 0,-1 0 0 0 0,1-1 0 0 0,0 1 0 0 0,-1 0 0 0 0,1 0 1 0 0,-1 0-1 0 0,0-1 0 0 0,0 1 0 0 0,0 0 0 0 0,0 0 0 0 0,0 0 0 0 0,0 0 0 0 0,0 0 0 0 0,0-1 0 0 0,-1 1 0 0 0,1 0 0 0 0,-1 0 1 0 0,0 0-1 0 0,1-1 0 0 0,-1 1 0 0 0,0 0 0 0 0,0-1 0 0 0,0 1 0 0 0,0-1 0 0 0,0 1 0 0 0,0-1 0 0 0,0 1 0 0 0,-1-1 0 0 0,1 0 1 0 0,-1 0-1 0 0,1 0 0 0 0,-1 0 0 0 0,1 0 0 0 0,-1 0 0 0 0,1 0 0 0 0,-1 0 0 0 0,0 0 0 0 0,1-1 0 0 0,-1 1 0 0 0,0-1 0 0 0,0 1 1 0 0,0-1-1 0 0,0 0 0 0 0,1 1 0 0 0,-3-1-35 0 0,-312 181 2578 0 0,225-100-4995 0 0,91-81 1767 0 0,0 0-293 0 0,61 5-6076 0 0,-44-5 5770 0 0,4 0 47 0 0</inkml:trace>
  <inkml:trace contextRef="#ctx0" brushRef="#br0" timeOffset="891.969">1553 374 1576 0 0,'-154'89'6282'0'0,"93"-63"-4945"0"0,-88 55 125 0 0,163-74-6510 0 0,20-6 2255 0 0,-24-1 1445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5:53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1204 0 0,'0'0'796'0'0,"0"0"-132"0"0,0 0-88 0 0,0 0-24 0 0,0 0-56 0 0,27 20-44 0 0,0-25-4 0 0,4 1-131 0 0,2-1-5 0 0,1 1-128 0 0,3 4-128 0 0,-2-2-84 0 0,3 2 0 0 0,1-3-865 0 0,-3 2-447 0 0,-4 1 40 0 0,-4-3-68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5:54.45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3376 916 0 0,'37'31'3302'0'0,"-38"-19"-3164"0"0,0 1 1 0 0,0 0-1 0 0,-1-1 0 0 0,-1 1 1 0 0,0-1-1 0 0,-1 1 1 0 0,-1-1-1 0 0,1-1 0 0 0,-2 1 1 0 0,0-1-1 0 0,0 1 1 0 0,-1-2-1 0 0,0 1 0 0 0,-1-1 1 0 0,0 0-1 0 0,-1-1 1 0 0,0 1-1 0 0,0-2 0 0 0,-1 0 1 0 0,0 0-1 0 0,0 0 1 0 0,-1-1-1 0 0,0-1 1 0 0,-1 0-1 0 0,1-1 0 0 0,-1 0 1 0 0,0 0-1 0 0,0-1 1 0 0,-1-1-1 0 0,1 0 0 0 0,-1-1 1 0 0,-3 0-139 0 0,13-1 30 0 0,0-1 0 0 0,0-1-1 0 0,0 1 1 0 0,0 0 0 0 0,0 0 0 0 0,1-1 0 0 0,-1 0 0 0 0,0 0 0 0 0,0 1 0 0 0,1-2 0 0 0,-1 1-1 0 0,0 0 1 0 0,1 0 0 0 0,-1-1 0 0 0,1 0 0 0 0,0 1 0 0 0,0-1 0 0 0,-1 0 0 0 0,1 0 0 0 0,0 0-1 0 0,0 0 1 0 0,1 0 0 0 0,-1-1 0 0 0,0 1 0 0 0,1-1 0 0 0,-1 1 0 0 0,1-1 0 0 0,0 1 0 0 0,0-1 0 0 0,0 0-1 0 0,0 0 1 0 0,1 1 0 0 0,-1-1 0 0 0,1 0 0 0 0,-1 0 0 0 0,1 0 0 0 0,0 0 0 0 0,0 0 0 0 0,1-1-30 0 0,-2-3 27 0 0,1 0 0 0 0,1 0 1 0 0,0 0-1 0 0,0 0 0 0 0,0 0 1 0 0,1 0-1 0 0,0 1 0 0 0,0-1 1 0 0,0 0-1 0 0,1 1 0 0 0,0 0 1 0 0,1 0-1 0 0,-1 0 1 0 0,1 0-1 0 0,3-4-27 0 0,0 6-13 0 0,-1-1 1 0 0,0 2 0 0 0,1-1-1 0 0,0 1 1 0 0,0 0-1 0 0,0 0 1 0 0,0 1-1 0 0,1 0 1 0 0,-1 0 0 0 0,0 1-1 0 0,1-1 1 0 0,-1 2-1 0 0,1-1 1 0 0,0 1-1 0 0,-1 0 1 0 0,1 1-1 0 0,-1 0 1 0 0,1 0 0 0 0,-1 1-1 0 0,0 0 1 0 0,1 0-1 0 0,-1 0 1 0 0,0 1-1 0 0,5 3 13 0 0,35 6 15 0 0,-34-9-11 0 0,5 2 4 0 0,0 0 1 0 0,1-1-1 0 0,-1-1 1 0 0,1 0-1 0 0,0-2 1 0 0,-1 0-1 0 0,1-1 1 0 0,0-1-1 0 0,0-1 1 0 0,-1 0-1 0 0,1-2 1 0 0,-1 0 0 0 0,2-1-9 0 0,-18 3 7 0 0,1 0 1 0 0,-1 0 0 0 0,0 0-1 0 0,0-1 1 0 0,0 1 0 0 0,0 0-1 0 0,0-1 1 0 0,0 1 0 0 0,-1-1-1 0 0,1 0 1 0 0,-1 1 0 0 0,0-1-1 0 0,0 0 1 0 0,0 0 0 0 0,0 0-1 0 0,0 0 1 0 0,-1 0-1 0 0,1 0 1 0 0,-1 0 0 0 0,0 0-1 0 0,0 0 1 0 0,0 0 0 0 0,0 0-1 0 0,0 0 1 0 0,-1 0 0 0 0,1 0-1 0 0,-1 0 1 0 0,0 0 0 0 0,0 0-1 0 0,0 0 1 0 0,0 0 0 0 0,-1 0-1 0 0,1 1 1 0 0,-1-1 0 0 0,0 0-1 0 0,1 1 1 0 0,-1 0 0 0 0,0-1-1 0 0,0 1 1 0 0,-1 0 0 0 0,1 0-1 0 0,0 0 1 0 0,-1 0 0 0 0,0 1-1 0 0,1-1 1 0 0,-1 1 0 0 0,0-1-1 0 0,1 1 1 0 0,-1 0 0 0 0,0 0-1 0 0,-3 0-7 0 0,-74-32-2006 0 0,79 33 672 0 0,1 0-26 0 0,-12 10-1211 0 0,9-6 1254 0 0</inkml:trace>
  <inkml:trace contextRef="#ctx0" brushRef="#br0" timeOffset="-3290.885">2507 317 976 0 0,'0'0'395'0'0,"0"0"-81"0"0,0 0-24 0 0,0 0-23 0 0,21-2 1151 0 0,-18 2-1404 0 0,-1 0 0 0 0,0 0 0 0 0,0 0 0 0 0,0 0 0 0 0,0 1 0 0 0,0-1 0 0 0,0 1 0 0 0,1-1 0 0 0,-1 1 0 0 0,0 0 0 0 0,0 0-1 0 0,-1 0 1 0 0,1 0 0 0 0,0 0 0 0 0,0 0 0 0 0,0 1 0 0 0,-1-1 0 0 0,1 0 0 0 0,-1 1 0 0 0,1 0 0 0 0,-1-1 0 0 0,1 1 0 0 0,-1 0 0 0 0,0-1 0 0 0,0 1-1 0 0,0 0 1 0 0,0 0 0 0 0,0 0 0 0 0,0 0 0 0 0,-1 0 0 0 0,1 0 0 0 0,-1 0 0 0 0,1 1 0 0 0,-1-1 0 0 0,0 0 0 0 0,0 0 0 0 0,0 0 0 0 0,0 0 0 0 0,0 0-1 0 0,-1 3-13 0 0,3 1 16 0 0,82 407 1521 0 0,-29 58-768 0 0,-31-189-659 0 0,31 334 850 0 0,-39-295-318 0 0,0-179-382 0 0,71 444 744 0 0,-64-412-308 0 0,-29-148-1854 0 0,-21-48-3737 0 0,10 5 3817 0 0,-3 0-122 0 0</inkml:trace>
  <inkml:trace contextRef="#ctx0" brushRef="#br0" timeOffset="-2368.875">1081 3023 1356 0 0,'-2'4'4620'0'0,"91"11"-3981"0"0,685 41 358 0 0,-371-56-336 0 0,-98-19-571 0 0,870-13 328 0 0,422-13 181 0 0,-609-14-230 0 0,-584 27 162 0 0,738-29 677 0 0,-441 51-2494 0 0,-791 22-6512 0 0,54-12 6590 0 0</inkml:trace>
  <inkml:trace contextRef="#ctx0" brushRef="#br0" timeOffset="1803.533">9429 3034 896 0 0,'0'0'371'0'0,"0"0"33"0"0,0 0-46 0 0,0 0-46 0 0,0 0-28 0 0,0 0-37 0 0,0 0-1 0 0,0 0 87 0 0,0 0 34 0 0,0 0-66 0 0,0 0-71 0 0,0 0-31 0 0,0 0-17 0 0,0 0 3 0 0,0 0 10 0 0,0 0-9 0 0,0 0-44 0 0,0 0-87 0 0,0 0 4 0 0,0 0 27 0 0,0 0-9 0 0,0 0 23 0 0,0 0-11 0 0,0 0 31 0 0,0 0-61 0 0,0-12-27 0 0,3 8 2596 0 0,-4 7-2607 0 0,1 0 1 0 0,0 0-1 0 0,-1 0 0 0 0,1 0 1 0 0,-1 0-1 0 0,0-1 0 0 0,0 1 1 0 0,0 0-1 0 0,0-1 0 0 0,-1 1 1 0 0,1-1-1 0 0,-1 1 0 0 0,1-1 1 0 0,-1 0-1 0 0,0 1 1 0 0,0-1-1 0 0,0 0 0 0 0,0 0 1 0 0,0 0-1 0 0,-1-1 0 0 0,1 1 1 0 0,-1 0-1 0 0,1-1 0 0 0,-1 0 1 0 0,1 1-1 0 0,-1-1 0 0 0,-1 0-21 0 0,-7 8 51 0 0,-22 21-32 0 0,-2-3 1 0 0,0 0 0 0 0,-2-2-1 0 0,-1-2 1 0 0,-1-2 0 0 0,-1-1-1 0 0,0-2 1 0 0,-1-2 0 0 0,-1-2-1 0 0,-28 6-19 0 0,68-19-10 0 0,0 0 0 0 0,0 1 0 0 0,0-1 0 0 0,0 0 0 0 0,0-1 0 0 0,0 1 0 0 0,0 0 1 0 0,0-1-1 0 0,0 1 0 0 0,0-1 0 0 0,0 1 0 0 0,0-1 0 0 0,0 0 0 0 0,-1 0 0 0 0,1 0 0 0 0,0 0 0 0 0,0 0 0 0 0,0-1 0 0 0,0 1 0 0 0,0-1 0 0 0,0 1 0 0 0,0-1 0 0 0,0 0 0 0 0,0 0 0 0 0,0 0 0 0 0,0 0 0 0 0,0 0 0 0 0,0 0 0 0 0,1 0 0 0 0,-1-1 0 0 0,0 1 0 0 0,1-1 0 0 0,-1 1 0 0 0,1-1 0 0 0,-1 0 1 0 0,1 1-1 0 0,0-1 0 0 0,0 0 0 0 0,0 0 0 0 0,0 0 0 0 0,0 0 0 0 0,0 0 0 0 0,1 0 0 0 0,-1 0 0 0 0,1 0 0 0 0,-1 0 0 0 0,1 0 0 0 0,0 0 0 0 0,0 0 0 0 0,0-1 0 0 0,0 1 0 0 0,0 0 0 0 0,0 0 0 0 0,1-2 10 0 0,0-1-17 0 0,1 0 0 0 0,-1 0 0 0 0,1 0-1 0 0,0 1 1 0 0,1-1 0 0 0,-1 1 0 0 0,1-1 0 0 0,0 1 0 0 0,0 0-1 0 0,0 0 1 0 0,1 0 0 0 0,0 0 0 0 0,-1 1 0 0 0,1 0-1 0 0,0-1 1 0 0,1 1 0 0 0,-1 1 0 0 0,0-1 0 0 0,1 1 0 0 0,0-1-1 0 0,-1 1 1 0 0,1 1 0 0 0,0-1 0 0 0,0 1 0 0 0,0-1-1 0 0,0 2 1 0 0,1-1 0 0 0,-1 0 0 0 0,0 1 0 0 0,0 0 0 0 0,0 0-1 0 0,0 1 1 0 0,0-1 0 0 0,1 1 0 0 0,-1 0 0 0 0,0 1-1 0 0,0-1 1 0 0,-1 1 0 0 0,2 0 17 0 0,79 46 10 0 0,-62-33 16 0 0,1-1 0 0 0,1-1 0 0 0,0-1 0 0 0,1-1 0 0 0,0-1 0 0 0,1-1 0 0 0,0-1 0 0 0,0-2-1 0 0,17 2-25 0 0,-35-7 40 0 0,0 1-1 0 0,0-1 0 0 0,0-1 0 0 0,1 1 1 0 0,-1-1-1 0 0,0-1 0 0 0,0 0 0 0 0,0 0 1 0 0,0-1-1 0 0,0 0 0 0 0,0-1 1 0 0,0 0-1 0 0,0 0 0 0 0,-1-1 0 0 0,0 0 1 0 0,7-4-40 0 0,-13 6 9 0 0,-1 1 1 0 0,1 0-1 0 0,-1-1 1 0 0,1 1-1 0 0,-1-1 1 0 0,0 0-1 0 0,1 0 1 0 0,-1 1-1 0 0,0-1 1 0 0,0 0-1 0 0,0 0 1 0 0,-1 0-1 0 0,1 0 1 0 0,0 0-1 0 0,-1 0 1 0 0,1 0-1 0 0,-1 0 1 0 0,0 0-1 0 0,1-1 1 0 0,-1 1-1 0 0,0 0 1 0 0,-1 0-1 0 0,1 0 1 0 0,0 0-1 0 0,0 0 1 0 0,-1 0-1 0 0,1 0 1 0 0,-1 0-1 0 0,0 0 1 0 0,0 0-1 0 0,0 0 1 0 0,0 0-1 0 0,0 0 1 0 0,0 0-1 0 0,0 1 1 0 0,0-1-1 0 0,-1 0 1 0 0,1 1-1 0 0,-1-1 1 0 0,1 1-1 0 0,-1-1 1 0 0,0 1-1 0 0,1 0 1 0 0,-3-1-10 0 0,-83-49-12 0 0,-85 7-3253 0 0,94 29-416 0 0,52 11 2391 0 0</inkml:trace>
  <inkml:trace contextRef="#ctx0" brushRef="#br0" timeOffset="3257.375">2657 324 1256 0 0,'0'0'395'0'0,"0"0"-15"0"0,0 0-45 0 0,0 0-42 0 0,0 0-8 0 0,0 0 77 0 0,0 0 20 0 0,0 0-76 0 0,0 0 42 0 0,0 0 34 0 0,0 0-60 0 0,13 0 85 0 0,-12-1 2169 0 0,-94 49-2404 0 0,63-27-93 0 0,-158 143 563 0 0,271-247 558 0 0,52-82-1318 0 0,-114 158 56 0 0,143 129-549 0 0,-29-39-6174 0 0,-120-74 5551 0 0</inkml:trace>
  <inkml:trace contextRef="#ctx0" brushRef="#br0" timeOffset="3817.86">3008 98 1428 0 0,'8'-14'5774'0'0,"-25"38"-4438"0"0,8 4-1099 0 0,2 0-1 0 0,1 0 1 0 0,1 1 0 0 0,1 0 0 0 0,2 0-1 0 0,1 0 1 0 0,2 22-237 0 0,23 21-1049 0 0,-24-71 247 0 0,-15-11-4396 0 0,9-4 3912 0 0</inkml:trace>
  <inkml:trace contextRef="#ctx0" brushRef="#br0" timeOffset="4068.894">2908 152 1568 0 0,'4'-22'4796'0'0,"49"-14"-3472"0"0,84-1-1041 0 0,-43 31-5288 0 0,-92 6 3971 0 0</inkml:trace>
  <inkml:trace contextRef="#ctx0" brushRef="#br0" timeOffset="4317.969">2888 233 2936 0 0,'14'13'4566'0'0,"38"-10"-3904"0"0,-49-3-466 0 0,84 0-1037 0 0,1 0-3786 0 0,-70 0 3395 0 0</inkml:trace>
  <inkml:trace contextRef="#ctx0" brushRef="#br0" timeOffset="4677.231">3379 255 1240 0 0,'-19'13'4828'0'0,"-32"52"-3982"0"0,50-63-725 0 0,-121 235 1293 0 0,105-213-2605 0 0,-1-16-2477 0 0,17-7 2242 0 0</inkml:trace>
  <inkml:trace contextRef="#ctx0" brushRef="#br0" timeOffset="4942.236">3120 342 968 0 0,'14'8'5810'0'0,"20"32"-5583"0"0,-26-29 225 0 0,88 72-821 0 0,-21-48-3309 0 0,-64-33 2320 0 0</inkml:trace>
  <inkml:trace contextRef="#ctx0" brushRef="#br0" timeOffset="5237.069">3673 66 1272 0 0,'-8'2'222'0'0,"-1"0"-1"0"0,0 0 1 0 0,1 1 0 0 0,-1 0-1 0 0,1 0 1 0 0,0 1-1 0 0,0 0 1 0 0,1 1 0 0 0,-1 0-1 0 0,1 0 1 0 0,0 1-1 0 0,0-1 1 0 0,0 1 0 0 0,1 1-1 0 0,0-1 1 0 0,1 1-1 0 0,-1 0 1 0 0,1 1 0 0 0,0-1-1 0 0,1 1 1 0 0,0 0 0 0 0,0 0-1 0 0,1 0 1 0 0,0 1-1 0 0,0-1 1 0 0,0 8-222 0 0,2-9 64 0 0,1 0 0 0 0,0 1 0 0 0,1-1-1 0 0,-1 0 1 0 0,1 1 0 0 0,1-1 0 0 0,0 0 0 0 0,0 0 0 0 0,0 0 0 0 0,1 0-1 0 0,0 0 1 0 0,0-1 0 0 0,0 1 0 0 0,1-1 0 0 0,0 0 0 0 0,1 0 0 0 0,-1 0-1 0 0,1 0 1 0 0,0-1 0 0 0,5 4-64 0 0,90 33-3846 0 0,-82-39 2591 0 0,-8-2 33 0 0</inkml:trace>
  <inkml:trace contextRef="#ctx0" brushRef="#br0" timeOffset="5609.713">3769 96 1004 0 0,'30'13'3348'0'0,"-24"-9"-3236"0"0,-1 1-1 0 0,0 0 1 0 0,0 0 0 0 0,0 0 0 0 0,-1 0-1 0 0,0 1 1 0 0,0 0 0 0 0,0 0 0 0 0,-1 0 0 0 0,1 0-1 0 0,-2 0 1 0 0,1 1 0 0 0,-1-1 0 0 0,0 1-1 0 0,0 0 1 0 0,0 0 0 0 0,-1-1 0 0 0,0 1 0 0 0,-1 0-1 0 0,0 0 1 0 0,0 0 0 0 0,0 0 0 0 0,-1 0-1 0 0,0 0 1 0 0,0 0 0 0 0,0 0 0 0 0,-1 0 0 0 0,0-1-1 0 0,-3 6-111 0 0,-74 69 1933 0 0,95-127-3948 0 0,38-13-1916 0 0,-31 41 2675 0 0</inkml:trace>
  <inkml:trace contextRef="#ctx0" brushRef="#br0" timeOffset="5874.692">3982 143 2132 0 0,'-5'4'202'0'0,"-1"1"-1"0"0,1 0 0 0 0,1 1 1 0 0,-1-1-1 0 0,1 1 0 0 0,0 0 1 0 0,0 0-1 0 0,1 0 0 0 0,-1 1 1 0 0,1-1-1 0 0,1 1 0 0 0,-1-1 1 0 0,1 1-1 0 0,1 0 0 0 0,-1 0 1 0 0,1 0-1 0 0,0 0 1 0 0,1 1-1 0 0,-1-1 0 0 0,1 0 1 0 0,1 0-1 0 0,0 7-201 0 0,0-8 61 0 0,0 1-1 0 0,-1-1 1 0 0,2 1 0 0 0,-1-1-1 0 0,1 0 1 0 0,0 0-1 0 0,0 1 1 0 0,1-1 0 0 0,0 0-1 0 0,0-1 1 0 0,0 1 0 0 0,1-1-1 0 0,-1 1 1 0 0,2-1 0 0 0,-1 0-1 0 0,0 0 1 0 0,1-1 0 0 0,1 1-61 0 0,43 13-3202 0 0,-39-21 1898 0 0,10-13 0 0 0</inkml:trace>
  <inkml:trace contextRef="#ctx0" brushRef="#br0" timeOffset="6142.81">4222 0 1624 0 0,'67'132'4072'0'0,"-46"88"-681"0"0,-75 18-3335 0 0,41-199-1974 0 0,1-18-2307 0 0,11-20 3005 0 0</inkml:trace>
  <inkml:trace contextRef="#ctx0" brushRef="#br0" timeOffset="7574.311">2948 3074 944 0 0,'40'-69'6656'0'0,"-39"69"-6615"0"0,-1 1 0 0 0,0-1-1 0 0,1 0 1 0 0,-1 1 0 0 0,0-1 0 0 0,0 1-1 0 0,1-1 1 0 0,-1 1 0 0 0,0-1 0 0 0,0 1 0 0 0,0-1-1 0 0,1 1 1 0 0,-1-1 0 0 0,0 1 0 0 0,0-1-1 0 0,0 1 1 0 0,0-1 0 0 0,0 1 0 0 0,0-1 0 0 0,0 1-1 0 0,0-1 1 0 0,0 1 0 0 0,0-1 0 0 0,0 1-1 0 0,-1-1 1 0 0,1 1 0 0 0,0-1 0 0 0,0 1 0 0 0,0-1-1 0 0,-1 0 1 0 0,1 1 0 0 0,0-1 0 0 0,0 1-1 0 0,-1-1 1 0 0,1 1 0 0 0,0-1 0 0 0,-1 0-1 0 0,1 1 1 0 0,-1-1 0 0 0,1 0 0 0 0,0 0 0 0 0,-1 1-1 0 0,1-1 1 0 0,-1 0 0 0 0,1 0 0 0 0,-1 1-1 0 0,1-1 1 0 0,-1 0 0 0 0,1 0 0 0 0,-1 0 0 0 0,1 0-1 0 0,-1 0 1 0 0,1 0 0 0 0,-1 0 0 0 0,1 0-1 0 0,-1 0 1 0 0,1 0 0 0 0,-1 0 0 0 0,1 0 0 0 0,-1 0-1 0 0,1 0 1 0 0,-1 0 0 0 0,1-1 0 0 0,-1 1-1 0 0,1 0 1 0 0,-1 0 0 0 0,1-1 0 0 0,0 1 0 0 0,-1 0-1 0 0,1 0-40 0 0,94-21-107 0 0,-95 20 106 0 0,1-1 0 0 0,-1 1 0 0 0,1-1 0 0 0,-1 1 0 0 0,1-1 0 0 0,-1 1 0 0 0,0 0 0 0 0,0 0 0 0 0,0-1 0 0 0,0 1 0 0 0,1 0 0 0 0,-2 0 0 0 0,1 0 0 0 0,0 0 0 0 0,0 0 0 0 0,0 0 0 0 0,0 0 0 0 0,-1 0 1 0 0,1 0-1 0 0,0 1 0 0 0,-1-1 0 0 0,1 1 0 0 0,0-1 0 0 0,-1 1 0 0 0,1-1 0 0 0,-1 1 0 0 0,1 0 0 0 0,-1 0 0 0 0,1-1 0 0 0,-1 1 0 0 0,1 0 0 0 0,-1 0 0 0 0,1 1 0 0 0,-1-1 0 0 0,1 0 0 0 0,-1 0 0 0 0,1 1 0 0 0,-1-1 0 0 0,1 1 0 0 0,-1-1 0 0 0,1 1 0 0 0,0 0 0 0 0,-1-1 0 0 0,0 2 1 0 0,-9-5-21 0 0,26-3-2415 0 0,-10 5-2479 0 0,-6 2 3551 0 0</inkml:trace>
  <inkml:trace contextRef="#ctx0" brushRef="#br0" timeOffset="8555.362">3100 3307 1132 0 0,'-5'12'5385'0'0,"-15"20"-3811"0"0,-30 50-763 0 0,48-77-737 0 0,0 0-1 0 0,0 1 0 0 0,1-1 1 0 0,0 0-1 0 0,0 1 0 0 0,0 0 1 0 0,1-1-1 0 0,0 1 1 0 0,0-1-1 0 0,0 1 0 0 0,0-1 1 0 0,1 1-1 0 0,0-1 0 0 0,0 1 1 0 0,1-1-1 0 0,0 1 1 0 0,0-1-1 0 0,0 0 0 0 0,0 0 1 0 0,1 0-1 0 0,0 0 0 0 0,0-1 1 0 0,0 1-1 0 0,0-1 1 0 0,1 1-1 0 0,0-1 0 0 0,0 0 1 0 0,0-1-1 0 0,0 1 0 0 0,1-1 1 0 0,-1 0-1 0 0,1 0 1 0 0,0 0-1 0 0,0 0 0 0 0,0-1 1 0 0,0 0-1 0 0,3 1-73 0 0,4 1 33 0 0,1 1 1 0 0,0-2-1 0 0,0 0 1 0 0,0 0-1 0 0,0-2 0 0 0,0 1 1 0 0,0-2-1 0 0,1 0 1 0 0,-1 0-1 0 0,0-1 0 0 0,0-1 1 0 0,1 0-1 0 0,-1-1 1 0 0,-1 0-1 0 0,1-1 0 0 0,0 0 1 0 0,-1-1-1 0 0,0-1 1 0 0,0 0-1 0 0,-1 0 0 0 0,1-1 1 0 0,-1-1-1 0 0,-1 0 0 0 0,2-1-33 0 0,-10 6-22 0 0,-1 0 0 0 0,1 0 0 0 0,0 0-1 0 0,-1 0 1 0 0,1 0 0 0 0,-1-1-1 0 0,0 1 1 0 0,0 0 0 0 0,0-1-1 0 0,0 1 1 0 0,-1 0 0 0 0,0-1-1 0 0,1 1 1 0 0,-1-1 0 0 0,0 1-1 0 0,-1-1 1 0 0,1 1 0 0 0,-1 0-1 0 0,1-1 1 0 0,-1 1 0 0 0,0 0-1 0 0,0-1 1 0 0,0 1 0 0 0,-1 0 0 0 0,1 0-1 0 0,-1 0 1 0 0,0 0 0 0 0,0 0-1 0 0,0 0 1 0 0,0 0 0 0 0,0 1-1 0 0,-1-1 1 0 0,1 1 0 0 0,-2-2 22 0 0,-98-68-570 0 0,38 46 301 0 0,-43-29-3099 0 0,89 29-775 0 0,18 13 2841 0 0</inkml:trace>
  <inkml:trace contextRef="#ctx0" brushRef="#br0" timeOffset="9678.147">5537 2933 916 0 0,'0'0'917'0'0,"0"0"-80"0"0,0-12 245 0 0,3 9 2641 0 0,26-27-596 0 0,-25 27-2865 0 0,-12 47 805 0 0,17 144-2905 0 0,-6-141-5747 0 0,-3-38 6249 0 0</inkml:trace>
  <inkml:trace contextRef="#ctx0" brushRef="#br0" timeOffset="10331.408">5585 3386 1100 0 0,'17'-2'4537'0'0,"-9"3"-538"0"0,-7 21-3362 0 0,8 242 1212 0 0,-7-181-1310 0 0,-4-78-606 0 0,-1-1-1 0 0,0 1 1 0 0,0-1-1 0 0,0 0 1 0 0,0 0 0 0 0,-1 0-1 0 0,1 0 1 0 0,-1-1-1 0 0,0 1 1 0 0,0-1 0 0 0,-1 0-1 0 0,1 0 1 0 0,-1-1-1 0 0,1 1 1 0 0,-1-1-1 0 0,0 0 1 0 0,-3 1 67 0 0,-29 5-1385 0 0,36-8 1486 0 0,-15-1 1480 0 0,26 3-1306 0 0,133 9-1917 0 0,-95-33-1398 0 0,-38 3-854 0 0,-10 12 2635 0 0</inkml:trace>
  <inkml:trace contextRef="#ctx0" brushRef="#br0" timeOffset="10641.689">5609 3332 2448 0 0,'-3'2'840'0'0,"-3"-1"-16"0"0,-9 8-148 0 0,3 2-80 0 0,-3-1-15 0 0,-1 2-157 0 0,3 3-24 0 0,-1 2-32 0 0,-2 4-84 0 0,2 1-36 0 0,-1-1-268 0 0,2 2 0 0 0,-1 2-408 0 0,1-2-552 0 0,2 1-449 0 0,0 1 81 0 0,0-7-12 0 0</inkml:trace>
  <inkml:trace contextRef="#ctx0" brushRef="#br1" timeOffset="17571.418">542 3086 1112 0 0,'0'0'312'0'0,"0"0"-59"0"0,0 0 8 0 0,0 0 1 0 0,0 0-102 0 0,0 0-56 0 0,0 0 14 0 0,0 0 70 0 0,0 0-28 0 0,0 0 15 0 0,0 0 30 0 0,0 0-45 0 0,0 0-39 0 0,0 0 41 0 0,0 0-20 0 0,0 0-31 0 0,0 0-14 0 0,0 0 0 0 0,0 0 24 0 0,0 0 14 0 0,0 0 69 0 0,0 0-5 0 0,0 0-24 0 0,0 0-7 0 0,0 0-37 0 0,0 0 5 0 0,0 0-14 0 0,0 0-15 0 0,0 0-13 0 0,0 0-11 0 0,0 0-27 0 0,0 0-16 0 0,0 0-10 0 0,0 0 8 0 0,0 0 18 0 0,0 0-10 0 0,0 0 66 0 0,0 0-8 0 0,0 0 5 0 0,0 0-49 0 0,0 0-87 0 0,0 0 78 0 0,0 0 17 0 0,0 0-9 0 0,0 0-36 0 0,24 12 5 0 0,249-13 719 0 0,-185-16-767 0 0,264 17 236 0 0,-206-6-127 0 0,11 5-124 0 0,73-7-19 0 0,91 8-176 0 0,-88 24 350 0 0,-118-3 107 0 0,133 9-353 0 0,-132-22-2 0 0,-115-8 90 0 0,26 0 189 0 0,20 0 356 0 0,-46 0-546 0 0,-1 0 45 0 0,0 0-41 0 0,0 0 7 0 0,22 1 79 0 0,-30-9-5150 0 0,4 7 3833 0 0</inkml:trace>
  <inkml:trace contextRef="#ctx0" brushRef="#br1" timeOffset="19223.374">2739 1599 928 0 0,'0'0'497'0'0,"0"0"25"0"0,0 0-55 0 0,0 0-46 0 0,0 0 22 0 0,0 0 24 0 0,0 0-16 0 0,0 0-44 0 0,0 0-46 0 0,0 0-70 0 0,0 0-17 0 0,4-19 418 0 0,108-6-50 0 0,-36 17-4121 0 0,-68 5 2211 0 0</inkml:trace>
  <inkml:trace contextRef="#ctx0" brushRef="#br1" timeOffset="20301.268">2275 1422 1256 0 0,'8'-11'4523'0'0,"-25"19"-3385"0"0,-29 29-911 0 0,43-29-142 0 0,0 0-1 0 0,0 0 1 0 0,1 0 0 0 0,0 1-1 0 0,1-1 1 0 0,-1 1 0 0 0,2-1-1 0 0,-1 1 1 0 0,1-1 0 0 0,1 1-1 0 0,0-1 1 0 0,0 1 0 0 0,0-1-1 0 0,1 1 1 0 0,0-1 0 0 0,1 0-1 0 0,0 1-84 0 0,4 87 591 0 0,-33-51-487 0 0,-12-21 102 0 0,38-24-243 0 0,0 0 9 0 0,-50 0-85 0 0,10 8 84 0 0,60-7 515 0 0,161-28-1344 0 0,-180 27 638 0 0,-1 0 23 0 0,0 0-84 0 0,0 0-477 0 0,0 0-374 0 0,9-11-2799 0 0,-12 8 2521 0 0</inkml:trace>
  <inkml:trace contextRef="#ctx0" brushRef="#br1" timeOffset="20739.247">2259 1458 948 0 0,'-15'4'4803'0'0,"-24"31"-4712"0"0,35-31 283 0 0,-99 95-4162 0 0,88-88 2480 0 0</inkml:trace>
  <inkml:trace contextRef="#ctx0" brushRef="#br1" timeOffset="23959.182">5225 1389 1160 0 0,'0'0'399'0'0,"0"0"47"0"0,0 0-30 0 0,0 0 5 0 0,0 0 60 0 0,0 0 16 0 0,0 0-33 0 0,0 0-26 0 0,0 0 3 0 0,0 0-21 0 0,0 0-66 0 0,0 0 8 0 0,0 0 12 0 0,0 0-71 0 0,0 0-19 0 0,0 0-43 0 0,0 0-9 0 0,0 0-30 0 0,0 0 18 0 0,0 0-34 0 0,0 0-22 0 0,0 0-21 0 0,0 0-52 0 0,0 0 25 0 0,0 0-32 0 0,0 0 3 0 0,0 0-27 0 0,0 0-25 0 0,0 0 36 0 0,0 0-5 0 0,0 0-3 0 0,0 0-69 0 0,0 0 22 0 0,0 0 66 0 0,0 0-41 0 0,0 0-47 0 0,0 0 32 0 0,0 0 12 0 0,0 0-5 0 0,0 0-12 0 0,23 14 985 0 0,-81-3-500 0 0,60-6-851 0 0,-6 4-5240 0 0,-3-8 4077 0 0,2 0 32 0 0</inkml:trace>
  <inkml:trace contextRef="#ctx0" brushRef="#br1" timeOffset="26029.723">2915 3091 1316 0 0,'0'0'420'0'0,"0"0"-94"0"0,0 0-58 0 0,0 0 64 0 0,0 0-22 0 0,0 0-4 0 0,0 0 82 0 0,0 0-48 0 0,0 0-57 0 0,0 0-104 0 0,0 0-7 0 0,0 0-26 0 0,0 0 57 0 0,0 0 21 0 0,0 0-23 0 0,0 0-92 0 0,0 0 14 0 0,37-30 343 0 0,187-125-100 0 0,-116 89 6 0 0,296-168-214 0 0,-167 58-277 0 0,-6-1 765 0 0,-71 25-253 0 0,-57 43-234 0 0,61-25-305 0 0,-64 54 269 0 0,73-34-60 0 0,-8 9-45 0 0,-15 23 33 0 0,-70 35 735 0 0,-56 16-1566 0 0,-49 38-4684 0 0,20-4 4166 0 0</inkml:trace>
  <inkml:trace contextRef="#ctx0" brushRef="#br1" timeOffset="27624.511">5313 1382 1100 0 0,'0'0'491'0'0,"0"0"0"0"0,0 0-62 0 0,0 0-116 0 0,0 0-31 0 0,-16-3 1452 0 0,-25-30 110 0 0,1739 30 5 0 0,-1431-22-2173 0 0,127 11-201 0 0,-244 3 316 0 0,989 8 299 0 0,-895-9 424 0 0,-243 12-694 0 0,18-4-4243 0 0,-24 4 3179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6:5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12845 373 848 0 0,'23'-2'4336'0'0,"3"-18"-3275"0"0,-25 19-933 0 0,18-11 2113 0 0,-20 31-4425 0 0,-46 23-1132 0 0,24-32 2094 0 0</inkml:trace>
  <inkml:trace contextRef="#ctx0" brushRef="#br0" timeOffset="-71446.992">3734 467 924 0 0,'41'-93'8137'0'0,"-22"130"-6761"0"0,25 217-609 0 0,-4-138-2909 0 0,-40-115 1935 0 0,3 12-1255 0 0,-6-8-2371 0 0,-10 1 2565 0 0</inkml:trace>
  <inkml:trace contextRef="#ctx0" brushRef="#br0" timeOffset="-70602.193">3599 602 2876 0 0,'10'-20'6649'0'0,"72"7"-7002"0"0,-61 11 846 0 0,-3 0-498 0 0,48-5-623 0 0,-1-2 1 0 0,0-4-1 0 0,-1-2 0 0 0,58-22 628 0 0,-115 34 89 0 0,0 0 0 0 0,0 0 0 0 0,-1-1 0 0 0,0 0-1 0 0,1 0 1 0 0,-1 0 0 0 0,-1-1 0 0 0,1 0 0 0 0,-1 0-1 0 0,0 0 1 0 0,0-1 0 0 0,0 1 0 0 0,-1-1 0 0 0,1-1 0 0 0,-2 1-1 0 0,1 0 1 0 0,-1-1 0 0 0,0 0 0 0 0,0 0 0 0 0,-1 0-1 0 0,0 0 1 0 0,0 0 0 0 0,0-1 0 0 0,-1 1 0 0 0,0 0-1 0 0,-1-1 1 0 0,0 1 0 0 0,0 0 0 0 0,-1-4-89 0 0,0 457 1259 0 0,25-470-2013 0 0,-9-1 433 0 0,93-105-1616 0 0,-104 131 1958 0 0,-1 1 1 0 0,1-1-1 0 0,-1 1 1 0 0,1 0-1 0 0,-1 0 0 0 0,0 0 1 0 0,1 0-1 0 0,-1 1 1 0 0,0-1-1 0 0,-1 1 1 0 0,1 0-1 0 0,0 0 0 0 0,-1 0 1 0 0,0 0-1 0 0,1 0 1 0 0,-1 1-1 0 0,-1-1 0 0 0,1 1 1 0 0,0-1-1 0 0,-1 1 1 0 0,0 0-1 0 0,1 2-21 0 0,8 12 130 0 0,-2-10-117 0 0,0-1 1 0 0,0 0-1 0 0,1 0 1 0 0,0-1-1 0 0,0 0 1 0 0,0 0-1 0 0,1-1 1 0 0,0-1-1 0 0,0 1 1 0 0,0-2-1 0 0,1 1 1 0 0,-1-1-1 0 0,1-1 1 0 0,-1 0-1 0 0,1-1 1 0 0,0 0-1 0 0,0 0 1 0 0,0-1 0 0 0,0-1-1 0 0,0 0 1 0 0,7-1-14 0 0,-10 2-14 0 0,9-2-105 0 0,0 0-1 0 0,0-1 1 0 0,0-1-1 0 0,0-1 0 0 0,-1 0 1 0 0,0-1-1 0 0,0-1 1 0 0,-1 0-1 0 0,1-1 0 0 0,-2-1 1 0 0,1 0-1 0 0,1-3 120 0 0,21-50 690 0 0,-40 58-564 0 0,0 1-1 0 0,0-1 1 0 0,-1 1 0 0 0,0 0-1 0 0,1 0 1 0 0,-1 0 0 0 0,0 1-1 0 0,-1-1 1 0 0,1 1 0 0 0,0 0-1 0 0,-1 0 1 0 0,1 0 0 0 0,-1 1-1 0 0,1 0 1 0 0,-1 0 0 0 0,0 0-1 0 0,0 0 1 0 0,1 1 0 0 0,-2 0-126 0 0,2-1 274 0 0,3 0-245 0 0,0 1-1 0 0,0-1 1 0 0,0 1-1 0 0,0 0 0 0 0,0-1 1 0 0,1 1-1 0 0,-1 0 1 0 0,0 0-1 0 0,0 0 0 0 0,0 0 1 0 0,0 0-1 0 0,0 0 1 0 0,0 0-1 0 0,0 0 0 0 0,0 0 1 0 0,0 0-1 0 0,0 0 1 0 0,0 0-1 0 0,0 1 1 0 0,0-1-1 0 0,1 0 0 0 0,-1 1 1 0 0,0-1-1 0 0,0 1 1 0 0,0-1-1 0 0,0 1 0 0 0,1-1 1 0 0,-1 1-1 0 0,0 0 1 0 0,1-1-1 0 0,-1 1 0 0 0,0 0 1 0 0,1-1-1 0 0,-1 1 1 0 0,1 0-1 0 0,-1 0 0 0 0,1 0 1 0 0,-1 0-1 0 0,1-1 1 0 0,0 1-1 0 0,-1 0 1 0 0,1 0-1 0 0,0 0 0 0 0,0 0 1 0 0,0 0-1 0 0,-1 0 1 0 0,1 0-1 0 0,0 0 0 0 0,0 0 1 0 0,1 0-1 0 0,-1 0 1 0 0,0 0-1 0 0,0 0 0 0 0,0-1 1 0 0,1 1-1 0 0,-1 0 1 0 0,0 0-1 0 0,1 0 0 0 0,-1 0 1 0 0,1 0-1 0 0,-1-1 1 0 0,1 1-1 0 0,-1 0-28 0 0,35 57-958 0 0,-33-56 657 0 0,21 20-882 0 0,-6-15-4454 0 0,-17-7 4290 0 0,0 0 103 0 0</inkml:trace>
  <inkml:trace contextRef="#ctx0" brushRef="#br0" timeOffset="-70448.793">4798 338 2320 0 0,'0'-6'1328'0'0,"-3"-1"-244"0"0,3 4-119 0 0,0-2-233 0 0,-4-1-188 0 0,4 2-136 0 0,0 1-244 0 0,0-2-136 0 0,-1 1-184 0 0,1 2 16 0 0,1 2-184 0 0,1 0-76 0 0,3 0-228 0 0,-4 3-549 0 0,3 2-19 0 0,-1-1-56 0 0</inkml:trace>
  <inkml:trace contextRef="#ctx0" brushRef="#br0" timeOffset="-70152.37">4924 671 2188 0 0,'13'-9'277'0'0,"0"0"0"0"0,0 0-1 0 0,1 2 1 0 0,0 0 0 0 0,1 0 0 0 0,0 1-1 0 0,0 1 1 0 0,0 0 0 0 0,0 1 0 0 0,1 1-1 0 0,-1 0 1 0 0,1 1 0 0 0,0 1-1 0 0,0 1 1 0 0,0 0 0 0 0,0 1-277 0 0,-3-1 81 0 0,0 0 0 0 0,0 1-1 0 0,0 1 1 0 0,0 0 0 0 0,-1 1 0 0 0,1 0 0 0 0,-1 1 0 0 0,1 1-1 0 0,-1-1 1 0 0,-1 2 0 0 0,1 0 0 0 0,-1 0 0 0 0,0 1-1 0 0,0 1 1 0 0,-1 0 0 0 0,0 0 0 0 0,0 1 0 0 0,0 0-81 0 0,-9-6 41 0 0,1-1 1 0 0,-1 0 0 0 0,0 1 0 0 0,0-1-1 0 0,0 1 1 0 0,0-1 0 0 0,0 1-1 0 0,-1-1 1 0 0,1 1 0 0 0,-1 0 0 0 0,0-1-1 0 0,1 1 1 0 0,-1 0 0 0 0,0-1-1 0 0,-1 1 1 0 0,1 0 0 0 0,0-1 0 0 0,-1 1-1 0 0,0 0 1 0 0,1-1 0 0 0,-1 1 0 0 0,0-1-1 0 0,0 1 1 0 0,0-1 0 0 0,-1 0-1 0 0,1 1 1 0 0,-1-1 0 0 0,1 0 0 0 0,-1 0-1 0 0,0 0 1 0 0,0 0 0 0 0,0 0-1 0 0,0 0 1 0 0,0-1 0 0 0,0 1 0 0 0,0-1-1 0 0,0 1 1 0 0,-1-1 0 0 0,1 0-1 0 0,-1 0 1 0 0,1 0 0 0 0,-1 0 0 0 0,1 0-1 0 0,-1-1 1 0 0,0 1-42 0 0,-121 26-1124 0 0,118-26 789 0 0,0-1 1 0 0,0 0-1 0 0,0 0 0 0 0,1 0 0 0 0,-1-1 1 0 0,0 0-1 0 0,0 0 0 0 0,1 0 0 0 0,-1-1 0 0 0,0 0 1 0 0,1 0-1 0 0,0 0 0 0 0,-1-1 0 0 0,1 1 1 0 0,0-1-1 0 0,1-1 0 0 0,-1 1 0 0 0,0-1 1 0 0,0 0 334 0 0,-3-10-1160 0 0</inkml:trace>
  <inkml:trace contextRef="#ctx0" brushRef="#br0" timeOffset="-75759.201">47 620 1792 0 0,'0'0'563'0'0,"0"0"-50"0"0,0 0-20 0 0,0 0-56 0 0,0 0 29 0 0,0 0-79 0 0,0 0-76 0 0,0 0-15 0 0,0 0 39 0 0,0 0-11 0 0,8 4 674 0 0,-18 99 1489 0 0,5-64-2391 0 0,2 1 1 0 0,2 0 0 0 0,2 0 0 0 0,1 0 0 0 0,2-1 0 0 0,4 14-97 0 0,21 100 166 0 0,-24-104-1453 0 0,-39-55-2618 0 0,0-17 1420 0 0,18 9 1253 0 0</inkml:trace>
  <inkml:trace contextRef="#ctx0" brushRef="#br0" timeOffset="-75475.874">17 700 904 0 0,'-1'-1'106'0'0,"1"1"1"0"0,-1-1-1 0 0,1 0 0 0 0,0 0 0 0 0,-1 1 1 0 0,1-1-1 0 0,0 0 0 0 0,0 0 0 0 0,0 1 0 0 0,-1-1 1 0 0,1 0-1 0 0,0 0 0 0 0,0 1 0 0 0,0-1 1 0 0,0 0-1 0 0,0 0 0 0 0,1 0 0 0 0,-1 1 1 0 0,0-1-1 0 0,0 0 0 0 0,0 0 0 0 0,1 1 1 0 0,-1-1-1 0 0,0 0 0 0 0,1 1 0 0 0,-1-1 0 0 0,0 0 1 0 0,1 1-1 0 0,-1-1 0 0 0,1 0 0 0 0,-1 1 1 0 0,1-1-1 0 0,0 1 0 0 0,-1-1 0 0 0,1 1 1 0 0,-1-1-1 0 0,1 1 0 0 0,0 0 0 0 0,-1-1 1 0 0,1 1-1 0 0,0 0 0 0 0,0-1 0 0 0,-1 1 0 0 0,1 0 1 0 0,0 0-1 0 0,0 0 0 0 0,-1 0 0 0 0,1-1 1 0 0,0 1-1 0 0,0 0 0 0 0,0 0 0 0 0,-1 1 1 0 0,1-1-1 0 0,0 0 0 0 0,0 0 0 0 0,-1 0 1 0 0,2 1-107 0 0,39 34 745 0 0,-20-15-402 0 0,178 120 817 0 0,-183-132-1327 0 0,-1 1 0 0 0,1 1 0 0 0,-1 1 1 0 0,-1 0-1 0 0,0 0 0 0 0,-1 1 0 0 0,0 1 1 0 0,0 1-1 0 0,-2-1 0 0 0,0 2 0 0 0,1 2 167 0 0,-11-16-1014 0 0,-39 17-2792 0 0,22-18 2565 0 0</inkml:trace>
  <inkml:trace contextRef="#ctx0" brushRef="#br0" timeOffset="-75198.583">418 640 1036 0 0,'2'-3'373'0'0,"12"-20"4256"0"0,-9 38-1897 0 0,-16 150-1691 0 0,30 35-1298 0 0,-16-158-2120 0 0,-3-41 1121 0 0,0-1-79 0 0,0 0 61 0 0,0 0 118 0 0</inkml:trace>
  <inkml:trace contextRef="#ctx0" brushRef="#br0" timeOffset="-74806.435">647 842 2012 0 0,'-11'13'3087'0'0,"-2"21"-2560"0"0,11-31-262 0 0,-23 116 2160 0 0,28-116-2395 0 0,-1 1 0 0 0,1-1 1 0 0,0 0-1 0 0,1 0 0 0 0,-1 0 0 0 0,0 0 0 0 0,1 0 0 0 0,0-1 1 0 0,-1 1-1 0 0,1-1 0 0 0,0 0 0 0 0,0-1 0 0 0,1 1 0 0 0,-1-1 1 0 0,0 1-1 0 0,0-1 0 0 0,1 0 0 0 0,-1-1 0 0 0,1 1 0 0 0,-1-1 1 0 0,0 0-1 0 0,1 0 0 0 0,-1 0 0 0 0,1-1 0 0 0,-1 1 0 0 0,1-1 1 0 0,-1 0-1 0 0,0 0 0 0 0,1-1-30 0 0,-5 2 1 0 0,7-1 18 0 0,-1-1 1 0 0,0 0-1 0 0,1 0 0 0 0,-1 0 1 0 0,0-1-1 0 0,-1 0 1 0 0,1 0-1 0 0,0 0 1 0 0,-1-1-1 0 0,0 0 1 0 0,1 0-1 0 0,-2 0 1 0 0,1-1-1 0 0,0 1 1 0 0,1-3-20 0 0,-6 6 60 0 0,-3-3-46 0 0,-3-2-19 0 0,0 1-1 0 0,0-1 1 0 0,0 2 0 0 0,-1-1-1 0 0,0 1 1 0 0,0 0-1 0 0,0 0 1 0 0,0 0 0 0 0,0 1-1 0 0,-1 0 1 0 0,0 1-1 0 0,1 0 1 0 0,-1 0 0 0 0,0 1-1 0 0,0 0 1 0 0,0 0-1 0 0,-6 0 6 0 0,-59-14-925 0 0,59-9-4175 0 0,14 24 3911 0 0</inkml:trace>
  <inkml:trace contextRef="#ctx0" brushRef="#br0" timeOffset="-74525.561">886 655 2164 0 0,'2'-20'7277'0'0,"-7"41"-5323"0"0,16 124-1218 0 0,3 107-4247 0 0,-14-246 3145 0 0,-30 47-5299 0 0,22-47 4448 0 0</inkml:trace>
  <inkml:trace contextRef="#ctx0" brushRef="#br0" timeOffset="-74277.081">734 911 936 0 0,'2'-4'7291'0'0,"42"-14"-6300"0"0,52-10-284 0 0,66-16-5432 0 0,-128 34 2250 0 0,-22 9 1326 0 0</inkml:trace>
  <inkml:trace contextRef="#ctx0" brushRef="#br0" timeOffset="-73916.596">1092 913 1404 0 0,'19'2'4019'0'0,"18"-14"-3479"0"0,-29 8-155 0 0,176-78 530 0 0,-185 80-925 0 0,0 1 0 0 0,-1-1-1 0 0,1 1 1 0 0,0-1 0 0 0,0 1-1 0 0,-1-1 1 0 0,1 1 0 0 0,-1 0-1 0 0,1 0 1 0 0,-1 0 0 0 0,0 0-1 0 0,1 0 1 0 0,-1 0 0 0 0,0 0-1 0 0,0 0 1 0 0,0 1-1 0 0,0-1 1 0 0,1 1 0 0 0,-1-1-1 0 0,0 1 1 0 0,0 0 0 0 0,0 0-1 0 0,0 0 1 0 0,0 0 0 0 0,0 0-1 0 0,0 0 1 0 0,0 0 0 0 0,0 1-1 0 0,0-1 1 0 0,0 1 0 0 0,0-1 10 0 0,-144 13 1074 0 0,119-7-845 0 0,16-4-130 0 0,0-1-1 0 0,0 2 1 0 0,1-1 0 0 0,-1 1-1 0 0,1 1 1 0 0,0 0-1 0 0,0 1 1 0 0,0 0-1 0 0,0 0 1 0 0,1 1 0 0 0,0 0-1 0 0,0 0 1 0 0,1 1-1 0 0,0 1 1 0 0,-5 4-99 0 0,12-9 22 0 0,-1 0 1 0 0,1 0-1 0 0,0 0 1 0 0,0 0-1 0 0,0 0 1 0 0,1 0-1 0 0,-1 0 1 0 0,1 0-1 0 0,0 0 1 0 0,-1 0-1 0 0,1 0 1 0 0,1 0-1 0 0,-1 0 1 0 0,0 0-1 0 0,1 0 1 0 0,0 0-1 0 0,-1 0 1 0 0,1 0-1 0 0,1 0 0 0 0,-1 0 1 0 0,0 0-1 0 0,1 0 1 0 0,-1-1-1 0 0,1 1 1 0 0,0-1-1 0 0,-1 1 1 0 0,1-1-1 0 0,1 0 1 0 0,-1 1-1 0 0,0-1 1 0 0,0 0-1 0 0,1 0 1 0 0,-1-1-1 0 0,1 1 1 0 0,0-1-1 0 0,0 1 1 0 0,-1-1-1 0 0,4 1-22 0 0,114 43-213 0 0,-83-39-934 0 0,0-2-1 0 0,1-2 0 0 0,0-1 1 0 0,0-2-1 0 0,-1-1 1 0 0,1-2-1 0 0,20-6 1148 0 0,-26 3-1305 0 0</inkml:trace>
  <inkml:trace contextRef="#ctx0" brushRef="#br0" timeOffset="-73634.898">1738 613 928 0 0,'17'-3'5706'0'0,"-5"24"-3299"0"0,-9-10-2371 0 0,53 227 1637 0 0,-47-194-2046 0 0,6 36-283 0 0,-11-27-5087 0 0,-7-49 4477 0 0,-12 10-86 0 0</inkml:trace>
  <inkml:trace contextRef="#ctx0" brushRef="#br0" timeOffset="-72494.622">1660 868 1216 0 0,'5'-22'7673'0'0,"52"1"-7794"0"0,-48 18 613 0 0,251-86-1645 0 0,-247 56 4072 0 0,-13 31-2780 0 0,0 2-9 0 0,-3-19 343 0 0,3 30-429 0 0,3 426 191 0 0,-3-435-298 0 0,9-3-799 0 0,10-80-308 0 0,36-81-8 0 0,-29 173 1084 0 0,3 16 150 0 0,-23-20-43 0 0,1 1-1 0 0,0-2 1 0 0,0 1-1 0 0,0-1 0 0 0,1 0 1 0 0,0 0-1 0 0,0-1 0 0 0,1 0 1 0 0,-1-1-1 0 0,1 0 0 0 0,0 0 1 0 0,0-1-1 0 0,0 0 0 0 0,1 0 1 0 0,-1-1-1 0 0,1-1 0 0 0,-1 1 1 0 0,7-1-13 0 0,-5-2 6 0 0,-1 0-1 0 0,0 0 1 0 0,1-1 0 0 0,-1-1 0 0 0,0 0 0 0 0,0 0-1 0 0,-1-1 1 0 0,1 0 0 0 0,-1-1 0 0 0,0 0 0 0 0,0 0-1 0 0,0-1 1 0 0,-1 0 0 0 0,0 0 0 0 0,0-1 0 0 0,0 0-1 0 0,-1-1 1 0 0,0 0 0 0 0,-1 0 0 0 0,0 0 0 0 0,0-1-1 0 0,0 1 1 0 0,2-9-6 0 0,-8 16 33 0 0,-1 0 0 0 0,0 0 0 0 0,0 0 1 0 0,0 1-1 0 0,0-1 0 0 0,0 0 0 0 0,0 0 0 0 0,0 1 0 0 0,0-1 0 0 0,0 0 0 0 0,0 1 0 0 0,-1 0 0 0 0,1-1 0 0 0,0 1 1 0 0,0-1-1 0 0,0 1 0 0 0,-1 0 0 0 0,1 0 0 0 0,0 0 0 0 0,0 0 0 0 0,-1 0 0 0 0,1 0 0 0 0,0 0 0 0 0,0 0 0 0 0,-1 0 1 0 0,1 1-1 0 0,0-1 0 0 0,0 0 0 0 0,0 1 0 0 0,-1-1 0 0 0,1 1 0 0 0,0-1 0 0 0,0 1 0 0 0,0 0 0 0 0,0 0 1 0 0,0-1-1 0 0,0 1 0 0 0,0 0 0 0 0,0 0 0 0 0,1 0 0 0 0,-1 0-33 0 0,-6 2 50 0 0,0 0 1 0 0,1 1-1 0 0,0 0 1 0 0,0 0-1 0 0,0 0 1 0 0,0 1-1 0 0,0 0 1 0 0,1 0-1 0 0,0 0 1 0 0,0 1-1 0 0,1 0 1 0 0,-1 0-1 0 0,1 0 1 0 0,0 0-1 0 0,1 0 1 0 0,0 1-1 0 0,0 0 1 0 0,0 0-1 0 0,0 1-50 0 0,3-7 51 0 0,3 8 102 0 0,2-7-147 0 0,0 0 1 0 0,-1-1-1 0 0,1 0 1 0 0,0 0-1 0 0,0 0 1 0 0,0-1-1 0 0,0 1 1 0 0,-1-1-1 0 0,1-1 1 0 0,0 1-1 0 0,0 0 1 0 0,0-1-1 0 0,0 0 1 0 0,-1 0-1 0 0,1-1 1 0 0,0 1-1 0 0,-1-1 1 0 0,1 0-1 0 0,-1 0 1 0 0,0-1-1 0 0,1 1 1 0 0,-1-1-1 0 0,0 0 1 0 0,-1 0-1 0 0,4-3-6 0 0,48-22 203 0 0,-54 27-169 0 0,-1 1-4 0 0,-1 49 43 0 0,0-46-89 0 0,0 0-1 0 0,1 0 1 0 0,-1 0-1 0 0,1 0 1 0 0,-1 0-1 0 0,1 0 1 0 0,0 0-1 0 0,0 0 1 0 0,1 0-1 0 0,-1 0 1 0 0,0 0-1 0 0,1 0 1 0 0,0 0-1 0 0,0 0 0 0 0,0 0 1 0 0,0 0-1 0 0,0-1 1 0 0,1 1-1 0 0,-1 0 1 0 0,1-1-1 0 0,0 1 1 0 0,-1-1-1 0 0,1 1 1 0 0,0-1-1 0 0,1 0 1 0 0,-1 0-1 0 0,0 0 1 0 0,1 0-1 0 0,-1 0 0 0 0,1-1 1 0 0,-1 1-1 0 0,1-1 1 0 0,0 1-1 0 0,0-1 1 0 0,0 0-1 0 0,-1 0 1 0 0,1 0-1 0 0,0-1 1 0 0,0 1-1 0 0,0-1 1 0 0,0 0-1 0 0,1 1 1 0 0,-1-1-1 0 0,0 0 1 0 0,0-1-1 0 0,0 1 0 0 0,0-1 1 0 0,0 1-1 0 0,1-2 17 0 0,15-10-13 0 0,-1 0-1 0 0,-1-2 0 0 0,0 0 0 0 0,0-1 0 0 0,-2-1 0 0 0,0 0 0 0 0,-1-1 1 0 0,-1-1-1 0 0,0 0 0 0 0,-1-1 0 0 0,-1 0 0 0 0,-1 0 0 0 0,-1-1 1 0 0,-1-1-1 0 0,0 0 0 0 0,-2 0 0 0 0,0 0 0 0 0,-1-1 0 0 0,-1 1 1 0 0,-2-1-1 0 0,0 0 0 0 0,-1 0 0 0 0,-1-1 0 0 0,-1 1 0 0 0,-3-10 14 0 0,5 25 175 0 0,-1 1-1 0 0,-1-1 1 0 0,1 1 0 0 0,-1 0-1 0 0,0-1 1 0 0,0 1-1 0 0,-1 0 1 0 0,0 0-1 0 0,0 0 1 0 0,-1 0 0 0 0,1 0-1 0 0,-1 0 1 0 0,-1 1-1 0 0,1-1 1 0 0,-1 1-1 0 0,0 0 1 0 0,-2-2-175 0 0,-4 34 747 0 0,7-2-718 0 0,1 0 1 0 0,0 0 0 0 0,2 0-1 0 0,1 1 1 0 0,1-1-1 0 0,1 0 1 0 0,2 0 0 0 0,0-1-1 0 0,1 1 1 0 0,2-1-1 0 0,6 15-29 0 0,32 163-4832 0 0,-44-197 4489 0 0,-2 1 0 0 0,1 0 0 0 0,0 0 0 0 0,-1-1 0 0 0,0 1 0 0 0,-1 0-1 0 0,1 0 1 0 0,-1-1 0 0 0,0 1 0 0 0,-1 0 0 0 0,1-1 0 0 0,-1 1 0 0 0,0-1 0 0 0,-1 0 0 0 0,1 1 0 0 0,-1-1 0 0 0,0 0 0 0 0,0 0 0 0 0,0-1 0 0 0,-1 1 0 0 0,0 0 343 0 0,-11 7-1302 0 0</inkml:trace>
  <inkml:trace contextRef="#ctx0" brushRef="#br0" timeOffset="-72226.196">2700 976 2048 0 0,'2'-8'375'0'0,"1"0"0"0"0,0 0 0 0 0,0 0 0 0 0,1 0-1 0 0,0 0 1 0 0,0 1 0 0 0,1 0 0 0 0,0 0 0 0 0,0 0 0 0 0,1 1-1 0 0,-1 0 1 0 0,2 0 0 0 0,-1 0 0 0 0,0 0 0 0 0,1 1 0 0 0,0 0-1 0 0,1 1 1 0 0,-1 0 0 0 0,1 0 0 0 0,5-2-375 0 0,168-36-1690 0 0,-95 28-3485 0 0,-82 13 3899 0 0</inkml:trace>
  <inkml:trace contextRef="#ctx0" brushRef="#br0" timeOffset="-69296.85">6097 385 1368 0 0,'0'0'742'0'0,"3"-13"770"0"0,-1 12-1207 0 0,4-3 2586 0 0,-19 4-2718 0 0,-1 0 1 0 0,1 0-1 0 0,-1 2 1 0 0,1 0-1 0 0,0 0 1 0 0,0 1-1 0 0,0 1 1 0 0,0 0-1 0 0,0 0 1 0 0,1 2-1 0 0,0-1 1 0 0,0 2-1 0 0,0 0 0 0 0,1 0 1 0 0,0 1-1 0 0,0 0 1 0 0,-9 10-174 0 0,13-14 60 0 0,0 1 1 0 0,0 0-1 0 0,0 1 1 0 0,1-1-1 0 0,0 1 1 0 0,0 1-1 0 0,0-1 1 0 0,1 1-1 0 0,0 0 1 0 0,0 0-1 0 0,0 0 1 0 0,1 1-1 0 0,1 0 1 0 0,-1 0-1 0 0,1 0 1 0 0,0 0-1 0 0,1 0 1 0 0,0 0 0 0 0,0 1-1 0 0,1 3-60 0 0,1-8-17 0 0,1 0 0 0 0,0 0-1 0 0,1-1 1 0 0,-1 1 0 0 0,0 0 0 0 0,1 0 0 0 0,0-1-1 0 0,0 1 1 0 0,0-1 0 0 0,0 0 0 0 0,1 1 0 0 0,-1-1-1 0 0,1 0 1 0 0,0 0 0 0 0,0-1 0 0 0,0 1 0 0 0,0-1-1 0 0,1 1 1 0 0,-1-1 0 0 0,0 0 0 0 0,1 0 0 0 0,0-1-1 0 0,-1 1 1 0 0,1-1 0 0 0,0 1 0 0 0,0-1 0 0 0,0-1-1 0 0,0 1 1 0 0,0 0 0 0 0,0-1 0 0 0,2 0 17 0 0,83 8-3409 0 0,34-36-594 0 0,-92 16 2779 0 0</inkml:trace>
  <inkml:trace contextRef="#ctx0" brushRef="#br0" timeOffset="-67601.987">7838 115 904 0 0,'2'-3'1604'0'0,"-1"-3"-276"0"0,2 4-248 0 0,-3-1-291 0 0,2 2-105 0 0,0-1-128 0 0,-1 2-172 0 0,2 0-128 0 0,-3 2-64 0 0,4 1-132 0 0,-1-2-232 0 0,2 4 12 0 0,-1-1-408 0 0,8 8-712 0 0,4 3-121 0 0,-4-1 153 0 0,-2 4-24 0 0</inkml:trace>
  <inkml:trace contextRef="#ctx0" brushRef="#br0" timeOffset="-67805.078">7843 335 2860 0 0,'28'14'7219'0'0,"-5"41"-5522"0"0,-23-54-1663 0 0,19 83 1266 0 0,-14-26-6661 0 0,-37-62 202 0 0,19-10 3905 0 0</inkml:trace>
  <inkml:trace contextRef="#ctx0" brushRef="#br0" timeOffset="-67448.068">7977 424 1468 0 0,'104'-51'4303'0'0,"-86"44"-4059"0"0,0 1 0 0 0,1 1 1 0 0,0 0-1 0 0,-1 2 0 0 0,1 0 0 0 0,1 1 0 0 0,-1 1 0 0 0,0 1 0 0 0,6 1-244 0 0,-18 0 43 0 0,0-1 0 0 0,-1 1 0 0 0,1 1 0 0 0,-1-1 0 0 0,1 1-1 0 0,-1 0 1 0 0,0 1 0 0 0,0-1 0 0 0,0 1 0 0 0,0 1 0 0 0,0-1-1 0 0,-1 1 1 0 0,1 0 0 0 0,-1 0 0 0 0,0 0 0 0 0,0 1 0 0 0,-1 0-1 0 0,1 0 1 0 0,-1 0 0 0 0,0 1 0 0 0,0-1 0 0 0,-1 1 0 0 0,0 0-1 0 0,0 0 1 0 0,0 0 0 0 0,-1 0 0 0 0,2 5-43 0 0,-3-3 54 0 0,0 0 0 0 0,0 0 1 0 0,-1 0-1 0 0,0 0 0 0 0,0-1 0 0 0,-1 1 1 0 0,0 0-1 0 0,0 0 0 0 0,-1 0 0 0 0,0-1 1 0 0,0 1-1 0 0,-1-1 0 0 0,0 0 1 0 0,0 1-1 0 0,-1-1 0 0 0,0-1 0 0 0,0 1 1 0 0,0 0-1 0 0,-1-1 0 0 0,0 0 0 0 0,-1 0 1 0 0,1-1-1 0 0,-1 1 0 0 0,0-1 0 0 0,0 0 1 0 0,-2 0-55 0 0,-78 24-3995 0 0,41-59 62 0 0,34 15 2729 0 0</inkml:trace>
  <inkml:trace contextRef="#ctx0" brushRef="#br0" timeOffset="-69028.003">6395 397 1844 0 0,'22'-11'8086'0'0,"-14"57"-6736"0"0,-6-27-1219 0 0,24 91 710 0 0,2 10-4178 0 0,-28-119 2954 0 0,0 4-680 0 0,-1-3-2990 0 0,-6-2 2861 0 0</inkml:trace>
  <inkml:trace contextRef="#ctx0" brushRef="#br0" timeOffset="-68760.896">6446 292 2212 0 0,'10'-2'155'0'0,"1"0"-1"0"0,-1 1 1 0 0,0 0-1 0 0,1 1 1 0 0,-1 0-1 0 0,1 1 1 0 0,-1 0 0 0 0,0 0-1 0 0,1 1 1 0 0,-1 1-1 0 0,0 0 1 0 0,0 0-1 0 0,0 1 1 0 0,-1 0-1 0 0,1 0 1 0 0,-1 1-1 0 0,0 1 1 0 0,0 0-1 0 0,-1 0 1 0 0,0 0 0 0 0,0 1-1 0 0,0 0 1 0 0,-1 1-1 0 0,0 0 1 0 0,0 0-1 0 0,-1 0 1 0 0,0 1-1 0 0,-1 0 1 0 0,0 0-1 0 0,0 0 1 0 0,-1 1 0 0 0,0 0-1 0 0,-1-1 1 0 0,0 2-1 0 0,0-1 1 0 0,-1 0-1 0 0,0 0 1 0 0,-1 7-155 0 0,-3-3 122 0 0,0 0 1 0 0,-2 0-1 0 0,0 0 1 0 0,0 0 0 0 0,-1-1-1 0 0,-1 0 1 0 0,0 0-1 0 0,-1 0 1 0 0,0-1-1 0 0,-1 1 1 0 0,-1-2 0 0 0,1 1-1 0 0,-2-2 1 0 0,0 1-1 0 0,0-1 1 0 0,-1 0-1 0 0,0-1 1 0 0,0-1 0 0 0,-1 1-1 0 0,-1-2 1 0 0,1 0-1 0 0,-1 0 1 0 0,0-1-1 0 0,0-1 1 0 0,-12 3-123 0 0,23-6-120 0 0,0-1 0 0 0,1 0 1 0 0,-1 0-1 0 0,0 0 0 0 0,0-1 0 0 0,1 1 0 0 0,-1 0 0 0 0,0-1 1 0 0,0 1-1 0 0,0-1 0 0 0,0 1 0 0 0,0-1 0 0 0,0 0 1 0 0,0 0-1 0 0,0 0 0 0 0,0 0 0 0 0,0 0 0 0 0,0-1 0 0 0,0 1 1 0 0,0 0-1 0 0,0-1 0 0 0,0 0 0 0 0,0 1 0 0 0,0-1 1 0 0,1 0-1 0 0,-1 0 0 0 0,0 0 0 0 0,0 0 0 0 0,1 0 0 0 0,-1 0 1 0 0,1-1-1 0 0,-1 1 0 0 0,1-1 0 0 0,0 1 0 0 0,-1-1 0 0 0,1 1 1 0 0,0-1-1 0 0,0 0 0 0 0,0 1 0 0 0,0-1 0 0 0,0 0 1 0 0,0 0-1 0 0,1 0 0 0 0,-1 0 0 0 0,1 0 0 0 0,-1 1 0 0 0,1-1 1 0 0,0 0-1 0 0,0 0 0 0 0,0 0 0 0 0,0 0 0 0 0,0 0 1 0 0,0 0-1 0 0,0 0 0 0 0,1 0 0 0 0,-1 0 0 0 0,1 0 0 0 0,-1 0 1 0 0,1 0-1 0 0,0 0 0 0 0,0 0 0 0 0,-1 1 0 0 0,1-1 120 0 0,14-31-1208 0 0</inkml:trace>
  <inkml:trace contextRef="#ctx0" brushRef="#br0" timeOffset="-68528.583">6936 337 1700 0 0,'13'14'3905'0'0,"1"14"-2184"0"0,3 27-711 0 0,17 66 1088 0 0,-24-38-6455 0 0,-29-69 1801 0 0,9-13 1343 0 0</inkml:trace>
  <inkml:trace contextRef="#ctx0" brushRef="#br0" timeOffset="-68279.152">6968 251 2448 0 0,'8'-11'377'0'0,"2"1"1"0"0,-1 0-1 0 0,1 1 0 0 0,1 0 0 0 0,0 0 0 0 0,0 1 0 0 0,0 0 0 0 0,1 1 1 0 0,1 0-1 0 0,-1 1 0 0 0,1 1 0 0 0,0 0 0 0 0,0 0 0 0 0,0 2 1 0 0,1-1-1 0 0,-1 2 0 0 0,1 0 0 0 0,0 0 0 0 0,11 1-377 0 0,58 30-123 0 0,-82-28 4 0 0,1 0 0 0 0,-1 0 0 0 0,0 0 0 0 0,1 0 1 0 0,-1 0-1 0 0,0 1 0 0 0,0-1 0 0 0,0 1 0 0 0,0-1 0 0 0,0 1 0 0 0,0-1 1 0 0,0 1-1 0 0,-1-1 0 0 0,1 1 0 0 0,-1 0 0 0 0,1-1 0 0 0,-1 1 0 0 0,1 0 0 0 0,-1-1 1 0 0,0 1-1 0 0,0 0 0 0 0,0 0 0 0 0,0-1 0 0 0,0 1 0 0 0,0 0 0 0 0,0 0 1 0 0,-1-1-1 0 0,1 1 0 0 0,-1 0 0 0 0,1-1 0 0 0,-1 1 0 0 0,0 1 119 0 0,-50 59-3185 0 0,30-49 1923 0 0</inkml:trace>
  <inkml:trace contextRef="#ctx0" brushRef="#br0" timeOffset="-68089.427">7001 443 2000 0 0,'80'-1'6373'0'0,"1"-3"-4433"0"0,86-1-2789 0 0,-13 5-5497 0 0,-127 0 5228 0 0</inkml:trace>
  <inkml:trace contextRef="#ctx0" brushRef="#br0" timeOffset="-66825.902">9115 287 976 0 0,'1'0'123'0'0,"0"0"0"0"0,1 0 0 0 0,-1 0 0 0 0,0 0 0 0 0,0 0-1 0 0,0 0 1 0 0,0 0 0 0 0,1-1 0 0 0,-1 1 0 0 0,0-1 0 0 0,0 1 0 0 0,0-1 0 0 0,0 1 0 0 0,0-1-1 0 0,0 1 1 0 0,0-1 0 0 0,0 0 0 0 0,0 0 0 0 0,0 1 0 0 0,0-1 0 0 0,-1 0 0 0 0,1 0 0 0 0,0 0-1 0 0,-1 0 1 0 0,1 0 0 0 0,0 0 0 0 0,-1 0 0 0 0,1 0 0 0 0,-1 0 0 0 0,1 0 0 0 0,-1-1 0 0 0,0 1-1 0 0,0 0 1 0 0,1 0 0 0 0,-1 0 0 0 0,0 0 0 0 0,0-1 0 0 0,0 1 0 0 0,0 0 0 0 0,0 0 0 0 0,-1 0-1 0 0,1-1 1 0 0,0 1 0 0 0,0 0 0 0 0,-1 0 0 0 0,1 0 0 0 0,-1 0 0 0 0,1 0 0 0 0,-1 0 0 0 0,1 0-1 0 0,-1 0 1 0 0,0 0 0 0 0,1 0-123 0 0,-61-27 1593 0 0,50 26-1510 0 0,0 1 1 0 0,0 1-1 0 0,-1 0 1 0 0,1 1-1 0 0,0 0 1 0 0,0 1-1 0 0,1 0 1 0 0,-1 0 0 0 0,0 1-1 0 0,1 1 1 0 0,-1 0-1 0 0,1 0 1 0 0,0 1-1 0 0,0 0 1 0 0,1 1 0 0 0,0 0-1 0 0,0 0 1 0 0,0 1-1 0 0,1 0 1 0 0,-1 1-1 0 0,2 0 1 0 0,-1 0-1 0 0,1 1 1 0 0,1-1 0 0 0,0 2-1 0 0,0-1 1 0 0,0 1-1 0 0,1 0 1 0 0,1 0-1 0 0,0 0 1 0 0,0 0 0 0 0,1 1-1 0 0,-2 8-83 0 0,10-10-61 0 0,-1 0 0 0 0,1-1 0 0 0,1 0 1 0 0,0 0-1 0 0,0 0 0 0 0,0 0 0 0 0,1-1 0 0 0,0 0 0 0 0,0-1 0 0 0,1 0 0 0 0,0 0 0 0 0,0 0 1 0 0,1-1-1 0 0,-1 0 0 0 0,1-1 0 0 0,0 0 0 0 0,0 0 0 0 0,1-1 0 0 0,-1 0 0 0 0,1-1 0 0 0,-1 0 1 0 0,1 0-1 0 0,0-1 0 0 0,0 0 0 0 0,3-1 61 0 0,159 3-6895 0 0,-116-14 5489 0 0</inkml:trace>
  <inkml:trace contextRef="#ctx0" brushRef="#br0" timeOffset="-66203.81">9451 362 860 0 0,'0'-1'127'0'0,"0"-1"0"0"0,0 1 0 0 0,-1-1 0 0 0,1 0 0 0 0,0 1 0 0 0,-1-1 0 0 0,1 1 0 0 0,-1-1 0 0 0,1 1 1 0 0,-1 0-1 0 0,0-1 0 0 0,0 1 0 0 0,0 0 0 0 0,1-1 0 0 0,-1 1 0 0 0,-1 0 0 0 0,1 0 0 0 0,0 0 0 0 0,0 0 0 0 0,0 0 0 0 0,0 0 0 0 0,-1 0 0 0 0,1 0 0 0 0,0 0 0 0 0,-1 0 0 0 0,1 1 0 0 0,-1-1 0 0 0,1 1 0 0 0,-1-1 0 0 0,1 1 1 0 0,-1 0-1 0 0,1-1 0 0 0,-1 1 0 0 0,0 0 0 0 0,1 0 0 0 0,-1 0 0 0 0,1 0 0 0 0,-1 0 0 0 0,1 1 0 0 0,-1-1 0 0 0,0 0 0 0 0,1 1 0 0 0,-1-1 0 0 0,1 1 0 0 0,-1-1 0 0 0,1 1 0 0 0,0 0 0 0 0,-1 0 0 0 0,1 0 0 0 0,0 0 0 0 0,-2 1-127 0 0,-76 44 1074 0 0,70-39-945 0 0,1 1 0 0 0,1-1 0 0 0,0 2 0 0 0,0-1 0 0 0,0 1 0 0 0,1 0 0 0 0,0 0 0 0 0,1 0-1 0 0,0 1 1 0 0,0 0 0 0 0,1 0 0 0 0,1 0 0 0 0,0 1 0 0 0,0-1 0 0 0,1 1 0 0 0,-1 9-129 0 0,2-18 13 0 0,2 0 1 0 0,-1 0-1 0 0,0 0 1 0 0,0 0-1 0 0,0 0 1 0 0,1 0 0 0 0,-1 0-1 0 0,1 0 1 0 0,0 0-1 0 0,0 0 1 0 0,-1-1-1 0 0,1 1 1 0 0,0 0 0 0 0,0 0-1 0 0,1-1 1 0 0,-1 1-1 0 0,0-1 1 0 0,1 1-1 0 0,-1-1 1 0 0,0 1 0 0 0,1-1-1 0 0,0 0 1 0 0,-1 0-1 0 0,1 0 1 0 0,0 0-1 0 0,0 0 1 0 0,-1 0 0 0 0,1 0-1 0 0,0 0 1 0 0,0-1-1 0 0,0 1 1 0 0,0-1-1 0 0,0 1 1 0 0,0-1 0 0 0,0 0-1 0 0,0 0 1 0 0,0 0-1 0 0,0 0 1 0 0,0 0-1 0 0,0 0 1 0 0,0-1-1 0 0,1 1-13 0 0,84-25-199 0 0,-76 21 151 0 0,-1-1 1 0 0,0 0-1 0 0,0 0 1 0 0,-1-1-1 0 0,0-1 1 0 0,0 1-1 0 0,0-1 1 0 0,-1-1-1 0 0,0 0 1 0 0,0 0-1 0 0,-1-1 1 0 0,0 0-1 0 0,0 0 1 0 0,-1 0-1 0 0,-1-1 1 0 0,1 0-1 0 0,-2 0 1 0 0,1 0-1 0 0,-1-1 1 0 0,1-7 47 0 0,-4 17-4 0 0,0 0 1 0 0,0 0 0 0 0,0 0 0 0 0,1 0-1 0 0,-1 0 1 0 0,0 0 0 0 0,0 0 0 0 0,1 1 0 0 0,-1-1-1 0 0,0 0 1 0 0,1 1 0 0 0,-1-1 0 0 0,1 1-1 0 0,-1-1 1 0 0,1 1 0 0 0,-1 0 0 0 0,1-1 0 0 0,-1 1-1 0 0,1 0 1 0 0,-1 0 0 0 0,1 0 0 0 0,-1 1-1 0 0,1-1 1 0 0,-1 0 0 0 0,1 0 0 0 0,-1 1 0 0 0,1-1-1 0 0,-1 1 1 0 0,0-1 0 0 0,1 1 0 0 0,-1 0-1 0 0,0-1 1 0 0,1 1 0 0 0,-1 0 0 0 0,0 0-1 0 0,0 0 1 0 0,0 0 0 0 0,1 0 0 0 0,-1 0 0 0 0,0 0-1 0 0,-1 1 1 0 0,1-1 0 0 0,0 0 0 0 0,0 0-1 0 0,0 1 1 0 0,-1-1 0 0 0,1 1 0 0 0,-1-1 0 0 0,1 0-1 0 0,-1 1 1 0 0,1-1 0 0 0,-1 1 0 0 0,0-1-1 0 0,0 1 1 0 0,0-1 0 0 0,0 1 0 0 0,0-1 0 0 0,0 1-1 0 0,0-1 1 0 0,0 1 0 0 0,-1 1 3 0 0,-16 42 697 0 0,33-86-651 0 0,-13 35-101 0 0,0-1-1 0 0,0 1 0 0 0,0 1 1 0 0,1-1-1 0 0,0 0 1 0 0,0 1-1 0 0,0 0 0 0 0,0 0 1 0 0,1 0-1 0 0,0 0 0 0 0,0 1 1 0 0,1 0-1 0 0,-1 0 1 0 0,1 0-1 0 0,0 1 0 0 0,0 0 1 0 0,0 0-1 0 0,0 0 0 0 0,0 1 1 0 0,1 0-1 0 0,2-1 56 0 0,90 83-285 0 0,11-14-593 0 0,13-71-4561 0 0,-103-4 4287 0 0</inkml:trace>
  <inkml:trace contextRef="#ctx0" brushRef="#br0" timeOffset="-65936.998">10174 1 904 0 0,'-6'33'6748'0'0,"-17"147"-4648"0"0,66 85-1612 0 0,-42-263-687 0 0,-1 1 1 0 0,1-1 0 0 0,-1 1 0 0 0,0-1 0 0 0,0 1 0 0 0,-1-1 0 0 0,1 1-1 0 0,0-1 1 0 0,-1 1 0 0 0,1-1 0 0 0,-1 1 0 0 0,0-1 0 0 0,0 0 0 0 0,0 1-1 0 0,0-1 1 0 0,0 0 0 0 0,-1 0 0 0 0,1 1 0 0 0,0-1 0 0 0,-1 0 0 0 0,0-1 0 0 0,0 1-1 0 0,1 0 1 0 0,-1 0 0 0 0,0-1 0 0 0,0 1 0 0 0,0-1 0 0 0,-1 1 0 0 0,1-1-1 0 0,0 0 1 0 0,-1 0 0 0 0,1 0 0 0 0,0 0 0 0 0,-1-1 0 0 0,1 1 0 0 0,-1-1-1 0 0,1 1 1 0 0,-1-1 198 0 0,-20 4-1178 0 0</inkml:trace>
  <inkml:trace contextRef="#ctx0" brushRef="#br0" timeOffset="-65656.744">9937 524 1648 0 0,'-1'-1'97'0'0,"0"1"0"0"0,0-1 0 0 0,0 0 0 0 0,0 0 0 0 0,0 0 0 0 0,0-1 0 0 0,0 1-1 0 0,0 0 1 0 0,0 0 0 0 0,0 0 0 0 0,0-1 0 0 0,1 1 0 0 0,-1 0 0 0 0,1-1 0 0 0,-1 1 0 0 0,1-1 0 0 0,-1 1 0 0 0,1-1 0 0 0,0 1-1 0 0,0-1 1 0 0,-1 1 0 0 0,1-1 0 0 0,0 1 0 0 0,1-1 0 0 0,-1 1 0 0 0,0-1 0 0 0,0 1 0 0 0,1-1 0 0 0,-1 1 0 0 0,0 0-1 0 0,1-1 1 0 0,0 1 0 0 0,-1 0 0 0 0,1-1 0 0 0,0 1 0 0 0,0 0 0 0 0,-1-1 0 0 0,1 1 0 0 0,0 0 0 0 0,0 0 0 0 0,0 0 0 0 0,1 0-1 0 0,-1 0 1 0 0,0 0 0 0 0,0 0 0 0 0,0 1 0 0 0,1-1 0 0 0,-1 0 0 0 0,2 0-97 0 0,68-43 1124 0 0,-35 32-775 0 0,1 1 1 0 0,0 1 0 0 0,1 2-1 0 0,0 2 1 0 0,0 1 0 0 0,0 3-1 0 0,36 1-349 0 0,-68 0 10 0 0,0 1-1 0 0,-1 0 1 0 0,1 1-1 0 0,0-1 0 0 0,-1 1 1 0 0,1 0-1 0 0,0 1 1 0 0,-1-1-1 0 0,0 1 1 0 0,1 0-1 0 0,-1 0 1 0 0,0 1-1 0 0,0 0 0 0 0,0 0 1 0 0,0 0-1 0 0,0 0 1 0 0,-1 1-1 0 0,0 0 1 0 0,1 0-1 0 0,-1 0 1 0 0,-1 0-1 0 0,1 0 0 0 0,-1 1 1 0 0,1 0-1 0 0,-1 0 1 0 0,-1 0-1 0 0,1 0 1 0 0,-1 0-1 0 0,0 0 1 0 0,0 1-1 0 0,0-1 0 0 0,-1 1 1 0 0,0 0-1 0 0,0-1 1 0 0,0 1-1 0 0,-1 3-9 0 0,-29-10-6698 0 0,18-14 5616 0 0</inkml:trace>
  <inkml:trace contextRef="#ctx0" brushRef="#br0" timeOffset="-65501.62">10342 91 2824 0 0,'-24'-28'5463'0'0,"29"22"-5578"0"0,19 8-3483 0 0,-14 0 2412 0 0,9 1 42 0 0</inkml:trace>
  <inkml:trace contextRef="#ctx0" brushRef="#br0" timeOffset="-65127.013">10483 161 2000 0 0,'47'103'3139'0'0,"-39"-89"-2702"0"0,0 0 1 0 0,-1 1-1 0 0,-1 0 1 0 0,0 0-1 0 0,0 0 1 0 0,-2 0-1 0 0,0 1 1 0 0,-1 0-1 0 0,-1 0 1 0 0,1 13-438 0 0,-4-24 121 0 0,0-1 1 0 0,0 1 0 0 0,0 0-1 0 0,-1-1 1 0 0,0 0 0 0 0,0 1-1 0 0,0-1 1 0 0,0 0 0 0 0,0 0-1 0 0,-1 0 1 0 0,0 0 0 0 0,0 0-1 0 0,0-1 1 0 0,-1 0 0 0 0,1 1-1 0 0,-1-1 1 0 0,1 0 0 0 0,-1-1-1 0 0,0 1 1 0 0,0-1 0 0 0,0 1-1 0 0,-3 0-121 0 0,6-3 206 0 0,1 0-18 0 0,1-47 20 0 0,5 31-290 0 0,0 1 1 0 0,1 0 0 0 0,0 0-1 0 0,1 0 1 0 0,1 1 0 0 0,0 1-1 0 0,1-1 1 0 0,0 1 0 0 0,1 1-1 0 0,1 0 1 0 0,0 1 0 0 0,1 0-1 0 0,0 1 1 0 0,2-1 81 0 0,21 26-321 0 0,12 76 656 0 0,-33-46-236 0 0,-13-41-192 0 0,-1 0 0 0 0,1 0-1 0 0,0 0 1 0 0,0 0-1 0 0,1 0 1 0 0,-1-1 0 0 0,1 1-1 0 0,0-1 1 0 0,0 1-1 0 0,0-1 1 0 0,1 0 0 0 0,-1 0-1 0 0,1-1 1 0 0,-1 1-1 0 0,1-1 1 0 0,0 1-1 0 0,0-1 1 0 0,0 0 0 0 0,0-1-1 0 0,1 1 94 0 0,-4-2-1079 0 0,25-14-4352 0 0,-13 0 4179 0 0</inkml:trace>
  <inkml:trace contextRef="#ctx0" brushRef="#br0" timeOffset="-64440.009">10931 224 2144 0 0,'15'-49'10481'0'0,"-17"38"-8805"0"0,1 31-1297 0 0,2 44-349 0 0,55 106 342 0 0,-53-164-420 0 0,1 1 0 0 0,-1-1 0 0 0,1 0 0 0 0,0 0 0 0 0,0 0 0 0 0,1 0 1 0 0,0-1-1 0 0,0 0 0 0 0,0 0 0 0 0,1 0 0 0 0,-1-1 0 0 0,1 1 0 0 0,0-2 0 0 0,0 1 0 0 0,1 0 0 0 0,-1-1 0 0 0,1 0 0 0 0,0-1 1 0 0,0 0-1 0 0,0 0 0 0 0,0 0 0 0 0,0-1 0 0 0,0 0 0 0 0,5 0 48 0 0,-7-1-54 0 0,0-1 0 0 0,0 0 0 0 0,0-1 1 0 0,0 1-1 0 0,-1-1 0 0 0,1 0 0 0 0,0 0 0 0 0,-1 0 0 0 0,1-1 1 0 0,-1 1-1 0 0,0-1 0 0 0,0 0 0 0 0,0-1 0 0 0,0 1 0 0 0,0-1 0 0 0,-1 1 1 0 0,0-1-1 0 0,0 0 0 0 0,0 0 0 0 0,0-1 0 0 0,0 1 0 0 0,-1 0 1 0 0,0-1-1 0 0,0 0 0 0 0,0 0 0 0 0,0 1 0 0 0,-1-1 0 0 0,1-4 54 0 0,20-145-349 0 0,-22 152 402 0 0,0-17 274 0 0,0 13-297 0 0,44 132 41 0 0,-44-125-82 0 0,46 98-531 0 0,-44-97 317 0 0,0 0 0 0 0,-1 0 0 0 0,2-1 1 0 0,-1 1-1 0 0,0 0 0 0 0,0-1 0 0 0,0 1 0 0 0,1-1 1 0 0,-1 0-1 0 0,1 0 0 0 0,-1 0 0 0 0,1 0 0 0 0,-1 0 1 0 0,1 0-1 0 0,0-1 0 0 0,-1 0 0 0 0,1 1 0 0 0,0-1 0 0 0,-1 0 1 0 0,1 0-1 0 0,0 0 0 0 0,0-1 0 0 0,-1 1 0 0 0,1 0 1 0 0,0-1-1 0 0,0 0 225 0 0,49-22-2504 0 0,-32 11 1498 0 0</inkml:trace>
  <inkml:trace contextRef="#ctx0" brushRef="#br0" timeOffset="-63629.663">11570 394 2480 0 0,'5'-5'286'0'0,"1"0"-1"0"0,0 0 0 0 0,-1-1 1 0 0,0 1-1 0 0,-1-1 0 0 0,1 0 1 0 0,-1-1-1 0 0,0 1 0 0 0,0-1 1 0 0,-1 0-1 0 0,0 1 1 0 0,0-2-1 0 0,-1 1 0 0 0,0 0 1 0 0,0 0-1 0 0,0-6-285 0 0,-2 12 445 0 0,-3-18 1155 0 0,2 18-1545 0 0,0-1 1 0 0,-1 0-1 0 0,1 1 0 0 0,-1-1 1 0 0,0 1-1 0 0,1 0 1 0 0,-1 0-1 0 0,0 0 0 0 0,0 0 1 0 0,0 0-1 0 0,0 0 1 0 0,0 0-1 0 0,0 0 0 0 0,0 1 1 0 0,0-1-1 0 0,0 1 0 0 0,0-1 1 0 0,0 1-1 0 0,0 0 1 0 0,0 0-1 0 0,-1 0 0 0 0,1 0 1 0 0,0 0-1 0 0,0 1 1 0 0,0-1-1 0 0,0 0 0 0 0,0 1 1 0 0,0 0-1 0 0,0-1 1 0 0,0 1-1 0 0,0 0 0 0 0,0 0 1 0 0,0 0-1 0 0,0 1 0 0 0,1-1 1 0 0,-1 0-1 0 0,0 1 1 0 0,1-1-1 0 0,-1 1 0 0 0,1-1 1 0 0,-1 1-1 0 0,1 0 1 0 0,-1 1-56 0 0,-52 83 612 0 0,40 13 22 0 0,15-98-647 0 0,1 0 0 0 0,-1 0 0 0 0,0 0 0 0 0,1 0 0 0 0,-1 0 0 0 0,1 0 0 0 0,-1 0 0 0 0,1 0 0 0 0,-1-1 0 0 0,1 1 0 0 0,-1-1 0 0 0,1 1 0 0 0,0-1 0 0 0,-1 0 0 0 0,1 1 0 0 0,0-1 0 0 0,-1 0 0 0 0,1 0 0 0 0,0 0 0 0 0,0 0-1 0 0,-1 0 1 0 0,1-1 0 0 0,0 1 0 0 0,-1-1 0 0 0,1 1 0 0 0,-1-1 0 0 0,1 1 0 0 0,0-1 0 0 0,-1 0 0 0 0,1 0 0 0 0,-1 1 0 0 0,0-1 0 0 0,1 0 0 0 0,-1-1 0 0 0,0 1 0 0 0,1 0 0 0 0,-1 0 0 0 0,0 0 0 0 0,0-1 0 0 0,0 1 0 0 0,0-1 0 0 0,0 1 0 0 0,-1-1 0 0 0,1 1 13 0 0,119-206-646 0 0,-117 208 649 0 0,-1-1 1 0 0,1 1-1 0 0,-1 0 1 0 0,0 0-1 0 0,0 1 1 0 0,1-1-1 0 0,-1 0 1 0 0,0 1-1 0 0,0-1 0 0 0,0 1 1 0 0,0 0-1 0 0,0 0 1 0 0,-1-1-1 0 0,1 1 1 0 0,0 0-1 0 0,-1 1 1 0 0,0-1-1 0 0,1 0 1 0 0,-1 0-1 0 0,0 1 1 0 0,0-1-1 0 0,0 0 1 0 0,0 1-1 0 0,-1-1 1 0 0,1 1-1 0 0,-1-1 1 0 0,1 1-1 0 0,-1-1 1 0 0,0 1-1 0 0,0 0 0 0 0,0-1 1 0 0,0 1-1 0 0,-1-1 1 0 0,1 1-1 0 0,-1-1 1 0 0,0 2-4 0 0,10 30 33 0 0,-7-31-34 0 0,-1 1-1 0 0,1-1 0 0 0,0 0 0 0 0,0 0 1 0 0,0-1-1 0 0,1 1 0 0 0,-1 0 1 0 0,0-1-1 0 0,1 1 0 0 0,0-1 0 0 0,-1 0 1 0 0,1 0-1 0 0,0 0 0 0 0,0 0 0 0 0,0-1 1 0 0,1 1-1 0 0,-1-1 0 0 0,0 0 1 0 0,1 0-1 0 0,-1 0 0 0 0,0 0 0 0 0,1 0 1 0 0,-1-1-1 0 0,1 1 0 0 0,-1-1 0 0 0,1 0 1 0 0,-1 0-1 0 0,1-1 0 0 0,-1 1 1 0 0,1-1-1 0 0,-1 0 0 0 0,1 1 0 0 0,-1-1 1 0 0,0-1-1 0 0,1 1 0 0 0,-1 0 0 0 0,1-2 3 0 0,119-69-345 0 0,-23-58 985 0 0,-78 288 408 0 0,18-67-709 0 0,-6-127-287 0 0,-24 22-35 0 0,1 1 0 0 0,1 1 0 0 0,0 0 1 0 0,0 0-1 0 0,1 1 0 0 0,1 1 0 0 0,0 0 0 0 0,0 1 1 0 0,1 1-1 0 0,0 0 0 0 0,0 1 0 0 0,1 0 0 0 0,0 2 1 0 0,0 0-1 0 0,0 0 0 0 0,1 2 0 0 0,0 0 0 0 0,14-1-18 0 0,-25 5 3 0 0,-1 1-1 0 0,0 0 0 0 0,0-1 1 0 0,0 2-1 0 0,-1-1 0 0 0,1 0 1 0 0,0 1-1 0 0,-1 0 0 0 0,0 0 1 0 0,0 0-1 0 0,0 1 0 0 0,0 0 1 0 0,0-1-1 0 0,0 1 0 0 0,-1 1 1 0 0,0-1-1 0 0,0 0 0 0 0,0 1 1 0 0,-1-1-1 0 0,1 1 0 0 0,-1 0 1 0 0,0 0-1 0 0,0 0 0 0 0,-1 0 1 0 0,1 0-1 0 0,-1 0 0 0 0,-1 1 1 0 0,1-1-1 0 0,-1 0 0 0 0,1 0 1 0 0,-1 1-1 0 0,-1-1 0 0 0,1 0 1 0 0,-1 1-1 0 0,0-1 0 0 0,0 0 1 0 0,-1 0-1 0 0,1 0 0 0 0,-1 0 1 0 0,0 0-1 0 0,-1 0 0 0 0,1-1 1 0 0,-1 1-1 0 0,0-1 0 0 0,0 1 1 0 0,-1 0-3 0 0,-57 53-2595 0 0,-58-11-5970 0 0,101-47 7344 0 0</inkml:trace>
  <inkml:trace contextRef="#ctx0" brushRef="#br0" timeOffset="-759.641">60 1525 944 0 0,'0'0'413'0'0,"0"0"28"0"0,0 0-24 0 0,-21 2 2024 0 0,2 7-2194 0 0,207-28 1251 0 0,67 12-1078 0 0,-120 25-444 0 0,440-14 29 0 0,-233-35 98 0 0,402-20-193 0 0,1117-8 269 0 0,-1582 43-103 0 0,621-14 0 0 0,-676 10-65 0 0,866-79-80 0 0,-208 33 453 0 0,69 8-71 0 0,-385 44 35 0 0,15-53-105 0 0,638-56 531 0 0,-566 45-550 0 0,-26 24 48 0 0,-508 45 826 0 0,-100-9-8441 0 0,-19 12 5954 0 0</inkml:trace>
  <inkml:trace contextRef="#ctx0" brushRef="#br0" timeOffset="4615.847">4158 2523 2080 0 0,'0'0'1108'0'0,"5"-1"2555"0"0,15-3-2557 0 0,264-40 1995 0 0,-92 33-8261 0 0,-187 20 2451 0 0,-9-2 1416 0 0</inkml:trace>
  <inkml:trace contextRef="#ctx0" brushRef="#br0" timeOffset="4865.72">4263 2704 1492 0 0,'13'14'3668'0'0,"30"-7"-2768"0"0,-40-7-708 0 0,150 6 2075 0 0,3-8-3840 0 0,-15 0-3083 0 0,-104 2 3342 0 0</inkml:trace>
  <inkml:trace contextRef="#ctx0" brushRef="#br0" timeOffset="1619.751">1439 2233 876 0 0,'4'-22'2338'0'0,"-3"20"-2283"0"0,0 1 1 0 0,0-1-1 0 0,0 0 0 0 0,0 0 0 0 0,0 1 0 0 0,-1-1 1 0 0,1 0-1 0 0,-1 0 0 0 0,1 0 0 0 0,-1 0 0 0 0,0 0 1 0 0,1 0-1 0 0,-1 0 0 0 0,0 0 0 0 0,0 0 0 0 0,0 0 1 0 0,-1 0-1 0 0,1 0 0 0 0,0 0 0 0 0,-1 1 0 0 0,0-1 1 0 0,1 0-1 0 0,-1 0 0 0 0,0 0 0 0 0,0 0 0 0 0,0 1 1 0 0,0-1-1 0 0,0 0 0 0 0,0 1 0 0 0,0-1 0 0 0,-1 1 1 0 0,1-1-1 0 0,-1 1 0 0 0,1 0 0 0 0,-1 0 0 0 0,1-1 1 0 0,-1 1-1 0 0,0 0 0 0 0,1 1 0 0 0,-1-1 0 0 0,0 0 1 0 0,0 0-1 0 0,0 1 0 0 0,0-1 0 0 0,0 1 0 0 0,1-1 1 0 0,-1 1-1 0 0,-2 0-55 0 0,-3-2 55 0 0,1 0 1 0 0,-1 0 0 0 0,0 1-1 0 0,0 0 1 0 0,1 0-1 0 0,-1 0 1 0 0,0 1 0 0 0,0 0-1 0 0,0 1 1 0 0,0-1-1 0 0,0 1 1 0 0,0 1-1 0 0,1-1 1 0 0,-1 1 0 0 0,0 1-1 0 0,1-1 1 0 0,0 1-1 0 0,-1 0 1 0 0,1 0 0 0 0,0 1-1 0 0,1 0 1 0 0,-1 0-1 0 0,1 0 1 0 0,-1 1 0 0 0,1-1-1 0 0,1 1 1 0 0,-1 1-1 0 0,1-1 1 0 0,0 1-1 0 0,0-1 1 0 0,0 1 0 0 0,1 0-1 0 0,0 0 1 0 0,0 1-1 0 0,0-1 1 0 0,1 1 0 0 0,0-1-1 0 0,1 1 1 0 0,-1 0-1 0 0,1 0 1 0 0,0 0 0 0 0,1 0-1 0 0,0 3-55 0 0,-7 52 232 0 0,2 0 0 0 0,3 0 0 0 0,3 0-1 0 0,3 0 1 0 0,4 14-232 0 0,5 147 445 0 0,-16-186-548 0 0,-1 0 1 0 0,-2 0 0 0 0,-1-1 0 0 0,-3 0-1 0 0,0 0 1 0 0,-2-1 0 0 0,-2 0 102 0 0,10-25-182 0 0,-6 1-1371 0 0,9-10-2524 0 0,1-1 2711 0 0</inkml:trace>
  <inkml:trace contextRef="#ctx0" brushRef="#br0" timeOffset="1869.952">669 2925 1260 0 0,'54'-8'4818'0'0,"45"-7"-4162"0"0,117 3-74 0 0,-74 9-5160 0 0,-126 3 3112 0 0</inkml:trace>
  <inkml:trace contextRef="#ctx0" brushRef="#br0" timeOffset="2241.327">1798 2857 1192 0 0,'14'33'5469'0'0,"-22"9"-5175"0"0,-1-1-1 0 0,-3 0 1 0 0,-1-1 0 0 0,-2 0 0 0 0,-1-1 0 0 0,-3-1 0 0 0,-7 11-294 0 0,22-43 17 0 0,-82 123-814 0 0,-1-85-3456 0 0,68-43 3224 0 0</inkml:trace>
  <inkml:trace contextRef="#ctx0" brushRef="#br0" timeOffset="2473.26">1426 3027 3404 0 0,'26'-25'5795'0'0,"18"30"-4259"0"0,45 37-1741 0 0,-82-38 553 0 0,237 159-1032 0 0,-98-35-6651 0 0,-132-114 5984 0 0</inkml:trace>
  <inkml:trace contextRef="#ctx0" brushRef="#br0" timeOffset="3304.373">2556 2280 1160 0 0,'-2'-19'2266'0'0,"-6"17"-2160"0"0,-1 0 1 0 0,1 0 0 0 0,-1 1-1 0 0,0 0 1 0 0,0 0 0 0 0,1 1 0 0 0,-1 0-1 0 0,0 1 1 0 0,0 0 0 0 0,1 1-1 0 0,-1-1 1 0 0,0 2 0 0 0,1-1 0 0 0,0 1-1 0 0,0 0 1 0 0,-1 1 0 0 0,2 0-1 0 0,-1 0 1 0 0,0 1 0 0 0,1 0 0 0 0,-4 3-107 0 0,-4 1 110 0 0,0 0 1 0 0,1 1 0 0 0,0 1 0 0 0,1 0 0 0 0,0 1 0 0 0,0 0 0 0 0,2 1 0 0 0,-1 0 0 0 0,2 1 0 0 0,0 0 0 0 0,0 1 0 0 0,2 0-1 0 0,-1 1 1 0 0,2 0 0 0 0,0 0 0 0 0,1 0 0 0 0,1 1 0 0 0,1 0 0 0 0,0 0 0 0 0,1 0 0 0 0,0 0 0 0 0,1 12-111 0 0,4-17 1 0 0,-1 0 1 0 0,2 0-1 0 0,0-1 1 0 0,0 1-1 0 0,1-1 1 0 0,1 0 0 0 0,-1 0-1 0 0,2-1 1 0 0,0 1-1 0 0,0-1 1 0 0,0 0-1 0 0,2-1 1 0 0,-1 0-1 0 0,1 0 1 0 0,0 0-1 0 0,1-1 1 0 0,0 0-1 0 0,0-1 1 0 0,1 0 0 0 0,9 5-2 0 0,139 55-5078 0 0,-124-62 3630 0 0</inkml:trace>
  <inkml:trace contextRef="#ctx0" brushRef="#br0" timeOffset="3770.827">2602 2394 1344 0 0,'3'-5'191'0'0,"-1"1"0"0"0,0 0-1 0 0,1 0 1 0 0,0 0 0 0 0,0 0-1 0 0,0 0 1 0 0,1 1 0 0 0,-1 0 0 0 0,1-1-1 0 0,0 1 1 0 0,0 0 0 0 0,0 1 0 0 0,0-1-1 0 0,0 1 1 0 0,0 0 0 0 0,1 0 0 0 0,-1 0-1 0 0,1 1 1 0 0,0-1 0 0 0,-1 1-1 0 0,1 0 1 0 0,0 0 0 0 0,0 1 0 0 0,4-1-191 0 0,-2 2 39 0 0,1 0 1 0 0,-1 0 0 0 0,0 0 0 0 0,1 1-1 0 0,-1 0 1 0 0,0 0 0 0 0,0 1 0 0 0,0 0-1 0 0,0 0 1 0 0,-1 1 0 0 0,0 0 0 0 0,1 0-1 0 0,-1 0 1 0 0,0 1 0 0 0,-1 0 0 0 0,1 0-1 0 0,-1 0 1 0 0,0 1 0 0 0,0 0 0 0 0,-1 0-1 0 0,0 0 1 0 0,0 0 0 0 0,2 5-40 0 0,-3-4 83 0 0,0-2-13 0 0,0-1 1 0 0,-1 1-1 0 0,1 0 0 0 0,-1 0 0 0 0,0 1 1 0 0,-1-1-1 0 0,1 0 0 0 0,-1 1 0 0 0,0-1 1 0 0,0 1-1 0 0,-1-1 0 0 0,1 1 0 0 0,-1-1 1 0 0,-1 1-1 0 0,1-1 0 0 0,-1 1 1 0 0,0-1-1 0 0,0 1 0 0 0,-1 1-70 0 0,-5 7 79 0 0,-1-1 0 0 0,0 0 0 0 0,-1 0-1 0 0,0-1 1 0 0,-1 0 0 0 0,0 0 0 0 0,-1-1 0 0 0,0-1-1 0 0,-1 0 1 0 0,0 0 0 0 0,-1-1 0 0 0,0-1 0 0 0,0 0 0 0 0,0-1-1 0 0,-1 0 1 0 0,-1-1 0 0 0,1-1 0 0 0,-15 4-79 0 0,28-9-94 0 0,0-1 1 0 0,0 1-1 0 0,-1 0 0 0 0,1-1 1 0 0,0 1-1 0 0,0-1 0 0 0,0 1 1 0 0,0-1-1 0 0,0 0 0 0 0,0 0 1 0 0,0 1-1 0 0,1-1 1 0 0,-1 0-1 0 0,0 0 0 0 0,0 0 1 0 0,1 0-1 0 0,-1 0 0 0 0,0 0 1 0 0,1 0-1 0 0,-1 0 0 0 0,1 0 1 0 0,-1 0-1 0 0,1 0 0 0 0,0 0 1 0 0,-1 0-1 0 0,1-1 1 0 0,0 1-1 0 0,0 0 0 0 0,0 0 1 0 0,0 0-1 0 0,0 0 0 0 0,0-1 1 0 0,0 1-1 0 0,0 0 0 0 0,0 0 1 0 0,1 0-1 0 0,-1 0 1 0 0,0-1-1 0 0,1 1 0 0 0,-1 0 1 0 0,1 0-1 0 0,-1 0 0 0 0,1 0 1 0 0,0 0-1 0 0,-1 0 0 0 0,1 0 1 0 0,0 0-1 0 0,0 1 0 0 0,0-2 94 0 0,30-36-2742 0 0,-14 17 1368 0 0</inkml:trace>
  <inkml:trace contextRef="#ctx0" brushRef="#br0" timeOffset="4006.528">2945 2409 1060 0 0,'-56'25'3399'0'0,"52"-21"-3325"0"0,-1-1 0 0 0,1 1 0 0 0,0-1 0 0 0,0 1 0 0 0,0 1 0 0 0,0-1 0 0 0,1 0 0 0 0,-1 1 0 0 0,1 0 0 0 0,0 0 0 0 0,1 0 0 0 0,-1 0 0 0 0,1 0 0 0 0,0 0 0 0 0,0 1 0 0 0,1-1 0 0 0,0 1 0 0 0,0-1 0 0 0,0 1 0 0 0,0-1 0 0 0,1 1 0 0 0,0 4-74 0 0,1-3 25 0 0,0 1 1 0 0,0-1 0 0 0,0 0 0 0 0,1 0 0 0 0,0 0 0 0 0,1-1 0 0 0,-1 1 0 0 0,1 0-1 0 0,1-1 1 0 0,-1 0 0 0 0,1 0 0 0 0,0 0 0 0 0,0 0 0 0 0,1-1 0 0 0,0 1-1 0 0,0-1 1 0 0,0 0 0 0 0,1-1 0 0 0,-1 1 0 0 0,1-1 0 0 0,0 0 0 0 0,2 0-26 0 0,98 28-4256 0 0,-90-32 2892 0 0</inkml:trace>
  <inkml:trace contextRef="#ctx0" brushRef="#br0" timeOffset="4286.345">3391 2217 1256 0 0,'15'23'460'0'0,"-1"1"-1"0"0,-1 1 1 0 0,-2 0 0 0 0,0 1 0 0 0,-2 0-1 0 0,-1 1 1 0 0,-1 0 0 0 0,-1 0-1 0 0,-1 0 1 0 0,-2 1 0 0 0,-1 0-1 0 0,-1-1 1 0 0,-2 19-460 0 0,-2-22 129 0 0,-1 0 1 0 0,-1-1-1 0 0,-1 1 1 0 0,-1-1-1 0 0,-1 0 1 0 0,-1-1-1 0 0,-1 0 0 0 0,-1 0 1 0 0,-1-1-1 0 0,-1-1 1 0 0,-1 0-1 0 0,0-1 1 0 0,-2 0-1 0 0,0-1 0 0 0,-1-1 1 0 0,-1-1-1 0 0,-17 13-129 0 0,10-13-1306 0 0,24-15 316 0 0,-4-14-773 0 0,35-21-366 0 0,-9 15 829 0 0</inkml:trace>
  <inkml:trace contextRef="#ctx0" brushRef="#br0" timeOffset="6454.028">6273 2100 1292 0 0,'18'-17'2356'0'0,"-5"-17"-1390"0"0,-51 20-339 0 0,19 11-572 0 0,0 1-1 0 0,0 1 1 0 0,0 1-1 0 0,0 0 1 0 0,-1 2 0 0 0,1 0-1 0 0,0 1 1 0 0,1 1-1 0 0,-1 0 1 0 0,0 2-1 0 0,1 0 1 0 0,0 1 0 0 0,1 1-1 0 0,0 1 1 0 0,0 0-1 0 0,1 1 1 0 0,0 1-1 0 0,0 0 1 0 0,-5 7-55 0 0,18-17 10 0 0,1 1-1 0 0,-1 0 1 0 0,1 0-1 0 0,-1 0 1 0 0,1 0 0 0 0,0 1-1 0 0,-1-1 1 0 0,1 1 0 0 0,0-1-1 0 0,1 1 1 0 0,-1 0 0 0 0,0-1-1 0 0,1 1 1 0 0,0 0-1 0 0,-1 0 1 0 0,1 0 0 0 0,1 0-1 0 0,-1 1 1 0 0,0-1 0 0 0,1 0-1 0 0,-1 0 1 0 0,1 0 0 0 0,0 1-1 0 0,0-1 1 0 0,0 0-1 0 0,1 0 1 0 0,-1 1 0 0 0,1-1-1 0 0,0 0 1 0 0,-1 0 0 0 0,1 0-1 0 0,1 0 1 0 0,-1 0 0 0 0,0 0-1 0 0,1 0 1 0 0,0 0-1 0 0,-1-1 1 0 0,1 1 0 0 0,0-1-1 0 0,0 1 1 0 0,1-1 0 0 0,-1 0-1 0 0,0 0 1 0 0,1 0 0 0 0,0 0-1 0 0,-1 0 1 0 0,1 0-1 0 0,0-1 1 0 0,0 1 0 0 0,0-1-1 0 0,0 0 1 0 0,0 0 0 0 0,1 1-10 0 0,11 0 10 0 0,0 0 0 0 0,0 0 0 0 0,0-2 1 0 0,0 0-1 0 0,0 0 0 0 0,1-2 0 0 0,-1 1 1 0 0,0-2-1 0 0,-1 0 0 0 0,1-1 1 0 0,0-1-1 0 0,-1 0 0 0 0,0-1 0 0 0,0 0 1 0 0,-1-1-1 0 0,0 0 0 0 0,0-2 0 0 0,0 1 1 0 0,-1-1-1 0 0,-1-1 0 0 0,1 0 0 0 0,-2-1 1 0 0,1 0-1 0 0,-2-1 0 0 0,1 0 0 0 0,-2 0 1 0 0,1-1-1 0 0,-2 0 0 0 0,0-1 1 0 0,0 1-1 0 0,-1-1 0 0 0,-1-1 0 0 0,-1 1-10 0 0,12-25 411 0 0,-1 0 0 0 0,-3 0 0 0 0,-1-2 0 0 0,-2 1 0 0 0,-2-1 0 0 0,-2 0 0 0 0,-1-1 0 0 0,-2-2-411 0 0,-39 24 652 0 0,29 37-629 0 0,1 0 1 0 0,0 1-1 0 0,1-1 0 0 0,1 1 0 0 0,1 0 1 0 0,0 1-1 0 0,1-1 0 0 0,1 0 1 0 0,1 1-1 0 0,1 0 0 0 0,0-1 0 0 0,1 1 1 0 0,2-1-1 0 0,-1 1 0 0 0,2-1 0 0 0,1 0 1 0 0,2 7-24 0 0,-2 1 9 0 0,23 221-3046 0 0,-28-238 2678 0 0,-1 0 1 0 0,0 0 0 0 0,0-1 0 0 0,-1 1-1 0 0,0 0 1 0 0,-1-1 0 0 0,0 0-1 0 0,0 1 1 0 0,-1-1 0 0 0,0 0-1 0 0,0-1 1 0 0,-1 1 0 0 0,0-1 0 0 0,0 0-1 0 0,-2 2 359 0 0,-15 14-1256 0 0</inkml:trace>
  <inkml:trace contextRef="#ctx0" brushRef="#br0" timeOffset="6703.721">5611 2644 1228 0 0,'3'2'4229'0'0,"42"-6"-2593"0"0,140-25 253 0 0,381-48-1121 0 0,-456 69-1814 0 0,89-9-4867 0 0,-179 15 4466 0 0</inkml:trace>
  <inkml:trace contextRef="#ctx0" brushRef="#br0" timeOffset="7402.787">5888 3142 1036 0 0,'-8'-5'116'0'0,"0"0"1"0"0,0 0-1 0 0,0 0 0 0 0,0 1 0 0 0,-1 1 1 0 0,0-1-1 0 0,0 1 0 0 0,0 1 0 0 0,0 0 1 0 0,0 0-1 0 0,0 1 0 0 0,0 0 0 0 0,-1 0 1 0 0,1 1-1 0 0,0 0 0 0 0,-1 1 0 0 0,1 0 1 0 0,0 1-1 0 0,0 0 0 0 0,0 0 0 0 0,0 1 1 0 0,0 0-1 0 0,0 0 0 0 0,1 1 0 0 0,0 0 0 0 0,-1 1 1 0 0,1 0-1 0 0,1 0 0 0 0,-1 0 0 0 0,1 1 1 0 0,0 1-1 0 0,0-1 0 0 0,1 1 0 0 0,-3 3-116 0 0,9-10 4 0 0,-8 5 96 0 0,0 1 0 0 0,1-1 0 0 0,0 1 0 0 0,0 1 0 0 0,0-1 0 0 0,1 1 0 0 0,-1 1 0 0 0,2-1 0 0 0,-1 1 0 0 0,1 0 0 0 0,0 0 0 0 0,1 0 0 0 0,0 1 0 0 0,0-1-1 0 0,1 1 1 0 0,0 0 0 0 0,1 0 0 0 0,0 1 0 0 0,0-1-100 0 0,5-6 26 0 0,0 1 1 0 0,0-1-1 0 0,0 0 0 0 0,0-1 0 0 0,1 1 0 0 0,-1 0 1 0 0,1-1-1 0 0,0 0 0 0 0,0 0 0 0 0,0 0 0 0 0,0-1 0 0 0,0 1 1 0 0,0-1-1 0 0,0 0 0 0 0,0 0 0 0 0,1 0 0 0 0,-1 0 1 0 0,0-1-1 0 0,1 0 0 0 0,-1 0 0 0 0,0 0 0 0 0,1 0 0 0 0,-1-1 1 0 0,0 0-1 0 0,0 0 0 0 0,4-1-26 0 0,5-1-55 0 0,-1-1 0 0 0,1 0 0 0 0,-1 0 0 0 0,0-1-1 0 0,0-1 1 0 0,-1 0 0 0 0,0-1 0 0 0,0 0 0 0 0,0 0 0 0 0,-1-1 0 0 0,0-1 0 0 0,-1 0-1 0 0,1 0 1 0 0,-2-1 0 0 0,1 0 0 0 0,-2 0 0 0 0,1-1 0 0 0,-1 0 0 0 0,-1 0 0 0 0,0-1-1 0 0,-1 0 1 0 0,0 0 0 0 0,-1 0 0 0 0,0-1 0 0 0,0-3 55 0 0,11-44 372 0 0,-2 0 1 0 0,-4-1-1 0 0,-2 0 1 0 0,-2 0-1 0 0,-4-44-372 0 0,-1 105 9 0 0,-1 1-1 0 0,1-1 1 0 0,0 0 0 0 0,-1 0 0 0 0,1 1-1 0 0,0-1 1 0 0,-1 0 0 0 0,1 0-1 0 0,0 0 1 0 0,-1 0 0 0 0,1 1-1 0 0,-1-1 1 0 0,1 0 0 0 0,0 0 0 0 0,-1 0-1 0 0,1 0 1 0 0,-1 0 0 0 0,1 0-1 0 0,0 0 1 0 0,-1 0 0 0 0,1 0-1 0 0,-1 0 1 0 0,1 0 0 0 0,0 0 0 0 0,-1 0-1 0 0,1-1 1 0 0,0 1 0 0 0,-1 0-1 0 0,1 0 1 0 0,-1 0 0 0 0,1-1-1 0 0,0 1 1 0 0,-1 0 0 0 0,1 0 0 0 0,0-1-1 0 0,0 1 1 0 0,-1 0 0 0 0,1 0-1 0 0,0-1 1 0 0,0 1 0 0 0,-1 0-1 0 0,1-1 1 0 0,0 1 0 0 0,0 0 0 0 0,0-1-1 0 0,-1 1 1 0 0,1-1 0 0 0,0 1-1 0 0,0-1-8 0 0,-17 44 231 0 0,25 254 370 0 0,36-88-1967 0 0,-17-100-2530 0 0,-24-88 2531 0 0,-2-3-6 0 0</inkml:trace>
  <inkml:trace contextRef="#ctx0" brushRef="#br0" timeOffset="7763.603">6038 3021 1516 0 0,'6'-1'143'0'0,"0"0"0"0"0,0 1-1 0 0,0 0 1 0 0,0 1 0 0 0,0-1 0 0 0,0 1-1 0 0,0 0 1 0 0,0 1 0 0 0,0-1 0 0 0,0 1 0 0 0,-1 0-1 0 0,1 1 1 0 0,-1-1 0 0 0,1 1 0 0 0,-1 0-1 0 0,0 1 1 0 0,0-1 0 0 0,0 1 0 0 0,-1 0-1 0 0,1 0 1 0 0,-1 0 0 0 0,0 1 0 0 0,0 0-1 0 0,-1 0 1 0 0,1 0 0 0 0,-1 0 0 0 0,0 0 0 0 0,-1 0-1 0 0,1 1 1 0 0,-1 0 0 0 0,0-1 0 0 0,0 1-1 0 0,-1 0 1 0 0,1 0 0 0 0,-1 0 0 0 0,-1 0-1 0 0,1 0 1 0 0,-1 0 0 0 0,0 0 0 0 0,-1 3-143 0 0,-3 0 119 0 0,0-1 0 0 0,-1 0 0 0 0,0 0 0 0 0,-1 0 0 0 0,0 0 0 0 0,0-1 1 0 0,0 0-1 0 0,-1 0 0 0 0,0-1 0 0 0,0 0 0 0 0,-1 0 0 0 0,0-1 0 0 0,0 0 0 0 0,0 0 0 0 0,0-1 1 0 0,-1 0-1 0 0,0 0 0 0 0,-4 1-119 0 0,11-5-20 0 0,-16-21-681 0 0,24 10 323 0 0,0 1-1 0 0,1-1 0 0 0,1 1 1 0 0,-1 1-1 0 0,1-1 1 0 0,1 1-1 0 0,0 1 0 0 0,0 0 1 0 0,1 0-1 0 0,0 1 1 0 0,0 0-1 0 0,1 0 0 0 0,1 1 379 0 0,-1-2-588 0 0,18-11-784 0 0</inkml:trace>
  <inkml:trace contextRef="#ctx0" brushRef="#br0" timeOffset="8016.114">6422 2967 1440 0 0,'-77'2'3676'0'0,"68"0"-3519"0"0,0-1 1 0 0,1 2 0 0 0,-1-1-1 0 0,0 1 1 0 0,1 0 0 0 0,0 1-1 0 0,0 0 1 0 0,0 1-1 0 0,0-1 1 0 0,1 1 0 0 0,-1 1-1 0 0,1-1 1 0 0,1 1 0 0 0,-1 1-1 0 0,1-1 1 0 0,0 1-1 0 0,0 0 1 0 0,1 0 0 0 0,-4 8-158 0 0,7-9 43 0 0,0 0 0 0 0,1-1 0 0 0,0 1 0 0 0,0 0 0 0 0,1 0 0 0 0,-1 0 0 0 0,1 0 0 0 0,0 0 0 0 0,1 0 1 0 0,0-1-1 0 0,0 1 0 0 0,0 0 0 0 0,0 0 0 0 0,1-1 0 0 0,0 1 0 0 0,0-1 0 0 0,1 1 0 0 0,-1-1 0 0 0,1 0 0 0 0,1 0 0 0 0,-1 0 0 0 0,0 0 1 0 0,1-1-1 0 0,0 0 0 0 0,0 1 0 0 0,1-1 0 0 0,-1-1 0 0 0,1 1 0 0 0,0 0 0 0 0,2 0-43 0 0,162 82-852 0 0,20-36-4305 0 0,-144-45 3831 0 0</inkml:trace>
  <inkml:trace contextRef="#ctx0" brushRef="#br0" timeOffset="8622.838">6892 1919 1484 0 0,'0'30'7821'0'0,"-1"157"-7357"0"0,14-46-232 0 0,-3-70-1594 0 0,-6 0-4166 0 0,-4-69 4053 0 0</inkml:trace>
  <inkml:trace contextRef="#ctx0" brushRef="#br0" timeOffset="8891.805">6892 1943 1688 0 0,'52'-59'3957'0'0,"46"-6"-2141"0"0,67 26-1370 0 0,-59 53-3191 0 0,-88-5 1361 0 0,-10-1-74 0 0</inkml:trace>
  <inkml:trace contextRef="#ctx0" brushRef="#br0" timeOffset="9135.894">6852 2125 1348 0 0,'17'5'3705'0'0,"22"-7"-2589"0"0,-20 1-334 0 0,193-14 761 0 0,-73 15-6951 0 0,-113 0 4138 0 0</inkml:trace>
  <inkml:trace contextRef="#ctx0" brushRef="#br0" timeOffset="9321.668">7513 2146 1160 0 0,'-5'8'246'0'0,"-22"36"531"0"0,2 2 0 0 0,2 0 0 0 0,2 1 0 0 0,2 1 0 0 0,2 1 0 0 0,-2 15-777 0 0,-2-25-3692 0 0,14-35 2340 0 0</inkml:trace>
  <inkml:trace contextRef="#ctx0" brushRef="#br0" timeOffset="9540.094">7180 2163 1856 0 0,'18'-18'4580'0'0,"8"30"-3513"0"0,108 83 82 0 0,19 13-1381 0 0,-44-52-3513 0 0,-86-48 2463 0 0,-1-4 61 0 0</inkml:trace>
  <inkml:trace contextRef="#ctx0" brushRef="#br0" timeOffset="9820.564">7894 1861 2092 0 0,'-6'4'104'0'0,"0"0"0"0"0,1 0 0 0 0,-1 1 0 0 0,1 0 0 0 0,0 0 0 0 0,0 0-1 0 0,1 1 1 0 0,-1-1 0 0 0,1 1 0 0 0,1 0 0 0 0,-1 1 0 0 0,1-1 0 0 0,0 0 0 0 0,0 1 0 0 0,1 0-1 0 0,0-1 1 0 0,0 1 0 0 0,1 0 0 0 0,-1 0 0 0 0,1 0 0 0 0,1 1 0 0 0,0-1 0 0 0,0 0 0 0 0,0 0-1 0 0,1 0 1 0 0,0 0 0 0 0,0 0 0 0 0,1 0 0 0 0,0 0 0 0 0,0 0 0 0 0,0-1 0 0 0,1 1 0 0 0,0-1-1 0 0,0 1 1 0 0,1-1 0 0 0,0 0 0 0 0,0 0 0 0 0,0-1 0 0 0,1 1 0 0 0,0-1 0 0 0,0 0 0 0 0,0 0-1 0 0,1-1 1 0 0,1 2-104 0 0,86 18-3289 0 0,-71-22 2031 0 0</inkml:trace>
  <inkml:trace contextRef="#ctx0" brushRef="#br0" timeOffset="10227.573">8043 1954 936 0 0,'0'0'672'0'0,"0"0"-62"0"0,0 0-25 0 0,0 0-62 0 0,0 0-43 0 0,0 0 26 0 0,0 0-18 0 0,0 0-64 0 0,0 0-60 0 0,0 0-39 0 0,0 0-84 0 0,0 0 17 0 0,0 0-35 0 0,0 0-2 0 0,0 0-24 0 0,0 0-99 0 0,0 0-17 0 0,0 0 30 0 0,3-4-42 0 0,-2 4-62 0 0,1-1 1 0 0,-1 1-1 0 0,0-1 1 0 0,1 1-1 0 0,-1 0 1 0 0,0-1-1 0 0,1 1 1 0 0,-1 0-1 0 0,1 0 0 0 0,-1 0 1 0 0,0 0-1 0 0,1 0 1 0 0,-1 0-1 0 0,1 0 1 0 0,-1 0-1 0 0,0 1 1 0 0,1-1-1 0 0,-1 1 1 0 0,0-1-1 0 0,1 1 0 0 0,-1-1 1 0 0,0 1-1 0 0,0 0 1 0 0,1-1-1 0 0,-1 1 1 0 0,0 0-1 0 0,0 0 1 0 0,0 0-1 0 0,0 0 0 0 0,0 0 1 0 0,0 0-1 0 0,0 0 1 0 0,-1 0-1 0 0,1 1 1 0 0,0-1-1 0 0,-1 0 1 0 0,1 0-1 0 0,-1 1 0 0 0,1-1 1 0 0,-1 0-1 0 0,1 1 1 0 0,-1-1-1 0 0,0 1 1 0 0,0-1-1 0 0,0 0 1 0 0,1 1-1 0 0,-2-1 0 0 0,1 1 1 0 0,0-1-1 0 0,0 0 1 0 0,0 1-1 0 0,-1-1 1 0 0,1 1-8 0 0,3 8 61 0 0,-1 0 0 0 0,0-1 0 0 0,-1 1 1 0 0,1 1-1 0 0,-2-1 0 0 0,0 0 0 0 0,0 0 1 0 0,-1 0-1 0 0,0 0 0 0 0,0 0 0 0 0,-1 0 1 0 0,-1 0-1 0 0,0-1 0 0 0,0 1 0 0 0,-1-1 0 0 0,0 0 1 0 0,0 0-1 0 0,-1 0 0 0 0,-1 0 0 0 0,1-1 1 0 0,-1 0-1 0 0,-1 0 0 0 0,1 0 0 0 0,-1-1 1 0 0,-1 0-1 0 0,0 0-61 0 0,10-40-1188 0 0,105-128-1948 0 0,-77 126 2531 0 0,-11 12 247 0 0</inkml:trace>
  <inkml:trace contextRef="#ctx0" brushRef="#br0" timeOffset="10395.686">8233 1909 3912 0 0,'1'-1'31'0'0,"0"1"-1"0"0,-1-1 1 0 0,1 0-1 0 0,-1 0 1 0 0,1 0-1 0 0,-1 0 1 0 0,0 1-1 0 0,1-1 1 0 0,-1 0 0 0 0,0 0-1 0 0,0 0 1 0 0,1 0-1 0 0,-1 0 1 0 0,0 0-1 0 0,0 0 1 0 0,0 0-1 0 0,0 0 1 0 0,0 0-1 0 0,0 0 1 0 0,0 1-1 0 0,-1-1 1 0 0,1 0-1 0 0,0 0 1 0 0,0 0-1 0 0,-1 0 1 0 0,1 0-1 0 0,0 0 1 0 0,-1 0-1 0 0,1 1 1 0 0,-1-1-1 0 0,1 0 1 0 0,-1 0-1 0 0,0 1 1 0 0,1-1-1 0 0,-1 0 1 0 0,0 1-1 0 0,1-1 1 0 0,-1 0-1 0 0,0 1 1 0 0,0-1 0 0 0,0 1-1 0 0,0 0 1 0 0,1-1-1 0 0,-1 1 1 0 0,0 0-1 0 0,0-1 1 0 0,0 1-1 0 0,0 0 1 0 0,0 0-1 0 0,0 0 1 0 0,0 0-1 0 0,0 0 1 0 0,0 0-1 0 0,0 0 1 0 0,0 0-1 0 0,1 0 1 0 0,-1 0-1 0 0,0 0 1 0 0,0 1-1 0 0,-1-1-30 0 0,-51 32 1543 0 0,52-30-1514 0 0,-4 2 22 0 0,0 1 1 0 0,1 0 0 0 0,0 0-1 0 0,0 0 1 0 0,0 0-1 0 0,1 1 1 0 0,0-1 0 0 0,0 1-1 0 0,0 0 1 0 0,0 0-1 0 0,1 0 1 0 0,0 0 0 0 0,1 0-1 0 0,-1 1 1 0 0,1-1-1 0 0,0 0 1 0 0,1 1 0 0 0,0-1-1 0 0,0 1 1 0 0,0-1-1 0 0,1 1 1 0 0,0 5-52 0 0,3-4 7 0 0,1-1-1 0 0,-1 1 1 0 0,1 0-1 0 0,1-1 1 0 0,-1 0 0 0 0,1 0-1 0 0,1-1 1 0 0,-1 0-1 0 0,1 0 1 0 0,0 0-1 0 0,0-1 1 0 0,1 0 0 0 0,-1 0-1 0 0,1-1 1 0 0,0 0-1 0 0,1 0 1 0 0,-1-1 0 0 0,1 0-7 0 0,109 18-4730 0 0,-98-24 3433 0 0,10-9 11 0 0</inkml:trace>
  <inkml:trace contextRef="#ctx0" brushRef="#br0" timeOffset="10663.235">8520 1760 904 0 0,'13'18'451'0'0,"-1"0"-1"0"0,-1 1 0 0 0,0 1 1 0 0,-1-1-1 0 0,-2 1 1 0 0,0 1-1 0 0,0 0 1 0 0,-2 0-1 0 0,-1 0 1 0 0,-1 1-1 0 0,0-1 1 0 0,-2 1-1 0 0,0 11-450 0 0,-3-16 98 0 0,-1 1 1 0 0,0-1-1 0 0,-1-1 0 0 0,-1 1 1 0 0,-1 0-1 0 0,0-1 0 0 0,-1 0 1 0 0,0 0-1 0 0,-2-1 0 0 0,0 1 1 0 0,0-1-1 0 0,-2-1 0 0 0,0 0 0 0 0,0-1 1 0 0,-1 1-1 0 0,-1-2 0 0 0,0 0 1 0 0,-1 0-1 0 0,-1-1-98 0 0,-3-2-1251 0 0,11-11-3702 0 0,-2-13 3657 0 0</inkml:trace>
  <inkml:trace contextRef="#ctx0" brushRef="#br0" timeOffset="11283.335">9209 2236 1960 0 0,'-29'-2'6685'0'0,"45"-3"-3929"0"0,51-3-1831 0 0,122-5-162 0 0,-63 10-4099 0 0,-127 3 3199 0 0,1 0 0 0 0,-1 1 0 0 0,0-1 0 0 0,1 0 0 0 0,-1 1 0 0 0,1-1 0 0 0,-1 1 0 0 0,0-1 0 0 0,1 1 0 0 0,-1-1 0 0 0,1 1 1 0 0,0 0-1 0 0,-1-1 0 0 0,1 1 0 0 0,-1 0 0 0 0,1-1 0 0 0,0 1 0 0 0,0 0 0 0 0,-1-1 0 0 0,1 1 0 0 0,0 0 0 0 0,0 0 0 0 0,0-1 0 0 0,0 1 0 0 0,0 0 0 0 0,0 0 0 0 0,0-1 0 0 0,0 1 0 0 0,0 0 0 0 0,0-1 0 0 0,0 1 1 0 0,0 0-1 0 0,1 0 0 0 0,-1-1 0 0 0,0 1 0 0 0,0 0 0 0 0,1-1 0 0 0,-1 1 0 0 0,1 0 0 0 0,-1-1 0 0 0,0 1 0 0 0,1-1 0 0 0,-1 1 0 0 0,1-1 0 0 0,0 1 0 0 0,-1-1 0 0 0,1 1 0 0 0,-1-1 0 0 0,1 1 0 0 0,0-1 1 0 0,-1 0-1 0 0,1 1 137 0 0,-26 8-1228 0 0</inkml:trace>
  <inkml:trace contextRef="#ctx0" brushRef="#br0" timeOffset="11531.859">9072 2431 1108 0 0,'35'10'4742'0'0,"27"-10"-3360"0"0,-35-1-747 0 0,210 1 591 0 0,1 0-7281 0 0,-200 0 4665 0 0</inkml:trace>
  <inkml:trace contextRef="#ctx0" brushRef="#br0" timeOffset="12701.522">10797 1345 1088 0 0,'-11'-4'129'0'0,"1"1"-1"0"0,-1 0 1 0 0,0 0-1 0 0,0 1 1 0 0,0 1-1 0 0,0 0 1 0 0,0 0-1 0 0,0 1 1 0 0,0 1-1 0 0,0 0 1 0 0,0 0-1 0 0,0 1 1 0 0,0 0-1 0 0,1 1 1 0 0,-1 0 0 0 0,1 1-1 0 0,0 0 1 0 0,-1 1-1 0 0,2 0 1 0 0,-1 0-1 0 0,1 1 1 0 0,0 1-1 0 0,0-1 1 0 0,0 1-1 0 0,1 1 1 0 0,0 0-1 0 0,1 0 1 0 0,-1 0-1 0 0,2 1 1 0 0,-1 0-1 0 0,1 0 1 0 0,1 1-1 0 0,0 0 1 0 0,0 0 0 0 0,1 0-1 0 0,0 0 1 0 0,0 1-1 0 0,1-1 1 0 0,1 1-1 0 0,0 0 1 0 0,0 0-1 0 0,1 0 1 0 0,1 0-1 0 0,0 5-128 0 0,33 245 1426 0 0,-1-51-916 0 0,-31-122-286 0 0,-8-53-184 0 0,-1 0-1 0 0,-1-1 0 0 0,-2 1 0 0 0,-1-2 1 0 0,-2 0-1 0 0,-2 0 0 0 0,-1-2 0 0 0,-1 0 1 0 0,-1-1-1 0 0,-2-1 0 0 0,-1 0 0 0 0,-1-2 0 0 0,-1-1 1 0 0,-2-1-1 0 0,0-1 0 0 0,-2-1 0 0 0,-1-1 1 0 0,0-2-1 0 0,-5 2-39 0 0,32-20-4 0 0,-1 0 0 0 0,1-1 0 0 0,0 1 0 0 0,-1 0 0 0 0,1-1 0 0 0,-1 1 0 0 0,0-1 0 0 0,1 0 0 0 0,-1 0 0 0 0,0 0 0 0 0,0 0 0 0 0,0 0 0 0 0,0 0 0 0 0,0-1 0 0 0,0 0 0 0 0,0 0 0 0 0,0 1 0 0 0,0-2 0 0 0,0 1 0 0 0,0 0 0 0 0,0-1-1 0 0,0 1 1 0 0,1-1 0 0 0,-1 0 0 0 0,0 0 0 0 0,0 0 0 0 0,0 0 0 0 0,1 0 0 0 0,-1-1 0 0 0,1 1 0 0 0,-1-1 0 0 0,1 0 0 0 0,-1 0 0 0 0,1 0 0 0 0,0 0 0 0 0,0 0 0 0 0,0 0 0 0 0,-1-2 4 0 0,5-1 7 0 0,1-1 0 0 0,0 1 0 0 0,0 0-1 0 0,1 0 1 0 0,-1 0 0 0 0,1 1 0 0 0,0-1 0 0 0,0 1-1 0 0,0 0 1 0 0,1 0 0 0 0,0 0 0 0 0,0 0-1 0 0,0 1 1 0 0,0 0 0 0 0,0 0 0 0 0,0 0 0 0 0,1 1-1 0 0,-1 0 1 0 0,1 0 0 0 0,0 0 0 0 0,0 1 0 0 0,3-1-7 0 0,0 0-1 0 0,1 0 1 0 0,-1 0 0 0 0,1 1 0 0 0,0 0-1 0 0,0 1 1 0 0,-1 0 0 0 0,1 0 0 0 0,0 1 0 0 0,-1 0-1 0 0,1 1 1 0 0,-1 0 0 0 0,1 1 0 0 0,-1 0-1 0 0,0 0 1 0 0,0 1 0 0 0,0 0 0 0 0,-1 1-1 0 0,1 0 1 0 0,-1 0 0 0 0,0 0 0 0 0,0 1 0 0 0,-1 1-1 0 0,0-1 1 0 0,0 1 0 0 0,0 0 0 0 0,-1 1-1 0 0,0 0 1 0 0,-1 0 0 0 0,0 0 0 0 0,0 0-1 0 0,0 1 1 0 0,-1 0 0 0 0,-1 0 0 0 0,1 0 0 0 0,-1 0-1 0 0,-1 1 1 0 0,0-1 0 0 0,0 1 0 0 0,-1-1-1 0 0,0 1 1 0 0,-1 10 0 0 0,14 376 224 0 0,-9-338-182 0 0,2 0-1 0 0,3-1 1 0 0,2 0-1 0 0,2-1 1 0 0,21 50-42 0 0,-23-79-129 0 0,1 1 0 0 0,1-2 0 0 0,1 0 1 0 0,2-1-1 0 0,0 0 0 0 0,2-2 0 0 0,0 0 1 0 0,2-1-1 0 0,1-1 0 0 0,20 16 129 0 0,-28-27-459 0 0,0 0 0 0 0,1-1 0 0 0,0 0 0 0 0,1-2 0 0 0,-1 0 0 0 0,1 0 0 0 0,1-2 0 0 0,-1 0 0 0 0,1 0 0 0 0,0-2 0 0 0,0 0 0 0 0,8 0 459 0 0,5-3-1204 0 0</inkml:trace>
  <inkml:trace contextRef="#ctx0" brushRef="#br0" timeOffset="13367.51">11294 1484 1760 0 0,'17'-74'8408'0'0,"-13"122"-6978"0"0,70 367-46 0 0,-73-408-1420 0 0,-15 129-5998 0 0,8-135 1778 0 0,6-4 2956 0 0</inkml:trace>
  <inkml:trace contextRef="#ctx0" brushRef="#br0" timeOffset="13535.784">11811 1877 1392 0 0,'4'4'146'0'0,"1"-1"0"0"0,-1 0-1 0 0,0 1 1 0 0,-1 0 0 0 0,1 0-1 0 0,-1 0 1 0 0,0 0 0 0 0,0 0-1 0 0,0 1 1 0 0,0 0 0 0 0,-1-1 0 0 0,0 1-1 0 0,0 0 1 0 0,0 0 0 0 0,0 0-1 0 0,-1 0 1 0 0,0 0 0 0 0,0 1 0 0 0,-1-1-1 0 0,1 0 1 0 0,-1 0 0 0 0,0 1-1 0 0,0-1 1 0 0,-1 0 0 0 0,0 1-1 0 0,0 1-145 0 0,-8 13 100 0 0,-1-2 0 0 0,0 0-1 0 0,-1 0 1 0 0,-1-1-1 0 0,-1 0 1 0 0,-1-1-1 0 0,0 0 1 0 0,-1-1-1 0 0,0-1 1 0 0,-1-1 0 0 0,-1 0-1 0 0,0-1 1 0 0,-1 0-1 0 0,0-2 1 0 0,0 0-1 0 0,-19 6-99 0 0,-5-5-2391 0 0,39-10 1203 0 0,3-1-110 0 0</inkml:trace>
  <inkml:trace contextRef="#ctx0" brushRef="#br0" timeOffset="14160.713">12986 1418 1496 0 0,'-4'-5'192'0'0,"1"0"0"0"0,-1 0 0 0 0,0 1 0 0 0,0-1 0 0 0,0 1 0 0 0,0 0 0 0 0,-1 0 0 0 0,0 0 0 0 0,0 0 0 0 0,0 1 0 0 0,0 0-1 0 0,-1 0 1 0 0,1 1 0 0 0,-1-1 0 0 0,0 1 0 0 0,1 0 0 0 0,-1 1 0 0 0,0-1 0 0 0,0 1 0 0 0,0 0 0 0 0,0 1 0 0 0,0-1 0 0 0,-1 1 0 0 0,1 1 0 0 0,0-1 0 0 0,0 1 0 0 0,-5 1-192 0 0,-5 1 139 0 0,0 0 1 0 0,0 1 0 0 0,0 0 0 0 0,1 2 0 0 0,0 0 0 0 0,0 1-1 0 0,0 0 1 0 0,1 1 0 0 0,0 0 0 0 0,1 2 0 0 0,0-1 0 0 0,0 2-1 0 0,1-1 1 0 0,0 2 0 0 0,-2 3-140 0 0,7-7 59 0 0,0 0-1 0 0,1 0 1 0 0,0 1 0 0 0,0-1-1 0 0,1 1 1 0 0,0 1 0 0 0,1-1 0 0 0,0 1-1 0 0,0-1 1 0 0,1 1 0 0 0,0 0-1 0 0,1 0 1 0 0,0 1 0 0 0,0 8-59 0 0,3-14 9 0 0,-1-1 0 0 0,1 1 0 0 0,0 0 0 0 0,0-1 1 0 0,1 1-1 0 0,-1-1 0 0 0,1 1 0 0 0,0-1 0 0 0,0 0 0 0 0,1 0 1 0 0,-1 0-1 0 0,1 0 0 0 0,0 0 0 0 0,0-1 0 0 0,0 1 1 0 0,0-1-1 0 0,1 0 0 0 0,-1 1 0 0 0,1-2 0 0 0,0 1 1 0 0,0 0-1 0 0,0-1 0 0 0,0 0 0 0 0,1 0 0 0 0,-1 0 1 0 0,0 0-1 0 0,1-1 0 0 0,-1 0 0 0 0,1 0 0 0 0,2 1-9 0 0,148 14-299 0 0,-143-15 243 0 0,0-1 0 0 0,0 0-1 0 0,0-1 1 0 0,0-1 0 0 0,0 0-1 0 0,0 0 1 0 0,-1-1 0 0 0,1-1 0 0 0,-1 0-1 0 0,0 0 1 0 0,0-1 0 0 0,0-1-1 0 0,-1 0 1 0 0,1 0 0 0 0,-2-1 0 0 0,1 0-1 0 0,-1-1 1 0 0,0 0 0 0 0,4-5 56 0 0,-12 6-40 0 0,0 0 0 0 0,0-1 0 0 0,-1 1 0 0 0,0 0 0 0 0,0-1 0 0 0,-1 1 0 0 0,0-1 0 0 0,0 1 0 0 0,-1 0 0 0 0,1 0 0 0 0,-2 0 0 0 0,1 0 0 0 0,-1 0 0 0 0,0 0 0 0 0,0 1 0 0 0,-1-1 0 0 0,0 1 0 0 0,0 0 0 0 0,-1 0 0 0 0,0 1 0 0 0,0-1 0 0 0,0 1 0 0 0,0 0 0 0 0,-1 0 0 0 0,0 1 0 0 0,0-1 0 0 0,-6-2 40 0 0,-134-100-2329 0 0,144 96 541 0 0,2 10 960 0 0</inkml:trace>
  <inkml:trace contextRef="#ctx0" brushRef="#br0" timeOffset="14581.578">13637 1286 1784 0 0,'-9'31'3089'0'0,"-228"211"2032"0"0,236-241-5095 0 0,-1 0 1 0 0,0 0-1 0 0,0 0 0 0 0,1 0 0 0 0,-1 0 0 0 0,1 0 0 0 0,-1 1 1 0 0,1-1-1 0 0,-1 0 0 0 0,1 1 0 0 0,0 0 0 0 0,0-1 0 0 0,0 1 0 0 0,0-1 1 0 0,0 1-1 0 0,0 0 0 0 0,0 0 0 0 0,0 0 0 0 0,1-1 0 0 0,-1 1 1 0 0,1 0-1 0 0,-1 0 0 0 0,1 0 0 0 0,0 0 0 0 0,0 0 0 0 0,0 0 1 0 0,0 0-1 0 0,0 0 0 0 0,0 0 0 0 0,1 0 0 0 0,-1 0 0 0 0,0 0 0 0 0,1 0 1 0 0,0-1-1 0 0,-1 1 0 0 0,1 0 0 0 0,0 0 0 0 0,0-1 0 0 0,0 1 1 0 0,0 0-1 0 0,0-1 0 0 0,1 1 0 0 0,-1-1 0 0 0,0 1 0 0 0,1-1 1 0 0,-1 0-1 0 0,1 1 0 0 0,-1-1 0 0 0,1 0 0 0 0,0 0 0 0 0,-1 0 0 0 0,1 0 1 0 0,0-1-1 0 0,0 1 0 0 0,0 0 0 0 0,-1-1 0 0 0,1 1 0 0 0,0-1 1 0 0,0 0-1 0 0,0 1 0 0 0,0-1 0 0 0,0 0 0 0 0,0 0 0 0 0,1-1-26 0 0,243 26-477 0 0,-163-22-2128 0 0,0-3-3557 0 0,-74 0 4838 0 0</inkml:trace>
  <inkml:trace contextRef="#ctx0" brushRef="#br0" timeOffset="14954.088">13896 1321 964 0 0,'12'-11'3146'0'0,"37"43"-2139"0"0,-44-24-897 0 0,-1 1 1 0 0,1 0-1 0 0,-2 0 0 0 0,1 0 1 0 0,-2 0-1 0 0,1 0 0 0 0,-1 1 0 0 0,0-1 1 0 0,-1 1-1 0 0,0 0 0 0 0,-1-1 0 0 0,0 1 1 0 0,0 0-1 0 0,-1 0 0 0 0,-1-1 1 0 0,1 1-1 0 0,-1-1 0 0 0,-1 1 0 0 0,0-1 1 0 0,0 0-1 0 0,-1 0 0 0 0,0 0 1 0 0,-1-1-1 0 0,0 1 0 0 0,0-1 0 0 0,0 0 1 0 0,-1-1-1 0 0,-1 1 0 0 0,1-1 1 0 0,-1 0-1 0 0,0-1 0 0 0,-1 1 0 0 0,0-1 1 0 0,0-1-1 0 0,0 0 0 0 0,0 0 1 0 0,-7 2-111 0 0,4 1 207 0 0,-12 8-418 0 0,32-29-1283 0 0,70-57-3870 0 0,-56 50 4084 0 0</inkml:trace>
  <inkml:trace contextRef="#ctx0" brushRef="#br0" timeOffset="15216.218">14192 1310 836 0 0,'-55'59'3543'0'0,"30"-31"-2726"0"0,14-18-612 0 0,1 1 0 0 0,0 0-1 0 0,0 0 1 0 0,1 1 0 0 0,1 0 0 0 0,0 0 0 0 0,0 1-1 0 0,1 0 1 0 0,1 0 0 0 0,0 1 0 0 0,1 0 0 0 0,1 0-1 0 0,0 0 1 0 0,1 1 0 0 0,0 0-205 0 0,5-11-78 0 0,0-1 0 0 0,1 0 0 0 0,-1 0-1 0 0,1 0 1 0 0,0 0 0 0 0,-1-1 0 0 0,1 1 0 0 0,0-1 0 0 0,1 0 0 0 0,-1 1-1 0 0,0-1 1 0 0,1-1 0 0 0,-1 1 0 0 0,1 0 0 0 0,-1-1 0 0 0,1 0 0 0 0,0 0-1 0 0,0 0 1 0 0,0 0 0 0 0,-1-1 0 0 0,1 1 0 0 0,0-1 0 0 0,0 0-1 0 0,0 0 1 0 0,0-1 0 0 0,0 1 0 0 0,-1-1 0 0 0,3 0 78 0 0,60-15-2662 0 0,-37 5 1352 0 0</inkml:trace>
  <inkml:trace contextRef="#ctx0" brushRef="#br0" timeOffset="15525.529">14541 1301 928 0 0,'-13'29'1020'0'0,"-1"-2"0"0"0,-2 0 0 0 0,-1-1 0 0 0,0 0 0 0 0,-2-2-1 0 0,-1 0 1 0 0,-1-1 0 0 0,-23 19-1020 0 0,38-35 213 0 0,4-6-181 0 0,1 0 1 0 0,0-1 0 0 0,0 1 0 0 0,0 0 0 0 0,0 0 0 0 0,0 0 0 0 0,0 0 0 0 0,0 1-1 0 0,1-1 1 0 0,-1 0 0 0 0,0 0 0 0 0,1 0 0 0 0,-1 1 0 0 0,1-1 0 0 0,-1 0 0 0 0,1 1-1 0 0,-1-1 1 0 0,1 0 0 0 0,0 1 0 0 0,0-1 0 0 0,0 0 0 0 0,0 1 0 0 0,0-1 0 0 0,0 1-1 0 0,0-1 1 0 0,0 0 0 0 0,0 1 0 0 0,1-1 0 0 0,-1 0 0 0 0,0 1 0 0 0,1-1 0 0 0,-1 0-1 0 0,1 1 1 0 0,0-1 0 0 0,-1 0 0 0 0,1 0 0 0 0,0 0 0 0 0,0 0 0 0 0,0 0 0 0 0,0 0-1 0 0,0 0 1 0 0,0 0 0 0 0,0 0 0 0 0,0 0 0 0 0,0 0 0 0 0,0 0 0 0 0,1-1 0 0 0,-1 1-1 0 0,0-1 1 0 0,0 1 0 0 0,1-1 0 0 0,-1 1 0 0 0,0-1 0 0 0,1 0 0 0 0,-1 1 0 0 0,1-1 0 0 0,-1 0-1 0 0,0 0 1 0 0,1 0 0 0 0,-1 0 0 0 0,1 0-33 0 0,172 32 87 0 0,-53-30-3289 0 0,-110-2 2603 0 0,127-22-3666 0 0,-107 13 2955 0 0</inkml:trace>
  <inkml:trace contextRef="#ctx0" brushRef="#br0" timeOffset="15747.81">15101 1280 1816 0 0,'7'-3'1892'0'0,"-7"3"-1781"0"0,-1 1 0 0 0,1-1-1 0 0,0 0 1 0 0,0 1 0 0 0,0-1-1 0 0,0 1 1 0 0,-1-1 0 0 0,1 0-1 0 0,0 1 1 0 0,0-1 0 0 0,0 1-1 0 0,0-1 1 0 0,0 0 0 0 0,0 1-1 0 0,0-1 1 0 0,0 1 0 0 0,0-1-1 0 0,0 1 1 0 0,1-1 0 0 0,-1 0-1 0 0,0 1 1 0 0,0-1 0 0 0,0 1-1 0 0,0-1 1 0 0,1 0 0 0 0,-1 1-1 0 0,0-1 1 0 0,0 0 0 0 0,0 1-1 0 0,1-1 1 0 0,-1 0 0 0 0,0 1-1 0 0,1-1 1 0 0,-1 0 0 0 0,0 0-1 0 0,1 1 1 0 0,-1-1 0 0 0,0 0-1 0 0,1 0 1 0 0,-1 0 0 0 0,1 0-1 0 0,-1 1 1 0 0,0-1 0 0 0,1 0-1 0 0,-1 0 1 0 0,1 0 0 0 0,-1 0-1 0 0,1 0 1 0 0,-1 0 0 0 0,0 0-1 0 0,1 0 1 0 0,-1 0 0 0 0,1 0-1 0 0,-1 0 1 0 0,0 0 0 0 0,1-1-111 0 0,-5 37 235 0 0,1 0 1 0 0,1 0-1 0 0,2 0 1 0 0,2 0 0 0 0,1 0-1 0 0,2-1 1 0 0,1 1-1 0 0,5 10-235 0 0,49 206-8620 0 0,-60-236 7306 0 0</inkml:trace>
  <inkml:trace contextRef="#ctx0" brushRef="#br0" timeOffset="16617.466">11019 3036 1612 0 0,'-4'3'884'0'0,"-7"3"-594"0"0,1 0 0 0 0,0 1 0 0 0,1 1-1 0 0,0-1 1 0 0,0 2 0 0 0,1-1 0 0 0,0 1 0 0 0,0 0-1 0 0,1 1 1 0 0,0 0 0 0 0,0 0 0 0 0,2 0 0 0 0,-1 1-1 0 0,1 0 1 0 0,1 0 0 0 0,0 0 0 0 0,0 1 0 0 0,0 3-290 0 0,3-9 89 0 0,1 0 0 0 0,-1 0 0 0 0,1 0 0 0 0,1 1-1 0 0,-1-1 1 0 0,1 0 0 0 0,0 0 0 0 0,0 0 0 0 0,1 0 0 0 0,-1 0 0 0 0,1 0 0 0 0,1 0 0 0 0,-1 0 0 0 0,1-1 0 0 0,0 1 0 0 0,1-1 0 0 0,-1 0 0 0 0,1 0 0 0 0,0 0 0 0 0,0-1 0 0 0,0 1 0 0 0,1-1 0 0 0,0 0-1 0 0,-1 0 1 0 0,2 0 0 0 0,-1-1 0 0 0,0 0 0 0 0,1 0 0 0 0,-1 0 0 0 0,1-1 0 0 0,0 0 0 0 0,0 0 0 0 0,3 1-89 0 0,214 28 1185 0 0,-213-30-1178 0 0,-1-1-1 0 0,0 0 0 0 0,0-1 1 0 0,0 0-1 0 0,0 0 1 0 0,0-1-1 0 0,-1 0 1 0 0,1 0-1 0 0,0-1 1 0 0,-1 0-1 0 0,0-1 1 0 0,1 0-1 0 0,-1 0 1 0 0,-1-1-1 0 0,1 0 0 0 0,-1 0 1 0 0,0-1-1 0 0,0 0 1 0 0,0 0-1 0 0,-1-1 1 0 0,0 1-1 0 0,0-1 1 0 0,-1-1-1 0 0,0 1 1 0 0,0-1-1 0 0,-1 0 0 0 0,0 0 1 0 0,0 0-1 0 0,-1-1 1 0 0,0 1-1 0 0,0-1 1 0 0,0-2-7 0 0,-6 0-44 0 0,0 0-1 0 0,0 0 1 0 0,-1 0 0 0 0,-1 0-1 0 0,0 1 1 0 0,0 0 0 0 0,-1 0 0 0 0,0 0-1 0 0,-1 0 1 0 0,0 1 0 0 0,0 0 0 0 0,-1 1-1 0 0,0 0 1 0 0,-1 0 0 0 0,0 0 0 0 0,0 1-1 0 0,-1 1 1 0 0,-4-3 44 0 0,-9-6-236 0 0,0 2 0 0 0,-1 1 0 0 0,0 1 0 0 0,-1 1 1 0 0,0 1-1 0 0,0 1 0 0 0,-22-3 236 0 0,19 3-623 0 0,-10 2-1080 0 0,22 9-2961 0 0,18-2 3242 0 0</inkml:trace>
  <inkml:trace contextRef="#ctx0" brushRef="#br0" timeOffset="16853.534">11642 3234 936 0 0,'10'18'517'0'0,"0"1"0"0"0,0 0-1 0 0,-2 1 1 0 0,0 0 0 0 0,-2 0 0 0 0,0 1 0 0 0,-1 0-1 0 0,-1 0 1 0 0,-1 0 0 0 0,-1 0 0 0 0,-1 10-517 0 0,-2-17 136 0 0,-2 0 1 0 0,1 0-1 0 0,-2 0 1 0 0,0 0-1 0 0,0 0 0 0 0,-2-1 1 0 0,1 0-1 0 0,-2 0 1 0 0,0 0-1 0 0,0-1 1 0 0,-1 0-1 0 0,-9 10-136 0 0,-70 76-3882 0 0,82-95 2556 0 0,4-3-36 0 0</inkml:trace>
  <inkml:trace contextRef="#ctx0" brushRef="#br0" timeOffset="17397.752">12214 2929 1184 0 0,'-8'3'268'0'0,"0"-1"-1"0"0,0 2 1 0 0,1-1-1 0 0,-1 1 1 0 0,1 0 0 0 0,-1 0-1 0 0,1 1 1 0 0,0 0-1 0 0,1 1 1 0 0,-1-1 0 0 0,1 1-1 0 0,1 1 1 0 0,-1-1-1 0 0,1 1 1 0 0,0 0 0 0 0,0 0-1 0 0,1 0 1 0 0,0 1-1 0 0,0-1 1 0 0,1 1-1 0 0,0 0 1 0 0,0 0 0 0 0,-1 6-268 0 0,4-9 65 0 0,-1-1 1 0 0,1 1 0 0 0,0 0 0 0 0,0-1 0 0 0,0 1 0 0 0,1 0-1 0 0,-1-1 1 0 0,1 1 0 0 0,0 0 0 0 0,1-1 0 0 0,-1 1 0 0 0,1-1-1 0 0,0 0 1 0 0,0 1 0 0 0,0-1 0 0 0,0 0 0 0 0,1 0 0 0 0,0-1-1 0 0,0 1 1 0 0,0 0 0 0 0,0-1 0 0 0,1 0 0 0 0,-1 0 0 0 0,1 0-1 0 0,0 0 1 0 0,-1 0 0 0 0,2-1 0 0 0,-1 0 0 0 0,0 1-1 0 0,0-2 1 0 0,1 1 0 0 0,-1 0 0 0 0,1-1 0 0 0,0 0-66 0 0,157 24 726 0 0,-152-24-704 0 0,1-1 0 0 0,0-1 0 0 0,0 0 0 0 0,0 0 0 0 0,-1-1 0 0 0,1-1 0 0 0,-1 1 0 0 0,1-2 0 0 0,-1 1 0 0 0,0-2 0 0 0,0 1 0 0 0,-1-1 0 0 0,6-4-22 0 0,-12 7-2 0 0,-1 1 0 0 0,1-1 0 0 0,-1 0 0 0 0,0 0 0 0 0,0 0 1 0 0,1-1-1 0 0,-2 1 0 0 0,1 0 0 0 0,0-1 0 0 0,0 1 0 0 0,-1-1 0 0 0,1 0 0 0 0,-1 1 0 0 0,0-1 0 0 0,0 0 0 0 0,0 0 1 0 0,0 0-1 0 0,-1 0 0 0 0,1 0 0 0 0,-1 0 0 0 0,1 0 0 0 0,-1 0 0 0 0,0 0 0 0 0,0 0 0 0 0,-1 0 0 0 0,1 0 0 0 0,0 0 1 0 0,-1 0-1 0 0,0 0 0 0 0,0 0 0 0 0,0 0 0 0 0,0 1 0 0 0,0-1 0 0 0,-1 0 0 0 0,1 1 0 0 0,-1-1 0 0 0,0 1 0 0 0,1-1 1 0 0,-1 1-1 0 0,0 0 0 0 0,-1-1 0 0 0,1 1 0 0 0,0 0 0 0 0,-1 0 2 0 0,-110-86-184 0 0,3 23-443 0 0,108 64 513 0 0,1-1 0 0 0,-1 1 1 0 0,1-1-1 0 0,0 0 0 0 0,0 0 0 0 0,0 1 0 0 0,0-1 0 0 0,0 0 0 0 0,0 0 1 0 0,0 0-1 0 0,0 0 0 0 0,1 0 0 0 0,-1 0 0 0 0,1 0 0 0 0,0 0 0 0 0,-1 0 0 0 0,1 0 1 0 0,0-1-1 0 0,0 1 0 0 0,0 0 0 0 0,1 0 0 0 0,-1 0 0 0 0,0 0 0 0 0,1 0 0 0 0,0 0 1 0 0,-1 0-1 0 0,1 0 0 0 0,0 0 0 0 0,0 0 0 0 0,0 0 0 0 0,0 1 0 0 0,0-1 1 0 0,0 0-1 0 0,1 1 0 0 0,-1-1 0 0 0,1 0 0 0 0,-1 1 0 0 0,1 0 0 0 0,-1-1 0 0 0,1 1 1 0 0,0 0-1 0 0,0 0 0 0 0,-1 0 0 0 0,1 0 0 0 0,0 0 0 0 0,0 0 0 0 0,0 1 0 0 0,0-1 1 0 0,0 1-1 0 0,0-1 0 0 0,0 1 0 0 0,2 0 114 0 0,21-15-1501 0 0</inkml:trace>
  <inkml:trace contextRef="#ctx0" brushRef="#br0" timeOffset="17662.812">12821 2688 948 0 0,'35'-4'7698'0'0,"-18"37"-6351"0"0,11 185 70 0 0,-23-33-3854 0 0,-28-106-1774 0 0,15-70 2831 0 0,-1-3 46 0 0</inkml:trace>
  <inkml:trace contextRef="#ctx0" brushRef="#br0" timeOffset="18536.528">12715 3012 1744 0 0,'44'-37'5789'0'0,"55"5"-5885"0"0,-65 22 457 0 0,-27 8-354 0 0,11-1-91 0 0,-1 0-1 0 0,0-2 1 0 0,0 0 0 0 0,0-1 0 0 0,-1-1 0 0 0,1 0 0 0 0,-2-1 0 0 0,1-1 0 0 0,-1 0 0 0 0,0-1-1 0 0,-1-1 1 0 0,-1 0 0 0 0,1-1 0 0 0,-2 0 0 0 0,0-1 0 0 0,0-1 0 0 0,-1 0 0 0 0,0-2 84 0 0,5-76 2105 0 0,-16 92-2046 0 0,0 0-37 0 0,3 123 624 0 0,-6-56-231 0 0,-2-1 0 0 0,-4 1 0 0 0,-2-1 1 0 0,-20 61-416 0 0,15-82 560 0 0,30-95-936 0 0,101-68-228 0 0,-60 153 429 0 0,-44-28 142 0 0,0-1 0 0 0,0 1 0 0 0,1-2 0 0 0,-1 0 0 0 0,1 0 0 0 0,1-1 0 0 0,-1 0 0 0 0,0-1 0 0 0,1-1 0 0 0,0 0-1 0 0,-1-1 1 0 0,1 0 0 0 0,0-1 0 0 0,0 0 0 0 0,0-1 0 0 0,-1 0 0 0 0,1-1 0 0 0,0-1 0 0 0,-1 0 0 0 0,0 0 0 0 0,1-2 0 0 0,-1 1 0 0 0,-1-1 0 0 0,1-1 0 0 0,-1 0 0 0 0,0-1 0 0 0,5-4 33 0 0,-15 10-16 0 0,0 1 0 0 0,0-1 0 0 0,0 0-1 0 0,-1 0 1 0 0,1 1 0 0 0,0-1 0 0 0,0 0 0 0 0,0 0 0 0 0,-1 0 0 0 0,1 0 0 0 0,0 0 0 0 0,-1 0 0 0 0,1 0 0 0 0,-1-1 0 0 0,0 1-1 0 0,1 0 1 0 0,-1 0 0 0 0,0 0 0 0 0,1 0 0 0 0,-1-1 0 0 0,0 1 0 0 0,0 0 0 0 0,0 0 0 0 0,0 0 0 0 0,0-1 0 0 0,0 1-1 0 0,-1 0 1 0 0,1 0 0 0 0,0 0 0 0 0,-1-1 0 0 0,1 1 0 0 0,0 0 0 0 0,-1 0 0 0 0,0 0 0 0 0,1 0 0 0 0,-1 0 0 0 0,0 0-1 0 0,1 0 1 0 0,-1 0 0 0 0,0 0 0 0 0,0 0 0 0 0,0 1 0 0 0,0-1 0 0 0,0 0 0 0 0,0 0 0 0 0,0 1 0 0 0,0-1 0 0 0,0 1-1 0 0,0-1 1 0 0,0 1 0 0 0,0-1 0 0 0,0 1 0 0 0,0-1 0 0 0,-1 1 0 0 0,1 0 0 0 0,0 0 0 0 0,0 0 0 0 0,0 0 0 0 0,-1 0-1 0 0,0 0 17 0 0,-82-7 30 0 0,82 7-34 0 0,-3 0-2 0 0,1 1-1 0 0,0-1 1 0 0,0 1 0 0 0,0 0-1 0 0,0 0 1 0 0,-1 0-1 0 0,1 1 1 0 0,1-1-1 0 0,-1 1 1 0 0,0 0-1 0 0,0 0 1 0 0,1 0-1 0 0,-1 1 1 0 0,1-1-1 0 0,-1 1 1 0 0,1 0 0 0 0,0 0-1 0 0,0 0 1 0 0,1 0-1 0 0,-1 1 1 0 0,1-1-1 0 0,-1 1 1 0 0,1 0 6 0 0,2-3-27 0 0,4 3-62 0 0,7 4-259 0 0,0 0 1 0 0,0-1 0 0 0,1 0 0 0 0,0-1-1 0 0,0 0 1 0 0,1-1 0 0 0,-1 0 0 0 0,1-1-1 0 0,0-1 1 0 0,0 0 0 0 0,1 0 0 0 0,-1-2-1 0 0,12 1 348 0 0,-24-2-65 0 0,23 3-1332 0 0</inkml:trace>
  <inkml:trace contextRef="#ctx0" brushRef="#br0" timeOffset="18881.649">13751 2997 1108 0 0,'1'-2'90'0'0,"1"1"0"0"0,0-1 0 0 0,0 1 0 0 0,0 0 0 0 0,0 0 1 0 0,0 0-1 0 0,0 0 0 0 0,0 0 0 0 0,0 0 0 0 0,0 1 0 0 0,1-1 0 0 0,-1 1 0 0 0,0-1 0 0 0,0 1 0 0 0,1 0 0 0 0,-1 0 0 0 0,0 0 0 0 0,0 0 0 0 0,1 0 1 0 0,-1 1-1 0 0,0-1 0 0 0,0 0 0 0 0,1 1 0 0 0,-1 0 0 0 0,0 0 0 0 0,0 0 0 0 0,0 0 0 0 0,0 0 0 0 0,0 0 0 0 0,0 0 0 0 0,0 0 0 0 0,0 1 0 0 0,-1-1 1 0 0,1 1-1 0 0,0 0 0 0 0,-1-1 0 0 0,1 1 0 0 0,-1 0 0 0 0,0 0 0 0 0,1 0-90 0 0,37 92 3552 0 0,-42-88-3400 0 0,1 0 0 0 0,-1 0 0 0 0,0 0 1 0 0,0-1-1 0 0,-1 1 0 0 0,0-1 0 0 0,0 1 0 0 0,0-1 0 0 0,0 0 1 0 0,-1-1-1 0 0,0 1 0 0 0,0-1 0 0 0,0 0 0 0 0,0 0 1 0 0,-1-1-1 0 0,0 1 0 0 0,0-1 0 0 0,0-1 0 0 0,0 1 1 0 0,0-1-1 0 0,0 0 0 0 0,0 0 0 0 0,-1-1 0 0 0,1 0 1 0 0,-1 0-1 0 0,-4 0-152 0 0,9-1 147 0 0,-11-31-544 0 0,18 16-167 0 0,0-1 1 0 0,1 1-1 0 0,1 1 1 0 0,0 0-1 0 0,1 0 1 0 0,1 0-1 0 0,0 1 1 0 0,1 0-1 0 0,0 1 1 0 0,1 0 0 0 0,1 0-1 0 0,0 1 1 0 0,0 1-1 0 0,2-1 564 0 0,0-2-1058 0 0,7-6-457 0 0</inkml:trace>
  <inkml:trace contextRef="#ctx0" brushRef="#br0" timeOffset="19488.817">14031 2866 1496 0 0,'-3'56'2136'0'0,"1"-44"-1887"0"0,0 0-1 0 0,1 0 1 0 0,0 0 0 0 0,1 0 0 0 0,1 1 0 0 0,-1-1-1 0 0,2 0 1 0 0,0 0 0 0 0,0 0 0 0 0,1-1 0 0 0,1 1 0 0 0,0-1-1 0 0,1 1 1 0 0,0-1 0 0 0,5 8-249 0 0,-5-17 23 0 0,0-1 0 0 0,1 1-1 0 0,-1-1 1 0 0,0-1 0 0 0,1 1 0 0 0,-1-1 0 0 0,1 0-1 0 0,-1 0 1 0 0,0 0 0 0 0,1-1 0 0 0,-1 0 0 0 0,0 0 0 0 0,1 0-1 0 0,-1-1 1 0 0,0 0 0 0 0,0 0 0 0 0,0 0 0 0 0,0 0-1 0 0,0-1 1 0 0,-1 0 0 0 0,1 0 0 0 0,-1 0 0 0 0,0 0-1 0 0,0-1 1 0 0,0 0 0 0 0,0 0 0 0 0,0 0 0 0 0,-1 0 0 0 0,0-1-1 0 0,0 1 1 0 0,0-1 0 0 0,-1 0 0 0 0,2-2-23 0 0,0-8 775 0 0,-21 57-360 0 0,17-38-409 0 0,1-1 1 0 0,-1 0-1 0 0,1 0 0 0 0,-1 0 1 0 0,1 1-1 0 0,0-1 0 0 0,0 0 1 0 0,0 0-1 0 0,1 0 1 0 0,-1 0-1 0 0,1-1 0 0 0,-1 1 1 0 0,1 0-1 0 0,0-1 0 0 0,0 1 1 0 0,0-1-1 0 0,1 1 0 0 0,-1-1 1 0 0,0 0-1 0 0,1 0 1 0 0,0 0-1 0 0,-1 0 0 0 0,1-1 1 0 0,0 1-1 0 0,0-1 0 0 0,0 0 1 0 0,0 0-1 0 0,0 1 1 0 0,0-2-1 0 0,0 1 0 0 0,0 0 1 0 0,1-1-1 0 0,-1 0 0 0 0,0 1 1 0 0,3-1-7 0 0,2 0 28 0 0,0 0 1 0 0,0 0 0 0 0,0 0 0 0 0,0-1-1 0 0,-1 0 1 0 0,1-1 0 0 0,0 0-1 0 0,-1 0 1 0 0,1 0 0 0 0,-1-1-1 0 0,0 0 1 0 0,1-1 0 0 0,-2 1 0 0 0,8-6-29 0 0,77-153-46 0 0,-90 161 40 0 0,1 0 1 0 0,0 1 0 0 0,0-1 0 0 0,0 0 0 0 0,-1 1-1 0 0,1-1 1 0 0,0 1 0 0 0,0 0 0 0 0,0 0 0 0 0,0 0-1 0 0,0 0 1 0 0,0 0 0 0 0,0 0 0 0 0,0 0 0 0 0,0 0-1 0 0,0 1 1 0 0,-1-1 0 0 0,1 1 0 0 0,0 0 0 0 0,0-1-1 0 0,0 1 1 0 0,-1 0 0 0 0,1 0 0 0 0,0 0 0 0 0,-1 0-1 0 0,1 0 1 0 0,-1 1 0 0 0,1-1 0 0 0,-1 0 0 0 0,0 1-1 0 0,1-1 1 0 0,-1 1 0 0 0,1 1 5 0 0,4 2-8 0 0,-1-2-56 0 0,-1 1-1 0 0,1 0 0 0 0,-1 0 1 0 0,0 1-1 0 0,0-1 0 0 0,-1 1 1 0 0,1-1-1 0 0,-1 1 0 0 0,0 0 0 0 0,0 1 1 0 0,-1-1-1 0 0,1 0 0 0 0,-1 1 1 0 0,0-1-1 0 0,-1 1 0 0 0,1 0 1 0 0,-1 0-1 0 0,0 3 65 0 0,-2-8-153 0 0,1 1-1 0 0,-1-1 1 0 0,0 0 0 0 0,1 0-1 0 0,-1 1 1 0 0,0-1-1 0 0,0 0 1 0 0,0 0 0 0 0,0 0-1 0 0,0 0 1 0 0,0 0 0 0 0,0-1-1 0 0,0 1 1 0 0,-1 0-1 0 0,1 0 1 0 0,0-1 0 0 0,0 1-1 0 0,-1-1 1 0 0,1 1 0 0 0,0-1-1 0 0,-1 1 1 0 0,1-1-1 0 0,0 0 1 0 0,-1 0 0 0 0,1 0-1 0 0,-1 0 1 0 0,1 0-1 0 0,0 0 1 0 0,-1 0 0 0 0,1 0-1 0 0,-1 0 1 0 0,1-1 0 0 0,0 1-1 0 0,-1 0 1 0 0,1-1-1 0 0,0 1 1 0 0,-1-1 0 0 0,1 0-1 0 0,0 1 1 0 0,-1-2 153 0 0,-16-7-1259 0 0</inkml:trace>
  <inkml:trace contextRef="#ctx0" brushRef="#br0" timeOffset="19754.744">14623 2734 1732 0 0,'1'-7'1064'0'0,"-1"2"-296"0"0,0 1-152 0 0,-3 2-180 0 0,0-1-248 0 0,1 2 0 0 0,1 1-16 0 0,-1 0-400 0 0,2 1-20 0 0,0 1-164 0 0,2-1-528 0 0,1 1 44 0 0,2 1-536 0 0</inkml:trace>
  <inkml:trace contextRef="#ctx0" brushRef="#br0" timeOffset="19988.997">14888 2820 1604 0 0,'-20'17'1924'0'0,"16"-15"-1739"0"0,0 1-1 0 0,0-1 0 0 0,1 1 0 0 0,-1-1 1 0 0,1 1-1 0 0,0 0 0 0 0,0 0 1 0 0,0 1-1 0 0,0-1 0 0 0,0 0 0 0 0,1 1 1 0 0,-1 0-1 0 0,1 0 0 0 0,0 0 0 0 0,1-1 1 0 0,-1 2-1 0 0,0-1 0 0 0,1 0 1 0 0,0 0-1 0 0,0 0 0 0 0,0 1 0 0 0,1-1 1 0 0,0 0-1 0 0,-1 1 0 0 0,1-1 1 0 0,1 1-1 0 0,-1-1 0 0 0,1 2-184 0 0,5 7 172 0 0,0 0 0 0 0,2-1 1 0 0,-1 0-1 0 0,1 0 0 0 0,1-1 0 0 0,0 0 0 0 0,0 0 1 0 0,1-1-1 0 0,1 0 0 0 0,0-1 0 0 0,0 0 0 0 0,0-1 0 0 0,4 1-172 0 0,73 68 794 0 0,-87-76-791 0 0,0 0 1 0 0,0 0 0 0 0,1 1-1 0 0,-1-1 1 0 0,0 0 0 0 0,0 0-1 0 0,0 1 1 0 0,-1-1 0 0 0,1 1-1 0 0,0-1 1 0 0,0 1 0 0 0,-1-1-1 0 0,1 1 1 0 0,-1-1 0 0 0,1 1-1 0 0,-1-1 1 0 0,0 1 0 0 0,0 0-1 0 0,0-1 1 0 0,0 1 0 0 0,0 0-1 0 0,0-1 1 0 0,0 1 0 0 0,0-1-1 0 0,0 1 1 0 0,-1 0 0 0 0,1-1-1 0 0,-1 1 1 0 0,1-1 0 0 0,-1 1-1 0 0,0-1 1 0 0,0 1 0 0 0,1-1-1 0 0,-1 0 1 0 0,0 1 0 0 0,0-1-1 0 0,0 0 1 0 0,0 0 0 0 0,-1 1-1 0 0,1-1 1 0 0,0 0 0 0 0,0 0-1 0 0,-1 0 1 0 0,1-1 0 0 0,-1 1-1 0 0,1 0 1 0 0,-1 0 0 0 0,1-1-1 0 0,-1 1 1 0 0,-1 0-4 0 0,-83 20-753 0 0,71-19 245 0 0,1-2 0 0 0,-1 0 0 0 0,0 0 0 0 0,1-1 0 0 0,-1-1 0 0 0,1-1 0 0 0,0 0 0 0 0,-1 0 0 0 0,1-2 0 0 0,1 0 0 0 0,-1 0 0 0 0,1-1 0 0 0,0-1 0 0 0,0 0 0 0 0,1-1 0 0 0,-8-6 508 0 0,-6-10-1358 0 0</inkml:trace>
  <inkml:trace contextRef="#ctx0" brushRef="#br0" timeOffset="20175.931">14885 2776 1080 0 0,'-5'5'3959'0'0,"-15"15"-2574"0"0,-3 3-727 0 0,-144 186 2396 0 0,88-46-7556 0 0,74-139 1607 0 0,2-18 1436 0 0</inkml:trace>
  <inkml:trace contextRef="#ctx0" brushRef="#br0" timeOffset="20472.898">14970 3168 1048 0 0,'39'-9'906'0'0,"1"-2"0"0"0,-2-1 0 0 0,1-2 0 0 0,-2-2 0 0 0,0-1 0 0 0,33-22-906 0 0,-66 37 64 0 0,60-60 1635 0 0,-64 61-1421 0 0,-11-3-135 0 0,0 2 1 0 0,0 0 0 0 0,-1 0 0 0 0,1 1-1 0 0,-1 0 1 0 0,1 1 0 0 0,0 0-1 0 0,-1 1 1 0 0,1 0 0 0 0,-1 1 0 0 0,1 0-1 0 0,0 1 1 0 0,0 0 0 0 0,0 1-1 0 0,1 0 1 0 0,-1 0 0 0 0,1 2-1 0 0,0-1 1 0 0,0 1 0 0 0,1 0 0 0 0,-1 1-1 0 0,1 0 1 0 0,1 1 0 0 0,0 0-1 0 0,0 0 1 0 0,-6 8-144 0 0,11-10 16 0 0,0-1 1 0 0,0 1-1 0 0,0 0 0 0 0,1 0 1 0 0,0 0-1 0 0,0 0 0 0 0,1 1 1 0 0,0-1-1 0 0,0 0 0 0 0,0 1 1 0 0,1-1-1 0 0,0 0 0 0 0,0 1 1 0 0,0-1-1 0 0,1 1 0 0 0,0-1 1 0 0,0 0-1 0 0,1 1 0 0 0,0-1 1 0 0,0 0-1 0 0,0 0 1 0 0,1 0-1 0 0,0-1 0 0 0,0 1 1 0 0,0-1-1 0 0,1 1 0 0 0,0-1 1 0 0,1 1-17 0 0,132 124-1114 0 0,-113-113 159 0 0,0-1-1 0 0,1-1 1 0 0,1-1 0 0 0,0-1-1 0 0,1-2 1 0 0,0-1 0 0 0,1 0-1 0 0,0-3 1 0 0,11 2 955 0 0,-10-5-1227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7:4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418 142 1268 0 0,'0'0'471'0'0,"0"0"-42"0"0,3-22 467 0 0,4-32 1143 0 0,-7 53-1697 0 0,0 1-118 0 0,0-2-144 0 0,0 0 0 0 0,1-1 0 0 0,-1 1 0 0 0,0 0 0 0 0,0-1 0 0 0,0 1 0 0 0,-1 0 0 0 0,1-1 0 0 0,0 1 1 0 0,-1 0-1 0 0,1 0 0 0 0,-1-1 0 0 0,0 1 0 0 0,0 0 0 0 0,0 0 0 0 0,0 0 0 0 0,0 0 0 0 0,-1 0 0 0 0,1 0 0 0 0,0 0 0 0 0,-1 1 0 0 0,0-1 0 0 0,1 0 0 0 0,-1 1 0 0 0,0-1 0 0 0,0 1 0 0 0,0 0 0 0 0,0-1 0 0 0,0 1 0 0 0,0 0 0 0 0,0 0 0 0 0,0 0 0 0 0,0 1 0 0 0,-1-1 0 0 0,1 0 0 0 0,0 1 0 0 0,0 0 0 0 0,-1-1 0 0 0,1 1 1 0 0,0 0-1 0 0,-1 0 0 0 0,1 0 0 0 0,0 1 0 0 0,-1-1 0 0 0,1 0 0 0 0,-1 1-80 0 0,-111 28 47 0 0,100-25-33 0 0,0 1 0 0 0,0 1 1 0 0,0 0-1 0 0,1 1 0 0 0,-1 0 0 0 0,2 1 0 0 0,-1 1 0 0 0,1 0 0 0 0,1 0 1 0 0,-1 1-1 0 0,2 1 0 0 0,-1 0 0 0 0,2 0 0 0 0,-1 1 0 0 0,2 0 0 0 0,0 1 1 0 0,0 0-1 0 0,1 0 0 0 0,0 1 0 0 0,1 0 0 0 0,1 0 0 0 0,0 0 0 0 0,1 0 1 0 0,-2 15-15 0 0,9-17 9 0 0,1 1 0 0 0,0-1 0 0 0,1-1 1 0 0,0 1-1 0 0,1-1 0 0 0,0 1 1 0 0,0-2-1 0 0,1 1 0 0 0,1-1 0 0 0,0 0 1 0 0,0 0-1 0 0,1-1 0 0 0,0 0 1 0 0,1-1-1 0 0,7 5-9 0 0,109 81 55 0 0,-99-77-39 0 0,0 2-1 0 0,-1 0 0 0 0,-1 2 1 0 0,-1 0-1 0 0,-1 2 0 0 0,15 20-15 0 0,-34-37 3 0 0,-1 1 0 0 0,0-1 1 0 0,-1 1-1 0 0,0 0 0 0 0,0 0 0 0 0,0 0 0 0 0,-1 1 0 0 0,0-1 0 0 0,0 0 0 0 0,-1 1 0 0 0,0-1 1 0 0,0 0-1 0 0,0 0 0 0 0,-1 1 0 0 0,-1-1 0 0 0,1 0 0 0 0,-1 0 0 0 0,0 0 0 0 0,-1 0 0 0 0,1 0 0 0 0,-2-1 1 0 0,1 1-1 0 0,-1-1 0 0 0,1 1 0 0 0,-2-1 0 0 0,1-1 0 0 0,-1 1 0 0 0,0-1 0 0 0,0 1 0 0 0,0-1 1 0 0,-1-1-1 0 0,0 1 0 0 0,1-1 0 0 0,-2 0 0 0 0,1 0 0 0 0,0-1 0 0 0,-1 0 0 0 0,0 0 0 0 0,0 0 1 0 0,0-1-1 0 0,0 0 0 0 0,0-1 0 0 0,0 1 0 0 0,-3-1-3 0 0,-3 4-133 0 0,0-1 0 0 0,0 0 0 0 0,-1-1-1 0 0,1 0 1 0 0,-1-1 0 0 0,0-1 0 0 0,0 0 0 0 0,0-1 0 0 0,1-1 0 0 0,-1 0 0 0 0,0 0-1 0 0,0-2 1 0 0,1 1 0 0 0,-1-2 0 0 0,1 0 0 0 0,0 0 0 0 0,0-2 0 0 0,0 0 133 0 0,11 5-149 0 0,0-1 1 0 0,0 1 0 0 0,0-1-1 0 0,0 0 1 0 0,1 1 0 0 0,-1-1 0 0 0,0 0-1 0 0,1 0 1 0 0,0 0 0 0 0,-1 0-1 0 0,1-1 1 0 0,0 1 0 0 0,0 0-1 0 0,0 0 1 0 0,1-1 0 0 0,-1 1-1 0 0,0-1 1 0 0,1 1 0 0 0,0 0-1 0 0,0-1 1 0 0,-1 1 0 0 0,1-1 0 0 0,0 1-1 0 0,1-1 1 0 0,-1 1 0 0 0,0-1-1 0 0,1 1 1 0 0,0-1 0 0 0,0-1 148 0 0,16-27-1264 0 0</inkml:trace>
  <inkml:trace contextRef="#ctx0" brushRef="#br0" timeOffset="638.566">572 490 1816 0 0,'33'-56'5693'0'0,"-30"142"-4975"0"0,-1-69-687 0 0,1 1-1 0 0,1 0 1 0 0,0-1-1 0 0,1 0 1 0 0,1 0-1 0 0,1 0 0 0 0,1-1 1 0 0,0 0-1 0 0,1 0 1 0 0,0-1-1 0 0,1 0 1 0 0,1 0-1 0 0,0-2 1 0 0,2 1-1 0 0,-1-1 0 0 0,1-1 1 0 0,1 0-1 0 0,0-1 1 0 0,1-1-1 0 0,0 0 1 0 0,0-1-1 0 0,1 0 1 0 0,0-2-1 0 0,1 0 0 0 0,0 0 1 0 0,4 0-31 0 0,-13-8-44 0 0,1 1 1 0 0,-1-1 0 0 0,0-1-1 0 0,0 1 1 0 0,0-1 0 0 0,0-1-1 0 0,0 0 1 0 0,0 0-1 0 0,-1 0 1 0 0,1-1 0 0 0,-1 0-1 0 0,0 0 1 0 0,0-1-1 0 0,0 0 1 0 0,-1 0 0 0 0,0-1-1 0 0,0 1 1 0 0,0-2 0 0 0,-1 1-1 0 0,0 0 1 0 0,0-1-1 0 0,0 0 1 0 0,-1 0 0 0 0,0-1-1 0 0,-1 1 1 0 0,1-1-1 0 0,-1 1 1 0 0,1-8 43 0 0,-1 6-7 0 0,-1-1 0 0 0,0 0 1 0 0,0 0-1 0 0,-1 1 0 0 0,-1-1 0 0 0,1 0 1 0 0,-2 0-1 0 0,1 0 0 0 0,-1 0 0 0 0,-1 0 0 0 0,0 1 1 0 0,0-1-1 0 0,-1 1 0 0 0,0-1 0 0 0,-1 1 1 0 0,0 0-1 0 0,0 0 0 0 0,-1 0 0 0 0,0 1 0 0 0,0 0 1 0 0,-1 0-1 0 0,0 0 0 0 0,-1 0 0 0 0,-4-3 7 0 0,10 10 3 0 0,0 0 0 0 0,0 0-1 0 0,-1 1 1 0 0,1-1 0 0 0,0 1-1 0 0,0-1 1 0 0,0 0 0 0 0,-1 1-1 0 0,1 0 1 0 0,0-1 0 0 0,-1 1-1 0 0,1 0 1 0 0,0 0 0 0 0,-1 0-1 0 0,1 0 1 0 0,0 0 0 0 0,-1 0-1 0 0,1 0 1 0 0,0 0 0 0 0,-1 0-1 0 0,1 1 1 0 0,0-1-1 0 0,0 0 1 0 0,-1 1 0 0 0,1-1-1 0 0,0 1 1 0 0,0 0 0 0 0,0-1-1 0 0,0 1 1 0 0,-1 0 0 0 0,1 0-1 0 0,0 0 1 0 0,0 0 0 0 0,0-1-1 0 0,1 1 1 0 0,-1 1 0 0 0,0-1-1 0 0,0 0 1 0 0,1 0 0 0 0,-1 0-1 0 0,0 0 1 0 0,1 0 0 0 0,-1 1-1 0 0,1-1 1 0 0,-1 0 0 0 0,1 1-1 0 0,0-1 1 0 0,0 0 0 0 0,0 0-1 0 0,-1 2-2 0 0,-1 75-26 0 0,5-68-20 0 0,0 0 0 0 0,0-1 0 0 0,1 1-1 0 0,0-1 1 0 0,1 1 0 0 0,0-1 0 0 0,0-1 0 0 0,1 1 0 0 0,0-1 0 0 0,1 0-1 0 0,0 0 1 0 0,0-1 0 0 0,0 0 0 0 0,1 0 0 0 0,0 0 0 0 0,1-1 0 0 0,-1-1-1 0 0,1 1 1 0 0,0-1 0 0 0,0-1 0 0 0,1 0 0 0 0,0 0 0 0 0,-1-1 0 0 0,1 0-1 0 0,0-1 1 0 0,1 0 0 0 0,-1 0 0 0 0,0-1 0 0 0,0-1 0 0 0,1 0 0 0 0,-1 0-1 0 0,0-1 1 0 0,1 0 0 0 0,-1 0 0 0 0,0-1 0 0 0,0-1 0 0 0,0 0 0 0 0,7-3 46 0 0,-7 2-79 0 0,0-1 1 0 0,-1 0 0 0 0,0 0 0 0 0,0-1 0 0 0,0 0 0 0 0,0 0 0 0 0,-1-1 0 0 0,0 0-1 0 0,-1-1 1 0 0,0 0 0 0 0,0 0 0 0 0,0 0 0 0 0,-1-1 0 0 0,-1 0 0 0 0,1 0 0 0 0,-1 0-1 0 0,3-9 79 0 0,4-19-118 0 0</inkml:trace>
  <inkml:trace contextRef="#ctx0" brushRef="#br0" timeOffset="887.682">1477 431 4520 0 0,'0'-226'3323'0'0,"0"227"-3306"0"0,0 0-1 0 0,0-1 0 0 0,0 1 0 0 0,0 0 1 0 0,0 0-1 0 0,0-1 0 0 0,0 1 0 0 0,-1 0 0 0 0,1 0 1 0 0,0-1-1 0 0,-1 1 0 0 0,1 0 0 0 0,0-1 1 0 0,-1 1-1 0 0,1 0 0 0 0,-1-1 0 0 0,1 1 1 0 0,-1-1-1 0 0,1 1 0 0 0,-1-1 0 0 0,1 1 1 0 0,-1-1-1 0 0,0 1 0 0 0,1-1 0 0 0,-1 0 0 0 0,0 1 1 0 0,1-1-1 0 0,-1 0 0 0 0,0 1 0 0 0,0-1 1 0 0,1 0-1 0 0,-1 0 0 0 0,0 0 0 0 0,0 0 1 0 0,1 0-1 0 0,-1 1 0 0 0,0-1 0 0 0,0-1 1 0 0,1 1-1 0 0,-1 0 0 0 0,0 0 0 0 0,0 0 0 0 0,1 0 1 0 0,-1 0-1 0 0,0-1 0 0 0,0 1 0 0 0,1 0 1 0 0,-1-1-1 0 0,0 1 0 0 0,1-1 0 0 0,-1 1 1 0 0,1-1-1 0 0,-1 1 0 0 0,0-1 0 0 0,1 1 0 0 0,-1-1 1 0 0,1 1-1 0 0,-1-1 0 0 0,1 0 0 0 0,0 1 1 0 0,-1-1-1 0 0,1 0 0 0 0,0 1 0 0 0,-1-1 1 0 0,1 0-1 0 0,0 0-16 0 0,-7 28 100 0 0,1 0 0 0 0,1 0 0 0 0,1 0 0 0 0,2 1 0 0 0,1-1 0 0 0,1 1 0 0 0,1-1 0 0 0,2 1 0 0 0,0-1 0 0 0,2 0 0 0 0,1 0 0 0 0,7 19-100 0 0,29 106 338 0 0,5-1-1 0 0,47 94-337 0 0,-86-225-2 0 0,37 126-2283 0 0,-63-146-506 0 0,-19-31 68 0 0,17 6 1382 0 0</inkml:trace>
  <inkml:trace contextRef="#ctx0" brushRef="#br0" timeOffset="1088.827">1573 418 1008 0 0,'2'-4'84'0'0,"-1"0"0"0"0,1 1 1 0 0,0-1-1 0 0,0 1 0 0 0,1-1 0 0 0,-1 1 0 0 0,1 0 0 0 0,-1 0 1 0 0,1 0-1 0 0,0 0 0 0 0,0 1 0 0 0,0-1 0 0 0,1 1 0 0 0,-1 0 0 0 0,1 0 1 0 0,-1 0-1 0 0,1 0 0 0 0,-1 0 0 0 0,1 1 0 0 0,0 0 0 0 0,0-1 1 0 0,0 2-1 0 0,0-1 0 0 0,0 0 0 0 0,0 1 0 0 0,0 0 0 0 0,0-1 1 0 0,0 2-1 0 0,0-1 0 0 0,0 0 0 0 0,0 1 0 0 0,0 0 0 0 0,0 0 0 0 0,0 0 1 0 0,0 0-1 0 0,-1 1 0 0 0,1 0 0 0 0,0-1 0 0 0,-1 1 0 0 0,1 0 1 0 0,-1 1-1 0 0,0-1 0 0 0,1 1 0 0 0,-1-1 0 0 0,-1 1 0 0 0,1 0 1 0 0,0 0-1 0 0,-1 0 0 0 0,1 1 0 0 0,-1-1 0 0 0,0 1 0 0 0,0-1 0 0 0,1 3-83 0 0,-1 7 57 0 0,0 1 1 0 0,0-1 0 0 0,-2 1-1 0 0,1-1 1 0 0,-2 1 0 0 0,0 0-1 0 0,0-1 1 0 0,-1 1 0 0 0,-1-1-1 0 0,-1 0 1 0 0,1 0 0 0 0,-2 0-1 0 0,0 0 1 0 0,0-1 0 0 0,-2 1-1 0 0,1-2 1 0 0,-1 1 0 0 0,-1-1-1 0 0,0 0 1 0 0,-1 0 0 0 0,0-1-1 0 0,0 0 1 0 0,-1-1 0 0 0,0 0-1 0 0,-1 0 1 0 0,0-1 0 0 0,-1-1-1 0 0,1 0 1 0 0,-1 0 0 0 0,0-1-1 0 0,-1-1 1 0 0,-12 4-59 0 0,24-8-59 0 0,0-1 0 0 0,-1 1 0 0 0,1-1 0 0 0,0 0 0 0 0,0 1 0 0 0,0-1 0 0 0,0 0 0 0 0,0 0 0 0 0,0 0 0 0 0,0 0 0 0 0,0 0 0 0 0,0 0 0 0 0,-1 0 1 0 0,1 0-1 0 0,0 0 0 0 0,0 0 0 0 0,0-1 0 0 0,0 1 0 0 0,0 0 0 0 0,0-1 0 0 0,0 1 0 0 0,0-1 0 0 0,0 1 0 0 0,0-1 0 0 0,0 0 0 0 0,0 1 0 0 0,0-1 0 0 0,1 0 0 0 0,-1 0 0 0 0,0 1 0 0 0,0-1 0 0 0,1 0 0 0 0,-1 0 0 0 0,0 0 0 0 0,1 0 0 0 0,-1 0 0 0 0,1 0 0 0 0,-1 0 0 0 0,1 0 0 0 0,0 0 1 0 0,-1 0-1 0 0,1 0 0 0 0,0 0 0 0 0,0 0 0 0 0,0-1 0 0 0,0 1 0 0 0,0 0 0 0 0,0 0 0 0 0,0 0 0 0 0,0 0 0 0 0,0 0 0 0 0,0 0 0 0 0,1 0 0 0 0,-1 0 0 0 0,0-1 0 0 0,1 1 0 0 0,-1 0 0 0 0,1 0 0 0 0,-1 0 0 0 0,1 1 0 0 0,0-1 0 0 0,-1 0 0 0 0,1 0 0 0 0,0-1 59 0 0,11-19-872 0 0</inkml:trace>
  <inkml:trace contextRef="#ctx0" brushRef="#br0" timeOffset="1414.801">1924 425 1880 0 0,'0'-5'763'0'0,"1"-42"4568"0"0,5 63-3373 0 0,18 113-1465 0 0,5-2 1 0 0,6-1 0 0 0,8 4-494 0 0,41 151-773 0 0,-85-281 632 0 0,0-1-1 0 0,0 1 1 0 0,0 0 0 0 0,0 0-1 0 0,0-1 1 0 0,0 1-1 0 0,0 0 1 0 0,0 0-1 0 0,0 0 1 0 0,0 0 0 0 0,0 0-1 0 0,0 0 1 0 0,0 0-1 0 0,0 0 1 0 0,0 1-1 0 0,0-1 1 0 0,0 0 0 0 0,0 1-1 0 0,1-1 1 0 0,-1 0-1 0 0,0 1 1 0 0,0-1-1 0 0,0 1 1 0 0,0-1 0 0 0,1 1-1 0 0,-1 0 1 0 0,0-1-1 0 0,0 1 1 0 0,1 0-1 0 0,-1 0 1 0 0,0-1 0 0 0,1 1-1 0 0,-1 0 1 0 0,1 0-1 0 0,-1 0 1 0 0,1 0-1 0 0,0 0 1 0 0,-1 0-1 0 0,1-1 1 0 0,0 1 0 0 0,0 0-1 0 0,-1 0 1 0 0,1 0-1 0 0,0 0 1 0 0,0 0-1 0 0,0 0 1 0 0,0 1 141 0 0,-19-25-1271 0 0,-2-2 17 0 0</inkml:trace>
  <inkml:trace contextRef="#ctx0" brushRef="#br0" timeOffset="1631.978">2025 353 1696 0 0,'5'-8'177'0'0,"0"0"0"0"0,1 0 1 0 0,0 0-1 0 0,1 1 0 0 0,-1 0 0 0 0,1 0 0 0 0,1 0 0 0 0,-1 1 0 0 0,1 0 0 0 0,1 1 0 0 0,-1 0 1 0 0,1 0-1 0 0,-1 1 0 0 0,1 0 0 0 0,0 0 0 0 0,1 1 0 0 0,-1 0 0 0 0,1 1 0 0 0,-1 0 0 0 0,3 0-177 0 0,-9 3 39 0 0,1-1 0 0 0,-1 1 0 0 0,1 0 0 0 0,0 0 0 0 0,-1 1 0 0 0,0-1 0 0 0,1 1 0 0 0,-1-1 0 0 0,0 1 0 0 0,0 0 0 0 0,0 0 0 0 0,0 1 0 0 0,0-1 0 0 0,0 0 0 0 0,-1 1 0 0 0,1 0 0 0 0,-1 0 0 0 0,1 0 0 0 0,-1 0 0 0 0,0 0 0 0 0,0 0 0 0 0,-1 0 0 0 0,1 1 0 0 0,-1-1 0 0 0,0 1 0 0 0,1-1 0 0 0,-2 1 0 0 0,1-1 0 0 0,0 1 0 0 0,0 2-39 0 0,11 117 794 0 0,-13-107-757 0 0,-1-1 0 0 0,0 1 1 0 0,-2-1-1 0 0,1 0 0 0 0,-2 0 0 0 0,0 0 0 0 0,-1 0 0 0 0,0-1 1 0 0,-1 0-1 0 0,-1 0 0 0 0,0-1 0 0 0,-1 0 0 0 0,0-1 1 0 0,-1 1-1 0 0,-2 1-37 0 0,5-7-165 0 0,-1 1 0 0 0,1-1 0 0 0,-1-1-1 0 0,0 0 1 0 0,0 0 0 0 0,-1 0 0 0 0,0-1 0 0 0,0 0 0 0 0,0-1 0 0 0,-1 0 0 0 0,1 0 0 0 0,-1-1 0 0 0,0 0 0 0 0,0-1 0 0 0,0 0 165 0 0,-21-4-2262 0 0,10-15 964 0 0</inkml:trace>
  <inkml:trace contextRef="#ctx0" brushRef="#br0" timeOffset="1973.915">2485 223 1440 0 0,'-28'58'3324'0'0,"20"-41"-3025"0"0,2 0 1 0 0,0 1 0 0 0,1-1-1 0 0,1 1 1 0 0,1 1-1 0 0,0-1 1 0 0,2 0-1 0 0,0 1 1 0 0,1 1-300 0 0,0-16 33 0 0,0 0 0 0 0,1 0-1 0 0,0 0 1 0 0,0 0 0 0 0,0 1 0 0 0,0-2 0 0 0,1 1-1 0 0,-1 0 1 0 0,1 0 0 0 0,0 0 0 0 0,0-1-1 0 0,1 1 1 0 0,-1-1 0 0 0,1 1 0 0 0,-1-1 0 0 0,1 0-1 0 0,0 0 1 0 0,0-1 0 0 0,0 1 0 0 0,1 0 0 0 0,-1-1-1 0 0,1 0 1 0 0,-1 0 0 0 0,1 0 0 0 0,0 0 0 0 0,0-1-1 0 0,0 1 1 0 0,0-1 0 0 0,0 0 0 0 0,0 0-1 0 0,0 0 1 0 0,0-1 0 0 0,0 0 0 0 0,1 1 0 0 0,-1-2-1 0 0,0 1 1 0 0,0 0 0 0 0,0-1 0 0 0,3 0-33 0 0,3-1 10 0 0,-1 0 0 0 0,0 0 0 0 0,1-1 0 0 0,-1 0 0 0 0,-1 0-1 0 0,1-1 1 0 0,0 0 0 0 0,-1-1 0 0 0,0 0 0 0 0,0 0 0 0 0,0-1 0 0 0,-1 0 0 0 0,1 0 0 0 0,-2-1 0 0 0,1 0 0 0 0,-1 0 0 0 0,0-1 0 0 0,0 0 0 0 0,-1 1 0 0 0,0-2 0 0 0,0 1 0 0 0,-1-1-1 0 0,0-1-9 0 0,-6 6-29 0 0,-1 0-1 0 0,0 0 1 0 0,0 0-1 0 0,0 0 1 0 0,0 1-1 0 0,-1-1 1 0 0,1 1-1 0 0,-1 0 1 0 0,0 0-1 0 0,0 0 1 0 0,0 0-1 0 0,0 1 1 0 0,-1 0-1 0 0,1 0 1 0 0,-1 0-1 0 0,1 0 1 0 0,-1 1-1 0 0,0 0 1 0 0,0-1-1 0 0,1 2 1 0 0,-1-1-1 0 0,0 1 1 0 0,0-1-1 0 0,0 2 1 0 0,0-1-1 0 0,0 0 1 0 0,0 1-1 0 0,1 0 30 0 0,-183-1-5005 0 0,175 0 3717 0 0</inkml:trace>
  <inkml:trace contextRef="#ctx0" brushRef="#br0" timeOffset="2475.609">2937 38 1360 0 0,'-11'3'252'0'0,"1"-1"1"0"0,0 2-1 0 0,0-1 1 0 0,1 1-1 0 0,-1 1 0 0 0,1 0 1 0 0,0 0-1 0 0,0 1 0 0 0,1 0 1 0 0,-1 0-1 0 0,1 1 0 0 0,1 0 1 0 0,-1 1-1 0 0,1 0 0 0 0,0 0 1 0 0,1 0-1 0 0,0 1 1 0 0,0 0-1 0 0,1 0 0 0 0,1 0 1 0 0,-1 1-1 0 0,1-1 0 0 0,1 1 1 0 0,0 0-1 0 0,0 0 0 0 0,0 6-252 0 0,6-8 77 0 0,0 1-1 0 0,1-1 0 0 0,0 1 0 0 0,0-1 1 0 0,1 0-1 0 0,0-1 0 0 0,1 1 0 0 0,-1-1 1 0 0,2 0-1 0 0,-1 0 0 0 0,1-1 0 0 0,0 0 1 0 0,0 0-1 0 0,0-1 0 0 0,1 0 0 0 0,0 0 1 0 0,7 3-77 0 0,5 5 120 0 0,-11-9-71 0 0,-1 0 0 0 0,1 1 0 0 0,-1 0 0 0 0,-1 1 0 0 0,1-1 0 0 0,-1 1 0 0 0,0 1 1 0 0,0-1-1 0 0,0 1 0 0 0,-1 0 0 0 0,-1 1 0 0 0,1-1 0 0 0,-1 1 0 0 0,0 1 0 0 0,-1-1 0 0 0,0 0 0 0 0,0 1 1 0 0,-1 0-50 0 0,-5 1 28 0 0,0-1 0 0 0,-1 1 0 0 0,0-1 0 0 0,-1 0 1 0 0,0 0-1 0 0,-1 0 0 0 0,1 0 0 0 0,-2-1 1 0 0,1 0-1 0 0,-1 0 0 0 0,-1-1 0 0 0,1 1 0 0 0,-1-1 1 0 0,0-1-1 0 0,-1 1 0 0 0,0-1 0 0 0,0 0 0 0 0,0-1 1 0 0,0 0-1 0 0,-1-1 0 0 0,0 1 0 0 0,-5 0-28 0 0,-77 19 125 0 0,89-24-139 0 0,0-1 0 0 0,0 1 1 0 0,0 0-1 0 0,0-1 0 0 0,0 1 0 0 0,0-1 1 0 0,0 1-1 0 0,0-1 0 0 0,0 0 1 0 0,1 0-1 0 0,-1 0 0 0 0,0 0 1 0 0,1 0-1 0 0,-1 0 0 0 0,0-1 1 0 0,1 1-1 0 0,0 0 0 0 0,-1-1 0 0 0,1 1 1 0 0,0-1-1 0 0,0 0 0 0 0,0 1 1 0 0,0-1-1 0 0,0 0 0 0 0,0 0 1 0 0,0 1-1 0 0,0-1 0 0 0,1 0 1 0 0,-1 0-1 0 0,1 0 0 0 0,-1 0 0 0 0,1 0 1 0 0,0 0-1 0 0,0 0 0 0 0,0 0 1 0 0,0 0-1 0 0,0 0 0 0 0,0 0 1 0 0,1 0-1 0 0,-1 0 0 0 0,1 0 0 0 0,-1 0 1 0 0,1 1-1 0 0,0-1 0 0 0,0 0 1 0 0,-1 0-1 0 0,1 0 0 0 0,1 1 1 0 0,-1-1 13 0 0,9-22-48 0 0,1 0 1 0 0,2 1 0 0 0,0 0-1 0 0,2 1 1 0 0,0 1-1 0 0,1 0 1 0 0,1 1 0 0 0,1 1-1 0 0,10-7 48 0 0,63-79 133 0 0,-64 65 291 0 0,-58 37-114 0 0,19 6-299 0 0,0 0-1 0 0,0 1 1 0 0,0 1 0 0 0,1 0 0 0 0,-1 0 0 0 0,1 1 0 0 0,1 1 0 0 0,-1 0-1 0 0,1 0 1 0 0,0 1 0 0 0,1 0 0 0 0,0 1 0 0 0,0 0 0 0 0,1 0 0 0 0,0 1-1 0 0,0 0 1 0 0,1 1 0 0 0,1-1 0 0 0,0 1 0 0 0,0 0 0 0 0,1 1 0 0 0,1 0-1 0 0,-1-1 1 0 0,1 4-11 0 0,7-10-120 0 0,-1 0 0 0 0,1 0 0 0 0,0 0-1 0 0,0-1 1 0 0,0 1 0 0 0,1-1-1 0 0,0 0 1 0 0,0 0 0 0 0,0 0 0 0 0,0-1-1 0 0,1 1 1 0 0,-1-1 0 0 0,1 0 0 0 0,0 0-1 0 0,0-1 1 0 0,0 1 0 0 0,0-1 0 0 0,0 0-1 0 0,0 0 1 0 0,1-1 0 0 0,-1 0-1 0 0,1 0 1 0 0,-1 0 0 0 0,1 0 0 0 0,-1-1-1 0 0,1 0 121 0 0,165 6-5748 0 0,-135-6 4583 0 0</inkml:trace>
  <inkml:trace contextRef="#ctx0" brushRef="#br0" timeOffset="2957.109">167 1786 1648 0 0,'-11'22'3600'0'0,"51"-18"-2313"0"0,-32-4-1196 0 0,173-14 1836 0 0,1213-241 1978 0 0,-1094 200-3490 0 0,262-46-1014 0 0,25 23 599 0 0,-509 74-1854 0 0,-108-1-4059 0 0,-27-6 3847 0 0,23 1 785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7:5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67 1832 0 0,'-23'17'379'0'0,"1"1"0"0"0,0 1 1 0 0,2 1-1 0 0,0 0 0 0 0,1 2 0 0 0,1 1 0 0 0,1 0 0 0 0,2 1 0 0 0,0 0 1 0 0,1 1-1 0 0,2 1 0 0 0,0 1 0 0 0,2-1 0 0 0,1 2 0 0 0,1-1 0 0 0,1 1 0 0 0,2 0 1 0 0,0 1-1 0 0,2-1 0 0 0,1 9-379 0 0,3-24 52 0 0,-1 1 1 0 0,2 0 0 0 0,0-1-1 0 0,0 1 1 0 0,2-1-1 0 0,-1 1 1 0 0,2-1-1 0 0,0 0 1 0 0,0-1-1 0 0,1 1 1 0 0,1-1-1 0 0,0 0 1 0 0,0-1 0 0 0,1 0-1 0 0,1 0 1 0 0,0-1-1 0 0,0 0 1 0 0,1 0-1 0 0,1-1 1 0 0,-1 0-1 0 0,1-1 1 0 0,1 0-1 0 0,-1-1 1 0 0,13 6-53 0 0,-6-4-515 0 0,1 0 0 0 0,0-1 0 0 0,0-1 0 0 0,0-1 0 0 0,1 0 0 0 0,0-2 0 0 0,0 0 0 0 0,0-1 0 0 0,0-1 0 0 0,7-1 515 0 0,34-24-2469 0 0,-37 6 1344 0 0</inkml:trace>
  <inkml:trace contextRef="#ctx0" brushRef="#br0" timeOffset="339.218">326 310 1004 0 0,'4'-2'119'0'0,"-1"0"0"0"0,1 0 0 0 0,-1 0 0 0 0,1 1 0 0 0,-1 0 0 0 0,1 0 0 0 0,0 0 0 0 0,0 0 0 0 0,0 1 0 0 0,0-1 0 0 0,-1 1 0 0 0,1 0 0 0 0,0 0 0 0 0,0 0 0 0 0,0 1 0 0 0,0-1 0 0 0,0 1 0 0 0,-1 0 0 0 0,1 0 0 0 0,0 0-1 0 0,-1 1 1 0 0,1-1 0 0 0,0 1 0 0 0,-1 0 0 0 0,0 0 0 0 0,1 0 0 0 0,-1 0 0 0 0,0 1 0 0 0,0 0 0 0 0,-1-1 0 0 0,1 1 0 0 0,2 3-119 0 0,71 108 1009 0 0,-71-104-919 0 0,-1 0 0 0 0,-1 0 0 0 0,1 0 1 0 0,-2 1-1 0 0,1 0 0 0 0,-1-1 0 0 0,-1 1 1 0 0,0 0-1 0 0,-1 0 0 0 0,0 0 0 0 0,0 0 0 0 0,-1 0 1 0 0,-1-1-1 0 0,0 1 0 0 0,0 0 0 0 0,-1-1 0 0 0,0 1 1 0 0,-1-1-1 0 0,0 0 0 0 0,-1 0 0 0 0,0 0 0 0 0,0-1 1 0 0,-1 0-1 0 0,0 0 0 0 0,-1 0 0 0 0,0-1 0 0 0,-1 0 1 0 0,1 0-1 0 0,-1-1 0 0 0,-1 0 0 0 0,1 0 0 0 0,-1-1 1 0 0,-1 0-1 0 0,1-1 0 0 0,-1 0 0 0 0,0 0 0 0 0,-10 3-89 0 0,19-8-32 0 0,-1 0 0 0 0,0 0 0 0 0,1 0 1 0 0,-1-1-1 0 0,1 1 0 0 0,-1 0 0 0 0,0-1 1 0 0,1 1-1 0 0,-1-1 0 0 0,1 1 1 0 0,-1-1-1 0 0,1 0 0 0 0,-1 1 0 0 0,1-1 1 0 0,0 0-1 0 0,-1 0 0 0 0,1 0 0 0 0,0 0 1 0 0,0-1-1 0 0,-1 1 0 0 0,1 0 1 0 0,0 0-1 0 0,0-1 0 0 0,0 1 0 0 0,1 0 1 0 0,-1-1-1 0 0,0 1 0 0 0,0-1 0 0 0,1 1 1 0 0,-1-1-1 0 0,1 0 0 0 0,0 1 1 0 0,-1-1-1 0 0,1 1 0 0 0,0-1 0 0 0,0 0 1 0 0,0 1-1 0 0,0-1 0 0 0,0 0 0 0 0,0 1 1 0 0,0-1-1 0 0,1 1 0 0 0,-1-1 1 0 0,1 0-1 0 0,-1 1 0 0 0,1-1 0 0 0,0 0 31 0 0,8-20-351 0 0,2 1-1 0 0,0 0 1 0 0,2 1-1 0 0,0 0 1 0 0,1 1-1 0 0,1 0 0 0 0,1 1 1 0 0,0 1-1 0 0,1 0 1 0 0,11-6 351 0 0,6-10-370 0 0</inkml:trace>
  <inkml:trace contextRef="#ctx0" brushRef="#br0" timeOffset="618.559">697 338 3216 0 0,'32'-54'893'0'0,"-32"53"-572"0"0,-2-2 31 0 0,-6 2-200 0 0,-1-1-1 0 0,1 2 1 0 0,-1-1 0 0 0,1 1-1 0 0,0 0 1 0 0,-1 1 0 0 0,1 0 0 0 0,0 0-1 0 0,-1 1 1 0 0,1 0 0 0 0,0 0 0 0 0,0 1-1 0 0,0 0 1 0 0,1 0 0 0 0,-1 1 0 0 0,1 0-1 0 0,0 1 1 0 0,0-1 0 0 0,0 1-1 0 0,0 1 1 0 0,1-1 0 0 0,0 1 0 0 0,0 0-1 0 0,-2 4-151 0 0,2-4 87 0 0,1 1 0 0 0,0 0 0 0 0,1 0-1 0 0,-1 0 1 0 0,2 1 0 0 0,-1 0 0 0 0,1-1 0 0 0,0 1-1 0 0,0 1 1 0 0,1-1 0 0 0,0 0 0 0 0,1 0-1 0 0,-1 1 1 0 0,2-1 0 0 0,-1 8-87 0 0,5-5-11 0 0,0 1 0 0 0,1-1 0 0 0,0-1 0 0 0,0 1-1 0 0,1-1 1 0 0,1 0 0 0 0,0 0 0 0 0,0-1 0 0 0,1 0 0 0 0,0 0 0 0 0,1 0 0 0 0,-1-1 0 0 0,2-1 0 0 0,-1 0-1 0 0,1 0 1 0 0,0-1 0 0 0,0 0 0 0 0,1 0 0 0 0,0-1 0 0 0,0-1 0 0 0,0 0 0 0 0,1 0 0 0 0,-1-1 0 0 0,1-1-1 0 0,-1 0 1 0 0,1 0 0 0 0,0-1 0 0 0,3-1 11 0 0,192-8-6563 0 0,-171-4 5324 0 0</inkml:trace>
  <inkml:trace contextRef="#ctx0" brushRef="#br0" timeOffset="776.435">1166 1 1684 0 0,'8'0'230'0'0,"0"1"1"0"0,0 1-1 0 0,0 0 0 0 0,0 0 0 0 0,-1 0 0 0 0,1 1 1 0 0,-1 0-1 0 0,0 1 0 0 0,0 0 0 0 0,0 0 0 0 0,0 0 1 0 0,-1 1-1 0 0,1 0 0 0 0,-1 0 0 0 0,0 0 0 0 0,-1 1 1 0 0,0 0-1 0 0,1 0 0 0 0,-2 1 0 0 0,1-1 1 0 0,-1 1-1 0 0,0 0 0 0 0,0 0 0 0 0,-1 0 0 0 0,0 2-230 0 0,10 22 270 0 0,-1 1 0 0 0,-2 1 0 0 0,-1 0 0 0 0,-1 0 0 0 0,-2 1 0 0 0,-2-1 0 0 0,-1 1-1 0 0,-1 1 1 0 0,-2-1 0 0 0,-2 0 0 0 0,-1 0 0 0 0,-1 0 0 0 0,-2-1 0 0 0,-7 24-270 0 0,-71 143-192 0 0,79-194-102 0 0,1 0 0 0 0,-1 0 0 0 0,1 0 0 0 0,-2 0 0 0 0,1-1 0 0 0,-1 0 0 0 0,1 0 0 0 0,-1 0 0 0 0,-1-1 0 0 0,1 0 0 0 0,-1 0 0 0 0,1-1-1 0 0,-1 0 1 0 0,0 0 0 0 0,0 0 0 0 0,0-1 0 0 0,-1 0 294 0 0,-37-6-2491 0 0,-1-19 1083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7:5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670 23 1088 0 0,'-119'-23'1781'0'0,"103"27"-1609"0"0,1 1 1 0 0,0 1-1 0 0,0 0 1 0 0,0 1-1 0 0,1 0 1 0 0,0 1-1 0 0,0 1 1 0 0,1 0-1 0 0,0 1 1 0 0,0 0-1 0 0,1 1 1 0 0,1 1-1 0 0,0 0 1 0 0,1 0-1 0 0,0 1 1 0 0,0 0-1 0 0,2 1 1 0 0,-1 0-1 0 0,2 0 1 0 0,0 1-1 0 0,1 0 1 0 0,0 0-1 0 0,1 1 1 0 0,1-1 0 0 0,1 1-1 0 0,-1 8-172 0 0,-1 13 282 0 0,3 1-1 0 0,1 1 1 0 0,1-1-1 0 0,3 0 1 0 0,1 0-1 0 0,2 4-281 0 0,15 56 651 0 0,3-1-1 0 0,5-2 1 0 0,21 42-651 0 0,-23-70 139 0 0,-3 1 0 0 0,-3 1 1 0 0,-3 1-1 0 0,-3 1 1 0 0,-3 0-1 0 0,-3 0 0 0 0,-3 11-139 0 0,-6-68-87 0 0,0 1 0 0 0,-1 0 0 0 0,0-1-1 0 0,-2 1 1 0 0,0-1 0 0 0,0 1-1 0 0,-1-1 1 0 0,-1 0 0 0 0,0-1 0 0 0,-1 1-1 0 0,-1-1 1 0 0,-2 3 87 0 0,6-8-254 0 0,-1-1-1 0 0,0 0 1 0 0,0 0 0 0 0,-1 0 0 0 0,1-1-1 0 0,-2 0 1 0 0,1 1 0 0 0,-1-2 0 0 0,0 1-1 0 0,0-1 1 0 0,0 0 0 0 0,-1 0-1 0 0,0-1 1 0 0,0 1 0 0 0,0-2 0 0 0,0 1-1 0 0,0-1 1 0 0,-1 0 0 0 0,0 0-1 0 0,0-1 1 0 0,0 0 0 0 0,1-1 0 0 0,-2 0-1 0 0,1 0 1 0 0,0 0 0 0 0,0-1 0 0 0,0-1-1 0 0,0 1 1 0 0,-7-2 254 0 0,-46-16-1209 0 0</inkml:trace>
  <inkml:trace contextRef="#ctx0" brushRef="#br0" timeOffset="250.81">1 1329 2648 0 0,'12'-11'5361'0'0,"28"4"-5014"0"0,-21 5 90 0 0,398-78-564 0 0,-150 38-5473 0 0,-230 36 4378 0 0</inkml:trace>
  <inkml:trace contextRef="#ctx0" brushRef="#br0" timeOffset="504.516">1041 1118 1676 0 0,'-1'9'4490'0'0,"-14"46"-3171"0"0,-1-6-539 0 0,2 0 1 0 0,3 1-1 0 0,2 1 1 0 0,2-1 0 0 0,1 14-781 0 0,0 150-659 0 0,19-109-3111 0 0,-37-104 15 0 0,8-11 2535 0 0</inkml:trace>
  <inkml:trace contextRef="#ctx0" brushRef="#br0" timeOffset="656.637">710 1287 2512 0 0,'-1'-5'538'0'0,"0"3"-393"0"0,1 1 1 0 0,-1 0 0 0 0,1-1 0 0 0,-1 1 0 0 0,1-1-1 0 0,0 1 1 0 0,-1-1 0 0 0,1 1 0 0 0,0-1 0 0 0,0 1-1 0 0,0-1 1 0 0,0 1 0 0 0,0-1 0 0 0,0 1-1 0 0,1-1 1 0 0,-1 1 0 0 0,0-1 0 0 0,1 1 0 0 0,-1 0-1 0 0,1-1 1 0 0,0 1 0 0 0,-1-1 0 0 0,1 1 0 0 0,0 0-1 0 0,0 0 1 0 0,0-1 0 0 0,0 1 0 0 0,0 0-1 0 0,0 0 1 0 0,0 0 0 0 0,0 0 0 0 0,0 0 0 0 0,0 0-1 0 0,1 1 1 0 0,-1-1 0 0 0,0 0 0 0 0,1 1 0 0 0,-1-1-1 0 0,0 0 1 0 0,1 1 0 0 0,-1 0 0 0 0,1-1-1 0 0,-1 1 1 0 0,1 0 0 0 0,-1 0 0 0 0,1 0 0 0 0,1 0-146 0 0,23 5 258 0 0,0 2 0 0 0,0 1 0 0 0,-1 1 0 0 0,0 1 0 0 0,0 1 0 0 0,-1 1 0 0 0,0 1 0 0 0,-2 1 0 0 0,1 2 0 0 0,-2 0 0 0 0,18 17-258 0 0,-17-17 93 0 0,152 130-957 0 0,5 4-5420 0 0,-136-123 3727 0 0,-30-26 1361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7:57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1664 0 0,'0'0'764'0'0,"0"0"-88"0"0,0 0-49 0 0,5 2-42 0 0,105-1 887 0 0,-67-9-1151 0 0,311-26 718 0 0,-116 22-5299 0 0,-202 10 2812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4:5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1 446 1216 0 0,'4'0'507'0'0,"17"-18"406"0"0,-21 15-555 0 0,0 3-11 0 0,0 0 90 0 0,0 0 19 0 0,28-6 1123 0 0,4-25-29 0 0,-29 28-601 0 0,-3 3-869 0 0,0 0 1 0 0,0 1-1 0 0,0-1 1 0 0,0 1-1 0 0,0-1 1 0 0,0 0-1 0 0,0 1 1 0 0,0-1-1 0 0,0 1 1 0 0,1-1-1 0 0,-1 0 1 0 0,0 1-1 0 0,0-1 1 0 0,0 1-1 0 0,1-1 1 0 0,-1 0-1 0 0,0 1 1 0 0,0-1-1 0 0,1 0 1 0 0,-1 0-1 0 0,0 1 1 0 0,1-1-1 0 0,-1 0 1 0 0,0 0-1 0 0,1 1 1 0 0,-1-1-1 0 0,0 0 1 0 0,1 0-1 0 0,-1 0 1 0 0,0 0-1 0 0,1 1 1 0 0,-1-1-1 0 0,1 0 1 0 0,-1 0-1 0 0,0 0 1 0 0,1 0-1 0 0,-1 0 1 0 0,1 0-1 0 0,-1 0 1 0 0,1 0-1 0 0,-1 0 1 0 0,0 0-1 0 0,1 0 1 0 0,-1-1-1 0 0,1 1 1 0 0,-1 0-1 0 0,0 0 1 0 0,1 0-1 0 0,-1-1-80 0 0,-41 237 291 0 0,28 75 772 0 0,45-149-596 0 0,-33-163-562 0 0,1 1 1 0 0,-1 0-1 0 0,1-1 0 0 0,-1 1 0 0 0,1-1 0 0 0,-1 1 0 0 0,1 0 1 0 0,-1 0-1 0 0,1-1 0 0 0,-1 1 0 0 0,0 0 0 0 0,1 0 0 0 0,-1 0 1 0 0,1-1-1 0 0,-1 1 0 0 0,0 0 0 0 0,1 0 0 0 0,-1 0 0 0 0,1 0 0 0 0,-1 0 1 0 0,0 0-1 0 0,1 1 0 0 0,-1-1 0 0 0,1 0 0 0 0,-1 0 0 0 0,0 0 1 0 0,1 0-1 0 0,-1 1 0 0 0,1-1 0 0 0,-1 0 0 0 0,1 1 0 0 0,-1-1 1 0 0,1 0-1 0 0,-1 1 0 0 0,1-1 0 0 0,-1 1 0 0 0,1-1 0 0 0,-1 0 1 0 0,1 1-1 0 0,0-1 0 0 0,-1 1 0 0 0,1 0 0 0 0,0-1 0 0 0,-1 1 95 0 0,-2-6 8 0 0,-3-5-619 0 0,-1 0 1 0 0,2-1-1 0 0,0 0 0 0 0,0 0 0 0 0,1 0 1 0 0,0 0-1 0 0,1-1 0 0 0,0 1 0 0 0,1-1 0 0 0,0 0 1 0 0,1 0-1 0 0,0-3 611 0 0,0-5-1075 0 0</inkml:trace>
  <inkml:trace contextRef="#ctx0" brushRef="#br0" timeOffset="287.021">140 176 1976 0 0,'4'-11'214'0'0,"1"0"0"0"0,0 1 1 0 0,0 0-1 0 0,1 0 0 0 0,0 0 0 0 0,1 0 0 0 0,0 1 0 0 0,1 0 0 0 0,0 1 0 0 0,0 0 0 0 0,1 0 0 0 0,-1 1 1 0 0,2 0-1 0 0,-1 0 0 0 0,1 1 0 0 0,0 0 0 0 0,1 1 0 0 0,-1 0 0 0 0,1 1 0 0 0,0 0 0 0 0,0 0 1 0 0,0 2-1 0 0,9-2-214 0 0,59 4 778 0 0,-71 4-738 0 0,1 0-1 0 0,-1 0 1 0 0,0 0-1 0 0,-1 1 0 0 0,1 0 1 0 0,-1 1-1 0 0,0 0 1 0 0,0 0-1 0 0,-1 0 0 0 0,1 1 1 0 0,-2 0-1 0 0,1 0 1 0 0,-1 0-1 0 0,0 1 0 0 0,0 0 1 0 0,-1 0-1 0 0,0 0 1 0 0,-1 1-1 0 0,1-1 0 0 0,-2 1 1 0 0,1 0-1 0 0,-1-1 1 0 0,-1 1-1 0 0,1 0 0 0 0,-1 0 1 0 0,-1 1-1 0 0,0-1 1 0 0,0 0-1 0 0,-1 0 0 0 0,0 0 1 0 0,-2 4-40 0 0,-5 5-15 0 0,-2-1 1 0 0,0 1-1 0 0,-1-2 1 0 0,-1 1-1 0 0,0-1 0 0 0,-1-1 1 0 0,-1-1-1 0 0,-1 0 1 0 0,0 0-1 0 0,0-1 0 0 0,-1-1 1 0 0,-1-1-1 0 0,0 0 1 0 0,0-2-1 0 0,-1 0 1 0 0,-1 0-1 0 0,1-2 0 0 0,-1 0 1 0 0,-1-1-1 0 0,1-2 1 0 0,-1 1-1 0 0,-3-2 15 0 0,16-1-347 0 0,-16 0-143 0 0,11-7-3820 0 0,12 3 3117 0 0</inkml:trace>
  <inkml:trace contextRef="#ctx0" brushRef="#br0" timeOffset="700.411">1029 249 2580 0 0,'-25'11'297'0'0,"1"2"0"0"0,0 0 1 0 0,1 2-1 0 0,0 0 0 0 0,1 2 0 0 0,1 0 0 0 0,1 1 0 0 0,0 2 0 0 0,2 0 1 0 0,0 1-1 0 0,1 0 0 0 0,1 2 0 0 0,1 0 0 0 0,1 0 0 0 0,1 1 0 0 0,1 1 0 0 0,2 0 1 0 0,0 1-1 0 0,2 0 0 0 0,0 1 0 0 0,2-1 0 0 0,1 1 0 0 0,1 7-297 0 0,3-20 30 0 0,0 1-1 0 0,2 0 0 0 0,0 0 1 0 0,0 0-1 0 0,2-1 1 0 0,0 1-1 0 0,0-1 1 0 0,1 1-1 0 0,1-1 0 0 0,0-1 1 0 0,1 1-1 0 0,1-1 1 0 0,0 0-1 0 0,1 0 1 0 0,3 3-30 0 0,2 1-329 0 0,2-1 0 0 0,-1 0 0 0 0,2-1 0 0 0,0-1 1 0 0,1-1-1 0 0,0 0 0 0 0,1-1 0 0 0,1-1 0 0 0,0-1 1 0 0,0 0-1 0 0,1-1 0 0 0,0-2 0 0 0,0 0 0 0 0,1-1 1 0 0,0-1-1 0 0,0 0 0 0 0,0-2 0 0 0,1-1 0 0 0,14 0 329 0 0,-2-1-1216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7:5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74 1004 0 0,'-4'9'1292'0'0,"8"-3"-316"0"0,7-3-80 0 0,11 2-132 0 0,10-4-67 0 0,10-1-57 0 0,-23 0-176 0 0,16 0-80 0 0,52-13-264 0 0,-28 8-8 0 0,0-2-448 0 0,5-4-260 0 0,0-1-809 0 0,-2-3 33 0 0,4-3 128 0 0,-5 2-24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8:00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1336 0 0,'-10'5'394'0'0,"-1"1"0"0"0,1-1 0 0 0,1 2 0 0 0,-1-1 0 0 0,1 1 0 0 0,0 1 0 0 0,1 0 0 0 0,-1 0 0 0 0,1 0 0 0 0,1 1 0 0 0,0 1 0 0 0,0-1 0 0 0,1 1 0 0 0,0 0 0 0 0,-2 6-394 0 0,3-10 78 0 0,1-1-1 0 0,0 1 1 0 0,0 0-1 0 0,0 0 1 0 0,1 0-1 0 0,0 0 1 0 0,0 1 0 0 0,0-1-1 0 0,1 1 1 0 0,0 0-1 0 0,1-1 1 0 0,-1 1 0 0 0,1 0-1 0 0,0 0 1 0 0,1 0-1 0 0,0 0 1 0 0,0 0-1 0 0,0 0 1 0 0,1 0 0 0 0,0 0-1 0 0,1 0 1 0 0,-1 0-1 0 0,1 0 1 0 0,1 0-1 0 0,-1-1 1 0 0,1 1 0 0 0,0-1-1 0 0,0 0 1 0 0,1 0-1 0 0,0 0 1 0 0,0 0 0 0 0,1-1-1 0 0,-1 0 1 0 0,1 0-1 0 0,0 0 1 0 0,0 0-1 0 0,1-1 1 0 0,0 0 0 0 0,-1 0-1 0 0,2 0 1 0 0,-1-1-1 0 0,4 2-77 0 0,11-1 83 0 0,1-1 0 0 0,0-1 0 0 0,0 0 0 0 0,-1-2 0 0 0,1-1 0 0 0,0-1 0 0 0,0 0 0 0 0,-1-2 0 0 0,1 0 0 0 0,14-6-83 0 0,-28 9 13 0 0,0 0 0 0 0,-1 0 1 0 0,1-1-1 0 0,-1 0 0 0 0,0 0 1 0 0,1-1-1 0 0,-1 0 0 0 0,0 0 1 0 0,-1-1-1 0 0,1 0 0 0 0,0 0 1 0 0,-1 0-1 0 0,0-1 0 0 0,0 0 1 0 0,-1 0-1 0 0,1-1 0 0 0,-1 1 1 0 0,0-1-1 0 0,0 0 0 0 0,-1 0 1 0 0,0-1-1 0 0,0 0 0 0 0,-1 1 1 0 0,1-1-1 0 0,-1-3-13 0 0,-4 3-6 0 0,-1-1 0 0 0,-1 1 0 0 0,0 0 1 0 0,0 0-1 0 0,0 0 0 0 0,-1 0 0 0 0,0 0 0 0 0,0 1 0 0 0,0-1 0 0 0,-1 1 1 0 0,0 1-1 0 0,0-1 0 0 0,-1 1 0 0 0,0-1 0 0 0,0 2 0 0 0,0-1 0 0 0,0 1 0 0 0,-1-1 1 0 0,1 2-1 0 0,-1-1 0 0 0,0 1 0 0 0,-1 0 0 0 0,1 1 0 0 0,0-1 0 0 0,-4 1 6 0 0,-201-60-1572 0 0,67 43-4577 0 0,133 18 4896 0 0,9 1 11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8:02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42 1292 0 0,'-28'11'748'0'0,"1"1"0"0"0,0 2-1 0 0,1 0 1 0 0,0 2 0 0 0,2 1 0 0 0,-24 19-748 0 0,37-26 208 0 0,0 0 1 0 0,0 0 0 0 0,0 1 0 0 0,2 0 0 0 0,-1 0 0 0 0,1 1 0 0 0,1 1 0 0 0,0 0-1 0 0,1 0 1 0 0,1 0 0 0 0,0 1 0 0 0,0 0 0 0 0,2 0 0 0 0,-1 2-209 0 0,6-10 40 0 0,0-1 0 0 0,0 1 0 0 0,0-1 0 0 0,1 0 0 0 0,0 0 0 0 0,0 0 0 0 0,1 0 0 0 0,0 0 0 0 0,-1 0 0 0 0,2-1 0 0 0,-1 1 0 0 0,0-1 0 0 0,1 0 0 0 0,0 0 0 0 0,0 0 0 0 0,0-1 0 0 0,0 1 0 0 0,0-1 0 0 0,1 0-1 0 0,0 0 1 0 0,0 0 0 0 0,0-1 0 0 0,0 0 0 0 0,0 0 0 0 0,0 0 0 0 0,0-1 0 0 0,1 1 0 0 0,-1-1 0 0 0,0 0 0 0 0,1-1 0 0 0,-1 1 0 0 0,1-1 0 0 0,-1 0 0 0 0,1-1 0 0 0,-1 1 0 0 0,1-1-40 0 0,29 0-41 0 0,-1-1 0 0 0,1-1 0 0 0,-1-2-1 0 0,0-1 1 0 0,0-2 0 0 0,-1-2 0 0 0,9-4 41 0 0,-31 12-43 0 0,1-1 0 0 0,-1-1 1 0 0,-1 0-1 0 0,1 0 0 0 0,-1-1 1 0 0,1-1-1 0 0,-2 0 0 0 0,1 0 1 0 0,0-1-1 0 0,-1 0 0 0 0,-1 0 1 0 0,1-1-1 0 0,-1 0 0 0 0,0-1 1 0 0,-1 0-1 0 0,0 0 0 0 0,-1-1 1 0 0,0 1-1 0 0,0-1 0 0 0,-1-1 0 0 0,0 1 1 0 0,3-11 42 0 0,-10 14-47 0 0,0 0 0 0 0,-1 0-1 0 0,0 1 1 0 0,0 0 0 0 0,-1-1 0 0 0,0 1 0 0 0,0 0 0 0 0,0 0 0 0 0,-1 1 0 0 0,0-1-1 0 0,0 1 1 0 0,0 0 0 0 0,0 1 0 0 0,-1-1 0 0 0,0 1 0 0 0,0 0 0 0 0,0 1 0 0 0,0-1-1 0 0,-1 1 1 0 0,0 0 0 0 0,1 1 0 0 0,-1-1 0 0 0,0 2 0 0 0,-6-2 47 0 0,-2-4-65 0 0,-179-62-1823 0 0,164 34-577 0 0,30 33 1167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8:0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335 117 2224 0 0,'-45'43'3963'0'0,"-205"169"1527"0"0,247-210-5455 0 0,1 1 0 0 0,-1-1 0 0 0,1 1 0 0 0,0 0 0 0 0,0 0 0 0 0,1-1 0 0 0,-1 2 0 0 0,1-1 0 0 0,-1 0 0 0 0,1 0 0 0 0,0 0 0 0 0,0 0 0 0 0,0 1 0 0 0,1-1 0 0 0,-1 0 0 0 0,1 1 0 0 0,0-1 0 0 0,0 1 0 0 0,0-1 0 0 0,0 1 0 0 0,0-1 0 0 0,1 0 0 0 0,0 1 0 0 0,-1-1 0 0 0,1 0 0 0 0,0 0 0 0 0,1 1 0 0 0,-1-1 0 0 0,1 0 0 0 0,-1 0 0 0 0,1 0 0 0 0,0-1 0 0 0,0 1 0 0 0,0 0 0 0 0,2 1-35 0 0,109 51 334 0 0,43-37-2164 0 0,77-41-5948 0 0,-228 21 6570 0 0</inkml:trace>
  <inkml:trace contextRef="#ctx0" brushRef="#br0" timeOffset="202.821">0 754 3360 0 0,'1'0'84'0'0,"-1"0"-1"0"0,0 0 1 0 0,1 1-1 0 0,-1-1 1 0 0,0 0-1 0 0,1 0 1 0 0,-1 0-1 0 0,0 0 1 0 0,1 1-1 0 0,-1-1 1 0 0,0 0-1 0 0,1 0 1 0 0,-1 0-1 0 0,0 1 1 0 0,0-1-1 0 0,1 0 1 0 0,-1 1-1 0 0,0-1 1 0 0,0 0-1 0 0,1 1 1 0 0,-1-1-1 0 0,0 0 1 0 0,0 1-1 0 0,0-1 1 0 0,0 0-1 0 0,0 1 1 0 0,0-1-1 0 0,0 0 1 0 0,0 1 0 0 0,1-1-1 0 0,-1 1 1 0 0,0-1-1 0 0,0 0 1 0 0,-1 1-1 0 0,1-1 1 0 0,0 0-1 0 0,0 1 1 0 0,0-1-1 0 0,0 1 1 0 0,0-1-1 0 0,0 0 1 0 0,0 1-1 0 0,-1-1 1 0 0,1 0-1 0 0,0 1 1 0 0,0-1-1 0 0,0 0 1 0 0,-1 0-1 0 0,1 1 1 0 0,0-1-1 0 0,-1 0 1 0 0,1 1-84 0 0,41 4 1141 0 0,159-6 2022 0 0,1-16-3393 0 0,-178 14 70 0 0,7 1-108 0 0,70-11-2236 0 0,-20-32-3277 0 0,-75 35 4653 0 0</inkml:trace>
  <inkml:trace contextRef="#ctx0" brushRef="#br0" timeOffset="515.989">874 156 1240 0 0,'6'2'159'0'0,"-1"0"-1"0"0,0 1 1 0 0,1-1-1 0 0,-1 1 1 0 0,0 1-1 0 0,0-1 1 0 0,-1 1-1 0 0,1 0 1 0 0,-1 0-1 0 0,1 0 1 0 0,-1 1-1 0 0,-1-1 1 0 0,1 1-1 0 0,-1 0 1 0 0,0 0 0 0 0,0 0-1 0 0,0 1 1 0 0,0-1-1 0 0,-1 1 1 0 0,0-1-1 0 0,0 1 1 0 0,-1 0-1 0 0,0 0 1 0 0,0-1-1 0 0,0 1 1 0 0,-1 0-1 0 0,1 0 1 0 0,-1 0-1 0 0,-1 0 1 0 0,1 0-1 0 0,-1 0 1 0 0,0 0 0 0 0,-1 0-1 0 0,1 0 1 0 0,-1-1-1 0 0,0 1 1 0 0,-1-1-1 0 0,1 1 1 0 0,-2 1-159 0 0,-6 10 195 0 0,0-1 0 0 0,-1 0 0 0 0,-1-1 0 0 0,-1-1 0 0 0,0 0 0 0 0,0 0 0 0 0,-2-1 0 0 0,1-1 0 0 0,-2-1 0 0 0,1 0 0 0 0,-9 4-195 0 0,-9 8 263 0 0,-114 54 77 0 0,145-77-683 0 0,3-6-6 0 0,1 0 1 0 0,0-1 0 0 0,0 1 0 0 0,1 0-1 0 0,-1 0 1 0 0,1 1 0 0 0,1-1 0 0 0,-1 1-1 0 0,1-1 1 0 0,0 1 0 0 0,0 0 0 0 0,0 0-1 0 0,1 1 1 0 0,0-1 0 0 0,0 1 0 0 0,0 0-1 0 0,0 1 1 0 0,1-1 0 0 0,2 0 348 0 0,22-20-1199 0 0</inkml:trace>
  <inkml:trace contextRef="#ctx0" brushRef="#br0" timeOffset="720.019">1151 211 1256 0 0,'-17'0'399'0'0,"1"1"0"0"0,0 1-1 0 0,0 0 1 0 0,0 1 0 0 0,0 0 0 0 0,0 2 0 0 0,1 0-1 0 0,-1 1 1 0 0,1 0 0 0 0,0 1 0 0 0,1 1 0 0 0,0 0-1 0 0,0 1 1 0 0,1 0 0 0 0,-5 5-399 0 0,15-11 53 0 0,0 1 0 0 0,0-1 0 0 0,1 1 1 0 0,-1-1-1 0 0,1 1 0 0 0,0 0 0 0 0,0 0 0 0 0,0 0 0 0 0,0 0 0 0 0,1 0 1 0 0,0 0-1 0 0,0 0 0 0 0,0 0 0 0 0,0 1 0 0 0,1-1 0 0 0,-1 0 1 0 0,1 1-1 0 0,0-1 0 0 0,0 0 0 0 0,1 1 0 0 0,-1-1 0 0 0,1 0 0 0 0,0 1 1 0 0,0-1-1 0 0,1 0 0 0 0,-1 0 0 0 0,1 0 0 0 0,0 0 0 0 0,0 0 0 0 0,0 0 1 0 0,1-1-1 0 0,-1 1 0 0 0,1-1 0 0 0,0 1 0 0 0,0-1 0 0 0,0 0 1 0 0,0 0-1 0 0,0-1 0 0 0,1 1 0 0 0,0 0 0 0 0,-1-1 0 0 0,1 0 0 0 0,0 0 1 0 0,0 0-1 0 0,0-1 0 0 0,1 1-53 0 0,88 24-189 0 0,-67-23-692 0 0,-1-1 0 0 0,1-1 0 0 0,-1-1-1 0 0,1-1 1 0 0,-1-2 0 0 0,1-1 0 0 0,14-4 881 0 0,4-3-1278 0 0</inkml:trace>
  <inkml:trace contextRef="#ctx0" brushRef="#br0" timeOffset="1062.098">1660 33 924 0 0,'-1'9'3588'0'0,"-13"14"-2541"0"0,13-22-892 0 0,-211 241 6908 0 0,211-241-7041 0 0,0 1 0 0 0,-1-1 0 0 0,1 1 0 0 0,1-1-1 0 0,-1 1 1 0 0,0-1 0 0 0,0 1 0 0 0,0-1 0 0 0,1 1 0 0 0,-1 0-1 0 0,1-1 1 0 0,-1 1 0 0 0,1 0 0 0 0,0 0 0 0 0,0-1 0 0 0,0 1-1 0 0,0 0 1 0 0,0 0 0 0 0,0 0 0 0 0,0-1 0 0 0,1 1 0 0 0,-1 0-1 0 0,0-1 1 0 0,1 1 0 0 0,0 0 0 0 0,-1-1 0 0 0,1 1 0 0 0,0 0 0 0 0,0-1-1 0 0,0 1 1 0 0,0-1 0 0 0,0 0 0 0 0,0 1 0 0 0,0-1 0 0 0,0 0-1 0 0,1 0 1 0 0,-1 1 0 0 0,0-1 0 0 0,1 0 0 0 0,-1 0 0 0 0,1 0-1 0 0,-1-1 1 0 0,1 1 0 0 0,0 0 0 0 0,-1-1 0 0 0,1 1 0 0 0,0-1-1 0 0,-1 1 1 0 0,1-1 0 0 0,0 0 0 0 0,0 0-22 0 0,91 16-575 0 0,136-27-4547 0 0,-45-33-220 0 0,-145 32 4150 0 0</inkml:trace>
  <inkml:trace contextRef="#ctx0" brushRef="#br0" timeOffset="1341.787">2258 46 2344 0 0,'0'-2'361'0'0,"-1"-1"-1"0"0,0 1 0 0 0,0 0 1 0 0,0-1-1 0 0,0 1 1 0 0,0 0-1 0 0,0 0 1 0 0,0 0-1 0 0,-1 0 0 0 0,1 0 1 0 0,-1 0-1 0 0,1 0 1 0 0,-1 0-1 0 0,0 1 1 0 0,0-1-1 0 0,0 0 0 0 0,0 1 1 0 0,0 0-1 0 0,0-1 1 0 0,0 1-1 0 0,0 0 1 0 0,-1 0-1 0 0,1 0 0 0 0,0 1 1 0 0,-1-1-1 0 0,1 1 1 0 0,-1-1-1 0 0,1 1 1 0 0,-1-1-361 0 0,-21 30 1067 0 0,19-9-1135 0 0,0 1-1 0 0,2-1 1 0 0,0 1 0 0 0,2 0 0 0 0,0 0-1 0 0,1 0 1 0 0,1-1 0 0 0,1 1 0 0 0,1 0-1 0 0,1 0 1 0 0,1-1 0 0 0,1 1 68 0 0,9 70-2678 0 0,-7 98-4315 0 0,-24-125 5711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7:59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96 133 1120 0 0,'7'-4'125'0'0,"0"1"0"0"0,0 0 0 0 0,0 1 1 0 0,0 0-1 0 0,1 0 0 0 0,-1 0 0 0 0,1 1 0 0 0,-1 0 0 0 0,1 0 0 0 0,0 1 0 0 0,-1 0 0 0 0,1 1 1 0 0,-1-1-1 0 0,1 2 0 0 0,-1-1 0 0 0,1 1 0 0 0,-1 0 0 0 0,0 0 0 0 0,1 1 0 0 0,-1 0 0 0 0,-1 0 1 0 0,1 1-1 0 0,0 0 0 0 0,-1 0 0 0 0,0 0 0 0 0,0 1 0 0 0,0 0 0 0 0,0 0 0 0 0,-1 0 0 0 0,0 1 1 0 0,0 0-1 0 0,0 0 0 0 0,-1 0 0 0 0,0 1 0 0 0,0 0 0 0 0,-1-1 0 0 0,0 1 0 0 0,0 0 1 0 0,0 1-1 0 0,-1-1 0 0 0,0 0 0 0 0,-1 1 0 0 0,1-1 0 0 0,-1 1 0 0 0,-1-1 0 0 0,0 7-125 0 0,-10 11 134 0 0,-2 0-1 0 0,-1-1 1 0 0,-1 0-1 0 0,-1-1 1 0 0,0-1-1 0 0,-2 0 1 0 0,-1-1-1 0 0,-1-1 0 0 0,0-1 1 0 0,-2-1-1 0 0,0 0 1 0 0,-1-2-1 0 0,0 0 1 0 0,-1-2-1 0 0,-1 0 1 0 0,-19 7-134 0 0,38-18 10 0 0,5-3-59 0 0,0-1 0 0 0,0 1 0 0 0,-1-1 0 0 0,1 1 0 0 0,0-1-1 0 0,-1 1 1 0 0,1 0 0 0 0,0-1 0 0 0,-1 1 0 0 0,1 0-1 0 0,0-1 1 0 0,-1 1 0 0 0,1 0 0 0 0,-1-1 0 0 0,1 1 0 0 0,-1 0-1 0 0,1 0 1 0 0,0 0 0 0 0,-1-1 0 0 0,1 1 0 0 0,-1 0-1 0 0,1 0 1 0 0,-1 0 0 0 0,1 0 0 0 0,-1 0 0 0 0,1 0 0 0 0,-1 0-1 0 0,1 0 1 0 0,-1 0 0 0 0,1 0 0 0 0,-1 0 0 0 0,1 0-1 0 0,-1 0 1 0 0,1 1 0 0 0,-1-1 0 0 0,1 0 0 0 0,-1 0 0 0 0,1 0-1 0 0,-1 1 1 0 0,1-1 0 0 0,0 0 0 0 0,-1 1 0 0 0,1-1-1 0 0,-1 0 1 0 0,1 1 0 0 0,-1-1 49 0 0,29-36-2485 0 0,-6 14 1077 0 0,3-2-22 0 0</inkml:trace>
  <inkml:trace contextRef="#ctx0" brushRef="#br0" timeOffset="281.824">736 1 1044 0 0,'-24'11'499'0'0,"1"2"0"0"0,0 0 0 0 0,1 1 0 0 0,0 2 0 0 0,1 0 0 0 0,1 1-1 0 0,1 1 1 0 0,0 1 0 0 0,2 0 0 0 0,0 2 0 0 0,1 0 0 0 0,1 0 0 0 0,1 2 0 0 0,-8 16-499 0 0,19-33 19 0 0,1 0 0 0 0,-1 1 0 0 0,1 0 1 0 0,0-1-1 0 0,1 1 0 0 0,-1 0 0 0 0,2 0 1 0 0,-1 0-1 0 0,0 0 0 0 0,1 0 0 0 0,1 0 0 0 0,-1 0 1 0 0,1 0-1 0 0,0 0 0 0 0,1 0 0 0 0,0-1 1 0 0,0 1-1 0 0,0 0 0 0 0,1-1 0 0 0,0 1 0 0 0,0-1 1 0 0,0 0-1 0 0,1 0 0 0 0,0 0 0 0 0,0-1 1 0 0,1 1-1 0 0,-1-1 0 0 0,1 0 0 0 0,0 0 0 0 0,1-1 1 0 0,-1 0-1 0 0,1 0 0 0 0,0 0 0 0 0,0 0 1 0 0,0-1-1 0 0,0 0 0 0 0,1 0 0 0 0,-1-1 0 0 0,1 0 1 0 0,0 0-1 0 0,0 0 0 0 0,1-1-19 0 0,10 2-416 0 0,0 0 0 0 0,0-2-1 0 0,1 0 1 0 0,-1-1 0 0 0,0 0-1 0 0,1-2 1 0 0,-1 0 0 0 0,0-2-1 0 0,0 0 1 0 0,0 0 0 0 0,-1-2 0 0 0,1 0-1 0 0,2-3 417 0 0,16-8-1248 0 0</inkml:trace>
  <inkml:trace contextRef="#ctx0" brushRef="#br0" timeOffset="587.891">1330 35 2384 0 0,'-22'37'1102'0'0,"-1"-2"0"0"0,-1 0-1 0 0,-2-2 1 0 0,-1-1 0 0 0,-2-1 0 0 0,-1-1-1 0 0,-13 8-1101 0 0,-23 26 1482 0 0,65-63-1456 0 0,-1-1 1 0 0,1 1-1 0 0,0 0 1 0 0,0 0-1 0 0,0 0 1 0 0,0 0-1 0 0,0 0 1 0 0,0 0-1 0 0,0 0 1 0 0,0 0 0 0 0,0 0-1 0 0,1 0 1 0 0,-1 1-1 0 0,0-1 1 0 0,1 0-1 0 0,-1 0 1 0 0,1 1-1 0 0,-1-1 1 0 0,1 0-1 0 0,-1 1 1 0 0,1-1-1 0 0,0 1 1 0 0,0-1-1 0 0,0 0 1 0 0,0 1-1 0 0,0-1 1 0 0,0 1-1 0 0,0-1 1 0 0,1 0 0 0 0,-1 1-1 0 0,0-1 1 0 0,1 1-1 0 0,-1-1 1 0 0,1 0-1 0 0,-1 0 1 0 0,1 1-1 0 0,0-1 1 0 0,-1 0-1 0 0,1 0 1 0 0,0 0-1 0 0,0 0 1 0 0,0 1-1 0 0,0-1 1 0 0,0-1-1 0 0,0 1 1 0 0,0 0-1 0 0,0 0 1 0 0,1 0 0 0 0,-1-1-1 0 0,0 1 1 0 0,0 0-1 0 0,1-1 1 0 0,-1 1-1 0 0,0-1 1 0 0,1 0-1 0 0,-1 1 1 0 0,1-1-1 0 0,-1 0 1 0 0,0 0-1 0 0,1 0 1 0 0,-1 0-1 0 0,1 0-26 0 0,94 12 158 0 0,-95-12-150 0 0,63 3 261 0 0,267-10-7917 0 0,-246-6 4881 0 0,-52 5 1541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8:06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9 3464 0 0,'0'1'148'0'0,"-1"-1"-1"0"0,1 0 0 0 0,-1 0 0 0 0,1 1 0 0 0,0-1 0 0 0,-1 0 1 0 0,1 0-1 0 0,-1 1 0 0 0,1-1 0 0 0,-1 0 0 0 0,1 0 1 0 0,-1 0-1 0 0,1 0 0 0 0,-1 0 0 0 0,1 0 0 0 0,-1 0 0 0 0,1 0 1 0 0,-1 0-1 0 0,1 0 0 0 0,-1 0 0 0 0,1 0 0 0 0,-1 0 1 0 0,1 0-1 0 0,-1-1 0 0 0,1 1 0 0 0,-1 0 0 0 0,1 0 1 0 0,-1 0-1 0 0,1-1 0 0 0,0 1 0 0 0,-1 0 0 0 0,1-1 0 0 0,-1 1 1 0 0,1 0-1 0 0,0-1 0 0 0,-1 1 0 0 0,1 0 0 0 0,0-1 1 0 0,-1 1-1 0 0,1-1 0 0 0,0 1 0 0 0,0-1 0 0 0,0 1 1 0 0,-1-1-1 0 0,1 1 0 0 0,0-1 0 0 0,0 1 0 0 0,0-1 0 0 0,0 1 1 0 0,0-1-1 0 0,0 1 0 0 0,0-1-147 0 0,-13 17 614 0 0,3 5-355 0 0,1 0 0 0 0,0 0 0 0 0,2 1 0 0 0,1 0 0 0 0,0 0 0 0 0,2 0 0 0 0,1 1 0 0 0,0 0 0 0 0,2 0-1 0 0,0 0 1 0 0,2 0 0 0 0,2 14-259 0 0,-2 17 174 0 0,26 144-1823 0 0,-18-80-3050 0 0,-9-116 4571 0 0,0 0 0 0 0,0 0 1 0 0,0 0-1 0 0,0 0 0 0 0,-1-1 1 0 0,1 1-1 0 0,-1 0 0 0 0,1 0 1 0 0,-1 0-1 0 0,0-1 0 0 0,0 1 1 0 0,0 0-1 0 0,0-1 1 0 0,0 1-1 0 0,0-1 0 0 0,0 1 1 0 0,0-1-1 0 0,-1 0 0 0 0,1 1 1 0 0,-1-1-1 0 0,1 0 0 0 0,-1 0 1 0 0,1 0-1 0 0,-1 0 0 0 0,1 0 1 0 0,-1 0-1 0 0,0 0 0 0 0,0-1 1 0 0,1 1-1 0 0,-1-1 0 0 0,0 1 1 0 0,0-1-1 0 0,0 0 0 0 0,0 0 1 0 0,0 0-1 0 0,1 0 0 0 0,-1 0 1 0 0,0 0-1 0 0,0 0 0 0 0,0 0 1 0 0,0-1-1 0 0,0 1 0 0 0,1-1 1 0 0,-1 1-1 0 0,0-1 0 0 0,0 0 128 0 0,-32-15-1140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8:05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2528 0 0,'-32'3'2660'0'0,"49"4"-817"0"0,55 5-757 0 0,43-3-315 0 0,-73-9-565 0 0,-1 3 1 0 0,1 1-1 0 0,-1 2 0 0 0,0 2 1 0 0,0 1-1 0 0,-1 3 0 0 0,24 9-206 0 0,-61-20 26 0 0,0 0 0 0 0,0 0 0 0 0,-1 1 0 0 0,1-1 0 0 0,0 0 0 0 0,-1 1 0 0 0,1 0 0 0 0,0 0 0 0 0,-1-1 1 0 0,0 1-1 0 0,1 1 0 0 0,-1-1 0 0 0,0 0 0 0 0,0 0 0 0 0,-1 1 0 0 0,1-1 0 0 0,0 1 0 0 0,-1 0 0 0 0,1 0 0 0 0,-1-1 0 0 0,0 1 0 0 0,0 0 0 0 0,0 0 0 0 0,0 0 0 0 0,-1 0 0 0 0,1 0 0 0 0,-1 0 0 0 0,0 0 0 0 0,0 0 0 0 0,0 0 0 0 0,0 0 0 0 0,0 2-26 0 0,-13 11 81 0 0,-1-1 1 0 0,0-1-1 0 0,-1 0 0 0 0,-1 0 0 0 0,0-2 1 0 0,-1 0-1 0 0,0-1 0 0 0,-1-1 0 0 0,0 0 1 0 0,0-1-1 0 0,-1-1 0 0 0,0-1 0 0 0,-8 1-81 0 0,10-1 37 0 0,-292 106-476 0 0,309-114 294 0 0,0 1 0 0 0,0-1 0 0 0,0 0 0 0 0,0 0 0 0 0,1 0 0 0 0,-1 1 0 0 0,0-1 0 0 0,0 0 0 0 0,0 0 0 0 0,-1 0 0 0 0,1 0 0 0 0,0 1-1 0 0,0-1 1 0 0,0 0 0 0 0,-1 0 0 0 0,1 0 0 0 0,0 1 0 0 0,-1-1 0 0 0,1 0 0 0 0,0 0 0 0 0,-1 1 0 0 0,1-1 0 0 0,-1 0 0 0 0,0 1 0 0 0,1-1 0 0 0,-1 1 0 0 0,1-1 0 0 0,-1 1 0 0 0,0-1 0 0 0,1 1 0 0 0,-1-1 0 0 0,0 1-1 0 0,0-1 1 0 0,1 1 0 0 0,-1 0 0 0 0,0 0 0 0 0,0-1 0 0 0,0 1 0 0 0,1 0 0 0 0,-1 0 0 0 0,0 0 0 0 0,0 0 0 0 0,0 0 0 0 0,0 0 0 0 0,1 0 0 0 0,-1 0 0 0 0,0 0 145 0 0,49-29-2305 0 0,-21 17 1172 0 0</inkml:trace>
  <inkml:trace contextRef="#ctx0" brushRef="#br0" timeOffset="267.354">705 341 1316 0 0,'-8'23'498'0'0,"0"-1"0"0"0,-2 0-1 0 0,0-1 1 0 0,-2 0 0 0 0,0 0-1 0 0,-1-2 1 0 0,-2 1 0 0 0,0-2 0 0 0,0 0-1 0 0,-2-1 1 0 0,0 0 0 0 0,-1-1 0 0 0,-2 0-498 0 0,1 2 303 0 0,-170 151 959 0 0,170-142-2259 0 0,41-52-3656 0 0,-5 5 3475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8:05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1568 0 0,'9'-3'152'0'0,"0"0"0"0"0,1 1 0 0 0,-1 1 0 0 0,0-1 0 0 0,1 2 0 0 0,-1-1 0 0 0,1 1 0 0 0,-1 1 0 0 0,1-1 0 0 0,-1 2 0 0 0,1-1 0 0 0,-1 1 0 0 0,0 1 0 0 0,0 0 0 0 0,0 0 0 0 0,0 1 0 0 0,0 0 0 0 0,-1 0 0 0 0,1 1 0 0 0,-1 0 0 0 0,0 0 0 0 0,-1 1 0 0 0,0 0 0 0 0,0 1 0 0 0,0-1 0 0 0,0 2 0 0 0,-1-1 0 0 0,0 0 0 0 0,-1 1 0 0 0,0 0-1 0 0,0 0 1 0 0,-1 1 0 0 0,0 0 0 0 0,0-1 0 0 0,-1 1 0 0 0,0 0 0 0 0,0 1 0 0 0,0 4-152 0 0,-4-1 80 0 0,0 0-1 0 0,0-1 0 0 0,-1 1 1 0 0,-1-1-1 0 0,0 1 0 0 0,0-1 1 0 0,-2 0-1 0 0,1 0 0 0 0,-2-1 1 0 0,1 1-1 0 0,-2-1 0 0 0,1 0 0 0 0,-1-1 1 0 0,-1 0-1 0 0,0 0 0 0 0,-1 0 1 0 0,1-1-1 0 0,-2 0 0 0 0,1-1 1 0 0,-1 0-1 0 0,-1-1 0 0 0,1 0 1 0 0,-1 0-1 0 0,-1-1 0 0 0,1-1 1 0 0,-1 0-1 0 0,0 0 0 0 0,0-1 1 0 0,0-1-1 0 0,0 0 0 0 0,-4 0-79 0 0,15-3-47 0 0,0-1 0 0 0,0 1 0 0 0,-1-1 0 0 0,1 1 0 0 0,0-1 0 0 0,0 1 0 0 0,1-1 0 0 0,-1 0 0 0 0,0 0 0 0 0,0 1 0 0 0,0-1 0 0 0,0 0 0 0 0,1 0-1 0 0,-1 0 1 0 0,0 0 0 0 0,1 0 0 0 0,-1 0 0 0 0,1 0 0 0 0,-1 0 0 0 0,1 0 0 0 0,-1 0 0 0 0,1-1 0 0 0,0 1 0 0 0,-1 0 0 0 0,1 0 0 0 0,0 0 0 0 0,0 0 0 0 0,0 0 0 0 0,0-1 0 0 0,0 1 0 0 0,0 0-1 0 0,0 0 1 0 0,1 0 0 0 0,-1 0 0 0 0,0-1 0 0 0,1 1 0 0 0,-1 0 0 0 0,1 0 0 0 0,-1 0 0 0 0,1 0 0 0 0,-1 0 0 0 0,1 0 0 0 0,0 0 0 0 0,-1 0 0 0 0,1 0 0 0 0,0 0 0 0 0,0 0 47 0 0,90-126-4889 0 0,-58 91 3731 0 0</inkml:trace>
  <inkml:trace contextRef="#ctx0" brushRef="#br0" timeOffset="247.916">651 1 1688 0 0,'-17'6'300'0'0,"1"1"0"0"0,0 1 0 0 0,0 1 0 0 0,1 0 0 0 0,0 1 0 0 0,0 1 0 0 0,1 0-1 0 0,1 1 1 0 0,0 0 0 0 0,1 1 0 0 0,0 1 0 0 0,1-1 0 0 0,0 2 0 0 0,1 0 0 0 0,1 0 0 0 0,1 1 0 0 0,0 0 0 0 0,1 0-1 0 0,0 1 1 0 0,1 0 0 0 0,1 0 0 0 0,1 0 0 0 0,0 8-300 0 0,4-19 29 0 0,0 0 1 0 0,1 0-1 0 0,1 0 0 0 0,-1 0 1 0 0,1 0-1 0 0,0 0 0 0 0,0 0 1 0 0,0-1-1 0 0,1 1 0 0 0,0-1 1 0 0,0 1-1 0 0,0-1 0 0 0,1 0 1 0 0,0 0-1 0 0,0-1 0 0 0,0 1 0 0 0,0-1 1 0 0,1 0-1 0 0,0 0 0 0 0,0 0 1 0 0,0-1-1 0 0,0 0 0 0 0,0 0 1 0 0,1 0-1 0 0,0 0 0 0 0,-1-1 1 0 0,2 0-30 0 0,171 31-3461 0 0,-54-49 996 0 0,-70 2 1297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7:5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25 1216 0 0,'-17'0'198'0'0,"1"1"1"0"0,-1 1-1 0 0,0 1 1 0 0,1 0-1 0 0,0 1 0 0 0,-1 1 1 0 0,2 0-1 0 0,-1 1 0 0 0,1 1 1 0 0,0 1-1 0 0,0 0 0 0 0,1 1 1 0 0,0 0-1 0 0,0 1 0 0 0,1 0 1 0 0,0 1-1 0 0,1 1 0 0 0,1 0 1 0 0,0 1-1 0 0,0 0 0 0 0,1 0 1 0 0,-7 15-199 0 0,6-11 150 0 0,0 0 0 0 0,1 0 1 0 0,2 1-1 0 0,-1 1 0 0 0,2-1 0 0 0,1 1 1 0 0,0 0-1 0 0,1 1 0 0 0,1-1 0 0 0,1 1 1 0 0,1 0-1 0 0,0 0 0 0 0,2 0 1 0 0,0 0-1 0 0,2 0 0 0 0,2 13-150 0 0,61 182 746 0 0,14 70-86 0 0,-78-186-410 0 0,-5-74-231 0 0,-1 0 1 0 0,-1 0 0 0 0,-1-1 0 0 0,-2 0 0 0 0,0 0 0 0 0,-1-1 0 0 0,-2 0-1 0 0,0-1 1 0 0,-1 0 0 0 0,-11 12-20 0 0,13-19-5 0 0,0 0 0 0 0,-1-1-1 0 0,-1 0 1 0 0,0-1 0 0 0,-1-1-1 0 0,0 0 1 0 0,-1-1 0 0 0,0 0 0 0 0,0-1-1 0 0,-2-1 1 0 0,1 0 0 0 0,-1-1-1 0 0,0-1 1 0 0,-1-1 0 0 0,1-1-1 0 0,-1 0 1 0 0,0-1 0 0 0,-11 1 5 0 0,28-6-7 0 0,0 1 1 0 0,0 0-1 0 0,0-1 1 0 0,0 1-1 0 0,0-1 1 0 0,0 0-1 0 0,0 1 0 0 0,0-1 1 0 0,1 0-1 0 0,-1 1 1 0 0,0-1-1 0 0,0 0 1 0 0,0 0-1 0 0,1 0 1 0 0,-1 0-1 0 0,0 0 0 0 0,1 0 1 0 0,-1 0-1 0 0,1 0 1 0 0,-1 0-1 0 0,1 0 1 0 0,0 0-1 0 0,-1 0 0 0 0,1 0 1 0 0,0 0-1 0 0,0 0 1 0 0,-1 0-1 0 0,1 0 1 0 0,0-1-1 0 0,0 1 1 0 0,1 0-1 0 0,-1 0 0 0 0,0 0 1 0 0,0 0-1 0 0,0 0 1 0 0,1 0-1 0 0,-1 0 1 0 0,0 0-1 0 0,1 0 1 0 0,-1 0-1 0 0,1 0 0 0 0,0 0 1 0 0,-1 0-1 0 0,1 0 1 0 0,0 0-1 0 0,-1 0 1 0 0,1 0-1 0 0,0 0 1 0 0,0 0 6 0 0,3-3 4 0 0,0 1 1 0 0,0-1 0 0 0,0 1 0 0 0,1 0 0 0 0,-1 0-1 0 0,1 1 1 0 0,-1-1 0 0 0,1 1 0 0 0,0 0 0 0 0,0 0 0 0 0,0 0-1 0 0,0 1 1 0 0,0 0 0 0 0,1 0 0 0 0,-1 0 0 0 0,0 1 0 0 0,0-1-1 0 0,1 1 1 0 0,-1 1 0 0 0,0-1 0 0 0,1 1 0 0 0,-1 0 0 0 0,0 0-1 0 0,0 0 1 0 0,0 1 0 0 0,0-1 0 0 0,0 1 0 0 0,0 1-1 0 0,0-1 1 0 0,-1 1 0 0 0,1 0 0 0 0,-1 0 0 0 0,0 0 0 0 0,0 0-1 0 0,0 1 1 0 0,0-1 0 0 0,0 1 0 0 0,0 2-5 0 0,16 24 56 0 0,-2 0-1 0 0,-2 1 1 0 0,0 0 0 0 0,-2 2 0 0 0,-2 0 0 0 0,-1 0-1 0 0,-1 1 1 0 0,-2 0 0 0 0,-2 1 0 0 0,-1-1 0 0 0,-1 1-1 0 0,-2 0 1 0 0,-2 1 0 0 0,-3 32-56 0 0,4-23 96 0 0,3 431 992 0 0,22-254-844 0 0,-22-199-244 0 0,2 0 0 0 0,0 0 0 0 0,2-1 0 0 0,0 0 1 0 0,2 0-1 0 0,0-1 0 0 0,2-1 0 0 0,0 1 0 0 0,1-2 0 0 0,1 0 0 0 0,10 10 0 0 0,-16-21-225 0 0,0 0 0 0 0,0-1 0 0 0,1-1 0 0 0,0 1-1 0 0,0-1 1 0 0,1-1 0 0 0,-1 0 0 0 0,1 0 0 0 0,0-1-1 0 0,1 0 1 0 0,-1-1 0 0 0,1 0 0 0 0,0 0 0 0 0,-1-1-1 0 0,1-1 1 0 0,6 0 225 0 0,-5-1-325 0 0,0-2-1 0 0,0 0 1 0 0,-1 0-1 0 0,0-1 1 0 0,1 0 0 0 0,-1-1-1 0 0,0 0 1 0 0,0-1-1 0 0,-1 0 1 0 0,0-1 0 0 0,0 0-1 0 0,0-1 1 0 0,0 0-1 0 0,-1 0 1 0 0,0-1 0 0 0,3-4 325 0 0,30-29-1134 0 0</inkml:trace>
  <inkml:trace contextRef="#ctx0" brushRef="#br0" timeOffset="639.013">1306 49 1216 0 0,'0'-2'120'0'0,"0"-1"-1"0"0,-1 1 1 0 0,1 0 0 0 0,-1 0-1 0 0,0-1 1 0 0,0 1-1 0 0,1 0 1 0 0,-1 0 0 0 0,-1 0-1 0 0,1 0 1 0 0,0 0-1 0 0,0 0 1 0 0,-1 0 0 0 0,1 1-1 0 0,-1-1 1 0 0,0 0 0 0 0,1 1-1 0 0,-1-1 1 0 0,0 1-1 0 0,0 0 1 0 0,0-1 0 0 0,0 1-1 0 0,0 0 1 0 0,0 0-1 0 0,0 0 1 0 0,0 1 0 0 0,-1-1-1 0 0,1 0 1 0 0,0 1 0 0 0,-1 0-1 0 0,1-1 1 0 0,0 1-1 0 0,0 0 1 0 0,-1 0 0 0 0,1 0-1 0 0,0 0 1 0 0,-1 1-1 0 0,1-1 1 0 0,0 1 0 0 0,-1-1-1 0 0,1 1 1 0 0,-2 1-120 0 0,-5 5 134 0 0,0 0 1 0 0,0 1 0 0 0,0 0-1 0 0,1 1 1 0 0,0 0-1 0 0,1 0 1 0 0,0 1-1 0 0,0-1 1 0 0,1 2 0 0 0,0-1-1 0 0,1 1 1 0 0,0-1-1 0 0,1 1 1 0 0,0 1-1 0 0,1-1 1 0 0,0 1-1 0 0,1-1 1 0 0,0 1 0 0 0,1 0-1 0 0,0 0 1 0 0,1-1-1 0 0,0 1 1 0 0,1 0-1 0 0,0 0 1 0 0,1 0 0 0 0,0-1-1 0 0,1 1 1 0 0,0-1-1 0 0,2 2-134 0 0,2 3 63 0 0,1-1-1 0 0,0 0 0 0 0,2-1 0 0 0,-1 0 0 0 0,2 0 1 0 0,0-1-1 0 0,0-1 0 0 0,1 1 0 0 0,1-2 1 0 0,0 0-1 0 0,0-1 0 0 0,1 0 0 0 0,1-1 1 0 0,-1 0-1 0 0,1-1 0 0 0,1-1 0 0 0,0 0 1 0 0,0-1-1 0 0,0-1 0 0 0,0-1 0 0 0,1 0 0 0 0,0-1 1 0 0,0-1-1 0 0,0 0 0 0 0,0-2 0 0 0,10 0-62 0 0,-19 1-39 0 0,-1-1 0 0 0,0 1 0 0 0,0-2-1 0 0,0 1 1 0 0,0-1 0 0 0,0 0-1 0 0,0 0 1 0 0,0-1 0 0 0,0 0-1 0 0,0 0 1 0 0,0-1 0 0 0,-1 0 0 0 0,1 0-1 0 0,-1 0 1 0 0,0-1 0 0 0,0 0-1 0 0,0 0 1 0 0,0 0 0 0 0,-1-1 0 0 0,0 0-1 0 0,0 0 1 0 0,0-1 0 0 0,-1 1-1 0 0,1-1 1 0 0,-1 0 0 0 0,-1 0 0 0 0,1 0-1 0 0,-1-1 1 0 0,0 1 0 0 0,1-5 39 0 0,-5 3-86 0 0,0-1 1 0 0,-1 1-1 0 0,0-1 0 0 0,0 1 1 0 0,-1 0-1 0 0,0 0 1 0 0,0 0-1 0 0,-1 1 1 0 0,0-1-1 0 0,-1 1 1 0 0,1 0-1 0 0,-1 0 1 0 0,-1 0-1 0 0,1 1 1 0 0,-1 0-1 0 0,0 0 0 0 0,-1 0 1 0 0,1 1-1 0 0,-1 0 1 0 0,-6-4 85 0 0,-229-139-2746 0 0,201 112 199 0 0,30 15 1165 0 0</inkml:trace>
  <inkml:trace contextRef="#ctx0" brushRef="#br0" timeOffset="921.665">2092 302 888 0 0,'13'27'1136'0'0,"3"2"-296"0"0,-2 1-68 0 0,1 2-144 0 0,-4 2-120 0 0,-3-1-44 0 0,-3 3 13 0 0,-5-15-145 0 0,0 9-88 0 0,-20 36-180 0 0,4-31-12 0 0,0-4 0 0 0,-6 1-548 0 0,-4-7-665 0 0,-2-1-107 0 0,-3-7 80 0 0,-2-8 4 0 0</inkml:trace>
  <inkml:trace contextRef="#ctx0" brushRef="#br0" timeOffset="2993.144">1151 1267 1336 0 0,'1'-1'117'0'0,"0"-1"-1"0"0,0 1 0 0 0,0-1 1 0 0,1 1-1 0 0,-1-1 1 0 0,0 1-1 0 0,1 0 0 0 0,-1 0 1 0 0,1 0-1 0 0,-1 0 1 0 0,1 0-1 0 0,-1 0 0 0 0,1 0 1 0 0,0 0-1 0 0,0 1 1 0 0,-1-1-1 0 0,1 1 0 0 0,0-1 1 0 0,0 1-1 0 0,0 0 1 0 0,0-1-1 0 0,-1 1 0 0 0,1 0 1 0 0,0 0-1 0 0,0 1 1 0 0,0-1-1 0 0,0 0 0 0 0,-1 0 1 0 0,1 1-1 0 0,0-1 1 0 0,0 1-1 0 0,0 0-116 0 0,1-1 33 0 0,5 1 35 0 0,0-1 1 0 0,0 2 0 0 0,0-1-1 0 0,0 1 1 0 0,0 0 0 0 0,-1 1-1 0 0,1-1 1 0 0,-1 2-1 0 0,1-1 1 0 0,-1 1 0 0 0,0 0-1 0 0,-1 0 1 0 0,1 1-1 0 0,-1 0 1 0 0,0 0 0 0 0,0 1-1 0 0,0-1 1 0 0,-1 1 0 0 0,0 1-1 0 0,0-1 1 0 0,-1 1-1 0 0,1 0 1 0 0,-1 0 0 0 0,-1 0-1 0 0,1 0 1 0 0,-2 0 0 0 0,1 1-1 0 0,-1 0 1 0 0,0 0-1 0 0,0-1 1 0 0,-1 1 0 0 0,0 0-1 0 0,0 0 1 0 0,-1 0 0 0 0,0 0-1 0 0,0 0 1 0 0,-1 0-1 0 0,-1 3-68 0 0,-8 12 86 0 0,-1-1 0 0 0,-1 1 0 0 0,-1-2-1 0 0,-1 0 1 0 0,0-1 0 0 0,-2 0-1 0 0,-1-1 1 0 0,0-1 0 0 0,-1 0 0 0 0,-1-1-1 0 0,0-1 1 0 0,-2-2 0 0 0,1 1-1 0 0,-22 9-85 0 0,42-25-92 0 0,1 0 0 0 0,-1 0 0 0 0,0 0 0 0 0,1 1 0 0 0,-1-1 0 0 0,0 0 0 0 0,0 0 0 0 0,1 0 0 0 0,-1 0 0 0 0,0 0 0 0 0,0-1 0 0 0,0 1 0 0 0,0 0 0 0 0,0 0 0 0 0,0 0 0 0 0,-1 0 0 0 0,1 0 0 0 0,0 0 0 0 0,0 0 0 0 0,-1 0 0 0 0,1 1 0 0 0,-1-1 0 0 0,1 0 0 0 0,-1 0 0 0 0,1 0 0 0 0,-1 0 0 0 0,1 0-1 0 0,-1 0 1 0 0,0 1 0 0 0,1-1 0 0 0,-1 0 0 0 0,0 1 0 0 0,0-1 0 0 0,0 0 0 0 0,1 1 0 0 0,-1-1 0 0 0,0 1 0 0 0,0 0 0 0 0,0-1 0 0 0,0 1 0 0 0,0-1 0 0 0,0 1 0 0 0,0 0 0 0 0,0 0 0 0 0,0 0 0 0 0,0 0 0 0 0,0 0 0 0 0,0 0 0 0 0,-1 0 92 0 0,20-23-1129 0 0,2 0 38 0 0</inkml:trace>
  <inkml:trace contextRef="#ctx0" brushRef="#br0" timeOffset="3229.63">1569 1312 1736 0 0,'-12'5'251'0'0,"1"1"-1"0"0,0 0 0 0 0,0 1 1 0 0,1 0-1 0 0,0 0 0 0 0,0 1 1 0 0,1 0-1 0 0,0 1 0 0 0,0 0 1 0 0,1 1-1 0 0,0 0 0 0 0,1 0 1 0 0,0 0-1 0 0,0 1 0 0 0,1 0 1 0 0,1 1-1 0 0,0-1 0 0 0,0 1 1 0 0,1 0-1 0 0,1 0 0 0 0,0 0 1 0 0,1 0-1 0 0,0 1 0 0 0,1-1 1 0 0,0 10-251 0 0,2-13-32 0 0,0-1 0 0 0,1 1 1 0 0,1-1-1 0 0,-1 0 0 0 0,1 1 1 0 0,1-1-1 0 0,0 0 0 0 0,0-1 0 0 0,0 1 1 0 0,1-1-1 0 0,0 0 0 0 0,0 0 1 0 0,1 0-1 0 0,0-1 0 0 0,0 0 0 0 0,1 0 1 0 0,-1 0-1 0 0,1-1 0 0 0,1 0 1 0 0,-1 0-1 0 0,1-1 0 0 0,-1 0 1 0 0,1 0-1 0 0,0-1 0 0 0,1 0 0 0 0,-1 0 1 0 0,0-1-1 0 0,1 0 0 0 0,1-1 32 0 0,85 4-3898 0 0,-70-5 2685 0 0</inkml:trace>
  <inkml:trace contextRef="#ctx0" brushRef="#br0" timeOffset="3523.49">1974 1605 1016 0 0,'9'3'353'0'0,"0"0"-1"0"0,-1 1 1 0 0,1 0-1 0 0,0 0 1 0 0,-1 1 0 0 0,0 0-1 0 0,0 1 1 0 0,-1 0-1 0 0,1 0 1 0 0,-1 0 0 0 0,-1 1-1 0 0,1 0 1 0 0,-1 0-1 0 0,0 2-352 0 0,-1-2 136 0 0,0 1 0 0 0,-1 0 0 0 0,0-1 0 0 0,-1 1-1 0 0,0 1 1 0 0,0-1 0 0 0,0 1 0 0 0,-1-1 0 0 0,-1 1 0 0 0,1-1 0 0 0,-1 1-1 0 0,-1 0 1 0 0,0 0 0 0 0,0 0 0 0 0,0-1 0 0 0,-1 1 0 0 0,-1 0-1 0 0,1-1 1 0 0,-2 1 0 0 0,1-1 0 0 0,-1 1 0 0 0,-2 4-136 0 0,-9 14-12 0 0,0 0 0 0 0,-2-1 0 0 0,-1 0 0 0 0,-1-1 0 0 0,-2-1-1 0 0,0-1 1 0 0,-1-1 0 0 0,-1-1 0 0 0,-1 0 0 0 0,-1-2 0 0 0,-13 7 12 0 0,34-24-311 0 0,-50 10-4699 0 0,36-37 3707 0 0</inkml:trace>
  <inkml:trace contextRef="#ctx0" brushRef="#br0" timeOffset="6549.699">1394 2319 2364 0 0,'-7'2'5012'0'0,"-11"30"-4340"0"0,16 4-389 0 0,1 0-1 0 0,2 0 1 0 0,2 0 0 0 0,1 0-1 0 0,1 0 1 0 0,2 0 0 0 0,2-1-1 0 0,1-1 1 0 0,2 1-1 0 0,13 25-282 0 0,23 87-2338 0 0,-25-58-3638 0 0,-19-85 4876 0 0</inkml:trace>
  <inkml:trace contextRef="#ctx0" brushRef="#br0" timeOffset="6794.072">2062 2833 1316 0 0,'4'2'155'0'0,"0"0"-1"0"0,0 1 0 0 0,0-1 1 0 0,0 1-1 0 0,-1 0 1 0 0,1 0-1 0 0,-1 0 1 0 0,1 0-1 0 0,-1 1 1 0 0,0-1-1 0 0,0 1 1 0 0,-1 0-1 0 0,1 0 1 0 0,-1 0-1 0 0,0 0 0 0 0,0 0 1 0 0,0 0-1 0 0,0 1 1 0 0,-1-1-1 0 0,0 1 1 0 0,0-1-1 0 0,0 1 1 0 0,0-1-1 0 0,-1 1 1 0 0,0 0-1 0 0,0-1 0 0 0,0 1 1 0 0,0 0-1 0 0,-1-1 1 0 0,0 3-155 0 0,-39 141 1593 0 0,-39 31-1854 0 0,10-71-4492 0 0,61-100 3568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8:1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363 250 2408 0 0,'1'-4'658'0'0,"0"4"-520"0"0,-1 1-1 0 0,1-1 1 0 0,-1 0-1 0 0,1 0 1 0 0,-1 0-1 0 0,0 0 1 0 0,1 1-1 0 0,-1-1 1 0 0,1 0-1 0 0,-1 0 1 0 0,1 0-1 0 0,-1 0 1 0 0,1 0-1 0 0,-1 0 1 0 0,1 0-1 0 0,-1-1 1 0 0,1 1-1 0 0,-1 0 1 0 0,1 0-1 0 0,-1 0 1 0 0,1 0-1 0 0,-1 0 1 0 0,1-1-1 0 0,-1 1 1 0 0,0 0-1 0 0,1-1 1 0 0,-1 1-1 0 0,1 0 1 0 0,-1 0-1 0 0,0-1 1 0 0,1 1 0 0 0,-1-1-1 0 0,0 1 1 0 0,1 0-1 0 0,-1-1 1 0 0,0 1-1 0 0,0-1 1 0 0,0 1-1 0 0,1-1 1 0 0,-1 1-1 0 0,0 0 1 0 0,0-1-1 0 0,0 1 1 0 0,0-1-1 0 0,0 1 1 0 0,0-1-1 0 0,0 1 1 0 0,0-1-1 0 0,0 1-137 0 0,49 252 1554 0 0,-10-39-3488 0 0,-40-209 1714 0 0,1-1-1 0 0,-1 0 0 0 0,0 1 1 0 0,0-1-1 0 0,0 0 1 0 0,0 0-1 0 0,-1 0 1 0 0,1 0-1 0 0,-1 0 0 0 0,0 0 1 0 0,0 0-1 0 0,0 0 1 0 0,0-1-1 0 0,0 1 1 0 0,-1-1-1 0 0,1 1 0 0 0,-1-1 1 0 0,0 0-1 0 0,0 0 1 0 0,1 0-1 0 0,-1-1 1 0 0,0 1-1 0 0,0-1 0 0 0,-1 1 1 0 0,1-1-1 0 0,0 0 1 0 0,0 0-1 0 0,-1 0 1 0 0,0-1 220 0 0,-19 6-1096 0 0</inkml:trace>
  <inkml:trace contextRef="#ctx0" brushRef="#br0" timeOffset="820.208">0 451 1756 0 0,'72'-32'3723'0'0,"-69"32"-3625"0"0,265-20 1115 0 0,-188 18-1845 0 0,0-4 1 0 0,0-3-1 0 0,70-17 632 0 0,-137 24-45 0 0,0-1 0 0 0,0-1 0 0 0,0 1-1 0 0,-1-2 1 0 0,1 0 0 0 0,-1 0 0 0 0,0-2 0 0 0,-1 1 0 0 0,1-1-1 0 0,-1-1 1 0 0,-1 0 0 0 0,1 0 0 0 0,-2-1 0 0 0,1-1 0 0 0,-1 1-1 0 0,3-6 46 0 0,-12 11 81 0 0,0 0 0 0 0,-1 1 0 0 0,1-1 0 0 0,-1 0-1 0 0,0 0 1 0 0,0 0 0 0 0,0 0 0 0 0,-1 1 0 0 0,1-1 0 0 0,-1 1-1 0 0,0-1 1 0 0,0 1 0 0 0,0 0 0 0 0,0-1 0 0 0,-1 1 0 0 0,0 0-1 0 0,1 1 1 0 0,-1-1 0 0 0,0 0 0 0 0,0 1 0 0 0,0-1-1 0 0,-1 1 1 0 0,1 0 0 0 0,0 0 0 0 0,-1 1 0 0 0,1-1 0 0 0,-3 0-81 0 0,-23 50 810 0 0,16 27-292 0 0,3 1 0 0 0,4 0 0 0 0,2 0 0 0 0,6 44-518 0 0,-2-48 268 0 0,0-71-265 0 0,34-12-812 0 0,177-207-2374 0 0,-207 218 3236 0 0,1 0 1 0 0,-1 0-1 0 0,0 0 1 0 0,0 0-1 0 0,0 1 1 0 0,0 0-1 0 0,1 0 0 0 0,-1 0 1 0 0,0 0-1 0 0,-1 1 1 0 0,1-1-1 0 0,0 1 1 0 0,0 0-1 0 0,-1 0 1 0 0,1 1-1 0 0,-1-1 0 0 0,1 1 1 0 0,-1 0-1 0 0,0-1 1 0 0,0 1-1 0 0,0 1 1 0 0,-1-1-1 0 0,1 0 1 0 0,-1 1-1 0 0,0-1 0 0 0,0 1 1 0 0,0 0-1 0 0,0 0 1 0 0,0 0-1 0 0,-1 0 1 0 0,0 0-1 0 0,0 0 1 0 0,0 0-1 0 0,0 0 0 0 0,-1 0 1 0 0,1 4-54 0 0,9 15 179 0 0,-7-15-156 0 0,1 1 0 0 0,0 0 0 0 0,1-1-1 0 0,0 0 1 0 0,1 0 0 0 0,-1 0 0 0 0,1-1 0 0 0,1 0-1 0 0,0 0 1 0 0,0 0 0 0 0,0-1 0 0 0,0 0-1 0 0,1-1 1 0 0,0 1 0 0 0,0-2 0 0 0,1 1-1 0 0,-1-1 1 0 0,1 0 0 0 0,0-1 0 0 0,0 0 0 0 0,1 0-1 0 0,-1-1 1 0 0,0 0 0 0 0,1-1 0 0 0,-1 0-1 0 0,1-1 1 0 0,-1 1 0 0 0,1-2 0 0 0,0 0-1 0 0,-1 0 1 0 0,0 0 0 0 0,1-1 0 0 0,8-3-23 0 0,-13 4-39 0 0,0 0-1 0 0,0 0 1 0 0,-1 0 0 0 0,1-1 0 0 0,0 0 0 0 0,0 0-1 0 0,-1 0 1 0 0,1 0 0 0 0,-1-1 0 0 0,0 0 0 0 0,1 1-1 0 0,-1-2 1 0 0,-1 1 0 0 0,1 0 0 0 0,0-1 0 0 0,-1 0-1 0 0,0 0 1 0 0,0 0 0 0 0,0 0 0 0 0,0 0 0 0 0,-1-1-1 0 0,1 1 1 0 0,-1-1 0 0 0,0 1 0 0 0,-1-1 0 0 0,1 0-1 0 0,-1 0 1 0 0,0 0 0 0 0,0 0 0 0 0,0 0 0 0 0,-1 0-1 0 0,0 0 1 0 0,0 0 0 0 0,0 0 0 0 0,-1 0 0 0 0,1 0-1 0 0,-1 0 1 0 0,0 0 0 0 0,-1 0 0 0 0,1 0 0 0 0,-1 0-1 0 0,0 1 1 0 0,-1-2 39 0 0,-6-8 251 0 0,0 1 1 0 0,-1 0-1 0 0,-1 1 0 0 0,0 0 0 0 0,-1 0 0 0 0,0 1 1 0 0,-1 1-1 0 0,0 0 0 0 0,-1 1 0 0 0,0 0 0 0 0,0 1 1 0 0,-1 0-252 0 0,64 66 1348 0 0,49 25-1910 0 0,-29-34-3866 0 0,-52-42 2014 0 0,-16-5 1306 0 0</inkml:trace>
  <inkml:trace contextRef="#ctx0" brushRef="#br0" timeOffset="1086.311">1450 9 2472 0 0,'-2'-6'628'0'0,"-1"5"-212"0"0,3-1-52 0 0,-3 4-340 0 0,3-2-244 0 0,-3 3-428 0 0,3 0-596 0 0</inkml:trace>
  <inkml:trace contextRef="#ctx0" brushRef="#br0" timeOffset="1317.016">1666 698 1304 0 0,'91'-59'2990'0'0,"-83"51"-2815"0"0,1 0 0 0 0,1 1 0 0 0,-1 0-1 0 0,1 0 1 0 0,1 1 0 0 0,-1 1 0 0 0,1 0 0 0 0,0 0-1 0 0,0 1 1 0 0,0 1 0 0 0,0 0 0 0 0,1 0-1 0 0,0 1 1 0 0,-1 0 0 0 0,4 1-175 0 0,-9 2 60 0 0,1 0 0 0 0,-1 0 0 0 0,0 1 0 0 0,0 0 0 0 0,0 0-1 0 0,0 0 1 0 0,-1 1 0 0 0,1 0 0 0 0,-1 0 0 0 0,1 0 0 0 0,-1 1 0 0 0,0 0 0 0 0,0 0 0 0 0,-1 0 0 0 0,1 1 0 0 0,-1-1-1 0 0,0 1 1 0 0,0 0 0 0 0,-1 0 0 0 0,1 0 0 0 0,-1 1 0 0 0,0-1 0 0 0,0 1 0 0 0,-1 0 0 0 0,0 0 0 0 0,0 0 0 0 0,0 0-1 0 0,0 6-59 0 0,-3-6 51 0 0,-1 0-1 0 0,0 0 0 0 0,0-1 0 0 0,-1 1 1 0 0,1-1-1 0 0,-1 1 0 0 0,0-1 0 0 0,-1 0 1 0 0,1 0-1 0 0,-1 0 0 0 0,0 0 1 0 0,0-1-1 0 0,-1 1 0 0 0,1-1 0 0 0,-1 0 1 0 0,0-1-1 0 0,0 1 0 0 0,0-1 0 0 0,-1 0 1 0 0,1 0-1 0 0,-1-1 0 0 0,1 0 0 0 0,-1 0 1 0 0,-1 1-51 0 0,-2 0-294 0 0,0 0 0 0 0,-1 0 0 0 0,1-1 0 0 0,0 0 0 0 0,-1-1 0 0 0,1 0 0 0 0,-1 0 0 0 0,0-1 0 0 0,1 0 0 0 0,-1-1 0 0 0,1 0 0 0 0,-1 0 0 0 0,1-1 0 0 0,-1 0 0 0 0,1-1 1 0 0,0 0-1 0 0,0 0 0 0 0,0-1 0 0 0,1-1 0 0 0,-1 1 0 0 0,1-1 0 0 0,0-1 0 0 0,-7-5 294 0 0,-8-12-1267 0 0</inkml:trace>
  <inkml:trace contextRef="#ctx0" brushRef="#br0" timeOffset="1689.956">1440 182 1652 0 0,'-6'-12'7399'0'0,"-2"-9"-3822"0"0,11 4-5004 0 0,35 44-6920 0 0,-33-25 7237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5:06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5 139 1068 0 0,'-4'-4'7604'0'0,"51"-13"-5992"0"0,313-35 778 0 0,-57 5-3184 0 0,-272 35-1150 0 0,-30 11 659 0 0,-1 1-171 0 0,-5-1 12 0 0,-37-3-1087 0 0,9 7 1347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8:10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1 532 848 0 0,'70'21'4009'0'0,"65"106"-1794"0"0,-130-122-2039 0 0,224 257 2692 0 0,-225-263-2820 0 0,-1 0 1 0 0,1 0-1 0 0,-1 0 0 0 0,0 0 1 0 0,1 0-1 0 0,-1-1 1 0 0,0 1-1 0 0,0-1 1 0 0,0 0-1 0 0,0 0 1 0 0,-1 0-1 0 0,1 0 1 0 0,0 0-1 0 0,-1-1 1 0 0,1 1-1 0 0,-1-1 1 0 0,0 0-1 0 0,0 0 1 0 0,0 0-1 0 0,0 0 1 0 0,-1 0-1 0 0,1 0 0 0 0,-1 0 1 0 0,0 0-1 0 0,1-1 1 0 0,-2 1-1 0 0,2-2-48 0 0,133-315 156 0 0,-119 272-343 0 0,-2 5-1589 0 0,-1 18-3770 0 0,-11 24 4465 0 0,1 1 27 0 0</inkml:trace>
  <inkml:trace contextRef="#ctx0" brushRef="#br0" timeOffset="341.486">942 713 1700 0 0,'46'-24'913'0'0,"-24"14"-627"0"0,0-1 1 0 0,-1-1-1 0 0,0-1 1 0 0,0-1-1 0 0,-1 0 0 0 0,-1-2 1 0 0,-1 0-1 0 0,0-1 1 0 0,-1-1-1 0 0,7-11-286 0 0,-23 28 10 0 0,0 0 0 0 0,0-1-1 0 0,-1 1 1 0 0,1 0 0 0 0,-1 0 0 0 0,1-1-1 0 0,-1 1 1 0 0,1 0 0 0 0,-1-1-1 0 0,0 1 1 0 0,0 0 0 0 0,0-1 0 0 0,1 1-1 0 0,-1 0 1 0 0,-1-1 0 0 0,1 1 0 0 0,0-1-1 0 0,0 1 1 0 0,0 0 0 0 0,-1-1-1 0 0,1 1 1 0 0,-1 0 0 0 0,1 0 0 0 0,-1-1-1 0 0,1 1 1 0 0,-1 0 0 0 0,0 0 0 0 0,1 0-1 0 0,-1-1 1 0 0,0 1 0 0 0,0 0-1 0 0,0 0 1 0 0,0 0 0 0 0,0 1 0 0 0,0-1-1 0 0,0 0 1 0 0,0 0 0 0 0,-1 1 0 0 0,1-1-1 0 0,0 0 1 0 0,0 1 0 0 0,-1-1-1 0 0,1 1 1 0 0,0 0 0 0 0,-1-1 0 0 0,1 1-1 0 0,0 0 1 0 0,-1 0 0 0 0,1 0 0 0 0,0 0-1 0 0,-1 0 1 0 0,1 0 0 0 0,-1 0-1 0 0,1 0 1 0 0,0 0-10 0 0,-93 1 345 0 0,-104 73 604 0 0,190-70-906 0 0,0 1 0 0 0,1 1 1 0 0,0-1-1 0 0,0 1 0 0 0,0 0 1 0 0,1 1-1 0 0,-1-1 0 0 0,2 1 1 0 0,-1 1-1 0 0,1-1 0 0 0,0 1 1 0 0,0 0-1 0 0,1 0 0 0 0,0 0 1 0 0,1 0-1 0 0,0 1 0 0 0,0 0 0 0 0,0 0 1 0 0,1-1-1 0 0,1 1 0 0 0,0 0 1 0 0,0 7-44 0 0,1-9 11 0 0,1-1-1 0 0,0 1 1 0 0,0-1 0 0 0,1 1 0 0 0,0-1 0 0 0,0 0 0 0 0,1 1 0 0 0,0-1-1 0 0,0 0 1 0 0,0-1 0 0 0,1 1 0 0 0,-1-1 0 0 0,1 1 0 0 0,1-1 0 0 0,-1 0-1 0 0,1 0 1 0 0,0-1 0 0 0,0 0 0 0 0,0 0 0 0 0,0 0 0 0 0,1 0-1 0 0,0-1 1 0 0,0 0 0 0 0,0 0 0 0 0,0 0 0 0 0,0-1 0 0 0,0 0 0 0 0,6 1-11 0 0,186 28-2447 0 0,-144-30-89 0 0,-23-1 1328 0 0</inkml:trace>
  <inkml:trace contextRef="#ctx0" brushRef="#br0" timeOffset="718.968">1305 613 1724 0 0,'3'-3'91'0'0,"0"1"-1"0"0,0-1 0 0 0,0 1 1 0 0,0 0-1 0 0,0 0 0 0 0,1 1 1 0 0,-1-1-1 0 0,1 1 0 0 0,-1 0 1 0 0,1-1-1 0 0,0 1 1 0 0,-1 1-1 0 0,1-1 0 0 0,0 1 1 0 0,-1-1-1 0 0,1 1 0 0 0,0 0 1 0 0,0 1-1 0 0,0-1 1 0 0,-1 0-1 0 0,1 1 0 0 0,0 0 1 0 0,-1 0-1 0 0,1 0 0 0 0,-1 1 1 0 0,1-1-1 0 0,-1 1 0 0 0,1-1 1 0 0,-1 1-1 0 0,0 0 1 0 0,0 1-1 0 0,0-1 0 0 0,0 0 1 0 0,0 1-1 0 0,-1 0 0 0 0,1 0 1 0 0,1 2-91 0 0,8 5 135 0 0,0 1 1 0 0,-1 0 0 0 0,-1 1 0 0 0,0 0-1 0 0,0 0 1 0 0,-1 1 0 0 0,-1 1-1 0 0,0 0 1 0 0,-1 0 0 0 0,0 0-1 0 0,-1 1 1 0 0,-1-1 0 0 0,0 1-1 0 0,-1 1 1 0 0,-1-1 0 0 0,0 1-1 0 0,-1-1 1 0 0,-1 5-136 0 0,-1-19 26 0 0,1 0 0 0 0,-1 0-1 0 0,0 0 1 0 0,-1 0 0 0 0,1 0 0 0 0,0-1 0 0 0,0 1 0 0 0,0 0-1 0 0,0 0 1 0 0,-1 0 0 0 0,1 0 0 0 0,0-1 0 0 0,-1 1-1 0 0,1 0 1 0 0,-1 0 0 0 0,1-1 0 0 0,-1 1 0 0 0,1 0-1 0 0,-1-1 1 0 0,1 1 0 0 0,-1 0 0 0 0,0-1 0 0 0,1 1 0 0 0,-1-1-1 0 0,0 1 1 0 0,1-1 0 0 0,-1 0 0 0 0,0 1 0 0 0,0-1-1 0 0,0 1 1 0 0,1-1 0 0 0,-1 0 0 0 0,0 0 0 0 0,0 0-1 0 0,0 1 1 0 0,0-1 0 0 0,1 0 0 0 0,-1 0 0 0 0,0 0-1 0 0,0 0 1 0 0,0-1 0 0 0,0 1 0 0 0,0 0 0 0 0,1 0 0 0 0,-1 0-1 0 0,0-1 1 0 0,0 1 0 0 0,0 0 0 0 0,1-1 0 0 0,-1 1-1 0 0,0 0 1 0 0,0-1 0 0 0,1 1 0 0 0,-1-1 0 0 0,0 0-1 0 0,0 0-25 0 0,-2-11 21 0 0,1-1 0 0 0,0 1-1 0 0,0-1 1 0 0,1 0 0 0 0,1 1-1 0 0,0-1 1 0 0,1 0 0 0 0,0 0 0 0 0,1 1-1 0 0,0-1 1 0 0,1 1 0 0 0,1-1-1 0 0,0 1 1 0 0,0 0 0 0 0,1 1-1 0 0,1-1 1 0 0,0 1 0 0 0,1 0-1 0 0,0 0 1 0 0,0 1 0 0 0,1 0-1 0 0,0 0 1 0 0,1 1 0 0 0,0 0-1 0 0,1 0 1 0 0,0 1 0 0 0,0 1-1 0 0,1 0 1 0 0,0 0 0 0 0,2-1-21 0 0,-6 6 6 0 0,-1 0 1 0 0,1 0 0 0 0,0 0 0 0 0,-1 1 0 0 0,1 0 0 0 0,0 0 0 0 0,0 1 0 0 0,0-1-1 0 0,0 2 1 0 0,0-1 0 0 0,0 1 0 0 0,-1 0 0 0 0,1 0 0 0 0,0 1 0 0 0,0 0 0 0 0,-1 0 0 0 0,1 1-1 0 0,-1-1 1 0 0,0 1 0 0 0,0 1 0 0 0,0-1 0 0 0,0 1 0 0 0,-1 0 0 0 0,1 1 0 0 0,-1-1-1 0 0,0 1 1 0 0,0 0 0 0 0,1 3-7 0 0,7 2-52 0 0,0 1-1 0 0,-1 0 0 0 0,0 1 1 0 0,-1 1-1 0 0,-1 0 1 0 0,0 0-1 0 0,0 1 0 0 0,-2 0 1 0 0,0 0-1 0 0,0 1 1 0 0,3 11 52 0 0,-11-24-859 0 0,-3 1-419 0 0,-59-4-2483 0 0,38-14 2709 0 0</inkml:trace>
  <inkml:trace contextRef="#ctx0" brushRef="#br0" timeOffset="972.395">1953 236 3180 0 0,'3'-3'1012'0'0,"-6"-1"-272"0"0,3 1-280 0 0,0-2-371 0 0,3 1-9 0 0,0-1-489 0 0,1-1-723 0 0,4-7 16 0 0,4-2 32 0 0</inkml:trace>
  <inkml:trace contextRef="#ctx0" brushRef="#br0" timeOffset="1157.443">2235 0 1604 0 0,'-98'27'4476'0'0,"92"-22"-4347"0"0,0 1 0 0 0,0-1-1 0 0,0 1 1 0 0,1 1 0 0 0,-1-1 0 0 0,2 1 0 0 0,-1-1 0 0 0,1 2 0 0 0,0-1 0 0 0,0 0 0 0 0,1 1 0 0 0,0-1 0 0 0,0 1 0 0 0,1 0 0 0 0,0 0 0 0 0,1 0 0 0 0,-1 1-129 0 0,0 20 218 0 0,1 1-1 0 0,2-1 1 0 0,1 1-1 0 0,1-1 1 0 0,1 0-1 0 0,2 0 1 0 0,0 0-1 0 0,3-1 1 0 0,0 0-1 0 0,1 0 1 0 0,2-1-1 0 0,1 0 1 0 0,1-1-1 0 0,8 9-217 0 0,2 13 287 0 0,0-1-223 0 0,-12-25-377 0 0,-1 0 0 0 0,0 0 0 0 0,-2 0 1 0 0,-1 2-1 0 0,0-1 0 0 0,-2 1 0 0 0,3 19 313 0 0,-10-41-175 0 0,1 1 0 0 0,-1 0-1 0 0,0-1 1 0 0,0 1 0 0 0,-1-1-1 0 0,1 0 1 0 0,0 1 0 0 0,-1-1-1 0 0,1 0 1 0 0,-1 0 0 0 0,0 0-1 0 0,0 0 1 0 0,1 0 0 0 0,-1 0-1 0 0,-1-1 1 0 0,1 1 0 0 0,0-1-1 0 0,0 1 1 0 0,-1-1 0 0 0,1 0-1 0 0,0 0 1 0 0,-1 0 0 0 0,1 0-1 0 0,-1 0 1 0 0,0 0 0 0 0,1-1-1 0 0,-1 1 1 0 0,1-1 0 0 0,-1 0-1 0 0,0 0 1 0 0,1 0 0 0 0,-1 0-1 0 0,0 0 1 0 0,1-1 0 0 0,-1 1-1 0 0,0-1 1 0 0,-1 0 175 0 0,3 1-37 0 0,-22 0-1109 0 0</inkml:trace>
  <inkml:trace contextRef="#ctx0" brushRef="#br0" timeOffset="1361.534">1937 526 1368 0 0,'15'-5'4338'0'0,"14"1"-2623"0"0,3-1-1211 0 0,170-56-285 0 0,-4-19-5790 0 0,-162 64 4246 0 0</inkml:trace>
  <inkml:trace contextRef="#ctx0" brushRef="#br0" timeOffset="1702.15">2582 296 1688 0 0,'-2'0'163'0'0,"1"0"1"0"0,-1 0-1 0 0,1 0 0 0 0,0 0 1 0 0,-1 0-1 0 0,1 1 0 0 0,-1-1 1 0 0,1 1-1 0 0,0-1 0 0 0,-1 1 1 0 0,1-1-1 0 0,-1 1 0 0 0,1-1 1 0 0,0 1-1 0 0,0 0 0 0 0,0 0 1 0 0,-1 0-1 0 0,1 0 0 0 0,0 0 1 0 0,0 0-1 0 0,0 0 0 0 0,0 0 1 0 0,1 0-1 0 0,-1 1 0 0 0,0-1 1 0 0,0 0-1 0 0,1 0 0 0 0,-1 1 1 0 0,1-1-1 0 0,-1 0 0 0 0,1 1 1 0 0,-1-1-1 0 0,1 1 0 0 0,0-1 1 0 0,0 1-1 0 0,0 0-163 0 0,19 75 1183 0 0,-9-68-1112 0 0,0-1-1 0 0,1-1 1 0 0,0 1 0 0 0,1-2-1 0 0,-1 1 1 0 0,1-2 0 0 0,1 0 0 0 0,-1 0-1 0 0,1-1 1 0 0,-1 0 0 0 0,1-1 0 0 0,0-1-1 0 0,0 0 1 0 0,1-1 0 0 0,-1 0-1 0 0,0-1 1 0 0,0-1 0 0 0,0 0 0 0 0,4-1-71 0 0,-8 2 15 0 0,172-31-54 0 0,-126-17 216 0 0,-49 38-28 0 0,-6 9-14 0 0,0 1 3 0 0,0 0-34 0 0,0 0 9 0 0,-20-7 92 0 0,-104 241 223 0 0,99-185-407 0 0,-2 0-1 0 0,-3-1 0 0 0,-1-2 1 0 0,-2-1-1 0 0,-25 24-20 0 0,-134 86-3175 0 0,186-151 2848 0 0,0 0 0 0 0,-1 0 0 0 0,1 0 0 0 0,-1-1 0 0 0,0 0 0 0 0,0 0 0 0 0,0-1 0 0 0,0 0 0 0 0,0 0-1 0 0,0-1 1 0 0,-1 0 0 0 0,1 0 0 0 0,-1 0 0 0 0,1-1 0 0 0,-1 0 0 0 0,-6-2 327 0 0,-21-14-1026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8:0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598 123 1300 0 0,'-15'-8'250'0'0,"0"0"0"0"0,0 1 1 0 0,0 1-1 0 0,0 0 0 0 0,-1 1 0 0 0,0 1 0 0 0,0 0 0 0 0,-1 1 1 0 0,1 1-1 0 0,-1 1 0 0 0,1 0 0 0 0,-1 1 0 0 0,0 1 0 0 0,1 0 0 0 0,0 1 1 0 0,-1 1-1 0 0,1 1 0 0 0,0 0 0 0 0,0 1 0 0 0,1 1 0 0 0,-1 0 1 0 0,1 1-1 0 0,1 1 0 0 0,-1 0 0 0 0,0 2-250 0 0,4-6 82 0 0,0 0 0 0 0,0 1 1 0 0,0 0-1 0 0,0 1 0 0 0,1 1 0 0 0,0-1 0 0 0,0 2 1 0 0,1-1-1 0 0,0 1 0 0 0,0 1 0 0 0,1-1 1 0 0,0 2-1 0 0,0-1 0 0 0,1 1 0 0 0,1 0 0 0 0,-1 0 1 0 0,2 1-1 0 0,-1 0 0 0 0,1 0 0 0 0,1 0 0 0 0,0 1 1 0 0,1-1-1 0 0,-1 7-82 0 0,7-10 6 0 0,0 1-1 0 0,0-1 1 0 0,1 1 0 0 0,0-1 0 0 0,0 0 0 0 0,1-1-1 0 0,0 1 1 0 0,0-1 0 0 0,1 0 0 0 0,0 0 0 0 0,1-1-1 0 0,-1 0 1 0 0,1 0 0 0 0,0 0 0 0 0,0-1-1 0 0,1 0 1 0 0,0 0 0 0 0,0-1 0 0 0,0 0 0 0 0,0 0-1 0 0,1-1 1 0 0,-1 0 0 0 0,1-1 0 0 0,0 0-1 0 0,0 0 1 0 0,0-1 0 0 0,0 0 0 0 0,0 0 0 0 0,0-1-1 0 0,0 0 1 0 0,6-2-6 0 0,265-12-2096 0 0,25-52-2750 0 0,-243 48 3668 0 0</inkml:trace>
  <inkml:trace contextRef="#ctx0" brushRef="#br0" timeOffset="343.344">1162 96 1452 0 0,'-19'-2'322'0'0,"-1"2"1"0"0,0 0-1 0 0,0 1 0 0 0,0 1 0 0 0,1 0 1 0 0,-1 2-1 0 0,1 0 0 0 0,0 2 1 0 0,0 0-1 0 0,0 1 0 0 0,1 0 0 0 0,0 2 1 0 0,0 0-1 0 0,-8 6-322 0 0,17-9 111 0 0,0 0 0 0 0,0 0-1 0 0,0 0 1 0 0,0 1 0 0 0,1 1 0 0 0,0-1 0 0 0,1 1 0 0 0,0 1 0 0 0,0-1-1 0 0,0 1 1 0 0,1 1 0 0 0,1-1 0 0 0,0 1 0 0 0,0 0 0 0 0,1 0 0 0 0,0 0 0 0 0,0 1-1 0 0,0 7-110 0 0,5-15 24 0 0,1 0 0 0 0,1-1-1 0 0,-1 1 1 0 0,0 0-1 0 0,1-1 1 0 0,-1 1 0 0 0,1-1-1 0 0,0 0 1 0 0,0 0-1 0 0,0 0 1 0 0,0 0 0 0 0,0 0-1 0 0,0-1 1 0 0,0 1-1 0 0,1-1 1 0 0,-1 0-1 0 0,1 0 1 0 0,-1 0 0 0 0,1-1-1 0 0,-1 1 1 0 0,1-1-1 0 0,-1 0 1 0 0,1 0 0 0 0,-1 0-1 0 0,1 0 1 0 0,-1 0-1 0 0,1-1 1 0 0,-1 0 0 0 0,1 0-1 0 0,-1 0 1 0 0,3-1-24 0 0,36-7 119 0 0,0-3-1 0 0,-1-1 1 0 0,-1-1 0 0 0,0-3 0 0 0,21-13-119 0 0,38-14 393 0 0,-98 44-387 0 0,-1 0 154 0 0,-26 17-271 0 0,40-6-3438 0 0,14-15 876 0 0,-7-3 1390 0 0</inkml:trace>
  <inkml:trace contextRef="#ctx0" brushRef="#br0" timeOffset="703.509">1417 51 2028 0 0,'2'1'128'0'0,"0"-1"0"0"0,0 1 0 0 0,1 0 0 0 0,-1 0 0 0 0,0 0 0 0 0,0 0 0 0 0,0 0 0 0 0,0 1 0 0 0,0-1 0 0 0,-1 1 0 0 0,1-1 0 0 0,0 1 0 0 0,-1 0 0 0 0,1-1 0 0 0,-1 1 0 0 0,1 0 0 0 0,-1 0 0 0 0,0 0 0 0 0,0 0 0 0 0,0 0 0 0 0,0 0 0 0 0,0 0 0 0 0,0 1 0 0 0,-1-1 0 0 0,1 0 0 0 0,-1 1 0 0 0,1 1-128 0 0,-1-4 24 0 0,3 4 89 0 0,-1 1-1 0 0,1-1 1 0 0,-1 1 0 0 0,0-1 0 0 0,0 1-1 0 0,0 0 1 0 0,-1 0 0 0 0,1 0-1 0 0,-1 0 1 0 0,0 0 0 0 0,-1 0 0 0 0,1 0-1 0 0,-1 0 1 0 0,0 0 0 0 0,-1 0 0 0 0,1 0-1 0 0,-1 0 1 0 0,0 0 0 0 0,0 0 0 0 0,0 0-1 0 0,-1 0 1 0 0,0 0 0 0 0,0 0 0 0 0,0-1-1 0 0,0 1 1 0 0,-1-1 0 0 0,0 0 0 0 0,0 1-1 0 0,0-1 1 0 0,0-1 0 0 0,-1 1 0 0 0,0 0-113 0 0,3-5 40 0 0,-1 0 1 0 0,1 0-1 0 0,0 0 1 0 0,0 0 0 0 0,-1 0-1 0 0,1-1 1 0 0,0 1-1 0 0,0 0 1 0 0,0-1 0 0 0,0 1-1 0 0,0-1 1 0 0,1 1-1 0 0,-1-1 1 0 0,0 1 0 0 0,1-1-1 0 0,-1 1 1 0 0,1-1 0 0 0,0 0-1 0 0,-1 1 1 0 0,1-1-1 0 0,0 0 1 0 0,0 1 0 0 0,0-1-1 0 0,0 0 1 0 0,0 1-1 0 0,1-1 1 0 0,-1 0 0 0 0,0 1-1 0 0,1-1 1 0 0,-1 0 0 0 0,1 1-1 0 0,-1-1 1 0 0,1 1-1 0 0,0-1 1 0 0,0 0-41 0 0,2-9 7 0 0,1 0 0 0 0,0 1 0 0 0,0-1-1 0 0,1 1 1 0 0,0 0 0 0 0,1 0 0 0 0,0 0 0 0 0,1 1 0 0 0,0 0 0 0 0,0 0 0 0 0,1 0-1 0 0,0 1 1 0 0,1 1 0 0 0,-1-1 0 0 0,2 1 0 0 0,-1 1 0 0 0,1 0 0 0 0,0 0 0 0 0,0 1-1 0 0,0 0 1 0 0,1 1 0 0 0,0 0 0 0 0,-1 0 0 0 0,2 1 0 0 0,-1 1 0 0 0,0 0 0 0 0,0 1-1 0 0,1 0 1 0 0,4 0-7 0 0,-1 5-143 0 0,0 1-1 0 0,0 1 0 0 0,0 0 1 0 0,0 1-1 0 0,-1 0 0 0 0,-1 1 1 0 0,1 1-1 0 0,-1 0 0 0 0,0 1 1 0 0,-1 0-1 0 0,-1 1 0 0 0,1 1 1 0 0,-2 0-1 0 0,1 0 0 0 0,6 11 144 0 0,8 33-4831 0 0,-24-54 3667 0 0,-1-2-50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8:08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1392 0 0,'0'0'549'0'0,"5"-20"1000"0"0,39-24 2908 0 0,-80 437-2871 0 0,36-372-1529 0 0,2 1-1 0 0,1-1 1 0 0,0 0 0 0 0,1 0 0 0 0,2 0-1 0 0,0-1 1 0 0,1 0 0 0 0,5 10-57 0 0,-9-21 14 0 0,0 0-1 0 0,0 0 1 0 0,1-1 0 0 0,1 1 0 0 0,-1-1 0 0 0,1 0-1 0 0,1 0 1 0 0,-1 0 0 0 0,1-1 0 0 0,1 0 0 0 0,-1 0-1 0 0,1 0 1 0 0,0-1 0 0 0,1 0 0 0 0,-1 0 0 0 0,1-1-1 0 0,1 0 1 0 0,-1-1 0 0 0,1 1 0 0 0,-1-2-1 0 0,1 1 1 0 0,0-1 0 0 0,0-1 0 0 0,1 1 0 0 0,0-1-14 0 0,3-7-63 0 0,-1-1 0 0 0,0 0 0 0 0,-1 0 0 0 0,1-1 0 0 0,-1-1 0 0 0,0 0 0 0 0,-1 0 0 0 0,0-1 0 0 0,0-1 0 0 0,-1 1 0 0 0,0-2 0 0 0,-1 1 0 0 0,0-1 0 0 0,-1 0 0 0 0,0-1 0 0 0,-1 1 0 0 0,0-2 0 0 0,0 1 1 0 0,2-10 62 0 0,6-10-101 0 0,-1 0 1 0 0,-1 0 0 0 0,-2-1 0 0 0,-1 0 0 0 0,-1-1 0 0 0,0-22 100 0 0,53 203-66 0 0,-49-137 76 0 0,0-2 0 0 0,1 0-1 0 0,0 0 1 0 0,0-1-1 0 0,0-1 1 0 0,1 0-1 0 0,0 0 1 0 0,0-2-1 0 0,1 0 1 0 0,-1-1 0 0 0,1 0-1 0 0,0-1 1 0 0,0 0-1 0 0,0-2 1 0 0,-1 1-1 0 0,1-2 1 0 0,0 0-1 0 0,0-1 1 0 0,0 0 0 0 0,0-1-1 0 0,-1-1 1 0 0,0-1-1 0 0,0 0 1 0 0,0 0-1 0 0,0-1 1 0 0,-1-1-1 0 0,0-1 1 0 0,0 1 0 0 0,-1-2-1 0 0,4-3-9 0 0,-10 8-15 0 0,1-1 0 0 0,-1 0 1 0 0,0 0-1 0 0,-1 0 0 0 0,1 0 0 0 0,-1-1 0 0 0,0 0 0 0 0,-1 0 1 0 0,1-1-1 0 0,-1 1 0 0 0,-1-1 0 0 0,1 0 0 0 0,-1 0 0 0 0,0 0 1 0 0,0 0-1 0 0,-1-1 0 0 0,0 1 0 0 0,-1-1 0 0 0,1 1 0 0 0,-2-1 1 0 0,1 1-1 0 0,-1-1 0 0 0,0 0 0 0 0,0 0 0 0 0,-1 1 0 0 0,0-1 0 0 0,0 1 1 0 0,-1-1-1 0 0,0 1 0 0 0,-1-1 0 0 0,1 1 0 0 0,-1 0 0 0 0,-1 0 1 0 0,1 0-1 0 0,-1 1 0 0 0,-1-1 0 0 0,1 1 0 0 0,-1 0 0 0 0,0 0 1 0 0,0 0-1 0 0,-1 1 0 0 0,1 0 0 0 0,-1 0 0 0 0,0 0 0 0 0,-1 1 1 0 0,1 0-1 0 0,-4-1 15 0 0,-96-29-721 0 0,55 32-3266 0 0,44 2 2908 0 0</inkml:trace>
  <inkml:trace contextRef="#ctx0" brushRef="#br0" timeOffset="373.303">1361 422 1892 0 0,'23'11'4199'0'0,"40"-32"-3811"0"0,-56 18-64 0 0,210-105 1210 0 0,-216 107-1534 0 0,1 0 0 0 0,0 0 1 0 0,0 1-1 0 0,-1-1 0 0 0,1 0 1 0 0,-1 0-1 0 0,1-1 0 0 0,-1 1 0 0 0,1 0 1 0 0,-1 0-1 0 0,0-1 0 0 0,0 1 1 0 0,1-1-1 0 0,-1 1 0 0 0,0-1 0 0 0,0 0 1 0 0,-1 1-1 0 0,1-1 0 0 0,0 0 1 0 0,0 1-1 0 0,-1-1 0 0 0,1 0 0 0 0,-1 0 1 0 0,0 0-1 0 0,1 0 0 0 0,-1 1 1 0 0,0-1-1 0 0,0 0 0 0 0,0 0 1 0 0,0 0-1 0 0,-1 0 0 0 0,1 0 0 0 0,0 0 1 0 0,-1 1-1 0 0,1-1 0 0 0,-1 0 1 0 0,0 0-1 0 0,0 1 0 0 0,1-1 0 0 0,-1 0 1 0 0,0 1-1 0 0,0-1 0 0 0,-1 1 1 0 0,1-1-1 0 0,0 1 0 0 0,0-1 0 0 0,-1 1 1 0 0,1 0-1 0 0,-1 0 0 0 0,1 0 1 0 0,-1 0-1 0 0,1 0 0 0 0,-1 0 1 0 0,0 0-1 0 0,-98-34-40 0 0,89 34 52 0 0,0 0 1 0 0,0 0 0 0 0,0 1 0 0 0,0 1-1 0 0,1 0 1 0 0,-1 0 0 0 0,0 1-1 0 0,1 1 1 0 0,-1-1 0 0 0,1 2 0 0 0,0-1-1 0 0,0 2 1 0 0,0-1 0 0 0,0 1-1 0 0,1 1 1 0 0,0 0 0 0 0,0 0 0 0 0,0 0-1 0 0,1 1 1 0 0,0 1 0 0 0,0-1-1 0 0,1 1 1 0 0,0 1 0 0 0,1-1-1 0 0,-1 1 1 0 0,2 0 0 0 0,-1 1 0 0 0,1-1-1 0 0,1 1 1 0 0,-1 0 0 0 0,2 1-1 0 0,0-1 1 0 0,-1 5-13 0 0,7-3-185 0 0,2 0-1 0 0,-1 0 1 0 0,2-1-1 0 0,-1 0 1 0 0,2 1-1 0 0,-1-2 1 0 0,1 1 0 0 0,1-1-1 0 0,0 0 1 0 0,1-1-1 0 0,-1 0 1 0 0,2 0-1 0 0,-1-1 1 0 0,1 0-1 0 0,1 0 1 0 0,-1-1 0 0 0,1-1-1 0 0,0 0 1 0 0,1 0-1 0 0,-1-1 1 0 0,1-1-1 0 0,0 0 1 0 0,1-1-1 0 0,-1 0 1 0 0,1 0 0 0 0,-1-1-1 0 0,1-1 1 0 0,12 0 185 0 0,26 2-1172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8:16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418 215 848 0 0,'22'-3'2647'0'0,"-12"-2"-2654"0"0,-7 5 135 0 0,0-1 0 0 0,-1 0-1 0 0,1 0 1 0 0,0 0 0 0 0,-1 0-1 0 0,1 0 1 0 0,0 0 0 0 0,-1-1-1 0 0,1 1 1 0 0,-1-1 0 0 0,0 0 0 0 0,1 1-1 0 0,-1-1 1 0 0,0 0 0 0 0,0 0-1 0 0,0-1 1 0 0,-1 1 0 0 0,1 0 0 0 0,0-1-1 0 0,-1 1 1 0 0,0-1 0 0 0,1 1-1 0 0,-1-1 1 0 0,0 0 0 0 0,0 0 0 0 0,-1 1-1 0 0,1-1 1 0 0,0 0 0 0 0,-1 0-1 0 0,0 0 1 0 0,0 0 0 0 0,0 0 0 0 0,0 1-1 0 0,0-1 1 0 0,0 0 0 0 0,-1 0-1 0 0,1 0 1 0 0,-1 0 0 0 0,-1-1-128 0 0,-4-6 20 0 0,-1 1 0 0 0,0 0 0 0 0,0 1 1 0 0,-1 0-1 0 0,0 0 0 0 0,0 1 0 0 0,-1 0 0 0 0,0 0 1 0 0,0 1-1 0 0,-1 0 0 0 0,0 1 0 0 0,0 0 0 0 0,0 0 1 0 0,-1 1-1 0 0,1 1 0 0 0,-1 0 0 0 0,0 0 0 0 0,0 1 1 0 0,0 0-1 0 0,0 1 0 0 0,0 0 0 0 0,-1 1 0 0 0,1 0 1 0 0,0 1-1 0 0,0 0 0 0 0,0 1 0 0 0,0 0 0 0 0,0 1 1 0 0,0 0-1 0 0,1 1 0 0 0,-1 0 0 0 0,1 0 0 0 0,0 1 1 0 0,0 1-1 0 0,1 0 0 0 0,-1 0 0 0 0,1 1 0 0 0,1 0 1 0 0,-1 0-1 0 0,-5 7-20 0 0,5-6 34 0 0,0 0 0 0 0,1 1 0 0 0,0 0 0 0 0,1 0 0 0 0,0 1 0 0 0,0 0 0 0 0,1 0 0 0 0,0 1 0 0 0,1-1 0 0 0,0 1 1 0 0,1 1-1 0 0,0-1 0 0 0,1 1 0 0 0,0-1 0 0 0,0 1 0 0 0,2 0 0 0 0,-1 0 0 0 0,2 0 0 0 0,-1 0 0 0 0,2 0 0 0 0,-1 0 0 0 0,2-1 0 0 0,0 1 0 0 0,0 0 0 0 0,1 0 0 0 0,0-1 1 0 0,1 1-1 0 0,0-1 0 0 0,1 0 0 0 0,1-1 0 0 0,-1 1 0 0 0,2-1 0 0 0,-1 0 0 0 0,1 0 0 0 0,1-1 0 0 0,0 0 0 0 0,0 0 0 0 0,1-1 0 0 0,0 0 0 0 0,0-1 0 0 0,1 0 1 0 0,0 0-1 0 0,0-1 0 0 0,5 2-34 0 0,-7-3-27 0 0,1 0 1 0 0,0 0 0 0 0,-1-1 0 0 0,2 0-1 0 0,-1-1 1 0 0,0 0 0 0 0,1-1 0 0 0,-1 0 0 0 0,1 0-1 0 0,0-1 1 0 0,0 0 0 0 0,-1 0 0 0 0,1-1-1 0 0,0-1 1 0 0,0 0 0 0 0,0 0 0 0 0,-1-1-1 0 0,1 0 1 0 0,-1-1 0 0 0,1 0 0 0 0,-1 0-1 0 0,0-1 1 0 0,0 0 0 0 0,0-1 0 0 0,-1 1 0 0 0,1-2-1 0 0,-1 1 1 0 0,-1-1 0 0 0,1-1 0 0 0,-1 1-1 0 0,0-1 1 0 0,0-1 0 0 0,-1 1 0 0 0,0-1-1 0 0,0 0 1 0 0,-1-1 0 0 0,0 1 0 0 0,-1-1 0 0 0,0 0-1 0 0,0 0 1 0 0,-1 0 0 0 0,0 0 0 0 0,1-7 26 0 0,-1-95 7 0 0,-3 109 36 0 0,138 84-129 0 0,87 49-6202 0 0,-196-122 5128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8:1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 1860 0 0,'-16'0'217'0'0,"-1"1"1"0"0,1 1-1 0 0,-1 0 0 0 0,1 2 0 0 0,0-1 0 0 0,0 2 0 0 0,1 0 1 0 0,-1 1-1 0 0,1 1 0 0 0,0 0 0 0 0,1 1 0 0 0,-1 1 1 0 0,2 0-1 0 0,-1 0 0 0 0,1 2 0 0 0,1-1 0 0 0,0 2 1 0 0,1 0-1 0 0,0 0 0 0 0,0 1 0 0 0,1 0 0 0 0,1 1 0 0 0,1 0 1 0 0,0 1-1 0 0,0-1 0 0 0,1 1 0 0 0,1 1 0 0 0,1-1 1 0 0,0 1-1 0 0,1 0 0 0 0,1 1 0 0 0,0 2-217 0 0,3-9 46 0 0,1 1 1 0 0,0-1-1 0 0,0 1 0 0 0,1-1 0 0 0,1 1 0 0 0,0-1 0 0 0,0 0 1 0 0,1 0-1 0 0,0 0 0 0 0,0-1 0 0 0,1 1 0 0 0,1-1 1 0 0,0 0-1 0 0,0-1 0 0 0,0 1 0 0 0,1-1 0 0 0,1-1 1 0 0,-1 1-1 0 0,1-1 0 0 0,0 0 0 0 0,1-1 0 0 0,7 4-46 0 0,2 2-441 0 0,0 0 0 0 0,1-2 0 0 0,1-1 0 0 0,0 0 0 0 0,0-1 0 0 0,0-2 0 0 0,1 0 0 0 0,0-1 0 0 0,0 0 0 0 0,17 0 441 0 0,23-4-2656 0 0,-35-1 1252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8:1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0 173 880 0 0,'8'-13'282'0'0,"0"1"0"0"0,1-1-1 0 0,1 2 1 0 0,0-1 0 0 0,0 1 0 0 0,1 1-1 0 0,0 0 1 0 0,1 1 0 0 0,0 0 0 0 0,1 0-1 0 0,0 2 1 0 0,0-1 0 0 0,0 2 0 0 0,1 0 0 0 0,0 0-1 0 0,0 1 1 0 0,1 1 0 0 0,-1 1 0 0 0,1 0-1 0 0,0 0 1 0 0,0 2 0 0 0,0 0 0 0 0,3 0-282 0 0,87 39-655 0 0,-103-36 473 0 0,1 0 0 0 0,-1 0 0 0 0,-1 1 0 0 0,1-1 0 0 0,0 0 0 0 0,-1 1 0 0 0,1-1 0 0 0,-1 1 0 0 0,0-1 0 0 0,1 1-1 0 0,-1 0 1 0 0,-1 0 0 0 0,1-1 0 0 0,0 1 0 0 0,-1 0 0 0 0,1 0 0 0 0,-1 0 0 0 0,0 0 0 0 0,0 0 0 0 0,0 0 0 0 0,0 0 0 0 0,-1-1 0 0 0,1 1 0 0 0,-1 0 0 0 0,0 1 182 0 0,-10 28-1167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8:1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265 538 1056 0 0,'6'1'6401'0'0,"-23"-1"-5211"0"0,-8 8-876 0 0,0 2 1 0 0,1 0 0 0 0,0 1 0 0 0,1 2-1 0 0,1 0 1 0 0,0 1 0 0 0,1 2-1 0 0,0 0 1 0 0,1 1 0 0 0,-7 9-315 0 0,29-26 10 0 0,-1-1 0 0 0,0 1 0 0 0,1 0 0 0 0,-1 0 0 0 0,1 1 1 0 0,-1-1-1 0 0,1 0 0 0 0,-1 0 0 0 0,0 1 0 0 0,1-1 0 0 0,-1 1 0 0 0,0-1 0 0 0,1 1 1 0 0,-1 0-1 0 0,0-1 0 0 0,1 1 0 0 0,-1 0 0 0 0,0 0 0 0 0,0 0 0 0 0,0 0 0 0 0,0 0 1 0 0,0 0-1 0 0,0 0 0 0 0,0 0 0 0 0,0 0 0 0 0,-1 0 0 0 0,1 1 0 0 0,0-1 0 0 0,-1 0 1 0 0,1 1-1 0 0,-1-1 0 0 0,1 0 0 0 0,-1 1 0 0 0,0-1 0 0 0,1 1 0 0 0,-1-1 0 0 0,0 0 1 0 0,0 1-1 0 0,0-1 0 0 0,0 1 0 0 0,0-1 0 0 0,0 1 0 0 0,-1-1 0 0 0,1 0 0 0 0,0 1 1 0 0,-1-1-1 0 0,1 1 0 0 0,-1-1 0 0 0,1 0 0 0 0,-1 0 0 0 0,0 1 0 0 0,0-1 0 0 0,1 0 1 0 0,-1 0-1 0 0,0 0 0 0 0,0 0 0 0 0,0 0 0 0 0,0 0 0 0 0,0 0 0 0 0,-1 0 0 0 0,1 0 1 0 0,0 0-1 0 0,0-1 0 0 0,-1 1 0 0 0,1 0 0 0 0,0-1 0 0 0,-1 1 0 0 0,1-1 0 0 0,0 1 1 0 0,-1-1-11 0 0,102-9-487 0 0,-68 1 261 0 0,-15 5 113 0 0,1 0 0 0 0,0-1 0 0 0,-1-1 0 0 0,0-1 0 0 0,0 0 0 0 0,0-1-1 0 0,-1-1 1 0 0,0-1 0 0 0,0 0 0 0 0,-1-1 0 0 0,-1 0 0 0 0,13-12 113 0 0,-26 21 2 0 0,0 0 1 0 0,-1 0-1 0 0,1 0 1 0 0,0 0-1 0 0,0 0 1 0 0,-1 0-1 0 0,1 0 1 0 0,-1-1-1 0 0,1 1 1 0 0,-1 0-1 0 0,0 0 1 0 0,1-1-1 0 0,-1 1 1 0 0,0 0-1 0 0,0 0 1 0 0,0-1-1 0 0,0 1 1 0 0,0 0-1 0 0,0 0 1 0 0,0-1-1 0 0,0 1 1 0 0,0 0-1 0 0,-1-1 1 0 0,1 1-1 0 0,0 0 1 0 0,-1 0-1 0 0,1 0 1 0 0,-1 0-1 0 0,0-1 1 0 0,1 1-1 0 0,-1 0 1 0 0,0 0-1 0 0,0 0 1 0 0,0 0-1 0 0,1 0 1 0 0,-1 0-1 0 0,0 1 1 0 0,0-1-1 0 0,0 0 1 0 0,0 0-1 0 0,-1 1 1 0 0,1-1-1 0 0,0 1 1 0 0,0-1-1 0 0,0 1 0 0 0,0-1 1 0 0,-1 1-1 0 0,1-1 1 0 0,0 1-1 0 0,0 0 1 0 0,-1 0-1 0 0,1 0 1 0 0,0 0-1 0 0,-1 0-2 0 0,-75-11 388 0 0,-84 34 291 0 0,161-16-692 0 0,29-10-174 0 0,16-8-111 0 0,-1-2 0 0 0,-1-2 1 0 0,-1-1-1 0 0,0-3 0 0 0,-1-1 1 0 0,-1-2-1 0 0,26-20 298 0 0,-55 34 9 0 0,-1-1 0 0 0,-1-1-1 0 0,0 0 1 0 0,0 0 0 0 0,0-1-1 0 0,-2 0 1 0 0,1 0 0 0 0,-1-1-1 0 0,-1 0 1 0 0,0 0 0 0 0,-1 0-1 0 0,0-1 1 0 0,-1 0 0 0 0,-1 0-1 0 0,1 0 1 0 0,-2 0 0 0 0,1-7-9 0 0,-2 9 184 0 0,0 0 1 0 0,-1 0 0 0 0,0 0-1 0 0,-1 1 1 0 0,0-1-1 0 0,-1 0 1 0 0,0 0 0 0 0,0 1-1 0 0,-1-1 1 0 0,-1 1 0 0 0,0 0-1 0 0,0 0 1 0 0,-1 0-1 0 0,0 0 1 0 0,0 1 0 0 0,-1 0-1 0 0,-1 0 1 0 0,0 1-1 0 0,0-1 1 0 0,0 1 0 0 0,-1 1-1 0 0,-1-1-184 0 0,8 7 40 0 0,-1 0 0 0 0,1 0 0 0 0,-1 0 0 0 0,1 0 0 0 0,-1 1 0 0 0,1-1 0 0 0,-1 0 0 0 0,0 1 0 0 0,1-1 0 0 0,-1 1 0 0 0,0 0 0 0 0,1-1 0 0 0,-1 1 0 0 0,0 0 0 0 0,0 0 1 0 0,1 0-1 0 0,-1 0 0 0 0,0 1 0 0 0,0-1 0 0 0,1 0 0 0 0,-1 1 0 0 0,0-1 0 0 0,1 1 0 0 0,-1-1 0 0 0,1 1 0 0 0,-1 0 0 0 0,0 0 0 0 0,1 0 0 0 0,0 0 0 0 0,-1 0 0 0 0,1 0 0 0 0,-1 0 0 0 0,1 0 0 0 0,0 0 0 0 0,0 1 0 0 0,0-1 0 0 0,0 1 0 0 0,0-1 0 0 0,0 1 0 0 0,0-1 0 0 0,0 1 0 0 0,1-1 0 0 0,-1 1 0 0 0,1 0 0 0 0,-1 0-40 0 0,-27 82 463 0 0,39 175 461 0 0,78 522-3626 0 0,-105-586-4296 0 0,16-194 6915 0 0,0 0 1 0 0,0 0 0 0 0,0 0 0 0 0,0 0-1 0 0,0 0 1 0 0,-1 0 0 0 0,1 0-1 0 0,0 0 1 0 0,-1 0 0 0 0,1 0 0 0 0,-1 0-1 0 0,1 0 1 0 0,-1 0 0 0 0,1-1 0 0 0,-1 1-1 0 0,0 0 1 0 0,0 0 0 0 0,1 0-1 0 0,-1-1 1 0 0,0 1 0 0 0,0 0 0 0 0,0-1-1 0 0,1 1 1 0 0,-1-1 0 0 0,0 1 0 0 0,0-1-1 0 0,0 1 1 0 0,0-1 0 0 0,0 0-1 0 0,0 1 1 0 0,0-1 0 0 0,0 0 0 0 0,0 0-1 0 0,0 0 1 0 0,-1 0 0 0 0,1 0-1 0 0,0 0 1 0 0,0 0 0 0 0,0 0 0 0 0,0 0-1 0 0,0 0 1 0 0,0-1 0 0 0,0 1 0 0 0,0 0-1 0 0,0-1 83 0 0,-11-8-1348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8:2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 2232 0 0,'4'0'1368'0'0,"-2"-1"-264"0"0,1 1-163 0 0,-3 0-261 0 0,0 1-268 0 0,-1-1-320 0 0,-1 2-12 0 0,-3-1-652 0 0,2 5-713 0 0,0-4 81 0 0,-2 1 48 0 0,2 1 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8:22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613 15 2136 0 0,'0'0'79'0'0,"0"1"1"0"0,-1-1-1 0 0,1 0 0 0 0,-1 1 0 0 0,1-1 0 0 0,0 0 0 0 0,-1 1 1 0 0,1-1-1 0 0,-1 0 0 0 0,1 1 0 0 0,-1-1 0 0 0,1 0 0 0 0,-1 0 1 0 0,1 0-1 0 0,-1 0 0 0 0,1 1 0 0 0,-1-1 0 0 0,1 0 0 0 0,-1 0 1 0 0,1 0-1 0 0,-1 0 0 0 0,1 0 0 0 0,-1 0 0 0 0,1 0 0 0 0,-1-1 1 0 0,1 1-1 0 0,-1 0 0 0 0,1 0 0 0 0,-1 0 0 0 0,1 0 1 0 0,-1-1-1 0 0,1 1 0 0 0,-1 0 0 0 0,1 0 0 0 0,-1-1 0 0 0,1 1 1 0 0,-1 0-1 0 0,1-1 0 0 0,0 1 0 0 0,-1-1 0 0 0,1 1 0 0 0,0 0 1 0 0,-1-1-1 0 0,1 1 0 0 0,0-1 0 0 0,0 1 0 0 0,-1-1 0 0 0,1 1 1 0 0,0-1-1 0 0,0 1 0 0 0,0-1 0 0 0,0 1 0 0 0,0-1 0 0 0,0 1 1 0 0,-1-1-1 0 0,1 1 0 0 0,0-1 0 0 0,1 1 0 0 0,-1-1 1 0 0,0 0-1 0 0,0 1 0 0 0,0-1 0 0 0,0 1 0 0 0,0-1 0 0 0,0 1 1 0 0,1-1-1 0 0,-1 1 0 0 0,0-1 0 0 0,0 1-79 0 0,-36 21 1165 0 0,2 12-601 0 0,2 2-1 0 0,2 1 0 0 0,1 1 1 0 0,2 2-1 0 0,2 0 0 0 0,1 2 1 0 0,-9 24-564 0 0,-47 74 667 0 0,-49 97-3118 0 0,128-234 2253 0 0,0 0 0 0 0,0 0 0 0 0,0 0-1 0 0,0 0 1 0 0,0 0 0 0 0,0 0 0 0 0,-1 0 0 0 0,1 0 0 0 0,-1 0 0 0 0,0-1 0 0 0,1 1 0 0 0,-1-1 0 0 0,0 1 0 0 0,0-1 0 0 0,0 0 0 0 0,0 1 0 0 0,0-1 0 0 0,0 0 0 0 0,0 0 0 0 0,0-1 0 0 0,0 1 0 0 0,0 0 0 0 0,-1-1-1 0 0,1 1 1 0 0,0-1 0 0 0,0 0 0 0 0,-1 0 0 0 0,1 0 0 0 0,0 0 0 0 0,-1 0 0 0 0,1 0 0 0 0,0-1 0 0 0,-1 1 0 0 0,1-1 0 0 0,0 1 0 0 0,0-1 0 0 0,0 0 0 0 0,0 0 0 0 0,0 0 0 0 0,0 0 0 0 0,0 0 0 0 0,-2-2 198 0 0,-14-13-1138 0 0</inkml:trace>
  <inkml:trace contextRef="#ctx0" brushRef="#br0" timeOffset="249.843">0 111 2000 0 0,'20'-18'5887'0'0,"37"39"-4683"0"0,-47-16-661 0 0,40 22-183 0 0,-2 3-1 0 0,-1 1 1 0 0,-1 3-1 0 0,-2 1 0 0 0,-2 3 1 0 0,-1 1-1 0 0,-2 2 1 0 0,5 9-360 0 0,16 29-569 0 0,43 38-4814 0 0,-73-103 1487 0 0,-22-14 2662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8:2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7 299 1048 0 0,'-4'-19'3155'0'0,"1"8"-534"0"0,5 25-1326 0 0,58 214 945 0 0,-42-173-2296 0 0,-3 1 0 0 0,-1 0-1 0 0,-4 1 1 0 0,2 36 56 0 0,-11-92-142 0 0,0 0-1 0 0,-1 0 0 0 0,1 0 1 0 0,-1 1-1 0 0,0-1 1 0 0,1 0-1 0 0,-1 0 0 0 0,0 0 1 0 0,0 0-1 0 0,0 0 1 0 0,0 1-1 0 0,0-1 0 0 0,0 0 1 0 0,0 0-1 0 0,0 0 1 0 0,0 0-1 0 0,0 0 0 0 0,-1 1 1 0 0,1-1-1 0 0,0 0 1 0 0,-1 0-1 0 0,1 0 0 0 0,-1 0 1 0 0,0 0-1 0 0,1 0 1 0 0,-1 0-1 0 0,0 0 0 0 0,1 0 1 0 0,-1 0-1 0 0,0-1 1 0 0,0 1-1 0 0,0 0 0 0 0,0 0 1 0 0,0-1-1 0 0,0 1 1 0 0,0 0-1 0 0,0-1 0 0 0,0 1 1 0 0,0-1-1 0 0,0 0 1 0 0,0 1-1 0 0,0-1 0 0 0,0 0 1 0 0,0 1-1 0 0,0-1 1 0 0,-1 0-1 0 0,1 0 0 0 0,0 0 1 0 0,0 0-1 0 0,0 0 1 0 0,0 0 142 0 0,-7-4-1186 0 0</inkml:trace>
  <inkml:trace contextRef="#ctx0" brushRef="#br0" timeOffset="376.9">74 122 1348 0 0,'5'-7'131'0'0,"1"1"-1"0"0,0 0 1 0 0,0 0 0 0 0,0 1-1 0 0,0-1 1 0 0,1 1 0 0 0,0 1-1 0 0,0-1 1 0 0,1 1-1 0 0,-1 0 1 0 0,1 1 0 0 0,0 0-1 0 0,-1 0 1 0 0,2 1 0 0 0,-1 0-1 0 0,0 0 1 0 0,0 1-1 0 0,0 0 1 0 0,1 0 0 0 0,-1 1-1 0 0,1 0 1 0 0,-1 1 0 0 0,0 0-1 0 0,1 0 1 0 0,-1 1-1 0 0,1 0-130 0 0,0 2 70 0 0,-1 1 0 0 0,-1 1 0 0 0,1-1 0 0 0,-1 1 0 0 0,0 0 0 0 0,0 1 0 0 0,0 0 0 0 0,-1 0 0 0 0,0 0 0 0 0,-1 1 0 0 0,0-1 0 0 0,0 2 0 0 0,0-1 0 0 0,-1 0 0 0 0,0 1 0 0 0,-1 0 0 0 0,0-1 0 0 0,0 2 0 0 0,-1-1 0 0 0,0 0 0 0 0,-1 0 0 0 0,0 1 0 0 0,0-1 0 0 0,-1 0 0 0 0,0 1 0 0 0,-1-1 0 0 0,0 0 0 0 0,-1 1 0 0 0,1-1 0 0 0,-2 0 0 0 0,1 0 0 0 0,-1 0 0 0 0,-1 0 0 0 0,0-1 0 0 0,0 1 0 0 0,0-1 0 0 0,-1 0 0 0 0,0 0 0 0 0,-1-1 0 0 0,0 1 0 0 0,0-1 0 0 0,-1 0 0 0 0,1-1 0 0 0,-6 4-70 0 0,-4 3 367 0 0,-1-1 0 0 0,-1 0 0 0 0,0-1-1 0 0,0-1 1 0 0,-1-1 0 0 0,0-1 0 0 0,-1 0 0 0 0,1-1 0 0 0,-15 2-367 0 0,170 31 1362 0 0,-23 11-1637 0 0,86 32-1798 0 0,-62-52-3849 0 0,-124-31 4696 0 0,1 0 26 0 0</inkml:trace>
  <inkml:trace contextRef="#ctx0" brushRef="#br0" timeOffset="734.75">863 77 1152 0 0,'14'25'2742'0'0,"104"302"2277"0"0,-66-129-1789 0 0,-26-238-1212 0 0,149-352-1283 0 0,-105 243-2780 0 0,-65 135 1462 0 0,2-6-2067 0 0,1 9-3448 0 0,-5 10 4858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3:0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1 708 2256 0 0,'0'0'498'0'0,"0"0"36"0"0,0 0-87 0 0,10 0-75 0 0,-3-1-306 0 0,0 1 1 0 0,0-1-1 0 0,0 0 0 0 0,0-1 0 0 0,0 1 1 0 0,-1-1-1 0 0,1-1 0 0 0,-1 1 0 0 0,0-1 1 0 0,1 0-1 0 0,-1 0 0 0 0,0-1 0 0 0,-1 0 1 0 0,1 0-1 0 0,-1-1 0 0 0,4-3-66 0 0,19-17 123 0 0,-1-2-1 0 0,-1 0 0 0 0,-1-2 1 0 0,-1-1-1 0 0,-2-1 0 0 0,-1-1 1 0 0,-2-1-1 0 0,-1-1 1 0 0,6-17-123 0 0,-13-1 152 0 0,-34 29-161 0 0,22 22 10 0 0,1 0 0 0 0,-1 0 1 0 0,0 0-1 0 0,0 0 0 0 0,1 0 0 0 0,-1 0 0 0 0,0 1 1 0 0,0-1-1 0 0,0 0 0 0 0,0 0 0 0 0,0 1 0 0 0,0-1 1 0 0,-1 0-1 0 0,1 1 0 0 0,0-1 0 0 0,0 1 0 0 0,0-1 1 0 0,0 1-1 0 0,-1 0 0 0 0,1 0 0 0 0,0-1 0 0 0,0 1 1 0 0,-1 0-1 0 0,1 0 0 0 0,0 0 0 0 0,-1 0 0 0 0,1 1 1 0 0,0-1-1 0 0,0 0 0 0 0,0 0 0 0 0,-1 1 0 0 0,1-1 1 0 0,0 1-1 0 0,0-1 0 0 0,0 1 0 0 0,0-1 0 0 0,0 1 1 0 0,-1 0-1 0 0,1 0 0 0 0,0-1 0 0 0,1 1 0 0 0,-1 0 1 0 0,0 0-1 0 0,0 0 0 0 0,0 0 0 0 0,0 0 0 0 0,1 0 1 0 0,-1 0-1 0 0,1 0 0 0 0,-1 1 0 0 0,1-1 0 0 0,-1 0 1 0 0,1 0-1 0 0,-1 0 0 0 0,1 1 0 0 0,0-1 0 0 0,0 0 1 0 0,0 0-1 0 0,0 1 0 0 0,0 0-1 0 0,258 206 317 0 0,-254-205-297 0 0,0 0 0 0 0,0 0 1 0 0,-1 0-1 0 0,1 0 1 0 0,0 1-1 0 0,-1-1 1 0 0,0 1-1 0 0,0 0 0 0 0,0 0 1 0 0,-1 0-1 0 0,1 0 1 0 0,-1 0-1 0 0,0 1 1 0 0,0-1-1 0 0,-1 1 1 0 0,1-1-1 0 0,-1 1 0 0 0,0 0 1 0 0,0 0-1 0 0,0 0 1 0 0,-1-1-1 0 0,0 1 1 0 0,0 0-1 0 0,0 0 0 0 0,0 0 1 0 0,-1 0-1 0 0,0-1 1 0 0,-1 5-21 0 0,-8 2-40 0 0,0-1 0 0 0,-1-1 1 0 0,0 0-1 0 0,-1 0 1 0 0,0-1-1 0 0,0-1 1 0 0,-1 0-1 0 0,0 0 0 0 0,0-2 1 0 0,-1 1-1 0 0,1-2 1 0 0,-1 0-1 0 0,0 0 0 0 0,0-1 1 0 0,0-1-1 0 0,-1 0 1 0 0,1-1-1 0 0,-13-1 40 0 0,-17-19-1195 0 0,30-8-1216 0 0,18 13 1069 0 0</inkml:trace>
  <inkml:trace contextRef="#ctx0" brushRef="#br0" timeOffset="600.696">1077 315 944 0 0,'-14'0'181'0'0,"-1"-1"1"0"0,0 2-1 0 0,0 0 0 0 0,1 1 1 0 0,-1 0-1 0 0,1 1 1 0 0,0 1-1 0 0,-1 0 0 0 0,2 1 1 0 0,-1 1-1 0 0,0 0 0 0 0,1 0 1 0 0,0 2-1 0 0,-3 2-181 0 0,3-4 119 0 0,1 0 0 0 0,-1 1 0 0 0,1 0 0 0 0,1 0 0 0 0,0 2 1 0 0,0-1-1 0 0,0 2 0 0 0,1-1 0 0 0,0 1 0 0 0,1 1 0 0 0,0 0 0 0 0,1 0 0 0 0,0 0 0 0 0,1 1 0 0 0,0 1 0 0 0,-2 6-119 0 0,9-16 21 0 0,0-1-1 0 0,0 1 0 0 0,0 0 0 0 0,0-1 1 0 0,0 1-1 0 0,1-1 0 0 0,-1 1 0 0 0,1-1 1 0 0,0 1-1 0 0,0-1 0 0 0,0 0 0 0 0,0 1 1 0 0,0-1-1 0 0,0 0 0 0 0,1 0 0 0 0,-1 1 1 0 0,1-1-1 0 0,0 0 0 0 0,-1-1 0 0 0,1 1 1 0 0,0 0-1 0 0,0 0 0 0 0,0-1 0 0 0,0 1 1 0 0,0-1-1 0 0,1 0 0 0 0,-1 0 0 0 0,0 0 1 0 0,1 0-1 0 0,-1 0 0 0 0,0 0 0 0 0,1 0 1 0 0,0-1-1 0 0,-1 1 0 0 0,1-1 0 0 0,-1 0 1 0 0,2 0-21 0 0,110 7 142 0 0,-96-7-111 0 0,-10 0-24 0 0,0-1 0 0 0,0 0 0 0 0,0-1 1 0 0,0 0-1 0 0,0 0 0 0 0,-1-1 1 0 0,1 1-1 0 0,-1-2 0 0 0,0 1 1 0 0,0-1-1 0 0,0 0 0 0 0,0 0 0 0 0,-1-1 1 0 0,1 0-1 0 0,-1 0 0 0 0,0-1 1 0 0,-1 0-1 0 0,2-1-7 0 0,-2-45-77 0 0,-5 50 25 0 0,0 2 38 0 0,43-2 20 0 0,183 158-1800 0 0,-197-138-244 0 0,-19-10 693 0 0</inkml:trace>
  <inkml:trace contextRef="#ctx0" brushRef="#br0" timeOffset="1286.864">1381 390 1120 0 0,'19'146'2919'0'0,"-6"-123"375"0"0,13-58-3335 0 0,-14 17 250 0 0,129-138-965 0 0,-140 155 730 0 0,0 1 0 0 0,0-1 0 0 0,0 0 0 0 0,0 1 0 0 0,0-1 0 0 0,1 1 0 0 0,-1 0 0 0 0,0-1 0 0 0,0 1 0 0 0,1 0 0 0 0,-1 0 0 0 0,0 0 0 0 0,0 0 0 0 0,1 0 0 0 0,-1 0 0 0 0,0 0 0 0 0,0 0 0 0 0,1 0 0 0 0,-1 1 0 0 0,0-1 0 0 0,0 0 0 0 0,1 1 0 0 0,-1-1 0 0 0,0 1 0 0 0,0-1 0 0 0,0 1 0 0 0,0 0 0 0 0,0-1-1 0 0,0 1 1 0 0,0 0 0 0 0,0 0 0 0 0,0 0 0 0 0,0 0 0 0 0,0 0 0 0 0,-1 0 0 0 0,1 0 0 0 0,0 0 0 0 0,-1 0 0 0 0,1 0 0 0 0,-1 0 0 0 0,1 1 0 0 0,-1-1 0 0 0,1 0 0 0 0,-1 0 0 0 0,0 0 0 0 0,0 1 0 0 0,1-1 0 0 0,-1 0 0 0 0,0 1 26 0 0,11 65-254 0 0,-11 1 705 0 0,153-249-910 0 0,-151 180 446 0 0,0 1 0 0 0,0-1-1 0 0,0 1 1 0 0,0 0 0 0 0,0-1-1 0 0,0 1 1 0 0,0 0 0 0 0,0 0-1 0 0,0 0 1 0 0,1 0 0 0 0,-1 1-1 0 0,0-1 1 0 0,0 1-1 0 0,0-1 1 0 0,0 1 0 0 0,0 0-1 0 0,0-1 1 0 0,0 1 0 0 0,0 0-1 0 0,-1 0 1 0 0,1 0 0 0 0,0 1-1 0 0,0-1 1 0 0,-1 0 0 0 0,1 1-1 0 0,-1-1 1 0 0,1 1-1 0 0,-1 0 1 0 0,0-1 0 0 0,0 1-1 0 0,1 0 1 0 0,-1 0 0 0 0,0 0-1 0 0,-1-1 1 0 0,1 1 0 0 0,0 0-1 0 0,0 0 1 0 0,-1 0 0 0 0,1 1 13 0 0,16 21 14 0 0,84 67-1901 0 0,-87-86 1112 0 0</inkml:trace>
  <inkml:trace contextRef="#ctx0" brushRef="#br0" timeOffset="1615.043">2371 67 1016 0 0,'-20'-60'4018'0'0,"-8"91"-3124"0"0,14 15-761 0 0,1 1-1 0 0,2 0 1 0 0,3 1 0 0 0,2 0 0 0 0,1 0 0 0 0,3 1-1 0 0,2-1 1 0 0,2 1 0 0 0,2-1 0 0 0,3 0 0 0 0,1 0-1 0 0,3-1 1 0 0,9 27-133 0 0,-9-20 63 0 0,69 406 351 0 0,-89-474-5253 0 0,3-12 3587 0 0</inkml:trace>
  <inkml:trace contextRef="#ctx0" brushRef="#br0" timeOffset="1919.842">2531 345 840 0 0,'3'4'89'0'0,"-1"-1"0"0"0,0 1 0 0 0,0 0 0 0 0,0 0 0 0 0,0-1 0 0 0,-1 1 0 0 0,1 0-1 0 0,-1 0 1 0 0,0 1 0 0 0,0-1 0 0 0,-1 0 0 0 0,1 0 0 0 0,-1 0 0 0 0,0 1 0 0 0,0-1 0 0 0,0 0 0 0 0,-1 0 0 0 0,1 1 0 0 0,-1-1-1 0 0,0 0 1 0 0,0 0 0 0 0,-1 0 0 0 0,1 0 0 0 0,-1 0 0 0 0,0 0 0 0 0,0-1 0 0 0,0 1 0 0 0,-1 0 0 0 0,1-1 0 0 0,-1 0 0 0 0,0 0-1 0 0,0 1 1 0 0,-2 1-89 0 0,-122 76 1810 0 0,-14-58-1083 0 0,138-23-835 0 0,-1-4-232 0 0,2 3 257 0 0,1 0 0 0 0,0-1 0 0 0,0 1 0 0 0,0-1 0 0 0,0 1 0 0 0,0-1 0 0 0,0 1 0 0 0,1-1 0 0 0,-1 1 0 0 0,0-1 0 0 0,1 0 0 0 0,-1 0 0 0 0,1 1 0 0 0,0-1 0 0 0,-1 0 0 0 0,1 0 0 0 0,0 1 0 0 0,0-1 0 0 0,0 0 0 0 0,0 0 0 0 0,1 1 0 0 0,-1-1 1 0 0,0 0-1 0 0,1 0 0 0 0,-1 1 0 0 0,1-1 0 0 0,0 0 0 0 0,-1 1 0 0 0,1-1 0 0 0,0 1 0 0 0,0-1 0 0 0,0 1 0 0 0,0-1 0 0 0,0 1 0 0 0,1-1 0 0 0,-1 1 0 0 0,0 0 0 0 0,0 0 0 0 0,1 0 0 0 0,1-1 83 0 0,21-22-1320 0 0</inkml:trace>
  <inkml:trace contextRef="#ctx0" brushRef="#br0" timeOffset="2231.729">2790 0 1236 0 0,'9'82'3238'0'0,"-9"216"-1680"0"0,1-280-1537 0 0,1 0 0 0 0,1 0 0 0 0,0 0 0 0 0,2 0 1 0 0,0 0-1 0 0,1-1 0 0 0,0 0 0 0 0,2 0 0 0 0,0-1 0 0 0,3 4-21 0 0,-10-17-155 0 0,0 0-1 0 0,1 0 1 0 0,-1 0-1 0 0,1 0 1 0 0,0 0-1 0 0,0 0 1 0 0,0 0-1 0 0,0-1 1 0 0,0 1-1 0 0,0-1 1 0 0,1 1-1 0 0,0-1 1 0 0,-1 0-1 0 0,1 0 1 0 0,0 0-1 0 0,0 0 1 0 0,0-1-1 0 0,0 1 1 0 0,0-1-1 0 0,0 0 1 0 0,1 0-1 0 0,-1 0 1 0 0,0 0-1 0 0,1-1 1 0 0,0 1 155 0 0,9-1-1256 0 0</inkml:trace>
  <inkml:trace contextRef="#ctx0" brushRef="#br0" timeOffset="2590.126">3228 478 1088 0 0,'18'-4'154'0'0,"0"-2"1"0"0,0 0-1 0 0,-1 0 0 0 0,0-2 0 0 0,-1 0 1 0 0,0-1-1 0 0,0-1 0 0 0,-1 0 1 0 0,0-1-1 0 0,0-1 0 0 0,-1 0 0 0 0,-1-1 1 0 0,3-4-155 0 0,-17 14 34 0 0,1 0 0 0 0,0 1 0 0 0,-1-1 0 0 0,0 1 0 0 0,0-1 1 0 0,1 1-1 0 0,-1-1 0 0 0,-1 1 0 0 0,1-1 0 0 0,0 1 0 0 0,-1 0 0 0 0,1 0 1 0 0,-1-1-1 0 0,0 1 0 0 0,1 1 0 0 0,-1-1 0 0 0,0 0 0 0 0,0 0 1 0 0,0 1-1 0 0,-1-1 0 0 0,1 1 0 0 0,0-1 0 0 0,-1 1 0 0 0,1 0 0 0 0,-1 0 1 0 0,1 0-1 0 0,-1 0 0 0 0,1 1 0 0 0,-1-1 0 0 0,1 1 0 0 0,-1-1 1 0 0,0 1-1 0 0,1 0 0 0 0,-1 0 0 0 0,0 0 0 0 0,1 0 0 0 0,-1 1 0 0 0,0-1 1 0 0,1 1-1 0 0,-2 0-34 0 0,-20-4 188 0 0,0 2 1 0 0,-1 1-1 0 0,1 1 1 0 0,-1 0-1 0 0,1 2 0 0 0,0 1 1 0 0,0 1-1 0 0,0 1 1 0 0,1 2-1 0 0,0 0 1 0 0,-10 5-189 0 0,28-11 29 0 0,0 0 1 0 0,1 0 0 0 0,0 1 0 0 0,-1-1-1 0 0,1 1 1 0 0,0 0 0 0 0,0 0 0 0 0,1 1-1 0 0,-1-1 1 0 0,1 1 0 0 0,-1-1 0 0 0,1 1 0 0 0,0 0-1 0 0,1 0 1 0 0,-1 1 0 0 0,1-1 0 0 0,-1 0-1 0 0,1 1 1 0 0,1-1 0 0 0,-1 1 0 0 0,1 0-1 0 0,-1 0 1 0 0,1 0 0 0 0,1 0 0 0 0,-1 4-30 0 0,24 28-25 0 0,-9-27-223 0 0,0-1 0 0 0,0 0-1 0 0,1-1 1 0 0,0-1 0 0 0,0 0 0 0 0,1-1 0 0 0,0-1-1 0 0,0 0 1 0 0,0-1 0 0 0,0-1 0 0 0,1 0-1 0 0,-1-1 1 0 0,1-1 0 0 0,0-1 0 0 0,13-1 248 0 0,-18 2-400 0 0,20-1-897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5:06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2092 0 0,'9'4'437'0'0,"-1"1"0"0"0,1-1-1 0 0,0-1 1 0 0,0 0 0 0 0,0 0 0 0 0,1 0-1 0 0,-1-1 1 0 0,1-1 0 0 0,-1 0-1 0 0,1 0 1 0 0,-1-1 0 0 0,1 0 0 0 0,6-1-437 0 0,12 2 747 0 0,291-15 1831 0 0,-237 3-3611 0 0,-37 18-5815 0 0,-42-4 5714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8:19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5 1128 0 0,'-10'-2'202'0'0,"-1"1"-1"0"0,1 0 0 0 0,-1 1 1 0 0,1 0-1 0 0,0 0 1 0 0,-1 1-1 0 0,1 1 1 0 0,0 0-1 0 0,-1 0 1 0 0,1 1-1 0 0,0 0 0 0 0,1 0 1 0 0,-1 2-1 0 0,1-1 1 0 0,-6 4-202 0 0,9-7 116 0 0,0 1 1 0 0,-1 0-1 0 0,1 1 1 0 0,0 0-1 0 0,0 0 1 0 0,0 0-1 0 0,0 0 1 0 0,1 1-1 0 0,-1 0 1 0 0,1 0-1 0 0,0 1 1 0 0,0-1-1 0 0,0 1 1 0 0,1 0-1 0 0,0 0 1 0 0,0 1-1 0 0,0-1 1 0 0,1 1-1 0 0,-1 0 1 0 0,1 0-1 0 0,1 0 1 0 0,-1 0-1 0 0,1 1 1 0 0,0-1-1 0 0,1 1 1 0 0,-1-1-1 0 0,1 1 1 0 0,1 0-1 0 0,-1-1 1 0 0,1 1-1 0 0,0 0 1 0 0,1 0-1 0 0,0-1 1 0 0,0 1-1 0 0,1 5-116 0 0,9 6 174 0 0,0-2-1 0 0,1 1 0 0 0,0-1 1 0 0,1-1-1 0 0,1-1 0 0 0,1 1 1 0 0,0-2-1 0 0,0 0 0 0 0,2-1 1 0 0,-1-1-1 0 0,2 0-173 0 0,48 38 391 0 0,-52-37-315 0 0,-6-8-39 0 0,-1 2 0 0 0,1-1 0 0 0,-1 1 0 0 0,0 0 1 0 0,-1 0-1 0 0,1 1 0 0 0,-1 0 0 0 0,-1 0 0 0 0,1 0 0 0 0,-1 1 0 0 0,0 0 0 0 0,-1 0 0 0 0,0 0 1 0 0,0 1-1 0 0,-1-1 0 0 0,0 1 0 0 0,-1 0 0 0 0,1 2-37 0 0,-5-4-35 0 0,-1 0 0 0 0,-1-1 0 0 0,1 1 0 0 0,-1-1 0 0 0,0 0 0 0 0,0 0 0 0 0,-1 0 0 0 0,1 0 0 0 0,-1-1 0 0 0,-1 0 0 0 0,1 0 0 0 0,-1 0 0 0 0,0-1 0 0 0,0 1 0 0 0,0-1 0 0 0,0-1 0 0 0,-1 1 0 0 0,0-1 0 0 0,0-1 0 0 0,1 1 0 0 0,-2-1 0 0 0,1 0-1 0 0,0-1 1 0 0,0 1 0 0 0,0-2 0 0 0,-1 1 0 0 0,1-1 0 0 0,-1 0 0 0 0,1 0 0 0 0,0-1 0 0 0,-1 0 0 0 0,1 0 0 0 0,0-1 0 0 0,-2 0 35 0 0,1 0-293 0 0,0 0 0 0 0,0 0 0 0 0,0 0 0 0 0,1-1 0 0 0,-1 0 0 0 0,1-1 0 0 0,0 0 1 0 0,0 0-1 0 0,0 0 0 0 0,0-1 0 0 0,1 0 0 0 0,-1 0 0 0 0,2-1 0 0 0,-1 0 0 0 0,0 0 0 0 0,1 0 0 0 0,0 0 0 0 0,1-1 0 0 0,-1 0 0 0 0,1 0 0 0 0,0 0 0 0 0,-1-7 293 0 0,-6-21-1205 0 0</inkml:trace>
  <inkml:trace contextRef="#ctx0" brushRef="#br0" timeOffset="310.573">390 18 2108 0 0,'-20'-3'6132'0'0,"-31"49"-5568"0"0,45-40-50 0 0,-33 38-226 0 0,3 1 0 0 0,1 2 0 0 0,3 1 1 0 0,2 2-1 0 0,2 1 0 0 0,2 1 0 0 0,3 1 1 0 0,-6 23-289 0 0,-5 48-4291 0 0,34-122 2871 0 0,10 1-1131 0 0,-1-4 1365 0 0</inkml:trace>
  <inkml:trace contextRef="#ctx0" brushRef="#br0" timeOffset="1466.112">1038 147 2396 0 0,'-8'-7'188'0'0,"-1"0"-1"0"0,1 0 0 0 0,-1 0 1 0 0,0 1-1 0 0,-1 0 1 0 0,1 1-1 0 0,-1 0 0 0 0,0 1 1 0 0,-1 0-1 0 0,1 0 1 0 0,-1 1-1 0 0,1 1 0 0 0,-1-1 1 0 0,0 2-1 0 0,0 0 1 0 0,0 0-1 0 0,0 1 1 0 0,0 0-1 0 0,0 1 0 0 0,0 0 1 0 0,0 0-1 0 0,1 2 1 0 0,-1-1-1 0 0,0 1 0 0 0,1 1 1 0 0,0 0-1 0 0,0 0 1 0 0,0 1-1 0 0,0 0 0 0 0,1 1 1 0 0,0 0-1 0 0,0 1 1 0 0,0 0-1 0 0,1 0 0 0 0,0 1 1 0 0,0 0-188 0 0,-2 0 84 0 0,0 1-1 0 0,1 1 1 0 0,0-1 0 0 0,0 2-1 0 0,1-1 1 0 0,0 1 0 0 0,1 0-1 0 0,1 1 1 0 0,0-1 0 0 0,0 1-1 0 0,1 1 1 0 0,0-1 0 0 0,1 1 0 0 0,1 0-1 0 0,0 0 1 0 0,1 0 0 0 0,0 2-84 0 0,2-10 18 0 0,0 0 0 0 0,0 0 1 0 0,0-1-1 0 0,1 1 0 0 0,0-1 0 0 0,0 1 1 0 0,0-1-1 0 0,1 1 0 0 0,0-1 1 0 0,-1 1-1 0 0,1-1 0 0 0,1 0 1 0 0,-1 0-1 0 0,1 0 0 0 0,-1 0 0 0 0,1-1 1 0 0,0 1-1 0 0,1-1 0 0 0,-1 0 1 0 0,1 0-1 0 0,-1 0 0 0 0,1 0 1 0 0,0 0-1 0 0,0-1 0 0 0,0 0 0 0 0,0 1 1 0 0,0-2-1 0 0,1 1 0 0 0,-1 0 1 0 0,1-1-1 0 0,-1 0 0 0 0,1 0 1 0 0,-1 0-1 0 0,1-1 0 0 0,2 1-18 0 0,7 0-7 0 0,-1-1 0 0 0,1 0-1 0 0,-1 0 1 0 0,1-1 0 0 0,-1-1-1 0 0,1-1 1 0 0,-1 0 0 0 0,0 0-1 0 0,0-1 1 0 0,-1-1 0 0 0,11-5 7 0 0,-4-2-18 0 0,-1-2-1 0 0,0 0 1 0 0,-1-1 0 0 0,0 0 0 0 0,-1-2 0 0 0,-1 0 0 0 0,-1 0-1 0 0,0-2 1 0 0,-1 0 0 0 0,-2 0 0 0 0,1-1 0 0 0,5-16 18 0 0,-11 24-13 0 0,-5 9 6 0 0,-1 0 1 0 0,1-1 0 0 0,0 1 0 0 0,0 0 0 0 0,1 0 0 0 0,-1 0 0 0 0,1 0 0 0 0,-1 0 0 0 0,1 0 0 0 0,0 0 0 0 0,0 1 0 0 0,0-1 0 0 0,1 1 0 0 0,-1-1-1 0 0,1 1 1 0 0,-1 0 0 0 0,1 0 0 0 0,0 0 0 0 0,0 0 0 0 0,-1 1 0 0 0,1-1 0 0 0,1 1 0 0 0,-1-1 0 0 0,0 1 0 0 0,0 0 0 0 0,0 0 0 0 0,1 1 0 0 0,-1-1 0 0 0,0 1-1 0 0,1-1 1 0 0,-1 1 0 0 0,2 0 6 0 0,5 8 9 0 0,-1-1-1 0 0,0 1 1 0 0,0 0-1 0 0,-1 1 0 0 0,0 0 1 0 0,-1 0-1 0 0,0 1 1 0 0,0 0-1 0 0,-1 0 0 0 0,0 1 1 0 0,-1-1-1 0 0,0 1 1 0 0,-1 0-1 0 0,0 1 0 0 0,0-1 1 0 0,-2 1-1 0 0,1 0 1 0 0,-1 0-1 0 0,-1-1 0 0 0,0 1 1 0 0,-1 0-1 0 0,0 0 1 0 0,-2 9-9 0 0,-24 90 454 0 0,122-248-695 0 0,24-74-448 0 0,-117 211 664 0 0,0-1-1 0 0,0 1 0 0 0,-1-1 1 0 0,1 1-1 0 0,0 0 0 0 0,0 0 0 0 0,-1 0 1 0 0,1 0-1 0 0,0 0 0 0 0,0 1 1 0 0,-1-1-1 0 0,1 1 0 0 0,0 0 1 0 0,-1 0-1 0 0,1 0 0 0 0,-1 0 0 0 0,1 0 1 0 0,-1 1-1 0 0,1-1 0 0 0,-1 1 1 0 0,0-1-1 0 0,0 1 0 0 0,0 0 1 0 0,0 0-1 0 0,0 0 0 0 0,0 0 1 0 0,0 0-1 0 0,-1 1 0 0 0,1-1 0 0 0,-1 0 1 0 0,1 1-1 0 0,-1-1 0 0 0,0 1 1 0 0,0-1-1 0 0,0 1 0 0 0,0 0 1 0 0,-1-1-1 0 0,1 1 0 0 0,-1 0 1 0 0,0 0-1 0 0,1 0 26 0 0,24 171-61 0 0,-39-123 267 0 0,8-33-23 0 0,11-28-78 0 0,93-180-258 0 0,-52 148-44 0 0,-46 42 156 0 0,0 0-64 0 0,0 0 25 0 0,3 3 40 0 0,15 13-2 0 0,-14-11 52 0 0,0-1-1 0 0,1 0 1 0 0,-1 0-1 0 0,1 0 1 0 0,0-1-1 0 0,-1 1 1 0 0,2-1-1 0 0,-1 0 1 0 0,0-1-1 0 0,0 1 1 0 0,1-1-1 0 0,0 0 0 0 0,-1-1 1 0 0,1 1-1 0 0,0-1 1 0 0,0 0-1 0 0,-1 0 1 0 0,2-1-10 0 0,7-1-16 0 0,1 0 0 0 0,0-1-1 0 0,-1 0 1 0 0,1-1 0 0 0,-1-1 0 0 0,0 0 0 0 0,0-1 0 0 0,-1-1 0 0 0,1 0 0 0 0,-1-1 0 0 0,0 0-1 0 0,-1-1 1 0 0,0-1 0 0 0,0 1 0 0 0,-1-2 0 0 0,0 0 0 0 0,7-8 16 0 0,-16 16 16 0 0,-1 1 0 0 0,0-1 0 0 0,1 0 0 0 0,-1 1 0 0 0,0-1 1 0 0,0 0-1 0 0,0 0 0 0 0,0 0 0 0 0,0 0 0 0 0,0 0 0 0 0,0 0 0 0 0,-1 0 0 0 0,1 0 0 0 0,-1 0 1 0 0,1 0-1 0 0,-1 0 0 0 0,0-1 0 0 0,0 1 0 0 0,0 0 0 0 0,0 0 0 0 0,-1 0 0 0 0,1 0 1 0 0,0 0-1 0 0,-1-1 0 0 0,1 1 0 0 0,-1 0 0 0 0,0 0 0 0 0,0 0 0 0 0,0 0 0 0 0,0 1 0 0 0,0-1 1 0 0,0 0-1 0 0,0 0 0 0 0,-1 0 0 0 0,1 1 0 0 0,-1-1 0 0 0,1 1 0 0 0,-1-1 0 0 0,0 1 0 0 0,1 0 1 0 0,-1 0-1 0 0,0-1 0 0 0,0 1 0 0 0,0 1 0 0 0,0-1 0 0 0,0 0 0 0 0,0 0 0 0 0,0 1-16 0 0,-113-9 923 0 0,109 10-899 0 0,0-1-1 0 0,0 2 1 0 0,0-1-1 0 0,0 1 1 0 0,1 0-1 0 0,-1 0 1 0 0,1 0 0 0 0,-1 1-1 0 0,1 0 1 0 0,0 0-1 0 0,0 0 1 0 0,0 1-1 0 0,0-1 1 0 0,1 1 0 0 0,-1 0-1 0 0,1 1 1 0 0,0-1-1 0 0,0 1 1 0 0,1 0-1 0 0,0 0 1 0 0,-1 0 0 0 0,2 0-1 0 0,-1 1 1 0 0,0-1-1 0 0,1 1 1 0 0,0-1-1 0 0,1 1 1 0 0,-1 0 0 0 0,1 0-1 0 0,0 0 1 0 0,0 0-1 0 0,1 0 1 0 0,0 0-1 0 0,0 1-23 0 0,5 6-90 0 0,1 0 0 0 0,0 0 0 0 0,0 0 0 0 0,2-1 0 0 0,-1-1 0 0 0,1 1 0 0 0,1-1 0 0 0,0 0 0 0 0,1-1 0 0 0,0 0 0 0 0,1-1 0 0 0,-1 0 0 0 0,2 0-1 0 0,-1-1 1 0 0,1-1 0 0 0,8 4 90 0 0,11 5-1220 0 0,0-1-1 0 0,2-2 0 0 0,-1-1 0 0 0,2-1 1 0 0,0-2-1 0 0,11 1 1221 0 0,-17-5-1145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8:1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 1580 0 0,'6'-11'5596'0'0,"-3"30"-3450"0"0,-2 50-1867 0 0,-2-55 300 0 0,5 42-383 0 0,3 1 0 0 0,1-1 0 0 0,3 0-1 0 0,19 53-195 0 0,-23-81-304 0 0,-4-8-385 0 0,-3-19 581 0 0,1-1-1 0 0,-1 1 1 0 0,1 0 0 0 0,-1-1-1 0 0,1 1 1 0 0,-1 0-1 0 0,0-1 1 0 0,1 1 0 0 0,-1 0-1 0 0,0 0 1 0 0,0-1-1 0 0,1 1 1 0 0,-1 0 0 0 0,0 0-1 0 0,0 0 1 0 0,0-1-1 0 0,0 1 1 0 0,0 0 0 0 0,0 0-1 0 0,0 0 1 0 0,0-1-1 0 0,0 1 1 0 0,0 0 0 0 0,-1 0-1 0 0,1 0 1 0 0,0-1-1 0 0,-1 1 1 0 0,1 0 0 0 0,0 0-1 0 0,-1-1 1 0 0,1 1-1 0 0,-1 0 1 0 0,1-1 0 0 0,-1 1-1 0 0,1-1 1 0 0,-1 1-1 0 0,1 0 1 0 0,-1-1 0 0 0,0 1-1 0 0,1-1 1 0 0,-1 0-1 0 0,0 1 1 0 0,1-1 0 0 0,-1 0-1 0 0,0 1 1 0 0,0-1 0 0 0,1 0-1 0 0,-1 1 1 0 0,0-1-1 0 0,0 0 1 0 0,0 0 0 0 0,1 0-1 0 0,-1 0 1 0 0,0 0-1 0 0,0 0 1 0 0,0 0 0 0 0,1 0-1 0 0,-1 0 1 0 0,0-1-1 0 0,0 1 1 0 0,0 0 0 0 0,1 0-1 0 0,-1-1 1 0 0,0 1-1 0 0,1 0 1 0 0,-1-1 0 0 0,0 1 108 0 0,-11-12-1108 0 0</inkml:trace>
  <inkml:trace contextRef="#ctx0" brushRef="#br0" timeOffset="375.608">0 133 1268 0 0,'4'0'1196'0'0,"4"-1"-216"0"0,3 1-108 0 0,14-2-92 0 0,-10 2-87 0 0,7 0-101 0 0,7 0-36 0 0,1 0-208 0 0,4 0-128 0 0,3 0-160 0 0,0 0-96 0 0,1 0 4 0 0,2 0-712 0 0,37-18-601 0 0,-37 10 85 0 0,-2-1 68 0 0,-1 3 4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8:1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69 110 1460 0 0,'-1'1'154'0'0,"0"-1"-1"0"0,1 0 0 0 0,-1 1 1 0 0,0-1-1 0 0,0 0 1 0 0,1 0-1 0 0,-1 1 0 0 0,0-1 1 0 0,0 0-1 0 0,0 0 1 0 0,1 0-1 0 0,-1 0 0 0 0,0 0 1 0 0,0 0-1 0 0,0-1 1 0 0,1 1-1 0 0,-1 0 0 0 0,0 0 1 0 0,0-1-1 0 0,1 1 1 0 0,-1 0-1 0 0,0-1 0 0 0,0 1 1 0 0,1 0-1 0 0,-1-1 1 0 0,0 1-1 0 0,1-1 0 0 0,-1 1 1 0 0,1-1-1 0 0,-1 0 1 0 0,1 1-1 0 0,-1-1 1 0 0,1 1-1 0 0,-1-1 0 0 0,1 0 1 0 0,0 0-1 0 0,-1 1 1 0 0,1-1-1 0 0,0 0 0 0 0,-1 0 1 0 0,1 1-1 0 0,0-1 1 0 0,0 0-1 0 0,0 0 0 0 0,0 0 1 0 0,0 0-154 0 0,-4 20 158 0 0,0 1 0 0 0,2-1 0 0 0,0 1 1 0 0,2-1-1 0 0,0 1 0 0 0,1 0 0 0 0,1-1 0 0 0,0 0 1 0 0,2 1-1 0 0,0-1 0 0 0,5 9-158 0 0,2 26 183 0 0,25 83 221 0 0,1 0-3697 0 0,-37-135 1938 0 0,0-2 65 0 0,-3 1 75 0 0,-12 4 40 0 0</inkml:trace>
  <inkml:trace contextRef="#ctx0" brushRef="#br0" timeOffset="277.377">0 20 2324 0 0,'6'-3'105'0'0,"0"0"-1"0"0,0 1 1 0 0,1-1-1 0 0,-1 1 0 0 0,0 0 1 0 0,1 1-1 0 0,0-1 1 0 0,-1 1-1 0 0,1 1 1 0 0,0-1-1 0 0,-1 1 0 0 0,1 0 1 0 0,0 1-1 0 0,0-1 1 0 0,-1 1-1 0 0,1 1 1 0 0,-1-1-1 0 0,1 1 1 0 0,-1 1-1 0 0,1-1 0 0 0,-1 1 1 0 0,0 0-1 0 0,0 0 1 0 0,0 1-1 0 0,-1-1 1 0 0,1 1-1 0 0,-1 1 0 0 0,0-1 1 0 0,0 1-1 0 0,-1 0 1 0 0,1 0-1 0 0,-1 0-104 0 0,6 6 158 0 0,-1 0-1 0 0,0 1 1 0 0,-1 0-1 0 0,0 0 1 0 0,0 0 0 0 0,-2 1-1 0 0,0 0 1 0 0,0 1-1 0 0,-1-1 1 0 0,-1 1-1 0 0,0 0 1 0 0,-1 0-1 0 0,0 1 1 0 0,-1 4-158 0 0,-5 3 176 0 0,-1-1-1 0 0,-1 1 1 0 0,0-1-1 0 0,-2-1 1 0 0,0 1-1 0 0,-2-1 1 0 0,0-1-1 0 0,-1 1 0 0 0,-1-2 1 0 0,-1 1-1 0 0,0-2 1 0 0,-2 1-1 0 0,0-2 1 0 0,0 0-1 0 0,-16 12-175 0 0,-37 53-168 0 0,53-59-450 0 0,13-21-153 0 0,4 1-530 0 0,85-15-3557 0 0,-54 3 3770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9:00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1660 0 0,'3'-4'1108'0'0,"2"-2"-268"0"0,-2 4-192 0 0,1 1-152 0 0,-3-1-312 0 0,6 2-24 0 0,-4 0-548 0 0,2 0-604 0 0,1 3-96 0 0,2-1 16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9:0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1120 0 0,'3'-13'1692'0'0,"0"2"-396"0"0,-1 4-120 0 0,3 1-307 0 0,-4 0-217 0 0,-1 0-184 0 0,2 3-204 0 0,-2 0-144 0 0,3 0-220 0 0,-3 1-36 0 0,3 2 12 0 0,1-1-120 0 0,0 1-312 0 0,1 0-380 0 0,3 1 75 0 0,3-1 53 0 0,4 0-316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9:08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2732 0 0,'5'-28'3738'0'0,"-4"39"501"0"0,-4 71-3781 0 0,4 0 0 0 0,3 0 0 0 0,5 0 0 0 0,2-1 0 0 0,13 40-458 0 0,39 194 706 0 0,-64-315-714 0 0,1 0-1 0 0,-1-1 0 0 0,1 1 1 0 0,-1 0-1 0 0,0-1 1 0 0,1 1-1 0 0,-1 0 0 0 0,0 0 1 0 0,1 0-1 0 0,-1 0 1 0 0,0-1-1 0 0,1 1 0 0 0,-1 0 1 0 0,0 0-1 0 0,1 0 1 0 0,-1 0-1 0 0,0 0 0 0 0,1 1 1 0 0,-1-1-1 0 0,0 0 0 0 0,1 0 1 0 0,-1 0-1 0 0,0 1 1 0 0,1-1-1 0 0,-1 0 0 0 0,1 0 1 0 0,-1 1-1 0 0,0-1 1 0 0,1 1-1 0 0,-1-1 0 0 0,1 0 1 0 0,-1 1-1 0 0,1-1 1 0 0,-1 1 8 0 0,1-7-80 0 0,-1-1 0 0 0,1 1 1 0 0,0-1-1 0 0,0 1 0 0 0,1-1 1 0 0,0 1-1 0 0,0 0 0 0 0,1-1 1 0 0,0 1-1 0 0,0 0 0 0 0,0 0 1 0 0,1 0-1 0 0,-1 0 0 0 0,1 1 1 0 0,1-1-1 0 0,-1 1 0 0 0,1-1 1 0 0,0 1-1 0 0,0 0 0 0 0,1 1 1 0 0,0-1-1 0 0,-1 1 0 0 0,6-4 80 0 0,131-76-8557 0 0,-125 77 7466 0 0</inkml:trace>
  <inkml:trace contextRef="#ctx0" brushRef="#br0" timeOffset="436.695">232 451 1576 0 0,'17'-7'5494'0'0,"61"-4"-5057"0"0,-35 6-241 0 0,-6-1-179 0 0,-19 5-41 0 0,1 0-1 0 0,-1-1 1 0 0,0-1 0 0 0,-1-1 0 0 0,1 0-1 0 0,0-1 1 0 0,-1-1 0 0 0,0-1 0 0 0,-1-1-1 0 0,0 0 1 0 0,0-1 0 0 0,0 0 0 0 0,-1-1-1 0 0,0-1 1 0 0,-1-1 0 0 0,-1 0 0 0 0,0 0-1 0 0,2-4 25 0 0,-12 10 132 0 0,0 1 1 0 0,-1-1-1 0 0,1 0 0 0 0,-1 0 0 0 0,-1 0 0 0 0,1 0 0 0 0,-1 0 1 0 0,0 0-1 0 0,0 0 0 0 0,-1-1 0 0 0,0 1 0 0 0,0 0 0 0 0,0 0 0 0 0,-1-1 1 0 0,0 1-1 0 0,0 0 0 0 0,0 0 0 0 0,-1 0 0 0 0,0 0 0 0 0,0 0 0 0 0,-1 0 1 0 0,0 1-1 0 0,0-1 0 0 0,0 1 0 0 0,0 0 0 0 0,-1 0 0 0 0,0 0 1 0 0,0 0-1 0 0,-4-3-132 0 0,4 7 65 0 0,1 1 0 0 0,-1 0 0 0 0,1 0 1 0 0,-1 0-1 0 0,1 1 0 0 0,-1-1 1 0 0,1 1-1 0 0,-1 0 0 0 0,1 0 0 0 0,0 0 1 0 0,-1 0-1 0 0,1 1 0 0 0,0-1 0 0 0,0 1 1 0 0,0 0-1 0 0,0 0 0 0 0,0 0 0 0 0,0 0 1 0 0,1 0-1 0 0,-1 1 0 0 0,1-1 0 0 0,-1 1 1 0 0,1 0-1 0 0,0 0 0 0 0,0 0 0 0 0,0 0 1 0 0,1 0-1 0 0,-1 0 0 0 0,1 0 1 0 0,-1 0-1 0 0,1 1 0 0 0,0-1 0 0 0,0 1 1 0 0,1-1-66 0 0,-9 24 67 0 0,2 0 1 0 0,1 0 0 0 0,2 1 0 0 0,0 0 0 0 0,2-1 0 0 0,1 1 0 0 0,1 0 0 0 0,1 0 0 0 0,2 0 0 0 0,1 0-1 0 0,1-1 1 0 0,7 23-68 0 0,2 36-374 0 0,4 89-3595 0 0,-17-171 3736 0 0,-1 0 1 0 0,0 0 0 0 0,0 0 0 0 0,-1 0 0 0 0,1-1-1 0 0,-1 1 1 0 0,0 0 0 0 0,0 0 0 0 0,0-1 0 0 0,0 1 0 0 0,-1-1-1 0 0,1 1 1 0 0,-1-1 0 0 0,0 1 0 0 0,0-1 0 0 0,0 0-1 0 0,-1 0 1 0 0,1 0 0 0 0,-1 0 0 0 0,0-1 0 0 0,0 1 0 0 0,1-1-1 0 0,-2 1 1 0 0,1-1 0 0 0,0 0 0 0 0,0 0 0 0 0,-1 0-1 0 0,1-1 1 0 0,-2 1 232 0 0,-10-1-1204 0 0</inkml:trace>
  <inkml:trace contextRef="#ctx0" brushRef="#br0" timeOffset="794.456">688 603 976 0 0,'13'0'417'0'0,"1"2"-197"0"0,0-1 1 0 0,0 0 0 0 0,0-1-1 0 0,0-1 1 0 0,0 0-1 0 0,0-1 1 0 0,0 0 0 0 0,0-1-1 0 0,-1-1 1 0 0,1 0 0 0 0,-1-1-1 0 0,0 0 1 0 0,0-1-1 0 0,-1-1 1 0 0,1 0 0 0 0,-1 0-1 0 0,-1-1 1 0 0,7-7-221 0 0,-16 13 51 0 0,-1-1 1 0 0,0 0-1 0 0,-1 0 1 0 0,1 0-1 0 0,0 0 1 0 0,-1-1-1 0 0,0 1 1 0 0,0 0-1 0 0,0 0 1 0 0,0 0-1 0 0,0 0 1 0 0,-1 0-1 0 0,1 0 1 0 0,-1 0-1 0 0,0 0 1 0 0,0 0-1 0 0,0 0 1 0 0,0 0-1 0 0,0 0 0 0 0,-1 0 1 0 0,1 1-1 0 0,-1-1 1 0 0,0 1-1 0 0,0-1 1 0 0,0 1-1 0 0,0 0 1 0 0,0-1-1 0 0,0 1 1 0 0,-1 0-1 0 0,1 0 1 0 0,-1 1-1 0 0,1-1 1 0 0,-1 0-1 0 0,0 1 1 0 0,0 0-1 0 0,1 0 1 0 0,-1-1-1 0 0,0 2 1 0 0,0-1-1 0 0,0 0 1 0 0,0 1-1 0 0,-1-1 1 0 0,1 1-1 0 0,0 0 1 0 0,0 0-1 0 0,0 0 1 0 0,0 0-1 0 0,0 1 1 0 0,0-1-1 0 0,0 1 0 0 0,0 0 1 0 0,0 0-1 0 0,0 0 1 0 0,0 0-1 0 0,0 0-51 0 0,-5 1 43 0 0,0-1 0 0 0,0 1-1 0 0,0 1 1 0 0,1-1 0 0 0,-1 1-1 0 0,0 0 1 0 0,1 1 0 0 0,0 0-1 0 0,0 0 1 0 0,0 1 0 0 0,1 0-1 0 0,-1 0 1 0 0,1 0 0 0 0,0 1-1 0 0,1 0 1 0 0,-1 0 0 0 0,1 0-1 0 0,0 1 1 0 0,1 0 0 0 0,0 0-1 0 0,0 0 1 0 0,0 0-1 0 0,1 1 1 0 0,0-1 0 0 0,0 1-1 0 0,1 0 1 0 0,0 0 0 0 0,0 0-1 0 0,1 0 1 0 0,0 0 0 0 0,1 0-1 0 0,0 1 1 0 0,0-1 0 0 0,0 0-1 0 0,1 0 1 0 0,1 0 0 0 0,-1 0-1 0 0,1 0 1 0 0,1 0 0 0 0,-1 0-1 0 0,1-1 1 0 0,0 1 0 0 0,4 5-43 0 0,0-5-91 0 0,-1 1 0 0 0,1-1 0 0 0,1 0 0 0 0,-1 0 0 0 0,1-1 0 0 0,1 0 0 0 0,0-1 1 0 0,-1 0-1 0 0,2 0 0 0 0,-1-1 0 0 0,1 0 0 0 0,0 0 0 0 0,0-1 0 0 0,0-1 0 0 0,8 2 91 0 0,102 12-5174 0 0,-101-17 3990 0 0</inkml:trace>
  <inkml:trace contextRef="#ctx0" brushRef="#br0" timeOffset="1261.356">1212 529 1484 0 0,'81'144'2747'0'0,"-68"-79"813"0"0,-14-65-3505 0 0,0 1-1 0 0,0 0 0 0 0,0 0 1 0 0,0-1-1 0 0,0 1 0 0 0,0-1 1 0 0,0 1-1 0 0,0-1 0 0 0,0 1 1 0 0,0-1-1 0 0,0 0 0 0 0,-1 1 1 0 0,1-1-1 0 0,0 0 0 0 0,0 0 0 0 0,0 0 1 0 0,-1 0-1 0 0,1 0 0 0 0,0 0 1 0 0,0 0-1 0 0,0-1 0 0 0,-1 1 1 0 0,1 0-1 0 0,0-1 0 0 0,0 1 1 0 0,0-1-1 0 0,0 1 0 0 0,0-1 1 0 0,0 1-1 0 0,0-1 0 0 0,0 0 1 0 0,0 1-1 0 0,0-1 0 0 0,0 0 1 0 0,0 0-1 0 0,0 0 0 0 0,1 0 1 0 0,-1 0-1 0 0,0 0 0 0 0,1 0 0 0 0,-1 0 1 0 0,1 0-1 0 0,-1 0 0 0 0,1 0 1 0 0,-1 0-1 0 0,1 0 0 0 0,0-1 1 0 0,-1 1-1 0 0,1 0 0 0 0,0 0 1 0 0,0 0-1 0 0,0 0 0 0 0,0-2-54 0 0,-3-4 59 0 0,0-1 0 0 0,1 0 0 0 0,0 0 0 0 0,1 0 0 0 0,0 0 0 0 0,0-1 0 0 0,0 1 0 0 0,1 0 0 0 0,0 0 0 0 0,1-1 0 0 0,0 1 0 0 0,0 0 0 0 0,1 0 0 0 0,0 0 0 0 0,0 0 0 0 0,1 0 0 0 0,0 1-1 0 0,0-1 1 0 0,1 1 0 0 0,0-1 0 0 0,1 1 0 0 0,-1 1 0 0 0,3-3-59 0 0,-4 4-4 0 0,-1 1 0 0 0,2 0 0 0 0,-1 0 0 0 0,0 0-1 0 0,1 0 1 0 0,-1 1 0 0 0,1-1 0 0 0,0 1 0 0 0,0 0 0 0 0,1 0-1 0 0,-1 1 1 0 0,1-1 0 0 0,-1 1 0 0 0,1 0 0 0 0,0 0 0 0 0,0 0-1 0 0,0 1 1 0 0,0 0 0 0 0,0 0 0 0 0,0 0 0 0 0,0 0 0 0 0,0 1 0 0 0,0 0-1 0 0,0 0 1 0 0,0 0 0 0 0,0 1 0 0 0,1 0 0 0 0,-1 0 0 0 0,0 0-1 0 0,0 0 1 0 0,-1 1 0 0 0,1 0 0 0 0,0 0 0 0 0,-1 0 0 0 0,1 1-1 0 0,1 1 5 0 0,2 3-2 0 0,-2 1 0 0 0,1 0 0 0 0,-1 0-1 0 0,0 0 1 0 0,-1 1 0 0 0,0 0-1 0 0,0 0 1 0 0,-1 0 0 0 0,0 1 0 0 0,-1-1-1 0 0,0 1 1 0 0,-1 0 0 0 0,0 0-1 0 0,0 0 1 0 0,-1 0 0 0 0,0 1 0 0 0,-1-1-1 0 0,0 0 1 0 0,0 0 0 0 0,-1 0-1 0 0,-1 0 1 0 0,0 2 2 0 0,1 28-59 0 0,1-37 11 0 0,0 1 1 0 0,1-1-1 0 0,-1 0 1 0 0,1 1-1 0 0,0-1 0 0 0,0 0 1 0 0,0 0-1 0 0,1 0 0 0 0,-1 0 1 0 0,1 0-1 0 0,-1 0 1 0 0,1 0-1 0 0,0 0 0 0 0,0 0 1 0 0,0-1-1 0 0,0 1 0 0 0,1-1 1 0 0,-1 0-1 0 0,1 1 0 0 0,0-1 1 0 0,-1 0-1 0 0,1-1 1 0 0,0 1-1 0 0,0 0 0 0 0,0-1 1 0 0,0 0-1 0 0,1 0 0 0 0,-1 0 1 0 0,0 0-1 0 0,0 0 1 0 0,1 0-1 0 0,-1-1 0 0 0,0 0 1 0 0,1 0-1 0 0,-1 0 0 0 0,0 0 1 0 0,1 0-1 0 0,0-1 48 0 0,130-20-4537 0 0,-74-1 1965 0 0,-30 10 1300 0 0</inkml:trace>
  <inkml:trace contextRef="#ctx0" brushRef="#br0" timeOffset="1605.396">2052 604 1004 0 0,'1'-3'131'0'0,"0"0"-1"0"0,0 0 1 0 0,0 0 0 0 0,0 0 0 0 0,0 0-1 0 0,-1 0 1 0 0,1 0 0 0 0,-1 0-1 0 0,0 0 1 0 0,0 0 0 0 0,0-1-1 0 0,0 1 1 0 0,-1 0 0 0 0,1 0-1 0 0,-1 0 1 0 0,0 0 0 0 0,0 0 0 0 0,0 0-1 0 0,0 0 1 0 0,-1 0 0 0 0,1 0-1 0 0,-1 1 1 0 0,1-1 0 0 0,-1 0-1 0 0,0 1 1 0 0,0 0 0 0 0,0-1-1 0 0,-1 1 1 0 0,1 0 0 0 0,0 0-1 0 0,-1 0 1 0 0,0 0 0 0 0,1 1 0 0 0,-1-1-1 0 0,0 1 1 0 0,0-1 0 0 0,0 1-1 0 0,0 0 1 0 0,0 0 0 0 0,0 0-1 0 0,0 1 1 0 0,0-1 0 0 0,0 1-1 0 0,0-1 1 0 0,0 1 0 0 0,0 0 0 0 0,-1 1-1 0 0,1-1 1 0 0,0 0 0 0 0,0 1-1 0 0,0 0 1 0 0,0-1 0 0 0,0 1-1 0 0,0 0 1 0 0,0 1 0 0 0,0-1-1 0 0,0 0 1 0 0,0 2-131 0 0,-11 0 148 0 0,1 2 0 0 0,0-1-1 0 0,0 2 1 0 0,0 0 0 0 0,1 0-1 0 0,-1 2 1 0 0,2-1 0 0 0,-1 1-1 0 0,1 1 1 0 0,0 0 0 0 0,1 0-1 0 0,0 1 1 0 0,1 1 0 0 0,0 0 0 0 0,0 0-1 0 0,1 0 1 0 0,0 1 0 0 0,1 0-1 0 0,1 1 1 0 0,0 0 0 0 0,-2 8-148 0 0,9-13 35 0 0,0-1 0 0 0,1 0 0 0 0,0 0 1 0 0,1 0-1 0 0,-1 0 0 0 0,1 0 0 0 0,1-1 0 0 0,-1 1 1 0 0,1-1-1 0 0,0 0 0 0 0,0 0 0 0 0,1 0 1 0 0,0 0-1 0 0,0-1 0 0 0,0 0 0 0 0,1 0 0 0 0,0 0 1 0 0,0-1-1 0 0,0 0 0 0 0,0 0 0 0 0,1-1 1 0 0,-1 1-1 0 0,1-1 0 0 0,0-1 0 0 0,0 1 0 0 0,0-1 1 0 0,1-1-1 0 0,-1 1 0 0 0,0-1 0 0 0,0 0 1 0 0,1-1-1 0 0,-1 0 0 0 0,1 0 0 0 0,1-1-35 0 0,4 6-31 0 0,0-2 0 0 0,0 1 0 0 0,0-2 0 0 0,0 0-1 0 0,0-1 1 0 0,1 0 0 0 0,-1-1 0 0 0,1 0 0 0 0,-1-1 0 0 0,0 0 0 0 0,1-2 0 0 0,-1 1-1 0 0,0-1 1 0 0,0-1 0 0 0,-1-1 0 0 0,1 0 0 0 0,-1 0 0 0 0,0-1 0 0 0,0-1-1 0 0,-1 0 1 0 0,0 0 0 0 0,0-1 0 0 0,-1-1 0 0 0,0 1 0 0 0,0-2 0 0 0,-1 1-1 0 0,5-8 32 0 0,-32-22 176 0 0,10 32-85 0 0,-1 2-1 0 0,0-1 1 0 0,-1 1 0 0 0,1 0 0 0 0,-1 1-1 0 0,0 0 1 0 0,0 1 0 0 0,0 0 0 0 0,-1 1-1 0 0,1 0 1 0 0,-1 0 0 0 0,1 1 0 0 0,-1 1-1 0 0,0-1 1 0 0,-6 2-91 0 0,21 41 119 0 0,15-23-588 0 0,2-2 1 0 0,0-1-1 0 0,1-1 1 0 0,1 0 0 0 0,0-2-1 0 0,1-1 1 0 0,0 0-1 0 0,1-2 1 0 0,17 4 468 0 0,30 16-2692 0 0,57 17-1017 0 0,-89-39 2540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9:0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93 586 1784 0 0,'34'25'4481'0'0,"-27"-21"-4349"0"0,0 0 1 0 0,0 1 0 0 0,0 0 0 0 0,0 0-1 0 0,-1 0 1 0 0,0 1 0 0 0,0 0-1 0 0,0 0 1 0 0,-1 1 0 0 0,0 0 0 0 0,0 0-1 0 0,-1 0 1 0 0,0 0 0 0 0,3 7-133 0 0,-6-12 234 0 0,-28 20 681 0 0,-105-42 128 0 0,129 18-1029 0 0,-1 1-1 0 0,1 0 1 0 0,0-1 0 0 0,-1 0 0 0 0,1 0 0 0 0,0 0-1 0 0,1 0 1 0 0,-1 0 0 0 0,0 0 0 0 0,0-1 0 0 0,1 0 0 0 0,0 1-1 0 0,-1-1 1 0 0,1 0 0 0 0,0 0 0 0 0,0 0 0 0 0,1 0 0 0 0,-1-1-1 0 0,1 1 1 0 0,-1 0 0 0 0,1-1 0 0 0,0 1 0 0 0,0-1 0 0 0,1 1-1 0 0,-1-1 1 0 0,1 0 0 0 0,0 1 0 0 0,-1-1 0 0 0,2 1 0 0 0,-1-1-1 0 0,0 0 1 0 0,1 1 0 0 0,0-1 0 0 0,-1 1 0 0 0,1-1-1 0 0,1 1 1 0 0,-1-2-14 0 0,4-4-6 0 0,0 0-1 0 0,0-1 1 0 0,1 2-1 0 0,0-1 0 0 0,1 1 1 0 0,0-1-1 0 0,0 2 1 0 0,1-1-1 0 0,-1 1 0 0 0,2 1 1 0 0,-1-1-1 0 0,1 1 0 0 0,0 1 1 0 0,0-1-1 0 0,1 2 1 0 0,-1-1-1 0 0,1 1 0 0 0,0 1 1 0 0,0 0-1 0 0,3-1 7 0 0,220-24-307 0 0,-224 28 301 0 0,0 0 1 0 0,0 1-1 0 0,0 0 1 0 0,1 0-1 0 0,-1 1 1 0 0,0 1-1 0 0,-1-1 1 0 0,1 1-1 0 0,0 1 1 0 0,-1 0-1 0 0,0 0 0 0 0,0 1 1 0 0,0-1-1 0 0,0 2 1 0 0,-1-1-1 0 0,0 1 1 0 0,0 0-1 0 0,0 1 1 0 0,-1 0-1 0 0,0 0 1 0 0,0 0-1 0 0,-1 1 1 0 0,0-1-1 0 0,0 1 0 0 0,-1 0 1 0 0,0 1 5 0 0,9 31-102 0 0,22 41-1340 0 0,22-60-4361 0 0,-48-21 4627 0 0</inkml:trace>
  <inkml:trace contextRef="#ctx0" brushRef="#br0" timeOffset="386.592">1058 490 1516 0 0,'-15'0'424'0'0,"1"0"1"0"0,-1 0-1 0 0,0 1 0 0 0,1 1 0 0 0,-1 1 0 0 0,1 0 0 0 0,-1 1 1 0 0,1 0-1 0 0,0 1 0 0 0,1 1 0 0 0,-1 0 0 0 0,1 1 1 0 0,-11 8-425 0 0,-1-4 386 0 0,17-8-257 0 0,1 0 0 0 0,-1 0 0 0 0,1 1 0 0 0,-1 0 0 0 0,1 0-1 0 0,0 0 1 0 0,1 1 0 0 0,-1 0 0 0 0,1 1 0 0 0,0-1 0 0 0,0 1 0 0 0,1 0 0 0 0,-1 1 0 0 0,0 1-129 0 0,6-7 214 0 0,0-1-28 0 0,3 2-10 0 0,7 0-138 0 0,0 0 0 0 0,1-1 1 0 0,-1 0-1 0 0,0-1 0 0 0,1 0 1 0 0,-1-1-1 0 0,0 0 0 0 0,0 0 1 0 0,0-1-1 0 0,0 0 0 0 0,0-1 1 0 0,0 0-1 0 0,0-1 0 0 0,-1 0 1 0 0,0-1-1 0 0,1 0-38 0 0,34-11 80 0 0,90-28-36 0 0,-133 43-49 0 0,-1 1 9 0 0,6 21 76 0 0,-7-16-95 0 0,0 0 0 0 0,1 0 0 0 0,-1 1 0 0 0,1-1 0 0 0,0 0 0 0 0,0 0 0 0 0,1 0 1 0 0,-1 0-1 0 0,1 0 0 0 0,0 0 0 0 0,1 0 0 0 0,-1 0 0 0 0,1 0 0 0 0,0 0 0 0 0,0-1 0 0 0,1 1 0 0 0,-1-1 1 0 0,1 1-1 0 0,0-1 0 0 0,0 0 0 0 0,1 0 0 0 0,-1 0 0 0 0,1-1 0 0 0,0 1 0 0 0,0-1 0 0 0,0 0 1 0 0,0 0-1 0 0,0 0 0 0 0,1-1 0 0 0,3 3 15 0 0,104 11-5431 0 0,-75-27 4269 0 0,-11-1-28 0 0</inkml:trace>
  <inkml:trace contextRef="#ctx0" brushRef="#br0" timeOffset="635.779">1500 27 2736 0 0,'7'-27'4216'0'0,"-10"38"-776"0"0,-3 42-3061 0 0,3 1 0 0 0,1 0 0 0 0,4 0 0 0 0,1 0 0 0 0,3-1 0 0 0,8 33-379 0 0,-10-64-48 0 0,-2-6 89 0 0,7 89-2130 0 0,-9-102 1849 0 0,0 1 1 0 0,0 0-1 0 0,-1 0 1 0 0,1-1-1 0 0,-1 1 1 0 0,0 0 0 0 0,0-1-1 0 0,0 1 1 0 0,0 0-1 0 0,-1-1 1 0 0,1 1-1 0 0,-1-1 1 0 0,0 0-1 0 0,0 0 1 0 0,0 0-1 0 0,-1 0 1 0 0,1 0-1 0 0,-1 0 1 0 0,1 0-1 0 0,-1-1 1 0 0,0 1-1 0 0,0-1 1 0 0,0 0-1 0 0,-1 0 240 0 0,-7 3-1203 0 0,-2-3 36 0 0</inkml:trace>
  <inkml:trace contextRef="#ctx0" brushRef="#br0" timeOffset="1103.146">1309 513 1976 0 0,'13'-12'346'0'0,"1"1"0"0"0,0 1 0 0 0,0 0 0 0 0,1 1-1 0 0,0 1 1 0 0,0 0 0 0 0,1 1 0 0 0,0 1 0 0 0,0 0 0 0 0,1 2-1 0 0,0-1 1 0 0,0 2 0 0 0,0 0 0 0 0,11 0-346 0 0,5-3 359 0 0,76-2 647 0 0,-107 10-974 0 0,1 0-1 0 0,0 0 1 0 0,-1 0 0 0 0,1 1 0 0 0,-1-1 0 0 0,0 1 0 0 0,0-1 0 0 0,0 1 0 0 0,0 0-1 0 0,0 0 1 0 0,0 0 0 0 0,-1 0 0 0 0,1 0 0 0 0,-1 0 0 0 0,0 0 0 0 0,0 0 0 0 0,0 0-1 0 0,0 1 1 0 0,-1-1 0 0 0,0 0 0 0 0,1 1 0 0 0,-1-1 0 0 0,0 1 0 0 0,0-1 0 0 0,-1 0-1 0 0,1 1 1 0 0,-1-1 0 0 0,0 0 0 0 0,0 1 0 0 0,0 0-32 0 0,0 9 14 0 0,1-8-1 0 0,0 0 1 0 0,1 0 0 0 0,-1 0-1 0 0,1 0 1 0 0,0-1 0 0 0,0 1-1 0 0,1 0 1 0 0,-1 0-1 0 0,1-1 1 0 0,0 1 0 0 0,0-1-1 0 0,0 0 1 0 0,1 1-1 0 0,0-1 1 0 0,0 0 0 0 0,0 0-1 0 0,0-1 1 0 0,0 1 0 0 0,1-1-1 0 0,0 1 1 0 0,0-1-1 0 0,0 0 1 0 0,0-1 0 0 0,0 1-1 0 0,0-1 1 0 0,1 1-1 0 0,-1-1 1 0 0,1-1 0 0 0,-1 1-1 0 0,1-1 1 0 0,0 0 0 0 0,0 0-1 0 0,0 0 1 0 0,0 0-1 0 0,-1-1 1 0 0,1 0 0 0 0,0 0-1 0 0,3 0-13 0 0,9 0-32 0 0,0-1 1 0 0,0-1-1 0 0,-1 0 0 0 0,1-1 0 0 0,0-1 0 0 0,-1 0 1 0 0,0-1-1 0 0,0-1 0 0 0,0-1 0 0 0,12-7 32 0 0,-16 7 82 0 0,-1-1 0 0 0,0 0-1 0 0,0 0 1 0 0,0-1 0 0 0,-1-1 0 0 0,-1 0-1 0 0,0 0 1 0 0,0-1 0 0 0,-1 0-1 0 0,0 0 1 0 0,-1-1 0 0 0,-1 0 0 0 0,0 0-1 0 0,5-13-81 0 0,63 139 1281 0 0,-9-52-2784 0 0,-19-28-3132 0 0,-41-30 1967 0 0,-4-3 1373 0 0</inkml:trace>
  <inkml:trace contextRef="#ctx0" brushRef="#br0" timeOffset="1416.776">2431 226 1564 0 0,'14'10'313'0'0,"0"0"-1"0"0,-1 1 1 0 0,-1 0 0 0 0,1 1-1 0 0,-2 0 1 0 0,0 1 0 0 0,0 1-1 0 0,-2-1 1 0 0,1 2-1 0 0,-2-1 1 0 0,0 1 0 0 0,0 1-1 0 0,-2-1 1 0 0,0 1 0 0 0,0 0-1 0 0,-2 1 1 0 0,0-1 0 0 0,-1 1-1 0 0,-1 0 1 0 0,0 0-1 0 0,-1 13-312 0 0,-1-34 84 0 0,-1 1-1 0 0,1 0 1 0 0,-1 0-1 0 0,0-1 0 0 0,0 1 1 0 0,0 0-1 0 0,0 0 0 0 0,-1 0 1 0 0,1 0-1 0 0,-1 0 0 0 0,0 1 1 0 0,0-1-1 0 0,0 0 1 0 0,0 1-1 0 0,0-1 0 0 0,0 1 1 0 0,-1 0-1 0 0,1 0 0 0 0,-1 0 1 0 0,0 0-1 0 0,1 0 0 0 0,-1 0 1 0 0,0 1-1 0 0,0-1 1 0 0,0 1-1 0 0,0 0 0 0 0,-1 0 1 0 0,1 0-1 0 0,0 0 0 0 0,0 1 1 0 0,-1-1-1 0 0,1 1 0 0 0,0 0 1 0 0,0 0-1 0 0,-1 0 1 0 0,1 1-1 0 0,0-1 0 0 0,-1 1 1 0 0,1-1-1 0 0,0 1 0 0 0,0 0 1 0 0,0 0-1 0 0,0 1 0 0 0,0-1 1 0 0,0 1-1 0 0,0-1 1 0 0,0 1-1 0 0,0 0 0 0 0,1 0 1 0 0,-1 0-1 0 0,1 0 0 0 0,-1 1 1 0 0,1-1-1 0 0,0 1 0 0 0,0-1 1 0 0,0 1-1 0 0,0 0 1 0 0,1 0-1 0 0,-1 0 0 0 0,0 2-83 0 0,7-21-159 0 0,0 0-1 0 0,1 0 1 0 0,1 1 0 0 0,1 0-1 0 0,0 0 1 0 0,1 0-1 0 0,1 1 1 0 0,0 1 0 0 0,1-1-1 0 0,0 2 1 0 0,1-1 0 0 0,0 2-1 0 0,1 0 1 0 0,0 0-1 0 0,1 1 1 0 0,6-3 159 0 0,97-62-8014 0 0,-105 73 6815 0 0</inkml:trace>
  <inkml:trace contextRef="#ctx0" brushRef="#br0" timeOffset="1711.471">2817 460 1592 0 0,'23'6'449'0'0,"0"-2"0"0"0,0 0 0 0 0,1-2 0 0 0,0 0 0 0 0,-1-2 0 0 0,1 0 0 0 0,0-2 0 0 0,-1 0 0 0 0,1-2 0 0 0,-1-1 0 0 0,0 0 0 0 0,0-2 0 0 0,4-3-449 0 0,-3 4 211 0 0,-14 4-96 0 0,0 0 0 0 0,0 0 0 0 0,0-1-1 0 0,0-1 1 0 0,0 1 0 0 0,-1-2 0 0 0,0 1-1 0 0,0-1 1 0 0,0-1 0 0 0,0 0 0 0 0,-1 0-1 0 0,2-2-114 0 0,-51-3 1030 0 0,21 11-944 0 0,1 2 1 0 0,0 0 0 0 0,-1 1-1 0 0,1 1 1 0 0,0 1-1 0 0,0 0 1 0 0,1 1-1 0 0,0 2 1 0 0,0-1-1 0 0,1 2 1 0 0,0 1 0 0 0,0 0-1 0 0,1 1 1 0 0,0 0-1 0 0,1 2 1 0 0,-6 6-87 0 0,19-17-33 0 0,0 0 1 0 0,0 0 0 0 0,1 0 0 0 0,-1 1 0 0 0,1-1-1 0 0,0 1 1 0 0,0-1 0 0 0,0 1 0 0 0,0 0-1 0 0,0-1 1 0 0,0 1 0 0 0,1 0 0 0 0,-1-1-1 0 0,1 1 1 0 0,0 0 0 0 0,0 0 0 0 0,0-1-1 0 0,0 1 1 0 0,0 0 0 0 0,0 0 0 0 0,1 0-1 0 0,0-1 1 0 0,-1 1 0 0 0,1 0 0 0 0,0-1 0 0 0,0 1-1 0 0,1-1 1 0 0,-1 1 0 0 0,0-1 0 0 0,1 0-1 0 0,0 1 1 0 0,-1-1 0 0 0,1 0 0 0 0,0 0-1 0 0,0 0 1 0 0,0 0 0 0 0,2 1 32 0 0,97 56-4169 0 0,-80-50 2817 0 0,9 4 107 0 0,5-2 52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9:0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1676 0 0,'11'13'5998'0'0,"-10"43"-4806"0"0,-2-42-628 0 0,37 171 71 0 0,-24-133-4396 0 0,-26-58 35 0 0,1-8 2692 0 0</inkml:trace>
  <inkml:trace contextRef="#ctx0" brushRef="#br0" timeOffset="543.952">286 0 2172 0 0,'41'152'3404'0'0,"5"56"-10"0"0,-47-209-3353 0 0,1-1-1 0 0,-1 1 0 0 0,1-1 1 0 0,-1 1-1 0 0,0 0 0 0 0,0-1 1 0 0,0 1-1 0 0,0-1 0 0 0,0 1 1 0 0,0 0-1 0 0,0 0 1 0 0,0 0-1 0 0,0 0 0 0 0,0 0 1 0 0,-1 0-1 0 0,1 0 0 0 0,0 0 1 0 0,-1 0-1 0 0,1 0 0 0 0,-1 1 1 0 0,1-1-1 0 0,-1 1 1 0 0,1-1-1 0 0,-1 1 0 0 0,1-1 1 0 0,-1 1-1 0 0,0 0 0 0 0,1 0 1 0 0,-1 0-1 0 0,0 0 1 0 0,1 0-1 0 0,-1 0 0 0 0,1 0 1 0 0,-1 1-1 0 0,1-1 0 0 0,-1 1 1 0 0,0-1-1 0 0,1 1 0 0 0,-1-1 1 0 0,1 1-1 0 0,0 0 1 0 0,-1 0-1 0 0,1 0 0 0 0,0-1 1 0 0,-1 1-1 0 0,1 1 0 0 0,0-1 1 0 0,0 0-1 0 0,0 0 0 0 0,0 0 1 0 0,0 1-1 0 0,0-1 1 0 0,0 0-1 0 0,0 1 0 0 0,0-1 1 0 0,1 1-1 0 0,-1-1 0 0 0,1 1 1 0 0,-1-1-1 0 0,1 1 0 0 0,-1-1 1 0 0,1 1-1 0 0,0 0 1 0 0,0-1-1 0 0,0 1 0 0 0,0-1 1 0 0,0 1-1 0 0,0 0-40 0 0,0-13 16 0 0,0 0 0 0 0,1-1 0 0 0,0 1 0 0 0,1 0 0 0 0,0-1 0 0 0,1 1 0 0 0,0 0 0 0 0,0 0 0 0 0,1 1 0 0 0,1-1 0 0 0,0 1-1 0 0,0 0 1 0 0,1 0 0 0 0,1 1 0 0 0,-1-1 0 0 0,1 1 0 0 0,1 1 0 0 0,0-1 0 0 0,0 1 0 0 0,1 1 0 0 0,-1 0 0 0 0,2 0 0 0 0,-1 0 0 0 0,1 1 0 0 0,0 1 0 0 0,0 0 0 0 0,0 0 0 0 0,1 1 0 0 0,0 0 0 0 0,0 1-1 0 0,0 0 1 0 0,0 1 0 0 0,0 0 0 0 0,1 1 0 0 0,-1 0 0 0 0,1 1 0 0 0,-1 0 0 0 0,7 1-16 0 0,-2 3-58 0 0,0 1 0 0 0,-1 1-1 0 0,0 0 1 0 0,0 1 0 0 0,-1 1-1 0 0,0 0 1 0 0,0 1 0 0 0,0 0 0 0 0,-1 1-1 0 0,-1 1 1 0 0,0 0 0 0 0,0 0-1 0 0,-1 1 1 0 0,-1 1 0 0 0,0 0 0 0 0,-1 0-1 0 0,6 11 59 0 0,40 80-3056 0 0,-41-75-181 0 0,-9-22 775 0 0,-4-6 1311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9:01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328 377 1060 0 0,'-1'0'73'0'0,"1"1"1"0"0,-1-1-1 0 0,1 1 0 0 0,-1 0 0 0 0,1-1 0 0 0,-1 0 1 0 0,0 1-1 0 0,1-1 0 0 0,-1 1 0 0 0,0-1 0 0 0,1 0 1 0 0,-1 1-1 0 0,0-1 0 0 0,0 0 0 0 0,1 0 0 0 0,-1 1 1 0 0,0-1-1 0 0,0 0 0 0 0,1 0 0 0 0,-1 0 0 0 0,0 0 1 0 0,0 0-1 0 0,1 0 0 0 0,-1 0 0 0 0,0-1 1 0 0,0 1-1 0 0,1 0 0 0 0,-1 0 0 0 0,0 0 0 0 0,0-1 1 0 0,1 1-1 0 0,-1 0 0 0 0,0-1 0 0 0,1 1 0 0 0,-1-1 1 0 0,1 1-1 0 0,-1-1 0 0 0,0 1 0 0 0,1-1 0 0 0,-1 1 1 0 0,1-1-1 0 0,-1 1 0 0 0,1-1 0 0 0,0 0 0 0 0,-1 1 1 0 0,1-1-1 0 0,0 0 0 0 0,-1 1 0 0 0,1-1 1 0 0,0 0-1 0 0,0 0 0 0 0,-1 1 0 0 0,1-1 0 0 0,0 0 1 0 0,0 0-1 0 0,0 1 0 0 0,0-1 0 0 0,0 0 0 0 0,0 0 1 0 0,0 0-1 0 0,1 0-73 0 0,-27 15 315 0 0,0 0 1 0 0,1 2 0 0 0,1 0-1 0 0,1 2 1 0 0,0 1-1 0 0,2 0 1 0 0,0 2 0 0 0,1 0-1 0 0,1 1 1 0 0,1 1-1 0 0,-8 16-315 0 0,22-35 16 0 0,2 1 0 0 0,-1-1 0 0 0,0 1 0 0 0,1 0-1 0 0,0 0 1 0 0,0 0 0 0 0,0 0 0 0 0,1 0-1 0 0,0 0 1 0 0,0 0 0 0 0,0 0 0 0 0,1 1 0 0 0,-1-1-1 0 0,1 0 1 0 0,1 1 0 0 0,-1-1 0 0 0,1 0 0 0 0,0 1-1 0 0,0-1 1 0 0,0 0 0 0 0,1 0 0 0 0,-1 0-1 0 0,1 0 1 0 0,1 0 0 0 0,-1 0 0 0 0,1-1 0 0 0,-1 1-1 0 0,1-1 1 0 0,1 0 0 0 0,-1 0 0 0 0,1 0-1 0 0,-1 0 1 0 0,1 0 0 0 0,0-1 0 0 0,0 1 0 0 0,1-1-1 0 0,-1 0 1 0 0,1-1 0 0 0,0 1 0 0 0,-1-1-1 0 0,1 0 1 0 0,0 0 0 0 0,0 0 0 0 0,0-1 0 0 0,1 0-16 0 0,30 4-844 0 0,-1-2 0 0 0,1-1 0 0 0,0-2 0 0 0,0-1 0 0 0,0-2 0 0 0,0-2 0 0 0,-1-1 0 0 0,31-10 844 0 0,-14 3-1176 0 0</inkml:trace>
  <inkml:trace contextRef="#ctx0" brushRef="#br0" timeOffset="526.356">862 429 848 0 0,'-4'-3'161'0'0,"0"-1"0"0"0,0 1-1 0 0,-1 0 1 0 0,1 0 0 0 0,-1 0 0 0 0,0 1-1 0 0,0 0 1 0 0,0 0 0 0 0,0 0 0 0 0,0 0-1 0 0,-1 1 1 0 0,1 0 0 0 0,0 0 0 0 0,-1 0-1 0 0,1 1 1 0 0,0 0 0 0 0,-1 0 0 0 0,1 0-1 0 0,-1 1 1 0 0,1 0 0 0 0,0 0 0 0 0,-1 0-1 0 0,1 0 1 0 0,0 1 0 0 0,0 0 0 0 0,0 0-1 0 0,0 0 1 0 0,0 1 0 0 0,1 0 0 0 0,-1 0-1 0 0,1 0 1 0 0,-2 1-161 0 0,-126 126 1761 0 0,126-124-1682 0 0,1 1 0 0 0,0-1 0 0 0,1 1-1 0 0,-1 0 1 0 0,1 1 0 0 0,1-1 0 0 0,-1 0-1 0 0,1 1 1 0 0,0 0 0 0 0,1 0-1 0 0,0 0 1 0 0,0 0 0 0 0,1 0 0 0 0,0 0-1 0 0,1 0 1 0 0,-1 1 0 0 0,2-1 0 0 0,-1 0-1 0 0,1 0 1 0 0,0 1 0 0 0,1-1-1 0 0,0 0 1 0 0,1 3-79 0 0,1-8 25 0 0,1-1-1 0 0,0 0 1 0 0,0 1 0 0 0,0-1-1 0 0,0-1 1 0 0,0 1 0 0 0,0-1-1 0 0,1 0 1 0 0,-1 0 0 0 0,0-1-1 0 0,1 1 1 0 0,-1-1-1 0 0,0 0 1 0 0,1-1 0 0 0,-1 1-1 0 0,0-1 1 0 0,0 0 0 0 0,1-1-1 0 0,2 0-24 0 0,259-124 21 0 0,-250 116-21 0 0,-13 9 1 0 0,-1 0 0 0 0,0 0 0 0 0,1 0 0 0 0,-1 1 0 0 0,1 0 0 0 0,-1-1 0 0 0,0 1 0 0 0,1 0 0 0 0,-1 0 0 0 0,1 1 0 0 0,-1-1 0 0 0,1 1 0 0 0,-1 0 0 0 0,0 0 1 0 0,0 0-1 0 0,1 0 0 0 0,-1 0 0 0 0,0 1 0 0 0,0 0 0 0 0,0-1 0 0 0,0 1 0 0 0,-1 0 0 0 0,1 0 0 0 0,0 1 0 0 0,-1-1 0 0 0,1 1 0 0 0,-1-1 0 0 0,0 1 0 0 0,0 0 0 0 0,0-1 0 0 0,0 1 0 0 0,0 0 0 0 0,-1 0 0 0 0,0 1 0 0 0,1-1 0 0 0,-1 0 0 0 0,0 0 0 0 0,0 1 1 0 0,-1-1-1 0 0,1 1 0 0 0,-1 1-1 0 0,1-4 60 0 0,-13 20 153 0 0,11-21-207 0 0,-1 0 0 0 0,1 0 0 0 0,-1 0 0 0 0,1 0 0 0 0,-1 0 0 0 0,1 0 0 0 0,0 0 0 0 0,-1-1 1 0 0,1 1-1 0 0,-1-1 0 0 0,1 1 0 0 0,-1-1 0 0 0,1 1 0 0 0,0-1 0 0 0,-1 0 0 0 0,1 1 0 0 0,0-1 0 0 0,0 0 0 0 0,-1 0 0 0 0,1 0 0 0 0,0 0 0 0 0,0 0 0 0 0,0 0 1 0 0,0 0-1 0 0,0-1 0 0 0,1 1 0 0 0,-1 0 0 0 0,0 0 0 0 0,0-1 0 0 0,1 1 0 0 0,-1-1 0 0 0,1 1 0 0 0,-1 0 0 0 0,1-1 0 0 0,0 1 0 0 0,0-1 0 0 0,-1 1 0 0 0,1-1 1 0 0,0 1-1 0 0,0-1 0 0 0,0 1 0 0 0,1-1 0 0 0,-1 1 0 0 0,0-1 0 0 0,0 1 0 0 0,1-1 0 0 0,-1 1 0 0 0,1 0 0 0 0,0-1 0 0 0,-1 1 0 0 0,1-1-6 0 0,1-8-41 0 0,0 1 0 0 0,0-1 0 0 0,1 1 1 0 0,1-1-1 0 0,-1 1 0 0 0,1 0 0 0 0,1 1 0 0 0,0-1 0 0 0,0 1 0 0 0,1 0 0 0 0,-1 0 0 0 0,2 0 0 0 0,-1 1 0 0 0,1 0 0 0 0,0 0 0 0 0,1 1 0 0 0,0 0 0 0 0,0 0 0 0 0,7-3 41 0 0,-7 9-26 0 0,0 1-1 0 0,-1 0 1 0 0,1 0-1 0 0,0 1 1 0 0,0 0-1 0 0,-1 0 1 0 0,1 1-1 0 0,-1 0 1 0 0,0 0-1 0 0,0 1 0 0 0,0 0 1 0 0,0 0-1 0 0,-1 1 1 0 0,1-1-1 0 0,-1 1 1 0 0,0 1-1 0 0,-1-1 1 0 0,1 1-1 0 0,-1 0 1 0 0,0 1-1 0 0,-1-1 1 0 0,1 1-1 0 0,-1 1 27 0 0,13 11-2 0 0,-3-3-266 0 0,53 47 104 0 0,-11-56-4363 0 0,-24-21 3306 0 0,-7-1-19 0 0</inkml:trace>
  <inkml:trace contextRef="#ctx0" brushRef="#br0" timeOffset="789.921">1840 56 1648 0 0,'7'-28'2452'0'0,"1"0"716"0"0,-11 46-619 0 0,-3 24-2317 0 0,2 0 0 0 0,1 0 0 0 0,2 0 0 0 0,3 0 0 0 0,1 0 0 0 0,1 0 0 0 0,3 0 0 0 0,5 14-232 0 0,-5-21-123 0 0,20 118-2086 0 0,-20-50-3433 0 0,-7-93 4547 0 0</inkml:trace>
  <inkml:trace contextRef="#ctx0" brushRef="#br0" timeOffset="1208.754">1675 356 2080 0 0,'-36'-6'1935'0'0,"14"1"2183"0"0,53-2-2661 0 0,343-13 357 0 0,-174 46-1431 0 0,-195-26-368 0 0,1 0-1 0 0,0 1 1 0 0,0-1-1 0 0,0 1 1 0 0,0 1 0 0 0,0-1-1 0 0,-1 1 1 0 0,1 0-1 0 0,-1 0 1 0 0,1 1 0 0 0,-1-1-1 0 0,0 1 1 0 0,0 0-1 0 0,0 1 1 0 0,0-1 0 0 0,-1 1-1 0 0,1 0 1 0 0,-1 0-1 0 0,0 1 1 0 0,0-1 0 0 0,-1 1-1 0 0,1 0 1 0 0,-1 0-1 0 0,0 0 1 0 0,0 0 0 0 0,-1 0-1 0 0,1 1 1 0 0,-1-1-1 0 0,0 1 1 0 0,-1 0 0 0 0,0-1-1 0 0,1 1 1 0 0,-2 0-1 0 0,1 0 1 0 0,-1 0 0 0 0,0 0-1 0 0,0 0 1 0 0,-1 1-15 0 0,-51 95-3214 0 0,34-115-3400 0 0,17 9 6769 0 0,-6-12-1272 0 0</inkml:trace>
  <inkml:trace contextRef="#ctx0" brushRef="#br0" timeOffset="1489.268">2352 180 976 0 0,'0'-7'1252'0'0,"0"2"-260"0"0,0-1-248 0 0,0 2-308 0 0,-2-1-88 0 0,4 1-168 0 0,0-1-28 0 0,1 2-344 0 0,3 2-144 0 0,-1-4-188 0 0,-2 2-480 0 0,13-4-56 0 0</inkml:trace>
  <inkml:trace contextRef="#ctx0" brushRef="#br0" timeOffset="2131.561">2554 336 1332 0 0,'42'162'5233'0'0,"-42"-162"-5168"0"0,0-1-1 0 0,-1 1 1 0 0,1-1-1 0 0,0 0 1 0 0,-1 1-1 0 0,1-1 1 0 0,-1 1-1 0 0,1-1 1 0 0,0 1-1 0 0,-1 0 1 0 0,1-1-1 0 0,-1 1 1 0 0,1-1-1 0 0,-1 1 0 0 0,0 0 1 0 0,1 0-1 0 0,-1-1 1 0 0,1 1-1 0 0,-1 0 1 0 0,0 0-1 0 0,1 0 1 0 0,-1-1-1 0 0,1 1 1 0 0,-1 0-1 0 0,0 0 1 0 0,1 0-1 0 0,-1 0 1 0 0,0 0-1 0 0,1 0 1 0 0,-1 0-1 0 0,1 0 1 0 0,-1 1-1 0 0,0-1 1 0 0,1 0-1 0 0,-1 0 1 0 0,0 1-1 0 0,1-1 1 0 0,-1 0-1 0 0,1 0 0 0 0,-1 1 1 0 0,1-1-1 0 0,-1 1 1 0 0,1-1-1 0 0,-1 0 1 0 0,1 1-1 0 0,-1-1 1 0 0,1 1-1 0 0,0-1 1 0 0,-1 1-1 0 0,1-1 1 0 0,0 1-1 0 0,-1 0-64 0 0,0-5-24 0 0,-1-1 0 0 0,1 1 0 0 0,0-1 0 0 0,0 1 0 0 0,1 0 0 0 0,-1-1 0 0 0,1 1 0 0 0,0-1 0 0 0,0 0 0 0 0,1 1 0 0 0,-1-1 0 0 0,1 1 0 0 0,0 0 0 0 0,0-1 0 0 0,1 1 0 0 0,-1 0 0 0 0,1 0 0 0 0,0-1 0 0 0,0 1 0 0 0,0 0 0 0 0,0 1 0 0 0,1-1 0 0 0,0 0 0 0 0,0 1 0 0 0,0 0 0 0 0,0-1 0 0 0,0 1 0 0 0,1 0 0 0 0,-1 1 0 0 0,1-1 0 0 0,0 1 0 0 0,0-1 0 0 0,0 1 0 0 0,0 0 0 0 0,0 1 0 0 0,0-1 0 0 0,0 1 0 0 0,1-1 0 0 0,-1 1 0 0 0,1 1 0 0 0,-1-1 0 0 0,1 1 0 0 0,-1-1 0 0 0,1 1 0 0 0,-1 1 0 0 0,1-1-1 0 0,-1 1 1 0 0,1-1 0 0 0,2 2 24 0 0,14 6-129 0 0,0 0 0 0 0,-1 2 0 0 0,0 0 0 0 0,0 1 0 0 0,-1 1 0 0 0,0 1 0 0 0,-2 0 0 0 0,1 2 0 0 0,-1 0 0 0 0,3 6 129 0 0,-11-10-39 0 0,-8-10 21 0 0,0 1 0 0 0,0-1 0 0 0,0 1 0 0 0,0-1 1 0 0,0 0-1 0 0,0 0 0 0 0,0 1 0 0 0,0-1 0 0 0,0 0 0 0 0,1 0 1 0 0,-1 0-1 0 0,1 0 0 0 0,-1-1 0 0 0,0 1 0 0 0,1 0 1 0 0,-1-1-1 0 0,1 1 0 0 0,0 0 0 0 0,-1-1 0 0 0,1 0 0 0 0,-1 1 1 0 0,1-1-1 0 0,0 0 0 0 0,-1 0 0 0 0,1 0 0 0 0,0 0 1 0 0,-1 0-1 0 0,1 0 0 0 0,0-1 0 0 0,-1 1 0 0 0,1 0 0 0 0,-1-1 1 0 0,1 0-1 0 0,0 1 0 0 0,-1-1 18 0 0,25-9-19 0 0,0-1-1 0 0,-2-1 1 0 0,1-1 0 0 0,-1-1-1 0 0,-1-1 1 0 0,-1-1 0 0 0,0-2-1 0 0,16-16 20 0 0,20-47 2427 0 0,-72 161-1649 0 0,13-70-760 0 0,-1 0 0 0 0,1 0 1 0 0,1 0-1 0 0,0 0 0 0 0,0 0 1 0 0,1 0-1 0 0,0 0 0 0 0,1 0 1 0 0,0 0-1 0 0,0 0 0 0 0,1 0 1 0 0,1-1-1 0 0,0 0 0 0 0,4 10-18 0 0,-4-18-1 0 0,0 1 0 0 0,0-1 0 0 0,1 0 0 0 0,-1 0 0 0 0,0-1 0 0 0,0 1 0 0 0,1-1 0 0 0,-1 0 0 0 0,0 0 0 0 0,0 0 0 0 0,1 0-1 0 0,-1-1 1 0 0,0 0 0 0 0,0 0 0 0 0,0 0 0 0 0,0 0 0 0 0,0-1 0 0 0,0 1 0 0 0,0-1 0 0 0,0 0 0 0 0,0 0 0 0 0,-1-1 0 0 0,1 1 0 0 0,-1-1 0 0 0,0 0 0 0 0,0 0-1 0 0,0 0 1 0 0,0 0 0 0 0,0 0 0 0 0,0-2 1 0 0,9-6 56 0 0,-2-1 0 0 0,1-1-1 0 0,-2 0 1 0 0,1 0 0 0 0,-2-1-1 0 0,0 0 1 0 0,-1-1 0 0 0,0 1-1 0 0,-1-1 1 0 0,0-1 0 0 0,-2 1-1 0 0,0-1 1 0 0,0 0 0 0 0,-2 0-1 0 0,0 0 1 0 0,0-11-56 0 0,-2 26 297 0 0,-2-22 1108 0 0,5 23-729 0 0,102 161-1317 0 0,12 27-9273 0 0,-113-177 8706 0 0</inkml:trace>
  <inkml:trace contextRef="#ctx0" brushRef="#br0" timeOffset="3053.963">4110 141 1236 0 0,'-20'2'318'0'0,"0"1"-1"0"0,0 1 1 0 0,0 0 0 0 0,0 2-1 0 0,0 0 1 0 0,1 1-1 0 0,0 1 1 0 0,1 1 0 0 0,0 0-1 0 0,0 2 1 0 0,1 0-1 0 0,0 1 1 0 0,1 0 0 0 0,1 2-1 0 0,0 0 1 0 0,0 0-1 0 0,2 1 1 0 0,-1 1 0 0 0,2 0-1 0 0,1 1 1 0 0,0 1-1 0 0,-5 11-317 0 0,17-30 12 0 0,0 0 0 0 0,0 0 0 0 0,1 0-1 0 0,-1 0 1 0 0,1 1 0 0 0,-1-1 0 0 0,0 0 0 0 0,1 1-1 0 0,-1-1 1 0 0,1 1 0 0 0,0 0 0 0 0,-1-1-1 0 0,1 1 1 0 0,-1 0 0 0 0,1 0 0 0 0,-1 0-1 0 0,1 0 1 0 0,0 0 0 0 0,-1 0 0 0 0,1 1-1 0 0,-1-1 1 0 0,1 1 0 0 0,-1-1 0 0 0,1 1 0 0 0,-1-1-1 0 0,1 1 1 0 0,-1 0 0 0 0,0-1 0 0 0,1 1-1 0 0,-1 0 1 0 0,0 0 0 0 0,0 0 0 0 0,1 0-1 0 0,-1 0 1 0 0,0 1 0 0 0,0-1 0 0 0,0 0 0 0 0,0 0-1 0 0,-1 1 1 0 0,1-1 0 0 0,0 1 0 0 0,0-1-1 0 0,-1 0 1 0 0,1 1 0 0 0,-1-1 0 0 0,1 1-1 0 0,-1 0 1 0 0,0-1 0 0 0,0 1 0 0 0,1-1-1 0 0,-1 1 1 0 0,0-1 0 0 0,-1 1 0 0 0,1 0 0 0 0,0-1-1 0 0,0 1 1 0 0,-1-1 0 0 0,1 1 0 0 0,0-1-1 0 0,-1 1 1 0 0,0-1 0 0 0,1 1 0 0 0,-1-1-1 0 0,0 0 1 0 0,0 1-12 0 0,53-28-262 0 0,-2-2-1 0 0,-1-2 1 0 0,-1-3 0 0 0,43-37 262 0 0,-37 32-125 0 0,-54 38 159 0 0,0 0-24 0 0,10 86 245 0 0,-9-80-243 0 0,0 0-1 0 0,0 0 0 0 0,0-1 0 0 0,1 1 0 0 0,-1-1 0 0 0,1 1 1 0 0,1-1-1 0 0,-1 0 0 0 0,1 0 0 0 0,0 0 0 0 0,0 0 0 0 0,0 0 1 0 0,1-1-1 0 0,-1 0 0 0 0,1 1 0 0 0,0-1 0 0 0,1 0 1 0 0,-1-1-1 0 0,1 1 0 0 0,0-1 0 0 0,-1 0 0 0 0,1 0 0 0 0,1-1 1 0 0,-1 1-1 0 0,0-1 0 0 0,1 0 0 0 0,-1 0 0 0 0,1-1 0 0 0,2 1-11 0 0,10-6 9 0 0,-1-1 0 0 0,0-1 0 0 0,0 0 0 0 0,0-1 0 0 0,-1-1-1 0 0,0 0 1 0 0,0-1 0 0 0,-1-1 0 0 0,-1 0 0 0 0,1-1 0 0 0,-2-1 0 0 0,1 0-1 0 0,-2-1 1 0 0,0-1 0 0 0,0 1 0 0 0,3-7-9 0 0,-11 15 1 0 0,15-42 575 0 0,-19 46-522 0 0,-33 82 428 0 0,30-57-407 0 0,2 0 1 0 0,1 0 0 0 0,0-1 0 0 0,2 1-1 0 0,1 0 1 0 0,0-1 0 0 0,2 0-1 0 0,1 0 1 0 0,1 0 0 0 0,8 19-76 0 0,-13-40 13 0 0,0-1 0 0 0,0 0-1 0 0,0 0 1 0 0,0 0 0 0 0,0 0 0 0 0,0 0-1 0 0,1 0 1 0 0,-1-1 0 0 0,0 1 0 0 0,0-1 0 0 0,0 1-1 0 0,1-1 1 0 0,-1 0 0 0 0,0 0 0 0 0,1 0-1 0 0,-1 0 1 0 0,0 0 0 0 0,0 0 0 0 0,1-1 0 0 0,-1 1-1 0 0,0-1 1 0 0,0 0 0 0 0,0 1 0 0 0,1-1-1 0 0,-1 0 1 0 0,0 0 0 0 0,0-1 0 0 0,-1 1 0 0 0,1 0-1 0 0,0-1 1 0 0,0 1 0 0 0,0-1 0 0 0,-1 1 0 0 0,1-1-1 0 0,-1 0 1 0 0,0 0 0 0 0,1 0 0 0 0,-1 1-1 0 0,0-1 1 0 0,0-1 0 0 0,0 1 0 0 0,0 0 0 0 0,0 0-1 0 0,-1 0 1 0 0,1 0 0 0 0,-1-1 0 0 0,1 0-13 0 0,56-86-158 0 0,-51 74 114 0 0,0 1 0 0 0,1 0 0 0 0,0 0 0 0 0,2 1 0 0 0,-1 0 1 0 0,2 0-1 0 0,-1 1 0 0 0,2 0 0 0 0,0 0 0 0 0,0 2 0 0 0,1-1 1 0 0,0 1-1 0 0,1 1 0 0 0,0 0 0 0 0,0 1 0 0 0,1 1 1 0 0,0 0-1 0 0,1 0 0 0 0,-1 2 0 0 0,1 0 0 0 0,0 0 0 0 0,1 1 1 0 0,12-1 43 0 0,100 46-246 0 0,-122-37 230 0 0,1 0 2 0 0,0 1 0 0 0,0 0 0 0 0,-1 0 1 0 0,1 1-1 0 0,-1 0 0 0 0,0 0 1 0 0,-1 1-1 0 0,1-1 0 0 0,-1 1 1 0 0,-1 0-1 0 0,1 1 0 0 0,-1-1 0 0 0,-1 1 1 0 0,1 0-1 0 0,-1 0 0 0 0,-1 0 1 0 0,1 0-1 0 0,-1 0 0 0 0,-1 1 1 0 0,1 3 13 0 0,-5-8-238 0 0,1 1 0 0 0,-1-1 1 0 0,0 0-1 0 0,0 0 0 0 0,0 0 1 0 0,-1 0-1 0 0,0-1 1 0 0,1 1-1 0 0,-1-1 0 0 0,0 0 1 0 0,-1 0-1 0 0,1 0 1 0 0,0-1-1 0 0,-1 0 0 0 0,1 1 1 0 0,-1-1-1 0 0,0-1 1 0 0,0 1-1 0 0,0-1 0 0 0,0 0 1 0 0,0 0-1 0 0,0 0 0 0 0,0-1 1 0 0,0 0-1 0 0,0 0 1 0 0,-1 0 237 0 0,-18 3-1066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9:00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2144 0 0,'27'16'5822'0'0,"-4"51"-5039"0"0,-20-54-249 0 0,48 129 860 0 0,-22-64-4050 0 0,-32-82-1092 0 0,-7-14 2417 0 0,-1-4 181 0 0</inkml:trace>
  <inkml:trace contextRef="#ctx0" brushRef="#br0" timeOffset="511.508">248 278 964 0 0,'42'-121'5163'0'0,"-31"106"-4947"0"0,0 1 1 0 0,0 0 0 0 0,1 1 0 0 0,1 1 0 0 0,0 0-1 0 0,1 0 1 0 0,1 1 0 0 0,-1 1 0 0 0,1 1 0 0 0,4-1-217 0 0,-10 5 52 0 0,1 1 0 0 0,1 0 1 0 0,-1 1-1 0 0,0 1 0 0 0,1-1 0 0 0,0 2 1 0 0,-1-1-1 0 0,1 2 0 0 0,0-1 0 0 0,0 1 1 0 0,0 1-1 0 0,-1 0 0 0 0,1 1 1 0 0,0 0-1 0 0,-1 0 0 0 0,1 1 0 0 0,-1 0 1 0 0,0 1-1 0 0,0 0 0 0 0,0 1 0 0 0,-1 0 1 0 0,1 1-1 0 0,-1 0 0 0 0,-1 0 0 0 0,1 1 1 0 0,-1 0-1 0 0,0 0 0 0 0,0 1 1 0 0,-1 0-1 0 0,0 0 0 0 0,-1 1 0 0 0,0 0 1 0 0,0 0-1 0 0,-1 0 0 0 0,0 1 0 0 0,0 0 1 0 0,-1 0-1 0 0,1 6-52 0 0,-3-10-60 0 0,-1 1-1 0 0,0-1 1 0 0,-1 0 0 0 0,1 1-1 0 0,-1-1 1 0 0,-1 0 0 0 0,1 1-1 0 0,-1-1 1 0 0,0 0 0 0 0,0 0-1 0 0,-1 1 1 0 0,0-1 0 0 0,0 0-1 0 0,0 0 1 0 0,-1-1 0 0 0,0 1 0 0 0,0 0-1 0 0,0-1 1 0 0,-1 0 0 0 0,0 0-1 0 0,0 0 1 0 0,0 0 0 0 0,0 0-1 0 0,-1-1 1 0 0,0 0 0 0 0,0 0-1 0 0,0 0 1 0 0,0-1 0 0 0,-4 2 60 0 0,2-1-342 0 0,0 0 1 0 0,0-1 0 0 0,0 0 0 0 0,-1 0-1 0 0,1-1 1 0 0,-1 0 0 0 0,0 0-1 0 0,1-1 1 0 0,-1 0 0 0 0,0 0-1 0 0,0-1 1 0 0,0 0 0 0 0,1 0 0 0 0,-1-1-1 0 0,0 0 1 0 0,-4-1 341 0 0,-40-15-1127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5:03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0 388 948 0 0,'8'-2'175'0'0,"0"-1"1"0"0,0 0-1 0 0,0 0 1 0 0,0 0-1 0 0,-1-1 0 0 0,0-1 1 0 0,0 1-1 0 0,0-1 0 0 0,0 0 1 0 0,-1 0-1 0 0,0-1 0 0 0,0 0 1 0 0,0 0-1 0 0,-1-1 0 0 0,3-2-175 0 0,20-20 1231 0 0,51-37 3448 0 0,-70 59-3874 0 0,-9 8-768 0 0,-1 0-1 0 0,1-1 1 0 0,0 1-1 0 0,0 0 1 0 0,-1-1-1 0 0,1 1 1 0 0,0 0-1 0 0,0-1 1 0 0,0 1-1 0 0,0 0 1 0 0,0-1-1 0 0,0 1 1 0 0,0 0-1 0 0,0 0 1 0 0,1-1-1 0 0,-1 1 1 0 0,0 0-1 0 0,0-1 1 0 0,1 1-1 0 0,-1 0 1 0 0,0-1-1 0 0,0 1 1 0 0,1-1-1 0 0,-1 1 1 0 0,1-1-1 0 0,-1 1 1 0 0,1-1-1 0 0,-1 1 1 0 0,1-1-1 0 0,-1 1 1 0 0,1-1-1 0 0,-1 1 1 0 0,1-1-1 0 0,-1 0 1 0 0,1 1-1 0 0,0-1 1 0 0,-1 0-1 0 0,1 1 1 0 0,0-1-1 0 0,-1 0 1 0 0,1 0-1 0 0,0 0 0 0 0,-1 0 1 0 0,1 0-1 0 0,0 0 1 0 0,0 0-1 0 0,-1 0 1 0 0,1 0-1 0 0,0 0 1 0 0,-1 0-1 0 0,1 0-36 0 0,-7 364 843 0 0,45-132-358 0 0,-14-123-28 0 0,-58-118-2993 0 0,22-1 1969 0 0,1 3-62 0 0,1 0-1 0 0,0-1 1 0 0,0 0-1 0 0,1 0 1 0 0,0-1-1 0 0,1 0 1 0 0,0-1-1 0 0,0 0 0 0 0,1 0 1 0 0,0 0-1 0 0,1 0 1 0 0,0-1-1 0 0,-1-3 630 0 0,-1-13-1168 0 0</inkml:trace>
  <inkml:trace contextRef="#ctx0" brushRef="#br0" timeOffset="367.55">78 324 1240 0 0,'1'-9'305'0'0,"0"0"1"0"0,0 0-1 0 0,1 0 1 0 0,0 0-1 0 0,1 1 0 0 0,0-1 1 0 0,0 1-1 0 0,1 0 0 0 0,0 0 1 0 0,0 0-1 0 0,1 0 1 0 0,0 1-1 0 0,0 0 0 0 0,1 0 1 0 0,2-2-306 0 0,8-7 237 0 0,-1 0 0 0 0,2 2 0 0 0,0 0 1 0 0,1 1-1 0 0,0 1 0 0 0,1 0 1 0 0,1 2-1 0 0,-1 0 0 0 0,8-1-237 0 0,175-29 1155 0 0,-193 40-1107 0 0,0 0 0 0 0,0 0-1 0 0,-1 1 1 0 0,1 0 0 0 0,0 1 0 0 0,-1 0 0 0 0,1 0 0 0 0,-1 1 0 0 0,0 0-1 0 0,1 1 1 0 0,-1-1 0 0 0,-1 1 0 0 0,1 1 0 0 0,6 5-48 0 0,-9-7 23 0 0,0 1 1 0 0,0 0-1 0 0,0 0 1 0 0,-1 1-1 0 0,1-1 1 0 0,-1 1-1 0 0,0 0 1 0 0,-1 0-1 0 0,1 1 1 0 0,-1-1-1 0 0,0 1 1 0 0,-1-1-1 0 0,1 1 0 0 0,-1 0 1 0 0,0 0-1 0 0,0 0 1 0 0,-1 0-1 0 0,0 1 1 0 0,0-1-1 0 0,0 0 1 0 0,-1 0-1 0 0,0 1 1 0 0,0-1-1 0 0,-1 0 1 0 0,0 1-1 0 0,0-1 1 0 0,0 0-1 0 0,-1 0 0 0 0,0 0 1 0 0,0 0-1 0 0,0 0 1 0 0,-1 0-1 0 0,0-1 1 0 0,0 1-1 0 0,0-1 1 0 0,-1 0-1 0 0,0 0 1 0 0,0 0-1 0 0,0 0 1 0 0,-2 1-24 0 0,-24 21-26 0 0,-2-1 1 0 0,0-2-1 0 0,-2-1 1 0 0,0-2-1 0 0,-2-1 1 0 0,0-2 0 0 0,-1-1-1 0 0,-1-2 1 0 0,0-1-1 0 0,-1-2 1 0 0,0-2-1 0 0,-23 2 26 0 0,58-12-753 0 0,11-43-3102 0 0,40 5 1250 0 0,-16 19 1392 0 0</inkml:trace>
  <inkml:trace contextRef="#ctx0" brushRef="#br0" timeOffset="851.11">1548 242 1036 0 0,'0'1'90'0'0,"-1"-1"0"0"0,1 1 0 0 0,0 0 0 0 0,0-1 0 0 0,0 1 0 0 0,-1 0 0 0 0,1-1 0 0 0,0 1 0 0 0,0 0 0 0 0,0-1 0 0 0,0 1 0 0 0,0 0 0 0 0,0-1 0 0 0,0 1 0 0 0,0-1 0 0 0,1 1 0 0 0,-1 0 0 0 0,0-1 0 0 0,0 1 0 0 0,0 0 0 0 0,1-1 0 0 0,-1 1 0 0 0,0-1 0 0 0,1 1 0 0 0,-1-1 0 0 0,1 1 0 0 0,-1-1 0 0 0,0 1 0 0 0,1-1 0 0 0,-1 1 0 0 0,1-1 0 0 0,-1 1 0 0 0,1-1 0 0 0,0 0 0 0 0,-1 1 0 0 0,1-1 0 0 0,-1 0 0 0 0,1 1 0 0 0,0-1 0 0 0,-1 0 0 0 0,1 0 0 0 0,0 0 0 0 0,-1 0 0 0 0,1 0 0 0 0,-1 0 0 0 0,1 0 0 0 0,0 0 0 0 0,-1 0 0 0 0,1 0 1 0 0,0 0-1 0 0,-1 0 0 0 0,1 0 0 0 0,0 0 0 0 0,-1 0 0 0 0,1-1 0 0 0,0 1 0 0 0,-1 0 0 0 0,1 0 0 0 0,-1-1 0 0 0,1 1 0 0 0,0-1-90 0 0,-95 138 1288 0 0,-191 299 1094 0 0,278-412-3013 0 0,20-16-4396 0 0,-8-13 3786 0 0,-1-1 115 0 0</inkml:trace>
  <inkml:trace contextRef="#ctx0" brushRef="#br0" timeOffset="1175.688">1594 234 2596 0 0,'50'-62'8007'0'0,"-43"99"-6964"0"0,6 26-819 0 0,2-1 0 0 0,3-1 0 0 0,2 0 0 0 0,4-2 1 0 0,2 0-225 0 0,42 124-2071 0 0,-67-181 974 0 0,-63 19-5868 0 0,46-21 5723 0 0</inkml:trace>
  <inkml:trace contextRef="#ctx0" brushRef="#br0" timeOffset="1425.826">1317 632 1344 0 0,'0'-2'1152'0'0,"2"2"-244"0"0,3-2-88 0 0,-3 0-64 0 0,7-2-111 0 0,3-1-137 0 0,17-1 20 0 0,6-3-92 0 0,-3 1-16 0 0,7-3-80 0 0,-5 0-200 0 0,7-2-172 0 0,0 5 0 0 0,-7-5-604 0 0,3 2-636 0 0,4-2 91 0 0,-11 1-295 0 0,-5-8 16 0 0</inkml:trace>
  <inkml:trace contextRef="#ctx0" brushRef="#br0" timeOffset="1717.24">1189 116 1028 0 0,'-18'4'400'0'0,"-1"0"-1"0"0,1 2 0 0 0,0 0 1 0 0,1 1-1 0 0,0 1 1 0 0,0 1-1 0 0,1 0 0 0 0,0 1 1 0 0,0 1-1 0 0,1 0 1 0 0,1 1-1 0 0,0 1 1 0 0,-6 6-400 0 0,10-6 133 0 0,0-1 1 0 0,1 2 0 0 0,0-1 0 0 0,1 1 0 0 0,1 0 0 0 0,0 1 0 0 0,1 0 0 0 0,1 0 0 0 0,0 0 0 0 0,1 1-1 0 0,0-1 1 0 0,2 1 0 0 0,-1 0 0 0 0,2 0 0 0 0,0 0 0 0 0,1 0 0 0 0,1 0 0 0 0,1 0 0 0 0,0 0 0 0 0,1 0-1 0 0,0 0 1 0 0,1-1 0 0 0,1 0 0 0 0,1 1 0 0 0,0-2 0 0 0,1 1 0 0 0,0-1 0 0 0,1 0 0 0 0,10 12-134 0 0,8 9-256 0 0,2-2 0 0 0,1-1 0 0 0,1-2 0 0 0,2 0 0 0 0,1-2 0 0 0,2-2 1 0 0,0-1-1 0 0,31 15 256 0 0,105 25-5392 0 0,-132-64 4119 0 0</inkml:trace>
  <inkml:trace contextRef="#ctx0" brushRef="#br0" timeOffset="2055.685">2172 0 836 0 0,'29'4'3460'0'0,"7"36"-2716"0"0,-27-28-341 0 0,25 37 315 0 0,-2 1 0 0 0,-2 1 0 0 0,-2 2-1 0 0,-3 1 1 0 0,16 50-718 0 0,0 95 2078 0 0,-43-183-1971 0 0,-1 0 0 0 0,-1 0-1 0 0,-1-1 1 0 0,0 1 0 0 0,-1-1 0 0 0,-1 0 0 0 0,0-1 0 0 0,-1 0 0 0 0,-1 0 0 0 0,0 0 0 0 0,-1-1 0 0 0,0-1 0 0 0,-1 1 0 0 0,0-2 0 0 0,-1 0-1 0 0,0 0 1 0 0,-1-1 0 0 0,0 0 0 0 0,-1-1 0 0 0,0-1 0 0 0,-6 3-107 0 0,0 3 15 0 0,-83 52-344 0 0,29-37-2709 0 0,73-29 1462 0 0,0-18-1347 0 0,37-22 443 0 0,-10 17 1288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8:58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82 1660 0 0,'-1'-1'77'0'0,"1"-1"1"0"0,0 1-1 0 0,-1 0 0 0 0,1 0 1 0 0,0 0-1 0 0,-1 0 0 0 0,0-1 1 0 0,1 1-1 0 0,-1 0 0 0 0,0 0 0 0 0,1 0 1 0 0,-1 0-1 0 0,0 1 0 0 0,0-1 1 0 0,0 0-1 0 0,0 0 0 0 0,0 0 1 0 0,0 1-1 0 0,0-1 0 0 0,0 0 0 0 0,0 1 1 0 0,0-1-1 0 0,0 1 0 0 0,0-1 1 0 0,0 1-1 0 0,-1 0 0 0 0,1-1 1 0 0,0 1-1 0 0,0 0 0 0 0,0 0 0 0 0,-1 0 1 0 0,1 0-1 0 0,0 0 0 0 0,0 0 1 0 0,0 0-1 0 0,-1 0 0 0 0,1 1 1 0 0,0-1-1 0 0,0 0 0 0 0,0 1 0 0 0,-1-1 1 0 0,1 1-1 0 0,0-1 0 0 0,0 1 1 0 0,0-1-1 0 0,0 1 0 0 0,0 0 1 0 0,0 0-1 0 0,0 0 0 0 0,0-1 0 0 0,1 1 1 0 0,-1 0-1 0 0,0 0 0 0 0,0 0 1 0 0,1 0-1 0 0,-1 0 0 0 0,0 0 1 0 0,1 1-1 0 0,-1-1 0 0 0,1 0 0 0 0,0 0 1 0 0,-1 0-1 0 0,1 0 0 0 0,0 1 1 0 0,0 0-78 0 0,-12 19 207 0 0,2 1 1 0 0,0 0 0 0 0,1 0-1 0 0,2 1 1 0 0,0 0 0 0 0,1 1 0 0 0,2-1-1 0 0,0 1 1 0 0,2 0 0 0 0,0 0-1 0 0,2 0 1 0 0,0 0 0 0 0,2 2-208 0 0,2 18 240 0 0,1 0 1 0 0,3 1-1 0 0,1-2 1 0 0,2 0 0 0 0,3 0-1 0 0,7 17-240 0 0,49 218-1502 0 0,-70-275 1340 0 0,-1 0 0 0 0,1 0 0 0 0,-1 0 0 0 0,0 0 0 0 0,0-1 0 0 0,0 1 0 0 0,0 0 0 0 0,0 0 0 0 0,-1-1 0 0 0,1 1 1 0 0,-1-1-1 0 0,0 1 0 0 0,0-1 0 0 0,0 0 0 0 0,0 0 0 0 0,0 0 0 0 0,0 0 0 0 0,0 0 0 0 0,-1 0 0 0 0,1 0 0 0 0,-1-1 1 0 0,0 1-1 0 0,1-1 0 0 0,-1 0 0 0 0,0 0 0 0 0,0 0 0 0 0,1 0 0 0 0,-1 0 0 0 0,0-1 0 0 0,0 1 0 0 0,0-1 0 0 0,0 0 1 0 0,0 0-1 0 0,0 0 0 0 0,0 0 0 0 0,0 0 0 0 0,0-1 0 0 0,0 0 162 0 0,-17 1-1241 0 0</inkml:trace>
  <inkml:trace contextRef="#ctx0" brushRef="#br0" timeOffset="421.025">0 673 1216 0 0,'17'-19'311'0'0,"0"1"0"0"0,1 1 0 0 0,1 0 0 0 0,0 2-1 0 0,2 0 1 0 0,-1 1 0 0 0,2 1 0 0 0,0 1 0 0 0,0 1 0 0 0,1 1-1 0 0,0 1 1 0 0,1 1 0 0 0,0 1 0 0 0,0 1 0 0 0,1 1 0 0 0,-1 1 0 0 0,7 1-311 0 0,-23 5 83 0 0,0 1 1 0 0,0 0 0 0 0,0 0 0 0 0,-1 0 0 0 0,1 1 0 0 0,-1 0 0 0 0,0 0 0 0 0,0 1-1 0 0,-1 0 1 0 0,1 0 0 0 0,-1 1 0 0 0,0-1 0 0 0,-1 1 0 0 0,1 1 0 0 0,-1-1 0 0 0,0 1-1 0 0,-1 0 1 0 0,0 0 0 0 0,0 0 0 0 0,0 1 0 0 0,-1-1 0 0 0,0 1 0 0 0,-1 0 0 0 0,1 0-1 0 0,-1 0 1 0 0,-1 0 0 0 0,0 0 0 0 0,0 1 0 0 0,-1-1 0 0 0,0 6-84 0 0,7 15 267 0 0,-5-27-252 0 0,-1 0 0 0 0,1 1 0 0 0,0-1 0 0 0,0 0 1 0 0,1 0-1 0 0,-1 0 0 0 0,0 0 0 0 0,1-1 0 0 0,-1 1 1 0 0,1-1-1 0 0,-1 1 0 0 0,1-1 0 0 0,0 0 1 0 0,0 0-1 0 0,0 0 0 0 0,-1 0 0 0 0,1 0 0 0 0,0-1 1 0 0,0 0-1 0 0,0 1 0 0 0,0-1 0 0 0,0 0 0 0 0,0 0 1 0 0,0-1-1 0 0,0 1 0 0 0,0-1 0 0 0,0 1 1 0 0,0-1-1 0 0,0 0 0 0 0,-1 0 0 0 0,1 0 0 0 0,0 0 1 0 0,-1-1-1 0 0,1 1 0 0 0,-1-1 0 0 0,1 1 0 0 0,-1-1 1 0 0,1 0-1 0 0,1-2-15 0 0,14-6-21 0 0,0-1 1 0 0,0 0 0 0 0,-2-2-1 0 0,1 0 1 0 0,-1 0-1 0 0,-1-2 1 0 0,-1 0 0 0 0,0-1-1 0 0,-1 0 1 0 0,0-1-1 0 0,-1 0 1 0 0,-2-1-1 0 0,1 0 1 0 0,-2-1 0 0 0,-1 0-1 0 0,1-3 21 0 0,-3-8 533 0 0,-5 33 64 0 0,1 9-560 0 0,3 6-245 0 0,1-1 1 0 0,1 1-1 0 0,1-1 1 0 0,0 0-1 0 0,1 0 1 0 0,1-1-1 0 0,0-1 0 0 0,1 1 1 0 0,1-2-1 0 0,1 0 1 0 0,0 0-1 0 0,0-1 0 0 0,10 7 208 0 0,-5-3-1049 0 0,2 9-2305 0 0,-20-26 2147 0 0</inkml:trace>
  <inkml:trace contextRef="#ctx0" brushRef="#br0" timeOffset="794.917">1101 379 1696 0 0,'5'-1'68'0'0,"0"1"1"0"0,-1 0-1 0 0,1 0 0 0 0,0 0 0 0 0,0 1 0 0 0,-1-1 1 0 0,1 1-1 0 0,0 0 0 0 0,-1 1 0 0 0,1-1 0 0 0,-1 1 1 0 0,1 0-1 0 0,-1 0 0 0 0,0 0 0 0 0,0 1 1 0 0,0-1-1 0 0,0 1 0 0 0,0 0 0 0 0,-1 0 0 0 0,1 1 1 0 0,-1-1-1 0 0,0 1 0 0 0,0-1 0 0 0,0 1 0 0 0,0 1-68 0 0,2 0 83 0 0,5 5 154 0 0,-1 1 0 0 0,0 0 0 0 0,0 1 0 0 0,-1 0 0 0 0,-1 1 0 0 0,0-1 0 0 0,0 1 0 0 0,-2 0 0 0 0,1 1 0 0 0,-2 0 0 0 0,0-1 0 0 0,0 1 0 0 0,-2 1 0 0 0,1-1 0 0 0,-2 0 0 0 0,0 1 0 0 0,-1 2-237 0 0,-1-15 57 0 0,1 0 0 0 0,-1 0 1 0 0,-1 0-1 0 0,1-1 0 0 0,0 1 0 0 0,0 0 1 0 0,-1-1-1 0 0,1 1 0 0 0,0-1 1 0 0,-1 0-1 0 0,0 1 0 0 0,1-1 1 0 0,-1 0-1 0 0,0 0 0 0 0,1 0 1 0 0,-1 0-1 0 0,0 0 0 0 0,0-1 0 0 0,0 1 1 0 0,0 0-1 0 0,0-1 0 0 0,0 1 1 0 0,0-1-1 0 0,0 0 0 0 0,0 0 1 0 0,0 0-1 0 0,0 0 0 0 0,0 0 0 0 0,0 0 1 0 0,0 0-1 0 0,0-1 0 0 0,0 1 1 0 0,0-1-1 0 0,0 0 0 0 0,0 1 1 0 0,0-1-1 0 0,0 0 0 0 0,0 0 0 0 0,1 0 1 0 0,-1 0-1 0 0,0 0 0 0 0,1-1 1 0 0,-1 1-1 0 0,1-1 0 0 0,-1 1 1 0 0,1-1-1 0 0,0 1 0 0 0,-1-1 0 0 0,1 0 1 0 0,0 1-1 0 0,0-1 0 0 0,0 0 1 0 0,0 0-58 0 0,-5-5 40 0 0,1 1 0 0 0,-1-1 0 0 0,1 0 0 0 0,0-1 0 0 0,1 1 0 0 0,0-1-1 0 0,0 0 1 0 0,0 0 0 0 0,1-1 0 0 0,1 1 0 0 0,-1 0 0 0 0,1-1 0 0 0,1 0 0 0 0,-1 1 0 0 0,1-1 0 0 0,1 0 0 0 0,0 0 0 0 0,0 0 0 0 0,1 1 0 0 0,0-1 0 0 0,0 0 0 0 0,1 1 0 0 0,0-1 0 0 0,1 1 0 0 0,0-1 0 0 0,0 1 0 0 0,1 0 0 0 0,0 0 0 0 0,3-5-40 0 0,-4 9-17 0 0,0-1 1 0 0,-1 0-1 0 0,1 1 1 0 0,1 0-1 0 0,-1 0 0 0 0,1 0 1 0 0,-1 0-1 0 0,1 0 1 0 0,0 1-1 0 0,1-1 0 0 0,-1 1 1 0 0,1 1-1 0 0,-1-1 1 0 0,1 0-1 0 0,0 1 0 0 0,0 0 1 0 0,0 0-1 0 0,0 0 0 0 0,0 1 1 0 0,0 0-1 0 0,0 0 1 0 0,1 0-1 0 0,-1 1 0 0 0,0-1 1 0 0,1 1-1 0 0,-1 1 1 0 0,0-1-1 0 0,1 1 0 0 0,-1 0 1 0 0,0 0-1 0 0,0 0 1 0 0,0 1-1 0 0,1 0 0 0 0,-2 0 1 0 0,1 0-1 0 0,0 0 1 0 0,0 1-1 0 0,1 1 17 0 0,12 6-124 0 0,-1 1 0 0 0,0 1 0 0 0,-1 0 0 0 0,0 2 0 0 0,-1-1 0 0 0,0 2 0 0 0,-1 0 0 0 0,-1 1 0 0 0,7 10 124 0 0,-19-24 50 0 0,1 1-262 0 0,-1 0 0 0 0,0 0 0 0 0,1 0 0 0 0,0-1 0 0 0,-1 1 0 0 0,1 0 0 0 0,0-1 0 0 0,1 0 0 0 0,-1 1 0 0 0,0-1 0 0 0,1 0 0 0 0,-1 0 0 0 0,1 0 0 0 0,-1 0 0 0 0,1-1 0 0 0,0 1 0 0 0,0-1 0 0 0,0 0 0 0 0,0 0 0 0 0,0 0 0 0 0,0 0 0 0 0,0 0 0 0 0,0 0 0 0 0,0-1 0 0 0,0 0 0 0 0,1 1 0 0 0,-1-1 0 0 0,0 0 0 0 0,0-1 0 0 0,0 1 0 0 0,2-1 212 0 0,31-15-1208 0 0</inkml:trace>
  <inkml:trace contextRef="#ctx0" brushRef="#br0" timeOffset="1042.939">2018 326 2080 0 0,'-4'10'3849'0'0,"-8"11"-3081"0"0,-9 10 170 0 0,9-16-660 0 0,1 0 1 0 0,1 0-1 0 0,0 1 1 0 0,2 0-1 0 0,-1 1 1 0 0,2 0 0 0 0,0 0-1 0 0,1 1 1 0 0,1 0-1 0 0,1 0 1 0 0,0 0 0 0 0,0 15-279 0 0,4-29-53 0 0,-1-1 0 0 0,2 0 0 0 0,-1 0 0 0 0,0 1 0 0 0,1-1 0 0 0,-1 0 0 0 0,1 0-1 0 0,0 1 1 0 0,0-1 0 0 0,0 0 0 0 0,1 0 0 0 0,-1 0 0 0 0,1 0 0 0 0,-1 0 0 0 0,1-1 0 0 0,0 1 0 0 0,0-1 0 0 0,0 1 0 0 0,1-1 0 0 0,-1 1 0 0 0,1-1 0 0 0,-1 0 0 0 0,1 0 0 0 0,0 0 0 0 0,-1-1 0 0 0,1 1 0 0 0,0-1 0 0 0,0 1 0 0 0,0-1 0 0 0,1 0 0 0 0,-1 0 0 0 0,0 0 0 0 0,0-1 0 0 0,0 1 0 0 0,1-1 0 0 0,-1 0 0 0 0,0 0 0 0 0,1 0 0 0 0,-1 0 0 0 0,2-1 53 0 0,93-56-5319 0 0,-83 32 4261 0 0</inkml:trace>
  <inkml:trace contextRef="#ctx0" brushRef="#br0" timeOffset="1352.733">2113 1 1908 0 0,'12'16'331'0'0,"0"1"0"0"0,-1 1-1 0 0,0 0 1 0 0,-1 0 0 0 0,-2 1-1 0 0,0 0 1 0 0,0 1 0 0 0,-2 0-1 0 0,-1 0 1 0 0,0 0 0 0 0,-1 1 0 0 0,0 12-331 0 0,-4-27 147 0 0,2-4-58 0 0,-1 1 0 0 0,0 0 0 0 0,-1 0 0 0 0,1 0 0 0 0,0 0 1 0 0,-1 0-1 0 0,0 0 0 0 0,0 0 0 0 0,0 0 0 0 0,0 0 0 0 0,0 0 0 0 0,0 0 0 0 0,-1-1 0 0 0,1 1 0 0 0,-1 0 0 0 0,0 0 0 0 0,0 0 0 0 0,0 0 0 0 0,0-1 0 0 0,-1 1 0 0 0,1 0 0 0 0,-1-1 0 0 0,1 1 0 0 0,-1-1 0 0 0,0 0 0 0 0,0 1 0 0 0,0-1 0 0 0,0 0 0 0 0,-1 0 0 0 0,-1 1-89 0 0,-31-50 1201 0 0,33 40-1170 0 0,-1-1 1 0 0,1 0-1 0 0,1 1 1 0 0,0-1-1 0 0,0 0 1 0 0,0 0-1 0 0,1 0 1 0 0,0 0-1 0 0,0 0 1 0 0,1 0-1 0 0,0 0 1 0 0,0 1-1 0 0,1-1 0 0 0,0 0 1 0 0,1 1-1 0 0,0-1 1 0 0,0 1-1 0 0,0 0 1 0 0,1 0-1 0 0,0 0 1 0 0,0 0-1 0 0,1 0 1 0 0,0 1-1 0 0,0 0 1 0 0,0 0-1 0 0,1 1 1 0 0,0-1-1 0 0,0 1 1 0 0,0 1-1 0 0,1-1 1 0 0,0 1-1 0 0,0 0 1 0 0,0 0-1 0 0,0 1 1 0 0,0 0-1 0 0,1 0 1 0 0,-1 1-1 0 0,2 0-31 0 0,0 5 10 0 0,0 0-1 0 0,0 1 1 0 0,0 0-1 0 0,-1 1 1 0 0,0 0-1 0 0,0 0 0 0 0,0 1 1 0 0,0 0-1 0 0,-1 0 1 0 0,0 0-1 0 0,0 1 1 0 0,-1 0-1 0 0,0 1 0 0 0,0 0 1 0 0,-1-1-1 0 0,0 2 1 0 0,0-1-1 0 0,-1 1 1 0 0,0-1-1 0 0,-1 1 1 0 0,3 7-10 0 0,5 5-15 0 0,46 100-1525 0 0,-31-38-3237 0 0,-20-67 2228 0 0,-5-10 1419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8:57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53 2724 0 0,'0'0'86'0'0,"0"1"0"0"0,0-1 0 0 0,1 0 0 0 0,-1 1 0 0 0,0-1-1 0 0,0 1 1 0 0,1-1 0 0 0,-1 0 0 0 0,1 1 0 0 0,-1-1 0 0 0,0 0 0 0 0,1 0 0 0 0,-1 1-1 0 0,1-1 1 0 0,-1 0 0 0 0,0 0 0 0 0,1 0 0 0 0,-1 1 0 0 0,1-1 0 0 0,-1 0-1 0 0,1 0 1 0 0,-1 0 0 0 0,1 0 0 0 0,-1 0 0 0 0,1 0 0 0 0,-1 0 0 0 0,1 0 0 0 0,-1 0-1 0 0,1 0 1 0 0,-1 0 0 0 0,1 0 0 0 0,-1 0 0 0 0,0-1 0 0 0,1 1 0 0 0,-1 0-1 0 0,1 0 1 0 0,-1 0 0 0 0,1-1 0 0 0,-1 1 0 0 0,0 0 0 0 0,1-1 0 0 0,-1 1 0 0 0,1 0-1 0 0,-1-1 1 0 0,0 1 0 0 0,0 0 0 0 0,1-1 0 0 0,-1 1 0 0 0,0-1 0 0 0,1 1-1 0 0,-1 0 1 0 0,0-1 0 0 0,0 1 0 0 0,0-1 0 0 0,0 1 0 0 0,0-1 0 0 0,1 1 0 0 0,-1-1-1 0 0,0 1 1 0 0,0-1 0 0 0,0 1 0 0 0,0-1 0 0 0,0 1 0 0 0,0-1 0 0 0,0 1-1 0 0,-1 0 1 0 0,1-1-86 0 0,15 45 133 0 0,-10-29 166 0 0,92 260 424 0 0,-71-117-2270 0 0,-26-153 1309 0 0,-1-1 0 0 0,0 1 0 0 0,1-1 0 0 0,-1 1 0 0 0,-1-1 0 0 0,1 1-1 0 0,-1-1 1 0 0,0 0 0 0 0,0 1 0 0 0,0-1 0 0 0,0 0 0 0 0,-1 0 0 0 0,0 0-1 0 0,1-1 1 0 0,-1 1 0 0 0,-1-1 0 0 0,1 0 0 0 0,0 1 0 0 0,-1-2 0 0 0,0 1-1 0 0,0 0 1 0 0,-2 1 238 0 0,-18 8-1306 0 0</inkml:trace>
  <inkml:trace contextRef="#ctx0" brushRef="#br0" timeOffset="822.892">1 360 1756 0 0,'8'-6'3997'0'0,"21"-3"-3795"0"0,-17 6 265 0 0,772-238 596 0 0,-737 213 57 0 0,-47 27-956 0 0,0 1-27 0 0,0 0 14 0 0,-47-9 617 0 0,43 14-760 0 0,0 1 1 0 0,0 0 0 0 0,0 0-1 0 0,1 0 1 0 0,0 0-1 0 0,0 0 1 0 0,1 1-1 0 0,-1-1 1 0 0,1 1-1 0 0,1 0 1 0 0,-1-1-1 0 0,1 1 1 0 0,1 0-1 0 0,-1 0 1 0 0,1 0 0 0 0,0 0-1 0 0,1 0 1 0 0,-1 0-1 0 0,3 5-8 0 0,-3 4-3 0 0,52 281 363 0 0,-36-268-132 0 0,86-257-836 0 0,-101 227 598 0 0,-1 0 1 0 0,0-1-1 0 0,0 1 1 0 0,1 0-1 0 0,-1 0 1 0 0,1 0 0 0 0,-1-1-1 0 0,1 1 1 0 0,-1 0-1 0 0,1 0 1 0 0,0 0-1 0 0,-1 0 1 0 0,1 0 0 0 0,0 0-1 0 0,0 0 1 0 0,0 0-1 0 0,0 0 1 0 0,0 1-1 0 0,0-1 1 0 0,0 0 0 0 0,0 1-1 0 0,0-1 1 0 0,0 0-1 0 0,0 1 1 0 0,0-1-1 0 0,0 1 1 0 0,1 0 0 0 0,-1-1-1 0 0,0 1 1 0 0,0 0-1 0 0,1 0 1 0 0,-1 0 0 0 0,0 0-1 0 0,0 0 1 0 0,1 0-1 0 0,-1 0 1 0 0,0 0-1 0 0,0 0 1 0 0,1 1 0 0 0,-1-1-1 0 0,0 0 1 0 0,0 1-1 0 0,0-1 1 0 0,0 1-1 0 0,1-1 1 0 0,-1 1 0 0 0,0 0-1 0 0,0 0 1 0 0,0-1-1 0 0,0 1 1 0 0,0 0-1 0 0,-1 0 1 0 0,1 0 0 0 0,0 0-1 0 0,0 0 1 0 0,0 0-1 0 0,-1 0 1 0 0,1 1 9 0 0,28 37-7 0 0,-26-33 3 0 0,0 0-1 0 0,0 0 1 0 0,1 0-1 0 0,0-1 0 0 0,0 1 1 0 0,0-1-1 0 0,0 0 0 0 0,1 0 1 0 0,0 0-1 0 0,0-1 0 0 0,0 0 1 0 0,1 0-1 0 0,-1 0 1 0 0,1-1-1 0 0,0 0 0 0 0,0 0 1 0 0,0 0-1 0 0,0-1 0 0 0,1 1 1 0 0,-1-2-1 0 0,1 1 1 0 0,-1-1-1 0 0,1 0 0 0 0,-1 0 1 0 0,1-1-1 0 0,0 1 0 0 0,0-2 1 0 0,0 1 4 0 0,11-4-18 0 0,1-1 0 0 0,-1 0 1 0 0,0-1-1 0 0,0-1 0 0 0,-1-1 0 0 0,0 0 0 0 0,0-2 1 0 0,-1 0-1 0 0,0 0 0 0 0,-1-2 0 0 0,0 0 1 0 0,-1 0-1 0 0,0-2 0 0 0,-1 1 0 0 0,0-2 1 0 0,-1 0-1 0 0,6-10 18 0 0,-18 24 18 0 0,0 0 1 0 0,1 0-1 0 0,-1 0 1 0 0,0 0-1 0 0,0 0 1 0 0,0 0 0 0 0,0 0-1 0 0,0 0 1 0 0,0 0-1 0 0,0 0 1 0 0,0 0-1 0 0,-1 0 1 0 0,1 0-1 0 0,0 0 1 0 0,0 0-1 0 0,-1 0 1 0 0,1 0-1 0 0,-1 0 1 0 0,1 0-1 0 0,-1 0 1 0 0,1 0-1 0 0,-1 1 1 0 0,0-1-1 0 0,1 0 1 0 0,-1 0-1 0 0,0 1 1 0 0,0-1 0 0 0,1 0-1 0 0,-1 1 1 0 0,0-1-1 0 0,0 1 1 0 0,0-1-1 0 0,0 1 1 0 0,0-1-1 0 0,0 1 1 0 0,0 0-1 0 0,1 0 1 0 0,-1-1-1 0 0,0 1 1 0 0,0 0-1 0 0,0 0 1 0 0,0 0-1 0 0,0 0 1 0 0,-1 0-1 0 0,1 0 1 0 0,0 0 0 0 0,0 0-1 0 0,0 0 1 0 0,1 1-1 0 0,-1-1 1 0 0,0 0-1 0 0,0 1 1 0 0,0-1-1 0 0,0 1 1 0 0,0-1-1 0 0,0 1 1 0 0,0-1-1 0 0,0 1 1 0 0,1 0-1 0 0,-1-1 1 0 0,0 1-1 0 0,1 0 1 0 0,-1-1-1 0 0,0 1 1 0 0,1 0 0 0 0,-1 0-1 0 0,1 0 1 0 0,-1 0-1 0 0,1 0 1 0 0,-1 0-19 0 0,-4 2 4 0 0,0 1 0 0 0,1 0 1 0 0,-1 1-1 0 0,1-1 0 0 0,0 1 1 0 0,0 0-1 0 0,0 0 0 0 0,1 0 1 0 0,0 1-1 0 0,0-1 0 0 0,0 1 1 0 0,0 0-1 0 0,1-1 0 0 0,0 1 1 0 0,1 0-1 0 0,-1 1 0 0 0,1-1 1 0 0,0 0-1 0 0,0 0 0 0 0,1 0 1 0 0,0 1-1 0 0,0-1 0 0 0,1 0 1 0 0,-1 0-1 0 0,1 1 0 0 0,1-1 0 0 0,-1 0 1 0 0,1 0-1 0 0,0 0 0 0 0,0 0 1 0 0,1-1-1 0 0,2 5-4 0 0,54 60-4338 0 0,-51-67 1790 0 0,-9-3 1360 0 0</inkml:trace>
  <inkml:trace contextRef="#ctx0" brushRef="#br0" timeOffset="1070.007">1246 44 2596 0 0,'-4'-9'1396'0'0,"1"1"-336"0"0,0 2-139 0 0,1 2-221 0 0,1-1-160 0 0,-1 2-176 0 0,2 0-244 0 0,-1 0-164 0 0,1 2-60 0 0,1-1 16 0 0,2 2-252 0 0,2 2-140 0 0,0 1-128 0 0,9 6-517 0 0,4 4 69 0 0,-2 5 52 0 0</inkml:trace>
  <inkml:trace contextRef="#ctx0" brushRef="#br0" timeOffset="1255.778">1460 432 2584 0 0,'9'-31'4260'0'0,"43"-38"-2749"0"0,-43 59-1440 0 0,0 1 0 0 0,0 0 0 0 0,1 1-1 0 0,0 1 1 0 0,1-1 0 0 0,-1 1-1 0 0,1 1 1 0 0,1 0 0 0 0,-1 1 0 0 0,1 0-1 0 0,0 0 1 0 0,0 1 0 0 0,0 1-1 0 0,1 0 1 0 0,-1 1 0 0 0,1 0 0 0 0,0 1-1 0 0,-1 1 1 0 0,1 0 0 0 0,0 0-1 0 0,0 1 1 0 0,-1 1 0 0 0,1 0 0 0 0,-1 1-1 0 0,1 0 1 0 0,-1 1 0 0 0,0 0-1 0 0,0 1 1 0 0,-1 0 0 0 0,0 1 0 0 0,0 1-1 0 0,9 6-70 0 0,-16-10 4 0 0,0 1-1 0 0,-1 0 1 0 0,0-1-1 0 0,0 2 1 0 0,0-1-1 0 0,0 0 1 0 0,0 0-1 0 0,-1 1 1 0 0,0-1-1 0 0,0 1 1 0 0,0 0 0 0 0,-1 0-1 0 0,0 0 1 0 0,1 0-1 0 0,-2 0 1 0 0,1 0-1 0 0,-1 0 1 0 0,1 0-1 0 0,-1 0 1 0 0,-1 0-1 0 0,1 0 1 0 0,-1 0-1 0 0,0 0 1 0 0,0 0-1 0 0,0 0 1 0 0,-1 0-1 0 0,1-1 1 0 0,-1 1-1 0 0,0 0 1 0 0,-1-1-1 0 0,1 1 1 0 0,-1-1-1 0 0,0 0 1 0 0,0 0-1 0 0,0 0 1 0 0,-4 3-4 0 0,-1 2-329 0 0,0 0 0 0 0,0-1 0 0 0,-1 0 0 0 0,0 0-1 0 0,-1-1 1 0 0,0 0 0 0 0,0-1 0 0 0,0 0 0 0 0,0-1 0 0 0,-1 0 0 0 0,0 0 0 0 0,0-1 0 0 0,-1-1 0 0 0,1 0 0 0 0,-5 1 329 0 0,-26-7-2503 0 0,-2-16 1317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8:53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79 255 1416 0 0,'0'0'530'0'0,"-3"-21"1778"0"0,-13-12 1027 0 0,14 221-2737 0 0,15 14-131 0 0,51 219-1587 0 0,-64-419-79 0 0,-22-6-2329 0 0,11-13 2445 0 0</inkml:trace>
  <inkml:trace contextRef="#ctx0" brushRef="#br0" timeOffset="480.385">1 215 1280 0 0,'0'-1'63'0'0,"0"-1"-1"0"0,0 1 1 0 0,0 0 0 0 0,0 0-1 0 0,0-1 1 0 0,0 1 0 0 0,1 0-1 0 0,-1 0 1 0 0,0-1 0 0 0,1 1-1 0 0,-1 0 1 0 0,1 0 0 0 0,-1 0-1 0 0,1 0 1 0 0,0 0 0 0 0,-1 0-1 0 0,1 0 1 0 0,0 0-1 0 0,0 0 1 0 0,0 0 0 0 0,0 0-1 0 0,0 0 1 0 0,0 1 0 0 0,0-1-1 0 0,0 0 1 0 0,0 1 0 0 0,0-1-1 0 0,0 0 1 0 0,0 1 0 0 0,1 0-1 0 0,-1-1 1 0 0,0 1 0 0 0,0 0-1 0 0,0-1 1 0 0,1 1 0 0 0,-1 0-1 0 0,0 0 1 0 0,0 0-1 0 0,1 0 1 0 0,-1 0 0 0 0,0 0-1 0 0,0 1 1 0 0,1-1 0 0 0,-1 0-1 0 0,0 1 1 0 0,0-1 0 0 0,0 1-1 0 0,1-1 1 0 0,-1 1 0 0 0,0-1-1 0 0,0 1 1 0 0,0 0 0 0 0,0 0-1 0 0,0-1 1 0 0,0 1 0 0 0,0 0-1 0 0,-1 0 1 0 0,1 0-1 0 0,0 0 1 0 0,0 1-63 0 0,57 57 649 0 0,-18 5-260 0 0,-3 1 1 0 0,-4 3-1 0 0,-2 0 1 0 0,17 59-390 0 0,-13-45 894 0 0,-34-81-709 0 0,0-6-19 0 0,71-365 558 0 0,-57 322-694 0 0,1 1-1 0 0,2 0 1 0 0,3 2 0 0 0,1 0-1 0 0,2 2 1 0 0,11-13-30 0 0,-34 54-1 0 0,0 1-1 0 0,0-1 1 0 0,0 1-1 0 0,0-1 1 0 0,0 1 0 0 0,0-1-1 0 0,0 1 1 0 0,1 0 0 0 0,-1-1-1 0 0,1 1 1 0 0,-1 0 0 0 0,1 0-1 0 0,-1 0 1 0 0,1 0 0 0 0,-1 0-1 0 0,1 1 1 0 0,0-1-1 0 0,0 0 1 0 0,-1 1 0 0 0,1-1-1 0 0,0 1 1 0 0,0 0 0 0 0,0-1-1 0 0,-1 1 1 0 0,1 0 0 0 0,0 0-1 0 0,0 0 1 0 0,0 0 0 0 0,0 1-1 0 0,-1-1 1 0 0,1 1 0 0 0,0-1-1 0 0,0 1 1 0 0,0-1-1 0 0,-1 1 1 0 0,1 0 0 0 0,0 0-1 0 0,-1 0 1 0 0,1 0 0 0 0,-1 0-1 0 0,1 0 1 0 0,-1 0 0 0 0,0 0-1 0 0,1 1 1 0 0,-1-1 0 0 0,0 0-1 0 0,0 1 1 0 0,0-1-1 0 0,0 1 1 0 0,0 0 0 0 0,0-1-1 0 0,0 1 1 0 0,-1 0 0 0 0,1-1-1 0 0,0 1 1 0 0,-1 0 0 0 0,0 0-1 0 0,1 0 1 0 0,-1-1 0 0 0,0 1-1 0 0,0 0 1 0 0,0 0 0 0 0,0 1 1 0 0,31 276-82 0 0,-28-192 40 0 0,1 7-225 0 0,5 85-196 0 0,12-65-5097 0 0,-20-110 4426 0 0</inkml:trace>
  <inkml:trace contextRef="#ctx0" brushRef="#br0" timeOffset="762.143">1103 402 1148 0 0,'-33'39'2744'0'0,"10"-6"-1990"0"0,9-17-544 0 0,1 0 1 0 0,1 1-1 0 0,1 1 1 0 0,0 0-1 0 0,1 1 1 0 0,1 0-1 0 0,1 0 1 0 0,0 1-1 0 0,2 0 0 0 0,0 0 1 0 0,1 0-1 0 0,0 13-210 0 0,5-30 22 0 0,0 1 0 0 0,1 0 0 0 0,-1 0 0 0 0,1-1 1 0 0,0 1-1 0 0,0 0 0 0 0,0-1 0 0 0,0 1 0 0 0,1-1 0 0 0,0 0 0 0 0,-1 1 0 0 0,1-1 0 0 0,0 0 0 0 0,1 0 0 0 0,-1 0 0 0 0,0 0 0 0 0,1 0 0 0 0,0-1 0 0 0,0 1 0 0 0,0-1 0 0 0,0 0 0 0 0,0 0 0 0 0,0 0 0 0 0,0 0 0 0 0,1 0 0 0 0,-1-1 0 0 0,1 1 0 0 0,-1-1 0 0 0,1 0 0 0 0,-1 0 0 0 0,1-1 0 0 0,0 1 1 0 0,-1-1-1 0 0,1 1 0 0 0,0-1 0 0 0,0 0 0 0 0,0-1 0 0 0,0 1-22 0 0,146-30 311 0 0,-139 26-348 0 0,0-1-1 0 0,1-1 1 0 0,-2 0-1 0 0,1 0 1 0 0,-1-1-1 0 0,0 0 1 0 0,0-1-1 0 0,-1 0 1 0 0,0-1-1 0 0,0 0 1 0 0,-1 0-1 0 0,0-1 1 0 0,-1 0-1 0 0,0 0 1 0 0,-1-1-1 0 0,0 0 1 0 0,0 0-1 0 0,-1 0 1 0 0,-1-1-1 0 0,0 0 1 0 0,0 1-1 0 0,-1-2 38 0 0,-5 7-96 0 0,0 0 0 0 0,0 0 1 0 0,0 0-1 0 0,-1 0 0 0 0,0 1 0 0 0,0 0 0 0 0,0-1 0 0 0,-1 1 0 0 0,0 0 0 0 0,0 0 0 0 0,0 1 0 0 0,-1-1 0 0 0,1 1 0 0 0,-1 0 0 0 0,0 0 0 0 0,0 1 0 0 0,0-1 1 0 0,-1 1-1 0 0,1 0 0 0 0,-1 1 0 0 0,0-1 0 0 0,0 1 0 0 0,0 0 0 0 0,0 1 0 0 0,0-1 0 0 0,0 1 0 0 0,0 0 0 0 0,-1 1 0 0 0,1 0 0 0 0,0 0 0 0 0,-1 0 0 0 0,1 1 1 0 0,0-1-1 0 0,-6 3 96 0 0,-13-6-766 0 0,-14 0-394 0 0</inkml:trace>
  <inkml:trace contextRef="#ctx0" brushRef="#br0" timeOffset="1196.665">1329 519 1932 0 0,'7'-4'3239'0'0,"41"40"-2577"0"0,-30-18-423 0 0,-1 1-1 0 0,-1 0 0 0 0,-1 1 1 0 0,0 1-1 0 0,-2 0 1 0 0,0 1-1 0 0,-1 0 0 0 0,-2 1 1 0 0,0 0-1 0 0,-1 1 0 0 0,-1 2-238 0 0,-8-25 374 0 0,-13 14 1343 0 0,-12-59-1203 0 0,20 28-551 0 0,2-1 0 0 0,0 0 0 0 0,1 1 1 0 0,1-1-1 0 0,0 0 0 0 0,2 0 0 0 0,0 0 1 0 0,0 0-1 0 0,2 0 0 0 0,0 1 1 0 0,1-1-1 0 0,4-12 37 0 0,72-107-4388 0 0,-61 112 1059 0 0,-19 22 2235 0 0</inkml:trace>
  <inkml:trace contextRef="#ctx0" brushRef="#br0" timeOffset="1537.68">1899 575 1292 0 0,'13'-2'207'0'0,"1"0"-1"0"0,0-1 1 0 0,-1-1-1 0 0,0 0 1 0 0,0-1-1 0 0,0-1 1 0 0,0 1-1 0 0,-1-2 1 0 0,0 0-1 0 0,0 0 1 0 0,-1-1-1 0 0,1-1 1 0 0,-2 0-1 0 0,0 0 1 0 0,4-6-207 0 0,-13 14 17 0 0,0 0 0 0 0,-1 0 1 0 0,1 0-1 0 0,-1 0 0 0 0,1 0 1 0 0,-1-1-1 0 0,1 1 0 0 0,-1 0 0 0 0,0 0 1 0 0,0-1-1 0 0,1 1 0 0 0,-1 0 1 0 0,0-1-1 0 0,0 1 0 0 0,0 0 0 0 0,0 0 1 0 0,-1-1-1 0 0,1 1 0 0 0,0 0 1 0 0,-1 0-1 0 0,1-1 0 0 0,0 1 1 0 0,-1 0-1 0 0,1 0 0 0 0,-1 0 0 0 0,0-1 1 0 0,1 1-1 0 0,-1 0 0 0 0,0 0 1 0 0,0 0-1 0 0,0 0 0 0 0,0 1 0 0 0,0-1 1 0 0,0 0-1 0 0,0 0 0 0 0,0 0 1 0 0,0 1-1 0 0,0-1 0 0 0,0 0 1 0 0,0 1-1 0 0,0-1 0 0 0,-1 1 0 0 0,1 0 1 0 0,0-1-1 0 0,0 1 0 0 0,-1 0 1 0 0,1 0-1 0 0,0 0 0 0 0,-1 0 1 0 0,1 0-1 0 0,0 0 0 0 0,0 0 0 0 0,-2 0-17 0 0,-74-7 623 0 0,68 7-566 0 0,0 0-1 0 0,0 0 1 0 0,1 0-1 0 0,-1 1 1 0 0,0 0-1 0 0,1 1 1 0 0,-1 0 0 0 0,1 1-1 0 0,0-1 1 0 0,-1 2-1 0 0,1-1 1 0 0,1 1-1 0 0,-1 0 1 0 0,0 1-1 0 0,1-1 1 0 0,-6 7-57 0 0,12-8 19 0 0,0 1-1 0 0,0 0 1 0 0,1 0-1 0 0,-1 0 1 0 0,1 0 0 0 0,0 0-1 0 0,0 0 1 0 0,1 0 0 0 0,-1-1-1 0 0,1 1 1 0 0,0 0-1 0 0,0 0 1 0 0,0 0 0 0 0,0-1-1 0 0,1 1 1 0 0,-1 0-1 0 0,1-1 1 0 0,0 0 0 0 0,0 1-1 0 0,0-1 1 0 0,1 0 0 0 0,-1 0-1 0 0,1 0 1 0 0,0 0-1 0 0,0-1 1 0 0,0 1 0 0 0,0-1-1 0 0,0 0 1 0 0,0 1-1 0 0,1-1 1 0 0,-1-1 0 0 0,1 1-1 0 0,-1 0 1 0 0,1-1 0 0 0,0 0-1 0 0,0 0 1 0 0,-1 0-1 0 0,1 0 1 0 0,4-1-19 0 0,140 34-769 0 0,-37-36-2742 0 0,-38-8 2299 0 0</inkml:trace>
  <inkml:trace contextRef="#ctx0" brushRef="#br0" timeOffset="2345.189">2755 386 1672 0 0,'10'-8'3503'0'0,"-10"8"-3484"0"0,0-1-1 0 0,1 1 1 0 0,-1 0-1 0 0,0-1 1 0 0,1 1 0 0 0,-1 0-1 0 0,0-1 1 0 0,0 1-1 0 0,0-1 1 0 0,1 1 0 0 0,-1-1-1 0 0,0 1 1 0 0,0 0-1 0 0,0-1 1 0 0,0 1 0 0 0,0-1-1 0 0,0 1 1 0 0,0-1-1 0 0,0 1 1 0 0,0-1 0 0 0,0 1-1 0 0,0-1 1 0 0,0 1-1 0 0,0-1 1 0 0,0 1 0 0 0,0 0-1 0 0,0-1 1 0 0,0 1-1 0 0,-1-1 1 0 0,1 1 0 0 0,0-1-1 0 0,0 1 1 0 0,0 0-1 0 0,-1-1 1 0 0,1 1 0 0 0,0 0-1 0 0,-1-1 1 0 0,1 1-1 0 0,0 0 1 0 0,-1-1 0 0 0,1 1-1 0 0,-1 0 1 0 0,1 0-1 0 0,0-1 1 0 0,-1 1 0 0 0,1 0-1 0 0,-1 0 1 0 0,1 0-1 0 0,0 0 1 0 0,-1-1 0 0 0,1 1-1 0 0,-1 0 1 0 0,1 0 0 0 0,-1 0-1 0 0,1 0 1 0 0,-1 0-1 0 0,1 0 1 0 0,-1 0 0 0 0,1 0-1 0 0,-1 0 1 0 0,1 1-1 0 0,0-1 1 0 0,-1 0 0 0 0,1 0-1 0 0,-1 0 1 0 0,1 0-1 0 0,-1 1 1 0 0,1-1-19 0 0,-29 7 140 0 0,2 2 0 0 0,-1 0 0 0 0,1 2 0 0 0,1 1 1 0 0,0 1-1 0 0,1 2 0 0 0,0 0 0 0 0,1 2 0 0 0,1 0 0 0 0,0 1 0 0 0,2 2 0 0 0,-11 12-140 0 0,-18 73 365 0 0,52-101-351 0 0,-1 0 1 0 0,1-1-1 0 0,-1 1 1 0 0,1-1-1 0 0,0 0 0 0 0,1 1 1 0 0,-1-1-1 0 0,0 0 0 0 0,1 0 1 0 0,0 0-1 0 0,0-1 1 0 0,0 1-1 0 0,0-1 0 0 0,0 1 1 0 0,0-1-1 0 0,1 0 0 0 0,-1 0 1 0 0,1 0-1 0 0,-1-1 1 0 0,1 1-1 0 0,0-1 0 0 0,-1 0 1 0 0,1 0-1 0 0,0 0 0 0 0,0-1 1 0 0,0 1-1 0 0,0-1 1 0 0,0 0-1 0 0,0 0 0 0 0,0-1 1 0 0,0 1-1 0 0,-1-1 0 0 0,1 1 1 0 0,1-2-15 0 0,17 0-82 0 0,-1-1 0 0 0,1 0 0 0 0,-1-2 0 0 0,0-1 0 0 0,0-1 0 0 0,-1 0 0 0 0,0-2 0 0 0,0 0 0 0 0,-1-1 0 0 0,0-1 0 0 0,-1-1 0 0 0,0 0 0 0 0,-1-2 0 0 0,7-6 82 0 0,-5-9-1131 0 0,-19 28 790 0 0,0 1 65 0 0,-2-3 96 0 0,-32-23-1125 0 0,30 23 975 0 0</inkml:trace>
  <inkml:trace contextRef="#ctx0" brushRef="#br0" timeOffset="2937.894">2758 483 2584 0 0,'80'-120'3611'0'0,"-51"173"-2208"0"0,-23-29-1262 0 0,-1 0-39 0 0,2 0-1 0 0,0 0 0 0 0,1 0 0 0 0,2-1 1 0 0,0 0-1 0 0,2-1 0 0 0,0-1 0 0 0,9 11-101 0 0,-17-30 59 0 0,0-1-1 0 0,1 0 1 0 0,-1 0-1 0 0,0-1 1 0 0,1 1-1 0 0,-1-1 1 0 0,1 0-1 0 0,-1-1 1 0 0,1 1-1 0 0,-1-1 1 0 0,1 1-1 0 0,-1-1 1 0 0,0 0-1 0 0,0-1 1 0 0,1 1-1 0 0,-1-1 1 0 0,0 0-1 0 0,0 0 1 0 0,0 0-1 0 0,-1-1 1 0 0,1 1-1 0 0,-1-1 1 0 0,1 0-1 0 0,-1 0 0 0 0,0 0 1 0 0,0 0-1 0 0,0-1 1 0 0,0 1-1 0 0,-1-1 1 0 0,1 0-1 0 0,-1 0 1 0 0,0 0-1 0 0,0 0 1 0 0,0 0-1 0 0,0-2-58 0 0,70-169 738 0 0,-71 175-736 0 0,-1 0-1 0 0,0 1 0 0 0,0-1 1 0 0,1 0-1 0 0,-1 0 0 0 0,0 1 1 0 0,1-1-1 0 0,-1 0 1 0 0,0 0-1 0 0,1 0 0 0 0,-1 0 1 0 0,0 1-1 0 0,1-1 0 0 0,-1 0 1 0 0,0 0-1 0 0,1 0 0 0 0,-1 0 1 0 0,0 0-1 0 0,1 0 0 0 0,-1 0 1 0 0,0 0-1 0 0,1 0 0 0 0,-1 0 1 0 0,1 0-1 0 0,-1 0 1 0 0,0 0-1 0 0,1 0 0 0 0,-1-1 1 0 0,0 1-1 0 0,1 0 0 0 0,-1 0 1 0 0,0 0-1 0 0,0 0 0 0 0,1-1 1 0 0,-1 1-1 0 0,0 0 0 0 0,1 0 1 0 0,-1-1-1 0 0,0 1-1 0 0,12 33-41 0 0,0-25 23 0 0,1-1 1 0 0,-1 1 0 0 0,1-2-1 0 0,0 0 1 0 0,0-1 0 0 0,1 0-1 0 0,0 0 1 0 0,0-2-1 0 0,0 0 1 0 0,0 0 0 0 0,0-2-1 0 0,1 0 1 0 0,-1 0 0 0 0,0-1-1 0 0,1-1 1 0 0,-1 0 0 0 0,0-1-1 0 0,1-1 1 0 0,-1 0-1 0 0,-1-1 1 0 0,1 0 0 0 0,0-1-1 0 0,4-3 18 0 0,-14 7-37 0 0,1 0 0 0 0,-1 0 0 0 0,1-1 0 0 0,-1 0 0 0 0,1 1 0 0 0,-1-2 0 0 0,0 1 0 0 0,0 0 0 0 0,0-1 0 0 0,0 0 0 0 0,0 0 0 0 0,0 0-1 0 0,-1 0 1 0 0,0 0 0 0 0,1-1 0 0 0,-1 0 0 0 0,-1 1 0 0 0,1-1 0 0 0,0 0 0 0 0,-1 0 0 0 0,0-1 0 0 0,0 1 0 0 0,0 0 0 0 0,-1-1 0 0 0,1 0 0 0 0,-1 1 0 0 0,0-4 37 0 0,-4 4-20 0 0,0 0 1 0 0,-1 0-1 0 0,1 1 0 0 0,-1-1 1 0 0,0 1-1 0 0,0 0 1 0 0,-1 0-1 0 0,1 0 1 0 0,-1 1-1 0 0,1 0 1 0 0,-1 0-1 0 0,0 0 1 0 0,0 0-1 0 0,0 1 1 0 0,0-1-1 0 0,0 1 1 0 0,0 1-1 0 0,0-1 1 0 0,0 1-1 0 0,0 0 1 0 0,-4 0 19 0 0,3-2-8 0 0,1 1 1 0 0,-1 0-1 0 0,0 0 1 0 0,0 0 0 0 0,0 1-1 0 0,0 0 1 0 0,1 0-1 0 0,-1 0 1 0 0,0 1 0 0 0,0 0-1 0 0,0 0 1 0 0,1 0-1 0 0,-1 1 1 0 0,0 0 0 0 0,1 0-1 0 0,0 0 1 0 0,-1 1-1 0 0,1 0 1 0 0,0 0-1 0 0,0 0 1 0 0,0 1 0 0 0,1-1-1 0 0,-1 1 1 0 0,1 0-1 0 0,0 0 1 0 0,0 1 0 0 0,1-1-1 0 0,-1 1 1 0 0,1 0-1 0 0,0 0 1 0 0,0 0 0 0 0,0 1-1 0 0,1-1 1 0 0,0 0-1 0 0,0 1 1 0 0,0 0 0 0 0,1-1-1 0 0,0 1 1 0 0,0 2 7 0 0,2-3-65 0 0,1 1 0 0 0,1-1 1 0 0,-1 0-1 0 0,1 0 0 0 0,0 0 0 0 0,0 0 1 0 0,0-1-1 0 0,1 1 0 0 0,0-1 0 0 0,0 0 1 0 0,0 0-1 0 0,0 0 0 0 0,0 0 0 0 0,1-1 1 0 0,0 0-1 0 0,0 0 0 0 0,0 0 0 0 0,0-1 1 0 0,0 1-1 0 0,0-1 0 0 0,1 0 0 0 0,-1-1 1 0 0,1 1-1 0 0,-1-1 0 0 0,1 0 0 0 0,-1-1 1 0 0,1 1-1 0 0,5-1 65 0 0,7-2-345 0 0,-1 0 1 0 0,1-1-1 0 0,-1-1 1 0 0,0-1-1 0 0,-1-1 1 0 0,1 0-1 0 0,-1-1 0 0 0,0 0 1 0 0,0-1-1 0 0,6-6 345 0 0,1 1-564 0 0</inkml:trace>
  <inkml:trace contextRef="#ctx0" brushRef="#br0" timeOffset="3187.155">3727 407 3432 0 0,'-6'-63'3749'0'0,"40"67"-3169"0"0,-7 12-394 0 0,0 1 0 0 0,-2 1 1 0 0,0 1-1 0 0,-2 1 0 0 0,0 2 1 0 0,-1 0-1 0 0,9 12-186 0 0,-31-33 47 0 0,0 0 0 0 0,0 0 0 0 0,0 0 0 0 0,0 0 0 0 0,1 0 0 0 0,-1 0 0 0 0,-1 0 0 0 0,1 0-1 0 0,0 0 1 0 0,0 0 0 0 0,0 0 0 0 0,0 0 0 0 0,-1 0 0 0 0,1 0 0 0 0,0-1 0 0 0,-1 1 0 0 0,1 0 0 0 0,-1 0 0 0 0,1 0 0 0 0,-1 0 0 0 0,1-1 0 0 0,-1 1 0 0 0,0 0 0 0 0,1-1 0 0 0,-1 1 0 0 0,0 0 0 0 0,1-1 0 0 0,-1 1 0 0 0,0-1 0 0 0,0 1 0 0 0,0-1 0 0 0,0 1-1 0 0,1-1 1 0 0,-1 0 0 0 0,0 1 0 0 0,0-1 0 0 0,0 0 0 0 0,0 0 0 0 0,0 1 0 0 0,0-1 0 0 0,0 0 0 0 0,0 0 0 0 0,0 0 0 0 0,0 0 0 0 0,0-1 0 0 0,0 1 0 0 0,0 0 0 0 0,0 0 0 0 0,1 0 0 0 0,-1-1 0 0 0,0 1 0 0 0,0-1 0 0 0,0 1 0 0 0,0 0 0 0 0,0-1 0 0 0,1 0 0 0 0,-1 1-1 0 0,0-1 1 0 0,0 1 0 0 0,1-1 0 0 0,-1 0 0 0 0,0 1 0 0 0,1-1 0 0 0,-1 0 0 0 0,1 0 0 0 0,-1 0 0 0 0,1 0-47 0 0,-4-1-13 0 0,1 0-1 0 0,0-1 1 0 0,0 0 0 0 0,0 0 0 0 0,0 0-1 0 0,0 0 1 0 0,0 0 0 0 0,1 0-1 0 0,-1-1 1 0 0,1 1 0 0 0,0-1-1 0 0,0 0 1 0 0,1 1 0 0 0,-1-1-1 0 0,1 0 1 0 0,0 0 0 0 0,0 0-1 0 0,0 0 1 0 0,0-1 0 0 0,1 1-1 0 0,-1 0 1 0 0,1 0 0 0 0,0 0-1 0 0,1 0 1 0 0,-1 0 0 0 0,1-1-1 0 0,-1 1 1 0 0,1 0 0 0 0,1 0-1 0 0,-1 0 1 0 0,0 0 0 0 0,1 1 0 0 0,0-1-1 0 0,0 0 1 0 0,0 1 0 0 0,0-1-1 0 0,1 1 1 0 0,-1-1 0 0 0,1 1-1 0 0,2-2 14 0 0,124-120-4493 0 0,-34 57 698 0 0,-66 50 2713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9:1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1696 0 0,'15'-5'2561'0'0,"9"16"1503"0"0,37 419-1979 0 0,-26-218-857 0 0,-12-234-690 0 0,-9 5-550 0 0,1 0 0 0 0,1 1 1 0 0,0 1-1 0 0,1 0 0 0 0,1 1 0 0 0,0 1 1 0 0,0 1-1 0 0,15-7 12 0 0,-26 16-11 0 0,0-1 1 0 0,0 1-1 0 0,0 1 1 0 0,1-1-1 0 0,-1 1 1 0 0,1 0-1 0 0,-1 1 0 0 0,1 0 1 0 0,0 0-1 0 0,-1 0 1 0 0,1 1-1 0 0,0 1 1 0 0,0-1-1 0 0,0 1 0 0 0,-1 0 1 0 0,1 1-1 0 0,-1 0 1 0 0,1 0-1 0 0,-1 1 1 0 0,0 0-1 0 0,0 0 0 0 0,0 0 1 0 0,0 1-1 0 0,0 0 1 0 0,5 5 10 0 0,-8-6 2 0 0,1 0 1 0 0,-1 0 0 0 0,0 0-1 0 0,-1 1 1 0 0,1 0 0 0 0,-1-1-1 0 0,1 1 1 0 0,-1 1-1 0 0,0-1 1 0 0,0 0 0 0 0,-1 1-1 0 0,0-1 1 0 0,1 1 0 0 0,-1 0-1 0 0,-1 0 1 0 0,1 0 0 0 0,-1 0-1 0 0,0 0 1 0 0,0 0-1 0 0,0 3-2 0 0,-3-3 36 0 0,-1 1 0 0 0,0-1 1 0 0,0 1-1 0 0,0-1 0 0 0,-1 0 0 0 0,0 0 0 0 0,0-1 0 0 0,0 1 0 0 0,0-1 0 0 0,-1 0 0 0 0,1 0 0 0 0,-1 0 0 0 0,0-1 0 0 0,0 1 0 0 0,-1-1 0 0 0,1 0 0 0 0,-1-1 0 0 0,1 1 0 0 0,-1-1 0 0 0,-4 1-36 0 0,-17 6 103 0 0,0-1 0 0 0,-1-1 0 0 0,0-2 0 0 0,0 0 0 0 0,0-2 0 0 0,0-1 0 0 0,-1-1 0 0 0,0-2-103 0 0,25 2 0 0 0,-1-1-1 0 0,1 0 1 0 0,-1 0 0 0 0,1 0-1 0 0,-1 0 1 0 0,1-1-1 0 0,0 0 1 0 0,-1 0 0 0 0,1 0-1 0 0,0 0 1 0 0,-1-1 0 0 0,1 1-1 0 0,0-1 1 0 0,0 0-1 0 0,0-1 1 0 0,1 1 0 0 0,-1-1-1 0 0,0 1 1 0 0,1-1-1 0 0,0 0 1 0 0,0 0 0 0 0,0-1-1 0 0,0 1 1 0 0,0-1-1 0 0,0 1 1 0 0,1-1 0 0 0,0 0-1 0 0,0 0 1 0 0,0-1 0 0 0,6-3-34 0 0,0 1 0 0 0,1-1 0 0 0,0 1 0 0 0,0 0 0 0 0,1 0 0 0 0,0 0 0 0 0,1 1 0 0 0,-1 0 0 0 0,1 0 0 0 0,0 1 0 0 0,0 0 0 0 0,1 0 0 0 0,0 0 0 0 0,0 1 0 0 0,0 1 0 0 0,0-1 0 0 0,0 1 0 0 0,6-1 34 0 0,-4-1-58 0 0,440-173-1688 0 0,-443 175 1790 0 0,1 0 1 0 0,-1 0-1 0 0,1-1 1 0 0,-1 0-1 0 0,0 0 0 0 0,-1-1 1 0 0,1 0-1 0 0,-1 0 1 0 0,0-1-1 0 0,0 0 1 0 0,-1 0-1 0 0,1 0 1 0 0,-1 0-1 0 0,-1-1 1 0 0,1 0-1 0 0,-1 0 1 0 0,0 0-1 0 0,-1-1 1 0 0,0 1-1 0 0,0-2-44 0 0,-6 5 43 0 0,0 1-1 0 0,-1 0 0 0 0,0 0 1 0 0,0 0-1 0 0,0 1 1 0 0,0-1-1 0 0,0 1 1 0 0,-1 0-1 0 0,1 0 0 0 0,0 1 1 0 0,-1-1-1 0 0,0 1 1 0 0,1 0-1 0 0,-1 0 1 0 0,0 1-1 0 0,1-1 1 0 0,-1 1-1 0 0,0 0 0 0 0,0 0 1 0 0,1 1-1 0 0,-1-1 1 0 0,0 1-1 0 0,0 0-42 0 0,-1 0 73 0 0,0-2-59 0 0,1 1 0 0 0,-1 0 0 0 0,1 0 1 0 0,0 0-1 0 0,-1 1 0 0 0,1 0 0 0 0,0 0 0 0 0,-1 1 0 0 0,1-1 1 0 0,0 1-1 0 0,0 0 0 0 0,0 0 0 0 0,0 1 0 0 0,1 0 0 0 0,-1 0 1 0 0,0 0-1 0 0,1 0 0 0 0,0 0 0 0 0,0 1 0 0 0,0 0 1 0 0,0 0-1 0 0,1 0 0 0 0,0 0 0 0 0,0 1 0 0 0,0-1 0 0 0,0 1 1 0 0,-1 3-15 0 0,10 1-175 0 0,0 1 0 0 0,0-1 0 0 0,1 0 0 0 0,0-1 0 0 0,1 0 0 0 0,-1 0 0 0 0,2-1 0 0 0,-1 1 0 0 0,1-2 1 0 0,0 1-1 0 0,1-1 0 0 0,-1-1 0 0 0,1 0 0 0 0,0 0 0 0 0,1-1 0 0 0,-1 0 0 0 0,1-1 0 0 0,6 1 175 0 0,208 61-7006 0 0,-175-56 5852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9:1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66 1060 0 0,'1'-1'104'0'0,"0"0"1"0"0,0 0-1 0 0,0-1 1 0 0,0 1-1 0 0,0 0 0 0 0,0 0 1 0 0,0 0-1 0 0,0-1 1 0 0,0 1-1 0 0,0 0 0 0 0,-1-1 1 0 0,1 1-1 0 0,-1-1 0 0 0,1 1 1 0 0,-1-1-1 0 0,1 1 1 0 0,-1-1-1 0 0,0 1 0 0 0,0-1 1 0 0,0 0-1 0 0,0 1 1 0 0,0-1-1 0 0,0 1 0 0 0,0-1 1 0 0,0 1-1 0 0,-1-1 0 0 0,1 1 1 0 0,-1-1-1 0 0,1 1 1 0 0,-1-1-1 0 0,1 1 0 0 0,-1-1 1 0 0,0 1-1 0 0,0 0 0 0 0,0 0 1 0 0,0-1-1 0 0,0 1 1 0 0,0 0-1 0 0,0 0 0 0 0,0 0 1 0 0,0 0-1 0 0,0 0 1 0 0,-1 0-1 0 0,1 0 0 0 0,0 0 1 0 0,-1 1-1 0 0,1-1 0 0 0,0 0 1 0 0,-1 1-1 0 0,1-1 1 0 0,-1 1-1 0 0,1 0 0 0 0,-1-1 1 0 0,0 1-1 0 0,1 0 0 0 0,-1 0 1 0 0,1 0-1 0 0,-1 0 1 0 0,1 0-1 0 0,-1 0 0 0 0,0 1-104 0 0,-93 9 1526 0 0,81-6-1402 0 0,1 0 0 0 0,-1 1 0 0 0,1 1-1 0 0,0 0 1 0 0,0 0 0 0 0,0 1-1 0 0,1 1 1 0 0,0 0 0 0 0,1 1 0 0 0,0 0-1 0 0,0 1 1 0 0,1 0 0 0 0,0 1-1 0 0,0 0 1 0 0,2 0 0 0 0,-1 1 0 0 0,1 0-1 0 0,1 0 1 0 0,0 1 0 0 0,1 0 0 0 0,1 1-1 0 0,0-1 1 0 0,0 1 0 0 0,1 0-1 0 0,1 0 1 0 0,1 0 0 0 0,-1 12-124 0 0,3-18-3 0 0,1 0 0 0 0,0 0 0 0 0,1-1-1 0 0,0 1 1 0 0,0 0 0 0 0,1-1 0 0 0,0 0 0 0 0,0 1 0 0 0,1-1 0 0 0,0 0 0 0 0,0-1 0 0 0,1 1 0 0 0,-1-1 0 0 0,1 0-1 0 0,1 0 1 0 0,-1 0 0 0 0,1-1 0 0 0,0 0 0 0 0,0 0 0 0 0,1 0 0 0 0,0-1 0 0 0,-1 0 0 0 0,1 0 0 0 0,1-1 0 0 0,-1 0 0 0 0,0 0 3 0 0,202 47-4917 0 0,-76-75 921 0 0,-96 12 2799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9:16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378 501 1520 0 0,'-115'22'4820'0'0,"-44"57"-2241"0"0,152-77-2474 0 0,0 2 0 0 0,0-1 0 0 0,1 1-1 0 0,0 0 1 0 0,0 1 0 0 0,0-1-1 0 0,0 1 1 0 0,0 0 0 0 0,1 0-1 0 0,0 1 1 0 0,0 0 0 0 0,1 0-1 0 0,0 0 1 0 0,0 0 0 0 0,0 1-1 0 0,1 0 1 0 0,0-1 0 0 0,0 1-1 0 0,0 0 1 0 0,1 1 0 0 0,0-1-105 0 0,43 25 334 0 0,-20-30-425 0 0,0-1-1 0 0,-1-1 0 0 0,1-1 1 0 0,-1-1-1 0 0,1-1 0 0 0,-1 0 1 0 0,0-2-1 0 0,0 0 0 0 0,0-1 1 0 0,-1-1-1 0 0,0-1 0 0 0,5-3 92 0 0,-12 8-139 0 0,-1-1 0 0 0,1 0-1 0 0,-1 0 1 0 0,0-2 0 0 0,0 1-1 0 0,0-1 1 0 0,-1-1 0 0 0,0 0-1 0 0,0 0 1 0 0,-1-1-1 0 0,0 0 1 0 0,0-1 0 0 0,-1 0-1 0 0,0 0 1 0 0,0-1 0 0 0,0-2 139 0 0,-8 7-11 0 0,-1 0 0 0 0,1 0 0 0 0,-1-1 0 0 0,-1 1 0 0 0,1 0 0 0 0,-1 0 0 0 0,0 0 0 0 0,0 0 0 0 0,0 1 0 0 0,0-1 0 0 0,-1 0 0 0 0,0 1 0 0 0,0 0 0 0 0,0 0 0 0 0,-1 0 0 0 0,1 0 0 0 0,-1 0 0 0 0,0 1 0 0 0,0-1 0 0 0,0 1 0 0 0,-1 0 0 0 0,1 0 0 0 0,-1 1 0 0 0,0-1 1 0 0,1 1-1 0 0,-1 0 0 0 0,0 0 0 0 0,0 1 0 0 0,0 0 0 0 0,-1 0 0 0 0,-2-1 11 0 0,-37-7 481 0 0,-1 1 1 0 0,0 3-1 0 0,0 1 1 0 0,-1 3-1 0 0,-25 3-481 0 0,21-2 545 0 0,412-57-910 0 0,-211 26-4 0 0,-139 29 353 0 0,9 0-2 0 0,0 0-1 0 0,0-1 0 0 0,-1-1 0 0 0,0-1 0 0 0,0-1 0 0 0,0-1 0 0 0,0 0 0 0 0,-1-1 0 0 0,0-1 0 0 0,-1-1 0 0 0,0 0 1 0 0,-1-2-1 0 0,0 0 0 0 0,0 0 0 0 0,-1-2 0 0 0,1-1 19 0 0,-13 9 115 0 0,-1 0-1 0 0,1-1 1 0 0,-1 1 0 0 0,0 0 0 0 0,0-1-1 0 0,-1 1 1 0 0,0-1 0 0 0,0 0 0 0 0,-1 1-1 0 0,1-1 1 0 0,-2 0 0 0 0,1 1 0 0 0,-1-1-1 0 0,0 0 1 0 0,0 1 0 0 0,0-1 0 0 0,-1 1-1 0 0,0-1 1 0 0,-1 1 0 0 0,1 0 0 0 0,-1 0-1 0 0,-1 0 1 0 0,1 0 0 0 0,-1 1 0 0 0,0-1-1 0 0,0 1 1 0 0,0 0 0 0 0,-1 0 0 0 0,0 1-1 0 0,0-1 1 0 0,0 1 0 0 0,0 0-1 0 0,-1 0 1 0 0,1 1 0 0 0,-1-1 0 0 0,0 1-1 0 0,0 1 1 0 0,-1-1 0 0 0,-1 0-115 0 0,3 5 65 0 0,-1 0 1 0 0,1 1-1 0 0,0-1 0 0 0,1 1 0 0 0,-1 0 1 0 0,0 1-1 0 0,1-1 0 0 0,0 1 1 0 0,0-1-1 0 0,0 1 0 0 0,0 1 0 0 0,1-1 1 0 0,-1 0-1 0 0,1 1 0 0 0,0 0 1 0 0,0 0-1 0 0,1 0 0 0 0,-1 0 1 0 0,1 0-1 0 0,1 0 0 0 0,-1 1 0 0 0,1-1 1 0 0,-1 0-1 0 0,1 1 0 0 0,1-1 1 0 0,-1 1-1 0 0,1 0 0 0 0,0-1 0 0 0,1 3-65 0 0,-2 101 445 0 0,134 617-806 0 0,-51-316-5495 0 0,-81-404 5450 0 0,0 0 0 0 0,1 0-1 0 0,0 0 1 0 0,0-1 0 0 0,0 1 0 0 0,1-1 0 0 0,-1 1-1 0 0,1-1 1 0 0,1 0 0 0 0,-1 0 0 0 0,1 0 0 0 0,0 0 0 0 0,0-1-1 0 0,0 0 1 0 0,1 0 0 0 0,-1 0 0 0 0,1 0 0 0 0,5 3 406 0 0,-8-7-1084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9:16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630 296 1532 0 0,'4'-4'119'0'0,"0"0"0"0"0,0 0-1 0 0,-1-1 1 0 0,0 1 0 0 0,0-1 0 0 0,0 0-1 0 0,0 0 1 0 0,-1 0 0 0 0,0 0 0 0 0,0 0-1 0 0,0 0 1 0 0,-1-1 0 0 0,0 1 0 0 0,0 0-1 0 0,0-1 1 0 0,0 1 0 0 0,-1-1 0 0 0,0 0-1 0 0,0 1 1 0 0,-1-1 0 0 0,1 1 0 0 0,-1-1-1 0 0,-1 1 1 0 0,1 0 0 0 0,-1-1 0 0 0,1 1-1 0 0,-2 0 1 0 0,1 0 0 0 0,0 0 0 0 0,-1 0-1 0 0,0 0 1 0 0,0 1 0 0 0,-3-3-119 0 0,-1-3 187 0 0,0 0-1 0 0,-1 0 1 0 0,-1 1 0 0 0,1 0 0 0 0,-2 0 0 0 0,1 1 0 0 0,-1 1 0 0 0,0-1-1 0 0,-1 2 1 0 0,1-1 0 0 0,-1 2 0 0 0,-1-1 0 0 0,1 1 0 0 0,-11-2-187 0 0,2 4 121 0 0,0 1 0 0 0,0 2 0 0 0,0 0 0 0 0,0 0 1 0 0,-1 2-1 0 0,1 1 0 0 0,0 0 0 0 0,1 2 0 0 0,-1 0 0 0 0,1 1 1 0 0,0 1-1 0 0,0 1 0 0 0,1 0 0 0 0,0 2 0 0 0,1 0 0 0 0,0 1 0 0 0,0 0 1 0 0,1 2-1 0 0,1 0 0 0 0,0 0 0 0 0,0 1 0 0 0,-3 7-121 0 0,13-18 18 0 0,0 1-1 0 0,1-1 0 0 0,-1 1 0 0 0,1 0 1 0 0,0 0-1 0 0,1 1 0 0 0,-1-1 0 0 0,1 1 1 0 0,-1-1-1 0 0,1 1 0 0 0,1 0 0 0 0,-1 0 1 0 0,1 1-1 0 0,0-1 0 0 0,0 0 1 0 0,0 1-1 0 0,1-1 0 0 0,0 1 0 0 0,0 0 1 0 0,0-1-1 0 0,1 1 0 0 0,-1 0 0 0 0,2 0 1 0 0,-1-1-1 0 0,1 1 0 0 0,-1 0 0 0 0,1-1 1 0 0,1 1-1 0 0,-1-1 0 0 0,1 1 1 0 0,0-1-1 0 0,1 1 0 0 0,-1-1 0 0 0,1 0 1 0 0,0 0-1 0 0,0-1 0 0 0,0 1 0 0 0,1 0 1 0 0,0-1-1 0 0,0 0 0 0 0,0 0 0 0 0,0 0 1 0 0,1-1-1 0 0,-1 1 0 0 0,1-1 0 0 0,0 0 1 0 0,5 2-18 0 0,9-2-8 0 0,0-1 1 0 0,1-2 0 0 0,-1 0-1 0 0,0 0 1 0 0,1-2-1 0 0,-1-1 1 0 0,0 0 0 0 0,0-1-1 0 0,-1-1 1 0 0,1-1 0 0 0,-1-1-1 0 0,0 0 1 0 0,-1-1-1 0 0,0-1 1 0 0,0-1 0 0 0,7-5 7 0 0,220-130-8 0 0,-187 194 114 0 0,93 113-2417 0 0,32-36-3852 0 0,-153-111 4873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9:14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2268 0 0,'2'-27'4036'0'0,"2"34"-816"0"0,4 40-2933 0 0,1 0 1 0 0,3-1-1 0 0,1 0 1 0 0,3-1-1 0 0,1-1 1 0 0,19 33-288 0 0,-31-64-57 0 0,22 74-3126 0 0,-28-86 3062 0 0,1 0 1 0 0,0 0 0 0 0,0 0-1 0 0,-1 0 1 0 0,1 0 0 0 0,0 0-1 0 0,-1 0 1 0 0,1 0 0 0 0,-1 0-1 0 0,1 0 1 0 0,-1 0 0 0 0,0-1-1 0 0,1 1 1 0 0,-1 0-1 0 0,0 0 1 0 0,1-1 0 0 0,-1 1-1 0 0,0 0 1 0 0,0-1 0 0 0,0 1-1 0 0,0-1 1 0 0,0 1 0 0 0,0-1-1 0 0,0 1 1 0 0,0-1 0 0 0,0 0-1 0 0,0 1 1 0 0,0-1 0 0 0,0 0-1 0 0,0 0 1 0 0,0 0-1 0 0,0 0 1 0 0,0 0 0 0 0,0 0-1 0 0,0 0 1 0 0,0 0 0 0 0,0 0-1 0 0,0 0 1 0 0,0-1 0 0 0,0 1-1 0 0,0 0 1 0 0,0-1 0 0 0,-1 1 120 0 0,-15-8-1150 0 0</inkml:trace>
  <inkml:trace contextRef="#ctx0" brushRef="#br0" timeOffset="249.952">73 5 1268 0 0,'9'-1'191'0'0,"1"-1"0"0"0,-1 1 0 0 0,1 1 0 0 0,0-1 0 0 0,-1 2-1 0 0,1-1 1 0 0,-1 1 0 0 0,1 1 0 0 0,-1 0 0 0 0,1 0 0 0 0,-1 1 0 0 0,0 0 0 0 0,0 0 0 0 0,0 1-1 0 0,0 1 1 0 0,-1-1 0 0 0,0 1 0 0 0,0 1 0 0 0,0-1 0 0 0,0 2 0 0 0,-1-1 0 0 0,0 1-1 0 0,-1 0 1 0 0,1 0 0 0 0,2 5-191 0 0,1 2 288 0 0,0 0 0 0 0,-1 1-1 0 0,0 0 1 0 0,-1 1 0 0 0,-1 0 0 0 0,-1 0-1 0 0,0 0 1 0 0,-1 1 0 0 0,-1 0 0 0 0,0 0-1 0 0,-2 0 1 0 0,0 1 0 0 0,0 16-288 0 0,-6-12 77 0 0,-2 0 1 0 0,0 0-1 0 0,-2-1 0 0 0,0 0 1 0 0,-1 0-1 0 0,-1-1 1 0 0,-2 0-1 0 0,1-1 0 0 0,-2 0 1 0 0,-1-1-1 0 0,0 0 0 0 0,-1-2 1 0 0,-1 1-1 0 0,0-2 1 0 0,-1 0-1 0 0,-1-1 0 0 0,-6 4-77 0 0,24-19-80 0 0,0 0 0 0 0,0 1 0 0 0,0-1-1 0 0,-1 0 1 0 0,1 1 0 0 0,0-1-1 0 0,0 0 1 0 0,0 1 0 0 0,0-1 0 0 0,-1 0-1 0 0,1 1 1 0 0,0-1 0 0 0,-1 1-1 0 0,1-1 1 0 0,0 1 0 0 0,-1-1 0 0 0,1 1-1 0 0,-1-1 1 0 0,1 1 0 0 0,-1-1-1 0 0,1 1 1 0 0,-1-1 0 0 0,1 1 0 0 0,-1 0-1 0 0,1-1 1 0 0,-1 1 0 0 0,0 0-1 0 0,1-1 1 0 0,-1 1 0 0 0,1 0 0 0 0,-1 0-1 0 0,0 0 1 0 0,1 0 0 0 0,-1-1-1 0 0,0 1 1 0 0,1 0 0 0 0,-1 0 0 0 0,0 0-1 0 0,1 0 1 0 0,-1 1 0 0 0,0-1 0 0 0,1 0-1 0 0,-1 0 1 0 0,0 0 0 0 0,1 0-1 0 0,-1 1 1 0 0,1-1 0 0 0,-1 0 0 0 0,0 1-1 0 0,1-1 1 0 0,-1 0 0 0 0,1 1-1 0 0,-1-1 1 0 0,1 1 0 0 0,-1-1 0 0 0,1 1-1 0 0,-1-1 1 0 0,1 1 0 0 0,0-1-1 0 0,-1 1 1 0 0,1-1 0 0 0,0 1 0 0 0,-1-1-1 0 0,1 2 81 0 0,19-54-3495 0 0,-4 24 2300 0 0</inkml:trace>
  <inkml:trace contextRef="#ctx0" brushRef="#br0" timeOffset="512.342">582 121 1792 0 0,'14'9'5140'0'0,"-6"76"-2994"0"0,-8-85-2128 0 0,61 292 2323 0 0,-56-274-2406 0 0,7 94-570 0 0,-52-59-3223 0 0,-6-53-4 0 0,4-11 2725 0 0</inkml:trace>
  <inkml:trace contextRef="#ctx0" brushRef="#br0" timeOffset="778.779">494 136 1036 0 0,'130'-80'5763'0'0,"-108"70"-5320"0"0,1 1 0 0 0,0 1-1 0 0,0 1 1 0 0,1 1 0 0 0,0 2-1 0 0,0 0 1 0 0,0 1 0 0 0,14 0-443 0 0,-32 3-97 0 0,-1 1 0 0 0,1-1 0 0 0,-1 1 0 0 0,0 0 0 0 0,1 0 0 0 0,-1 0 0 0 0,0 1 0 0 0,0 0 0 0 0,0 0 0 0 0,0 0 0 0 0,0 1 0 0 0,0-1 0 0 0,-1 1 0 0 0,1 0 0 0 0,-1 1 0 0 0,0-1 0 0 0,0 1 0 0 0,0 0 0 0 0,0 0 0 0 0,-1 0 0 0 0,2 3 97 0 0,-3 20-3910 0 0,-24 5 2674 0 0,21-31 1053 0 0,-18 18-968 0 0</inkml:trace>
  <inkml:trace contextRef="#ctx0" brushRef="#br0" timeOffset="935.342">702 322 1224 0 0,'6'-1'1248'0'0,"16"1"-144"0"0,6-6-160 0 0,5 0-124 0 0,4 0-27 0 0,1-2-121 0 0,-4 2-96 0 0,1 2-16 0 0,2-5-232 0 0,0 7-232 0 0,6 1-8 0 0,-1-2-1052 0 0,4-2-436 0 0,-3 4 63 0 0,4-1 61 0 0,-3 1-64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9:12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1 471 1568 0 0,'39'-6'3697'0'0,"51"79"-2783"0"0,-68-47-710 0 0,0 0-1 0 0,-2 2 0 0 0,-1 0 1 0 0,-1 2-1 0 0,-2 0 1 0 0,-1 0-1 0 0,-1 2 1 0 0,-2-1-1 0 0,-1 2 0 0 0,-1 0 1 0 0,1 12-204 0 0,-10-42 45 0 0,0 0 0 0 0,0 1 1 0 0,-1-1-1 0 0,1 0 0 0 0,-1 1 1 0 0,0-1-1 0 0,0 1 0 0 0,0-1 1 0 0,0 0-1 0 0,0 1 0 0 0,-1-1 1 0 0,1 0-1 0 0,-1 1 0 0 0,0-1 1 0 0,0 0-1 0 0,0 0 0 0 0,-1 1 0 0 0,1-1 1 0 0,-1 0-1 0 0,0 0 0 0 0,0-1 1 0 0,0 1-1 0 0,0 0 0 0 0,0-1 1 0 0,0 1-1 0 0,-1-1 0 0 0,1 0 1 0 0,-1 1-1 0 0,0-1 0 0 0,1 0 1 0 0,-1-1-46 0 0,-44-43 456 0 0,42 30-479 0 0,0 0 0 0 0,1 0 0 0 0,1-1 0 0 0,0 1-1 0 0,1-1 1 0 0,0 0 0 0 0,0 0 0 0 0,2 1 0 0 0,-1-1-1 0 0,2 0 1 0 0,0 0 0 0 0,0 0 0 0 0,2-5 23 0 0,1-3-59 0 0,1 1 0 0 0,0-1 0 0 0,2 1 0 0 0,0 0 1 0 0,1 0-1 0 0,1 1 0 0 0,1 0 0 0 0,1 0 0 0 0,1 1 0 0 0,0 1 0 0 0,1 0 0 0 0,1 1 1 0 0,5-5 58 0 0,-17 19-20 0 0,1 1 1 0 0,0-1-1 0 0,1 0 1 0 0,-1 1 0 0 0,0 0-1 0 0,0 0 1 0 0,1 0 0 0 0,-1 0-1 0 0,1 0 1 0 0,-1 0 0 0 0,0 1-1 0 0,1 0 1 0 0,-1 0 0 0 0,1 0-1 0 0,-1 0 1 0 0,1 0 0 0 0,-1 1-1 0 0,1 0 1 0 0,-1-1 0 0 0,1 1-1 0 0,-1 1 1 0 0,0-1 0 0 0,0 0-1 0 0,0 1 1 0 0,1-1-1 0 0,-1 1 1 0 0,-1 0 0 0 0,1 0-1 0 0,0 0 1 0 0,0 1 0 0 0,-1-1-1 0 0,1 1 1 0 0,-1-1 0 0 0,1 2 19 0 0,69 101-171 0 0,0 95 1111 0 0,-72-200-866 0 0,-1 0 1 0 0,0-1-1 0 0,1 1 1 0 0,-1 0 0 0 0,0 0-1 0 0,0 0 1 0 0,1 0-1 0 0,-1 0 1 0 0,0 0-1 0 0,1 0 1 0 0,-1 0-1 0 0,0 0 1 0 0,0 0-1 0 0,1 0 1 0 0,-1 1-1 0 0,0-1 1 0 0,1 0 0 0 0,-1 0-1 0 0,0 1 1 0 0,1-1-1 0 0,-1 1 1 0 0,0-1-1 0 0,1 0 1 0 0,-1 1-1 0 0,1-1 1 0 0,-1 1-1 0 0,1-1 1 0 0,-1 1-1 0 0,0 0-74 0 0,-2-25-109 0 0,0-1-1 0 0,2 0 0 0 0,1 0 0 0 0,0 0 1 0 0,2 1-1 0 0,1-1 0 0 0,1 1 1 0 0,1-1-1 0 0,2 1 0 0 0,0 1 0 0 0,1-1 1 0 0,1 1-1 0 0,2 1 0 0 0,9-17 110 0 0,11 19-692 0 0,-30 20 494 0 0,19 18-83 0 0,63 130-96 0 0,-70-123 218 0 0,-9-11 84 0 0,1-1 0 0 0,1 1 0 0 0,0-1 0 0 0,1 0 0 0 0,0 0 0 0 0,1-1 0 0 0,1 0 0 0 0,0 0 0 0 0,0-1 0 0 0,1 0 0 0 0,0-1 0 0 0,1 0 0 0 0,0 0 0 0 0,1-1 0 0 0,0-1-1 0 0,0 0 1 0 0,1-1 0 0 0,0 0 0 0 0,13 4 75 0 0,-4-14-3331 0 0,-3-13 2079 0 0</inkml:trace>
  <inkml:trace contextRef="#ctx0" brushRef="#br0" timeOffset="637.723">1102 527 2292 0 0,'-13'-62'6477'0'0,"-6"82"-5890"0"0,10-1-500 0 0,1 0 1 0 0,1 0-1 0 0,1 1 1 0 0,0-1-1 0 0,1 1 1 0 0,2 1-1 0 0,0-1 1 0 0,1 1-1 0 0,1-1 1 0 0,1 19-88 0 0,1-37 9 0 0,0 1 0 0 0,1-1 0 0 0,-1 1 0 0 0,1-1-1 0 0,-1 0 1 0 0,1 1 0 0 0,0-1 0 0 0,0 0 0 0 0,0 0 0 0 0,0 0 0 0 0,0 0 0 0 0,0-1 0 0 0,1 1 0 0 0,-1 0 0 0 0,1-1-1 0 0,-1 0 1 0 0,1 0 0 0 0,-1 1 0 0 0,1-2 0 0 0,0 1 0 0 0,0 0 0 0 0,-1 0 0 0 0,1-1 0 0 0,0 0 0 0 0,0 1-1 0 0,0-1 1 0 0,0 0 0 0 0,-1 0 0 0 0,1-1 0 0 0,0 1 0 0 0,0-1 0 0 0,0 1 0 0 0,-1-1 0 0 0,1 0 0 0 0,0 0 0 0 0,-1 0-1 0 0,1 0 1 0 0,0-1 0 0 0,-1 1 0 0 0,0-1 0 0 0,1 1 0 0 0,1-3-9 0 0,7-2-32 0 0,0-2 0 0 0,0 1 0 0 0,-1-1 0 0 0,0-1 0 0 0,0 0 0 0 0,-1 0 0 0 0,0-1 0 0 0,-1 0 0 0 0,0-1 0 0 0,0 0 0 0 0,-1 0 0 0 0,-1-1 0 0 0,0 1 0 0 0,-1-1 0 0 0,0-1 0 0 0,0 1 0 0 0,-2-1 0 0 0,1 1 0 0 0,-2-1 0 0 0,1-3 32 0 0,-1-3 31 0 0,3-10 426 0 0,6 48-310 0 0,84 252 23 0 0,-93-271-153 0 0,0 0 1 0 0,0-1-1 0 0,0 1 0 0 0,0 0 0 0 0,0-1 0 0 0,0 0 1 0 0,0 1-1 0 0,0-1 0 0 0,0 0 0 0 0,0 0 0 0 0,-1 0 0 0 0,1 0 1 0 0,0 0-1 0 0,-1-1 0 0 0,1 1 0 0 0,-1 0 0 0 0,1-1 1 0 0,-1 1-1 0 0,1-1 0 0 0,-1 0 0 0 0,0 1 0 0 0,0-1 0 0 0,0 0 1 0 0,0 0-1 0 0,0 0 0 0 0,0 0 0 0 0,-1 0 0 0 0,1 0 1 0 0,-1 0-1 0 0,1 0 0 0 0,-1 0 0 0 0,1 0 0 0 0,-1 0 0 0 0,0 0 1 0 0,0-1-18 0 0,3-4 58 0 0,150-262 152 0 0,-151 265-227 0 0,0 1-1 0 0,1 1 1 0 0,0-1-1 0 0,-1 0 0 0 0,1 1 1 0 0,0-1-1 0 0,0 1 1 0 0,0 0-1 0 0,1 0 0 0 0,-1 0 1 0 0,0 0-1 0 0,1 1 1 0 0,-1-1-1 0 0,1 1 0 0 0,0 0 1 0 0,-1 0-1 0 0,1 0 1 0 0,0 1-1 0 0,0-1 0 0 0,-1 1 1 0 0,1 0-1 0 0,0 0 1 0 0,0 0-1 0 0,0 1 0 0 0,-1-1 1 0 0,1 1-1 0 0,0 0 1 0 0,0 0-1 0 0,-1 0 1 0 0,1 0-1 0 0,-1 1 0 0 0,1 0 1 0 0,-1-1-1 0 0,0 1 1 0 0,0 0-1 0 0,1 1 0 0 0,-1-1 1 0 0,-1 1-1 0 0,1-1 1 0 0,0 1-1 0 0,-1 0 0 0 0,1 0 1 0 0,-1 0-1 0 0,0 0 1 0 0,0 0-1 0 0,1 3 18 0 0,2-1-8 0 0,0 0-1 0 0,0 1 1 0 0,0 0 0 0 0,-1 0-1 0 0,0 1 1 0 0,0-1-1 0 0,-1 1 1 0 0,0 0 0 0 0,0 0-1 0 0,-1 0 1 0 0,1 0 0 0 0,-1 0-1 0 0,-1 0 1 0 0,0 1 0 0 0,0-1-1 0 0,0 1 1 0 0,-1-1 0 0 0,0 1-1 0 0,0-1 1 0 0,-1 1-1 0 0,0-1 1 0 0,0 0 0 0 0,-1 1-1 0 0,0-1 1 0 0,0 0 0 0 0,-1 0-1 0 0,0 0 1 0 0,-1 3 8 0 0,1-5-165 0 0,0 0-1 0 0,1 0 1 0 0,-1-1-1 0 0,-1 1 1 0 0,1-1 0 0 0,-1 1-1 0 0,0-1 1 0 0,0 0 0 0 0,0-1-1 0 0,0 1 1 0 0,-1-1-1 0 0,0 1 1 0 0,1-1 0 0 0,-1-1-1 0 0,0 1 1 0 0,0-1-1 0 0,-1 0 1 0 0,1 0 0 0 0,-3 1 165 0 0,-10-40-4067 0 0,17 14 2707 0 0</inkml:trace>
  <inkml:trace contextRef="#ctx0" brushRef="#br0" timeOffset="918.668">2097 36 1984 0 0,'17'-31'2795'0'0,"-17"31"-2683"0"0,0 0 0 0 0,-1 0 0 0 0,1 0 1 0 0,0 1-1 0 0,-1-1 0 0 0,1 0 1 0 0,0 0-1 0 0,-1 0 0 0 0,1 0 0 0 0,0 0 1 0 0,-1 0-1 0 0,1 0 0 0 0,-1 0 1 0 0,1 0-1 0 0,0 0 0 0 0,-1 0 0 0 0,1 0 1 0 0,0 0-1 0 0,-1 0 0 0 0,1 0 1 0 0,0 0-1 0 0,-1 0 0 0 0,1-1 0 0 0,0 1 1 0 0,-1 0-1 0 0,1 0 0 0 0,0 0 1 0 0,-1-1-1 0 0,1 1 0 0 0,0 0 0 0 0,-1 0 1 0 0,1-1-1 0 0,0 1 0 0 0,0 0 0 0 0,-1 0 1 0 0,1-1-1 0 0,0 1 0 0 0,0 0 1 0 0,0-1-1 0 0,0 1 0 0 0,-1 0-112 0 0,-36 115 1931 0 0,35-101-1746 0 0,0 14-110 0 0,1 0 0 0 0,2 0-1 0 0,1 0 1 0 0,1 1-1 0 0,1-2 1 0 0,2 1 0 0 0,1-1-1 0 0,1 0 1 0 0,1 0-1 0 0,4 6-74 0 0,24 89-1644 0 0,-35-117 1396 0 0,-1-1 0 0 0,-1 1 0 0 0,1-1 1 0 0,-1 1-1 0 0,1 0 0 0 0,-1-1 0 0 0,-1 1 0 0 0,1 0 0 0 0,-1-1 0 0 0,0 1 0 0 0,0 0 0 0 0,0-1 0 0 0,0 1 0 0 0,-1-1 0 0 0,0 0 0 0 0,0 1 0 0 0,0-1 0 0 0,0 0 1 0 0,-1 0-1 0 0,1 0 0 0 0,-1-1 0 0 0,0 1 0 0 0,0-1 0 0 0,-1 1 0 0 0,1-1 0 0 0,-1 0 0 0 0,0 0 0 0 0,1-1 0 0 0,-1 1 0 0 0,0-1 0 0 0,-1 0 248 0 0,-17 8-1202 0 0</inkml:trace>
  <inkml:trace contextRef="#ctx0" brushRef="#br0" timeOffset="1184.21">1783 464 1164 0 0,'10'-23'7243'0'0,"65"-4"-5239"0"0,-74 27-1857 0 0,246-21 405 0 0,8-1-8600 0 0,-225 16 6742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9:11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60 191 1160 0 0,'5'-19'2070'0'0,"33"-25"420"0"0,-56 73-1054 0 0,4-3-1238 0 0,2 0-1 0 0,1 1 1 0 0,1 0 0 0 0,1 1 0 0 0,1 0-1 0 0,1 1 1 0 0,2-1 0 0 0,1 1 0 0 0,2 0 0 0 0,0 23-198 0 0,2-45-6 0 0,1 0 1 0 0,0-1 0 0 0,0 1-1 0 0,0-1 1 0 0,1 1 0 0 0,0-1 0 0 0,0 1-1 0 0,0-1 1 0 0,1 0 0 0 0,0 0-1 0 0,0 0 1 0 0,1-1 0 0 0,0 1 0 0 0,0-1-1 0 0,0 0 1 0 0,1 0 0 0 0,-1 0-1 0 0,1 0 1 0 0,0-1 0 0 0,4 3 5 0 0,-6-5-141 0 0,0-1 0 0 0,0 0 0 0 0,-1 0 0 0 0,1 0 0 0 0,0 0 0 0 0,0 0 0 0 0,0-1 0 0 0,0 1 0 0 0,0-1 0 0 0,0 1 0 0 0,0-1 0 0 0,0 0 0 0 0,0-1 0 0 0,0 1 0 0 0,0 0 0 0 0,0-1 0 0 0,0 0 0 0 0,0 1 0 0 0,0-1 0 0 0,0 0 0 0 0,-1-1 0 0 0,1 1 0 0 0,0 0 0 0 0,-1-1 0 0 0,1 0 0 0 0,-1 1 0 0 0,1-1 0 0 0,-1 0 0 0 0,0 0 0 0 0,1-1 141 0 0,14-19-1290 0 0,-7-5-18 0 0</inkml:trace>
  <inkml:trace contextRef="#ctx0" brushRef="#br0" timeOffset="172.284">95 41 3104 0 0,'0'-7'1108'0'0,"0"2"-200"0"0,0-1-139 0 0,-1 2-201 0 0,-1-2-160 0 0,2 3-208 0 0,0-3-88 0 0,0 4-80 0 0,0 1-108 0 0,2 2 8 0 0,3 1-492 0 0,-5 2-408 0 0,4-1-369 0 0,3 2 169 0 0,14 4-84 0 0</inkml:trace>
  <inkml:trace contextRef="#ctx0" brushRef="#br0" timeOffset="468.387">457 82 1256 0 0,'-8'24'4580'0'0,"3"10"-4138"0"0,3 0 0 0 0,0 0 0 0 0,3 1-1 0 0,0-1 1 0 0,3 0 0 0 0,0 0 0 0 0,2-1 0 0 0,2 1 0 0 0,7 19-442 0 0,2 2-18 0 0,9 34-495 0 0,-19-30-2604 0 0,-22-30 618 0 0,4-20 1377 0 0</inkml:trace>
  <inkml:trace contextRef="#ctx0" brushRef="#br0" timeOffset="657.594">241 524 3792 0 0,'43'-69'5617'0'0,"81"20"-4368"0"0,-95 44-2374 0 0,0 2 0 0 0,0 1-1 0 0,0 2 1 0 0,1 0 0 0 0,-1 2 0 0 0,0 2 0 0 0,16 3 1125 0 0,-19 2-1314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5:1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61 1048 0 0,'-1'0'89'0'0,"-1"0"0"0"0,1 1 0 0 0,0-1-1 0 0,-1 0 1 0 0,1-1 0 0 0,-1 1 0 0 0,1 0 0 0 0,0 0 0 0 0,-1-1-1 0 0,1 1 1 0 0,0 0 0 0 0,-1-1 0 0 0,1 0 0 0 0,0 1 0 0 0,-1-1-1 0 0,1 0 1 0 0,0 1 0 0 0,0-1 0 0 0,0 0 0 0 0,0 0 0 0 0,0 0-1 0 0,0 0 1 0 0,0 0 0 0 0,0 0 0 0 0,0 0 0 0 0,0-1 0 0 0,1 1-1 0 0,-1 0 1 0 0,0 0 0 0 0,1-1 0 0 0,-1 1 0 0 0,1 0 0 0 0,-1-1-1 0 0,1 1 1 0 0,0 0 0 0 0,0-1 0 0 0,0 1 0 0 0,-1-1 0 0 0,1 1-1 0 0,0 0 1 0 0,1-1 0 0 0,-1 1 0 0 0,0-1 0 0 0,0 1 0 0 0,1 0-1 0 0,-1-1 1 0 0,0 1 0 0 0,1 0 0 0 0,0-1 0 0 0,-1 1 0 0 0,1 0-1 0 0,0 0 1 0 0,-1-1 0 0 0,1 1 0 0 0,0 0 0 0 0,0 0 0 0 0,0 0-1 0 0,0 0 1 0 0,0 0 0 0 0,0 0 0 0 0,0 1 0 0 0,1-1 0 0 0,-1 0-89 0 0,-205 20 1289 0 0,178-12-1093 0 0,1 1 0 0 0,0 1 0 0 0,1 1 0 0 0,0 1 0 0 0,0 1 0 0 0,1 1 0 0 0,1 2 0 0 0,0 0 0 0 0,-14 14-196 0 0,8-5 196 0 0,18-17-116 0 0,1 0 0 0 0,-1 0 1 0 0,1 1-1 0 0,1 0 1 0 0,0 1-1 0 0,0 0 1 0 0,0 0-1 0 0,1 0 1 0 0,0 1-1 0 0,1 1 1 0 0,1-1-1 0 0,-1 1 0 0 0,1-1 1 0 0,1 2-1 0 0,0-1 1 0 0,1 0-1 0 0,0 1 1 0 0,-1 10-81 0 0,4-13 39 0 0,1 1 0 0 0,0 0 0 0 0,1-1 0 0 0,0 1 0 0 0,1-1 0 0 0,-1 0 0 0 0,2 0 0 0 0,-1 0-1 0 0,1 0 1 0 0,1 0 0 0 0,0-1 0 0 0,0 0 0 0 0,0 0 0 0 0,1 0 0 0 0,0-1 0 0 0,1 0 0 0 0,0 0 0 0 0,0 0 0 0 0,0-1 0 0 0,2 1-39 0 0,177 109 397 0 0,-141-92-313 0 0,-20-12-61 0 0,0 2 0 0 0,0 1 1 0 0,-2 1-1 0 0,0 1 1 0 0,-1 1-1 0 0,0 1 0 0 0,-2 0 1 0 0,0 2-1 0 0,-1 1 0 0 0,6 10-23 0 0,-22-27 16 0 0,-1-1 1 0 0,0 0-1 0 0,0 1 0 0 0,0 0 0 0 0,-1-1 1 0 0,0 1-1 0 0,0 0 0 0 0,0 0 0 0 0,0 0 1 0 0,-1-1-1 0 0,0 1 0 0 0,0 0 0 0 0,0 0 1 0 0,-1 0-1 0 0,1 0 0 0 0,-1 0 1 0 0,0-1-1 0 0,-1 1 0 0 0,1 0 0 0 0,-1-1 1 0 0,0 1-1 0 0,0-1 0 0 0,0 1 0 0 0,-1-1 1 0 0,1 0-1 0 0,-1 0 0 0 0,0 0 0 0 0,0 0 1 0 0,-1-1-1 0 0,1 1 0 0 0,-1-1 0 0 0,0 0 1 0 0,0 0-1 0 0,0 0 0 0 0,0-1 0 0 0,0 1 1 0 0,0-1-1 0 0,-2 0-16 0 0,-179 69 642 0 0,-127-48-765 0 0,235-51-1947 0 0,78-3-3946 0 0,25 10 3371 0 0,-22 18 2494 0 0,11-8-1079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9:2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176 229 1900 0 0,'6'13'3436'0'0,"-5"29"-2718"0"0,-1-37-299 0 0,-13 174 1809 0 0,4-75-1345 0 0,-22 66 491 0 0,31-168-1372 0 0,0-1 1 0 0,-1 1 0 0 0,1-1-1 0 0,-1 0 1 0 0,1 1 0 0 0,-1-1 0 0 0,0 0-1 0 0,1 1 1 0 0,-1-1 0 0 0,0 0-1 0 0,0 0 1 0 0,0 0 0 0 0,0 0 0 0 0,0 0-1 0 0,0 0 1 0 0,0 0 0 0 0,0 0-1 0 0,0 0 1 0 0,0 0 0 0 0,-1-1-1 0 0,1 1 1 0 0,0 0 0 0 0,0-1 0 0 0,-1 1-1 0 0,1-1 1 0 0,-1 1 0 0 0,1-1-1 0 0,0 0 1 0 0,-1 0 0 0 0,1 0 0 0 0,-1 1-1 0 0,1-1 1 0 0,-1 0 0 0 0,1-1-1 0 0,0 1 1 0 0,-1 0 0 0 0,1 0-1 0 0,-1-1 1 0 0,1 1 0 0 0,0-1 0 0 0,-1 1-1 0 0,1-1 1 0 0,0 1 0 0 0,-1-1-1 0 0,1 0 1 0 0,0 0 0 0 0,0 0 0 0 0,0 0-1 0 0,0 1 1 0 0,0-1 0 0 0,0-1-1 0 0,0 1 1 0 0,0 0 0 0 0,0 0-1 0 0,0 0-2 0 0,-45-71-474 0 0,23-125-609 0 0,23 175 992 0 0,1 3 87 0 0,1 0 1 0 0,1 0 0 0 0,0 0-1 0 0,1 1 1 0 0,1-1 0 0 0,1 1 0 0 0,0 0-1 0 0,2 1 1 0 0,0-1 0 0 0,1 1 0 0 0,0 1-1 0 0,2 0 1 0 0,0 0 0 0 0,0 1-1 0 0,1 0 1 0 0,1 1 0 0 0,1 1 0 0 0,0 0-1 0 0,1 1 1 0 0,0 0 0 0 0,0 1 0 0 0,5-1 3 0 0,-16 10 11 0 0,0 1 1 0 0,1-1 0 0 0,-1 1 0 0 0,0 0 0 0 0,1 0-1 0 0,0 0 1 0 0,-1 1 0 0 0,1 0 0 0 0,-1 0 0 0 0,1 0-1 0 0,0 0 1 0 0,-1 1 0 0 0,1-1 0 0 0,-1 1 0 0 0,1 0-1 0 0,-1 1 1 0 0,1-1 0 0 0,-1 1 0 0 0,0 0 0 0 0,0 0-1 0 0,0 0 1 0 0,0 1 0 0 0,0-1 0 0 0,0 1 0 0 0,-1 0-1 0 0,1 0 1 0 0,-1 0 0 0 0,0 1 0 0 0,0-1 0 0 0,0 1 0 0 0,0-1-1 0 0,-1 1 1 0 0,1 0 0 0 0,-1 0 0 0 0,0 0 0 0 0,0 1-1 0 0,-1-1 1 0 0,1 0 0 0 0,-1 1 0 0 0,0-1 0 0 0,0 5-12 0 0,-3-1 62 0 0,-1 1 1 0 0,-1-1 0 0 0,1 0-1 0 0,-1-1 1 0 0,-1 1 0 0 0,1-1 0 0 0,-2 1-1 0 0,1-2 1 0 0,-1 1 0 0 0,1 0-1 0 0,-2-1 1 0 0,1 0 0 0 0,-1-1-1 0 0,0 1 1 0 0,0-1 0 0 0,0 0 0 0 0,-1-1-1 0 0,0 0 1 0 0,0 0 0 0 0,-4 1-63 0 0,-120 58 1394 0 0,131-63-1278 0 0,7 7-81 0 0,0 0-1 0 0,1-1 0 0 0,0 0 0 0 0,0-1 0 0 0,0 1 0 0 0,1-1 0 0 0,0-1 0 0 0,0 1 0 0 0,0-1 0 0 0,0-1 0 0 0,1 0 0 0 0,-1 0 0 0 0,1 0 0 0 0,5 0-34 0 0,17 8 106 0 0,232 108-463 0 0,-17-6-5266 0 0,-193-100 1958 0 0,-51-13 2449 0 0</inkml:trace>
  <inkml:trace contextRef="#ctx0" brushRef="#br0" timeOffset="341.72">943 169 2352 0 0,'16'29'840'0'0,"-1"2"-1"0"0,-1 0 0 0 0,-1 0 1 0 0,-2 1-1 0 0,-2 0 1 0 0,-1 1-1 0 0,4 28-839 0 0,11 40 1405 0 0,-3-16 1622 0 0,-15-89-2593 0 0,175-233 1364 0 0,-153 199-1842 0 0,98-159 1061 0 0,-75 54-4649 0 0,-50 141 1984 0 0,0 2 31 0 0,0 0 182 0 0,-1-9-2367 0 0,-3 5 2639 0 0</inkml:trace>
  <inkml:trace contextRef="#ctx0" brushRef="#br0" timeOffset="592.578">1697 350 4008 0 0,'-4'9'1300'0'0,"1"-1"-411"0"0,-2-1-369 0 0,-4 10-396 0 0,-7-4-16 0 0,3-1-1456 0 0,3-4 171 0 0,-6-1-123 0 0,-4 1 312 0 0,2-5-144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59:17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686 603 1100 0 0,'3'-1'57'0'0,"1"0"1"0"0,-1 0-1 0 0,0-1 0 0 0,1 0 0 0 0,-1 1 1 0 0,0-1-1 0 0,0-1 0 0 0,0 1 0 0 0,-1 0 1 0 0,1-1-1 0 0,-1 1 0 0 0,1-1 0 0 0,-1 0 0 0 0,0 0 1 0 0,0 0-1 0 0,0 0 0 0 0,0 0 0 0 0,0 0 1 0 0,-1 0-1 0 0,1-1 0 0 0,-1 1 0 0 0,0-1 1 0 0,0 1-1 0 0,-1-1 0 0 0,1 1 0 0 0,-1-1 1 0 0,1 1-1 0 0,-1-1 0 0 0,0 0 0 0 0,0 1 1 0 0,-1-1-1 0 0,1 0 0 0 0,-1 1 0 0 0,0-1 1 0 0,0 1-1 0 0,0-1 0 0 0,0 1 0 0 0,-1 0 1 0 0,1 0-1 0 0,-1-1 0 0 0,0 1 0 0 0,0 0 0 0 0,0 0 1 0 0,0 0-1 0 0,0 1 0 0 0,-1-1 0 0 0,0 0 1 0 0,-2-1-58 0 0,-10-1 122 0 0,0 1 0 0 0,0 0 0 0 0,-1 1 0 0 0,0 1 0 0 0,0 0 0 0 0,0 1 0 0 0,1 1-1 0 0,-1 0 1 0 0,0 1 0 0 0,0 1 0 0 0,0 1 0 0 0,1 0 0 0 0,-1 1 0 0 0,1 0 0 0 0,0 1 0 0 0,0 1 0 0 0,1 1 0 0 0,-6 3-122 0 0,-8-2 199 0 0,1 1-1 0 0,0 2 1 0 0,0 1-1 0 0,2 0 1 0 0,-1 2-1 0 0,1 1 1 0 0,1 2-1 0 0,1 0 1 0 0,1 1-1 0 0,0 1 1 0 0,1 1-1 0 0,1 1 1 0 0,1 1-1 0 0,1 1 1 0 0,1 0 0 0 0,-7 14-199 0 0,21-32 36 0 0,0 1 0 0 0,0 1 0 0 0,1-1 0 0 0,0 0 1 0 0,0 1-1 0 0,1-1 0 0 0,-1 1 0 0 0,1-1 1 0 0,1 1-1 0 0,-1 0 0 0 0,1-1 0 0 0,0 1 0 0 0,1 0 1 0 0,0-1-1 0 0,0 1 0 0 0,0 0 0 0 0,1-1 1 0 0,0 0-1 0 0,0 1 0 0 0,0-1 0 0 0,1 0 0 0 0,0 0 1 0 0,0 0-1 0 0,1 0 0 0 0,0-1 0 0 0,0 1 1 0 0,0-1-1 0 0,0 0 0 0 0,5 3-36 0 0,3 2-12 0 0,1 0-1 0 0,1-1 1 0 0,0 0 0 0 0,0-1-1 0 0,1-1 1 0 0,-1 0 0 0 0,2-1-1 0 0,-1 0 1 0 0,1-2 0 0 0,0 0-1 0 0,8 1 13 0 0,17 2-624 0 0,2-2-1 0 0,-1-1 1 0 0,0-3 0 0 0,1-1-1 0 0,-1-2 1 0 0,0-2 0 0 0,0-2-1 0 0,39-11 625 0 0,51-23-2471 0 0,-74 17 1287 0 0</inkml:trace>
  <inkml:trace contextRef="#ctx0" brushRef="#br0" timeOffset="659.622">1204 642 1164 0 0,'-34'-27'3454'0'0,"-86"57"-1790"0"0,105-25-1492 0 0,1 1-1 0 0,-1 1 1 0 0,1 1 0 0 0,0 0-1 0 0,1 0 1 0 0,0 2 0 0 0,0 0-1 0 0,1 0 1 0 0,1 1 0 0 0,-1 0-1 0 0,2 1 1 0 0,-1 0 0 0 0,2 1-1 0 0,0 0 1 0 0,0 1 0 0 0,1-1 0 0 0,1 2-1 0 0,0-1 1 0 0,1 1 0 0 0,1 0-1 0 0,0 0 1 0 0,1 1 0 0 0,1-1-1 0 0,0 6-171 0 0,5-19 8 0 0,0 0 0 0 0,0 0 0 0 0,0-1 0 0 0,0 1 0 0 0,0-1 0 0 0,1 0 0 0 0,-1 1 0 0 0,1-1 0 0 0,-1 0 0 0 0,1-1 0 0 0,-1 1 0 0 0,1 0 0 0 0,0-1 0 0 0,-1 1 0 0 0,1-1 0 0 0,0 0 0 0 0,-1 0 0 0 0,1 0 0 0 0,0 0 0 0 0,0 0 0 0 0,-1-1 0 0 0,1 1 0 0 0,-1-1 0 0 0,1 0 0 0 0,0 1 0 0 0,-1-1 0 0 0,1-1 0 0 0,-1 1 0 0 0,0 0 0 0 0,1 0 0 0 0,-1-1 0 0 0,2-1-8 0 0,31-17-218 0 0,-1-1 0 0 0,-1-2 0 0 0,-1-2 0 0 0,-1-1 0 0 0,-2-1 0 0 0,0-1 0 0 0,-2-2 0 0 0,18-25 218 0 0,-8 12-128 0 0,-21 117 89 0 0,9 61 820 0 0,-4-199-95 0 0,-17 53-675 0 0,0-1-22 0 0,0 0 0 0 0,0 0 0 0 0,2 0 0 0 0,-1 1 0 0 0,1 0 0 0 0,1 0 0 0 0,0 0 0 0 0,1 1 0 0 0,0 0-1 0 0,0 0 1 0 0,1 1 0 0 0,5-4 11 0 0,-6 11-14 0 0,0 1 0 0 0,0 0 0 0 0,0 1 0 0 0,0-1-1 0 0,0 1 1 0 0,0 1 0 0 0,0 0 0 0 0,0 0 0 0 0,0 0 0 0 0,-1 1-1 0 0,1 0 1 0 0,0 1 0 0 0,-1 0 0 0 0,1 0 0 0 0,-1 1 0 0 0,0-1 0 0 0,0 2-1 0 0,0-1 1 0 0,0 1 14 0 0,5 1-6 0 0,39 21-301 0 0,94 41 400 0 0,-41-50-4488 0 0,-59-39 1923 0 0,-27 9 1244 0 0</inkml:trace>
  <inkml:trace contextRef="#ctx0" brushRef="#br0" timeOffset="922.674">2190 63 904 0 0,'0'-3'143'0'0,"-1"0"1"0"0,1 1-1 0 0,-1-1 0 0 0,0 0 0 0 0,0 0 1 0 0,0 0-1 0 0,0 0 0 0 0,-1 1 0 0 0,1-1 1 0 0,-1 1-1 0 0,1-1 0 0 0,-1 1 0 0 0,0-1 1 0 0,0 1-1 0 0,0 0 0 0 0,0 0 0 0 0,0 0 1 0 0,-1 0-1 0 0,1 0 0 0 0,-1 1 0 0 0,1-1 1 0 0,-1 1-1 0 0,0-1 0 0 0,1 1 0 0 0,-1 0 1 0 0,0 0-1 0 0,0 0 0 0 0,0 1 1 0 0,0-1-1 0 0,0 1 0 0 0,0-1 0 0 0,0 1 1 0 0,0 0-1 0 0,0 0 0 0 0,0 0 0 0 0,0 1 1 0 0,0-1-1 0 0,0 1 0 0 0,0-1 0 0 0,1 1 1 0 0,-1 0-1 0 0,0 0 0 0 0,0 1 0 0 0,1-1 1 0 0,-1 0-1 0 0,0 1 0 0 0,1 0 0 0 0,-1-1 1 0 0,1 1-1 0 0,0 0 0 0 0,0 0 0 0 0,-2 2-143 0 0,-3 6 127 0 0,0 0-1 0 0,1 0 0 0 0,0 1 0 0 0,1-1 1 0 0,0 1-1 0 0,1 0 0 0 0,0 1 0 0 0,0-1 1 0 0,1 1-1 0 0,1-1 0 0 0,0 1 0 0 0,1 0 1 0 0,0 0-1 0 0,0 0 0 0 0,2 0 0 0 0,-1 0 1 0 0,2 0-1 0 0,-1 0 0 0 0,3 4-126 0 0,67 217 613 0 0,-37-150-751 0 0,37 102-1803 0 0,-42-64-2453 0 0,-28-103 3236 0 0,-1-3 52 0 0</inkml:trace>
  <inkml:trace contextRef="#ctx0" brushRef="#br0" timeOffset="1216.786">1742 692 3024 0 0,'16'-41'3708'0'0,"57"4"-2367"0"0,-69 36-1215 0 0,57-20 138 0 0,2 3 0 0 0,0 3-1 0 0,1 3 1 0 0,0 2 0 0 0,0 3-1 0 0,1 3 1 0 0,34 3-264 0 0,-92 0 44 0 0,-1 1 1 0 0,1-1-1 0 0,-1 1 0 0 0,1 0 1 0 0,0 0-1 0 0,-1 1 1 0 0,1 0-1 0 0,-1 0 0 0 0,1 1 1 0 0,-1-1-1 0 0,0 1 0 0 0,0 1 1 0 0,0-1-1 0 0,0 1 1 0 0,0 0-1 0 0,0 1 0 0 0,-1-1 1 0 0,1 1-1 0 0,-1 0 0 0 0,0 0 1 0 0,0 1-1 0 0,-1 0 1 0 0,1 0-1 0 0,-1 0 0 0 0,0 0 1 0 0,0 0-1 0 0,-1 1 0 0 0,0 0 1 0 0,0 0-1 0 0,0 0 1 0 0,0 0-1 0 0,-1 0 0 0 0,0 0 1 0 0,-1 1-1 0 0,1-1 0 0 0,0 6-44 0 0,13 46-2204 0 0,-18-63-2212 0 0,-10-13 2351 0 0,4 2 940 0 0</inkml:trace>
  <inkml:trace contextRef="#ctx0" brushRef="#br0" timeOffset="1481.874">2435 203 2584 0 0,'-2'-12'1360'0'0,"1"1"-196"0"0,1 4-67 0 0,1-1-273 0 0,-2 4-212 0 0,1-2-168 0 0,0 1-220 0 0,0 1-108 0 0,0 4-212 0 0,0 0 0 0 0,0 0-440 0 0,16-3-764 0 0,-11 3-113 0 0,3 3 265 0 0,6 6 48 0 0,-1 1 24 0 0</inkml:trace>
  <inkml:trace contextRef="#ctx0" brushRef="#br0" timeOffset="2375.363">2805 342 1696 0 0,'6'2'198'0'0,"0"0"0"0"0,0 0 0 0 0,0 1-1 0 0,0-1 1 0 0,0 1 0 0 0,0 0 0 0 0,-1 1 0 0 0,0 0 0 0 0,1 0-1 0 0,-1 0 1 0 0,-1 0 0 0 0,1 1 0 0 0,-1-1 0 0 0,1 1-1 0 0,-1 0 1 0 0,-1 1 0 0 0,1-1 0 0 0,-1 1 0 0 0,0 0 0 0 0,0-1-1 0 0,0 1 1 0 0,-1 2-198 0 0,3 0 259 0 0,2 3-59 0 0,5 7 77 0 0,0 1 1 0 0,-2-1-1 0 0,0 2 1 0 0,-1-1-1 0 0,-1 1 1 0 0,-1 1-1 0 0,0-1 1 0 0,-2 1 0 0 0,-1 0-1 0 0,2 13-277 0 0,-8-31 32 0 0,0 0 0 0 0,0 0 0 0 0,0 0 0 0 0,0 0 0 0 0,0-1 0 0 0,-1 1 0 0 0,1-1 0 0 0,-1 1 0 0 0,0-1 0 0 0,0 0-1 0 0,0 0 1 0 0,0 0 0 0 0,0 0 0 0 0,0-1 0 0 0,0 1 0 0 0,-1-1 0 0 0,1 0 0 0 0,0 0 0 0 0,-1 0 0 0 0,1 0 0 0 0,-1-1 0 0 0,1 1 0 0 0,-1-1 0 0 0,1 0 0 0 0,-1 0 0 0 0,0 0-1 0 0,1 0 1 0 0,-1-1 0 0 0,1 0 0 0 0,-1 1 0 0 0,1-1 0 0 0,0-1 0 0 0,-1 1 0 0 0,1 0 0 0 0,0-1 0 0 0,0 1 0 0 0,0-1 0 0 0,0 0 0 0 0,0 0 0 0 0,0-1 0 0 0,0 1 0 0 0,1 0-1 0 0,-1-1 1 0 0,1 0 0 0 0,0 1 0 0 0,-1-1 0 0 0,1 0 0 0 0,1 0 0 0 0,-1 0 0 0 0,-1-3-32 0 0,1-5-9 0 0,0 0 0 0 0,0-1 0 0 0,2 1 0 0 0,-1 0 0 0 0,1-1 0 0 0,1 1 0 0 0,0 0 0 0 0,0 0 0 0 0,1-1 0 0 0,1 1 0 0 0,0 0 0 0 0,1 1 0 0 0,0-1-1 0 0,0 0 1 0 0,1 1 0 0 0,0 0 0 0 0,1 0 0 0 0,0 1 0 0 0,1 0 0 0 0,0 0 0 0 0,0 0 0 0 0,1 1 0 0 0,0 0 0 0 0,0 0 0 0 0,1 1 0 0 0,0 0 0 0 0,9-5 9 0 0,103-35-258 0 0,-112 49 266 0 0,0 0 0 0 0,0 0 1 0 0,-1 1-1 0 0,1 0 0 0 0,-1 1 0 0 0,0-1 1 0 0,0 2-1 0 0,0-1 0 0 0,0 1 1 0 0,-1 1-1 0 0,0-1 0 0 0,0 1 0 0 0,0 0 1 0 0,-1 1-1 0 0,0-1 0 0 0,0 1 0 0 0,-1 1 1 0 0,1 1-9 0 0,0-3 30 0 0,116 210 817 0 0,-113-204-867 0 0,-7-8-50 0 0,-1-1-1 0 0,1 1 0 0 0,0 0 1 0 0,0-1-1 0 0,0 0 1 0 0,0 1-1 0 0,1-1 0 0 0,0 0 1 0 0,-1 0-1 0 0,1 0 0 0 0,0-1 1 0 0,0 1-1 0 0,0-1 0 0 0,1 1 1 0 0,-1-1-1 0 0,1 0 0 0 0,-1-1 1 0 0,1 1-1 0 0,0 0 1 0 0,0-1-1 0 0,-1 0 0 0 0,1 0 1 0 0,0 0-1 0 0,0 0 0 0 0,0-1 1 0 0,0 0-1 0 0,0 0 0 0 0,0 0 1 0 0,0 0-1 0 0,0 0 1 0 0,4-1 70 0 0,6-10-162 0 0,-1-1 1 0 0,0 0-1 0 0,0-1 1 0 0,-1 0 0 0 0,-1-1-1 0 0,0 0 1 0 0,-1-1 0 0 0,0 0-1 0 0,-1 0 1 0 0,-1-1 0 0 0,-1 0-1 0 0,0-1 1 0 0,-1 0 0 0 0,-1 0-1 0 0,1-4 162 0 0,2-1 205 0 0,26-134 2500 0 0,-34 154-2294 0 0,-17-14 957 0 0,11 23-1271 0 0,0-1 0 0 0,1 1 0 0 0,0 1 0 0 0,0-1 0 0 0,1 1 1 0 0,-1 0-1 0 0,2 0 0 0 0,-1 0 0 0 0,1 0 0 0 0,1 1 0 0 0,-1-1 0 0 0,1 1 0 0 0,1 0 1 0 0,0 0-1 0 0,0 0 0 0 0,1-1 0 0 0,0 1 0 0 0,0 0 0 0 0,1 4-97 0 0,-1-4 27 0 0,0-1-1 0 0,0 0 1 0 0,1 0-1 0 0,0 0 1 0 0,1 0-1 0 0,-1 0 1 0 0,1 0-1 0 0,1 0 1 0 0,0 0-1 0 0,0-1 1 0 0,0 1-1 0 0,1-1 1 0 0,0 0-1 0 0,1 0 1 0 0,-1 0-1 0 0,1-1 1 0 0,1 0-1 0 0,-1 1 0 0 0,1-2 1 0 0,0 1-1 0 0,0-1 1 0 0,1 0-1 0 0,-1 0 1 0 0,1-1-1 0 0,1 0 1 0 0,-1 0-1 0 0,0-1 1 0 0,1 1-1 0 0,-1-2 1 0 0,1 1-1 0 0,0-1 1 0 0,0 0-1 0 0,7 0-26 0 0,-5-1-48 0 0,1 0-1 0 0,-1-1 1 0 0,1 0-1 0 0,-1 0 1 0 0,1-1-1 0 0,-1-1 0 0 0,0 0 1 0 0,1 0-1 0 0,-1-1 1 0 0,0 0-1 0 0,0-1 1 0 0,-1 0-1 0 0,1-1 1 0 0,-1 0-1 0 0,0 0 0 0 0,0-1 1 0 0,0 0-1 0 0,-1-1 1 0 0,0 1-1 0 0,0-2 1 0 0,-1 1-1 0 0,0-1 1 0 0,0 0-1 0 0,-1-1 0 0 0,0 1 1 0 0,-1-1-1 0 0,1-1 1 0 0,-2 1-1 0 0,3-7 49 0 0,11-44 530 0 0,-18 59-348 0 0,0 1 10 0 0,-8-12 461 0 0,50 124-1202 0 0,-32-94 401 0 0,4 3-1188 0 0,-1 2 0 0 0,-1 0 0 0 0,-1 0 0 0 0,-1 1 0 0 0,-1 0 0 0 0,-1 1 0 0 0,-1 0 0 0 0,2 23 1336 0 0,-9-37-1085 0 0</inkml:trace>
  <inkml:trace contextRef="#ctx0" brushRef="#br0" timeOffset="3291.147">4706 365 1160 0 0,'-20'-32'3181'0'0,"19"28"-3084"0"0,-1 0 0 0 0,1 0-1 0 0,-1 1 1 0 0,0-1 0 0 0,0 1 0 0 0,-1-1 0 0 0,1 1 0 0 0,-1 0 0 0 0,0 0-1 0 0,1 0 1 0 0,-1 0 0 0 0,-1 1 0 0 0,1-1 0 0 0,0 1 0 0 0,0-1-1 0 0,-1 1 1 0 0,0 0 0 0 0,1 1 0 0 0,-1-1 0 0 0,0 1 0 0 0,0-1-1 0 0,0 1 1 0 0,0 0 0 0 0,0 1 0 0 0,-1-1-97 0 0,-9 3 124 0 0,0 0 0 0 0,1 1 1 0 0,-1 0-1 0 0,1 1 0 0 0,-1 0 0 0 0,1 2 1 0 0,1-1-1 0 0,-1 1 0 0 0,1 1 0 0 0,0 1 1 0 0,0-1-1 0 0,1 2 0 0 0,0 0 0 0 0,1 0 0 0 0,0 0 1 0 0,0 2-1 0 0,1-1 0 0 0,0 1 0 0 0,1 0 1 0 0,1 1-1 0 0,-1 0 0 0 0,2 0 0 0 0,0 1 1 0 0,0 0-1 0 0,1 0 0 0 0,1 0 0 0 0,-2 5-124 0 0,6-15 0 0 0,-1 0-1 0 0,0 0 0 0 0,1 0 1 0 0,-1 0-1 0 0,1-1 0 0 0,0 1 1 0 0,0 0-1 0 0,0 0 0 0 0,0 0 0 0 0,0 0 1 0 0,1 0-1 0 0,-1 0 0 0 0,1-1 1 0 0,0 1-1 0 0,0 0 0 0 0,0 0 1 0 0,0-1-1 0 0,0 1 0 0 0,1-1 1 0 0,-1 1-1 0 0,1-1 0 0 0,0 0 1 0 0,0 1-1 0 0,0-1 0 0 0,0 0 1 0 0,0 0-1 0 0,0 0 0 0 0,0 0 1 0 0,0-1-1 0 0,1 1 0 0 0,-1-1 1 0 0,1 1-1 0 0,0-1 0 0 0,-1 0 0 0 0,1 0 1 0 0,0 0-1 0 0,-1 0 0 0 0,1 0 1 0 0,0-1-1 0 0,0 0 0 0 0,0 1 1 0 0,0-1-1 0 0,0 0 0 0 0,0 0 1 0 0,-1 0-1 0 0,1-1 0 0 0,0 1 1 0 0,0-1-1 0 0,0 1 0 0 0,0-1 1 0 0,-1 0-1 0 0,1 0 0 0 0,0-1 1 0 0,25-8-116 0 0,0-1 1 0 0,-1-2-1 0 0,-1 0 0 0 0,0-2 0 0 0,0-1 0 0 0,-2-1 0 0 0,0-1 1 0 0,-1-2-1 0 0,-1 0 0 0 0,-1-1 0 0 0,0-1 0 0 0,-2-1 0 0 0,-1 0 1 0 0,6-12 115 0 0,-21 32 14 0 0,-3 4-4 0 0,-1 0 0 0 0,1 0 0 0 0,0 0 0 0 0,0-1 0 0 0,0 1 0 0 0,0 0 0 0 0,0 0 0 0 0,0 0 0 0 0,1 0 0 0 0,-1 0 0 0 0,0-1 1 0 0,0 1-1 0 0,0 0 0 0 0,1 0 0 0 0,-1 0 0 0 0,1-1 0 0 0,-1 1 0 0 0,0 0 0 0 0,1 0 0 0 0,-1-1 0 0 0,1 1 0 0 0,0 0 0 0 0,-1-1 0 0 0,1 1 0 0 0,0-1 0 0 0,-1 1 0 0 0,1-1 1 0 0,0 1-1 0 0,-1-1 0 0 0,1 1 0 0 0,0-1 0 0 0,0 0 0 0 0,0 1 0 0 0,-1-1 0 0 0,1 0 0 0 0,0 0 0 0 0,0 0 0 0 0,0 1 0 0 0,0-1 0 0 0,-1 0 0 0 0,1 0 0 0 0,0 0 0 0 0,0 0 1 0 0,0 0-1 0 0,0-1 0 0 0,0 1 0 0 0,-1 0 0 0 0,1 0 0 0 0,0-1 0 0 0,0 1 0 0 0,0 0 0 0 0,-1-1 0 0 0,1 1 0 0 0,0-1 0 0 0,0 1 0 0 0,-1-1 0 0 0,1 1 0 0 0,0-1 0 0 0,-1 1 1 0 0,1-1-1 0 0,-1 0 0 0 0,1 1 0 0 0,0-1-10 0 0,2 14-13 0 0,52 160 419 0 0,-53-166-391 0 0,0-1 1 0 0,1 0-1 0 0,0 0 1 0 0,0 0-1 0 0,0 0 1 0 0,0 0-1 0 0,1 0 1 0 0,0-1-1 0 0,0 0 1 0 0,1 0 0 0 0,-1 0-1 0 0,1 0 1 0 0,0-1-1 0 0,0 0 1 0 0,1 0-1 0 0,-1 0 1 0 0,1-1-1 0 0,0 1 1 0 0,0-1 0 0 0,0-1-1 0 0,0 1 1 0 0,1-1-1 0 0,-1 0 1 0 0,1-1-1 0 0,-1 1 1 0 0,1-1-1 0 0,-1-1 1 0 0,3 1-16 0 0,1-2 1 0 0,0-1 0 0 0,0 0 0 0 0,0 0 0 0 0,-1-1 0 0 0,1 0 0 0 0,-1-1 1 0 0,0 0-1 0 0,0 0 0 0 0,0-1 0 0 0,-1-1 0 0 0,1 1 0 0 0,-1-1 0 0 0,-1 0 0 0 0,1-1 0 0 0,-1 0 0 0 0,0 0 1 0 0,-1-1-1 0 0,1 0 0 0 0,-1 0 0 0 0,-1 0 0 0 0,0-1 0 0 0,0 1 0 0 0,-1-1 0 0 0,0 0 0 0 0,0-1 0 0 0,-1 1 0 0 0,0-1 1 0 0,0-2-2 0 0,-3-28 476 0 0,-26 40-186 0 0,23 5-282 0 0,0-1 0 0 0,0 1 0 0 0,1-1 0 0 0,0 1 0 0 0,0 0 0 0 0,0 0 0 0 0,0 0 0 0 0,1 0 0 0 0,0 0 0 0 0,0 0 0 0 0,0 1 0 0 0,1-1 0 0 0,-1 0 0 0 0,1 0 0 0 0,1 1 0 0 0,-1-1 0 0 0,1 0 0 0 0,0 0 0 0 0,0 0 0 0 0,0 0 0 0 0,1 0 0 0 0,0 0 0 0 0,0 0 0 0 0,0 0 0 0 0,0 0 0 0 0,1-1 0 0 0,0 1 0 0 0,0-1 0 0 0,0 0 0 0 0,0 0 0 0 0,1 0 0 0 0,0 0 0 0 0,0-1 0 0 0,0 1 0 0 0,3 1-8 0 0,21-6-103 0 0,-2-8-42 0 0,0-1-1 0 0,-1-1 1 0 0,0-2 0 0 0,-1 0 0 0 0,-1-1-1 0 0,0-1 1 0 0,-1-2 0 0 0,9-8 145 0 0,-13 9-145 0 0,2 0 1 0 0,0 1-1 0 0,1 2 1 0 0,0 0-1 0 0,1 1 1 0 0,0 1-1 0 0,1 1 1 0 0,0 1 0 0 0,1 1-1 0 0,23-4 145 0 0,-40 12 10 0 0,-1 1 0 0 0,1 0 0 0 0,0 1 0 0 0,0 0 0 0 0,-1 0 0 0 0,1 0 0 0 0,-1 1 0 0 0,0 0 1 0 0,1 0-1 0 0,-1 0 0 0 0,-1 1 0 0 0,1 0 0 0 0,0 0 0 0 0,-1 1 0 0 0,0-1 0 0 0,0 1 0 0 0,-1 0 0 0 0,1 1 0 0 0,-1-1 0 0 0,0 1 0 0 0,0 0 0 0 0,-1 0 0 0 0,0 0 0 0 0,0 0 0 0 0,0 0 0 0 0,-1 1 0 0 0,0-1 0 0 0,0 1 0 0 0,0 0 0 0 0,-1 0 1 0 0,0-1-1 0 0,-1 1 0 0 0,1 0 0 0 0,-1 0 0 0 0,-1 0 0 0 0,1 0 0 0 0,-1 0 0 0 0,0 0 0 0 0,-1-1 0 0 0,0 1 0 0 0,0 0 0 0 0,0-1 0 0 0,-1 0 0 0 0,0 1-10 0 0,-54 58-5514 0 0,47-61 4348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5:0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1 518 1648 0 0,'0'0'720'0'0,"0"-3"-103"0"0,50-88 3685 0 0,7 10-231 0 0,-48 44-3019 0 0,-10 16 303 0 0,-3 50-1354 0 0,2-6 70 0 0,-23 397 317 0 0,62-162-135 0 0,-11-150 224 0 0,-27-109-566 0 0,1 1-1 0 0,-1 0 1 0 0,1-1-1 0 0,-1 1 1 0 0,1 0 0 0 0,-1 0-1 0 0,0 0 1 0 0,1 0-1 0 0,-1 0 1 0 0,1 0-1 0 0,-1-1 1 0 0,0 1-1 0 0,1 1 1 0 0,-1-1-1 0 0,1 0 1 0 0,-1 0-1 0 0,0 0 1 0 0,1 0-1 0 0,-1 0 1 0 0,1 0-1 0 0,-1 1 1 0 0,1-1-1 0 0,-1 0 1 0 0,0 0 0 0 0,1 1-1 0 0,-1-1 1 0 0,1 1-1 0 0,-1-1 1 0 0,1 0-1 0 0,0 1 1 0 0,-1-1-1 0 0,1 1 1 0 0,-1-1-1 0 0,1 1 1 0 0,0-1-1 0 0,-1 1 1 0 0,1-1-1 0 0,0 1 1 0 0,0-1-1 0 0,-1 1 90 0 0,-31-190-8701 0 0,32 163 7326 0 0</inkml:trace>
  <inkml:trace contextRef="#ctx0" brushRef="#br0" timeOffset="333.31">53 252 904 0 0,'1'-7'253'0'0,"0"-1"0"0"0,1 1-1 0 0,-1-1 1 0 0,1 1 0 0 0,1 0 0 0 0,-1 0-1 0 0,1 0 1 0 0,1 0 0 0 0,-1 0 0 0 0,1 0 0 0 0,0 1-1 0 0,1 0 1 0 0,-1 0 0 0 0,1 0 0 0 0,1 0-1 0 0,-1 1 1 0 0,1 0 0 0 0,0 0 0 0 0,0 0-1 0 0,0 1 1 0 0,0 0 0 0 0,1 0 0 0 0,1 1-253 0 0,167-59 1467 0 0,-165 60-1404 0 0,1 1-1 0 0,0 0 1 0 0,0 0-1 0 0,0 1 1 0 0,-1 0-1 0 0,1 1 0 0 0,0 1 1 0 0,0 0-1 0 0,-1 0 1 0 0,1 1-1 0 0,-1 0 0 0 0,0 0 1 0 0,0 2-1 0 0,0-1 1 0 0,0 1-1 0 0,-1 0 1 0 0,0 1-1 0 0,0 0 0 0 0,0 1 1 0 0,-1 0-1 0 0,0 0 1 0 0,0 1-1 0 0,-1 0 1 0 0,3 4-63 0 0,-7-8 25 0 0,-2 0 0 0 0,1 0 0 0 0,0 1 0 0 0,-1-1 0 0 0,0 0 0 0 0,0 1 0 0 0,0-1 0 0 0,-1 1 0 0 0,1-1 0 0 0,-1 1 0 0 0,0-1 0 0 0,0 1 0 0 0,-1-1 0 0 0,1 1 0 0 0,-1-1 0 0 0,0 0 0 0 0,0 1 0 0 0,-1-1 0 0 0,1 0 0 0 0,-1 0 0 0 0,0 1 0 0 0,0-1 0 0 0,0-1 0 0 0,-1 1 0 0 0,1 0 0 0 0,-1-1 0 0 0,0 1 0 0 0,0-1 0 0 0,0 0 0 0 0,-4 3-25 0 0,-114 77 440 0 0,-130 11-648 0 0,252-94-351 0 0,-1 0-1 0 0,0 0 0 0 0,0 1 1 0 0,0-1-1 0 0,0 0 0 0 0,0 1 1 0 0,0-1-1 0 0,0 0 0 0 0,0 1 1 0 0,1-1-1 0 0,-1 0 0 0 0,0 1 1 0 0,0-1 559 0 0,8-1-33 0 0,23-3-1233 0 0</inkml:trace>
  <inkml:trace contextRef="#ctx0" brushRef="#br0" timeOffset="953.294">1354 10 968 0 0,'-15'-3'235'0'0,"0"0"1"0"0,0 1-1 0 0,0 1 1 0 0,-1 0-1 0 0,1 1 0 0 0,0 1 1 0 0,0 1-1 0 0,-1 0 0 0 0,1 0 1 0 0,0 2-1 0 0,1 0 0 0 0,-1 0 1 0 0,1 1-1 0 0,-1 1 0 0 0,2 1 1 0 0,-1 0-1 0 0,1 1 0 0 0,0 0 1 0 0,0 1-1 0 0,-3 3-235 0 0,7-6 105 0 0,0 0 1 0 0,0 0-1 0 0,1 1 0 0 0,0 0 1 0 0,0 0-1 0 0,1 1 0 0 0,-1 0 0 0 0,2 1 1 0 0,-1-1-1 0 0,1 1 0 0 0,1 0 0 0 0,0 1 1 0 0,0-1-1 0 0,1 1 0 0 0,0 0 1 0 0,0 1-1 0 0,1-1 0 0 0,1 0 0 0 0,-1 1 1 0 0,2-1-1 0 0,0 1 0 0 0,0 0 1 0 0,1 0-1 0 0,0-1 0 0 0,1 1 0 0 0,0 0 1 0 0,0-1-1 0 0,1 1 0 0 0,1-1 0 0 0,1 3-105 0 0,61 100 600 0 0,-55-99-542 0 0,0 0-1 0 0,-1 0 1 0 0,0 1 0 0 0,-2 0-1 0 0,1 1 1 0 0,-2 0 0 0 0,0 0-1 0 0,-1 0 1 0 0,-1 1 0 0 0,0-1 0 0 0,-1 1-58 0 0,-3-6 23 0 0,-1-1 0 0 0,0 1 0 0 0,0-1 0 0 0,-1 0 0 0 0,0 1 0 0 0,-1-1 0 0 0,0 0 0 0 0,-1 0 0 0 0,0-1 0 0 0,-1 1 0 0 0,1-1 0 0 0,-2 0 0 0 0,1 0 0 0 0,-1 0 0 0 0,-1-1 0 0 0,0 0 0 0 0,0 0 0 0 0,0-1 0 0 0,-1 0 0 0 0,0 0 0 0 0,-3 1-23 0 0,-202 125 533 0 0,175-113-368 0 0,-21 7 152 0 0,57-26-243 0 0,2-1-31 0 0,9-13 142 0 0,-4 12-186 0 0,0-1 1 0 0,-1 1-1 0 0,1 1 1 0 0,0-1 0 0 0,0 1-1 0 0,0 0 1 0 0,-1 0-1 0 0,1 0 1 0 0,0 0-1 0 0,0 1 1 0 0,0 0 0 0 0,-1 0-1 0 0,1 0 1 0 0,-1 1-1 0 0,1-1 1 0 0,-1 1-1 0 0,1 0 1 0 0,-1 1 0 0 0,0-1-1 0 0,0 1 1 0 0,0 0-1 0 0,0 0 1 0 0,-1 0-1 0 0,1 0 1 0 0,-1 0 0 0 0,1 1-1 0 0,-1 0 1 0 0,-1 0-1 0 0,1 0 1 0 0,0 0-1 0 0,-1 0 1 0 0,0 0 0 0 0,0 1-1 0 0,0-1 1 0 0,0 1-1 0 0,-1-1 1 0 0,0 1 0 0 0,0-1-1 0 0,0 5 1 0 0,20 99 107 0 0,34 83-9 0 0,-48-178-134 0 0,0-1 1 0 0,2 0-1 0 0,-1-1 0 0 0,2 0 0 0 0,-1 0 0 0 0,2-1 0 0 0,-1 0 0 0 0,1-1 0 0 0,1 0 0 0 0,-1-1 0 0 0,1 0 0 0 0,1-1 0 0 0,0 0 0 0 0,4 1 36 0 0,131 20-4405 0 0,-36-67 307 0 0,-86 22 2736 0 0</inkml:trace>
  <inkml:trace contextRef="#ctx0" brushRef="#br0" timeOffset="2121.584">1702 492 1324 0 0,'0'0'497'0'0,"0"0"-40"0"0,0 0 5 0 0,0 0-39 0 0,0 0-52 0 0,0 0-46 0 0,0 0-50 0 0,0 0-15 0 0,0 0 33 0 0,0 0-98 0 0,0 0 43 0 0,0 0 45 0 0,0 0-20 0 0,0 0-30 0 0,0 0 12 0 0,0 0 28 0 0,0 0-28 0 0,0 0-61 0 0,0 0 43 0 0,0 0-10 0 0,0 0-11 0 0,0 0-33 0 0,0 0 1 0 0,0 0 16 0 0,0 0-26 0 0,0 0-24 0 0,0 0-13 0 0,0 0-29 0 0,0 0-8 0 0,0 0-61 0 0,0 0 49 0 0,0 0 33 0 0,0 0-28 0 0,0 0-30 0 0,0 0 13 0 0,0 0 0 0 0,0 0-28 0 0,0 0-70 0 0,0 0-6 0 0,0 0 18 0 0,0 0 26 0 0,0 0-25 0 0,0 0 42 0 0,0 0-15 0 0,0 0 4 0 0,0 0 5 0 0,0 0 22 0 0,0 0 30 0 0,0 0-21 0 0,0 0-37 0 0,0 0 40 0 0,0 0-4 0 0,0 0 79 0 0,3 4 42 0 0,12 4-105 0 0,0 0 0 0 0,1-1 0 0 0,0-1 0 0 0,0 0 0 0 0,0-1 0 0 0,1-1 1 0 0,0 0-1 0 0,0-2 0 0 0,0 1 0 0 0,0-2 0 0 0,0-1 0 0 0,0 0 0 0 0,0-1 1 0 0,0 0-1 0 0,1-2-63 0 0,35 2 139 0 0,-11 0-93 0 0,0-2-1 0 0,0-2 0 0 0,-1-2 0 0 0,1-2 0 0 0,-2-1 1 0 0,3-3-46 0 0,-35 12-24 0 0,1 0 1 0 0,-1-1 0 0 0,1 0 0 0 0,-1-1 0 0 0,0 1-1 0 0,0-2 1 0 0,0 1 0 0 0,0-1 0 0 0,0 0-1 0 0,-1-1 1 0 0,0 0 0 0 0,0 0 0 0 0,0-1-1 0 0,-1 0 1 0 0,0 0 0 0 0,0 0 0 0 0,0-1-1 0 0,-1 1 1 0 0,0-2 0 0 0,0 1 0 0 0,0 0 0 0 0,-1-1-1 0 0,0 0 1 0 0,-1 0 0 0 0,0 0 0 0 0,2-8 23 0 0,-8 7-31 0 0,-1 1 0 0 0,0 0 0 0 0,0-1 1 0 0,-1 2-1 0 0,0-1 0 0 0,0 0 1 0 0,-1 1-1 0 0,0 0 0 0 0,0 1 0 0 0,-1-1 1 0 0,0 1-1 0 0,0 0 0 0 0,0 1 1 0 0,-1 0-1 0 0,0 0 0 0 0,0 0 0 0 0,0 1 1 0 0,0 0-1 0 0,-1 1 0 0 0,0 0 0 0 0,1 0 1 0 0,-1 1-1 0 0,0 0 0 0 0,0 1 1 0 0,0 0-1 0 0,-10 0 31 0 0,-16-3-10 0 0,-1 1 1 0 0,0 2-1 0 0,1 2 1 0 0,-1 1-1 0 0,1 2 0 0 0,-1 1 1 0 0,1 2-1 0 0,-19 6 10 0 0,35-9 40 0 0,-1 0 0 0 0,1 1 0 0 0,0 1 0 0 0,0 0 0 0 0,1 2-1 0 0,0 0 1 0 0,0 1 0 0 0,1 1 0 0 0,0 1 0 0 0,0 0 0 0 0,1 1 0 0 0,1 0 0 0 0,0 2-1 0 0,1 0 1 0 0,1 0 0 0 0,0 1 0 0 0,0 1 0 0 0,2 0 0 0 0,0 1 0 0 0,1 0 0 0 0,1 1-1 0 0,0 0 1 0 0,1 0 0 0 0,1 1 0 0 0,1 0 0 0 0,-1 7-40 0 0,8-11 12 0 0,0-1 1 0 0,1 0-1 0 0,1 0 1 0 0,0 0-1 0 0,1 0 1 0 0,0 0-1 0 0,1-1 1 0 0,1 0-1 0 0,0 0 1 0 0,1 0-1 0 0,0 0 1 0 0,1-1-1 0 0,0-1 0 0 0,1 1 1 0 0,0-1-1 0 0,1-1 1 0 0,0 0-1 0 0,1 0 1 0 0,0-1-1 0 0,1 0 1 0 0,-1-1-1 0 0,2-1 1 0 0,-1 0-1 0 0,1 0 1 0 0,0-1-1 0 0,0-1 1 0 0,1 0-1 0 0,-1-1 0 0 0,1 0 1 0 0,0-1-1 0 0,1-1 1 0 0,-1 0-1 0 0,9 0-12 0 0,24 7-663 0 0,0-2-1 0 0,0-2 0 0 0,0-2 1 0 0,1-1-1 0 0,-1-4 1 0 0,41-5 663 0 0,189-63-4154 0 0,-217 44 3051 0 0</inkml:trace>
  <inkml:trace contextRef="#ctx0" brushRef="#br0" timeOffset="2741.628">3425 182 1008 0 0,'-142'-11'4296'0'0,"-51"64"-2838"0"0,191-52-1427 0 0,-17 6 127 0 0,2 1 1 0 0,-1 0 0 0 0,1 1-1 0 0,0 1 1 0 0,1 0 0 0 0,0 1-1 0 0,1 1 1 0 0,0 1 0 0 0,1 0-1 0 0,1 1 1 0 0,0 0 0 0 0,0 1-1 0 0,2 0 1 0 0,0 1 0 0 0,0 1 0 0 0,2-1-1 0 0,0 2 1 0 0,1-1 0 0 0,1 1-1 0 0,0 0 1 0 0,2 1 0 0 0,0-1-1 0 0,1 1 1 0 0,0 0 0 0 0,2 2-159 0 0,3-13 39 0 0,0 1 0 0 0,1 0 1 0 0,0-1-1 0 0,0 1 1 0 0,1-1-1 0 0,0 1 0 0 0,0-1 1 0 0,1 0-1 0 0,0 0 1 0 0,0-1-1 0 0,1 1 1 0 0,0-1-1 0 0,1 0 0 0 0,-1-1 1 0 0,1 1-1 0 0,1-1 1 0 0,-1 0-1 0 0,1 0 0 0 0,0-1 1 0 0,0 0-1 0 0,1 0 1 0 0,0-1-1 0 0,-1 0 0 0 0,8 2-39 0 0,10 6-85 0 0,0-2 0 0 0,1 0-1 0 0,0-2 1 0 0,0-1 0 0 0,1-1 0 0 0,0-2-1 0 0,18 1 86 0 0,-22-1-626 0 0,0-2 1 0 0,0 0-1 0 0,1-2 0 0 0,-1-1 0 0 0,0 0 0 0 0,1-2 0 0 0,-1-1 0 0 0,0 0 0 0 0,-1-2 1 0 0,1-1-1 0 0,0-1 626 0 0,1-6-1432 0 0,-13 1 32 0 0</inkml:trace>
  <inkml:trace contextRef="#ctx0" brushRef="#br0" timeOffset="3201.452">3064 535 1780 0 0,'-63'2'6004'0'0,"141"-17"-3244"0"0,128-14-1853 0 0,-192 28-762 0 0,247-40 315 0 0,-277 30-388 0 0,-7 4-2 0 0,-9 0-3366 0 0,38 2 2347 0 0,102-58-3610 0 0,-80 50 3181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5:14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32 848 0 0,'37'2'5333'0'0,"-6"0"94"0"0,-13-1-5649 0 0,35 31 1401 0 0,-64-43-896 0 0,-5 2-170 0 0,15 9-108 0 0,0 0 1 0 0,1 0-1 0 0,-1 0 0 0 0,0 0 0 0 0,0 0 0 0 0,1 0 0 0 0,-1 0 0 0 0,0 0 0 0 0,0 0 1 0 0,1 0-1 0 0,-1 0 0 0 0,0-1 0 0 0,1 1 0 0 0,-1 0 0 0 0,0-1 0 0 0,1 1 0 0 0,-1 0 1 0 0,0-1-1 0 0,1 1 0 0 0,-1-1 0 0 0,1 1 0 0 0,-1-1 0 0 0,1 1 0 0 0,-1-1 0 0 0,1 1 0 0 0,-1-1 1 0 0,1 0-1 0 0,-1 1 0 0 0,1-1 0 0 0,0 0 0 0 0,-1 1 0 0 0,1-1 0 0 0,0 0 0 0 0,0 0 1 0 0,-1 1-1 0 0,1-1 0 0 0,0 0 0 0 0,0 0 0 0 0,0 1 0 0 0,0-1 0 0 0,0 0 0 0 0,0 0 1 0 0,0 1-1 0 0,0-1 0 0 0,1 0 0 0 0,-1 1 0 0 0,0-1 0 0 0,0 0 0 0 0,0 0 0 0 0,1 1 0 0 0,-1-1 1 0 0,0 0-1 0 0,1 1 0 0 0,-1-1 0 0 0,1 0 0 0 0,-1 1 0 0 0,1-1 0 0 0,-1 1 0 0 0,1-1 1 0 0,-1 1-6 0 0,7-5 437 0 0,13-9-4476 0 0,-29 33-2856 0 0,-4-1 5679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5:1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1184 0 0,'6'15'2135'0'0,"13"-4"2935"0"0,-32-42-2753 0 0,18 28-2492 0 0,23-34-7355 0 0,-32 33 6333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5:1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727 271 1732 0 0,'-1'0'111'0'0,"0"0"0"0"0,0 0-1 0 0,0 0 1 0 0,0-1 0 0 0,0 1 0 0 0,0 0 0 0 0,0-1-1 0 0,0 1 1 0 0,0-1 0 0 0,0 1 0 0 0,0-1-1 0 0,0 0 1 0 0,0 1 0 0 0,1-1 0 0 0,-1 0 0 0 0,0 0-1 0 0,0 1 1 0 0,1-1 0 0 0,-1 0 0 0 0,0 0-1 0 0,1 0 1 0 0,-1 0 0 0 0,1 0 0 0 0,-1 0-1 0 0,1 0 1 0 0,0 0 0 0 0,-1 0 0 0 0,1 0 0 0 0,0 0-1 0 0,0 0 1 0 0,0 0 0 0 0,0 0 0 0 0,0 0-1 0 0,0 0 1 0 0,0-1 0 0 0,0 1 0 0 0,0 0-1 0 0,0 0 1 0 0,0 0 0 0 0,1 0 0 0 0,-1 0 0 0 0,1 0-1 0 0,-1 0 1 0 0,0 0 0 0 0,1 0 0 0 0,0 0-1 0 0,-1 0 1 0 0,1 1 0 0 0,-1-1 0 0 0,1 0 0 0 0,0 0-1 0 0,0 0 1 0 0,0 1 0 0 0,-1-1 0 0 0,1 0-1 0 0,0 1 1 0 0,0-1 0 0 0,0 1 0 0 0,0-1-1 0 0,0 1 1 0 0,0-1 0 0 0,0 1 0 0 0,1 0-111 0 0,-20 3 117 0 0,-1 2 0 0 0,1 0 1 0 0,1 1-1 0 0,-1 1 0 0 0,1 1 1 0 0,0 0-1 0 0,1 1 0 0 0,0 1 0 0 0,0 0 1 0 0,1 1-1 0 0,0 1 0 0 0,1 1 1 0 0,1 0-1 0 0,0 0 0 0 0,-7 11-117 0 0,-26 38 400 0 0,3 3 1 0 0,3 2-1 0 0,3 1 0 0 0,-11 31-400 0 0,-24 44 10 0 0,26-76-846 0 0,3-46-2554 0 0,39-22 3145 0 0,-1-1-1 0 0,1 0 1 0 0,0 0-1 0 0,1 0 1 0 0,-1 0-1 0 0,0-1 1 0 0,1 1-1 0 0,-1-1 1 0 0,1 0-1 0 0,0 0 1 0 0,0 0-1 0 0,0-1 0 0 0,0 1 1 0 0,1-1-1 0 0,-1 1 1 0 0,1-1-1 0 0,0 0 1 0 0,0 0-1 0 0,0 0 1 0 0,0-1 245 0 0,-2-2-493 0 0,-14-23-819 0 0</inkml:trace>
  <inkml:trace contextRef="#ctx0" brushRef="#br0" timeOffset="271.27">85 109 1884 0 0,'8'-25'6918'0'0,"10"44"-5667"0"0,-12-13-1482 0 0,311 323 2249 0 0,-164-166-2498 0 0,-106-104-1931 0 0,-5 2-3296 0 0,-39-56 4529 0 0</inkml:trace>
  <inkml:trace contextRef="#ctx0" brushRef="#br0" timeOffset="932.441">1459 541 1844 0 0,'9'6'4382'0'0,"30"-7"-3886"0"0,-37 1-303 0 0,196-67 1288 0 0,-184 63-1417 0 0,-1 0 0 0 0,0-1 0 0 0,-1-1-1 0 0,1 0 1 0 0,-1 0 0 0 0,0-1 0 0 0,0-1 0 0 0,-1 0-1 0 0,0-1 1 0 0,-1 0 0 0 0,0 0 0 0 0,0-1 0 0 0,-1 0-1 0 0,0-1 1 0 0,-1 0 0 0 0,0-1 0 0 0,1-2-64 0 0,-10 9-2 0 0,-1 1 1 0 0,1-1-1 0 0,-1 1 0 0 0,0 0 1 0 0,0 0-1 0 0,0 0 1 0 0,-1 0-1 0 0,1 0 0 0 0,-1 0 1 0 0,0 1-1 0 0,0-1 1 0 0,0 1-1 0 0,-1 0 0 0 0,1 0 1 0 0,-1 0-1 0 0,0 0 1 0 0,0 1-1 0 0,0 0 0 0 0,0-1 1 0 0,0 1-1 0 0,0 1 0 0 0,0-1 1 0 0,-1 1-1 0 0,1-1 1 0 0,-1 1-1 0 0,1 1 0 0 0,-1-1 1 0 0,1 0-1 0 0,-1 1 1 0 0,0 0-1 0 0,1 0 0 0 0,-1 1 1 0 0,1-1-1 0 0,-4 2 2 0 0,-205 21 256 0 0,198-22-223 0 0,0 2 1 0 0,0 0 0 0 0,0 0 0 0 0,0 2 0 0 0,1 0 0 0 0,0 0 0 0 0,0 1 0 0 0,0 1 0 0 0,0 1 0 0 0,1 0 0 0 0,0 0 0 0 0,1 1 0 0 0,0 1 0 0 0,1 0-1 0 0,0 0 1 0 0,0 2 0 0 0,1-1 0 0 0,0 1 0 0 0,1 1 0 0 0,1-1 0 0 0,0 1 0 0 0,0 1 0 0 0,2 0 0 0 0,-1 0 0 0 0,2 0 0 0 0,0 1 0 0 0,1 0-34 0 0,6-6-5 0 0,1 0 0 0 0,0 0 0 0 0,1 0 0 0 0,0 0 0 0 0,0-1 0 0 0,1 0 0 0 0,0 0 0 0 0,1 0 0 0 0,0-1 0 0 0,0 1 0 0 0,0-1 0 0 0,1-1 0 0 0,0 1 0 0 0,0-1 0 0 0,1 0 0 0 0,0-1 0 0 0,0 0 0 0 0,0 0 0 0 0,1-1 0 0 0,-1 0 0 0 0,1 0 0 0 0,0-1 0 0 0,8 2 5 0 0,160 34-1052 0 0,-54-37-2568 0 0,-110-2 2908 0 0,83-18-1949 0 0,-68 4 1283 0 0</inkml:trace>
  <inkml:trace contextRef="#ctx0" brushRef="#br0" timeOffset="1329.339">1251 224 924 0 0,'-17'3'350'0'0,"1"0"0"0"0,0 1 1 0 0,0 0-1 0 0,0 2 0 0 0,0 0 0 0 0,1 0 0 0 0,0 2 0 0 0,1 0 0 0 0,-1 0 1 0 0,1 1-1 0 0,1 1 0 0 0,0 1 0 0 0,0 0 0 0 0,1 0 0 0 0,1 1 1 0 0,-7 8-351 0 0,8-8 124 0 0,0-1 1 0 0,1 1 0 0 0,1 1-1 0 0,0 0 1 0 0,0 0-1 0 0,1 1 1 0 0,1-1 0 0 0,0 2-1 0 0,1-1 1 0 0,0 0 0 0 0,1 1-1 0 0,1 0 1 0 0,1 0 0 0 0,0 0-1 0 0,1 0 1 0 0,0 1-1 0 0,1-1 1 0 0,1 0 0 0 0,0 0-1 0 0,1 0 1 0 0,1 0 0 0 0,0 0-1 0 0,2 0 1 0 0,-1-1 0 0 0,1 1-1 0 0,1-1 1 0 0,1-1-1 0 0,0 1 1 0 0,1-1 0 0 0,0 0-1 0 0,1-1 1 0 0,7 9-125 0 0,3-1-35 0 0,1-1-1 0 0,0-1 1 0 0,1-1 0 0 0,1 0-1 0 0,1-2 1 0 0,0-1 0 0 0,1 0-1 0 0,1-2 1 0 0,-1-1 0 0 0,2-1-1 0 0,17 5 36 0 0,187 19-5321 0 0,-189-38 4088 0 0,30-19 101 0 0</inkml:trace>
  <inkml:trace contextRef="#ctx0" brushRef="#br0" timeOffset="1616.38">2188 8 2512 0 0,'2'-1'100'0'0,"1"-1"1"0"0,0 1-1 0 0,0 0 0 0 0,0 1 1 0 0,0-1-1 0 0,0 0 0 0 0,-1 1 0 0 0,1 0 1 0 0,0-1-1 0 0,0 1 0 0 0,0 0 0 0 0,0 1 1 0 0,0-1-1 0 0,0 0 0 0 0,0 1 0 0 0,0 0 1 0 0,0 0-1 0 0,0 0 0 0 0,0 0 0 0 0,-1 0 1 0 0,1 0-1 0 0,0 1 0 0 0,-1-1 0 0 0,1 1 1 0 0,-1 0-1 0 0,0 0 0 0 0,0 0 0 0 0,1 0 1 0 0,-1 0-1 0 0,0 0 0 0 0,-1 0 0 0 0,1 1 1 0 0,0-1-1 0 0,-1 1 0 0 0,2 1-100 0 0,9 27 434 0 0,-1 0 0 0 0,-1 0 0 0 0,-1 1-1 0 0,-2 1 1 0 0,-2-1 0 0 0,-1 1 0 0 0,-1 0-1 0 0,-2 0 1 0 0,-1 15-434 0 0,0-41 77 0 0,2 17 113 0 0,-1 0 0 0 0,-1 1 0 0 0,-2-1 0 0 0,0 0 0 0 0,-1 0 0 0 0,-2 0 0 0 0,0-1 1 0 0,-1 1-1 0 0,-2-1 0 0 0,0-1 0 0 0,-2 1 0 0 0,0-1 0 0 0,-12 17-190 0 0,4-13 130 0 0,11-12-251 0 0,-1-1 0 0 0,0 0 0 0 0,-1-1 0 0 0,0 0 0 0 0,-1 0 0 0 0,-1-1 0 0 0,0 0 0 0 0,0-1 0 0 0,-1 0 0 0 0,-1-1 1 0 0,1 0-1 0 0,-14 6 121 0 0,24-15-199 0 0,1 1 0 0 0,0-1-1 0 0,0 0 1 0 0,-1 0 0 0 0,1 0 0 0 0,0 0 0 0 0,-1 0 0 0 0,1 0 0 0 0,-1 0 0 0 0,1 0 0 0 0,0 0 0 0 0,0-1 0 0 0,-1 1 0 0 0,1-1 0 0 0,0 1-1 0 0,0-1 1 0 0,-1 1 0 0 0,1-1 0 0 0,0 0 0 0 0,0 1 0 0 0,0-1 0 0 0,0 0 0 0 0,0 0 0 0 0,0 0 0 0 0,0 0 0 0 0,0 0 0 0 0,0 0 0 0 0,0 0 0 0 0,1 0-1 0 0,-1 0 1 0 0,0-1 0 0 0,1 1 0 0 0,-1 0 0 0 0,1 0 0 0 0,-1-1 0 0 0,1 1 0 0 0,0 0 0 0 0,0 0 0 0 0,-1-1 0 0 0,1 1 0 0 0,0-1 199 0 0,0-9-1182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5:2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604 527 1100 0 0,'0'1'91'0'0,"1"-1"0"0"0,0 0-1 0 0,-1 1 1 0 0,1-1 0 0 0,0 0 0 0 0,0 0-1 0 0,-1 0 1 0 0,1 0 0 0 0,0 0 0 0 0,0 0-1 0 0,-1 0 1 0 0,1 0 0 0 0,0 0-1 0 0,0 0 1 0 0,0 0 0 0 0,-1 0 0 0 0,1 0-1 0 0,0-1 1 0 0,-1 1 0 0 0,1 0 0 0 0,0-1-1 0 0,-1 1 1 0 0,1 0 0 0 0,0-1 0 0 0,-1 1-1 0 0,1-1 1 0 0,0 1 0 0 0,-1-1 0 0 0,1 1-1 0 0,-1-1 1 0 0,1 0 0 0 0,-1 1 0 0 0,0-1-1 0 0,1 1 1 0 0,-1-1 0 0 0,1 0-1 0 0,-1 0 1 0 0,0 1 0 0 0,0-1 0 0 0,1 0-1 0 0,-1 1 1 0 0,0-1 0 0 0,0 0 0 0 0,0 0-1 0 0,0 0 1 0 0,0 1 0 0 0,0-1 0 0 0,0 0-1 0 0,0 0 1 0 0,0 1 0 0 0,0-1-91 0 0,0-3 276 0 0,0 4-13 0 0,0 0-43 0 0,0 0-47 0 0,0 0 8 0 0,-1-5 1 0 0,-7 1-155 0 0,1 0-1 0 0,0 0 0 0 0,-1 1 0 0 0,0 0 0 0 0,0 1 1 0 0,0-1-1 0 0,0 1 0 0 0,0 1 0 0 0,0 0 0 0 0,0 0 1 0 0,0 1-1 0 0,-1-1 0 0 0,1 2 0 0 0,0-1 1 0 0,0 1-1 0 0,-1 1 0 0 0,1-1 0 0 0,0 1 0 0 0,0 1 1 0 0,1 0-1 0 0,-8 3-26 0 0,6-4 10 0 0,-250 79 996 0 0,247-75-917 0 0,-1 0 0 0 0,1 1 0 0 0,0 1 0 0 0,1 0 0 0 0,0 1 0 0 0,0 0 0 0 0,1 0 0 0 0,0 1 0 0 0,1 1 0 0 0,0-1 0 0 0,0 2 0 0 0,1-1-1 0 0,1 1 1 0 0,0 0 0 0 0,0 1 0 0 0,2 0 0 0 0,-5 11-89 0 0,9-17 35 0 0,-1-1-1 0 0,1 0 1 0 0,1 1 0 0 0,-1-1-1 0 0,1 1 1 0 0,0-1-1 0 0,1 0 1 0 0,0 1 0 0 0,0-1-1 0 0,0 0 1 0 0,0 1-1 0 0,1-1 1 0 0,0 0 0 0 0,1 0-1 0 0,-1 0 1 0 0,1-1-1 0 0,0 1 1 0 0,1 0 0 0 0,-1-1-1 0 0,1 0 1 0 0,0 0-1 0 0,0 0 1 0 0,1-1 0 0 0,-1 1-1 0 0,1-1 1 0 0,0 0-1 0 0,0 0 1 0 0,1-1 0 0 0,-1 1-1 0 0,1-1 1 0 0,1 0-35 0 0,14 9-6 0 0,1 0 1 0 0,1-2 0 0 0,0-1-1 0 0,0 0 1 0 0,1-2-1 0 0,0-1 1 0 0,17 3 5 0 0,6-1-904 0 0,0-1 0 0 0,0-3 0 0 0,0-1 0 0 0,0-3 0 0 0,1-2 0 0 0,15-3 904 0 0,65-27-2429 0 0,-99 16 1333 0 0</inkml:trace>
  <inkml:trace contextRef="#ctx0" brushRef="#br0" timeOffset="320.193">169 804 2172 0 0,'-25'2'3730'0'0,"40"-7"-1015"0"0,69 5-1760 0 0,46-5-1316 0 0,155-61-5266 0 0,-250 54 4351 0 0</inkml:trace>
  <inkml:trace contextRef="#ctx0" brushRef="#br0" timeOffset="685.003">1317 444 2828 0 0,'50'-28'9412'0'0,"-56"61"-8899"0"0,-6 349-951 0 0,16-335-49 0 0,1-18-5750 0 0,-24-17 3816 0 0,8-14 1147 0 0</inkml:trace>
  <inkml:trace contextRef="#ctx0" brushRef="#br0" timeOffset="1376.353">1029 350 2312 0 0,'0'-1'123'0'0,"1"1"0"0"0,-1-1 1 0 0,0 0-1 0 0,1 1 0 0 0,-1-1 0 0 0,0 1 0 0 0,0-1 0 0 0,1 0 0 0 0,-1 1 1 0 0,0-1-1 0 0,0 0 0 0 0,0 1 0 0 0,0-1 0 0 0,0 0 0 0 0,0 1 0 0 0,0-1 1 0 0,0 0-1 0 0,0 1 0 0 0,0-1 0 0 0,0 0 0 0 0,0 1 0 0 0,0-1 0 0 0,0 1 1 0 0,-1-1-1 0 0,1 0 0 0 0,0 1 0 0 0,-1-1 0 0 0,1 1 0 0 0,0-1 0 0 0,-1 0 0 0 0,1 1 1 0 0,-1-1-1 0 0,1 1 0 0 0,0 0 0 0 0,-1-1 0 0 0,0 1 0 0 0,1-1 0 0 0,-1 1 1 0 0,1 0-1 0 0,-1-1 0 0 0,1 1 0 0 0,-1 0-123 0 0,85-19 443 0 0,0 4 0 0 0,1 3 0 0 0,1 5 0 0 0,41 2-443 0 0,-113 5 32 0 0,-1 1 1 0 0,0 1-1 0 0,0 0 1 0 0,0 0-1 0 0,0 1 1 0 0,0 1-1 0 0,0 0 1 0 0,-1 1-1 0 0,0 0 1 0 0,0 1-1 0 0,0 1 1 0 0,-1 0-33 0 0,-5-1 10 0 0,0 1 0 0 0,-1 0 1 0 0,0 0-1 0 0,0 0 1 0 0,0 1-1 0 0,-1-1 0 0 0,0 1 1 0 0,-1 0-1 0 0,0 0 1 0 0,0 1-1 0 0,-1-1 0 0 0,0 1 1 0 0,0-1-1 0 0,-1 1 1 0 0,0 0-1 0 0,0 0 0 0 0,-1-1 1 0 0,-1 1-1 0 0,1 0 1 0 0,-1-1-1 0 0,-1 1 0 0 0,0 0 1 0 0,0-1-1 0 0,0 1 1 0 0,-1-1-1 0 0,0 0 0 0 0,-1 0 1 0 0,0 0-1 0 0,0-1 1 0 0,-1 1-1 0 0,0-1 1 0 0,0 0-1 0 0,-4 4-10 0 0,-120 164 350 0 0,128-174-348 0 0,1 0 0 0 0,0 1 1 0 0,0-1-1 0 0,-1 1 0 0 0,1-1 1 0 0,0 0-1 0 0,0 1 0 0 0,0-1 0 0 0,1 1 1 0 0,-1-1-1 0 0,0 0 0 0 0,0 1 0 0 0,1-1 1 0 0,-1 1-1 0 0,1-1 0 0 0,-1 0 0 0 0,1 0 1 0 0,0 1-1 0 0,-1-1 0 0 0,1 0 0 0 0,0 0 1 0 0,0 0-1 0 0,0 0 0 0 0,0 0 1 0 0,0 0-1 0 0,0 0 0 0 0,0 0 0 0 0,0 0 1 0 0,0 0-1 0 0,0 0 0 0 0,1-1 0 0 0,-1 1 1 0 0,0-1-1 0 0,1 1 0 0 0,-1-1 0 0 0,0 1 1 0 0,1-1-1 0 0,-1 0 0 0 0,1 1-2 0 0,3 1 4 0 0,72 33 40 0 0,-66-33-39 0 0,-1 1-1 0 0,0 0 0 0 0,0 0 0 0 0,0 1 1 0 0,-1 1-1 0 0,1-1 0 0 0,-1 1 0 0 0,0 1 0 0 0,0 0 1 0 0,-1 0-1 0 0,1 1 0 0 0,-1 0 0 0 0,-1 0 1 0 0,0 1-1 0 0,0 0 0 0 0,0 0 0 0 0,-1 1 0 0 0,0 0 1 0 0,-1 0-1 0 0,0 0 0 0 0,0 1 0 0 0,3 9-4 0 0,-11-7 77 0 0,-1-5-44 0 0,0 0-1 0 0,-1 1 1 0 0,0-2-1 0 0,0 1 1 0 0,0 0 0 0 0,-1-1-1 0 0,0 0 1 0 0,0 0 0 0 0,-1-1-1 0 0,1 0 1 0 0,-1 0 0 0 0,0 0-1 0 0,-1-1 1 0 0,1 0-1 0 0,-1-1 1 0 0,-5 2-33 0 0,-20 6 29 0 0,-1-1 1 0 0,0-2-1 0 0,0-2 0 0 0,0-1 0 0 0,-1-2 0 0 0,0-1 1 0 0,-17-2-30 0 0,45 0-85 0 0,0 0 0 0 0,1-1 0 0 0,-1 0 0 0 0,0-1 0 0 0,1 1 1 0 0,-1-1-1 0 0,1-1 0 0 0,0 1 0 0 0,0-1 0 0 0,0 0 0 0 0,0 0 0 0 0,0-1 0 0 0,0 0 1 0 0,1 0-1 0 0,0 0 0 0 0,0-1 0 0 0,0 1 0 0 0,-3-6 85 0 0,5 7-208 0 0,1 0 0 0 0,0-1-1 0 0,0 1 1 0 0,0-1 0 0 0,0 0 0 0 0,1 0-1 0 0,0 0 1 0 0,0 1 0 0 0,0-1 0 0 0,0 0-1 0 0,0 0 1 0 0,1-1 0 0 0,0 1 0 0 0,-1 0-1 0 0,2 0 1 0 0,-1 0 0 0 0,0 0 0 0 0,1 0-1 0 0,0 0 1 0 0,0 0 0 0 0,0 0-1 0 0,1-2 209 0 0,39-72-2462 0 0,-15 46 1262 0 0</inkml:trace>
  <inkml:trace contextRef="#ctx0" brushRef="#br0" timeOffset="2099.849">2078 82 1688 0 0,'9'-6'391'0'0,"6"-4"111"0"0,-1 1 1 0 0,2 0-1 0 0,-1 1 0 0 0,1 0 1 0 0,1 2-1 0 0,-1 0 0 0 0,1 1 1 0 0,0 0-1 0 0,0 1 0 0 0,1 1 1 0 0,8 0-503 0 0,-24 4 24 0 0,0-1 0 0 0,0 1 0 0 0,0-1 1 0 0,0 1-1 0 0,0 0 0 0 0,-1 0 0 0 0,1 0 0 0 0,0 0 1 0 0,0 0-1 0 0,-1 0 0 0 0,1 1 0 0 0,0-1 0 0 0,-1 1 1 0 0,1-1-1 0 0,-1 1 0 0 0,0-1 0 0 0,1 1 0 0 0,-1 0 1 0 0,0 0-1 0 0,0-1 0 0 0,0 1 0 0 0,0 0 1 0 0,-1 0-1 0 0,1 0 0 0 0,0 0 0 0 0,-1 0 0 0 0,1 0 1 0 0,-1 0-1 0 0,0 0 0 0 0,0 0 0 0 0,0 1 0 0 0,0-1 1 0 0,0 0-1 0 0,0 0 0 0 0,-1 0 0 0 0,1 0 1 0 0,0 0-1 0 0,-1 0 0 0 0,0 0 0 0 0,0 0-24 0 0,-18 87 453 0 0,18-87-450 0 0,-9 32 147 0 0,-6 13 47 0 0,1 1 1 0 0,3 0 0 0 0,2 1-1 0 0,2 0 1 0 0,0 44-198 0 0,10-75 31 0 0,1 1 0 0 0,0-1-1 0 0,2 0 1 0 0,0 0 0 0 0,1 0 0 0 0,1-1 0 0 0,1 0-1 0 0,0 0 1 0 0,1-1 0 0 0,1 0 0 0 0,1 0 0 0 0,0-1-1 0 0,1-1 1 0 0,0 0 0 0 0,1 0 0 0 0,1-2 0 0 0,0 1-1 0 0,4 1-30 0 0,-3-3 64 0 0,-1 1-1 0 0,-1 1 0 0 0,0 0 1 0 0,0 0-1 0 0,-2 2 0 0 0,0-1 1 0 0,0 1-1 0 0,-1 1 0 0 0,-1 0 1 0 0,-1 0-1 0 0,0 1 0 0 0,-1 0 1 0 0,-1 0-1 0 0,0 1 0 0 0,-2-1 0 0 0,0 1 1 0 0,-1 0-1 0 0,0 4-63 0 0,-5-2 96 0 0,-2-1 1 0 0,0 1-1 0 0,-1-1 0 0 0,-1 0 0 0 0,0-1 1 0 0,-2 0-1 0 0,0 0 0 0 0,-1 0 1 0 0,-1-1-1 0 0,0 0 0 0 0,-2-1 0 0 0,1 0 1 0 0,-6 4-97 0 0,1-1 60 0 0,2 1 1 0 0,0 0-1 0 0,2 2 1 0 0,0-1-1 0 0,1 1 1 0 0,2 1-1 0 0,0 0 1 0 0,-5 22-61 0 0,10 30-1490 0 0,5-47-1228 0 0,17 4-1730 0 0,-23-29 3221 0 0,-18 12 53 0 0,1-10 26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5:2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40 663 1616 0 0,'0'0'764'0'0,"0"0"-78"0"0,0 0-93 0 0,0 0-98 0 0,0 0-23 0 0,0 0-51 0 0,0-4-51 0 0,2-1-320 0 0,1 0-1 0 0,0 1 0 0 0,-1-1 1 0 0,1 1-1 0 0,1 0 1 0 0,-1 0-1 0 0,0 0 1 0 0,1 0-1 0 0,0 0 0 0 0,0 1 1 0 0,0 0-1 0 0,1 0 1 0 0,-1 0-1 0 0,1 0 0 0 0,-1 1 1 0 0,1-1-1 0 0,0 1 1 0 0,0 1-1 0 0,0-1 1 0 0,0 1-1 0 0,0-1 0 0 0,0 1 1 0 0,1 1-1 0 0,-1-1 1 0 0,0 1-1 0 0,0 0 1 0 0,1 0-1 0 0,-1 1 0 0 0,5 0-49 0 0,37-8 206 0 0,-8-1-148 0 0,0 0 0 0 0,-1-3-1 0 0,0-1 1 0 0,-1-2 0 0 0,0-2 0 0 0,-1-1 0 0 0,-1-2 0 0 0,27-19-58 0 0,-60 37-2 0 0,0 0 1 0 0,0 0-1 0 0,-1 0 0 0 0,1 0 1 0 0,-1 0-1 0 0,1-1 1 0 0,-1 1-1 0 0,1 0 1 0 0,-1-1-1 0 0,0 1 1 0 0,0-1-1 0 0,0 0 0 0 0,0 1 1 0 0,0-1-1 0 0,0 0 1 0 0,0 0-1 0 0,0 1 1 0 0,-1-1-1 0 0,1 0 0 0 0,-1 0 1 0 0,1 0-1 0 0,-1 0 1 0 0,0 0-1 0 0,0 0 1 0 0,0 0-1 0 0,0 0 1 0 0,0 0-1 0 0,0 0 0 0 0,-1 0 1 0 0,1 0-1 0 0,0 0 1 0 0,-1 1-1 0 0,0-1 1 0 0,1 0-1 0 0,-1 0 0 0 0,0 0 1 0 0,0 1-1 0 0,0-1 1 0 0,0 0-1 0 0,0 1 1 0 0,-1-1-1 0 0,1 1 1 0 0,0-1-1 0 0,-1 1 0 0 0,1 0 1 0 0,-1-1-1 0 0,1 1 1 0 0,-2-1 1 0 0,-89-38-34 0 0,-105 33 481 0 0,181 9-405 0 0,0-1 0 0 0,0 2 0 0 0,0 0 0 0 0,0 1 0 0 0,1 1 1 0 0,0 0-1 0 0,0 1 0 0 0,0 1 0 0 0,1 0 0 0 0,0 1 0 0 0,0 0 0 0 0,1 1 1 0 0,0 1-1 0 0,0 0 0 0 0,1 1 0 0 0,1 0 0 0 0,0 1 0 0 0,0 0 0 0 0,-2 5-42 0 0,11-13 8 0 0,-1 0 0 0 0,1 1-1 0 0,0-1 1 0 0,1 1-1 0 0,-1-1 1 0 0,1 1 0 0 0,-1 0-1 0 0,2-1 1 0 0,-1 1-1 0 0,0 0 1 0 0,1 0 0 0 0,0 0-1 0 0,0 0 1 0 0,0-1-1 0 0,1 1 1 0 0,0 0 0 0 0,0 0-1 0 0,0 0 1 0 0,0-1-1 0 0,1 1 1 0 0,0-1 0 0 0,0 1-1 0 0,0-1 1 0 0,0 0-1 0 0,1 1 1 0 0,-1-1 0 0 0,1 0-1 0 0,0-1 1 0 0,0 1 0 0 0,1-1-1 0 0,-1 1 1 0 0,1-1-1 0 0,0 0 1 0 0,0 0 0 0 0,0 0-1 0 0,0-1 1 0 0,0 0-1 0 0,1 1 1 0 0,2 0-8 0 0,12 6-183 0 0,1 0 1 0 0,-1-1-1 0 0,1-1 0 0 0,0-1 1 0 0,1-1-1 0 0,-1-1 0 0 0,1-1 1 0 0,16 1 182 0 0,154-6-5036 0 0,-107-16 3803 0 0</inkml:trace>
  <inkml:trace contextRef="#ctx0" brushRef="#br0" timeOffset="286.739">1174 367 1440 0 0,'-70'50'3845'0'0,"-185"266"-1613"0"0,211-292-6213 0 0,43-24 2769 0 0</inkml:trace>
  <inkml:trace contextRef="#ctx0" brushRef="#br0" timeOffset="540.624">637 472 2036 0 0,'1'-1'163'0'0,"0"-1"0"0"0,1 1-1 0 0,-1-1 1 0 0,0 1 0 0 0,1-1-1 0 0,-1 1 1 0 0,1 0 0 0 0,0 0-1 0 0,-1 0 1 0 0,1 0 0 0 0,0 0-1 0 0,-1 0 1 0 0,1 1 0 0 0,0-1-1 0 0,0 0 1 0 0,0 1 0 0 0,0 0-1 0 0,0-1 1 0 0,0 1 0 0 0,0 0-1 0 0,0 0 1 0 0,0 0 0 0 0,0 0-1 0 0,0 0 1 0 0,-1 1 0 0 0,1-1-1 0 0,0 0 1 0 0,0 1 0 0 0,0 0-1 0 0,2 0-162 0 0,103 51 286 0 0,-100-47-17 0 0,123 76-676 0 0,24 16-3952 0 0,-123-81 2966 0 0</inkml:trace>
  <inkml:trace contextRef="#ctx0" brushRef="#br0" timeOffset="1097.423">1636 352 1132 0 0,'-7'-6'201'0'0,"0"1"-1"0"0,0-1 1 0 0,-1 1-1 0 0,1 1 1 0 0,-1-1-1 0 0,0 1 1 0 0,-1 1-1 0 0,1-1 1 0 0,-1 2-1 0 0,1-1 1 0 0,-1 1-1 0 0,0 0 1 0 0,0 1-1 0 0,0 0 1 0 0,0 0-1 0 0,0 1 1 0 0,0 0-1 0 0,0 1 1 0 0,0 0-1 0 0,1 0 0 0 0,-9 3-200 0 0,6-1 106 0 0,0 0-1 0 0,0 0 0 0 0,1 1 0 0 0,0 1 0 0 0,-1 0 0 0 0,1 0 0 0 0,1 1 0 0 0,-1 0 0 0 0,1 0 0 0 0,0 1 0 0 0,1 1 1 0 0,0 0-1 0 0,0 0 0 0 0,0 0 0 0 0,1 1 0 0 0,1 0 0 0 0,-1 0 0 0 0,1 1 0 0 0,1-1 0 0 0,0 2 0 0 0,0-1 0 0 0,1 0 0 0 0,0 1 1 0 0,1 0-1 0 0,0 0 0 0 0,0 9-105 0 0,3-15 19 0 0,0-1-1 0 0,1 1 1 0 0,0 0 0 0 0,0-1 0 0 0,0 1-1 0 0,0-1 1 0 0,1 1 0 0 0,0-1 0 0 0,-1 0 0 0 0,2 0-1 0 0,-1 1 1 0 0,0-1 0 0 0,1-1 0 0 0,0 1 0 0 0,0 0-1 0 0,0-1 1 0 0,0 1 0 0 0,1-1 0 0 0,-1 0-1 0 0,1 0 1 0 0,0-1 0 0 0,0 1 0 0 0,0-1 0 0 0,0 1-1 0 0,0-1 1 0 0,1-1 0 0 0,-1 1 0 0 0,1-1 0 0 0,-1 1-1 0 0,1-1 1 0 0,2 0-19 0 0,154 13 61 0 0,-148-14-75 0 0,-2 0 23 0 0,0-1-1 0 0,-1-1 1 0 0,1 0-1 0 0,-1 0 1 0 0,1-1-1 0 0,-1 0 1 0 0,0-1-1 0 0,0 0 1 0 0,0-1-1 0 0,-1 0 1 0 0,1 0-1 0 0,-1-1 1 0 0,-1 0-1 0 0,5-4-8 0 0,-9 5 24 0 0,0 1-1 0 0,0-1 0 0 0,-1 0 0 0 0,1-1 0 0 0,-1 1 0 0 0,0-1 0 0 0,0 1 0 0 0,-1-1 1 0 0,0 0-1 0 0,0 0 0 0 0,0 0 0 0 0,-1 0 0 0 0,0 0 0 0 0,0 0 0 0 0,0-1 0 0 0,-1 1 1 0 0,0 0-1 0 0,0-1 0 0 0,-1-3-23 0 0,-37-33 191 0 0,63 85-222 0 0,196 216-2779 0 0,-172-212-949 0 0,-41-37 2437 0 0</inkml:trace>
  <inkml:trace contextRef="#ctx0" brushRef="#br0" timeOffset="2034.43">2054 395 1316 0 0,'7'54'4034'0'0,"-7"119"-2063"0"0,21-102 498 0 0,-1-131-2480 0 0,3 2 0 0 0,2 0 0 0 0,3 2 0 0 0,25-36 11 0 0,-23 75-355 0 0,-29 17 318 0 0,-1 0 0 0 0,4 4-9 0 0,3 7 27 0 0,1 2 0 0 0,-1-1 0 0 0,-1 1 0 0 0,0 0 0 0 0,-1 0 0 0 0,-1 0 1 0 0,0 1-1 0 0,0 0 0 0 0,-2 0 0 0 0,1 0 0 0 0,-2 0 0 0 0,0 1 19 0 0,2 1 22 0 0,21-35 858 0 0,15-63-1073 0 0,-21 43 174 0 0,38-52-181 0 0,-22 131 29 0 0,88 133 98 0 0,-115-165 43 0 0,0-1-1 0 0,0 0 0 0 0,1-1 1 0 0,0 0-1 0 0,0 0 1 0 0,0 0-1 0 0,1-1 0 0 0,0 0 1 0 0,0-1-1 0 0,0 0 1 0 0,1-1-1 0 0,-1 0 0 0 0,1 0 1 0 0,0-1-1 0 0,0 0 1 0 0,0 0-1 0 0,0-1 0 0 0,0-1 1 0 0,1 0 30 0 0,2-2-12 0 0,-1 0 0 0 0,0-1 1 0 0,0 0-1 0 0,1-1 0 0 0,-2-1 0 0 0,1 1 1 0 0,-1-2-1 0 0,1 0 0 0 0,-1 0 0 0 0,-1-1 0 0 0,0-1 1 0 0,0 1-1 0 0,0-2 0 0 0,-1 1 0 0 0,0-1 1 0 0,0-1-1 0 0,-1 1 0 0 0,-1-1 0 0 0,0-1 1 0 0,0 0-1 0 0,-1 0 0 0 0,0 0 0 0 0,-1 0 1 0 0,0-1-1 0 0,-1 0 0 0 0,0 0 0 0 0,1-6 12 0 0,5-10 332 0 0,-2-1-1 0 0,0 1 1 0 0,-2-1-1 0 0,0-1 1 0 0,-3 1-1 0 0,0-1 1 0 0,-2-12-332 0 0,-33 33 422 0 0,-2 119-228 0 0,29-84-164 0 0,2 0-1 0 0,0 1 1 0 0,1-1 0 0 0,2 0 0 0 0,1 1 0 0 0,1-1-1 0 0,1 0 1 0 0,1 0 0 0 0,1 0 0 0 0,2 1-30 0 0,111 340 189 0 0,-92-256-1231 0 0,-26-108 616 0 0,-4 7-809 0 0,-2-9 979 0 0,1-1 1 0 0,0 1 0 0 0,0-1 0 0 0,-1-1 0 0 0,1 1-1 0 0,0-1 1 0 0,0 0 0 0 0,0 0 0 0 0,0 0 0 0 0,0-1 0 0 0,0 1-1 0 0,0-1 1 0 0,0-1 0 0 0,1 1 0 0 0,-1-1 0 0 0,1 1 0 0 0,-1-1-1 0 0,1-1 1 0 0,0 1 0 0 0,0 0 0 0 0,1-1 0 0 0,-1 0 0 0 0,1 0-1 0 0,0 0 1 0 0,-1-2 255 0 0,-17-22-1116 0 0</inkml:trace>
  <inkml:trace contextRef="#ctx0" brushRef="#br0" timeOffset="2290.141">2991 511 868 0 0,'9'-16'219'0'0,"0"1"1"0"0,1 1-1 0 0,1 0 0 0 0,0 0 1 0 0,1 1-1 0 0,0 0 0 0 0,1 1 0 0 0,0 1 1 0 0,1 0-1 0 0,0 1 0 0 0,1 0 1 0 0,0 1-1 0 0,1 1 0 0 0,0 0 0 0 0,0 1 1 0 0,0 1-1 0 0,1 1 0 0 0,0 0 1 0 0,0 1-1 0 0,18-2-219 0 0,-31 5 74 0 0,0 0 1 0 0,0 0 0 0 0,1 0-1 0 0,-1 1 1 0 0,0-1 0 0 0,0 1-1 0 0,1 0 1 0 0,-1 0 0 0 0,0 1-1 0 0,1-1 1 0 0,-1 1 0 0 0,0 0-1 0 0,0 0 1 0 0,0 0 0 0 0,0 1-1 0 0,0 0 1 0 0,0-1 0 0 0,0 1-1 0 0,0 1 1 0 0,-1-1 0 0 0,1 0-1 0 0,-1 1 1 0 0,1 0 0 0 0,-1 0-1 0 0,0 0 1 0 0,0 0 0 0 0,0 0-1 0 0,-1 1 1 0 0,1-1 0 0 0,-1 1-1 0 0,0 0 1 0 0,0-1-1 0 0,0 1 1 0 0,0 0 0 0 0,-1 0-1 0 0,0 0 1 0 0,0 1 0 0 0,0-1-1 0 0,0 2-74 0 0,-5 4 121 0 0,-1-1 0 0 0,0 0 0 0 0,0-1-1 0 0,-1 1 1 0 0,0-1 0 0 0,-1 0 0 0 0,0 0-1 0 0,0-1 1 0 0,-1 0 0 0 0,1-1 0 0 0,-2 1-1 0 0,1-1 1 0 0,-1-1 0 0 0,1 0 0 0 0,-2 0-1 0 0,1-1 1 0 0,0 0 0 0 0,-8 2-121 0 0,-4 5 152 0 0,-2-2-1 0 0,0 0 1 0 0,0-1 0 0 0,0-2 0 0 0,-1 0-1 0 0,0-2 1 0 0,-16 2-152 0 0,37-6-103 0 0,0-4-187 0 0,2 2 258 0 0,-1 1-1 0 0,1 0 0 0 0,0-1 1 0 0,0 1-1 0 0,0-1 0 0 0,0 1 1 0 0,0-1-1 0 0,0 0 0 0 0,1 1 0 0 0,-1-1 1 0 0,1 0-1 0 0,-1 0 0 0 0,1 1 1 0 0,-1-1-1 0 0,1 0 0 0 0,0 0 1 0 0,0 0-1 0 0,0 1 0 0 0,0-1 1 0 0,0 0-1 0 0,1 0 0 0 0,-1 0 0 0 0,0 1 1 0 0,1-1-1 0 0,-1 0 0 0 0,1 0 1 0 0,0 1-1 0 0,-1-1 0 0 0,1 0 1 0 0,0 1-1 0 0,0-1 0 0 0,1 0 33 0 0,15-24-568 0 0,2 1 0 0 0,0 1-1 0 0,2 1 1 0 0,1 1 0 0 0,0 0 0 0 0,2 2-1 0 0,0 1 1 0 0,1 1 0 0 0,1 0 0 0 0,11-3 568 0 0,-31 17-36 0 0,32-22-88 0 0</inkml:trace>
  <inkml:trace contextRef="#ctx0" brushRef="#br0" timeOffset="2670.111">3483 176 4128 0 0,'13'-9'105'0'0,"0"1"243"0"0,0-1 0 0 0,0-1-1 0 0,-1 0 1 0 0,0 0 0 0 0,-1-1-1 0 0,0-1 1 0 0,-1 0 0 0 0,0 0-1 0 0,-1-1 1 0 0,3-5-348 0 0,-11 17 84 0 0,-1 0-1 0 0,1-1 1 0 0,-1 1-1 0 0,1 0 0 0 0,-1 0 1 0 0,0 0-1 0 0,1 0 1 0 0,-1-1-1 0 0,0 1 1 0 0,0 0-1 0 0,0 0 1 0 0,0 0-1 0 0,0-1 1 0 0,0 1-1 0 0,0 0 1 0 0,0 0-1 0 0,-1-1 1 0 0,1 1-1 0 0,0 0 1 0 0,-1 0-1 0 0,1 0 1 0 0,-1 0-1 0 0,1 0 1 0 0,-1-1-1 0 0,0 1 1 0 0,1 0-1 0 0,-1 0 1 0 0,0 1-1 0 0,0-1 1 0 0,1 0-1 0 0,-1 0 1 0 0,0 0-1 0 0,0 0 1 0 0,0 1-1 0 0,0-1 1 0 0,0 0-1 0 0,0 1 1 0 0,-1-1-1 0 0,1 1 1 0 0,0-1-84 0 0,-16 31 443 0 0,13 0-358 0 0,0 1-1 0 0,3 0 1 0 0,0-1-1 0 0,2 1 1 0 0,2 0 0 0 0,0-1-1 0 0,2 0 1 0 0,2 0-1 0 0,0 0 1 0 0,2 0 0 0 0,1-2-1 0 0,2 1 1 0 0,0-1-1 0 0,2-1 1 0 0,1 0 0 0 0,12 14-85 0 0,-17-29 1 0 0,0-1 1 0 0,1-1 0 0 0,0 0 0 0 0,1 0 0 0 0,1-1 0 0 0,-1-1 0 0 0,1 0 0 0 0,1-1 0 0 0,-1 0 0 0 0,1-1 0 0 0,0 0 0 0 0,1-2 0 0 0,-1 1 0 0 0,1-2 0 0 0,0 0-1 0 0,0 0 1 0 0,0-2 0 0 0,0 0 0 0 0,0-1 0 0 0,15-1-2 0 0,-23 2-49 0 0,-1-1 0 0 0,0 0 0 0 0,0 0-1 0 0,0-1 1 0 0,0 0 0 0 0,0 0 0 0 0,0 0 0 0 0,0-1-1 0 0,0 1 1 0 0,0-2 0 0 0,0 1 0 0 0,-1-1 0 0 0,1 1-1 0 0,-1-1 1 0 0,1-1 0 0 0,-1 1 0 0 0,-1-1-1 0 0,1 0 1 0 0,0 0 0 0 0,-1-1 0 0 0,0 1 0 0 0,0-1-1 0 0,0 0 1 0 0,0 0 0 0 0,-1 0 0 0 0,0 0 0 0 0,0-1-1 0 0,0 1 1 0 0,-1-1 0 0 0,1-2 49 0 0,-4-3-31 0 0,0 1 1 0 0,0 0-1 0 0,-1-1 0 0 0,0 1 1 0 0,-1 0-1 0 0,0 0 0 0 0,-1 1 1 0 0,0-1-1 0 0,-1 1 0 0 0,1 0 1 0 0,-2 0-1 0 0,1 0 0 0 0,-1 0 1 0 0,-1 1-1 0 0,0 0 0 0 0,0 1 1 0 0,0-1-1 0 0,-1 1 0 0 0,0 1 1 0 0,0 0-1 0 0,-1 0 0 0 0,1 0 1 0 0,-2 1-1 0 0,1 0 0 0 0,0 1 1 0 0,-1 0-1 0 0,0 1 0 0 0,0 0 1 0 0,0 0-1 0 0,0 1 0 0 0,0 0 1 0 0,0 1-1 0 0,-1 0 0 0 0,1 1 1 0 0,-9 0 30 0 0,-6 21 100 0 0,24-19-97 0 0,0 1 1 0 0,0 0 0 0 0,0-1 0 0 0,0 1-1 0 0,0 0 1 0 0,1 0 0 0 0,-1-1 0 0 0,1 1-1 0 0,0 0 1 0 0,-1 0 0 0 0,2 0-1 0 0,-1-1 1 0 0,0 1 0 0 0,0 0 0 0 0,1 0-1 0 0,0 0 1 0 0,-1-1 0 0 0,1 1 0 0 0,0 0-1 0 0,0-1 1 0 0,1 1 0 0 0,-1-1 0 0 0,0 1-1 0 0,1-1 1 0 0,0 0 0 0 0,-1 1 0 0 0,1-1-1 0 0,1 1-3 0 0,-2-2-2 0 0,10 13-194 0 0,2 0 0 0 0,-1 0 0 0 0,2-2 0 0 0,-1 1 0 0 0,2-2 1 0 0,0 0-1 0 0,0 0 0 0 0,1-2 0 0 0,0 0 0 0 0,0 0 0 0 0,1-2 0 0 0,0 0 1 0 0,1-1-1 0 0,0-1 0 0 0,4 0 196 0 0,171 26-5068 0 0,-150-31 3776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5:2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179 459 1128 0 0,'23'-43'3025'0'0,"-15"37"-2640"0"0,38-26 276 0 0,-7-15 3296 0 0,-70 134-3419 0 0,22-51-438 0 0,1 1 0 0 0,2 1-1 0 0,2 0 1 0 0,1-1 0 0 0,2 1-1 0 0,2 9-99 0 0,15 179 601 0 0,11-136-600 0 0,-27-90-266 0 0,0 0-81 0 0,-25 6-2974 0 0,-41-40-677 0 0,43 15 2779 0 0</inkml:trace>
  <inkml:trace contextRef="#ctx0" brushRef="#br0" timeOffset="318.135">126 322 1132 0 0,'-2'-2'165'0'0,"0"-1"0"0"0,0 1 0 0 0,1 0 1 0 0,-1-1-1 0 0,0 1 0 0 0,1-1 0 0 0,-1 0 0 0 0,1 1 0 0 0,0-1 0 0 0,0 0 0 0 0,0 0 1 0 0,1 0-1 0 0,-1 0 0 0 0,1 0 0 0 0,-1 0 0 0 0,1 0 0 0 0,0 0 0 0 0,0 0 0 0 0,0 0 0 0 0,0 0 1 0 0,1 0-1 0 0,-1 0 0 0 0,1 1 0 0 0,0-1 0 0 0,0 0 0 0 0,0 0 0 0 0,0 0 0 0 0,1 1 1 0 0,-1-1-1 0 0,0 0 0 0 0,1 1 0 0 0,0-1 0 0 0,0 1 0 0 0,0 0 0 0 0,0 0 0 0 0,0 0 0 0 0,2-2-165 0 0,89-74 1151 0 0,-53 57-940 0 0,0 1 1 0 0,1 3-1 0 0,0 1 1 0 0,2 2-1 0 0,-1 2 0 0 0,2 2 1 0 0,1 1-212 0 0,132-13-819 0 0,-174 22 553 0 0,1 3-218 0 0,-3-2 369 0 0,0 0 0 0 0,0 0-1 0 0,0 1 1 0 0,0-1-1 0 0,-1 0 1 0 0,1 0-1 0 0,0 0 1 0 0,-1 1 0 0 0,1-1-1 0 0,-1 0 1 0 0,1 1-1 0 0,-1-1 1 0 0,0 1-1 0 0,1-1 1 0 0,-1 0-1 0 0,0 1 1 0 0,0-1 0 0 0,0 1-1 0 0,0-1 1 0 0,0 1-1 0 0,0-1 1 0 0,-1 1-1 0 0,1-1 1 0 0,0 0 0 0 0,-1 1-1 0 0,1-1 1 0 0,-1 0-1 0 0,0 1 1 0 0,1-1-1 0 0,-1 0 1 0 0,0 0 0 0 0,0 1-1 0 0,1-1 1 0 0,-1 0-1 0 0,0 0 1 0 0,0 0-1 0 0,0 0 1 0 0,-1 0 0 0 0,1 0-1 0 0,0-1 1 0 0,0 1-1 0 0,0 0 1 0 0,-1 0-1 0 0,1-1 1 0 0,0 1 0 0 0,-1-1-1 0 0,1 1 1 0 0,0-1-1 0 0,-2 0 116 0 0,2 2-3 0 0,-18 17-1325 0 0</inkml:trace>
  <inkml:trace contextRef="#ctx0" brushRef="#br0" timeOffset="604.832">1 615 836 0 0,'8'17'5483'0'0,"40"-19"-4321"0"0,-39 1-850 0 0,202-34 1343 0 0,258-10-3336 0 0,-414 43-1185 0 0,-53 2 1574 0 0,-2 0 55 0 0</inkml:trace>
  <inkml:trace contextRef="#ctx0" brushRef="#br0" timeOffset="1239.932">954 558 1380 0 0,'-43'-10'2613'0'0,"19"16"-2375"0"0,0 2-1 0 0,1 0 1 0 0,0 2-1 0 0,0 0 1 0 0,1 2 0 0 0,0 0-1 0 0,1 2 1 0 0,0 0-1 0 0,1 1 1 0 0,1 1 0 0 0,-15 16-238 0 0,10 31 1044 0 0,24-61-829 0 0,0-2-14 0 0,23 20 169 0 0,91-8 203 0 0,-102-13-593 0 0,-1 0-1 0 0,0-1 1 0 0,1 0-1 0 0,-1-1 1 0 0,0 0 0 0 0,-1-1-1 0 0,1 0 1 0 0,-1-1-1 0 0,1 0 1 0 0,-2 0 0 0 0,1-1-1 0 0,0-1 1 0 0,-1 1-1 0 0,0-1 1 0 0,-1-1-1 0 0,0 0 1 0 0,0 0 0 0 0,0-1-1 0 0,-1 0 1 0 0,0 0-1 0 0,-1 0 1 0 0,0-1 0 0 0,-1 0-1 0 0,4-9 21 0 0,31-105-4 0 0,-28 128 66 0 0,0 10-43 0 0,0 0-1 0 0,0 1 1 0 0,-2 1 0 0 0,0-1-1 0 0,0 2 1 0 0,-2-1-1 0 0,0 1 1 0 0,-1 0 0 0 0,0 1-1 0 0,-2 0 1 0 0,0 0 0 0 0,-1 0-1 0 0,-1 1 1 0 0,1 12-19 0 0,-43 29 1642 0 0,61-98-740 0 0,223-142-2989 0 0,-76 82-4881 0 0,-155 86 5508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3:19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227 172 1636 0 0,'27'-43'5767'0'0,"-46"81"-4325"0"0,2 15-1281 0 0,4 2 0 0 0,1 0 0 0 0,3 0-1 0 0,3 1 1 0 0,2 0 0 0 0,2 32-161 0 0,16 43-2256 0 0,-7-114 531 0 0,-7-15-1836 0 0,0-2 2269 0 0</inkml:trace>
  <inkml:trace contextRef="#ctx0" brushRef="#br0" timeOffset="882.359">1 480 1160 0 0,'142'-47'1672'0'0,"-105"37"-1711"0"0,-2-2 0 0 0,1-2 0 0 0,-2-1 1 0 0,0-1-1 0 0,-1-2 0 0 0,0-1 0 0 0,-2-2 1 0 0,1-2 38 0 0,49-107 1113 0 0,-72 67 464 0 0,-9 61-1276 0 0,0-51 1721 0 0,0 51-1916 0 0,-12-32 692 0 0,-20 204-688 0 0,-27 338 39 0 0,59-460-90 0 0,0-46 21 0 0,0-2 28 0 0,0 0 3 0 0,0 0-11 0 0,17-8 9 0 0,93-153-449 0 0,-106 161 332 0 0,-1-1-1 0 0,1 1 1 0 0,0 1-1 0 0,-1-1 1 0 0,1 0 0 0 0,0 1-1 0 0,-1 0 1 0 0,1 0-1 0 0,-1 0 1 0 0,1 0-1 0 0,-1 1 1 0 0,1-1-1 0 0,-1 1 1 0 0,0 0-1 0 0,0 0 1 0 0,0 0-1 0 0,0 0 1 0 0,0 0-1 0 0,0 1 1 0 0,-1-1-1 0 0,1 1 1 0 0,-1 0-1 0 0,0 0 9 0 0,21 14-28 0 0,0-7 21 0 0,1-2 0 0 0,0-1 0 0 0,0 0 0 0 0,0-2 1 0 0,1-1-1 0 0,0-1 0 0 0,0-1 0 0 0,-1-1 0 0 0,1-1 0 0 0,0-1 0 0 0,0-2 0 0 0,0 0 0 0 0,-1-2 0 0 0,1 0 0 0 0,3-3 7 0 0,7 2-24 0 0,-22 5 8 0 0,0-1 0 0 0,0 0 0 0 0,0 0 0 0 0,0-1 0 0 0,-1-1 0 0 0,1 0 0 0 0,-1-1 0 0 0,0 0 1 0 0,0-1-1 0 0,-1 0 0 0 0,1-1 0 0 0,-1 0 0 0 0,-1-1 0 0 0,0 0 0 0 0,0-1 0 0 0,0 0 0 0 0,-1-1 0 0 0,-1 1 0 0 0,1-2 0 0 0,-2 1 0 0 0,1-1 0 0 0,-1 0 0 0 0,-1-1 0 0 0,0 0 0 0 0,-1 0 0 0 0,0 0 0 0 0,-1 0 0 0 0,0-1 0 0 0,0-8 16 0 0,-6 16 15 0 0,0 0-1 0 0,-1 0 1 0 0,0 0 0 0 0,0 1-1 0 0,0-1 1 0 0,-1 1-1 0 0,1 0 1 0 0,-1-1-1 0 0,0 2 1 0 0,-1-1-1 0 0,1 0 1 0 0,0 1-1 0 0,-1 0 1 0 0,0 0-1 0 0,0 0 1 0 0,0 1 0 0 0,0 0-1 0 0,0 0 1 0 0,0 0-1 0 0,-1 0 1 0 0,1 1-1 0 0,-1 0 1 0 0,1 0-1 0 0,-1 0 1 0 0,1 1-1 0 0,-1 0 1 0 0,0 0-1 0 0,1 0 1 0 0,-1 1 0 0 0,1 0-1 0 0,-1 0-14 0 0,-165 39 396 0 0,163-38-378 0 0,-1 0-1 0 0,1 0 1 0 0,0 1 0 0 0,0 0-1 0 0,0 1 1 0 0,0 0 0 0 0,0 0-1 0 0,1 1 1 0 0,0 0 0 0 0,0 0-1 0 0,0 0 1 0 0,1 1 0 0 0,0 0-1 0 0,0 0 1 0 0,0 1 0 0 0,1 0-1 0 0,-1 0 1 0 0,2 0 0 0 0,-1 0-1 0 0,1 1 1 0 0,0 0 0 0 0,1 0-1 0 0,0 0 1 0 0,0 0 0 0 0,-1 6-18 0 0,6-8-16 0 0,0 0 1 0 0,0 0 0 0 0,0 0 0 0 0,1 0 0 0 0,0-1-1 0 0,0 1 1 0 0,0-1 0 0 0,1 0 0 0 0,0 0 0 0 0,0 0-1 0 0,0-1 1 0 0,0 1 0 0 0,1-1 0 0 0,0 0 0 0 0,0 0-1 0 0,0 0 1 0 0,0-1 0 0 0,0 0 0 0 0,1 0-1 0 0,5 2 17 0 0,193 70-1657 0 0,21-53-3524 0 0,-188-22 3856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5:47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1024 0 0,'38'8'6806'0'0,"-14"41"-4881"0"0,-1 71-1147 0 0,6 29-785 0 0,-22-50-4859 0 0,-23-77 2401 0 0,11-14 1278 0 0</inkml:trace>
  <inkml:trace contextRef="#ctx0" brushRef="#br0" timeOffset="381.605">58 427 1508 0 0,'147'-71'4058'0'0,"-127"65"-3923"0"0,0-1 1 0 0,0-1-1 0 0,-1 0 0 0 0,0-1 1 0 0,0-2-1 0 0,-1 0 0 0 0,-1 0 1 0 0,0-2-1 0 0,0 0 0 0 0,-1-1 1 0 0,-1-1-1 0 0,0 0 0 0 0,-1-1 1 0 0,-1 0-1 0 0,8-15-135 0 0,-5-51 1331 0 0,-16 81-1049 0 0,0-14 575 0 0,0 13-818 0 0,1 0 11 0 0,-1 1 0 0 0,1-1 0 0 0,-1 0-1 0 0,0 0 1 0 0,0 0 0 0 0,1 0 0 0 0,-2 0 0 0 0,1 0-1 0 0,0 0 1 0 0,0 1 0 0 0,-1-1 0 0 0,1 0-1 0 0,-1 0 1 0 0,1 0 0 0 0,-1 0 0 0 0,0 1-1 0 0,1-1 1 0 0,-1 0 0 0 0,0 1 0 0 0,0-1 0 0 0,-1 0-1 0 0,1 1 1 0 0,0-1 0 0 0,0 1 0 0 0,-1 0-1 0 0,1 0 1 0 0,-1-1 0 0 0,1 1 0 0 0,-1 0-1 0 0,-1-1-49 0 0,1 6 32 0 0,-1-1 0 0 0,1 0 0 0 0,-1 1 0 0 0,1-1 0 0 0,0 1-1 0 0,1 0 1 0 0,-1-1 0 0 0,0 1 0 0 0,1 0 0 0 0,0 0 0 0 0,0 0-1 0 0,0 0 1 0 0,1 0 0 0 0,-1 1 0 0 0,1-1 0 0 0,0 0 0 0 0,0 0 0 0 0,0 0-1 0 0,1 0 1 0 0,0 4-32 0 0,-1-1 24 0 0,20 217 65 0 0,14-43-1292 0 0,-26-65-6400 0 0,-8-103 6485 0 0</inkml:trace>
  <inkml:trace contextRef="#ctx0" brushRef="#br0" timeOffset="634.656">808 519 2976 0 0,'4'2'249'0'0,"0"1"0"0"0,-1 0 0 0 0,1 1 0 0 0,-1-1 0 0 0,1 1 0 0 0,-1-1 0 0 0,0 1-1 0 0,-1 0 1 0 0,1 0 0 0 0,0 0 0 0 0,-1 1 0 0 0,0-1 0 0 0,0 0 0 0 0,-1 1 0 0 0,1-1 0 0 0,-1 1 0 0 0,0 0-1 0 0,0 0 1 0 0,0-1 0 0 0,-1 1 0 0 0,1 1-249 0 0,1 7 384 0 0,0-4-253 0 0,0-1 0 0 0,-1 0 0 0 0,0 1 0 0 0,0-1 0 0 0,-1 1 0 0 0,-1-1 0 0 0,1 0 0 0 0,-1 1 0 0 0,0-1 0 0 0,-1 0 0 0 0,0 1 0 0 0,-1-1 0 0 0,1 0 0 0 0,-1 0 0 0 0,-1-1 0 0 0,0 1 0 0 0,0-1 0 0 0,-1 1-131 0 0,-3 4-171 0 0,-2-1 0 0 0,1 0-1 0 0,-1-1 1 0 0,-1 0 0 0 0,0 0 0 0 0,-1-1 0 0 0,0 0 0 0 0,0-1 0 0 0,0-1 0 0 0,-7 3 171 0 0,-140 44-5518 0 0,122-53 4302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5:46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85 1236 0 0,'71'-34'7595'0'0,"-61"79"-5352"0"0,16 135-1403 0 0,6 63-3076 0 0,-50-186-4196 0 0,7-51 5242 0 0</inkml:trace>
  <inkml:trace contextRef="#ctx0" brushRef="#br0" timeOffset="276.876">1 123 3292 0 0,'7'-18'4690'0'0,"40"-3"-3971"0"0,-43 19-422 0 0,49-15 194 0 0,1 2 0 0 0,1 3-1 0 0,0 2 1 0 0,49-3-491 0 0,113-1-3026 0 0,-199 14 1672 0 0,-15 0 3 0 0,6 0-1103 0 0,-7 0 1282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5:4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2480 0 0,'5'0'628'0'0,"58"-23"2911"0"0,-17 10 2261 0 0,-46 13-5613 0 0,0 0-12 0 0,0 0-1 0 0,-8 26 518 0 0,6 70-544 0 0,0 54-91 0 0,58 105-1775 0 0,-54-245 1579 0 0,-8-10-8694 0 0,3-8 7599 0 0</inkml:trace>
  <inkml:trace contextRef="#ctx0" brushRef="#br0" timeOffset="456.213">85 410 1568 0 0,'88'-29'3791'0'0,"-67"25"-3319"0"0,245-62 1289 0 0,-262 65-1719 0 0,1 0 0 0 0,-1-1 0 0 0,0 1 0 0 0,1-1 0 0 0,-1 0 0 0 0,0 0 0 0 0,0 0 0 0 0,0 0 0 0 0,0-1 0 0 0,-1 0 0 0 0,1 0 0 0 0,-1 0 0 0 0,1 0 0 0 0,-1 0 0 0 0,0-1 0 0 0,0 1 0 0 0,0-1 0 0 0,-1 0 1 0 0,1 0-1 0 0,-1 0 0 0 0,0 0 0 0 0,0 0 0 0 0,-1-1 0 0 0,1 1 0 0 0,-1 0 0 0 0,0-1 0 0 0,0 1 0 0 0,0-1 0 0 0,-1 0 0 0 0,0-1-42 0 0,0 4 216 0 0,-3-33 479 0 0,-56-74 679 0 0,9 47 446 0 0,33 91-1228 0 0,39 208-469 0 0,45 110-2085 0 0,-63-263-5867 0 0,-4-82 6565 0 0,0-2-54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5:5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42 343 1592 0 0,'25'-34'9815'0'0,"-27"71"-8994"0"0,8 28-587 0 0,74 209-2353 0 0,-84-251-2334 0 0,-38-6 1168 0 0,29-15 2120 0 0</inkml:trace>
  <inkml:trace contextRef="#ctx0" brushRef="#br0" timeOffset="398.182">1 581 836 0 0,'83'-37'2470'0'0,"-41"20"-2034"0"0,-2-1-1 0 0,0-3 0 0 0,-1-1 0 0 0,-1-1 1 0 0,-1-2-1 0 0,-1-3-435 0 0,-31 24 120 0 0,0-1 0 0 0,0 1 0 0 0,-1-1 1 0 0,1 0-1 0 0,-1-1 0 0 0,-1 1 0 0 0,1-1 0 0 0,-1 0 1 0 0,0 0-1 0 0,0 0 0 0 0,-1 0 0 0 0,1 0 0 0 0,-1-1 1 0 0,-1 1-1 0 0,1-1 0 0 0,-1 1 0 0 0,0-1 0 0 0,-1-2-120 0 0,0 8 278 0 0,-3-37 1257 0 0,1 34-1496 0 0,2 3-14 0 0,0 0-1 0 0,0 0 1 0 0,0 0-1 0 0,0 0 1 0 0,0 0-1 0 0,0 0 1 0 0,0 0-1 0 0,0 0 1 0 0,0 0-1 0 0,-1 0 1 0 0,1 0-1 0 0,0 0 1 0 0,0 0-1 0 0,-1 0 1 0 0,1 1-1 0 0,-1-1 1 0 0,1 0-1 0 0,-1 0 1 0 0,1 0-1 0 0,-1 0 1 0 0,0 1-1 0 0,1-1 1 0 0,-1 0-1 0 0,0 1 1 0 0,0-1-1 0 0,0 0 1 0 0,1 1-1 0 0,-1-1 1 0 0,0 1-1 0 0,0-1 1 0 0,0 1 0 0 0,0 0-1 0 0,0-1 1 0 0,0 1-1 0 0,0 0 1 0 0,0 0-1 0 0,0-1 1 0 0,0 1-1 0 0,0 0 1 0 0,0 0-1 0 0,0 0 1 0 0,0 0-1 0 0,0 0 1 0 0,0 1-1 0 0,0-1 1 0 0,0 0-1 0 0,0 0 1 0 0,0 1-1 0 0,0-1 1 0 0,1 0-1 0 0,-1 1 1 0 0,0-1-1 0 0,0 1 1 0 0,0-1-1 0 0,0 1 1 0 0,0 0-1 0 0,1-1 1 0 0,-1 1-1 0 0,0 0 1 0 0,1-1-1 0 0,-1 1 1 0 0,0 0-1 0 0,1 0 1 0 0,-1 0-1 0 0,1 0-24 0 0,-3 22 25 0 0,2 1 0 0 0,0-1 0 0 0,2 1 0 0 0,1-1 0 0 0,0 1 0 0 0,2-1-1 0 0,1 0 1 0 0,0 0 0 0 0,2-1 0 0 0,1 1 0 0 0,0-1 0 0 0,2-1 0 0 0,8 14-25 0 0,-12-20-61 0 0,13 30-336 0 0,24 63-1216 0 0,-32-31-4727 0 0,-11-65 5161 0 0</inkml:trace>
  <inkml:trace contextRef="#ctx0" brushRef="#br0" timeOffset="742.874">785 264 2396 0 0,'-5'-24'4092'0'0,"7"37"-1893"0"0,10 49-2043 0 0,3 0-1 0 0,2-1 1 0 0,3-1 0 0 0,2-1 0 0 0,24 43-156 0 0,-45-100-270 0 0,7 18-45 0 0,-7-4-5114 0 0,-1-8 4233 0 0</inkml:trace>
  <inkml:trace contextRef="#ctx0" brushRef="#br0" timeOffset="1123.17">810 538 1892 0 0,'301'-119'4386'0'0,"-291"114"-4271"0"0,-1 0 0 0 0,1 0-1 0 0,-1-1 1 0 0,0 0 0 0 0,-1-1 0 0 0,0 0 0 0 0,0 0 0 0 0,0-1 0 0 0,-1 0-1 0 0,0 0 1 0 0,0 0 0 0 0,-1-1 0 0 0,0 0 0 0 0,-1-1 0 0 0,0 1 0 0 0,0-1-1 0 0,-1 0 1 0 0,0 0 0 0 0,1-9-115 0 0,6-51 3492 0 0,-11 145-2334 0 0,49 85-968 0 0,-41-134-334 0 0,41 148-996 0 0,-36-56-2459 0 0,-12-114 3402 0 0,-1 0-1 0 0,-1-1 0 0 0,1 1 0 0 0,-1 0 0 0 0,1-1 1 0 0,-1 1-1 0 0,0 0 0 0 0,0-1 0 0 0,0 1 0 0 0,-1-1 0 0 0,0 1 1 0 0,1-1-1 0 0,-1 0 0 0 0,0 0 0 0 0,0 0 0 0 0,-1 0 1 0 0,1 0-1 0 0,-1 0 0 0 0,1-1 0 0 0,-1 1 0 0 0,0-1 1 0 0,0 1-1 0 0,0-1 0 0 0,0 0 0 0 0,0-1 0 0 0,-1 1 198 0 0,-14 3-1074 0 0</inkml:trace>
  <inkml:trace contextRef="#ctx0" brushRef="#br0" timeOffset="2950.262">1813 58 976 0 0,'0'-3'1190'0'0,"21"-19"2939"0"0,41-10-3013 0 0,-35 33-632 0 0,-11 11-326 0 0,0 1-1 0 0,0 1 1 0 0,-1 0 0 0 0,-1 1 0 0 0,-1 1 0 0 0,0 0-1 0 0,-1 0 1 0 0,0 1 0 0 0,-1 1 0 0 0,-2 0 0 0 0,0 1-1 0 0,0-1 1 0 0,-2 2 0 0 0,0-1 0 0 0,-2 1 0 0 0,0 0-1 0 0,-1 0 1 0 0,-1 1 0 0 0,0-1 0 0 0,-2 1 0 0 0,-1-1-1 0 0,-1 13-157 0 0,-24 156 514 0 0,6-133-589 0 0,-3-1 0 0 0,-2-1 0 0 0,-2-1 0 0 0,-2-1 0 0 0,-3-2 0 0 0,-2 0 0 0 0,-2-3 0 0 0,-2-1 0 0 0,-2-1 0 0 0,-30 25 75 0 0,68-69-10 0 0,-9 12-716 0 0,-2 0-1 0 0,0 0 0 0 0,0-1 1 0 0,-1-1-1 0 0,0 0 0 0 0,-1-1 1 0 0,-1 0-1 0 0,1-1 0 0 0,-1-1 1 0 0,-1 0-1 0 0,-13 4 727 0 0,26-11-1039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5:50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69 1724 0 0,'3'0'45'0'0,"17"-22"2387"0"0,6 17-1222 0 0,16-29 2799 0 0,-21 178-3059 0 0,73 120-589 0 0,-94-263-425 0 0,0-1-1 0 0,1 1 1 0 0,-1-1-1 0 0,0 1 1 0 0,0 0 0 0 0,1-1-1 0 0,-1 1 1 0 0,0 0 0 0 0,0-1-1 0 0,0 1 1 0 0,0 0-1 0 0,0-1 1 0 0,0 1 0 0 0,0 0-1 0 0,0-1 1 0 0,0 1-1 0 0,0 0 1 0 0,0-1 0 0 0,0 1-1 0 0,-1 0 1 0 0,1-1 0 0 0,0 1-1 0 0,0-1 1 0 0,-1 1-1 0 0,1 0 1 0 0,0-1 0 0 0,-1 1-1 0 0,1-1 1 0 0,-1 1-1 0 0,1-1 1 0 0,-1 1 0 0 0,1-1-1 0 0,-1 1 1 0 0,1-1 0 0 0,-1 0-1 0 0,1 1 1 0 0,-1-1-1 0 0,0 0 1 0 0,1 1 0 0 0,-1-1-1 0 0,1 0 1 0 0,-1 0-1 0 0,0 1 1 0 0,1-1 0 0 0,-1 0-1 0 0,0 0 1 0 0,1 0 0 0 0,-1 0-1 0 0,0 0 1 0 0,1 0-1 0 0,-1 0 1 0 0,0 0 0 0 0,1 0-1 0 0,-1-1 1 0 0,0 1-1 0 0,1 0 1 0 0,-1 0 0 0 0,0 0-1 0 0,1-1 1 0 0,-1 1 0 0 0,1 0-1 0 0,-1-1 1 0 0,1 1-1 0 0,-1-1 1 0 0,0 1 0 0 0,1 0-1 0 0,0-1 1 0 0,-1 0 64 0 0,-50-20-2477 0 0,24 5 1277 0 0,-1 1 20 0 0</inkml:trace>
  <inkml:trace contextRef="#ctx0" brushRef="#br0" timeOffset="364.854">67 41 1472 0 0,'-11'0'492'0'0,"-45"0"2582"0"0,75-4 47 0 0,231-9-1848 0 0,159 6-2421 0 0,-403 7 980 0 0,-5 0 127 0 0,-20-1-1230 0 0,6-2-2350 0 0,13 1 2218 0 0</inkml:trace>
  <inkml:trace contextRef="#ctx0" brushRef="#br0" timeOffset="2853.499">516 22 1604 0 0,'0'0'624'0'0,"0"0"-166"0"0,0 0 20 0 0,0 0 15 0 0,0 0-114 0 0,0 0-75 0 0,0 0-14 0 0,0 0-32 0 0,0 0 68 0 0,23 10 579 0 0,100-22-42 0 0,26-5-112 0 0,-69 20 333 0 0,-77-7-2676 0 0,-5 3-2840 0 0,0 0 3351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5:5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46 2092 0 0,'0'0'560'0'0,"0"0"-64"0"0,0 0-92 0 0,-4 0-56 0 0,-13 0-4 0 0,13 0-84 0 0,4 0-61 0 0,-7-2-32 0 0,-98-5 2634 0 0,103 7-2697 0 0,2 0 0 0 0,0 0 38 0 0,-13-11 1251 0 0,273-14-1020 0 0,-257 26-366 0 0,-1 0-1 0 0,1 0 1 0 0,-1 1 0 0 0,1-1 0 0 0,-1 1 0 0 0,1-1-1 0 0,-1 1 1 0 0,0 0 0 0 0,0 0 0 0 0,0 0 0 0 0,0 0-1 0 0,0 0 1 0 0,0 1 0 0 0,-1-1 0 0 0,1 1 0 0 0,-1-1-1 0 0,1 1 1 0 0,-1-1 0 0 0,0 1 0 0 0,0 0 0 0 0,0 0-1 0 0,-1-1 1 0 0,1 1 0 0 0,-1 0 0 0 0,1 0 0 0 0,-1 0-1 0 0,0 0 1 0 0,0 0 0 0 0,0-1 0 0 0,-1 1 0 0 0,1 0-1 0 0,-1 0 1 0 0,1 0 0 0 0,-1 0 0 0 0,0-1-1 0 0,0 1 1 0 0,0 0-7 0 0,-5 13 17 0 0,0-1-1 0 0,0-1 0 0 0,-2 1 1 0 0,1-1-1 0 0,-2 0 0 0 0,0-1 1 0 0,-1 0-1 0 0,0-1 1 0 0,0 0-1 0 0,-2 0 0 0 0,-6 5-16 0 0,18-16 2 0 0,0 1 0 0 0,0-1-1 0 0,1 1 1 0 0,-1-1-1 0 0,0 0 1 0 0,1 1 0 0 0,-1-1-1 0 0,1 0 1 0 0,0 1 0 0 0,-1-1-1 0 0,1 0 1 0 0,0 0-1 0 0,0 0 1 0 0,0 1 0 0 0,0-1-1 0 0,0 0 1 0 0,0 0 0 0 0,0 0-1 0 0,0-1 1 0 0,0 1-1 0 0,0 0 1 0 0,0 0 0 0 0,1-1-1 0 0,-1 1 1 0 0,0 0 0 0 0,1-1-1 0 0,-1 1 1 0 0,0-1 0 0 0,1 0-1 0 0,-1 1 1 0 0,1-1-1 0 0,-1 0 1 0 0,0 0 0 0 0,1 0-1 0 0,-1 0 1 0 0,1 0 0 0 0,-1 0-1 0 0,1-1 1 0 0,-1 1-1 0 0,0 0 1 0 0,1-1 0 0 0,0 0-2 0 0,6 3 3 0 0,4 2-1 0 0,-6-4 5 0 0,0 0-1 0 0,0 1 1 0 0,0 0-1 0 0,0 0 1 0 0,0 1-1 0 0,0-1 1 0 0,-1 1-1 0 0,1 1 1 0 0,0-1-1 0 0,-1 1 1 0 0,0 0-1 0 0,0 0 0 0 0,0 0 1 0 0,0 1-1 0 0,0 0 1 0 0,-1 0-1 0 0,0 0 1 0 0,1 0-1 0 0,-1 1 1 0 0,-1 0-1 0 0,1-1 1 0 0,-1 2-1 0 0,0-1 1 0 0,0 0-1 0 0,0 0 1 0 0,-1 1-1 0 0,0 0 1 0 0,0-1-7 0 0,-6 4 13 0 0,-1-1-1 0 0,0 0 1 0 0,0 0 0 0 0,-1-1 0 0 0,0 0 0 0 0,-1 0 0 0 0,1 0 0 0 0,-1-1 0 0 0,0 0 0 0 0,-1 0 0 0 0,1 0 0 0 0,-1-1-1 0 0,0-1 1 0 0,-1 1 0 0 0,1-1 0 0 0,-1-1 0 0 0,0 1 0 0 0,0-2 0 0 0,-1 1-13 0 0,-25 11-115 0 0,-2-1 0 0 0,0-2 0 0 0,0-2-1 0 0,-1-1 1 0 0,0-2 0 0 0,0-1 0 0 0,-11-2 115 0 0,47-3-105 0 0,1-1 0 0 0,-1 1-1 0 0,1-1 1 0 0,-1 0 0 0 0,1 1 0 0 0,0-1 0 0 0,-1 0 0 0 0,1 0 0 0 0,0 0-1 0 0,0 0 1 0 0,-1 0 0 0 0,1 0 0 0 0,0 0 0 0 0,0 0 0 0 0,0 0-1 0 0,0-1 1 0 0,1 1 0 0 0,-1 0 0 0 0,0-1 0 0 0,0 1 0 0 0,1-1 0 0 0,-1 1-1 0 0,1-1 1 0 0,-1 1 0 0 0,1-1 0 0 0,0 1 0 0 0,-1-1 0 0 0,1 1 0 0 0,0-1-1 0 0,0 1 1 0 0,0-1 0 0 0,0 1 0 0 0,1-1 0 0 0,-1 1 0 0 0,0-1-1 0 0,1 1 1 0 0,-1-1 0 0 0,1 1 0 0 0,-1-1 0 0 0,1 1 0 0 0,0-1 0 0 0,-1 1-1 0 0,1 0 1 0 0,0-1 0 0 0,0 1 0 0 0,0 0 0 0 0,0 0 0 0 0,0 0 0 0 0,0 0-1 0 0,0 0 1 0 0,1 0 0 0 0,-1 0 0 0 0,0 0 0 0 0,1 0 0 0 0,-1 0-1 0 0,0 1 1 0 0,1-1 0 0 0,-1 1 0 0 0,1-1 0 0 0,-1 1 0 0 0,1-1 0 0 0,-1 1-1 0 0,1 0 1 0 0,-1 0 0 0 0,1 0 0 0 0,1 0 105 0 0,25-16-1189 0 0</inkml:trace>
  <inkml:trace contextRef="#ctx0" brushRef="#br0" timeOffset="445.107">914 284 1648 0 0,'63'1'7488'0'0,"-157"48"-5383"0"0,55-19-1853 0 0,2 2-1 0 0,1 2 1 0 0,2 0-1 0 0,1 3 1 0 0,2 1 0 0 0,1 1-1 0 0,-10 20-251 0 0,38-57 5 0 0,-380 534-496 0 0,370-521-129 0 0,-17 21-133 0 0,15-21-6089 0 0,20-21 5607 0 0,2-2 49 0 0</inkml:trace>
  <inkml:trace contextRef="#ctx0" brushRef="#br0" timeOffset="1130.746">992 1201 976 0 0,'0'0'757'0'0,"-31"-9"4195"0"0,26 2-4813 0 0,0 0 0 0 0,0 0 0 0 0,1 0 0 0 0,0-1 1 0 0,0 0-1 0 0,1 0 0 0 0,0 0 0 0 0,0 0 0 0 0,0 0 0 0 0,1-1 1 0 0,1 1-1 0 0,0-1 0 0 0,0 1 0 0 0,0-1 0 0 0,1 0 1 0 0,0 1-1 0 0,1-1 0 0 0,0 0 0 0 0,1-5-139 0 0,-1-17 297 0 0,35-98-43 0 0,-31 116-231 0 0,1 0 1 0 0,0 1 0 0 0,1-1 0 0 0,1 1 0 0 0,0 1-1 0 0,0-1 1 0 0,1 1 0 0 0,1 1 0 0 0,-1 0 0 0 0,2 0 0 0 0,0 1-1 0 0,0 0 1 0 0,0 1 0 0 0,1 0 0 0 0,0 1 0 0 0,1 0-1 0 0,0 1 1 0 0,0 0 0 0 0,0 1 0 0 0,0 1 0 0 0,3 0-24 0 0,-14 3 30 0 0,0 1-31 0 0,0 0 0 0 0,0 0-1 0 0,0 0 1 0 0,0 1 0 0 0,0-1-1 0 0,-1 0 1 0 0,1 1 0 0 0,0 0 0 0 0,0-1-1 0 0,0 1 1 0 0,-1 0 0 0 0,1 0-1 0 0,0 0 1 0 0,-1 0 0 0 0,1 0-1 0 0,-1 0 1 0 0,1 0 0 0 0,-1 1-1 0 0,1-1 1 0 0,-1 1 0 0 0,0-1 0 0 0,0 1-1 0 0,0-1 1 0 0,0 1 0 0 0,0 0-1 0 0,0-1 1 0 0,0 1 0 0 0,0 0-1 0 0,-1 0 1 0 0,1 0 0 0 0,-1-1-1 0 0,1 1 1 0 0,-1 0 0 0 0,0 0 0 0 0,0 0-1 0 0,0 0 1 0 0,0 0 0 0 0,0 0-1 0 0,0 0 1 0 0,0 0 0 0 0,-1 0 1 0 0,-16 79-41 0 0,-241 412 1009 0 0,254-482-944 0 0,1-1-1 0 0,0 1 0 0 0,1 0 1 0 0,0 0-1 0 0,0 1 0 0 0,2-1 1 0 0,-1 0-1 0 0,1 0 0 0 0,1 1 1 0 0,0-1-1 0 0,0 0 0 0 0,1 0 1 0 0,1 0-1 0 0,0 0 0 0 0,0 0 1 0 0,1-1-1 0 0,0 1 0 0 0,1-1 1 0 0,0 0-1 0 0,5 5-23 0 0,-2-7-15 0 0,0 0 0 0 0,0 0 0 0 0,1-1-1 0 0,0 0 1 0 0,1-1 0 0 0,0 0 0 0 0,0-1 0 0 0,0 0-1 0 0,0 0 1 0 0,1-1 0 0 0,0-1 0 0 0,0 1 0 0 0,0-2-1 0 0,0 0 1 0 0,0 0 0 0 0,1-1 0 0 0,-1 0 0 0 0,10-1 15 0 0,-18 0-8 0 0,1 0 0 0 0,0 0 0 0 0,0 0 0 0 0,0-1 0 0 0,0 1 1 0 0,0-1-1 0 0,-1 0 0 0 0,1 0 0 0 0,0 0 0 0 0,-1-1 0 0 0,1 1 0 0 0,-1-1 0 0 0,1 0 1 0 0,-1 0-1 0 0,0 0 0 0 0,0-1 0 0 0,0 1 0 0 0,0-1 0 0 0,0 0 0 0 0,-1 1 1 0 0,1-1-1 0 0,-1 0 0 0 0,1-1 0 0 0,-1 1 0 0 0,0 0 0 0 0,-1-1 0 0 0,1 1 0 0 0,0-1 1 0 0,-1 1-1 0 0,0-1 0 0 0,0 0 0 0 0,0 1 0 0 0,0-1 0 0 0,-1 0 0 0 0,1 0 1 0 0,-1 0-1 0 0,0 0 0 0 0,0 0 0 0 0,0 0 0 0 0,-1 1 0 0 0,0-1 0 0 0,1 0 0 0 0,-1 0 1 0 0,-1 1-1 0 0,1-2 8 0 0,-13-19-18 0 0,-1 0 0 0 0,0 1 0 0 0,-2 1 0 0 0,-1 1 0 0 0,0 0 1 0 0,-1 2-1 0 0,-3-1 18 0 0,-91-109-1127 0 0,70-4-4792 0 0,47 109 4721 0 0,17-19 19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5:5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105 140 1884 0 0,'-51'-25'2498'0'0,"-3"1"140"0"0,100 6-126 0 0,233-27-890 0 0,77 18-1092 0 0,-432 65-8320 0 0,43-29 6692 0 0,0 2 38 0 0</inkml:trace>
  <inkml:trace contextRef="#ctx0" brushRef="#br0" timeOffset="272.092">244 215 1068 0 0,'0'1'88'0'0,"-1"-1"0"0"0,1 1-1 0 0,-1-1 1 0 0,0 1 0 0 0,1 0-1 0 0,-1-1 1 0 0,1 1 0 0 0,-1 0 0 0 0,1-1-1 0 0,0 1 1 0 0,-1 0 0 0 0,1 0 0 0 0,0 0-1 0 0,0-1 1 0 0,-1 1 0 0 0,1 0-1 0 0,0 0 1 0 0,0 0 0 0 0,0-1 0 0 0,0 1-1 0 0,0 0 1 0 0,0 0 0 0 0,0 0 0 0 0,0-1-1 0 0,0 1 1 0 0,0 0 0 0 0,1 0-1 0 0,-1 0 1 0 0,0-1 0 0 0,1 1 0 0 0,-1 0-1 0 0,0 0 1 0 0,1-1 0 0 0,-1 1 0 0 0,1 0-1 0 0,-1-1 1 0 0,1 1 0 0 0,-1 0 0 0 0,1-1-1 0 0,-1 1 1 0 0,1-1 0 0 0,0 1-1 0 0,-1-1 1 0 0,1 1 0 0 0,0-1 0 0 0,0 0-1 0 0,-1 1 1 0 0,1-1 0 0 0,0 0 0 0 0,0 1-1 0 0,-1-1 1 0 0,1 0 0 0 0,0 0-1 0 0,0 0 1 0 0,0 0 0 0 0,0 0 0 0 0,-1 0-1 0 0,2 0-87 0 0,52 11 1072 0 0,189-11 1077 0 0,-9-29-2490 0 0,-182 25-613 0 0,8 1-3567 0 0,-51 3 3232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5:33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3076 680 1100 0 0,'27'1'7639'0'0,"21"-1"-5775"0"0,82-18-698 0 0,56-6-1031 0 0,-64 18-4491 0 0,-110 12 306 0 0,-21-2 2844 0 0</inkml:trace>
  <inkml:trace contextRef="#ctx0" brushRef="#br0" timeOffset="159.634">3124 898 2008 0 0,'2'5'1016'0'0,"2"-1"-136"0"0,3-2-44 0 0,5 0-43 0 0,17 7-69 0 0,3-11-64 0 0,-13 2-116 0 0,13 0-92 0 0,4 0-172 0 0,5 0-100 0 0,44-24-344 0 0,-39 20 20 0 0,-5-7-664 0 0,-2 0-524 0 0,-5 3-41 0 0,-2-3 77 0 0,-11 5 28 0 0</inkml:trace>
  <inkml:trace contextRef="#ctx0" brushRef="#br0" timeOffset="1479.945">6077 431 1860 0 0,'-14'0'4060'0'0,"29"-2"-2393"0"0,24 0-1007 0 0,266 2 1107 0 0,-106 0-4712 0 0,-161 19-452 0 0,-49-15 2193 0 0</inkml:trace>
  <inkml:trace contextRef="#ctx0" brushRef="#br0" timeOffset="1749.731">5995 751 2928 0 0,'32'2'936'0'0,"2"0"-104"0"0,-14-2-96 0 0,12 0-127 0 0,12 0-33 0 0,6 0-128 0 0,5 0-8 0 0,4 0-188 0 0,56-13-276 0 0,-60 11 0 0 0,-5-2-976 0 0,-4-3-293 0 0,-8 1-15 0 0,-8-3-32 0 0,0 3 8 0 0</inkml:trace>
  <inkml:trace contextRef="#ctx0" brushRef="#br0" timeOffset="843.835">4150 337 976 0 0,'0'0'912'0'0,"0"0"-95"0"0,38-15 3027 0 0,-31 13-3772 0 0,0 0 0 0 0,0 1 0 0 0,0 0 0 0 0,0 0 0 0 0,0 1 0 0 0,0 0 0 0 0,0 0 0 0 0,0 1 0 0 0,1-1 0 0 0,-1 2 0 0 0,-1-1 0 0 0,1 1 0 0 0,0 0 0 0 0,0 0 0 0 0,-1 1 0 0 0,1 0 0 0 0,-1 0 0 0 0,0 0 0 0 0,0 1 0 0 0,0 0 0 0 0,0 0 0 0 0,-1 1 0 0 0,1 0 0 0 0,-1 0 0 0 0,0 0 0 0 0,-1 0 0 0 0,1 1 0 0 0,-1 0 0 0 0,0 0 0 0 0,-1 0 0 0 0,1 0 0 0 0,-1 0 0 0 0,0 1 0 0 0,-1-1 0 0 0,0 1 0 0 0,1 6-72 0 0,-1 1 68 0 0,-2 0 0 0 0,1 0-1 0 0,-2 1 1 0 0,0-1 0 0 0,-1 0 0 0 0,0 0 0 0 0,-1 0 0 0 0,-1 0 0 0 0,0 0 0 0 0,-1-1 0 0 0,-1 0-1 0 0,0 0 1 0 0,0 0 0 0 0,-1-1 0 0 0,-1 1 0 0 0,0-2 0 0 0,-1 1 0 0 0,0-1-68 0 0,-194 175 2115 0 0,169-147-1156 0 0,39-38-859 0 0,17 3-179 0 0,-1-1 0 0 0,1-1-1 0 0,0 0 1 0 0,0-2 0 0 0,0-1 0 0 0,0-1 0 0 0,0 0 0 0 0,0-2 0 0 0,-1-1 0 0 0,11-3 79 0 0,45-8-631 0 0,-51 13-89 0 0,-1-1-1 0 0,1-1 1 0 0,-1-1 0 0 0,0-2-1 0 0,-1 0 1 0 0,0-2 0 0 0,0 0-1 0 0,-1-2 1 0 0,0 0 0 0 0,-1-2-1 0 0,-1-1 1 0 0,0 0 720 0 0,1-9-1199 0 0</inkml:trace>
  <inkml:trace contextRef="#ctx0" brushRef="#br0" timeOffset="1130.371">4950 71 2464 0 0,'4'-2'124'0'0,"-1"0"0"0"0,1 0 0 0 0,0 0-1 0 0,0 1 1 0 0,0-1 0 0 0,1 1 0 0 0,-1 0 0 0 0,0 1-1 0 0,0-1 1 0 0,1 0 0 0 0,-1 1 0 0 0,0 0-1 0 0,0 0 1 0 0,1 1 0 0 0,-1-1 0 0 0,0 1 0 0 0,0 0-1 0 0,1 0 1 0 0,-1 0 0 0 0,0 0 0 0 0,0 1-1 0 0,0 0 1 0 0,0 0 0 0 0,-1 0 0 0 0,1 0 0 0 0,0 1-1 0 0,-1-1 1 0 0,0 1 0 0 0,1 0 0 0 0,-1 0 0 0 0,0 0-1 0 0,-1 0 1 0 0,1 1 0 0 0,0-1 0 0 0,-1 1-1 0 0,0 0-123 0 0,72 146 2178 0 0,-65-107-1683 0 0,-1 0 0 0 0,-2 1 1 0 0,-2 0-1 0 0,-2 0 0 0 0,-3 30-495 0 0,-30 109 788 0 0,15-128-568 0 0,-44 143 700 0 0,-8 32-4632 0 0,71-230-895 0 0,9-19 1998 0 0,-10 9 1275 0 0</inkml:trace>
  <inkml:trace contextRef="#ctx0" brushRef="#br0" timeOffset="-1526.68">492 525 976 0 0,'4'-3'888'0'0,"15"-19"2048"0"0,41-36 433 0 0,-59 59-3325 0 0,-1-1 1 0 0,0 0-1 0 0,0 1 1 0 0,1-1 0 0 0,-1 1-1 0 0,0-1 1 0 0,0 0-1 0 0,1 0 1 0 0,-1 1-1 0 0,0-1 1 0 0,1 0-1 0 0,-1 1 1 0 0,0-1-1 0 0,1 0 1 0 0,-1 0 0 0 0,0 0-1 0 0,1 1 1 0 0,-1-1-1 0 0,1 0 1 0 0,-1 0-1 0 0,1 0 1 0 0,-1 0-1 0 0,0 0 1 0 0,1 0 0 0 0,-1 0-1 0 0,1 0 1 0 0,-1 0-1 0 0,1 0 1 0 0,-1 0-1 0 0,0 0 1 0 0,1 0-1 0 0,-1 0 1 0 0,1 0-1 0 0,-1 0 1 0 0,0 0 0 0 0,1 0-1 0 0,-1-1 1 0 0,1 1-1 0 0,-1 0 1 0 0,0 0-1 0 0,1-1 1 0 0,-1 1-1 0 0,0 0 1 0 0,1 0 0 0 0,-1-1-1 0 0,0 1 1 0 0,1 0-1 0 0,-1-1 1 0 0,0 1-1 0 0,0-1 1 0 0,1 1-1 0 0,-1 0 1 0 0,0-1 0 0 0,0 1-1 0 0,0 0 1 0 0,0-1-1 0 0,0 1 1 0 0,0-1-1 0 0,1 0-44 0 0,-4 43 388 0 0,2-33-323 0 0,-1 32 125 0 0,2-1 0 0 0,2 0 0 0 0,2 0 0 0 0,1 0 0 0 0,2-1 0 0 0,11 37-190 0 0,123 337 1185 0 0,-106-316-1966 0 0,-60-121-3445 0 0,-27-92-1224 0 0,40 78 4256 0 0</inkml:trace>
  <inkml:trace contextRef="#ctx0" brushRef="#br0" timeOffset="-1208.154">595 390 1700 0 0,'3'-10'211'0'0,"1"1"-1"0"0,0-1 1 0 0,0 1-1 0 0,1-1 1 0 0,0 1-1 0 0,1 0 1 0 0,0 1-1 0 0,0-1 1 0 0,1 1-1 0 0,0 1 1 0 0,0-1-1 0 0,1 1 1 0 0,0 0-1 0 0,0 1 1 0 0,0 0-1 0 0,1 0 1 0 0,0 1-1 0 0,1 0 1 0 0,-1 1-1 0 0,1 0 1 0 0,-1 0-1 0 0,1 1 1 0 0,0 0-1 0 0,1 1 1 0 0,-1 0-1 0 0,0 1 1 0 0,1 0-1 0 0,-1 0 1 0 0,6 1-211 0 0,60 5 726 0 0,-69-2-696 0 0,-1-1 0 0 0,0 1 0 0 0,0 0 0 0 0,0 1 0 0 0,0-1 0 0 0,-1 1 0 0 0,1 0 0 0 0,-1 1 0 0 0,0 0 0 0 0,0-1 0 0 0,-1 1 0 0 0,1 1 0 0 0,-1-1 0 0 0,0 1 0 0 0,-1-1 0 0 0,1 1 0 0 0,-1 0 0 0 0,0 1 0 0 0,-1-1 0 0 0,1 0 0 0 0,-1 1 0 0 0,0 0 0 0 0,-1-1 0 0 0,0 1 0 0 0,0 0 0 0 0,0-1 0 0 0,-1 1 0 0 0,0 0 0 0 0,0 0 0 0 0,-1 0 0 0 0,0 0 0 0 0,-2 5-30 0 0,-12 12 5 0 0,-1-1 1 0 0,-1-1-1 0 0,-1-1 1 0 0,-1 0-1 0 0,-1-2 1 0 0,-1 0-1 0 0,0-1 1 0 0,-1-1-1 0 0,-1-1 1 0 0,-1-1-1 0 0,0-1 1 0 0,-1-1-1 0 0,-1-1 1 0 0,0-2-1 0 0,-16 5-5 0 0,4 2-545 0 0,147-55-6141 0 0,-69 25 5360 0 0</inkml:trace>
  <inkml:trace contextRef="#ctx0" brushRef="#br0" timeOffset="-920.928">1793 393 1564 0 0,'-13'-2'380'0'0,"-1"1"-1"0"0,0 0 1 0 0,1 1-1 0 0,-1 1 1 0 0,0 1-1 0 0,1-1 0 0 0,-1 2 1 0 0,1 0-1 0 0,0 1 1 0 0,0 0-1 0 0,0 1 1 0 0,1 0-1 0 0,-8 4-379 0 0,-6 6 355 0 0,0 0-1 0 0,1 2 0 0 0,0 1 1 0 0,1 1-1 0 0,2 1 0 0 0,0 1 1 0 0,1 0-1 0 0,1 2 0 0 0,-3 5-354 0 0,10-9 142 0 0,0 1 0 0 0,0 1 0 0 0,2 0 0 0 0,1 1 0 0 0,1 0 0 0 0,0 0 0 0 0,2 1 0 0 0,1 0-1 0 0,0 1 1 0 0,2-1 0 0 0,1 1 0 0 0,1 0 0 0 0,0 0 0 0 0,2 3-142 0 0,2-14-165 0 0,1 1 1 0 0,0-1-1 0 0,1 0 0 0 0,0 0 1 0 0,1 0-1 0 0,1-1 0 0 0,0 0 1 0 0,1 0-1 0 0,0 0 0 0 0,0 0 1 0 0,1-1-1 0 0,1-1 0 0 0,0 1 1 0 0,0-2-1 0 0,1 1 0 0 0,1-1 0 0 0,-1-1 1 0 0,1 1-1 0 0,1-2 0 0 0,-1 0 1 0 0,1 0-1 0 0,1-1 0 0 0,-1-1 1 0 0,1 0-1 0 0,0 0 0 0 0,0-1 1 0 0,0-1-1 0 0,1-1 0 0 0,7 1 165 0 0,153 1-4472 0 0,-95-33 3239 0 0</inkml:trace>
  <inkml:trace contextRef="#ctx0" brushRef="#br0" timeOffset="-523.805">2627 590 1180 0 0,'50'-45'8852'0'0,"-175"154"-7611"0"0,94-78-1144 0 0,2 1 0 0 0,0 1 0 0 0,3 2 0 0 0,0 1 0 0 0,3 0 0 0 0,1 2 0 0 0,1 1 0 0 0,3 0 0 0 0,1 2 0 0 0,-1 8-97 0 0,17-47-223 0 0,-20 45-666 0 0,-6-39-6244 0 0,3-25 5885 0 0,3 3 18 0 0</inkml:trace>
  <inkml:trace contextRef="#ctx0" brushRef="#br0" timeOffset="-287.967">2051 652 1076 0 0,'11'-25'4380'0'0,"-3"35"-1328"0"0,3 13-2939 0 0,12 12 212 0 0,0-2 1 0 0,3-1-1 0 0,0 0 0 0 0,3-2 1 0 0,0-2-1 0 0,1 0 1 0 0,16 9-326 0 0,140 98-5101 0 0,-151-117 2439 0 0,-28-14 1446 0 0</inkml:trace>
  <inkml:trace contextRef="#ctx0" brushRef="#br0" timeOffset="5011.883">7579 322 1128 0 0,'0'0'734'0'0,"0"0"-46"0"0,0-4-52 0 0,-27-47 981 0 0,22 1 2148 0 0,7 35-1892 0 0,-2 35-1519 0 0,-18 227 631 0 0,57-41-189 0 0,24-17 217 0 0,-40-116-1458 0 0,-55-102-4937 0 0,-19-56 135 0 0,43 55 4056 0 0</inkml:trace>
  <inkml:trace contextRef="#ctx0" brushRef="#br0" timeOffset="5392.85">7437 168 1568 0 0,'0'-7'180'0'0,"1"1"-1"0"0,-1 0 0 0 0,1 0 1 0 0,0-1-1 0 0,1 1 0 0 0,0 0 1 0 0,0 0-1 0 0,0 1 1 0 0,1-1-1 0 0,-1 0 0 0 0,1 1 1 0 0,1-1-1 0 0,-1 1 1 0 0,1 0-1 0 0,0 0 0 0 0,0 0 1 0 0,0 1-1 0 0,1 0 0 0 0,0 0 1 0 0,0 0-1 0 0,0 0 1 0 0,0 0-1 0 0,0 1 0 0 0,1 0 1 0 0,-1 0-1 0 0,1 1 0 0 0,0 0 1 0 0,0 0-1 0 0,2-1-179 0 0,180-24 1404 0 0,-32 59-783 0 0,-149-31-592 0 0,0 1 0 0 0,1 0 0 0 0,-1 0 0 0 0,0 0 0 0 0,-1 1 0 0 0,1 0 0 0 0,0 1 0 0 0,-1-1 0 0 0,0 1 0 0 0,0 0 0 0 0,0 1 1 0 0,0 0-1 0 0,-1 0 0 0 0,1 0 0 0 0,-1 0 0 0 0,-1 1 0 0 0,1 0 0 0 0,-1 0 0 0 0,0 0 0 0 0,0 0 0 0 0,-1 1 0 0 0,0 0 0 0 0,0-1 0 0 0,0 1 0 0 0,-1 0 0 0 0,0 1 0 0 0,-1-1 1 0 0,1 0-1 0 0,-1 0 0 0 0,-1 1 0 0 0,1-1 0 0 0,-1 0 0 0 0,-1 1 0 0 0,0 3-29 0 0,-13 11 25 0 0,0 1 1 0 0,-2-2-1 0 0,-1 0 0 0 0,-1-1 1 0 0,-1 0-1 0 0,0-2 1 0 0,-1 0-1 0 0,-1-1 0 0 0,-1-1 1 0 0,0-2-1 0 0,-1 0 0 0 0,-1-1 1 0 0,0-1-1 0 0,0-1 0 0 0,-1-1 1 0 0,-1-2-1 0 0,0 0 1 0 0,-7-1-26 0 0,-78 12-1125 0 0,86-51-2793 0 0,35 9 2431 0 0,10-6 37 0 0</inkml:trace>
  <inkml:trace contextRef="#ctx0" brushRef="#br0" timeOffset="5820.784">8692 123 1404 0 0,'-58'-1'3484'0'0,"-74"60"-1320"0"0,114-48-1995 0 0,1 0 0 0 0,0 1 1 0 0,0 1-1 0 0,2 1 0 0 0,0 1 0 0 0,0 0 1 0 0,1 0-1 0 0,1 2 0 0 0,1-1 0 0 0,0 2 0 0 0,2 0 1 0 0,-1 0-1 0 0,2 1 0 0 0,1 0 0 0 0,0 0 1 0 0,1 1-1 0 0,2 0 0 0 0,0 0 0 0 0,0 1 1 0 0,2-1-1 0 0,1 1 0 0 0,0 10-169 0 0,41 108 396 0 0,-30-121-483 0 0,0 0 0 0 0,1-1 0 0 0,1 0 0 0 0,1-1 0 0 0,0 0 0 0 0,1-1 0 0 0,0 0-1 0 0,1-1 1 0 0,1-1 0 0 0,0 0 0 0 0,1-1 0 0 0,12 7 87 0 0,15 4-972 0 0,0-2-1 0 0,2-2 1 0 0,0-1-1 0 0,1-3 0 0 0,1-2 1 0 0,0-1-1 0 0,10-2 973 0 0,8 5-1214 0 0</inkml:trace>
  <inkml:trace contextRef="#ctx0" brushRef="#br0" timeOffset="8019.394">9291 264 2380 0 0,'0'0'724'0'0,"0"0"-30"0"0,0 0-123 0 0,0-4-41 0 0,0-12-66 0 0,0 12-62 0 0,0 4-8 0 0,5-5-40 0 0,26-26 504 0 0,-26 26-331 0 0,5 6 1395 0 0,-10 26-1602 0 0,7 36-77 0 0,3 1-1 0 0,3-2 0 0 0,3 0 1 0 0,16 41-243 0 0,17 66 62 0 0,-41-107-1374 0 0,-8-61 1143 0 0,0 1 0 0 0,0-1-1 0 0,0 1 1 0 0,0-1 0 0 0,0 1 0 0 0,-1 0 0 0 0,1-1 0 0 0,0 1 0 0 0,-1-1 0 0 0,1 0 0 0 0,-1 1 0 0 0,0-1 0 0 0,1 1 0 0 0,-1-1-1 0 0,0 0 1 0 0,0 1 0 0 0,0-1 0 0 0,0 0 0 0 0,0 0 0 0 0,0 0 0 0 0,0 0 0 0 0,0 0 0 0 0,0 0 0 0 0,-1 0 0 0 0,1 0 0 0 0,0 0-1 0 0,0-1 1 0 0,-1 1 0 0 0,1 0 0 0 0,-1-1 0 0 0,1 1 0 0 0,-1-1 0 0 0,1 0 0 0 0,-1 1 0 0 0,1-1 0 0 0,-1 0 0 0 0,-1 0 169 0 0,-5 0-1224 0 0</inkml:trace>
  <inkml:trace contextRef="#ctx0" brushRef="#br0" timeOffset="8529.651">9389 504 2036 0 0,'12'-2'3833'0'0,"39"-4"-2989"0"0,231-42 439 0 0,-277 47-1242 0 0,0 0 1 0 0,1 0-1 0 0,-1 0 0 0 0,0 0 0 0 0,1-1 1 0 0,-1 0-1 0 0,0 0 0 0 0,0-1 0 0 0,-1 1 1 0 0,1-1-1 0 0,0 0 0 0 0,-1 0 1 0 0,0 0-1 0 0,1-1 0 0 0,-2 0 0 0 0,1 0 1 0 0,0 0-1 0 0,-1 0 0 0 0,1 0 0 0 0,-1-1 1 0 0,0 1-1 0 0,-1-1 0 0 0,1 0 0 0 0,-1 0 1 0 0,0 0-1 0 0,0 0 0 0 0,0 0 0 0 0,-1-3-40 0 0,-1 7 165 0 0,-4-27 230 0 0,-2 11-176 0 0,-1-1 1 0 0,0 1-1 0 0,-1 0 0 0 0,-1 1 0 0 0,-1 0 0 0 0,-1 0 0 0 0,0 1 0 0 0,0 0 1 0 0,-2 1-1 0 0,-8-8-220 0 0,-14-3 1064 0 0,31 48-923 0 0,19 205-53 0 0,64 131-585 0 0,-74-337-94 0 0,5 36 160 0 0,-7-13-3848 0 0,-29-13 292 0 0,20-30 2791 0 0</inkml:trace>
  <inkml:trace contextRef="#ctx0" brushRef="#br0" timeOffset="8863.748">10123 258 2036 0 0,'3'-30'5012'0'0,"1"43"-2743"0"0,-5 31-2162 0 0,3 0 1 0 0,1-1-1 0 0,2 1 0 0 0,1-1 1 0 0,3 0-1 0 0,2 0 0 0 0,12 32-107 0 0,-18-59-29 0 0,8 48-769 0 0,-12-60 523 0 0,0-1 0 0 0,-1 1 0 0 0,1 0 0 0 0,-1 0 0 0 0,0 0 0 0 0,0 0 0 0 0,0-1 0 0 0,-1 1 0 0 0,1 0 0 0 0,-1 0 0 0 0,0 0 1 0 0,0-1-1 0 0,0 1 0 0 0,-1 0 0 0 0,1-1 0 0 0,-1 1 0 0 0,0-1 0 0 0,0 0 0 0 0,0 1 0 0 0,0-1 0 0 0,-1 0 0 0 0,1 0 0 0 0,-1-1 0 0 0,0 1 275 0 0,-8 2-1426 0 0</inkml:trace>
  <inkml:trace contextRef="#ctx0" brushRef="#br0" timeOffset="9244.809">9974 635 1184 0 0,'12'-9'424'0'0,"1"1"-1"0"0,-1 0 0 0 0,1 1 1 0 0,1 0-1 0 0,-1 1 1 0 0,1 1-1 0 0,0 0 0 0 0,1 1 1 0 0,-1 1-1 0 0,1 0 1 0 0,5 0-424 0 0,70-20 739 0 0,-75 18-660 0 0,-1 0 1 0 0,1-1 0 0 0,-1 0 0 0 0,0-1-1 0 0,-1-1 1 0 0,0 0 0 0 0,0-1 0 0 0,0 0-1 0 0,-2-1 1 0 0,1 0 0 0 0,-1-1 0 0 0,0 0-1 0 0,-1-1 1 0 0,-1 0 0 0 0,0-1 0 0 0,0 0-1 0 0,-1 0 1 0 0,-1-1 0 0 0,0 0 0 0 0,-1 0-1 0 0,0-2-79 0 0,15-74 2655 0 0,-37 113-1875 0 0,2 158-534 0 0,16-119-160 0 0,44 140-837 0 0,-11-94-3396 0 0,-34-106 2807 0 0,-1 7-1293 0 0,0-7 1354 0 0</inkml:trace>
  <inkml:trace contextRef="#ctx0" brushRef="#br0" timeOffset="9530.739">11040 296 1744 0 0,'37'-59'8135'0'0,"-36"96"-6379"0"0,13 189-520 0 0,-5-108-2174 0 0,-4 1-3952 0 0,-30-82 997 0 0,20-37 2675 0 0</inkml:trace>
  <inkml:trace contextRef="#ctx0" brushRef="#br0" timeOffset="9800.821">10822 240 1496 0 0,'20'-2'5785'0'0,"32"-9"-3918"0"0,28-6-1441 0 0,376-15-758 0 0,-406 48-1491 0 0,-54 0-2168 0 0,-3-13 2711 0 0</inkml:trace>
  <inkml:trace contextRef="#ctx0" brushRef="#br0" timeOffset="10085.935">11641 978 2704 0 0,'9'28'956'0'0,"2"-1"-128"0"0,-2 1 0 0 0,-9 4-39 0 0,0-14-73 0 0,0 7-84 0 0,-27 35-96 0 0,6-28 8 0 0,-6 1-84 0 0,0-3-104 0 0,-10-5-240 0 0,-6-8-388 0 0,-1 1 24 0 0,-2-6-1112 0 0,-4 1 12 0 0,4-8 19 0 0,1-1 65 0 0,24-4 28 0 0</inkml:trace>
  <inkml:trace contextRef="#ctx0" brushRef="#br0" timeOffset="65295.922">3028 1910 1428 0 0,'36'-31'7093'0'0,"-35"21"-6000"0"0,-18 16-374 0 0,14-3-704 0 0,-53 43-50 0 0,27-24 41 0 0,1 0 0 0 0,1 2-1 0 0,1 1 1 0 0,2 1-1 0 0,0 1 1 0 0,2 1-1 0 0,-17 28-5 0 0,38-54 16 0 0,0-1 0 0 0,0 1 0 0 0,0 0 0 0 0,1-1 0 0 0,-1 1 0 0 0,0 0 0 0 0,1-1 0 0 0,-1 1 0 0 0,1 0 0 0 0,0 0 0 0 0,-1 0 0 0 0,1-1 0 0 0,0 1 0 0 0,0 0 0 0 0,0 0 0 0 0,1 0 0 0 0,-1 0 0 0 0,0-1 0 0 0,1 1 0 0 0,-1 0 0 0 0,1 0 0 0 0,-1-1 0 0 0,1 1 0 0 0,0 0 0 0 0,0-1 0 0 0,0 1 0 0 0,0-1 0 0 0,0 1 0 0 0,0-1 0 0 0,0 1 0 0 0,0-1 0 0 0,1 0 0 0 0,-1 0 0 0 0,1 1 0 0 0,-1-1 0 0 0,1 0 0 0 0,-1 0 0 0 0,1-1 0 0 0,-1 1-1 0 0,1 0 1 0 0,0 0 0 0 0,-1-1 0 0 0,2 1-16 0 0,82 18 149 0 0,-81-19-123 0 0,381 8-1854 0 0,-396-2-1963 0 0,-47 18 1721 0 0,17-13 817 0 0</inkml:trace>
  <inkml:trace contextRef="#ctx0" brushRef="#br0" timeOffset="65549.544">2671 2519 2272 0 0,'7'2'732'0'0,"2"2"12"0"0,-2 0-176 0 0,25 1 12 0 0,2 1-60 0 0,3-2-23 0 0,1-2-117 0 0,13-2-16 0 0,-8 3-48 0 0,-18-3-72 0 0,10 0-180 0 0,8 0-8 0 0,3 0-520 0 0,-3 0-304 0 0,-2 0-617 0 0,-4 0 61 0 0,29-22 32 0 0</inkml:trace>
  <inkml:trace contextRef="#ctx0" brushRef="#br0" timeOffset="66883.95">4968 1820 1112 0 0,'14'4'3914'0'0,"-37"7"-2695"0"0,-249 201 344 0 0,269-208-1492 0 0,-5 1 59 0 0,1 1 0 0 0,0 0 0 0 0,0 0 0 0 0,0 1 0 0 0,1 0 0 0 0,0 0 0 0 0,1 1 0 0 0,-1-1 0 0 0,2 1 1 0 0,-1 0-1 0 0,1 1 0 0 0,0-1 0 0 0,1 1 0 0 0,-2 4-130 0 0,11-8 188 0 0,114 26 406 0 0,159-28-1740 0 0,-270-20-2264 0 0,-33 19 818 0 0,-2 2 1346 0 0</inkml:trace>
  <inkml:trace contextRef="#ctx0" brushRef="#br0" timeOffset="67137.721">4566 2426 2308 0 0,'11'3'816'0'0,"14"3"-84"0"0,5 3-152 0 0,0-5-76 0 0,6 0 61 0 0,1-4-129 0 0,2 2-36 0 0,-3-2-40 0 0,6 0-156 0 0,-22 0-80 0 0,8 0-172 0 0,4 0 4 0 0,0 0-368 0 0,-3 0-328 0 0,-3 0-517 0 0,-6 0-35 0 0,10-21 20 0 0</inkml:trace>
  <inkml:trace contextRef="#ctx0" brushRef="#br0" timeOffset="65947.354">4218 1991 840 0 0,'29'-21'7324'0'0,"-56"44"-7276"0"0,1 2 0 0 0,1 0 0 0 0,1 2 1 0 0,2 0-1 0 0,0 1 0 0 0,2 2 0 0 0,1 0 0 0 0,1 1 0 0 0,2 1 0 0 0,1 0 1 0 0,2 1-1 0 0,1 1 0 0 0,1 0 0 0 0,2 0 0 0 0,1 5-48 0 0,5-23-278 0 0,3-13 23 0 0,0 1 0 0 0,0 0-1 0 0,-1 0 1 0 0,1 0 0 0 0,-1 0 0 0 0,0 0 0 0 0,0-1-1 0 0,0 1 1 0 0,-1 0 0 0 0,1-1 0 0 0,-1 1 0 0 0,0-1-1 0 0,0 1 1 0 0,0-1 0 0 0,0 0 0 0 0,-1 0 0 0 0,1 0-1 0 0,-1 0 1 0 0,0 0 0 0 0,0-1 0 0 0,0 1 0 0 0,-2 0 255 0 0,-2-2-1226 0 0</inkml:trace>
  <inkml:trace contextRef="#ctx0" brushRef="#br0" timeOffset="66215.857">3821 2011 1496 0 0,'0'1'84'0'0,"0"0"1"0"0,0 0-1 0 0,-1 0 0 0 0,1 0 0 0 0,0 0 1 0 0,0 0-1 0 0,-1-1 0 0 0,1 1 0 0 0,0 0 1 0 0,-1 0-1 0 0,1 0 0 0 0,-1 0 1 0 0,1 0-1 0 0,-1 0 0 0 0,1-1 0 0 0,-1 1 1 0 0,0 0-1 0 0,1 0 0 0 0,-1-1 0 0 0,0 1 1 0 0,0-1-1 0 0,0 1 0 0 0,1 0 0 0 0,-1-1 1 0 0,0 0-1 0 0,0 1 0 0 0,0-1 0 0 0,0 1 1 0 0,0-1-1 0 0,0 0 0 0 0,0 0 0 0 0,0 0 1 0 0,0 1-1 0 0,0-1 0 0 0,0 0 0 0 0,0 0 1 0 0,0 0-1 0 0,0 0 0 0 0,0-1 0 0 0,0 1 1 0 0,0 0-1 0 0,0 0 0 0 0,1-1 1 0 0,-1 1-1 0 0,0 0 0 0 0,0-1 0 0 0,0 1 1 0 0,0-1-1 0 0,0 1 0 0 0,0-1 0 0 0,1 1 1 0 0,-1-1-1 0 0,0 0 0 0 0,0 1 0 0 0,1-1 1 0 0,-1 0-1 0 0,1 0 0 0 0,-1 1 0 0 0,0-1 1 0 0,1 0-1 0 0,0 0 0 0 0,-1 0 0 0 0,1 0 1 0 0,-1 0-1 0 0,1 0 0 0 0,0 0 0 0 0,0 0 1 0 0,0 0-1 0 0,-1 0-84 0 0,20 33 119 0 0,0-1 0 0 0,2-1 0 0 0,2-1 0 0 0,0-1 0 0 0,2-1 0 0 0,1-1 0 0 0,1-2 0 0 0,19 14-119 0 0,0 3-410 0 0,69 55-4319 0 0,-96-80 3486 0 0</inkml:trace>
  <inkml:trace contextRef="#ctx0" brushRef="#br0" timeOffset="63045.752">1 2161 1468 0 0,'10'1'1098'0'0,"16"-1"3525"0"0,-11-6-4489 0 0,5-14 84 0 0,-18 21-167 0 0,0-1 0 0 0,0 1 0 0 0,-1 1 1 0 0,1-1-1 0 0,0 0 0 0 0,0 0 0 0 0,-1 1 0 0 0,1-1 0 0 0,-1 1 0 0 0,1-1 0 0 0,-1 1 0 0 0,0 0 0 0 0,1-1 0 0 0,-1 1 0 0 0,0 0 0 0 0,0 0 0 0 0,0 0 0 0 0,0 0 0 0 0,-1 0 0 0 0,1 0 0 0 0,-1 0 0 0 0,1 0 0 0 0,-1 0 0 0 0,0 0 0 0 0,1 0 1 0 0,-1 1-1 0 0,0-1 0 0 0,0 0 0 0 0,-1 0 0 0 0,1 0 0 0 0,0 0 0 0 0,-1 0 0 0 0,1 0 0 0 0,-1 0 0 0 0,0 0 0 0 0,0 0 0 0 0,0 0 0 0 0,0 0 0 0 0,0 0 0 0 0,0 0 0 0 0,0 0-51 0 0,0 13 190 0 0,1 237 129 0 0,31-85 6 0 0,-14-82 245 0 0,-17-84-503 0 0,0-1-11 0 0,0 34 233 0 0,1-34-453 0 0,-1 0 1 0 0,0 0-1 0 0,1-1 1 0 0,-1 1 0 0 0,0 0-1 0 0,1 0 1 0 0,-1 0-1 0 0,0 1 1 0 0,1-1 0 0 0,-1 0-1 0 0,0 0 1 0 0,1 0-1 0 0,-1 0 1 0 0,0 0-1 0 0,1 0 1 0 0,-1 0 0 0 0,0 0-1 0 0,1 1 1 0 0,-1-1-1 0 0,0 0 164 0 0,-5-62-4064 0 0,-11 27 2783 0 0,3 5 45 0 0</inkml:trace>
  <inkml:trace contextRef="#ctx0" brushRef="#br0" timeOffset="63413.411">86 2120 1688 0 0,'2'-6'232'0'0,"0"0"-1"0"0,1-1 0 0 0,0 2 1 0 0,0-1-1 0 0,1 0 0 0 0,0 1 1 0 0,0-1-1 0 0,0 1 0 0 0,0 0 1 0 0,1 0-1 0 0,0 1 0 0 0,0 0 1 0 0,0 0-1 0 0,1 0 0 0 0,-1 0 1 0 0,2 0-232 0 0,6-3 147 0 0,1 0-1 0 0,0 0 1 0 0,1 1 0 0 0,0 1 0 0 0,0 1-1 0 0,0 0 1 0 0,0 1 0 0 0,0 0 0 0 0,1 2 0 0 0,-1-1-1 0 0,1 2 1 0 0,4 0-147 0 0,-13 0 30 0 0,0 1 0 0 0,-1-1-1 0 0,1 1 1 0 0,-1 0 0 0 0,0 0 0 0 0,1 1 0 0 0,-1 0 0 0 0,0 0-1 0 0,0 0 1 0 0,0 1 0 0 0,0 0 0 0 0,0 0 0 0 0,-1 1-1 0 0,1-1 1 0 0,-1 1 0 0 0,0 0 0 0 0,0 1 0 0 0,0-1-1 0 0,-1 1 1 0 0,0 0 0 0 0,1 0 0 0 0,-2 1 0 0 0,1-1 0 0 0,-1 1-1 0 0,0-1 1 0 0,0 1 0 0 0,0 0 0 0 0,-1 0 0 0 0,0 1-1 0 0,0 0-29 0 0,-1-1 19 0 0,-1 1 0 0 0,0 0 0 0 0,0-1 0 0 0,0 1 1 0 0,-1 0-1 0 0,0-1 0 0 0,0 1 0 0 0,-1-1 0 0 0,0 0 0 0 0,0 1 0 0 0,0-1 0 0 0,-1 0 0 0 0,0 0 0 0 0,0 0 0 0 0,0-1 0 0 0,-1 1 0 0 0,0-1 0 0 0,0 0 0 0 0,-1 0 0 0 0,1 0 0 0 0,-1 0 0 0 0,0-1 0 0 0,0 0 0 0 0,-1 0 0 0 0,0 0-19 0 0,-148 88 173 0 0,22-42-428 0 0,74-43-2636 0 0,48-32 100 0 0,14 1 1382 0 0</inkml:trace>
  <inkml:trace contextRef="#ctx0" brushRef="#br0" timeOffset="63695.875">1055 2019 1604 0 0,'-24'11'276'0'0,"2"1"0"0"0,-1 1 0 0 0,2 1 0 0 0,-1 1 0 0 0,2 1 0 0 0,0 1 0 0 0,1 0 0 0 0,1 1-1 0 0,1 2 1 0 0,0-1 0 0 0,2 2 0 0 0,0 0 0 0 0,1 1 0 0 0,1 0 0 0 0,1 1 0 0 0,2 1 0 0 0,0 0 0 0 0,1 0 0 0 0,1 1 0 0 0,-3 22-276 0 0,10-34-9 0 0,0 1 0 0 0,1-1 1 0 0,0 1-1 0 0,1-1 1 0 0,1 1-1 0 0,0-1 0 0 0,0 0 1 0 0,2 0-1 0 0,0 0 1 0 0,0 0-1 0 0,1 0 0 0 0,1-1 1 0 0,0 0-1 0 0,0 0 1 0 0,1 0-1 0 0,1-1 0 0 0,0 0 1 0 0,2 1 8 0 0,1 0-448 0 0,0 0-1 0 0,1-1 1 0 0,0 0 0 0 0,1-1 0 0 0,0 0-1 0 0,0-1 1 0 0,1-1 0 0 0,1 0 0 0 0,10 4 448 0 0,16 4-1190 0 0</inkml:trace>
  <inkml:trace contextRef="#ctx0" brushRef="#br0" timeOffset="64549.726">1690 2204 1332 0 0,'64'-43'4737'0'0,"-103"21"-3743"0"0,-145 29-413 0 0,172-5-536 0 0,-1 0 0 0 0,1 1 0 0 0,0 0 0 0 0,0 0 0 0 0,0 2 0 0 0,0-1 0 0 0,1 2 0 0 0,-1-1 0 0 0,1 1 0 0 0,1 1 0 0 0,-1 0 0 0 0,1 1 0 0 0,1 0 0 0 0,-1 0 0 0 0,1 1 0 0 0,1 0 0 0 0,0 1 0 0 0,0 0 0 0 0,0 0 0 0 0,2 1 0 0 0,-6 9-45 0 0,35 39 387 0 0,-18-53-330 0 0,9 5-3 0 0,0 0 0 0 0,0-1 1 0 0,1 0-1 0 0,1-2 0 0 0,-1 0 0 0 0,1 0 1 0 0,1-1-1 0 0,-1-1 0 0 0,1-1 0 0 0,0 0 1 0 0,0-2-1 0 0,1 0 0 0 0,-1 0 0 0 0,1-2 1 0 0,0 0-1 0 0,-1-1 0 0 0,1-1 1 0 0,4-1-55 0 0,-5 3 10 0 0,5 0-29 0 0,1 0 0 0 0,-1-1 0 0 0,1-1 0 0 0,0-1 0 0 0,-1-2 0 0 0,0 0 0 0 0,0-1 0 0 0,0-1 0 0 0,0-1 0 0 0,9-5 19 0 0,-26 10-39 0 0,0 0 0 0 0,0 0 0 0 0,0 0 1 0 0,-1-1-1 0 0,1 0 0 0 0,0 0 0 0 0,-1 0 1 0 0,0-1-1 0 0,0 1 0 0 0,0-1 0 0 0,0 0 0 0 0,-1 0 1 0 0,1-1-1 0 0,-1 1 0 0 0,0-1 0 0 0,0 1 1 0 0,-1-1-1 0 0,0 0 0 0 0,1 0 0 0 0,-1 0 1 0 0,-1 0-1 0 0,1 0 0 0 0,-1-1 0 0 0,0 1 1 0 0,0-1-1 0 0,-1 1 0 0 0,1 0 0 0 0,-1-1 1 0 0,-1 1-1 0 0,1-1 0 0 0,-1-2 39 0 0,-6-5-94 0 0,-1 1-1 0 0,-1 0 1 0 0,0 0-1 0 0,0 0 0 0 0,-1 1 1 0 0,0 1-1 0 0,-1 0 1 0 0,-1 0-1 0 0,1 1 1 0 0,-1 1-1 0 0,-1 0 1 0 0,1 0-1 0 0,-2 1 1 0 0,1 1-1 0 0,-1 0 1 0 0,1 1-1 0 0,-2 0 0 0 0,1 1 1 0 0,0 1-1 0 0,-1 0 1 0 0,1 1-1 0 0,-1 1 1 0 0,0 0-1 0 0,-1 1 95 0 0,14 0-710 0 0,2 0-335 0 0,0 0-23 0 0,0 0 40 0 0</inkml:trace>
  <inkml:trace contextRef="#ctx0" brushRef="#br0" timeOffset="69417.405">7784 1779 1700 0 0,'15'-37'5837'0'0,"-15"47"-3063"0"0,0-1-2840 0 0,-1 164 618 0 0,37 36-338 0 0,-24-35-2294 0 0,-34-154-416 0 0,-4-21-1213 0 0,19-3 2451 0 0</inkml:trace>
  <inkml:trace contextRef="#ctx0" brushRef="#br0" timeOffset="69733.409">7858 1550 1808 0 0,'7'-10'232'0'0,"1"0"0"0"0,1 0 0 0 0,0 1-1 0 0,0 0 1 0 0,1 1 0 0 0,0 0 0 0 0,0 0 0 0 0,1 1-1 0 0,0 1 1 0 0,0 0 0 0 0,0 0 0 0 0,1 1 0 0 0,0 1-1 0 0,0-1 1 0 0,0 2 0 0 0,1 0 0 0 0,-1 1 0 0 0,1 0 0 0 0,0 0-1 0 0,0 2 1 0 0,-1-1 0 0 0,14 3-232 0 0,-20-2 32 0 0,1 1-1 0 0,0 0 1 0 0,0 0 0 0 0,0 0-1 0 0,0 1 1 0 0,-1 0 0 0 0,1 1 0 0 0,-1-1-1 0 0,0 1 1 0 0,1 1 0 0 0,-1-1-1 0 0,-1 1 1 0 0,1 0 0 0 0,0 0 0 0 0,-1 0-1 0 0,0 1 1 0 0,0 0 0 0 0,0 0-1 0 0,-1 1 1 0 0,0-1 0 0 0,0 1-1 0 0,0 0 1 0 0,0 0 0 0 0,-1 0 0 0 0,0 0-1 0 0,-1 1 1 0 0,1-1 0 0 0,-1 1-1 0 0,0 0 1 0 0,-1-1 0 0 0,0 1 0 0 0,0 0-1 0 0,0 0 1 0 0,-1 0 0 0 0,0 0-1 0 0,0 0 1 0 0,-1 0 0 0 0,0 0-32 0 0,-13 18-2 0 0,-2-1 1 0 0,-1-1-1 0 0,0 0 1 0 0,-2-1-1 0 0,0-1 1 0 0,-2 0-1 0 0,0-2 1 0 0,-1 0 0 0 0,-1-2-1 0 0,-1-1 1 0 0,0 0-1 0 0,-1-2 1 0 0,-1-1-1 0 0,0-1 1 0 0,-15 5 1 0 0,-17 0-2648 0 0,56-17 1414 0 0,1-2 55 0 0,-7-13 33 0 0</inkml:trace>
  <inkml:trace contextRef="#ctx0" brushRef="#br0" timeOffset="70018.879">8701 1638 1368 0 0,'-32'10'574'0'0,"1"1"0"0"0,0 2 0 0 0,0 1 0 0 0,1 2-1 0 0,1 1 1 0 0,1 1 0 0 0,1 1 0 0 0,0 1 0 0 0,1 2 0 0 0,2 0 0 0 0,-6 9-574 0 0,22-24 82 0 0,0 2 1 0 0,1-1-1 0 0,0 1 1 0 0,0 0-1 0 0,1 0 1 0 0,0 1 0 0 0,1-1-1 0 0,0 1 1 0 0,0 1-1 0 0,1-1 1 0 0,1 1-1 0 0,0 0 1 0 0,0-1-1 0 0,1 1 1 0 0,0 0-1 0 0,1 1 1 0 0,0-1 0 0 0,1 0-1 0 0,0 0 1 0 0,1 0-1 0 0,2 9-82 0 0,1-4-85 0 0,1 0-1 0 0,1 0 0 0 0,0 0 0 0 0,1 0 1 0 0,1-1-1 0 0,1-1 0 0 0,0 1 1 0 0,1-1-1 0 0,0-1 0 0 0,1 0 1 0 0,0 0-1 0 0,11 7 86 0 0,4 2-667 0 0,2-1 0 0 0,0-1 1 0 0,1-2-1 0 0,1 0 0 0 0,1-3 0 0 0,0 0 0 0 0,1-2 1 0 0,1-2-1 0 0,18 5 667 0 0,26 5-1497 0 0</inkml:trace>
  <inkml:trace contextRef="#ctx0" brushRef="#br0" timeOffset="67425.788">5499 1921 1900 0 0,'16'-29'6712'0'0,"-26"58"-4781"0"0,3-3-1850 0 0,1 0 1 0 0,1 0-1 0 0,1 0 0 0 0,2 0 1 0 0,0 0-1 0 0,2 1 0 0 0,3 19-81 0 0,-2 9-432 0 0,9-16 502 0 0,-3-23-1295 0 0,-4 5-4866 0 0,-3-21 4721 0 0</inkml:trace>
  <inkml:trace contextRef="#ctx0" brushRef="#br0" timeOffset="67694.133">5837 1550 904 0 0,'14'6'309'0'0,"0"0"0"0"0,-1 1-1 0 0,0 1 1 0 0,0 0 0 0 0,-1 1-1 0 0,0 0 1 0 0,0 1 0 0 0,-1 0 0 0 0,0 1-1 0 0,-1 0 1 0 0,0 1 0 0 0,-1 0 0 0 0,-1 0-1 0 0,0 1 1 0 0,0 0 0 0 0,-1 1-1 0 0,-1 0 1 0 0,0 0 0 0 0,-1 0 0 0 0,3 14-309 0 0,14 24 521 0 0,-3 1 0 0 0,-2 1-1 0 0,-3 1 1 0 0,-2 0 0 0 0,-2 1 0 0 0,1 39-521 0 0,-31 43 750 0 0,13-114-775 0 0,-1-1-1 0 0,-1 1 0 0 0,-1-2 1 0 0,-1 1-1 0 0,-1-2 0 0 0,-1 1 1 0 0,0-2-1 0 0,-2 1 0 0 0,0-2 1 0 0,-2 0-1 0 0,0-1 0 0 0,-14 11 26 0 0,6-8-688 0 0,0-1 0 0 0,-1-1 0 0 0,-1-2 0 0 0,-1 0 0 0 0,0-2 0 0 0,-1-1 0 0 0,-1-1 0 0 0,0-2 0 0 0,-12 2 688 0 0,-12-1-1290 0 0,-3-8-14 0 0</inkml:trace>
  <inkml:trace contextRef="#ctx0" brushRef="#br0" timeOffset="68883.268">6456 1865 1008 0 0,'0'0'842'0'0,"0"0"-106"0"0,0 0-106 0 0,0 0-61 0 0,1 4-37 0 0,4-2-450 0 0,0 0 1 0 0,0 0-1 0 0,1 0 0 0 0,-1-1 1 0 0,0 0-1 0 0,0 0 0 0 0,1 0 1 0 0,-1 0-1 0 0,1-1 0 0 0,-1 0 1 0 0,0 0-1 0 0,1 0 0 0 0,-1-1 0 0 0,1 0 1 0 0,-1 0-1 0 0,0 0 0 0 0,0-1 1 0 0,0 0-1 0 0,0 0 0 0 0,1 0-82 0 0,20-3 216 0 0,282-37 1486 0 0,-20 3-3699 0 0,-290 40-540 0 0,-3 0 1378 0 0</inkml:trace>
  <inkml:trace contextRef="#ctx0" brushRef="#br0" timeOffset="69131.401">6632 2189 2024 0 0,'26'10'840'0'0,"-1"1"-20"0"0,2-7-80 0 0,14-2-104 0 0,-2 1-123 0 0,7-3 3 0 0,-26 0-48 0 0,15 0-92 0 0,1 0-172 0 0,5 0-240 0 0,42-20 4 0 0,-40 12-536 0 0,1-1-721 0 0,-6-4 85 0 0,-3-6 52 0 0,-1 4 20 0 0</inkml:trace>
  <inkml:trace contextRef="#ctx0" brushRef="#br0" timeOffset="86963.444">9373 1762 908 0 0,'0'0'615'0'0,"0"0"-84"0"0,0 0-83 0 0,0 0-62 0 0,0-4-28 0 0,0-12 48 0 0,0 12-8 0 0,4 4-137 0 0,13 0 26 0 0,-13 0 35 0 0,-4 0-12 0 0,0 0-45 0 0,5-6 77 0 0,15-20-16 0 0,-20 27-247 0 0,1-1 0 0 0,-1 0 0 0 0,0 0 0 0 0,1 1 1 0 0,-1-1-1 0 0,0 0 0 0 0,1 0 0 0 0,-1 0 0 0 0,1 0 1 0 0,-1 0-1 0 0,0 0 0 0 0,1 1 0 0 0,-1-1 0 0 0,1 0 0 0 0,-1 0 1 0 0,0 0-1 0 0,1 0 0 0 0,-1 0 0 0 0,1 0 0 0 0,-1-1 1 0 0,0 1-1 0 0,1 0 0 0 0,-1 0 0 0 0,1 0 0 0 0,-1 0 1 0 0,0 0-1 0 0,1 0 0 0 0,-1-1 0 0 0,0 1 0 0 0,1 0 1 0 0,-1 0-1 0 0,0-1-79 0 0,-2 24 72 0 0,4 77 191 0 0,-2-63-165 0 0,0 1-1 0 0,3-1 1 0 0,1 0 0 0 0,2 0 0 0 0,1 0-1 0 0,7 15-97 0 0,21 55 170 0 0,-81-140-6526 0 0,27 18 5128 0 0</inkml:trace>
  <inkml:trace contextRef="#ctx0" brushRef="#br0" timeOffset="87358.77">9065 1700 1808 0 0,'6'5'3239'0'0,"85"-2"-2076"0"0,532-3 1064 0 0,-621 0-2220 0 0,9 7-261 0 0,-16-7-62 0 0,-14 0-298 0 0,11 2-3521 0 0,6-2 2902 0 0</inkml:trace>
  <inkml:trace contextRef="#ctx0" brushRef="#br0" timeOffset="88663.729">11190 1820 2172 0 0,'17'2'4507'0'0,"-16"16"-2790"0"0,-6 5-1387 0 0,0 16-155 0 0,3 121 496 0 0,46-45-1698 0 0,-43-91-4836 0 0,-1-24 4553 0 0</inkml:trace>
  <inkml:trace contextRef="#ctx0" brushRef="#br0" timeOffset="89031.205">10996 1777 1636 0 0,'53'-24'3146'0'0,"307"-31"83"0"0,-262 48-2385 0 0,-97 7-753 0 0,-1 0-11 0 0,0 0-37 0 0,5 11 339 0 0,-16-7-662 0 0,-11 5-837 0 0,19 1-4178 0 0,4-7 4056 0 0</inkml:trace>
  <inkml:trace contextRef="#ctx0" brushRef="#br0" timeOffset="89302.195">11508 2210 1860 0 0,'34'53'4142'0'0,"-18"60"-2408"0"0,-17-104-1708 0 0,-1-1 0 0 0,-1 1 0 0 0,1-1 1 0 0,-2 0-1 0 0,1 0 0 0 0,-1-1 0 0 0,0 1 0 0 0,0-1 0 0 0,-1 0 1 0 0,0 0-1 0 0,-1 0 0 0 0,1 0 0 0 0,-1-1 0 0 0,-1 0 0 0 0,1-1 0 0 0,-1 1 1 0 0,0-1-1 0 0,0 0 0 0 0,0-1 0 0 0,-1 0 0 0 0,-3 2-26 0 0,-106 44-2592 0 0,27-38-71 0 0,62-12 1389 0 0</inkml:trace>
  <inkml:trace contextRef="#ctx0" brushRef="#br0" timeOffset="87868.536">10427 1794 1392 0 0,'75'-42'8305'0'0,"-62"81"-7382"0"0,79 288-811 0 0,-92-326 8 0 0,5 23-479 0 0,-5-23 195 0 0,0 0 0 0 0,1 0 0 0 0,-1 0-1 0 0,0 0 1 0 0,0 0 0 0 0,0 0 0 0 0,0 0 0 0 0,0 0-1 0 0,0 0 1 0 0,0 0 0 0 0,0 0 0 0 0,0 0 0 0 0,0 0 0 0 0,-1 1-1 0 0,1-1 1 0 0,0 0 0 0 0,-1 0 0 0 0,1 0 0 0 0,-1 0-1 0 0,1-1 1 0 0,-1 1 0 0 0,1 0 0 0 0,-1 0 0 0 0,0 0 0 0 0,0 0-1 0 0,1-1 1 0 0,-1 1 0 0 0,0 0 0 0 0,0 0 0 0 0,0-1-1 0 0,0 1 1 0 0,0-1 0 0 0,0 1 0 0 0,1-1 0 0 0,-1 1 0 0 0,-1-1-1 0 0,1 0 1 0 0,0 1 0 0 0,0-1 0 0 0,0 0 0 0 0,0 0-1 0 0,0 0 1 0 0,0 0 0 0 0,0 0 0 0 0,0 0 0 0 0,0 0 0 0 0,0 0-1 0 0,0 0 1 0 0,-1-1 164 0 0,-9 0-1244 0 0</inkml:trace>
  <inkml:trace contextRef="#ctx0" brushRef="#br0" timeOffset="88218.364">10127 1760 916 0 0,'5'-10'4955'0'0,"54"1"-4719"0"0,-49 8 191 0 0,396-13 1128 0 0,-407 14-1607 0 0,1 0 0 0 0,-1 1 0 0 0,0-1 0 0 0,0 1 0 0 0,1-1 0 0 0,-1 0 0 0 0,0 1 0 0 0,1 0 0 0 0,-1-1 0 0 0,1 1 0 0 0,-1-1 0 0 0,1 1 0 0 0,-1 0 0 0 0,1-1 0 0 0,-1 1 0 0 0,1 0 0 0 0,0 0 0 0 0,-1-1 0 0 0,1 1 0 0 0,0 0 0 0 0,-1 0 0 0 0,1 0 0 0 0,0-1 0 0 0,0 1-1 0 0,0 0 1 0 0,0 0 0 0 0,0 0 0 0 0,0 0 0 0 0,0-1 0 0 0,0 1 0 0 0,0 0 0 0 0,0 0 0 0 0,1 0 0 0 0,-1-1 0 0 0,0 1 0 0 0,0 0 0 0 0,1 0 0 0 0,-1-1 0 0 0,1 1 0 0 0,-1 0 0 0 0,1 0 0 0 0,-1-1 0 0 0,1 1 0 0 0,-1-1 0 0 0,1 1 0 0 0,-1 0 0 0 0,1-1 0 0 0,0 1 0 0 0,-1-1 0 0 0,1 1 0 0 0,0-1 0 0 0,-1 0-1 0 0,1 1 1 0 0,0-1 0 0 0,0 0 0 0 0,0 1 0 0 0,-1-1 0 0 0,1 0 0 0 0,0 0 0 0 0,0 0 0 0 0,0 0 0 0 0,-1 0 0 0 0,1 0 52 0 0,-5 2-1163 0 0,-1 0 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7:0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0 240 924 0 0,'31'-28'1328'0'0,"52"-25"871"0"0,-23 21 2663 0 0,-75 32-3345 0 0,8 23-1491 0 0,1 0-1 0 0,0 0 0 0 0,2 1 0 0 0,1-1 0 0 0,0 1 0 0 0,2 0 1 0 0,1 0-1 0 0,1 7-25 0 0,-1-16 16 0 0,31 110 112 0 0,3-36-357 0 0,-6-34-3090 0 0,-28-55 3294 0 0,-7 2-4019 0 0,1-6 2793 0 0</inkml:trace>
  <inkml:trace contextRef="#ctx0" brushRef="#br0" timeOffset="445.244">153 401 1844 0 0,'404'-121'4845'0'0,"-391"116"-4738"0"0,-1-2-1 0 0,0 1 0 0 0,0-2 1 0 0,0 1-1 0 0,-1-1 0 0 0,0-1 0 0 0,0 0 1 0 0,-1-1-1 0 0,-1 0 0 0 0,1-1 1 0 0,-2 0-1 0 0,1 0 0 0 0,-2 0 1 0 0,1-1-1 0 0,-2-1 0 0 0,0 1 1 0 0,0-1-1 0 0,-1 0 0 0 0,0 0 0 0 0,-1-1-106 0 0,19-52 2533 0 0,-22 65-2411 0 0,-8 42 381 0 0,-18 302-188 0 0,25-249-827 0 0,0 124-1358 0 0,0-73-5106 0 0,0-133 5554 0 0</inkml:trace>
  <inkml:trace contextRef="#ctx0" brushRef="#br0" timeOffset="810.635">1374 204 1016 0 0,'-16'-24'5581'0'0,"-8"51"-3916"0"0,18-5-1601 0 0,0-1 0 0 0,2 1 0 0 0,1 0 0 0 0,0 0 0 0 0,2 1 0 0 0,0-1 0 0 0,2 0 0 0 0,0 0 0 0 0,2 0 0 0 0,0 0 0 0 0,2 0 0 0 0,1 3-64 0 0,16 72-447 0 0,-20-55-3786 0 0,-5-31 2991 0 0,-12 5 66 0 0</inkml:trace>
  <inkml:trace contextRef="#ctx0" brushRef="#br0" timeOffset="1096.81">1015 266 1008 0 0,'-5'-28'5744'0'0,"34"14"-4055"0"0,-24 13-1755 0 0,82-21 586 0 0,1 5 0 0 0,0 3 0 0 0,1 5 0 0 0,20 2-520 0 0,40-5-2002 0 0,-67 6-3359 0 0,-69 5 4129 0 0</inkml:trace>
  <inkml:trace contextRef="#ctx0" brushRef="#br0" timeOffset="1367.106">2208 210 916 0 0,'18'18'5487'0'0,"-18"42"-4165"0"0,-2-36-801 0 0,-11 200 632 0 0,37-100-2101 0 0,-22-116 372 0 0,-1 1-3590 0 0,-1-9 2941 0 0</inkml:trace>
  <inkml:trace contextRef="#ctx0" brushRef="#br0" timeOffset="1685.783">2019 257 2480 0 0,'7'-16'3993'0'0,"28"-2"-2832"0"0,-30 16-903 0 0,50-17 305 0 0,1 3-1 0 0,1 2 0 0 0,0 2 1 0 0,1 3-1 0 0,22 1-562 0 0,-4-2-628 0 0,-73 10 223 0 0,2 1 176 0 0,-6-1 127 0 0,1 1 0 0 0,0-1 0 0 0,-1 0 0 0 0,1 0 0 0 0,0 0 0 0 0,-1 1 0 0 0,1-1 0 0 0,0 0 0 0 0,-1 1 0 0 0,1-1 0 0 0,0 0 0 0 0,0 0 0 0 0,-1 1 0 0 0,1-1 0 0 0,0 1 0 0 0,0-1 0 0 0,0 0-1 0 0,0 1 1 0 0,0-1 0 0 0,-1 0 0 0 0,1 1 0 0 0,0-1 0 0 0,0 1 0 0 0,0-1 0 0 0,0 0 0 0 0,0 1 0 0 0,0-1 0 0 0,0 1 0 0 0,0-1 0 0 0,0 0 0 0 0,0 1 0 0 0,1-1 0 0 0,-1 0 0 0 0,0 1 0 0 0,0-1 0 0 0,0 1 0 0 0,0-1 0 0 0,0 0 0 0 0,1 1 0 0 0,-1-1 0 0 0,0 0-1 0 0,0 1 1 0 0,1-1 0 0 0,-1 0 0 0 0,0 0 0 0 0,1 1 0 0 0,-1-1 0 0 0,0 0 0 0 0,1 0 0 0 0,-1 1 0 0 0,0-1 0 0 0,1 0 0 0 0,-1 0 0 0 0,0 0 0 0 0,1 0 0 0 0,-1 0 0 0 0,0 0 0 0 0,1 1 0 0 0,-1-1 0 0 0,1 0 0 0 0,-1 0 0 0 0,0 0 0 0 0,1 0 102 0 0,-8 5-1190 0 0</inkml:trace>
  <inkml:trace contextRef="#ctx0" brushRef="#br0" timeOffset="1939.916">2661 707 1532 0 0,'2'30'836'0'0,"-2"-4"20"0"0,-2-7-136 0 0,2-4-72 0 0,0 9-40 0 0,-28 30-107 0 0,10-27 11 0 0,-2 1-44 0 0,4 0-84 0 0,-3-4-180 0 0,-4-3-140 0 0,-2 1 0 0 0,5-1-540 0 0,1-15-588 0 0,-6 7 87 0 0,7-11-471 0 0,18-2 80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7:07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235 105 1368 0 0,'16'22'4005'0'0,"-9"38"-2948"0"0,-7-52-869 0 0,64 255 447 0 0,-64-260-1408 0 0,-3 11-2965 0 0,-15 2 2320 0 0</inkml:trace>
  <inkml:trace contextRef="#ctx0" brushRef="#br0" timeOffset="285.378">13 131 1484 0 0,'-12'-20'5195'0'0,"40"-1"-3161"0"0,11 4-1672 0 0,1 3 0 0 0,1 1 0 0 0,0 2 0 0 0,1 2-1 0 0,0 1 1 0 0,31 0-362 0 0,146-2-7330 0 0,-202 10 6116 0 0</inkml:trace>
  <inkml:trace contextRef="#ctx0" brushRef="#br0" timeOffset="552.927">868 73 1932 0 0,'1'53'4258'0'0,"-2"132"-2719"0"0,15-106-1391 0 0,0-6-4824 0 0,-14-73 3419 0 0</inkml:trace>
  <inkml:trace contextRef="#ctx0" brushRef="#br0" timeOffset="918.571">782 388 1120 0 0,'22'-13'667'0'0,"1"1"-1"0"0,0 0 1 0 0,1 2-1 0 0,1 1 1 0 0,-1 1-1 0 0,2 1 1 0 0,9-1-667 0 0,70-22 1047 0 0,-96 27-980 0 0,0 1 0 0 0,-1-2 0 0 0,1 1 0 0 0,-1-1 0 0 0,0 0 0 0 0,0-1 0 0 0,0 0 0 0 0,-1 0 0 0 0,0-1 0 0 0,0 0 0 0 0,0 0 0 0 0,-1 0 0 0 0,0-1 0 0 0,0 0 0 0 0,0 0-1 0 0,-1-1 1 0 0,0 0 0 0 0,-1 0 0 0 0,0 0 0 0 0,0 0 0 0 0,0-1 0 0 0,-1 1 0 0 0,-1-1-67 0 0,2-62 1769 0 0,-25 40-1249 0 0,21 31-507 0 0,-1 1 1 0 0,1-1-1 0 0,0 1 1 0 0,-1-1 0 0 0,1 0-1 0 0,-1 1 1 0 0,1-1-1 0 0,0 1 1 0 0,-1-1-1 0 0,1 0 1 0 0,-1 1 0 0 0,1-1-1 0 0,-1 0 1 0 0,1 1-1 0 0,-1-1 1 0 0,0 0-1 0 0,1 0 1 0 0,-1 0 0 0 0,1 0-1 0 0,-1 1 1 0 0,1-1-1 0 0,-1 0 1 0 0,0 0 0 0 0,1 0-1 0 0,-1 0 1 0 0,1 0-1 0 0,-1 0 1 0 0,0 0-1 0 0,1-1 1 0 0,-1 1 0 0 0,1 0-1 0 0,-1 0 1 0 0,1 0-1 0 0,-1-1 1 0 0,1 1-1 0 0,-1 0 1 0 0,0 0 0 0 0,1-1-1 0 0,0 1 1 0 0,-1 0-1 0 0,1-1 1 0 0,-1 1-1 0 0,1-1 1 0 0,-1 1 0 0 0,1-1-1 0 0,0 1 1 0 0,-1-1-1 0 0,1 1 1 0 0,0-1 0 0 0,0 1-1 0 0,-1-1 1 0 0,1 1-1 0 0,0-1 1 0 0,0 1-1 0 0,0-1 1 0 0,-1 0 0 0 0,1 1-1 0 0,0-1 1 0 0,0 1-1 0 0,0-1-13 0 0,-8 56 46 0 0,22 240-792 0 0,-2-208-1218 0 0,-10-33-4003 0 0,-2-52 4878 0 0</inkml:trace>
  <inkml:trace contextRef="#ctx0" brushRef="#br0" timeOffset="1173.546">1417 519 1724 0 0,'5'4'183'0'0,"0"0"0"0"0,0 1-1 0 0,-1-1 1 0 0,0 1 0 0 0,0 0-1 0 0,0 0 1 0 0,0 1 0 0 0,-1-1-1 0 0,0 1 1 0 0,0 0 0 0 0,-1-1-1 0 0,1 1 1 0 0,-1 0 0 0 0,0 1-1 0 0,-1-1 1 0 0,0 0 0 0 0,0 1-1 0 0,0-1 1 0 0,0 0 0 0 0,-1 1 0 0 0,0-1-1 0 0,-1 1 1 0 0,0-1 0 0 0,0 0-1 0 0,0 1 1 0 0,0-1 0 0 0,-2 2-183 0 0,-2 6 57 0 0,-2 0 1 0 0,1 0 0 0 0,-2 0 0 0 0,0-1-1 0 0,-1-1 1 0 0,0 1 0 0 0,0-1 0 0 0,-2-1 0 0 0,1 0-1 0 0,-1 0 1 0 0,-1-1 0 0 0,-3 1-58 0 0,-102 66-3568 0 0,87-63 2327 0 0,0-8 12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3:18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58 283 1268 0 0,'-7'241'3639'0'0,"7"-237"-3702"0"0,-1 1 1 0 0,1-1-1 0 0,1 0 0 0 0,-1 1 1 0 0,1-1-1 0 0,-1 0 0 0 0,1 0 0 0 0,0 1 1 0 0,1-1-1 0 0,-1 0 0 0 0,1 0 0 0 0,0 0 1 0 0,0 0-1 0 0,0-1 0 0 0,0 1 1 0 0,1-1-1 0 0,0 1 0 0 0,-1-1 0 0 0,1 0 1 0 0,0 0-1 0 0,1 0 0 0 0,-1 0 1 0 0,0 0-1 0 0,1-1 0 0 0,0 1 0 0 0,-1-1 1 0 0,1 0-1 0 0,0-1 0 0 0,4 2 63 0 0,5-8-1308 0 0</inkml:trace>
  <inkml:trace contextRef="#ctx0" brushRef="#br0" timeOffset="333.247">49 124 996 0 0,'2'-1'133'0'0,"-1"-1"-1"0"0,1 1 0 0 0,0-1 1 0 0,-1 1-1 0 0,1-1 1 0 0,-1 0-1 0 0,1 0 1 0 0,-1 0-1 0 0,0 0 1 0 0,0 0-1 0 0,0 0 1 0 0,0 0-1 0 0,0 0 1 0 0,0 0-1 0 0,-1 0 1 0 0,1 0-1 0 0,0-1 1 0 0,-1 1-1 0 0,0 0 0 0 0,0-1 1 0 0,0 1-1 0 0,0 0 1 0 0,0 0-1 0 0,0-1 1 0 0,0 1-1 0 0,-1 0 1 0 0,1 0-1 0 0,-1-1 1 0 0,0 1-1 0 0,1 0 1 0 0,-1 0-1 0 0,0 0 1 0 0,0 0-1 0 0,-1 0 0 0 0,1 0 1 0 0,0 0-1 0 0,-1 0 1 0 0,0 0-133 0 0,-54-43 799 0 0,63 60-4470 0 0,-3-7 2605 0 0</inkml:trace>
  <inkml:trace contextRef="#ctx0" brushRef="#br0" timeOffset="812.031">344 619 1336 0 0,'17'-25'61'0'0,"-1"0"0"0"0,-1-2 0 0 0,-1 0 0 0 0,-2 0-1 0 0,0-1 1 0 0,-2-1 0 0 0,-1 0 0 0 0,-2 0 0 0 0,0 0 0 0 0,-2-1 0 0 0,0-23-61 0 0,-4 47 33 0 0,0 1 1 0 0,-1-1-1 0 0,0 1 1 0 0,0-1 0 0 0,-1 0-1 0 0,0 1 1 0 0,0-1-1 0 0,0 1 1 0 0,0 0-1 0 0,-1-1 1 0 0,0 1 0 0 0,0 0-1 0 0,0 0 1 0 0,-1 0-1 0 0,0 0 1 0 0,0 0 0 0 0,0 1-1 0 0,0-1 1 0 0,-1 1-1 0 0,0 0 1 0 0,0 0 0 0 0,0 0-1 0 0,-1 0-33 0 0,108 105 990 0 0,-94-92-959 0 0,-1 0 1 0 0,1 0 0 0 0,-2 1-1 0 0,1 0 1 0 0,-1 0 0 0 0,-1 1-1 0 0,0 0 1 0 0,0 0-1 0 0,-1 1 1 0 0,-1-1 0 0 0,0 1-1 0 0,0 0 1 0 0,-1 0 0 0 0,-1 1-1 0 0,0-1 1 0 0,0 0 0 0 0,-2 1-1 0 0,1-1 1 0 0,-2 1 0 0 0,1-1-1 0 0,-2 1 1 0 0,0-1-1 0 0,0 0 1 0 0,-2 4-32 0 0,-2-5-6 0 0,0 0 1 0 0,0-1-1 0 0,-1 1 1 0 0,0-2-1 0 0,-1 1 1 0 0,0-1-1 0 0,-1 0 0 0 0,0-1 1 0 0,0 0-1 0 0,-1 0 1 0 0,0-1-1 0 0,0 0 0 0 0,-1-1 1 0 0,0 0-1 0 0,0-1 1 0 0,0 0-1 0 0,-1 0 0 0 0,-4 0 6 0 0,15-5-767 0 0,1 0-422 0 0,0 0-97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7:07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230 140 976 0 0,'0'0'992'0'0,"0"0"-140"0"0,3 0-168 0 0,15-8 45 0 0,-16-5 2955 0 0,3 16-3572 0 0,-3-2-92 0 0,0 1 0 0 0,0 0 1 0 0,0 0-1 0 0,0 0 0 0 0,0 0 1 0 0,-1 1-1 0 0,1-1 1 0 0,-1 0-1 0 0,1 1 0 0 0,-1-1 1 0 0,0 1-1 0 0,0-1 0 0 0,0 1 1 0 0,0 0-1 0 0,-1-1 0 0 0,1 1 1 0 0,-1 0-1 0 0,1-1 0 0 0,-1 1 1 0 0,0 0-1 0 0,0 0 0 0 0,0 0 1 0 0,0-1-1 0 0,-1 1 0 0 0,1 0 1 0 0,-2 2-21 0 0,2 16 93 0 0,41 159 420 0 0,-6-67-596 0 0,-32-105 444 0 0,-3-8-485 0 0,-1-1 0 0 0,1 1 0 0 0,-1 0 0 0 0,1 0 0 0 0,0 0-1 0 0,-1 0 1 0 0,1 0 0 0 0,0 0 0 0 0,-1 0 0 0 0,1 1-1 0 0,0-1 1 0 0,-1 0 0 0 0,1 0 0 0 0,0 0 0 0 0,-1 0-1 0 0,1 0 1 0 0,0 0 0 0 0,-1 1 0 0 0,1-1 0 0 0,0 0-1 0 0,-1 0 1 0 0,1 0 0 0 0,0 1 0 0 0,0-1 0 0 0,-1 0-1 0 0,1 1 1 0 0,0-1 0 0 0,0 0 0 0 0,0 0 0 0 0,-1 1 0 0 0,1-1-1 0 0,0 0 1 0 0,0 1 0 0 0,0-1 0 0 0,0 0 0 0 0,0 1-1 0 0,0-1 1 0 0,0 0 0 0 0,-1 1 0 0 0,1-1 0 0 0,0 1-1 0 0,0-1 1 0 0,0 0 0 0 0,1 1 0 0 0,-1-1 0 0 0,0 0-1 0 0,0 1 1 0 0,0-1 0 0 0,0 0 0 0 0,0 1 0 0 0,0-1 0 0 0,0 0-1 0 0,1 1 1 0 0,-1-1 0 0 0,0 0 0 0 0,0 1 0 0 0,0-1 124 0 0,-8-4-1428 0 0</inkml:trace>
  <inkml:trace contextRef="#ctx0" brushRef="#br0" timeOffset="285.906">17 54 1484 0 0,'-16'-14'5636'0'0,"53"5"-4252"0"0,21 4-981 0 0,205-15 752 0 0,-84 15-3258 0 0,-11 5-3004 0 0,-141 0 4027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7:1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24 249 1036 0 0,'13'31'4705'0'0,"-14"35"-3601"0"0,0-39-710 0 0,13 58 346 0 0,1 8-4986 0 0,-13-80 3373 0 0</inkml:trace>
  <inkml:trace contextRef="#ctx0" brushRef="#br0" timeOffset="430.057">1 525 1732 0 0,'163'-73'3368'0'0,"31"-22"-2051"0"0,-188 90-1161 0 0,0 1 1 0 0,-1-1-1 0 0,0 0 0 0 0,0-1 0 0 0,0 1 0 0 0,0-1 1 0 0,-1 0-1 0 0,0 0 0 0 0,0 0 0 0 0,0-1 0 0 0,-1 1 0 0 0,0-1 1 0 0,-1 0-1 0 0,1 0 0 0 0,-1 0 0 0 0,0-3-156 0 0,-2 9 301 0 0,0 1-22 0 0,-18-38 681 0 0,17 36-932 0 0,0 0 0 0 0,0 0 0 0 0,0 0 0 0 0,0 0 1 0 0,0 1-1 0 0,-1-1 0 0 0,1 0 0 0 0,0 1 0 0 0,-1-1 1 0 0,0 1-1 0 0,1-1 0 0 0,-1 1 0 0 0,0 0 0 0 0,0 0 1 0 0,0 0-1 0 0,1 0 0 0 0,-1 0 0 0 0,0 0 0 0 0,-1 0 1 0 0,1 0-1 0 0,0 1 0 0 0,0-1 0 0 0,0 1 0 0 0,0 0 0 0 0,0 0 1 0 0,0 0-1 0 0,-1 0 0 0 0,1 0 0 0 0,0 0 0 0 0,0 0 1 0 0,0 1-1 0 0,0-1 0 0 0,0 1 0 0 0,-1-1 0 0 0,1 1 1 0 0,0 0-1 0 0,0 0 0 0 0,1 0 0 0 0,-1 0 0 0 0,0 0 1 0 0,0 1-1 0 0,0-1 0 0 0,1 0 0 0 0,-1 1 0 0 0,1-1 1 0 0,-1 1-1 0 0,1 0 0 0 0,-1-1 0 0 0,1 1 0 0 0,0 0 1 0 0,0 0-1 0 0,0 0 0 0 0,0 0 0 0 0,0 0 0 0 0,1 0 1 0 0,-1 0-1 0 0,0 0 0 0 0,1 0 0 0 0,0 0 0 0 0,-1 1 0 0 0,1-1 1 0 0,0 0-1 0 0,0 0 0 0 0,0 0 0 0 0,1 0 0 0 0,-1 1-28 0 0,-4 27-209 0 0,0 0-1 0 0,3 0 0 0 0,0 0 1 0 0,2 0-1 0 0,1 0 1 0 0,2 0-1 0 0,0 0 0 0 0,2-1 1 0 0,2 0-1 0 0,0 0 0 0 0,5 7 210 0 0,-11-31-484 0 0,5 21-1116 0 0,-5-6-3230 0 0,-2-18 3590 0 0</inkml:trace>
  <inkml:trace contextRef="#ctx0" brushRef="#br0" timeOffset="733.639">1030 201 1048 0 0,'-8'-11'5984'0'0,"-9"38"-4695"0"0,9 25-838 0 0,5 110 361 0 0,13-130-1056 0 0,8 32-239 0 0,-13-23-3298 0 0,-22-19 1307 0 0,5-16 1244 0 0</inkml:trace>
  <inkml:trace contextRef="#ctx0" brushRef="#br0" timeOffset="1021.772">659 176 1712 0 0,'-6'-8'2220'0'0,"12"-10"1836"0"0,50 3-3405 0 0,0 4-1 0 0,1 1 1 0 0,0 3-1 0 0,36 1-650 0 0,42-5-726 0 0,-84 9 30 0 0,52-15-5692 0 0,-98 15 5112 0 0</inkml:trace>
  <inkml:trace contextRef="#ctx0" brushRef="#br0" timeOffset="1293.755">1475 0 1292 0 0,'48'44'4131'0'0,"-20"69"-2832"0"0,-24-89-764 0 0,-4-23-523 0 0,7 32 324 0 0,-2-1 0 0 0,-1 1 0 0 0,-1 0 0 0 0,-2 0 0 0 0,-2-1 0 0 0,-1 1 0 0 0,-3 17-336 0 0,-16 39-51 0 0,-4-2 1 0 0,-4-1 0 0 0,-23 47 50 0 0,47-121-660 0 0,0 0 0 0 0,0 0 1 0 0,-1-1-1 0 0,-1 0 0 0 0,0 0 1 0 0,-1-1-1 0 0,0 0 0 0 0,0 0 1 0 0,-1-1-1 0 0,-7 7 660 0 0,3-10-1237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7:1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9 1272 0 0,'0'0'473'0'0,"0"0"-26"0"0,0 0 41 0 0,0 0-16 0 0,0 0-49 0 0,0 0-137 0 0,0 0 7 0 0,0 0-17 0 0,0 0-8 0 0,0 0 38 0 0,0 0 23 0 0,0 0-42 0 0,0 0-128 0 0,0 0-7 0 0,0 0 3 0 0,0 0 2 0 0,0 0-3 0 0,0 0 7 0 0,0 0 6 0 0,0 0-49 0 0,0 0 31 0 0,6 1 30 0 0,-3 0-167 0 0,0 0 1 0 0,-1 0-1 0 0,1 0 1 0 0,-1 1-1 0 0,0-1 1 0 0,1 1-1 0 0,-1 0 1 0 0,0-1-1 0 0,0 1 0 0 0,0 0 1 0 0,0 0-1 0 0,0 1 1 0 0,-1-1-1 0 0,1 0 1 0 0,-1 0-1 0 0,1 1 1 0 0,-1-1-1 0 0,0 1 1 0 0,0-1-1 0 0,0 1 1 0 0,0 0-1 0 0,0-1 1 0 0,-1 1-1 0 0,1 0 1 0 0,-1-1-1 0 0,0 1 1 0 0,0 0-1 0 0,0 0 1 0 0,0 0-1 0 0,0 1-12 0 0,4 21 32 0 0,61 197 258 0 0,-45-175-1317 0 0,-19-45 145 0 0,-1-2-352 0 0,0 2-42 0 0,0 7-52 0 0</inkml:trace>
  <inkml:trace contextRef="#ctx0" brushRef="#br0" timeOffset="349.336">9 35 1192 0 0,'-8'-3'858'0'0,"8"3"-669"0"0,1-1 0 0 0,-1 1-1 0 0,0-1 1 0 0,0 1 0 0 0,0 0-1 0 0,1-1 1 0 0,-1 1 0 0 0,0-1-1 0 0,0 1 1 0 0,0-1 0 0 0,0 1-1 0 0,0-1 1 0 0,0 1 0 0 0,0-1-1 0 0,0 1 1 0 0,0-1-1 0 0,0 1 1 0 0,0-1 0 0 0,0 1-1 0 0,0-1 1 0 0,0 1 0 0 0,0-1-1 0 0,-1 1 1 0 0,1-1 0 0 0,0 1-1 0 0,0-1 1 0 0,-1 1 0 0 0,1-1-1 0 0,0 1-188 0 0,258-15 1567 0 0,-87 12-5437 0 0,-169 3 2560 0 0,-1 1 154 0 0,5 3-20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7:1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1008 0 0,'3'-9'7296'0'0,"58"-13"-6931"0"0,340-32-1087 0 0,-395 53 227 0 0,11-2-593 0 0,-6 2-2709 0 0,-11 1 2598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7:13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1672 0 0,'6'9'1096'0'0,"17"6"-84"0"0,2-4-104 0 0,7-1-103 0 0,0 1-93 0 0,10-5-68 0 0,1 1-56 0 0,-2-3-80 0 0,12-4-236 0 0,-5 0-96 0 0,0 0-252 0 0,-25 0 12 0 0,9 0-736 0 0,4 0-640 0 0,-2 0 87 0 0,-4 0 65 0 0,-5 0 44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7:13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69 2464 0 0,'0'0'720'0'0,"0"0"25"0"0,0 0-86 0 0,0 0-61 0 0,0 0-80 0 0,0 0-24 0 0,0 0-17 0 0,0 0-42 0 0,0 0-75 0 0,0 0-4 0 0,0 0-45 0 0,0 0-90 0 0,0 0 7 0 0,0 0-18 0 0,0 0-3 0 0,-4 4 21 0 0,-6 20-86 0 0,0 0 0 0 0,2 1 0 0 0,0 0 0 0 0,2 0 0 0 0,1 0 0 0 0,0 1 0 0 0,2 0 0 0 0,1 0 0 0 0,2 0 0 0 0,0 0 0 0 0,3 19-142 0 0,-2-10 133 0 0,23 104 103 0 0,-23-100-1035 0 0,-1-37 430 0 0,0-2-273 0 0,0 0-321 0 0,-3 3-412 0 0,-25 0-2707 0 0,24-9 2794 0 0</inkml:trace>
  <inkml:trace contextRef="#ctx0" brushRef="#br0" timeOffset="398.604">473 0 1260 0 0,'-23'7'501'0'0,"1"2"0"0"0,0 0 0 0 0,1 1 0 0 0,0 1 0 0 0,1 1 1 0 0,0 1-1 0 0,1 1 0 0 0,0 1 0 0 0,1 0 0 0 0,-13 15-501 0 0,-10 6 823 0 0,13-13-350 0 0,12-12-222 0 0,0 0 0 0 0,1 2-1 0 0,1 0 1 0 0,0 0 0 0 0,0 2 0 0 0,2-1-1 0 0,0 2 1 0 0,0 0 0 0 0,2 0-1 0 0,0 1 1 0 0,0 0 0 0 0,-3 11-251 0 0,18-7 556 0 0,8-12-489 0 0,0-1 0 0 0,1 0-1 0 0,0-1 1 0 0,0 0-1 0 0,1-1 1 0 0,0-1 0 0 0,0 0-1 0 0,0-1 1 0 0,0-1 0 0 0,1 0-1 0 0,-1-1 1 0 0,1-1-1 0 0,0 0 1 0 0,0-1 0 0 0,-1-1-1 0 0,1-1 1 0 0,2 0-67 0 0,7 2 3 0 0,316 0-1861 0 0,-255-24-847 0 0,-90 8-2596 0 0,0 11 3925 0 0</inkml:trace>
  <inkml:trace contextRef="#ctx0" brushRef="#br0" timeOffset="732.573">1136 337 1184 0 0,'-18'-8'4249'0'0,"-24"13"-2590"0"0,11 16-1358 0 0,0 2 1 0 0,1 1-1 0 0,2 1 1 0 0,1 1-1 0 0,0 2 1 0 0,2 0-1 0 0,2 2 1 0 0,0 1-1 0 0,2 0 1 0 0,2 2-1 0 0,0 0 1 0 0,3 1-1 0 0,0 1 1 0 0,1 5-302 0 0,-40 69 423 0 0,25-50-242 0 0,-103 149-1856 0 0,122-199 1349 0 0,-8-12-6994 0 0,22-4 6040 0 0</inkml:trace>
  <inkml:trace contextRef="#ctx0" brushRef="#br0" timeOffset="1321.166">1227 1078 988 0 0,'-92'4'5246'0'0,"84"-8"-5150"0"0,-1 1 1 0 0,1-1-1 0 0,1-1 0 0 0,-1 0 1 0 0,0 0-1 0 0,1 0 0 0 0,0-1 0 0 0,1 0 1 0 0,-1 0-1 0 0,1-1 0 0 0,0 0 0 0 0,1 0 1 0 0,-1 0-1 0 0,1-1 0 0 0,1 1 0 0 0,0-1 1 0 0,0-1-1 0 0,0 1 0 0 0,1 0 0 0 0,0-1 1 0 0,1 0-1 0 0,0 1 0 0 0,-1-6-96 0 0,6 1 36 0 0,0-1-1 0 0,1 1 1 0 0,1 1 0 0 0,0-1 0 0 0,0 0-1 0 0,1 1 1 0 0,1 0 0 0 0,0 1-1 0 0,1-1 1 0 0,0 1 0 0 0,0 1-1 0 0,2 0 1 0 0,-1 0 0 0 0,1 0-1 0 0,0 2 1 0 0,1-1 0 0 0,0 1-1 0 0,0 1 1 0 0,1 0 0 0 0,0 0 0 0 0,8-2-36 0 0,-6 0-16 0 0,1 2 1 0 0,0 0 0 0 0,0 0 0 0 0,0 2 0 0 0,0 0 0 0 0,1 0 0 0 0,0 2-1 0 0,0 0 1 0 0,1 0 0 0 0,13 1 15 0 0,-16 30-57 0 0,-14-20 86 0 0,-1-1-1 0 0,0 0 0 0 0,0 1 0 0 0,-1-1 0 0 0,0 0 1 0 0,0 1-1 0 0,0-1 0 0 0,-1 0 0 0 0,0-1 0 0 0,-1 1 1 0 0,0 0-1 0 0,0-1 0 0 0,0 0 0 0 0,0 0 0 0 0,-6 5-28 0 0,3-1 59 0 0,-97 122 714 0 0,73-97-541 0 0,1 3 0 0 0,1 0 0 0 0,3 2 0 0 0,1 1 0 0 0,-6 16-232 0 0,28-52 22 0 0,1-1-1 0 0,-1 1 0 0 0,1 0 0 0 0,-1 0 1 0 0,2 1-1 0 0,-1-1 0 0 0,0 0 0 0 0,1 1 1 0 0,0-1-1 0 0,1 0 0 0 0,-1 1 0 0 0,1 0 0 0 0,0-1 1 0 0,0 1-1 0 0,0-1 0 0 0,1 1 0 0 0,0-1 1 0 0,0 0-1 0 0,1 1 0 0 0,-1-1 0 0 0,1 0 1 0 0,0 0-1 0 0,1 0 0 0 0,-1 0 0 0 0,1 0 1 0 0,0 0-1 0 0,0-1 0 0 0,0 1 0 0 0,1-1 1 0 0,0 0-1 0 0,0 0 0 0 0,0 0 0 0 0,0-1 0 0 0,0 1 1 0 0,1-1-1 0 0,0 0 0 0 0,-1 0 0 0 0,1-1 1 0 0,0 1-1 0 0,0-1 0 0 0,3 1-21 0 0,9 2 24 0 0,-1-1-1 0 0,0 0 1 0 0,1-1-1 0 0,0 0 1 0 0,0-2-1 0 0,0 0 1 0 0,0-1 0 0 0,0-1-1 0 0,0 0 1 0 0,0-1-1 0 0,-1-1 1 0 0,1 0-1 0 0,-1-2 1 0 0,1 0-1 0 0,-1 0 1 0 0,-1-2 0 0 0,1 0-1 0 0,3-3-23 0 0,-17 9 3 0 0,-1 0-1 0 0,0 0 0 0 0,1 0 1 0 0,-1 0-1 0 0,1 0 1 0 0,-1 0-1 0 0,0-1 1 0 0,0 1-1 0 0,0-1 0 0 0,0 1 1 0 0,0-1-1 0 0,0 1 1 0 0,0-1-1 0 0,0 1 0 0 0,-1-1 1 0 0,1 0-1 0 0,0 1 1 0 0,-1-1-1 0 0,0 0 1 0 0,1 0-1 0 0,-1 1 0 0 0,0-1 1 0 0,0 0-1 0 0,0 0 1 0 0,0 1-1 0 0,0-1 1 0 0,0 0-1 0 0,-1 0 0 0 0,1 1 1 0 0,-1-1-1 0 0,1 0 1 0 0,-1 0-1 0 0,1 1 1 0 0,-1-1-1 0 0,0 1 0 0 0,0-1 1 0 0,0 1-1 0 0,0-1 1 0 0,0 1-1 0 0,0-1 0 0 0,0 1 1 0 0,-1 0-1 0 0,1-1-2 0 0,-64-53-69 0 0,-152-59-1921 0 0,197 106 924 0 0,18 8 818 0 0,-1-1-1 0 0,0 1 1 0 0,1-1-1 0 0,-1 0 1 0 0,0 0-1 0 0,1 0 1 0 0,-1 0 0 0 0,1 0-1 0 0,0 0 1 0 0,-1-1-1 0 0,1 1 1 0 0,0-1-1 0 0,0 0 1 0 0,0 0-1 0 0,0 0 1 0 0,0 0-1 0 0,0 0 1 0 0,1 0-1 0 0,-1 0 1 0 0,1 0 0 0 0,-1-1-1 0 0,1 1 1 0 0,0-1-1 0 0,0 1 1 0 0,0-1-1 0 0,0 1 1 0 0,0-1-1 0 0,1 1 1 0 0,-1-3 248 0 0,1-3-1205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7:54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913 719 1048 0 0,'0'0'475'0'0,"0"0"4"0"0,4 0-41 0 0,11 0-22 0 0,-11 0-40 0 0,-4 0-28 0 0,0 0 48 0 0,0 0-14 0 0,0 0-30 0 0,0 0-107 0 0,0 0 20 0 0,0 0-25 0 0,4 0-28 0 0,9 0-50 0 0,39-19 1286 0 0,-16-79-289 0 0,-34 91-1121 0 0,-2 0-1 0 0,1 0 0 0 0,-1 0 1 0 0,0 1-1 0 0,-1-1 0 0 0,1 0 0 0 0,-1 0 1 0 0,-1 0-1 0 0,1 0 0 0 0,-1 1 1 0 0,-1-1-1 0 0,1 1 0 0 0,-1-1 0 0 0,0 1 1 0 0,0 0-1 0 0,-1 0 0 0 0,0 0 1 0 0,0 1-1 0 0,0-1 0 0 0,-1 1 1 0 0,1 0-1 0 0,-1 0 0 0 0,-1 1 0 0 0,1-1 1 0 0,-1 1-1 0 0,1 0 0 0 0,-1 1 1 0 0,-3-2-38 0 0,-21-6 27 0 0,-1 2 1 0 0,1 1 0 0 0,-2 1 0 0 0,1 1 0 0 0,-1 2 0 0 0,0 2 0 0 0,0 0-1 0 0,0 2 1 0 0,0 2 0 0 0,0 1 0 0 0,0 1 0 0 0,1 2 0 0 0,0 1 0 0 0,-2 2-28 0 0,6-2 35 0 0,1 0 0 0 0,1 3 0 0 0,-1 0 0 0 0,2 1 0 0 0,-1 1 0 0 0,2 1 0 0 0,0 2 0 0 0,0 0 0 0 0,2 2 0 0 0,0 0 0 0 0,0 1 1 0 0,2 1-1 0 0,0 1 0 0 0,2 0 0 0 0,0 2 0 0 0,1 0 0 0 0,1 1 0 0 0,1 0 0 0 0,2 1 0 0 0,0 0 0 0 0,1 1 0 0 0,2 1 1 0 0,0 0-1 0 0,2 0 0 0 0,1 0 0 0 0,1 1 0 0 0,1 0 0 0 0,1 0 0 0 0,1 11-35 0 0,2-27 30 0 0,-1 1-1 0 0,2-1 1 0 0,0 1 0 0 0,0-1 0 0 0,1 0-1 0 0,0 1 1 0 0,1-1 0 0 0,0 0-1 0 0,1 0 1 0 0,0-1 0 0 0,1 1 0 0 0,0-1-1 0 0,0 0 1 0 0,1 0 0 0 0,1-1 0 0 0,-1 1-1 0 0,2-2 1 0 0,-1 1 0 0 0,8 6-30 0 0,6-1 1 0 0,0-1-1 0 0,1-1 1 0 0,0-1 0 0 0,1-1 0 0 0,1-1-1 0 0,-1-1 1 0 0,1 0 0 0 0,1-2 0 0 0,-1-2 0 0 0,1 0-1 0 0,0-1 1 0 0,0-1 0 0 0,0-2 0 0 0,0 0 0 0 0,0-2-1 0 0,0 0 1 0 0,0-2 0 0 0,0-1 0 0 0,-1-1-1 0 0,0-1 1 0 0,0-1 0 0 0,18-9-1 0 0,226-82-1409 0 0,-264 97 828 0 0,21-12 959 0 0,-16 1-7433 0 0,-9 13 5699 0 0</inkml:trace>
  <inkml:trace contextRef="#ctx0" brushRef="#br0" timeOffset="891.107">1178 843 1112 0 0,'32'-26'5011'0'0,"7"-4"-2298"0"0,-34 135-1932 0 0,15 86-530 0 0,-17-178-229 0 0,0-1 0 0 0,1 0 1 0 0,1 1-1 0 0,0-1 1 0 0,0 0-1 0 0,1-1 1 0 0,0 0-1 0 0,1 0 0 0 0,1 0 1 0 0,0-1-1 0 0,0 0 1 0 0,1 0-1 0 0,0-1 1 0 0,0 0-1 0 0,1-1 0 0 0,1 0 1 0 0,-1 0-1 0 0,1-1 1 0 0,0-1-1 0 0,1 0 1 0 0,0 0-1 0 0,0-1 0 0 0,0-1 1 0 0,0 0-1 0 0,7 1-22 0 0,-6-4 10 0 0,-1-1 0 0 0,0-1-1 0 0,0 0 1 0 0,1 0 0 0 0,-1-1 0 0 0,0-1-1 0 0,-1 0 1 0 0,1-1 0 0 0,0 0-1 0 0,-1-1 1 0 0,0 0 0 0 0,0-1-1 0 0,0 0 1 0 0,-1 0 0 0 0,0-1 0 0 0,0-1-1 0 0,-1 1 1 0 0,0-2 0 0 0,0 1-1 0 0,-1-1 1 0 0,0-1 0 0 0,0 0 0 0 0,-1 0-1 0 0,0 0 1 0 0,-1 0 0 0 0,-1-1-1 0 0,1 0 1 0 0,-2-1 0 0 0,1 1-1 0 0,-2-1 1 0 0,1 0 0 0 0,-2 0 0 0 0,0 0-1 0 0,0-3-9 0 0,46-239 669 0 0,-48 253-561 0 0,-1-48 261 0 0,-14 80-376 0 0,7 146 103 0 0,8-166-170 0 0,1 1 0 0 0,0-1 0 0 0,1 1 0 0 0,1-1 0 0 0,0 0-1 0 0,0 0 1 0 0,1 0 0 0 0,0 0 0 0 0,1-1 0 0 0,0 0 0 0 0,1 0 0 0 0,0 0 0 0 0,1 0-1 0 0,0-1 1 0 0,0 0 0 0 0,1-1 0 0 0,0 0 0 0 0,1 0 0 0 0,-1 0 0 0 0,1-1 0 0 0,1 0 0 0 0,0-1-1 0 0,0 0 1 0 0,0-1 0 0 0,0 0 0 0 0,1-1 0 0 0,0 0 0 0 0,0 0 0 0 0,0-1 0 0 0,10 1 74 0 0,-16-4-354 0 0,0 0 1 0 0,0 0 0 0 0,0-1-1 0 0,0 1 1 0 0,0-1 0 0 0,0 0-1 0 0,0-1 1 0 0,0 1 0 0 0,-1-1 0 0 0,1 0-1 0 0,0-1 1 0 0,-1 1 0 0 0,1-1-1 0 0,-1 1 1 0 0,0-1 0 0 0,0-1-1 0 0,0 1 1 0 0,0-1 0 0 0,-1 1 0 0 0,0-1-1 0 0,2-2 354 0 0,-2-5-1414 0 0</inkml:trace>
  <inkml:trace contextRef="#ctx0" brushRef="#br0" timeOffset="3246.236">2131 922 1436 0 0,'23'-66'5013'0'0,"-23"66"-4947"0"0,4 2-34 0 0,-1 0 0 0 0,1 1 0 0 0,-1 0 1 0 0,0 0-1 0 0,0 0 0 0 0,-1 0 1 0 0,1 0-1 0 0,0 0 0 0 0,-1 1 1 0 0,0-1-1 0 0,0 1 0 0 0,0 0 0 0 0,0-1 1 0 0,-1 1-1 0 0,1 0 0 0 0,-1 0 1 0 0,0 0-1 0 0,0 0 0 0 0,0 1 1 0 0,-1-1-33 0 0,6 13 38 0 0,79 234 1140 0 0,-75-227-164 0 0,-3-34 71 0 0,-2-46-476 0 0,-1 29-582 0 0,1 0 0 0 0,2 1 0 0 0,0-1 0 0 0,2 1 0 0 0,0 0 0 0 0,2 1 0 0 0,1 1 0 0 0,1-1 0 0 0,1 2 0 0 0,10-12-27 0 0,85-86-83 0 0,-107 121 77 0 0,0 0 0 0 0,0-1 0 0 0,1 1 0 0 0,-1 0 0 0 0,0 0 0 0 0,1 0 0 0 0,-1 1 0 0 0,0-1-1 0 0,0 0 1 0 0,0 1 0 0 0,1 0 0 0 0,-1-1 0 0 0,0 1 0 0 0,0 0 0 0 0,0 0 0 0 0,0 0 0 0 0,0 0 0 0 0,0 0-1 0 0,0 1 1 0 0,0-1 0 0 0,-1 1 0 0 0,1-1 0 0 0,-1 1 0 0 0,1 0 0 0 0,-1-1 0 0 0,1 1 0 0 0,-1 0-1 0 0,0 0 1 0 0,0 0 0 0 0,0 0 0 0 0,0 0 0 0 0,0 0 0 0 0,0 0 0 0 0,-1 1 0 0 0,1-1 0 0 0,-1 0 0 0 0,1 0-1 0 0,-1 1 1 0 0,0 1 6 0 0,10 34-48 0 0,-3 0-1 0 0,-1 1 1 0 0,-2-1 0 0 0,-1 1-1 0 0,-2 0 1 0 0,-3 16 48 0 0,2-7-16 0 0,-32 28 114 0 0,35-63 25 0 0,5-38-103 0 0,-3 10-54 0 0,97-301-209 0 0,-40 227-491 0 0,-22 135 440 0 0,-15 67 288 0 0,-24-97 6 0 0,1 1 0 0 0,0-1 0 0 0,2 0 0 0 0,0 0 0 0 0,0-1 0 0 0,2 1 0 0 0,0-1 0 0 0,1 0 0 0 0,0 0 0 0 0,1-1 0 0 0,0 0 0 0 0,2-1 0 0 0,9 12 0 0 0,-14-23-30 0 0,1-1 0 0 0,-1 0 1 0 0,1 0-1 0 0,-1-1 0 0 0,1 1 1 0 0,-1-1-1 0 0,1 0 0 0 0,-1-1 1 0 0,1 0-1 0 0,-1 1 1 0 0,1-2-1 0 0,-1 1 0 0 0,0-1 1 0 0,1 1-1 0 0,-1-2 0 0 0,0 1 1 0 0,0 0-1 0 0,0-1 1 0 0,-1 0-1 0 0,1 0 0 0 0,-1 0 1 0 0,1-1-1 0 0,-1 0 0 0 0,0 0 1 0 0,0 0-1 0 0,-1 0 0 0 0,2-2 30 0 0,17-13-42 0 0,0-2-1 0 0,-2-1 0 0 0,0 0 0 0 0,-2-2 0 0 0,0 0 0 0 0,-2-1 0 0 0,0-1 1 0 0,-2 0-1 0 0,-1-1 0 0 0,4-13 43 0 0,-11 21 501 0 0,2 0-300 0 0,-6 47-180 0 0,-5 53 69 0 0,1-64-82 0 0,-1 1 0 0 0,2-1 1 0 0,1 1-1 0 0,0 0 1 0 0,1-1-1 0 0,0 1 0 0 0,2-1 1 0 0,0 1-1 0 0,1-1 1 0 0,1 0-1 0 0,1 0 1 0 0,0-1-1 0 0,1 0 0 0 0,0 0 1 0 0,2 0-1 0 0,4 5-8 0 0,-9-16 11 0 0,0 0 0 0 0,1 0 0 0 0,-1 0 1 0 0,1-1-1 0 0,0 0 0 0 0,0 0 0 0 0,1 0 0 0 0,-1-1 0 0 0,1 0 0 0 0,0 0 0 0 0,0 0 0 0 0,0-1 0 0 0,0 0 0 0 0,0 0 0 0 0,1 0 0 0 0,-1-1 1 0 0,0 0-1 0 0,1 0 0 0 0,-1-1 0 0 0,1 1 0 0 0,-1-2 0 0 0,1 1 0 0 0,-1-1 0 0 0,1 1 0 0 0,-1-2 0 0 0,1 1-11 0 0,4-4 11 0 0,0 1-1 0 0,0-1 0 0 0,0-1 0 0 0,-1 0 1 0 0,1-1-1 0 0,-2 0 0 0 0,1 0 1 0 0,-1-1-1 0 0,0 0 0 0 0,0-1 0 0 0,-1 1 1 0 0,-1-2-1 0 0,1 1 0 0 0,-1-1 1 0 0,-1-1-1 0 0,2-2-10 0 0,0-6 53 0 0,1-1 1 0 0,-2-1-1 0 0,-1 1 0 0 0,-1-1 1 0 0,0 0-1 0 0,-2 0 0 0 0,0-1 1 0 0,-1 1-1 0 0,-2-22-53 0 0,0 44-2 0 0,0 0 1 0 0,0 0 0 0 0,0 0-1 0 0,0 0 1 0 0,0 0-1 0 0,-1 0 1 0 0,1 0-1 0 0,0 0 1 0 0,-1 0-1 0 0,1 0 1 0 0,-1 0 0 0 0,1-1-1 0 0,-1 1 1 0 0,1 0-1 0 0,-1 0 1 0 0,0 0-1 0 0,1-1 1 0 0,-1 1-1 0 0,0 0 1 0 0,1-1 0 0 0,-1 1-1 0 0,0-1 1 0 0,0 1-1 0 0,0-1 1 0 0,0 1-1 0 0,0-1 1 0 0,1 1-1 0 0,-1-1 1 0 0,0 0-1 0 0,0 1 1 0 0,0-1 0 0 0,0 0-1 0 0,0 0 1 0 0,0 0-1 0 0,0 0 1 0 0,0 0-1 0 0,0 0 1 0 0,0 0-1 0 0,0 0 1 0 0,0 0 0 0 0,0-1-1 0 0,0 1 1 0 0,0 0-1 0 0,0-1 1 0 0,0 1-1 0 0,0 0 1 0 0,0-1-1 0 0,1 1 1 0 0,-1-1-1 0 0,0 1 1 0 0,0-1 0 0 0,0 0-1 0 0,1 1 1 0 0,-1-1-1 0 0,0 0 1 0 0,1 0-1 0 0,-1 1 1 0 0,1-1-1 0 0,-1 0 1 0 0,1 0 0 0 0,-1 0-1 0 0,1 0 1 0 0,-1 0-1 0 0,1 0 1 0 0,0 0-1 0 0,-1 0 1 0 0,1 1-1 0 0,0-1 1 0 0,0-1 1 0 0,-7 157 29 0 0,8-143-28 0 0,1 0-1 0 0,1 0 1 0 0,0-1-1 0 0,0 1 1 0 0,1-1 0 0 0,1 1-1 0 0,0-1 1 0 0,0 0-1 0 0,1-1 1 0 0,1 1-1 0 0,2 2 0 0 0,-5-7 2 0 0,0-1-1 0 0,0 1 1 0 0,0-1 0 0 0,1 0-1 0 0,-1 0 1 0 0,1-1-1 0 0,1 1 1 0 0,-1-1 0 0 0,1 0-1 0 0,-1-1 1 0 0,1 1-1 0 0,0-1 1 0 0,0 0-1 0 0,1 0 1 0 0,-1-1 0 0 0,0 0-1 0 0,1 0 1 0 0,0-1-1 0 0,-1 0 1 0 0,1 0-1 0 0,0 0 1 0 0,0-1 0 0 0,-1 0-1 0 0,1 0 1 0 0,0 0-1 0 0,0-1 1 0 0,-1 0 0 0 0,1-1-1 0 0,0 0 1 0 0,-1 0-1 0 0,1 0 1 0 0,-1-1-1 0 0,0 1 1 0 0,0-2 0 0 0,0 1-1 0 0,0-1 1 0 0,-1 1-1 0 0,1-2 1 0 0,-1 1 0 0 0,0 0-1 0 0,0-1 1 0 0,-1 0-1 0 0,1-1-1 0 0,13-24-10 0 0,0-1-1 0 0,-3 0 1 0 0,0-1-1 0 0,-2-1 1 0 0,-2 0-1 0 0,-1-1 1 0 0,-1-1-1 0 0,-2 1 1 0 0,-1-1-1 0 0,-1-23 11 0 0,13-46 10 0 0,11-248 1051 0 0,-29 350-986 0 0,-2-36-57 0 0,-1 40-24 0 0,-1 0 0 0 0,1 0 0 0 0,0 0 0 0 0,0 1 0 0 0,0-1 0 0 0,0 1 0 0 0,0 0 0 0 0,0 0 0 0 0,1 0 0 0 0,-1 0 0 0 0,1 0 0 0 0,0 1 0 0 0,0-1 0 0 0,0 1 0 0 0,1-1 0 0 0,-1 1 0 0 0,1 0 0 0 0,0 0 0 0 0,0 0 0 0 0,0-1 0 0 0,0 1 0 0 0,1 0 0 0 0,-1 0 0 0 0,1 0 0 0 0,0 0 0 0 0,1 1 6 0 0,-3 0-2 0 0,-5 32 1 0 0,1 0 0 0 0,2 0-1 0 0,1 0 1 0 0,2 1 0 0 0,2-1 0 0 0,1 1 0 0 0,2-1-1 0 0,1 0 1 0 0,2 0 0 0 0,2-1 0 0 0,8 22 1 0 0,-12-39-50 0 0,1-1 0 0 0,1-1 1 0 0,0 1-1 0 0,1-1 0 0 0,1 0 1 0 0,1-1-1 0 0,0 0 1 0 0,1 0-1 0 0,1-1 0 0 0,0-1 1 0 0,1 0-1 0 0,1 0 0 0 0,0-2 1 0 0,0 1-1 0 0,1-2 0 0 0,1 0 1 0 0,0-1-1 0 0,1-1 0 0 0,0 0 1 0 0,0-1-1 0 0,1-1 0 0 0,-1-1 1 0 0,2 0-1 0 0,-1-1 0 0 0,1-1 1 0 0,-1-1-1 0 0,1-1 1 0 0,6 0 49 0 0,-16-2-49 0 0,1 0 1 0 0,-1-1 0 0 0,0-1 0 0 0,0 1 0 0 0,1-1-1 0 0,-1-1 1 0 0,0 0 0 0 0,-1 0 0 0 0,1-1 0 0 0,-1 0-1 0 0,1 0 1 0 0,-1-1 0 0 0,0 0 0 0 0,-1 0 0 0 0,1-1 0 0 0,-1 0-1 0 0,0-1 1 0 0,-1 1 0 0 0,1-1 0 0 0,-1-1 0 0 0,-1 1-1 0 0,1-1 1 0 0,-1 0 0 0 0,-1 0 0 0 0,2-4 48 0 0,-4-68 99 0 0,-3 65-67 0 0,-1 1 1 0 0,0-1-1 0 0,-1 1 0 0 0,0-1 0 0 0,-1 1 1 0 0,-1 0-1 0 0,0 1 0 0 0,-1-1 0 0 0,0 1 1 0 0,-1 0-1 0 0,-1 1 0 0 0,0 0 1 0 0,-8-10-33 0 0,14 21-1 0 0,0 1 0 0 0,0-1 0 0 0,0 0 0 0 0,-1 0 0 0 0,1 1 0 0 0,0-1 0 0 0,0 1 1 0 0,-1 0-1 0 0,1 0 0 0 0,0 0 0 0 0,-1 0 0 0 0,1 0 0 0 0,0 0 0 0 0,-1 1 1 0 0,1-1-1 0 0,0 1 0 0 0,0-1 0 0 0,-1 1 0 0 0,1 0 0 0 0,0 0 0 0 0,0 0 0 0 0,0 0 1 0 0,0 1-1 0 0,0-1 0 0 0,0 0 0 0 0,0 1 0 0 0,1-1 0 0 0,-1 1 0 0 0,0 0 1 0 0,1-1-1 0 0,0 1 0 0 0,-1 0 0 0 0,1 0 0 0 0,0 0 0 0 0,0 0 0 0 0,0 0 0 0 0,-1 1 2 0 0,-7 11-7 0 0,1 1 0 0 0,0 0 0 0 0,1 0 0 0 0,1 1 1 0 0,0 0-1 0 0,1 0 0 0 0,1 0 0 0 0,1 1 1 0 0,0-1-1 0 0,1 1 0 0 0,0 0 0 0 0,2 0 1 0 0,0-1-1 0 0,0 1 0 0 0,2 4 6 0 0,-1 2-5 0 0,0-19 4 0 0,0 0 0 0 0,1 0-1 0 0,-1 0 1 0 0,1-1 0 0 0,0 1 0 0 0,0 0-1 0 0,1-1 1 0 0,-1 0 0 0 0,1 1 0 0 0,-1-1 0 0 0,1 0-1 0 0,0 0 1 0 0,0-1 0 0 0,1 1 0 0 0,-1-1-1 0 0,0 1 1 0 0,1-1 0 0 0,0 0 0 0 0,-1 0-1 0 0,1-1 1 0 0,0 1 0 0 0,0-1 0 0 0,0 0-1 0 0,0 0 1 0 0,0 0 0 0 0,0 0 0 0 0,0-1-1 0 0,0 0 1 0 0,0 0 0 0 0,1 0 0 0 0,-1 0-1 0 0,0 0 1 0 0,0-1 0 0 0,0 0 0 0 0,0 0-1 0 0,2-1 2 0 0,5-5 17 0 0,0-1 0 0 0,-1 0-1 0 0,0-1 1 0 0,-1 0-1 0 0,0 0 1 0 0,0-1-1 0 0,-1 0 1 0 0,-1-1-1 0 0,1 0 1 0 0,-2 0 0 0 0,1 0-1 0 0,-2-1 1 0 0,1 0-1 0 0,-2 0 1 0 0,1-1-1 0 0,-2 1 1 0 0,0-1-1 0 0,0 0 1 0 0,-1 0-1 0 0,-1 0 1 0 0,0 0 0 0 0,-1-7-17 0 0,0 18 44 0 0,-3-35 189 0 0,3 37-232 0 0,0 1 0 0 0,-1 0-1 0 0,1-1 1 0 0,0 1 0 0 0,0-1 0 0 0,0 1 0 0 0,0 0 0 0 0,-1-1-1 0 0,1 1 1 0 0,0-1 0 0 0,-1 1 0 0 0,1-1 0 0 0,0 1 0 0 0,-1-1 0 0 0,1 1-1 0 0,-1-1 1 0 0,1 1 0 0 0,-1-1 0 0 0,1 0 0 0 0,-1 1 0 0 0,1-1-1 0 0,-1 0 1 0 0,1 1 0 0 0,-1-1 0 0 0,1 0 0 0 0,-1 1 0 0 0,0-1 0 0 0,1 0-1 0 0,-1 0 1 0 0,0 0 0 0 0,1 0 0 0 0,-1 0 0 0 0,1 0 0 0 0,-1 0-1 0 0,0 0 1 0 0,1 0 0 0 0,-1 0 0 0 0,0 0 0 0 0,1 0 0 0 0,-1 0 0 0 0,1 0-1 0 0,-1-1 1 0 0,0 1 0 0 0,1 0 0 0 0,-1 0 0 0 0,1-1 0 0 0,-1 1-1 0 0,1 0 1 0 0,-1-1 0 0 0,1 1 0 0 0,-1-1 0 0 0,1 1 0 0 0,-1-1-1 0 0,10 59-64 0 0,-5-44 65 0 0,0 0 0 0 0,1-1 0 0 0,0 0 0 0 0,1 0 0 0 0,1-1 0 0 0,0 0 0 0 0,1 0 0 0 0,0 0 0 0 0,1-1 0 0 0,0 0 0 0 0,0-1 0 0 0,1 0 0 0 0,1-1 0 0 0,0 1 0 0 0,0-2 0 0 0,1 0 0 0 0,-1 0 0 0 0,2-1 0 0 0,-1-1 0 0 0,1 0 0 0 0,0-1 0 0 0,2 0-1 0 0,-10-6-4 0 0,0-1 0 0 0,0 0 0 0 0,0 0 0 0 0,1 0 0 0 0,-2-1 0 0 0,1 0 0 0 0,0 0 0 0 0,-1 0 0 0 0,1 0 0 0 0,-1-1 0 0 0,0 0 0 0 0,0 0 0 0 0,0 0 0 0 0,-1 0 0 0 0,1 0 0 0 0,-1-1 0 0 0,0 0 0 0 0,-1 0 0 0 0,1 1 0 0 0,-1-1 0 0 0,0-1 0 0 0,0 1 0 0 0,0 0 0 0 0,-1-1 0 0 0,1 1 0 0 0,-1-6 4 0 0,69-438-503 0 0,-56 313 571 0 0,3-179 796 0 0,-45 177-353 0 0,28 137-506 0 0,0 0 0 0 0,0 0 0 0 0,0 0 0 0 0,0 0 0 0 0,0 0 0 0 0,0 0 0 0 0,-1 0 0 0 0,1 0 0 0 0,0 0 1 0 0,-1 0-1 0 0,1 0 0 0 0,-1 0 0 0 0,1 0 0 0 0,-1 0 0 0 0,1 0 0 0 0,-1 0 0 0 0,1 0 0 0 0,-1 0 0 0 0,0 1 0 0 0,0-1 0 0 0,1 0 0 0 0,-1 0 0 0 0,0 1 0 0 0,0-1 0 0 0,0 0 0 0 0,0 1 0 0 0,0-1 0 0 0,0 1 0 0 0,0 0 0 0 0,0-1 0 0 0,0 1 0 0 0,0 0 0 0 0,0-1 0 0 0,0 1 0 0 0,0 0 0 0 0,0 0 0 0 0,0 0 0 0 0,0 0 0 0 0,0 0 0 0 0,-1 0 0 0 0,1 0 0 0 0,0 0 0 0 0,0 1 0 0 0,0-1 0 0 0,0 0 0 0 0,0 1 0 0 0,0-1 0 0 0,0 0 0 0 0,0 1 0 0 0,0-1 0 0 0,0 1 0 0 0,0 0 0 0 0,1-1 0 0 0,-1 1 1 0 0,0 0-1 0 0,0-1 0 0 0,0 1 0 0 0,1 0 0 0 0,-1 0 0 0 0,0 0 0 0 0,1 0 0 0 0,-1 0 0 0 0,1 0 0 0 0,-1 0 0 0 0,1 0 0 0 0,0 0 0 0 0,-1 0 0 0 0,1 0 0 0 0,0 0 0 0 0,-1 0-5 0 0,-41 73 66 0 0,34-47-64 0 0,2 1-1 0 0,1-1 1 0 0,1 1-1 0 0,1 0 1 0 0,2 1-1 0 0,1-1 1 0 0,1 0-1 0 0,1 0 1 0 0,1 0-1 0 0,2 0 1 0 0,1 0-1 0 0,1-1 1 0 0,1 0-1 0 0,4 6-1 0 0,-2 2-55 0 0,78 195-681 0 0,-22-73-6071 0 0,-66-156 5438 0 0</inkml:trace>
  <inkml:trace contextRef="#ctx0" brushRef="#br0" timeOffset="3628.124">4852 723 1448 0 0,'68'-1'3095'0'0,"304"-90"-843"0"0,-149 42-1211 0 0,-221 48-1027 0 0,-1 1-1 0 0,0 0 1 0 0,0 0 0 0 0,0 0-1 0 0,1 0 1 0 0,-1 0 0 0 0,0 0-1 0 0,0 0 1 0 0,1 1 0 0 0,-1-1-1 0 0,0 0 1 0 0,0 1-1 0 0,0-1 1 0 0,0 1 0 0 0,1-1-1 0 0,-1 1 1 0 0,0-1 0 0 0,0 1-1 0 0,0 0 1 0 0,0-1 0 0 0,0 1-1 0 0,0 0 1 0 0,-1 0 0 0 0,1 0-1 0 0,0 0 1 0 0,0 0-1 0 0,-1 0 1 0 0,1 0 0 0 0,0 0-1 0 0,-1 0 1 0 0,1 0 0 0 0,-1 0-1 0 0,1 1 1 0 0,-1-1 0 0 0,0 0-1 0 0,1 0 1 0 0,-1 0 0 0 0,0 1-1 0 0,0-1 1 0 0,0 0 0 0 0,0 0-1 0 0,0 1 1 0 0,0-1-1 0 0,0 0 1 0 0,-1 0 0 0 0,1 0-1 0 0,0 1 1 0 0,-1-1 0 0 0,1 0-1 0 0,-1 1-13 0 0,-23 67 185 0 0,20-60-140 0 0,-8 16 1 0 0,2 2 0 0 0,1-1 0 0 0,1 1 0 0 0,1 1 0 0 0,2-1 0 0 0,0 1 0 0 0,2 0 0 0 0,1 0 0 0 0,1 2-46 0 0,3-21 5 0 0,-1-1-1 0 0,1 0 1 0 0,1 1 0 0 0,-1-1-1 0 0,1 0 1 0 0,1 0-1 0 0,0-1 1 0 0,0 1-1 0 0,0-1 1 0 0,1 0 0 0 0,0 0-1 0 0,0 0 1 0 0,1-1-1 0 0,0 1 1 0 0,0-1 0 0 0,6 4-5 0 0,-7-6-89 0 0,1 0 1 0 0,0-1-1 0 0,0 1 1 0 0,0-1 0 0 0,1 0-1 0 0,-1-1 1 0 0,1 0 0 0 0,-1 0-1 0 0,1 0 1 0 0,0 0 0 0 0,0-1-1 0 0,0-1 1 0 0,0 1 0 0 0,0-1-1 0 0,0 0 1 0 0,0 0 0 0 0,0-1-1 0 0,0 0 1 0 0,0-1-1 0 0,1 0 89 0 0,75-46-4385 0 0,-71 29 2914 0 0</inkml:trace>
  <inkml:trace contextRef="#ctx0" brushRef="#br0" timeOffset="4171.827">5494 391 1936 0 0,'22'-23'7902'0'0,"-12"7"-6366"0"0,-10-11-661 0 0,9 29-9748 0 0,-2 4 7537 0 0</inkml:trace>
  <inkml:trace contextRef="#ctx0" brushRef="#br0" timeOffset="4886.292">5707 697 1784 0 0,'-14'16'4832'0'0,"18"35"-4313"0"0,-1-29-223 0 0,37 148 278 0 0,7-53-394 0 0,-11-32 302 0 0,-15-82 275 0 0,-2-24-697 0 0,-1-1 1 0 0,0-1-1 0 0,-2 0 1 0 0,-1-1-1 0 0,0-1 1 0 0,-2 0-1 0 0,-1-1 1 0 0,-1-1-1 0 0,2-11-60 0 0,40-116 316 0 0,-24 266-705 0 0,-24-104 389 0 0,1-1 1 0 0,0 0 0 0 0,0 0-1 0 0,0 0 1 0 0,1-1-1 0 0,0 0 1 0 0,1-1-1 0 0,-1 1 1 0 0,1-2 0 0 0,0 1-1 0 0,0-1 1 0 0,0 0-1 0 0,1 0 1 0 0,0-1-1 0 0,-1 0 1 0 0,1-1-1 0 0,0 0 1 0 0,0 0 0 0 0,0-1-1 0 0,1 0 1 0 0,-1-1-1 0 0,0 0 1 0 0,0 0-1 0 0,0-1 1 0 0,1-1-1 0 0,3 2-14 0 0,-1 0 1 0 0,0-2-1 0 0,0 1 1 0 0,0-2-1 0 0,0 1 1 0 0,0-2-1 0 0,0 0 1 0 0,0 0-1 0 0,-1-1 1 0 0,0 0-1 0 0,0-1 1 0 0,-1 0-1 0 0,1-1 1 0 0,-1 0-1 0 0,5-6 14 0 0,-9 8-21 0 0,-2-1 0 0 0,1 0 1 0 0,0 0-1 0 0,-1 0 0 0 0,0 0 0 0 0,-1-1 0 0 0,0 0 0 0 0,0 0 0 0 0,0 0 0 0 0,-1 0 1 0 0,1 0-1 0 0,-2-1 0 0 0,1 1 0 0 0,-1 0 0 0 0,0-1 0 0 0,-1 1 0 0 0,0-1 0 0 0,0 1 0 0 0,-1-1 1 0 0,0 1-1 0 0,0-1 0 0 0,0 1 0 0 0,-1-1 0 0 0,0 1 0 0 0,-1 0 0 0 0,1 0 0 0 0,-2 0 1 0 0,1 1-1 0 0,-1-1 0 0 0,0 1 0 0 0,0-1 0 0 0,0 1 0 0 0,-1 0 0 0 0,0 1 0 0 0,0-1 1 0 0,-1 1-1 0 0,1 0 0 0 0,-1 1 0 0 0,0-1 0 0 0,-1 1 0 0 0,1 0 0 0 0,-1 1 0 0 0,0-1 0 0 0,0 1 1 0 0,0 1-1 0 0,0-1 0 0 0,-6 0 21 0 0,1 0 33 0 0,0 2 0 0 0,0-1-1 0 0,0 2 1 0 0,0-1 0 0 0,0 2 0 0 0,0-1 0 0 0,1 2 0 0 0,-1-1 0 0 0,0 2 0 0 0,0 0 0 0 0,1 0-1 0 0,-1 1 1 0 0,1 0 0 0 0,0 1 0 0 0,0 0 0 0 0,1 1 0 0 0,-1 0 0 0 0,2 1 0 0 0,-1 0 0 0 0,0 1 0 0 0,1 0-1 0 0,1 0 1 0 0,-1 0 0 0 0,1 2 0 0 0,1-1 0 0 0,0 1 0 0 0,0 0 0 0 0,1 0 0 0 0,0 0 0 0 0,1 1-1 0 0,0 0 1 0 0,1 0 0 0 0,-1 4-33 0 0,33 64 243 0 0,-16-67-380 0 0,1 0 0 0 0,-1-2-1 0 0,2 1 1 0 0,0-2 0 0 0,0 0 0 0 0,1 0 0 0 0,0-1 0 0 0,0-1-1 0 0,0-1 1 0 0,1 0 0 0 0,0-1 0 0 0,1-1 0 0 0,-1 0 0 0 0,1-1-1 0 0,-1-1 1 0 0,1-1 0 0 0,0 0 0 0 0,0-1 0 0 0,7-1 137 0 0,119-2-4220 0 0,-60-15 2889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8:07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171 403 1468 0 0,'41'-38'7113'0'0,"-39"99"-6038"0"0,-6 7-840 0 0,2 0-1 0 0,3 0 0 0 0,4 0 0 0 0,2 0 1 0 0,11 42-235 0 0,-5-71-625 0 0,-8-30-1676 0 0,-7-29-1656 0 0,-3-5 2562 0 0,-4-5 25 0 0</inkml:trace>
  <inkml:trace contextRef="#ctx0" brushRef="#br0" timeOffset="270.269">47 354 904 0 0,'-3'-2'163'0'0,"-1"0"0"0"0,1 0 0 0 0,0-1 0 0 0,0 1 0 0 0,0-1 1 0 0,1 1-1 0 0,-1-1 0 0 0,1 0 0 0 0,-1 0 0 0 0,1 0 0 0 0,0 0 0 0 0,0-1 0 0 0,0 1 0 0 0,1 0 0 0 0,-1-1 0 0 0,1 0 0 0 0,0 1 1 0 0,0-1-1 0 0,0 0 0 0 0,0 1 0 0 0,0-1 0 0 0,1 0 0 0 0,0 0 0 0 0,0 0 0 0 0,0 0 0 0 0,0 1 0 0 0,1-1 0 0 0,-1 0 0 0 0,1 0 1 0 0,1-2-164 0 0,13-12 169 0 0,1 0 1 0 0,0 1 0 0 0,2 1 0 0 0,0 0 0 0 0,1 1 0 0 0,0 1 0 0 0,1 1 0 0 0,0 1-1 0 0,1 1 1 0 0,1 0 0 0 0,0 2 0 0 0,0 0 0 0 0,1 2 0 0 0,0 0 0 0 0,18-1-170 0 0,8-6-195 0 0,2 3 1 0 0,0 1 0 0 0,0 3-1 0 0,0 3 1 0 0,1 1 0 0 0,5 3 194 0 0,68 30-1851 0 0,-104-8-420 0 0,-20-9 742 0 0</inkml:trace>
  <inkml:trace contextRef="#ctx0" brushRef="#br0" timeOffset="525.532">155 671 1056 0 0,'0'2'1076'0'0,"2"3"-136"0"0,5-5-120 0 0,0-3-128 0 0,29 6-128 0 0,-2-10-3 0 0,-13 7-77 0 0,52-19-60 0 0,-25 10-56 0 0,0-6-160 0 0,-4 9-172 0 0,4-3-176 0 0,2 5 16 0 0,-2-2-484 0 0,-2-1-240 0 0,-5 3-549 0 0,-23 4 57 0 0,7 0-108 0 0</inkml:trace>
  <inkml:trace contextRef="#ctx0" brushRef="#br0" timeOffset="1002.631">961 555 1660 0 0,'1'0'93'0'0,"0"0"0"0"0,-1-1-1 0 0,1 1 1 0 0,0 0 0 0 0,-1-1 0 0 0,1 1-1 0 0,0 0 1 0 0,-1 0 0 0 0,1 0-1 0 0,0-1 1 0 0,-1 1 0 0 0,1 0 0 0 0,0 0-1 0 0,0 0 1 0 0,-1 0 0 0 0,1 0 0 0 0,0 1-1 0 0,-1-1 1 0 0,1 0 0 0 0,0 0-1 0 0,-1 0 1 0 0,1 1 0 0 0,0-1 0 0 0,-1 0-1 0 0,1 0 1 0 0,0 1 0 0 0,-1-1 0 0 0,1 1-1 0 0,-1-1 1 0 0,1 1 0 0 0,-1-1 0 0 0,1 1-1 0 0,-1-1 1 0 0,1 1 0 0 0,-1-1-1 0 0,1 1 1 0 0,-1-1 0 0 0,0 1 0 0 0,1 0-1 0 0,-1-1 1 0 0,0 1 0 0 0,0 0 0 0 0,1-1-1 0 0,-1 1 1 0 0,0 0 0 0 0,0-1-1 0 0,0 1 1 0 0,0 0 0 0 0,0 0 0 0 0,0-1-1 0 0,0 1 1 0 0,0 0 0 0 0,0-1 0 0 0,0 1-1 0 0,0 0 1 0 0,0-1 0 0 0,-1 1-1 0 0,1 0 1 0 0,0-1 0 0 0,-1 1 0 0 0,1 0-93 0 0,-3 16 286 0 0,-4 115 736 0 0,8-125-997 0 0,1 0 1 0 0,0 0 0 0 0,0 0 0 0 0,0-1-1 0 0,1 1 1 0 0,0-1 0 0 0,0 0-1 0 0,1 1 1 0 0,-1-1 0 0 0,1-1 0 0 0,1 1-1 0 0,-1-1 1 0 0,1 1 0 0 0,0-1-1 0 0,0-1 1 0 0,1 1 0 0 0,-1-1-1 0 0,1 0 1 0 0,0 0 0 0 0,0 0 0 0 0,0-1-1 0 0,1 0 1 0 0,-1 0 0 0 0,1-1-1 0 0,0 0 1 0 0,0 0 0 0 0,-1 0-1 0 0,1-1 1 0 0,0 0 0 0 0,0 0 0 0 0,2-1-26 0 0,4 2-42 0 0,0-2 0 0 0,1 1 0 0 0,-1-1 0 0 0,0-1 1 0 0,1-1-1 0 0,-1 1 0 0 0,0-2 0 0 0,0 0 1 0 0,0-1-1 0 0,-1 0 0 0 0,1-1 0 0 0,-1 0 0 0 0,0-1 1 0 0,0 0-1 0 0,-1-1 0 0 0,0 0 0 0 0,0-1 1 0 0,0 0-1 0 0,-1-1 0 0 0,-1 0 0 0 0,1-1 1 0 0,-1 0-1 0 0,3-5 42 0 0,-6 4-56 0 0,-1-1-1 0 0,0 0 1 0 0,-1 0 0 0 0,0 0 0 0 0,-1-1 0 0 0,0 1-1 0 0,-1-1 1 0 0,0 0 0 0 0,-1 0 0 0 0,0 0 0 0 0,-2-9 56 0 0,0 18 15 0 0,-1 0 1 0 0,0 1-1 0 0,1-1 1 0 0,-1 0-1 0 0,-1 1 1 0 0,1 0-1 0 0,-1 0 1 0 0,1-1-1 0 0,-1 1 1 0 0,0 1-1 0 0,0-1 1 0 0,0 0-1 0 0,0 1 1 0 0,0 0-1 0 0,-1-1 1 0 0,1 1-1 0 0,-1 1 1 0 0,0-1-1 0 0,1 0 1 0 0,-1 1 0 0 0,0 0-1 0 0,0 0 1 0 0,0 0-1 0 0,0 0 1 0 0,0 1-1 0 0,-4-1-15 0 0,7 1-21 0 0,-3 4 24 0 0,1-1 0 0 0,-1 1 0 0 0,1 0 0 0 0,-1 0 0 0 0,1 0 1 0 0,0 1-1 0 0,1-1 0 0 0,-1 1 0 0 0,1-1 0 0 0,0 1 0 0 0,0 0 0 0 0,0 0 0 0 0,1 0 1 0 0,-1 0-1 0 0,1 0 0 0 0,0 0 0 0 0,1 0 0 0 0,0 1 0 0 0,-1-1 0 0 0,2 3-3 0 0,-1 5-32 0 0,0 0 0 0 0,2 0-1 0 0,-1 0 1 0 0,2 0 0 0 0,0 0-1 0 0,0 0 1 0 0,1-1 0 0 0,1 1-1 0 0,0-1 1 0 0,1 0 0 0 0,0-1-1 0 0,1 1 1 0 0,0-1-1 0 0,1 0 1 0 0,0-1 0 0 0,0 0-1 0 0,5 3 33 0 0,87 99-4583 0 0,-89-102 3041 0 0</inkml:trace>
  <inkml:trace contextRef="#ctx0" brushRef="#br0" timeOffset="1480.453">1572 480 1224 0 0,'17'38'2897'0'0,"-9"214"537"0"0,-8-250-3179 0 0,0-2-1 0 0,-2 3-13 0 0,-3 6 165 0 0,19-30-237 0 0,15-22-84 0 0,143-160 26 0 0,-169 204-113 0 0,-1 0 0 0 0,1 1 0 0 0,-1-1 1 0 0,0 1-1 0 0,0-1 0 0 0,0 1 0 0 0,0 0 0 0 0,0-1 0 0 0,0 1 0 0 0,0 0 0 0 0,0 0 0 0 0,-1 1 0 0 0,1-1 1 0 0,-1 0-1 0 0,1 1 0 0 0,-1-1 0 0 0,0 0 0 0 0,0 1 0 0 0,0-1 0 0 0,-1 1 0 0 0,1 0 0 0 0,0-1 0 0 0,-1 1 0 0 0,0 0 1 0 0,1-1-1 0 0,-1 4 2 0 0,2 2-28 0 0,3 7-163 0 0,0 1 0 0 0,2-1-1 0 0,-1 0 1 0 0,2-1 0 0 0,0 0-1 0 0,1 0 1 0 0,0-1 0 0 0,1 0-1 0 0,0 0 1 0 0,1-1 0 0 0,1 0-1 0 0,1 0 192 0 0,14 8-3351 0 0,-18-16 2023 0 0</inkml:trace>
  <inkml:trace contextRef="#ctx0" brushRef="#br0" timeOffset="1767.546">2418 549 1604 0 0,'-13'1'210'0'0,"1"0"0"0"0,0 2-1 0 0,0-1 1 0 0,0 1 0 0 0,0 1-1 0 0,1 0 1 0 0,-1 1 0 0 0,1 0-1 0 0,0 0 1 0 0,0 1 0 0 0,1 1 0 0 0,0 0-1 0 0,0 0 1 0 0,1 1 0 0 0,0 1-1 0 0,0-1 1 0 0,0 1 0 0 0,1 1-1 0 0,1-1 1 0 0,0 1 0 0 0,0 1-1 0 0,1-1 1 0 0,0 1 0 0 0,1 0 0 0 0,0 1-1 0 0,1-1 1 0 0,0 1 0 0 0,1 0-1 0 0,-1 5-209 0 0,5-11-38 0 0,0 0-1 0 0,1 0 1 0 0,0 0-1 0 0,0-1 1 0 0,0 1-1 0 0,0-1 1 0 0,1 0 0 0 0,0 1-1 0 0,0-1 1 0 0,1-1-1 0 0,-1 1 1 0 0,1 0-1 0 0,0-1 1 0 0,1 0-1 0 0,-1 0 1 0 0,0 0-1 0 0,1 0 1 0 0,0-1-1 0 0,0 1 1 0 0,0-1-1 0 0,1-1 1 0 0,-1 1-1 0 0,1-1 1 0 0,-1 0-1 0 0,1 0 1 0 0,0 0-1 0 0,-1-1 1 0 0,1 0-1 0 0,0 0 1 0 0,0-1-1 0 0,0 1 1 0 0,0-1-1 0 0,0-1 1 0 0,0 1-1 0 0,0-1 1 0 0,0 0 0 0 0,0 0-1 0 0,0-1 1 0 0,1 0 38 0 0,138-60-3779 0 0,-110 34 2289 0 0</inkml:trace>
  <inkml:trace contextRef="#ctx0" brushRef="#br0" timeOffset="2037.076">2829 7 1368 0 0,'0'0'170'0'0,"-1"0"0"0"0,1 0 0 0 0,-1 1 0 0 0,1-1 0 0 0,-1 0 0 0 0,1 0 0 0 0,0 0 0 0 0,-1 1 0 0 0,1-1 0 0 0,-1 0 0 0 0,1 0 0 0 0,-1 0 0 0 0,1 0 0 0 0,-1 0 0 0 0,1 0 0 0 0,-1 0 0 0 0,1 0 0 0 0,-1 0 0 0 0,1-1 0 0 0,-1 1 0 0 0,1 0 0 0 0,-1 0 0 0 0,1 0 0 0 0,0 0 0 0 0,-1-1 0 0 0,1 1-1 0 0,-1 0 1 0 0,1 0 0 0 0,-1-1 0 0 0,1 1 0 0 0,0 0 0 0 0,-1-1 0 0 0,1 1 0 0 0,0 0-170 0 0,-9 28 126 0 0,1 1-1 0 0,2 0 1 0 0,1 0-1 0 0,1 1 1 0 0,2-1-1 0 0,0 1 1 0 0,3 0 0 0 0,0 0-1 0 0,2-1 1 0 0,1 1-1 0 0,1-1 1 0 0,2 0-1 0 0,0 0 1 0 0,2-1-1 0 0,2 1-125 0 0,69 223 70 0 0,-63-198-822 0 0,-13-30-3972 0 0,-4-24 3368 0 0</inkml:trace>
  <inkml:trace contextRef="#ctx0" brushRef="#br0" timeOffset="2547.562">2648 502 1520 0 0,'1'0'304'0'0,"-1"-1"-1"0"0,0 1 0 0 0,0 0 1 0 0,0-1-1 0 0,0 1 1 0 0,0 0-1 0 0,0 0 1 0 0,0-1-1 0 0,0 1 0 0 0,0 0 1 0 0,0 0-1 0 0,-1-1-303 0 0,13-1 10 0 0,107-20 680 0 0,0 6-1 0 0,2 5 0 0 0,92 4-689 0 0,-211 8 53 0 0,1 1-1 0 0,-1 0 0 0 0,0 0 0 0 0,0 0 0 0 0,0 0 0 0 0,0 0 1 0 0,0 1-1 0 0,0-1 0 0 0,0 0 0 0 0,-1 1 0 0 0,1 0 1 0 0,-1-1-1 0 0,0 1 0 0 0,0 0 0 0 0,0-1 0 0 0,0 1 1 0 0,0 0-1 0 0,0 0 0 0 0,-1 0 0 0 0,1 0 0 0 0,-1 0 1 0 0,0 0-1 0 0,0 0 0 0 0,0 0 0 0 0,-1 0 0 0 0,1 0 0 0 0,-1 0 1 0 0,1 0-1 0 0,-1 0 0 0 0,-1 1-52 0 0,2 8 96 0 0,0 2-85 0 0,1 0 1 0 0,1 1-1 0 0,0-1 1 0 0,1 0-1 0 0,0 0 0 0 0,1 0 1 0 0,1 0-1 0 0,0-1 1 0 0,1 1-1 0 0,0-1 1 0 0,1-1-1 0 0,0 1 0 0 0,3 1-11 0 0,-6-7-139 0 0,34 44-654 0 0,-1-35-3690 0 0,-36-16 2977 0 0</inkml:trace>
  <inkml:trace contextRef="#ctx0" brushRef="#br0" timeOffset="2834.344">3318 197 1872 0 0,'-7'-32'7321'0'0,"3"17"-7661"0"0,6 26-4989 0 0,0-7 4329 0 0</inkml:trace>
  <inkml:trace contextRef="#ctx0" brushRef="#br0" timeOffset="3566.719">3691 450 2160 0 0,'-1'1'86'0'0,"1"-1"0"0"0,-1 0 0 0 0,1 0-1 0 0,-1 0 1 0 0,1 1 0 0 0,-1-1 0 0 0,1 0 0 0 0,-1 0-1 0 0,0 0 1 0 0,1 0 0 0 0,-1 0 0 0 0,1 0 0 0 0,-1 0-1 0 0,1 0 1 0 0,-1 0 0 0 0,1 0 0 0 0,-1 0-1 0 0,1-1 1 0 0,-1 1 0 0 0,0 0 0 0 0,1 0 0 0 0,-1 0-1 0 0,1-1 1 0 0,-1 1 0 0 0,1 0 0 0 0,0-1 0 0 0,-1 1-1 0 0,1 0 1 0 0,-1-1 0 0 0,1 1 0 0 0,0-1 0 0 0,-1 1-1 0 0,1-1 1 0 0,0 1 0 0 0,-1 0 0 0 0,1-1 0 0 0,0 1-1 0 0,0-1 1 0 0,-1 0 0 0 0,1 1 0 0 0,0-1 0 0 0,0 1-1 0 0,0-1 1 0 0,0 1 0 0 0,0-1 0 0 0,0 1 0 0 0,0-1-1 0 0,0 1 1 0 0,0-1 0 0 0,0 0 0 0 0,0 1-1 0 0,0-1 1 0 0,0 1-86 0 0,-14 5 65 0 0,-1 0 1 0 0,1 1-1 0 0,1 1 0 0 0,-1 0 0 0 0,1 1 0 0 0,0 0 0 0 0,1 1 1 0 0,0 1-1 0 0,0 0 0 0 0,1 1 0 0 0,1 0 0 0 0,0 0 0 0 0,0 1 0 0 0,1 0 1 0 0,0 1-1 0 0,1 0 0 0 0,1 0 0 0 0,-5 13-65 0 0,10-22 19 0 0,0 1-1 0 0,0-1 0 0 0,1 1 1 0 0,0 0-1 0 0,0-1 1 0 0,0 1-1 0 0,0 0 1 0 0,1 0-1 0 0,0 0 1 0 0,0 0-1 0 0,0 0 1 0 0,1-1-1 0 0,-1 1 1 0 0,1 0-1 0 0,1 0 0 0 0,-1 0 1 0 0,0-1-1 0 0,1 1 1 0 0,0-1-1 0 0,0 1 1 0 0,1-1-1 0 0,-1 0 1 0 0,1 0-1 0 0,0 0 1 0 0,0 0-1 0 0,0 0 1 0 0,0-1-1 0 0,1 1 1 0 0,-1-1-1 0 0,1 0 0 0 0,0 0 1 0 0,0 0-1 0 0,0-1 1 0 0,0 1-1 0 0,1-1 1 0 0,-1 0-1 0 0,1 0 1 0 0,-1-1-1 0 0,1 1 1 0 0,0-1-1 0 0,0 0 1 0 0,-1 0-1 0 0,1-1 0 0 0,0 1 1 0 0,0-1-1 0 0,0 0 1 0 0,0-1-1 0 0,0 1 1 0 0,0-1-19 0 0,8-3-20 0 0,0-1 1 0 0,0 0-1 0 0,0 0 1 0 0,-1-2-1 0 0,0 1 0 0 0,0-2 1 0 0,-1 0-1 0 0,0 0 1 0 0,0-1-1 0 0,-1 0 0 0 0,0-1 1 0 0,0 0-1 0 0,-2 0 1 0 0,4-4 19 0 0,-2-2-52 0 0,1 0 0 0 0,-2-1 1 0 0,0 0-1 0 0,-1 0 0 0 0,-1 0 0 0 0,0-1 1 0 0,-2-1-1 0 0,0 1 0 0 0,1-8 52 0 0,-2 11 86 0 0,20-27 212 0 0,-23 42-327 0 0,-1 0-27 0 0,17 20 50 0 0,-6-1 7 0 0,-1-1 1 0 0,0 1-1 0 0,-2 1 1 0 0,0 0-1 0 0,-1 0 0 0 0,-1 0 1 0 0,-1 1-1 0 0,-1 0 1 0 0,0 0-1 0 0,0 20-1 0 0,-4-39 16 0 0,0 36 489 0 0,66-161 660 0 0,-58 108-1150 0 0,1 1 0 0 0,0 0 1 0 0,1 1-1 0 0,0 0 1 0 0,1 1-1 0 0,1 0 1 0 0,0 0-1 0 0,0 2 1 0 0,1-1-1 0 0,1 2 0 0 0,0-1 1 0 0,0 2-1 0 0,0 0 1 0 0,1 1-1 0 0,0 0 1 0 0,1 1-1 0 0,0 1 1 0 0,0 0-1 0 0,4 0-15 0 0,-13 7-2 0 0,0 0 1 0 0,0 0-1 0 0,0 0 0 0 0,0 1 1 0 0,-1 0-1 0 0,0 0 0 0 0,1 0 1 0 0,-1 1-1 0 0,0 0 0 0 0,-1 0 1 0 0,1 1-1 0 0,-1-1 1 0 0,0 1-1 0 0,0 1 0 0 0,0-1 1 0 0,-1 1-1 0 0,1-1 0 0 0,-2 1 1 0 0,3 4 1 0 0,60 102-749 0 0,-45-70-3278 0 0,-17-38 1190 0 0,-4-4 1374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8:0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10 546 1380 0 0,'9'-5'2145'0'0,"-8"5"-2065"0"0,0 0 0 0 0,0 0 1 0 0,0 0-1 0 0,-1 0 0 0 0,1 0 0 0 0,0-1 1 0 0,0 1-1 0 0,0 0 0 0 0,-1 0 0 0 0,1 0 0 0 0,0-1 1 0 0,0 1-1 0 0,-1-1 0 0 0,1 1 0 0 0,0 0 0 0 0,0-1 1 0 0,-1 1-1 0 0,1-1 0 0 0,-1 1 0 0 0,1-1 1 0 0,0 0-1 0 0,-1 1 0 0 0,1-1 0 0 0,-1 0 0 0 0,1 1 1 0 0,-1-1-1 0 0,0 0 0 0 0,1 1 0 0 0,-1-1 0 0 0,0 0 1 0 0,1 0-1 0 0,-1 0 0 0 0,0 1 0 0 0,0-1 1 0 0,0 0-1 0 0,0 0 0 0 0,0 0 0 0 0,0 1 0 0 0,0-1 1 0 0,0 0-1 0 0,0 0 0 0 0,0 0 0 0 0,0 1 1 0 0,0-1-1 0 0,-1 0 0 0 0,1 0 0 0 0,0 0 0 0 0,-1 1 1 0 0,1-1-1 0 0,0 0 0 0 0,-1 1 0 0 0,1-1 0 0 0,-1 0 1 0 0,0 0-81 0 0,-4-15 999 0 0,5 16-960 0 0,-1 0-1 0 0,1 1 1 0 0,0-1-1 0 0,0 1 1 0 0,0-1 0 0 0,-1 0-1 0 0,1 1 1 0 0,0-1-1 0 0,-1 0 1 0 0,1 0-1 0 0,0 1 1 0 0,-1-1-1 0 0,1 0 1 0 0,0 0-1 0 0,-1 1 1 0 0,1-1-1 0 0,-1 0 1 0 0,1 0 0 0 0,0 0-1 0 0,-1 0 1 0 0,1 1-1 0 0,-1-1 1 0 0,1 0-1 0 0,0 0 1 0 0,-1 0-1 0 0,1 0 1 0 0,-1 0-1 0 0,1 0 1 0 0,-1 0 0 0 0,1 0-1 0 0,0 0 1 0 0,-1-1-39 0 0,-10 104 90 0 0,9-94-78 0 0,0 1-1 0 0,1 0 0 0 0,0 0 1 0 0,1 0-1 0 0,0-1 1 0 0,0 1-1 0 0,1 0 1 0 0,0 0-1 0 0,1 0 0 0 0,0-1 1 0 0,1 1-1 0 0,0-1 1 0 0,0 0-1 0 0,1 0 0 0 0,0 0 1 0 0,1 0-1 0 0,0-1 1 0 0,0 1-1 0 0,1-1 0 0 0,0 0 1 0 0,0-1-1 0 0,1 0 1 0 0,0 0-1 0 0,0 0 1 0 0,1-1-1 0 0,0 0 0 0 0,0 0 1 0 0,0-1-1 0 0,1 0 1 0 0,-1-1-1 0 0,1 0 0 0 0,0 0 1 0 0,1 0-1 0 0,-1-2 1 0 0,1 1-1 0 0,-1-1 0 0 0,1 0 1 0 0,0-1-1 0 0,0 0 1 0 0,-1-1-1 0 0,1 0 0 0 0,0 0 1 0 0,0-1-1 0 0,0-1-11 0 0,3 0 1 0 0,0-1 0 0 0,-1-1 0 0 0,0 0-1 0 0,0-1 1 0 0,0 0 0 0 0,0-1 0 0 0,-1 0-1 0 0,0-1 1 0 0,0 0 0 0 0,-1-1-1 0 0,0 0 1 0 0,0 0 0 0 0,0-1 0 0 0,-2 0-1 0 0,1-1 1 0 0,-1 0 0 0 0,0-1 0 0 0,5-9-1 0 0,20-91 234 0 0,-34 110-230 0 0,1 0-1 0 0,-1 1 0 0 0,0-1 1 0 0,1 0-1 0 0,-1 1 1 0 0,0-1-1 0 0,0 0 0 0 0,0 1 1 0 0,1-1-1 0 0,-1 1 0 0 0,0-1 1 0 0,0 1-1 0 0,0-1 1 0 0,0 1-1 0 0,0 0 0 0 0,0 0 1 0 0,0-1-1 0 0,0 1 0 0 0,0 0 1 0 0,0 0-1 0 0,0 0 0 0 0,0 0 1 0 0,0 0-1 0 0,0 0 1 0 0,1 0-1 0 0,-1 0 0 0 0,0 0 1 0 0,0 1-1 0 0,0-1 0 0 0,0 0 1 0 0,0 1-1 0 0,0-1 1 0 0,0 1-1 0 0,0-1 0 0 0,0 1 1 0 0,1-1-1 0 0,-1 1 0 0 0,0-1 1 0 0,0 1-1 0 0,1 0 1 0 0,-1-1-1 0 0,0 1 0 0 0,1 0 1 0 0,-1 0-1 0 0,1 0 0 0 0,-1-1 1 0 0,1 1-1 0 0,-1 0 1 0 0,1 0-1 0 0,-1 0 0 0 0,1 0 1 0 0,0 0-1 0 0,0 0-3 0 0,-2 3-23 0 0,1 0 0 0 0,-1 0 1 0 0,1 0-1 0 0,1 0 0 0 0,-1 1 0 0 0,0-1 0 0 0,1 0 1 0 0,0 0-1 0 0,0 0 0 0 0,0 1 0 0 0,1-1 0 0 0,0 0 1 0 0,-1 0-1 0 0,1 0 0 0 0,0 0 0 0 0,1 0 0 0 0,-1 0 1 0 0,1 0-1 0 0,0 0 0 0 0,0-1 0 0 0,0 1 0 0 0,0 0 1 0 0,1-1-1 0 0,-1 0 0 0 0,1 0 0 0 0,0 0 0 0 0,0 0 0 0 0,0 0 1 0 0,1 0-1 0 0,-1-1 0 0 0,1 1 0 0 0,-1-1 0 0 0,1 0 1 0 0,3 1 22 0 0,2 2-60 0 0,-1-1 1 0 0,1-1 0 0 0,0 1-1 0 0,0-2 1 0 0,1 1 0 0 0,-1-1-1 0 0,0-1 1 0 0,1 1 0 0 0,-1-2-1 0 0,1 1 1 0 0,0-1 0 0 0,-1-1-1 0 0,1 0 1 0 0,-1 0 0 0 0,1-1-1 0 0,1 0 60 0 0,9-6-29 0 0,-1 0 0 0 0,-1-1 0 0 0,0-1 0 0 0,0-1 0 0 0,-1 0 0 0 0,0-1 0 0 0,-1-1 0 0 0,0-1-1 0 0,-1 0 1 0 0,-1-1 0 0 0,0 0 0 0 0,-1-1 0 0 0,-1-1 0 0 0,0 0 0 0 0,-1-1 0 0 0,-1 0 0 0 0,-1-1 0 0 0,-1 1 0 0 0,0-2 0 0 0,-1 1-1 0 0,-1-2 30 0 0,9-29 434 0 0,-1 0-1 0 0,-3-1 0 0 0,-2 0 0 0 0,-2 0 0 0 0,-3-1 0 0 0,-2 0 0 0 0,-2-16-433 0 0,0 66 13 0 0,-1 1 1 0 0,1 0-1 0 0,0 0 0 0 0,0-1 1 0 0,-1 1-1 0 0,1 0 0 0 0,0 0 1 0 0,-1 0-1 0 0,0-1 0 0 0,1 1 1 0 0,-1 0-1 0 0,1 0 0 0 0,-1 0 1 0 0,0 0-1 0 0,0 0 0 0 0,0 0 1 0 0,0 0-1 0 0,0 1 0 0 0,0-1 1 0 0,0 0-1 0 0,0 0 0 0 0,0 1 1 0 0,0-1-1 0 0,0 0 0 0 0,0 1 1 0 0,0-1-1 0 0,0 1 0 0 0,-1 0 0 0 0,1-1 1 0 0,0 1-1 0 0,0 0 0 0 0,-1 0 1 0 0,1 0-1 0 0,0 0 0 0 0,0 0 1 0 0,-1 0-1 0 0,1 0 0 0 0,0 0 1 0 0,0 0-1 0 0,-1 1 0 0 0,1-1 1 0 0,0 0-1 0 0,0 1 0 0 0,0-1 1 0 0,-1 1-1 0 0,1-1 0 0 0,0 1 1 0 0,0 0-1 0 0,0 0 0 0 0,0-1 1 0 0,0 1-1 0 0,0 0 0 0 0,0 0 1 0 0,1 0-1 0 0,-1 0 0 0 0,0 0 1 0 0,0 0-1 0 0,1 0 0 0 0,-1 0 1 0 0,0 0-15 0 0,-9 18 30 0 0,1 0-1 0 0,0 0 0 0 0,2 1 0 0 0,0 0 1 0 0,1 0-1 0 0,1 0 0 0 0,0 1 0 0 0,2 0 1 0 0,1 0-1 0 0,0 0 0 0 0,2 0 0 0 0,0 0 1 0 0,2 0-1 0 0,1 11-28 0 0,-2 27-113 0 0,1-36 0 0 0,0-1-1 0 0,2 0 1 0 0,0 0-1 0 0,2 0 1 0 0,0-1-1 0 0,1 0 0 0 0,2 0 1 0 0,7 13 113 0 0,-12-23-103 0 0,83 126-5074 0 0,-60-121 932 0 0,-22-16 2879 0 0</inkml:trace>
  <inkml:trace contextRef="#ctx0" brushRef="#br0" timeOffset="333.118">778 526 1280 0 0,'18'-16'2480'0'0,"8"2"-2201"0"0,1 2-1 0 0,0 0 0 0 0,0 2 1 0 0,1 1-1 0 0,0 1 0 0 0,0 2 1 0 0,1 0-1 0 0,0 2 0 0 0,0 2 1 0 0,0 0-1 0 0,19 2-278 0 0,-37 3 35 0 0,-1 1-1 0 0,1 0 1 0 0,-1 0 0 0 0,0 1 0 0 0,-1 0-1 0 0,1 1 1 0 0,-1 0 0 0 0,0 0 0 0 0,0 1-1 0 0,-1 0 1 0 0,0 1 0 0 0,0 0 0 0 0,-1 0-1 0 0,0 0 1 0 0,0 1 0 0 0,-1 0-1 0 0,0 1 1 0 0,-1-1 0 0 0,0 1 0 0 0,1 3-35 0 0,26 126-413 0 0,-32-137-494 0 0,0-2-404 0 0,0 2-32 0 0,0 7 40 0 0</inkml:trace>
  <inkml:trace contextRef="#ctx0" brushRef="#br0" timeOffset="719.858">1409 245 3052 0 0,'16'-14'8122'0'0,"-44"-37"-5544"0"0,-1 40-3866 0 0,27 14 1000 0 0,1 0-1 0 0,0 1 0 0 0,0-1 0 0 0,0 0 0 0 0,0 0 0 0 0,0 1 0 0 0,0-1 1 0 0,1 0-1 0 0,0 1 0 0 0,0-1 0 0 0,0 1 0 0 0,0-1 0 0 0,0 0 0 0 0,1 1 1 0 0,-1-1-1 0 0,1 0 0 0 0,0 1 0 0 0,0-1 0 0 0,0 0 0 0 0,0 0 0 0 0,1 0 1 0 0,-1 0-1 0 0,1 0 0 0 0,1 2 289 0 0,29 45-2519 0 0,-12-25 1262 0 0</inkml:trace>
  <inkml:trace contextRef="#ctx0" brushRef="#br0" timeOffset="1407.58">1779 539 1316 0 0,'1'-1'78'0'0,"-1"-1"1"0"0,1 1-1 0 0,-1-1 0 0 0,1 0 1 0 0,-1 1-1 0 0,0-1 0 0 0,0 1 0 0 0,0-1 1 0 0,0 1-1 0 0,0-1 0 0 0,0 0 0 0 0,0 1 1 0 0,-1-1-1 0 0,1 1 0 0 0,-1-1 1 0 0,1 1-1 0 0,-1-1 0 0 0,1 1 0 0 0,-1-1 1 0 0,0 1-1 0 0,0 0 0 0 0,1-1 0 0 0,-1 1 1 0 0,0 0-1 0 0,0-1 0 0 0,-1 1 1 0 0,1 0-1 0 0,0 0 0 0 0,0 0 0 0 0,0 0 1 0 0,-1 0-1 0 0,1 1 0 0 0,-1-1 1 0 0,1 0-1 0 0,0 0 0 0 0,-1 1 0 0 0,1-1 1 0 0,-1 1-1 0 0,1 0 0 0 0,-1-1 0 0 0,0 1 1 0 0,1 0-1 0 0,-1 0 0 0 0,1 0 1 0 0,-1 0-1 0 0,0 0 0 0 0,1 0 0 0 0,-1 0 1 0 0,1 1-1 0 0,-1-1 0 0 0,1 0 0 0 0,-1 1 1 0 0,1-1-1 0 0,-1 1 0 0 0,1 0 1 0 0,-1 0-1 0 0,0 0-78 0 0,-12 0 40 0 0,-1 1 0 0 0,1 1 0 0 0,0 0 0 0 0,0 1 0 0 0,0 0 0 0 0,1 1 0 0 0,0 1 0 0 0,0 0 0 0 0,0 0 0 0 0,0 2 1 0 0,1-1-1 0 0,0 2 0 0 0,1 0 0 0 0,0 0 0 0 0,0 1 0 0 0,1 0 0 0 0,1 0 0 0 0,-1 2 0 0 0,2-1 0 0 0,-1 1 0 0 0,2 0 0 0 0,0 0 0 0 0,0 1 0 0 0,0 3-40 0 0,6-13 12 0 0,1-1 0 0 0,0 1-1 0 0,0 0 1 0 0,0 0 0 0 0,0 0-1 0 0,0 0 1 0 0,0 0 0 0 0,1 0-1 0 0,-1-1 1 0 0,1 1 0 0 0,0 0-1 0 0,0 0 1 0 0,0-1 0 0 0,0 1-1 0 0,1-1 1 0 0,-1 1 0 0 0,1-1-1 0 0,-1 1 1 0 0,1-1 0 0 0,0 0-1 0 0,0 0 1 0 0,0 0 0 0 0,0 0-1 0 0,0 0 1 0 0,1 0 0 0 0,-1-1-1 0 0,0 1 1 0 0,1-1 0 0 0,0 1-1 0 0,-1-1 1 0 0,1 0 0 0 0,0 0-1 0 0,-1 0 1 0 0,1 0 0 0 0,0-1 0 0 0,1 1-12 0 0,114 4-109 0 0,-102-8 113 0 0,0-1 1 0 0,-1-1 0 0 0,1 0 0 0 0,-1-1-1 0 0,0-1 1 0 0,-1 0 0 0 0,0-1 0 0 0,0 0-1 0 0,0-1 1 0 0,-1-1 0 0 0,0 0 0 0 0,-1 0-1 0 0,-1-2 1 0 0,1 1 0 0 0,-2-2 0 0 0,1 1-1 0 0,6-12-4 0 0,-3-48 654 0 0,-14 72-651 0 0,1 1 0 0 0,-1 0 0 0 0,0 0 0 0 0,0 0-1 0 0,0 0 1 0 0,1-1 0 0 0,-1 1 0 0 0,0 0 0 0 0,1 0 0 0 0,-1-1 0 0 0,0 1 0 0 0,1 0 0 0 0,-1 0 0 0 0,1-1 0 0 0,0 1 0 0 0,-1-1 0 0 0,1 1 0 0 0,-1 0 0 0 0,1-1 0 0 0,0 1 0 0 0,-1-1 0 0 0,1 1 0 0 0,0-1 0 0 0,0 0 0 0 0,-1 1 0 0 0,1-1 0 0 0,0 0 0 0 0,0 0-1 0 0,0 1 1 0 0,0-1 0 0 0,-1 0 0 0 0,1 0 0 0 0,0 0 0 0 0,0 0 0 0 0,0 0 0 0 0,0 0 0 0 0,-1 0 0 0 0,1 0 0 0 0,0 0 0 0 0,0-1 0 0 0,0 1 0 0 0,0 0 0 0 0,-1 0 0 0 0,1-1 0 0 0,0 1 0 0 0,0-1 0 0 0,-1 1 0 0 0,1-1 0 0 0,0 1 0 0 0,-1-1 0 0 0,1 1-1 0 0,0-1 1 0 0,-1 1 0 0 0,1-1 0 0 0,-1 0 0 0 0,1 1 0 0 0,-1-1 0 0 0,1 0 0 0 0,-1 0 0 0 0,0 1 0 0 0,1-1 0 0 0,-1 0 0 0 0,0 0 0 0 0,1 1 0 0 0,-1-1 0 0 0,0 0 0 0 0,0 0-3 0 0,25 67 49 0 0,-13 61-58 0 0,-1-128 462 0 0,177-274 219 0 0,-109 199-420 0 0,-63 80-209 0 0,174 248-1940 0 0,-98-186-3271 0 0,-74-64 3786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8:0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269 427 1048 0 0,'3'0'583'0'0,"84"-56"2108"0"0,-76 46-1554 0 0,10-8 958 0 0,-20 35-1208 0 0,-102 212-785 0 0,-127 266 143 0 0,171-399 225 0 0,51-126-302 0 0,59-212-492 0 0,-50 187-7 0 0,34 74 207 0 0,-21-6 115 0 0,1-1 1 0 0,1-1 0 0 0,0-1-1 0 0,0-1 1 0 0,1 0 0 0 0,0-1-1 0 0,1-1 1 0 0,0-1-1 0 0,0-1 1 0 0,0 0 0 0 0,0-2-1 0 0,1 0 1 0 0,-1-1 0 0 0,1-2-1 0 0,0 0 1 0 0,13-2 8 0 0,145-27 94 0 0,-141 21-93 0 0,-1-1 1 0 0,-1-2-1 0 0,0-1 1 0 0,0-3-1 0 0,-1 0 1 0 0,30-19-2 0 0,-52 26-57 0 0,-1-1 1 0 0,0 0-1 0 0,0 0 0 0 0,0-1 1 0 0,-1 0-1 0 0,-1-1 1 0 0,0-1-1 0 0,0 0 0 0 0,-1 0 1 0 0,-1 0-1 0 0,0-1 0 0 0,-1-1 1 0 0,0 1-1 0 0,-1-1 1 0 0,0 0-1 0 0,-1-1 0 0 0,-1 1 1 0 0,2-12 56 0 0,-3 6-74 0 0,-1 1 0 0 0,0 0 0 0 0,-1-1 0 0 0,-1 1 0 0 0,-1-1 0 0 0,-1 1 0 0 0,-1 0 0 0 0,0 0 0 0 0,-2 0 1 0 0,0 0-1 0 0,-1 0 0 0 0,-1 1 0 0 0,0 0 0 0 0,-9-14 74 0 0,4 13 14 0 0,-1 0 0 0 0,-1 2 0 0 0,0-1 0 0 0,-1 2 0 0 0,-1 0 1 0 0,0 1-1 0 0,-1 0 0 0 0,-1 1 0 0 0,0 1 0 0 0,-1 1 0 0 0,0 1 0 0 0,-1 1 0 0 0,-1 0 1 0 0,1 1-1 0 0,-1 1 0 0 0,-1 2 0 0 0,1 0 0 0 0,-1 1 0 0 0,0 1 0 0 0,0 1 0 0 0,-1 1 0 0 0,1 0 1 0 0,0 2-1 0 0,-12 2-14 0 0,26-2 4 0 0,1 0 1 0 0,-1 0 0 0 0,0 1-1 0 0,0 0 1 0 0,1 0 0 0 0,-1 1-1 0 0,1 0 1 0 0,0 1 0 0 0,-1-1-1 0 0,1 1 1 0 0,0 1 0 0 0,1-1-1 0 0,-1 1 1 0 0,0 0 0 0 0,1 1-1 0 0,0 0 1 0 0,0 0 0 0 0,1 0-1 0 0,-1 0 1 0 0,1 1 0 0 0,0 0-1 0 0,0 0 1 0 0,1 0 0 0 0,0 1-1 0 0,0 0 1 0 0,1 0 0 0 0,-1 0-1 0 0,2 0 1 0 0,-1 0 0 0 0,1 0-1 0 0,0 1 1 0 0,0-1 0 0 0,1 1-1 0 0,0 0 1 0 0,0-1 0 0 0,1 1-1 0 0,0 0 1 0 0,1-1 0 0 0,-1 1-1 0 0,3 7-4 0 0,4 5-39 0 0,2-1 0 0 0,1 0-1 0 0,0 0 1 0 0,1-1 0 0 0,1 0-1 0 0,0-1 1 0 0,2-1 0 0 0,0 0-1 0 0,1 0 1 0 0,0-2 0 0 0,1 0 0 0 0,1-1-1 0 0,0 0 1 0 0,1-1 0 0 0,0-1-1 0 0,13 5 40 0 0,208 75-3456 0 0,-172-73 2106 0 0</inkml:trace>
  <inkml:trace contextRef="#ctx0" brushRef="#br0" timeOffset="318.08">1578 652 880 0 0,'-43'237'4646'0'0,"43"-234"-4642"0"0,0 0 1 0 0,0 0-1 0 0,0 0 1 0 0,0 0-1 0 0,1 0 1 0 0,0 0-1 0 0,-1 0 1 0 0,1 0-1 0 0,0 0 1 0 0,0-1-1 0 0,1 1 1 0 0,-1 0-1 0 0,0-1 1 0 0,1 1-1 0 0,0-1 1 0 0,-1 1-1 0 0,1-1 1 0 0,0 0-1 0 0,0 0 1 0 0,1 1 0 0 0,-1-2-1 0 0,0 1 1 0 0,1 0-1 0 0,-1 0 1 0 0,1-1-1 0 0,-1 1 1 0 0,1-1-1 0 0,0 0 1 0 0,0 0-1 0 0,-1 0 1 0 0,1 0-1 0 0,0 0 1 0 0,0-1-1 0 0,0 1 1 0 0,0-1-1 0 0,0 0 1 0 0,0 0-1 0 0,0 0 1 0 0,0 0-1 0 0,0-1 1 0 0,0 1-1 0 0,0-1-4 0 0,41-32-2031 0 0,-26 10 655 0 0</inkml:trace>
  <inkml:trace contextRef="#ctx0" brushRef="#br0" timeOffset="779.214">1391 352 1484 0 0,'-6'-11'6751'0'0,"-2"-2"-2942"0"0,12-3-3454 0 0,23 30-7379 0 0,3 36 4107 0 0,-6-25 1507 0 0</inkml:trace>
  <inkml:trace contextRef="#ctx0" brushRef="#br0" timeOffset="1335.873">1930 1143 1772 0 0,'3'-44'2870'0'0,"72"-185"-855"0"0,34-73-1442 0 0,-109 302-577 0 0,-1 1 1 0 0,1 0-1 0 0,-1 0 1 0 0,0 0-1 0 0,1 0 0 0 0,-1-1 1 0 0,0 1-1 0 0,1 0 1 0 0,-1-1-1 0 0,0 1 0 0 0,0 0 1 0 0,0-1-1 0 0,0 1 1 0 0,0-1-1 0 0,1 1 0 0 0,-1-1 1 0 0,0 0-1 0 0,0 1 1 0 0,0-1-1 0 0,0 0 0 0 0,0 0 1 0 0,0 1-1 0 0,0-1 1 0 0,0 0-1 0 0,0 0 0 0 0,0 0 1 0 0,-1 0-1 0 0,1-1 1 0 0,0 1-1 0 0,0 0 0 0 0,0 0 1 0 0,0-1-1 0 0,1 1 1 0 0,-1 0-1 0 0,0-1 0 0 0,0 1 1 0 0,0-1-1 0 0,0 1 1 0 0,0-1-1 0 0,0 1 0 0 0,0-1 1 0 0,1 0-1 0 0,-1 0 1 0 0,0 1-1 0 0,1-1 0 0 0,-1 0 1 0 0,0 0-1 0 0,1 0 1 0 0,-1 1-1 0 0,1-1 0 0 0,-1 0 1 0 0,1 0-1 0 0,0 0 1 0 0,-1 0-1 0 0,1-1 4 0 0,1 9 5 0 0,0-1 1 0 0,1 1-1 0 0,0 0 1 0 0,0-1-1 0 0,1 0 1 0 0,-1 0-1 0 0,1 0 1 0 0,1 0-1 0 0,-1 0 1 0 0,1 0-1 0 0,0-1 1 0 0,0 0-1 0 0,1 1 1 0 0,0-2-1 0 0,2 3-5 0 0,-7-6-4 0 0,64 57 49 0 0,-55-53 6 0 0,-1 1 1 0 0,0 0 0 0 0,0 0-1 0 0,-1 1 1 0 0,0-1 0 0 0,0 2-1 0 0,0-1 1 0 0,-1 1 0 0 0,0 0-1 0 0,-1 0 1 0 0,0 1 0 0 0,0-1 0 0 0,0 1-1 0 0,-1 0 1 0 0,-1 1 0 0 0,0-1-1 0 0,0 1 1 0 0,-1-1 0 0 0,2 11-52 0 0,-7-12 1 0 0,1 0 0 0 0,-2 0 0 0 0,1-1 0 0 0,-1 1 0 0 0,0-1 0 0 0,0 0 0 0 0,-1 0 0 0 0,0 0 0 0 0,-1-1 0 0 0,1 1 1 0 0,-1-1-1 0 0,0 0 0 0 0,-1-1 0 0 0,1 0 0 0 0,-1 0 0 0 0,0 0 0 0 0,0-1 0 0 0,-5 2-1 0 0,-97 25-2663 0 0,64-55 489 0 0,32 3 963 0 0</inkml:trace>
  <inkml:trace contextRef="#ctx0" brushRef="#br0" timeOffset="1702.656">2687 253 1428 0 0,'-3'18'4222'0'0,"-2"43"-3361"0"0,3-37-395 0 0,-8 216 1000 0 0,11-218-1423 0 0,2 0-1 0 0,0-1 1 0 0,2 1-1 0 0,0-1 1 0 0,1 0-1 0 0,1 0 1 0 0,2-1-1 0 0,-1 0 1 0 0,2 0-1 0 0,1-1 1 0 0,1 0-1 0 0,0-1 1 0 0,1-1-1 0 0,1 0 1 0 0,13 13-43 0 0,41-5-2138 0 0,-65-24 1406 0 0,12-29-2841 0 0,-19 19 2271 0 0</inkml:trace>
  <inkml:trace contextRef="#ctx0" brushRef="#br0" timeOffset="1972.218">2234 675 1648 0 0,'-20'-3'2382'0'0,"4"1"856"0"0,36-1-1683 0 0,115-8-521 0 0,258-25-2722 0 0,-252 23-3894 0 0,-124 11 4075 0 0</inkml:trace>
  <inkml:trace contextRef="#ctx0" brushRef="#br0" timeOffset="2337.873">3005 596 888 0 0,'71'54'3520'0'0,"-54"-36"-3243"0"0,0 1 0 0 0,-1 0 0 0 0,-1 1 1 0 0,0 1-1 0 0,-2 0 0 0 0,-1 1 0 0 0,0 1 0 0 0,-2-1 0 0 0,-1 2 0 0 0,7 23-277 0 0,-16-43 89 0 0,0 0 0 0 0,0 1 0 0 0,0-1 0 0 0,0 0 1 0 0,-1 0-1 0 0,0 0 0 0 0,0 0 0 0 0,0 0 0 0 0,0 0 0 0 0,-1 0 1 0 0,1 0-1 0 0,-1-1 0 0 0,0 1 0 0 0,0 0 0 0 0,-1-1 0 0 0,1 0 1 0 0,-1 1-1 0 0,0-1 0 0 0,1 0 0 0 0,-1 0 0 0 0,-1-1 1 0 0,1 1-1 0 0,0-1 0 0 0,-1 1 0 0 0,1-1 0 0 0,-1 0 0 0 0,1 0 1 0 0,-1-1-1 0 0,0 1 0 0 0,0-1 0 0 0,0 1 0 0 0,0-2 0 0 0,0 1 1 0 0,0 0-1 0 0,0-1 0 0 0,-1 1-89 0 0,3-1 236 0 0,-3-5-15 0 0,1 2-226 0 0,1 0 1 0 0,0 0 0 0 0,0-1-1 0 0,1 1 1 0 0,-1-1-1 0 0,1 1 1 0 0,-1-1 0 0 0,1 0-1 0 0,0 0 1 0 0,1 0 0 0 0,-1 0-1 0 0,1 0 1 0 0,-1-1-1 0 0,1 1 1 0 0,1 0 0 0 0,-1-1-1 0 0,0 1 1 0 0,1-1 0 0 0,0 1-1 0 0,0 0 1 0 0,1-1-1 0 0,-1 1 1 0 0,1-1 0 0 0,0 1-1 0 0,0 0 1 0 0,0-1 0 0 0,2-1 4 0 0,8-17-254 0 0,2 0 0 0 0,1 2 0 0 0,1-1 0 0 0,0 2 0 0 0,2 0 0 0 0,0 1 0 0 0,1 1 0 0 0,1 0-1 0 0,1 2 1 0 0,0 0 0 0 0,1 1 0 0 0,1 1 0 0 0,0 1 0 0 0,1 1 0 0 0,1 1 0 0 0,-1 1 0 0 0,4 1 254 0 0,39-25-1211 0 0,-36 17 573 0 0,-20 12 366 0 0</inkml:trace>
  <inkml:trace contextRef="#ctx0" brushRef="#br0" timeOffset="2593.521">3576 519 4000 0 0,'-9'82'2075'0'0,"12"-66"-1984"0"0,0 0-1 0 0,1-1 0 0 0,1 1 1 0 0,0-1-1 0 0,1 0 1 0 0,0 0-1 0 0,1-1 0 0 0,1 0 1 0 0,1-1-1 0 0,0 1 1 0 0,0-1-1 0 0,5 3-90 0 0,51 42 184 0 0,-35-47-4234 0 0,-30-11 2720 0 0</inkml:trace>
  <inkml:trace contextRef="#ctx0" brushRef="#br0" timeOffset="2847.877">3563 92 2392 0 0,'3'-14'2465'0'0,"9"-27"4799"0"0,-4 15-6711 0 0,-1 22-2893 0 0,-1-2-5137 0 0,-6 7 5944 0 0</inkml:trace>
  <inkml:trace contextRef="#ctx0" brushRef="#br0" timeOffset="3609.756">4029 313 964 0 0,'43'-43'7587'0'0,"-36"111"-5712"0"0,10 139-1539 0 0,38 91-119 0 0,-40-215 14 0 0,33-176-344 0 0,-38 80 33 0 0,0-1-1 0 0,0 1 1 0 0,2 1-1 0 0,-1 0 1 0 0,2 1-1 0 0,0 0 1 0 0,0 1 0 0 0,0 0-1 0 0,1 1 1 0 0,1 1-1 0 0,0 0 1 0 0,0 1-1 0 0,0 1 1 0 0,1 0 0 0 0,0 1-1 0 0,0 0 1 0 0,0 2-1 0 0,1 0 1 0 0,-1 1-1 0 0,1 0 1 0 0,0 1 0 0 0,9 2 80 0 0,-23-1-3 0 0,0 0 0 0 0,0 0 0 0 0,0 1 0 0 0,0-1 0 0 0,0 1 0 0 0,-1 0 0 0 0,1 0 0 0 0,0 0 1 0 0,0 0-1 0 0,0 0 0 0 0,-1 1 0 0 0,1-1 0 0 0,-1 1 0 0 0,1 0 0 0 0,-1 0 0 0 0,0 0 0 0 0,0 0 1 0 0,1 0-1 0 0,-1 0 0 0 0,-1 0 0 0 0,1 1 0 0 0,0-1 0 0 0,-1 1 0 0 0,1-1 0 0 0,-1 1 0 0 0,0 0 1 0 0,1 0-1 0 0,-1 0 0 0 0,-1-1 0 0 0,1 1 0 0 0,0 0 0 0 0,-1 0 0 0 0,1 3 3 0 0,-8 3 48 0 0,1 0 1 0 0,-1 0-1 0 0,-1-1 0 0 0,0 0 0 0 0,0 0 1 0 0,0 0-1 0 0,-1-1 0 0 0,0 0 1 0 0,0-1-1 0 0,-1 0 0 0 0,0-1 0 0 0,0 0 1 0 0,0 0-1 0 0,-1-1 0 0 0,0-1 0 0 0,1 1 1 0 0,-1-2-1 0 0,-3 1-48 0 0,-71 11-422 0 0,83-14-75 0 0,-7-28-2012 0 0,82-24-1582 0 0,-37 31 2701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3:17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10 176 1768 0 0,'37'-51'4914'0'0,"-44"110"-4038"0"0,-2 163-68 0 0,9-128-3437 0 0,0-56 50 0 0,0-35 1333 0 0</inkml:trace>
  <inkml:trace contextRef="#ctx0" brushRef="#br0" timeOffset="621.918">1 106 1088 0 0,'0'-3'93'0'0,"1"0"1"0"0,0 0-1 0 0,0 0 0 0 0,0 0 0 0 0,0 1 1 0 0,0-1-1 0 0,0 0 0 0 0,1 1 0 0 0,-1-1 1 0 0,1 1-1 0 0,0 0 0 0 0,0-1 0 0 0,0 1 1 0 0,0 0-1 0 0,0 0 0 0 0,0 0 0 0 0,1 0 1 0 0,-1 1-1 0 0,0-1 0 0 0,1 1 0 0 0,0-1 1 0 0,-1 1-1 0 0,1 0 0 0 0,0 0 0 0 0,0 0 1 0 0,-1 0-1 0 0,3 0-93 0 0,2-3 212 0 0,139-40 407 0 0,-140 48-581 0 0,-1-1-32 0 0,-1 0 0 0 0,-1 1 0 0 0,1 0 0 0 0,0-1 1 0 0,-1 1-1 0 0,0 1 0 0 0,0-1 0 0 0,0 0 0 0 0,0 1 0 0 0,-1-1 0 0 0,0 1 0 0 0,0 0 0 0 0,0 0 0 0 0,0 0 0 0 0,-1 0 1 0 0,0 0-1 0 0,0 0 0 0 0,0 0 0 0 0,-1 1 0 0 0,0-1 0 0 0,0 0 0 0 0,0 4-6 0 0,-1 6 4 0 0,0 0 0 0 0,-2 0 0 0 0,1 0 0 0 0,-2-1 0 0 0,0 1 0 0 0,0-1 0 0 0,-2 0 0 0 0,0 0 0 0 0,0-1 0 0 0,-1 0 0 0 0,-1 0 0 0 0,0 0 0 0 0,-1-1 0 0 0,0 0 0 0 0,-1 0-4 0 0,11-10-2 0 0,0-1 1 0 0,0 1-1 0 0,0 0 1 0 0,0 0-1 0 0,1-1 0 0 0,-1 1 1 0 0,0 0-1 0 0,1-1 1 0 0,-1 1-1 0 0,1-1 0 0 0,-1 0 1 0 0,1 0-1 0 0,0 1 1 0 0,0-1-1 0 0,0 0 0 0 0,-1 0 1 0 0,1-1-1 0 0,0 1 1 0 0,0 0-1 0 0,0-1 0 0 0,0 1 1 0 0,0-1-1 0 0,1 1 1 0 0,-1-1-1 0 0,0 0 0 0 0,0 0 1 0 0,0 0-1 0 0,0 0 1 0 0,0-1-1 0 0,0 1 0 0 0,0 0 1 0 0,0-1-1 0 0,0 1 0 0 0,0-1 1 0 0,0 0-1 0 0,0 0 1 0 0,0 0-1 0 0,0 0 0 0 0,0 0 1 0 0,0-1 1 0 0,18 1 51 0 0,-12 1-49 0 0,6-1-14 0 0,0 1 0 0 0,0 0 1 0 0,-1 1-1 0 0,1 0 0 0 0,0 1 0 0 0,-1 1 1 0 0,1 0-1 0 0,-1 1 0 0 0,0 0 0 0 0,8 5 12 0 0,-19-8 18 0 0,0 0-1 0 0,0 0 1 0 0,0 0-1 0 0,0 1 0 0 0,-1-1 1 0 0,1 1-1 0 0,0 0 0 0 0,-1-1 1 0 0,1 1-1 0 0,-1 0 1 0 0,1 0-1 0 0,-1 0 0 0 0,0 0 1 0 0,0 0-1 0 0,0 0 0 0 0,0 0 1 0 0,0 1-1 0 0,0-1 1 0 0,-1 0-1 0 0,1 1 0 0 0,-1-1 1 0 0,1 0-1 0 0,-1 1 0 0 0,0-1 1 0 0,0 0-1 0 0,0 1 1 0 0,0-1-1 0 0,-1 0 0 0 0,1 1 1 0 0,-1-1-1 0 0,1 0 0 0 0,-1 0 1 0 0,0 1-1 0 0,0-1 1 0 0,0 0-1 0 0,0 0 0 0 0,0 0 1 0 0,0 0-1 0 0,-1 0 0 0 0,1 0 1 0 0,-1 0-1 0 0,1-1 1 0 0,-1 1-1 0 0,0 0 0 0 0,1-1 1 0 0,-1 1-1 0 0,0-1 0 0 0,0 0 1 0 0,-2 1-18 0 0,-15 11 98 0 0,0-2 1 0 0,-1-1-1 0 0,-1 0 0 0 0,0-2 1 0 0,0 0-1 0 0,0-1 1 0 0,-1-1-1 0 0,0-2 0 0 0,0 0 1 0 0,-1-1-1 0 0,1-1 1 0 0,-1-1-1 0 0,1-1 0 0 0,-6-1-98 0 0,26 1-81 0 0,0 1 1 0 0,0-1-1 0 0,-1 0 0 0 0,1 0 0 0 0,0 1 1 0 0,0-1-1 0 0,0-1 0 0 0,0 1 0 0 0,-1 0 0 0 0,1-1 1 0 0,0 1-1 0 0,0-1 0 0 0,0 1 0 0 0,0-1 0 0 0,0 0 1 0 0,0 0-1 0 0,0 0 0 0 0,0 0 0 0 0,0 0 0 0 0,1-1 1 0 0,-1 1-1 0 0,0 0 0 0 0,1-1 0 0 0,-1 1 0 0 0,1-1 1 0 0,0 0-1 0 0,-1 1 0 0 0,1-1 0 0 0,0 0 0 0 0,0 0 1 0 0,0 0-1 0 0,0 0 0 0 0,0 0 0 0 0,0 0 0 0 0,1 0 1 0 0,-1 0-1 0 0,1 0 0 0 0,0 0 0 0 0,-1-1 0 0 0,1 1 1 0 0,0 0-1 0 0,0 0 0 0 0,0 0 0 0 0,0 0 0 0 0,1-1 1 0 0,-1 1-1 0 0,1 0 0 0 0,-1 0 0 0 0,1-1 81 0 0,14-23-1230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8:1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684 63 1316 0 0,'0'0'606'0'0,"0"0"2"0"0,0-4-60 0 0,0-10-143 0 0,0 10 16 0 0,0 4-18 0 0,0 0-87 0 0,4-7-74 0 0,-5 8-233 0 0,0 0 0 0 0,1 0-1 0 0,-1-1 1 0 0,0 1 0 0 0,0-1-1 0 0,0 1 1 0 0,0-1 0 0 0,0 1-1 0 0,0-1 1 0 0,0 1 0 0 0,0-1 0 0 0,0 0-1 0 0,0 0 1 0 0,-1 1 0 0 0,1-1-1 0 0,0 0 1 0 0,0 0 0 0 0,0 0 0 0 0,0 0-1 0 0,0-1 1 0 0,0 1 0 0 0,0 0-1 0 0,0 0 1 0 0,0-1 0 0 0,0 1 0 0 0,0 0-1 0 0,0-1 1 0 0,0 1 0 0 0,0-1-1 0 0,0 1 1 0 0,0-1 0 0 0,0 0-1 0 0,0 1 1 0 0,0-1 0 0 0,1 0 0 0 0,-1 0-1 0 0,0 1 1 0 0,0-1 0 0 0,1 0-1 0 0,-1 0 1 0 0,1 0 0 0 0,-1 0 0 0 0,1 0-1 0 0,-1 0 1 0 0,1 0 0 0 0,-1 0-1 0 0,1 0 1 0 0,0 0 0 0 0,0 0-1 0 0,0 0 1 0 0,-1 0 0 0 0,1-1 0 0 0,0 1-1 0 0,0 0 1 0 0,0 0 0 0 0,1 0-1 0 0,-1 0 1 0 0,0 0 0 0 0,0 0 0 0 0,1 0-1 0 0,-1 0 1 0 0,0 0 0 0 0,1 0-1 0 0,-1 0 1 0 0,1 0 0 0 0,-1 0 0 0 0,1 0-1 0 0,0-1-8 0 0,-20 3 95 0 0,-15 4 6 0 0,0 1 0 0 0,1 3 1 0 0,-1 0-1 0 0,2 2 0 0 0,-1 2 0 0 0,2 0 1 0 0,0 3-1 0 0,1 0 0 0 0,0 2 0 0 0,1 1 0 0 0,1 1 1 0 0,1 2-1 0 0,-8 9-101 0 0,19-18 73 0 0,0 1-1 0 0,0 0 1 0 0,2 1-1 0 0,0 1 1 0 0,0 0 0 0 0,2 1-1 0 0,0 1 1 0 0,1 0-1 0 0,1 0 1 0 0,0 1 0 0 0,2 0-1 0 0,0 1 1 0 0,1-1-1 0 0,1 2 1 0 0,1-1 0 0 0,0 1-1 0 0,2-1 1 0 0,0 8-73 0 0,29 57 169 0 0,-16-69-154 0 0,6 1-190 0 0,1 0 0 0 0,0-1-1 0 0,1-1 1 0 0,1-1 0 0 0,0 0-1 0 0,0-2 1 0 0,2 0 0 0 0,0-1-1 0 0,0-1 1 0 0,0-1 0 0 0,2-1-1 0 0,-1-1 1 0 0,1-1 0 0 0,-1 0-1 0 0,2-2 1 0 0,-1-1-1 0 0,0-1 1 0 0,1-1 0 0 0,13-1 175 0 0,53 4-1452 0 0,-34-3-48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8:1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0 414 880 0 0,'32'-3'5627'0'0,"-17"5"-983"0"0,-13 27-3688 0 0,-2-19-1256 0 0,17 237 403 0 0,26 21-105 0 0,-45-169-981 0 0,-23-121-4127 0 0,8-12 2178 0 0,12 17 1569 0 0</inkml:trace>
  <inkml:trace contextRef="#ctx0" brushRef="#br0" timeOffset="351.332">163 362 1816 0 0,'5'-10'336'0'0,"1"-1"0"0"0,0 1-1 0 0,0 1 1 0 0,1-1 0 0 0,1 1 0 0 0,0 0-1 0 0,0 0 1 0 0,0 1 0 0 0,1 0 0 0 0,0 1-1 0 0,1 0 1 0 0,0 1 0 0 0,0-1 0 0 0,0 2 0 0 0,1 0-1 0 0,0 0 1 0 0,7-2-336 0 0,6-1 259 0 0,1 1 0 0 0,0 1-1 0 0,0 1 1 0 0,1 1 0 0 0,-1 1 0 0 0,1 2 0 0 0,-1 0-1 0 0,16 3-258 0 0,-26-2 14 0 0,31 26-1150 0 0,-56 3-4614 0 0,2-24 4332 0 0</inkml:trace>
  <inkml:trace contextRef="#ctx0" brushRef="#br0" timeOffset="684.883">44 684 1008 0 0,'-3'6'959'0'0,"0"10"3301"0"0,23-12-3147 0 0,222-2 900 0 0,-30-2-1566 0 0,-205-15-1157 0 0,-2-5-4754 0 0,-1 14 4050 0 0</inkml:trace>
  <inkml:trace contextRef="#ctx0" brushRef="#br0" timeOffset="1067.306">1139 0 1884 0 0,'67'34'3023'0'0,"-48"-15"-2791"0"0,0 2-1 0 0,-2 0 1 0 0,0 1-1 0 0,-2 1 1 0 0,0 0 0 0 0,-2 1-1 0 0,-1 1 1 0 0,0 0-1 0 0,-2 0 1 0 0,-1 1-1 0 0,-1 0 1 0 0,3 21-232 0 0,4 12 425 0 0,-3 0-1 0 0,-3 0 1 0 0,-2 1 0 0 0,-3 1 0 0 0,-3 42-425 0 0,-23 66 780 0 0,16-140-656 0 0,-1 0-1 0 0,-2-1 0 0 0,-1 0 1 0 0,-1 0-1 0 0,-1-1 0 0 0,-1 0 0 0 0,-2-1 1 0 0,-1-1-1 0 0,-1 0 0 0 0,0-1 1 0 0,-2-1-1 0 0,-1-1 0 0 0,-1-1 1 0 0,-4 3-124 0 0,9-11-387 0 0,0-1 0 0 0,-1 0 0 0 0,0-1 0 0 0,-1-1 0 0 0,-1-1 0 0 0,1-1 1 0 0,-1 0-1 0 0,0-1 0 0 0,-1-1 0 0 0,0-1 0 0 0,0-1 0 0 0,0 0 0 0 0,-4-1 387 0 0,18-3-213 0 0,0-1 0 0 0,0 1-1 0 0,0-1 1 0 0,0 0 0 0 0,0 0-1 0 0,0 0 1 0 0,1-1 0 0 0,-1 0-1 0 0,0 0 1 0 0,1-1-1 0 0,0 0 1 0 0,0 0 0 0 0,-1 0-1 0 0,2 0 1 0 0,-1-1 0 0 0,0 0-1 0 0,1 0 1 0 0,-1 0 0 0 0,1 0-1 0 0,0-1 1 0 0,0 0 213 0 0,-22-30-1471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8:16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41 1004 0 0,'19'-7'5894'0'0,"-11"25"-3500"0"0,-8 48-2290 0 0,-2-44 372 0 0,16 296 525 0 0,18-143-325 0 0,-25-118-786 0 0,-7-56-156 0 0,-17-14-2752 0 0,7-24-2013 0 0,9 25 3663 0 0</inkml:trace>
  <inkml:trace contextRef="#ctx0" brushRef="#br0" timeOffset="531.243">21 9 1664 0 0,'-20'-8'3411'0'0,"30"8"-1914"0"0,41 8-1157 0 0,-40-7-106 0 0,77 7 239 0 0,-63-7-385 0 0,0 0 1 0 0,0 1-1 0 0,-1 2 0 0 0,1 0 0 0 0,-1 2 0 0 0,0 1 1 0 0,0 0-1 0 0,-1 2 0 0 0,0 1 0 0 0,-1 0 0 0 0,2 3-88 0 0,-12-5 18 0 0,0 0-1 0 0,-1 1 0 0 0,0 0 0 0 0,-1 1 0 0 0,1 0 0 0 0,-2 1 0 0 0,0 0 0 0 0,0 1 0 0 0,-1-1 0 0 0,0 2 0 0 0,-1-1 0 0 0,0 1 0 0 0,-1 0 0 0 0,-1 1 0 0 0,0-1 0 0 0,-1 1 0 0 0,0 0 0 0 0,-1 0 0 0 0,1 13-17 0 0,-2-11 97 0 0,0-1-1 0 0,-1 1 0 0 0,0-1 0 0 0,-2 1 0 0 0,0 0 1 0 0,0-1-1 0 0,-1 1 0 0 0,-1-1 0 0 0,-1 0 0 0 0,0 0 0 0 0,-1 0 1 0 0,-7 13-97 0 0,-2-7 147 0 0,0-1 1 0 0,-2 0-1 0 0,-1-1 0 0 0,0-1 1 0 0,-1-1-1 0 0,-1 0 1 0 0,-1-1-1 0 0,0-1 1 0 0,-1-1-1 0 0,-1-1 1 0 0,0-1-1 0 0,-1-1 1 0 0,-10 3-148 0 0,-27 18 205 0 0,-42 13-1135 0 0,112-66-6594 0 0,-5 15 6012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8:13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153 128 924 0 0,'25'-35'8155'0'0,"-27"83"-7170"0"0,2 208-97 0 0,41-99-466 0 0,-36-137-148 0 0,-9-30-3756 0 0,-35-63-1993 0 0,29 50 4032 0 0</inkml:trace>
  <inkml:trace contextRef="#ctx0" brushRef="#br0" timeOffset="1786.24">567 68 1348 0 0,'5'-4'380'0'0,"8"-8"-496"0"0,-8 4 4685 0 0,-6 5-4551 0 0,0 1 0 0 0,-1-1 0 0 0,1 1 1 0 0,0-1-1 0 0,-1 1 0 0 0,0 0 1 0 0,1-1-1 0 0,-1 1 0 0 0,0 0 0 0 0,0 0 1 0 0,-1 0-1 0 0,1 0 0 0 0,0 1 1 0 0,0-1-1 0 0,-1 1 0 0 0,1-1 0 0 0,-1 1 1 0 0,1 0-1 0 0,-1 0 0 0 0,0 0 1 0 0,0 0-1 0 0,1 0 0 0 0,-1 1 0 0 0,0-1 1 0 0,0 1-1 0 0,0 0 0 0 0,1 0 1 0 0,-1 0-1 0 0,0 0 0 0 0,0 0 0 0 0,0 1 1 0 0,0-1-1 0 0,1 1 0 0 0,-1 0 0 0 0,0-1 1 0 0,0 2-1 0 0,1-1-18 0 0,-22 0 46 0 0,-62 15-33 0 0,-6 33 151 0 0,-84 105 1046 0 0,163-141-1081 0 0,0 2-1 0 0,1-1 1 0 0,1 2 0 0 0,1 0-1 0 0,0 0 1 0 0,1 1-1 0 0,0 0 1 0 0,2 0 0 0 0,0 1-1 0 0,1 0 1 0 0,0 0 0 0 0,2 1-1 0 0,-2 10-128 0 0,6-23 37 0 0,0-1 0 0 0,1 1 0 0 0,-1 0 0 0 0,1-1 0 0 0,0 1-1 0 0,1-1 1 0 0,-1 1 0 0 0,1-1 0 0 0,0 0 0 0 0,1 1 0 0 0,-1-1 0 0 0,1 0 0 0 0,0 0-1 0 0,0-1 1 0 0,0 1 0 0 0,1-1 0 0 0,0 0 0 0 0,0 1 0 0 0,0-2 0 0 0,0 1-1 0 0,0 0 1 0 0,1-1 0 0 0,0 0 0 0 0,0 0 0 0 0,0 0 0 0 0,0-1 0 0 0,0 1-37 0 0,148 56 278 0 0,66-38 122 0 0,-80-51-336 0 0,-51 7 422 0 0,-87 23-391 0 0,-1 0-26 0 0,0 0-6 0 0,0 0-4 0 0,0 0-27 0 0,0 0-22 0 0,14-1-424 0 0,0-4-443 0 0,16-21-7959 0 0,-24 19 7465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47:2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56 194 1748 0 0,'-14'19'6444'0'0,"-25"81"-4869"0"0,38-92-1493 0 0,0-1 0 0 0,0 1 0 0 0,1 0 0 0 0,1 0 0 0 0,-1-1 0 0 0,1 1 0 0 0,0 0 0 0 0,1-1 0 0 0,0 1 0 0 0,0-1 0 0 0,1 0 0 0 0,0 1 0 0 0,0-1 0 0 0,0-1 0 0 0,1 1 0 0 0,0 0 0 0 0,0-1 0 0 0,1 0 0 0 0,0 0 0 0 0,0 0 0 0 0,1 0 0 0 0,-1-1 0 0 0,1 0 0 0 0,0 0 0 0 0,0-1 0 0 0,1 0 0 0 0,0 0 0 0 0,-1 0 0 0 0,1-1 0 0 0,0 0 0 0 0,1 0 0 0 0,-1-1 0 0 0,1 1 0 0 0,-1-2 0 0 0,1 1 0 0 0,-1-1 0 0 0,1 0 0 0 0,0-1 0 0 0,-1 0 0 0 0,4 0-82 0 0,-3 1-3 0 0,0 0 0 0 0,-1 0 0 0 0,1-1 0 0 0,0 1 0 0 0,0-2 0 0 0,0 1 0 0 0,0-1 0 0 0,0-1 0 0 0,0 1 0 0 0,0-1 0 0 0,-1 0 0 0 0,1-1 0 0 0,-1 0 0 0 0,0 0 0 0 0,0-1 0 0 0,0 0 0 0 0,0 0 0 0 0,3-3 3 0 0,-7 4-27 0 0,0 0 0 0 0,-1-1 1 0 0,1 1-1 0 0,-1-1 1 0 0,0 1-1 0 0,0-1 1 0 0,0 0-1 0 0,-1 0 1 0 0,1 0-1 0 0,-1 0 1 0 0,0 0-1 0 0,0 0 1 0 0,0 0-1 0 0,-1 0 1 0 0,0-1-1 0 0,1 1 1 0 0,-1 0-1 0 0,-1 0 1 0 0,1 0-1 0 0,-1-1 1 0 0,1 1-1 0 0,-1 0 1 0 0,0 0-1 0 0,-1 0 1 0 0,1 0-1 0 0,-1 0 1 0 0,0 0-1 0 0,1 1 1 0 0,-2-1-1 0 0,1 0 1 0 0,-2-1 26 0 0,-92-96-491 0 0,-139-3-2241 0 0,235 104 2491 0 0,-4-5-759 0 0,7 2-3807 0 0,10-4 3439 0 0</inkml:trace>
  <inkml:trace contextRef="#ctx0" brushRef="#br0" timeOffset="297.017">399 3 1880 0 0,'8'-2'1855'0'0,"9"5"4690"0"0,-7 22-5827 0 0,90 164-2128 0 0,-109-161-5392 0 0,2-21 6590 0 0,0-2-1074 0 0</inkml:trace>
  <inkml:trace contextRef="#ctx0" brushRef="#br0" timeOffset="562.04">280 134 1880 0 0,'-16'-6'8280'0'0,"35"-8"-5851"0"0,38-9-1801 0 0,195-22-1584 0 0,-47 16-7695 0 0,-181 21 7301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47:26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1908 0 0,'23'-10'4543'0'0,"-18"50"-3279"0"0,-5-20-1148 0 0,81 370 3014 0 0,-77-365-2539 0 0,-3-26-62 0 0,1-15-396 0 0,-2 2-152 0 0,1 0 0 0 0,1 0 1 0 0,0 0-1 0 0,1 0 0 0 0,1 0 1 0 0,0 1-1 0 0,0 0 0 0 0,2 0 0 0 0,-1 0 1 0 0,2 0-1 0 0,0 1 0 0 0,0 0 1 0 0,1 0-1 0 0,1 1 0 0 0,-1 0 1 0 0,2 1-1 0 0,0 0 0 0 0,0 0 0 0 0,10-6 19 0 0,29-9-340 0 0,-48 24 302 0 0,10 4-31 0 0,-3 6 111 0 0,-1 0 0 0 0,0 0-1 0 0,-1 1 1 0 0,0 0 0 0 0,-1 0 0 0 0,0 1 0 0 0,0 0 0 0 0,-1-1-1 0 0,-1 2 1 0 0,0-1 0 0 0,1 8-42 0 0,14 37-1355 0 0,5-6-3352 0 0,-19-48 1790 0 0,-3-2 1417 0 0</inkml:trace>
  <inkml:trace contextRef="#ctx0" brushRef="#br0" timeOffset="780.798">568 265 1196 0 0,'-19'-2'6265'0'0,"25"-5"-2796"0"0,12 0-3335 0 0,1 0 0 0 0,1 2 0 0 0,-1 0 0 0 0,1 1 0 0 0,0 1 0 0 0,0 1 0 0 0,0 1 0 0 0,0 0 0 0 0,4 2-134 0 0,79-8 223 0 0,-89 6-197 0 0,-13 1-31 0 0,0 1 1 0 0,0-1-1 0 0,-1 1 1 0 0,1-1-1 0 0,0 0 0 0 0,0 1 1 0 0,-1-1-1 0 0,1 0 1 0 0,0 0-1 0 0,0 0 1 0 0,0 1-1 0 0,-1-1 1 0 0,1 0-1 0 0,0 0 0 0 0,0 0 1 0 0,0 0-1 0 0,0 0 1 0 0,-1-1-1 0 0,1 1 1 0 0,0 0-1 0 0,0 0 1 0 0,0 0-1 0 0,-1-1 0 0 0,1 1 1 0 0,0 0-1 0 0,0-1 1 0 0,-1 1-1 0 0,1-1 1 0 0,0 1-1 0 0,-1-1 1 0 0,1 1-1 0 0,0-1 0 0 0,-1 1 1 0 0,1-1-1 0 0,-1 0 1 0 0,1 1-1 0 0,-1-1 1 0 0,1 0-1 0 0,-1 1 1 0 0,0-1-1 0 0,1 0 0 0 0,-1 0 1 0 0,0 0-1 0 0,1 1 1 0 0,-1-1-1 0 0,0 0 1 0 0,0 0-1 0 0,0 0 1 0 0,0 1-1 0 0,0-1 0 0 0,0 0 1 0 0,0 0-1 0 0,0 0 1 0 0,0 0-1 0 0,0 1 1 0 0,0-1-1 0 0,-1 0 1 0 0,1 0-1 0 0,0 0 0 0 0,-1 1 1 0 0,1-1-1 0 0,0 0 1 0 0,-1 0 4 0 0,-37-59-766 0 0,38 61 780 0 0,1-1 1 0 0,0 1 0 0 0,0-1 0 0 0,-1 0 0 0 0,1 1-1 0 0,0-1 1 0 0,0 0 0 0 0,0 0 0 0 0,-1 1-1 0 0,1-1 1 0 0,0 0 0 0 0,0 0 0 0 0,0 0 0 0 0,0 0-1 0 0,0 0 1 0 0,-1 0 0 0 0,1 0 0 0 0,0 0-1 0 0,0-1 1 0 0,0 1 0 0 0,-1 0 0 0 0,1 0 0 0 0,0-1-1 0 0,0 1 1 0 0,0-1 0 0 0,-1 1 0 0 0,1 0-1 0 0,0-1 1 0 0,-1 1 0 0 0,1-1 0 0 0,0 0 0 0 0,-1 1-1 0 0,1-1 1 0 0,-1 1 0 0 0,1-1 0 0 0,-1 0-1 0 0,1 0 1 0 0,-1 1 0 0 0,1-1 0 0 0,-1 0 0 0 0,0 0-1 0 0,0 1 1 0 0,1-1 0 0 0,-1 0 0 0 0,0 0-1 0 0,0 0 1 0 0,0 1 0 0 0,0-1 0 0 0,0 0 0 0 0,0 0-1 0 0,0 0 1 0 0,0 0 0 0 0,0 0 0 0 0,0 1-1 0 0,0-1 1 0 0,0 0 0 0 0,-1 0 0 0 0,1 0 0 0 0,0 1-1 0 0,-1-1 1 0 0,1 0-15 0 0,6 8 11 0 0,1 1 0 0 0,-1 0 1 0 0,-1 1-1 0 0,0-1 0 0 0,0 1 0 0 0,0 0 0 0 0,-1 0 0 0 0,-1 0 0 0 0,0 1 1 0 0,0 0-1 0 0,0-1 0 0 0,-1 1 0 0 0,-1 0 0 0 0,1 8-11 0 0,-1-9-29 0 0,-1 0 0 0 0,0 1-1 0 0,0-1 1 0 0,0 0 0 0 0,-2 0 0 0 0,1 0 0 0 0,-1 0-1 0 0,0 0 1 0 0,-1 0 0 0 0,0-1 0 0 0,0 1-1 0 0,-1-1 1 0 0,0 0 0 0 0,0 0 0 0 0,-1 0-1 0 0,0 0 1 0 0,-1-1 0 0 0,1 0 0 0 0,-3 2 29 0 0,-24-10-8822 0 0,28-3 8800 0 0,4-2-1392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8:40.28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5336 1077 984 0 0,'0'-1'54'0'0,"1"1"0"0"0,-1-1 0 0 0,1 0-1 0 0,-1 1 1 0 0,0-1 0 0 0,1 0 0 0 0,-1 1 0 0 0,0-1-1 0 0,0 0 1 0 0,1 0 0 0 0,-1 1 0 0 0,0-1 0 0 0,0 0-1 0 0,0 0 1 0 0,0 0 0 0 0,0 1 0 0 0,0-1 0 0 0,0 0 0 0 0,0 0-1 0 0,0 1 1 0 0,0-1 0 0 0,-1 0 0 0 0,1 0 0 0 0,0 1-1 0 0,0-1 1 0 0,-1 0 0 0 0,1 1 0 0 0,0-1 0 0 0,-1 0-1 0 0,1 1 1 0 0,-1-1 0 0 0,1 0 0 0 0,-1 1 0 0 0,1-1 0 0 0,-1 1-1 0 0,1-1 1 0 0,-1 1 0 0 0,0-1 0 0 0,1 1 0 0 0,-1 0-1 0 0,0-1 1 0 0,1 1 0 0 0,-1 0 0 0 0,0-1 0 0 0,0 1-1 0 0,1 0 1 0 0,-1 0 0 0 0,0 0 0 0 0,0-1 0 0 0,1 1 0 0 0,-1 0-1 0 0,0 0 1 0 0,0 0 0 0 0,0 0 0 0 0,1 1 0 0 0,-1-1-1 0 0,0 0 1 0 0,0 0 0 0 0,1 0 0 0 0,-1 1 0 0 0,0-1-1 0 0,1 0 1 0 0,-1 1 0 0 0,0-1 0 0 0,1 0 0 0 0,-1 1 0 0 0,0-1-1 0 0,0 1-53 0 0,-75 3 246 0 0,46 0-107 0 0,-1 3-1 0 0,1 0 1 0 0,1 2 0 0 0,0 1-1 0 0,0 1 1 0 0,1 1-1 0 0,0 2 1 0 0,1 1 0 0 0,1 1-1 0 0,-9 8-138 0 0,8 27 654 0 0,27-49-503 0 0,56 37 59 0 0,-29-34-237 0 0,1-2 0 0 0,0-1 0 0 0,0-1 0 0 0,1-2 0 0 0,-1 0 0 0 0,0-2 0 0 0,-1-1 0 0 0,1-1 0 0 0,20-8 27 0 0,-38 11-6 0 0,-4 1-21 0 0,11-2-80 0 0,1 0 0 0 0,-1-1 0 0 0,0-1 0 0 0,0-1 0 0 0,0 0 0 0 0,-1-1 0 0 0,0-1 0 0 0,0-1 0 0 0,11-8 107 0 0,-26 16-8 0 0,0 0 0 0 0,0 0 0 0 0,-1 0 0 0 0,1 0 0 0 0,0-1 0 0 0,-1 1 0 0 0,1 0 0 0 0,-1 0 0 0 0,1-1 1 0 0,-1 1-1 0 0,0 0 0 0 0,1-1 0 0 0,-1 1 0 0 0,0 0 0 0 0,0-1 0 0 0,0 1 0 0 0,0 0 0 0 0,0-1 0 0 0,0 1 1 0 0,0 0-1 0 0,-1-1 0 0 0,1 1 0 0 0,0 0 0 0 0,-1-1 0 0 0,1 1 0 0 0,-1 0 0 0 0,1 0 0 0 0,-1-1 0 0 0,0 1 1 0 0,0 0-1 0 0,1 0 0 0 0,-1 0 0 0 0,0 0 0 0 0,0 0 0 0 0,0 0 0 0 0,0 0 0 0 0,0 0 0 0 0,0 0 0 0 0,0 1 1 0 0,-1-1-1 0 0,1 0 0 0 0,0 1 0 0 0,0-1 0 0 0,-1 1 0 0 0,1-1 0 0 0,0 1 0 0 0,-2-1 8 0 0,-63-28 338 0 0,-95 12 802 0 0,159 17-1081 0 0,-31 5 230 0 0,82-7-610 0 0,2-5 97 0 0,-1-3 1 0 0,-1-1-1 0 0,0-3 1 0 0,-1-1-1 0 0,21-12 224 0 0,-58 24-34 0 0,1 0 44 0 0,-1 0 1 0 0,1 0 0 0 0,-1-1-1 0 0,1 0 1 0 0,-1-1-1 0 0,0 0 1 0 0,-1-1-1 0 0,1 0 1 0 0,-1-1-1 0 0,0 0 1 0 0,-1 0-1 0 0,0-1 1 0 0,0-1 0 0 0,0 1-1 0 0,-1-1 1 0 0,-1-1-1 0 0,0 1 1 0 0,0-1-1 0 0,0-1 1 0 0,-2 1-1 0 0,1-1 1 0 0,3-10-11 0 0,-9 13 196 0 0,1 0 0 0 0,-1 0 0 0 0,-1 0 0 0 0,0 0 0 0 0,0 0 0 0 0,0 0 0 0 0,-1 0 0 0 0,0 0 0 0 0,-1 0 0 0 0,1 1 0 0 0,-2-1 0 0 0,1 1 0 0 0,-1 0 0 0 0,0 0 0 0 0,0 0 0 0 0,-1 1 0 0 0,0-1 0 0 0,0 1 0 0 0,-1 0 0 0 0,0 1 0 0 0,0-1 0 0 0,0 1 0 0 0,-6-4-196 0 0,11 8 32 0 0,0 0-1 0 0,-1 1 1 0 0,1-1 0 0 0,-1 0-1 0 0,1 0 1 0 0,-1 1-1 0 0,1-1 1 0 0,-1 1-1 0 0,1-1 1 0 0,-1 1 0 0 0,1 0-1 0 0,-1 0 1 0 0,0-1-1 0 0,1 1 1 0 0,-1 0-1 0 0,1 0 1 0 0,-1 1-1 0 0,0-1 1 0 0,1 0 0 0 0,-1 0-1 0 0,1 1 1 0 0,-1-1-1 0 0,1 1 1 0 0,-1 0-1 0 0,1-1 1 0 0,-1 1 0 0 0,1 0-1 0 0,-1 0 1 0 0,1 0-1 0 0,0 0 1 0 0,0 0-1 0 0,-1 0 1 0 0,1 0 0 0 0,0 0-1 0 0,0 0 1 0 0,0 1-1 0 0,0-1 1 0 0,0 0-1 0 0,1 1 1 0 0,-1-1-1 0 0,0 1 1 0 0,1-1 0 0 0,-1 1-1 0 0,1-1 1 0 0,-1 2-32 0 0,-26 77 109 0 0,22-26-39 0 0,2 0-1 0 0,2 0 1 0 0,2 1 0 0 0,3-1 0 0 0,3 0-1 0 0,1-1 1 0 0,3 0 0 0 0,14 39-70 0 0,9 65 147 0 0,21 184-1990 0 0,-56-340 1762 0 0,1-1 1 0 0,0 1 0 0 0,-1-1-1 0 0,1 1 1 0 0,0-1 0 0 0,-1 0-1 0 0,1 1 1 0 0,-1-1 0 0 0,1 1-1 0 0,-1-1 1 0 0,1 0 0 0 0,-1 1-1 0 0,1-1 1 0 0,-1 0 0 0 0,1 0-1 0 0,-1 1 1 0 0,1-1 0 0 0,-1 0-1 0 0,0 0 1 0 0,1 0 0 0 0,-1 0-1 0 0,1 0 1 0 0,-1 0 0 0 0,1 0-1 0 0,-1 0 1 0 0,0 0 0 0 0,1 0-1 0 0,-1 0 1 0 0,1 0 0 0 0,-1 0-1 0 0,0-1 1 0 0,1 1 0 0 0,-1 0-1 0 0,1 0 1 0 0,-1 0 0 0 0,1-1-1 0 0,-1 1 1 0 0,1 0 0 0 0,-1-1 0 0 0,1 1-1 0 0,0-1 1 0 0,-1 1 0 0 0,1 0-1 0 0,-1-1 1 0 0,1 1 0 0 0,0-1-1 0 0,-1 1 1 0 0,1-1 0 0 0,0 1-1 0 0,0-1 1 0 0,-1 1 0 0 0,1-1-1 0 0,0 0 1 0 0,0 1 0 0 0,0-1-1 0 0,0 1 1 0 0,-1-1 0 0 0,1 1-1 0 0,0-1 1 0 0,0 0 0 0 0,0 1-1 0 0,1-1 81 0 0,-29-112-3629 0 0,17 67 2387 0 0</inkml:trace>
  <inkml:trace contextRef="#ctx0" brushRef="#br0" timeOffset="907.982">6915 1135 1440 0 0,'11'-4'168'0'0,"-1"0"0"0"0,0 0 1 0 0,0-1-1 0 0,0 0 0 0 0,-1-1 0 0 0,1 0 0 0 0,-1 0 1 0 0,-1-1-1 0 0,1 0 0 0 0,-1-1 0 0 0,-1 0 0 0 0,1 0 0 0 0,-1-1 1 0 0,-1 0-1 0 0,0 0 0 0 0,0 0 0 0 0,0-1 0 0 0,-1 0 0 0 0,-1 0 1 0 0,0 0-1 0 0,0 0 0 0 0,-1-1 0 0 0,0 0 0 0 0,-1 1 1 0 0,0-2-169 0 0,-3 4 38 0 0,-1 0 0 0 0,1 0 0 0 0,-2 0 0 0 0,1 0 1 0 0,-1 1-1 0 0,0-1 0 0 0,0 1 0 0 0,-1-1 0 0 0,0 1 1 0 0,-1 0-1 0 0,1 1 0 0 0,-1-1 0 0 0,-1 1 1 0 0,1 0-1 0 0,-1 0 0 0 0,0 0 0 0 0,0 1 0 0 0,-1 0 1 0 0,1 0-1 0 0,-1 1 0 0 0,0 0 0 0 0,-1 0 1 0 0,1 0-1 0 0,-1 1 0 0 0,1 0 0 0 0,-1 1 0 0 0,0 0 1 0 0,0 0-1 0 0,0 0 0 0 0,0 1 0 0 0,-1 1 1 0 0,1-1-1 0 0,0 1 0 0 0,0 0 0 0 0,0 1 0 0 0,-1 0 1 0 0,1 1-1 0 0,0-1 0 0 0,0 1 0 0 0,-6 3-38 0 0,-5-1 24 0 0,1 1-1 0 0,-1 1 1 0 0,1 1-1 0 0,0 0 0 0 0,0 1 1 0 0,1 1-1 0 0,0 1 1 0 0,1 1-1 0 0,0 0 1 0 0,1 1-1 0 0,0 0 0 0 0,0 1 1 0 0,2 1-1 0 0,-7 8-23 0 0,4-3 95 0 0,9-12-46 0 0,0 1-1 0 0,1 0 0 0 0,-1 0 1 0 0,1 0-1 0 0,1 1 0 0 0,0-1 1 0 0,0 1-1 0 0,1 1 0 0 0,0-1 1 0 0,0 1-1 0 0,1-1 0 0 0,1 1 1 0 0,-1 0-1 0 0,2 0 0 0 0,-1 2-48 0 0,2-8 15 0 0,1 0 0 0 0,-1 0-1 0 0,1 1 1 0 0,0-1-1 0 0,0 0 1 0 0,1 0 0 0 0,-1 0-1 0 0,1 0 1 0 0,0-1-1 0 0,0 1 1 0 0,0 0 0 0 0,0-1-1 0 0,1 1 1 0 0,0-1-1 0 0,-1 0 1 0 0,1 0-1 0 0,0 0 1 0 0,1 0 0 0 0,-1 0-1 0 0,0-1 1 0 0,1 1-1 0 0,0-1 1 0 0,-1 0 0 0 0,1 0-1 0 0,0-1 1 0 0,0 1-1 0 0,0-1 1 0 0,0 1 0 0 0,0-1-1 0 0,0-1 1 0 0,0 1-1 0 0,1 0 1 0 0,-1-1-1 0 0,0 0 1 0 0,0 0 0 0 0,1 0-1 0 0,3-2-14 0 0,159-26 86 0 0,-156 24-64 0 0,0 0 0 0 0,-1-1 0 0 0,0-1 0 0 0,1 0 0 0 0,-2 0-1 0 0,1-1 1 0 0,-1 0 0 0 0,0-1 0 0 0,-1 0 0 0 0,1 0 0 0 0,-2-1 0 0 0,1 0-1 0 0,-1 0 1 0 0,0-1 0 0 0,-1 0 0 0 0,0 0 0 0 0,-1-1 0 0 0,0 1-1 0 0,-1-1 1 0 0,3-10-22 0 0,108 147-27 0 0,-97-116-638 0 0,0 0 0 0 0,1-1 0 0 0,0-1 0 0 0,1 0 0 0 0,0-2 0 0 0,0 0 0 0 0,0-2 0 0 0,1 0 1 0 0,-1-1-1 0 0,7-1 665 0 0,-23-1-1240 0 0</inkml:trace>
  <inkml:trace contextRef="#ctx0" brushRef="#br0" timeOffset="9268.49">19556 275 1896 0 0,'-6'-15'5591'0'0,"-10"-4"-2304"0"0,12-66-3699 0 0,8 97-7034 0 0,0-3 6230 0 0</inkml:trace>
  <inkml:trace contextRef="#ctx0" brushRef="#br0" timeOffset="13654.518">25824 547 1332 0 0,'21'-82'4191'0'0,"-21"81"-3937"0"0,-21-14 173 0 0,-54 16 245 0 0,64 2-630 0 0,0 0-1 0 0,1 1 1 0 0,0 1 0 0 0,-1 0-1 0 0,2 0 1 0 0,-1 0-1 0 0,1 2 1 0 0,-1-1 0 0 0,2 1-1 0 0,-1 0 1 0 0,1 1 0 0 0,0 0-1 0 0,0 0 1 0 0,1 1 0 0 0,1 0-1 0 0,-1 0 1 0 0,1 1 0 0 0,1-1-1 0 0,0 1 1 0 0,0 0 0 0 0,1 1-1 0 0,0-1 1 0 0,1 1-1 0 0,0 0 1 0 0,1 0 0 0 0,-1 8-42 0 0,6-12 16 0 0,1 0 1 0 0,1 0 0 0 0,-1-1-1 0 0,1 0 1 0 0,0 0 0 0 0,0 0-1 0 0,1-1 1 0 0,-1 1 0 0 0,1-1-1 0 0,0-1 1 0 0,1 1 0 0 0,-1-1-1 0 0,1 0 1 0 0,0-1 0 0 0,0 1-1 0 0,0-1 1 0 0,1-1 0 0 0,-1 1-1 0 0,1-1 1 0 0,-1-1 0 0 0,1 1-1 0 0,0-1 1 0 0,-1-1 0 0 0,1 1-1 0 0,0-1 1 0 0,0-1 0 0 0,4 0-17 0 0,125-22 63 0 0,-54-26-60 0 0,-83 48-53 0 0,-23 38-12 0 0,23-36 59 0 0,-1 0 0 0 0,1-1 0 0 0,0 1 0 0 0,0 0 0 0 0,0 0 1 0 0,0-1-1 0 0,0 1 0 0 0,0 0 0 0 0,0 0 0 0 0,0-1 0 0 0,0 1 0 0 0,1 0 1 0 0,-1 0-1 0 0,0-1 0 0 0,0 1 0 0 0,1 0 0 0 0,-1 0 0 0 0,0-1 0 0 0,1 1 0 0 0,-1 0 1 0 0,1-1-1 0 0,-1 1 0 0 0,1-1 0 0 0,-1 1 0 0 0,1-1 0 0 0,-1 1 0 0 0,1-1 1 0 0,-1 1-1 0 0,1-1 0 0 0,0 1 0 0 0,-1-1 0 0 0,1 0 0 0 0,0 1 0 0 0,0-1 0 0 0,-1 0 1 0 0,1 0-1 0 0,0 1 0 0 0,0-1 0 0 0,-1 0 0 0 0,1 0 0 0 0,0 0 0 0 0,0 0 1 0 0,-1 0-1 0 0,1 0 0 0 0,0 0 0 0 0,0 0 0 0 0,-1 0 0 0 0,1-1 0 0 0,0 1 0 0 0,0 0 1 0 0,-1 0-1 0 0,1-1 0 0 0,0 1 0 0 0,-1 0 0 0 0,1-1 0 0 0,0 1 0 0 0,-1-1 1 0 0,1 1-1 0 0,0-1 0 0 0,-1 1 0 0 0,1-1 0 0 0,-1 1 0 0 0,1-1 0 0 0,-1 1 0 0 0,1-1 1 0 0,-1 0-1 0 0,1 0 3 0 0,56-25-52 0 0,143-126-272 0 0,44-23 260 0 0,-236 172 64 0 0,1 0 0 0 0,0 1 0 0 0,0-1 0 0 0,0 2 0 0 0,0-1 0 0 0,0 1 0 0 0,0 0 0 0 0,0 1 0 0 0,0 0 0 0 0,0 1 0 0 0,0 0 0 0 0,1 0 0 0 0,-1 1 0 0 0,0 0 0 0 0,-1 1 0 0 0,1 0 0 0 0,0 0 0 0 0,-1 1 0 0 0,0 0 0 0 0,0 0 0 0 0,0 1 0 0 0,0 0 0 0 0,-1 0 0 0 0,1 1 0 0 0,1 1 3 0 0,-1 1 0 0 0,1 0-1 0 0,-1 0 1 0 0,0 1 0 0 0,-1 0-1 0 0,0 0 1 0 0,0 1-1 0 0,-1 0 1 0 0,-1 0 0 0 0,1 0-1 0 0,-2 1 1 0 0,1 0 0 0 0,-1 0-1 0 0,-1 0 1 0 0,0 0 0 0 0,-1 0-1 0 0,0 1 1 0 0,-1-1-1 0 0,0 1 1 0 0,-1 5-3 0 0,-1-9-115 0 0,0-1 0 0 0,-1 0 0 0 0,0 1 0 0 0,0-1 0 0 0,-1 0 0 0 0,0 0 0 0 0,-1 0 0 0 0,1-1 0 0 0,-1 1 0 0 0,0-1 0 0 0,-1 0 0 0 0,0 0 0 0 0,0 0 0 0 0,0 0 0 0 0,0-1 0 0 0,-1 0 0 0 0,0 0 0 0 0,0-1 0 0 0,0 0 0 0 0,-1 0 0 0 0,0 0 0 0 0,1-1 0 0 0,-1 0 0 0 0,0 0 0 0 0,-1 0 0 0 0,1-1 0 0 0,0 0 0 0 0,-1-1 0 0 0,1 0 0 0 0,-1 0 0 0 0,1 0 0 0 0,-4-1 115 0 0,-16 1-1246 0 0,-4-1 40 0 0</inkml:trace>
  <inkml:trace contextRef="#ctx0" brushRef="#br0" timeOffset="10432.556">21515 815 1240 0 0,'-21'-18'3784'0'0,"-51"18"-3650"0"0,48 1 310 0 0,2-1-379 0 0,1 1 1 0 0,-1 1-1 0 0,1 1 0 0 0,0 0 1 0 0,0 2-1 0 0,0 0 0 0 0,0 2 1 0 0,1 0-1 0 0,0 1 0 0 0,-10 7-65 0 0,-26 31 154 0 0,56-45-182 0 0,0-1-62 0 0,0 0 3 0 0,89 32-331 0 0,-73-33 297 0 0,1 0 0 0 0,-1-1 0 0 0,1-1 0 0 0,-1-1 0 0 0,0-1 0 0 0,0 0 1 0 0,-1 0-1 0 0,0-2 0 0 0,0 0 0 0 0,0-1 0 0 0,-1 0 0 0 0,5-4 121 0 0,3-6-129 0 0,-1-2 0 0 0,-1 0-1 0 0,-1-1 1 0 0,-1-1 0 0 0,0-1 0 0 0,-2 0-1 0 0,0-2 1 0 0,-2 1 0 0 0,-1-2 0 0 0,-1 0 0 0 0,7-22 129 0 0,59-213 2557 0 0,-79 263-2531 0 0,1-1-1 0 0,-1 1 1 0 0,1-1 0 0 0,-1 0-1 0 0,0 1 1 0 0,1-1-1 0 0,-1 0 1 0 0,0 1-1 0 0,0-1 1 0 0,0 0 0 0 0,0 0-1 0 0,0 0 1 0 0,0 0-1 0 0,0 0 1 0 0,0 0 0 0 0,-1 0-1 0 0,1-1 1 0 0,0 1-1 0 0,0 0 1 0 0,-1-1-1 0 0,1 1 1 0 0,-1 0 0 0 0,1-1-1 0 0,0 0 1 0 0,-1 1-1 0 0,1-1 1 0 0,-1 0 0 0 0,1 0-1 0 0,-1 0 1 0 0,1 0-1 0 0,-1 0 1 0 0,1 0 0 0 0,-1 0-1 0 0,1 0 1 0 0,-1-1-1 0 0,1 1 1 0 0,0-1-1 0 0,-1 1 1 0 0,1-1 0 0 0,-1 1-1 0 0,1-1 1 0 0,0 0-1 0 0,0 0 1 0 0,-1 1 0 0 0,1-1-1 0 0,0 0 1 0 0,0 0-1 0 0,0 0 1 0 0,0 0 0 0 0,0-1-1 0 0,0 1 1 0 0,0 0-1 0 0,0 0 1 0 0,1 0-1 0 0,-1-1 1 0 0,0 1 0 0 0,1-1-1 0 0,-1 1 1 0 0,1 0-1 0 0,0-1 1 0 0,-1 1 0 0 0,1-1-1 0 0,0 1 1 0 0,0-1-1 0 0,0 1 1 0 0,0-1 0 0 0,0 1-1 0 0,0-1 1 0 0,0 1-26 0 0,-13 18 24 0 0,1 0 1 0 0,0 1 0 0 0,2 1 0 0 0,0 0 0 0 0,1 0-1 0 0,1 1 1 0 0,1 0 0 0 0,0 1 0 0 0,2-1-1 0 0,0 1 1 0 0,2 0 0 0 0,-1 7-25 0 0,3-11-94 0 0,1 0-1 0 0,0 0 1 0 0,1-1 0 0 0,1 1-1 0 0,0 0 1 0 0,1-1-1 0 0,1 1 1 0 0,1-1 0 0 0,0 0-1 0 0,1 0 1 0 0,1-1 0 0 0,1 0-1 0 0,0 0 1 0 0,0 0 0 0 0,2-1-1 0 0,0 0 1 0 0,7 7 94 0 0,32 38-3622 0 0,-41-50 2262 0 0</inkml:trace>
  <inkml:trace contextRef="#ctx0" brushRef="#br0" timeOffset="10762.622">21877 858 1192 0 0,'1'0'27'0'0,"26"-7"265"0"0,1-2 0 0 0,-2 0 0 0 0,1-2 0 0 0,-1-1 0 0 0,-1-1 0 0 0,0-1 0 0 0,-1-1 0 0 0,0-1 0 0 0,-2-1 0 0 0,0-1 1 0 0,0-1-1 0 0,-2-1 0 0 0,-1-1 0 0 0,5-7-292 0 0,-7-20 461 0 0,-17 47-363 0 0,-5-3 14 0 0,-2 0-83 0 0,0 1 0 0 0,0 0 0 0 0,-1 0 0 0 0,1 1 0 0 0,-1 0 0 0 0,0 1 0 0 0,1-1 0 0 0,-1 1 0 0 0,0 1 0 0 0,0-1 0 0 0,0 2 0 0 0,0-1 0 0 0,0 1 1 0 0,0 0-1 0 0,1 0 0 0 0,-1 1 0 0 0,0 0 0 0 0,1 1 0 0 0,-1 0 0 0 0,1 0 0 0 0,0 0 0 0 0,0 1 0 0 0,0 0 0 0 0,1 0 0 0 0,-6 5-29 0 0,1-4 19 0 0,-1 1-1 0 0,1 0 1 0 0,0 1-1 0 0,1 0 1 0 0,0 1-1 0 0,0 0 1 0 0,1 1-1 0 0,0 0 1 0 0,0 0-1 0 0,1 1 0 0 0,0 0 1 0 0,1 0-1 0 0,0 1 1 0 0,0 0-1 0 0,1 0 1 0 0,1 0-1 0 0,0 1 1 0 0,0 0-1 0 0,2 0 1 0 0,-1 0-1 0 0,1 1 1 0 0,1-1-1 0 0,0 1 1 0 0,1 9-19 0 0,3-15-43 0 0,1 0 0 0 0,0 0 1 0 0,1 0-1 0 0,-1 0 0 0 0,1-1 1 0 0,1 0-1 0 0,-1 1 0 0 0,1-2 1 0 0,0 1-1 0 0,1 0 1 0 0,-1-1-1 0 0,1 0 0 0 0,0-1 1 0 0,0 1-1 0 0,1-1 0 0 0,-1 0 1 0 0,1-1-1 0 0,0 1 0 0 0,0-1 1 0 0,0-1-1 0 0,0 1 0 0 0,1-1 1 0 0,-1 0-1 0 0,1-1 0 0 0,-1 0 1 0 0,1 0-1 0 0,-1-1 1 0 0,5 0 42 0 0,67 1-2523 0 0,-42-1 1195 0 0</inkml:trace>
  <inkml:trace contextRef="#ctx0" brushRef="#br0" timeOffset="11032.866">22766 247 1392 0 0,'-2'-1'127'0'0,"0"0"-1"0"0,-1-1 1 0 0,1 1 0 0 0,0 0-1 0 0,-1 0 1 0 0,1 1-1 0 0,0-1 1 0 0,-1 0 0 0 0,1 1-1 0 0,-1-1 1 0 0,1 1-1 0 0,-1 0 1 0 0,1 0 0 0 0,-1 0-1 0 0,1 0 1 0 0,-1 0 0 0 0,1 0-1 0 0,-1 1 1 0 0,1 0-1 0 0,0-1 1 0 0,-1 1 0 0 0,1 0-1 0 0,0 0 1 0 0,-1 0-1 0 0,1 0 1 0 0,0 0 0 0 0,0 1-1 0 0,0-1 1 0 0,0 1 0 0 0,0-1-1 0 0,0 1 1 0 0,0 0-1 0 0,1 0 1 0 0,-1 0 0 0 0,1 0-1 0 0,-1 0-126 0 0,-59 78 727 0 0,51-55-545 0 0,0 0-1 0 0,2 1 0 0 0,1 0 1 0 0,1 1-1 0 0,1-1 0 0 0,1 1 1 0 0,2 0-1 0 0,0 0 0 0 0,2 0 1 0 0,2 19-182 0 0,-2-39 46 0 0,52 246 705 0 0,-21-141-497 0 0,3 31-1926 0 0,-34-142 1620 0 0,0 1-1 0 0,0-1 1 0 0,-1 0-1 0 0,1 1 1 0 0,0-1-1 0 0,-1 0 0 0 0,1 0 1 0 0,-1 1-1 0 0,0-1 1 0 0,1 0-1 0 0,-1 0 1 0 0,0 0-1 0 0,1 0 1 0 0,-1 0-1 0 0,0 0 1 0 0,0 0-1 0 0,0 0 1 0 0,0 0-1 0 0,0 0 1 0 0,0-1-1 0 0,0 1 1 0 0,0 0-1 0 0,-1-1 1 0 0,1 1-1 0 0,0 0 1 0 0,0-1-1 0 0,0 0 1 0 0,-1 1-1 0 0,1-1 1 0 0,0 0-1 0 0,-1 0 1 0 0,1 1-1 0 0,0-1 1 0 0,-1 0-1 0 0,1 0 1 0 0,0 0-1 0 0,0-1 1 0 0,-1 1-1 0 0,1 0 1 0 0,0 0-1 0 0,-1-1 1 0 0,1 1-1 0 0,0-1 1 0 0,0 1-1 0 0,0-1 1 0 0,-1 0 52 0 0,-64-24-1844 0 0,29 5 602 0 0,1-4 21 0 0</inkml:trace>
  <inkml:trace contextRef="#ctx0" brushRef="#br0" timeOffset="11492.544">22313 646 1636 0 0,'44'-3'4558'0'0,"43"-11"-2972"0"0,69-8-1665 0 0,188 1-49 0 0,-341 23 160 0 0,-1 0-1 0 0,1 0 0 0 0,-1 0 1 0 0,0 0-1 0 0,0 1 0 0 0,0-1 1 0 0,0 1-1 0 0,0-1 0 0 0,0 1 0 0 0,-1 0 1 0 0,1 0-1 0 0,-1 0 0 0 0,0-1 1 0 0,0 1-1 0 0,0 1 0 0 0,0-1 1 0 0,0 0-1 0 0,-1 0 0 0 0,0 0 1 0 0,1 0-1 0 0,-1 0 0 0 0,0 1 1 0 0,0-1-1 0 0,-1 0 0 0 0,1 0 0 0 0,-1 0 1 0 0,1 0-1 0 0,-1 0 0 0 0,0 0 1 0 0,0 0-1 0 0,-1 0 0 0 0,1 0 1 0 0,-1 0-1 0 0,1 0 0 0 0,-1-1 1 0 0,0 1-1 0 0,0-1 0 0 0,-1 2-31 0 0,-4 20 51 0 0,6-16-10 0 0,-1-3-38 0 0,0 1 1 0 0,0 0-1 0 0,1 0 1 0 0,0 0-1 0 0,0 0 1 0 0,1 0-1 0 0,-1 0 1 0 0,1 0-1 0 0,1 0 1 0 0,-1 0-1 0 0,1 0 1 0 0,0 0-1 0 0,0-1 0 0 0,1 1 1 0 0,-1 0-1 0 0,2 0 1 0 0,-1-1-1 0 0,0 1 1 0 0,2 0-4 0 0,-1-2 90 0 0,29 13-5776 0 0,-31-23 4325 0 0</inkml:trace>
  <inkml:trace contextRef="#ctx0" brushRef="#br0" timeOffset="11855.997">23127 286 1588 0 0,'-3'2'6357'0'0,"-3"-30"-3956"0"0,6 29-2450 0 0,0-1-1 0 0,0 1 0 0 0,0 0 1 0 0,1-1-1 0 0,-1 1 0 0 0,0 0 1 0 0,0-1-1 0 0,0 1 0 0 0,0 0 1 0 0,0-1-1 0 0,-1 1 1 0 0,1 0-1 0 0,0-1 0 0 0,0 1 1 0 0,0 0-1 0 0,-1-1 0 0 0,1 1 1 0 0,0 0-1 0 0,0-1 0 0 0,-1 1 1 0 0,1-1-1 0 0,-1 1 0 0 0,1 0 1 0 0,-1-1-1 0 0,1 1 1 0 0,-1-1-1 0 0,1 0 0 0 0,-1 1 1 0 0,1-1-1 0 0,-1 1 0 0 0,1-1 1 0 0,-1 0-1 0 0,0 1 0 0 0,1-1 1 0 0,-1 0-1 0 0,0 0 0 0 0,1 1 1 0 0,-1-1-1 0 0,0 0 1 0 0,1 0-1 0 0,-1 0 0 0 0,0 0 1 0 0,1 0-1 0 0,-1 0 0 0 0,0 0 1 0 0,1 0-1 0 0,-1 0 0 0 0,0 0 1 0 0,1 0-1 0 0,-1-1 0 0 0,0 1 1 0 0,1 0-1 0 0,-1 0 1 0 0,0-1-1 0 0,1 1 0 0 0,-1 0 1 0 0,1-1-1 0 0,-1 1 0 0 0,1-1 1 0 0,-1 1-1 0 0,0-1 50 0 0,0 27-3848 0 0,1-16 2366 0 0</inkml:trace>
  <inkml:trace contextRef="#ctx0" brushRef="#br0" timeOffset="12923.939">23282 496 908 0 0,'21'71'3818'0'0,"-21"222"-899"0"0,-18-254-1300 0 0,51-76-953 0 0,135-175-785 0 0,-166 212 106 0 0,-1 0 1 0 0,1-1-1 0 0,0 1 1 0 0,-1 0-1 0 0,1 0 1 0 0,0 0-1 0 0,0 0 1 0 0,-1 1-1 0 0,1-1 1 0 0,0 0-1 0 0,0 1 1 0 0,-1-1-1 0 0,1 1 1 0 0,0 0-1 0 0,-1-1 1 0 0,1 1-1 0 0,-1 0 1 0 0,1 0-1 0 0,-1 0 1 0 0,1 0-1 0 0,-1 0 1 0 0,0 1-1 0 0,0-1 1 0 0,1 0-1 0 0,-1 0 1 0 0,0 1-1 0 0,0-1 1 0 0,0 1-1 0 0,0-1 1 0 0,-1 1-1 0 0,1-1 1 0 0,0 1-1 0 0,0 1 13 0 0,27 40-16 0 0,-23-32 11 0 0,0-1 0 0 0,1-1-1 0 0,1 1 1 0 0,-1-1-1 0 0,2 0 1 0 0,-1 0 0 0 0,1-1-1 0 0,0 0 1 0 0,1-1-1 0 0,0 1 1 0 0,0-2 0 0 0,1 1-1 0 0,0-1 1 0 0,9 3 5 0 0,11-1-90 0 0,1-1 1 0 0,0-2 0 0 0,0-1-1 0 0,0-1 1 0 0,1-2-1 0 0,-1-1 1 0 0,0-1-1 0 0,1-2 1 0 0,-1-1-1 0 0,0-2 1 0 0,-1-1 0 0 0,1-1-1 0 0,-1-2 90 0 0,-12 5-105 0 0,0-1 0 0 0,-1-1 0 0 0,0-1 0 0 0,0 0 0 0 0,-1-1 0 0 0,0-1 0 0 0,0 0 0 0 0,-1-2 0 0 0,0 1 0 0 0,7-9 105 0 0,-22 17-10 0 0,0 0 1 0 0,0 0-1 0 0,0 0 1 0 0,0 0-1 0 0,0 0 0 0 0,0 0 1 0 0,-1 0-1 0 0,0 0 0 0 0,1 1 1 0 0,-1-1-1 0 0,0 0 1 0 0,0 0-1 0 0,-1 0 0 0 0,1 1 1 0 0,-1-1-1 0 0,1 1 0 0 0,-1-1 1 0 0,0 1-1 0 0,0 0 1 0 0,0 0-1 0 0,0-1 0 0 0,0 1 1 0 0,0 1-1 0 0,-1-1 0 0 0,1 0 1 0 0,0 0-1 0 0,-1 1 1 0 0,0 0-1 0 0,1-1 0 0 0,-1 1 1 0 0,0 0-1 0 0,0 0 1 0 0,0 0-1 0 0,0 1 0 0 0,1-1 1 0 0,-1 1-1 0 0,0 0 0 0 0,0 0 1 0 0,0 0-1 0 0,0 0 1 0 0,0 0-1 0 0,-1 0 10 0 0,-10-3 7 0 0,-1 1 0 0 0,0 0-1 0 0,0 1 1 0 0,0 1 0 0 0,1 0 0 0 0,-1 1 0 0 0,0 1 0 0 0,0 0 0 0 0,1 1-1 0 0,-1 0 1 0 0,1 1 0 0 0,0 1 0 0 0,0 0 0 0 0,0 1 0 0 0,0 1-7 0 0,7-4 8 0 0,-1-1 0 0 0,1 1 0 0 0,-1 1 0 0 0,1 0 0 0 0,0 0 1 0 0,0 0-1 0 0,0 1 0 0 0,1 0 0 0 0,0 0 0 0 0,0 0 0 0 0,0 1 1 0 0,0 0-1 0 0,1 0 0 0 0,0 1 0 0 0,1-1 0 0 0,-1 1 0 0 0,1 0 1 0 0,0 1-1 0 0,1-1 0 0 0,0 0 0 0 0,0 1 0 0 0,1 0 0 0 0,0 0 0 0 0,0 0 1 0 0,0 0-9 0 0,5-1 4 0 0,1-1 0 0 0,-1 0 0 0 0,1 1 1 0 0,1-1-1 0 0,-1-1 0 0 0,1 1 0 0 0,0-1 0 0 0,0 0 1 0 0,0 0-1 0 0,1 0 0 0 0,0-1 0 0 0,0 0 1 0 0,0 0-1 0 0,0 0 0 0 0,1-1 0 0 0,-1 0 1 0 0,1 0-1 0 0,0-1 0 0 0,0 0 0 0 0,0 0 1 0 0,0 0-1 0 0,0-1 0 0 0,2 0-4 0 0,32 5-9 0 0,0-1 1 0 0,0-3-1 0 0,0-1 0 0 0,0-2 1 0 0,-1-2-1 0 0,1-1 0 0 0,0-3 1 0 0,17-5 8 0 0,-16 4-35 0 0,8 1-82 0 0,-1-3 0 0 0,0-1 1 0 0,-1-3-1 0 0,-1-1 0 0 0,0-3 0 0 0,-1-2 0 0 0,5-5 117 0 0,-52 25 3 0 0,1 0 1 0 0,-1 0-1 0 0,0 0 1 0 0,1 0-1 0 0,-1-1 0 0 0,1 1 1 0 0,-1 0-1 0 0,1-1 1 0 0,-1 1-1 0 0,1 0 1 0 0,-1-1-1 0 0,1 1 0 0 0,-1 0 1 0 0,1-1-1 0 0,0 1 1 0 0,-1-1-1 0 0,1 1 1 0 0,-1-1-1 0 0,1 1 0 0 0,0-1 1 0 0,0 1-1 0 0,-1-1 1 0 0,1 1-1 0 0,0-1 1 0 0,0 0-1 0 0,0 1 0 0 0,-1-1 1 0 0,1 1-1 0 0,0-1 1 0 0,0 0-1 0 0,0 1 1 0 0,0-1-1 0 0,0 1 0 0 0,0-1 1 0 0,0 0-1 0 0,0 1 1 0 0,1-1-1 0 0,-1 1 1 0 0,0-1-1 0 0,0 1 0 0 0,0-1 1 0 0,1 0-1 0 0,-1 1 1 0 0,0-1-1 0 0,1 1 1 0 0,-1-1-1 0 0,0 1 0 0 0,1-1 1 0 0,-1 1-1 0 0,1 0 1 0 0,-1-1-1 0 0,0 1 1 0 0,1-1-1 0 0,-1 1 0 0 0,1 0 1 0 0,-1 0-1 0 0,1-1 1 0 0,0 1-1 0 0,-1 0 1 0 0,1 0-1 0 0,-1-1 0 0 0,1 1 1 0 0,-1 0-1 0 0,1 0 1 0 0,0 0-1 0 0,-1 0 1 0 0,1 0-4 0 0,-46-6 136 0 0,-111 10 677 0 0,-156 74 323 0 0,371-81-1449 0 0,-22-9 255 0 0,0-2-1 0 0,-2-1 1 0 0,0-2-1 0 0,-1-1 1 0 0,0-2-1 0 0,-2-1 1 0 0,0-1-1 0 0,-2-2 1 0 0,0-2-1 0 0,-2 0 1 0 0,-1-2-1 0 0,-1-1 1 0 0,-1-1-1 0 0,-2-1 1 0 0,-1-1-1 0 0,-2-1 1 0 0,-1 0-1 0 0,-1-2 1 0 0,-2 0-1 0 0,-2-1 1 0 0,-1-1-1 0 0,-2 0 1 0 0,0-4 58 0 0,-9 36 54 0 0,0 0 1 0 0,0-1-1 0 0,-1 1 1 0 0,1-1 0 0 0,-1 1-1 0 0,0-1 1 0 0,-1 1-1 0 0,0-1 1 0 0,1 0 0 0 0,-2 1-1 0 0,1-1 1 0 0,-1 1-1 0 0,0-1 1 0 0,0 0 0 0 0,0 1-1 0 0,-1 0 1 0 0,0-1-1 0 0,0 1 1 0 0,0 0 0 0 0,0 0-1 0 0,-1 0 1 0 0,0 0-1 0 0,0 0 1 0 0,-1 1 0 0 0,1 0-1 0 0,-1-1 1 0 0,0 1-1 0 0,0 0 1 0 0,0 1 0 0 0,-1-1-1 0 0,1 1 1 0 0,-1 0-1 0 0,0 0 1 0 0,0 0-1 0 0,0 1 1 0 0,0-1 0 0 0,0 1-1 0 0,-1 1 1 0 0,1-1-1 0 0,-1 1 1 0 0,1 0 0 0 0,-1 0-1 0 0,1 0 1 0 0,-5 1-55 0 0,2 1 30 0 0,1 0-1 0 0,0 1 1 0 0,0-1 0 0 0,-1 1 0 0 0,1 1 0 0 0,1 0 0 0 0,-1 0-1 0 0,0 0 1 0 0,1 1 0 0 0,-1 0 0 0 0,1 0 0 0 0,0 0-1 0 0,0 1 1 0 0,1 0 0 0 0,0 0 0 0 0,-1 0 0 0 0,2 1 0 0 0,-1 0-1 0 0,1 0 1 0 0,0 0 0 0 0,0 1 0 0 0,0-1 0 0 0,1 1-1 0 0,-1 1-29 0 0,-4 10 46 0 0,0-1-1 0 0,2 1 1 0 0,0 0-1 0 0,0 0 0 0 0,2 1 1 0 0,0 0-1 0 0,2 0 1 0 0,0 0-1 0 0,0 6-45 0 0,3 0-61 0 0,0-1 0 0 0,2 0 1 0 0,1 0-1 0 0,0-1 0 0 0,2 1 0 0 0,1-1 0 0 0,0 0 1 0 0,2 0-1 0 0,1-1 0 0 0,0 0 0 0 0,6 5 61 0 0,8 11-1089 0 0,2 0 0 0 0,2-2-1 0 0,2-1 1 0 0,0-2 0 0 0,3-1-1 0 0,6 4 1090 0 0,-11-10-1478 0 0</inkml:trace>
  <inkml:trace contextRef="#ctx0" brushRef="#br0" timeOffset="8854.029">19549 603 1900 0 0,'0'0'930'0'0,"0"0"-136"0"0,0 0-112 0 0,0 0-105 0 0,0 0-79 0 0,0 0-50 0 0,0 0-46 0 0,0 0-59 0 0,7 7-51 0 0,41 97 650 0 0,4 44-1617 0 0,-58-150-3427 0 0,1-6 2827 0 0</inkml:trace>
  <inkml:trace contextRef="#ctx0" brushRef="#br0" timeOffset="9682.848">19819 884 1148 0 0,'29'-45'3288'0'0,"-11"12"-3017"0"0,30-32 153 0 0,2 2 0 0 0,4 2 0 0 0,2 3 0 0 0,18-12-424 0 0,-72 68-2 0 0,-1 1 1 0 0,0 0-1 0 0,0 0 0 0 0,1 0 0 0 0,-1 1 0 0 0,1-1 0 0 0,-1 0 1 0 0,0 0-1 0 0,1 1 0 0 0,0-1 0 0 0,-1 1 0 0 0,1 0 0 0 0,-1-1 1 0 0,1 1-1 0 0,-1 0 0 0 0,1 0 0 0 0,0 0 0 0 0,-1 0 1 0 0,1 0-1 0 0,0 0 0 0 0,-1 0 0 0 0,1 1 0 0 0,-1-1 0 0 0,1 0 1 0 0,-1 1-1 0 0,1 0 0 0 0,-1-1 0 0 0,1 1 0 0 0,-1 0 0 0 0,1 0 1 0 0,-1-1-1 0 0,0 1 0 0 0,1 0 0 0 0,-1 1 0 0 0,0-1 0 0 0,0 0 1 0 0,0 0-1 0 0,0 0 0 0 0,0 1 0 0 0,0-1 0 0 0,0 0 0 0 0,0 1 1 0 0,-1-1-1 0 0,1 1 0 0 0,0-1 0 0 0,-1 1 0 0 0,1-1 1 0 0,-1 1-1 0 0,0 0 0 0 0,0-1 0 0 0,1 1 0 0 0,-1-1 0 0 0,0 1 1 0 0,0 1 1 0 0,116 251 116 0 0,-115-252-129 0 0,-1-1-1 0 0,1 0 1 0 0,-1 0-1 0 0,0 0 1 0 0,1 1-1 0 0,-1-1 1 0 0,0 0 0 0 0,0 0-1 0 0,0 1 1 0 0,0-1-1 0 0,0 0 1 0 0,0 1-1 0 0,0-1 1 0 0,0 0-1 0 0,0 0 1 0 0,-1 1-1 0 0,1-1 1 0 0,-1 0-1 0 0,1 0 1 0 0,-1 0 0 0 0,1 1-1 0 0,-1-1 1 0 0,1 0-1 0 0,-1 0 1 0 0,0 0-1 0 0,0 0 1 0 0,0 0-1 0 0,1 0 1 0 0,-1 0-1 0 0,0-1 1 0 0,0 1-1 0 0,0 0 1 0 0,0 0 0 0 0,-1-1-1 0 0,1 1 1 0 0,0-1-1 0 0,0 1 1 0 0,0-1-1 0 0,0 1 1 0 0,-1-1-1 0 0,1 0 1 0 0,0 1-1 0 0,0-1 1 0 0,-1 0-1 0 0,1 0 1 0 0,0 0 0 0 0,-1 0-1 0 0,1 0 1 0 0,0 0-1 0 0,0-1 1 0 0,-1 1-1 0 0,1 0 1 0 0,0 0-1 0 0,-1-1 14 0 0,-68-15-2680 0 0,41 0 1458 0 0</inkml:trace>
  <inkml:trace contextRef="#ctx0" brushRef="#br0" timeOffset="8282.54">18711 455 1268 0 0,'-12'3'3194'0'0,"-20"8"-2674"0"0,-4 15-159 0 0,0 2 0 0 0,2 1-1 0 0,1 1 1 0 0,2 2-1 0 0,1 2 1 0 0,1 0 0 0 0,0 6-361 0 0,14-21 106 0 0,-127 206-165 0 0,108-181-4578 0 0,26-41 3264 0 0</inkml:trace>
  <inkml:trace contextRef="#ctx0" brushRef="#br0" timeOffset="8536.311">18173 453 1224 0 0,'53'22'3165'0'0,"17"55"-2567"0"0,-44-45-233 0 0,193 193 866 0 0,-60-90-3383 0 0,-127-113 845 0 0,-3-3-25 0 0</inkml:trace>
  <inkml:trace contextRef="#ctx0" brushRef="#br0" timeOffset="4687.166">12900 790 948 0 0,'0'0'799'0'0,"0"0"-62"0"0,0 0-140 0 0,0 0-116 0 0,0 0-108 0 0,0 0 6 0 0,0 0-39 0 0,0 0-39 0 0,7-5 5 0 0,26-15-92 0 0,24 54 260 0 0,196 203 968 0 0,-252-236-1398 0 0,1 1 0 0 0,0 0 0 0 0,-1-1 0 0 0,1 0 0 0 0,0 1-1 0 0,0-1 1 0 0,0 0 0 0 0,0 0 0 0 0,1 0 0 0 0,-1 0 0 0 0,0 0-1 0 0,0-1 1 0 0,0 1 0 0 0,1-1 0 0 0,-1 1 0 0 0,0-1 0 0 0,1 0-1 0 0,-1 0 1 0 0,0 0 0 0 0,1 0 0 0 0,-1-1 0 0 0,0 1 0 0 0,1 0-1 0 0,-1-1 1 0 0,0 0 0 0 0,0 1 0 0 0,0-1 0 0 0,1 0 0 0 0,-1 0-1 0 0,0 0 1 0 0,0 0 0 0 0,0-1 0 0 0,-1 1 0 0 0,1-1 0 0 0,0 1-1 0 0,0-1 1 0 0,-1 1 0 0 0,1-1 0 0 0,-1 0 0 0 0,1 0 0 0 0,-1 0-1 0 0,0 0 1 0 0,1-2-44 0 0,212-303 465 0 0,-180 256-716 0 0,-22 31-298 0 0,1 0-1 0 0,2 0 1 0 0,-1 2 0 0 0,2-1-1 0 0,1 2 1 0 0,0 0 0 0 0,1 1-1 0 0,2 0 550 0 0,1 9-2410 0 0,-12 3 909 0 0</inkml:trace>
  <inkml:trace contextRef="#ctx0" brushRef="#br0" timeOffset="5210.502">14084 693 888 0 0,'-15'3'151'0'0,"0"0"-1"0"0,1 1 1 0 0,0 0-1 0 0,0 2 1 0 0,0-1-1 0 0,0 2 1 0 0,1 0-1 0 0,0 0 1 0 0,0 1-1 0 0,1 1 1 0 0,0 0-1 0 0,0 1 1 0 0,1 0-1 0 0,1 0 1 0 0,-1 1-1 0 0,2 1 1 0 0,0 0-1 0 0,0 0 1 0 0,1 1-1 0 0,1 0 1 0 0,0 0 0 0 0,0 1-1 0 0,1 0 1 0 0,1 0-1 0 0,0 2-150 0 0,7-11 52 0 0,0 1-1 0 0,1 0 1 0 0,-1-1-1 0 0,1 1 1 0 0,0-1-1 0 0,0 0 1 0 0,1 0-1 0 0,-1 0 1 0 0,1-1-1 0 0,0 1 1 0 0,1-1-1 0 0,-1 0 1 0 0,1 0-1 0 0,0 0 1 0 0,0-1-1 0 0,0 1 1 0 0,0-1-1 0 0,0 0 1 0 0,1-1-1 0 0,0 0 1 0 0,-1 0 0 0 0,1 0-1 0 0,0 0 1 0 0,0-1-1 0 0,0 0 1 0 0,0 0-1 0 0,0 0 1 0 0,0-1-1 0 0,0 0 1 0 0,0 0-1 0 0,0-1 1 0 0,0 0-1 0 0,1 0-51 0 0,23 1 29 0 0,1-2-1 0 0,-1 0 1 0 0,0-3 0 0 0,0 0-1 0 0,-1-2 1 0 0,1-1-1 0 0,-1-1 1 0 0,12-7-29 0 0,-34 14-23 0 0,-1 0 0 0 0,0 0-1 0 0,0-1 1 0 0,1 0 0 0 0,-1 0 0 0 0,-1-1-1 0 0,1 1 1 0 0,0-1 0 0 0,-1-1 0 0 0,0 1 0 0 0,0-1-1 0 0,0 0 1 0 0,-1 0 0 0 0,0 0 0 0 0,0-1-1 0 0,0 1 1 0 0,0-1 0 0 0,-1 0 0 0 0,0 0 0 0 0,0 0-1 0 0,-1 0 1 0 0,0-1 0 0 0,0 1 0 0 0,0-1 0 0 0,-1 0-1 0 0,0 1 1 0 0,0-1 0 0 0,0-2 23 0 0,-1 0 84 0 0,0 6-63 0 0,1 0 0 0 0,-1 0 0 0 0,1 1 1 0 0,-1-1-1 0 0,0 0 0 0 0,0 1 0 0 0,-1-1 0 0 0,1 0 0 0 0,0 1 0 0 0,-1-1 0 0 0,0 0 0 0 0,1 1 0 0 0,-1-1 0 0 0,0 1 0 0 0,0-1 0 0 0,-1 1 1 0 0,1-1-1 0 0,0 1 0 0 0,-1 0 0 0 0,0 0 0 0 0,1 0 0 0 0,-1 0 0 0 0,0 0 0 0 0,0 0 0 0 0,0 0 0 0 0,0 0 0 0 0,-2 0-21 0 0,16 29 110 0 0,119 114-1002 0 0,-63-76-2076 0 0,-58-54 1675 0 0</inkml:trace>
  <inkml:trace contextRef="#ctx0" brushRef="#br0" timeOffset="5560.545">14706 719 1088 0 0,'34'57'755'0'0,"-20"-39"-517"0"0,-2 0 0 0 0,-1 1 0 0 0,0 0 0 0 0,-1 1-1 0 0,-1 0 1 0 0,-1 1 0 0 0,-1 0 0 0 0,-1 0-1 0 0,-1 0 1 0 0,3 19-238 0 0,-10-35 110 0 0,1-1 0 0 0,0 0-1 0 0,-1 0 1 0 0,0 1 0 0 0,0-1 0 0 0,0 0-1 0 0,0-1 1 0 0,-1 1 0 0 0,1 0 0 0 0,-1-1-1 0 0,0 1 1 0 0,0-1 0 0 0,0 0 0 0 0,-1 0 0 0 0,1 0-1 0 0,-1 0 1 0 0,0-1 0 0 0,0 0 0 0 0,1 1-1 0 0,-2-1 1 0 0,1-1 0 0 0,0 1 0 0 0,0-1-1 0 0,0 1 1 0 0,-1-1 0 0 0,1 0 0 0 0,-1-1 0 0 0,1 1-1 0 0,-1-1 1 0 0,1 0 0 0 0,-1 0 0 0 0,1 0-1 0 0,-3-1-109 0 0,3 0 15 0 0,1 0 0 0 0,-1 0 0 0 0,1-1 0 0 0,-1 0 0 0 0,1 1 0 0 0,0-1 0 0 0,0 0 0 0 0,0 0 0 0 0,0-1 0 0 0,0 1 0 0 0,1 0 0 0 0,-1-1 0 0 0,1 0 0 0 0,-1 0-1 0 0,1 0 1 0 0,0 0 0 0 0,0 0 0 0 0,0 0 0 0 0,1 0 0 0 0,-1-1 0 0 0,1 1 0 0 0,0 0 0 0 0,0-1 0 0 0,0 0 0 0 0,0 1 0 0 0,0-1 0 0 0,1 1 0 0 0,0-1 0 0 0,0 0 0 0 0,0 1-1 0 0,0-1 1 0 0,0 0 0 0 0,1 1 0 0 0,-1-1 0 0 0,1 1 0 0 0,0-1 0 0 0,1-1-15 0 0,9-16-301 0 0,0 1-1 0 0,2 1 1 0 0,0 0 0 0 0,1 0-1 0 0,1 2 1 0 0,1 0-1 0 0,0 0 1 0 0,1 2 0 0 0,1 0-1 0 0,1 1 1 0 0,0 1-1 0 0,0 0 1 0 0,1 2 0 0 0,1 0-1 0 0,0 1 1 0 0,0 2-1 0 0,1 0 1 0 0,0 1 0 0 0,20-3 301 0 0,-4 0-1242 0 0</inkml:trace>
  <inkml:trace contextRef="#ctx0" brushRef="#br0" timeOffset="5782.527">15238 779 1360 0 0,'3'146'3103'0'0,"-3"-139"-2999"0"0,-1-2-58 0 0,0 0 1 0 0,0-1-1 0 0,1 1 0 0 0,0 0 0 0 0,0 0 1 0 0,1 0-1 0 0,-1 0 0 0 0,1 0 0 0 0,0 0 1 0 0,0-1-1 0 0,1 1 0 0 0,-1 0 1 0 0,1-1-1 0 0,0 1 0 0 0,0-1 0 0 0,1 1 1 0 0,-1-1-1 0 0,1 0 0 0 0,0 0 0 0 0,0 0 1 0 0,0-1-1 0 0,1 1 0 0 0,-1-1 1 0 0,1 0-1 0 0,1 1-46 0 0,34-27-2866 0 0,-23 2 1540 0 0</inkml:trace>
  <inkml:trace contextRef="#ctx0" brushRef="#br0" timeOffset="6038.89">15090 440 1528 0 0,'0'-15'7421'0'0,"1"0"-5300"0"0,-16 33-6342 0 0,-1-1 794 0 0,11-13 2181 0 0</inkml:trace>
  <inkml:trace contextRef="#ctx0" brushRef="#br0" timeOffset="6866.136">15915 798 1440 0 0,'-1'0'57'0'0,"1"0"1"0"0,-1 0-1 0 0,0 0 0 0 0,1 0 0 0 0,-1 0 0 0 0,0 0 0 0 0,1 0 1 0 0,-1 0-1 0 0,0-1 0 0 0,1 1 0 0 0,-1 0 0 0 0,0 0 1 0 0,1-1-1 0 0,-1 1 0 0 0,1-1 0 0 0,-1 1 0 0 0,1 0 0 0 0,-1-1 1 0 0,1 1-1 0 0,-1-1 0 0 0,1 1 0 0 0,-1-1 0 0 0,1 1 1 0 0,-1-1-1 0 0,1 1 0 0 0,0-1 0 0 0,0 0 0 0 0,-1 1 1 0 0,1-1-1 0 0,0 0 0 0 0,0 1 0 0 0,-1-1 0 0 0,1 0 0 0 0,0 1 1 0 0,0-1-1 0 0,0 0 0 0 0,0 1 0 0 0,0-1 0 0 0,0 0 1 0 0,0 1-1 0 0,0-1 0 0 0,0 0 0 0 0,1 1 0 0 0,-1-1 1 0 0,0 1-1 0 0,0-1 0 0 0,0 0 0 0 0,1 1 0 0 0,-1-1 0 0 0,0 0 1 0 0,1 1-1 0 0,-1-1 0 0 0,1 1 0 0 0,-1-1 0 0 0,1 1 1 0 0,-1-1-1 0 0,1 1-57 0 0,-65-9 428 0 0,45 8-345 0 0,1 1 1 0 0,-1 1-1 0 0,1 0 1 0 0,-1 1-1 0 0,1 1 1 0 0,0 1 0 0 0,0 1-1 0 0,0 0 1 0 0,1 1-1 0 0,-1 1 1 0 0,1 1-1 0 0,1 0 1 0 0,0 2-1 0 0,0-1 1 0 0,1 2-1 0 0,0 0 1 0 0,-12 12-84 0 0,-6 46 569 0 0,33-67-461 0 0,3 10 127 0 0,5-7-234 0 0,0-1 0 0 0,1 0 0 0 0,-1-1 0 0 0,1 0 0 0 0,0 0 0 0 0,0 0 0 0 0,0-2 0 0 0,0 1 0 0 0,0-1 0 0 0,0 0 0 0 0,0-1 0 0 0,1 0 0 0 0,-1 0 0 0 0,0-1 0 0 0,0 0 1 0 0,0-1-1 0 0,0 0 0 0 0,0 0 0 0 0,0-1 0 0 0,0 0 0 0 0,-1-1 0 0 0,2-1-1 0 0,137-69-392 0 0,-140 67 354 0 0,10-8 91 0 0,-30 13 10 0 0,12 3-67 0 0,0 1 0 0 0,0-1 1 0 0,1 0-1 0 0,-1 1 0 0 0,0-1 0 0 0,0 0 1 0 0,1 1-1 0 0,-1-1 0 0 0,1 1 1 0 0,-1-1-1 0 0,1 1 0 0 0,0-1 0 0 0,-1 1 1 0 0,1 0-1 0 0,0-1 0 0 0,0 1 1 0 0,0-1-1 0 0,0 1 0 0 0,1-1 0 0 0,-1 1 1 0 0,0 0-1 0 0,1-1 0 0 0,-1 1 1 0 0,1-1-1 0 0,-1 0 0 0 0,1 1 0 0 0,0-1 1 0 0,-1 1-1 0 0,1-1 0 0 0,0 0 1 0 0,0 1-1 0 0,0-1 0 0 0,0 0 0 0 0,0 0 1 0 0,0 0-1 0 0,0 0 0 0 0,1 0 4 0 0,10 7-71 0 0,0-2-1 0 0,1 1 0 0 0,0-2 0 0 0,0 0 1 0 0,0 0-1 0 0,0-1 0 0 0,1-1 1 0 0,0 0-1 0 0,0-1 0 0 0,0-1 0 0 0,0 0 1 0 0,0 0-1 0 0,0-2 0 0 0,0 0 1 0 0,1 0 71 0 0,6 1-207 0 0,131-36-817 0 0,-119 22 480 0 0,-6-3-205 0 0</inkml:trace>
  <inkml:trace contextRef="#ctx0" brushRef="#br0" timeOffset="7328.803">16420 440 1712 0 0,'0'-2'20'0'0,"1"-6"324"0"0,-1-1-1 0 0,0 0 0 0 0,0 1 1 0 0,-1-1-1 0 0,0 0 0 0 0,0 1 0 0 0,-1-1 1 0 0,0 1-1 0 0,-1 0 0 0 0,0-1 1 0 0,0 1-1 0 0,-1 0 0 0 0,-4-6-343 0 0,3 6 335 0 0,5 7-316 0 0,0 0 1 0 0,-1 0 0 0 0,1 0-1 0 0,0 0 1 0 0,0 0-1 0 0,-1 0 1 0 0,1 1 0 0 0,0-1-1 0 0,-1 0 1 0 0,1 0 0 0 0,-1 0-1 0 0,1 1 1 0 0,-1-1-1 0 0,1 0 1 0 0,-1 0 0 0 0,0 1-1 0 0,1-1 1 0 0,-1 1 0 0 0,0-1-1 0 0,0 0 1 0 0,1 1-1 0 0,-1-1 1 0 0,0 1 0 0 0,0 0-1 0 0,0-1 1 0 0,0 1 0 0 0,1 0-1 0 0,-1-1 1 0 0,0 1-1 0 0,0 0 1 0 0,0 0 0 0 0,0 0-1 0 0,0 0 1 0 0,0 0-1 0 0,0 0 1 0 0,0 0 0 0 0,0 0-1 0 0,1 0 1 0 0,-1 0 0 0 0,0 1-1 0 0,0-1 1 0 0,0 0-1 0 0,0 1 1 0 0,0-1 0 0 0,0 0-1 0 0,1 1 1 0 0,-1-1 0 0 0,0 1-1 0 0,0-1 1 0 0,1 1-1 0 0,-1 0 1 0 0,0-1 0 0 0,1 1-1 0 0,-1 0 1 0 0,1-1 0 0 0,-1 1-1 0 0,0 0 1 0 0,1 0-1 0 0,0 0 1 0 0,-1-1 0 0 0,1 1-1 0 0,0 0 1 0 0,-1 0 0 0 0,1 0-1 0 0,0 0 1 0 0,0 0-1 0 0,0 0 1 0 0,-1 0-20 0 0,-15 30 43 0 0,1 1 0 0 0,1 0 0 0 0,2 1 0 0 0,1 1 0 0 0,2-1-1 0 0,1 2 1 0 0,2-1 0 0 0,1 1 0 0 0,1 0 0 0 0,3 0 0 0 0,0 0 0 0 0,4 25-43 0 0,18-33-2 0 0,29-29 171 0 0,119-59-186 0 0,-23 33-73 0 0,-81 81 39 0 0,-57-42 14 0 0,-7-7 57 0 0,0 0-1 0 0,0 0 0 0 0,-1 0 0 0 0,0 0 0 0 0,1 1 0 0 0,-1-1 1 0 0,0 0-1 0 0,-1 0 0 0 0,1 0 0 0 0,-1 1 0 0 0,0-1 0 0 0,0 0 0 0 0,0 0 1 0 0,-1 0-1 0 0,1 0 0 0 0,-1-1 0 0 0,0 1 0 0 0,0 0 0 0 0,0-1 1 0 0,-1 1-1 0 0,1-1 0 0 0,-1 1 0 0 0,0-1 0 0 0,0 0 0 0 0,0 0 0 0 0,0-1 1 0 0,0 1-1 0 0,-1-1 0 0 0,1 1 0 0 0,-1-1 0 0 0,0 0 0 0 0,0 0 1 0 0,1-1-1 0 0,-1 1 0 0 0,0-1 0 0 0,0 0 0 0 0,-1 0 0 0 0,1 0 1 0 0,0-1-1 0 0,0 1 0 0 0,-4-1-19 0 0,-7 4 32 0 0,0-1 1 0 0,-1-1 0 0 0,0 0-1 0 0,1-1 1 0 0,-1-1-1 0 0,0 0 1 0 0,1-1 0 0 0,-1-1-1 0 0,0 0 1 0 0,1-1-1 0 0,0-1 1 0 0,-1 0-1 0 0,2-1 1 0 0,-1-1 0 0 0,0 0-1 0 0,1-1-32 0 0,11 5-50 0 0,0 0 0 0 0,0-1-1 0 0,0 1 1 0 0,1-1 0 0 0,-1 1 0 0 0,1-1-1 0 0,0 0 1 0 0,-1 0 0 0 0,1 0-1 0 0,1 0 1 0 0,-1 0 0 0 0,0 0 0 0 0,1-1-1 0 0,0 1 1 0 0,-1 0 0 0 0,1-1-1 0 0,1 1 1 0 0,-1-1 0 0 0,0 0 0 0 0,1 1-1 0 0,0-1 1 0 0,0 1 0 0 0,0-1-1 0 0,0 0 1 0 0,0 1 0 0 0,1-1 0 0 0,0 1-1 0 0,0-1 1 0 0,0 1 0 0 0,0-1-1 0 0,0 1 1 0 0,1-1 0 0 0,-1 1 0 0 0,1 0-1 0 0,0 0 1 0 0,0 0 0 0 0,0 0-1 0 0,0 0 1 0 0,3-2 50 0 0,103-113-4480 0 0,-105 115 4297 0 0,31-25-1187 0 0</inkml:trace>
  <inkml:trace contextRef="#ctx0" brushRef="#br0" timeOffset="7789.56">16852 327 916 0 0,'13'-27'4005'0'0,"-15"48"-639"0"0,-18 184-2778 0 0,11 152 461 0 0,9-349-1031 0 0,1 1 1 0 0,0-1 0 0 0,0 0 0 0 0,0 0 0 0 0,1 0-1 0 0,1 0 1 0 0,0 0 0 0 0,0 0 0 0 0,0-1 0 0 0,1 1-1 0 0,0-1 1 0 0,0 0 0 0 0,1 0 0 0 0,-1 0 0 0 0,3 1-19 0 0,76 1-83 0 0,-64-17-72 0 0,0 0 0 0 0,-1-1 0 0 0,0-1-1 0 0,0-1 1 0 0,-1-1 0 0 0,-1 0 0 0 0,0-1 0 0 0,-1-1 0 0 0,0 0 0 0 0,-1-1-1 0 0,0-1 1 0 0,-2 0 0 0 0,0-1 0 0 0,0 0 0 0 0,-2 0 0 0 0,0-2 0 0 0,-1 1-1 0 0,-1-1 1 0 0,-1 0 0 0 0,0-1 0 0 0,-2 0 0 0 0,4-20 155 0 0,-9 37-8 0 0,0 0 0 0 0,-1-1 0 0 0,1 1 0 0 0,-1 0 0 0 0,0 0 0 0 0,0 0 0 0 0,0 0 0 0 0,0-1 0 0 0,0 1 0 0 0,-1 1 0 0 0,1-1 0 0 0,-1 0 0 0 0,0 0 0 0 0,0 1 0 0 0,0-1 0 0 0,0 1 0 0 0,0-1 0 0 0,-1 1 0 0 0,1 0 0 0 0,-1 0 0 0 0,1 0 0 0 0,-1 0 1 0 0,0 0-1 0 0,0 1 0 0 0,0-1 0 0 0,0 1 8 0 0,-4-2 30 0 0,1 0 1 0 0,0 0-1 0 0,-1 1 1 0 0,1 0-1 0 0,-1 0 1 0 0,0 1-1 0 0,1-1 1 0 0,-1 2-1 0 0,0-1 1 0 0,0 1-1 0 0,0 0 1 0 0,0 0-1 0 0,1 1 1 0 0,-1 0-1 0 0,0 0 1 0 0,0 0 0 0 0,1 1-1 0 0,-1 0 1 0 0,1 1-1 0 0,-1-1 1 0 0,1 1-1 0 0,0 1 1 0 0,0-1-1 0 0,0 1 1 0 0,1 0-1 0 0,-1 0 1 0 0,1 0-1 0 0,-1 2-30 0 0,1 1 25 0 0,-1 0-1 0 0,1 1 0 0 0,0 0 1 0 0,1 0-1 0 0,0 1 1 0 0,0-1-1 0 0,1 1 0 0 0,0 0 1 0 0,0 0-1 0 0,1 0 0 0 0,0 0 1 0 0,1 1-1 0 0,0-1 0 0 0,0 0 1 0 0,1 1-1 0 0,0-1 1 0 0,1 0-1 0 0,0 1 0 0 0,0-1 1 0 0,1 0-1 0 0,1 0 0 0 0,-1 0 1 0 0,1 0-1 0 0,1 0 0 0 0,0-1 1 0 0,0 0-1 0 0,0 1 1 0 0,1-1-1 0 0,0-1 0 0 0,1 1 1 0 0,0-1-1 0 0,0 0 0 0 0,1 0 1 0 0,-1-1-1 0 0,1 0 1 0 0,1 0-1 0 0,-1 0 0 0 0,1-1 1 0 0,0 0-1 0 0,0-1 0 0 0,1 0 1 0 0,-1 0-1 0 0,1-1 0 0 0,5 2-24 0 0,26 7-878 0 0,1-1-1 0 0,1-2 0 0 0,-1-1 0 0 0,1-3 0 0 0,1-1 0 0 0,-1-3 0 0 0,13-1 879 0 0,-21 0-1321 0 0</inkml:trace>
  <inkml:trace contextRef="#ctx0" brushRef="#br0" timeOffset="1546.161">7942 907 1132 0 0,'2'-3'88'0'0,"0"0"0"0"0,0 0 0 0 0,0 0 0 0 0,1 1 0 0 0,0-1 1 0 0,-1 0-1 0 0,1 1 0 0 0,0 0 0 0 0,0-1 0 0 0,0 1 0 0 0,0 0 0 0 0,1 1 0 0 0,-1-1 0 0 0,0 1 0 0 0,1-1 0 0 0,0 1 0 0 0,-1 0 0 0 0,1 0 0 0 0,-1 1 1 0 0,1-1-1 0 0,0 1 0 0 0,0-1 0 0 0,-1 1 0 0 0,1 0 0 0 0,0 1 0 0 0,0-1 0 0 0,-1 1 0 0 0,1 0 0 0 0,0-1 0 0 0,-1 2 0 0 0,2-1-88 0 0,22 16 181 0 0,-2 1 0 0 0,0 1 0 0 0,-1 1 0 0 0,0 1 0 0 0,-2 1 0 0 0,-1 1 0 0 0,-1 1 0 0 0,17 26-181 0 0,22 61 1624 0 0,-59-112-1571 0 0,-1 0 1 0 0,0 0-1 0 0,1 0 1 0 0,-1 0-1 0 0,0 0 0 0 0,0 0 1 0 0,0 0-1 0 0,0 0 0 0 0,0 0 1 0 0,0 0-1 0 0,0 0 1 0 0,0 0-1 0 0,0 1 0 0 0,-1-1 1 0 0,1 1-1 0 0,0-1 1 0 0,0 1-1 0 0,-1-1 0 0 0,1 1 1 0 0,0-1-1 0 0,-1 1 1 0 0,1 0-1 0 0,0 0 0 0 0,-1 0 1 0 0,1 0-1 0 0,0 0 0 0 0,-1 0 1 0 0,1 0-1 0 0,0 0 1 0 0,-1 1-1 0 0,1-1 0 0 0,0 0 1 0 0,-1 1-1 0 0,1-1 1 0 0,0 1-1 0 0,0-1 0 0 0,0 1 1 0 0,-1 0-1 0 0,1 0 0 0 0,0-1 1 0 0,0 1-1 0 0,0 0 1 0 0,0 0-1 0 0,0 0 0 0 0,0 0 1 0 0,0 0-1 0 0,1 0 1 0 0,-1 0-1 0 0,0 1 0 0 0,1-1 1 0 0,-1 0-1 0 0,0 0 1 0 0,1 0-1 0 0,0 1 0 0 0,-1-1 1 0 0,1 0-1 0 0,0 1 0 0 0,-1-1 1 0 0,1 0-1 0 0,0 1 1 0 0,0-1-1 0 0,0 0 0 0 0,0 1 1 0 0,0-1-1 0 0,1 1 1 0 0,-1-1-1 0 0,1 1-53 0 0,-5-15-39 0 0,1 1 1 0 0,1-1 0 0 0,0 0-1 0 0,1 0 1 0 0,1 0-1 0 0,0 0 1 0 0,0 0-1 0 0,1 0 1 0 0,1 1-1 0 0,0-1 1 0 0,1 0-1 0 0,1 1 1 0 0,0-1-1 0 0,0 1 1 0 0,1 0-1 0 0,0 0 1 0 0,1 1-1 0 0,1-1 1 0 0,0 2-1 0 0,0-1 1 0 0,1 1-1 0 0,1 0 1 0 0,-1 0-1 0 0,2 1 1 0 0,9-8 38 0 0,16-14-1026 0 0,0 2 0 0 0,3 1 1 0 0,0 2-1 0 0,1 2 0 0 0,2 1 0 0 0,39-15 1026 0 0,-45 22-1306 0 0</inkml:trace>
  <inkml:trace contextRef="#ctx0" brushRef="#br0" timeOffset="2088.517">9361 869 936 0 0,'-76'-11'1810'0'0,"46"12"-1627"0"0,1 2 1 0 0,0 1 0 0 0,0 2 0 0 0,0 0-1 0 0,1 2 1 0 0,0 1 0 0 0,0 2 0 0 0,1 0-1 0 0,0 2 1 0 0,1 1 0 0 0,1 1 0 0 0,0 1-1 0 0,1 1 1 0 0,1 1 0 0 0,1 1 0 0 0,0 1-1 0 0,1 1 1 0 0,-2 5-184 0 0,23-24 18 0 0,0 0-1 0 0,0 0 1 0 0,1-1-1 0 0,-1 1 1 0 0,0 0-1 0 0,1 0 1 0 0,-1 0-1 0 0,1-1 1 0 0,-1 1-1 0 0,1 0 1 0 0,0-1-1 0 0,0 1 1 0 0,0 0-1 0 0,0-1 1 0 0,0 1-1 0 0,0-1 1 0 0,0 0-1 0 0,1 1 1 0 0,-1-1-1 0 0,0 0 1 0 0,1 0-1 0 0,-1 0 1 0 0,1 0-1 0 0,-1 0 1 0 0,1 0-1 0 0,0 0 1 0 0,-1 0-1 0 0,1 0 1 0 0,0-1-1 0 0,0 1 1 0 0,-1-1-1 0 0,1 0 1 0 0,0 1-1 0 0,0-1 1 0 0,0 0-1 0 0,0 0 1 0 0,-1 0-1 0 0,1 0 1 0 0,0 0-1 0 0,0-1 0 0 0,0 1 1 0 0,-1 0-1 0 0,1-1 1 0 0,0 0-1 0 0,0 1 1 0 0,-1-1-1 0 0,2 0-17 0 0,-3 1 1 0 0,148-30 77 0 0,-113 18-118 0 0,206-105-342 0 0,-212 86 557 0 0,-29 30-151 0 0,0 1-46 0 0,0 0-12 0 0,0 0 70 0 0,0 0-64 0 0,-3-2 32 0 0,3 2-5 0 0,1 1 0 0 0,-1-1 0 0 0,0 1 0 0 0,1 0-1 0 0,-1-1 1 0 0,0 1 0 0 0,0-1 0 0 0,0 1 0 0 0,0 0 0 0 0,1-1-1 0 0,-1 1 1 0 0,0 0 0 0 0,0-1 0 0 0,0 1 0 0 0,0 0 0 0 0,0-1-1 0 0,-1 1 1 0 0,1-1 0 0 0,0 1 0 0 0,0 0 0 0 0,0-1 0 0 0,0 1-1 0 0,-1-1 1 0 0,1 1 0 0 0,0 0 0 0 0,-1-1 0 0 0,1 1-1 0 0,0-1 1 0 0,-1 1 0 0 0,1-1 0 0 0,-1 1 0 0 0,1-1 0 0 0,-1 1-1 0 0,1-1 1 0 0,-1 0 0 0 0,1 1 0 0 0,-1-1 0 0 0,1 0 0 0 0,-1 1-1 0 0,1-1 1 0 0,-1 0 0 0 0,0 0 0 0 0,1 1 0 0 0,-1-1 0 0 0,1 0-1 0 0,-1 0 1 0 0,0 0 0 0 0,1 0 0 0 0,-1 0 0 0 0,0 0 0 0 0,1 0-1 0 0,-1 0 1 0 0,0 0 0 0 0,1 0 0 0 0,-1 0 0 0 0,1-1 0 0 0,-1 1-1 0 0,0 0 1 0 0,1 0 0 0 0,-1-1 0 0 0,1 1 0 0 0,-1 0-1 0 0,1-1 1 0 0,-1 1 0 0 0,1 0 0 0 0,-1-1 0 0 0,1 1 0 0 0,-1-1-1 0 0,1 1 1 0 0,-1-1 1 0 0,71 42-3659 0 0,-58-39 2281 0 0</inkml:trace>
  <inkml:trace contextRef="#ctx0" brushRef="#br0" timeOffset="2612.665">9569 903 1128 0 0,'27'132'3852'0'0,"-26"-131"-3484"0"0,-1-1-25 0 0,1 37 3012 0 0,20-61-2845 0 0,54-73-926 0 0,-62 86 332 0 0,71-31-947 0 0,-60 61 1006 0 0,38 120-561 0 0,-58-132 556 0 0,-1-1 0 0 0,1 1 0 0 0,0-1 0 0 0,0 1-1 0 0,0-1 1 0 0,1-1 0 0 0,0 1 0 0 0,0-1 0 0 0,1 1 0 0 0,0-1 0 0 0,0-1 0 0 0,0 1-1 0 0,0-1 1 0 0,0 0 0 0 0,1-1 0 0 0,0 0 0 0 0,0 0 0 0 0,0 0 0 0 0,0-1 0 0 0,0 0-1 0 0,1 0 1 0 0,-1 0 0 0 0,1-1 0 0 0,-1-1 0 0 0,1 1 0 0 0,-1-1 0 0 0,1 0 0 0 0,-1-1-1 0 0,1 0 1 0 0,-1 0 0 0 0,0-1 0 0 0,1 1 0 0 0,6-4 30 0 0,235-97-2154 0 0,-214 85 1752 0 0</inkml:trace>
  <inkml:trace contextRef="#ctx0" brushRef="#br0" timeOffset="2999.997">10488 957 3592 0 0,'0'0'10'0'0,"-1"0"0"0"0,0 0 0 0 0,1 0 0 0 0,-1 0 0 0 0,1 0 0 0 0,-1-1 0 0 0,1 1 0 0 0,-1 0 0 0 0,0 0 0 0 0,1 0 0 0 0,-1-1 0 0 0,1 1 0 0 0,-1 0 0 0 0,1 0 0 0 0,-1-1 0 0 0,1 1 0 0 0,0-1 0 0 0,-1 1 0 0 0,1 0 0 0 0,-1-1 0 0 0,1 1 0 0 0,0-1 0 0 0,-1 1 0 0 0,1-1 0 0 0,0 1 0 0 0,-1-1 0 0 0,1 1 0 0 0,0-1 0 0 0,0 1 0 0 0,0-1 0 0 0,-1 1 0 0 0,1-1 0 0 0,0 0 0 0 0,0 1 0 0 0,0-1 0 0 0,0 1 0 0 0,0-1 0 0 0,0 1 0 0 0,0-1 0 0 0,0 0 0 0 0,0 1 0 0 0,0-1 0 0 0,1 1 0 0 0,-1-1 0 0 0,0 1 0 0 0,0-1 0 0 0,0 1 0 0 0,1-1 0 0 0,-1 0 0 0 0,0 1 0 0 0,1 0 0 0 0,-1-1 0 0 0,0 1 0 0 0,1-1 0 0 0,-1 1 0 0 0,1-1 0 0 0,-1 1-10 0 0,-51 9 452 0 0,27-3-308 0 0,1 0 0 0 0,-1 2 0 0 0,1 0 1 0 0,0 2-1 0 0,1 0 0 0 0,0 2 0 0 0,1 0 1 0 0,0 1-1 0 0,1 1 0 0 0,1 2 0 0 0,0-1 0 0 0,1 2 1 0 0,0 1-1 0 0,2 0 0 0 0,0 1 0 0 0,-12 20-144 0 0,27-38 86 0 0,2 1-74 0 0,0 0-1 0 0,1 0 1 0 0,-1 0-1 0 0,1 0 1 0 0,-1 0-1 0 0,1 0 1 0 0,0 0-1 0 0,-1-1 0 0 0,1 1 1 0 0,0-1-1 0 0,0 1 1 0 0,0-1-1 0 0,1 0 1 0 0,-1 0-1 0 0,0 0 1 0 0,0 0-1 0 0,1 0 1 0 0,-1 0-1 0 0,0-1 0 0 0,1 1 1 0 0,-1-1-1 0 0,1 0 1 0 0,-1 1-1 0 0,1-1 1 0 0,-1 0-1 0 0,0 0 1 0 0,1-1-1 0 0,-1 1 1 0 0,1-1-1 0 0,-1 1 0 0 0,1-1 1 0 0,-1 0-1 0 0,0 1-11 0 0,6-1-6 0 0,12-3-47 0 0,0 0-1 0 0,-1-2 1 0 0,1 0 0 0 0,-1-1 0 0 0,0-1 0 0 0,-1-1 0 0 0,0 0 0 0 0,0-1-1 0 0,-1-1 1 0 0,-1-1 0 0 0,1-1 0 0 0,-2 0 0 0 0,0-1 0 0 0,-1 0 0 0 0,0-1 0 0 0,-1-1-1 0 0,-1 0 1 0 0,0-1 0 0 0,-1 0 0 0 0,-1-1 0 0 0,-1 0 0 0 0,0-1 0 0 0,-2 0 0 0 0,0 0-1 0 0,-1 0 1 0 0,-1-1 0 0 0,0 0 0 0 0,-2 0 0 0 0,1-18 53 0 0,28-242 1937 0 0,-33 273-1856 0 0,1 0 1 0 0,-1 0 0 0 0,-1 0 0 0 0,1 1 0 0 0,-1-1-1 0 0,0 0 1 0 0,-1 1 0 0 0,1 0 0 0 0,-1-1-1 0 0,-1 1 1 0 0,1 1 0 0 0,-1-1 0 0 0,0 0-1 0 0,0 1 1 0 0,-1 0 0 0 0,0-1-82 0 0,1 6 25 0 0,0 0 0 0 0,0 1-1 0 0,0-1 1 0 0,0 1 0 0 0,0 0 0 0 0,0 0 0 0 0,0 0 0 0 0,1 1 0 0 0,-1-1 0 0 0,0 1-1 0 0,1 0 1 0 0,-1 0 0 0 0,1 0 0 0 0,0 0 0 0 0,0 1 0 0 0,-1 0 0 0 0,2-1 0 0 0,-1 1-1 0 0,0 0 1 0 0,0 0 0 0 0,1 0 0 0 0,0 1 0 0 0,0-1 0 0 0,0 1 0 0 0,0-1 0 0 0,0 1-1 0 0,1 0 1 0 0,-1-1 0 0 0,1 1 0 0 0,0 0 0 0 0,0 0 0 0 0,1 0 0 0 0,-1 0-1 0 0,1 0 1 0 0,0 0 0 0 0,0 1-25 0 0,-17 190 289 0 0,55-49-679 0 0,49-15-1621 0 0,46-50-3563 0 0,-107-74 4390 0 0</inkml:trace>
  <inkml:trace contextRef="#ctx0" brushRef="#br0" timeOffset="3872.976">11149 873 1172 0 0,'-15'-1'265'0'0,"1"0"0"0"0,0 0 0 0 0,-1 2 0 0 0,1 0 0 0 0,-1 0 0 0 0,1 1 0 0 0,0 1 0 0 0,0 1 0 0 0,0 0 0 0 0,0 0 0 0 0,-11 7-265 0 0,15-9 114 0 0,1 1-1 0 0,-1 0 1 0 0,1 1 0 0 0,0 0 0 0 0,1 1-1 0 0,-1-1 1 0 0,1 2 0 0 0,-1-1 0 0 0,2 1-1 0 0,-1 1 1 0 0,1-1 0 0 0,0 1-1 0 0,0 0 1 0 0,1 1 0 0 0,-1-1 0 0 0,2 2-1 0 0,-1-1 1 0 0,1 0 0 0 0,1 1-1 0 0,-1 0 1 0 0,2 0 0 0 0,-1 0 0 0 0,0 3-114 0 0,4-10 170 0 0,0-2-47 0 0,4 4 23 0 0,5 1-113 0 0,0 0 0 0 0,0-1 1 0 0,0 0-1 0 0,0-1 0 0 0,1 0 0 0 0,-1 0 0 0 0,1-1 1 0 0,0 0-1 0 0,0-1 0 0 0,0 0 0 0 0,0-1 1 0 0,0 0-1 0 0,0 0 0 0 0,0-1 0 0 0,0 0 0 0 0,-1-1 1 0 0,1 0-1 0 0,0-1 0 0 0,-1 1 0 0 0,1-2 0 0 0,-1 0 1 0 0,0 0-1 0 0,0 0 0 0 0,0-1 0 0 0,-1-1 1 0 0,0 1-1 0 0,2-3-33 0 0,3 2-13 0 0,0 0 0 0 0,-1-1 1 0 0,1 0-1 0 0,-1-1 1 0 0,-1-1-1 0 0,1 0 0 0 0,-2 0 1 0 0,1-1-1 0 0,-1 0 1 0 0,-1-1-1 0 0,0 0 0 0 0,0-1 1 0 0,-1 0-1 0 0,3-6 13 0 0,20-33 24 0 0,1 101-135 0 0,12 95-35 0 0,-45-132 258 0 0,3 15 786 0 0,11-55-608 0 0,75-157-248 0 0,-54 248-842 0 0,-5 88 724 0 0,23-263 1147 0 0,-44 93-1084 0 0,1 1 0 0 0,1 0 0 0 0,0 0 0 0 0,1 1 0 0 0,1 0 1 0 0,1 1-1 0 0,0 0 0 0 0,1 1 0 0 0,1 1 0 0 0,0 0 1 0 0,0 1-1 0 0,1 1 0 0 0,1 0 0 0 0,12-5 13 0 0,-26 15-3 0 0,0 1 0 0 0,1 0 0 0 0,-1 0 0 0 0,0 0-1 0 0,0 0 1 0 0,1 1 0 0 0,-1-1 0 0 0,0 1 0 0 0,0 0 0 0 0,0 0-1 0 0,0 0 1 0 0,0 0 0 0 0,0 1 0 0 0,0-1 0 0 0,0 1 0 0 0,-1 0 0 0 0,1-1-1 0 0,-1 1 1 0 0,1 1 0 0 0,-1-1 0 0 0,1 0 0 0 0,-1 0 0 0 0,0 1-1 0 0,0-1 1 0 0,0 1 0 0 0,0 0 3 0 0,4 4-14 0 0,168 225-2599 0 0,-157-199-1310 0 0,-16-26 2649 0 0</inkml:trace>
  <inkml:trace contextRef="#ctx0" brushRef="#br0" timeOffset="-2910.229">2227 1023 1024 0 0,'0'0'356'0'0,"0"0"29"0"0,0 0-12 0 0,0 0-39 0 0,4 0-21 0 0,38 0 3517 0 0,-38-5-3708 0 0,15-28 198 0 0,-80 21 318 0 0,31 13-638 0 0,-1 2-1 0 0,1 2 0 0 0,0 0 0 0 0,0 2 1 0 0,0 1-1 0 0,1 2 0 0 0,-13 6 1 0 0,33-12 8 0 0,-1 0 0 0 0,1 0-1 0 0,0 2 1 0 0,0-1 0 0 0,0 1-1 0 0,1 0 1 0 0,0 1 0 0 0,0-1 0 0 0,0 2-1 0 0,1-1 1 0 0,0 1 0 0 0,1 0-1 0 0,0 1 1 0 0,0-1 0 0 0,1 1-1 0 0,0 1 1 0 0,0-1 0 0 0,1 0 0 0 0,0 1-1 0 0,1 0 1 0 0,0 0 0 0 0,1 0-1 0 0,-1 8-7 0 0,5-9 40 0 0,0 0-1 0 0,1 0 1 0 0,0-1-1 0 0,1 1 1 0 0,-1-1-1 0 0,2 0 1 0 0,-1 0-1 0 0,1 0 1 0 0,1-1-1 0 0,-1 0 1 0 0,1 0-1 0 0,0 0 1 0 0,1 0-1 0 0,0-1 1 0 0,0 0-1 0 0,0-1 1 0 0,0 1-1 0 0,1-2 1 0 0,0 1-1 0 0,0-1 1 0 0,1 0-1 0 0,-1 0 1 0 0,1-1-1 0 0,-1-1 1 0 0,1 1-1 0 0,0-1 1 0 0,0-1-1 0 0,0 0 1 0 0,8 1-40 0 0,369 21-850 0 0,-356-45-420 0 0,-23-1-2892 0 0,-11 19 2923 0 0</inkml:trace>
  <inkml:trace contextRef="#ctx0" brushRef="#br0" timeOffset="-2377.153">2851 1103 888 0 0,'85'-79'6843'0'0,"-73"69"-6127"0"0,-12 10-694 0 0,0 1 0 0 0,-1-1 0 0 0,1 1 0 0 0,0-1 0 0 0,0 1 0 0 0,0 0 0 0 0,0-1 0 0 0,0 1 0 0 0,-1-1 0 0 0,1 1 0 0 0,0-1 0 0 0,0 1 0 0 0,1 0 0 0 0,-1-1 0 0 0,0 1 0 0 0,0-1 0 0 0,0 1-1 0 0,0-1 1 0 0,0 1 0 0 0,0-1 0 0 0,1 1 0 0 0,-1-1 0 0 0,0 1 0 0 0,1-1 0 0 0,-1 1 0 0 0,0-1 0 0 0,1 1 0 0 0,-1-1 0 0 0,0 1 0 0 0,1-1 0 0 0,-1 0 0 0 0,1 1 0 0 0,-1-1 0 0 0,1 0-1 0 0,-1 1 1 0 0,1-1 0 0 0,-1 0 0 0 0,1 0 0 0 0,-1 1 0 0 0,1-1 0 0 0,-1 0 0 0 0,1 0 0 0 0,-1 0 0 0 0,1 0 0 0 0,0 0 0 0 0,-1 0 0 0 0,1 0 0 0 0,-1 0 0 0 0,1 0 0 0 0,-1 0 0 0 0,1 0-1 0 0,0 0 1 0 0,-1 0 0 0 0,1 0 0 0 0,-1-1 0 0 0,1 1 0 0 0,-1 0 0 0 0,1 0 0 0 0,-1-1 0 0 0,1 1 0 0 0,-1 0 0 0 0,1 0 0 0 0,-1-1 0 0 0,0 1 0 0 0,1-1 0 0 0,-1 1 0 0 0,1-1-22 0 0,29 156 162 0 0,16-23 79 0 0,-45-130-79 0 0,10 27-1920 0 0,-30-35-4101 0 0,12 0 4569 0 0</inkml:trace>
  <inkml:trace contextRef="#ctx0" brushRef="#br0" timeOffset="-1963.515">2787 910 968 0 0,'57'-19'3355'0'0,"-45"17"-3276"0"0,1 1 0 0 0,-1 1 0 0 0,0 0 0 0 0,1 1-1 0 0,-1 0 1 0 0,0 1 0 0 0,0 0 0 0 0,0 1 0 0 0,0 0 0 0 0,0 1 0 0 0,0 1 0 0 0,-1 0 0 0 0,0 0-1 0 0,0 1 1 0 0,0 0 0 0 0,-1 1 0 0 0,0 0 0 0 0,0 1 0 0 0,-1 0 0 0 0,0 0 0 0 0,0 1 0 0 0,-1 1-1 0 0,0-1 1 0 0,-1 1 0 0 0,5 9-79 0 0,-6-10 62 0 0,-1 0 0 0 0,0 0-1 0 0,-1 0 1 0 0,0 1 0 0 0,0-1-1 0 0,-1 1 1 0 0,0 0 0 0 0,-1 0-1 0 0,0 0 1 0 0,-1 0 0 0 0,0 0 0 0 0,-1 1-1 0 0,0-1 1 0 0,0 0 0 0 0,-1 0-1 0 0,0 1 1 0 0,-1-1 0 0 0,0 0-1 0 0,-1 0 1 0 0,0 0 0 0 0,0-1-1 0 0,-1 1 1 0 0,-1-1 0 0 0,1 0 0 0 0,-3 3-62 0 0,-5 6 140 0 0,0-1 1 0 0,-2 0 0 0 0,0-1 0 0 0,0 0 0 0 0,-2-1 0 0 0,0 0-1 0 0,0-2 1 0 0,-1 0 0 0 0,-1-1 0 0 0,0 0 0 0 0,-13 4-141 0 0,18-8 5 0 0,0-1 1 0 0,0 0-1 0 0,-1-1 0 0 0,0 0 1 0 0,-1-2-1 0 0,1 1 1 0 0,-1-2-1 0 0,0 0 0 0 0,0-1 1 0 0,0 0-1 0 0,-5-1-5 0 0,19-1-52 0 0,-1 0 0 0 0,1 0 0 0 0,0 0 0 0 0,-1 0 0 0 0,1 0 0 0 0,0 0 0 0 0,-1-1 1 0 0,1 1-1 0 0,0 0 0 0 0,0-1 0 0 0,-1 1 0 0 0,1-1 0 0 0,0 1 0 0 0,0-1 0 0 0,0 0 0 0 0,0 0 0 0 0,0 1 0 0 0,0-1 0 0 0,0 0 0 0 0,0 0 0 0 0,0 0 0 0 0,0 0 0 0 0,0 0 0 0 0,0 0 0 0 0,1 0 0 0 0,-1 0 0 0 0,0-1 0 0 0,1 1 0 0 0,-1 0 0 0 0,1 0 0 0 0,-1-1 0 0 0,1 1 0 0 0,0 0 0 0 0,0 0 1 0 0,-1-1-1 0 0,1 1 0 0 0,0 0 0 0 0,0-1 0 0 0,0 1 0 0 0,0 0 0 0 0,1-1 0 0 0,-1 1 0 0 0,0 0 0 0 0,1-1 0 0 0,-1 1 0 0 0,0 0 0 0 0,1 0 0 0 0,0-1 52 0 0,33-64-3233 0 0,-7 39 1940 0 0,4 1-1 0 0</inkml:trace>
  <inkml:trace contextRef="#ctx0" brushRef="#br0" timeOffset="-1563.564">3539 1008 1428 0 0,'0'-1'99'0'0,"1"1"0"0"0,-1-1-1 0 0,0 0 1 0 0,1 1 0 0 0,-1-1 0 0 0,1 0 0 0 0,-1 1-1 0 0,1-1 1 0 0,-1 0 0 0 0,1 1 0 0 0,0-1 0 0 0,-1 1-1 0 0,1-1 1 0 0,0 1 0 0 0,-1-1 0 0 0,1 1-1 0 0,0 0 1 0 0,-1-1 0 0 0,1 1 0 0 0,0 0 0 0 0,0 0-1 0 0,-1-1 1 0 0,1 1 0 0 0,0 0 0 0 0,0 0-1 0 0,0 0 1 0 0,-1 0 0 0 0,1 0 0 0 0,0 0 0 0 0,0 0-1 0 0,0 0 1 0 0,-1 0 0 0 0,1 1 0 0 0,0-1 0 0 0,0 0-1 0 0,0 0 1 0 0,-1 1 0 0 0,1-1 0 0 0,0 0-1 0 0,-1 1 1 0 0,1-1 0 0 0,0 1 0 0 0,-1-1 0 0 0,1 1-1 0 0,0-1 1 0 0,-1 1 0 0 0,1-1 0 0 0,-1 1 0 0 0,1 0-1 0 0,-1-1 1 0 0,1 1 0 0 0,-1 0 0 0 0,0 0-1 0 0,1-1 1 0 0,-1 1 0 0 0,0 0 0 0 0,0 0 0 0 0,1-1-1 0 0,-1 1 1 0 0,0 0 0 0 0,0 0 0 0 0,0 0-1 0 0,0 0-98 0 0,3 65 231 0 0,-3-52 71 0 0,48 214 243 0 0,-20-112-429 0 0,-21-95-1486 0 0,-16-40-3507 0 0,-1 0 3627 0 0</inkml:trace>
  <inkml:trace contextRef="#ctx0" brushRef="#br0" timeOffset="-1244.681">3480 972 1624 0 0,'26'-48'3878'0'0,"111"-20"-2583"0"0,-82 53-1105 0 0,0 2-1 0 0,1 2 1 0 0,1 2-1 0 0,0 4 1 0 0,53 0-190 0 0,-105 5-47 0 0,1 0 0 0 0,0 0 0 0 0,-1 1 0 0 0,1-1 0 0 0,0 1 1 0 0,-1 1-1 0 0,1-1 0 0 0,-1 1 0 0 0,0 0 0 0 0,1 0 0 0 0,-1 0 0 0 0,0 1 1 0 0,0 0-1 0 0,-1 0 0 0 0,1 0 0 0 0,0 0 0 0 0,-1 1 0 0 0,1 1 47 0 0,-4-5-74 0 0,-1 1 1 0 0,1-1-1 0 0,-1 1 0 0 0,1-1 0 0 0,-1 1 0 0 0,1-1 1 0 0,-1 1-1 0 0,1 0 0 0 0,-1-1 0 0 0,1 1 0 0 0,-1 0 0 0 0,0-1 1 0 0,1 1-1 0 0,-1 0 0 0 0,0-1 0 0 0,0 1 0 0 0,1 0 0 0 0,-1 0 1 0 0,0-1-1 0 0,0 1 0 0 0,0 0 0 0 0,0 0 0 0 0,0 0 0 0 0,0-1 1 0 0,0 1-1 0 0,0 0 0 0 0,-1 0 0 0 0,1-1 0 0 0,0 1 1 0 0,0 0-1 0 0,0 0 0 0 0,-1-1 0 0 0,1 1 0 0 0,-1 0 0 0 0,1-1 1 0 0,0 1-1 0 0,-1 0 0 0 0,1-1 0 0 0,-1 1 0 0 0,1-1 0 0 0,-1 1 1 0 0,0-1-1 0 0,1 1 0 0 0,-1-1 0 0 0,1 1 0 0 0,-1-1 0 0 0,0 0 1 0 0,0 1-1 0 0,1-1 0 0 0,-1 0 0 0 0,0 1 0 0 0,1-1 1 0 0,-1 0-1 0 0,0 0 0 0 0,0 0 74 0 0,-1 1-113 0 0,-16 13-1291 0 0</inkml:trace>
  <inkml:trace contextRef="#ctx0" brushRef="#br0" timeOffset="-973.115">3587 1180 1756 0 0,'7'0'948'0'0,"2"2"-148"0"0,5-2-64 0 0,0 2-72 0 0,22-4-99 0 0,-18 2-45 0 0,14 0-140 0 0,3 0-16 0 0,4 0-8 0 0,-1 0-164 0 0,4 0-304 0 0,-1 0 8 0 0,0 0-300 0 0,39-17-488 0 0,-41 12 83 0 0,-5 3 49 0 0,-2-2-452 0 0,-9 2 32 0 0</inkml:trace>
  <inkml:trace contextRef="#ctx0" brushRef="#br0" timeOffset="20982.632">9002 2506 1996 0 0,'0'0'620'0'0,"0"0"-88"0"0,0 0 40 0 0,0 0-140 0 0,0 0-72 0 0,0 0 21 0 0,4 0 34 0 0,15-19 1304 0 0,-19 15-1495 0 0,0 4-38 0 0,0 0-42 0 0,0 0-10 0 0,0 0 36 0 0,0 0-48 0 0,0 0-23 0 0,0 0 13 0 0,0 0 29 0 0,0 0-34 0 0,0 0-23 0 0,0 0-13 0 0,0 0-5 0 0,0 0-12 0 0,4 3-24 0 0,-2 1-22 0 0,1 0-1 0 0,-1 0 1 0 0,0 0 0 0 0,0 0 0 0 0,-1 1-1 0 0,1-1 1 0 0,-1 1 0 0 0,0 0 0 0 0,0-1 0 0 0,-1 1-1 0 0,1 0 1 0 0,-1-1 0 0 0,0 1 0 0 0,0 0-1 0 0,-1-1 1 0 0,1 1 0 0 0,-1 0 0 0 0,0-1 0 0 0,0 1-1 0 0,-1 1-7 0 0,-1 15 40 0 0,-5 279 778 0 0,31-130-574 0 0,14 20 324 0 0,-57-233-6572 0 0,-4-11 3822 0 0,12 20 944 0 0</inkml:trace>
  <inkml:trace contextRef="#ctx0" brushRef="#br0" timeOffset="21349.865">8968 2361 1520 0 0,'2'-9'221'0'0,"0"0"1"0"0,1 0-1 0 0,-1 1 0 0 0,2 0 1 0 0,-1 0-1 0 0,1-1 0 0 0,1 2 1 0 0,-1-1-1 0 0,1 1 0 0 0,0-1 1 0 0,1 1-1 0 0,0 1 0 0 0,0-1 1 0 0,1 1-1 0 0,-1 0 0 0 0,1 1 1 0 0,1-1-1 0 0,-1 1 0 0 0,1 1 1 0 0,0-1-1 0 0,0 1 0 0 0,6-2-221 0 0,7-3 221 0 0,0 1-1 0 0,0 1 1 0 0,1 1 0 0 0,0 1-1 0 0,0 0 1 0 0,1 2-1 0 0,-1 1 1 0 0,17 0-221 0 0,-25 2 57 0 0,1 1 0 0 0,-1 0 0 0 0,0 1 0 0 0,0 1 0 0 0,0 0 0 0 0,0 1 0 0 0,0 1 0 0 0,-1 0 0 0 0,1 1 0 0 0,-1 0 0 0 0,-1 1 0 0 0,1 0 0 0 0,-1 1 0 0 0,-1 0 0 0 0,1 1 0 0 0,-2 1 0 0 0,1 0 0 0 0,-1 0 0 0 0,0 1 0 0 0,-1 0 0 0 0,-1 0 0 0 0,0 1 0 0 0,0 0 0 0 0,-1 1 0 0 0,-1 0 0 0 0,0 0 0 0 0,0 0 0 0 0,0 5-57 0 0,-7 12 104 0 0,-3-19-83 0 0,0 0-1 0 0,0 0 1 0 0,-1-1-1 0 0,-1 0 0 0 0,0 1 1 0 0,0-2-1 0 0,-1 1 1 0 0,0-1-1 0 0,0 0 1 0 0,-1-1-1 0 0,0 0 1 0 0,-1 0-1 0 0,0 0 0 0 0,0-1 1 0 0,-9 4-21 0 0,-11 7-214 0 0,-2-1-1 0 0,0-1 1 0 0,0-2 0 0 0,-1-1 0 0 0,-1-1 0 0 0,0-2-1 0 0,-1-2 1 0 0,0-1 0 0 0,0-1 0 0 0,-26 0 214 0 0,57-6-171 0 0,1 0 0 0 0,-1 0 0 0 0,1 0 0 0 0,-1 0 0 0 0,1-1 0 0 0,-1 1 1 0 0,1-1-1 0 0,-1 0 0 0 0,1 1 0 0 0,0-1 0 0 0,-1 0 0 0 0,1-1 0 0 0,0 1 0 0 0,0 0 1 0 0,0-1-1 0 0,0 1 0 0 0,0-1 0 0 0,0 1 0 0 0,0-1 0 0 0,0 0 0 0 0,1 0 0 0 0,-1 0 1 0 0,0 0-1 0 0,1 0 0 0 0,0 0 0 0 0,0 0 0 0 0,-1-1 0 0 0,1 1 0 0 0,1 0 0 0 0,-1-1 1 0 0,0-2 170 0 0,4-9-1130 0 0</inkml:trace>
  <inkml:trace contextRef="#ctx0" brushRef="#br0" timeOffset="25590.606">13213 2410 1256 0 0,'0'0'117'0'0,"-1"0"-1"0"0,1 1 1 0 0,0-1 0 0 0,-1 0-1 0 0,1 1 1 0 0,0-1 0 0 0,0 1-1 0 0,-1-1 1 0 0,1 0 0 0 0,0 1-1 0 0,0-1 1 0 0,0 1 0 0 0,-1-1-1 0 0,1 1 1 0 0,0-1 0 0 0,0 1-1 0 0,0-1 1 0 0,0 0 0 0 0,0 1-1 0 0,0-1 1 0 0,0 1 0 0 0,0-1-1 0 0,0 1 1 0 0,0-1 0 0 0,0 1-1 0 0,0-1 1 0 0,1 1 0 0 0,-1-1-1 0 0,0 1 1 0 0,0-1 0 0 0,0 0-1 0 0,1 1 1 0 0,-1-1-1 0 0,0 1 1 0 0,0-1 0 0 0,1 0-1 0 0,-1 1 1 0 0,0-1 0 0 0,1 0-1 0 0,-1 1 1 0 0,0-1 0 0 0,1 0-1 0 0,-1 0 1 0 0,1 1-117 0 0,-16 9-42 0 0,-78 64 814 0 0,31-28-205 0 0,2 2 0 0 0,3 3 0 0 0,1 3 0 0 0,-10 17-567 0 0,65-70 19 0 0,0 1 1 0 0,-1 0 0 0 0,1 0-1 0 0,0 0 1 0 0,0 0-1 0 0,0 0 1 0 0,0 0-1 0 0,0 1 1 0 0,0-1-1 0 0,1 0 1 0 0,-1 0 0 0 0,1 1-1 0 0,-1-1 1 0 0,1 0-1 0 0,0 1 1 0 0,0-1-1 0 0,0 0 1 0 0,0 1-1 0 0,0-1 1 0 0,1 0 0 0 0,-1 1-1 0 0,1-1 1 0 0,0 0-1 0 0,-1 0 1 0 0,1 0-1 0 0,0 1 1 0 0,0-1-1 0 0,0 0 1 0 0,1 0 0 0 0,-1 0-1 0 0,0-1 1 0 0,1 1-1 0 0,-1 0 1 0 0,1 0-1 0 0,0-1 1 0 0,0 1-1 0 0,-1-1 1 0 0,1 1 0 0 0,0-1-1 0 0,0 0 1 0 0,0 0-1 0 0,0 0 1 0 0,1 0-1 0 0,-1 0 1 0 0,0 0-1 0 0,0-1 1 0 0,0 1 0 0 0,2-1-20 0 0,319 69 538 0 0,-255-58-646 0 0,139 42-1176 0 0,-208-53 1184 0 0,1 0 0 0 0,-1-1-1 0 0,1 1 1 0 0,-1 0 0 0 0,1 0-1 0 0,-1 0 1 0 0,1 0 0 0 0,-1 0-1 0 0,0 0 1 0 0,1 0 0 0 0,-1 0 0 0 0,1 0-1 0 0,-1 0 1 0 0,1 0 0 0 0,-1 0-1 0 0,1 0 1 0 0,-1 0 0 0 0,1 0-1 0 0,-1 0 1 0 0,1 0 0 0 0,-1 1-1 0 0,1-1 1 0 0,-1 0 0 0 0,1 1 0 0 0,-1-1-1 0 0,1 0 1 0 0,-1 0 0 0 0,1 1-1 0 0,0-1 1 0 0,-1 1 0 0 0,1-1-1 0 0,0 0 1 0 0,-1 1 0 0 0,1-1 0 0 0,0 1-1 0 0,-1-1 1 0 0,1 1 0 0 0,0-1-1 0 0,0 1 1 0 0,0-1 0 0 0,-1 1-1 0 0,1-1 1 0 0,0 1 0 0 0,0-1-1 0 0,0 1 1 0 0,0 0 0 0 0,0-1 0 0 0,0 1-1 0 0,0-1 1 0 0,0 1 0 0 0,0-1-1 0 0,0 1 1 0 0,1-1 0 0 0,-1 1-1 0 0,0-1 1 0 0,0 1 0 0 0,0-1-1 0 0,1 1 1 0 0,-1-1 0 0 0,0 1 0 0 0,0-1-1 0 0,1 1 1 0 0,-1-1 100 0 0,0-4-1253 0 0</inkml:trace>
  <inkml:trace contextRef="#ctx0" brushRef="#br0" timeOffset="26959.993">15503 2241 1540 0 0,'38'-26'2989'0'0,"-28"21"-1356"0"0,-27 19-882 0 0,-321 290 1684 0 0,274-222-1460 0 0,63-81-767 0 0,16 14 7 0 0,70 41 285 0 0,-13-41-809 0 0,1-3 0 0 0,0-4 0 0 0,0-3 0 0 0,0-2 0 0 0,19-5 309 0 0,-61 2-722 0 0,-31-1 533 0 0,0 1 0 0 0,0-1 0 0 0,-1 0-1 0 0,1 1 1 0 0,0-1 0 0 0,0 1 0 0 0,0-1 0 0 0,0 0 0 0 0,0 1 0 0 0,0-1 0 0 0,0 0 0 0 0,0 1 0 0 0,0-1 0 0 0,0 0-1 0 0,0 1 1 0 0,0-1 0 0 0,0 1 0 0 0,0-1 0 0 0,1 0 0 0 0,-1 1 0 0 0,0-1 0 0 0,0 1 0 0 0,1-1 0 0 0,-1 1 0 0 0,0-1 0 0 0,1 1-1 0 0,-1-1 1 0 0,1 0 189 0 0,-38-3-1172 0 0</inkml:trace>
  <inkml:trace contextRef="#ctx0" brushRef="#br0" timeOffset="27197.981">15227 2868 2692 0 0,'34'7'848'0'0,"-6"-7"-144"0"0,-10 0-56 0 0,44 11-71 0 0,-19-5-49 0 0,0-2-40 0 0,3 5-128 0 0,4-9-40 0 0,1 4-64 0 0,-31-4-240 0 0,15 0-4 0 0,6 0-612 0 0,0 0-700 0 0,2 0-49 0 0,35-19 29 0 0,-48 8 16 0 0</inkml:trace>
  <inkml:trace contextRef="#ctx0" brushRef="#br0" timeOffset="27705.989">16102 2256 1504 0 0,'27'-24'3540'0'0,"44"20"-2823"0"0,-64 4-500 0 0,1-1-162 0 0,1 1 1 0 0,0 0 0 0 0,-1 1-1 0 0,1 0 1 0 0,-1 1-1 0 0,1-1 1 0 0,-1 2-1 0 0,1-1 1 0 0,-1 1-1 0 0,0 0 1 0 0,0 1 0 0 0,-1 0-1 0 0,1 0 1 0 0,-1 1-1 0 0,0 0 1 0 0,0 0-1 0 0,0 0 1 0 0,-1 1-1 0 0,0 0 1 0 0,0 1 0 0 0,0-1-1 0 0,-1 1 1 0 0,0 0-1 0 0,0 0 1 0 0,-1 1-1 0 0,0-1 1 0 0,0 1-1 0 0,0 0 1 0 0,-1 0-1 0 0,-1 1 1 0 0,1 2-56 0 0,-4-3 60 0 0,0 1 0 0 0,-1-1 1 0 0,0 0-1 0 0,-1 0 0 0 0,0 0 0 0 0,0-1 0 0 0,-1 1 1 0 0,0-1-1 0 0,0 0 0 0 0,0 0 0 0 0,-1 0 0 0 0,0 0 1 0 0,-1-1-1 0 0,1 0 0 0 0,-1 0 0 0 0,-1 0 0 0 0,1-1 1 0 0,-1 0-1 0 0,0 0 0 0 0,0-1 0 0 0,-2 2-60 0 0,-295 128 1408 0 0,259-121-1523 0 0,42-12-47 0 0,3-22-1502 0 0,167-73-3866 0 0,-124 71 4281 0 0</inkml:trace>
  <inkml:trace contextRef="#ctx0" brushRef="#br0" timeOffset="27992.51">16685 2234 1368 0 0,'-171'86'3712'0'0,"169"-85"-3667"0"0,-6 3 46 0 0,1 0 1 0 0,-1 0 0 0 0,1 1 0 0 0,0 0 0 0 0,0 0 0 0 0,0 1-1 0 0,1 0 1 0 0,0 0 0 0 0,0 0 0 0 0,0 1 0 0 0,1 0 0 0 0,0 0-1 0 0,0 0 1 0 0,1 1 0 0 0,0-1 0 0 0,0 1 0 0 0,1 0 0 0 0,0 0 0 0 0,1 0-1 0 0,-1 1 1 0 0,2-1 0 0 0,-1 1 0 0 0,1-1 0 0 0,0 1 0 0 0,1 0-1 0 0,0-1 1 0 0,0 1 0 0 0,2 6-92 0 0,3-5-5 0 0,0 0 1 0 0,1 0-1 0 0,1-1 1 0 0,0 0-1 0 0,0 0 1 0 0,1-1-1 0 0,0 0 1 0 0,0 0-1 0 0,0-1 1 0 0,1 0-1 0 0,1 0 1 0 0,-1-1-1 0 0,1 0 0 0 0,0-1 1 0 0,0 0-1 0 0,1 0 1 0 0,-1-1-1 0 0,1-1 1 0 0,0 0-1 0 0,0 0 1 0 0,6 0 4 0 0,154 14-3846 0 0,-143-17 2383 0 0</inkml:trace>
  <inkml:trace contextRef="#ctx0" brushRef="#br0" timeOffset="28293.598">17140 1951 848 0 0,'5'0'165'0'0,"0"-1"0"0"0,0 1 0 0 0,-1 0 0 0 0,1 0 0 0 0,0 0 0 0 0,0 1 0 0 0,0 0 0 0 0,-1 0 0 0 0,1 0 0 0 0,-1 0 0 0 0,1 1 0 0 0,0-1 0 0 0,-1 1 0 0 0,0 1 0 0 0,0-1 0 0 0,1 1 0 0 0,-2-1 0 0 0,1 1 0 0 0,0 0 0 0 0,0 0 0 0 0,-1 1 0 0 0,0-1 0 0 0,1 1 0 0 0,-1 0 0 0 0,-1 0 0 0 0,3 2-165 0 0,13 25 303 0 0,-1 1-1 0 0,-2 1 0 0 0,-1 0 1 0 0,-1 0-1 0 0,-2 2 0 0 0,-1-1 0 0 0,-2 1 1 0 0,-2 1-1 0 0,-1-1 0 0 0,-1 1 1 0 0,-2 0-1 0 0,-2 0 0 0 0,-4 31-302 0 0,-24 118 771 0 0,14-141-776 0 0,-1-1 0 0 0,-3 0-1 0 0,-1-1 1 0 0,-2-1 0 0 0,-2-1 0 0 0,-1-1 0 0 0,-2 0 0 0 0,-2-3-1 0 0,-2 0 1 0 0,-1-2 0 0 0,-1-1 0 0 0,-31 23 5 0 0,55-47-370 0 0,-1 0 0 0 0,1-1 0 0 0,-2 0 0 0 0,1-1-1 0 0,-1 0 1 0 0,0-1 0 0 0,0 0 0 0 0,-1 0 0 0 0,0-1 0 0 0,0-1 0 0 0,0 0 0 0 0,-1 0 0 0 0,1-1 0 0 0,-5 0 370 0 0,-4-9-1152 0 0,-11-24 36 0 0</inkml:trace>
  <inkml:trace contextRef="#ctx0" brushRef="#br0" timeOffset="28912.941">17643 2358 2120 0 0,'9'3'3904'0'0,"56"-1"-2866"0"0,257-29 562 0 0,159 0-2066 0 0,-470 27 260 0 0,28-1-1056 0 0,-43-8-1590 0 0,-7 6 2260 0 0</inkml:trace>
  <inkml:trace contextRef="#ctx0" brushRef="#br0" timeOffset="29151.086">17760 2628 2096 0 0,'6'5'860'0'0,"15"8"-44"0"0,9-7-36 0 0,6 3-60 0 0,15-7-67 0 0,-1 0-117 0 0,7-2-28 0 0,-27 0-44 0 0,18 0-40 0 0,66-17-140 0 0,-48 10-132 0 0,3 1-252 0 0,2-3 12 0 0,0-1-568 0 0,-10 3-800 0 0,3-6 79 0 0,-11 0 65 0 0,-5 1-136 0 0</inkml:trace>
  <inkml:trace contextRef="#ctx0" brushRef="#br0" timeOffset="25942.865">14473 2326 1644 0 0,'-60'38'4828'0'0,"-29"41"-4205"0"0,34-19-113 0 0,5 3-529 0 0,3 3 0 0 0,3 1 1 0 0,3 3-1 0 0,-18 44 19 0 0,-20-55-4953 0 0,58-55 3496 0 0</inkml:trace>
  <inkml:trace contextRef="#ctx0" brushRef="#br0" timeOffset="26197.603">13766 2489 2064 0 0,'19'-37'6896'0'0,"20"49"-5126"0"0,337 199-701 0 0,-290-163-1266 0 0,92 60-1471 0 0,-77-14-2275 0 0,-80-56 1492 0 0,-20-23 1107 0 0</inkml:trace>
  <inkml:trace contextRef="#ctx0" brushRef="#br0" timeOffset="21683.68">10445 2249 1428 0 0,'-16'3'396'0'0,"1"1"-1"0"0,-1 0 1 0 0,1 1-1 0 0,0 1 1 0 0,1 0-1 0 0,0 1 1 0 0,0 1 0 0 0,0 0-1 0 0,1 1 1 0 0,0 0-1 0 0,0 1 1 0 0,1 1-1 0 0,1 0 1 0 0,0 0-396 0 0,-7 3 181 0 0,0 1 0 0 0,2 0 1 0 0,0 1-1 0 0,1 1 0 0 0,0 0 1 0 0,1 1-1 0 0,2 1 0 0 0,-1 0 0 0 0,2 1 1 0 0,1 0-1 0 0,0 0 0 0 0,2 1 0 0 0,0 1 1 0 0,1-1-1 0 0,2 1 0 0 0,0 0 0 0 0,1 1 1 0 0,1-1-1 0 0,1 1 0 0 0,1-1 0 0 0,1 1 1 0 0,2 9-182 0 0,2-13-5 0 0,1 1 0 0 0,1-1 0 0 0,1 0 0 0 0,0-1 0 0 0,2 1 0 0 0,0-2 0 0 0,1 1 0 0 0,0-1 0 0 0,2-1 0 0 0,0 0 0 0 0,0 0 0 0 0,2-2 0 0 0,0 1 0 0 0,7 4 5 0 0,11 4-560 0 0,1-2-1 0 0,1-1 1 0 0,1-2-1 0 0,1-1 1 0 0,0-2-1 0 0,1-1 0 0 0,0-2 1 0 0,1-2-1 0 0,1-1 1 0 0,0-2-1 0 0,0-2 1 0 0,0-1-1 0 0,25-2 561 0 0,4 0-1257 0 0</inkml:trace>
  <inkml:trace contextRef="#ctx0" brushRef="#br0" timeOffset="24316.225">10468 2626 1780 0 0,'-4'0'602'0'0,"-11"0"20"0"0,11 0-124 0 0,4 0-26 0 0,0 0-85 0 0,0 0 4 0 0,0 0-1 0 0,0 0 1 0 0,0 0-46 0 0,0 0 26 0 0,2 2-39 0 0,134 9 609 0 0,329-11 588 0 0,-462 0-1477 0 0,-3 0-33 0 0,36 0-4853 0 0,-18-2 3635 0 0,19-11-46 0 0</inkml:trace>
  <inkml:trace contextRef="#ctx0" brushRef="#br0" timeOffset="25097.759">12059 2491 1088 0 0,'0'4'140'0'0,"1"0"0"0"0,-1 0 1 0 0,1 0-1 0 0,-1-1 0 0 0,0 1 0 0 0,0 0 0 0 0,-1 0 0 0 0,1 0 1 0 0,-1 0-1 0 0,0-1 0 0 0,0 1 0 0 0,0 0 0 0 0,-1 0 1 0 0,1-1-1 0 0,-1 1 0 0 0,0-1 0 0 0,0 0 0 0 0,0 1 0 0 0,0-1 1 0 0,-1 0-1 0 0,1 0 0 0 0,-1-1 0 0 0,0 1 0 0 0,0 0 0 0 0,-2 1-140 0 0,-27 27 261 0 0,-2-1 0 0 0,-2-2 0 0 0,0-1 0 0 0,-2-2 0 0 0,-1-2 0 0 0,0-1 0 0 0,-2-2 0 0 0,0-2-1 0 0,-1-1 1 0 0,-23 4-261 0 0,-40-4 1050 0 0,104-17-1039 0 0,-1 0-1 0 0,1 0 0 0 0,-1 0 0 0 0,1-1 0 0 0,-1 1 0 0 0,1 0 0 0 0,-1-1 0 0 0,1 1 0 0 0,-1-1 1 0 0,1 0-1 0 0,0 1 0 0 0,-1-1 0 0 0,1 0 0 0 0,0 0 0 0 0,-1 0 0 0 0,1 0 0 0 0,0 0 0 0 0,0 0 1 0 0,0 0-1 0 0,0 0 0 0 0,0 0 0 0 0,0-1 0 0 0,0 1 0 0 0,0 0 0 0 0,1-1 0 0 0,-1 1 0 0 0,0 0 1 0 0,1-1-1 0 0,-1 1 0 0 0,1-1 0 0 0,0 1 0 0 0,-1-1 0 0 0,1 1 0 0 0,0-1 0 0 0,0 1 0 0 0,0-1 1 0 0,0 0-1 0 0,0 1 0 0 0,0-1 0 0 0,1 1 0 0 0,-1-1 0 0 0,0 1 0 0 0,1-1 0 0 0,-1 1 0 0 0,1-1-10 0 0,23-62 166 0 0,-21 59-162 0 0,0 0 1 0 0,0 0-1 0 0,0 0 0 0 0,1 1 1 0 0,0-1-1 0 0,0 1 0 0 0,0 0 1 0 0,0 0-1 0 0,0 0 0 0 0,1 0 1 0 0,0 1-1 0 0,0 0 0 0 0,0 0 1 0 0,0 0-1 0 0,0 1 0 0 0,1-1 1 0 0,-1 1-1 0 0,1 1 0 0 0,-1-1 1 0 0,1 1-1 0 0,0 0 0 0 0,0 0 1 0 0,0 0-1 0 0,-1 1 0 0 0,1 0 1 0 0,0 0-1 0 0,0 1 0 0 0,4 0-4 0 0,154 102 16 0 0,-130-87-8 0 0,1-1 0 0 0,1-1 0 0 0,0-3 0 0 0,1-1 0 0 0,0-1 0 0 0,1-2 0 0 0,0-2 0 0 0,0-2 0 0 0,16 0-8 0 0,-45-3-9 0 0,0 0 1 0 0,1 0-1 0 0,-1 0 1 0 0,0-1-1 0 0,0-1 1 0 0,0 0-1 0 0,0 0 1 0 0,0 0-1 0 0,-1-1 0 0 0,1 0 1 0 0,-1-1-1 0 0,0 0 1 0 0,0-1-1 0 0,0 1 1 0 0,0-1-1 0 0,-1-1 1 0 0,0 0-1 0 0,0 0 1 0 0,0 0-1 0 0,-1-1 1 0 0,0 1-1 0 0,0-2 1 0 0,-1 1-1 0 0,0-1 0 0 0,0 1 1 0 0,0-1-1 0 0,-1-1 1 0 0,-1 1-1 0 0,1 0 1 0 0,0-4 8 0 0,-8 3-50 0 0,1 0 0 0 0,-1 1 0 0 0,0 0 0 0 0,-1-1 0 0 0,0 2 0 0 0,0-1 0 0 0,-1 0 0 0 0,0 1 0 0 0,0 0 0 0 0,-1 1 0 0 0,1-1 0 0 0,-1 1 0 0 0,-1 1 0 0 0,1-1 0 0 0,-1 1 0 0 0,0 1 0 0 0,-1-1 0 0 0,1 1 0 0 0,-1 1 0 0 0,1-1 0 0 0,-1 2 0 0 0,0-1 0 0 0,0 1 0 0 0,0 0 0 0 0,-5 1 50 0 0,-119-28-1437 0 0,72 26-1777 0 0,51 3 2094 0 0</inkml:trace>
  <inkml:trace contextRef="#ctx0" brushRef="#br0" timeOffset="106624.975">1219 5138 1008 0 0,'0'0'565'0'0,"0"0"-74"0"0,0 0-70 0 0,0 0-32 0 0,0-4 7 0 0,-32-61 3309 0 0,38 21-263 0 0,-24 218-3353 0 0,5 134 1036 0 0,15-201-721 0 0,-2-105-523 0 0,0-3-38 0 0,0 1-1 0 0,1-1 0 0 0,-1 1 0 0 0,0-1 0 0 0,1 1 1 0 0,-1-1-1 0 0,0 1 0 0 0,1 0 0 0 0,-1-1 1 0 0,1 1-1 0 0,-1-1 0 0 0,0 1 0 0 0,1 0 0 0 0,-1-1 1 0 0,1 1-1 0 0,-1 0 0 0 0,1-1 0 0 0,-1 1 0 0 0,1 0 1 0 0,0 0-1 0 0,-1 0 0 0 0,1 0 0 0 0,-1-1 0 0 0,1 1 1 0 0,-1 0-1 0 0,1 0 0 0 0,0 0 0 0 0,-1 0 0 0 0,1 0 1 0 0,-1 0-1 0 0,1 0 0 0 0,-1 1 0 0 0,1-1 0 0 0,0 0 1 0 0,-1 0-1 0 0,1 0 0 0 0,-1 0 0 0 0,1 1 1 0 0,-1-1-1 0 0,1 0 0 0 0,-1 1 0 0 0,1-1 0 0 0,-1 0 1 0 0,0 1-1 0 0,1-1 158 0 0,1-15-1281 0 0,1-12 54 0 0</inkml:trace>
  <inkml:trace contextRef="#ctx0" brushRef="#br0" timeOffset="107166.279">917 4917 2240 0 0,'0'-4'152'0'0,"-1"0"0"0"0,1-1-1 0 0,0 1 1 0 0,0 0 0 0 0,0 0 0 0 0,1-1 0 0 0,-1 1-1 0 0,1 0 1 0 0,0 0 0 0 0,1 0 0 0 0,-1 0-1 0 0,1 0 1 0 0,-1 0 0 0 0,1 0 0 0 0,1 0-1 0 0,-1 0 1 0 0,0 1 0 0 0,1-1 0 0 0,-1 1-1 0 0,1 0 1 0 0,0 0 0 0 0,0 0 0 0 0,1 0 0 0 0,-1 0-1 0 0,1 1-151 0 0,-2-1 147 0 0,11-8-28 0 0,0 1 1 0 0,1 1 0 0 0,0 0 0 0 0,0 1 0 0 0,1 0 0 0 0,0 2 0 0 0,0-1 0 0 0,1 2 0 0 0,0 0-1 0 0,0 1 1 0 0,0 0 0 0 0,0 1 0 0 0,1 1 0 0 0,-1 1 0 0 0,1 0 0 0 0,-1 2 0 0 0,14 1-120 0 0,-17-2 34 0 0,1 1 0 0 0,-1 0 0 0 0,0 2 0 0 0,0-1 0 0 0,0 2 0 0 0,0-1 0 0 0,-1 2 0 0 0,1 0 0 0 0,-1 0 0 0 0,0 1 0 0 0,5 4-34 0 0,-8-5 24 0 0,0 0-1 0 0,-1 0 1 0 0,1 1 0 0 0,-1 0 0 0 0,0 0 0 0 0,-1 1-1 0 0,1 0 1 0 0,-1 1 0 0 0,-1 0 0 0 0,1 0 0 0 0,-2 0 0 0 0,1 0-1 0 0,-1 1 1 0 0,0 0 0 0 0,-1 0 0 0 0,0 1 0 0 0,0-1-1 0 0,-1 1 1 0 0,0 0 0 0 0,-1 0 0 0 0,1 8-24 0 0,-5-6 32 0 0,-2 0 0 0 0,1-1 0 0 0,-1 1 0 0 0,-1-1 0 0 0,0 0 0 0 0,-1-1 0 0 0,0 1 0 0 0,0-1 0 0 0,-1 0 0 0 0,0-1 0 0 0,-1 1 0 0 0,0-2 0 0 0,-1 1 0 0 0,0-1 0 0 0,0 0 0 0 0,0-1 0 0 0,-1 0 0 0 0,0 0 0 0 0,-1-1 0 0 0,0-1 1 0 0,1 0-1 0 0,-2 0 0 0 0,-1 0-32 0 0,-2 2-33 0 0,-149 50-837 0 0,177-84-4098 0 0,12 11 3712 0 0,8-3 25 0 0</inkml:trace>
  <inkml:trace contextRef="#ctx0" brushRef="#br0" timeOffset="108411.21">1557 5359 1356 0 0,'0'0'585'0'0,"0"0"-11"0"0,0 0-4 0 0,0 0-52 0 0,0 0-51 0 0,0 0-25 0 0,0 0-69 0 0,-6-8-131 0 0,-18-22-6 0 0,55-9 1340 0 0,47 24-954 0 0,-77 15-658 0 0,2 0 47 0 0,5 2 5 0 0,0 1-1 0 0,0 0 1 0 0,0 0-1 0 0,0 1 0 0 0,-1 0 1 0 0,1 0-1 0 0,-1 1 1 0 0,0 0-1 0 0,-1 0 1 0 0,1 1-1 0 0,-1 0 1 0 0,0 0-1 0 0,0 0 1 0 0,-1 1-1 0 0,0 0 1 0 0,0 0-1 0 0,-1 0 1 0 0,0 1-1 0 0,0-1 1 0 0,0 1-1 0 0,-1 0 1 0 0,0 0-1 0 0,-1 0 1 0 0,0 1-1 0 0,1 2-15 0 0,-3-8 84 0 0,1-1-1 0 0,0 1 1 0 0,0 0-1 0 0,-1 0 1 0 0,1-1 0 0 0,-1 1-1 0 0,0 0 1 0 0,0 0-1 0 0,0-1 1 0 0,0 1-1 0 0,-1 0 1 0 0,1 0-1 0 0,-1-1 1 0 0,0 1-1 0 0,1 0 1 0 0,-1-1-1 0 0,0 1 1 0 0,-1-1-1 0 0,1 1 1 0 0,0-1-1 0 0,-1 1 1 0 0,1-1-1 0 0,-1 0 1 0 0,0 0 0 0 0,0 0-1 0 0,0 0 1 0 0,0 0-1 0 0,0 0 1 0 0,-2 1-84 0 0,8-66 660 0 0,5 44-774 0 0,2-1 1 0 0,1 2 0 0 0,0-1 0 0 0,1 2 0 0 0,1 0-1 0 0,0 0 1 0 0,1 1 0 0 0,1 1 0 0 0,1 1-1 0 0,0 0 1 0 0,1 1 0 0 0,0 1 0 0 0,6-3 113 0 0,165-69-6480 0 0,-180 80 5334 0 0</inkml:trace>
  <inkml:trace contextRef="#ctx0" brushRef="#br0" timeOffset="109256.03">2334 5256 1292 0 0,'0'0'580'0'0,"0"0"-80"0"0,0 0-6 0 0,0 0-17 0 0,0 0-110 0 0,0 0-25 0 0,0 0-80 0 0,0 0-30 0 0,-4-3 6 0 0,-63 12 898 0 0,56-4-1059 0 0,5-4-17 0 0,1 1 1 0 0,0 0-1 0 0,0 1 0 0 0,0-1 0 0 0,0 1 0 0 0,1 0 0 0 0,-1 0 1 0 0,1 0-1 0 0,-1 1 0 0 0,1-1 0 0 0,0 1 0 0 0,1 0 0 0 0,-1 1 1 0 0,1-1-1 0 0,-1 1 0 0 0,1-1 0 0 0,1 1 0 0 0,-1 0 0 0 0,1 0 1 0 0,-1 0-1 0 0,2 0 0 0 0,-1 0 0 0 0,0 1 0 0 0,1-1 0 0 0,0 4-60 0 0,22 23 343 0 0,-14-28-307 0 0,-1 0 0 0 0,0 0 0 0 0,1 0 0 0 0,0-1 0 0 0,0 0 0 0 0,0 0 0 0 0,0-1 0 0 0,0 0 0 0 0,0 0 1 0 0,1-1-1 0 0,-1 0 0 0 0,1 0 0 0 0,-1 0 0 0 0,1-1 0 0 0,-1 0 0 0 0,1-1 0 0 0,5-1-36 0 0,6 2 32 0 0,-14 0-41 0 0,1 0 0 0 0,-1-1 0 0 0,0 0 1 0 0,0 0-1 0 0,0 0 0 0 0,0 0 0 0 0,0-1 0 0 0,0 0 0 0 0,-1 0 1 0 0,1 0-1 0 0,0 0 0 0 0,-1-1 0 0 0,0 0 0 0 0,0 0 1 0 0,1 0-1 0 0,-2 0 0 0 0,1-1 0 0 0,0 0 0 0 0,-1 0 0 0 0,1 0 1 0 0,-1 0-1 0 0,0 0 0 0 0,-1 0 0 0 0,1-1 0 0 0,-1 0 1 0 0,0 1-1 0 0,1-3 9 0 0,-44-65-282 0 0,27 61 282 0 0,0 0 0 0 0,0 1-1 0 0,-1 1 1 0 0,0 0-1 0 0,0 1 1 0 0,-1 0-1 0 0,-1 2 1 0 0,1 0 0 0 0,-1 0-1 0 0,0 2 1 0 0,0 0-1 0 0,-17-1 1 0 0,6-2-95 0 0,26 7-18 0 0,165-12-4365 0 0,-106 7 3364 0 0</inkml:trace>
  <inkml:trace contextRef="#ctx0" brushRef="#br0" timeOffset="109605.765">2803 5136 2104 0 0,'-7'-29'6304'0'0,"-18"30"-4893"0"0,3 43-1286 0 0,10-7-14 0 0,1 2 1 0 0,2 0 0 0 0,2 0-1 0 0,1 0 1 0 0,2 1 0 0 0,2 0 0 0 0,1-1-1 0 0,4 24-111 0 0,-3-8 191 0 0,31 193 222 0 0,-7-42-368 0 0,-24-204-276 0 0,0-2-101 0 0,-20 3-2284 0 0,-45-79-2741 0 0,45 46 4163 0 0</inkml:trace>
  <inkml:trace contextRef="#ctx0" brushRef="#br0" timeOffset="109972.618">2700 5325 1372 0 0,'8'-13'211'0'0,"1"0"1"0"0,0 1-1 0 0,1 0 1 0 0,0 1-1 0 0,1 0 0 0 0,0 1 1 0 0,1 0-1 0 0,0 0 0 0 0,1 1 1 0 0,0 1-1 0 0,0 0 0 0 0,0 1 1 0 0,1 1-1 0 0,0 0 0 0 0,1 1 1 0 0,-1 0-1 0 0,1 1 0 0 0,0 1 1 0 0,0 0-1 0 0,0 1 1 0 0,1 0-1 0 0,-1 2 0 0 0,13 0-211 0 0,-26 0 16 0 0,1-1-1 0 0,-1 1 1 0 0,0-1-1 0 0,0 1 1 0 0,0 0-1 0 0,1 0 1 0 0,-1 0-1 0 0,0 0 1 0 0,0 1-1 0 0,1-1 0 0 0,-1 1 1 0 0,0-1-1 0 0,0 1 1 0 0,0-1-1 0 0,0 1 1 0 0,0 0-1 0 0,0 0 1 0 0,0 0-1 0 0,0 1 1 0 0,0-1-1 0 0,0 0 1 0 0,0 1-1 0 0,-1-1 1 0 0,1 1-1 0 0,-1-1 1 0 0,1 1-1 0 0,-1 0 1 0 0,0 0-1 0 0,1 0 0 0 0,-1 0 1 0 0,0 0-1 0 0,0 0 1 0 0,0 0-1 0 0,-1 0 1 0 0,1 0-1 0 0,0 0 1 0 0,-1 0-1 0 0,1 1 1 0 0,-1-1-1 0 0,0 0 1 0 0,0 0-1 0 0,0 0 1 0 0,0 1-1 0 0,0-1 1 0 0,0 0-1 0 0,-1 0 1 0 0,1 1-1 0 0,-1-1 1 0 0,1 0-1 0 0,-1 0 0 0 0,0 0 1 0 0,0 0-1 0 0,0 0 1 0 0,0 0-1 0 0,0 0 1 0 0,-1 0-1 0 0,0 1-15 0 0,-12 10 68 0 0,0-1-1 0 0,-1-1 0 0 0,-1 0 0 0 0,0-1 0 0 0,0-1 0 0 0,-1-1 1 0 0,0 0-1 0 0,0-1 0 0 0,-1-1 0 0 0,0 0 0 0 0,0-1 1 0 0,0-1-1 0 0,-1-1 0 0 0,-11 0-67 0 0,31-3-86 0 0,0-1 0 0 0,0 1 0 0 0,0-1 0 0 0,0 1 0 0 0,0-1 0 0 0,-1 1 0 0 0,1-1 0 0 0,0 0 0 0 0,0 1 0 0 0,-1-1 0 0 0,1 0 0 0 0,0 0 0 0 0,-1 1 0 0 0,1-1 0 0 0,-1 0 0 0 0,1 0 0 0 0,-1 0 0 0 0,1 0 0 0 0,-1 0 0 0 0,0 0 0 0 0,0 0 0 0 0,1 0 0 0 0,-1 0 0 0 0,0 0 0 0 0,0 0 0 0 0,0 0 0 0 0,0 0 0 0 0,0 0 0 0 0,0 0 0 0 0,0 0 1 0 0,0 0-1 0 0,-1 0 0 0 0,1 0 0 0 0,0 0 0 0 0,0 1 0 0 0,-1-1 0 0 0,1 0 0 0 0,-1 0 0 0 0,1 0 0 0 0,-1 0 0 0 0,1 0 0 0 0,-1 0 0 0 0,0 1 0 0 0,1-1 0 0 0,-1 0 0 0 0,0 1 0 0 0,1-1 0 0 0,-1 0 0 0 0,0 1 0 0 0,0-1 0 0 0,0 1 0 0 0,0-1 0 0 0,0 1 0 0 0,1-1 0 0 0,-1 1 0 0 0,0 0 0 0 0,0 0 0 0 0,0-1 0 0 0,0 1 0 0 0,0 0 0 0 0,-1 0 86 0 0,26-13-1187 0 0</inkml:trace>
  <inkml:trace contextRef="#ctx0" brushRef="#br0" timeOffset="110692.794">3201 5344 840 0 0,'-20'6'5108'0'0,"42"-5"-3251"0"0,192-30-1208 0 0,-1-9-345 0 0,-248 29-540 0 0,-77 13 115 0 0,108-3 119 0 0,-14 2 11 0 0,1 1 0 0 0,-1 1 0 0 0,1 0 0 0 0,0 1 0 0 0,0 1 0 0 0,1 1 1 0 0,0 0-1 0 0,0 1 0 0 0,1 1 0 0 0,0 0 0 0 0,0 1 0 0 0,1 1 0 0 0,-4 5-9 0 0,17-13 0 0 0,0 0 0 0 0,0 0 1 0 0,1 1-1 0 0,-1-1 0 0 0,1 0 0 0 0,0 0 0 0 0,0 1 0 0 0,1-1 0 0 0,-1 0 0 0 0,1 0 0 0 0,0 1 0 0 0,0-1 0 0 0,0 0 0 0 0,1 0 0 0 0,-1 0 0 0 0,1 0 0 0 0,0-1 0 0 0,0 1 0 0 0,1 0 0 0 0,-1-1 0 0 0,1 1 0 0 0,0-1 0 0 0,-1 0 0 0 0,1 0 0 0 0,1 0 0 0 0,-1 0 0 0 0,0-1 0 0 0,1 1 0 0 0,-1-1 0 0 0,1 0 0 0 0,0 0 0 0 0,2 1 0 0 0,14 7-317 0 0,1 0 0 0 0,0-2 0 0 0,1 0-1 0 0,0-1 1 0 0,0-2 0 0 0,0 0 0 0 0,1-1 0 0 0,0-1-1 0 0,-1-1 1 0 0,1-1 0 0 0,6-2 317 0 0,66-17-2436 0 0,-66 6 1235 0 0</inkml:trace>
  <inkml:trace contextRef="#ctx0" brushRef="#br0" timeOffset="111073.865">3651 5282 1148 0 0,'36'-2'3357'0'0,"19"25"-2699"0"0,-47-19-506 0 0,-3-2-50 0 0,1 1 1 0 0,-1-1-1 0 0,0 1 1 0 0,0-1-1 0 0,0 2 1 0 0,0-1-1 0 0,0 0 1 0 0,0 1-1 0 0,-1 0 1 0 0,0 0-1 0 0,0 1 1 0 0,0-1-1 0 0,0 1 1 0 0,-1-1-1 0 0,0 1 1 0 0,0 0-1 0 0,0 1 0 0 0,0-1 1 0 0,0 3-103 0 0,-3-7 363 0 0,0-1 14 0 0,-2 2-296 0 0,0 1-1 0 0,0 0 1 0 0,0-1 0 0 0,0 0-1 0 0,0 1 1 0 0,0-1 0 0 0,-1 0-1 0 0,1 0 1 0 0,-1 0 0 0 0,0-1-1 0 0,0 1 1 0 0,1-1 0 0 0,-1 1-1 0 0,0-1 1 0 0,0 0 0 0 0,0 0-1 0 0,0 0 1 0 0,-1-1-1 0 0,1 1 1 0 0,0-1 0 0 0,0 0-1 0 0,0 1 1 0 0,0-1 0 0 0,-1-1-1 0 0,1 1 1 0 0,0 0 0 0 0,0-1-1 0 0,0 0 1 0 0,0 0 0 0 0,0 1-1 0 0,0-2 1 0 0,-1 1-81 0 0,2 0-10 0 0,0 0 0 0 0,0 0 0 0 0,0 0 0 0 0,-1-1 0 0 0,1 1 0 0 0,1 0 0 0 0,-1-1 0 0 0,0 0 0 0 0,0 1 0 0 0,0-1 0 0 0,1 0 0 0 0,-1 0 0 0 0,1 0 0 0 0,0 0 0 0 0,-1 0-1 0 0,1 0 1 0 0,0-1 0 0 0,0 1 0 0 0,0 0 0 0 0,1 0 0 0 0,-1-1 0 0 0,0 1 0 0 0,1-1 0 0 0,0 1 0 0 0,-1-1 0 0 0,1 1 0 0 0,0 0 0 0 0,0-1 0 0 0,1 1 0 0 0,-1-1 0 0 0,0 1 0 0 0,1-1 0 0 0,-1 1 0 0 0,1 0 0 0 0,0-1 0 0 0,0 1 0 0 0,0 0 0 0 0,0 0 0 0 0,0 0 0 0 0,1-1 0 0 0,-1 1 0 0 0,0 0 0 0 0,1 1 0 0 0,0-1 0 0 0,-1 0 0 0 0,2 0 10 0 0,26-23-953 0 0,2 2 1 0 0,1 1 0 0 0,0 1 0 0 0,2 2 0 0 0,0 1 0 0 0,23-7 952 0 0,-3-2-1811 0 0,-15 8 581 0 0</inkml:trace>
  <inkml:trace contextRef="#ctx0" brushRef="#br0" timeOffset="111488.643">4316 4763 1248 0 0,'-34'138'3681'0'0,"-5"145"-308"0"0,41-271-3338 0 0,0 1 0 0 0,1-1 1 0 0,0 0-1 0 0,1 0 0 0 0,0 0 0 0 0,1 0 0 0 0,1-1 0 0 0,-1 0 0 0 0,2 0 1 0 0,0 0-1 0 0,0-1 0 0 0,0 0 0 0 0,2 0 0 0 0,-1-1 0 0 0,1 0 0 0 0,0-1 1 0 0,1 0-1 0 0,0 0 0 0 0,0-1 0 0 0,1 0 0 0 0,0-1 0 0 0,0 0 1 0 0,1-1-1 0 0,-1 0 0 0 0,1-1 0 0 0,0 0 0 0 0,0-1 0 0 0,1 0 0 0 0,-1-1 1 0 0,1 0-1 0 0,-1-1 0 0 0,10-1-35 0 0,-10 1-170 0 0,-6 1-90 0 0,0-1 1 0 0,0 0 0 0 0,0 0-1 0 0,0-1 1 0 0,1 1 0 0 0,-1-1-1 0 0,0-1 1 0 0,0 1 0 0 0,1-1-1 0 0,-1 0 1 0 0,0 0 0 0 0,0-1-1 0 0,0 0 1 0 0,0 0-1 0 0,0 0 1 0 0,-1-1 0 0 0,1 0-1 0 0,-1 0 1 0 0,1 0 0 0 0,-1-1-1 0 0,0 0 1 0 0,0 0 0 0 0,-1 0-1 0 0,1 0 1 0 0,-1-1 0 0 0,2-2 259 0 0,-1-8-1198 0 0</inkml:trace>
  <inkml:trace contextRef="#ctx0" brushRef="#br0" timeOffset="111951.554">4120 5112 1576 0 0,'86'0'4794'0'0,"172"-10"-4085"0"0,51 5 279 0 0,-305 8-912 0 0,0 0 0 0 0,0 1 0 0 0,0-1 1 0 0,-1 1-1 0 0,0 0 0 0 0,0-1 0 0 0,0 1 0 0 0,0 1 0 0 0,-1-1 1 0 0,1 0-1 0 0,-1 1 0 0 0,0-1 0 0 0,0 1 0 0 0,-1 0 1 0 0,1-1-1 0 0,-1 1 0 0 0,0 0 0 0 0,-1 0 0 0 0,1 0 1 0 0,-1 0-1 0 0,0 0 0 0 0,0 0 0 0 0,0 0 0 0 0,-1 0 1 0 0,0-1-1 0 0,0 1 0 0 0,0 0 0 0 0,0 0 0 0 0,-2 1-76 0 0,2 18-36 0 0,19 69 38 0 0,6-48-1162 0 0,-21-36-5228 0 0,-9-14 5210 0 0</inkml:trace>
  <inkml:trace contextRef="#ctx0" brushRef="#br0" timeOffset="112302.37">4803 4799 1180 0 0,'-9'-6'6723'0'0,"5"-60"-2646"0"0,-3 55-5775 0 0,12 26-1277 0 0,12 25-694 0 0,-5-20 2431 0 0</inkml:trace>
  <inkml:trace contextRef="#ctx0" brushRef="#br0" timeOffset="112732.402">5004 5312 1652 0 0,'93'-7'4165'0'0,"259"-94"-2251"0"0,-348 100-1890 0 0,1 0 1 0 0,-1-1 0 0 0,1 1 0 0 0,-1-1-1 0 0,1-1 1 0 0,-1 1 0 0 0,0-1-1 0 0,0 1 1 0 0,0-1 0 0 0,0 0-1 0 0,-1 0 1 0 0,1-1 0 0 0,-1 1 0 0 0,0-1-1 0 0,0 0 1 0 0,0 0 0 0 0,0 0-1 0 0,-1 0 1 0 0,1 0 0 0 0,-1-1-1 0 0,1-2-24 0 0,-3 6 26 0 0,-49-23-11 0 0,-139 9 285 0 0,54 61-27 0 0,129-44-264 0 0,1 0-1 0 0,-1 0 1 0 0,1 0-1 0 0,0 1 1 0 0,0 0-1 0 0,0 0 1 0 0,0 0-1 0 0,0 0 1 0 0,0 1-1 0 0,1-1 1 0 0,0 1-1 0 0,-1 0 1 0 0,1 0-1 0 0,1 0 1 0 0,-1 1-1 0 0,1-1 1 0 0,-1 1-1 0 0,1-1 1 0 0,1 1-1 0 0,-1 0 1 0 0,1-1-1 0 0,0 1 1 0 0,0 0-1 0 0,0 0 1 0 0,0 0-1 0 0,1 0 1 0 0,0 0-1 0 0,0 0 1 0 0,0 0-1 0 0,1 0 1 0 0,0 2-9 0 0,2 0-72 0 0,1 0 1 0 0,0 1-1 0 0,0-1 1 0 0,0 0-1 0 0,1-1 0 0 0,0 1 1 0 0,1-1-1 0 0,-1 0 1 0 0,1 0-1 0 0,0-1 0 0 0,0 0 1 0 0,1 0-1 0 0,0 0 1 0 0,0-1-1 0 0,0 0 1 0 0,0 0-1 0 0,8 2 72 0 0,93 13-5100 0 0,-93-19 3834 0 0</inkml:trace>
  <inkml:trace contextRef="#ctx0" brushRef="#br0" timeOffset="113146.768">5578 5387 1492 0 0,'21'-12'346'0'0,"0"0"-1"0"0,-1-2 0 0 0,-1 0 1 0 0,0-1-1 0 0,-1-1 0 0 0,0 0 1 0 0,-1-1-1 0 0,-1-1 0 0 0,-1-1 1 0 0,-1-1-1 0 0,-1 0 1 0 0,0 0-1 0 0,-1-1 0 0 0,7-19-345 0 0,14-76 738 0 0,-34 111-710 0 0,0 1 0 0 0,0-1 0 0 0,-1 1 0 0 0,0 0 0 0 0,1 0 0 0 0,-1 0-1 0 0,-1 0 1 0 0,1 0 0 0 0,0 0 0 0 0,-1 0 0 0 0,0 1 0 0 0,0-1 0 0 0,0 1-1 0 0,0 0 1 0 0,-1 0 0 0 0,1 0 0 0 0,-1 1 0 0 0,0-1 0 0 0,1 1 0 0 0,-1 0-1 0 0,0 0 1 0 0,-1 0 0 0 0,1 0 0 0 0,0 1 0 0 0,0-1 0 0 0,-1 1 0 0 0,1 0 0 0 0,-1 1-1 0 0,-3-1-27 0 0,7 1 6 0 0,1 0-37 0 0,4 8 0 0 0,0 0-1 0 0,1-1 1 0 0,0 1-1 0 0,0-1 1 0 0,1 0 0 0 0,0 0-1 0 0,0-1 1 0 0,1 0-1 0 0,0 0 1 0 0,0 0 0 0 0,0-1-1 0 0,1 0 1 0 0,-1-1-1 0 0,1 1 1 0 0,0-1 0 0 0,8 2 31 0 0,12 10-13 0 0,-12-8 85 0 0,0 1 0 0 0,0 0 1 0 0,-1 1-1 0 0,0 1 0 0 0,-1 0 1 0 0,0 1-1 0 0,-1 0 1 0 0,0 2-1 0 0,-1-1 0 0 0,-1 1 1 0 0,0 1-1 0 0,0 0 0 0 0,-2 0 1 0 0,0 1-1 0 0,-1 0 0 0 0,0 1 1 0 0,-2 0-1 0 0,0 0 0 0 0,1 6-72 0 0,-9-13 1 0 0,-1 1-1 0 0,-1 0 0 0 0,1-1 1 0 0,-2 1-1 0 0,1-1 0 0 0,-1 0 1 0 0,-1-1-1 0 0,0 1 0 0 0,0-1 1 0 0,-1 0-1 0 0,0 0 0 0 0,0-1 0 0 0,-1 0 1 0 0,0-1-1 0 0,-1 0 0 0 0,0 0 1 0 0,0 0-1 0 0,0-1 0 0 0,-1-1 1 0 0,0 1-1 0 0,0-2 0 0 0,0 1 1 0 0,-1-1-1 0 0,1-1 0 0 0,-1 0 0 0 0,-3 0 0 0 0,2 1-336 0 0,0-1 0 0 0,0 0-1 0 0,0-1 1 0 0,-1 0-1 0 0,1-1 1 0 0,0 0-1 0 0,-1-1 1 0 0,1-1-1 0 0,0 0 1 0 0,-1 0-1 0 0,1-1 1 0 0,0-1-1 0 0,0 0 1 0 0,0 0 0 0 0,0-2-1 0 0,1 1 1 0 0,-5-4 336 0 0,-22-17-1088 0 0</inkml:trace>
  <inkml:trace contextRef="#ctx0" brushRef="#br0" timeOffset="114917.785">999 6113 1036 0 0,'-44'0'2312'0'0,"40"0"-1966"0"0,4 0-34 0 0,-5-4-29 0 0,-7-3-373 0 0,29-5 1685 0 0,-17 12-1588 0 0,356-7 711 0 0,966-36 397 0 0,-1027 61-1004 0 0,292-19-63 0 0,-344-16-35 0 0,839 11 200 0 0,-757-14 18 0 0,998-29 944 0 0,-766 41-729 0 0,450 8 403 0 0,-890 10-217 0 0,-79 5-2002 0 0,-53-17-3200 0 0,-19-4 2805 0 0,2-1 654 0 0</inkml:trace>
  <inkml:trace contextRef="#ctx0" brushRef="#br0" timeOffset="116270.093">6899 5183 1504 0 0,'4'-4'380'0'0,"-3"3"-325"0"0,1 0 1 0 0,0 0-1 0 0,-1-1 1 0 0,1 1-1 0 0,-1-1 1 0 0,1 1 0 0 0,-1-1-1 0 0,0 1 1 0 0,0-1-1 0 0,0 0 1 0 0,0 0 0 0 0,0 0-1 0 0,0 1 1 0 0,0-1-1 0 0,-1 0 1 0 0,1 0-1 0 0,-1 0 1 0 0,1 0 0 0 0,-1 0-1 0 0,0-1 1 0 0,1 1-1 0 0,-1 0 1 0 0,0 0 0 0 0,-1 0-1 0 0,1 0 1 0 0,0 0-1 0 0,-1 0 1 0 0,1 0-1 0 0,-1 0 1 0 0,1 0 0 0 0,-1 0-1 0 0,0 0 1 0 0,0 0-1 0 0,0 1 1 0 0,0-1 0 0 0,0 0-1 0 0,0 0 1 0 0,-2 0-56 0 0,-151-7 1436 0 0,134 12-1300 0 0,0 1-1 0 0,1 0 0 0 0,0 1 0 0 0,0 2 0 0 0,0-1 0 0 0,1 2 0 0 0,0 1 0 0 0,1 0 0 0 0,-1 1 0 0 0,-7 7-135 0 0,20-15 57 0 0,1 0-1 0 0,0 1 1 0 0,0-1-1 0 0,0 1 1 0 0,0 0 0 0 0,0 0-1 0 0,1 0 1 0 0,-1 1-1 0 0,1-1 1 0 0,0 1-1 0 0,0 0 1 0 0,0 0-1 0 0,1 0 1 0 0,-1 0 0 0 0,1 1-1 0 0,0-1 1 0 0,0 0-1 0 0,1 1 1 0 0,-1 0-1 0 0,1-1 1 0 0,0 1-1 0 0,0 1-56 0 0,24 24 257 0 0,-12-22-231 0 0,2 0 0 0 0,-1-1 0 0 0,1 0 0 0 0,0-1 1 0 0,0-1-1 0 0,1 0 0 0 0,0 0 0 0 0,0-2 0 0 0,0 1 0 0 0,0-2 0 0 0,0 0 0 0 0,1-1 0 0 0,-1 0 0 0 0,1-1 0 0 0,14-2-26 0 0,-24 2 2 0 0,206 1-596 0 0,-111-36-135 0 0,-101 32 713 0 0,1 0 0 0 0,-1 1-1 0 0,0-1 1 0 0,0 0 0 0 0,0 1 0 0 0,0-1 0 0 0,-1 1 0 0 0,1 0-1 0 0,0-1 1 0 0,-1 1 0 0 0,0 0 0 0 0,0 0 0 0 0,1 0-1 0 0,-1 0 1 0 0,0 0 0 0 0,-1 1 0 0 0,1-1 0 0 0,0 0 0 0 0,0 1-1 0 0,-1 0 1 0 0,1-1 0 0 0,-1 1 0 0 0,1 0 0 0 0,-1 0-1 0 0,1 1 1 0 0,-4-2 16 0 0,-253-86 630 0 0,262 80-512 0 0,254-83-841 0 0,-152 62 312 0 0,155-70-588 0 0,-254 95 1063 0 0,-1-1 0 0 0,0 1 0 0 0,0-1 1 0 0,-1-1-1 0 0,1 1 0 0 0,-1 0 0 0 0,0-1 1 0 0,-1 0-1 0 0,1 0 0 0 0,-1 0 0 0 0,0-1 0 0 0,-1 1 1 0 0,0 0-1 0 0,0-1 0 0 0,0 0 0 0 0,-1 0 0 0 0,1 1 1 0 0,-2-1-1 0 0,1 0 0 0 0,-1 0 0 0 0,0 0 1 0 0,0 0-1 0 0,-1 0 0 0 0,0 1 0 0 0,0-1 0 0 0,-1 0 1 0 0,0 0-1 0 0,0 1 0 0 0,0-1 0 0 0,-1 1 0 0 0,0 0 1 0 0,0 0-1 0 0,-1 0 0 0 0,0 0 0 0 0,0 0 1 0 0,0 1-1 0 0,-1 0 0 0 0,1 0 0 0 0,-1 0 0 0 0,0 0 1 0 0,-1 1-1 0 0,1 0 0 0 0,-1 0 0 0 0,0 0 0 0 0,-3-1-64 0 0,7 3 41 0 0,0-1 0 0 0,-1 1-1 0 0,1 0 1 0 0,-1 0-1 0 0,0-1 1 0 0,1 2-1 0 0,-1-1 1 0 0,0 0 0 0 0,0 0-1 0 0,0 1 1 0 0,0 0-1 0 0,-1 0 1 0 0,1 0 0 0 0,0 0-1 0 0,0 0 1 0 0,-1 0-1 0 0,1 1 1 0 0,-1 0-1 0 0,1 0 1 0 0,0 0 0 0 0,-1 0-1 0 0,1 0 1 0 0,-1 1-1 0 0,1-1 1 0 0,0 1-1 0 0,0 0 1 0 0,-1 0 0 0 0,1 0-1 0 0,0 0 1 0 0,0 1-1 0 0,0-1 1 0 0,0 1-1 0 0,0 0 1 0 0,0 0 0 0 0,1 0-1 0 0,-1 0 1 0 0,1 0-1 0 0,-1 1 1 0 0,1-1 0 0 0,0 1-1 0 0,0 0 1 0 0,0-1-1 0 0,0 2-40 0 0,-17 26 141 0 0,2 1 0 0 0,2 1 0 0 0,0 1 0 0 0,3 0 1 0 0,0 0-1 0 0,3 1 0 0 0,0 1 0 0 0,2 0 0 0 0,2 0 0 0 0,1 0 0 0 0,2 0 0 0 0,1 1 0 0 0,2-1 0 0 0,5 29-141 0 0,-6-19 183 0 0,30 192 194 0 0,27 166 421 0 0,-53-355-1440 0 0,-25-81-3582 0 0,-33-92-1361 0 0,45 95 4209 0 0</inkml:trace>
  <inkml:trace contextRef="#ctx0" brushRef="#br0" timeOffset="117067.581">8086 4952 1316 0 0,'11'-6'2573'0'0,"-53"5"-1544"0"0,-25 17-428 0 0,43-13-400 0 0,-1 1 1 0 0,2 1 0 0 0,-1 1-1 0 0,0 1 1 0 0,1 2 0 0 0,1 0-1 0 0,-1 1 1 0 0,2 1-1 0 0,-1 1 1 0 0,1 1 0 0 0,1 1-1 0 0,1 1 1 0 0,0 1-1 0 0,0 1-201 0 0,17-15 27 0 0,1 0-1 0 0,0 0 1 0 0,-1 0-1 0 0,1 0 1 0 0,0 0-1 0 0,0 1 1 0 0,0-1-1 0 0,0 1 1 0 0,1-1-1 0 0,-1 0 1 0 0,1 1-1 0 0,-1-1 1 0 0,1 1-1 0 0,0-1 1 0 0,0 1-1 0 0,0-1 1 0 0,0 1-1 0 0,1-1 1 0 0,-1 1-1 0 0,1-1 1 0 0,-1 1-1 0 0,1-1 1 0 0,0 1-1 0 0,0-1 1 0 0,0 0-1 0 0,0 1 1 0 0,0-1-1 0 0,1 0 1 0 0,-1 0-1 0 0,1 0 1 0 0,-1 0-1 0 0,1 0 1 0 0,0 0-1 0 0,-1-1 1 0 0,1 1-1 0 0,0-1 1 0 0,0 1-1 0 0,1-1 1 0 0,-1 1-1 0 0,0-1 1 0 0,1 0-27 0 0,100 45 16 0 0,-85-42-538 0 0,1-1 0 0 0,1 0 0 0 0,-1-1 0 0 0,0-1 0 0 0,0-1 0 0 0,1-1 0 0 0,-1 0 0 0 0,0-1 0 0 0,0-2 0 0 0,0 0 0 0 0,0 0 0 0 0,-1-2 0 0 0,11-5 522 0 0,-1-5-1434 0 0</inkml:trace>
  <inkml:trace contextRef="#ctx0" brushRef="#br0" timeOffset="117497.635">8426 4984 868 0 0,'33'0'7095'0'0,"-49"55"-5904"0"0,8-25-921 0 0,1 0 0 0 0,1 1 0 0 0,2 0 0 0 0,1 0 0 0 0,2 1 0 0 0,2 27-270 0 0,-1-57 14 0 0,27 120 452 0 0,-19-116-1890 0 0,-7-39-2232 0 0,-9-4 956 0 0,7 34 1534 0 0</inkml:trace>
  <inkml:trace contextRef="#ctx0" brushRef="#br0" timeOffset="117847.365">8337 4975 2480 0 0,'3'-3'164'0'0,"0"0"-1"0"0,1 1 1 0 0,-1-1 0 0 0,0 1-1 0 0,1 0 1 0 0,0 0 0 0 0,-1 0-1 0 0,1 0 1 0 0,0 0 0 0 0,0 1-1 0 0,0 0 1 0 0,0 0-1 0 0,0 0 1 0 0,0 0 0 0 0,0 1-1 0 0,1-1 1 0 0,-1 1 0 0 0,0 0-1 0 0,0 1 1 0 0,0-1 0 0 0,1 1-164 0 0,-2-1 116 0 0,11-1-31 0 0,-1 1 0 0 0,0 1 0 0 0,1 1 0 0 0,-1 0 0 0 0,0 0 0 0 0,0 1 0 0 0,0 1 0 0 0,-1 0 0 0 0,1 1 0 0 0,-1 0-1 0 0,0 1 1 0 0,0 0 0 0 0,0 1 0 0 0,-1 1 0 0 0,0-1 0 0 0,-1 2 0 0 0,0-1 0 0 0,8 10-85 0 0,-10-9 79 0 0,0-1 0 0 0,-2 1 0 0 0,1 1 0 0 0,-1-1 1 0 0,0 1-1 0 0,-1 0 0 0 0,0 1 0 0 0,-1-1 0 0 0,0 1 0 0 0,0-1 0 0 0,-1 1 0 0 0,-1 1 0 0 0,0-1 0 0 0,1 9-79 0 0,-5-11 85 0 0,0 0-1 0 0,0-1 1 0 0,-1 0-1 0 0,0 1 1 0 0,-1-1-1 0 0,0 0 1 0 0,0 0-1 0 0,-1-1 0 0 0,1 1 1 0 0,-2-1-1 0 0,1 0 1 0 0,-1 0-1 0 0,0-1 1 0 0,0 0-1 0 0,-1 0 1 0 0,0 0-1 0 0,0-1 0 0 0,0 0 1 0 0,-1-1-1 0 0,-6 4-84 0 0,-14 8 9 0 0,-1-2-1 0 0,-1-1 0 0 0,0-1 0 0 0,-1-1 1 0 0,0-2-1 0 0,-1-1 0 0 0,0-2 1 0 0,0-1-1 0 0,0-1 0 0 0,-1-2 1 0 0,-8-1-9 0 0,39-1-102 0 0,1 0 0 0 0,-1 0 1 0 0,1 0-1 0 0,0 0 0 0 0,-1-1 1 0 0,1 1-1 0 0,-1-1 0 0 0,1 1 0 0 0,0-1 1 0 0,-1 1-1 0 0,1-1 0 0 0,0 0 1 0 0,0 0-1 0 0,0 1 0 0 0,-1-1 1 0 0,1 0-1 0 0,0 0 0 0 0,0 0 1 0 0,0 0-1 0 0,0 0 0 0 0,0-1 1 0 0,1 1-1 0 0,-1 0 0 0 0,0 0 0 0 0,0-1 1 0 0,1 1-1 0 0,-1 0 0 0 0,1-1 1 0 0,-1 1-1 0 0,1 0 0 0 0,0-1 1 0 0,-1 1-1 0 0,1-1 0 0 0,0 1 1 0 0,0-1-1 0 0,0 1 0 0 0,0 0 1 0 0,0-1-1 0 0,1 1 0 0 0,-1-1 0 0 0,0 1 1 0 0,1-1-1 0 0,-1 1 0 0 0,0 0 1 0 0,1-1-1 0 0,0 1 0 0 0,-1 0 1 0 0,1 0-1 0 0,0-1 0 0 0,0 1 1 0 0,0 0-1 0 0,0 0 0 0 0,0 0 1 0 0,0 0-1 0 0,0 0 0 0 0,0 0 1 0 0,0 0-1 0 0,0 0 0 0 0,0 0 0 0 0,1 1 1 0 0,-1-1-1 0 0,0 0 0 0 0,1 1 1 0 0,-1-1-1 0 0,0 1 0 0 0,1 0 102 0 0,31-21-1164 0 0,3-2 70 0 0</inkml:trace>
  <inkml:trace contextRef="#ctx0" brushRef="#br0" timeOffset="118242.727">8982 5029 1664 0 0,'25'-4'5661'0'0,"-30"28"-3455"0"0,-1-4-2323 0 0,-2 9 282 0 0,3 0 1 0 0,0 0 0 0 0,2 1 0 0 0,1-1 0 0 0,1 1 0 0 0,2 0 0 0 0,1-1 0 0 0,1 1 0 0 0,1-1 0 0 0,2 0 0 0 0,1 0-1 0 0,1-1 1 0 0,7 15-166 0 0,-7-16 1072 0 0,1 8-3867 0 0,-18-65-4000 0 0,4 4 5503 0 0</inkml:trace>
  <inkml:trace contextRef="#ctx0" brushRef="#br0" timeOffset="118513.521">8959 4941 1564 0 0,'1'-6'180'0'0,"0"0"-1"0"0,1 1 1 0 0,-1-1-1 0 0,1 1 1 0 0,0-1-1 0 0,1 1 1 0 0,-1 0-1 0 0,1 0 1 0 0,0 0 0 0 0,1 0-1 0 0,-1 1 1 0 0,1-1-1 0 0,0 1 1 0 0,0 0-1 0 0,0 0 1 0 0,0 0-1 0 0,1 0 1 0 0,0 1-1 0 0,-1 0 1 0 0,1 0 0 0 0,1 0-1 0 0,-1 1 1 0 0,0-1-1 0 0,1 1-179 0 0,31-16 209 0 0,0 2-1 0 0,1 1 0 0 0,1 2 1 0 0,0 1-1 0 0,1 2 1 0 0,0 2-1 0 0,39-2-208 0 0,19 7-1327 0 0,-79 28-815 0 0,-24-18 923 0 0</inkml:trace>
  <inkml:trace contextRef="#ctx0" brushRef="#br0" timeOffset="118720.212">8986 5138 2368 0 0,'28'9'880'0'0,"6"-1"-144"0"0,0-6-32 0 0,5 3-92 0 0,-4-5-111 0 0,1 0-137 0 0,3 2-200 0 0,-5 0-12 0 0,1 2-436 0 0,-3 3-208 0 0,-5 1-493 0 0,5 1 57 0 0,-18-1 56 0 0,-5 1-336 0 0</inkml:trace>
  <inkml:trace contextRef="#ctx0" brushRef="#br0" timeOffset="119436.776">8152 5925 1060 0 0,'6'-1'3495'0'0,"30"-3"-723"0"0,75-10-2528 0 0,274-26 1750 0 0,298 10-1994 0 0,-551 27 16 0 0,232 6-583 0 0,-150 15 95 0 0,-163-18 267 0 0,-50-1 148 0 0,0 1-1 0 0,0 0 1 0 0,-1-1-1 0 0,1 1 0 0 0,0-1 1 0 0,-1 1-1 0 0,1-1 0 0 0,-1 0 1 0 0,1 1-1 0 0,0-1 1 0 0,-1 1-1 0 0,1-1 0 0 0,-1 0 1 0 0,0 0-1 0 0,1 1 0 0 0,-1-1 1 0 0,1 0-1 0 0,-1 0 1 0 0,0 0-1 0 0,0 1 0 0 0,0-1 1 0 0,1 0-1 0 0,-1 0 0 0 0,0 0 1 0 0,0 0-1 0 0,0 1 1 0 0,0-1-1 0 0,0 0 0 0 0,0 0 1 0 0,-1 0-1 0 0,1 0 1 0 0,0 1-1 0 0,0-1 0 0 0,-1 0 1 0 0,1 0-1 0 0,0 0 0 0 0,-1 1 1 0 0,1-1-1 0 0,-1 0 1 0 0,1 0-1 0 0,-1 1 0 0 0,1-1 1 0 0,-1 1-1 0 0,1-1 0 0 0,-1 0 1 0 0,0 1-1 0 0,1-1 1 0 0,-1 1-1 0 0,0-1 0 0 0,0 1 58 0 0,-5-13-1866 0 0,2-10 716 0 0</inkml:trace>
  <inkml:trace contextRef="#ctx0" brushRef="#br0" timeOffset="119817.481">10097 5069 2308 0 0,'1'1'126'0'0,"-1"-1"0"0"0,0 1-1 0 0,0-1 1 0 0,0 1 0 0 0,0-1 0 0 0,0 1-1 0 0,0-1 1 0 0,0 1 0 0 0,0-1 0 0 0,0 1 0 0 0,0-1-1 0 0,0 1 1 0 0,0-1 0 0 0,0 1 0 0 0,0-1-1 0 0,0 0 1 0 0,0 1 0 0 0,0-1 0 0 0,-1 1-1 0 0,1-1 1 0 0,0 1 0 0 0,0-1 0 0 0,-1 0-1 0 0,1 1 1 0 0,0-1 0 0 0,-1 1 0 0 0,1-1-1 0 0,0 0 1 0 0,-1 1 0 0 0,1-1 0 0 0,0 0-1 0 0,-1 0 1 0 0,1 1 0 0 0,-1-1 0 0 0,1 0-1 0 0,0 0 1 0 0,-1 1 0 0 0,1-1 0 0 0,-1 0-126 0 0,79-22 2984 0 0,-125-4-1573 0 0,45 25-1608 0 0,-19-6-955 0 0,14 10-5937 0 0,9 2 5827 0 0</inkml:trace>
  <inkml:trace contextRef="#ctx0" brushRef="#br0" timeOffset="120088.216">10063 5569 1436 0 0,'11'13'5327'0'0,"35"-30"-3868"0"0,-42 15-1321 0 0,0 0 1 0 0,1 0-1 0 0,-1 0 0 0 0,0 0 0 0 0,0-1 1 0 0,-1 1-1 0 0,1-1 0 0 0,-1 0 0 0 0,1 0 1 0 0,-1-1-1 0 0,0 1 0 0 0,0-1 0 0 0,0 1 1 0 0,0-1-1 0 0,-1 0 0 0 0,0 0 0 0 0,0 0 1 0 0,0 0-1 0 0,0-1 0 0 0,0 1 0 0 0,-1 0 1 0 0,1-3-139 0 0,-2 5 432 0 0,0 2-77 0 0,-124-62-86 0 0,123 62-898 0 0,-4-3 66 0 0,8-7-5427 0 0,25-48 3621 0 0,-14 33 1116 0 0</inkml:trace>
  <inkml:trace contextRef="#ctx0" brushRef="#br0" timeOffset="29566.229">19547 2026 1312 0 0,'7'-29'6891'0'0,"-24"64"-5963"0"0,4 43-738 0 0,4 1 1 0 0,3 0 0 0 0,4 1-1 0 0,6 49-190 0 0,-2 5 202 0 0,-2 12-2872 0 0,0-144 1400 0 0,1 6-1181 0 0,-4-9 1307 0 0</inkml:trace>
  <inkml:trace contextRef="#ctx0" brushRef="#br0" timeOffset="29934.143">19547 1861 2424 0 0,'15'-17'345'0'0,"0"1"-1"0"0,1 0 1 0 0,1 1-1 0 0,1 0 1 0 0,0 2-1 0 0,0 0 1 0 0,1 1-1 0 0,1 1 1 0 0,0 1 0 0 0,1 0-1 0 0,0 2 1 0 0,14-4-345 0 0,-24 8 60 0 0,0 1 0 0 0,0 1 0 0 0,0 0 0 0 0,0 0 1 0 0,0 1-1 0 0,1 1 0 0 0,-1 0 0 0 0,0 0 1 0 0,0 1-1 0 0,1 0 0 0 0,-1 1 0 0 0,0 1 0 0 0,0-1 1 0 0,0 2-1 0 0,-1-1 0 0 0,1 2 0 0 0,-1-1 0 0 0,0 2 1 0 0,0-1-1 0 0,0 1 0 0 0,-1 1 0 0 0,0-1 1 0 0,0 2-1 0 0,-1-1 0 0 0,0 1 0 0 0,0 1 0 0 0,-1-1 1 0 0,0 1-1 0 0,0 0 0 0 0,-1 1 0 0 0,0 0 0 0 0,-1 0 1 0 0,0 0-1 0 0,-1 0 0 0 0,0 1-60 0 0,-1-2 34 0 0,0 1 1 0 0,-2 0-1 0 0,1-1 1 0 0,-1 1-1 0 0,-1 0 0 0 0,1 0 1 0 0,-2 0-1 0 0,1 0 0 0 0,-1-1 1 0 0,-1 1-1 0 0,0 0 0 0 0,0-1 1 0 0,-1 1-1 0 0,0-1 0 0 0,-1 0 1 0 0,0 0-1 0 0,0 0 0 0 0,-1 0 1 0 0,0-1-1 0 0,-1 0 0 0 0,0 0 1 0 0,0 0-1 0 0,0-1 1 0 0,-1 0-1 0 0,-7 6-34 0 0,-21 15-29 0 0,-1-1 0 0 0,-1-2 0 0 0,-2-2 1 0 0,0-1-1 0 0,-1-2 0 0 0,-2-2 0 0 0,1-2 0 0 0,-21 5 29 0 0,59-20-230 0 0,0 1-1 0 0,-1-1 1 0 0,1 1-1 0 0,0-1 1 0 0,-1 0-1 0 0,0 0 1 0 0,1-1-1 0 0,-1 1 1 0 0,1-1-1 0 0,-1 0 1 0 0,0 0-1 0 0,1 0 0 0 0,-1 0 1 0 0,0 0-1 0 0,1-1 1 0 0,-1 0-1 0 0,1 0 1 0 0,-1 0-1 0 0,1 0 1 0 0,-1 0-1 0 0,1-1 1 0 0,0 1-1 0 0,0-1 1 0 0,-1 0-1 0 0,1 0 1 0 0,1 0-1 0 0,-4-3 231 0 0,3-8-1262 0 0</inkml:trace>
  <inkml:trace contextRef="#ctx0" brushRef="#br0" timeOffset="30490.359">20811 1767 1588 0 0,'-9'0'209'0'0,"-1"0"0"0"0,1 0-1 0 0,-1 1 1 0 0,1 0 0 0 0,0 1 0 0 0,-1 0-1 0 0,1 1 1 0 0,0 0 0 0 0,0 0 0 0 0,0 1-1 0 0,1 0 1 0 0,-1 0 0 0 0,1 1 0 0 0,0 0-1 0 0,1 1 1 0 0,-1 0 0 0 0,1 0 0 0 0,0 0-1 0 0,0 1 1 0 0,1 0 0 0 0,-2 3-209 0 0,-15 14 202 0 0,2 0-1 0 0,0 2 1 0 0,2 1 0 0 0,1 0-1 0 0,1 1 1 0 0,1 1 0 0 0,1 0-1 0 0,2 1 1 0 0,1 1 0 0 0,2 0-1 0 0,1 1 1 0 0,1 0 0 0 0,2 0-1 0 0,1 0 1 0 0,1 1 0 0 0,2 21-202 0 0,2-39-52 0 0,2-1 1 0 0,0 0-1 0 0,0 0 1 0 0,2-1-1 0 0,-1 1 1 0 0,2 0-1 0 0,0-1 1 0 0,0 0-1 0 0,1 0 1 0 0,1-1-1 0 0,0 1 1 0 0,1-2-1 0 0,0 1 1 0 0,1-1-1 0 0,0 0 1 0 0,1-1-1 0 0,0 0 1 0 0,0 0-1 0 0,7 3 52 0 0,-7-5-376 0 0,1 0 1 0 0,0-1-1 0 0,1-1 0 0 0,0 0 0 0 0,0 0 0 0 0,0-1 1 0 0,0-1-1 0 0,1 0 0 0 0,0-1 0 0 0,0 0 0 0 0,0-1 1 0 0,0 0-1 0 0,0-1 0 0 0,2-1 376 0 0,32 0-1327 0 0</inkml:trace>
  <inkml:trace contextRef="#ctx0" brushRef="#br0" timeOffset="30856.862">21467 1983 1428 0 0,'-116'44'3393'0'0,"96"-32"-3181"0"0,1 2 0 0 0,0 1 0 0 0,1 0 0 0 0,1 1 0 0 0,0 1-1 0 0,1 0 1 0 0,1 2 0 0 0,1-1 0 0 0,0 2 0 0 0,-2 7-212 0 0,-10 12 99 0 0,1 2-1 0 0,3 0 1 0 0,1 2-1 0 0,2 0 1 0 0,-4 18-99 0 0,-34 19-3930 0 0,39-74 2679 0 0</inkml:trace>
  <inkml:trace contextRef="#ctx0" brushRef="#br0" timeOffset="31096.209">20880 2041 2456 0 0,'17'-23'4209'0'0,"20"42"-2697"0"0,-33-16-1515 0 0,323 241 1289 0 0,-101-94-4469 0 0,-173-115 460 0 0,-34-23 1409 0 0</inkml:trace>
  <inkml:trace contextRef="#ctx0" brushRef="#br0" timeOffset="31686.504">22354 1885 1532 0 0,'16'0'4037'0'0,"-47"19"-2589"0"0,-8 14-1143 0 0,-3 0 98 0 0,2 1 0 0 0,1 3 1 0 0,1 1-1 0 0,3 2 1 0 0,1 1-1 0 0,-19 32-403 0 0,51-70 32 0 0,1-1 0 0 0,0 0 0 0 0,-1 1 0 0 0,1-1-1 0 0,0 1 1 0 0,0-1 0 0 0,0 1 0 0 0,0-1 0 0 0,1 1 0 0 0,-1 0-1 0 0,1-1 1 0 0,0 1 0 0 0,0 0 0 0 0,0 0 0 0 0,0-1 0 0 0,0 1-1 0 0,0 0 1 0 0,1-1 0 0 0,-1 1 0 0 0,1 0 0 0 0,0-1 0 0 0,0 1-1 0 0,0-1 1 0 0,0 1 0 0 0,0-1 0 0 0,0 1 0 0 0,1-1 0 0 0,-1 0-1 0 0,1 0 1 0 0,0 1 0 0 0,-1-1 0 0 0,1 0 0 0 0,0-1 0 0 0,0 1-1 0 0,1 0 1 0 0,-1-1 0 0 0,0 1 0 0 0,0-1 0 0 0,1 1 0 0 0,-1-1-1 0 0,1 0 1 0 0,-1 0 0 0 0,1 0 0 0 0,0-1 0 0 0,0 1-32 0 0,126 27 312 0 0,161-20-2219 0 0,-207-9-845 0 0,-76-9-1549 0 0,-22 9 3054 0 0</inkml:trace>
  <inkml:trace contextRef="#ctx0" brushRef="#br0" timeOffset="31973.916">22080 2498 1664 0 0,'16'23'3738'0'0,"41"-6"-2744"0"0,-52-17-783 0 0,200 11 1206 0 0,-3-39-3520 0 0,-137 5-792 0 0,-41 12 1673 0 0</inkml:trace>
  <inkml:trace contextRef="#ctx0" brushRef="#br0" timeOffset="32260.806">22894 1910 1216 0 0,'28'-4'4226'0'0,"-22"6"-4158"0"0,0 1-1 0 0,0-1 0 0 0,0 1 0 0 0,0 0 1 0 0,0 0-1 0 0,0 1 0 0 0,-1 0 0 0 0,1 0 0 0 0,-1 0 1 0 0,0 1-1 0 0,-1-1 0 0 0,1 1 0 0 0,-1 0 0 0 0,0 1 1 0 0,0-1-1 0 0,0 1 0 0 0,-1 0 0 0 0,0 0 0 0 0,0 0 1 0 0,-1 0-1 0 0,1 0 0 0 0,-1 0 0 0 0,-1 1 0 0 0,1-1 1 0 0,-1 1-1 0 0,0 0 0 0 0,0-1 0 0 0,-1 1 0 0 0,0 0 1 0 0,-1 0-68 0 0,2 7 61 0 0,-2-1 0 0 0,0 1 0 0 0,-1 0 0 0 0,0-1 0 0 0,-1 1 0 0 0,-1-1 0 0 0,0 0 0 0 0,0 0 0 0 0,-2 0 0 0 0,1 0 0 0 0,-2-1 0 0 0,0 0 0 0 0,0 0 0 0 0,-3 2-61 0 0,-9 8 173 0 0,-1-1 0 0 0,-1-1 0 0 0,-1-1 0 0 0,0-1 0 0 0,-2 0 1 0 0,0-2-1 0 0,-1-1 0 0 0,0-1 0 0 0,-21 8-173 0 0,46-23-47 0 0,0 1 0 0 0,-1-1 0 0 0,1 1 0 0 0,0-1 0 0 0,0 1 0 0 0,0 0 0 0 0,-1-1 0 0 0,1 1 0 0 0,0-1 1 0 0,0 1-1 0 0,-1 0 0 0 0,1-1 0 0 0,0 1 0 0 0,-1 0 0 0 0,1-1 0 0 0,-1 1 0 0 0,1 0 0 0 0,0 0 0 0 0,-1 0 0 0 0,1-1 0 0 0,-1 1 0 0 0,1 0 0 0 0,0 0 0 0 0,-1 0 0 0 0,1 0 1 0 0,-1-1-1 0 0,1 1 0 0 0,-1 0 0 0 0,1 0 0 0 0,-1 0 0 0 0,1 0 0 0 0,-1 0 0 0 0,1 0 0 0 0,0 1 0 0 0,-1-1 0 0 0,0 0 47 0 0,35-33-2141 0 0,30-14-529 0 0,-28 22 1368 0 0</inkml:trace>
  <inkml:trace contextRef="#ctx0" brushRef="#br0" timeOffset="32516.379">23230 2020 1312 0 0,'-10'2'210'0'0,"0"1"0"0"0,0 1 0 0 0,1-1 0 0 0,0 1 0 0 0,-1 1 0 0 0,2 0 1 0 0,-1 0-1 0 0,0 1 0 0 0,1 0 0 0 0,0 1 0 0 0,1-1 0 0 0,-1 1 0 0 0,1 1 0 0 0,1 0 0 0 0,-1-1 0 0 0,1 2 0 0 0,1-1 0 0 0,-1 1 0 0 0,1 1-210 0 0,-1 2 158 0 0,0 0-1 0 0,2 0 1 0 0,-1 1 0 0 0,1-1-1 0 0,1 1 1 0 0,1 0 0 0 0,-1 0-1 0 0,2 0 1 0 0,0 0 0 0 0,1 1-1 0 0,0 0-157 0 0,0-8 28 0 0,1 0 0 0 0,0-1-1 0 0,1 1 1 0 0,-1 0 0 0 0,1 0-1 0 0,0 0 1 0 0,1-1 0 0 0,0 1-1 0 0,-1-1 1 0 0,1 0-1 0 0,1 0 1 0 0,-1 0 0 0 0,1 0-1 0 0,0-1 1 0 0,0 1 0 0 0,1-1-1 0 0,-1 0 1 0 0,1 0 0 0 0,0 0-1 0 0,0-1 1 0 0,4 3-28 0 0,77 20-2500 0 0,-49-31-242 0 0,1-20 1302 0 0</inkml:trace>
  <inkml:trace contextRef="#ctx0" brushRef="#br0" timeOffset="32770.302">23797 1683 1588 0 0,'18'19'337'0'0,"0"0"1"0"0,-1 1-1 0 0,-1 1 0 0 0,0 1 0 0 0,-2 0 1 0 0,-1 1-1 0 0,-1 0 0 0 0,-1 1 0 0 0,0 0 1 0 0,-2 1-1 0 0,-1 0 0 0 0,-1 1 0 0 0,-2-1 1 0 0,0 1-1 0 0,-2 0 0 0 0,0 1 0 0 0,-2 25-337 0 0,-34 126 900 0 0,23-149-873 0 0,-1-1 0 0 0,-1 0 1 0 0,-1-1-1 0 0,-1-1 0 0 0,-2 0 1 0 0,0-1-1 0 0,-2 0 0 0 0,-1-2 0 0 0,-1 0 1 0 0,0-1-1 0 0,-2-1 0 0 0,-1-1 1 0 0,0-1-1 0 0,-1-1 0 0 0,-1-1 0 0 0,-1-2 1 0 0,0 0-1 0 0,-21 7-27 0 0,7-4-798 0 0,-1-3 0 0 0,0-1 0 0 0,-1-2 0 0 0,-1-2 0 0 0,0-2 0 0 0,0-1 0 0 0,-36-1 798 0 0,46-5-1218 0 0</inkml:trace>
  <inkml:trace contextRef="#ctx0" brushRef="#br0" timeOffset="36109.918">24700 1870 948 0 0,'0'0'475'0'0,"0"0"-76"0"0,0-4-27 0 0,-34-46 2352 0 0,31 40-805 0 0,108 806-491 0 0,-61-571-886 0 0,-28-205 1264 0 0,-1-53-968 0 0,-14 29-939 0 0,24-54 230 0 0,3 1 1 0 0,2 2-1 0 0,2 1 0 0 0,3 1 1 0 0,2 2-1 0 0,10-7-129 0 0,12-20 26 0 0,188-258 194 0 0,-145 209-548 0 0,-80 131-5928 0 0,-21-3 6505 0 0,-1 13-2943 0 0,-2-8 1431 0 0</inkml:trace>
  <inkml:trace contextRef="#ctx0" brushRef="#br0" timeOffset="36523.698">24583 2313 928 0 0,'-16'4'4007'0'0,"42"1"-2817"0"0,385-18 558 0 0,136-17-734 0 0,-535 28-813 0 0,-29 2-1500 0 0,8 0-3303 0 0,11-2 3311 0 0</inkml:trace>
  <inkml:trace contextRef="#ctx0" brushRef="#br0" timeOffset="37097.829">25959 2035 1428 0 0,'28'-17'4676'0'0,"-22"17"-4640"0"0,0 0 0 0 0,0 0 0 0 0,0 0 0 0 0,0 1 0 0 0,0 0 0 0 0,0 0 1 0 0,0 1-1 0 0,0 0 0 0 0,0 0 0 0 0,0 0 0 0 0,-1 0 0 0 0,1 1 0 0 0,-1 0 0 0 0,0 0 0 0 0,0 1 0 0 0,0 0 0 0 0,0 0 1 0 0,-1 0-1 0 0,1 0 0 0 0,-1 0 0 0 0,0 1 0 0 0,0 0 0 0 0,-1 0 0 0 0,1 0 0 0 0,-1 0 0 0 0,0 1 0 0 0,-1-1 0 0 0,1 1 1 0 0,-1 0-1 0 0,0-1 0 0 0,0 1 0 0 0,-1 0 0 0 0,0 0 0 0 0,0 0 0 0 0,0 1 0 0 0,-1-1 0 0 0,0 0 0 0 0,0 0 0 0 0,-1 0 1 0 0,1 0-1 0 0,-1 0 0 0 0,-1 0 0 0 0,1 0 0 0 0,-1 0 0 0 0,-2 5-36 0 0,-1 6 66 0 0,-1-1 0 0 0,0 1 0 0 0,-1-2 1 0 0,-1 1-1 0 0,0-1 0 0 0,-1 0 0 0 0,-1-1 0 0 0,0 0 0 0 0,-1 0 0 0 0,-1-1 0 0 0,0-1 0 0 0,0 0 1 0 0,-2 0-1 0 0,1-1 0 0 0,-1-1 0 0 0,-1-1 0 0 0,1 0 0 0 0,-12 5-66 0 0,-62 31-783 0 0,96-61-2548 0 0,13 3 2137 0 0,0-5-60 0 0</inkml:trace>
  <inkml:trace contextRef="#ctx0" brushRef="#br0" timeOffset="37526.087">26487 2067 1632 0 0,'-92'-14'3527'0'0,"67"18"-3358"0"0,0 1 0 0 0,0 1 0 0 0,0 1 0 0 0,1 1 0 0 0,1 2 0 0 0,-1 0 0 0 0,1 1 0 0 0,-3 4-169 0 0,14-9 59 0 0,1 1-1 0 0,0 0 1 0 0,0 1-1 0 0,1 0 0 0 0,0 1 1 0 0,0 0-1 0 0,1 1 1 0 0,0 0-1 0 0,1 0 1 0 0,0 1-1 0 0,0 0 1 0 0,1 0-1 0 0,1 1 0 0 0,0-1 1 0 0,0 2-1 0 0,1-1 1 0 0,1 0-1 0 0,0 1 1 0 0,1 0-1 0 0,0 0 1 0 0,1 0-1 0 0,1 0 0 0 0,-1 8-58 0 0,6-12-32 0 0,-1-1 0 0 0,1 1 0 0 0,1-1 0 0 0,-1 0-1 0 0,2 0 1 0 0,-1 0 0 0 0,1 0 0 0 0,0-1 0 0 0,0 0-1 0 0,1-1 1 0 0,0 1 0 0 0,0-1 0 0 0,1 0 0 0 0,0-1-1 0 0,0 0 1 0 0,0 0 0 0 0,0-1 0 0 0,1 0 0 0 0,-1 0 0 0 0,1-1-1 0 0,0 0 1 0 0,1-1 0 0 0,-1 0 0 0 0,0 0 0 0 0,0-1-1 0 0,1 0 1 0 0,-1-1 0 0 0,6 0 32 0 0,103-1-4090 0 0,-47-19 2710 0 0</inkml:trace>
  <inkml:trace contextRef="#ctx0" brushRef="#br0" timeOffset="37956.477">27006 2078 836 0 0,'0'-2'77'0'0,"0"1"0"0"0,0-1 0 0 0,0 0 0 0 0,0 1 0 0 0,0-1 0 0 0,-1 1 1 0 0,1-1-1 0 0,0 1 0 0 0,-1-1 0 0 0,1 1 0 0 0,-1-1 0 0 0,0 1 0 0 0,1-1 0 0 0,-1 1 0 0 0,0 0 0 0 0,0-1 0 0 0,0 1 0 0 0,0 0 0 0 0,0 0 0 0 0,0 0 1 0 0,0 0-1 0 0,-1 0 0 0 0,1 0 0 0 0,0 0 0 0 0,-1 0 0 0 0,1 0 0 0 0,0 1 0 0 0,-1-1 0 0 0,1 0 0 0 0,-1 1 0 0 0,1-1 0 0 0,-1 1 0 0 0,1 0 0 0 0,-1 0 1 0 0,1-1-1 0 0,-1 1 0 0 0,0 0 0 0 0,1 0 0 0 0,-1 0 0 0 0,1 0 0 0 0,-1 1 0 0 0,0-1-77 0 0,-8-2 95 0 0,-1 0-1 0 0,1 0 1 0 0,-1 1 0 0 0,1 0-1 0 0,-1 1 1 0 0,0 0-1 0 0,1 1 1 0 0,-1 0 0 0 0,0 1-1 0 0,1 0 1 0 0,0 0 0 0 0,-1 1-1 0 0,1 1 1 0 0,0 0 0 0 0,1 0-1 0 0,-1 1 1 0 0,1 0-1 0 0,0 1 1 0 0,0 0 0 0 0,0 0-1 0 0,1 1 1 0 0,0 0 0 0 0,0 0-1 0 0,1 1 1 0 0,0 0-1 0 0,0 0 1 0 0,1 1 0 0 0,0 0-1 0 0,0 0 1 0 0,1 0 0 0 0,-2 6-95 0 0,6-7 53 0 0,0 0 0 0 0,1 0 1 0 0,0 0-1 0 0,0 0 0 0 0,0 0 0 0 0,1-1 1 0 0,0 1-1 0 0,1 0 0 0 0,0 0 1 0 0,0-1-1 0 0,1 1 0 0 0,0-1 1 0 0,0 1-1 0 0,0-1 0 0 0,1 0 1 0 0,0 0-1 0 0,1-1 0 0 0,-1 1 1 0 0,1-1-1 0 0,1 0 0 0 0,-1 0 0 0 0,1-1 1 0 0,0 0-1 0 0,0 0 0 0 0,1 0 1 0 0,-1-1-1 0 0,1 0 0 0 0,4 2-53 0 0,7 4-118 0 0,0-1 0 0 0,1 0 0 0 0,-1-2 0 0 0,2 0 0 0 0,-1-1 0 0 0,1-1 0 0 0,0-1 0 0 0,0-1 0 0 0,0 0 0 0 0,17-1 118 0 0,-5-2-3783 0 0,-30 0 2419 0 0</inkml:trace>
  <inkml:trace contextRef="#ctx0" brushRef="#br0" timeOffset="38338.862">26654 2208 1184 0 0,'-6'12'5891'0'0,"48"-10"-5033"0"0,-33-1-692 0 0,321-1 906 0 0,-330 1-1078 0 0,-1-1 0 0 0,1 0 0 0 0,0 0 0 0 0,0 1 0 0 0,0-1 0 0 0,0 0 0 0 0,-1 0 0 0 0,1 1 0 0 0,0-1 0 0 0,0 0 0 0 0,0 1 0 0 0,0-1 0 0 0,0 0 0 0 0,0 0 0 0 0,0 1 0 0 0,0-1 0 0 0,0 0 0 0 0,0 1 0 0 0,0-1-1 0 0,0 0 1 0 0,0 1 0 0 0,0-1 0 0 0,0 0 0 0 0,0 1 0 0 0,0-1 0 0 0,0 0 0 0 0,0 0 0 0 0,0 1 0 0 0,0-1 0 0 0,0 0 0 0 0,1 1 0 0 0,-1-1 0 0 0,0 0 0 0 0,0 0 0 0 0,0 1 0 0 0,1-1 0 0 0,-1 0 0 0 0,0 0 0 0 0,0 0 6 0 0,12-8-5309 0 0,-1 5 4138 0 0</inkml:trace>
  <inkml:trace contextRef="#ctx0" brushRef="#br0" timeOffset="38721.319">27514 2114 2132 0 0,'0'0'584'0'0,"0"0"-96"0"0,-10 26 1872 0 0,-10 200-519 0 0,20-189-1654 0 0,-26 75 192 0 0,14-36-1615 0 0,8-80-2111 0 0,2-4 2143 0 0</inkml:trace>
  <inkml:trace contextRef="#ctx0" brushRef="#br0" timeOffset="39246.621">27420 2286 2104 0 0,'-3'-7'157'0'0,"0"1"-1"0"0,1-1 0 0 0,0 1 1 0 0,0-1-1 0 0,1 0 0 0 0,-1 0 1 0 0,2 0-1 0 0,-1 0 1 0 0,1 0-1 0 0,0 0 0 0 0,0 1 1 0 0,1-1-1 0 0,0 0 0 0 0,0 0 1 0 0,1 0-1 0 0,-1 0 1 0 0,2 1-1 0 0,-1-1 0 0 0,1 1 1 0 0,0 0-1 0 0,0-1 1 0 0,4-4-157 0 0,10-16 109 0 0,2 1 1 0 0,1 0 0 0 0,0 2 0 0 0,2 0 0 0 0,1 2 0 0 0,1 0 0 0 0,0 1 0 0 0,2 2 0 0 0,0 1 0 0 0,2 1 0 0 0,0 1 0 0 0,0 1 0 0 0,1 2 0 0 0,1 0 0 0 0,0 3 0 0 0,1 0 0 0 0,0 2 0 0 0,18-2-110 0 0,-46 8 4 0 0,-1 1-1 0 0,0 0 1 0 0,1 0 0 0 0,-1 0 0 0 0,1 0-1 0 0,-1 0 1 0 0,1 0 0 0 0,0 1-1 0 0,-1-1 1 0 0,1 1 0 0 0,-1 0 0 0 0,1 0-1 0 0,0 0 1 0 0,-1 0 0 0 0,1 0-1 0 0,0 1 1 0 0,-1-1 0 0 0,1 1 0 0 0,-1-1-1 0 0,1 1 1 0 0,0 0 0 0 0,-1 0-1 0 0,0 0 1 0 0,1 1 0 0 0,-1-1 0 0 0,0 0-1 0 0,0 1 1 0 0,1 0 0 0 0,-1-1-1 0 0,0 1 1 0 0,-1 0 0 0 0,1 0-1 0 0,0 0 1 0 0,-1 0 0 0 0,1 0 0 0 0,-1 1-1 0 0,1-1 1 0 0,-1 0 0 0 0,0 1-1 0 0,0-1 1 0 0,0 1 0 0 0,0-1 0 0 0,-1 1-1 0 0,1-1 1 0 0,-1 1 0 0 0,1 0-1 0 0,-1-1 1 0 0,0 1 0 0 0,0 0 0 0 0,0-1-1 0 0,0 1 1 0 0,-1 0 0 0 0,0 1-4 0 0,-12 21 27 0 0,-1-1 1 0 0,-1 0 0 0 0,-1-1 0 0 0,-1 0 0 0 0,-1-1-1 0 0,-1-2 1 0 0,-1 0 0 0 0,-1 0 0 0 0,-1-2-1 0 0,0-1 1 0 0,-24 14-28 0 0,-194 112 495 0 0,239-141-484 0 0,0 1 0 0 0,1 0 0 0 0,-1 0 0 0 0,1 0 0 0 0,0-1-1 0 0,0 1 1 0 0,0 0 0 0 0,0 0 0 0 0,0 0 0 0 0,1 0 0 0 0,-1-1-1 0 0,1 1 1 0 0,0 0 0 0 0,0 0 0 0 0,0-1 0 0 0,0 1 0 0 0,0 0-1 0 0,1-1 1 0 0,-1 1 0 0 0,1-1 0 0 0,-1 0 0 0 0,1 1 0 0 0,0-1-1 0 0,0 0 1 0 0,0 0 0 0 0,0 0 0 0 0,0-1 0 0 0,1 1 0 0 0,-1 0-1 0 0,0-1 1 0 0,1 1 0 0 0,0-1 0 0 0,-1 0 0 0 0,1 0 0 0 0,0 0-1 0 0,-1 0 1 0 0,1 0 0 0 0,0-1 0 0 0,0 1 0 0 0,2-1-11 0 0,20 17 69 0 0,61 52-91 0 0,-39-34-59 0 0,-1 1 0 0 0,-2 3 0 0 0,-2 1 0 0 0,-2 2 0 0 0,-1 2 0 0 0,-2 2 0 0 0,18 30 81 0 0,-41-38-984 0 0,-14-36 142 0 0,-23-6-2048 0 0,12-5 1623 0 0,-9-6-109 0 0</inkml:trace>
  <inkml:trace contextRef="#ctx0" brushRef="#br0" timeOffset="40026.406">27484 2106 888 0 0,'4'3'4110'0'0,"-110"28"-767"0"0,105-31-3236 0 0,1 0-4 0 0,0 0-28 0 0,-25-3 14 0 0,-8-42 247 0 0,13 59-299 0 0,10 17-45 0 0,1 0 0 0 0,1 1 0 0 0,2 0 0 0 0,1 1 0 0 0,2-1 0 0 0,1 1-1 0 0,2 11 9 0 0,20 122 24 0 0,-7-94-390 0 0,-12-29-3325 0 0,-1-42 2373 0 0,-3 2 61 0 0,-10 9 6 0 0</inkml:trace>
  <inkml:trace contextRef="#ctx0" brushRef="#br0" timeOffset="44164.162">27312 2172 988 0 0,'0'0'371'0'0,"0"0"-100"0"0,0 0-97 0 0,0 0-18 0 0,0 0 63 0 0,0 0 38 0 0,0 0-9 0 0,0 0 8 0 0,0 0-35 0 0,0 0-102 0 0,0 0-37 0 0,0 0 16 0 0,0 0 28 0 0,0 0-65 0 0,0 0-23 0 0,0 0 9 0 0,0 0 30 0 0,0 0 14 0 0,0 0 65 0 0,0 0-30 0 0,0 0-10 0 0,0 0 35 0 0,0 0-6 0 0,0 0-5 0 0,0 0 16 0 0,0 0-25 0 0,0 0-22 0 0,0 0 5 0 0,0 0 44 0 0,0 0-36 0 0,0 0-6 0 0,0 0-12 0 0,0 0 13 0 0,-3 0 4 0 0,1 0-95 0 0,0 0 0 0 0,0-1 0 0 0,0 1 0 0 0,1 0-1 0 0,-1-1 1 0 0,0 1 0 0 0,1-1 0 0 0,-1 0 0 0 0,0 1 0 0 0,1-1 0 0 0,-1 0 0 0 0,1 0 0 0 0,-1 0 0 0 0,1 0 0 0 0,-1 0 0 0 0,1-1 0 0 0,0 1-1 0 0,0 0 1 0 0,0-1 0 0 0,0 1 0 0 0,0-1 0 0 0,0 1 0 0 0,0-1 0 0 0,0 1 0 0 0,0-1 0 0 0,0 0 0 0 0,1 1 0 0 0,-1-1 0 0 0,1 0 0 0 0,-1 1-1 0 0,1-1 1 0 0,0 0 0 0 0,0 0 0 0 0,0 0 0 0 0,0 1 0 0 0,0-1 0 0 0,0 0 0 0 0,0 0 0 0 0,1 1 0 0 0,-1-1 0 0 0,1-1-26 0 0,53-103 996 0 0,-32 49-572 0 0,11 10-308 0 0,-12 15-248 0 0,47-34 56 0 0,96 16 68 0 0,-162 50 26 0 0,-2 0-34 0 0,80 0-19 0 0,11 13 87 0 0,19 6-262 0 0,-96-16 41 0 0,27 26 228 0 0,-37-22-371 0 0,5 9-150 0 0,-10-11-3644 0 0,0-7 2622 0 0</inkml:trace>
  <inkml:trace contextRef="#ctx0" brushRef="#br0" timeOffset="59572.689">28320 5044 1068 0 0,'14'-2'1340'0'0,"-7"4"-252"0"0,2-2-164 0 0,-7 0-116 0 0,1 2-75 0 0,-1-2-53 0 0,-2-2-116 0 0,0 4-32 0 0,0-2-184 0 0,0 0-148 0 0,0 0-240 0 0,2 2 4 0 0,-4-2-576 0 0,4-2-720 0 0,-4 2 7 0 0,2-2 153 0 0,-5-3-44 0 0,3-1-12 0 0</inkml:trace>
  <inkml:trace contextRef="#ctx0" brushRef="#br1" timeOffset="78162.506">26940 2866 1016 0 0,'0'-19'753'0'0,"0"19"-412"0"0,0 0-21 0 0,0 0-16 0 0,0 0-46 0 0,0 0 12 0 0,0 0-10 0 0,0 0-34 0 0,0 0-24 0 0,0 0 8 0 0,0 0 78 0 0,0 0 37 0 0,0 0-7 0 0,0 0-57 0 0,0 0-27 0 0,0 0-6 0 0,0 0-75 0 0,0 0 15 0 0,0 0-28 0 0,0 0-64 0 0,0 0-26 0 0,0 0 42 0 0,0 0-5 0 0,0 0 4 0 0,0 0 10 0 0,0 0-99 0 0,0 0 59 0 0,0 0 28 0 0,0 0-90 0 0,0 0-55 0 0,0 0 66 0 0,0 0 24 0 0,0 0-16 0 0,0 0 34 0 0,0 0-66 0 0,0 0-32 0 0,2 4 39 0 0,-9 106-67 0 0,-5-49 34 0 0,4 79 51 0 0,80-14 101 0 0,-57-117-98 0 0,0 0 0 0 0,0 0 0 0 0,1-2 1 0 0,0 0-1 0 0,1 0 0 0 0,-1-2 0 0 0,1 0 1 0 0,0-1-1 0 0,0 0 0 0 0,0-2 0 0 0,1 0 1 0 0,-1-1-1 0 0,1-1 0 0 0,-1 0 0 0 0,1-1 1 0 0,-1-1-1 0 0,3-2-14 0 0,43 3 23 0 0,452 1 426 0 0,-513 0-495 0 0,50 10-188 0 0,-42-9 261 0 0,-1-1 0 0 0,1 1 1 0 0,-1-2-1 0 0,1 0 1 0 0,-1 0-1 0 0,1 0 0 0 0,-1-1 1 0 0,0-1-1 0 0,0 1 0 0 0,0-2 1 0 0,0 1-1 0 0,7-5-27 0 0,43-13-80 0 0,-17 11 116 0 0,-1-3-1 0 0,1-1 1 0 0,-2-2-1 0 0,0-1 1 0 0,-1-3-1 0 0,31-20-35 0 0,-62 33 67 0 0,1 1 0 0 0,-1-1 0 0 0,0 0 1 0 0,0-1-1 0 0,0 0 0 0 0,-1 0 0 0 0,-1-1 0 0 0,0 0 0 0 0,0 0 0 0 0,0 0 0 0 0,-1-1 0 0 0,-1 1 1 0 0,1-1-1 0 0,-2-1 0 0 0,3-6-67 0 0,-6 15 70 0 0,0-41 411 0 0,0 39-581 0 0,0-118 942 0 0,0 66-7468 0 0,0 45 5446 0 0</inkml:trace>
  <inkml:trace contextRef="#ctx0" brushRef="#br1" timeOffset="79392.384">27143 3451 1260 0 0,'0'0'323'0'0,"0"0"10"0"0,0-3-55 0 0,21-15 261 0 0,-17 18-348 0 0,-4 0-22 0 0,0 0 12 0 0,0 0 93 0 0,0 0-17 0 0,0 0-91 0 0,5-8 0 0 0,16-32 100 0 0,-24 38-220 0 0,0-1 0 0 0,0 1 0 0 0,1-1-1 0 0,-2 1 1 0 0,1 0 0 0 0,0 0 0 0 0,0 0 0 0 0,0 1 0 0 0,-1-1 0 0 0,1 1-1 0 0,-1-1 1 0 0,0 1 0 0 0,1 0 0 0 0,-1 1 0 0 0,0-1 0 0 0,1 1 0 0 0,-1-1-1 0 0,0 1 1 0 0,1 0 0 0 0,-1 1 0 0 0,0-1 0 0 0,0 1 0 0 0,1-1 0 0 0,-1 1-1 0 0,0 0 1 0 0,1 0 0 0 0,-1 1 0 0 0,1-1 0 0 0,0 1 0 0 0,-1 0 0 0 0,1 0-1 0 0,0 0 1 0 0,0 0 0 0 0,-2 2-46 0 0,-1-2 90 0 0,-972 363 883 0 0,609-228-794 0 0,277-96-475 0 0,90-40 153 0 0,0 0 32 0 0,1-1-3192 0 0,1-13 1928 0 0</inkml:trace>
  <inkml:trace contextRef="#ctx0" brushRef="#br1" timeOffset="79772.432">25710 3636 964 0 0,'-116'93'2145'0'0,"-167"159"1254"0"0,281-251-3373 0 0,0 1 0 0 0,0-1 0 0 0,0 1 0 0 0,1 0 0 0 0,-1-1 0 0 0,1 1 0 0 0,-1 0 0 0 0,1 0 0 0 0,-1 0 0 0 0,1 0 0 0 0,0 0 0 0 0,0 0 0 0 0,0 0 0 0 0,0 0 0 0 0,1 1 0 0 0,-1-1 0 0 0,0 0 0 0 0,1 0 0 0 0,0 1 0 0 0,-1-1 0 0 0,1 0 0 0 0,0 1 0 0 0,0-1 0 0 0,1 1 0 0 0,-1-1 0 0 0,0 0 0 0 0,1 0 0 0 0,-1 1 0 0 0,1-1 0 0 0,0 0 0 0 0,0 0 0 0 0,0 1 0 0 0,0-1 0 0 0,0 0 0 0 0,0 0-1 0 0,0 0 1 0 0,1-1 0 0 0,-1 1 0 0 0,1 0 0 0 0,-1 0 0 0 0,1-1 0 0 0,0 1 0 0 0,0-1 0 0 0,0 1 0 0 0,0-1 0 0 0,0 0 0 0 0,0 0 0 0 0,0 0 0 0 0,0 0 0 0 0,0 0 0 0 0,1 0-26 0 0,124 32 20 0 0,-122-33-20 0 0,306 20-5479 0 0,-262-20 4253 0 0</inkml:trace>
  <inkml:trace contextRef="#ctx0" brushRef="#br1" timeOffset="81529.872">21026 4928 1108 0 0,'-12'3'-1254'0'0,"2"5"5312"0"0,6-7 1113 0 0,5-12-4604 0 0,50-104-736 0 0,63-150 106 0 0,-78 108-105 0 0,-36 155 71 0 0,-4-11-215 0 0,1 10 285 0 0,-1 0 0 0 0,0 1 0 0 0,0-1 0 0 0,0 1 0 0 0,0 0-1 0 0,0 0 1 0 0,-1 0 0 0 0,1 1 0 0 0,0 0 0 0 0,-1-1 0 0 0,1 1-1 0 0,-1 1 1 0 0,0-1 0 0 0,1 1 0 0 0,-1 0 0 0 0,0 0 0 0 0,1 0-1 0 0,-1 1 1 0 0,1-1 0 0 0,-1 1 0 0 0,1 0 0 0 0,-1 1-1 0 0,1-1 1 0 0,-1 1 0 0 0,1 0 0 0 0,0 0 0 0 0,0 0 0 0 0,0 0-1 0 0,0 1 1 0 0,0 0 0 0 0,1-1 0 0 0,-1 2 0 0 0,1-1 0 0 0,0 0-1 0 0,-1 1 1 0 0,2-1 0 0 0,-3 4 27 0 0,38 49-443 0 0,-27-50 409 0 0,146 111 162 0 0,-147-113-106 0 0,0 1 1 0 0,0 0 0 0 0,-1 0 0 0 0,0 0-1 0 0,0 0 1 0 0,0 1 0 0 0,-1-1 0 0 0,0 1-1 0 0,0 0 1 0 0,0 0 0 0 0,-1 0 0 0 0,0 1 0 0 0,0-1-1 0 0,-1 0 1 0 0,1 1 0 0 0,-1-1 0 0 0,-1 1-1 0 0,1 0 1 0 0,-1-1 0 0 0,0 1 0 0 0,-1-1-1 0 0,1 1 1 0 0,-2 3-23 0 0,-4 3 24 0 0,-1-1-1 0 0,0 1 1 0 0,-1-1 0 0 0,0 0-1 0 0,-1-1 1 0 0,0 0 0 0 0,-1-1-1 0 0,0 1 1 0 0,-1-2 0 0 0,0 0-1 0 0,0 0 1 0 0,-1-1-1 0 0,0 0 1 0 0,0-1 0 0 0,-7 2-24 0 0,55-54-4323 0 0,-9 19 3060 0 0,7-1-12 0 0</inkml:trace>
  <inkml:trace contextRef="#ctx0" brushRef="#br1" timeOffset="82053.443">21467 4630 984 0 0,'0'0'659'0'0,"0"0"32"0"0,0 0-63 0 0,0 0-126 0 0,4 2-25 0 0,11-1-303 0 0,0-1 0 0 0,0 0 0 0 0,-1-1 0 0 0,1-1 0 0 0,0 0 0 0 0,-1-1 0 0 0,1-1 0 0 0,-1 0 0 0 0,0-1 0 0 0,0-1 0 0 0,8-4-174 0 0,-21 9 8 0 0,115-50 675 0 0,-137 37-670 0 0,-181 1 25 0 0,67 44-47 0 0,132-31 9 0 0,0 1 0 0 0,0 0 1 0 0,0 0-1 0 0,0 0 0 0 0,0 0 0 0 0,0 1 0 0 0,0-1 0 0 0,0 1 1 0 0,1 0-1 0 0,-1 0 0 0 0,0 0 0 0 0,1 0 0 0 0,-1 0 1 0 0,1 1-1 0 0,0-1 0 0 0,0 1 0 0 0,0-1 0 0 0,0 1 1 0 0,1 0-1 0 0,-1 0 0 0 0,1 0 0 0 0,-1 0 0 0 0,1 0 1 0 0,0 0-1 0 0,0 0 0 0 0,0 0 0 0 0,1 0 0 0 0,-1 3 0 0 0,24 24 219 0 0,-6-20-312 0 0,0 0-1 0 0,0-1 1 0 0,1 0 0 0 0,0-2-1 0 0,1 0 1 0 0,-1-1 0 0 0,1 0 0 0 0,0-2-1 0 0,1-1 1 0 0,-1 0 0 0 0,1-1-1 0 0,-1-1 1 0 0,1-1 0 0 0,6-1 93 0 0,69 1-3212 0 0,-63 0 1926 0 0</inkml:trace>
  <inkml:trace contextRef="#ctx0" brushRef="#br1" timeOffset="82466.819">22112 4186 1268 0 0,'6'51'3513'0'0,"-49"302"-337"0"0,44-345-3149 0 0,1 0-1 0 0,-1-1 0 0 0,1 1 0 0 0,0-1 1 0 0,1 0-1 0 0,0 1 0 0 0,0-1 1 0 0,0 0-1 0 0,1-1 0 0 0,0 1 0 0 0,1-1 1 0 0,-1 0-1 0 0,1 0 0 0 0,0 0 0 0 0,1 0 1 0 0,-1-1-1 0 0,1 0 0 0 0,0 0 1 0 0,7 3-27 0 0,55 1-2808 0 0,-13-44 145 0 0,-43 17 1433 0 0</inkml:trace>
  <inkml:trace contextRef="#ctx0" brushRef="#br1" timeOffset="82720.353">21842 4442 1196 0 0,'-6'12'4058'0'0,"73"-8"-2231"0"0,142-26-1424 0 0,51-5-5221 0 0,-218 21 3580 0 0</inkml:trace>
  <inkml:trace contextRef="#ctx0" brushRef="#br1" timeOffset="83492.481">23106 4444 1312 0 0,'-30'6'485'0'0,"0"1"1"0"0,1 2-1 0 0,-1 1 1 0 0,2 1-1 0 0,-1 2 0 0 0,2 1 1 0 0,0 1-1 0 0,0 1 1 0 0,2 1-1 0 0,0 1 0 0 0,-14 15-485 0 0,37-32 20 0 0,1 0-1 0 0,-1 0 0 0 0,0 0 0 0 0,1 0 0 0 0,-1 1 1 0 0,1-1-1 0 0,0 0 0 0 0,-1 1 0 0 0,1-1 1 0 0,0 1-1 0 0,0 0 0 0 0,0-1 0 0 0,0 1 1 0 0,0 0-1 0 0,0-1 0 0 0,1 1 0 0 0,-1 0 1 0 0,0 0-1 0 0,1 0 0 0 0,0 0 0 0 0,-1 0 1 0 0,1 0-1 0 0,0 0 0 0 0,0 0 0 0 0,0 0 1 0 0,0-1-1 0 0,0 1 0 0 0,0 0 0 0 0,1 0 1 0 0,-1 0-1 0 0,1 0 0 0 0,-1 0 0 0 0,1 0 1 0 0,0 0-1 0 0,0-1 0 0 0,0 1 0 0 0,0 0 1 0 0,0-1-1 0 0,0 1 0 0 0,0-1 0 0 0,0 1 0 0 0,1-1 1 0 0,1 2-20 0 0,83 24 143 0 0,194-44-742 0 0,-238 9 466 0 0,65-31-319 0 0,-106 38 461 0 0,-1 0-1 0 0,0 0 1 0 0,0 0-1 0 0,1-1 1 0 0,-1 1 0 0 0,0 0-1 0 0,0 0 1 0 0,0 0-1 0 0,0 0 1 0 0,0 0-1 0 0,0 0 1 0 0,0 0 0 0 0,-1-1-1 0 0,1 1 1 0 0,0 0-1 0 0,-1 0 1 0 0,1 0 0 0 0,0 0-1 0 0,-1 0 1 0 0,0 0-1 0 0,1 0 1 0 0,-1 0 0 0 0,1 0-1 0 0,-1 1 1 0 0,0-1-1 0 0,0 0 1 0 0,1 0 0 0 0,-1 0-1 0 0,0 1 1 0 0,0-1-1 0 0,0 0 1 0 0,0 1 0 0 0,0-1-1 0 0,0 1 1 0 0,0-1-1 0 0,0 1 1 0 0,0 0 0 0 0,0-1-1 0 0,0 1 1 0 0,0 0-1 0 0,0 0 1 0 0,-1 0 0 0 0,1 0-1 0 0,0 0 1 0 0,0 0-1 0 0,0 0 1 0 0,0 0-9 0 0,-191-32 1717 0 0,217 7-1858 0 0,105-29-294 0 0,-98 44 240 0 0,0-3 0 0 0,-1 0-1 0 0,-1-2 1 0 0,0-1 0 0 0,-1-1 0 0 0,-1-2 0 0 0,10-10 195 0 0,-33 26 24 0 0,-1-1 0 0 0,0 0 0 0 0,0 0 0 0 0,0-1 0 0 0,0 1 1 0 0,-1-1-1 0 0,1 0 0 0 0,-1 0 0 0 0,-1 0 0 0 0,1 0 1 0 0,-1 0-1 0 0,0-1 0 0 0,0 1 0 0 0,0-1 0 0 0,-1 1 0 0 0,0-1 1 0 0,0 0-1 0 0,0 0 0 0 0,-1 1 0 0 0,0-1 0 0 0,0 0 0 0 0,0 0 1 0 0,-2-5-25 0 0,-2-2 237 0 0,0 1 1 0 0,-2-1 0 0 0,1 2 0 0 0,-2-1-1 0 0,1 0 1 0 0,-2 1 0 0 0,1 1 0 0 0,-1-1-1 0 0,-1 1 1 0 0,0 0 0 0 0,-1 1 0 0 0,0 0-238 0 0,6 10 34 0 0,0 0 0 0 0,0 0 0 0 0,0 0 0 0 0,0 0 1 0 0,0 1-1 0 0,1-1 0 0 0,-1 1 0 0 0,0 0 1 0 0,1 0-1 0 0,-1 1 0 0 0,1-1 0 0 0,0 1 0 0 0,0 0 1 0 0,0 0-1 0 0,0 0 0 0 0,0 0 0 0 0,0 0 1 0 0,1 0-1 0 0,0 1 0 0 0,0-1 0 0 0,0 1 0 0 0,0 0 1 0 0,0 0-1 0 0,1-1 0 0 0,-1 1 0 0 0,1 0 0 0 0,0 0 1 0 0,0 4-35 0 0,-15 49 50 0 0,2-1-1 0 0,3 2 1 0 0,2 0 0 0 0,3 0 0 0 0,2 1 0 0 0,3-1 0 0 0,4 26-50 0 0,-3-40 9 0 0,32 218 123 0 0,-7-27-2909 0 0,-17-251-2589 0 0,-2-8 4163 0 0</inkml:trace>
  <inkml:trace contextRef="#ctx0" brushRef="#br1" timeOffset="84880.762">24108 4527 1520 0 0,'0'0'327'0'0,"3"0"-43"0"0,-3 0-218 0 0,0 0 0 0 0,0-1 0 0 0,-1 1 0 0 0,1 0 0 0 0,0-1 0 0 0,0 1-1 0 0,-1 0 1 0 0,1-1 0 0 0,0 1 0 0 0,0 0 0 0 0,0-1 0 0 0,0 1 0 0 0,0-1 0 0 0,0 1 0 0 0,0 0 0 0 0,0-1 0 0 0,0 1 0 0 0,0-1 0 0 0,0 1 0 0 0,0 0 0 0 0,0-1 0 0 0,0 1 0 0 0,0-1 0 0 0,0 1 0 0 0,0 0 0 0 0,0-1-1 0 0,0 1 1 0 0,0 0 0 0 0,1-1 0 0 0,-1 1 0 0 0,0 0 0 0 0,0-1 0 0 0,0 1 0 0 0,1 0 0 0 0,-1-1 0 0 0,0 1 0 0 0,1 0 0 0 0,-1-1 0 0 0,0 1 0 0 0,1 0 0 0 0,-1 0 0 0 0,0 0 0 0 0,1-1 0 0 0,-1 1 0 0 0,0 0-1 0 0,1 0 1 0 0,-1 0 0 0 0,0 0 0 0 0,1 0 0 0 0,-1 0 0 0 0,1-1 0 0 0,-1 1 0 0 0,0 0 0 0 0,1 0 0 0 0,-1 0 0 0 0,1 0 0 0 0,-1 1 0 0 0,0-1 0 0 0,1 0-66 0 0,-39-15-155 0 0,-1 16 236 0 0,0 2 0 0 0,0 1 1 0 0,0 2-1 0 0,1 2 0 0 0,0 1 1 0 0,-33 13-82 0 0,63-19 20 0 0,1-1 0 0 0,0 1 0 0 0,-1 0 0 0 0,1 1 0 0 0,1 0 1 0 0,-1 0-1 0 0,0 0 0 0 0,1 1 0 0 0,0 0 0 0 0,0 0 0 0 0,1 1 1 0 0,-1-1-1 0 0,1 1 0 0 0,0 1 0 0 0,1-1 0 0 0,-1 1 0 0 0,1-1 0 0 0,1 1 1 0 0,-1 0-1 0 0,1 0 0 0 0,-2 8-20 0 0,5-13 58 0 0,58 47 175 0 0,-37-43-256 0 0,0-1 0 0 0,0-1 0 0 0,1-1 1 0 0,-1-1-1 0 0,1 0 0 0 0,0-2 0 0 0,-1 0 1 0 0,1-2-1 0 0,0 0 0 0 0,-1-2 0 0 0,0 0 1 0 0,0-2-1 0 0,0 0 0 0 0,0-1 0 0 0,3-3 23 0 0,69-48 58 0 0,-93 59-52 0 0,-1-1 0 0 0,1 1-1 0 0,0-1 1 0 0,-1 0 0 0 0,1 0-1 0 0,-1 1 1 0 0,1-1 0 0 0,-1 0-1 0 0,1 0 1 0 0,-1 0 0 0 0,1 1-1 0 0,-1-1 1 0 0,1 0-1 0 0,-1 0 1 0 0,1 0 0 0 0,-1 0-1 0 0,1 0 1 0 0,-1 0 0 0 0,1 0-1 0 0,-1 0 1 0 0,1 0 0 0 0,-1 0-1 0 0,1 0 1 0 0,-1 0 0 0 0,1-1-1 0 0,-1 1 1 0 0,1 0 0 0 0,-1 0-1 0 0,0-1-5 0 0,15 9-40 0 0,0-2-1 0 0,1 0 0 0 0,0 0 1 0 0,0-2-1 0 0,0 0 0 0 0,0 0 1 0 0,0-1-1 0 0,1-1 0 0 0,0-1 1 0 0,-1 0-1 0 0,1-1 0 0 0,0-1 1 0 0,10-1 40 0 0,13 1-299 0 0,-31-2 269 0 0,-1 1 0 0 0,0-1 0 0 0,0-1 0 0 0,-1 0-1 0 0,1 0 1 0 0,-1 0 0 0 0,0-1 0 0 0,0 1 0 0 0,0-1 0 0 0,-1-1 0 0 0,0 1 0 0 0,0-1 0 0 0,0 0 0 0 0,0 0-1 0 0,-1-1 1 0 0,0 1 0 0 0,-1-1 0 0 0,1 0 0 0 0,-1 0 0 0 0,-1 0 0 0 0,1 0 0 0 0,0-5 30 0 0,98-312 1590 0 0,-92 224 265 0 0,-36 92-1687 0 0,13 25-150 0 0,2 1 0 0 0,0 1 0 0 0,1 0 0 0 0,1 1 0 0 0,1 0 0 0 0,0 0 0 0 0,2 1 0 0 0,0 0 0 0 0,2 0 0 0 0,0 1 0 0 0,1-1 0 0 0,1 1-1 0 0,2 0 1 0 0,0 0 0 0 0,1 0 0 0 0,2 17-18 0 0,-2-25-22 0 0,0 0-1 0 0,0-1 0 0 0,2 1 1 0 0,-1-1-1 0 0,2 0 1 0 0,0 1-1 0 0,0-1 1 0 0,1 0-1 0 0,1-1 0 0 0,0 1 1 0 0,1-1-1 0 0,0 0 1 0 0,1 0-1 0 0,0-1 1 0 0,1 0-1 0 0,0 0 0 0 0,1 0 1 0 0,0-1-1 0 0,1-1 1 0 0,0 0-1 0 0,0 0 1 0 0,1-1-1 0 0,0 0 0 0 0,0-1 1 0 0,1 0-1 0 0,0-1 1 0 0,0 0-1 0 0,12 3 23 0 0,-12-8-156 0 0,-1-1 0 0 0,1-1 0 0 0,0 0 0 0 0,0 0 0 0 0,0-1 0 0 0,-1 0 0 0 0,1-1 0 0 0,-1-1 0 0 0,0 0 0 0 0,0 0-1 0 0,0-1 1 0 0,0-1 0 0 0,-1 1 0 0 0,0-2 0 0 0,0 1 0 0 0,-1-2 0 0 0,0 1 0 0 0,0-1 0 0 0,0 0 0 0 0,-1-1 0 0 0,-1 0 0 0 0,1 0 0 0 0,-1-1 0 0 0,-1 0 0 0 0,0 0 0 0 0,0-1 0 0 0,-1 1-1 0 0,-1-1 1 0 0,1 0 0 0 0,-1-3 156 0 0,18-32-790 0 0</inkml:trace>
  <inkml:trace contextRef="#ctx0" brushRef="#br1" timeOffset="85118.6">25072 4326 2452 0 0,'28'-255'4672'0'0,"-28"254"-4658"0"0,0 0 0 0 0,0 1 0 0 0,0-1 1 0 0,0 0-1 0 0,-1 0 0 0 0,1 0 0 0 0,0 1 0 0 0,0-1 0 0 0,0 0 0 0 0,-1 0 0 0 0,1 0 1 0 0,0 1-1 0 0,-1-1 0 0 0,1 0 0 0 0,-1 1 0 0 0,1-1 0 0 0,-1 0 0 0 0,1 1 0 0 0,-1-1 1 0 0,1 0-1 0 0,-1 1 0 0 0,0-1 0 0 0,1 1 0 0 0,-1-1 0 0 0,0 1 0 0 0,1 0 0 0 0,-1-1 1 0 0,0 1-1 0 0,0 0 0 0 0,1-1 0 0 0,-1 1 0 0 0,0 0 0 0 0,0 0 0 0 0,0 0 0 0 0,1-1 1 0 0,-1 1-1 0 0,0 0 0 0 0,0 0 0 0 0,0 0 0 0 0,1 1 0 0 0,-1-1 0 0 0,0 0 1 0 0,0 0-1 0 0,0 0 0 0 0,1 0 0 0 0,-1 1 0 0 0,0-1 0 0 0,0 0 0 0 0,1 1 0 0 0,-1-1 1 0 0,0 1-1 0 0,0-1 0 0 0,1 1 0 0 0,-1-1 0 0 0,1 1 0 0 0,-1-1 0 0 0,0 1 0 0 0,1 0 1 0 0,-1-1-1 0 0,1 1 0 0 0,0 0 0 0 0,-1-1 0 0 0,1 1 0 0 0,-1 0 0 0 0,1 0 0 0 0,0-1 1 0 0,0 1-1 0 0,-1 0-14 0 0,-4 15 34 0 0,0-1 0 0 0,1 1 1 0 0,1-1-1 0 0,0 1 0 0 0,2 0 0 0 0,-1 0 1 0 0,2 0-1 0 0,0 0 0 0 0,1 0 0 0 0,0 0 1 0 0,2 0-1 0 0,0 0 0 0 0,0 0 0 0 0,2-1 1 0 0,5 13-35 0 0,111 223-3867 0 0,-103-220 2561 0 0,1 4 56 0 0</inkml:trace>
  <inkml:trace contextRef="#ctx0" brushRef="#br1" timeOffset="85982.536">25600 4495 1724 0 0,'0'0'584'0'0,"0"0"-32"0"0,0 0-80 0 0,0-3-59 0 0,1 3-370 0 0,-1 1 1 0 0,0-1-1 0 0,1 1 0 0 0,-1-1 1 0 0,1 1-1 0 0,-1-1 1 0 0,1 0-1 0 0,-1 1 0 0 0,1-1 1 0 0,0 1-1 0 0,-1-1 0 0 0,1 0 1 0 0,-1 0-1 0 0,1 1 1 0 0,0-1-1 0 0,-1 0 0 0 0,1 0 1 0 0,0 0-1 0 0,-1 0 0 0 0,1 0 1 0 0,0 1-1 0 0,-1-1 1 0 0,1 0-1 0 0,0-1 0 0 0,-1 1 1 0 0,1 0-1 0 0,0 0 0 0 0,-1 0 1 0 0,1 0-1 0 0,0 0 0 0 0,-1-1 1 0 0,1 1-1 0 0,-1 0 1 0 0,1-1-1 0 0,0 1 0 0 0,-1 0 1 0 0,1-1-1 0 0,-1 1 0 0 0,1-1 1 0 0,-1 1-1 0 0,1-1 1 0 0,-1 1-1 0 0,1-1 0 0 0,-1 1 1 0 0,0-1-1 0 0,1 1 0 0 0,-1-1 1 0 0,0 0-1 0 0,1 1 0 0 0,-1-1 1 0 0,0 0-44 0 0,10 12 189 0 0,3 3-55 0 0,-2 0 0 0 0,1 2 0 0 0,-2-1 0 0 0,0 1 0 0 0,-1 1 0 0 0,0 0 1 0 0,-2 0-1 0 0,0 0 0 0 0,0 1 0 0 0,-2 0 0 0 0,0 1 0 0 0,-2-1 0 0 0,0 1 0 0 0,0 0 0 0 0,-2-1 0 0 0,-1 5-134 0 0,0-22 27 0 0,0 0-1 0 0,0 1 1 0 0,0-1-1 0 0,0 0 0 0 0,0 0 1 0 0,-1 0-1 0 0,1 0 1 0 0,0 0-1 0 0,-1 0 0 0 0,1 0 1 0 0,-1 1-1 0 0,1-1 1 0 0,-1 0-1 0 0,0 0 0 0 0,1-1 1 0 0,-1 1-1 0 0,0 0 0 0 0,0 0 1 0 0,0 0-1 0 0,0 0 1 0 0,1-1-1 0 0,-1 1 0 0 0,0 0 1 0 0,0-1-1 0 0,0 1 1 0 0,-1-1-1 0 0,1 1 0 0 0,0-1 1 0 0,0 0-1 0 0,0 1 1 0 0,0-1-1 0 0,0 0 0 0 0,0 0 1 0 0,-1 1-1 0 0,1-1 1 0 0,0 0-1 0 0,0 0 0 0 0,0-1 1 0 0,0 1-1 0 0,-1 0 1 0 0,1 0-1 0 0,0 0 0 0 0,0-1 1 0 0,0 1-1 0 0,0-1 0 0 0,0 1 1 0 0,0-1-1 0 0,0 1 1 0 0,0-1-1 0 0,0 0 0 0 0,0 1 1 0 0,0-1-1 0 0,0 0 1 0 0,0 0-1 0 0,0 1 0 0 0,1-1 1 0 0,-1 0-1 0 0,0 0-26 0 0,-3-9-19 0 0,1 1 0 0 0,0-1-1 0 0,0 0 1 0 0,1 0-1 0 0,0 0 1 0 0,1 0 0 0 0,0 0-1 0 0,0-1 1 0 0,1 1 0 0 0,1 0-1 0 0,0 0 1 0 0,0-1 0 0 0,1 1-1 0 0,0 0 1 0 0,1 0-1 0 0,0 1 1 0 0,0-1 0 0 0,1 1-1 0 0,0-1 1 0 0,1 1 0 0 0,0 0-1 0 0,1 1 1 0 0,4-7 19 0 0,171-167-1423 0 0,-62 80-3243 0 0,-114 96 3494 0 0</inkml:trace>
  <inkml:trace contextRef="#ctx0" brushRef="#br1" timeOffset="86522.736">26073 4654 1648 0 0,'14'13'3298'0'0,"28"-17"-2914"0"0,-30 2-177 0 0,30-4-52 0 0,0-1-1 0 0,-1-3 1 0 0,0-1-1 0 0,-1-2 1 0 0,-1-2 0 0 0,2-2-155 0 0,-30 14-7 0 0,-1-2 0 0 0,1 1 1 0 0,-1-1-1 0 0,0-1 1 0 0,-1 0-1 0 0,1 0 1 0 0,-1-1-1 0 0,0 0 1 0 0,-1 0-1 0 0,0-1 0 0 0,0 0 1 0 0,0-1-1 0 0,2-5 7 0 0,-10 12-6 0 0,0 0 1 0 0,0 0-1 0 0,-1 0 0 0 0,1 0 0 0 0,-1 0 0 0 0,1 0 0 0 0,-1 0 1 0 0,0 0-1 0 0,0 0 0 0 0,0 0 0 0 0,0 0 0 0 0,0 1 0 0 0,-1-1 1 0 0,1 0-1 0 0,0 1 0 0 0,-1-1 0 0 0,1 1 0 0 0,-1-1 0 0 0,0 1 1 0 0,1 0-1 0 0,-1-1 0 0 0,0 1 0 0 0,0 0 0 0 0,0 0 0 0 0,1 0 1 0 0,-1 1-1 0 0,0-1 0 0 0,0 0 0 0 0,-1 1 0 0 0,1-1 0 0 0,0 1 1 0 0,0 0-1 0 0,0 0 0 0 0,0 0 0 0 0,0 0 0 0 0,0 0 0 0 0,-2 0 6 0 0,1 0-10 0 0,-13-3 4 0 0,-1 1-1 0 0,0 1 1 0 0,0 0-1 0 0,1 2 1 0 0,-1-1 0 0 0,0 2-1 0 0,0 1 1 0 0,1 0-1 0 0,-1 0 1 0 0,1 2-1 0 0,0 0 1 0 0,-11 6 6 0 0,20-8 10 0 0,0-1-1 0 0,0 1 1 0 0,0 0 0 0 0,0 1-1 0 0,1 0 1 0 0,-1 0 0 0 0,1 0-1 0 0,0 1 1 0 0,1-1 0 0 0,-1 2-1 0 0,1-1 1 0 0,0 0 0 0 0,0 1-1 0 0,1 0 1 0 0,-1 0 0 0 0,1 1-1 0 0,1-1 1 0 0,-1 1 0 0 0,1 0 0 0 0,0 0-1 0 0,1 0 1 0 0,0 0 0 0 0,-2 6-10 0 0,9-5 0 0 0,0 0 1 0 0,1-1 0 0 0,-1 0 0 0 0,1 0 0 0 0,1 0 0 0 0,-1-1 0 0 0,1 0-1 0 0,0 0 1 0 0,1 0 0 0 0,-1-1 0 0 0,1 0 0 0 0,0-1 0 0 0,1 0-1 0 0,-1 0 1 0 0,1-1 0 0 0,-1 0 0 0 0,1 0 0 0 0,0-1 0 0 0,0 0 0 0 0,0-1-1 0 0,0 0 1 0 0,5 0-1 0 0,-11 0-10 0 0,210 16-3640 0 0,-168-17 2409 0 0</inkml:trace>
  <inkml:trace contextRef="#ctx0" brushRef="#br1" timeOffset="87222.498">27043 4553 1160 0 0,'0'-1'55'0'0,"1"0"0"0"0,0 0-1 0 0,0 0 1 0 0,-1 0 0 0 0,1 0 0 0 0,0 0 0 0 0,-1 0-1 0 0,1 0 1 0 0,-1 0 0 0 0,0 0 0 0 0,1 0-1 0 0,-1 0 1 0 0,0-1 0 0 0,1 1 0 0 0,-1 0 0 0 0,0 0-1 0 0,0 0 1 0 0,0-1 0 0 0,0 1 0 0 0,0 0 0 0 0,-1 0-1 0 0,1 0 1 0 0,0-1 0 0 0,0 1 0 0 0,-1 0-1 0 0,1 0 1 0 0,-1 0 0 0 0,1 0 0 0 0,-1 0 0 0 0,0 0-1 0 0,1 0 1 0 0,-1 0 0 0 0,0 0 0 0 0,1 0-1 0 0,-1 0 1 0 0,0 0 0 0 0,0 1 0 0 0,0-1 0 0 0,0 0-1 0 0,0 0 1 0 0,0 1 0 0 0,0-1 0 0 0,0 1-1 0 0,0-1 1 0 0,0 1 0 0 0,0-1 0 0 0,-1 1 0 0 0,1 0-1 0 0,0 0 1 0 0,0-1 0 0 0,0 1 0 0 0,0 0 0 0 0,-1 0-1 0 0,1 0 1 0 0,0 0 0 0 0,0 0 0 0 0,0 0-1 0 0,-1 1 1 0 0,1-1 0 0 0,0 0 0 0 0,-1 1-55 0 0,-16-1 102 0 0,0 0 1 0 0,0 1 0 0 0,1 1-1 0 0,-1 1 1 0 0,0 0 0 0 0,1 2-1 0 0,0 0 1 0 0,0 1 0 0 0,0 0 0 0 0,0 1-1 0 0,-9 7-102 0 0,16-10 65 0 0,0 0 0 0 0,0 1-1 0 0,0 0 1 0 0,1 0 0 0 0,0 1 0 0 0,0 1-1 0 0,1-1 1 0 0,-1 1 0 0 0,2 1 0 0 0,-1-1-1 0 0,1 1 1 0 0,0 1 0 0 0,0-1 0 0 0,1 1 0 0 0,1 0-1 0 0,-2 3-64 0 0,8-9 15 0 0,1 0 0 0 0,0 0 1 0 0,-1-1-1 0 0,1 1 0 0 0,0-1 0 0 0,0 1 0 0 0,1-1 0 0 0,-1 0 0 0 0,0 1 0 0 0,1-1 0 0 0,-1-1 0 0 0,1 1 0 0 0,0 0 1 0 0,0 0-1 0 0,-1-1 0 0 0,1 0 0 0 0,0 1 0 0 0,0-1 0 0 0,0-1 0 0 0,1 1 0 0 0,-1 0 0 0 0,0-1 0 0 0,0 1 0 0 0,0-1 1 0 0,1 0-1 0 0,-1 0 0 0 0,0 0 0 0 0,0 0 0 0 0,0-1 0 0 0,2 0-15 0 0,6 2-41 0 0,-1 0 0 0 0,1-1 0 0 0,0-1-1 0 0,-1 0 1 0 0,1 0 0 0 0,-1-1 0 0 0,1 0 0 0 0,-1-1 0 0 0,0 0 0 0 0,0 0-1 0 0,0-1 1 0 0,0-1 0 0 0,-1 0 0 0 0,0 0 0 0 0,0 0 0 0 0,0-1 0 0 0,-1-1 0 0 0,1 0-1 0 0,-1 0 1 0 0,6-8 41 0 0,-55 9 543 0 0,42 6-543 0 0,1 0 1 0 0,-1 0-1 0 0,1 0 1 0 0,-1 0-1 0 0,1 0 1 0 0,-1 0-1 0 0,0 1 1 0 0,1-1-1 0 0,-1 0 1 0 0,1 1-1 0 0,-1-1 1 0 0,0 1-1 0 0,1-1 0 0 0,-1 1 1 0 0,0 0-1 0 0,0-1 1 0 0,0 1-1 0 0,1 0 1 0 0,-1 0-1 0 0,0 0 1 0 0,0 0-1 0 0,0 0 1 0 0,0 0-1 0 0,0 0 1 0 0,-1 0-1 0 0,1 1 0 0 0,0-1 1 0 0,0 0-1 0 0,-1 0 1 0 0,1 1-1 0 0,-1-1 1 0 0,1 0-1 0 0,-1 1 1 0 0,0-1-1 0 0,1 1 1 0 0,-1-1-1 0 0,0 0 1 0 0,0 1-1 0 0,0-1 1 0 0,0 1-1 0 0,0-1 0 0 0,0 1 1 0 0,-1-1-1 0 0,1 0 1 0 0,0 1-1 0 0,-1-1 1 0 0,1 0-1 0 0,-1 1 1 0 0,1-1-1 0 0,-1 0 1 0 0,0 1-1 0 0,1-1 1 0 0,-1 0-1 0 0,0 0 0 0 0,0 0 1 0 0,0 0-1 0 0,0 0 1 0 0,0 0-1 0 0,0 0 1 0 0,0 0-1 0 0,0 0 1 0 0,-1 0-1 0 0,1-1 1 0 0,0 1-1 0 0,0 0 1 0 0,-1-1-1 0 0,1 1 1 0 0,0-1-1 0 0,-1 1 0 0 0,90-6-232 0 0,-68 1 196 0 0,-1-1-1 0 0,1-1 1 0 0,-1-1-1 0 0,0-1 1 0 0,0-1-1 0 0,-1 0 1 0 0,0-1 0 0 0,-1-1-1 0 0,0 0 1 0 0,-1-2-1 0 0,0 0 1 0 0,-1-1-1 0 0,0 0 1 0 0,-1-1 0 0 0,-1-1-1 0 0,9-13 37 0 0,-5-4 18 0 0,-1-1 0 0 0,-2 0-1 0 0,-1-1 1 0 0,-2-1 0 0 0,-1 0-1 0 0,-2 0 1 0 0,-2-1 0 0 0,-1 0-1 0 0,-2 0 1 0 0,-1-34-18 0 0,-40-84 1045 0 0,37 151-991 0 0,-1 0 0 0 0,0 0 0 0 0,1 0 0 0 0,-2 0 0 0 0,1 0 1 0 0,0 1-1 0 0,-1-1 0 0 0,0 1 0 0 0,1 0 0 0 0,-1 0 0 0 0,-1 0 0 0 0,1 0 1 0 0,0 0-1 0 0,-1 0 0 0 0,1 1 0 0 0,-1 0 0 0 0,0 0 0 0 0,0 0 0 0 0,0 0 1 0 0,0 0-1 0 0,0 1 0 0 0,0 0 0 0 0,0 0 0 0 0,-1 0 0 0 0,1 0 0 0 0,0 1 1 0 0,-1 0-1 0 0,1 0 0 0 0,-1 0-54 0 0,-3 4 22 0 0,0 1 0 0 0,1 1-1 0 0,0-1 1 0 0,0 1 0 0 0,0 1 0 0 0,1-1 0 0 0,-1 1 0 0 0,2 0 0 0 0,-1 0 0 0 0,1 1 0 0 0,0 0-1 0 0,1 0 1 0 0,0 0 0 0 0,0 0 0 0 0,0 1 0 0 0,1-1 0 0 0,1 1 0 0 0,-1 0 0 0 0,2 0 0 0 0,-1 0-1 0 0,1 0 1 0 0,0 0 0 0 0,1 0 0 0 0,0 0 0 0 0,1 1-22 0 0,1 21-87 0 0,1 0 0 0 0,2-1-1 0 0,1 0 1 0 0,1 0 0 0 0,2-1 0 0 0,1 0-1 0 0,3 6 88 0 0,157 288-6209 0 0,-149-291 5061 0 0</inkml:trace>
  <inkml:trace contextRef="#ctx0" brushRef="#br1" timeOffset="88495.7">27911 4358 1236 0 0,'0'0'769'0'0,"0"0"-105"0"0,0 0-93 0 0,0 0-127 0 0,0 0-96 0 0,0 0 17 0 0,0 0-36 0 0,0 0-25 0 0,0 0-34 0 0,0 0-33 0 0,0 0-44 0 0,0 0-64 0 0,0 0-49 0 0,0 0 47 0 0,0 0 35 0 0,0 0 1 0 0,0 0-14 0 0,0 0-12 0 0,1 7 139 0 0,34 230 384 0 0,-34-235-669 0 0,-3 39 1184 0 0,1-40-1164 0 0,1 0 0 0 0,-1-1-1 0 0,0 0 1 0 0,0 1-1 0 0,1-1 1 0 0,-1 1 0 0 0,0-1-1 0 0,0 0 1 0 0,1 0 0 0 0,-1 1-1 0 0,0-1 1 0 0,0 0-1 0 0,0 0 1 0 0,0 0 0 0 0,0 0-1 0 0,1 0 1 0 0,-1 0-1 0 0,0 0 1 0 0,0 0 0 0 0,0 0-1 0 0,0 0 1 0 0,1-1-1 0 0,-1 1 1 0 0,0 0 0 0 0,0-1-1 0 0,0 1 1 0 0,1 0-1 0 0,-1-1 1 0 0,0 1 0 0 0,1-1-1 0 0,-1 1 1 0 0,0-1-1 0 0,1 1 1 0 0,-1-1 0 0 0,0 0-1 0 0,1 1 1 0 0,-1-1-1 0 0,1 0 1 0 0,0 1 0 0 0,-1-1-1 0 0,1 0 1 0 0,-1 0-1 0 0,1 0 1 0 0,0 1 0 0 0,0-1-1 0 0,-1 0 1 0 0,1 0-1 0 0,0 0 1 0 0,0 1 0 0 0,0-1-1 0 0,0 0 1 0 0,0 0-1 0 0,0 0 1 0 0,0 0 0 0 0,0 0-1 0 0,0 1 1 0 0,0-1 0 0 0,1 0-1 0 0,-1 0 1 0 0,0 0-1 0 0,1 0-10 0 0,-12-65 14 0 0,11 53-37 0 0,1 0 1 0 0,0 1 0 0 0,1-1 0 0 0,0 0 0 0 0,1 0 0 0 0,1 1 0 0 0,0 0 0 0 0,0 0 0 0 0,2 0 0 0 0,-1 0 0 0 0,1 1 0 0 0,1 0 0 0 0,0 0 0 0 0,1 0 0 0 0,7-7 22 0 0,-9 9-26 0 0,0 0-1 0 0,0 1 1 0 0,1 0 0 0 0,0 0 0 0 0,0 1 0 0 0,1-1 0 0 0,0 2-1 0 0,0-1 1 0 0,1 1 0 0 0,0 1 0 0 0,0-1 0 0 0,0 1-1 0 0,1 1 1 0 0,-1 0 0 0 0,1 0 0 0 0,0 1 0 0 0,0 0-1 0 0,5 0 27 0 0,-14 3-58 0 0,19 4-236 0 0,49 142 86 0 0,-12-14-624 0 0,-27-91-2900 0 0,-25-36 2491 0 0</inkml:trace>
  <inkml:trace contextRef="#ctx0" brushRef="#br1" timeOffset="89642.757">28533 4300 1468 0 0,'-11'-7'7017'0'0,"-18"-19"-5422"0"0,17 14-1045 0 0,-2-14-296 0 0,14 26-246 0 0,0 0-12 0 0,-22 63-110 0 0,5 123 52 0 0,62-104 156 0 0,-40-77-109 0 0,1-1 0 0 0,-1 0-1 0 0,1 0 1 0 0,-1 0 0 0 0,1-1 0 0 0,0 0 0 0 0,1 0 0 0 0,-1 0 0 0 0,0-1 0 0 0,1 0 0 0 0,-1 0 0 0 0,1-1 0 0 0,0 0 0 0 0,0 0 0 0 0,-1 0-1 0 0,1-1 1 0 0,0 0 0 0 0,3-1 15 0 0,-1-3-113 0 0,5-6 69 0 0,-2 0 1 0 0,1-1-1 0 0,-1-1 0 0 0,-1 0 1 0 0,0 0-1 0 0,-1-1 0 0 0,0 0 1 0 0,-1-1-1 0 0,0 0 0 0 0,-1 0 1 0 0,-1-1-1 0 0,-1 0 1 0 0,0-1-1 0 0,0 1 0 0 0,2-14 44 0 0,-24-44 11 0 0,8 65-5 0 0,8 9-19 0 0,0-1 0 0 0,0 1-1 0 0,-1-1 1 0 0,1 1 0 0 0,-1-1 0 0 0,1 1 0 0 0,0-1-1 0 0,-1 1 1 0 0,1-1 0 0 0,-1 1 0 0 0,1-1 0 0 0,-1 0-1 0 0,1 1 1 0 0,-1-1 0 0 0,0 0 0 0 0,1 1 0 0 0,-1-1 0 0 0,1 0-1 0 0,-1 0 1 0 0,0 0 0 0 0,1 1 0 0 0,-1-1 0 0 0,1 0-1 0 0,-1 0 1 0 0,0 0 0 0 0,1 0 0 0 0,-1 0 0 0 0,0 0-1 0 0,1 0 1 0 0,-1 0 0 0 0,0 0 0 0 0,1-1 0 0 0,-1 1-1 0 0,1 0 1 0 0,-1 0 0 0 0,0-1 0 0 0,1 1 0 0 0,-1 0 0 0 0,1-1-1 0 0,-1 1 1 0 0,0 0 13 0 0,61 194-4244 0 0,-48-159 1615 0 0,-11-22 1500 0 0</inkml:trace>
  <inkml:trace contextRef="#ctx0" brushRef="#br1" timeOffset="90818.373">28961 4268 1076 0 0,'0'-7'4646'0'0,"-3"31"-4629"0"0,-4 223 1324 0 0,7-190-886 0 0,0-54-289 0 0,0-3-14 0 0,3 12 570 0 0,19-25 72 0 0,-13-7-604 0 0,55-113 167 0 0,-22 48-706 0 0,-8 45-661 0 0,-34 40 955 0 0,3 3-1 0 0,44 62-254 0 0,-37-33 331 0 0,-2 0 1 0 0,-1 0-1 0 0,-2 0 0 0 0,-1 1 1 0 0,-1 0-1 0 0,-2 0 0 0 0,-2 17-21 0 0,79-296 1369 0 0,-10 84-1683 0 0,-67 191-245 0 0,-3-19 527 0 0,0 0 0 0 0,0 0 0 0 0,1 0 0 0 0,0 1 0 0 0,1-1 0 0 0,0 0 0 0 0,0 0 0 0 0,1 0 0 0 0,0 0 0 0 0,1 0 0 0 0,1 0-1 0 0,-1 0 1 0 0,1 0 0 0 0,1-1 0 0 0,0 1 0 0 0,4 5 32 0 0,-5-6-37 0 0,1 2-35 0 0,1-1 0 0 0,0 0 1 0 0,0 0-1 0 0,1-1 0 0 0,0 1 1 0 0,1-1-1 0 0,0-1 0 0 0,0 1 1 0 0,1-1-1 0 0,0-1 0 0 0,0 1 1 0 0,1-1-1 0 0,0-1 0 0 0,1 0 1 0 0,-1 0-1 0 0,1-1 0 0 0,0 0 1 0 0,0 0-1 0 0,1-1 0 0 0,-1-1 72 0 0,-6-3-690 0 0,0-3-424 0 0,20-22-1338 0 0,-20 13 1259 0 0</inkml:trace>
  <inkml:trace contextRef="#ctx0" brushRef="#br1" timeOffset="91587.383">29649 3951 1256 0 0,'-59'68'2060'0'0,"49"-41"-1787"0"0,2-1-1 0 0,1 2 0 0 0,1-1 0 0 0,1 1 1 0 0,1 0-1 0 0,2 0 0 0 0,1 0 1 0 0,1 1-1 0 0,3 13-272 0 0,-3 10 201 0 0,12 49 302 0 0,-1-26 124 0 0,-5-47-16 0 0,2-54 1760 0 0,-2-3-1484 0 0,-10 9-700 0 0,9-18-291 0 0,78-46-36 0 0,-80 81 113 0 0,0 0-1 0 0,0 1 0 0 0,0 0 1 0 0,1 0-1 0 0,-1 0 0 0 0,1 0 1 0 0,0 0-1 0 0,-1 1 1 0 0,1-1-1 0 0,0 1 0 0 0,0 0 1 0 0,0 0-1 0 0,0 1 0 0 0,0-1 1 0 0,0 1-1 0 0,0 0 0 0 0,0 0 1 0 0,0 0-1 0 0,0 1 1 0 0,0-1-1 0 0,0 1 0 0 0,0 0 1 0 0,0 0-1 0 0,0 0 0 0 0,0 1 1 0 0,-1-1-1 0 0,1 1 0 0 0,-1 0 1 0 0,1 0-1 0 0,-1 0 0 0 0,1 1 1 0 0,-1-1-1 0 0,0 1 1 0 0,0 0-1 0 0,0-1 0 0 0,-1 1 1 0 0,1 1-1 0 0,-1-1 0 0 0,0 0 1 0 0,1 1-1 0 0,-1-1 0 0 0,-1 1 1 0 0,1-1-1 0 0,0 1 0 0 0,-1 0 1 0 0,0 0-1 0 0,0 0 1 0 0,0 0-1 0 0,-1 0 0 0 0,1 0 1 0 0,-1 0-1 0 0,0 0 0 0 0,0 0 1 0 0,0 0-1 0 0,0 0 0 0 0,-1 0 1 0 0,0 0-1 0 0,0 0 1 0 0,0 0 27 0 0,-5 10 4 0 0,0-1 1 0 0,0 0 0 0 0,-2 0 0 0 0,1-1 0 0 0,-2 0 0 0 0,0-1 0 0 0,0 1 0 0 0,-1-2 0 0 0,0 1-1 0 0,-1-2 1 0 0,0 1 0 0 0,0-1 0 0 0,-1-1 0 0 0,-1 0 0 0 0,1-1 0 0 0,-1 0 0 0 0,0-1 0 0 0,-1 0-1 0 0,1-1 1 0 0,-1-1 0 0 0,-8 2-5 0 0,22-7-22 0 0,1 1 0 0 0,-1 0-1 0 0,0-1 1 0 0,1 1 0 0 0,-1-1-1 0 0,0 1 1 0 0,1 0 0 0 0,-1-1-1 0 0,0 1 1 0 0,0-1-1 0 0,0 1 1 0 0,1-1 0 0 0,-1 1-1 0 0,0-1 1 0 0,0 1 0 0 0,0-1-1 0 0,0 0 1 0 0,0 1 0 0 0,0-1-1 0 0,0 1 1 0 0,0-1 0 0 0,0 1-1 0 0,0-1 1 0 0,0 1 0 0 0,0-1-1 0 0,0 1 1 0 0,0-1 0 0 0,-1 1-1 0 0,1-1 1 0 0,0 1 0 0 0,0-1-1 0 0,-1 1 1 0 0,1-1 0 0 0,0 1-1 0 0,-1-1 1 0 0,1 1 0 0 0,0 0-1 0 0,-1-1 1 0 0,1 1 0 0 0,0 0-1 0 0,-1-1 1 0 0,1 1 0 0 0,-1 0-1 0 0,1-1 1 0 0,-1 1 0 0 0,1 0-1 0 0,-1 0 1 0 0,1 0 0 0 0,-1-1-1 0 0,1 1 1 0 0,-1 0 0 0 0,1 0-1 0 0,-1 0 1 0 0,1 0 0 0 0,-1 0-1 0 0,0 0 1 0 0,1 0 0 0 0,-1 0-1 0 0,1 0 1 0 0,-1 0 0 0 0,1 0-1 0 0,-1 0 23 0 0,36-35-2013 0 0,9 9-155 0 0,-17 13 888 0 0</inkml:trace>
  <inkml:trace contextRef="#ctx0" brushRef="#br1" timeOffset="91972.594">29893 4547 1996 0 0,'103'-34'2450'0'0,"-96"31"-2375"0"0,-1 1-23 0 0,0 0 0 0 0,0 0-1 0 0,0 0 1 0 0,-1-1-1 0 0,1 0 1 0 0,-1 0-1 0 0,0 0 1 0 0,1-1 0 0 0,-2 0-1 0 0,1 0 1 0 0,0 0-1 0 0,-1 0 1 0 0,0-1 0 0 0,0 0-1 0 0,0 0 1 0 0,0 0-1 0 0,-1 0 1 0 0,0 0-1 0 0,0-1 1 0 0,0 0 0 0 0,-1 1-1 0 0,0-1 1 0 0,0 0-1 0 0,0 0 1 0 0,-1 0 0 0 0,0-3-52 0 0,-2 5 15 0 0,0 0 1 0 0,-1 0-1 0 0,1 1 0 0 0,-1-1 1 0 0,0 0-1 0 0,-1 0 1 0 0,1 1-1 0 0,0-1 1 0 0,-1 1-1 0 0,0 0 1 0 0,0 0-1 0 0,0 0 1 0 0,0 0-1 0 0,0 0 1 0 0,-1 1-1 0 0,1 0 1 0 0,-1-1-1 0 0,1 1 1 0 0,-1 0-1 0 0,0 1 1 0 0,0-1-1 0 0,0 1 1 0 0,0 0-1 0 0,0 0 1 0 0,0 0-1 0 0,-1 0 1 0 0,1 1-1 0 0,0-1 1 0 0,0 1-1 0 0,-1 0 1 0 0,1 1-1 0 0,0-1 1 0 0,0 1-1 0 0,0-1 1 0 0,-1 2-16 0 0,-3 0 18 0 0,-1 0 0 0 0,0 1 0 0 0,1 0 0 0 0,0 1 1 0 0,0 0-1 0 0,0 0 0 0 0,0 1 0 0 0,0 0 0 0 0,1 1 0 0 0,0-1 1 0 0,0 1-1 0 0,1 1 0 0 0,-1-1 0 0 0,1 1 0 0 0,1 0 1 0 0,-1 0-1 0 0,1 1 0 0 0,1 0 0 0 0,-1-1 0 0 0,1 2 0 0 0,1-1 1 0 0,-1 3-19 0 0,2-6 14 0 0,1 0 1 0 0,0 0 0 0 0,0 0 0 0 0,0 0-1 0 0,1 0 1 0 0,0 1 0 0 0,0-1 0 0 0,0 0-1 0 0,0 0 1 0 0,1 0 0 0 0,0 0 0 0 0,0 0-1 0 0,1 0 1 0 0,-1 0 0 0 0,1 0 0 0 0,0 0-1 0 0,0 0 1 0 0,1-1 0 0 0,-1 1 0 0 0,1-1-1 0 0,0 0 1 0 0,0 0 0 0 0,1 0 0 0 0,-1 0-1 0 0,1 0 1 0 0,0-1 0 0 0,0 1 0 0 0,2 1-15 0 0,135 71-41 0 0,-135-74 13 0 0,119 20-4025 0 0,-104-22 2781 0 0</inkml:trace>
  <inkml:trace contextRef="#ctx0" brushRef="#br1" timeOffset="92627.114">30215 4289 1004 0 0,'9'25'1814'0'0,"-14"-13"172"0"0,-1-58 37 0 0,9 30-1549 0 0,0 10-16 0 0,21 122-486 0 0,27 181 299 0 0,-50-292-247 0 0,0-1 1 0 0,0 1-1 0 0,-1 0 0 0 0,0-1 1 0 0,0 1-1 0 0,0 0 0 0 0,0 0 1 0 0,-1-1-1 0 0,0 1 0 0 0,0 0 0 0 0,0-1 1 0 0,-1 1-1 0 0,1-1 0 0 0,-1 1 1 0 0,0-1-1 0 0,0 0 0 0 0,-1 0 1 0 0,1 0-1 0 0,-1 0 0 0 0,0 0 0 0 0,0 0 1 0 0,0-1-1 0 0,-1 1 0 0 0,1-1 1 0 0,-1 0-1 0 0,0 0 0 0 0,0 0 1 0 0,0-1-1 0 0,0 0 0 0 0,0 1 1 0 0,0-1-1 0 0,-1-1 0 0 0,1 1 0 0 0,-1-1 1 0 0,1 1-1 0 0,-1-1 0 0 0,0-1 1 0 0,1 1-1 0 0,-1-1 0 0 0,0 1 1 0 0,0-1-1 0 0,0-1 0 0 0,1 1 0 0 0,-5-1-24 0 0,7 1 8 0 0,-1 0 0 0 0,1 0 0 0 0,-1-1 0 0 0,1 1 0 0 0,-1 0 0 0 0,1-1 0 0 0,-1 0 0 0 0,1 0-1 0 0,0 1 1 0 0,-1-1 0 0 0,1-1 0 0 0,0 1 0 0 0,0 0 0 0 0,0 0 0 0 0,0-1 0 0 0,0 0 0 0 0,0 1-1 0 0,0-1 1 0 0,0 0 0 0 0,0 0 0 0 0,1 0 0 0 0,-1 0 0 0 0,1 0 0 0 0,-1 0 0 0 0,1 0-1 0 0,0 0 1 0 0,0-1 0 0 0,0 1 0 0 0,0 0 0 0 0,1-1 0 0 0,-1 1 0 0 0,0-1 0 0 0,1 1 0 0 0,0-1-1 0 0,0 1 1 0 0,-1-1 0 0 0,1 1 0 0 0,1-1 0 0 0,-1 0-8 0 0,22-93-107 0 0,-3 62-37 0 0,3 1 0 0 0,1 1 1 0 0,1 1-1 0 0,1 0 0 0 0,2 2 1 0 0,1 2-1 0 0,25-20 144 0 0,136-70-2223 0 0,-156 71-1203 0 0,-26 33 2213 0 0</inkml:trace>
  <inkml:trace contextRef="#ctx0" brushRef="#br1" timeOffset="93046.765">30600 4373 1108 0 0,'-22'10'756'0'0,"17"-10"-659"0"0,0 0 0 0 0,0 1 0 0 0,1 0 0 0 0,-1 0 0 0 0,1 1 0 0 0,-1-1 0 0 0,1 1 0 0 0,-1 0 0 0 0,1 0 0 0 0,0 0 0 0 0,0 1 0 0 0,0-1 0 0 0,0 1 0 0 0,0 0 0 0 0,1 0 0 0 0,-1 1 0 0 0,1-1 0 0 0,0 1 0 0 0,0-1 0 0 0,0 1 0 0 0,0 0 0 0 0,1 0 0 0 0,0 0 0 0 0,0 1 0 0 0,0-1 0 0 0,0 1 0 0 0,1-1 0 0 0,-1 1 0 0 0,1-1 0 0 0,0 1 0 0 0,0 0 0 0 0,1-1 0 0 0,0 1 0 0 0,0 0 1 0 0,0 0-1 0 0,0-1 0 0 0,1 1 0 0 0,-1 0-97 0 0,12 11 169 0 0,0 0 0 0 0,1-1 0 0 0,0-1 0 0 0,1 0 0 0 0,1-1 1 0 0,0 0-1 0 0,1-1 0 0 0,0-1 0 0 0,1-1 0 0 0,8 4-169 0 0,-14-7 53 0 0,152 108 796 0 0,-163-115-847 0 0,-1 0 0 0 0,0 0 0 0 0,0 0 0 0 0,1 0 0 0 0,-1 0-1 0 0,0 0 1 0 0,0 0 0 0 0,1 0 0 0 0,-1 1 0 0 0,0-1 0 0 0,1 0 0 0 0,-1 0 0 0 0,0 1 0 0 0,1-1-1 0 0,-1 0 1 0 0,0 1 0 0 0,1-1 0 0 0,-1 1 0 0 0,0-1 0 0 0,1 1 0 0 0,-1-1 0 0 0,1 1 0 0 0,-1-1-1 0 0,1 1 1 0 0,-1-1 0 0 0,1 1 0 0 0,0 0 0 0 0,-1-1 0 0 0,1 1 0 0 0,0 0 0 0 0,-1-1 0 0 0,1 1 0 0 0,0 0-1 0 0,0-1 1 0 0,0 1 0 0 0,0 0 0 0 0,-1 0 0 0 0,1-1 0 0 0,0 1 0 0 0,0 0 0 0 0,0 0 0 0 0,1-1-1 0 0,-1 1 1 0 0,0 0 0 0 0,0 0 0 0 0,0-1 0 0 0,0 1 0 0 0,1 0 0 0 0,-1-1 0 0 0,0 1 0 0 0,1 0-1 0 0,-1-1 1 0 0,1 1 0 0 0,-1 0 0 0 0,0-1 0 0 0,1 1 0 0 0,-1-1 0 0 0,1 1 0 0 0,0-1 0 0 0,-1 1 0 0 0,1-1-1 0 0,-1 1 1 0 0,1-1 0 0 0,0 0 0 0 0,-1 1 0 0 0,1-1 0 0 0,0 0 0 0 0,-1 0 0 0 0,1 1 0 0 0,0-1-2 0 0,-61 2-296 0 0,60-2 292 0 0,-25-4-392 0 0,1 0 1 0 0,0-1-1 0 0,0-2 1 0 0,0 0-1 0 0,1-2 1 0 0,0 0-1 0 0,1-2 1 0 0,0 0-1 0 0,0-2 1 0 0,-4-4 395 0 0,-7-8-1220 0 0,11-3-6 0 0</inkml:trace>
  <inkml:trace contextRef="#ctx0" brushRef="#br1" timeOffset="93339.98">30659 4397 1744 0 0,'-205'184'4694'0'0,"11"7"-2777"0"0,50-36-1651 0 0,80-98-4075 0 0,63-59 2579 0 0,1-9 4 0 0</inkml:trace>
  <inkml:trace contextRef="#ctx0" brushRef="#br1" timeOffset="93784.817">31006 4607 2860 0 0,'7'5'8408'0'0,"-4"-7"-5626"0"0,-8-3-3670 0 0,-30-6-6506 0 0,7 1 5144 0 0,9 9 1056 0 0</inkml:trace>
  <inkml:trace contextRef="#ctx0" brushRef="#br0" timeOffset="1.36952E6">19407 3245 924 0 0,'0'0'189'0'0,"0"0"-57"0"0,0 0 49 0 0,0 0 1 0 0,0 0-38 0 0,0 0-37 0 0,0 0-42 0 0,0 0 46 0 0,0 0 24 0 0,0 0 33 0 0,1 5-63 0 0,1-3-90 0 0,0 0 0 0 0,-1 0 1 0 0,1 1-1 0 0,0-1 0 0 0,0-1 0 0 0,0 1 1 0 0,0 0-1 0 0,0 0 0 0 0,0-1 0 0 0,1 1 1 0 0,-1-1-1 0 0,1 0 0 0 0,-1 0 0 0 0,1 0 1 0 0,-1 0-1 0 0,1 0 0 0 0,-1 0 0 0 0,1-1 1 0 0,0 1-1 0 0,0-1 0 0 0,-1 0 0 0 0,1 0 1 0 0,0 0-1 0 0,-1 0 0 0 0,1 0 0 0 0,0-1 1 0 0,0 1-1 0 0,-1-1 0 0 0,2 0-15 0 0,6 1 58 0 0,381 0 521 0 0,-213-15-404 0 0,-6 5-184 0 0,268 4 50 0 0,-171 6-42 0 0,-117-16 103 0 0,437 15-212 0 0,-386-16 90 0 0,942-33 12 0 0,-969 36 10 0 0,158-5 502 0 0,32-12-165 0 0,-234 23 633 0 0,-131 8-1112 0 0,-1 0-135 0 0,8-11-2349 0 0,-11 8 1254 0 0</inkml:trace>
  <inkml:trace contextRef="#ctx0" brushRef="#br0" timeOffset="1.42784E6">1599 7144 848 0 0,'-2'0'-184'0'0,"-12"-15"5672"0"0,-27 29-3617 0 0,16 72-1784 0 0,-5 266 941 0 0,30-351-937 0 0,-7 10-4335 0 0,6-24 1929 0 0,-1 6 1105 0 0</inkml:trace>
  <inkml:trace contextRef="#ctx0" brushRef="#br0" timeOffset="1.42827E6">1602 6893 964 0 0,'16'-58'6199'0'0,"-27"12"-4208"0"0,19 44-7955 0 0,-8 2 4542 0 0</inkml:trace>
  <inkml:trace contextRef="#ctx0" brushRef="#br0" timeOffset="1.42877E6">1368 6970 988 0 0,'-15'15'4280'0'0,"-86"116"-3724"0"0,-112 184 811 0 0,212-312-1356 0 0,0 1-1 0 0,0-1 0 0 0,1 0 0 0 0,-1 1 1 0 0,1-1-1 0 0,0 1 0 0 0,0-1 1 0 0,0 0-1 0 0,0 1 0 0 0,1-1 0 0 0,-1 1 1 0 0,1-1-1 0 0,0 0 0 0 0,0 0 0 0 0,0 1 1 0 0,1-1-1 0 0,-1 0 0 0 0,1 0 1 0 0,-1 0-1 0 0,1 0 0 0 0,0-1 0 0 0,0 1 1 0 0,0 0-1 0 0,1-1 0 0 0,-1 1 1 0 0,1-1-1 0 0,-1 0 0 0 0,1 0 0 0 0,0 0 1 0 0,0 0-1 0 0,0 0 0 0 0,0-1 0 0 0,0 1 1 0 0,0-1-1 0 0,2 1-10 0 0,15 13 4 0 0,145 142-1311 0 0,-132-133-2047 0 0,-24-21 1980 0 0</inkml:trace>
  <inkml:trace contextRef="#ctx0" brushRef="#br0" timeOffset="1.42946E6">1954 7012 1216 0 0,'-54'-22'5205'0'0,"175"70"-4138"0"0,140 74-1046 0 0,-259-118 2 0 0,0 0 0 0 0,0 0 1 0 0,-1 1-1 0 0,0-1 0 0 0,1 0 0 0 0,-1 0 1 0 0,-1 1-1 0 0,1-1 0 0 0,0 1 1 0 0,-1-1-1 0 0,0 0 0 0 0,0 1 0 0 0,-1-1 1 0 0,1 1-1 0 0,-1-1 0 0 0,0 0 1 0 0,0 1-1 0 0,0-1 0 0 0,-1 0 0 0 0,1 0 1 0 0,-1 0-1 0 0,0 0 0 0 0,0 0 1 0 0,-1 0-1 0 0,1-1 0 0 0,-1 1 0 0 0,0-1 1 0 0,0 1-1 0 0,0-1 0 0 0,0 0 1 0 0,-1 0-1 0 0,-1 1-23 0 0,3-1 24 0 0,-140 169 839 0 0,-12 15-600 0 0,68-48-3690 0 0,68-116 863 0 0,12-18 1351 0 0</inkml:trace>
  <inkml:trace contextRef="#ctx0" brushRef="#br0" timeOffset="19676.709">7329 2789 1048 0 0,'-24'1'5291'0'0,"45"-1"-2890"0"0,38 1-1637 0 0,286-1 349 0 0,-118 0-6743 0 0,-209 11 3063 0 0,-26-9 1307 0 0</inkml:trace>
  <inkml:trace contextRef="#ctx0" brushRef="#br0" timeOffset="19898.401">7325 3149 1236 0 0,'-1'24'5138'0'0,"53"-13"-3038"0"0,-49-10-2053 0 0,259-19 1448 0 0,-136-1-2006 0 0,189-42-5574 0 0,-284 52 4841 0 0</inkml:trace>
  <inkml:trace contextRef="#ctx0" brushRef="#br0" timeOffset="16441.833">3093 2678 968 0 0,'0'-4'559'0'0,"0"-12"-26"0"0,0 12-53 0 0,0 4-66 0 0,0 0-42 0 0,0-3-20 0 0,35-39 607 0 0,10 2 2117 0 0,-45 39-3028 0 0,0 42 395 0 0,0 32-295 0 0,-2-5-42 0 0,2 0 1 0 0,4 0 0 0 0,3 0 0 0 0,2-1-1 0 0,19 66-106 0 0,-19-97 58 0 0,3 0 0 0 0,1 0 0 0 0,1-1-1 0 0,2-1 1 0 0,2 0 0 0 0,1-2 0 0 0,11 15-58 0 0,-35-100-5031 0 0,-8 22 3843 0 0,1-8 61 0 0</inkml:trace>
  <inkml:trace contextRef="#ctx0" brushRef="#br0" timeOffset="16840.528">3299 2534 888 0 0,'-18'-25'5219'0'0,"37"-5"-3603"0"0,46-15-1107 0 0,-31 33-318 0 0,0 1 0 0 0,0 2 1 0 0,1 1-1 0 0,0 2 0 0 0,0 2 0 0 0,29-1-191 0 0,-45 3 50 0 0,262-6-129 0 0,-165 30-451 0 0,-114-22 448 0 0,0 1 1 0 0,0-1-1 0 0,0 1 0 0 0,0 0 1 0 0,0-1-1 0 0,0 1 0 0 0,0 0 1 0 0,0 0-1 0 0,0 0 0 0 0,0 1 1 0 0,-1-1-1 0 0,1 0 1 0 0,0 1-1 0 0,-1-1 0 0 0,1 1 1 0 0,-1 0-1 0 0,1-1 0 0 0,-1 1 1 0 0,0 0-1 0 0,0 0 0 0 0,0 0 1 0 0,0 0-1 0 0,0 0 0 0 0,0 0 1 0 0,-1 0-1 0 0,1 0 0 0 0,0 0 1 0 0,-1 0-1 0 0,0 0 0 0 0,1 1 1 0 0,-1-1-1 0 0,0 0 0 0 0,0 0 1 0 0,-1 0-1 0 0,1 0 0 0 0,0 1 1 0 0,-1-1-1 0 0,1 0 0 0 0,-1 0 1 0 0,1 0-1 0 0,-1 0 0 0 0,0 0 1 0 0,0 0-1 0 0,0 0 0 0 0,0 0 1 0 0,-1 0-1 0 0,1-1 0 0 0,0 1 1 0 0,-1 0-1 0 0,1-1 0 0 0,-1 1 1 0 0,0-1-1 0 0,1 0 0 0 0,-1 1 1 0 0,0-1-1 0 0,0 0 0 0 0,0 0 1 0 0,0 0-1 0 0,0 0 0 0 0,0 0 1 0 0,0-1-1 0 0,0 1 0 0 0,0-1 1 0 0,0 1-1 0 0,0-1 0 0 0,0 0 1 0 0,-1 1-1 0 0,1-1 82 0 0,-32 15-1131 0 0</inkml:trace>
  <inkml:trace contextRef="#ctx0" brushRef="#br0" timeOffset="17190.728">3178 2997 2464 0 0,'15'10'4308'0'0,"39"-11"-3948"0"0,-49 1-57 0 0,417 0 1413 0 0,-286 22-1972 0 0,-163-17-3031 0 0,-9-22 733 0 0,22 7 1408 0 0</inkml:trace>
  <inkml:trace contextRef="#ctx0" brushRef="#br0" timeOffset="17589.974">4209 3205 1076 0 0,'0'1'90'0'0,"0"-1"0"0"0,0 1 0 0 0,0-1 0 0 0,0 1 0 0 0,0-1 0 0 0,0 1 0 0 0,0 0 0 0 0,0-1 0 0 0,0 1 0 0 0,0-1 0 0 0,0 1 0 0 0,0-1 0 0 0,1 1 0 0 0,-1-1 0 0 0,0 1 0 0 0,1-1 0 0 0,-1 1 0 0 0,0-1 0 0 0,1 1 0 0 0,-1-1 0 0 0,0 1 0 0 0,1-1 0 0 0,-1 0 0 0 0,1 1 0 0 0,-1-1 0 0 0,0 1 0 0 0,1-1 0 0 0,-1 0 0 0 0,1 0 0 0 0,-1 1 0 0 0,1-1 0 0 0,0 0 0 0 0,-1 0 0 0 0,1 0 0 0 0,-1 1 0 0 0,1-1 0 0 0,-1 0 0 0 0,1 0 0 0 0,0 0 0 0 0,-1 0 0 0 0,1 0 0 0 0,-1 0 0 0 0,1 0 0 0 0,-1 0 0 0 0,1-1 0 0 0,0 1 0 0 0,-1 0 0 0 0,1 0 0 0 0,-1 0 0 0 0,1-1 0 0 0,-1 1 0 0 0,1 0 0 0 0,-1 0 0 0 0,1-1 0 0 0,-1 1 0 0 0,1-1-90 0 0,-31 45 929 0 0,-183 271 1232 0 0,128-167-2207 0 0,65-127-2570 0 0,19-21 1220 0 0,-2 0-10 0 0,-12-4 205 0 0,-13-18 4 0 0</inkml:trace>
  <inkml:trace contextRef="#ctx0" brushRef="#br0" timeOffset="17844.129">3669 3304 1816 0 0,'-1'-14'2290'0'0,"1"13"-2214"0"0,-1 0 0 0 0,1 1 0 0 0,0-1 0 0 0,0 0 0 0 0,-1 1 0 0 0,1-1 0 0 0,0 0 0 0 0,0 1 1 0 0,0-1-1 0 0,0 0 0 0 0,0 1 0 0 0,0-1 0 0 0,0 0 0 0 0,0 0 0 0 0,0 1 0 0 0,0-1 1 0 0,0 0-1 0 0,0 1 0 0 0,1-1 0 0 0,-1 0 0 0 0,0 1 0 0 0,1-1 0 0 0,-1 0 0 0 0,0 1 0 0 0,1-1 1 0 0,-1 1-1 0 0,0-1 0 0 0,1 0 0 0 0,-1 1 0 0 0,1-1 0 0 0,-1 1 0 0 0,1-1 0 0 0,0 1 0 0 0,-1 0 1 0 0,1-1-1 0 0,-1 1 0 0 0,1 0 0 0 0,0-1 0 0 0,-1 1 0 0 0,1 0 0 0 0,0 0 0 0 0,-1-1 1 0 0,1 1-1 0 0,0 0 0 0 0,-1 0 0 0 0,1 0 0 0 0,0 0 0 0 0,0 0 0 0 0,-1 0 0 0 0,1 0 0 0 0,0 0 1 0 0,-1 0-1 0 0,1 0 0 0 0,0 1 0 0 0,-1-1 0 0 0,1 0 0 0 0,0 0 0 0 0,-1 1 0 0 0,1-1 0 0 0,0 0 1 0 0,-1 1-1 0 0,1-1 0 0 0,-1 1 0 0 0,1-1 0 0 0,-1 0 0 0 0,1 1 0 0 0,-1-1 0 0 0,1 1 1 0 0,0 0-77 0 0,408 193 1337 0 0,-263-104-3009 0 0,-55-24-4073 0 0,-87-61 4455 0 0</inkml:trace>
  <inkml:trace contextRef="#ctx0" brushRef="#br0" timeOffset="18385.547">5276 2637 1884 0 0,'-15'6'206'0'0,"-1"1"-1"0"0,1 0 0 0 0,0 1 1 0 0,1 1-1 0 0,0 0 0 0 0,0 1 1 0 0,1 0-1 0 0,0 1 0 0 0,1 1 1 0 0,0 0-1 0 0,1 0 0 0 0,0 1 1 0 0,1 1-1 0 0,0 0 0 0 0,2 0 1 0 0,-1 1-1 0 0,2 0 1 0 0,0 0-1 0 0,1 1 0 0 0,0 0 1 0 0,1 0-1 0 0,1 0 0 0 0,1 1 1 0 0,0 0-1 0 0,1-1 0 0 0,1 1 1 0 0,0 0-1 0 0,2 15-205 0 0,39 100 829 0 0,-33-120-834 0 0,0 0-1 0 0,0-1 0 0 0,1 0 1 0 0,1 0-1 0 0,0-1 0 0 0,0 0 1 0 0,1-1-1 0 0,0 0 0 0 0,1 0 1 0 0,0-1-1 0 0,0-1 0 0 0,1 0 1 0 0,4 2 5 0 0,166 46-3658 0 0,-148-54 2320 0 0,3-1-48 0 0</inkml:trace>
  <inkml:trace contextRef="#ctx0" brushRef="#br0" timeOffset="18782.701">5603 2783 1316 0 0,'15'-21'4935'0'0,"52"22"-3818"0"0,-60 2-1078 0 0,0 0-1 0 0,0 0 1 0 0,0 0 0 0 0,0 1 0 0 0,-1 0-1 0 0,0 0 1 0 0,0 1 0 0 0,0 0-1 0 0,0 0 1 0 0,-1 0 0 0 0,0 1 0 0 0,0-1-1 0 0,0 1 1 0 0,-1 1 0 0 0,0-1-1 0 0,0 0 1 0 0,0 1 0 0 0,-1 0 0 0 0,0 0-1 0 0,0 0 1 0 0,-1 0 0 0 0,0 0-1 0 0,0 1 1 0 0,-1-1 0 0 0,0 1 0 0 0,0-1-1 0 0,-1 1 1 0 0,0-1 0 0 0,0 1-1 0 0,-1 0 1 0 0,0-1 0 0 0,0 3-39 0 0,-6 5 24 0 0,-1 1-1 0 0,0-2 1 0 0,-1 1 0 0 0,0-1 0 0 0,-1-1-1 0 0,0 0 1 0 0,-2 0 0 0 0,1-1 0 0 0,-1 0-1 0 0,-1-1 1 0 0,0-1 0 0 0,-1 0 0 0 0,0-1-1 0 0,0 0 1 0 0,-1-1 0 0 0,0-1 0 0 0,0 0-1 0 0,-1-1 1 0 0,-14 4-24 0 0,30-11-56 0 0,0 1 1 0 0,1-1-1 0 0,-1 1 0 0 0,0-1 1 0 0,0 1-1 0 0,0-1 0 0 0,0 1 0 0 0,0-1 1 0 0,0 1-1 0 0,0-1 0 0 0,0 1 0 0 0,0-1 1 0 0,0 1-1 0 0,0-1 0 0 0,0 1 1 0 0,-1-1-1 0 0,1 1 0 0 0,0-1 0 0 0,0 1 1 0 0,0-1-1 0 0,-1 1 0 0 0,1-1 0 0 0,0 1 1 0 0,0 0-1 0 0,-1-1 0 0 0,1 1 1 0 0,-1-1-1 0 0,1 1 0 0 0,0 0 0 0 0,-1-1 1 0 0,1 1-1 0 0,-1 0 0 0 0,1 0 0 0 0,0-1 1 0 0,-1 1-1 0 0,1 0 0 0 0,-1 0 1 0 0,1 0-1 0 0,-1 0 0 0 0,1-1 0 0 0,-1 1 1 0 0,1 0-1 0 0,-1 0 0 0 0,1 0 0 0 0,-1 0 1 0 0,1 0-1 0 0,-1 0 0 0 0,1 0 1 0 0,-1 0-1 0 0,1 1 0 0 0,-1-1 0 0 0,1 0 1 0 0,-1 0-1 0 0,1 0 0 0 0,-1 0 1 0 0,1 1-1 0 0,-1-1 0 0 0,1 0 0 0 0,-1 0 1 0 0,1 1-1 0 0,0-1 0 0 0,-1 1 56 0 0,27-33-2128 0 0,-3 7 893 0 0</inkml:trace>
  <inkml:trace contextRef="#ctx0" brushRef="#br0" timeOffset="19054.998">6120 2785 2080 0 0,'-46'31'1420'0'0,"30"-23"-1229"0"0,0 0-1 0 0,0 1 1 0 0,1 0-1 0 0,1 2 1 0 0,-1 0-1 0 0,2 0 1 0 0,0 1-1 0 0,0 1 1 0 0,1 0-1 0 0,0 0 1 0 0,2 2-1 0 0,-1-1 1 0 0,2 1-1 0 0,0 1 1 0 0,0 0-1 0 0,2 0 1 0 0,0 0-1 0 0,1 1 1 0 0,1 0-1 0 0,0 0 1 0 0,0 4-191 0 0,5-17 2 0 0,1-1 1 0 0,-1 1 0 0 0,0 0-1 0 0,1-1 1 0 0,0 1-1 0 0,0-1 1 0 0,0 1 0 0 0,0-1-1 0 0,1 1 1 0 0,-1-1 0 0 0,1 0-1 0 0,0 0 1 0 0,0 0 0 0 0,0 0-1 0 0,0 0 1 0 0,0 0-1 0 0,1 0 1 0 0,0-1 0 0 0,-1 1-1 0 0,1-1 1 0 0,0 0 0 0 0,0 0-1 0 0,0 0 1 0 0,0 0 0 0 0,0-1-1 0 0,1 1 1 0 0,0 0-3 0 0,4 1-224 0 0,0-1-1 0 0,0 0 1 0 0,0 0 0 0 0,0-1 0 0 0,0 1-1 0 0,0-2 1 0 0,1 1 0 0 0,-1-1 0 0 0,0-1 0 0 0,0 1-1 0 0,1-1 1 0 0,-1-1 0 0 0,0 0 0 0 0,0 0-1 0 0,0 0 1 0 0,0-1 0 0 0,-1 0 0 0 0,2-1 224 0 0,18-14-788 0 0</inkml:trace>
  <inkml:trace contextRef="#ctx0" brushRef="#br0" timeOffset="19324.322">6456 2635 2016 0 0,'11'23'298'0'0,"-1"1"0"0"0,-1 0 0 0 0,0 1-1 0 0,-2 0 1 0 0,-2 0 0 0 0,0 1 0 0 0,-1-1-1 0 0,-1 1 1 0 0,-2 0 0 0 0,-1 0 0 0 0,-1 0 0 0 0,-1 0-1 0 0,-1-1 1 0 0,-1 1 0 0 0,-1-1 0 0 0,-2 0-1 0 0,0 0 1 0 0,-2 0 0 0 0,-1 0-298 0 0,-159 153 847 0 0,166-175-1716 0 0,-5-10-1537 0 0,12-10-695 0 0,19-2 1832 0 0</inkml:trace>
  <inkml:trace contextRef="#ctx0" brushRef="#br0" timeOffset="1.33834E6">3156 3963 924 0 0,'0'0'165'0'0,"0"0"12"0"0,0 0 43 0 0,0 0 13 0 0,0 0-1 0 0,0 0 37 0 0,0 0-104 0 0,0 0-22 0 0,0 0-11 0 0,0 0 50 0 0,0 0 9 0 0,0 0 12 0 0,0 0 40 0 0,0 0-15 0 0,0 0-29 0 0,0 0-31 0 0,0 0-64 0 0,-14 1-28 0 0,12-6 3001 0 0,46-18-2888 0 0,-15 21-159 0 0,95-17 73 0 0,433-41 18 0 0,404 54-151 0 0,-769 14 105 0 0,-68 0 53 0 0,-67 3-141 0 0,1-2-1 0 0,0-3 1 0 0,0-3-1 0 0,1-2 0 0 0,37-5 14 0 0,23 1-68 0 0,49 15-31 0 0,88-10 152 0 0,-115-22-108 0 0,148-17 270 0 0,-98 14 415 0 0,-188 23-1051 0 0,18-6 1658 0 0,-16 0-7347 0 0,-21-19 4705 0 0</inkml:trace>
  <inkml:trace contextRef="#ctx0" brushRef="#br0" timeOffset="1.46813E6">2785 2352 848 0 0,'0'0'205'0'0,"0"0"-49"0"0,0 0 24 0 0,0 0-28 0 0,0 0-20 0 0,0 0-50 0 0,2-19 1337 0 0,14-5-1373 0 0,-15 24-59 0 0,-1 0 22 0 0,0 0 10 0 0,0 0 6 0 0,5 69-43 0 0,4 269 347 0 0,12-234-133 0 0,31 193 534 0 0,-1-69-359 0 0,1-73-293 0 0,-28 7 54 0 0,-24-161-148 0 0,0 42 56 0 0,13 17 7 0 0,1 55-122 0 0,12-55 399 0 0,-20-39 568 0 0,-9-37-4445 0 0,0 9 2312 0 0</inkml:trace>
  <inkml:trace contextRef="#ctx0" brushRef="#br0" timeOffset="1.47175E6">2754 2244 908 0 0,'0'0'51'0'0,"0"0"-3"0"0,0 0 114 0 0,0 0 22 0 0,0 0 20 0 0,0 0-14 0 0,0 0-91 0 0,0 0-66 0 0,0 0-14 0 0,0 0 12 0 0,0 0 31 0 0,0 0-27 0 0,0 0-51 0 0,0 0 30 0 0,0 0 47 0 0,0 0 40 0 0,0 0-21 0 0,0 0-84 0 0,0 0-28 0 0,0 0 91 0 0,0 0-45 0 0,0 0 0 0 0,0 0 37 0 0,0 0 1 0 0,0 0-28 0 0,0 0 0 0 0,0 0 8 0 0,0 0 60 0 0,0 0-38 0 0,0 0-56 0 0,0 0-13 0 0,0 0-3 0 0,0 0-4 0 0,0 0 48 0 0,0 0-45 0 0,0 0-32 0 0,0 0 60 0 0,0 0 14 0 0,0 0-36 0 0,0 0-35 0 0,0 0 43 0 0,0 0 82 0 0,0 0 3 0 0,0 0-40 0 0,0 0 12 0 0,0 0-18 0 0,0 0-29 0 0,0 0 20 0 0,0 0 48 0 0,0 0-44 0 0,0 0 5 0 0,1-3 50 0 0,5 0-79 0 0,-1-1-1 0 0,1 2 1 0 0,0-1 0 0 0,0 0-1 0 0,0 1 1 0 0,0 1-1 0 0,0-1 1 0 0,0 1-1 0 0,1 0 1 0 0,-1 0 0 0 0,0 0-1 0 0,1 1 1 0 0,-1 0-1 0 0,0 0 1 0 0,1 1 0 0 0,-1 0-1 0 0,0 0 1 0 0,2 1-5 0 0,22-1 61 0 0,160-12 132 0 0,184-23 217 0 0,0 17-1 0 0,102 18-409 0 0,-220 0-250 0 0,47-32 376 0 0,572-41-301 0 0,-371 45 33 0 0,-7 27 329 0 0,-421 22-211 0 0,17 7-35 0 0,-86-25 51 0 0,0 0-1 0 0,0 0 0 0 0,-1 1 1 0 0,1 0-1 0 0,-1 0 1 0 0,0 1-1 0 0,0 0 1 0 0,-1 0-1 0 0,0 0 1 0 0,0 1-1 0 0,0 0 1 0 0,-1-1-1 0 0,0 2 1 0 0,0-1-1 0 0,-1 0 1 0 0,0 1-1 0 0,0 0 1 0 0,0 1 8 0 0,7 31 33 0 0,-2 0 1 0 0,-2 0 0 0 0,-1 1 0 0 0,-2-1 0 0 0,-2 1-1 0 0,-2 18-33 0 0,1-48 21 0 0,-15 118 53 0 0,3 287 114 0 0,-21-220-85 0 0,5-50 99 0 0,-5 17-436 0 0,2-47 429 0 0,20-61-187 0 0,-12 24 1224 0 0,23-78-991 0 0,-13 6-160 0 0,8-8-2342 0 0,-1-1 1163 0 0</inkml:trace>
  <inkml:trace contextRef="#ctx0" brushRef="#br0" timeOffset="1.4736E6">2897 3329 1272 0 0,'-1'0'34'0'0,"1"-1"1"0"0,0 1-1 0 0,-1 0 0 0 0,1-1 0 0 0,0 1 0 0 0,0-1 1 0 0,0 1-1 0 0,0 0 0 0 0,-1-1 0 0 0,1 1 0 0 0,0-1 1 0 0,0 1-1 0 0,0 0 0 0 0,0-1 0 0 0,0 1 0 0 0,0-1 1 0 0,0 1-1 0 0,0 0 0 0 0,0-1 0 0 0,0 1 1 0 0,0-1-1 0 0,0 1 0 0 0,0-1 0 0 0,1 1 0 0 0,-1 0 1 0 0,0-1-1 0 0,0 1 0 0 0,0 0 0 0 0,0-1 0 0 0,1 1 1 0 0,-1-1-1 0 0,0 1 0 0 0,0 0 0 0 0,1 0 0 0 0,-1-1 1 0 0,0 1-1 0 0,1 0 0 0 0,-1-1 0 0 0,0 1 0 0 0,1 0 1 0 0,-1 0-1 0 0,0 0 0 0 0,1-1 0 0 0,-1 1 1 0 0,1 0-1 0 0,-1 0 0 0 0,0 0 0 0 0,1 0 0 0 0,-1 0 1 0 0,1 0-1 0 0,-1 0 0 0 0,1 0 0 0 0,-1 0 0 0 0,0 0 1 0 0,1 0-1 0 0,-1 0 0 0 0,1 0 0 0 0,-1 0-34 0 0,-38-17 173 0 0,-242-13 550 0 0,107 28 1495 0 0,171 2-2210 0 0,2 0 28 0 0,0 0 31 0 0,0 0-56 0 0,0 0-18 0 0,0 0 19 0 0,0 0 59 0 0,0 0-4 0 0,0 0-37 0 0,0 0-130 0 0,0 0-124 0 0,0 0-92 0 0,0 0-30 0 0,0 0-119 0 0,0 0-225 0 0,0 0-468 0 0,0 0-92 0 0</inkml:trace>
  <inkml:trace contextRef="#ctx0" brushRef="#br0" timeOffset="1.47411E6">2428 3084 968 0 0,'-76'63'1950'0'0,"57"-39"-1957"0"0,-98 154 327 0 0,118-175-292 0 0,0 1 1 0 0,0 0-1 0 0,0-1 1 0 0,0 1-1 0 0,0-1 1 0 0,1 0-1 0 0,0 1 1 0 0,-1-1 0 0 0,1 0-1 0 0,0 0 1 0 0,1 0-1 0 0,-1 0 1 0 0,0 0-1 0 0,1-1 1 0 0,0 1-1 0 0,0-1 1 0 0,-1 1-1 0 0,1-1 1 0 0,1 0-1 0 0,-1 0 1 0 0,0-1-1 0 0,0 1 1 0 0,1-1-1 0 0,-1 1 1 0 0,1-1-1 0 0,-1 0 1 0 0,1 0-1 0 0,-1-1 1 0 0,1 1-1 0 0,0-1 1 0 0,-1 0-1 0 0,1 0 1 0 0,0 0-1 0 0,0 0 1 0 0,-1 0-1 0 0,3-2-28 0 0,25 9 120 0 0,21 7-31 0 0,-41-12-208 0 0,1 0 0 0 0,-1 1 0 0 0,0 0 0 0 0,0 1-1 0 0,-1 1 1 0 0,1-1 0 0 0,-1 2 0 0 0,0-1 0 0 0,0 1 0 0 0,-1 1 0 0 0,0 0 0 0 0,1 1 119 0 0,-3 0-1065 0 0</inkml:trace>
  <inkml:trace contextRef="#ctx0" brushRef="#br0" timeOffset="1.47664E6">0 2832 888 0 0,'0'0'206'0'0,"0"0"-9"0"0,0 0-21 0 0,0 0-56 0 0,0 0 24 0 0,0 0-1 0 0,0 0 3 0 0,0 0-52 0 0,0 0 22 0 0,0 0 52 0 0,0 0-72 0 0,0 0-16 0 0,0 0 9 0 0,0 0 6 0 0,0 0-12 0 0,0 0 18 0 0,0 0-87 0 0,0 0-9 0 0,0 0 19 0 0,0 0 3 0 0,0 0 29 0 0,0 0-38 0 0,2 5 11 0 0,102 160 153 0 0,-93-108 1815 0 0,-16-119-6 0 0,-3-82-1773 0 0,9 142-238 0 0,-1 0 0 0 0,1 0 0 0 0,-1 0 0 0 0,1 0 0 0 0,0 0 0 0 0,0 0 0 0 0,0 0 0 0 0,0 0 0 0 0,0 0 0 0 0,1 0 0 0 0,-1 1 0 0 0,0-1 0 0 0,1 0 0 0 0,-1 1 0 0 0,1-1 0 0 0,0 1 0 0 0,-1 0 0 0 0,1-1 0 0 0,0 1 0 0 0,0 0 0 0 0,0 0 1 0 0,0 0-1 0 0,0 0 0 0 0,0 1 0 0 0,0-1 0 0 0,0 0 0 0 0,0 1 0 0 0,1 0 0 0 0,-1-1 0 0 0,0 1 0 0 0,0 0 0 0 0,0 0 0 0 0,2 0 20 0 0,2 6-16 0 0,1 1 0 0 0,-1-1 0 0 0,0 1 0 0 0,-1 0 0 0 0,0 1 0 0 0,0-1 0 0 0,0 1 0 0 0,-1 0 0 0 0,0 0 0 0 0,-1 0 0 0 0,1 1 0 0 0,-2-1 0 0 0,1 2 16 0 0,0-1-19 0 0,10 30-158 0 0,-3-8-3273 0 0,-10-29 2252 0 0</inkml:trace>
  <inkml:trace contextRef="#ctx0" brushRef="#br0" timeOffset="1.47715E6">330 2841 1272 0 0,'-10'86'2926'0'0,"11"-84"-2878"0"0,0 0 0 0 0,0 0 0 0 0,0 0 0 0 0,0 0 0 0 0,0 0 0 0 0,0 0 0 0 0,1 0 0 0 0,-1 0 0 0 0,1-1 0 0 0,-1 1 0 0 0,1-1 0 0 0,0 1 0 0 0,0-1 0 0 0,-1 0-1 0 0,1 1 1 0 0,0-1 0 0 0,0 0 0 0 0,0 0 0 0 0,0 0 0 0 0,0-1 0 0 0,1 1 0 0 0,-1 0 0 0 0,0-1 0 0 0,0 1 0 0 0,0-1 0 0 0,1 0 0 0 0,-1 0 0 0 0,0 0 0 0 0,0 0 0 0 0,1 0 0 0 0,0 0-48 0 0,-1-1 100 0 0,20-1 441 0 0,-19 1-566 0 0,-1 0 47 0 0,0 1 0 0 0,-1-1 1 0 0,1 1-1 0 0,0-1 0 0 0,-1 0 0 0 0,1 0 1 0 0,-1 0-1 0 0,1 0 0 0 0,-1 0 0 0 0,1 0 1 0 0,-1 0-1 0 0,0 0 0 0 0,1-1 0 0 0,-1 1 1 0 0,0-1-1 0 0,0 1 0 0 0,0-1 0 0 0,0 1 1 0 0,0-1-1 0 0,0 1 0 0 0,-1-1 0 0 0,1 0 1 0 0,0 1-1 0 0,-1-1 0 0 0,1 0 0 0 0,-1 0 1 0 0,0 0-1 0 0,0 1 0 0 0,1-1 0 0 0,-1 0 1 0 0,0 0-1 0 0,-1 0 0 0 0,1 0 0 0 0,0 1 0 0 0,0-1 1 0 0,-1 0-1 0 0,0 0-22 0 0,-4-6-9 0 0,0 1-1 0 0,0 0 1 0 0,-1 1-1 0 0,0-1 1 0 0,0 1 0 0 0,0 0-1 0 0,-1 1 1 0 0,0 0 0 0 0,0 0-1 0 0,-1 0 1 0 0,1 1-1 0 0,-1 0 1 0 0,0 0 0 0 0,0 1-1 0 0,-1 0 10 0 0,-2-19-3092 0 0,11 21 1949 0 0</inkml:trace>
  <inkml:trace contextRef="#ctx0" brushRef="#br0" timeOffset="1.47752E6">496 2508 1392 0 0,'12'83'2902'0'0,"73"144"-2288"0"0,-4-124-1156 0 0,-79-96-1188 0 0,-2-7 574 0 0</inkml:trace>
  <inkml:trace contextRef="#ctx0" brushRef="#br0" timeOffset="1.47784E6">405 2787 1624 0 0,'-6'-1'4052'0'0,"33"-20"-3400"0"0,103-49-552 0 0,-36 38-3334 0 0,-72 26 1972 0 0</inkml:trace>
  <inkml:trace contextRef="#ctx0" brushRef="#br0" timeOffset="1.47859E6">812 2604 924 0 0,'-7'4'147'0'0,"0"0"0"0"0,1 0 0 0 0,0 1-1 0 0,0 0 1 0 0,0 0 0 0 0,0 0 0 0 0,1 1 0 0 0,0 0 0 0 0,0 0-1 0 0,0 0 1 0 0,1 0 0 0 0,0 1 0 0 0,0 0 0 0 0,1 0 0 0 0,0 0 0 0 0,0 0-1 0 0,0 0 1 0 0,1 1 0 0 0,0-1 0 0 0,1 1 0 0 0,-1 5-147 0 0,2-12 124 0 0,3 20 400 0 0,-1-18-504 0 0,0-1-1 0 0,0 0 1 0 0,1 0 0 0 0,-1 0-1 0 0,1-1 1 0 0,0 1-1 0 0,0 0 1 0 0,-1-1-1 0 0,1 0 1 0 0,0 0-1 0 0,0 0 1 0 0,0 0-1 0 0,0 0 1 0 0,0 0-1 0 0,1-1 1 0 0,-1 0-1 0 0,0 1 1 0 0,0-1-1 0 0,0 0 1 0 0,0 0-1 0 0,0-1 1 0 0,1 1-1 0 0,-1-1 1 0 0,0 0-1 0 0,0 0 1 0 0,0 0-1 0 0,0 0 1 0 0,0 0 0 0 0,-1 0-1 0 0,1-1 1 0 0,0 0-1 0 0,0 1 1 0 0,-1-1-1 0 0,1 0 1 0 0,0-2-20 0 0,4 0-20 0 0,-1-1 0 0 0,0 1 1 0 0,-1-1-1 0 0,1-1 0 0 0,-1 1 1 0 0,0-1-1 0 0,-1 0 0 0 0,1 0 1 0 0,-1 0-1 0 0,0-1 0 0 0,-1 0 1 0 0,0 1-1 0 0,0-1 0 0 0,0 0 0 0 0,0-4 20 0 0,-3 11-3 0 0,-1 1 0 0 0,0 0 0 0 0,0-1 0 0 0,0 1 0 0 0,1-1-1 0 0,-1 0 1 0 0,0 1 0 0 0,0-1 0 0 0,0 0 0 0 0,0 1 0 0 0,0-1-1 0 0,0 0 1 0 0,0 0 0 0 0,0 0 0 0 0,0 0 0 0 0,0 0-1 0 0,0 0 1 0 0,0 0 0 0 0,0 0 0 0 0,0 0 0 0 0,1 0 0 0 0,-1 0-1 0 0,0-1 1 0 0,0 1 0 0 0,0 0 0 0 0,0-1 0 0 0,0 1 0 0 0,0-1-1 0 0,0 1 1 0 0,1-1 0 0 0,-1 1 0 0 0,0-1 0 0 0,0 1 0 0 0,1-1-1 0 0,-1 0 1 0 0,0 0 0 0 0,1 1 0 0 0,-1-1 0 0 0,1 0-1 0 0,-1 0 1 0 0,1 0 0 0 0,-1 1 0 0 0,1-1 0 0 0,0 0 0 0 0,-1 0-1 0 0,1 0 1 0 0,0 0 0 0 0,0 0 0 0 0,0 0 0 0 0,-1 0 0 0 0,1 0-1 0 0,0 0 1 0 0,0 0 0 0 0,0 0 0 0 0,1 0 0 0 0,-1 0 0 0 0,0 0-1 0 0,0 1 1 0 0,0-1 0 0 0,1 0 0 0 0,-1 0 0 0 0,0 0-1 0 0,1 0 1 0 0,-1 0 0 0 0,1 0 0 0 0,-1 1 0 0 0,1-1 3 0 0,-1 4 5 0 0,-1 1 1 0 0,1-1-1 0 0,0 1 0 0 0,0-1 1 0 0,1 1-1 0 0,-1-1 0 0 0,1 1 1 0 0,-1-1-1 0 0,1 1 1 0 0,0-1-1 0 0,1 1 0 0 0,-1-1 1 0 0,0 0-1 0 0,1 0 1 0 0,0 0-1 0 0,0 0 0 0 0,0 0 1 0 0,0 0-1 0 0,0 0 1 0 0,1-1-1 0 0,-1 1 0 0 0,1-1 1 0 0,-1 1-1 0 0,1-1 0 0 0,0 0 1 0 0,0 0-1 0 0,0-1 1 0 0,0 1-1 0 0,1 0 0 0 0,-1-1 1 0 0,0 0-1 0 0,1 0 1 0 0,-1 0-1 0 0,0 0 0 0 0,1 0 1 0 0,-1-1-1 0 0,1 0 0 0 0,0 1 1 0 0,-1-1-1 0 0,1-1 1 0 0,-1 1-1 0 0,1 0 0 0 0,-1-1 1 0 0,1 0-1 0 0,-1 0 1 0 0,0 0-1 0 0,1 0 0 0 0,-1 0 1 0 0,0-1-1 0 0,1 1-5 0 0,6-2-70 0 0,1 0-1 0 0,-1-1 0 0 0,1 0 1 0 0,-1 0-1 0 0,0-1 0 0 0,0 0 1 0 0,-1-1-1 0 0,0 0 1 0 0,0 0-1 0 0,0-1 0 0 0,-1-1 1 0 0,0 1-1 0 0,0-1 1 0 0,0 0-1 0 0,-2-1 0 0 0,1 0 1 0 0,-1 0-1 0 0,0-1 1 0 0,-1 1-1 0 0,0-1 0 0 0,0 0 1 0 0,-1-1-1 0 0,0 1 1 0 0,-1-1-1 0 0,-1 1 0 0 0,1-1 1 0 0,-2 0-1 0 0,1 0 1 0 0,-2 0-1 0 0,1-2 71 0 0,-19-148 1795 0 0,-4 47 1580 0 0,21 114-3363 0 0,1-1 0 0 0,-1 1 0 0 0,1 0-1 0 0,0-1 1 0 0,-1 1 0 0 0,1 0 0 0 0,-1-1-1 0 0,0 1 1 0 0,1 0 0 0 0,-1 0 0 0 0,1 0-1 0 0,-1-1 1 0 0,1 1 0 0 0,-1 0 0 0 0,1 0-1 0 0,-1 0 1 0 0,0 0 0 0 0,1 0 0 0 0,-1 0-1 0 0,1 0 1 0 0,-1 0 0 0 0,0 0 0 0 0,1 0-1 0 0,-1 0 1 0 0,1 1 0 0 0,-1-1-1 0 0,1 0 1 0 0,-1 0 0 0 0,1 1 0 0 0,-1-1-1 0 0,0 0 1 0 0,1 1 0 0 0,0-1 0 0 0,-1 0-1 0 0,1 1 1 0 0,-1-1 0 0 0,1 1 0 0 0,-1-1-1 0 0,1 0 1 0 0,0 1 0 0 0,-1-1 0 0 0,1 1-1 0 0,0-1 1 0 0,0 1 0 0 0,-1 0 0 0 0,1-1-1 0 0,0 1 1 0 0,0-1 0 0 0,0 1 0 0 0,0-1-1 0 0,0 1 1 0 0,-1 0 0 0 0,1-1 0 0 0,0 1-1 0 0,0-1 1 0 0,0 1 0 0 0,1-1 0 0 0,-1 1-1 0 0,0 0 1 0 0,0-1 0 0 0,0 1 0 0 0,0-1-1 0 0,1 1 1 0 0,-1-1 0 0 0,0 1 0 0 0,0-1-1 0 0,1 1 1 0 0,-1-1 0 0 0,0 1-1 0 0,1-1-11 0 0,98 290-366 0 0,-75-234-17 0 0,-22-53 309 0 0,0 1 1 0 0,0-1-1 0 0,0 1 0 0 0,0 0 0 0 0,-1 0 1 0 0,0 0-1 0 0,0-1 0 0 0,0 1 1 0 0,0 0-1 0 0,-1 0 0 0 0,1 0 0 0 0,-1 0 1 0 0,0 0-1 0 0,0 1 0 0 0,0-1 1 0 0,-1 0-1 0 0,0 0 0 0 0,1 0 0 0 0,-2-1 1 0 0,1 1-1 0 0,0 0 0 0 0,-1 0 1 0 0,1 0-1 0 0,-1-1 0 0 0,0 1 0 0 0,0-1 1 0 0,-1 0-1 0 0,1 1 0 0 0,-1-1 0 0 0,1 0 1 0 0,-1 0-1 0 0,0-1 0 0 0,0 1 1 0 0,-1-1-1 0 0,1 1 0 0 0,0-1 0 0 0,-1 0 1 0 0,1 0-1 0 0,-1 0 0 0 0,0-1 1 0 0,0 1-1 0 0,1-1 74 0 0,-10 1-272 0 0,13-2 234 0 0</inkml:trace>
  <inkml:trace contextRef="#ctx0" brushRef="#br0" timeOffset="1.47883E6">1130 2660 4800 0 0,'-1'-8'73'0'0,"1"0"-1"0"0,-1 0 0 0 0,1 0 0 0 0,1 0 0 0 0,0 0 0 0 0,0 0 0 0 0,1 0 1 0 0,-1 0-1 0 0,2 1 0 0 0,-1-1 0 0 0,1 1 0 0 0,0-1 0 0 0,1 1 0 0 0,0 0 0 0 0,0 0 1 0 0,0 1-1 0 0,1-1 0 0 0,0 1 0 0 0,0 0 0 0 0,1 0 0 0 0,-1 0 0 0 0,1 1 1 0 0,1 0-1 0 0,-1 0 0 0 0,1 1 0 0 0,5-3-72 0 0,-8 5 11 0 0,0 0-1 0 0,0 1 1 0 0,1 0 0 0 0,-1 0-1 0 0,0 0 1 0 0,1 0 0 0 0,-1 0 0 0 0,0 1-1 0 0,1 0 1 0 0,-1 0 0 0 0,1 0-1 0 0,-1 1 1 0 0,1-1 0 0 0,-1 1 0 0 0,0 0-1 0 0,1 1 1 0 0,-1-1 0 0 0,0 1-1 0 0,0-1 1 0 0,0 1 0 0 0,0 0-1 0 0,0 1 1 0 0,-1-1 0 0 0,1 1 0 0 0,0 0-1 0 0,-1 0 1 0 0,0 0 0 0 0,0 0-1 0 0,0 0 1 0 0,0 1 0 0 0,1 2-11 0 0,78 119 135 0 0,-80-122-27 0 0,14 32-436 0 0,-27-41-3124 0 0,0-9 2221 0 0</inkml:trace>
  <inkml:trace contextRef="#ctx0" brushRef="#br0" timeOffset="1.479E6">1309 2310 1920 0 0,'0'0'472'0'0,"0"2"-56"0"0,-1-2-296 0 0,1 0-64 0 0,1 1-112 0 0,-1-1 0 0 0,0 0-24 0 0,3 2-176 0 0,-1-2-284 0 0,1 3-608 0 0</inkml:trace>
  <inkml:trace contextRef="#ctx0" brushRef="#br0" timeOffset="1.47962E6">1524 2457 988 0 0,'-4'14'221'0'0,"2"1"-1"0"0,0-1 0 0 0,0 0 1 0 0,1 1-1 0 0,1-1 1 0 0,1 1-1 0 0,0-1 1 0 0,0 0-1 0 0,2 1 1 0 0,0-1-1 0 0,0 0 0 0 0,1 0 1 0 0,1-1-1 0 0,2 4-220 0 0,-5-17 41 0 0,0 1-1 0 0,0-1 0 0 0,1 0 0 0 0,-1 0 0 0 0,0 0 0 0 0,0 0 0 0 0,0-1 0 0 0,0 1 1 0 0,0-1-1 0 0,0 1 0 0 0,1-1 0 0 0,-1 0 0 0 0,0 1 0 0 0,-1-1 0 0 0,1 0 1 0 0,0 0-1 0 0,0-1 0 0 0,0 1 0 0 0,0 0 0 0 0,-1-1 0 0 0,1 1 0 0 0,-1-1 1 0 0,1 1-1 0 0,-1-1 0 0 0,0 0 0 0 0,1 1 0 0 0,-1-1 0 0 0,0 0 0 0 0,0 0 0 0 0,0 0 1 0 0,0 0-1 0 0,-1 0 0 0 0,1 0 0 0 0,-1 0 0 0 0,1-1-40 0 0,2-2 70 0 0,39-121 360 0 0,-42 125-442 0 0,1-35 418 0 0,55 103-1052 0 0,-56-67 575 0 0,0 0 48 0 0,0 1 13 0 0,0 4 42 0 0,5-122 1353 0 0,-4 116-1381 0 0,1 0 0 0 0,-1-1 0 0 0,0 1 0 0 0,1 0 0 0 0,-1 0 0 0 0,1 0 0 0 0,-1 0 0 0 0,1 0 0 0 0,-1 1 0 0 0,1-1 0 0 0,0 0-1 0 0,0 1 1 0 0,-1-1 0 0 0,1 1 0 0 0,0 0 0 0 0,0 0 0 0 0,-1-1 0 0 0,1 1 0 0 0,0 0 0 0 0,0 0 0 0 0,0 1 0 0 0,-1-1 0 0 0,1 0 0 0 0,0 1 0 0 0,0-1 0 0 0,-1 1 0 0 0,1-1 0 0 0,0 1 0 0 0,-1 0 0 0 0,1 0 0 0 0,-1-1 0 0 0,1 1 0 0 0,0 1-4 0 0,98 60-416 0 0,-43-9-3057 0 0,-46-40 2203 0 0</inkml:trace>
  <inkml:trace contextRef="#ctx0" brushRef="#br0" timeOffset="1.48087E6">437 3585 1048 0 0,'-5'-73'3689'0'0,"3"72"-3646"0"0,0 0 1 0 0,0 1-1 0 0,0-1 0 0 0,0 1 0 0 0,0-1 0 0 0,0 1 1 0 0,0 0-1 0 0,-1 0 0 0 0,1 0 0 0 0,0 0 1 0 0,0 0-1 0 0,0 0 0 0 0,0 1 0 0 0,0-1 1 0 0,0 1-1 0 0,0-1 0 0 0,0 1 0 0 0,0 0 1 0 0,0 0-1 0 0,0 0 0 0 0,0 0 0 0 0,0 0 0 0 0,0 0 1 0 0,1 1-1 0 0,-1-1 0 0 0,0 0 0 0 0,1 1 1 0 0,-1 0-1 0 0,1-1 0 0 0,0 1-43 0 0,-2 0 23 0 0,-6 5 50 0 0,0 0 0 0 0,1 0-1 0 0,0 1 1 0 0,0 0 0 0 0,1 1-1 0 0,0-1 1 0 0,0 2 0 0 0,1-1-1 0 0,1 1 1 0 0,-1 0 0 0 0,1 0-1 0 0,1 0 1 0 0,-1 4-73 0 0,5-14 68 0 0,0 0 68 0 0,0 0 5 0 0,6 1-111 0 0,0 0 1 0 0,0 0 0 0 0,1-1-1 0 0,-1 0 1 0 0,0 0 0 0 0,1-1 0 0 0,-1 0-1 0 0,0 0 1 0 0,0 0 0 0 0,1-1-1 0 0,-1 0 1 0 0,0 0 0 0 0,-1 0-1 0 0,1-1 1 0 0,0 0 0 0 0,-1 0-1 0 0,1 0 1 0 0,2-4-31 0 0,30-11-90 0 0,35-18 94 0 0,-73 36 23 0 0,-41 15 788 0 0,64-78-1063 0 0,-14 54 178 0 0,-1 0 0 0 0,1 0-1 0 0,-2-1 1 0 0,1 0 0 0 0,-1 0 0 0 0,-1-1 0 0 0,0 0 0 0 0,0 0 0 0 0,-1 0 0 0 0,-1-1-1 0 0,0 0 1 0 0,0 0 0 0 0,-1 0 0 0 0,-1 0 0 0 0,0 0 0 0 0,-1-1 0 0 0,0 1 0 0 0,-1-1 0 0 0,0 1-1 0 0,-1-1 1 0 0,0 1 0 0 0,-1 0 0 0 0,0-1 0 0 0,-3-5 70 0 0,-93-162 3238 0 0,95 250-2472 0 0,15-15-721 0 0,3 0-1 0 0,1-1 0 0 0,4-1 0 0 0,1 0 1 0 0,7 7-45 0 0,106 212-1967 0 0,-134-271 1181 0 0,0-1-45 0 0,-25 5-3492 0 0,14-13 3240 0 0</inkml:trace>
  <inkml:trace contextRef="#ctx0" brushRef="#br0" timeOffset="1.48145E6">882 3194 1044 0 0,'-21'23'5185'0'0,"-73"114"-4635"0"0,71-41-182 0 0,25-93-382 0 0,0 0 0 0 0,0-1 1 0 0,0 1-1 0 0,0-1 0 0 0,0 1 1 0 0,0-1-1 0 0,0 0 1 0 0,1 0-1 0 0,-1 0 0 0 0,1 0 1 0 0,0 0-1 0 0,0-1 0 0 0,-1 1 1 0 0,1-1-1 0 0,0 0 0 0 0,0 0 1 0 0,0 0-1 0 0,1 0 0 0 0,-1 0 1 0 0,0-1-1 0 0,0 1 1 0 0,0-1-1 0 0,1 0 0 0 0,-1 0 1 0 0,0 0-1 0 0,0 0 0 0 0,0-1 1 0 0,1 1-1 0 0,-1-1 0 0 0,0 0 1 0 0,0 0-1 0 0,0 0 1 0 0,0 0-1 0 0,0 0 0 0 0,0-1 1 0 0,-1 0-1 0 0,2 0 14 0 0,76-38-3161 0 0,-57 24 1904 0 0</inkml:trace>
  <inkml:trace contextRef="#ctx0" brushRef="#br0" timeOffset="1.48179E6">1096 3105 2040 0 0,'10'10'3575'0'0,"8"46"-3500"0"0,-11-32 274 0 0,2-2-291 0 0,1 1 0 0 0,2-1 0 0 0,0-1-1 0 0,2 0 1 0 0,0-1 0 0 0,1-1 0 0 0,13 14-58 0 0,2 4-485 0 0,-28-34-2241 0 0,-5-3 1469 0 0</inkml:trace>
  <inkml:trace contextRef="#ctx0" brushRef="#br0" timeOffset="1.48211E6">1100 3119 1160 0 0,'1'-2'111'0'0,"1"-1"0"0"0,0 1 0 0 0,0 1-1 0 0,0-1 1 0 0,1 0 0 0 0,-1 0 0 0 0,0 1 0 0 0,1-1 0 0 0,-1 1-1 0 0,1 0 1 0 0,-1-1 0 0 0,1 1 0 0 0,-1 1 0 0 0,1-1 0 0 0,0 0 0 0 0,0 1-1 0 0,-1-1 1 0 0,1 1 0 0 0,0 0 0 0 0,0 0 0 0 0,0 0 0 0 0,0 0-1 0 0,-1 0 1 0 0,1 1 0 0 0,0-1 0 0 0,0 1 0 0 0,-1 0 0 0 0,1 0-1 0 0,0 0-110 0 0,9 2 119 0 0,0 1-1 0 0,0 0 0 0 0,-1 1 1 0 0,1 0-1 0 0,-1 1 0 0 0,0 0 1 0 0,-1 0-1 0 0,1 2 0 0 0,-1-1 1 0 0,-1 1-1 0 0,0 1 0 0 0,0-1 1 0 0,0 1-1 0 0,-1 1 0 0 0,-1 0 0 0 0,1 0 1 0 0,-2 1-1 0 0,1-1 0 0 0,-1 1 1 0 0,-1 1-1 0 0,0-1 0 0 0,-1 1 1 0 0,0 0-1 0 0,-1 0 0 0 0,0 0 1 0 0,-1 2-119 0 0,-2-4 36 0 0,-2-1 0 0 0,1 0 1 0 0,-1 0-1 0 0,-1 1 0 0 0,0-1 1 0 0,0-1-1 0 0,-1 1 0 0 0,0 0 1 0 0,0-1-1 0 0,-1 0 1 0 0,0 0-1 0 0,0 0 0 0 0,-1-1 1 0 0,0 1-1 0 0,-1-1 0 0 0,1-1 1 0 0,-1 1-1 0 0,-1-1 0 0 0,1 0 1 0 0,-1-1-1 0 0,0 0 0 0 0,0 0 1 0 0,-1-1-1 0 0,1 0 0 0 0,-1 0 1 0 0,0-1-1 0 0,-2 0-36 0 0,9-3-787 0 0,-15-32-4528 0 0,20 12 3881 0 0</inkml:trace>
  <inkml:trace contextRef="#ctx0" brushRef="#br0" timeOffset="1.48241E6">1416 2990 1028 0 0,'143'257'4744'0'0,"-126"-225"-7545"0"0,-17-32 1590 0 0</inkml:trace>
  <inkml:trace contextRef="#ctx0" brushRef="#br0" timeOffset="1.48268E6">1442 3017 1256 0 0,'14'-48'4418'0'0,"32"-25"-3414"0"0,-39 63-601 0 0,5-5-419 0 0,1 1 0 0 0,0 0 0 0 0,0 1 0 0 0,1 0 1 0 0,1 1-1 0 0,0 1 0 0 0,1 0 0 0 0,0 1 0 0 0,1 1 0 0 0,0 1 0 0 0,0 0 0 0 0,0 1 0 0 0,1 1 0 0 0,9-2 16 0 0,-19 7-568 0 0,-6 1-2286 0 0,-2 0 1642 0 0</inkml:trace>
  <inkml:trace contextRef="#ctx0" brushRef="#br0" timeOffset="1.48293E6">1511 3126 1820 0 0,'1'2'704'0'0,"1"1"-128"0"0,1-2-112 0 0,4-1 76 0 0,-3 0-44 0 0,3 0-144 0 0,1-1-72 0 0,0-2-160 0 0,14 0-11 0 0,-4-3-438 0 0,3 0-547 0 0,3 1-388 0 0,-5-5 32 0 0</inkml:trace>
  <inkml:trace contextRef="#ctx0" brushRef="#br0" timeOffset="1.51995E6">1485 9216 1196 0 0,'3'-15'1751'0'0,"8"15"-1674"0"0,-9 0-16 0 0,-2 0-9 0 0,0 0 32 0 0,0 0 69 0 0,15 6 103 0 0,-14 98 478 0 0,-1 150 527 0 0,0-146-4668 0 0,0-106 2177 0 0</inkml:trace>
  <inkml:trace contextRef="#ctx0" brushRef="#br0" timeOffset="1.52025E6">1951 9316 1192 0 0,'-2'170'2178'0'0,"2"68"-2633"0"0,0-236-764 0 0</inkml:trace>
  <inkml:trace contextRef="#ctx0" brushRef="#br0" timeOffset="1.52074E6">1533 9030 1024 0 0,'-6'0'2382'0'0,"1"-11"-1"0"0,5-10-819 0 0,0 6-1681 0 0,11 9-3616 0 0,-6 6 2536 0 0</inkml:trace>
  <inkml:trace contextRef="#ctx0" brushRef="#br0" timeOffset="1.5213E6">1821 9070 1392 0 0,'14'4'2267'0'0,"-14"-7"7"0"0,-4-11-800 0 0,5-30 167 0 0,14 98-2927 0 0,-7-35 897 0 0,-8-19 392 0 0,0-1 0 0 0,0 1 0 0 0,0-1 0 0 0,0 0 0 0 0,1 1 0 0 0,-1-1 0 0 0,0 1 0 0 0,0-1 1 0 0,1 1-1 0 0,-1-1 0 0 0,1 1 0 0 0,-1-1 0 0 0,0 1 0 0 0,1-1 0 0 0,-1 1 0 0 0,1 0 1 0 0,-1-1-1 0 0,1 1 0 0 0,-1 0 0 0 0,1-1 0 0 0,-1 1 0 0 0,1 0 0 0 0,-1-1 0 0 0,1 1 0 0 0,0 0 1 0 0,-1 0-1 0 0,1 0 0 0 0,-1 0 0 0 0,1 0 0 0 0,0 0 0 0 0,-1 0 0 0 0,1 0 0 0 0,0 0 1 0 0,-1 0-1 0 0,1 0 0 0 0,-1 0 0 0 0,1 0 0 0 0,0 0 0 0 0,-1 0 0 0 0,1 1 0 0 0,-1-1 0 0 0,1 0 1 0 0,-1 0-1 0 0,1 1 0 0 0,-1-1 0 0 0,1 0 0 0 0,-1 1 0 0 0,1-1 0 0 0,-1 0 0 0 0,1 1 1 0 0,-1-1-1 0 0,1 1 0 0 0,-1-1 0 0 0,0 1 0 0 0,1-1 0 0 0,-1 1 0 0 0,0-1 0 0 0,1 2-3 0 0,26-52-2084 0 0,-31 49-477 0 0,2 1 1241 0 0</inkml:trace>
  <inkml:trace contextRef="#ctx0" brushRef="#br0" timeOffset="1.52194E6">1378 8983 1184 0 0,'-50'97'2188'0'0,"-201"421"233"0"0,200-376-1818 0 0,54-136-591 0 0,1 1 0 0 0,-1 0 0 0 0,1-1 0 0 0,1 0 0 0 0,-1 0 0 0 0,1 0 0 0 0,0-1 0 0 0,0 0-1 0 0,1 0 1 0 0,0 0 0 0 0,-1 0 0 0 0,2-1 0 0 0,-1 0 0 0 0,0 0 0 0 0,1-1 0 0 0,0 0 0 0 0,0 0 0 0 0,0 0 0 0 0,0-1 0 0 0,6 1-12 0 0,11 8 12 0 0,18 7-700 0 0,-2 2 0 0 0,0 2-1 0 0,-1 2 1 0 0,-2 1 0 0 0,27 23 688 0 0,-43-28-1230 0 0</inkml:trace>
  <inkml:trace contextRef="#ctx0" brushRef="#br0" timeOffset="1.52264E6">2095 9031 1096 0 0,'-15'-9'1713'0'0,"-8"-5"1979"0"0,41 11-2116 0 0,4 4-1547 0 0,0 0 0 0 0,1 2 0 0 0,-1 1 0 0 0,0 1 0 0 0,-1 0 0 0 0,1 2 0 0 0,-1 0 0 0 0,0 2 0 0 0,-1 0 0 0 0,0 1 0 0 0,-1 1 0 0 0,0 1 0 0 0,0 1 0 0 0,-1 0 0 0 0,-1 2 0 0 0,0 0 0 0 0,-1 0 0 0 0,-1 2 0 0 0,0 0 0 0 0,-2 0 0 0 0,0 2 0 0 0,-1-1-1 0 0,1 3-28 0 0,-10 2 45 0 0,-2-1-1 0 0,0 0 0 0 0,-1 1 0 0 0,-1-1 0 0 0,-1 1 0 0 0,-1-1 0 0 0,-1 0 0 0 0,-1 0 0 0 0,-1-1 0 0 0,-1 1 0 0 0,-1-1 0 0 0,-1-1 0 0 0,0 1 0 0 0,-2-2 0 0 0,0 1 1 0 0,-1-1-1 0 0,-1-1 0 0 0,-1 0 0 0 0,-1-1 0 0 0,-11 10-44 0 0,26-26 2 0 0,-83 103-1128 0 0,92-89-4845 0 0,-1-17 4469 0 0</inkml:trace>
  <inkml:trace contextRef="#ctx0" brushRef="#br0" timeOffset="1.55809E6">1968 11277 996 0 0,'15'6'3383'0'0,"-6"34"-2734"0"0,-9-37-544 0 0,7 317 72 0 0,-21-281-2278 0 0,4-29 776 0 0</inkml:trace>
  <inkml:trace contextRef="#ctx0" brushRef="#br0" timeOffset="1.55921E6">2015 11107 976 0 0,'3'9'618'0'0,"-4"-9"-574"0"0,1 1 0 0 0,0-1 1 0 0,0 1-1 0 0,0-1 0 0 0,0 1 0 0 0,0-1 0 0 0,0 1 0 0 0,0-1 1 0 0,0 1-1 0 0,0-1 0 0 0,1 1 0 0 0,-1-1 0 0 0,0 1 0 0 0,0-1 1 0 0,0 1-1 0 0,0-1 0 0 0,1 1 0 0 0,-1-1 0 0 0,0 1 0 0 0,0-1 1 0 0,1 0-1 0 0,-1 1 0 0 0,0-1 0 0 0,1 0 0 0 0,-1 1 0 0 0,1-1 1 0 0,-1 0-1 0 0,0 1 0 0 0,1-1 0 0 0,-1 0 0 0 0,1 0 0 0 0,-1 1 1 0 0,1-1-1 0 0,-1 0 0 0 0,1 0 0 0 0,-1 0 0 0 0,1 0 0 0 0,-1 1 1 0 0,1-1-1 0 0,-1 0 0 0 0,1 0 0 0 0,-1 0 0 0 0,1 0 0 0 0,-1 0 1 0 0,1-1-1 0 0,-1 1 0 0 0,1 0 0 0 0,-1 0 0 0 0,1 0 0 0 0,-1 0 1 0 0,1 0-1 0 0,-1-1 0 0 0,0 1 0 0 0,1 0 0 0 0,-1 0 0 0 0,1-1 1 0 0,-1 1-1 0 0,1 0 0 0 0,-1-1 0 0 0,0 1 0 0 0,1 0 0 0 0,-1-1 1 0 0,0 1-1 0 0,1-1 0 0 0,-1 1 0 0 0,0 0 0 0 0,0-1 0 0 0,0 1 1 0 0,1-1-1 0 0,-1 0-44 0 0,-1-13-2461 0 0,-1 13 1224 0 0</inkml:trace>
  <inkml:trace contextRef="#ctx0" brushRef="#br0" timeOffset="1.56069E6">2168 11011 1008 0 0,'-22'-7'3171'0'0,"30"8"-1581"0"0,-4 0-1618 0 0,31 7 191 0 0,1 1 1 0 0,-1 2 0 0 0,0 1 0 0 0,-1 2 0 0 0,-1 2-1 0 0,28 16-163 0 0,-51-26 67 0 0,0 1-1 0 0,0-1 0 0 0,-1 1 1 0 0,0 1-1 0 0,0 0 0 0 0,-1 0 0 0 0,0 1 1 0 0,0 0-1 0 0,-1 0 0 0 0,-1 1 0 0 0,1 0 1 0 0,-1 0-1 0 0,-1 1 0 0 0,0-1 1 0 0,0 1-1 0 0,-1 0 0 0 0,-1 1 0 0 0,0-1 1 0 0,0 1-1 0 0,-1-1 0 0 0,-1 1 0 0 0,1 11-66 0 0,-7 9 144 0 0,-2 1 0 0 0,-1-1 0 0 0,-2 0 0 0 0,-1-1 0 0 0,-1 0 0 0 0,-2-1 0 0 0,-1 0 0 0 0,-1-2 0 0 0,-2 1-1 0 0,0-2 1 0 0,-2-1 0 0 0,-10 10-144 0 0,21-24-123 0 0,-42 63-906 0 0,28-21-2725 0 0,15-41 986 0 0,6-10 1382 0 0</inkml:trace>
  <inkml:trace contextRef="#ctx0" brushRef="#br0" timeOffset="1.55739E6">1381 11226 916 0 0,'0'0'320'0'0,"0"0"-26"0"0,0 0-53 0 0,0 0-62 0 0,0 0-47 0 0,3-13 175 0 0,-2 13-283 0 0,0 0 0 0 0,0 0 0 0 0,0-1-1 0 0,0 1 1 0 0,0 0 0 0 0,0 0 0 0 0,0 0 0 0 0,0 0 0 0 0,0 0 0 0 0,0 1 0 0 0,0-1-1 0 0,0 0 1 0 0,0 0 0 0 0,0 1 0 0 0,0-1 0 0 0,0 0 0 0 0,0 1 0 0 0,0-1 0 0 0,0 1-1 0 0,0-1 1 0 0,0 1 0 0 0,0 0 0 0 0,0-1 0 0 0,-1 1 0 0 0,1 0 0 0 0,0 0-1 0 0,0 0 1 0 0,-1-1 0 0 0,1 1 0 0 0,-1 0 0 0 0,1 0 0 0 0,-1 0 0 0 0,1 0 0 0 0,-1 0-1 0 0,0 0 1 0 0,1 0 0 0 0,-1 0 0 0 0,0 0 0 0 0,0 0 0 0 0,1 0 0 0 0,-1 0 0 0 0,0 0-1 0 0,0 0 1 0 0,0 0 0 0 0,-1 0 0 0 0,1 0 0 0 0,0 1-24 0 0,0 495-1119 0 0,0-496-77 0 0</inkml:trace>
  <inkml:trace contextRef="#ctx0" brushRef="#br0" timeOffset="1.55777E6">1613 11280 1484 0 0,'1'0'66'0'0,"0"0"1"0"0,1 0-1 0 0,-1 0 1 0 0,0 0-1 0 0,0 0 0 0 0,0 0 1 0 0,0 1-1 0 0,0-1 0 0 0,0 0 1 0 0,1 1-1 0 0,-1-1 0 0 0,0 0 1 0 0,0 1-1 0 0,0 0 0 0 0,0-1 1 0 0,-1 1-1 0 0,1 0 0 0 0,0-1 1 0 0,0 1-1 0 0,0 0 0 0 0,0 0 1 0 0,-1 0-1 0 0,1 0 0 0 0,0-1 1 0 0,-1 1-1 0 0,1 0 0 0 0,-1 0 1 0 0,1 0-1 0 0,-1 1 0 0 0,1-1 1 0 0,-1 0-1 0 0,0 0 0 0 0,1 0 1 0 0,-1 0-1 0 0,0 0 0 0 0,0 0 1 0 0,0 0-1 0 0,0 1 0 0 0,0-1 1 0 0,0 0-1 0 0,0 0 0 0 0,-1 0 1 0 0,1 0-1 0 0,0 0 1 0 0,0 0-1 0 0,-1 0 0 0 0,1 0 1 0 0,-1 0-1 0 0,1 0 0 0 0,-1 0 1 0 0,0 1-67 0 0,1-2 26 0 0,32 379 898 0 0,-24-321-3490 0 0,-8-58 1278 0 0</inkml:trace>
  <inkml:trace contextRef="#ctx0" brushRef="#br0" timeOffset="1.55855E6">1368 11100 1132 0 0,'28'-63'5229'0'0,"-19"45"-4332"0"0,-7 17-4565 0 0,-1 3 2370 0 0</inkml:trace>
  <inkml:trace contextRef="#ctx0" brushRef="#br0" timeOffset="1.55892E6">1690 11089 1496 0 0,'0'-32'4901'0'0,"0"31"-4875"0"0,0 1-43 0 0,-23 9-436 0 0,16-7-3219 0 0,5-1 2327 0 0</inkml:trace>
  <inkml:trace contextRef="#ctx0" brushRef="#br0" timeOffset="1.55993E6">1202 10948 1080 0 0,'24'-15'1983'0'0,"-31"24"-828"0"0,-34 30-981 0 0,1 2 1 0 0,2 1-1 0 0,2 2 1 0 0,-24 38-175 0 0,23-31 206 0 0,16-23-84 0 0,5-11-110 0 0,0 2 0 0 0,2 0 0 0 0,0 1-1 0 0,1 0 1 0 0,1 1 0 0 0,1 1 0 0 0,1 0-1 0 0,1 0 1 0 0,1 1 0 0 0,0 0-1 0 0,2 0 1 0 0,-3 23-12 0 0,13-35 14 0 0,0-1 0 0 0,1 1 0 0 0,0-1-1 0 0,0 0 1 0 0,1 0 0 0 0,1-1 0 0 0,-1 1 0 0 0,2-1 0 0 0,-1-1-1 0 0,1 0 1 0 0,0 0 0 0 0,1 0 0 0 0,0-1 0 0 0,0 0-1 0 0,1-1 1 0 0,-1 0 0 0 0,1-1 0 0 0,3 1-14 0 0,6 7 83 0 0,169 141-2512 0 0,-161-132 1197 0 0</inkml:trace>
  <inkml:trace contextRef="#ctx0" brushRef="#br0" timeOffset="1.67886E6">1482 13089 968 0 0,'0'0'425'0'0,"0"0"-35"0"0,0 0-48 0 0,0 0-32 0 0,0 0 12 0 0,0 0-19 0 0,0 0 19 0 0,0 0 31 0 0,0 0-77 0 0,0 0 7 0 0,0 0-13 0 0,0 0 46 0 0,0 0-47 0 0,0 0-117 0 0,0 0 18 0 0,0 0-52 0 0,0 0-14 0 0,0 0 10 0 0,0 0-36 0 0,0 0 16 0 0,0 0 105 0 0,2 4 12 0 0,5 16-28 0 0,-2-1 0 0 0,0 1 0 0 0,-1 0 0 0 0,-1 1 0 0 0,-1-1 0 0 0,-1 0 0 0 0,-1 1 0 0 0,-1-1 0 0 0,-3 21-183 0 0,2 23 312 0 0,3-61-312 0 0,-1 0-1 0 0,0 0 1 0 0,1-1 0 0 0,-1 1-1 0 0,1 0 1 0 0,0 0-1 0 0,0-1 1 0 0,0 1 0 0 0,0-1-1 0 0,0 1 1 0 0,1-1-1 0 0,-1 1 1 0 0,1-1 0 0 0,0 0-1 0 0,-1 0 1 0 0,1 0-1 0 0,0 0 1 0 0,0 0 0 0 0,0 0-1 0 0,1 0 1 0 0,-1-1-1 0 0,0 1 1 0 0,1-1 0 0 0,-1 0-1 0 0,1 0 1 0 0,-1 1 0 0 0,1-2-1 0 0,0 1 1 0 0,-1 0-1 0 0,1 0 1 0 0,0-1 0 0 0,-1 0-1 0 0,1 1 1 0 0,0-1-1 0 0,0 0 1 0 0,0 0 0 0 0,-1-1-1 0 0,1 1 1 0 0,0 0-1 0 0,0-1 1 0 0,-1 0 0 0 0,1 0-1 0 0,0 0 1 0 0,-1 0-1 0 0,2-1 1 0 0,1 1-251 0 0,-1 0 0 0 0,0-1 0 0 0,0 1 0 0 0,0-1-1 0 0,0 0 1 0 0,0-1 0 0 0,0 1 0 0 0,-1-1-1 0 0,1 1 1 0 0,-1-1 0 0 0,1 0 0 0 0,-1 0-1 0 0,0-1 1 0 0,0 1 0 0 0,-1-1 0 0 0,1 1-1 0 0,-1-1 1 0 0,0 0 0 0 0,2-3 251 0 0,0-8-1493 0 0</inkml:trace>
  <inkml:trace contextRef="#ctx0" brushRef="#br0" timeOffset="1.67925E6">1480 12831 1216 0 0,'0'-14'5205'0'0,"13"5"-1259"0"0,-17-3-4304 0 0,8 16-6937 0 0,-2 0 5925 0 0</inkml:trace>
  <inkml:trace contextRef="#ctx0" brushRef="#br0" timeOffset="1.67967E6">1661 12995 1024 0 0,'40'58'5851'0'0,"2"55"-5437"0"0,-26-64 260 0 0,65 159 889 0 0,-53-221-103 0 0,-12-13-1300 0 0,-2 0-1 0 0,0-1 1 0 0,-2-1-1 0 0,-1 0 0 0 0,-1 0 1 0 0,-1-1-1 0 0,-2-1 1 0 0,-1 1-1 0 0,0-9-159 0 0,20-75 304 0 0,-5 21-1217 0 0,-18 93-6670 0 0,4 5 7682 0 0,-6-5-951 0 0,2 2-496 0 0</inkml:trace>
  <inkml:trace contextRef="#ctx0" brushRef="#br0" timeOffset="1.6801E6">2301 12837 1260 0 0,'7'-6'4379'0'0,"8"26"-3400"0"0,13 31-859 0 0,-8-4 237 0 0,-3 1 0 0 0,-1 0 0 0 0,-3 1 0 0 0,-2 0 0 0 0,-2 1 0 0 0,-3 0 0 0 0,-1 0 0 0 0,-3 1 0 0 0,-2 6-357 0 0,0-41-38 0 0,-1 1 1 0 0,-1-1-1 0 0,0 0 1 0 0,-1 1-1 0 0,-1-1 0 0 0,0-1 1 0 0,-2 1-1 0 0,1 0 1 0 0,-2-1-1 0 0,0 0 0 0 0,-1-1 1 0 0,0 0-1 0 0,-1 0 1 0 0,-1-1-1 0 0,0 0 0 0 0,-1 0 1 0 0,0-1-1 0 0,-1-1 1 0 0,0 0-1 0 0,-1 0 0 0 0,0-1 1 0 0,-1-1-1 0 0,0 0 1 0 0,-1-1-1 0 0,1-1 0 0 0,-3 0 38 0 0,-4 0-817 0 0,-1-1-1 0 0,0 0 0 0 0,0-2 0 0 0,0-1 0 0 0,0-1 1 0 0,-1-1-1 0 0,1-1 0 0 0,-1 0 818 0 0,-20 0-1219 0 0</inkml:trace>
  <inkml:trace contextRef="#ctx0" brushRef="#br0" timeOffset="1.68055E6">1325 12894 848 0 0,'-19'12'328'0'0,"-1"2"0"0"0,2 0 0 0 0,0 1-1 0 0,1 0 1 0 0,0 1 0 0 0,1 1 0 0 0,1 1 0 0 0,1 1 0 0 0,0-1-1 0 0,2 2 1 0 0,0 0 0 0 0,1 1 0 0 0,1 0 0 0 0,1 0 0 0 0,1 1-1 0 0,1 0 1 0 0,1 0 0 0 0,1 1 0 0 0,0 0 0 0 0,1 7-328 0 0,4-12 57 0 0,1 0-1 0 0,0 1 1 0 0,1-1 0 0 0,1 0 0 0 0,1 0 0 0 0,1 0-1 0 0,0-1 1 0 0,1 0 0 0 0,1 0 0 0 0,0 0 0 0 0,2-1 0 0 0,0 0-1 0 0,0 0 1 0 0,2-1 0 0 0,0 0 0 0 0,0-1 0 0 0,2 0 0 0 0,-1-1-1 0 0,5 3-56 0 0,10 7-690 0 0,0 0 0 0 0,2-2 0 0 0,0-1 0 0 0,1-1 0 0 0,1-1 0 0 0,1-2 0 0 0,0-2 0 0 0,1 0 0 0 0,16 2 690 0 0,-6-4-1438 0 0</inkml:trace>
  <inkml:trace contextRef="#ctx0" brushRef="#br0" timeOffset="1.71487E6">25125 11743 1600 0 0,'13'-23'4355'0'0,"-12"35"-1699"0"0,-5-2-2574 0 0,1-1 0 0 0,0 1 0 0 0,1 0 0 0 0,0 0 1 0 0,0 0-1 0 0,1 0 0 0 0,0 0 0 0 0,1 0 0 0 0,0 0 1 0 0,1 1-1 0 0,0-1 0 0 0,0 0 0 0 0,1 0 0 0 0,1 0 0 0 0,-1-1 1 0 0,2 1-1 0 0,-1-1 0 0 0,1 1 0 0 0,1-1 0 0 0,0 0 0 0 0,0 0 1 0 0,0-1-1 0 0,1 0 0 0 0,1 0 0 0 0,-1 0 0 0 0,1-1 0 0 0,1 0 1 0 0,-1 0-1 0 0,1-1 0 0 0,0 0 0 0 0,1 0 0 0 0,-1 0 1 0 0,1-2-1 0 0,0 1 0 0 0,1-1 0 0 0,4 2-82 0 0,-10-6-196 0 0,1-1-1 0 0,-1 1 0 0 0,0-1 1 0 0,0 0-1 0 0,0 0 1 0 0,0 0-1 0 0,0-1 1 0 0,0 1-1 0 0,0-1 0 0 0,-1 0 1 0 0,1 0-1 0 0,-1-1 1 0 0,1 1-1 0 0,-1 0 1 0 0,0-1-1 0 0,0 0 1 0 0,0 0-1 0 0,0 0 0 0 0,0 0 1 0 0,-1-1-1 0 0,1 1 1 0 0,-1-1-1 0 0,0 1 1 0 0,0-1-1 0 0,0 0 0 0 0,-1 1 1 0 0,1-1-1 0 0,-1 0 1 0 0,0 0-1 0 0,0-1 1 0 0,0 1-1 0 0,-1 0 1 0 0,1 0-1 0 0,-1 0 0 0 0,0 0 1 0 0,-1 0-1 0 0,1-1 1 0 0,0 1-1 0 0,-1 0 1 0 0,0 0-1 0 0,0 0 1 0 0,0 0-1 0 0,-1 0 197 0 0,-9-43-1261 0 0</inkml:trace>
  <inkml:trace contextRef="#ctx0" brushRef="#br0" timeOffset="1.71503E6">25178 11412 1240 0 0,'-44'-95'7858'0'0,"76"232"-13672"0"0,-29-109 4566 0 0</inkml:trace>
  <inkml:trace contextRef="#ctx0" brushRef="#br0" timeOffset="1.71552E6">25345 11982 1240 0 0,'0'1'127'0'0,"0"0"-1"0"0,0 0 1 0 0,1 0 0 0 0,-1 0-1 0 0,1 0 1 0 0,-1 0-1 0 0,1 0 1 0 0,-1 0 0 0 0,1 0-1 0 0,-1 0 1 0 0,1 0-1 0 0,0 0 1 0 0,-1-1 0 0 0,1 1-1 0 0,0 0 1 0 0,0-1-1 0 0,0 1 1 0 0,0 0 0 0 0,0-1-1 0 0,-1 1 1 0 0,1-1-1 0 0,0 1 1 0 0,0-1 0 0 0,0 1-1 0 0,0-1 1 0 0,1 0 0 0 0,-1 0-1 0 0,0 1 1 0 0,0-1-1 0 0,0 0 1 0 0,0 0 0 0 0,0 0-1 0 0,0 0 1 0 0,0 0-1 0 0,0-1 1 0 0,0 1 0 0 0,0 0-1 0 0,0 0 1 0 0,0-1-1 0 0,0 1 1 0 0,0 0 0 0 0,0-1-1 0 0,0 1 1 0 0,0-1-1 0 0,0 1 1 0 0,0-1 0 0 0,0 0-127 0 0,26-55 278 0 0,-2 0 0 0 0,-3-1 0 0 0,-3-2 0 0 0,9-46-278 0 0,6-13 249 0 0,37 233 703 0 0,-47-83-883 0 0,70 117 780 0 0,-92-143-832 0 0,0 0-1 0 0,0 0 1 0 0,0 0 0 0 0,-1 0 0 0 0,0 1 0 0 0,0-1 0 0 0,0 0 0 0 0,-1 1 0 0 0,0-1-1 0 0,-1 0 1 0 0,1 1 0 0 0,-1-1 0 0 0,0 0 0 0 0,-1 0 0 0 0,1 0 0 0 0,-1 0 0 0 0,0 0-1 0 0,-1 0 1 0 0,0 0 0 0 0,0 0 0 0 0,0-1 0 0 0,0 0 0 0 0,-1 0 0 0 0,0 0-1 0 0,0 0 1 0 0,-1 1-17 0 0,-7 5-526 0 0,0-1 0 0 0,-1-1-1 0 0,0 0 1 0 0,0 0-1 0 0,-1-1 1 0 0,0-1 0 0 0,0 0-1 0 0,-1-1 1 0 0,0-1 0 0 0,0 0-1 0 0,0-1 1 0 0,-1-1-1 0 0,1 0 1 0 0,-1-1 0 0 0,0-1-1 0 0,-9 0 527 0 0,-1-1-1306 0 0</inkml:trace>
  <inkml:trace contextRef="#ctx0" brushRef="#br0" timeOffset="1.49977E6">8663 7192 1556 0 0,'-16'-3'2165'0'0,"-25"-30"787"0"0,79 24-1165 0 0,496-32-1456 0 0,-420 61-3819 0 0,-103-4 909 0 0,-15-8 1271 0 0</inkml:trace>
  <inkml:trace contextRef="#ctx0" brushRef="#br0" timeOffset="1.49995E6">8886 7360 1060 0 0,'-14'5'1404'0'0,"14"-5"-1216"0"0,1 1 0 0 0,-1-1 0 0 0,0 0 1 0 0,1 1-1 0 0,-1-1 0 0 0,0 0 0 0 0,1 1 0 0 0,-1-1 0 0 0,0 1 1 0 0,0-1-1 0 0,0 0 0 0 0,1 1 0 0 0,-1-1 0 0 0,0 1 1 0 0,0-1-1 0 0,0 1 0 0 0,0-1 0 0 0,0 1 0 0 0,0-1 1 0 0,0 0-1 0 0,0 1 0 0 0,0 0-188 0 0,241-3-1245 0 0,-142 2-1740 0 0,-60 0 1731 0 0</inkml:trace>
  <inkml:trace contextRef="#ctx0" brushRef="#br0" timeOffset="1.44038E6">3335 6913 1240 0 0,'0'0'275'0'0,"0"0"14"0"0,-4-21 682 0 0,-12-23 550 0 0,11 124-1273 0 0,-12 295 131 0 0,17-355-312 0 0,1 0 0 0 0,1 0 0 0 0,0 0 0 0 0,1 0 0 0 0,2 0-1 0 0,0-1 1 0 0,1 0 0 0 0,0 0 0 0 0,2 0 0 0 0,0-1 0 0 0,1 0 0 0 0,1 0 0 0 0,1-1 0 0 0,0-1 0 0 0,1 0-1 0 0,1 0 1 0 0,1-1 0 0 0,3 2-67 0 0,-8-12 29 0 0,0-1-1 0 0,0 0 1 0 0,0 0 0 0 0,1-1-1 0 0,-1 0 1 0 0,1-1-1 0 0,0 0 1 0 0,0 0 0 0 0,0-1-1 0 0,0 0 1 0 0,0-1-1 0 0,0 0 1 0 0,0-1-1 0 0,0 0 1 0 0,0-1 0 0 0,0 0-1 0 0,-1 0 1 0 0,1-1-1 0 0,0 0 1 0 0,-1-1 0 0 0,0 0-1 0 0,0 0 1 0 0,0-1-1 0 0,0 0 1 0 0,-1-1 0 0 0,0 0-1 0 0,0 0 1 0 0,-1-1-1 0 0,1 0 1 0 0,-1 0 0 0 0,-1 0-1 0 0,0-1 1 0 0,0 0-1 0 0,0-1 1 0 0,-1 1-1 0 0,0-1 1 0 0,-1 0 0 0 0,1 0-1 0 0,-2-1 1 0 0,0 1-1 0 0,0-1 1 0 0,1-5-29 0 0,-1 2 13 0 0,0 1 1 0 0,-1-1-1 0 0,-1 1 0 0 0,0-1 0 0 0,0 1 1 0 0,-1-1-1 0 0,-1 0 0 0 0,0 1 0 0 0,-1-1 1 0 0,0 1-1 0 0,-1-1 0 0 0,-1 1 0 0 0,0 0 1 0 0,0 0-1 0 0,-1 0 0 0 0,-1 1 0 0 0,-3-7-13 0 0,8 17-3 0 0,1 0 0 0 0,-1 0 0 0 0,0 0-1 0 0,1 0 1 0 0,-1 0 0 0 0,0 0 0 0 0,0 0 0 0 0,0 0-1 0 0,0 0 1 0 0,0 0 0 0 0,0 0 0 0 0,0 0-1 0 0,0 1 1 0 0,0-1 0 0 0,0 0 0 0 0,0 1 0 0 0,0-1-1 0 0,-1 1 1 0 0,1-1 0 0 0,0 1 0 0 0,0 0-1 0 0,-1-1 1 0 0,1 1 0 0 0,0 0 0 0 0,0 0 0 0 0,-1 0-1 0 0,1 0 1 0 0,0 0 0 0 0,-1 0 0 0 0,1 0 0 0 0,0 0-1 0 0,0 1 1 0 0,-1-1 0 0 0,1 1 0 0 0,0-1-1 0 0,0 1 1 0 0,-1-1 0 0 0,1 1 0 0 0,0-1 0 0 0,0 1-1 0 0,0 0 1 0 0,0 0 0 0 0,0 0 0 0 0,0-1-1 0 0,0 1 1 0 0,0 0 0 0 0,1 0 0 0 0,-1 0 0 0 0,0 0-1 0 0,0 1 1 0 0,1-1 0 0 0,-1 0 0 0 0,0 1 3 0 0,-25 69-73 0 0,25-66 37 0 0,1 1-1 0 0,0 0 1 0 0,1 0 0 0 0,-1 0 0 0 0,1 0-1 0 0,0-1 1 0 0,1 1 0 0 0,-1 0 0 0 0,1-1-1 0 0,0 1 1 0 0,1-1 0 0 0,-1 1 0 0 0,1-1-1 0 0,0 0 1 0 0,0 0 0 0 0,1-1 0 0 0,1 3 36 0 0,53 39-3282 0 0,-44-41 1990 0 0</inkml:trace>
  <inkml:trace contextRef="#ctx0" brushRef="#br0" timeOffset="1.44064E6">3741 7019 1708 0 0,'0'-6'660'0'0,"0"0"-60"0"0,-1 3-64 0 0,-2-1-48 0 0,1 1-140 0 0,2 0-116 0 0,0 1-84 0 0,-2-1-24 0 0,2 2-204 0 0,0 1 4 0 0,0 0 4 0 0,2 1-80 0 0,1 2-68 0 0,-3 0-160 0 0,3 0-620 0 0,2 2-252 0 0</inkml:trace>
  <inkml:trace contextRef="#ctx0" brushRef="#br0" timeOffset="1.44128E6">3996 7286 996 0 0,'54'219'1414'0'0,"-56"-187"317"0"0,-12-49-537 0 0,9 5-1116 0 0,1 0-1 0 0,0 0 0 0 0,1-1 1 0 0,0 0-1 0 0,1 0 1 0 0,0 0-1 0 0,1 0 1 0 0,1 0-1 0 0,0 0 1 0 0,1 0-1 0 0,0 0 0 0 0,1 0 1 0 0,0 1-1 0 0,3-10-77 0 0,43-49 44 0 0,-48 71-71 0 0,0 0-12 0 0,5 4-28 0 0,5 10 70 0 0,-1-1 1 0 0,-1 1-1 0 0,0 1 1 0 0,-1-1-1 0 0,-1 1 1 0 0,0 1-1 0 0,-1-1 1 0 0,-1 1-1 0 0,0 0 1 0 0,-1 0-1 0 0,-1 0 1 0 0,0 0-1 0 0,-1 0 1 0 0,-1 0-1 0 0,0 1 0 0 0,-2-1 1 0 0,0 5-4 0 0,2 1 234 0 0,-15-38 170 0 0,14-10-393 0 0,1-1 1 0 0,1 1 0 0 0,1 0-1 0 0,1 0 1 0 0,2 1-1 0 0,0-1 1 0 0,2 1 0 0 0,0 0-1 0 0,4-6-11 0 0,14-1-108 0 0,-24 32 162 0 0,10 3-62 0 0,2 8-40 0 0,-1 0 0 0 0,0 1 0 0 0,-1 1 0 0 0,0-1 0 0 0,-1 2-1 0 0,-1 0 1 0 0,0 0 0 0 0,0 0 0 0 0,-2 1 0 0 0,0 1 0 0 0,0-1 0 0 0,-2 1 0 0 0,0 0-1 0 0,-1 0 1 0 0,2 10 48 0 0,-6 64-3967 0 0,-17-57 2771 0 0</inkml:trace>
  <inkml:trace contextRef="#ctx0" brushRef="#br0" timeOffset="1.4939E6">3345 7990 956 0 0,'-15'-14'397'0'0,"12"11"-35"0"0,3 3-29 0 0,-5-20 589 0 0,-23 0-441 0 0,71-12 266 0 0,-37 29-732 0 0,1 0 1 0 0,0 1-1 0 0,0 0 1 0 0,0 0 0 0 0,0 0-1 0 0,0 1 1 0 0,0 0-1 0 0,1 0 1 0 0,-1 0-1 0 0,0 1 1 0 0,0 1-1 0 0,1-1 1 0 0,-1 1 0 0 0,0 0-1 0 0,0 1 1 0 0,0-1-1 0 0,0 1 1 0 0,0 1-1 0 0,0 0 1 0 0,-1 0 0 0 0,1 0-1 0 0,-1 0 1 0 0,1 1-1 0 0,-1 0 1 0 0,-1 1-1 0 0,1-1 1 0 0,-1 1-1 0 0,1 0 1 0 0,-1 1 0 0 0,-1-1-1 0 0,1 1 1 0 0,-1 0-1 0 0,0 0 1 0 0,0 0-1 0 0,-1 1 1 0 0,0-1 0 0 0,0 1-1 0 0,0 0-15 0 0,3 6 84 0 0,0 1 0 0 0,0 0 0 0 0,-2 1 0 0 0,1-1 0 0 0,-2 1 0 0 0,0 0 0 0 0,-1 0 1 0 0,-1 0-1 0 0,0 0 0 0 0,-1 0 0 0 0,0 0 0 0 0,-1 0 0 0 0,-1 0 0 0 0,0 0 0 0 0,-2 0 0 0 0,1 0 0 0 0,-2-1 0 0 0,0 1 0 0 0,0-1 0 0 0,-2-1 0 0 0,1 1 0 0 0,-2-1 0 0 0,0 0 0 0 0,0-1 0 0 0,-1 0 0 0 0,-1 0 1 0 0,0-1-1 0 0,-1 0 0 0 0,-6 5-84 0 0,-25-14-975 0 0,34-32-2633 0 0,8 18 2320 0 0</inkml:trace>
  <inkml:trace contextRef="#ctx0" brushRef="#br0" timeOffset="1.49429E6">3804 7951 876 0 0,'-16'20'3497'0'0,"-80"106"-2243"0"0,91-121-1245 0 0,1 0 1 0 0,0 0 0 0 0,0 1 0 0 0,1-1-1 0 0,-1 1 1 0 0,1 0 0 0 0,1-1 0 0 0,-1 1 0 0 0,1 1-1 0 0,0-1 1 0 0,0 0 0 0 0,1 0 0 0 0,0 1 0 0 0,0-1-1 0 0,0 1 1 0 0,1-1 0 0 0,0 1 0 0 0,0-1 0 0 0,1 1-1 0 0,0-1 1 0 0,0 0 0 0 0,0 1 0 0 0,1-1 0 0 0,0 0-1 0 0,0 0 1 0 0,0 0 0 0 0,1 0 0 0 0,0 0 0 0 0,0 0-1 0 0,1-1 1 0 0,-1 1 0 0 0,1-1 0 0 0,1 0 0 0 0,-1 0-1 0 0,1-1 1 0 0,-1 1 0 0 0,1-1 0 0 0,0 0 0 0 0,1 0-1 0 0,-1-1 1 0 0,1 0 0 0 0,3 2-10 0 0,100 6-3897 0 0,-101-11 2896 0 0</inkml:trace>
  <inkml:trace contextRef="#ctx0" brushRef="#br0" timeOffset="1.49477E6">3940 8200 916 0 0,'-36'2'3480'0'0,"24"-1"-1874"0"0,23-1-444 0 0,502-30-61 0 0,-432 30-895 0 0,-80 0-141 0 0,27-3-522 0 0,-27 1 527 0 0,4-28-5777 0 0,-8 26 4461 0 0</inkml:trace>
  <inkml:trace contextRef="#ctx0" brushRef="#br0" timeOffset="1.49504E6">4466 8003 880 0 0,'1'0'90'0'0,"-1"0"1"0"0,1 0-1 0 0,-1 0 1 0 0,1 0-1 0 0,-1 0 0 0 0,1 0 1 0 0,-1-1-1 0 0,1 1 1 0 0,-1 0-1 0 0,0 0 0 0 0,1-1 1 0 0,-1 1-1 0 0,1 0 1 0 0,-1-1-1 0 0,0 1 0 0 0,1 0 1 0 0,-1-1-1 0 0,0 1 1 0 0,1-1-1 0 0,-1 1 0 0 0,0-1 1 0 0,0 1-1 0 0,1 0 1 0 0,-1-1-1 0 0,0 1 0 0 0,0-1 1 0 0,0 1-1 0 0,0-1 1 0 0,0 1-1 0 0,0-1 0 0 0,0 1 1 0 0,0-1-1 0 0,0 1 1 0 0,0-1-1 0 0,0 1 0 0 0,0-1 1 0 0,0 1-1 0 0,0-1 1 0 0,0 1-1 0 0,0-1 0 0 0,0 1 1 0 0,-1-1-1 0 0,1 1 1 0 0,0-1-1 0 0,0 1 0 0 0,-1 0 1 0 0,1-1-1 0 0,0 1 0 0 0,0-1 1 0 0,-1 1-1 0 0,1 0 1 0 0,-1-1-1 0 0,1 1 0 0 0,0 0 1 0 0,-1-1-91 0 0,81 103 498 0 0,-62-83-426 0 0,0 1 0 0 0,-2 1 1 0 0,-1 1-1 0 0,0 0 0 0 0,-2 1 0 0 0,0 0 0 0 0,5 16-72 0 0,-16-33 24 0 0,-1 0-1 0 0,1-1 1 0 0,-1 1-1 0 0,0 0 1 0 0,-1 0-1 0 0,1 0 0 0 0,-1-1 1 0 0,0 1-1 0 0,0 0 1 0 0,-1 0-1 0 0,0 0 1 0 0,0 0-1 0 0,0-1 0 0 0,-1 1 1 0 0,0-1-1 0 0,0 1 1 0 0,0-1-1 0 0,-1 1 1 0 0,0-1-1 0 0,0 0 1 0 0,0 0-1 0 0,0-1 0 0 0,-1 1 1 0 0,0-1-1 0 0,0 1 1 0 0,0-1-1 0 0,0 0 1 0 0,-4 2-24 0 0,3-3-234 0 0,-1 1 0 0 0,0-1 0 0 0,1 0 0 0 0,-1 0 1 0 0,0-1-1 0 0,0 0 0 0 0,-1 0 0 0 0,1-1 0 0 0,0 1 1 0 0,-1-1-1 0 0,1 0 0 0 0,0-1 0 0 0,-1 0 0 0 0,1 0 1 0 0,-1 0-1 0 0,1-1 0 0 0,-6-1 234 0 0,-28-8-1217 0 0</inkml:trace>
  <inkml:trace contextRef="#ctx0" brushRef="#br0" timeOffset="1.49546E6">4860 8162 2000 0 0,'25'3'5531'0'0,"132"0"-4397"0"0,33-3-444 0 0,-163 6-392 0 0,-33 0-981 0 0,3-15-5415 0 0,5 3 4850 0 0</inkml:trace>
  <inkml:trace contextRef="#ctx0" brushRef="#br0" timeOffset="1.49595E6">5738 8077 1016 0 0,'3'6'119'0'0,"-1"1"1"0"0,0-1-1 0 0,0 1 0 0 0,-1-1 0 0 0,0 1 1 0 0,0 0-1 0 0,0 0 0 0 0,-1 0 1 0 0,0-1-1 0 0,0 1 0 0 0,-1 0 0 0 0,0 0 1 0 0,0-1-1 0 0,-1 1 0 0 0,0 0 1 0 0,0-1-1 0 0,0 0 0 0 0,-1 1 0 0 0,0-1 1 0 0,-3 5-120 0 0,-5 14 359 0 0,-1-2 0 0 0,-1 1 1 0 0,-1-2-1 0 0,-1 0 0 0 0,-1-1 0 0 0,-1 0 1 0 0,-1-1-1 0 0,-1-1 0 0 0,-19 15-359 0 0,37-32 33 0 0,0-1-1 0 0,1 0 1 0 0,-1 0 0 0 0,0 0-1 0 0,0 0 1 0 0,0 0-1 0 0,0 0 1 0 0,0 0-1 0 0,0 0 1 0 0,-1 0-1 0 0,1 0 1 0 0,0 0 0 0 0,0-1-1 0 0,-1 1 1 0 0,1 0-1 0 0,0-1 1 0 0,-1 0-1 0 0,1 1 1 0 0,-1-1-1 0 0,1 0 1 0 0,0 1 0 0 0,-1-1-1 0 0,1 0 1 0 0,-1 0-1 0 0,1 0 1 0 0,-1 0-1 0 0,1 0 1 0 0,-1-1 0 0 0,1 1-1 0 0,0 0 1 0 0,-1-1-1 0 0,1 1 1 0 0,-1-1-1 0 0,1 1 1 0 0,0-1-1 0 0,0 0 1 0 0,-1 1 0 0 0,1-1-1 0 0,0 0 1 0 0,0 0-1 0 0,0 0 1 0 0,0 0-1 0 0,0 0 1 0 0,0 0-1 0 0,0 0 1 0 0,0 0 0 0 0,0-1-1 0 0,0 1 1 0 0,1 0-1 0 0,-1-1 1 0 0,1 1-1 0 0,-1 0 1 0 0,1-1 0 0 0,-1 1-1 0 0,1 0 1 0 0,0-1-1 0 0,-1 1 1 0 0,1-1-1 0 0,0 1 1 0 0,0-1-1 0 0,0 1-32 0 0,7-86 196 0 0,-6 83-203 0 0,0-1 1 0 0,0 1-1 0 0,1 0 0 0 0,-1 0 1 0 0,1-1-1 0 0,0 1 1 0 0,0 1-1 0 0,1-1 0 0 0,-1 0 1 0 0,1 0-1 0 0,0 1 0 0 0,0 0 1 0 0,0-1-1 0 0,0 1 1 0 0,1 0-1 0 0,-1 1 0 0 0,1-1 1 0 0,0 1-1 0 0,0-1 1 0 0,0 1-1 0 0,0 0 0 0 0,0 1 1 0 0,0-1-1 0 0,0 1 0 0 0,1-1 1 0 0,-1 1-1 0 0,0 1 1 0 0,1-1-1 0 0,-1 0 0 0 0,1 1 1 0 0,-1 0-1 0 0,1 0 1 0 0,-1 1-1 0 0,1-1 0 0 0,-1 1 1 0 0,1 0-1 0 0,-1 0 0 0 0,4 2 7 0 0,67 32-91 0 0,110 33 183 0 0,-178-67-72 0 0,0 0-1 0 0,1-1 1 0 0,-1 0 0 0 0,0 0-1 0 0,1-1 1 0 0,-1 0 0 0 0,0 0-1 0 0,0-1 1 0 0,1 0 0 0 0,-1 0-1 0 0,-1-1 1 0 0,1 0 0 0 0,0 0-1 0 0,-1 0 1 0 0,1-1 0 0 0,-1 0-1 0 0,0 0 1 0 0,0-1 0 0 0,-1 1-1 0 0,1-1 1 0 0,-1-1 0 0 0,0 1-1 0 0,-1-1 1 0 0,1 0-1 0 0,1-3-19 0 0,-3 6 22 0 0,0-1 0 0 0,0 0-1 0 0,-1 0 1 0 0,1-1-1 0 0,-1 1 1 0 0,0 0-1 0 0,0-1 1 0 0,0 1-1 0 0,-1-1 1 0 0,1 0-1 0 0,-1 1 1 0 0,0-1-1 0 0,-1 0 1 0 0,1 0-1 0 0,-1 0 1 0 0,0 0-1 0 0,0 1 1 0 0,-1-1-1 0 0,1 0 1 0 0,-1 0-1 0 0,0 0 1 0 0,0 1-1 0 0,-1-1 1 0 0,1 0-1 0 0,-1 1 1 0 0,0-1-1 0 0,-1 1 1 0 0,1 0-1 0 0,-1 0 1 0 0,1 0-1 0 0,-1 0 1 0 0,0 0-1 0 0,-1 1 1 0 0,1-1-1 0 0,-1 1 1 0 0,-2-2-22 0 0,-7-6-5 0 0,0 1 1 0 0,-1 1-1 0 0,-1 1 0 0 0,1 0 0 0 0,-1 0 1 0 0,0 2-1 0 0,-1-1 0 0 0,0 2 1 0 0,0 0-1 0 0,0 1 5 0 0,-166-6-4619 0 0,126 11 2147 0 0,24-1 1274 0 0</inkml:trace>
  <inkml:trace contextRef="#ctx0" brushRef="#br0" timeOffset="1.49687E6">5924 7232 936 0 0,'4'-23'1810'0'0,"24"-19"1773"0"0,-28 247-2235 0 0,27-36-962 0 0,2 13 290 0 0,-27-249-6479 0 0,-2 45 4483 0 0</inkml:trace>
  <inkml:trace contextRef="#ctx0" brushRef="#br0" timeOffset="1.49715E6">5962 7271 956 0 0,'0'-5'197'0'0,"-1"0"-1"0"0,1 1 1 0 0,-1-1-1 0 0,2 0 1 0 0,-1 0-1 0 0,0 0 1 0 0,1 0-1 0 0,0 0 1 0 0,0 0-1 0 0,0 0 1 0 0,1 0-1 0 0,0 1 1 0 0,0-1-1 0 0,0 1 1 0 0,0-1-1 0 0,1 1 1 0 0,-1 0-1 0 0,1 0 1 0 0,0 0-1 0 0,1 0 1 0 0,-1 1-1 0 0,1-1 1 0 0,-1 1-1 0 0,1 0 1 0 0,0 0 0 0 0,0 0-1 0 0,1 0 1 0 0,2-1-197 0 0,133-57 588 0 0,-125 55-598 0 0,0 2 1 0 0,0-1 0 0 0,0 2 0 0 0,1 0 0 0 0,-1 1 0 0 0,1 0 0 0 0,0 2-1 0 0,0 0 1 0 0,-1 0 0 0 0,1 2 0 0 0,0-1 0 0 0,-1 2 0 0 0,1 0-1 0 0,-1 1 1 0 0,11 5 9 0 0,-22 25-3711 0 0,-15-20 2541 0 0</inkml:trace>
  <inkml:trace contextRef="#ctx0" brushRef="#br0" timeOffset="1.49742E6">5942 7427 2464 0 0,'3'0'315'0'0,"93"0"3825"0"0,41-8-3019 0 0,92 1-725 0 0,-139 9-5144 0 0,-89-2 3948 0 0</inkml:trace>
  <inkml:trace contextRef="#ctx0" brushRef="#br0" timeOffset="1.49768E6">6639 7453 1756 0 0,'-12'102'3282'0'0,"-81"218"-723"0"0,56-259-2676 0 0,-10-52-4457 0 0,15-21 3244 0 0</inkml:trace>
  <inkml:trace contextRef="#ctx0" brushRef="#br0" timeOffset="1.49793E6">6294 7625 1204 0 0,'-1'-3'189'0'0,"1"0"-1"0"0,0 0 1 0 0,0-1-1 0 0,0 1 1 0 0,0 0-1 0 0,0-1 1 0 0,1 1-1 0 0,0 0 1 0 0,-1 0-1 0 0,1 0 1 0 0,0-1 0 0 0,1 1-1 0 0,-1 0 1 0 0,0 0-1 0 0,1 1 1 0 0,0-1-1 0 0,0 0 1 0 0,0 0-1 0 0,0 1 1 0 0,0-1-1 0 0,0 1 1 0 0,1 0-1 0 0,-1 0 1 0 0,1 0-1 0 0,-1 0 1 0 0,1 0 0 0 0,0 0-1 0 0,0 1 1 0 0,0-1-1 0 0,0 1 1 0 0,0 0-1 0 0,0 0 1 0 0,0 0-1 0 0,0 0 1 0 0,1 0-1 0 0,-1 1 1 0 0,0 0-1 0 0,1-1 1 0 0,-1 1-1 0 0,2 1-188 0 0,274 161-2 0 0,-114-82-6350 0 0,-149-76 5049 0 0</inkml:trace>
  <inkml:trace contextRef="#ctx0" brushRef="#br0" timeOffset="1.49818E6">7119 7069 996 0 0,'-19'-10'4422'0'0,"-33"52"-4139"0"0,48-38-1 0 0,-5 5-238 0 0,1 1 0 0 0,0 0 0 0 0,0 1 0 0 0,1 0 0 0 0,0 0 0 0 0,1 0 0 0 0,1 1 0 0 0,0 0 0 0 0,0 0 0 0 0,1 0 0 0 0,1 1 0 0 0,0-1 0 0 0,0 1 0 0 0,1 0 0 0 0,1 0 0 0 0,0 0 0 0 0,1 0 0 0 0,1 0 0 0 0,0 0 0 0 0,0-1 0 0 0,1 1 0 0 0,1 0 0 0 0,0-1 1 0 0,1 1-1 0 0,0-1 0 0 0,1 0 0 0 0,0 0 0 0 0,1-1 0 0 0,1 1 0 0 0,-1-1 0 0 0,2-1 0 0 0,-1 1 0 0 0,2-1 0 0 0,-1-1 0 0 0,1 1 0 0 0,1-1 0 0 0,4 3-44 0 0,120 60-4054 0 0,-109-68 2780 0 0</inkml:trace>
  <inkml:trace contextRef="#ctx0" brushRef="#br0" timeOffset="1.49854E6">7258 7211 2212 0 0,'22'-1'2784'0'0,"35"34"-1898"0"0,-50-28-838 0 0,0 0 0 0 0,0 1 1 0 0,-1-1-1 0 0,0 1 0 0 0,0 0 0 0 0,0 1 1 0 0,-1-1-1 0 0,0 1 0 0 0,0 1 0 0 0,0-1 1 0 0,-1 0-1 0 0,0 1 0 0 0,-1 0 1 0 0,0 0-1 0 0,0 0 0 0 0,0 0 0 0 0,-1 1 1 0 0,0-1-1 0 0,-1 1 0 0 0,0-1 0 0 0,-1 1 1 0 0,1 0-1 0 0,-1-1 0 0 0,-1 1 0 0 0,0-1 1 0 0,0 1-1 0 0,-1-1 0 0 0,0 1 0 0 0,0-1 1 0 0,-1 0-1 0 0,0 0 0 0 0,0 0 0 0 0,-1 0 1 0 0,0-1-1 0 0,-1 1 0 0 0,0-1 0 0 0,0 0 1 0 0,0 0-1 0 0,-1-1 0 0 0,0 0 1 0 0,0 0-1 0 0,0 0 0 0 0,-1 0 0 0 0,0-1 1 0 0,0-1-1 0 0,0 1 0 0 0,-6 2-48 0 0,11-6-29 0 0,-1-1 0 0 0,1 1 0 0 0,0 0-1 0 0,0-1 1 0 0,-1 1 0 0 0,1-1 0 0 0,0 0 0 0 0,-1 0 0 0 0,1 0 0 0 0,0 0-1 0 0,-1 0 1 0 0,1-1 0 0 0,0 1 0 0 0,0-1 0 0 0,-1 1 0 0 0,1-1-1 0 0,0 0 1 0 0,0 0 0 0 0,0 0 0 0 0,0 0 0 0 0,0 0 0 0 0,0 0-1 0 0,0-1 1 0 0,0 1 0 0 0,0-1 0 0 0,1 1 0 0 0,-1-1 0 0 0,1 0 0 0 0,-1 1-1 0 0,1-1 1 0 0,-1 0 0 0 0,1 0 0 0 0,0 0 0 0 0,0 0 0 0 0,0 0-1 0 0,0-1 1 0 0,1 1 0 0 0,-1 0 0 0 0,0 0 0 0 0,1-1 0 0 0,0 1-1 0 0,-1 0 1 0 0,1 0 0 0 0,0-1 0 0 0,0 1 0 0 0,0 0 0 0 0,0-1 0 0 0,1 1-1 0 0,-1 0 1 0 0,1 0 0 0 0,-1-1 0 0 0,1 1 0 0 0,0 0 0 0 0,0 0-1 0 0,0 0 1 0 0,0 0 29 0 0,74-97-3947 0 0,-55 81 2529 0 0</inkml:trace>
  <inkml:trace contextRef="#ctx0" brushRef="#br0" timeOffset="1.49874E6">7548 7241 968 0 0,'-22'6'4509'0'0,"18"1"-4472"0"0,0 0-1 0 0,0 0 1 0 0,1 1-1 0 0,-1 0 1 0 0,2-1-1 0 0,-1 1 1 0 0,1 0-1 0 0,0 0 1 0 0,1 1 0 0 0,0-1-1 0 0,0 0 1 0 0,1 0-1 0 0,0 1 1 0 0,0-1-1 0 0,1 0 1 0 0,0 1-1 0 0,0-1 1 0 0,1 0-1 0 0,0 0 1 0 0,1 0-1 0 0,-1 0 1 0 0,2-1-1 0 0,-1 1 1 0 0,1-1 0 0 0,0 0-1 0 0,1 0 1 0 0,-1 0-1 0 0,1 0 1 0 0,1-1-1 0 0,-1 0 1 0 0,3 2-37 0 0,-2-4-269 0 0,-1 1 1 0 0,1-1-1 0 0,0 0 1 0 0,0-1-1 0 0,1 0 1 0 0,-1 1 0 0 0,1-2-1 0 0,-1 1 1 0 0,1-1-1 0 0,0 0 1 0 0,0-1-1 0 0,0 0 1 0 0,0 0-1 0 0,0 0 1 0 0,6-1 268 0 0,-2 0-1267 0 0</inkml:trace>
  <inkml:trace contextRef="#ctx0" brushRef="#br0" timeOffset="1.49898E6">7886 7057 1060 0 0,'22'21'334'0'0,"-1"2"1"0"0,-1 1-1 0 0,-1 0 1 0 0,-2 1-1 0 0,0 1 0 0 0,-1 1 1 0 0,-2 0-1 0 0,-1 1 0 0 0,-1 0 1 0 0,-1 1-1 0 0,-1 1 0 0 0,0 8-334 0 0,-6-24 97 0 0,0 1-1 0 0,-2 0 1 0 0,1 0-1 0 0,-2 0 0 0 0,0 0 1 0 0,-1 0-1 0 0,0 1 0 0 0,-1-1 1 0 0,-1 0-1 0 0,0 0 0 0 0,-1 0 1 0 0,-1-1-1 0 0,0 1 1 0 0,-1-1-1 0 0,-1 0 0 0 0,0 0 1 0 0,-6 9-97 0 0,7-15-173 0 0,0-1 1 0 0,0 1 0 0 0,-1-1 0 0 0,0 0-1 0 0,0-1 1 0 0,-1 1 0 0 0,0-1 0 0 0,0-1-1 0 0,0 1 1 0 0,-1-1 0 0 0,0-1-1 0 0,0 1 1 0 0,0-1 0 0 0,0-1 0 0 0,-1 1-1 0 0,1-1 1 0 0,-1-1 0 0 0,0 0 0 0 0,-7 1 172 0 0,-20 0-1206 0 0,13-3-22 0 0</inkml:trace>
  <inkml:trace contextRef="#ctx0" brushRef="#br0" timeOffset="1.50603E6">15070 6563 1100 0 0,'-10'1'309'0'0,"0"0"1"0"0,0 1-1 0 0,0 0 0 0 0,0 0 0 0 0,0 1 1 0 0,1 0-1 0 0,-1 1 0 0 0,1 0 1 0 0,0 0-1 0 0,0 1 0 0 0,0 1 0 0 0,0-1 1 0 0,1 1-1 0 0,0 1 0 0 0,1-1 0 0 0,-4 5-309 0 0,-6 7 188 0 0,1 0 0 0 0,0 1 0 0 0,2 1 0 0 0,1 0 0 0 0,0 1-1 0 0,1 1 1 0 0,2 0 0 0 0,0 0 0 0 0,1 1 0 0 0,-1 9-188 0 0,6-24 67 0 0,0 0 1 0 0,1 0-1 0 0,1 1 1 0 0,-1-1-1 0 0,1 1 1 0 0,1 0-1 0 0,0 0 1 0 0,0 0-1 0 0,1-1 1 0 0,0 1-1 0 0,0 0 1 0 0,1 0-1 0 0,0 0 1 0 0,0 0-1 0 0,1-1 1 0 0,1 1 0 0 0,-1-1-1 0 0,1 1 1 0 0,1-1-1 0 0,0 0 1 0 0,0 0-1 0 0,0 0 1 0 0,1-1-1 0 0,0 0 1 0 0,0 0-1 0 0,1 0 1 0 0,0 0-1 0 0,0-1 1 0 0,1 0-1 0 0,0 0 1 0 0,0-1-1 0 0,0 0 1 0 0,1 0-1 0 0,1 1-67 0 0,10-3 56 0 0,-1 1-1 0 0,1-2 0 0 0,0-1 1 0 0,-1 0-1 0 0,1-1 0 0 0,0-1 1 0 0,0-1-1 0 0,-1-1 1 0 0,1 0-1 0 0,-1-1 0 0 0,0-1 1 0 0,0-1-1 0 0,0-1 0 0 0,-1 0 1 0 0,0-1-1 0 0,0-1 1 0 0,-1-1-1 0 0,0 0 0 0 0,-1-1 1 0 0,13-12-56 0 0,-19 15 17 0 0,0-2 0 0 0,0 1 1 0 0,-1-1-1 0 0,0 0 0 0 0,0-1 0 0 0,-1 0 1 0 0,-1 0-1 0 0,0-1 0 0 0,-1 1 0 0 0,0-1 1 0 0,0-1-1 0 0,-2 1 0 0 0,1 0 0 0 0,-2-1 1 0 0,1 0-1 0 0,-2 0 0 0 0,0 0 1 0 0,0 1-1 0 0,-1-1 0 0 0,-1 0 0 0 0,0 0 1 0 0,-1 0-1 0 0,0 0 0 0 0,-1 1 0 0 0,0-1 1 0 0,-1 1-1 0 0,-1 0 0 0 0,0 0 0 0 0,0 0 1 0 0,-1 1-1 0 0,-1-1 0 0 0,0 2 1 0 0,0-1-1 0 0,-1 1 0 0 0,0 0 0 0 0,-1 0 1 0 0,0 1-1 0 0,-1 1 0 0 0,0-1 0 0 0,-10-6-17 0 0,7 7-113 0 0,0 0 1 0 0,0 1-1 0 0,0 1 0 0 0,-1 0 0 0 0,0 1 0 0 0,0 0 0 0 0,0 1 0 0 0,-1 0 0 0 0,1 2 0 0 0,-11-2 113 0 0,6 3-654 0 0,-1 0 0 0 0,1 2 1 0 0,0 0-1 0 0,0 1 0 0 0,1 1 0 0 0,-1 0 1 0 0,0 2-1 0 0,1 0 0 0 0,0 1 0 0 0,0 1 0 0 0,0 0 1 0 0,-12 9 653 0 0,-2 4-1198 0 0</inkml:trace>
  <inkml:trace contextRef="#ctx0" brushRef="#br0" timeOffset="1.50521E6">13413 6889 1196 0 0,'3'-6'5884'0'0,"68"-18"-4807"0"0,358-33 952 0 0,-375 53-1965 0 0,165 2-1942 0 0,-219 2 1813 0 0,-1 0 0 0 0,0 0 0 0 0,1 0 1 0 0,-1 0-1 0 0,0 0 0 0 0,1 0 0 0 0,-1 1 0 0 0,1-1 0 0 0,-1 0 0 0 0,1 0 0 0 0,-1 1 0 0 0,0-1 1 0 0,1 0-1 0 0,-1 1 0 0 0,1-1 0 0 0,0 0 0 0 0,-1 1 0 0 0,1-1 0 0 0,-1 1 0 0 0,1-1 0 0 0,-1 1 1 0 0,1-1-1 0 0,0 1 0 0 0,0-1 0 0 0,-1 1 0 0 0,1-1 0 0 0,0 1 0 0 0,0 0 0 0 0,-1-1 1 0 0,1 1-1 0 0,0-1 0 0 0,0 1 0 0 0,0 0 0 0 0,0-1 0 0 0,0 1 0 0 0,0 0 0 0 0,0-1 0 0 0,0 1 1 0 0,0-1-1 0 0,0 1 0 0 0,0 0 0 0 0,1-1 0 0 0,-1 1 0 0 0,0-1 0 0 0,0 1 0 0 0,0 0 0 0 0,1-1 1 0 0,-1 1-1 0 0,0-1 0 0 0,1 1 0 0 0,-1-1 0 0 0,1 1 0 0 0,-1-1 65 0 0,-49 12-2292 0 0,21-6 1159 0 0</inkml:trace>
  <inkml:trace contextRef="#ctx0" brushRef="#br0" timeOffset="1.50549E6">13486 7057 1436 0 0,'68'16'3920'0'0,"134"-30"-1838"0"0,42-17-2320 0 0,-45 8-4050 0 0,-150 16 3084 0 0</inkml:trace>
  <inkml:trace contextRef="#ctx0" brushRef="#br0" timeOffset="1.50171E6">10220 6859 1080 0 0,'0'0'527'0'0,"0"0"96"0"0,0 0-79 0 0,11-1 326 0 0,-5 5 3069 0 0,-14 104-3577 0 0,-4-55-244 0 0,4 206 654 0 0,49-29-371 0 0,-31-215-2838 0 0,-11-48-1264 0 0,1 20 2267 0 0</inkml:trace>
  <inkml:trace contextRef="#ctx0" brushRef="#br0" timeOffset="1.502E6">10270 6812 996 0 0,'-2'-3'174'0'0,"1"0"-1"0"0,0 0 1 0 0,0 0 0 0 0,0 0-1 0 0,0 0 1 0 0,0 0 0 0 0,1 0 0 0 0,-1-1-1 0 0,1 1 1 0 0,0 0 0 0 0,0 0-1 0 0,0-1 1 0 0,0 1 0 0 0,0 0-1 0 0,1 0 1 0 0,0 0 0 0 0,0-1-1 0 0,0 1 1 0 0,0 0 0 0 0,0 0-1 0 0,0 0 1 0 0,1 0 0 0 0,-1 0-1 0 0,1 1 1 0 0,0-1 0 0 0,0 0-1 0 0,0 1 1 0 0,0 0 0 0 0,1-1 0 0 0,-1 1-1 0 0,1 0 1 0 0,-1 0 0 0 0,1 0-174 0 0,92-66 714 0 0,-74 57-634 0 0,0 1 0 0 0,0 0 0 0 0,1 2 0 0 0,0 1 0 0 0,1 1 0 0 0,0 0 0 0 0,0 2 0 0 0,0 1-1 0 0,0 0 1 0 0,11 2-80 0 0,-29 1-45 0 0,0 1 0 0 0,1 0 0 0 0,-1 0 0 0 0,0 0 0 0 0,-1 1 0 0 0,1 0 0 0 0,0 0 0 0 0,0 0 0 0 0,-1 1 0 0 0,1-1 0 0 0,-1 1 0 0 0,0 0 0 0 0,0 0 0 0 0,0 1 0 0 0,0-1 0 0 0,0 1 0 0 0,-1 0-1 0 0,1 0 1 0 0,-1 0 0 0 0,2 4 45 0 0,1 69-4047 0 0,-22-48 2898 0 0</inkml:trace>
  <inkml:trace contextRef="#ctx0" brushRef="#br0" timeOffset="1.50227E6">10201 7126 1908 0 0,'80'9'3872'0'0,"48"-28"-2709"0"0,-50 6-610 0 0,45 1-735 0 0,-41 9-3548 0 0,-70 3 2574 0 0</inkml:trace>
  <inkml:trace contextRef="#ctx0" brushRef="#br0" timeOffset="1.50255E6">10873 7138 1648 0 0,'-16'99'3262'0'0,"-69"157"-746"0"0,37-196-2374 0 0,-1-52-4604 0 0,23-20 3200 0 0</inkml:trace>
  <inkml:trace contextRef="#ctx0" brushRef="#br0" timeOffset="1.5028E6">10592 7249 836 0 0,'36'-31'6240'0'0,"12"36"-4046"0"0,51 54-2406 0 0,-72-40 838 0 0,42 23-1001 0 0,103 76-5557 0 0,-150-99 4663 0 0</inkml:trace>
  <inkml:trace contextRef="#ctx0" brushRef="#br0" timeOffset="1.50328E6">11670 6673 1552 0 0,'-3'-3'154'0'0,"0"1"0"0"0,0 0-1 0 0,-1 0 1 0 0,1 0 0 0 0,-1 0 0 0 0,1 1-1 0 0,-1 0 1 0 0,0-1 0 0 0,1 1 0 0 0,-1 0 0 0 0,0 1-1 0 0,0-1 1 0 0,0 1 0 0 0,1 0 0 0 0,-1 0-1 0 0,0 0 1 0 0,0 0 0 0 0,0 0 0 0 0,0 1-1 0 0,0 0 1 0 0,1 0 0 0 0,-1 0 0 0 0,0 0-1 0 0,1 1 1 0 0,-1-1 0 0 0,1 1 0 0 0,-1 0 0 0 0,1 0-1 0 0,0 0 1 0 0,0 0 0 0 0,-2 3-154 0 0,-85 88 1055 0 0,76-68-919 0 0,2 0 1 0 0,0 1-1 0 0,2 1 1 0 0,0 0-1 0 0,2 0 0 0 0,1 0 1 0 0,2 1-1 0 0,0 1 0 0 0,2-1 1 0 0,1 0-1 0 0,2 22-136 0 0,1-34 33 0 0,0 0 0 0 0,2 1 0 0 0,0-1 0 0 0,1 0 0 0 0,0 0 0 0 0,1-1 0 0 0,1 1 0 0 0,1-1 0 0 0,0 0 0 0 0,1-1-1 0 0,7 11-31 0 0,-11-19-192 0 0,0 0 0 0 0,0 0 1 0 0,0 0-1 0 0,1 0 1 0 0,0-1-1 0 0,0 0 1 0 0,1 0-1 0 0,0 0 1 0 0,-1-1-1 0 0,2 0 0 0 0,-1 0 1 0 0,0 0-1 0 0,1-1 1 0 0,-1 0-1 0 0,1 0 1 0 0,0 0-1 0 0,0-1 1 0 0,0 0-1 0 0,1-1 0 0 0,-1 0 1 0 0,0 0-1 0 0,0 0 1 0 0,1-1-1 0 0,-1 0 1 0 0,1 0-1 0 0,-1-1 1 0 0,0 0-1 0 0,5-1 191 0 0,28-11-1313 0 0,-6 0 5 0 0</inkml:trace>
  <inkml:trace contextRef="#ctx0" brushRef="#br0" timeOffset="1.50364E6">11585 6994 1624 0 0,'0'0'46'0'0,"-5"-6"6346"0"0,28 8-5964 0 0,235-1 306 0 0,-149-1-7373 0 0,-108 0 5378 0 0</inkml:trace>
  <inkml:trace contextRef="#ctx0" brushRef="#br0" timeOffset="1.5043E6">12497 6818 1164 0 0,'4'7'148'0'0,"0"-1"1"0"0,0 1-1 0 0,-1-1 0 0 0,0 1 1 0 0,0 0-1 0 0,-1 1 0 0 0,1-1 1 0 0,-2 0-1 0 0,1 1 0 0 0,-1-1 1 0 0,0 0-1 0 0,-1 1 0 0 0,0 0 1 0 0,0-1-1 0 0,0 1 0 0 0,-1-1 1 0 0,0 1-1 0 0,-1-1 0 0 0,0 0 1 0 0,0 1-1 0 0,0-1 0 0 0,-1 0 1 0 0,0 0-1 0 0,0-1 0 0 0,-1 1 1 0 0,0-1-1 0 0,0 1 0 0 0,-1-1 1 0 0,-1 1-149 0 0,0 5 139 0 0,-1-1 0 0 0,-1 1 1 0 0,0-2-1 0 0,0 1 0 0 0,-1-1 0 0 0,-1-1 0 0 0,1 1 1 0 0,-1-2-1 0 0,-1 1 0 0 0,0-2 0 0 0,0 1 1 0 0,0-1-1 0 0,-1-1 0 0 0,0 0 0 0 0,0-1 0 0 0,-1 0 1 0 0,0-1-1 0 0,0 0 0 0 0,0-1 0 0 0,0 0 1 0 0,0-1-1 0 0,-5-1-139 0 0,15-1 15 0 0,1-1 0 0 0,-1 0 0 0 0,0 0-1 0 0,1 0 1 0 0,-1 0 0 0 0,0 0 0 0 0,1 0 0 0 0,0-1 0 0 0,-1 0 0 0 0,1 1 0 0 0,0-1 0 0 0,0 0 0 0 0,0 0-1 0 0,0 0 1 0 0,0 0 0 0 0,0 0 0 0 0,0-1 0 0 0,1 1 0 0 0,-1 0 0 0 0,1-1 0 0 0,0 1 0 0 0,0-1 0 0 0,0 0 0 0 0,0 1-1 0 0,0-1 1 0 0,0 0 0 0 0,1 0 0 0 0,-1 1 0 0 0,1-1 0 0 0,0 0 0 0 0,0 0 0 0 0,0 0 0 0 0,0 0 0 0 0,0 1 0 0 0,1-1-1 0 0,-1 0 1 0 0,1 0 0 0 0,0 1 0 0 0,0-1-15 0 0,4-5-3 0 0,0 1 1 0 0,1-1-1 0 0,0 1 0 0 0,0 1 1 0 0,1-1-1 0 0,0 1 0 0 0,0 0 1 0 0,0 1-1 0 0,1 0 0 0 0,-1 0 1 0 0,1 0-1 0 0,1 1 0 0 0,-1 0 1 0 0,0 1-1 0 0,1 0 0 0 0,0 0 0 0 0,0 1 1 0 0,0 0-1 0 0,0 0 0 0 0,0 1 1 0 0,0 1-1 0 0,0-1 0 0 0,1 1 1 0 0,-1 1-1 0 0,0 0 0 0 0,0 0 1 0 0,0 1-1 0 0,0 0 0 0 0,0 0 0 0 0,2 2 3 0 0,265 12 771 0 0,-275-17-764 0 0,0 0 0 0 0,0 0-1 0 0,0 0 1 0 0,0 0 0 0 0,0 0-1 0 0,0 0 1 0 0,0 0 0 0 0,0 0-1 0 0,0 0 1 0 0,-1 0 0 0 0,1-1-1 0 0,-1 1 1 0 0,1 0 0 0 0,-1 0-1 0 0,1-1 1 0 0,-1 1 0 0 0,1 0-1 0 0,-1-1 1 0 0,0 1 0 0 0,0-1-1 0 0,0 1 1 0 0,0 0 0 0 0,0-1-1 0 0,0 1 1 0 0,0 0 0 0 0,0-1-1 0 0,-1 1 1 0 0,1-1 0 0 0,-1 1-1 0 0,1 0 1 0 0,-1 0 0 0 0,1-1-1 0 0,-1 1 1 0 0,1 0 0 0 0,-1 0-1 0 0,0 0 1 0 0,0-1 0 0 0,0 1-1 0 0,0 0 1 0 0,0 0 0 0 0,0 0-1 0 0,0 1 1 0 0,0-1 0 0 0,0 0-1 0 0,0 0 1 0 0,0 0 0 0 0,-1 1-1 0 0,1-1 1 0 0,0 1 0 0 0,-1-1-7 0 0,-63-57-12 0 0,56 52-129 0 0,-1-1-1 0 0,1 0 1 0 0,0 0-1 0 0,1-1 0 0 0,-1-1 1 0 0,2 1-1 0 0,-1-1 1 0 0,1-1-1 0 0,0 1 0 0 0,1-1 1 0 0,0 0-1 0 0,1-1 1 0 0,0 1-1 0 0,1-1 1 0 0,0 0-1 0 0,1 0 0 0 0,-2-8 142 0 0,7-60-5264 0 0,11 39 3993 0 0</inkml:trace>
  <inkml:trace contextRef="#ctx0" brushRef="#br0" timeOffset="1.50458E6">12773 6448 1556 0 0,'34'13'3791'0'0,"-13"10"-3595"0"0,0 2 0 0 0,-1 1 0 0 0,-2 0 1 0 0,0 1-1 0 0,-2 1 0 0 0,-1 1 0 0 0,-1 0 0 0 0,-2 1 0 0 0,-1 0 0 0 0,-1 1 0 0 0,-2 0 0 0 0,-1 0 1 0 0,-1 1-1 0 0,-2 0 0 0 0,1 24-196 0 0,-7-38 7 0 0,0 0 1 0 0,-1 0-1 0 0,0 0 1 0 0,-2 0-1 0 0,0-1 1 0 0,-1 0-1 0 0,0 0 1 0 0,-2 0-1 0 0,0-1 1 0 0,-1 0-1 0 0,0 0 1 0 0,-1-1-1 0 0,-1 0 1 0 0,-1-1-1 0 0,0 0 1 0 0,0-1-1 0 0,-1-1 1 0 0,-1 0-1 0 0,0 0 1 0 0,-1-2-1 0 0,0 0 1 0 0,-1 0-1 0 0,0-1 1 0 0,-5 1-8 0 0,-91-1-5346 0 0,70-26 4123 0 0</inkml:trace>
  <inkml:trace contextRef="#ctx0" brushRef="#br0" timeOffset="1.53092E6">8775 8928 1048 0 0,'20'7'3988'0'0,"46"-12"-2351"0"0,298-41-693 0 0,-283 70-4438 0 0,-78-16 2219 0 0,-4 1 27 0 0</inkml:trace>
  <inkml:trace contextRef="#ctx0" brushRef="#br0" timeOffset="1.53117E6">8951 9192 1344 0 0,'-3'1'1192'0'0,"2"4"-176"0"0,1-5-132 0 0,3-2-160 0 0,5 4-19 0 0,0-2-85 0 0,19 0-128 0 0,-13 0-16 0 0,10 0-72 0 0,36-17-100 0 0,-24 13-228 0 0,3-1-256 0 0,1 4 12 0 0,-5-2-864 0 0,0-2-421 0 0,-1 1 153 0 0,-2 1 60 0 0,-5-2 24 0 0</inkml:trace>
  <inkml:trace contextRef="#ctx0" brushRef="#br0" timeOffset="1.53459E6">12950 8608 1784 0 0,'1'0'122'0'0,"-1"0"0"0"0,1 0-1 0 0,-1-1 1 0 0,1 1 0 0 0,-1 0 0 0 0,1 0-1 0 0,-1-1 1 0 0,1 1 0 0 0,-1 0 0 0 0,0-1-1 0 0,1 1 1 0 0,-1 0 0 0 0,1-1 0 0 0,-1 1-1 0 0,0 0 1 0 0,1-1 0 0 0,-1 1 0 0 0,0-1-1 0 0,1 1 1 0 0,-1-1 0 0 0,0 1 0 0 0,0-1-1 0 0,0 1 1 0 0,1-1 0 0 0,-1 1 0 0 0,0-1-1 0 0,0 1 1 0 0,0-1 0 0 0,0 1 0 0 0,0-1-1 0 0,0 1 1 0 0,0-1 0 0 0,0 0 0 0 0,0 1-1 0 0,0-1 1 0 0,0 1 0 0 0,-1-1 0 0 0,1 1-1 0 0,0-1 1 0 0,0 1 0 0 0,0-1 0 0 0,-1 1-1 0 0,1-1 1 0 0,0 1 0 0 0,0-1 0 0 0,-1 1-122 0 0,5-1-127 0 0,238-35 2035 0 0,-78 33-4296 0 0,-85 18-915 0 0,-76-10 2052 0 0</inkml:trace>
  <inkml:trace contextRef="#ctx0" brushRef="#br0" timeOffset="1.53483E6">12889 8832 2164 0 0,'133'13'4196'0'0,"-88"-14"-3267"0"0,320-45-874 0 0,-222 17-3997 0 0,-101 18 2676 0 0</inkml:trace>
  <inkml:trace contextRef="#ctx0" brushRef="#br0" timeOffset="1.53529E6">14377 8264 1544 0 0,'1'1'124'0'0,"-1"-1"1"0"0,0 1-1 0 0,0-1 1 0 0,0 0-1 0 0,0 1 0 0 0,1-1 1 0 0,-1 0-1 0 0,0 1 0 0 0,0-1 1 0 0,1 0-1 0 0,-1 1 0 0 0,0-1 1 0 0,0 0-1 0 0,1 1 0 0 0,-1-1 1 0 0,0 0-1 0 0,1 0 0 0 0,-1 0 1 0 0,0 1-1 0 0,1-1 0 0 0,-1 0 1 0 0,1 0-1 0 0,-1 0 0 0 0,0 0 1 0 0,1 0-1 0 0,-1 0 0 0 0,1 0 1 0 0,-1 0-1 0 0,0 1 0 0 0,1-1 1 0 0,-1-1-1 0 0,1 1 1 0 0,-1 0-1 0 0,0 0 0 0 0,1 0 1 0 0,-1 0-1 0 0,1 0 0 0 0,-1 0 1 0 0,0 0-1 0 0,1 0 0 0 0,-1-1 1 0 0,0 1-1 0 0,1 0 0 0 0,-1 0 1 0 0,0-1-1 0 0,1 1 0 0 0,-1 0 1 0 0,0 0-1 0 0,1-1 0 0 0,-1 1 1 0 0,0 0-1 0 0,0-1 0 0 0,1 1 1 0 0,-1-1-125 0 0,0 223 1373 0 0,15-51-1079 0 0,-6 24-563 0 0,-12-190 106 0 0,1 0 0 0 0,-1 0 0 0 0,-1-1 0 0 0,1 1 0 0 0,-1-1-1 0 0,1 0 1 0 0,-1 0 0 0 0,-1 0 0 0 0,1 0 0 0 0,0-1 0 0 0,-1 1 0 0 0,0-1 0 0 0,0 0 0 0 0,0-1 0 0 0,0 1 0 0 0,0-1 0 0 0,-1 0 163 0 0,-29 4 341 0 0,43-11 1200 0 0,114-20-989 0 0,-11 3-1471 0 0,-37 5-2649 0 0,-57 11 2299 0 0,-7-1-138 0 0</inkml:trace>
  <inkml:trace contextRef="#ctx0" brushRef="#br0" timeOffset="1.53567E6">14433 8264 1496 0 0,'-28'-3'3406'0'0,"-22"19"-2559"0"0,45-14-638 0 0,-8 4-128 0 0,-1 1 1 0 0,1 0-1 0 0,1 0 0 0 0,-1 2 1 0 0,1-1-1 0 0,1 2 1 0 0,-1-1-1 0 0,2 2 0 0 0,-1-1 1 0 0,-3 7-82 0 0,-54 75-3824 0 0,66-90 3715 0 0,-15 23-1130 0 0</inkml:trace>
  <inkml:trace contextRef="#ctx0" brushRef="#br0" timeOffset="1.5319E6">10344 8643 1636 0 0,'2'-17'3311'0'0,"2"19"-3202"0"0,-1 1 0 0 0,0-1 0 0 0,1 1 0 0 0,-1 0-1 0 0,0 0 1 0 0,0 0 0 0 0,-1 0 0 0 0,1 1 0 0 0,-1-1 0 0 0,0 1 0 0 0,1-1 0 0 0,-2 1-1 0 0,1 0 1 0 0,0 0 0 0 0,-1 0 0 0 0,0 0 0 0 0,1 0 0 0 0,-2 0 0 0 0,1 0-1 0 0,0 1 1 0 0,-1-1 0 0 0,0 0 0 0 0,0 0 0 0 0,0 0 0 0 0,0 1 0 0 0,-1-1-1 0 0,0 0 1 0 0,0 0 0 0 0,0 0 0 0 0,0 0 0 0 0,-1 2-109 0 0,1 21 359 0 0,2 35-328 0 0,3 1 1 0 0,2-1-1 0 0,4 0 1 0 0,2 0-1 0 0,2-1 0 0 0,10 19-31 0 0,-24-87-6171 0 0,-4-10 5005 0 0</inkml:trace>
  <inkml:trace contextRef="#ctx0" brushRef="#br0" timeOffset="1.53215E6">10321 8563 876 0 0,'-1'-4'187'0'0,"1"1"1"0"0,-1-1-1 0 0,1 0 0 0 0,0 0 0 0 0,0 0 1 0 0,0 0-1 0 0,0 1 0 0 0,1-1 0 0 0,-1 0 1 0 0,1 0-1 0 0,0 1 0 0 0,0-1 0 0 0,1 0 1 0 0,-1 1-1 0 0,1-1 0 0 0,-1 1 0 0 0,1 0 0 0 0,0-1 1 0 0,1 1-1 0 0,-1 0 0 0 0,0 0 0 0 0,1 0 1 0 0,0 1-1 0 0,-1-1 0 0 0,1 1 0 0 0,0-1 1 0 0,1 1-1 0 0,-1 0 0 0 0,0 0 0 0 0,1 0 1 0 0,-1 1-1 0 0,3-2-187 0 0,121-46 1017 0 0,90 21-1077 0 0,-79 59-2712 0 0,-111-8 226 0 0,-21-11 1275 0 0</inkml:trace>
  <inkml:trace contextRef="#ctx0" brushRef="#br0" timeOffset="1.53238E6">10422 8839 1348 0 0,'4'16'5421'0'0,"52"-15"-4015"0"0,-46-1-992 0 0,181-16-733 0 0,-50 12-4536 0 0,-113 1 3612 0 0</inkml:trace>
  <inkml:trace contextRef="#ctx0" brushRef="#br0" timeOffset="1.53265E6">11086 8934 1792 0 0,'-149'241'4987'0'0,"80"-134"-5349"0"0,67-104 242 0 0,0-1 1 0 0,0 1 0 0 0,-1-1-1 0 0,1 0 1 0 0,-1 0 0 0 0,0 0-1 0 0,1 0 1 0 0,-1 0 0 0 0,0-1 0 0 0,0 1-1 0 0,0-1 1 0 0,0 0 0 0 0,0 0-1 0 0,-1 0 1 0 0,1 0 0 0 0,0 0-1 0 0,0-1 1 0 0,-1 1 0 0 0,1-1-1 0 0,0 0 1 0 0,-1 0 0 0 0,1 0 0 0 0,0-1-1 0 0,0 1 1 0 0,-1-1 0 0 0,1 0-1 0 0,0 0 1 0 0,0 0 0 0 0,0 0-1 0 0,0 0 1 0 0,0-1 0 0 0,0 1-1 0 0,0-1 1 0 0,0 0 0 0 0,0-1 119 0 0,-14-12-1277 0 0</inkml:trace>
  <inkml:trace contextRef="#ctx0" brushRef="#br0" timeOffset="1.53284E6">10753 9001 2028 0 0,'22'-29'6304'0'0,"32"56"-4286"0"0,-46-21-2034 0 0,136 83-434 0 0,90 7-7046 0 0,-200-85 6292 0 0</inkml:trace>
  <inkml:trace contextRef="#ctx0" brushRef="#br0" timeOffset="1.53363E6">11864 8496 1112 0 0,'49'-26'3910'0'0,"-57"62"-3238"0"0,5-28-623 0 0,-1 19 132 0 0,-1 0 0 0 0,-1-1 0 0 0,-2 0 0 0 0,-1-1 0 0 0,-1 1 0 0 0,0-2 0 0 0,-2 1 0 0 0,-1-2 0 0 0,-1 1 0 0 0,-1-2 0 0 0,-1 0 0 0 0,-1-1 0 0 0,-1-1 0 0 0,-1 0 0 0 0,0-1 0 0 0,-23 15-181 0 0,39-32 12 0 0,0-1 0 0 0,0 1-1 0 0,0-1 1 0 0,0 0 0 0 0,0 0 0 0 0,-1 0 0 0 0,1 0 0 0 0,0-1 0 0 0,-1 1 0 0 0,1-1-1 0 0,0 0 1 0 0,-1 0 0 0 0,1 0 0 0 0,-1-1 0 0 0,1 1 0 0 0,0-1 0 0 0,0 0 0 0 0,-1 0-1 0 0,1 0 1 0 0,0 0 0 0 0,0 0 0 0 0,0-1 0 0 0,0 1 0 0 0,0-1 0 0 0,0 0 0 0 0,0 0-1 0 0,1 0 1 0 0,-1 0 0 0 0,1-1 0 0 0,-1 1 0 0 0,1-1 0 0 0,0 1 0 0 0,0-1 0 0 0,0 0-1 0 0,0 0 1 0 0,1 0 0 0 0,-1 0 0 0 0,1 0 0 0 0,0 0 0 0 0,-1-3-12 0 0,-30-133-297 0 0,31 132 278 0 0,0-1-1 0 0,1 1 0 0 0,0 0 0 0 0,0-1 1 0 0,1 1-1 0 0,0 0 0 0 0,0-1 0 0 0,1 1 0 0 0,0 0 1 0 0,0 0-1 0 0,0 0 0 0 0,1 0 0 0 0,0 0 0 0 0,1 1 1 0 0,-1-1-1 0 0,2 0 20 0 0,-2 6-19 0 0,0 0 1 0 0,0 0-1 0 0,0 0 0 0 0,0 1 1 0 0,0-1-1 0 0,0 1 0 0 0,1 0 1 0 0,-1 0-1 0 0,0 0 0 0 0,0 0 1 0 0,0 1-1 0 0,0-1 1 0 0,0 1-1 0 0,0 0 0 0 0,0 0 1 0 0,0 0-1 0 0,0 0 0 0 0,-1 0 1 0 0,1 1-1 0 0,0-1 1 0 0,0 1-1 0 0,-1 0 0 0 0,1-1 1 0 0,-1 1-1 0 0,0 1 0 0 0,0-1 1 0 0,2 2 18 0 0,11 6-62 0 0,15 6 116 0 0,1-1 0 0 0,0-1 0 0 0,1-1 0 0 0,0-2 0 0 0,1-2 0 0 0,0-1 0 0 0,0-1 0 0 0,1-2 0 0 0,0-1 0 0 0,0-2 0 0 0,2-1-54 0 0,-30-1 24 0 0,0 1 0 0 0,0-2 0 0 0,-1 1 0 0 0,1-1 0 0 0,0 1-1 0 0,0-2 1 0 0,0 1 0 0 0,-1-1 0 0 0,1 1 0 0 0,-1-2 0 0 0,1 1 0 0 0,-1-1 0 0 0,0 1-1 0 0,0-1 1 0 0,0-1 0 0 0,0 1 0 0 0,0-1 0 0 0,-1 0 0 0 0,0 0 0 0 0,0 0 0 0 0,0 0-1 0 0,0-1 1 0 0,0 0 0 0 0,-1 0 0 0 0,0 0 0 0 0,0 0 0 0 0,-1 0 0 0 0,1-1 0 0 0,-1 1-1 0 0,0-1 1 0 0,0 1 0 0 0,-1-3-24 0 0,-5-2 5 0 0,0 1 1 0 0,-1 0-1 0 0,-1 1 0 0 0,1-1 0 0 0,-1 1 0 0 0,-1 0 0 0 0,1 1 1 0 0,-2-1-1 0 0,1 1 0 0 0,-1 1 0 0 0,0-1 0 0 0,0 1 1 0 0,0 1-1 0 0,-1 0 0 0 0,0 0 0 0 0,0 0 0 0 0,0 1 0 0 0,-1 1 1 0 0,0-1-1 0 0,1 2 0 0 0,-1-1 0 0 0,-4 1-5 0 0,-57-13-508 0 0,-20-5-3744 0 0,83 17 2962 0 0,2-3 36 0 0</inkml:trace>
  <inkml:trace contextRef="#ctx0" brushRef="#br0" timeOffset="1.5339E6">12291 8333 2324 0 0,'35'65'2685'0'0,"-19"-6"-2203"0"0,-3 1 0 0 0,-2 0-1 0 0,-3 0 1 0 0,-3 0 0 0 0,-2 24-482 0 0,-4-71-3 0 0,-1 0 0 0 0,0 0-1 0 0,-1 0 1 0 0,-1 0 0 0 0,0-1 0 0 0,0 1 0 0 0,-1-1 0 0 0,-1 0-1 0 0,0-1 1 0 0,-1 1 0 0 0,0-1 0 0 0,0 0 0 0 0,-1-1 0 0 0,-1 0-1 0 0,0 0 1 0 0,0-1 0 0 0,-1 0 0 0 0,0 0 0 0 0,-1-1-1 0 0,1-1 1 0 0,-2 0 0 0 0,1 0 0 0 0,-1-1 0 0 0,0 0 0 0 0,0-1-1 0 0,0-1 1 0 0,-1 0 0 0 0,0-1 0 0 0,0 0 0 0 0,-6 0 3 0 0,-149-20-4973 0 0,119 2 3511 0 0</inkml:trace>
  <inkml:trace contextRef="#ctx0" brushRef="#br0" timeOffset="1.53416E6">11219 8457 1756 0 0,'-9'6'188'0'0,"0"1"0"0"0,1 1-1 0 0,0 0 1 0 0,0 0 0 0 0,1 0 0 0 0,0 1-1 0 0,0 0 1 0 0,1 0 0 0 0,0 1 0 0 0,1 0-1 0 0,0 0 1 0 0,1 0 0 0 0,0 1 0 0 0,0-1-1 0 0,1 1 1 0 0,1 0 0 0 0,0 0 0 0 0,0 0-1 0 0,1 0 1 0 0,0 0 0 0 0,1 1-1 0 0,0-1 1 0 0,1 0 0 0 0,1 0 0 0 0,-1 0-1 0 0,2 0 1 0 0,-1 0 0 0 0,2 0 0 0 0,2 6-188 0 0,6 6 41 0 0,0-1 1 0 0,2 0 0 0 0,1 0 0 0 0,1-1 0 0 0,0-1-1 0 0,2-1 1 0 0,0-1 0 0 0,1 0 0 0 0,1-1-1 0 0,0-1 1 0 0,20 11-42 0 0,152 76-3660 0 0,-140-82 2446 0 0,2-4-28 0 0</inkml:trace>
  <inkml:trace contextRef="#ctx0" brushRef="#br0" timeOffset="1.52816E6">6190 9102 1048 0 0,'67'-68'5694'0'0,"-67"68"-5547"0"0,0 0-42 0 0,1 192 463 0 0,33-32-429 0 0,-1-24-2212 0 0,-32-132-87 0 0,-1-5 796 0 0</inkml:trace>
  <inkml:trace contextRef="#ctx0" brushRef="#br0" timeOffset="1.52842E6">6265 9024 1132 0 0,'0'-8'220'0'0,"1"0"0"0"0,0 0 0 0 0,0 1 0 0 0,1-1 0 0 0,0 1 0 0 0,1-1 0 0 0,-1 1 0 0 0,1 0 0 0 0,1 0 0 0 0,-1 0 0 0 0,1 0 0 0 0,1 1 0 0 0,-1 0 0 0 0,1-1 0 0 0,0 2 0 0 0,0-1 0 0 0,1 0 0 0 0,0 1-1 0 0,0 0 1 0 0,0 1 0 0 0,0-1 0 0 0,1 1 0 0 0,-1 0 0 0 0,6-1-220 0 0,5-4 7 0 0,0 2 1 0 0,0 0-1 0 0,1 2 0 0 0,0-1 0 0 0,0 2 0 0 0,1 1 1 0 0,-1 0-1 0 0,1 1 0 0 0,14 1-7 0 0,44 32-964 0 0,-63 0-1984 0 0,-14-20 1696 0 0</inkml:trace>
  <inkml:trace contextRef="#ctx0" brushRef="#br0" timeOffset="1.52867E6">6233 9256 1616 0 0,'59'2'3858'0'0,"-34"-4"-3344"0"0,141 2 901 0 0,-55 0-3800 0 0,-65 7 827 0 0,-32-5 302 0 0</inkml:trace>
  <inkml:trace contextRef="#ctx0" brushRef="#br0" timeOffset="1.52892E6">6892 9292 928 0 0,'-16'16'440'0'0,"0"1"0"0"0,2 0 0 0 0,0 1-1 0 0,1 1 1 0 0,1 0 0 0 0,0 0 0 0 0,2 1 0 0 0,0 1 0 0 0,-5 16-440 0 0,-32 60 213 0 0,16-60-2790 0 0,19-33 1314 0 0</inkml:trace>
  <inkml:trace contextRef="#ctx0" brushRef="#br0" timeOffset="1.5292E6">6586 9361 1724 0 0,'4'-40'5959'0'0,"27"34"-3839"0"0,45 35-1679 0 0,-72-27-423 0 0,115 64-1251 0 0,56 40-5288 0 0,-145-87 5197 0 0</inkml:trace>
  <inkml:trace contextRef="#ctx0" brushRef="#br0" timeOffset="1.52962E6">7284 8818 1180 0 0,'0'-1'85'0'0,"0"0"0"0"0,0 0 0 0 0,0 0 0 0 0,0 0 0 0 0,0-1 0 0 0,-1 1 0 0 0,1 0 0 0 0,0 0 0 0 0,-1 0 0 0 0,1 0 0 0 0,-1 0 0 0 0,1 0 0 0 0,-1 0 0 0 0,1 0 0 0 0,-1 0 0 0 0,0 1 0 0 0,1-1 0 0 0,-1 0 0 0 0,0 0 0 0 0,0 0 0 0 0,0 1 0 0 0,1-1 0 0 0,-1 0 0 0 0,0 1 0 0 0,0-1 0 0 0,0 1 0 0 0,0-1 0 0 0,0 1 0 0 0,0 0 0 0 0,0-1 0 0 0,0 1 0 0 0,-1 0 0 0 0,1 0 0 0 0,0-1 0 0 0,0 1 0 0 0,0 0 0 0 0,0 0 0 0 0,0 0 0 0 0,0 1 0 0 0,0-1 0 0 0,0 0 0 0 0,0 0 0 0 0,-1 0 0 0 0,1 1 0 0 0,0-1 0 0 0,0 1 0 0 0,0-1 0 0 0,0 1 0 0 0,0-1 0 0 0,0 1 0 0 0,1-1 0 0 0,-1 1 0 0 0,0 0 0 0 0,-1 0-85 0 0,-9 5 100 0 0,-1 0-1 0 0,1 1 1 0 0,0 0 0 0 0,1 1-1 0 0,0 0 1 0 0,0 0 0 0 0,1 1-1 0 0,0 0 1 0 0,0 1 0 0 0,1 0-1 0 0,0 0 1 0 0,1 1 0 0 0,0 0-1 0 0,1 0 1 0 0,0 1 0 0 0,1 0-1 0 0,0 0 1 0 0,1 0 0 0 0,0 0-1 0 0,1 1 1 0 0,1 0 0 0 0,0-1-1 0 0,0 1 1 0 0,1 6-100 0 0,2-10-1 0 0,0 0-1 0 0,0 1 1 0 0,1-2-1 0 0,0 1 1 0 0,0 0-1 0 0,1 0 1 0 0,1-1 0 0 0,-1 1-1 0 0,1-1 1 0 0,1 0-1 0 0,0 0 1 0 0,0-1-1 0 0,0 0 1 0 0,1 1 0 0 0,0-2-1 0 0,0 1 1 0 0,1-1-1 0 0,-1 0 1 0 0,2 0-1 0 0,-1-1 1 0 0,0 0 0 0 0,1 0-1 0 0,0 0 1 0 0,0-1-1 0 0,1-1 1 0 0,2 2 1 0 0,151 29-5393 0 0,-142-34 4053 0 0</inkml:trace>
  <inkml:trace contextRef="#ctx0" brushRef="#br0" timeOffset="1.53001E6">7438 8881 936 0 0,'23'-12'3677'0'0,"45"6"-1937"0"0,-60 7-1681 0 0,0 1 0 0 0,0 0 0 0 0,0 0 0 0 0,-1 1 0 0 0,1 0 0 0 0,-1 0 0 0 0,1 1 1 0 0,-1-1-1 0 0,-1 2 0 0 0,1-1 0 0 0,0 1 0 0 0,-1 0 0 0 0,0 0 0 0 0,0 1 0 0 0,-1 0 0 0 0,1 0 1 0 0,-1 0-1 0 0,-1 1 0 0 0,1-1 0 0 0,-1 1 0 0 0,0 0 0 0 0,-1 1 0 0 0,1-1 0 0 0,-1 0 0 0 0,-1 1 1 0 0,0 0-1 0 0,0 0 0 0 0,0 0 0 0 0,-1 0 0 0 0,0 1-59 0 0,-4 0 61 0 0,-1-1 0 0 0,0 1 1 0 0,-1-1-1 0 0,0 0 0 0 0,0 0 0 0 0,-1-1 1 0 0,1 1-1 0 0,-2-1 0 0 0,1 0 0 0 0,-1-1 0 0 0,0 0 1 0 0,0 0-1 0 0,-1 0 0 0 0,0-1 0 0 0,0 0 0 0 0,0 0 1 0 0,0-1-1 0 0,-1-1 0 0 0,0 1 0 0 0,-6 1-61 0 0,-37 6 50 0 0,49-11-218 0 0,-5-3-740 0 0,8-1 768 0 0,0 1-1 0 0,0 0 0 0 0,0-1 1 0 0,0 1-1 0 0,0 0 1 0 0,0 0-1 0 0,1-1 1 0 0,0 1-1 0 0,-1 0 1 0 0,1 0-1 0 0,1 0 0 0 0,-1 0 1 0 0,0 0-1 0 0,1 0 1 0 0,-1 0-1 0 0,1 0 1 0 0,0 0-1 0 0,0 1 1 0 0,0-1-1 0 0,0 1 1 0 0,1-1-1 0 0,-1 1 0 0 0,1 0 1 0 0,-1 0-1 0 0,1 0 1 0 0,0 0-1 0 0,-1 1 1 0 0,1-1-1 0 0,0 1 1 0 0,0 0-1 0 0,1-1 141 0 0,17-13-555 0 0</inkml:trace>
  <inkml:trace contextRef="#ctx0" brushRef="#br0" timeOffset="1.53028E6">7747 8883 1616 0 0,'-17'14'1120'0'0,"-43"76"1290"0"0,59-86-2368 0 0,1 0-1 0 0,0 0 0 0 0,0 0 1 0 0,0 0-1 0 0,1 0 0 0 0,-1 0 1 0 0,1 1-1 0 0,0-1 0 0 0,0 0 0 0 0,1-1 1 0 0,-1 1-1 0 0,1 0 0 0 0,-1 0 1 0 0,1 0-1 0 0,1-1 0 0 0,-1 1 1 0 0,0-1-1 0 0,1 0 0 0 0,0 0 0 0 0,0 0 1 0 0,0 0-1 0 0,0 0 0 0 0,0-1 1 0 0,0 1-1 0 0,1-1 0 0 0,-1 0 0 0 0,1 0 1 0 0,0 0-1 0 0,-1 0 0 0 0,2 0-41 0 0,120 29-3824 0 0,-122-31 2543 0 0</inkml:trace>
  <inkml:trace contextRef="#ctx0" brushRef="#br0" timeOffset="1.53059E6">8059 8641 1392 0 0,'16'8'227'0'0,"1"2"-1"0"0,-1 0 1 0 0,-1 0-1 0 0,1 1 1 0 0,-2 1 0 0 0,0 1-1 0 0,0 0 1 0 0,-1 1-1 0 0,-1 0 1 0 0,0 1 0 0 0,-1 0-1 0 0,-1 1 1 0 0,0 0-1 0 0,-1 0 1 0 0,-1 1-1 0 0,-1 1 1 0 0,0-1 0 0 0,-1 1-1 0 0,-1 0 1 0 0,0 1-1 0 0,-2-1 1 0 0,0 1-1 0 0,-1 0 1 0 0,-1-1 0 0 0,-1 11-227 0 0,-1-13 97 0 0,-1 0 0 0 0,0-1 1 0 0,-1 1-1 0 0,-1 0 0 0 0,0-1 1 0 0,-1 0-1 0 0,-1 0 0 0 0,0 0 1 0 0,-1-1-1 0 0,0 0 0 0 0,-2 0 1 0 0,1-1-1 0 0,-2 0 0 0 0,0 0 1 0 0,0-1-1 0 0,-1 0 0 0 0,0-1 1 0 0,-1-1-1 0 0,-1 1 0 0 0,1-2 1 0 0,-2 0-1 0 0,-7 4-97 0 0,19-11-145 0 0,0-1-1 0 0,0 1 1 0 0,0-1-1 0 0,0 0 0 0 0,0 1 1 0 0,-1-1-1 0 0,1 0 1 0 0,0 0-1 0 0,-1-1 1 0 0,1 1-1 0 0,0 0 1 0 0,-1-1-1 0 0,1 1 0 0 0,-1-1 1 0 0,1 0-1 0 0,-1 0 1 0 0,1 0-1 0 0,-1 0 1 0 0,1 0-1 0 0,-1-1 1 0 0,1 1-1 0 0,-1-1 1 0 0,1 1-1 0 0,0-1 0 0 0,-1 0 1 0 0,1 0-1 0 0,0 0 1 0 0,0 0-1 0 0,0-1 1 0 0,0 1-1 0 0,0-1 1 0 0,0 1-1 0 0,0-1 1 0 0,0 1-1 0 0,0-1 0 0 0,1 0 1 0 0,-1 0-1 0 0,1 0 1 0 0,-1 0-1 0 0,1 0 1 0 0,0 0-1 0 0,0-1 1 0 0,-1 1 145 0 0,2-11-1240 0 0</inkml:trace>
  <inkml:trace contextRef="#ctx0" brushRef="#br0" timeOffset="1.52595E6">3596 9895 1280 0 0,'0'-2'72'0'0,"0"-1"-1"0"0,1 1 1 0 0,-1-1-1 0 0,1 1 0 0 0,-1-1 1 0 0,1 1-1 0 0,0-1 1 0 0,0 1-1 0 0,0 0 1 0 0,1 0-1 0 0,-1-1 1 0 0,0 1-1 0 0,1 0 1 0 0,-1 0-1 0 0,1 0 1 0 0,0 1-1 0 0,0-1 0 0 0,0 0 1 0 0,0 1-1 0 0,0-1 1 0 0,0 1-1 0 0,0-1 1 0 0,0 1-1 0 0,0 0 1 0 0,1 0-1 0 0,-1 0 1 0 0,1 0-1 0 0,-1 1 1 0 0,0-1-1 0 0,1 1 0 0 0,-1-1 1 0 0,1 1-1 0 0,0 0 1 0 0,-1 0-1 0 0,1 0 1 0 0,-1 0-1 0 0,1 0 1 0 0,-1 1-1 0 0,1-1 1 0 0,-1 1-1 0 0,1-1 1 0 0,-1 1-1 0 0,0 0 0 0 0,1 0 1 0 0,-1 0-1 0 0,0 1 1 0 0,0-1-1 0 0,0 0 1 0 0,2 2-72 0 0,3-1 19 0 0,0-1 1 0 0,0 1-1 0 0,0 1 1 0 0,0-1 0 0 0,-1 1-1 0 0,1 1 1 0 0,-1-1-1 0 0,0 1 1 0 0,0 0-1 0 0,0 0 1 0 0,0 1-1 0 0,-1 0 1 0 0,0 0-1 0 0,0 0 1 0 0,0 0 0 0 0,-1 1-1 0 0,1 0 1 0 0,-1 0-1 0 0,-1 0 1 0 0,1 1-1 0 0,-1-1 1 0 0,0 1-1 0 0,-1-1 1 0 0,1 1 0 0 0,-1 0-1 0 0,-1 0 1 0 0,1 0-1 0 0,-1 0 1 0 0,0 1-1 0 0,-1-1 1 0 0,0 5-20 0 0,-5 3 120 0 0,0-1 1 0 0,-2 0-1 0 0,1 0 1 0 0,-2-1 0 0 0,0 1-1 0 0,0-2 1 0 0,-1 1-1 0 0,-1-1 1 0 0,0 0-1 0 0,-1-1 1 0 0,0-1-1 0 0,-1 1 1 0 0,0-2 0 0 0,0 0-1 0 0,-1 0 1 0 0,0-1-1 0 0,0-1 1 0 0,-1 0-1 0 0,0 0 1 0 0,-1-2-1 0 0,-5 2-120 0 0,18-7-40 0 0,2-19-1805 0 0,39-23-1533 0 0,-20 27 2002 0 0</inkml:trace>
  <inkml:trace contextRef="#ctx0" brushRef="#br0" timeOffset="1.52623E6">4079 9900 860 0 0,'0'-4'411'0'0,"0"3"-371"0"0,0 1-1 0 0,1-1 1 0 0,-1 0 0 0 0,0 1-1 0 0,0-1 1 0 0,0 0 0 0 0,0 1-1 0 0,0-1 1 0 0,0 1 0 0 0,0-1 0 0 0,0 0-1 0 0,0 1 1 0 0,0-1 0 0 0,-1 0-1 0 0,1 1 1 0 0,0-1 0 0 0,0 1-1 0 0,-1-1 1 0 0,1 0 0 0 0,0 1-1 0 0,0-1 1 0 0,-1 1 0 0 0,1-1-1 0 0,-1 1 1 0 0,1-1 0 0 0,-1 1-1 0 0,1-1 1 0 0,-1 1 0 0 0,1 0-1 0 0,-1-1 1 0 0,1 1 0 0 0,-1 0 0 0 0,1-1-1 0 0,-1 1 1 0 0,1 0 0 0 0,-1 0-1 0 0,0-1 1 0 0,1 1 0 0 0,-1 0-1 0 0,0 0 1 0 0,1 0 0 0 0,-1 0-1 0 0,1 0 1 0 0,-1 0 0 0 0,0 0-1 0 0,1 0 1 0 0,-1 0 0 0 0,0 0-1 0 0,1 0 1 0 0,-1 0 0 0 0,1 1 0 0 0,-1-1-1 0 0,0 0 1 0 0,1 0 0 0 0,-1 1-1 0 0,1-1 1 0 0,-1 0 0 0 0,1 1-1 0 0,-1-1 1 0 0,1 1 0 0 0,-1-1-1 0 0,1 0 1 0 0,-1 1-40 0 0,-16 4 128 0 0,0 1 0 0 0,0 1-1 0 0,0 0 1 0 0,1 1 0 0 0,1 1 0 0 0,-1 0-1 0 0,1 1 1 0 0,1 1 0 0 0,0 0 0 0 0,0 1-1 0 0,1 1 1 0 0,1 0 0 0 0,0 0 0 0 0,1 1-1 0 0,0 1 1 0 0,2 0 0 0 0,-1 0 0 0 0,-2 8-128 0 0,11-20 4 0 0,0 0 1 0 0,1 0 0 0 0,-1 0-1 0 0,1 0 1 0 0,-1 0-1 0 0,1 0 1 0 0,0 0 0 0 0,0 1-1 0 0,0-1 1 0 0,1 0 0 0 0,-1 0-1 0 0,1 0 1 0 0,0 0 0 0 0,0 0-1 0 0,0-1 1 0 0,0 1 0 0 0,0 0-1 0 0,0 0 1 0 0,1-1 0 0 0,0 1-1 0 0,-1 0 1 0 0,1-1-1 0 0,0 0 1 0 0,0 1 0 0 0,0-1-1 0 0,1 0 1 0 0,-1 0 0 0 0,0 0-1 0 0,1 0 1 0 0,-1-1 0 0 0,1 1-1 0 0,0-1 1 0 0,-1 1 0 0 0,1-1-1 0 0,0 0 1 0 0,0 0 0 0 0,0 0-1 0 0,3 0-4 0 0,72 18-3020 0 0,-52-15 1817 0 0</inkml:trace>
  <inkml:trace contextRef="#ctx0" brushRef="#br0" timeOffset="1.52667E6">4215 10120 1648 0 0,'16'-9'4732'0'0,"59"1"-4642"0"0,-69 7 178 0 0,471-26 2047 0 0,-471 27-1878 0 0,25-3-982 0 0,-26-11-5574 0 0,-5 12 4625 0 0</inkml:trace>
  <inkml:trace contextRef="#ctx0" brushRef="#br0" timeOffset="1.52697E6">4825 9915 1392 0 0,'0'0'103'0'0,"1"0"0"0"0,-1 0 0 0 0,1 0 1 0 0,-1 0-1 0 0,1 0 0 0 0,-1 0 0 0 0,1 0 0 0 0,-1 0 0 0 0,1 0 0 0 0,-1 0 0 0 0,1-1 0 0 0,-1 1 1 0 0,1 0-1 0 0,-1 0 0 0 0,1 0 0 0 0,-1-1 0 0 0,1 1 0 0 0,-1 0 0 0 0,1-1 0 0 0,-1 1 0 0 0,1 0 0 0 0,-1-1 1 0 0,0 1-1 0 0,1 0 0 0 0,-1-1 0 0 0,0 1 0 0 0,1-1 0 0 0,-1 1 0 0 0,0-1 0 0 0,0 1 0 0 0,1-1 1 0 0,-1 1-1 0 0,0-1 0 0 0,0 1 0 0 0,0-1 0 0 0,0 1 0 0 0,0-1 0 0 0,0 1 0 0 0,0-1 0 0 0,0 1 0 0 0,0-1 1 0 0,0 1-1 0 0,0-1 0 0 0,0 1 0 0 0,0-1-103 0 0,7 9 76 0 0,0 0 0 0 0,-1 1 0 0 0,0 0 1 0 0,0 0-1 0 0,-1 0 0 0 0,-1 1 0 0 0,1-1 0 0 0,-1 1 0 0 0,-1 0 1 0 0,0 0-1 0 0,0 1 0 0 0,-1-1 0 0 0,-1 1 0 0 0,1-1 0 0 0,-2 1 1 0 0,1 0-1 0 0,-2-1 0 0 0,1 1 0 0 0,-1-1 0 0 0,-1 1 0 0 0,0-1 1 0 0,-1 1-1 0 0,0-1 0 0 0,0 0 0 0 0,-2 3-76 0 0,-91 158 377 0 0,100-188-5485 0 0,6 5 3647 0 0</inkml:trace>
  <inkml:trace contextRef="#ctx0" brushRef="#br0" timeOffset="1.52748E6">5321 10035 1324 0 0,'1'10'210'0'0,"0"0"0"0"0,-1 0 0 0 0,0 0 0 0 0,-1 1 0 0 0,0-1 0 0 0,0 0 0 0 0,-1 0 0 0 0,-1 0-1 0 0,1 0 1 0 0,-2-1 0 0 0,1 1 0 0 0,-1-1 0 0 0,-1 1 0 0 0,0-1 0 0 0,0-1 0 0 0,0 1 0 0 0,-1-1 0 0 0,-1 0 0 0 0,1 0 0 0 0,-1-1 0 0 0,-1 0 0 0 0,1 0-1 0 0,-1 0 1 0 0,-1-1 0 0 0,1 0 0 0 0,-1-1 0 0 0,0 0 0 0 0,0-1 0 0 0,-5 3-210 0 0,11-5 51 0 0,1 1-1 0 0,-1-1 1 0 0,0 1-1 0 0,0-1 1 0 0,0 0 0 0 0,0 0-1 0 0,0 0 1 0 0,0 0-1 0 0,0-1 1 0 0,-1 1 0 0 0,1-1-1 0 0,-1 0 1 0 0,1 0-1 0 0,-1 0 1 0 0,1-1 0 0 0,-1 1-1 0 0,0-1 1 0 0,1 0-1 0 0,-1 0 1 0 0,1 0 0 0 0,-1 0-1 0 0,0-1 1 0 0,1 1 0 0 0,-1-1-1 0 0,1 0 1 0 0,-1 0-1 0 0,1-1 1 0 0,-1 1 0 0 0,1 0-1 0 0,0-1 1 0 0,0 0-1 0 0,0 0 1 0 0,0 0 0 0 0,0 0-1 0 0,0-1 1 0 0,0 1-1 0 0,1-1 1 0 0,-1 1 0 0 0,1-1-1 0 0,0 0 1 0 0,0 0-1 0 0,0 0 1 0 0,0 0 0 0 0,0 0-1 0 0,1-1 1 0 0,-1 1-1 0 0,1-1 1 0 0,0 1 0 0 0,0-1-1 0 0,-1-2-50 0 0,5 1-8 0 0,-1 0-1 0 0,1 0 1 0 0,0 0-1 0 0,0 1 0 0 0,1-1 1 0 0,-1 1-1 0 0,1 0 1 0 0,0 0-1 0 0,0 0 0 0 0,0 0 1 0 0,1 1-1 0 0,-1 0 1 0 0,1 0-1 0 0,0 0 1 0 0,0 0-1 0 0,0 1 0 0 0,0 0 1 0 0,0 0-1 0 0,0 0 1 0 0,1 1-1 0 0,-1 0 1 0 0,1 0-1 0 0,-1 0 0 0 0,1 0 1 0 0,-1 1-1 0 0,1 0 1 0 0,-1 0-1 0 0,1 1 1 0 0,4 0 8 0 0,222 53-168 0 0,25-33 438 0 0,-255-20-254 0 0,0-1 0 0 0,0 1 0 0 0,0-1 0 0 0,0 0 1 0 0,0 0-1 0 0,0 0 0 0 0,0 0 0 0 0,0 0 0 0 0,0 0 1 0 0,0-1-1 0 0,0 1 0 0 0,0-1 0 0 0,0 1 0 0 0,0-1 1 0 0,0 0-1 0 0,0 1 0 0 0,0-1 0 0 0,0 0 0 0 0,-1 0 1 0 0,1-1-1 0 0,0 1 0 0 0,-1 0 0 0 0,1 0 0 0 0,-1-1 1 0 0,0 1-1 0 0,1-1 0 0 0,-1 0 0 0 0,0 1 0 0 0,0-1 1 0 0,0 0-1 0 0,0 1 0 0 0,0-1 0 0 0,0 0 0 0 0,0 0 1 0 0,-1 0-1 0 0,1 0 0 0 0,-1 0 0 0 0,1 0 0 0 0,-1 0 1 0 0,0 0-1 0 0,0 0 0 0 0,0 0 0 0 0,0 0 0 0 0,0 0 1 0 0,0 0-1 0 0,-1 0 0 0 0,1 0 0 0 0,-1 0 0 0 0,1 0 1 0 0,-1 0-1 0 0,0 0 0 0 0,1 0 0 0 0,-1 1 0 0 0,0-1 1 0 0,0 0-1 0 0,-1 0 0 0 0,1 1 0 0 0,0-1 0 0 0,0 1 1 0 0,-1-1-17 0 0,-12-11-106 0 0,-1 0 0 0 0,1 1 0 0 0,-2 0 0 0 0,0 2 1 0 0,0 0-1 0 0,-1 0 0 0 0,0 2 0 0 0,-1 0 0 0 0,0 1 0 0 0,0 1 1 0 0,0 0-1 0 0,-1 2 0 0 0,-13-2 106 0 0,-110-42-6411 0 0,125 38 4986 0 0</inkml:trace>
  <inkml:trace contextRef="#ctx0" brushRef="#br0" timeOffset="1.524E6">3757 8790 1164 0 0,'-1'-23'1975'0'0,"-2"43"-1217"0"0,-4 19-613 0 0,-16 46 368 0 0,3 2 1 0 0,5-1 0 0 0,3 2-1 0 0,4 0 1 0 0,3 14-514 0 0,4-95 23 0 0,1 0 0 0 0,-1 0 0 0 0,1 0 0 0 0,1 0 0 0 0,-1 0 0 0 0,1 0 0 0 0,1-1 0 0 0,-1 1 0 0 0,1 0 0 0 0,0 0 0 0 0,1-1 0 0 0,-1 1 0 0 0,1-1 0 0 0,1 0 0 0 0,-1 0 0 0 0,1 0 0 0 0,0 0 0 0 0,0-1 0 0 0,1 0 0 0 0,-1 1 0 0 0,1-1 0 0 0,1-1 0 0 0,-1 1-1 0 0,1-1 1 0 0,-1 0 0 0 0,1 0 0 0 0,0-1 0 0 0,0 0 0 0 0,1 0 0 0 0,-1 0 0 0 0,1-1 0 0 0,2 1-23 0 0,10-2 37 0 0,0 0 0 0 0,-1-2 0 0 0,1 0 0 0 0,0-1 0 0 0,-1 0 0 0 0,1-2 0 0 0,-1 0 0 0 0,0-1-1 0 0,-1-1 1 0 0,1-1 0 0 0,-1 0 0 0 0,0-2 0 0 0,-1 1 0 0 0,0-2 0 0 0,0 0 0 0 0,-1-1 0 0 0,5-5-37 0 0,-11 8 97 0 0,1 1 1 0 0,-1-2 0 0 0,-1 1 0 0 0,0-1-1 0 0,0-1 1 0 0,-1 1 0 0 0,0-1-1 0 0,0 0 1 0 0,-1-1 0 0 0,-1 0 0 0 0,1 0-1 0 0,-2 0 1 0 0,0 0 0 0 0,0-1-1 0 0,-1 0 1 0 0,2-11-98 0 0,-5 22 104 0 0,0 1-27 0 0,0 0-33 0 0,0 0 5 0 0,0 0-5 0 0,-1 0-50 0 0,0-1 0 0 0,1 1 0 0 0,-1-1 0 0 0,0 1 0 0 0,0 0 1 0 0,1 0-1 0 0,-1-1 0 0 0,0 1 0 0 0,0 0 0 0 0,0 0 0 0 0,1 0 0 0 0,-1 0 0 0 0,0 0 0 0 0,0 0 0 0 0,0 0 0 0 0,0 0 0 0 0,1 0 0 0 0,-1 0 0 0 0,0 0 0 0 0,0 0 0 0 0,0 1 0 0 0,1-1 0 0 0,-1 0 0 0 0,0 1 1 0 0,0-1-1 0 0,1 0 0 0 0,-1 1 0 0 0,0-1 0 0 0,1 1 0 0 0,-1-1 0 0 0,1 1 0 0 0,-1 0 0 0 0,0-1 0 0 0,1 1 0 0 0,-1-1 0 0 0,1 1 0 0 0,0 0 0 0 0,-1 0 0 0 0,1-1 0 0 0,-1 1 0 0 0,1 0 0 0 0,0 0 0 0 0,0-1 0 0 0,-1 1 1 0 0,1 0-1 0 0,0 0 0 0 0,0 0 0 0 0,0-1 0 0 0,0 1 0 0 0,0 0 0 0 0,0 0 0 0 0,0 0 0 0 0,0-1 0 0 0,0 1 0 0 0,1 0 0 0 0,-1 0 0 0 0,0 0 0 0 0,0-1 0 0 0,1 1 0 0 0,-1 0 0 0 0,0 0 0 0 0,1-1 0 0 0,-1 1 6 0 0,-2 77-4109 0 0,2-68 2469 0 0,0-2 434 0 0</inkml:trace>
  <inkml:trace contextRef="#ctx0" brushRef="#br0" timeOffset="1.52425E6">4146 9072 1964 0 0,'3'-5'712'0'0,"-3"1"-828"0"0,0 1-200 0 0,2 1-840 0 0</inkml:trace>
  <inkml:trace contextRef="#ctx0" brushRef="#br0" timeOffset="1.5248E6">4383 9223 896 0 0,'63'242'2543'0'0,"-56"-165"-2273"0"0,-3-41 3063 0 0,0-69-3293 0 0,1-1-1 0 0,1 2 1 0 0,2-1-1 0 0,2 1 1 0 0,1 0-1 0 0,1 1 1 0 0,1 0-1 0 0,2 1 1 0 0,14-21-40 0 0,-29 50-15 0 0,1 0 1 0 0,-1 0-1 0 0,1 0 0 0 0,0 0 0 0 0,-1 0 1 0 0,1 0-1 0 0,0 0 0 0 0,0 0 1 0 0,0 0-1 0 0,-1 0 0 0 0,1 0 1 0 0,0 0-1 0 0,0 1 0 0 0,0-1 0 0 0,0 0 1 0 0,1 1-1 0 0,-1-1 0 0 0,0 1 1 0 0,0-1-1 0 0,0 1 0 0 0,0-1 0 0 0,1 1 1 0 0,-1 0-1 0 0,0 0 0 0 0,0-1 1 0 0,0 1-1 0 0,1 0 0 0 0,-1 0 1 0 0,0 0-1 0 0,0 1 0 0 0,1-1 0 0 0,-1 0 1 0 0,0 0-1 0 0,0 1 0 0 0,1-1 1 0 0,-1 0-1 0 0,0 1 0 0 0,0 0 0 0 0,0-1 1 0 0,0 1-1 0 0,0-1 0 0 0,0 1 1 0 0,0 0-1 0 0,0 0 0 0 0,0 0 1 0 0,0-1-1 0 0,0 1 0 0 0,0 0 0 0 0,-1 0 1 0 0,1 0-1 0 0,0 0 0 0 0,-1 1 1 0 0,1-1-1 0 0,-1 0 0 0 0,1 0 0 0 0,-1 1 15 0 0,34 71-1 0 0,-32-68 3 0 0,20 119 325 0 0,-22-123-51 0 0,0-1 34 0 0,17-75 1170 0 0,-12 51-1376 0 0,-4 18-93 0 0,0-1 0 0 0,0 0-1 0 0,0 1 1 0 0,1-1 0 0 0,0 1 0 0 0,0-1-1 0 0,1 1 1 0 0,-1 0 0 0 0,1 0 0 0 0,1 0-1 0 0,-1 0 1 0 0,1 0 0 0 0,0 1 0 0 0,1 0-1 0 0,-1 0 1 0 0,1 0 0 0 0,0 0 0 0 0,1 0-11 0 0,-2 4-64 0 0,58 56-257 0 0,-58-49 125 0 0,1 0 1 0 0,-1 0-1 0 0,0 1 1 0 0,0-1-1 0 0,0 1 1 0 0,-1 0-1 0 0,0 0 1 0 0,-1 0-1 0 0,1 0 0 0 0,-2 0 1 0 0,1 1-1 0 0,-1-1 1 0 0,0 0-1 0 0,0 1 1 0 0,-1-1-1 0 0,0 1 1 0 0,0-1-1 0 0,-1 1 1 0 0,0-1-1 0 0,0 1 1 0 0,-1-1-1 0 0,-2 7 196 0 0,-8 6-1323 0 0,-1-3 15 0 0</inkml:trace>
  <inkml:trace contextRef="#ctx0" brushRef="#br0" timeOffset="1.52518E6">4044 9141 1024 0 0,'8'-39'6271'0'0,"8"3"-4102"0"0,-16 36-2380 0 0,0 0-68 0 0,-24 41-5745 0 0,13-19 4686 0 0</inkml:trace>
  <inkml:trace contextRef="#ctx0" brushRef="#br0" timeOffset="1.6396E6">15734 6602 896 0 0,'0'0'53'0'0,"0"0"5"0"0,0 0-2 0 0,0 0 1 0 0,0 0-37 0 0,0 0-28 0 0,0 0 51 0 0,0 0 62 0 0,0 0 10 0 0,17 0 2046 0 0,51-21-1648 0 0,-27 7 250 0 0,-40 13-725 0 0,-1 1 26 0 0,6 2 267 0 0,-6-2-311 0 0,0 0-11 0 0,0 0-55 0 0,0 0 0 0 0,0 0 66 0 0,0 0 5 0 0,0 0-8 0 0,0 0-10 0 0,0 0-20 0 0,0 0 3 0 0,11 27-110 0 0,16 171-94 0 0,-22 42 372 0 0,17-116-162 0 0,28 282 154 0 0,-38-264-103 0 0,0-14-110 0 0,6 79-276 0 0,39 203 574 0 0,-45 261 195 0 0,2-542-632 0 0,-24 75 347 0 0,6-78-34 0 0,4-124-175 0 0,0 30 527 0 0,8-5 2183 0 0,-14-26-2344 0 0,1-15-4768 0 0,-1-5 2797 0 0,-1 1 451 0 0</inkml:trace>
  <inkml:trace contextRef="#ctx0" brushRef="#br0" timeOffset="1.658E6">5527 11029 964 0 0,'-55'26'2982'0'0,"45"-16"-2826"0"0,1 0 0 0 0,0 0-1 0 0,0 1 1 0 0,1 1 0 0 0,0-1-1 0 0,1 1 1 0 0,0 0 0 0 0,1 1-1 0 0,1 0 1 0 0,0 0 0 0 0,0 0-1 0 0,2 0 1 0 0,-1 1 0 0 0,2-1-156 0 0,0-6 23 0 0,1 0 1 0 0,0 0 0 0 0,1 1-1 0 0,0-1 1 0 0,0 0 0 0 0,0 0-1 0 0,1 0 1 0 0,0 0 0 0 0,1 0-1 0 0,-1 0 1 0 0,1 0 0 0 0,1-1-1 0 0,-1 1 1 0 0,1 0 0 0 0,0-1-1 0 0,1 0 1 0 0,-1 0 0 0 0,1 0 0 0 0,0 0-1 0 0,1-1 1 0 0,-1 1 0 0 0,1-1-1 0 0,1 0 1 0 0,-1 0 0 0 0,0-1-1 0 0,1 0 1 0 0,0 0 0 0 0,2 1-24 0 0,27 5-1001 0 0,-8-9-2523 0 0,-13-1 2108 0 0</inkml:trace>
  <inkml:trace contextRef="#ctx0" brushRef="#br0" timeOffset="1.65834E6">5732 11206 1196 0 0,'5'7'191'0'0,"-1"0"-1"0"0,0 1 0 0 0,0-1 1 0 0,0 1-1 0 0,-1-1 1 0 0,-1 1-1 0 0,1 0 1 0 0,-1 0-1 0 0,0 1 1 0 0,-1-1-1 0 0,0 0 0 0 0,0 0 1 0 0,-1 1-1 0 0,0-1 1 0 0,0 1-1 0 0,-1-1 1 0 0,0 0-1 0 0,-1 0 1 0 0,0 1-1 0 0,0-1 0 0 0,-1 0 1 0 0,0 0-191 0 0,0 1 182 0 0,-1-1-1 0 0,0 0 1 0 0,-1-1 0 0 0,0 1-1 0 0,0-1 1 0 0,0 0 0 0 0,-1 0-1 0 0,0 0 1 0 0,0-1 0 0 0,-1 0-1 0 0,0 0 1 0 0,0-1 0 0 0,0 0-1 0 0,-1 0 1 0 0,1 0 0 0 0,-1-1-1 0 0,0-1 1 0 0,-1 1-182 0 0,6-4-67 0 0,1 0-1 0 0,-1-1 1 0 0,0 1 0 0 0,1-1-1 0 0,-1 0 1 0 0,1 0 0 0 0,-1 0-1 0 0,1 0 1 0 0,0 0 0 0 0,-1 0-1 0 0,1 0 1 0 0,0-1 0 0 0,0 1-1 0 0,0-1 1 0 0,0 0 0 0 0,0 0-1 0 0,0 0 1 0 0,1 0 0 0 0,-1 0-1 0 0,0 0 1 0 0,1 0 0 0 0,0 0-1 0 0,-1 0 1 0 0,1-1 0 0 0,0 1-1 0 0,0-1 1 0 0,1 1 0 0 0,-1-1-1 0 0,0 1 1 0 0,1-1 0 0 0,-1 1-1 0 0,1-1 1 0 0,0 0 0 0 0,0 1-1 0 0,0-1 1 0 0,0 1 0 0 0,1-1-1 0 0,-1 0 1 0 0,0 1 0 0 0,1-1-1 0 0,0 1 1 0 0,0-1 0 0 0,0 1-1 0 0,1-2 68 0 0,30-55-2171 0 0,-17 35 949 0 0</inkml:trace>
  <inkml:trace contextRef="#ctx0" brushRef="#br0" timeOffset="1.65858E6">5921 11152 1816 0 0,'-7'0'156'0'0,"-1"0"-1"0"0,1 0 1 0 0,0 1 0 0 0,0 0-1 0 0,0 0 1 0 0,0 1-1 0 0,0-1 1 0 0,0 2 0 0 0,0-1-1 0 0,0 1 1 0 0,1 0-1 0 0,-1 0 1 0 0,1 1 0 0 0,0 0-1 0 0,0 0 1 0 0,1 0-1 0 0,-1 1 1 0 0,1-1 0 0 0,0 2-1 0 0,0-1 1 0 0,0 0-1 0 0,1 1 1 0 0,-1 0 0 0 0,2 0-1 0 0,-1 0 1 0 0,1 1-1 0 0,0-1 1 0 0,0 1-1 0 0,0 0 1 0 0,1-1 0 0 0,0 1-1 0 0,-1 7-155 0 0,4-9 1 0 0,1 0 0 0 0,-1-1 0 0 0,1 1 0 0 0,0-1 1 0 0,0 0-1 0 0,0 1 0 0 0,0-1 0 0 0,1 0 0 0 0,0 0 0 0 0,0 0 0 0 0,0-1 0 0 0,0 1 0 0 0,0-1 0 0 0,1 0 0 0 0,-1 0 0 0 0,1 0 0 0 0,0 0 0 0 0,0 0 0 0 0,0-1 0 0 0,1 0 0 0 0,-1 0 0 0 0,0 0 0 0 0,1 0 0 0 0,0-1 0 0 0,-1 0 0 0 0,1 0 0 0 0,1 0-1 0 0,88 5-4475 0 0,-61-16 3215 0 0</inkml:trace>
  <inkml:trace contextRef="#ctx0" brushRef="#br0" timeOffset="1.6589E6">6217 10933 1448 0 0,'7'5'201'0'0,"0"1"0"0"0,-1 0-1 0 0,1-1 1 0 0,-1 2 0 0 0,-1-1-1 0 0,1 1 1 0 0,-1 0 0 0 0,0 0 0 0 0,0 1-1 0 0,-1-1 1 0 0,0 1 0 0 0,-1 0 0 0 0,0 0-1 0 0,0 0 1 0 0,0 2-201 0 0,22 208 2746 0 0,-26-202-2623 0 0,-1-1-1 0 0,-1 1 0 0 0,0 0 0 0 0,-1-1 0 0 0,-1 0 1 0 0,0 0-1 0 0,-1 0 0 0 0,0 0 0 0 0,-1-1 0 0 0,-1 0 1 0 0,-1-1-1 0 0,1 1 0 0 0,-2-2 0 0 0,0 1 1 0 0,-1-1-1 0 0,0-1 0 0 0,0 0 0 0 0,-1-1 0 0 0,-6 4-122 0 0,9-8-216 0 0,0 1 0 0 0,0-2-1 0 0,-1 1 1 0 0,0-1 0 0 0,-1 0-1 0 0,1-1 1 0 0,-1-1 0 0 0,0 1-1 0 0,1-2 1 0 0,-1 1 0 0 0,-1-2-1 0 0,1 1 1 0 0,0-1 0 0 0,0-1-1 0 0,-1 0 1 0 0,1-1 0 0 0,0 0-1 0 0,-8-2 217 0 0,-73-28-3016 0 0,58 12 1527 0 0</inkml:trace>
  <inkml:trace contextRef="#ctx0" brushRef="#br0" timeOffset="1.6596E6">5564 11212 888 0 0,'17'-27'6295'0'0,"73"-6"-5452"0"0,-80 37-845 0 0,1 0 0 0 0,-1 0 0 0 0,1 1 0 0 0,-1 0 0 0 0,-1 0 0 0 0,1 1 0 0 0,-1 1 0 0 0,0 0 0 0 0,0 0 0 0 0,-1 0 0 0 0,0 1 1 0 0,0 1-1 0 0,-1-1 0 0 0,0 1 0 0 0,0 0 0 0 0,-1 1 0 0 0,-1-1 0 0 0,4 9 2 0 0,-8-16-142 0 0,0-1 0 0 0,0 1 0 0 0,0-1 1 0 0,-1 1-1 0 0,1-1 0 0 0,-1 1 0 0 0,1-1 0 0 0,-1 1 1 0 0,0 0-1 0 0,1-1 0 0 0,-1 1 0 0 0,0 0 0 0 0,0-1 1 0 0,0 1-1 0 0,0 0 0 0 0,0-1 0 0 0,-1 1 1 0 0,1 0-1 0 0,0-1 0 0 0,-1 1 0 0 0,1-1 0 0 0,-1 1 1 0 0,0-1-1 0 0,0 1 0 0 0,1-1 0 0 0,-1 1 0 0 0,0-1 1 0 0,0 0-1 0 0,0 1 0 0 0,0-1 0 0 0,0 0 0 0 0,-1 0 1 0 0,1 0-1 0 0,0 0 0 0 0,-1 0 0 0 0,0 1 142 0 0,-11 5-1450 0 0</inkml:trace>
  <inkml:trace contextRef="#ctx0" brushRef="#br0" timeOffset="1.65632E6">3914 11062 848 0 0,'0'0'311'0'0,"0"0"-33"0"0,0 0-76 0 0,0 0-28 0 0,0 0 65 0 0,3-16 2189 0 0,9 2-696 0 0,7 31-1716 0 0,-19 54 209 0 0,2 0 1 0 0,4 0 0 0 0,3-1-1 0 0,2 0 1 0 0,4 0-1 0 0,8 14-225 0 0,-11-32 204 0 0,18 93 405 0 0,-29-144-522 0 0,1 22-553 0 0,-3-57-2137 0 0,1-8 359 0 0,0 12 832 0 0</inkml:trace>
  <inkml:trace contextRef="#ctx0" brushRef="#br0" timeOffset="1.65666E6">3917 11055 848 0 0,'-3'-43'4957'0'0,"38"-3"-3548"0"0,-13 34-1276 0 0,0 1 0 0 0,0 0 1 0 0,1 2-1 0 0,0 1 0 0 0,1 1 0 0 0,0 0 1 0 0,0 2-1 0 0,0 1 0 0 0,1 1 0 0 0,-1 1 1 0 0,1 1-1 0 0,0 1 0 0 0,10 2-133 0 0,117 37-459 0 0,-149-38 337 0 0,1 1 0 0 0,-1-1 0 0 0,0 1 0 0 0,0 0 0 0 0,0 0 0 0 0,0 1 0 0 0,0-1 0 0 0,0 0 0 0 0,-1 1 0 0 0,1 0 0 0 0,-1-1 0 0 0,0 1 0 0 0,0 0-1 0 0,0 0 1 0 0,0 1 0 0 0,0-1 0 0 0,-1 0 0 0 0,1 1 0 0 0,-1-1 0 0 0,0 0 0 0 0,0 1 0 0 0,0 0 0 0 0,0-1 0 0 0,-1 1 0 0 0,0 0 0 0 0,1-1 0 0 0,-1 1-1 0 0,0 0 1 0 0,-1-1 0 0 0,1 1 0 0 0,-1-1 0 0 0,0 1 0 0 0,0 0 0 0 0,0 0 122 0 0,-21 20-1197 0 0,-1-5-63 0 0</inkml:trace>
  <inkml:trace contextRef="#ctx0" brushRef="#br0" timeOffset="1.65693E6">3871 11434 1556 0 0,'39'11'3940'0'0,"25"-12"-2720"0"0,-11-1-603 0 0,132 19 292 0 0,-59 6-5255 0 0,-124-23 3518 0 0</inkml:trace>
  <inkml:trace contextRef="#ctx0" brushRef="#br0" timeOffset="1.65732E6">4753 11533 1416 0 0,'9'23'4643'0'0,"-30"46"-4332"0"0,13-47 181 0 0,-80 272 559 0 0,85-283-1226 0 0,-23 41-383 0 0,-4-35-3888 0 0,21-17 3244 0 0</inkml:trace>
  <inkml:trace contextRef="#ctx0" brushRef="#br0" timeOffset="1.65758E6">4447 11545 1996 0 0,'15'-44'5815'0'0,"28"38"-4024"0"0,-7 21-1600 0 0,0 2 0 0 0,-1 1-1 0 0,-1 2 1 0 0,-1 1 0 0 0,30 25-191 0 0,21 13-158 0 0,55 39-1285 0 0,-48-31-4896 0 0,-86-61 5047 0 0</inkml:trace>
  <inkml:trace contextRef="#ctx0" brushRef="#br0" timeOffset="1.66085E6">4844 11368 1256 0 0,'0'1'109'0'0,"0"-1"-1"0"0,0 1 1 0 0,0-1 0 0 0,1 1-1 0 0,-1-1 1 0 0,0 1 0 0 0,0-1-1 0 0,1 1 1 0 0,-1-1 0 0 0,0 0-1 0 0,0 1 1 0 0,1-1 0 0 0,-1 0-1 0 0,1 1 1 0 0,-1-1 0 0 0,0 0-1 0 0,1 1 1 0 0,-1-1 0 0 0,1 0-1 0 0,-1 1 1 0 0,1-1 0 0 0,-1 0-1 0 0,0 0 1 0 0,1 0 0 0 0,-1 0-1 0 0,1 1 1 0 0,-1-1 0 0 0,1 0-1 0 0,-1 0 1 0 0,1 0 0 0 0,-1 0-1 0 0,1 0 1 0 0,-1 0 0 0 0,1 0-1 0 0,-1 0 1 0 0,1-1 0 0 0,-1 1-1 0 0,1 0 1 0 0,-1 0 0 0 0,1 0-1 0 0,-1 0 1 0 0,1-1 0 0 0,-1 1-1 0 0,1 0 1 0 0,-1 0 0 0 0,0-1-1 0 0,1 1 1 0 0,-1-1-109 0 0,-45 132 532 0 0,16-17-449 0 0,-6 15-3855 0 0,26-109 2572 0 0,-1-4-79 0 0</inkml:trace>
  <inkml:trace contextRef="#ctx0" brushRef="#br0" timeOffset="1.66165E6">6977 11026 1544 0 0,'-13'-79'3893'0'0,"13"319"-907"0"0,38-166-2946 0 0,-23-105-5476 0 0,-15 16 3985 0 0</inkml:trace>
  <inkml:trace contextRef="#ctx0" brushRef="#br0" timeOffset="1.6619E6">6922 10635 1332 0 0,'-3'-60'7021'0'0,"3"60"-6951"0"0,0 0-104 0 0,40 63-4368 0 0,-29-40 3061 0 0,1 0 11 0 0</inkml:trace>
  <inkml:trace contextRef="#ctx0" brushRef="#br0" timeOffset="1.6625E6">7143 11262 856 0 0,'2'28'6638'0'0,"19"-50"-4916"0"0,28-75-1364 0 0,-26 48-368 0 0,3 0 1 0 0,1 2 0 0 0,2 1 0 0 0,3 1-1 0 0,1 1 1 0 0,10-6 9 0 0,27-14-278 0 0,-70 64 240 0 0,0 0-6 0 0,22 31-65 0 0,218 223 530 0 0,-237-251-408 0 0,-1 1 1 0 0,0-1 0 0 0,0 1 0 0 0,0 0-1 0 0,-1-1 1 0 0,1 1 0 0 0,-1 0 0 0 0,0 0-1 0 0,0 0 1 0 0,-1 0 0 0 0,1 0 0 0 0,-1 1-1 0 0,0-1 1 0 0,0 0 0 0 0,0 0 0 0 0,0 0-1 0 0,-1 0 1 0 0,1 0 0 0 0,-1 0 0 0 0,0 0-1 0 0,-1 0 1 0 0,1 0 0 0 0,-1 0 0 0 0,0 0-1 0 0,1-1 1 0 0,-2 1 0 0 0,1-1 0 0 0,0 1-1 0 0,-1-1 1 0 0,1 0 0 0 0,-1 0 0 0 0,0 0-1 0 0,0 0 1 0 0,0 0 0 0 0,-1-1 0 0 0,1 0-1 0 0,-1 1 1 0 0,1-1 0 0 0,-3 0-14 0 0,-153 63-1060 0 0,44-63-4346 0 0,92-13 4070 0 0</inkml:trace>
  <inkml:trace contextRef="#ctx0" brushRef="#br0" timeOffset="1.6871E6">6543 12872 1924 0 0,'5'16'4731'0'0,"-20"35"-3487"0"0,9-32-768 0 0,5-16-416 0 0,0 1 0 0 0,0 0 0 0 0,0 0-1 0 0,0-1 1 0 0,1 1 0 0 0,0 0-1 0 0,0 0 1 0 0,0 0 0 0 0,0 0 0 0 0,0 0-1 0 0,1-1 1 0 0,0 1 0 0 0,0 0-1 0 0,0 0 1 0 0,0-1 0 0 0,0 1 0 0 0,1-1-1 0 0,-1 1 1 0 0,1-1 0 0 0,0 1 0 0 0,0-1-1 0 0,1 0 1 0 0,-1 0 0 0 0,1 0-1 0 0,-1 0 1 0 0,1 0 0 0 0,0-1 0 0 0,0 1-1 0 0,0-1 1 0 0,0 0 0 0 0,1 0-1 0 0,-1 0 1 0 0,0 0 0 0 0,1-1 0 0 0,0 1-1 0 0,-1-1 1 0 0,1 0 0 0 0,0 0-1 0 0,-1 0 1 0 0,1-1 0 0 0,0 1 0 0 0,0-1-1 0 0,0 0 1 0 0,1 0-60 0 0,-3-1-200 0 0,-1-1 0 0 0,1 1 0 0 0,-1-1 0 0 0,0 0 1 0 0,0 1-1 0 0,0-1 0 0 0,0 0 0 0 0,0 0 0 0 0,0 0 0 0 0,0 0 0 0 0,0 0 0 0 0,-1 0 1 0 0,1 0-1 0 0,-1 0 0 0 0,0 0 0 0 0,1 0 0 0 0,-1 0 0 0 0,0 0 0 0 0,0 0 0 0 0,0 0 1 0 0,-1 0-1 0 0,1 0 0 0 0,0 0 0 0 0,-1 0 0 0 0,0 0 0 0 0,1 0 0 0 0,-1 0 0 0 0,0 0 1 0 0,0 0-1 0 0,0 0 0 0 0,0 1 0 0 0,0-1 0 0 0,0 0 0 0 0,-1 1 0 0 0,1-1 200 0 0,0 0-108 0 0,-8-21-1201 0 0,-3-3 35 0 0</inkml:trace>
  <inkml:trace contextRef="#ctx0" brushRef="#br0" timeOffset="1.68743E6">6518 12621 1132 0 0,'11'-60'11754'0'0,"-11"60"-11517"0"0,0 0-37 0 0,0 0-32 0 0,0 0-1 0 0,0 0-8 0 0,0 0-47 0 0,0 0-10 0 0,4-16-630 0 0,36 204-9921 0 0,-31-156 9263 0 0</inkml:trace>
  <inkml:trace contextRef="#ctx0" brushRef="#br0" timeOffset="1.68791E6">6724 13176 1172 0 0,'26'-18'4346'0'0,"1"-1"-3792"0"0,-9-2-387 0 0,-1-1 0 0 0,-1-1 0 0 0,0-1 0 0 0,-2 0 0 0 0,-1-1 0 0 0,-1-1-1 0 0,-1 1 1 0 0,-1-2 0 0 0,-1 0 0 0 0,-2 0 0 0 0,-1 0 0 0 0,-1-1 0 0 0,2-24-167 0 0,-22-14-57 0 0,64 82-109 0 0,-22-7 118 0 0,-15-7 101 0 0,0 0 1 0 0,0 1-1 0 0,0 0 1 0 0,0 1 0 0 0,0 1-1 0 0,-1-1 1 0 0,0 2 0 0 0,0-1-1 0 0,0 2 1 0 0,0-1 0 0 0,-1 2-1 0 0,0-1 1 0 0,-1 1-1 0 0,0 1 1 0 0,0-1 0 0 0,-1 2-1 0 0,0-1 1 0 0,0 1 0 0 0,-1 0-1 0 0,-1 1 1 0 0,0 0 0 0 0,0 0-1 0 0,-1 0 1 0 0,0 0 0 0 0,0 5-54 0 0,-7-7 20 0 0,-1 1 0 0 0,-1-1 1 0 0,0 0-1 0 0,0 0 1 0 0,-1-1-1 0 0,0 1 1 0 0,0-1-1 0 0,-1 0 1 0 0,0-1-1 0 0,-1 1 1 0 0,1-1-1 0 0,-1 0 1 0 0,-1-1-1 0 0,1 0 1 0 0,-1 0-1 0 0,-1 0 1 0 0,1-1-1 0 0,0 0 1 0 0,-1-1-1 0 0,0 0 0 0 0,0-1 1 0 0,-1 1-1 0 0,1-2 1 0 0,-4 2-21 0 0,2-1-577 0 0,0 0 0 0 0,-1 0 0 0 0,1-1 0 0 0,-1 0-1 0 0,1-1 1 0 0,-1-1 0 0 0,1 0 0 0 0,-1 0 0 0 0,1-1 0 0 0,-1 0 0 0 0,-7-3 577 0 0,-5-5-1183 0 0</inkml:trace>
  <inkml:trace contextRef="#ctx0" brushRef="#br0" timeOffset="1.68593E6">5278 12834 1468 0 0,'-44'21'3396'0'0,"36"-13"-3234"0"0,0-1-1 0 0,0 2 0 0 0,1-1 0 0 0,0 1 0 0 0,1 0 0 0 0,0 0 0 0 0,0 0 1 0 0,1 1-1 0 0,0 0 0 0 0,1 0 0 0 0,0 1 0 0 0,0-1 0 0 0,1 1 1 0 0,1-1-1 0 0,0 1 0 0 0,0 0 0 0 0,1 0 0 0 0,1 0 0 0 0,0 0 0 0 0,0 7-161 0 0,1-11 64 0 0,1 1-1 0 0,0-1 1 0 0,0 1-1 0 0,0-1 0 0 0,1 1 1 0 0,0-1-1 0 0,1 0 1 0 0,-1 0-1 0 0,1-1 0 0 0,1 1 1 0 0,-1-1-1 0 0,1 0 1 0 0,0 0-1 0 0,1-1 1 0 0,-1 1-1 0 0,1-1 0 0 0,0 0 1 0 0,1 0-64 0 0,82 31-3110 0 0,-59-51 673 0 0,-19 6 1295 0 0</inkml:trace>
  <inkml:trace contextRef="#ctx0" brushRef="#br0" timeOffset="1.6864E6">5426 12942 1312 0 0,'5'0'150'0'0,"0"0"1"0"0,0 0-1 0 0,-1 1 0 0 0,1-1 0 0 0,0 1 0 0 0,0 0 1 0 0,-1 1-1 0 0,1-1 0 0 0,-1 1 0 0 0,1 0 1 0 0,-1 0-1 0 0,0 0 0 0 0,0 0 0 0 0,0 1 0 0 0,0 0 1 0 0,0 0-1 0 0,0 0 0 0 0,-1 0 0 0 0,1 0 0 0 0,-1 1 1 0 0,0 0-1 0 0,0-1 0 0 0,-1 1 0 0 0,1 0 1 0 0,-1 1-1 0 0,1-1 0 0 0,-1 0 0 0 0,-1 1 0 0 0,1-1 1 0 0,-1 1-1 0 0,1-1 0 0 0,-1 1 0 0 0,-1 0 1 0 0,1 0-1 0 0,-1-1 0 0 0,0 1 0 0 0,0 0 0 0 0,0 0 1 0 0,0 1-151 0 0,-2 2 172 0 0,0-1 0 0 0,-1 1 0 0 0,0-1 0 0 0,0 0 0 0 0,0 0 1 0 0,-1 0-1 0 0,0 0 0 0 0,0 0 0 0 0,-1-1 0 0 0,0 0 0 0 0,0 0 1 0 0,0 0-1 0 0,-1-1 0 0 0,0 0 0 0 0,0 0 0 0 0,0 0 0 0 0,-3 1-172 0 0,-15 14 1179 0 0,56-71-551 0 0,130-155-1224 0 0,-163 205 602 0 0,1 0 0 0 0,0 1-1 0 0,0-1 1 0 0,0 0 0 0 0,-1 0 0 0 0,1 1 0 0 0,-1-1 0 0 0,1 0 0 0 0,0 1 0 0 0,-1-1 0 0 0,1 0 0 0 0,-1 1 0 0 0,1-1 0 0 0,-1 0 0 0 0,0 1 0 0 0,1-1-1 0 0,-1 1 1 0 0,0-1 0 0 0,1 1 0 0 0,-1 0 0 0 0,0-1 0 0 0,0 1 0 0 0,1 0 0 0 0,-1-1 0 0 0,0 1 0 0 0,0 0 0 0 0,1 0 0 0 0,-1 0 0 0 0,0-1 0 0 0,0 1-1 0 0,0 0 1 0 0,0 0 0 0 0,1 0 0 0 0,-1 0 0 0 0,0 1 0 0 0,0-1 0 0 0,0 0 0 0 0,1 0 0 0 0,-1 0 0 0 0,0 1 0 0 0,0-1 0 0 0,1 0 0 0 0,-1 1 0 0 0,0-1-1 0 0,0 1 1 0 0,1-1 0 0 0,-1 1 0 0 0,0-1 0 0 0,1 1 0 0 0,-1-1 0 0 0,1 1 0 0 0,-1 0 0 0 0,1-1 0 0 0,-1 1 0 0 0,1 0-6 0 0,-1 3-31 0 0,0-1 0 0 0,0 1 0 0 0,1 0 0 0 0,-1 0 0 0 0,1 0 0 0 0,0 0 1 0 0,0-1-1 0 0,0 1 0 0 0,1 0 0 0 0,-1 0 0 0 0,1 0 0 0 0,0-1 0 0 0,0 1 1 0 0,1 0-1 0 0,-1-1 0 0 0,1 1 0 0 0,0-1 0 0 0,-1 1 0 0 0,1-1 0 0 0,1 0 0 0 0,-1 0 1 0 0,0 0-1 0 0,1 0 0 0 0,0 0 0 0 0,0-1 0 0 0,0 1 0 0 0,0-1 0 0 0,0 1 0 0 0,0-1 1 0 0,0 0-1 0 0,1-1 0 0 0,-1 1 0 0 0,1 0 0 0 0,-1-1 0 0 0,1 0 0 0 0,0 0 31 0 0,59 18-2009 0 0,-21-14-3988 0 0,-40-5 4613 0 0</inkml:trace>
  <inkml:trace contextRef="#ctx0" brushRef="#br0" timeOffset="1.68665E6">5793 12723 916 0 0,'9'3'189'0'0,"-1"0"-1"0"0,1 1 0 0 0,0 0 1 0 0,-1 0-1 0 0,0 1 1 0 0,0 0-1 0 0,-1 1 0 0 0,1-1 1 0 0,-1 1-1 0 0,0 1 1 0 0,-1 0-1 0 0,1-1 1 0 0,-1 2-1 0 0,-1-1 0 0 0,1 1 1 0 0,-1 0-1 0 0,-1 0 1 0 0,1 0-1 0 0,-2 1 0 0 0,1 0 1 0 0,-1-1-1 0 0,0 1 1 0 0,-1 1-1 0 0,0-1 1 0 0,0 4-189 0 0,2 0 122 0 0,0 1 1 0 0,-2 0-1 0 0,1 0 0 0 0,-2 1 1 0 0,0-1-1 0 0,-1 0 1 0 0,0 1-1 0 0,-1-1 1 0 0,-1 0-1 0 0,0 0 1 0 0,0 0-1 0 0,-2 0 1 0 0,0 0-1 0 0,-1-1 1 0 0,0 1-1 0 0,-1-1 1 0 0,0 0-1 0 0,-1-1 1 0 0,0 0-1 0 0,-1 0 1 0 0,-1 0-1 0 0,0-1 1 0 0,0 0-1 0 0,-1-1 1 0 0,0 0-1 0 0,-1-1 1 0 0,0 0-1 0 0,-1 0 1 0 0,-2 0-123 0 0,-42 5-3378 0 0,53-14 2024 0 0,1-3 64 0 0,-10-8 29 0 0</inkml:trace>
  <inkml:trace contextRef="#ctx0" brushRef="#br0" timeOffset="1.68433E6">4119 12909 1280 0 0,'3'-29'3360'0'0,"40"-9"-1020"0"0,-43 39-2303 0 0,0-1 0 0 0,1 1 1 0 0,-1-1-1 0 0,0 1 0 0 0,0-1 0 0 0,0 1 0 0 0,1-1 1 0 0,-1 0-1 0 0,0 1 0 0 0,1-1 0 0 0,-1 1 1 0 0,0-1-1 0 0,1 0 0 0 0,-1 1 0 0 0,0-1 0 0 0,1 0 1 0 0,-1 1-1 0 0,1-1 0 0 0,-1 0 0 0 0,1 1 1 0 0,-1-1-1 0 0,0 0 0 0 0,1 0 0 0 0,-1 0 0 0 0,1 0 1 0 0,-1 1-1 0 0,1-1 0 0 0,-1 0 0 0 0,1 0 1 0 0,0 0-1 0 0,-1 0 0 0 0,1 0-37 0 0,-14 65 1177 0 0,13-63-1169 0 0,-22 334 203 0 0,22-267-184 0 0,15 9-697 0 0,-30-101-4172 0 0,7 4 3570 0 0,0-1 6 0 0</inkml:trace>
  <inkml:trace contextRef="#ctx0" brushRef="#br0" timeOffset="1.68464E6">4066 12834 1580 0 0,'34'-105'5222'0'0,"50"25"-3384"0"0,-59 65-1657 0 0,0 1-1 0 0,2 2 1 0 0,-1 0 0 0 0,2 1 0 0 0,-1 2 0 0 0,28-5-181 0 0,-50 13 35 0 0,1-2-73 0 0,0 0 0 0 0,0 1 0 0 0,1 0 1 0 0,-1 1-1 0 0,1-1 0 0 0,-1 1 0 0 0,1 1 1 0 0,-1-1-1 0 0,1 1 0 0 0,0 0 0 0 0,-1 0 0 0 0,1 1 1 0 0,0 0-1 0 0,-1 0 0 0 0,1 1 0 0 0,-1 0 1 0 0,0 0-1 0 0,1 0 0 0 0,-1 1 0 0 0,0 0 0 0 0,0 0 1 0 0,-1 0-1 0 0,4 3 38 0 0,-41 64-4788 0 0,14-52 3353 0 0,-5 0 35 0 0</inkml:trace>
  <inkml:trace contextRef="#ctx0" brushRef="#br0" timeOffset="1.68495E6">4090 12996 1372 0 0,'25'11'5356'0'0,"26"-20"-4380"0"0,-40 6-528 0 0,59-11 233 0 0,1 3 1 0 0,0 4-1 0 0,0 2 1 0 0,9 4-682 0 0,-79 1-10 0 0,13 19-11 0 0,-10-14-2974 0 0,-5-8-2555 0 0,4 3 4144 0 0</inkml:trace>
  <inkml:trace contextRef="#ctx0" brushRef="#br0" timeOffset="1.68528E6">4700 13085 1588 0 0,'11'16'5068'0'0,"-23"27"-4533"0"0,11-40-329 0 0,-137 324 2548 0 0,110-286-3363 0 0,0-29-3729 0 0,27-12 2971 0 0,-1 0 53 0 0,-10 0 3 0 0</inkml:trace>
  <inkml:trace contextRef="#ctx0" brushRef="#br0" timeOffset="1.68556E6">4391 13175 1604 0 0,'28'-86'8500'0'0,"-24"86"-8434"0"0,1 0 1 0 0,-1 0-1 0 0,1 0 1 0 0,-1 0-1 0 0,1 1 1 0 0,-1 0-1 0 0,0 0 1 0 0,1 0-1 0 0,-1 0 0 0 0,0 1 1 0 0,0 0-1 0 0,0 0 1 0 0,0 0-1 0 0,0 0 1 0 0,0 0-1 0 0,-1 1 1 0 0,1 0-1 0 0,-1 0 1 0 0,2 1-67 0 0,-2-2 55 0 0,42 29-19 0 0,-2 2-1 0 0,-1 1 1 0 0,-1 3-1 0 0,-2 1 0 0 0,-2 2 1 0 0,-1 2-1 0 0,-3 1 1 0 0,4 8-36 0 0,-21-10-1639 0 0,-16-40 535 0 0,-23 2-3745 0 0,10-15 3563 0 0,-4-3 38 0 0</inkml:trace>
  <inkml:trace contextRef="#ctx0" brushRef="#br0" timeOffset="1.67482E6">20152 9936 1048 0 0,'18'-57'6178'0'0,"17"57"-8740"0"0,-32 4 1384 0 0,-1-1 12 0 0</inkml:trace>
  <inkml:trace contextRef="#ctx0" brushRef="#br0" timeOffset="1.67569E6">21367 10027 1260 0 0,'10'-1'197'0'0,"0"0"0"0"0,0 0 1 0 0,1 1-1 0 0,-1 1 0 0 0,0-1 0 0 0,0 2 0 0 0,0-1 0 0 0,0 2 1 0 0,0-1-1 0 0,0 1 0 0 0,-1 1 0 0 0,1-1 0 0 0,-1 2 0 0 0,0-1 0 0 0,0 1 1 0 0,0 1-1 0 0,-1 0 0 0 0,0 0 0 0 0,0 0 0 0 0,0 1 0 0 0,-1 0 1 0 0,0 1-1 0 0,0 0 0 0 0,-1 0 0 0 0,0 0 0 0 0,-1 1 0 0 0,1-1 0 0 0,-2 1 1 0 0,1 1-1 0 0,-1-1 0 0 0,-1 1 0 0 0,0-1 0 0 0,0 1 0 0 0,0 3-197 0 0,-7-1 121 0 0,0 0 0 0 0,-1 0-1 0 0,0-1 1 0 0,-1 1 0 0 0,0-1-1 0 0,-1-1 1 0 0,0 1-1 0 0,0-1 1 0 0,-1-1 0 0 0,-1 1-1 0 0,0-1 1 0 0,0-1 0 0 0,-1 1-1 0 0,0-2 1 0 0,0 1-1 0 0,-1-1 1 0 0,1-1 0 0 0,-2 0-1 0 0,1-1 1 0 0,-1 0 0 0 0,1 0-1 0 0,-1-2 1 0 0,-1 1-1 0 0,1-1 1 0 0,-4 0-121 0 0,-22 3-264 0 0,37-6-124 0 0,18-40-2430 0 0,81-21-1605 0 0,-71 46 3161 0 0</inkml:trace>
  <inkml:trace contextRef="#ctx0" brushRef="#br0" timeOffset="1.67597E6">21861 10099 1164 0 0,'-26'-15'4905'0'0,"-39"43"-4055"0"0,62-26-642 0 0,-7 2-73 0 0,0 0-1 0 0,0 1 1 0 0,1 0-1 0 0,-1 0 1 0 0,1 1-1 0 0,1 0 1 0 0,-1 1-1 0 0,1 0 1 0 0,0 0 0 0 0,0 1-1 0 0,1 0 1 0 0,0 0-1 0 0,1 0 1 0 0,0 1-1 0 0,0 0 1 0 0,1 1-1 0 0,0-1 1 0 0,0 1-1 0 0,1 0 1 0 0,1 0-1 0 0,-3 9-134 0 0,10-11 4 0 0,1 0 1 0 0,0 0-1 0 0,0-1 0 0 0,0 1 0 0 0,1-1 0 0 0,0 0 0 0 0,0-1 0 0 0,1 1 1 0 0,0-1-1 0 0,0-1 0 0 0,1 1 0 0 0,-1-1 0 0 0,1-1 0 0 0,0 1 1 0 0,0-1-1 0 0,1-1 0 0 0,-1 1 0 0 0,1-1 0 0 0,0-1 0 0 0,0 0 0 0 0,0 0 1 0 0,0-1-1 0 0,0 0 0 0 0,0 0 0 0 0,0-1 0 0 0,1 0-4 0 0,212-11-7073 0 0,-192 1 5730 0 0</inkml:trace>
  <inkml:trace contextRef="#ctx0" brushRef="#br0" timeOffset="1.67462E6">20101 10267 888 0 0,'0'0'611'0'0,"0"0"-82"0"0,0-13 199 0 0,3 13 2759 0 0,1 10-3349 0 0,0 0-1 0 0,-1 0 0 0 0,0 0 1 0 0,-1 0-1 0 0,0 1 1 0 0,0-1-1 0 0,-1 1 0 0 0,-1 0 1 0 0,0-1-1 0 0,0 1 1 0 0,-1 0-1 0 0,0-1 0 0 0,-1 2-137 0 0,0 31 382 0 0,2-32-403 0 0,6 64 1133 0 0,-5-73-1128 0 0,-1-1-1 0 0,1 0 0 0 0,-1 0 1 0 0,1 0-1 0 0,0 0 1 0 0,-1 0-1 0 0,1 0 0 0 0,0 0 1 0 0,0 0-1 0 0,0 0 0 0 0,0 0 1 0 0,0 0-1 0 0,0 0 0 0 0,0-1 1 0 0,0 1-1 0 0,0 0 0 0 0,0-1 1 0 0,0 1-1 0 0,0-1 0 0 0,1 1 1 0 0,-1-1-1 0 0,0 1 1 0 0,0-1-1 0 0,1 0 0 0 0,-1 0 1 0 0,0 0-1 0 0,0 0 0 0 0,1 0 1 0 0,-1 0-1 0 0,0 0 0 0 0,0 0 1 0 0,1 0-1 0 0,-1 0 0 0 0,0-1 1 0 0,0 1-1 0 0,1 0 0 0 0,-1-1 1 0 0,0 1-1 0 0,0-1 1 0 0,0 0-1 0 0,0 1 0 0 0,0-1 1 0 0,0 0-1 0 0,0 0 0 0 0,0 1 1 0 0,0-1-1 0 0,0 0 0 0 0,0 0 1 0 0,0 0-1 0 0,-1 0 0 0 0,1 0 1 0 0,0-1-1 0 0,-1 1 0 0 0,1 0 1 0 0,0 0 16 0 0,32-84-5420 0 0,-32 69 4197 0 0</inkml:trace>
  <inkml:trace contextRef="#ctx0" brushRef="#br0" timeOffset="1.67527E6">20482 10285 2024 0 0,'10'20'673'0'0,"-1"1"-1"0"0,-1 0 1 0 0,-1 0-1 0 0,-1 1 1 0 0,-1 0-1 0 0,-1 0 1 0 0,0 0 0 0 0,-2 1-1 0 0,-1-1 1 0 0,0 0-1 0 0,-2 6-672 0 0,0-94 1725 0 0,7 47-1722 0 0,0 1 0 0 0,1 0 0 0 0,0 0-1 0 0,2 1 1 0 0,0 0 0 0 0,1 0 0 0 0,1 1 0 0 0,0 0 0 0 0,1 1-1 0 0,1 0 1 0 0,0 1 0 0 0,1 1 0 0 0,0 0 0 0 0,1 1 0 0 0,1 0-1 0 0,5-2-2 0 0,-14 11-20 0 0,-1 0-1 0 0,1 0 0 0 0,0 0 1 0 0,0 1-1 0 0,0 0 0 0 0,1 1 1 0 0,-1-1-1 0 0,0 1 0 0 0,0 1 1 0 0,1 0-1 0 0,-1 0 1 0 0,0 0-1 0 0,1 1 0 0 0,-1 0 1 0 0,0 0-1 0 0,1 1 0 0 0,-1-1 1 0 0,0 2-1 0 0,0-1 0 0 0,-1 1 1 0 0,1 0-1 0 0,-1 1 0 0 0,1-1 1 0 0,-1 1-1 0 0,0 1 0 0 0,0-1 1 0 0,-1 1-1 0 0,1 0 0 0 0,-1 0 1 0 0,0 0-1 0 0,0 1 0 0 0,-1 0 1 0 0,0 0-1 0 0,0 0 1 0 0,0 1-1 0 0,-1-1 0 0 0,0 1 1 0 0,0 0-1 0 0,0 0 0 0 0,-1 0 1 0 0,0 0-1 0 0,0 3 21 0 0,29 99-587 0 0,-27-63-6611 0 0,-4-44 5906 0 0</inkml:trace>
  <inkml:trace contextRef="#ctx0" brushRef="#br0" timeOffset="1.66315E6">8660 11026 1756 0 0,'3'-2'141'0'0,"0"0"-1"0"0,-1 0 1 0 0,1-1 0 0 0,-1 1-1 0 0,0-1 1 0 0,0 0-1 0 0,0 0 1 0 0,0 0 0 0 0,0 0-1 0 0,0 0 1 0 0,-1 0-1 0 0,0 0 1 0 0,1 0 0 0 0,-1-1-1 0 0,0 1 1 0 0,-1 0-1 0 0,1-1 1 0 0,-1 1 0 0 0,1-1-1 0 0,-1 1 1 0 0,0-1 0 0 0,0 1-1 0 0,-1-1 1 0 0,1 1-1 0 0,-1 0 1 0 0,1-1 0 0 0,-1 1-1 0 0,-1-1-140 0 0,-2-2 41 0 0,0 1 0 0 0,0 0 0 0 0,-1 0 0 0 0,0 0-1 0 0,0 1 1 0 0,0-1 0 0 0,0 1 0 0 0,-1 0 0 0 0,0 1 0 0 0,0 0 0 0 0,0 0-1 0 0,0 0 1 0 0,0 0 0 0 0,-1 1 0 0 0,1 0 0 0 0,-1 0 0 0 0,1 1 0 0 0,-1 0-1 0 0,0 0 1 0 0,0 1 0 0 0,0-1 0 0 0,1 2 0 0 0,-1-1 0 0 0,0 1 0 0 0,0 0-1 0 0,1 0 1 0 0,-1 0 0 0 0,1 1 0 0 0,-1 0 0 0 0,1 1 0 0 0,-5 1-41 0 0,-2 1 43 0 0,-1 1 1 0 0,1 0-1 0 0,1 1 1 0 0,-1 0-1 0 0,1 1 1 0 0,0 0-1 0 0,1 1 1 0 0,0 0 0 0 0,0 1-1 0 0,1 0 1 0 0,0 1-1 0 0,1 0 1 0 0,0 0-1 0 0,1 1 1 0 0,0 1-44 0 0,1-1 88 0 0,2 1 0 0 0,0 0 0 0 0,0 0 0 0 0,2 0 0 0 0,-1 1 0 0 0,2-1 0 0 0,0 1 0 0 0,0-1 0 0 0,1 1 0 0 0,1 0 0 0 0,0 0 0 0 0,1 0 0 0 0,2 8-88 0 0,-2-16 38 0 0,0 0 0 0 0,0-1 0 0 0,1 1 0 0 0,0-1-1 0 0,0 0 1 0 0,0 0 0 0 0,1 1 0 0 0,0-1-1 0 0,0-1 1 0 0,0 1 0 0 0,0 0 0 0 0,1-1-1 0 0,0 0 1 0 0,0 0 0 0 0,0 0 0 0 0,0 0-1 0 0,1 0 1 0 0,-1-1 0 0 0,1 0 0 0 0,0 0-1 0 0,0 0 1 0 0,0-1 0 0 0,0 0 0 0 0,1 0-1 0 0,-1 0 1 0 0,1 0 0 0 0,-1-1 0 0 0,1 0 0 0 0,0 0-1 0 0,-1-1 1 0 0,1 1 0 0 0,0-1 0 0 0,3-1-38 0 0,4-2 11 0 0,1-2 1 0 0,-1 0 0 0 0,0 0-1 0 0,-1-1 1 0 0,1-1 0 0 0,-1 0-1 0 0,0 0 1 0 0,-1-1 0 0 0,0-1 0 0 0,0 0-1 0 0,-1-1 1 0 0,0 0 0 0 0,0 0-1 0 0,-1-1 1 0 0,-1 0 0 0 0,0-1-1 0 0,0 1 1 0 0,-1-2 0 0 0,-1 1 0 0 0,0-1-1 0 0,-1 0 1 0 0,0 0 0 0 0,-1-1-1 0 0,1-5-11 0 0,-1 10-3 0 0,22-49 760 0 0,-9 81-1164 0 0,-3-5-301 0 0,1-1-1 0 0,1 0 1 0 0,0 0-1 0 0,1-2 1 0 0,1 0-1 0 0,0-1 1 0 0,1-1-1 0 0,1-1 1 0 0,7 3 708 0 0,-7-6-1199 0 0,-2-4-65 0 0</inkml:trace>
  <inkml:trace contextRef="#ctx0" brushRef="#br0" timeOffset="1.66402E6">9399 10900 964 0 0,'-1'-2'98'0'0,"1"0"1"0"0,-1-1-1 0 0,0 1 0 0 0,1-1 0 0 0,-1 1 1 0 0,1-1-1 0 0,0 1 0 0 0,0-1 0 0 0,0 1 0 0 0,0-1 1 0 0,0 1-1 0 0,1-1 0 0 0,-1 1 0 0 0,1-1 1 0 0,-1 1-1 0 0,1-1 0 0 0,0 1 0 0 0,0 0 1 0 0,0-1-1 0 0,0 1 0 0 0,1 0 0 0 0,-1 0 1 0 0,1 0-1 0 0,-1 0 0 0 0,1 0 0 0 0,-1 0 1 0 0,1 0-1 0 0,0 1 0 0 0,0-1 0 0 0,0 0 1 0 0,0 1-1 0 0,0 0 0 0 0,1-1 0 0 0,-1 1 0 0 0,0 0 1 0 0,1 0-1 0 0,-1 1 0 0 0,0-1 0 0 0,1 0 1 0 0,-1 1-1 0 0,1-1 0 0 0,-1 1 0 0 0,1 0 1 0 0,-1 0-1 0 0,1 0 0 0 0,-1 0 0 0 0,1 0 1 0 0,-1 0-1 0 0,1 1 0 0 0,-1 0 0 0 0,1-1 1 0 0,1 2-99 0 0,11 4 88 0 0,0 1 1 0 0,-1 0 0 0 0,0 1 0 0 0,0 1 0 0 0,-1 0 0 0 0,-1 0 0 0 0,1 2 0 0 0,-1-1 0 0 0,-1 2 0 0 0,0 0 0 0 0,-1 0 0 0 0,0 1-1 0 0,-1 0 1 0 0,0 0 0 0 0,-1 1 0 0 0,0 0 0 0 0,-2 1 0 0 0,1 0 0 0 0,-2 0 0 0 0,0 0 0 0 0,-1 0 0 0 0,0 1 0 0 0,-1 0 0 0 0,-1 0-1 0 0,0 11-88 0 0,-3-22 99 0 0,0-1 0 0 0,-1 1 1 0 0,1-1-1 0 0,-1 1 0 0 0,0-1 0 0 0,0 0 0 0 0,0 1 0 0 0,-1-1 0 0 0,1 0 0 0 0,-1 0 0 0 0,0-1 0 0 0,0 1 0 0 0,0-1 0 0 0,-1 1 0 0 0,1-1 0 0 0,-1 0 0 0 0,0 0 0 0 0,0-1 0 0 0,0 1 0 0 0,0-1 0 0 0,-1 0-99 0 0,4-2 200 0 0,-2-16-151 0 0,0 0 1 0 0,1-1-1 0 0,0 1 0 0 0,2-1 1 0 0,-1 1-1 0 0,2-1 1 0 0,1 1-1 0 0,0-1 0 0 0,1 1 1 0 0,0 0-1 0 0,1 0 0 0 0,1 0 1 0 0,1 0-1 0 0,0 1 0 0 0,1 0 1 0 0,1 0-1 0 0,0 1 1 0 0,1 0-1 0 0,2-2-49 0 0,14-34 32 0 0,-20 38-82 0 0,0 0 0 0 0,0 0 0 0 0,1 1 0 0 0,1 0 0 0 0,0 0-1 0 0,1 0 1 0 0,0 1 0 0 0,0 0 0 0 0,1 0 0 0 0,1 1 0 0 0,-1 1 0 0 0,1-1 0 0 0,1 2 0 0 0,0-1-1 0 0,0 1 1 0 0,0 1 0 0 0,1 0 0 0 0,-1 1 0 0 0,2 0 0 0 0,9-3 50 0 0,-17 11-21 0 0,1-1 1 0 0,-1 1 0 0 0,0 0-1 0 0,0 1 1 0 0,0-1-1 0 0,-1 1 1 0 0,1 0-1 0 0,-1 0 1 0 0,0 0-1 0 0,0 1 1 0 0,0-1-1 0 0,0 1 1 0 0,-1 0-1 0 0,0 0 1 0 0,0 1-1 0 0,-1-1 1 0 0,1 0-1 0 0,-1 1 1 0 0,0 0-1 0 0,0-1 1 0 0,-1 1-1 0 0,1 3 21 0 0,14 123-25 0 0,-16-119-77 0 0,-1 1-1 0 0,2 0 1 0 0,0 0-1 0 0,1-1 1 0 0,0 1-1 0 0,1-1 1 0 0,0 1-1 0 0,1-1 1 0 0,1 0-1 0 0,0-1 1 0 0,1 1-1 0 0,0 0 103 0 0,26 9-1458 0 0,-5-18-2327 0 0,-10-4 2487 0 0</inkml:trace>
  <inkml:trace contextRef="#ctx0" brushRef="#br0" timeOffset="1.66474E6">10441 10875 1452 0 0,'-113'0'3202'0'0,"105"2"-3138"0"0,-1 0 1 0 0,1 1-1 0 0,0 0 0 0 0,0 1 0 0 0,0 0 1 0 0,0 0-1 0 0,1 1 0 0 0,-1-1 0 0 0,1 2 1 0 0,0-1-1 0 0,1 1 0 0 0,-1 0 0 0 0,1 0 0 0 0,0 1 1 0 0,1 0-1 0 0,0 0 0 0 0,0 0 0 0 0,0 1 1 0 0,1-1-1 0 0,0 1 0 0 0,0 0 0 0 0,1 0 0 0 0,0 1 1 0 0,1-1-1 0 0,0 1 0 0 0,0-1 0 0 0,1 1 1 0 0,0 1-65 0 0,0-7 38 0 0,1 1 0 0 0,-1 0 1 0 0,1 0-1 0 0,0 0 1 0 0,1-1-1 0 0,-1 1 0 0 0,1 0 1 0 0,-1 0-1 0 0,1 0 0 0 0,0-1 1 0 0,1 1-1 0 0,-1-1 1 0 0,1 1-1 0 0,-1-1 0 0 0,1 1 1 0 0,0-1-1 0 0,0 0 0 0 0,0 0 1 0 0,1 0-1 0 0,-1 0 1 0 0,1 0-1 0 0,0 0 0 0 0,0-1 1 0 0,0 0-1 0 0,0 1 1 0 0,0-1-1 0 0,0 0 0 0 0,1 0 1 0 0,-1-1-1 0 0,1 1 0 0 0,-1-1 1 0 0,1 1-1 0 0,-1-1 1 0 0,1 0-1 0 0,0-1 0 0 0,0 1 1 0 0,-1-1-1 0 0,1 1 1 0 0,0-1-1 0 0,0 0 0 0 0,0-1 1 0 0,0 1-1 0 0,-1-1 0 0 0,1 1 1 0 0,0-1-1 0 0,-1 0 1 0 0,1-1-1 0 0,0 1 0 0 0,-1-1 1 0 0,1 1-1 0 0,-1-1-38 0 0,15-8-61 0 0,-1 0 1 0 0,-1-1-1 0 0,0-1 0 0 0,-1 0 1 0 0,0-1-1 0 0,-1 0 0 0 0,0-2 1 0 0,-1 1-1 0 0,-1-2 0 0 0,0 0 1 0 0,-1 0-1 0 0,-1-1 0 0 0,0 0 1 0 0,-2-1-1 0 0,0 0 0 0 0,-1 0 1 0 0,4-16 60 0 0,10 4 62 0 0,-20 30-112 0 0,-1 0-7 0 0,3 2 69 0 0,7 8 76 0 0,0 1 1 0 0,-1 0-1 0 0,0 0 0 0 0,0 1 0 0 0,-1 0 1 0 0,-1 1-1 0 0,0 0 0 0 0,-1 0 0 0 0,0 0 1 0 0,-1 1-1 0 0,-1 0 0 0 0,0 0 0 0 0,-1 0 1 0 0,0 0-1 0 0,-1 0 0 0 0,-1 1 0 0 0,0-1 1 0 0,-1 1-1 0 0,-1 12-88 0 0,1-26 69 0 0,-4 12 629 0 0,5-20-420 0 0,12-38-390 0 0,2 1 0 0 0,3 1 0 0 0,1 1-1 0 0,2 1 1 0 0,1 0 0 0 0,27-33 112 0 0,-46 68-49 0 0,0 1 1 0 0,1 0 0 0 0,0 1-1 0 0,0-1 1 0 0,0 1-1 0 0,0 0 1 0 0,1 0-1 0 0,0 0 1 0 0,0 0 0 0 0,0 1-1 0 0,0 0 1 0 0,0 0-1 0 0,1 0 1 0 0,-1 1 0 0 0,1-1-1 0 0,2 1 49 0 0,-7 2-63 0 0,-1 0-19 0 0,17 21 49 0 0,-6 30-251 0 0,47 132 282 0 0,-54-176-253 0 0,1 0 0 0 0,-1-1 0 0 0,1 0 0 0 0,0 1 0 0 0,1-2 0 0 0,0 1 0 0 0,0 0 0 0 0,0-1 0 0 0,0-1 0 0 0,1 1 0 0 0,0-1 0 0 0,0 0 0 0 0,0 0 0 0 0,6 2 255 0 0,9 0-1304 0 0,-1-4 38 0 0</inkml:trace>
  <inkml:trace contextRef="#ctx0" brushRef="#br0" timeOffset="1.66593E6">11417 10947 924 0 0,'80'-42'4346'0'0,"-133"15"-2489"0"0,37 25-1778 0 0,0 0 1 0 0,0 2 0 0 0,0 0-1 0 0,1 0 1 0 0,-1 2-1 0 0,0 0 1 0 0,0 0 0 0 0,0 2-1 0 0,1 0 1 0 0,0 1 0 0 0,0 0-1 0 0,0 1 1 0 0,0 1-1 0 0,1 0 1 0 0,0 1 0 0 0,1 1-1 0 0,0 0 1 0 0,0 1 0 0 0,1 0-1 0 0,0 0 1 0 0,-6 9-80 0 0,-21 71 152 0 0,42-86-153 0 0,0 0-1 0 0,1 0 1 0 0,0-1-1 0 0,-1 1 0 0 0,1-1 1 0 0,1 0-1 0 0,-1 0 0 0 0,0 0 1 0 0,1-1-1 0 0,-1 0 0 0 0,1 0 1 0 0,0 0-1 0 0,-1 0 1 0 0,1 0-1 0 0,0-1 0 0 0,0 0 1 0 0,0 0-1 0 0,1-1 0 0 0,-1 1 1 0 0,0-1-1 0 0,0 0 0 0 0,0-1 1 0 0,0 1-1 0 0,0-1 0 0 0,0 0 1 0 0,2-1 1 0 0,1 2-34 0 0,9-1-104 0 0,0-1 0 0 0,0-1 0 0 0,0-1 0 0 0,-1 0 0 0 0,1-1 0 0 0,-1-1 0 0 0,0 0 0 0 0,0-1 0 0 0,-1-1 0 0 0,0-1 0 0 0,-1 0 0 0 0,0 0 0 0 0,0-2 0 0 0,-1 0 0 0 0,0 0 0 0 0,-1-1 0 0 0,0-1 0 0 0,-1 0 0 0 0,0-1 0 0 0,-2 1 0 0 0,1-2 0 0 0,-2 0 0 0 0,0 0 0 0 0,1-4 138 0 0,19-61 429 0 0,-5-2 0 0 0,-3-1 0 0 0,-3 0 0 0 0,-4-1 0 0 0,-1-33-429 0 0,-8 79 508 0 0,-38 304 636 0 0,52-3-328 0 0,-18-251-754 0 0,1 1-1 0 0,0 0 1 0 0,0-1-1 0 0,2 1 0 0 0,-1-1 1 0 0,2 0-1 0 0,-1 0 1 0 0,2 0-1 0 0,-1 0 1 0 0,2-1-1 0 0,0 1 1 0 0,0-2-1 0 0,1 1 0 0 0,0 0 1 0 0,1-1-1 0 0,0-1 1 0 0,0 1-1 0 0,1-1 1 0 0,0-1-1 0 0,1 0 1 0 0,0 0-1 0 0,0-1 0 0 0,1 0 1 0 0,0-1-1 0 0,0 0 1 0 0,10 3-62 0 0,-12-8 12 0 0,0 0 1 0 0,0-1-1 0 0,0-1 0 0 0,0 0 1 0 0,0 0-1 0 0,0 0 0 0 0,-1-1 1 0 0,1-1-1 0 0,0 1 1 0 0,-1-1-1 0 0,1-1 0 0 0,-1 0 1 0 0,0 0-1 0 0,0 0 1 0 0,-1-1-1 0 0,1 0 0 0 0,-1-1 1 0 0,0 0-1 0 0,0 0 1 0 0,-1 0-1 0 0,0-1 0 0 0,0 0 1 0 0,-1 0-1 0 0,5-7-12 0 0,1 1-11 0 0,0-1 1 0 0,-1-1-1 0 0,-1 0 0 0 0,0 0 0 0 0,-1-1 0 0 0,-1 0 1 0 0,0 0-1 0 0,-1-1 0 0 0,-1 0 0 0 0,0 0 1 0 0,-2 0-1 0 0,0-1 0 0 0,1-14 11 0 0,-7 26 0 0 0,1 0 0 0 0,-1 0 1 0 0,-1 1-1 0 0,1-1 0 0 0,-1 1 0 0 0,0 0 0 0 0,0 0 0 0 0,0 0 0 0 0,-1 1 1 0 0,1-1-1 0 0,-1 1 0 0 0,0 0 0 0 0,-1 1 0 0 0,1-1 0 0 0,-1 1 0 0 0,1 0 1 0 0,-1 0-1 0 0,0 1 0 0 0,0-1 0 0 0,0 1 0 0 0,0 1 0 0 0,-1-1 1 0 0,1 1-1 0 0,0 0 0 0 0,-1 1 0 0 0,1 0 0 0 0,-1 0 0 0 0,1 0 0 0 0,0 0 1 0 0,-1 1-1 0 0,-2 1 0 0 0,0-1-4 0 0,1 0 0 0 0,-1 1 0 0 0,1 0 1 0 0,0 1-1 0 0,-1 0 0 0 0,1 0 0 0 0,0 1 1 0 0,1 0-1 0 0,-1 0 0 0 0,1 1 0 0 0,0 0 1 0 0,0 0-1 0 0,0 0 0 0 0,0 1 0 0 0,1 0 1 0 0,0 1-1 0 0,1-1 0 0 0,-1 1 0 0 0,1 0 0 0 0,1 1 1 0 0,-1-1-1 0 0,1 1 0 0 0,0 0 0 0 0,1 0 1 0 0,0 0-1 0 0,0 0 0 0 0,1 1 0 0 0,0-1 1 0 0,1 1-1 0 0,-1-1 0 0 0,1 2 4 0 0,5 0-14 0 0,0 0 1 0 0,1-1-1 0 0,0 1 0 0 0,1-1 0 0 0,-1 0 1 0 0,2 0-1 0 0,-1-1 0 0 0,1 0 0 0 0,1 0 1 0 0,-1-1-1 0 0,1 0 0 0 0,0 0 0 0 0,1-1 1 0 0,0 0-1 0 0,0 0 0 0 0,0-1 0 0 0,1 0 1 0 0,-1-1-1 0 0,1 0 0 0 0,0 0 0 0 0,11 1 14 0 0,6 5-628 0 0,1-2 0 0 0,1 0 0 0 0,0-3-1 0 0,0 0 1 0 0,0-2 0 0 0,0 0 0 0 0,0-3-1 0 0,1 0 1 0 0,-1-2 0 0 0,0-1 0 0 0,13-3 628 0 0,-3-3-1347 0 0,-6 0-34 0 0</inkml:trace>
  <inkml:trace contextRef="#ctx0" brushRef="#br0" timeOffset="1.6662E6">12542 10743 1212 0 0,'-1'-5'373'0'0,"2"2"-263"0"0,0 0-1 0 0,-1 0 0 0 0,0 0 0 0 0,0 0 1 0 0,0 0-1 0 0,0-1 0 0 0,0 1 0 0 0,0 0 0 0 0,-1 0 1 0 0,0 0-1 0 0,0 0 0 0 0,1 0 0 0 0,-2 0 1 0 0,1 0-1 0 0,0 1 0 0 0,-1-1 0 0 0,1 0 0 0 0,-1 1 1 0 0,0-1-1 0 0,1 1 0 0 0,-1-1 0 0 0,-1 1 1 0 0,1 0-1 0 0,0 0 0 0 0,0 0 0 0 0,-1 0 0 0 0,0 0 1 0 0,1 0-1 0 0,-1 1 0 0 0,0-1 0 0 0,1 1 0 0 0,-1 0 1 0 0,0 0-1 0 0,0 0 0 0 0,0 0 0 0 0,0 0 1 0 0,0 1-1 0 0,0-1 0 0 0,-1 1 0 0 0,1 0 0 0 0,0 0 1 0 0,0 0-1 0 0,-1 1-109 0 0,-7 1 103 0 0,-1 1 0 0 0,1 0 0 0 0,0 1 0 0 0,0 1 1 0 0,0 0-1 0 0,0 0 0 0 0,1 1 0 0 0,0 0 0 0 0,0 1 0 0 0,1 0 0 0 0,0 0 0 0 0,0 1 0 0 0,0 1 1 0 0,1-1-1 0 0,0 1 0 0 0,1 1 0 0 0,0-1 0 0 0,1 1 0 0 0,0 0 0 0 0,0 1 0 0 0,1 0 1 0 0,0-1-1 0 0,1 2 0 0 0,1-1 0 0 0,-1 0 0 0 0,2 1 0 0 0,-2 7-103 0 0,5-12 23 0 0,0-1-1 0 0,0 1 0 0 0,0-1 1 0 0,1 1-1 0 0,0-1 1 0 0,0 0-1 0 0,1 1 1 0 0,-1-1-1 0 0,1-1 0 0 0,1 1 1 0 0,-1 0-1 0 0,1-1 1 0 0,0 1-1 0 0,0-1 1 0 0,1 0-1 0 0,-1-1 0 0 0,1 1 1 0 0,0-1-1 0 0,1 0 1 0 0,-1 0-1 0 0,0-1 1 0 0,1 1-1 0 0,0-1 0 0 0,0 0 1 0 0,0-1-1 0 0,0 1 1 0 0,1-1-1 0 0,-1-1 1 0 0,1 1-23 0 0,124 18-2555 0 0,-45-44-1578 0 0,-73 20 2776 0 0</inkml:trace>
  <inkml:trace contextRef="#ctx0" brushRef="#br0" timeOffset="1.66655E6">12662 10641 1196 0 0,'21'16'508'0'0,"-1"2"0"0"0,0 0-1 0 0,-2 1 1 0 0,0 1 0 0 0,-1 0 0 0 0,-1 2-1 0 0,-1 0 1 0 0,-1 0 0 0 0,-1 2 0 0 0,-1-1-1 0 0,8 24-507 0 0,-8 17 2955 0 0,-12-63-2908 0 0,0-1 0 0 0,-1 1-1 0 0,1 0 1 0 0,0 0 0 0 0,-1 0-1 0 0,1 0 1 0 0,-1 0 0 0 0,1 0-1 0 0,-1-1 1 0 0,0 1 0 0 0,1 0 0 0 0,-1 0-1 0 0,0-1 1 0 0,1 1 0 0 0,-1 0-1 0 0,0-1 1 0 0,0 1 0 0 0,0-1-1 0 0,0 1 1 0 0,1-1 0 0 0,-1 1-1 0 0,0-1 1 0 0,0 0 0 0 0,0 1 0 0 0,0-1-1 0 0,0 0 1 0 0,0 0 0 0 0,0 0-1 0 0,0 0 1 0 0,0 0 0 0 0,0 0-1 0 0,0 0 1 0 0,0 0 0 0 0,0 0-1 0 0,0 0 1 0 0,0 0 0 0 0,0-1 0 0 0,0 1-1 0 0,0 0 1 0 0,0-1 0 0 0,0 1-1 0 0,1-1 1 0 0,-1 1 0 0 0,0-1-1 0 0,0 1 1 0 0,0-1 0 0 0,1 0-1 0 0,-1 1 1 0 0,0-1 0 0 0,1 0 0 0 0,-1 1-1 0 0,0-1 1 0 0,1 0 0 0 0,-1 0-1 0 0,1 0 1 0 0,-1 0 0 0 0,1 0-1 0 0,0 0 1 0 0,-1 1 0 0 0,1-2-47 0 0,-4-12-10 0 0,1 0 0 0 0,0 0 0 0 0,1-1 0 0 0,0 1-1 0 0,1 0 1 0 0,1-1 0 0 0,1 1 0 0 0,0-1 0 0 0,0 1 0 0 0,2 0 0 0 0,0-1 0 0 0,0 1 0 0 0,1 1 0 0 0,1-1 0 0 0,0 1 0 0 0,1-1 0 0 0,1 1 0 0 0,0 1 0 0 0,1 0 0 0 0,0 0-1 0 0,4-5 11 0 0,8-11-619 0 0,21-39-2749 0 0,-29 22-2215 0 0,-12 43 4319 0 0</inkml:trace>
  <inkml:trace contextRef="#ctx0" brushRef="#br0" timeOffset="1.66844E6">13142 10855 1288 0 0,'-5'-13'6779'0'0,"254"-47"-5918"0"0,-214 56-919 0 0,-1-1-1 0 0,1-2 0 0 0,-2-1 0 0 0,1-2 0 0 0,-1-1 0 0 0,27-13 59 0 0,-30-7 351 0 0,-30 30-275 0 0,-3-3 6 0 0,-6-3-67 0 0,0 1 0 0 0,-1-1 1 0 0,0 2-1 0 0,1-1 0 0 0,-2 1 0 0 0,1 1 0 0 0,0 0 0 0 0,-1 0 1 0 0,0 1-1 0 0,0 1 0 0 0,0-1 0 0 0,0 2 0 0 0,0 0 0 0 0,-1 0 0 0 0,1 1 1 0 0,0 0-1 0 0,-1 1 0 0 0,-6 1-15 0 0,14-2 6 0 0,-7 0-5 0 0,0 1 0 0 0,1 0-1 0 0,0 0 1 0 0,-1 1 0 0 0,1 0 0 0 0,0 1 0 0 0,0 0 0 0 0,0 1-1 0 0,0 0 1 0 0,1 1 0 0 0,-1-1 0 0 0,1 2 0 0 0,0-1 0 0 0,1 2-1 0 0,-1-1 1 0 0,1 1 0 0 0,0 0 0 0 0,1 0 0 0 0,0 1 0 0 0,0 0-1 0 0,1 1 1 0 0,0-1 0 0 0,0 1 0 0 0,1 0 0 0 0,0 1 0 0 0,1-1-1 0 0,0 1 1 0 0,0 0 0 0 0,1 0 0 0 0,0 0 0 0 0,1 1 0 0 0,0 4-1 0 0,2-8-2 0 0,1-1 1 0 0,0 0 0 0 0,0 0 0 0 0,1 1 0 0 0,0-1 0 0 0,0 0-1 0 0,0 0 1 0 0,1-1 0 0 0,0 1 0 0 0,0 0 0 0 0,0-1 0 0 0,1 0 0 0 0,0 0-1 0 0,0 0 1 0 0,0 0 0 0 0,0 0 0 0 0,1-1 0 0 0,0 0 0 0 0,0 0-1 0 0,0 0 1 0 0,0-1 0 0 0,1 0 0 0 0,-1 0 0 0 0,1 0 0 0 0,0 0-1 0 0,0-1 1 0 0,0 0 0 0 0,6 1 1 0 0,178 27-462 0 0,-174-28 403 0 0,1-1 0 0 0,0 0 0 0 0,-1-1-1 0 0,1-1 1 0 0,0-1 0 0 0,-1-1 0 0 0,1 0 0 0 0,-1-1 0 0 0,0 0 0 0 0,0-2 0 0 0,0 0 0 0 0,-1 0 0 0 0,0-2 0 0 0,0 0-1 0 0,-1 0 1 0 0,0-2 0 0 0,0 1 0 0 0,-1-2 0 0 0,0-1 59 0 0,5-6-96 0 0,46-83-274 0 0,-37-14 842 0 0,-27 116-461 0 0,0 0 0 0 0,-1 0 1 0 0,1-1-1 0 0,-1 1 0 0 0,1 0 0 0 0,-1 0 0 0 0,1-1 0 0 0,-1 1 0 0 0,1 0 1 0 0,-1 0-1 0 0,0-1 0 0 0,1 1 0 0 0,-1-1 0 0 0,0 1 0 0 0,0-1 1 0 0,1 1-1 0 0,-1-1 0 0 0,0 1 0 0 0,0-1 0 0 0,0 0 0 0 0,0 1 1 0 0,0-1-1 0 0,1 0 0 0 0,-1 0 0 0 0,0 0 0 0 0,0 0 0 0 0,0 0 1 0 0,0 0-1 0 0,0 0 0 0 0,0 0 0 0 0,0 0 0 0 0,0 0 0 0 0,0 0 1 0 0,1 0-1 0 0,-1-1 0 0 0,0 1 0 0 0,0 0 0 0 0,0-1 0 0 0,0 1 0 0 0,0-1 1 0 0,1 1-1 0 0,-1-1 0 0 0,0 1 0 0 0,1-1 0 0 0,-1 1 0 0 0,0-1 1 0 0,1 0-1 0 0,-1 1 0 0 0,0-1 0 0 0,1 0 0 0 0,-1 0 0 0 0,1 0 1 0 0,0 1-1 0 0,-1-1 0 0 0,1 0 0 0 0,-1 0 0 0 0,1 0 0 0 0,0 0 1 0 0,0 0-12 0 0,-5 6 23 0 0,-2 2 47 0 0,0 1 0 0 0,1 0 0 0 0,0 1 0 0 0,0-1 0 0 0,1 1 0 0 0,0 0 0 0 0,0 0 0 0 0,1 1-1 0 0,1-1 1 0 0,-1 1 0 0 0,2 0 0 0 0,-1 0 0 0 0,1 0 0 0 0,1 1 0 0 0,0-1 0 0 0,0 0 0 0 0,1 4-70 0 0,1-12 21 0 0,1 0 1 0 0,0 1-1 0 0,-1-2 1 0 0,1 1-1 0 0,0 0 1 0 0,0 0-1 0 0,0 0 0 0 0,0-1 1 0 0,1 1-1 0 0,-1-1 1 0 0,0 0-1 0 0,1 0 1 0 0,-1 1-1 0 0,1-1 1 0 0,-1-1-1 0 0,1 1 0 0 0,0 0 1 0 0,-1-1-1 0 0,1 1 1 0 0,-1-1-1 0 0,1 0 1 0 0,0 0-1 0 0,-1 0 1 0 0,1 0-1 0 0,0-1 0 0 0,-1 1 1 0 0,1-1-1 0 0,0 1 1 0 0,-1-1-1 0 0,1 0 1 0 0,-1 0-1 0 0,1 0 1 0 0,-1 0-1 0 0,0 0 1 0 0,1-1-1 0 0,-1 1-21 0 0,5-2-20 0 0,-1 0 1 0 0,0 0-1 0 0,1 0 1 0 0,-1 0-1 0 0,0-1 1 0 0,-1 0-1 0 0,1-1 1 0 0,-1 1-1 0 0,0-1 0 0 0,0 0 1 0 0,0 0-1 0 0,0 0 1 0 0,-1-1-1 0 0,0 0 1 0 0,0 0-1 0 0,-1 0 1 0 0,0 0-1 0 0,0-1 1 0 0,0 1-1 0 0,-1-1 0 0 0,0 1 1 0 0,0-1-1 0 0,0 0 1 0 0,-1 0-1 0 0,0-2 20 0 0,-1 8 45 0 0,0 1 10 0 0,0 0-56 0 0,-13-17-86 0 0,11 18 86 0 0,-1 0 1 0 0,1 0-1 0 0,0 0 0 0 0,0 1 0 0 0,0-1 0 0 0,0 1 0 0 0,0-1 0 0 0,0 1 1 0 0,0 0-1 0 0,0 0 0 0 0,0 0 0 0 0,1 0 0 0 0,-1 0 0 0 0,1 0 1 0 0,0 0-1 0 0,-1 0 0 0 0,1 1 0 0 0,0-1 0 0 0,0 0 0 0 0,1 1 0 0 0,-1-1 1 0 0,0 1-1 0 0,1-1 0 0 0,0 1 0 0 0,-1-1 0 0 0,1 3 1 0 0,-2 2 30 0 0,0 0-1 0 0,1-1 1 0 0,0 1-1 0 0,0 0 1 0 0,1 0-1 0 0,0 0 1 0 0,0 0-1 0 0,0 0 1 0 0,1 0-1 0 0,0 0 1 0 0,0-1-1 0 0,1 1 1 0 0,0 0-1 0 0,0-1 1 0 0,0 1-1 0 0,1-1 1 0 0,0 0-1 0 0,1 0 1 0 0,-1 0-1 0 0,1 0 1 0 0,0 0 0 0 0,0-1-1 0 0,1 0 1 0 0,0 0-1 0 0,0 0 1 0 0,0 0-1 0 0,0-1 1 0 0,1 0-1 0 0,0 0 1 0 0,-1 0-1 0 0,1-1 1 0 0,1 0-1 0 0,-1 0 1 0 0,0-1-1 0 0,1 1 1 0 0,0-1-1 0 0,-1-1 1 0 0,5 1-30 0 0,-2-5 4 0 0,0-1 1 0 0,0 0 0 0 0,-1-1 0 0 0,1 0 0 0 0,-1 0-1 0 0,0 0 1 0 0,0-1 0 0 0,-1-1 0 0 0,1 1 0 0 0,-2-1-1 0 0,1-1 1 0 0,-1 1 0 0 0,0-1 0 0 0,0 0-1 0 0,-1 0 1 0 0,0-1 0 0 0,-1 1 0 0 0,0-1 0 0 0,0 0-1 0 0,-1-1 1 0 0,0 1 0 0 0,0 0 0 0 0,0-7-5 0 0,8-17-19 0 0,-10 21-27 0 0,0 1 0 0 0,1-1 0 0 0,1 1 0 0 0,0-1 0 0 0,0 1 0 0 0,1 0 0 0 0,0 0 0 0 0,1 1 0 0 0,1 0 0 0 0,0-1 0 0 0,0 2 0 0 0,0-1 0 0 0,2 1 0 0 0,-1 0 0 0 0,1 0 0 0 0,0 1 0 0 0,1 0 0 0 0,0 0 0 0 0,0 1 0 0 0,0 1 0 0 0,1-1 0 0 0,0 1 0 0 0,1 1 0 0 0,-1 0 0 0 0,1 0 1 0 0,0 1-1 0 0,0 1 0 0 0,1 0 46 0 0,-5 5-24 0 0,0 0 0 0 0,0 1 0 0 0,0 0 0 0 0,0 0 0 0 0,0 1 0 0 0,-1 0 0 0 0,0 0 0 0 0,1 0 0 0 0,-1 1 0 0 0,-1 0 0 0 0,1 0 0 0 0,-1 0 0 0 0,0 1 0 0 0,0 0 0 0 0,0 0 0 0 0,-1 0 0 0 0,0 0 0 0 0,0 1 0 0 0,-1 0 0 0 0,0 0 0 0 0,0 0 0 0 0,-1 0 0 0 0,2 7 24 0 0,-1-3 57 0 0,0 1 1 0 0,-1 0-1 0 0,-1-1 0 0 0,0 1 0 0 0,0 0 0 0 0,-2 0 0 0 0,1 0 1 0 0,-1 0-1 0 0,-1 0 0 0 0,0 0 0 0 0,-1-1 0 0 0,0 1 1 0 0,-1-1-1 0 0,0 0 0 0 0,-1 0 0 0 0,0 0 0 0 0,0 0 1 0 0,-1-1-1 0 0,-1 0 0 0 0,0 0 0 0 0,0-1 0 0 0,-1 0 0 0 0,0 0 1 0 0,-1-1-1 0 0,1 0 0 0 0,-2 0-57 0 0,94-56-245 0 0,-50 27 30 0 0,-1-1 0 0 0,-1-2-1 0 0,-1-1 1 0 0,-2-2 0 0 0,0 0-1 0 0,-2-2 1 0 0,0-1-1 0 0,-3-2 1 0 0,1-1 215 0 0,16-47 766 0 0,-41 81-755 0 0,-1-1 0 0 0,1 1 0 0 0,-1-1 0 0 0,1 0 1 0 0,-1 1-1 0 0,1-1 0 0 0,-1 1 0 0 0,1-1 0 0 0,-1 0 1 0 0,0 0-1 0 0,1 1 0 0 0,-1-1 0 0 0,0 0 0 0 0,1 0 1 0 0,-1 0-1 0 0,0 0 0 0 0,1 0 0 0 0,-1 0 1 0 0,0 0-1 0 0,1 0 0 0 0,-1 0 0 0 0,0 0 0 0 0,1 0 1 0 0,-1 0-1 0 0,0 0 0 0 0,1-1 0 0 0,-1 1 0 0 0,1 0 1 0 0,-1 0-1 0 0,0-1 0 0 0,1 1 0 0 0,-1 0 0 0 0,1-1 1 0 0,-1 1-1 0 0,1-1 0 0 0,-1 1 0 0 0,1-1 1 0 0,-1 1-1 0 0,1-1 0 0 0,-1 1 0 0 0,1-1 0 0 0,0 1 1 0 0,-1-1-1 0 0,1 0 0 0 0,0 1 0 0 0,0-1 0 0 0,-1 1 1 0 0,1-1-1 0 0,0 0 0 0 0,0 1 0 0 0,0-1 0 0 0,0 0 1 0 0,0 1-1 0 0,0-1 0 0 0,0 0 0 0 0,0 1 1 0 0,0-1-1 0 0,0 0 0 0 0,0 1 0 0 0,0-1 0 0 0,0 0 1 0 0,1 1-1 0 0,-1-1 0 0 0,0 0 0 0 0,0 1 0 0 0,1-1 1 0 0,-1 1-1 0 0,0-1 0 0 0,1 1 0 0 0,-1-1-11 0 0,-5 4 16 0 0,-1-1-1 0 0,1 1 0 0 0,0 0 0 0 0,0 1 1 0 0,0-1-1 0 0,1 1 0 0 0,-1 0 0 0 0,1 0 1 0 0,0 1-1 0 0,0-1 0 0 0,0 1 0 0 0,1 0 1 0 0,0 0-1 0 0,0 0 0 0 0,0 0 0 0 0,0 1 1 0 0,1-1-1 0 0,0 1 0 0 0,0 0 1 0 0,0-1-1 0 0,1 1 0 0 0,0 0 0 0 0,0 0 1 0 0,0 0-1 0 0,1 0 0 0 0,0 0 0 0 0,0 0 1 0 0,1 0-1 0 0,-1 0 0 0 0,1 0 0 0 0,1 0 1 0 0,-1 0-1 0 0,1-1 0 0 0,0 1 0 0 0,0-1 1 0 0,1 1-1 0 0,0 1-15 0 0,5 2 54 0 0,-1 1-1 0 0,2-2 1 0 0,-1 1 0 0 0,1-1-1 0 0,1 0 1 0 0,-1-1 0 0 0,1 0-1 0 0,1-1 1 0 0,-1 0 0 0 0,1 0-1 0 0,0-1 1 0 0,0-1 0 0 0,1 0-1 0 0,-1 0 1 0 0,1-1-1 0 0,0-1 1 0 0,0 0 0 0 0,0 0-1 0 0,0-1 1 0 0,0-1 0 0 0,9 0-54 0 0,-19 0-108 0 0,0-1 0 0 0,0 1 0 0 0,0-1 0 0 0,0 1 0 0 0,0-1 1 0 0,0 0-1 0 0,0 0 0 0 0,0 0 0 0 0,0 0 0 0 0,-1 0 0 0 0,1 0 0 0 0,0 0 0 0 0,0 0 1 0 0,-1-1-1 0 0,1 1 0 0 0,-1-1 0 0 0,1 0 0 0 0,-1 1 0 0 0,0-1 0 0 0,0 0 1 0 0,0 0-1 0 0,0 1 0 0 0,0-1 0 0 0,0 0 0 0 0,0 0 0 0 0,0 0 0 0 0,-1 0 1 0 0,1 0-1 0 0,-1 0 0 0 0,1-1 0 0 0,-1 1 0 0 0,0 0 0 0 0,0 0 0 0 0,0 0 0 0 0,0 0 1 0 0,-1 0-1 0 0,1 0 0 0 0,0 0 0 0 0,-1-1 0 0 0,1 1 0 0 0,-1 0 0 0 0,0 0 1 0 0,0 0-1 0 0,0 1 0 0 0,0-1 0 0 0,0 0 0 0 0,0 0 0 0 0,0 0 0 0 0,-1 1 0 0 0,1-1 1 0 0,-1 0 107 0 0,-54-58-3903 0 0,34 40 2629 0 0</inkml:trace>
  <inkml:trace contextRef="#ctx0" brushRef="#br0" timeOffset="1.66881E6">14877 10362 916 0 0,'4'-13'7697'0'0,"4"-37"-3916"0"0,-8 50-3518 0 0,0 0-76 0 0,0 0-41 0 0,-2-19 79 0 0,2 20-305 0 0,0-1 0 0 0,0 1 0 0 0,0-1 0 0 0,0 1 0 0 0,0-1 0 0 0,0 0 0 0 0,0 1 0 0 0,0-1 0 0 0,0 1 0 0 0,0-1 0 0 0,0 1 0 0 0,0-1 0 0 0,0 1 0 0 0,0-1 0 0 0,0 1 0 0 0,0-1 0 0 0,-1 0 0 0 0,1 1 0 0 0,0-1 0 0 0,0 1 0 0 0,-1-1 0 0 0,1 0 0 0 0,0 1 0 0 0,0-1 0 0 0,-1 1 0 0 0,1-1 0 0 0,0 0 0 0 0,-1 0 0 0 0,1 1 0 0 0,-1-1 0 0 0,1 0 0 0 0,0 0 0 0 0,-1 1 0 0 0,1-1 0 0 0,-1 0 0 0 0,1 0 0 0 0,-1 0 0 0 0,1 0 1 0 0,-1 1-1 0 0,1-1 0 0 0,0 0 0 0 0,-1 0 0 0 0,1 0 0 0 0,-1 0 0 0 0,1 0 0 0 0,-1 0 0 0 0,1-1 0 0 0,-1 1 0 0 0,1 0 0 0 0,-1 0 0 0 0,1 0 0 0 0,-1 0 0 0 0,1 0 0 0 0,0-1 0 0 0,-1 1 0 0 0,1 0 0 0 0,-1 0 0 0 0,1-1 0 0 0,0 1 0 0 0,-1 0 0 0 0,1-1 0 0 0,0 1 80 0 0,14 43-4809 0 0,-8-29 3602 0 0</inkml:trace>
  <inkml:trace contextRef="#ctx0" brushRef="#br0" timeOffset="1.66987E6">15083 10533 1688 0 0,'8'-1'4606'0'0,"1"2"-3425"0"0,0 15-1091 0 0,-2 0 0 0 0,0 1 0 0 0,-1 1 0 0 0,-1-1 0 0 0,-1 1 0 0 0,0 0 0 0 0,-1 0-1 0 0,-1 0 1 0 0,0 3-90 0 0,11 65 284 0 0,-9-18 902 0 0,-3-52 371 0 0,8-59-1018 0 0,-4 17-624 0 0,1 1 1 0 0,1 0-1 0 0,1 1 0 0 0,2 0 1 0 0,0 0-1 0 0,1 1 1 0 0,2 0-1 0 0,0 1 0 0 0,1 1 1 0 0,13-14 84 0 0,23 0-746 0 0,-50 35 669 0 0,0 0 46 0 0,0 0 20 0 0,15 43-6 0 0,-14-37 19 0 0,0 0 0 0 0,0 0 0 0 0,0 0 0 0 0,1 0 0 0 0,0 0 0 0 0,0-1 0 0 0,0 1 0 0 0,1 0-1 0 0,-1-1 1 0 0,1 0 0 0 0,1 0 0 0 0,-1 0 0 0 0,1 0 0 0 0,0 0 0 0 0,0-1 0 0 0,0 0 0 0 0,1 0 0 0 0,-1 0 0 0 0,1 0 0 0 0,0-1-1 0 0,0 1 1 0 0,1-1 0 0 0,-1-1 0 0 0,1 1 0 0 0,-1-1 0 0 0,1 0 0 0 0,0 0 0 0 0,0 0 0 0 0,0-1 0 0 0,-1 0 0 0 0,4 0-2 0 0,1 0-57 0 0,1 0 1 0 0,0-1-1 0 0,0 0 1 0 0,0 0-1 0 0,0-2 1 0 0,-1 1-1 0 0,1-1 1 0 0,0-1-1 0 0,-1 1 1 0 0,0-2-1 0 0,0 0 1 0 0,0 0-1 0 0,0-1 1 0 0,0 0-1 0 0,-1 0 1 0 0,0-1-1 0 0,0 0 1 0 0,-1-1 0 0 0,1 0-1 0 0,-1-1 1 0 0,-1 1-1 0 0,0-1 1 0 0,0-1-1 0 0,4-6 57 0 0,-9 12 17 0 0,0 0-1 0 0,-1 0 0 0 0,1-1 1 0 0,-1 1-1 0 0,0-1 0 0 0,0 1 1 0 0,0-1-1 0 0,0 1 0 0 0,-1-1 1 0 0,1 1-1 0 0,-1-1 1 0 0,0 1-1 0 0,0-1 0 0 0,0 0 1 0 0,-1 1-1 0 0,1-1 0 0 0,-1 1 1 0 0,0-1-1 0 0,0 1 0 0 0,0-1 1 0 0,0 1-1 0 0,-1 0 1 0 0,0-1-1 0 0,1 1 0 0 0,-1 0 1 0 0,0 0-1 0 0,0 0 0 0 0,-1 0 1 0 0,1 1-1 0 0,0-1 0 0 0,-1 1 1 0 0,0-1-1 0 0,0 1 1 0 0,0 0-1 0 0,0 0 0 0 0,0 0 1 0 0,0 0-1 0 0,0 1 0 0 0,0-1 1 0 0,-1 1-1 0 0,1 0 1 0 0,-1 0-1 0 0,1 0 0 0 0,-1 0 1 0 0,1 1-1 0 0,-1-1 0 0 0,0 1 1 0 0,1 0-1 0 0,-1 0 0 0 0,1 1 1 0 0,-1-1-1 0 0,1 1 1 0 0,-1-1-1 0 0,0 1 0 0 0,1 0 1 0 0,0 0-1 0 0,-1 1 0 0 0,1-1 1 0 0,0 1-1 0 0,0-1 0 0 0,-1 1 1 0 0,2 0-1 0 0,-1 1 1 0 0,0-1-17 0 0,-4 1 17 0 0,1 0 1 0 0,-1 1 0 0 0,1 0 0 0 0,1 0 0 0 0,-1 0 0 0 0,0 1 0 0 0,1-1 0 0 0,0 1-1 0 0,0 1 1 0 0,1-1 0 0 0,-1 1 0 0 0,1 0 0 0 0,0 0 0 0 0,1 0 0 0 0,-1 0 0 0 0,1 1-1 0 0,0-1 1 0 0,1 1 0 0 0,0 0 0 0 0,0 0 0 0 0,0 3-18 0 0,3-6 9 0 0,0 1-1 0 0,1-1 1 0 0,0 0 0 0 0,0-1-1 0 0,0 1 1 0 0,0 0-1 0 0,1 0 1 0 0,0-1 0 0 0,-1 0-1 0 0,1 1 1 0 0,0-1 0 0 0,1 0-1 0 0,-1 0 1 0 0,0-1 0 0 0,1 1-1 0 0,0-1 1 0 0,0 0 0 0 0,-1 0-1 0 0,1 0 1 0 0,0 0 0 0 0,1-1-1 0 0,-1 1 1 0 0,0-1-1 0 0,0 0 1 0 0,1 0 0 0 0,-1-1-1 0 0,0 0 1 0 0,1 1 0 0 0,-1-1-1 0 0,0-1 1 0 0,3 1-9 0 0,3 0 10 0 0,-1-1 0 0 0,1 1-1 0 0,-1-2 1 0 0,1 1 0 0 0,-1-1 0 0 0,0-1 0 0 0,0 1 0 0 0,0-2-1 0 0,0 1 1 0 0,-1-1 0 0 0,1 0 0 0 0,-1-1 0 0 0,0 0-1 0 0,0-1 1 0 0,1 0-10 0 0,-5 1 25 0 0,0 1 1 0 0,0-1-1 0 0,0 0 0 0 0,0 0 0 0 0,-1 0 0 0 0,0 0 0 0 0,0 0 0 0 0,-1-1 0 0 0,1 1 1 0 0,-1-1-1 0 0,0 0 0 0 0,-1 0 0 0 0,1 0 0 0 0,-1 0 0 0 0,0 0 0 0 0,-1 0 0 0 0,1 0 1 0 0,-1 0-1 0 0,0 0-25 0 0,0 5 80 0 0,0 1-15 0 0,-18-16 286 0 0,14 29-317 0 0,0 1 0 0 0,1 1-1 0 0,1-1 1 0 0,0 0 0 0 0,1 1-1 0 0,1-1 1 0 0,0 1-1 0 0,1-1 1 0 0,1 0 0 0 0,0 1-1 0 0,1-1 1 0 0,3 11-34 0 0,4 34 70 0 0,33 475 879 0 0,-43-507-899 0 0,-1 1 1 0 0,-1-2-1 0 0,-2 1 0 0 0,-1 0 0 0 0,-1-1 0 0 0,-1 1 0 0 0,-1-2 1 0 0,-4 8-51 0 0,9-25 48 0 0,0 1 1 0 0,0-1 0 0 0,-1 0 0 0 0,0 0 0 0 0,0-1 0 0 0,-1 1 0 0 0,0-1-1 0 0,0 0 1 0 0,-1 0 0 0 0,0-1 0 0 0,0 0 0 0 0,0 0 0 0 0,-1 0 0 0 0,0-1 0 0 0,0 0-1 0 0,-1 0 1 0 0,1 0 0 0 0,-1-1 0 0 0,0-1 0 0 0,0 1 0 0 0,-1-1 0 0 0,1-1-1 0 0,0 1 1 0 0,-2-1-49 0 0,1-4 40 0 0,0 1 0 0 0,0-2-1 0 0,1 1 1 0 0,-1-1 0 0 0,1 0-1 0 0,-1-1 1 0 0,1 0-1 0 0,1-1 1 0 0,-1 1 0 0 0,1-1-1 0 0,-1-1 1 0 0,1 0 0 0 0,1 0-1 0 0,-1 0 1 0 0,1 0 0 0 0,0-1-1 0 0,1 0 1 0 0,-1-1 0 0 0,1 1-1 0 0,1-1 1 0 0,0 0 0 0 0,0 0-1 0 0,0 0 1 0 0,1-1-1 0 0,0 1 1 0 0,-1-6-40 0 0,-8-12-72 0 0,1-1-1 0 0,1-1 1 0 0,2 1 0 0 0,0-1 0 0 0,2-1-1 0 0,1 1 1 0 0,1-1 0 0 0,2 0-1 0 0,1 0 1 0 0,1 0 0 0 0,1 0-1 0 0,2 0 1 0 0,0 0 0 0 0,2 0-1 0 0,2 1 1 0 0,0 0 0 0 0,2 0 0 0 0,1 1-1 0 0,1 0 1 0 0,2 1 0 0 0,0 0-1 0 0,16-21 73 0 0,78-92-2594 0 0,20 20-5488 0 0,-115 109 6867 0 0</inkml:trace>
  <inkml:trace contextRef="#ctx0" brushRef="#br0" timeOffset="1.67112E6">16760 10209 2272 0 0,'14'-19'1145'0'0,"-3"-22"2353"0"0,-54 55-2472 0 0,31-4-927 0 0,1 0 1 0 0,0 0-1 0 0,1 0 1 0 0,0 2 0 0 0,1-1-1 0 0,0 1 1 0 0,1 0-1 0 0,0 1 1 0 0,1 0-1 0 0,1 0 1 0 0,0 1 0 0 0,0 0-1 0 0,1 0 1 0 0,1 0-1 0 0,1 0 1 0 0,0 1-1 0 0,1 0 1 0 0,0-1-1 0 0,1 1 1 0 0,1 0 0 0 0,0 0-1 0 0,1 0 1 0 0,0-1-1 0 0,2 5-99 0 0,1 20 243 0 0,2 0 0 0 0,1 0 0 0 0,2-1 0 0 0,1 0 0 0 0,14 29-243 0 0,1 14 366 0 0,0-5-60 0 0,22 136 394 0 0,-47-210-687 0 0,1 1 0 0 0,-2 0 0 0 0,1 0-1 0 0,0-1 1 0 0,0 1 0 0 0,-1 0 0 0 0,1-1 0 0 0,-1 1 0 0 0,0 0-1 0 0,0-1 1 0 0,0 1 0 0 0,0-1 0 0 0,-1 1 0 0 0,1-1 0 0 0,0 0-1 0 0,-1 0 1 0 0,0 1 0 0 0,1-1 0 0 0,-1 0 0 0 0,0 0 0 0 0,0-1-1 0 0,0 1 1 0 0,-1 0 0 0 0,1-1 0 0 0,0 1 0 0 0,-1-1 0 0 0,1 0-1 0 0,-1 0 1 0 0,1 0 0 0 0,-1 0 0 0 0,1 0 0 0 0,-1 0 0 0 0,0-1-1 0 0,1 1 1 0 0,-1-1 0 0 0,0 0 0 0 0,1 0 0 0 0,-1 0 0 0 0,0 0-13 0 0,-104-29 61 0 0,99 24-99 0 0,1-1 1 0 0,-1 0-1 0 0,1-1 1 0 0,1 0-1 0 0,-1 0 1 0 0,1 0-1 0 0,0-1 1 0 0,0 0-1 0 0,1 0 1 0 0,0 0-1 0 0,1-1 1 0 0,0 0-1 0 0,0 0 1 0 0,1 0-1 0 0,0 0 1 0 0,1 0-1 0 0,-1 0 1 0 0,2-1-1 0 0,0 0 1 0 0,0 1-1 0 0,0-1 1 0 0,1 1-1 0 0,1-4 38 0 0,43-219-1584 0 0,-41 218 1494 0 0,1 0 1 0 0,0 0 0 0 0,1 1 0 0 0,0-1 0 0 0,1 1-1 0 0,1 1 1 0 0,0-1 0 0 0,1 1 0 0 0,0 0-1 0 0,1 1 1 0 0,0 0 0 0 0,1 0 0 0 0,0 1-1 0 0,0 0 1 0 0,1 1 0 0 0,1 0 0 0 0,-1 1 0 0 0,1 0-1 0 0,1 1 1 0 0,0 0 0 0 0,0 1 0 0 0,0 0-1 0 0,0 1 1 0 0,14-3 89 0 0,-23 10 7 0 0,0 0 0 0 0,1 0 1 0 0,-1 1-1 0 0,0-1 0 0 0,-1 1 0 0 0,1 0 0 0 0,0 0 1 0 0,-1 0-1 0 0,0 0 0 0 0,1 1 0 0 0,-1-1 0 0 0,-1 1 0 0 0,1 0 1 0 0,0 0-1 0 0,-1 0 0 0 0,0 0 0 0 0,0 0 0 0 0,0 1 0 0 0,-1-1 1 0 0,1 0-1 0 0,-1 1 0 0 0,0 0 0 0 0,0 4-7 0 0,10 18 223 0 0,2 8 46 0 0,-11-26-166 0 0,1-1 0 0 0,0 0 1 0 0,0 0-1 0 0,0 0 0 0 0,1-1 1 0 0,0 1-1 0 0,0-1 0 0 0,1 0 1 0 0,0 0-1 0 0,0 0 0 0 0,1-1 0 0 0,0 0 1 0 0,0 0-1 0 0,1 0-103 0 0,1-4 67 0 0,0-2 0 0 0,-1 1 0 0 0,1-1 0 0 0,0 0 0 0 0,-1 0 0 0 0,1-1 0 0 0,0 0 0 0 0,-1 0 0 0 0,1-1 0 0 0,-1 0 0 0 0,1-1 0 0 0,-1 1 0 0 0,0-1 0 0 0,0-1 0 0 0,0 1 0 0 0,0-1 0 0 0,-1-1 0 0 0,0 1 0 0 0,4-4-67 0 0,6-3 30 0 0,0-2 1 0 0,-2 1-1 0 0,1-2 1 0 0,-1 0-1 0 0,-1 0 1 0 0,-1-2-1 0 0,0 1 1 0 0,-1-2-1 0 0,-1 1 1 0 0,0-1-1 0 0,4-13-30 0 0,-14 31 4 0 0,-1 0-1 0 0,0-1 1 0 0,1 1 0 0 0,-1-1-1 0 0,0 1 1 0 0,0-1 0 0 0,0 1-1 0 0,0-1 1 0 0,0 1 0 0 0,1-1-1 0 0,-1 0 1 0 0,0 1 0 0 0,0-1-1 0 0,0 0 1 0 0,0 0 0 0 0,0 0-1 0 0,0 0 1 0 0,0 0 0 0 0,0 0-1 0 0,0 0 1 0 0,0 0 0 0 0,0 0-1 0 0,0 0 1 0 0,0-1 0 0 0,0 1-1 0 0,0 0 1 0 0,0-1 0 0 0,1 1-1 0 0,-1-1 1 0 0,0 1 0 0 0,0-1-1 0 0,0 1 1 0 0,0-1 0 0 0,1 1-1 0 0,-1-1 1 0 0,0 0 0 0 0,1 1-1 0 0,-1-1 1 0 0,0 0 0 0 0,1 0-1 0 0,-1 1 1 0 0,1-1 0 0 0,-1 0-1 0 0,1 0 1 0 0,0 0 0 0 0,-1 0-1 0 0,1 0 1 0 0,0 0 0 0 0,-1 0-1 0 0,1 0 1 0 0,0 0 0 0 0,0 0-1 0 0,0 0 1 0 0,0 0-4 0 0,-3 9-25 0 0,1 0 0 0 0,0 0-1 0 0,0 0 1 0 0,0 1 0 0 0,1-1-1 0 0,0 0 1 0 0,1 1 0 0 0,0-1-1 0 0,1 1 1 0 0,-1-1-1 0 0,1 0 1 0 0,1 1 0 0 0,0-1-1 0 0,0 0 1 0 0,0 0 0 0 0,1 0-1 0 0,1 0 1 0 0,-1-1 0 0 0,1 1-1 0 0,0-1 1 0 0,1 0 0 0 0,0 0-1 0 0,0 0 1 0 0,0-1 0 0 0,1 0-1 0 0,0 1 26 0 0,73 38-5260 0 0,-78-45 3956 0 0,6 0-1394 0 0,-6 0 1232 0 0</inkml:trace>
  <inkml:trace contextRef="#ctx0" brushRef="#br0" timeOffset="1.67163E6">17525 10380 1184 0 0,'28'27'4052'0'0,"36"146"-2246"0"0,-59-93 2244 0 0,28-141-2920 0 0,-24 37-1207 0 0,1 0 0 0 0,1 0-1 0 0,2 1 1 0 0,0 1-1 0 0,1 0 1 0 0,1 1 0 0 0,1 1-1 0 0,1 0 1 0 0,15-13 77 0 0,-32 32-17 0 0,1 1 1 0 0,0-1 0 0 0,0 0 0 0 0,0 1-1 0 0,-1-1 1 0 0,1 1 0 0 0,0-1 0 0 0,0 1-1 0 0,0-1 1 0 0,0 1 0 0 0,0-1 0 0 0,0 1-1 0 0,0 0 1 0 0,0 0 0 0 0,0-1 0 0 0,0 1-1 0 0,1 0 1 0 0,-1 0 0 0 0,0 0 0 0 0,0 0-1 0 0,0 0 1 0 0,0 1 0 0 0,0-1 0 0 0,0 0-1 0 0,0 0 1 0 0,0 1 0 0 0,0-1 0 0 0,0 0-1 0 0,0 1 1 0 0,0-1 0 0 0,0 1-1 0 0,0 0 1 0 0,0-1 0 0 0,-1 1 0 0 0,1 0-1 0 0,0-1 1 0 0,0 1 0 0 0,-1 0 0 0 0,1 0-1 0 0,0 0 1 0 0,-1-1 0 0 0,1 1 0 0 0,-1 0-1 0 0,1 0 1 0 0,-1 0 0 0 0,1 0 0 0 0,-1 0-1 0 0,0 0 1 0 0,1 0 0 0 0,-1 0 0 0 0,0 0-1 0 0,0 0 1 0 0,0 0 0 0 0,0 1 0 0 0,0-1-1 0 0,0 0 1 0 0,0 0 16 0 0,9 80 220 0 0,-8-65-294 0 0,0-6 85 0 0,-1 2-2 0 0,1 0-1 0 0,0 0 1 0 0,1 0 0 0 0,0-1 0 0 0,1 1 0 0 0,0-1-1 0 0,1 1 1 0 0,0-1 0 0 0,1 0 0 0 0,0 0 0 0 0,1-1 0 0 0,0 0-1 0 0,6 9-8 0 0,58 16-1199 0 0,-62-35 749 0 0,-1 0 0 0 0,1 0 0 0 0,-1-1 0 0 0,0 0 1 0 0,1 0-1 0 0,-1-1 0 0 0,0 0 0 0 0,0 0 0 0 0,0 0 0 0 0,0-1 0 0 0,0-1 0 0 0,0 1 0 0 0,-1-1 0 0 0,1 0 0 0 0,1-2 450 0 0,6-5-1366 0 0</inkml:trace>
  <inkml:trace contextRef="#ctx0" brushRef="#br0" timeOffset="1.6719E6">18227 10363 1112 0 0,'13'-64'5573'0'0,"-43"61"-4335"0"0,25 8-1159 0 0,0 1 0 0 0,0 0 0 0 0,0 0 0 0 0,1 0-1 0 0,0 0 1 0 0,0 1 0 0 0,1 0 0 0 0,0 0 0 0 0,0 0-1 0 0,0 0 1 0 0,1 0 0 0 0,0 0 0 0 0,0 1 0 0 0,1-1-1 0 0,0 1 1 0 0,1-1 0 0 0,-1 1 0 0 0,1 0 0 0 0,1-1 0 0 0,0 6-79 0 0,0-1 6 0 0,1 0 1 0 0,0 0 0 0 0,1-1-1 0 0,0 1 1 0 0,0-1 0 0 0,2 1 0 0 0,-1-1-1 0 0,1 0 1 0 0,1-1 0 0 0,0 1 0 0 0,0-1-1 0 0,1 0 1 0 0,1-1 0 0 0,-1 0 0 0 0,2 0-1 0 0,-1-1 1 0 0,1 1 0 0 0,0-2 0 0 0,1 1-1 0 0,0-2 1 0 0,0 1 0 0 0,0-1 0 0 0,1-1-1 0 0,0 0 1 0 0,0 0 0 0 0,0-1-1 0 0,1-1 1 0 0,1 1-7 0 0,-8-6-266 0 0,-1 0 1 0 0,1 1-1 0 0,0-2 0 0 0,0 1 0 0 0,-1-1 0 0 0,1 1 1 0 0,-1-1-1 0 0,0-1 0 0 0,0 1 0 0 0,0 0 0 0 0,0-1 1 0 0,-1 0-1 0 0,0 0 0 0 0,1 0 0 0 0,-1 0 0 0 0,0-1 1 0 0,-1 1-1 0 0,1-1 0 0 0,-1 1 0 0 0,0-1 0 0 0,0 0 1 0 0,-1 0-1 0 0,1 0 0 0 0,-1-3 266 0 0,7-26-1273 0 0</inkml:trace>
  <inkml:trace contextRef="#ctx0" brushRef="#br0" timeOffset="1.67246E6">18487 9960 1240 0 0,'1'26'3953'0'0,"11"83"-3087"0"0,9-14 137 0 0,-4 0 0 0 0,-3 2-1 0 0,-1 84-1002 0 0,-13-175 67 0 0,0 0-1 0 0,-1 1 1 0 0,0-1-1 0 0,0 0 0 0 0,-1 0 1 0 0,1 0-1 0 0,-1 0 1 0 0,0 0-1 0 0,-1 0 0 0 0,0 0 1 0 0,0-1-1 0 0,0 1 0 0 0,0-1 1 0 0,-1 0-1 0 0,0 0 1 0 0,-2 2-67 0 0,4-8 15 0 0,0 0 0 0 0,1 0 0 0 0,-1 0 0 0 0,0-1 0 0 0,0 1 0 0 0,1 0 0 0 0,-1-1 0 0 0,1 1 1 0 0,-1-1-1 0 0,1 0 0 0 0,0 1 0 0 0,-1-1 0 0 0,1 0 0 0 0,0 0 0 0 0,0 0 0 0 0,0 0 1 0 0,1 0-1 0 0,-1 0 0 0 0,0 0 0 0 0,1 0 0 0 0,-1 0 0 0 0,1 0 0 0 0,0 0 0 0 0,0 0 0 0 0,-1-1 1 0 0,1 1-1 0 0,1 0 0 0 0,-1 0 0 0 0,0 0 0 0 0,1 0 0 0 0,-1 0 0 0 0,1 0 0 0 0,-1 0 0 0 0,1 0 1 0 0,0 0-1 0 0,0 0 0 0 0,0 0 0 0 0,0 0 0 0 0,1 0-15 0 0,0-11-50 0 0,1 0-1 0 0,0 1 1 0 0,1-1-1 0 0,0 1 1 0 0,1 0 0 0 0,0 0-1 0 0,1 1 1 0 0,1 0-1 0 0,0 0 1 0 0,0 0 0 0 0,1 1-1 0 0,0 0 1 0 0,1 0 0 0 0,0 1-1 0 0,1 0 1 0 0,-1 1-1 0 0,2 0 1 0 0,-1 0 0 0 0,1 1-1 0 0,0 1 1 0 0,1 0-1 0 0,0 0 1 0 0,-1 1 0 0 0,2 1-1 0 0,-1 0 1 0 0,8-1 50 0 0,-14 9 28 0 0,-1 0-1 0 0,0 1 1 0 0,0 0 0 0 0,0 0-1 0 0,-1 0 1 0 0,0 0 0 0 0,0 1-1 0 0,0 0 1 0 0,-1 0 0 0 0,0 0-1 0 0,0 0 1 0 0,0 0 0 0 0,-1 0-1 0 0,0 1 1 0 0,0 0 0 0 0,-1-1 0 0 0,1 1-1 0 0,-2 0 1 0 0,1-1 0 0 0,-1 1-1 0 0,0 4-27 0 0,15 93 492 0 0,-15-103-481 0 0,-4 16-562 0 0,4-17 461 0 0,-1-1 1 0 0,1 1 0 0 0,0-1-1 0 0,0 1 1 0 0,-1-1 0 0 0,1 1-1 0 0,0 0 1 0 0,0-1-1 0 0,-1 1 1 0 0,1-1 0 0 0,-1 1-1 0 0,1 0 1 0 0,0-1 0 0 0,-1 1-1 0 0,1 0 1 0 0,-1 0 0 0 0,1-1-1 0 0,-1 1 1 0 0,1 0-1 0 0,-1 0 1 0 0,1 0 0 0 0,-1 0-1 0 0,1 0 1 0 0,-1-1 0 0 0,1 1-1 0 0,-1 0 1 0 0,1 0-1 0 0,-1 0 1 0 0,1 0 0 0 0,-1 0-1 0 0,1 1 1 0 0,-1-1 0 0 0,1 0-1 0 0,-1 0 1 0 0,1 0 0 0 0,-1 0-1 0 0,1 0 1 0 0,-1 1-1 0 0,1-1 1 0 0,0 0 0 0 0,-1 0-1 0 0,1 1 1 0 0,-1-1 0 0 0,1 0-1 0 0,0 1 1 0 0,-1-1 0 0 0,1 1-1 0 0,0-1 1 0 0,-1 0-1 0 0,1 1 1 0 0,0-1 0 0 0,-1 1-1 0 0,1-1 1 0 0,0 1 0 0 0,0-1-1 0 0,0 1 1 0 0,0-1 0 0 0,-1 1-1 0 0,1-1 1 0 0,0 1-1 0 0,0-1 1 0 0,0 1 0 0 0,0-1-1 0 0,0 1 90 0 0,-15-14-1203 0 0,1-2 8 0 0</inkml:trace>
  <inkml:trace contextRef="#ctx0" brushRef="#br0" timeOffset="1.67274E6">18741 10150 1256 0 0,'27'-61'9202'0'0,"16"103"-17122"0"0,-30-26 6638 0 0</inkml:trace>
  <inkml:trace contextRef="#ctx0" brushRef="#br0" timeOffset="1.6734E6">19083 10315 1004 0 0,'6'-35'6255'0'0,"-38"35"-4582"0"0,-45 36-1587 0 0,67-30-33 0 0,1 0 1 0 0,-1 1-1 0 0,1 0 0 0 0,1 1 1 0 0,-1 0-1 0 0,2 0 0 0 0,-1 0 1 0 0,1 1-1 0 0,0 1 0 0 0,1-1 1 0 0,0 1-1 0 0,0 0 0 0 0,1 0 0 0 0,0 1 1 0 0,1-1-1 0 0,1 1 0 0 0,-1 0 1 0 0,2 0-1 0 0,-1 1 0 0 0,1 5-53 0 0,4-14 15 0 0,0 0 0 0 0,0 1 0 0 0,0-1-1 0 0,0 0 1 0 0,1 0 0 0 0,-1 0 0 0 0,1-1-1 0 0,0 1 1 0 0,0-1 0 0 0,0 1 0 0 0,0-1-1 0 0,0 0 1 0 0,1 0 0 0 0,-1 0 0 0 0,1-1 0 0 0,-1 1-1 0 0,1-1 1 0 0,0 0 0 0 0,-1 0 0 0 0,1 0-1 0 0,0-1 1 0 0,0 1 0 0 0,-1-1 0 0 0,1 0-1 0 0,0 0 1 0 0,0 0 0 0 0,0 0 0 0 0,0-1-1 0 0,-1 1 1 0 0,1-1 0 0 0,0 0 0 0 0,0 0 0 0 0,-1-1-1 0 0,1 1 1 0 0,-1-1 0 0 0,1 0 0 0 0,-1 0-1 0 0,0 0 1 0 0,0 0 0 0 0,0 0 0 0 0,1-2-15 0 0,6-3-41 0 0,0-1-1 0 0,-1-1 1 0 0,0 1 0 0 0,-1-2 0 0 0,0 1 0 0 0,0-1 0 0 0,-1 0 0 0 0,0-1 0 0 0,-1 0 0 0 0,0 0-1 0 0,-1 0 1 0 0,3-7 41 0 0,44-74-147 0 0,3 129-612 0 0,-50-26 846 0 0,0 0 1 0 0,0 0 0 0 0,-1 0-1 0 0,0 1 1 0 0,-1 0 0 0 0,-1 0-1 0 0,1-1 1 0 0,-2 1 0 0 0,0 1-1 0 0,0-1 1 0 0,-1 0 0 0 0,-1 5-88 0 0,52-104 757 0 0,34-25-720 0 0,-75 113-205 0 0,68 86-450 0 0,50 38-5237 0 0,-116-117 4672 0 0,-5-2 27 0 0</inkml:trace>
  <inkml:trace contextRef="#ctx0" brushRef="#br0" timeOffset="1.69213E6">8649 12695 1836 0 0,'0'0'682'0'0,"13"-3"558"0"0,43-41 831 0 0,-51 42-1920 0 0,0-1 1 0 0,-1 0 0 0 0,1 0 0 0 0,-1-1 0 0 0,0 1 0 0 0,0-1 0 0 0,0 0 0 0 0,0 0 0 0 0,-1-1 0 0 0,1 1-1 0 0,-1-1 1 0 0,-1 1 0 0 0,1-1 0 0 0,0 0 0 0 0,-1 0 0 0 0,0 0 0 0 0,0 0 0 0 0,-1-1 0 0 0,1 1-1 0 0,-1 0 1 0 0,-1-1 0 0 0,1 1 0 0 0,0-4-152 0 0,-5 5 18 0 0,1 0 1 0 0,0 1-1 0 0,-1-1 0 0 0,0 1 0 0 0,0 0 1 0 0,0 0-1 0 0,0 1 0 0 0,0-1 1 0 0,-1 1-1 0 0,1 0 0 0 0,-1 0 0 0 0,0 0 1 0 0,1 1-1 0 0,-1 0 0 0 0,0 0 0 0 0,0 0 1 0 0,0 0-1 0 0,0 1 0 0 0,0-1 0 0 0,0 1 1 0 0,0 1-1 0 0,1-1 0 0 0,-1 1 0 0 0,0 0 1 0 0,0 0-1 0 0,-4 2-18 0 0,-14 2 25 0 0,0 2-1 0 0,1 0 1 0 0,0 2 0 0 0,1 0 0 0 0,0 2 0 0 0,0 0-1 0 0,1 1 1 0 0,1 1 0 0 0,0 1 0 0 0,0 1 0 0 0,2 0-1 0 0,0 1 1 0 0,1 1 0 0 0,0 1 0 0 0,2 0 0 0 0,0 1-1 0 0,1 0 1 0 0,0 2 0 0 0,2-1 0 0 0,1 1 0 0 0,-1 4-25 0 0,9-20 12 0 0,1 0 0 0 0,0 0 0 0 0,0 0 1 0 0,0 0-1 0 0,0 0 0 0 0,1 1 0 0 0,0-1 1 0 0,0 0-1 0 0,0 0 0 0 0,1 1 0 0 0,0-1 1 0 0,0 0-1 0 0,0 0 0 0 0,0 0 1 0 0,1 0-1 0 0,0 0 0 0 0,0 0 0 0 0,0 0 1 0 0,1-1-1 0 0,-1 1 0 0 0,1-1 0 0 0,0 0 1 0 0,1 0-1 0 0,-1 0 0 0 0,1 0 0 0 0,0 0 1 0 0,0-1-1 0 0,0 1 0 0 0,0-1 0 0 0,0 0 1 0 0,1-1-1 0 0,-1 1 0 0 0,1-1 0 0 0,0 0 1 0 0,0 0-1 0 0,0 0 0 0 0,0 0 1 0 0,0-1-1 0 0,0 0 0 0 0,0 0 0 0 0,2-1-12 0 0,15 2-233 0 0,-1-1-1 0 0,1-1 1 0 0,-1-1-1 0 0,1-1 0 0 0,-1-1 1 0 0,0-1-1 0 0,0 0 1 0 0,10-5 233 0 0,96-36-4054 0 0,-88 30 2083 0 0,-8 3 484 0 0</inkml:trace>
  <inkml:trace contextRef="#ctx0" brushRef="#br0" timeOffset="1.69294E6">9035 12785 968 0 0,'38'-60'7461'0'0,"-38"60"-7308"0"0,0 0 8 0 0,-34-24 364 0 0,24 21-493 0 0,-1 1 0 0 0,0 0 0 0 0,0 0 1 0 0,0 1-1 0 0,0 1 0 0 0,0-1 0 0 0,0 2 0 0 0,0 0 0 0 0,1 0 0 0 0,-1 1 0 0 0,0 0 0 0 0,0 1 0 0 0,1 0 0 0 0,-1 1 1 0 0,-6 3-33 0 0,-81 76 214 0 0,96-81-203 0 0,0 1-1 0 0,1 0 0 0 0,-1 0 0 0 0,1-1 0 0 0,0 1 0 0 0,0 0 0 0 0,0 0 0 0 0,0 0 0 0 0,0 0 0 0 0,1 0 0 0 0,-1 0 0 0 0,1 0 0 0 0,0 1 0 0 0,0-1 0 0 0,0 0 0 0 0,0 0 1 0 0,0 0-1 0 0,1 0 0 0 0,-1 0 0 0 0,1 0 0 0 0,0 0 0 0 0,0 0 0 0 0,0 0 0 0 0,1 0 0 0 0,-1 0 0 0 0,0 0 0 0 0,1-1 0 0 0,0 1 0 0 0,0-1 0 0 0,0 1 0 0 0,0-1 1 0 0,0 0-1 0 0,0 0 0 0 0,1 0 0 0 0,-1 0 0 0 0,1 0 0 0 0,-1 0 0 0 0,3 1-10 0 0,-1 0 16 0 0,0-1-1 0 0,0 1 1 0 0,0-1 0 0 0,0 0-1 0 0,0 0 1 0 0,0-1 0 0 0,0 1-1 0 0,1-1 1 0 0,-1 0 0 0 0,1 0-1 0 0,-1 0 1 0 0,1-1 0 0 0,-1 1-1 0 0,1-1 1 0 0,-1 0 0 0 0,1-1-1 0 0,-1 1 1 0 0,1-1 0 0 0,-1 1-1 0 0,1-2 1 0 0,-1 1 0 0 0,1 0-1 0 0,-1-1 1 0 0,0 0 0 0 0,0 0-1 0 0,1 0-15 0 0,98-139 151 0 0,-100 134-235 0 0,0 1 1 0 0,0 0-1 0 0,1 0 0 0 0,-1 0 1 0 0,1 1-1 0 0,1-1 1 0 0,-1 1-1 0 0,1 0 0 0 0,0 0 1 0 0,0 1-1 0 0,0-1 0 0 0,0 1 1 0 0,1 0-1 0 0,0 1 0 0 0,0-1 1 0 0,0 1-1 0 0,0 0 1 0 0,2 0 83 0 0,-7 3-84 0 0,-1 0-12 0 0,21 20 45 0 0,-11 4 167 0 0,-1 0 1 0 0,-1 0 0 0 0,-1 1-1 0 0,-1 1 1 0 0,-1-1-1 0 0,-2 1 1 0 0,1 23-117 0 0,14-151 1460 0 0,-16 86-1509 0 0,1 0 1 0 0,1 0-1 0 0,0 0 1 0 0,1 0-1 0 0,0 1 1 0 0,2 0-1 0 0,0 0 0 0 0,0 0 1 0 0,2 1-1 0 0,-1 0 1 0 0,2 0-1 0 0,0 1 1 0 0,0 1-1 0 0,8-7 49 0 0,-17 18-28 0 0,-1 0 1 0 0,1 0-1 0 0,0 0 1 0 0,0 0-1 0 0,-1 0 1 0 0,1 0-1 0 0,0 0 0 0 0,0 0 1 0 0,0 1-1 0 0,0-1 1 0 0,1 0-1 0 0,-1 1 0 0 0,0-1 1 0 0,0 0-1 0 0,0 1 1 0 0,0 0-1 0 0,1-1 1 0 0,-1 1-1 0 0,0 0 0 0 0,0-1 1 0 0,1 1-1 0 0,-1 0 1 0 0,0 0-1 0 0,0 0 0 0 0,1 0 1 0 0,-1 0-1 0 0,0 0 1 0 0,1 1-1 0 0,-1-1 1 0 0,0 0-1 0 0,0 1 0 0 0,0-1 1 0 0,1 1-1 0 0,-1-1 1 0 0,0 1-1 0 0,0 0 1 0 0,0-1-1 0 0,0 1 0 0 0,0 0 1 0 0,0 0-1 0 0,0-1 1 0 0,0 1-1 0 0,0 0 0 0 0,0 0 1 0 0,-1 0-1 0 0,1 0 1 0 0,0 1-1 0 0,-1-1 1 0 0,1 0-1 0 0,-1 0 0 0 0,1 0 28 0 0,16 76 66 0 0,-13-47-201 0 0,59 151 8 0 0,-62-179-39 0 0,0 0-1 0 0,0 0 1 0 0,0 0 0 0 0,1 0-1 0 0,-1 0 1 0 0,1 0 0 0 0,-1-1-1 0 0,1 1 1 0 0,-1-1 0 0 0,1 1-1 0 0,0-1 1 0 0,0 1-1 0 0,0-1 1 0 0,0 0 0 0 0,0 0-1 0 0,0 0 1 0 0,0 0 0 0 0,0 0-1 0 0,0-1 1 0 0,1 1-1 0 0,-1-1 1 0 0,0 1 0 0 0,0-1-1 0 0,1 0 1 0 0,-1 0 0 0 0,0 0-1 0 0,0 0 1 0 0,1 0 0 0 0,-1 0-1 0 0,0-1 1 0 0,0 1-1 0 0,1-1 1 0 0,-1 1 0 0 0,0-1-1 0 0,0 0 1 0 0,0 0 0 0 0,0 0-1 0 0,2-1 167 0 0,10-13-1216 0 0</inkml:trace>
  <inkml:trace contextRef="#ctx0" brushRef="#br0" timeOffset="1.69322E6">9705 12386 1140 0 0,'43'-174'5513'0'0,"-34"138"-2671"0"0,-15 56-1069 0 0,-13 228-867 0 0,19-197-771 0 0,31 123 77 0 0,-1-6-3666 0 0,-30-166 1968 0 0,-37-1-2664 0 0,16-11 2895 0 0</inkml:trace>
  <inkml:trace contextRef="#ctx0" brushRef="#br0" timeOffset="1.69367E6">9457 12590 2108 0 0,'-17'5'3136'0'0,"28"-1"-1032"0"0,535-61 418 0 0,-438 55-2570 0 0,-106 2 81 0 0,-1 1 1 0 0,0-1-1 0 0,0 1 1 0 0,0-1-1 0 0,0 1 1 0 0,0-1 0 0 0,0 1-1 0 0,0 0 1 0 0,0 0-1 0 0,0-1 1 0 0,0 1 0 0 0,0 0-1 0 0,-1 0 1 0 0,1 0-1 0 0,0 0 1 0 0,-1 0-1 0 0,1 0 1 0 0,0 0 0 0 0,-1 0-1 0 0,1 0 1 0 0,-1 0-1 0 0,1 1 1 0 0,-1-1-1 0 0,0 0 1 0 0,0 0 0 0 0,1 0-1 0 0,-1 0 1 0 0,0 1-1 0 0,0-1 1 0 0,0 0 0 0 0,0 0-1 0 0,-1 0 1 0 0,1 1-1 0 0,0-1 1 0 0,0 0-1 0 0,-1 0 1 0 0,1 0 0 0 0,0 0-1 0 0,-1 1 1 0 0,1-1-1 0 0,-1 0 1 0 0,0 0 0 0 0,1 0-1 0 0,-1 0 1 0 0,0 0-1 0 0,0 0 1 0 0,1-1-1 0 0,-1 1 1 0 0,0 0-34 0 0,-5 20 70 0 0,41 104-2570 0 0,-35-121-1943 0 0,-4-4 2257 0 0,0-3 898 0 0</inkml:trace>
  <inkml:trace contextRef="#ctx0" brushRef="#br0" timeOffset="1.69395E6">10044 12359 1392 0 0,'10'-36'9684'0'0,"-9"-24"-8044"0"0,-2 35-1750 0 0,1 24-436 0 0,-5 1-3007 0 0,5 15-1816 0 0,2-10 3895 0 0</inkml:trace>
  <inkml:trace contextRef="#ctx0" brushRef="#br0" timeOffset="1.6952E6">10318 12519 1508 0 0,'13'-26'4873'0'0,"18"30"-3477"0"0,26 32-1189 0 0,-48-28-120 0 0,-1 0-1 0 0,1 1 1 0 0,-1 0-1 0 0,-1 0 1 0 0,0 1-1 0 0,0 0 1 0 0,-1 0 0 0 0,0 1-1 0 0,-1-1 1 0 0,0 1-1 0 0,-1 1 1 0 0,0-1-1 0 0,0 1 1 0 0,-1-1-1 0 0,-1 1 1 0 0,0 0 0 0 0,-1 3-87 0 0,-47 32 1060 0 0,59-100-780 0 0,-4 31-384 0 0,1 2 1 0 0,1-1-1 0 0,1 2 1 0 0,1-1 0 0 0,0 2-1 0 0,1 0 1 0 0,2 0 0 0 0,-1 1-1 0 0,2 1 1 0 0,0 1-1 0 0,1 0 1 0 0,0 2 0 0 0,1 0-1 0 0,1 1 1 0 0,14-7 103 0 0,-32 19-8 0 0,0-1 0 0 0,-1 1 0 0 0,1 0 0 0 0,0 0 0 0 0,0 0 1 0 0,0 0-1 0 0,0 0 0 0 0,0 0 0 0 0,-1 0 0 0 0,1 0 0 0 0,0 1 0 0 0,0-1 0 0 0,0 1 1 0 0,-1-1-1 0 0,1 1 0 0 0,0 0 0 0 0,-1 0 0 0 0,1 0 0 0 0,0 0 0 0 0,-1 0 0 0 0,1 0 0 0 0,-1 0 1 0 0,0 0-1 0 0,1 1 0 0 0,-1-1 0 0 0,0 0 0 0 0,0 1 0 0 0,0-1 0 0 0,0 1 0 0 0,0 0 1 0 0,0-1-1 0 0,0 1 0 0 0,0 0 0 0 0,-1-1 0 0 0,1 1 0 0 0,-1 0 0 0 0,1 0 0 0 0,-1 0 1 0 0,0-1-1 0 0,0 1 0 0 0,1 0 0 0 0,-1 0 0 0 0,-1 1 8 0 0,8 99 295 0 0,-7-88-292 0 0,-1-1 12 0 0,1-9-19 0 0,-1-1-1 0 0,1 1 0 0 0,-1-1 0 0 0,1 1 0 0 0,0-1 0 0 0,0 1 0 0 0,1-1 0 0 0,-1 1 0 0 0,1-1 0 0 0,0 0 1 0 0,0 1-1 0 0,0-1 0 0 0,0 1 0 0 0,0-1 0 0 0,1 0 0 0 0,-1 0 0 0 0,1 0 0 0 0,0 0 0 0 0,0 0 0 0 0,0 0 0 0 0,1-1 1 0 0,-1 1-1 0 0,0-1 0 0 0,1 1 0 0 0,2 1 5 0 0,-1-4-102 0 0,-1 1 1 0 0,0-1 0 0 0,1 0-1 0 0,-1 0 1 0 0,1-1-1 0 0,-1 1 1 0 0,0-1-1 0 0,1 0 1 0 0,-1 1 0 0 0,0-1-1 0 0,0-1 1 0 0,1 1-1 0 0,-1 0 1 0 0,0-1-1 0 0,0 0 1 0 0,0 0 0 0 0,-1 1-1 0 0,1-2 1 0 0,0 1-1 0 0,-1 0 1 0 0,1 0-1 0 0,-1-1 1 0 0,0 0 0 0 0,0 1-1 0 0,0-1 1 0 0,0 0-1 0 0,1-2 102 0 0,6-5-171 0 0,109-173 2342 0 0,-110 167-1309 0 0,-1 27 830 0 0,34 153-1363 0 0,-38-158-311 0 0,-1 0 0 0 0,1-1 0 0 0,0 1 0 0 0,0-1 0 0 0,1 0 0 0 0,0 0 0 0 0,0 0 0 0 0,0 0 0 0 0,0-1 0 0 0,1 0 0 0 0,-1 0 0 0 0,1 0 0 0 0,0 0 0 0 0,1-1 0 0 0,-1 0 0 0 0,1 0 0 0 0,-1 0 0 0 0,1-1 0 0 0,0 1-1 0 0,0-1 1 0 0,0-1 0 0 0,0 1 0 0 0,0-1 0 0 0,0 0 0 0 0,0-1 0 0 0,2 1-18 0 0,0-5 3 0 0,1 0-1 0 0,-1-1 1 0 0,0 0-1 0 0,-1 0 0 0 0,1-1 1 0 0,-1 0-1 0 0,0 0 1 0 0,-1 0-1 0 0,1-1 0 0 0,-1 0 1 0 0,-1-1-1 0 0,1 1 1 0 0,-1-1-1 0 0,0 0 0 0 0,-1 0 1 0 0,0 0-1 0 0,0-1 1 0 0,-1 0-1 0 0,0 1 1 0 0,-1-1-1 0 0,0 0 0 0 0,0-1-2 0 0,-1 8 2 0 0,30-115 648 0 0,-29 104-419 0 0,-5 24-230 0 0,-5 27-68 0 0,6-23-90 0 0,1 1 0 0 0,0 0 0 0 0,1-1 0 0 0,0 1 1 0 0,2 0-1 0 0,0-1 0 0 0,1 1 0 0 0,0-1 0 0 0,1 0 0 0 0,1 0 0 0 0,0 0 1 0 0,1-1-1 0 0,1 1 0 0 0,0-1 0 0 0,1-1 0 0 0,0 1 0 0 0,1-2 0 0 0,1 1 1 0 0,2 1 156 0 0,28 1-6830 0 0,-34-15 5558 0 0</inkml:trace>
  <inkml:trace contextRef="#ctx0" brushRef="#br0" timeOffset="1.69627E6">11776 12491 1180 0 0,'-2'-2'122'0'0,"0"0"0"0"0,0 1 1 0 0,0-1-1 0 0,0 1 0 0 0,0 0 0 0 0,0-1 0 0 0,0 1 0 0 0,0 0 1 0 0,-1 0-1 0 0,1 0 0 0 0,0 1 0 0 0,-1-1 0 0 0,1 1 0 0 0,0-1 0 0 0,-1 1 1 0 0,1 0-1 0 0,-1 0 0 0 0,1 0 0 0 0,0 0 0 0 0,-1 0 0 0 0,1 0 1 0 0,-1 1-1 0 0,1-1 0 0 0,0 1 0 0 0,-1 0 0 0 0,1 0 0 0 0,0 0 0 0 0,0 0 1 0 0,-1 0-1 0 0,1 0 0 0 0,0 0 0 0 0,0 1 0 0 0,0-1 0 0 0,1 1 1 0 0,-1 0-1 0 0,0-1 0 0 0,-1 2-122 0 0,-2 3 117 0 0,-1-1 0 0 0,1 1-1 0 0,0 0 1 0 0,0 1 0 0 0,1-1 0 0 0,-1 1 0 0 0,1 0 0 0 0,1 0 0 0 0,0 0 0 0 0,0 0-1 0 0,0 1 1 0 0,1-1 0 0 0,0 1 0 0 0,0-1 0 0 0,1 1 0 0 0,0 0 0 0 0,0 0-1 0 0,1 0 1 0 0,0 0 0 0 0,0 0 0 0 0,1 2-117 0 0,-1-8 34 0 0,0 0 0 0 0,0 1 0 0 0,1-1 0 0 0,-1 0 0 0 0,0 0 0 0 0,1 1 0 0 0,0-1 0 0 0,-1 0 0 0 0,1 0 0 0 0,0 1 0 0 0,0-1 0 0 0,0 0-1 0 0,0 0 1 0 0,1 0 0 0 0,-1 0 0 0 0,1-1 0 0 0,-1 1 0 0 0,1 0 0 0 0,-1-1 0 0 0,1 1 0 0 0,0-1 0 0 0,0 1 0 0 0,0-1 0 0 0,0 0 0 0 0,0 1 0 0 0,0-1 0 0 0,0 0 0 0 0,0-1 0 0 0,0 1 0 0 0,1 0 0 0 0,-1-1 0 0 0,0 1-1 0 0,0-1 1 0 0,1 0 0 0 0,-1 1 0 0 0,0-1 0 0 0,1 0 0 0 0,-1 0 0 0 0,2-1-34 0 0,41-154-1217 0 0,-33 85 1084 0 0,39-63-402 0 0,-32 188 363 0 0,40 157 1015 0 0,-55-207-826 0 0,0-1 0 0 0,0 0 0 0 0,1 0 0 0 0,-1 0 1 0 0,1-1-1 0 0,0 1 0 0 0,0-1 0 0 0,0 0 0 0 0,0 0 0 0 0,0-1 0 0 0,1 0 0 0 0,-1 0 0 0 0,1 0 1 0 0,-1 0-1 0 0,1-1 0 0 0,0 0 0 0 0,0 0 0 0 0,-1-1 0 0 0,1 0 0 0 0,0 0 0 0 0,0 0 0 0 0,0 0 0 0 0,0-1 1 0 0,0 0-1 0 0,-1 0 0 0 0,1-1 0 0 0,0 0 0 0 0,-1 0 0 0 0,0 0 0 0 0,1 0 0 0 0,-1-1 0 0 0,0 0 0 0 0,0 0 1 0 0,0 0-1 0 0,-1-1 0 0 0,1 0 0 0 0,-1 0 0 0 0,0 0 0 0 0,0 0 0 0 0,0-1 0 0 0,0 1 0 0 0,-1-1 0 0 0,3-5-17 0 0,32-132-115 0 0,-38 141 125 0 0,-2-30 189 0 0,-8 82-164 0 0,19 30 280 0 0,-4-65-229 0 0,70 162 1498 0 0,-59-203-773 0 0,59-202-585 0 0,-70 217-237 0 0,0 0 0 0 0,1 1 0 0 0,0-1 1 0 0,0 1-1 0 0,1 1 0 0 0,0-1 0 0 0,1 1 0 0 0,0 0 1 0 0,0 1-1 0 0,0 0 0 0 0,1 0 0 0 0,0 1 0 0 0,1 0 1 0 0,-1 0-1 0 0,1 1 0 0 0,0 1 0 0 0,1-1 0 0 0,-1 2 1 0 0,1-1-1 0 0,9 0 11 0 0,-13 7-9 0 0,0 0 0 0 0,0 0 0 0 0,-1 1 0 0 0,1 1 0 0 0,-1-1 0 0 0,0 1 0 0 0,0 0 0 0 0,0 0 0 0 0,-1 1 0 0 0,0-1 0 0 0,0 1 0 0 0,0 0 0 0 0,-1 1 0 0 0,1-1 0 0 0,-2 1 0 0 0,1 0 0 0 0,-1 0-1 0 0,0 0 1 0 0,0 0 0 0 0,-1 1 0 0 0,0-1 0 0 0,-1 1 0 0 0,1 1 9 0 0,-1 1-13 0 0,0-1-1 0 0,0 1 0 0 0,-1 0 1 0 0,-1 0-1 0 0,1 0 1 0 0,-2 0-1 0 0,1 0 0 0 0,-1-1 1 0 0,-1 1-1 0 0,0-1 0 0 0,0 1 1 0 0,-1-1-1 0 0,0 0 0 0 0,-1 0 1 0 0,0-1-1 0 0,0 1 0 0 0,0-1 1 0 0,-1 0-1 0 0,-1 0 0 0 0,1-1 1 0 0,-1 0-1 0 0,-1 0 1 0 0,1-1-1 0 0,-1 0 0 0 0,0 0 1 0 0,-2 0 13 0 0,2 0-532 0 0,-2-1 0 0 0,1 0 1 0 0,0-1-1 0 0,-1 0 0 0 0,0 0 1 0 0,0-1-1 0 0,0 0 0 0 0,0-1 1 0 0,0 0-1 0 0,-1 0 0 0 0,1-1 1 0 0,-1-1-1 0 0,1 0 0 0 0,-1 0 1 0 0,1-1-1 0 0,-9-2 532 0 0,-19-7-1265 0 0</inkml:trace>
  <inkml:trace contextRef="#ctx0" brushRef="#br0" timeOffset="1.69746E6">13358 12229 968 0 0,'0'0'667'0'0,"3"-12"467"0"0,24-25 1480 0 0,-106 43-1286 0 0,70-4-1239 0 0,0 0-1 0 0,0 1 1 0 0,0 0-1 0 0,0 0 1 0 0,1 1-1 0 0,-1 0 1 0 0,1 0-1 0 0,0 1 1 0 0,0 0-1 0 0,1 1 1 0 0,-1 0-1 0 0,1 0 1 0 0,0 0-1 0 0,1 1 1 0 0,0 0-1 0 0,0 0 1 0 0,0 1-1 0 0,1 0 1 0 0,0 0-1 0 0,1 0 1 0 0,-1 0-1 0 0,2 1 1 0 0,-1 0-1 0 0,1 0 1 0 0,0 0-1 0 0,1 0 1 0 0,0 0-1 0 0,1 0 1 0 0,0 0-1 0 0,0 1 1 0 0,1 2-89 0 0,3 22 258 0 0,2-1 1 0 0,1 0 0 0 0,1 0-1 0 0,2-1 1 0 0,1 0-1 0 0,2-1 1 0 0,13 27-259 0 0,49 174 847 0 0,-67-125-311 0 0,-6-103-528 0 0,-1-1 0 0 0,-1 0-1 0 0,1 0 1 0 0,0 0 0 0 0,-1 0-1 0 0,1 0 1 0 0,-1 1-1 0 0,0-1 1 0 0,0 0 0 0 0,0 0-1 0 0,-1-1 1 0 0,1 1 0 0 0,-1 0-1 0 0,1 0 1 0 0,-1-1-1 0 0,0 1 1 0 0,0-1 0 0 0,0 1-1 0 0,0-1 1 0 0,-1 0-1 0 0,1 0 1 0 0,-1 0 0 0 0,1 0-1 0 0,-1 0 1 0 0,1 0 0 0 0,-1-1-1 0 0,0 0 1 0 0,0 1-1 0 0,0-1 1 0 0,0 0 0 0 0,0 0-1 0 0,0-1 1 0 0,0 1-1 0 0,-1-1 1 0 0,1 1 0 0 0,0-1-1 0 0,0 0 1 0 0,0 0 0 0 0,0 0-1 0 0,-1-1 1 0 0,1 1-1 0 0,0-1 1 0 0,0 0 0 0 0,0 0-1 0 0,-2-1-7 0 0,-3-6-38 0 0,1-1-1 0 0,0 0 1 0 0,1-1-1 0 0,0 1 1 0 0,0-1-1 0 0,1 0 1 0 0,1-1 0 0 0,-1 1-1 0 0,2-1 1 0 0,0 0-1 0 0,0 0 1 0 0,0 0-1 0 0,2 0 1 0 0,-1-1-1 0 0,2 1 1 0 0,-1 0 0 0 0,2-1-1 0 0,-1 1 1 0 0,3-10 38 0 0,-3 15-6 0 0,3-19 27 0 0,1 0 0 0 0,1 1 1 0 0,1-1-1 0 0,2 1 0 0 0,0 0 0 0 0,1 0 0 0 0,2 1 0 0 0,0 1 1 0 0,2 0-1 0 0,0 0 0 0 0,13-14-21 0 0,-22 29 4 0 0,1 0 0 0 0,0 1 1 0 0,0 0-1 0 0,1 0 0 0 0,0 1 0 0 0,0-1 1 0 0,0 1-1 0 0,1 1 0 0 0,0-1 0 0 0,-1 1 1 0 0,2 0-1 0 0,-1 0 0 0 0,0 1 1 0 0,1 0-1 0 0,-1 1 0 0 0,1 0 0 0 0,0 0 1 0 0,0 0-1 0 0,0 1 0 0 0,0 0-4 0 0,2 5 0 0 0,-1 0-1 0 0,0 0 1 0 0,0 1 0 0 0,0 0-1 0 0,-1 1 1 0 0,1 0-1 0 0,-1 0 1 0 0,-1 1 0 0 0,1 0-1 0 0,-1 0 1 0 0,0 1-1 0 0,-1 0 1 0 0,0 0 0 0 0,0 1-1 0 0,-1 0 1 0 0,0-1-1 0 0,4 10 1 0 0,2 75 1369 0 0,-24-105-677 0 0,15-12-848 0 0,1 1 0 0 0,0-1-1 0 0,2 1 1 0 0,1 0-1 0 0,0 1 1 0 0,2-1 0 0 0,1 1-1 0 0,0 0 1 0 0,2 1 0 0 0,0 0-1 0 0,2 1 1 0 0,0 1 0 0 0,1 0-1 0 0,1 0 1 0 0,3-1 156 0 0,7-14-1558 0 0,19-19-6456 0 0,-41 52 6732 0 0</inkml:trace>
  <inkml:trace contextRef="#ctx0" brushRef="#br0" timeOffset="1.6985E6">14064 12443 968 0 0,'1'-2'111'0'0,"0"0"0"0"0,-1-1 0 0 0,1 1 0 0 0,-1 0 0 0 0,1 0 1 0 0,-1 0-1 0 0,0 0 0 0 0,1 0 0 0 0,-1 0 0 0 0,0-1 0 0 0,-1 1 0 0 0,1 0 0 0 0,0 0 0 0 0,0 0 0 0 0,-1 0 0 0 0,0 0 0 0 0,1-1 0 0 0,-1 1 1 0 0,0 0-1 0 0,0 1 0 0 0,0-1 0 0 0,0 0 0 0 0,0 0 0 0 0,0 0 0 0 0,-1 0 0 0 0,1 1 0 0 0,-1-1 0 0 0,1 1 0 0 0,-1-1 0 0 0,1 1 0 0 0,-1 0 1 0 0,0-1-1 0 0,0 1 0 0 0,0 0 0 0 0,0 0 0 0 0,0 0 0 0 0,0 0 0 0 0,0 1 0 0 0,0-1 0 0 0,0 1 0 0 0,0-1 0 0 0,0 1 0 0 0,0 0 0 0 0,-1-1 0 0 0,1 1 1 0 0,0 0-1 0 0,0 1 0 0 0,0-1 0 0 0,0 0 0 0 0,-1 1-111 0 0,-113 10 1001 0 0,110-9-951 0 0,-1 1-1 0 0,0-1 0 0 0,1 1 0 0 0,0 1 1 0 0,-1-1-1 0 0,1 1 0 0 0,1 0 0 0 0,-1 0 1 0 0,1 1-1 0 0,-1-1 0 0 0,1 1 0 0 0,0 1 1 0 0,1-1-1 0 0,0 1 0 0 0,-1-1 0 0 0,2 1 1 0 0,-1 0-1 0 0,1 1 0 0 0,0-1 0 0 0,0 1 1 0 0,0-1-1 0 0,1 1 0 0 0,0 0 0 0 0,1 0 0 0 0,0 0 1 0 0,0 0-1 0 0,0 0 0 0 0,1 0 0 0 0,0 0 1 0 0,0 0-1 0 0,0 0 0 0 0,1 0 0 0 0,0 0 1 0 0,1 0-1 0 0,0 0 0 0 0,1 4-49 0 0,-1-5 60 0 0,0 0 0 0 0,0 1 1 0 0,0-1-1 0 0,1 0 0 0 0,0 0 0 0 0,0-1 0 0 0,1 1 0 0 0,0-1 0 0 0,0 1 1 0 0,0-1-1 0 0,0 0 0 0 0,1-1 0 0 0,-1 1 0 0 0,1-1 0 0 0,1 0 0 0 0,-1 0 1 0 0,0 0-1 0 0,1-1 0 0 0,0 0 0 0 0,0 0 0 0 0,0-1 0 0 0,0 1 0 0 0,0-1 1 0 0,1 0-1 0 0,1 0-60 0 0,-6-2 74 0 0,12-3 76 0 0,-4-4-125 0 0,-1 0 1 0 0,0-1 0 0 0,0 0 0 0 0,-1-1-1 0 0,0 1 1 0 0,0-1 0 0 0,-1-1 0 0 0,-1 0-1 0 0,1 0 1 0 0,-1 0 0 0 0,-1-1-1 0 0,0 1 1 0 0,0-1 0 0 0,-2-1 0 0 0,1 1-1 0 0,-1 0 1 0 0,0-2-26 0 0,26-60 27 0 0,-24 61-78 0 0,0 1 1 0 0,1 0-1 0 0,0 0 0 0 0,1 1 0 0 0,1 0 0 0 0,-1 0 0 0 0,2 0 0 0 0,-1 1 0 0 0,1 0 0 0 0,0 1 1 0 0,1 0-1 0 0,2 0 51 0 0,-9 9-22 0 0,0 1 0 0 0,0 0 1 0 0,0 0-1 0 0,-1 1 0 0 0,1-1 1 0 0,-1 0-1 0 0,1 1 0 0 0,-1 0 1 0 0,0-1-1 0 0,0 1 0 0 0,0 0 1 0 0,0 0-1 0 0,0 1 0 0 0,-1-1 1 0 0,0 0-1 0 0,1 0 1 0 0,-1 1-1 0 0,0-1 0 0 0,-1 0 1 0 0,1 1-1 0 0,-1-1 0 0 0,1 1 1 0 0,-1-1-1 0 0,0 1 0 0 0,0 2 22 0 0,19 207 615 0 0,79-417-671 0 0,-97 203 45 0 0,-1 0-1 0 0,1 0 1 0 0,-1 0 0 0 0,1-1 0 0 0,-1 1-1 0 0,1 0 1 0 0,-1 0 0 0 0,1 0 0 0 0,0 0-1 0 0,0 1 1 0 0,-1-1 0 0 0,1 0 0 0 0,0 0-1 0 0,0 0 1 0 0,0 1 0 0 0,0-1 0 0 0,0 0-1 0 0,0 1 1 0 0,0-1 0 0 0,0 1 0 0 0,0-1-1 0 0,0 1 1 0 0,1-1 0 0 0,-1 1 0 0 0,0 0-1 0 0,0 0 1 0 0,0-1 0 0 0,0 1 0 0 0,1 0-1 0 0,-1 0 1 0 0,0 0 0 0 0,0 0 0 0 0,0 1-1 0 0,1-1 1 0 0,-1 0 0 0 0,0 0 0 0 0,0 1-1 0 0,0-1 1 0 0,0 1 0 0 0,0-1 0 0 0,0 1-1 0 0,0-1 1 0 0,0 1 0 0 0,0 0 0 0 0,0-1-1 0 0,0 1 1 0 0,0 0 0 0 0,0 0 0 0 0,0 0-1 0 0,-1 0 1 0 0,1 0 0 0 0,0 0 0 0 0,-1 0-1 0 0,1 0 1 0 0,0 0 0 0 0,-1 0 0 0 0,1 0-1 0 0,-1 0 1 0 0,0 0 0 0 0,1 0 0 0 0,-1 0-1 0 0,0 1 1 0 0,0-1 0 0 0,0 0 0 0 0,0 0-1 0 0,0 0 1 0 0,0 1 0 0 0,0-1 0 0 0,0 0-1 0 0,0 0 12 0 0,18 93 51 0 0,-15-30 13 0 0,-3-63-26 0 0,0-1 23 0 0,5 12 511 0 0,36-100-316 0 0,-32 65-225 0 0,1 0 1 0 0,1 1 0 0 0,1 1 0 0 0,0 0-1 0 0,2 0 1 0 0,1 1 0 0 0,10-10-32 0 0,70-61-23 0 0,-93 92 17 0 0,0 0-1 0 0,1 0 0 0 0,-1 0 0 0 0,0 0 0 0 0,0 1 0 0 0,0-1 1 0 0,-1 1-1 0 0,1-1 0 0 0,0 1 0 0 0,0 0 0 0 0,-1 0 0 0 0,1-1 0 0 0,-1 1 1 0 0,0 0-1 0 0,0 0 0 0 0,1 1 0 0 0,-1-1 0 0 0,0 0 0 0 0,-1 0 1 0 0,1 0-1 0 0,0 1 0 0 0,-1-1 0 0 0,1 0 0 0 0,-1 1 0 0 0,0-1 1 0 0,1 1-1 0 0,-1-1 7 0 0,1 3-17 0 0,53 151-866 0 0,-16-52-3626 0 0,-30-75 1887 0 0,-7-20 1305 0 0</inkml:trace>
  <inkml:trace contextRef="#ctx0" brushRef="#br0" timeOffset="1.69975E6">14968 12488 1272 0 0,'0'0'628'0'0,"0"0"-143"0"0,29 38 4495 0 0,-19-32-4857 0 0,0-1 1 0 0,0-1-1 0 0,1 0 1 0 0,-1 0 0 0 0,1-1-1 0 0,0 0 1 0 0,0-1-1 0 0,0 0 1 0 0,1-1 0 0 0,-1 0-1 0 0,0-1 1 0 0,1 0-1 0 0,-1 0 1 0 0,0-2-1 0 0,0 1 1 0 0,1-1 0 0 0,-1-1-1 0 0,-1 0 1 0 0,1-1-1 0 0,0 0 1 0 0,-1 0 0 0 0,0-1-1 0 0,0-1 1 0 0,0 0-1 0 0,4-3-123 0 0,-8 5-32 0 0,-1-1 0 0 0,1 0-1 0 0,-1-1 1 0 0,1 1-1 0 0,-2-1 1 0 0,1 0 0 0 0,-1 0-1 0 0,1-1 1 0 0,-2 1 0 0 0,1-1-1 0 0,-1 0 1 0 0,0 0 0 0 0,0 0-1 0 0,-1 0 1 0 0,0-1 0 0 0,-1 1-1 0 0,1 0 1 0 0,-1-1-1 0 0,-1 1 1 0 0,1-1 0 0 0,-1 0-1 0 0,-1 1 1 0 0,1-1 0 0 0,-1 1-1 0 0,0-1 1 0 0,-1 1 0 0 0,0 0-1 0 0,0-1 1 0 0,-1 1-1 0 0,0 0 1 0 0,0 0 0 0 0,-1 1-1 0 0,1-1 1 0 0,-1 1 0 0 0,-1-1-1 0 0,1 1 1 0 0,-1 1 0 0 0,0-1-1 0 0,-1 1 1 0 0,1-1 0 0 0,-2 1 32 0 0,1 3-82 0 0,-1 0 0 0 0,1 0 0 0 0,-1 1 0 0 0,0 0 0 0 0,1 0 0 0 0,-1 0 0 0 0,0 1 0 0 0,0 0 0 0 0,1 0 0 0 0,-1 1 0 0 0,0 0 0 0 0,1 0 0 0 0,-1 1 0 0 0,0 0 0 0 0,1 0 0 0 0,0 0 0 0 0,-1 1 0 0 0,1 0 0 0 0,0 0 0 0 0,1 0 1 0 0,-1 1-1 0 0,0 0 0 0 0,1 0 0 0 0,-3 4 82 0 0,6-8 1 0 0,0 1 0 0 0,1 0 1 0 0,-1 0-1 0 0,1 0 0 0 0,-1 0 1 0 0,1 0-1 0 0,-1 1 0 0 0,1-1 0 0 0,0 0 1 0 0,0 1-1 0 0,0-1 0 0 0,0 1 1 0 0,0-1-1 0 0,0 1 0 0 0,0-1 1 0 0,0 1-1 0 0,0 0 0 0 0,1-1 1 0 0,-1 1-1 0 0,1 0 0 0 0,-1 0 0 0 0,1 0 1 0 0,0-1-1 0 0,0 1 0 0 0,0 0 1 0 0,0 0-1 0 0,0 0 0 0 0,0-1 1 0 0,0 1-1 0 0,0 0 0 0 0,1 0 1 0 0,-1 0-1 0 0,1-1 0 0 0,-1 1 0 0 0,1 0 1 0 0,0-1-1 0 0,0 1 0 0 0,0 0 1 0 0,0-1-1 0 0,0 1 0 0 0,0-1 1 0 0,0 1-1 0 0,0-1 0 0 0,0 0 1 0 0,1 0-1 0 0,-1 1 0 0 0,1-1 0 0 0,-1 0 1 0 0,2 1-2 0 0,82 28 631 0 0,-52-34-629 0 0,-1-2 0 0 0,0 0 1 0 0,0-2-1 0 0,-1-2 0 0 0,0 0 0 0 0,-1-3 0 0 0,0 0 0 0 0,28-17-2 0 0,-4 3 11 0 0,-53 26-23 0 0,1-1 0 0 0,0 1 0 0 0,-1-1-1 0 0,1 1 1 0 0,0-1 0 0 0,0 1 0 0 0,0 0 0 0 0,0 0 0 0 0,0 0 0 0 0,0 0-1 0 0,0 1 1 0 0,0-1 0 0 0,0 0 0 0 0,0 1 0 0 0,1-1 0 0 0,-1 1 0 0 0,0 0-1 0 0,0 0 1 0 0,1 0 0 0 0,-1 0 0 0 0,0 0 0 0 0,0 1 0 0 0,0-1 0 0 0,1 0 0 0 0,-1 1-1 0 0,0 0 1 0 0,0-1 0 0 0,0 1 0 0 0,0 0 0 0 0,0 0 0 0 0,0 0 0 0 0,0 1-1 0 0,0-1 1 0 0,-1 0 0 0 0,1 1 0 0 0,0-1 0 0 0,-1 1 0 0 0,1-1 0 0 0,-1 1-1 0 0,1 0 1 0 0,-1 0 0 0 0,0 0 0 0 0,0 0 0 0 0,0-1 0 0 0,0 2 0 0 0,0-1-1 0 0,0 0 1 0 0,-1 0 0 0 0,1 0 0 0 0,-1 0 0 0 0,1 0 0 0 0,-1 2 12 0 0,53 228 820 0 0,-52-229-824 0 0,1 1-1 0 0,-1 0 1 0 0,1-1-1 0 0,0 1 1 0 0,0-1-1 0 0,0 1 1 0 0,0-1-1 0 0,0 0 1 0 0,1 0-1 0 0,-1 0 1 0 0,1 0-1 0 0,0-1 1 0 0,0 1-1 0 0,0-1 1 0 0,0 1-1 0 0,1-1 1 0 0,-1 0-1 0 0,1 0 1 0 0,-1-1 0 0 0,1 1-1 0 0,0-1 1 0 0,-1 1-1 0 0,1-1 1 0 0,0 0-1 0 0,0-1 1 0 0,0 1-1 0 0,0-1 1 0 0,0 0-1 0 0,0 0 1 0 0,-1 0-1 0 0,1 0 1 0 0,0-1-1 0 0,0 1 1 0 0,0-1-1 0 0,0 0 1 0 0,0 0 4 0 0,7-3-118 0 0,0 0 1 0 0,0-1-1 0 0,0 0 1 0 0,-1-1-1 0 0,0 0 1 0 0,0 0-1 0 0,-1-1 1 0 0,0 0-1 0 0,0-1 1 0 0,0 0-1 0 0,4-5 118 0 0,-4 4 97 0 0,0 0 0 0 0,-1-1-1 0 0,0 0 1 0 0,-1 0 0 0 0,0-1 0 0 0,0 1-1 0 0,-1-1 1 0 0,-1-1 0 0 0,0 1-1 0 0,0-1 1 0 0,-1 0 0 0 0,-1 0 0 0 0,0 0-1 0 0,-1-1 1 0 0,1-5-97 0 0,-4 17 32 0 0,1-1 0 0 0,-1 1 0 0 0,0 0 0 0 0,0-1 0 0 0,0 1 0 0 0,0 0 0 0 0,0 0 0 0 0,0 0 0 0 0,0 0 0 0 0,0 0 0 0 0,0 0 0 0 0,0 0 0 0 0,-1 0 0 0 0,1 0 0 0 0,0 1 0 0 0,-1-1 0 0 0,1 0 0 0 0,-1 1 0 0 0,1-1 0 0 0,0 1 0 0 0,-1 0 0 0 0,1-1 0 0 0,-1 1 0 0 0,1 0 0 0 0,-1 0 0 0 0,1 0 0 0 0,-1 0 0 0 0,1 0 0 0 0,-1 0 0 0 0,1 1 0 0 0,-1-1 0 0 0,1 0 0 0 0,-1 1 0 0 0,1-1 0 0 0,-1 1 0 0 0,1-1 0 0 0,0 1 0 0 0,-1 0 0 0 0,1 0 0 0 0,0 0 0 0 0,0-1 0 0 0,-1 1 0 0 0,1 0 0 0 0,0 1 0 0 0,0-1 0 0 0,0 0 0 0 0,0 0 0 0 0,0 1-32 0 0,0 4 20 0 0,-1 0-1 0 0,1 0 1 0 0,1 1-1 0 0,-1-1 1 0 0,1 0-1 0 0,0 1 1 0 0,1-1 0 0 0,0 0-1 0 0,0 1 1 0 0,0-1-1 0 0,0 0 1 0 0,1 0-1 0 0,0 0 1 0 0,1 0-1 0 0,-1 0 1 0 0,1 0-1 0 0,0-1 1 0 0,3 4-20 0 0,3 12-1100 0 0,-20-24-4304 0 0,-5-12 4126 0 0</inkml:trace>
  <inkml:trace contextRef="#ctx0" brushRef="#br0" timeOffset="1.7E6">15957 11992 3004 0 0,'0'-4'896'0'0,"1"-1"-160"0"0,-1 1-88 0 0,2-1-139 0 0,-2 4-13 0 0,0-2-100 0 0,0 0-132 0 0,-2 0-84 0 0,2 3-96 0 0,0 0-208 0 0,0 0 8 0 0,2 3-136 0 0,0 1-208 0 0,-1-1-421 0 0,2 3 73 0 0,-1 2 48 0 0,1-1-544 0 0,-3 1 0 0 0</inkml:trace>
  <inkml:trace contextRef="#ctx0" brushRef="#br0" timeOffset="1.70124E6">16302 12254 1652 0 0,'0'0'100'0'0,"-1"0"-1"0"0,0 0 1 0 0,0 0-1 0 0,1 0 1 0 0,-1 0-1 0 0,0 0 1 0 0,0 0-1 0 0,1-1 1 0 0,-1 1-1 0 0,0 0 1 0 0,0 0 0 0 0,1-1-1 0 0,-1 1 1 0 0,0 0-1 0 0,1-1 1 0 0,-1 1-1 0 0,0 0 1 0 0,1-1-1 0 0,-1 1 1 0 0,0-1-1 0 0,1 1 1 0 0,-1-1-1 0 0,1 1 1 0 0,-1-1-1 0 0,1 0 1 0 0,-1 1-1 0 0,1-1 1 0 0,0 0-1 0 0,-1 1 1 0 0,1-1 0 0 0,0 0-1 0 0,0 1 1 0 0,-1-1-1 0 0,1 0 1 0 0,0 0-1 0 0,0 1 1 0 0,0-1-1 0 0,0 0 1 0 0,0 0-1 0 0,0 0 1 0 0,0 1-1 0 0,0-1 1 0 0,0 0-1 0 0,0 0 1 0 0,0 1-1 0 0,0-1 1 0 0,1 0 0 0 0,-1 1-1 0 0,0-1 1 0 0,1-1-100 0 0,-12 4 121 0 0,1 0 1 0 0,-1 0-1 0 0,1 1 1 0 0,-1 1-1 0 0,1 0 1 0 0,0 0-1 0 0,0 0 1 0 0,1 2-1 0 0,-1-1 1 0 0,1 1-1 0 0,0 0 1 0 0,1 1-1 0 0,0 0 1 0 0,0 0-1 0 0,0 1 1 0 0,1 0-1 0 0,0 1 1 0 0,0-1-1 0 0,1 1 1 0 0,1 0-1 0 0,-1 1 1 0 0,1 0 0 0 0,1-1-1 0 0,0 1 1 0 0,0 1-1 0 0,1-1 1 0 0,-1 5-122 0 0,61 16 524 0 0,-47-31-522 0 0,0 0-1 0 0,0-1 0 0 0,-1 0 1 0 0,1 0-1 0 0,-1-1 0 0 0,1-1 0 0 0,-1 1 1 0 0,0-1-1 0 0,1-1 0 0 0,-2 0 1 0 0,1 0-1 0 0,0-1 0 0 0,-1 0 1 0 0,0 0-1 0 0,0-1 0 0 0,0 0 1 0 0,-1 0-1 0 0,0-1 0 0 0,0 0 1 0 0,-1 0-1 0 0,0-1 0 0 0,0 1 0 0 0,0-2 1 0 0,-1 1-1 0 0,-1 0 0 0 0,1-1 1 0 0,-1 0-1 0 0,-1 0 0 0 0,0 0 1 0 0,0 0-1 0 0,0-1 0 0 0,-1-5-1 0 0,35 101 172 0 0,-28-60-46 0 0,-2 0 0 0 0,-1 0 0 0 0,-1 1 0 0 0,-2 0 0 0 0,0 0 1 0 0,-2 0-1 0 0,0 0 0 0 0,-2 0 0 0 0,-1 0 0 0 0,-2 0 0 0 0,0-1 0 0 0,-2 1 1 0 0,-1-1-1 0 0,-1 0 0 0 0,-1-1 0 0 0,-1 0 0 0 0,-1 0 0 0 0,-1-1 1 0 0,-11 16-127 0 0,14-27 97 0 0,0 0 0 0 0,0 0 0 0 0,-1-1 0 0 0,0 0 1 0 0,-1-1-1 0 0,-1 0 0 0 0,0-1 0 0 0,0 0 0 0 0,-1-1 1 0 0,0 0-1 0 0,-1-1 0 0 0,1-1 0 0 0,-2 0 0 0 0,1-1 1 0 0,-15 5-98 0 0,25-14-16 0 0,-1 1 0 0 0,1-1 0 0 0,0 0 0 0 0,0 0 0 0 0,1 0 0 0 0,-1 0 0 0 0,1-1 0 0 0,-1 1 0 0 0,1-1 0 0 0,0 0 0 0 0,1 0 0 0 0,-1 0 0 0 0,0 0 0 0 0,1-1 0 0 0,0 1 0 0 0,0-1 0 0 0,1 1 0 0 0,-1-1 0 0 0,1 0 0 0 0,0 0 0 0 0,0 1 0 0 0,1-1 0 0 0,-1 0 0 0 0,1 0 0 0 0,0 0 0 0 0,0 0 0 0 0,1 0 0 0 0,-1 0 16 0 0,0-16-161 0 0,0-1 1 0 0,2 0 0 0 0,0 1 0 0 0,2-1 0 0 0,0 1 0 0 0,1 0-1 0 0,1 0 1 0 0,6-14 160 0 0,17-34-367 0 0,2 0 0 0 0,4 3 0 0 0,2 0 0 0 0,39-50 367 0 0,-43 71-45 0 0,-1-1-1 0 0,-3-2 1 0 0,-2 0 0 0 0,-3-2-1 0 0,-1-1 1 0 0,-3-1 0 0 0,-2-1-1 0 0,-2 0 1 0 0,5-36 45 0 0,-19 84 4 0 0,-1 0-1 0 0,0-1 1 0 0,0 1-1 0 0,0 0 1 0 0,0-1 0 0 0,-1 1-1 0 0,0-1 1 0 0,0 1-1 0 0,0-1 1 0 0,-1 1 0 0 0,0-1-1 0 0,0 1 1 0 0,0 0-1 0 0,-1-1 1 0 0,1 1 0 0 0,-1 0-1 0 0,-1 0 1 0 0,1 0-1 0 0,-1 0 1 0 0,0 1 0 0 0,0-1-1 0 0,0 1 1 0 0,0-1-1 0 0,-1 1 1 0 0,0 0 0 0 0,0 1-1 0 0,0-1 1 0 0,0 1-1 0 0,-1-1 1 0 0,1 1-1 0 0,-1 0 1 0 0,0 1 0 0 0,-2-2-4 0 0,5 4-6 0 0,-12 3 15 0 0,6 8 11 0 0,1 0-1 0 0,0 0 1 0 0,1 1 0 0 0,0 0 0 0 0,1 0-1 0 0,0 1 1 0 0,1 0 0 0 0,1-1-1 0 0,0 1 1 0 0,0 1 0 0 0,1-1-1 0 0,1 0 1 0 0,0 0 0 0 0,1 1 0 0 0,0-1-1 0 0,2 0 1 0 0,-1 1 0 0 0,1-1-1 0 0,1 0 1 0 0,0 0 0 0 0,1-1-1 0 0,1 2-19 0 0,2 33 118 0 0,36 332 895 0 0,-37-308-301 0 0,8-107-825 0 0,32-96-687 0 0,-6 180-2 0 0,-29-28 747 0 0,-8-11 52 0 0,-1-1-1 0 0,1 0 1 0 0,0 0 0 0 0,1 0-1 0 0,0 0 1 0 0,1-1-1 0 0,-1 1 1 0 0,1-1 0 0 0,0 0-1 0 0,1 0 1 0 0,0-1 0 0 0,0 0-1 0 0,1 0 1 0 0,-1 0 0 0 0,1-1-1 0 0,0 0 1 0 0,1 0 0 0 0,-1-1-1 0 0,1 0 1 0 0,0 0 0 0 0,0-1-1 0 0,0 0 1 0 0,0-1-1 0 0,1 1 1 0 0,-1-1 0 0 0,1-1-1 0 0,-1 0 1 0 0,1 0 0 0 0,0-1-1 0 0,-1 0 1 0 0,4 0 3 0 0,-2-3-65 0 0,0 0 0 0 0,-1-1 0 0 0,0 0 0 0 0,0 0 0 0 0,0-1-1 0 0,0 0 1 0 0,-1 0 0 0 0,0-1 0 0 0,0 0 0 0 0,0-1 0 0 0,-1 0 0 0 0,0 0 0 0 0,0-1 0 0 0,-1 1 0 0 0,0-1 0 0 0,0-1-1 0 0,-1 1 1 0 0,0-1 0 0 0,-1 0 0 0 0,1 0 0 0 0,-2 0 0 0 0,2-7 65 0 0,46-230-1691 0 0,-46 208 1836 0 0,3-174 2180 0 0,-29 242-2022 0 0,14-3-295 0 0,1 1 0 0 0,0-1 0 0 0,3 1 0 0 0,0 0 0 0 0,1 0 0 0 0,2 0 0 0 0,1 0 0 0 0,2 0 0 0 0,0 0 0 0 0,2-1 0 0 0,0 1 0 0 0,3-1 0 0 0,0 0 0 0 0,1-1 0 0 0,9 16-8 0 0,19 79-1901 0 0,-37-119 1744 0 0,0-1 1 0 0,1 1 0 0 0,-1 0 0 0 0,0 0 0 0 0,0 0-1 0 0,0-1 1 0 0,0 1 0 0 0,0 0 0 0 0,-1 0 0 0 0,1-1-1 0 0,0 1 1 0 0,-1 0 0 0 0,1-1 0 0 0,-1 1 0 0 0,0 0-1 0 0,1-1 1 0 0,-1 1 0 0 0,0-1 0 0 0,0 1 0 0 0,0-1-1 0 0,0 1 1 0 0,0-1 0 0 0,-1 0 0 0 0,1 1 0 0 0,0-1-1 0 0,-1 0 1 0 0,1 0 0 0 0,0 0 0 0 0,-1 0 0 0 0,1 0-1 0 0,-1-1 1 0 0,0 1 0 0 0,1 0 0 0 0,-1-1 0 0 0,0 1-1 0 0,1-1 1 0 0,-1 1 0 0 0,0-1 0 0 0,0 0 0 0 0,1 0-1 0 0,-1 0 1 0 0,0 0 0 0 0,0 0 156 0 0,-10 1-1217 0 0</inkml:trace>
  <inkml:trace contextRef="#ctx0" brushRef="#br0" timeOffset="1.70141E6">16755 12118 1100 0 0,'2'-4'1484'0'0,"-2"2"-332"0"0,1-1-200 0 0,3 2-67 0 0,2-4-109 0 0,12 1-140 0 0,2-2-8 0 0,8 1-120 0 0,-1-2-28 0 0,2 1-228 0 0,6 3-220 0 0,-14 3 0 0 0,7 0-1116 0 0,4 0 80 0 0,36-12 80 0 0,-32 4-461 0 0,-5 2 61 0 0,-1-4 24 0 0</inkml:trace>
  <inkml:trace contextRef="#ctx0" brushRef="#br0" timeOffset="1.70455E6">17907 12282 1324 0 0,'94'-81'3121'0'0,"-53"14"205"0"0,-41 66-3208 0 0,-3-11 77 0 0,1 8-170 0 0,-1 0 0 0 0,1 0 0 0 0,-1 0 0 0 0,0 0 0 0 0,0 0 0 0 0,0 1 0 0 0,0 0 0 0 0,-1 0-1 0 0,1 0 1 0 0,-1 0 0 0 0,0 0 0 0 0,0 1 0 0 0,0-1 0 0 0,0 1 0 0 0,-1 0 0 0 0,1 1 0 0 0,0-1 0 0 0,-1 1 0 0 0,1-1 0 0 0,-1 1 0 0 0,0 1 0 0 0,1-1-1 0 0,-1 1 1 0 0,0 0 0 0 0,1 0 0 0 0,-1 0 0 0 0,0 0 0 0 0,1 1 0 0 0,-1 0 0 0 0,0 0 0 0 0,1 0 0 0 0,-1 1 0 0 0,1-1 0 0 0,0 1 0 0 0,-1 0 0 0 0,0 1-25 0 0,-5 1 19 0 0,0 0 1 0 0,1 1 0 0 0,-1 0 0 0 0,1 1-1 0 0,1 0 1 0 0,-1 0 0 0 0,1 1 0 0 0,0 0 0 0 0,0 0-1 0 0,1 1 1 0 0,0 0 0 0 0,1 0 0 0 0,-1 1 0 0 0,2 0-1 0 0,-1 0 1 0 0,-3 8-20 0 0,8-12 40 0 0,-1 0-1 0 0,1 0 1 0 0,-1 1-1 0 0,1-1 1 0 0,1 0-1 0 0,-1 0 1 0 0,1 1-1 0 0,0-1 1 0 0,0 1-1 0 0,0-1 1 0 0,1 0-1 0 0,0 0 1 0 0,0 1-1 0 0,1-1 1 0 0,-1 0-1 0 0,1 0 1 0 0,0 0-1 0 0,0 0 1 0 0,1 0-1 0 0,-1-1 1 0 0,1 1-1 0 0,0-1 1 0 0,0 1-1 0 0,1-1 1 0 0,-1 0-1 0 0,1 0 1 0 0,0-1-1 0 0,0 1 1 0 0,0-1-1 0 0,1 0 1 0 0,-1 0-1 0 0,1 0 1 0 0,0-1-1 0 0,0 0 1 0 0,0 1-1 0 0,0-2 1 0 0,0 1-1 0 0,0-1 1 0 0,0 1-1 0 0,0-1 1 0 0,1-1-1 0 0,-1 1 1 0 0,0-1-1 0 0,1 0 1 0 0,1 0-40 0 0,5 0 17 0 0,0 0 1 0 0,0-1-1 0 0,-1 0 1 0 0,1-1-1 0 0,0 0 1 0 0,-1-1-1 0 0,0 0 1 0 0,0-1-1 0 0,0 0 1 0 0,0-1-1 0 0,0 0 1 0 0,-1 0-1 0 0,0-1 1 0 0,0-1-1 0 0,0 0 1 0 0,-1 0-1 0 0,0-1 1 0 0,-1 0-1 0 0,0 0 1 0 0,0-1-1 0 0,0 0 1 0 0,-1-1-1 0 0,-1 0 1 0 0,0 0-1 0 0,1-2-17 0 0,-20 104-700 0 0,35-67 696 0 0,-16-22-45 0 0,0-1 1 0 0,0 0-1 0 0,0-1 1 0 0,0 1-1 0 0,1-1 1 0 0,-1 0-1 0 0,1-1 1 0 0,-1 0-1 0 0,1 0 0 0 0,-1 0 1 0 0,0-1-1 0 0,1 0 1 0 0,-1 0-1 0 0,0 0 1 0 0,1-1-1 0 0,-1 0 1 0 0,0 0-1 0 0,0-1 0 0 0,-1 1 1 0 0,1-1-1 0 0,0-1 1 0 0,-1 1-1 0 0,0-1 1 0 0,0 0-1 0 0,0 0 1 0 0,0 0-1 0 0,0-1 0 0 0,-1 0 1 0 0,3-4 48 0 0,8-10-77 0 0,-1 0 1 0 0,0-1 0 0 0,-2-1-1 0 0,0 0 1 0 0,-2-1-1 0 0,0 0 1 0 0,-1-1 0 0 0,-2 0-1 0 0,0 0 1 0 0,-1 0-1 0 0,-2-1 1 0 0,0 0-1 0 0,-1-3 77 0 0,10-43 492 0 0,16-153 3352 0 0,-19 344-3061 0 0,113 244-1554 0 0,-120-269-2025 0 0,-4-94 2620 0 0,-1 1 0 0 0,1-1 0 0 0,-1 0-1 0 0,1 0 1 0 0,-1 0 0 0 0,0 1 0 0 0,0-1 0 0 0,0-1 0 0 0,0 1 0 0 0,0 0 0 0 0,0 0 0 0 0,0-1 0 0 0,0 0-1 0 0,-1 1 1 0 0,1-1 0 0 0,-1 0 0 0 0,1 0 0 0 0,-1 0 0 0 0,0 0 0 0 0,1-1 0 0 0,-1 1 0 0 0,0-1-1 0 0,1 1 1 0 0,-1-1 0 0 0,0 0 0 0 0,1 0 0 0 0,-1 0 0 0 0,0-1 0 0 0,0 1 0 0 0,1-1 0 0 0,-1 1-1 0 0,1-1 1 0 0,-1 0 0 0 0,0 0 0 0 0,1 0 0 0 0,-2-1 176 0 0,-42-14-1211 0 0</inkml:trace>
  <inkml:trace contextRef="#ctx0" brushRef="#br0" timeOffset="1.70482E6">18191 12010 3124 0 0,'3'-7'976'0'0,"0"1"-148"0"0,8-8-83 0 0,0 2-109 0 0,5 0-112 0 0,7 3-28 0 0,-2 0-184 0 0,4 2-208 0 0,2 2-184 0 0,7 1 12 0 0,1 2-1056 0 0,-1 2-321 0 0,1-1 117 0 0,-1 1 24 0 0,-4-3 16 0 0</inkml:trace>
  <inkml:trace contextRef="#ctx0" brushRef="#br0" timeOffset="1.70614E6">19152 12163 1088 0 0,'27'0'2714'0'0,"168"-18"-21"0"0,-166 14-2536 0 0,-1-1 1 0 0,0-2-1 0 0,-1-1 1 0 0,0-1 0 0 0,0-1-1 0 0,-1-2 1 0 0,0-1 0 0 0,-1 0-1 0 0,0-2 1 0 0,-2-1-1 0 0,0-1 1 0 0,15-14-158 0 0,-37 31 0 0 0,0-1 0 0 0,0 1 0 0 0,0-1 0 0 0,0 0 0 0 0,0 0 0 0 0,-1 1 0 0 0,1-1 0 0 0,0 0 0 0 0,0 0 0 0 0,-1 0 0 0 0,1 0 0 0 0,0 0 0 0 0,-1 0 0 0 0,1 0 0 0 0,-1 0 0 0 0,1 0 0 0 0,-1 0 0 0 0,0-1 0 0 0,1 1 0 0 0,-1 0 0 0 0,0 0 0 0 0,0 0 0 0 0,0 0 0 0 0,0 0 0 0 0,0-1 0 0 0,0 1 0 0 0,0 0 0 0 0,0 0 0 0 0,0 0 0 0 0,-1 0 0 0 0,1-1 0 0 0,0 1 0 0 0,-1 0 0 0 0,1 0 0 0 0,-1 0 0 0 0,1 0 0 0 0,-1 0 0 0 0,0 0 0 0 0,1 0 0 0 0,-1 0 0 0 0,0 0 0 0 0,0 0 0 0 0,1 1 0 0 0,-1-1 0 0 0,0 0 0 0 0,0 0 0 0 0,0 1 0 0 0,0-1 0 0 0,0 1 0 0 0,0-1 0 0 0,0 1 0 0 0,0-1 0 0 0,-1 1 0 0 0,1-1 0 0 0,0 1 0 0 0,0 0 0 0 0,0 0 0 0 0,0 0 0 0 0,-1 0 0 0 0,1 0 0 0 0,-1 0 0 0 0,-85-2 49 0 0,-117 68 499 0 0,196-62-518 0 0,0 0 0 0 0,0 1 0 0 0,0-1 0 0 0,1 2 0 0 0,0-1 0 0 0,0 1 0 0 0,1 0 0 0 0,0 0 0 0 0,0 1 0 0 0,0 0 0 0 0,0 0 0 0 0,1 0 0 0 0,1 1 1 0 0,-1 0-1 0 0,1 0 0 0 0,0 0 0 0 0,1 0 0 0 0,0 0 0 0 0,1 1 0 0 0,-1 0 0 0 0,1-1 0 0 0,1 1 0 0 0,0 1-30 0 0,3-1 39 0 0,1 0 0 0 0,0 0 0 0 0,0-1 0 0 0,1 1 0 0 0,0-1 0 0 0,1 0 0 0 0,-1 0-1 0 0,2 0 1 0 0,-1-1 0 0 0,1 0 0 0 0,0 0 0 0 0,1 0 0 0 0,-1-1 0 0 0,1 0 0 0 0,1 0 0 0 0,-1-1 0 0 0,1 0-1 0 0,0 0 1 0 0,0 0 0 0 0,5 1-39 0 0,10 5-205 0 0,-1 0-1 0 0,2-1 1 0 0,0-2-1 0 0,0 0 1 0 0,0-2 0 0 0,1 0-1 0 0,0-2 1 0 0,0-1-1 0 0,0-1 1 0 0,9 0 205 0 0,-24-2-124 0 0,0-1 0 0 0,1 0 1 0 0,-1 0-1 0 0,0-1 0 0 0,0 0 0 0 0,0-1 1 0 0,0 0-1 0 0,-1 0 0 0 0,1-1 1 0 0,-1-1-1 0 0,0 1 0 0 0,0-1 0 0 0,0-1 1 0 0,-1 0-1 0 0,0 0 0 0 0,0-1 1 0 0,0 0-1 0 0,-1 0 0 0 0,0 0 0 0 0,0-1 1 0 0,-1 0-1 0 0,0-1 0 0 0,-1 1 1 0 0,0-1-1 0 0,0 0 0 0 0,1-4 124 0 0,96-236 1764 0 0,-102 249-1748 0 0,1-1-1 0 0,-1 0 1 0 0,0 0-1 0 0,0 0 1 0 0,0 1-1 0 0,0-1 1 0 0,0 0-1 0 0,0 0 1 0 0,0 0 0 0 0,0 0-1 0 0,0 1 1 0 0,0-1-1 0 0,0 0 1 0 0,0 0-1 0 0,-1 0 1 0 0,1 1-1 0 0,0-1 1 0 0,-1 0-1 0 0,1 0 1 0 0,0 1-1 0 0,-1-1 1 0 0,1 0-1 0 0,-1 1 1 0 0,1-1-1 0 0,-1 0 1 0 0,0 1-1 0 0,1-1 1 0 0,-1 1-1 0 0,1-1 1 0 0,-1 1-1 0 0,0-1 1 0 0,0 1-1 0 0,1-1 1 0 0,-1 1 0 0 0,0 0-1 0 0,0-1 1 0 0,1 1-1 0 0,-1 0 1 0 0,0 0-1 0 0,0 0 1 0 0,0 0-1 0 0,0-1 1 0 0,1 1-1 0 0,-1 0 1 0 0,0 0-1 0 0,0 1 1 0 0,0-1-1 0 0,0 0 1 0 0,1 0-1 0 0,-1 0 1 0 0,0 0-1 0 0,0 1 1 0 0,0-1-1 0 0,1 0 1 0 0,-1 1-1 0 0,0-1 1 0 0,1 1-1 0 0,-1-1 1 0 0,0 1 0 0 0,1-1-1 0 0,-1 1 1 0 0,0-1-1 0 0,1 1 1 0 0,-1 0-1 0 0,1-1 1 0 0,-1 1-1 0 0,1 0 1 0 0,-1-1-1 0 0,1 1 1 0 0,0 0-16 0 0,-58 37-4 0 0,52-32 115 0 0,-1 0 0 0 0,2 0 0 0 0,-1 1 0 0 0,1-1 0 0 0,-1 1 0 0 0,2 1 1 0 0,-1-1-1 0 0,1 0 0 0 0,0 1 0 0 0,1 0 0 0 0,0 0 0 0 0,0 0 0 0 0,1 0 0 0 0,0 1 0 0 0,0-1 0 0 0,1 1 0 0 0,-1 7-111 0 0,23 5 297 0 0,-16-19-263 0 0,1 0 0 0 0,-1 0 0 0 0,0-1 0 0 0,1 0 0 0 0,0 0-1 0 0,-1 0 1 0 0,1 0 0 0 0,0-1 0 0 0,-1 0 0 0 0,1 0 0 0 0,0-1 0 0 0,-1 1 0 0 0,1-1 0 0 0,-1-1 0 0 0,1 1 0 0 0,-1-1-1 0 0,1 0 1 0 0,-1 0 0 0 0,0 0 0 0 0,0-1 0 0 0,0 0 0 0 0,0 0 0 0 0,-1 0 0 0 0,1 0 0 0 0,-1-1 0 0 0,1 0 0 0 0,-1 0 0 0 0,-1 0-1 0 0,1 0 1 0 0,2-4-34 0 0,14-26 496 0 0,-14 12 84 0 0,-6 22-554 0 0,87 34-1749 0 0,-24-3-2475 0 0,-29-23 227 0 0,-23-6 2771 0 0</inkml:trace>
  <inkml:trace contextRef="#ctx0" brushRef="#br0" timeOffset="1.70641E6">20413 11928 1424 0 0,'-6'2'165'0'0,"-1"-1"-1"0"0,1 2 1 0 0,-1-1 0 0 0,1 1-1 0 0,0 0 1 0 0,0 0-1 0 0,1 0 1 0 0,-1 1 0 0 0,0 0-1 0 0,1 0 1 0 0,0 1-1 0 0,0-1 1 0 0,1 1 0 0 0,-1 0-1 0 0,1 0 1 0 0,0 1-1 0 0,0-1 1 0 0,1 1 0 0 0,-1 0-1 0 0,1 0 1 0 0,1 0-1 0 0,-1 0 1 0 0,1 1 0 0 0,0-1-1 0 0,0 1 1 0 0,1-1-1 0 0,0 1 1 0 0,0 0 0 0 0,1-1-1 0 0,0 1 1 0 0,0 0 0 0 0,0 0-1 0 0,1-1 1 0 0,0 1-1 0 0,0 0 1 0 0,1-1 0 0 0,0 1-1 0 0,0-1 1 0 0,0 0-1 0 0,1 0 1 0 0,0 1 0 0 0,0-2-1 0 0,1 1 1 0 0,2 4-165 0 0,105 45 341 0 0,-95-53-819 0 0,0 0-1 0 0,0-1 0 0 0,0-1 1 0 0,0-1-1 0 0,0 0 0 0 0,0-1 1 0 0,0 0-1 0 0,-1-2 0 0 0,1 0 1 0 0,11-4 478 0 0,-3-6-1364 0 0,-3-4 46 0 0</inkml:trace>
  <inkml:trace contextRef="#ctx0" brushRef="#br0" timeOffset="1.70687E6">20767 11658 856 0 0,'-3'-57'4918'0'0,"-9"86"-4193"0"0,8 25-220 0 0,3 0-1 0 0,1 0 1 0 0,3 0-1 0 0,3 0 0 0 0,2 7-504 0 0,8 81 962 0 0,-5-59-96 0 0,24-160-681 0 0,57-74-524 0 0,-91 151 333 0 0,0-1 0 0 0,1 1 0 0 0,-1 0 0 0 0,0 0 0 0 0,1 1 0 0 0,-1-1 0 0 0,0 0 0 0 0,1 0-1 0 0,-1 1 1 0 0,0-1 0 0 0,1 1 0 0 0,-1-1 0 0 0,0 1 0 0 0,0-1 0 0 0,0 1 0 0 0,0 0 0 0 0,1 0 0 0 0,-1-1 0 0 0,0 1 0 0 0,0 0 0 0 0,0 0 0 0 0,-1 0 0 0 0,1 0 0 0 0,0 0 0 0 0,0 0-1 0 0,0 0 1 0 0,-1 1 0 0 0,1-1 0 0 0,-1 0 0 0 0,1 0 0 0 0,-1 1 0 0 0,1-1 0 0 0,-1 0 0 0 0,0 0 0 0 0,1 1 0 0 0,-1-1 0 0 0,0 0 0 0 0,0 1 6 0 0,1 1-23 0 0,94 121-525 0 0,-11-63-5546 0 0,-73-56 4800 0 0,-3-3 28 0 0</inkml:trace>
  <inkml:trace contextRef="#ctx0" brushRef="#br0" timeOffset="1.708E6">21573 11859 1644 0 0,'0'0'752'0'0,"0"0"-52"0"0,-1-21 1453 0 0,1 19-2072 0 0,-1 0 1 0 0,1 1-1 0 0,0-1 0 0 0,0 0 0 0 0,0 0 0 0 0,0 0 1 0 0,0 0-1 0 0,0 0 0 0 0,0 0 0 0 0,0 0 0 0 0,1 0 1 0 0,-1 0-1 0 0,1 0 0 0 0,0 1 0 0 0,-1-1 0 0 0,1 0 1 0 0,0 0-1 0 0,0 1 0 0 0,0-1 0 0 0,0 0 1 0 0,0 1-1 0 0,1-1 0 0 0,-1 1 0 0 0,0 0 0 0 0,1-1 1 0 0,-1 1-1 0 0,1 0 0 0 0,-1 0 0 0 0,1 0 0 0 0,0 0 1 0 0,-1 0-1 0 0,1 0 0 0 0,0 0 0 0 0,0 0 0 0 0,1 0-81 0 0,3-2 31 0 0,0 0 0 0 0,0 0 0 0 0,0 1 0 0 0,1 0 1 0 0,-1 0-1 0 0,1 0 0 0 0,-1 1 0 0 0,1 0 0 0 0,0 0 0 0 0,-1 1 0 0 0,1-1 0 0 0,0 2 0 0 0,0-1 0 0 0,-1 1 0 0 0,1 0 0 0 0,-1 0 0 0 0,1 0 0 0 0,-1 1 0 0 0,1 0 0 0 0,-1 1 0 0 0,0 0 0 0 0,0-1 0 0 0,0 2 0 0 0,0-1 0 0 0,0 1 0 0 0,-1 0 0 0 0,0 0 0 0 0,0 0 0 0 0,0 1 0 0 0,0 0 0 0 0,-1 0 0 0 0,1 0 0 0 0,-1 1 0 0 0,-1-1 0 0 0,1 1 0 0 0,-1 0 0 0 0,0 0 0 0 0,0 0 0 0 0,-1 0 0 0 0,1 0 0 0 0,-2 1 0 0 0,1 0-31 0 0,-3 7 125 0 0,-2 1 0 0 0,1 0-1 0 0,-2-1 1 0 0,0 0 0 0 0,-1 0 0 0 0,0 0 0 0 0,-1 0-1 0 0,0-1 1 0 0,-1 0 0 0 0,-1 0 0 0 0,0-1-1 0 0,-1 0 1 0 0,0 0 0 0 0,-1-1 0 0 0,0 0-1 0 0,0-1 1 0 0,-1 0 0 0 0,-1-1 0 0 0,0 0 0 0 0,0 0-1 0 0,-1-2 1 0 0,0 1 0 0 0,-5 0-125 0 0,18-7 2 0 0,-73 48 236 0 0,101-73-2773 0 0,88-42-4024 0 0,-89 51 5281 0 0</inkml:trace>
  <inkml:trace contextRef="#ctx0" brushRef="#br0" timeOffset="1.70825E6">22032 11871 2048 0 0,'-36'-19'5410'0'0,"-45"49"-4229"0"0,77-28-959 0 0,-4 1-115 0 0,1 0 0 0 0,-1 0 0 0 0,1 1 1 0 0,0 0-1 0 0,1 1 0 0 0,-1 0 0 0 0,1 0 0 0 0,0 0 1 0 0,0 0-1 0 0,0 1 0 0 0,1 0 0 0 0,0 0 0 0 0,0 1 0 0 0,1-1 1 0 0,-1 1-1 0 0,2 0 0 0 0,-1 0 0 0 0,1 1 0 0 0,0-1 1 0 0,0 1-1 0 0,1 0 0 0 0,0-1-107 0 0,4 1-11 0 0,1-1 0 0 0,-1 0 1 0 0,2 0-1 0 0,-1 0 0 0 0,1 0 0 0 0,0-1 0 0 0,0 1 1 0 0,1-1-1 0 0,0 0 0 0 0,0 0 0 0 0,1-1 0 0 0,-1 0 1 0 0,1 0-1 0 0,0 0 0 0 0,1-1 0 0 0,-1 1 0 0 0,1-1 1 0 0,-1-1-1 0 0,1 0 0 0 0,1 0 0 0 0,-1 0 0 0 0,0 0 1 0 0,1-1-1 0 0,-1-1 0 0 0,8 2 11 0 0,206 30-8114 0 0,-198-33 6835 0 0</inkml:trace>
  <inkml:trace contextRef="#ctx0" brushRef="#br0" timeOffset="1.71222E6">22632 12096 1452 0 0,'21'-3'1432'0'0,"-18"2"-1379"0"0,0 1-1 0 0,0-1 1 0 0,1 0-1 0 0,-1 1 1 0 0,0-1 0 0 0,1 1-1 0 0,-1 0 1 0 0,0 0-1 0 0,1 1 1 0 0,-1-1-1 0 0,0 1 1 0 0,1-1-1 0 0,-1 1 1 0 0,0 0-1 0 0,0 0 1 0 0,0 0-1 0 0,0 1 1 0 0,0-1 0 0 0,0 1-1 0 0,0 0 1 0 0,0 0-1 0 0,-1 0 1 0 0,1 0-1 0 0,-1 0 1 0 0,1 0-1 0 0,-1 1 1 0 0,0-1-1 0 0,0 1 1 0 0,0 0 0 0 0,0 0-1 0 0,0-1 1 0 0,-1 1-1 0 0,1 0 1 0 0,-1 0-1 0 0,0 1 1 0 0,1 1-53 0 0,-1 2 93 0 0,0-1 0 0 0,0 1 0 0 0,-1-1 1 0 0,0 1-1 0 0,0 0 0 0 0,0-1 0 0 0,-1 1 1 0 0,0 0-1 0 0,0-1 0 0 0,-1 1 0 0 0,0-1 0 0 0,0 0 1 0 0,0 1-1 0 0,-1-1 0 0 0,0 0 0 0 0,0-1 1 0 0,-1 1-1 0 0,0 0 0 0 0,0-1 0 0 0,0 0 1 0 0,0 0-1 0 0,-1 0 0 0 0,0 0 0 0 0,0-1 0 0 0,0 0 1 0 0,0 0-1 0 0,-3 1-93 0 0,-3 4-91 0 0,-1-1 1 0 0,0 0-1 0 0,-1 0 0 0 0,0-2 1 0 0,0 1-1 0 0,0-2 0 0 0,-1 0 1 0 0,1 0-1 0 0,-1-1 1 0 0,-1-1-1 0 0,1 0 0 0 0,-5-1 91 0 0,-53-25-3699 0 0,54 3 2377 0 0</inkml:trace>
  <inkml:trace contextRef="#ctx0" brushRef="#br0" timeOffset="1.71285E6">23327 11794 1056 0 0,'49'-79'10846'0'0,"-47"149"-9569"0"0,89 166-1517 0 0,-89-233 35 0 0,-1-1 0 0 0,0 1 0 0 0,0 0 0 0 0,-1 0 0 0 0,1 0 1 0 0,0 1-1 0 0,-1-1 0 0 0,0 0 0 0 0,0 0 0 0 0,0 0 1 0 0,0 0-1 0 0,0 0 0 0 0,-1 0 0 0 0,1 0 0 0 0,-1 0 1 0 0,0 0-1 0 0,0 0 0 0 0,0 0 0 0 0,0 0 0 0 0,-1 0 1 0 0,1 0-1 0 0,-1-1 0 0 0,0 1 0 0 0,1-1 0 0 0,-1 1 1 0 0,0-1-1 0 0,0 0 0 0 0,-1 1 0 0 0,1-1 0 0 0,0 0 0 0 0,-1-1 1 0 0,0 1-1 0 0,1 0 0 0 0,-1-1 0 0 0,0 1 0 0 0,0-1 1 0 0,1 0-1 0 0,-1 0 0 0 0,0 0 0 0 0,0 0 0 0 0,0-1 1 0 0,-1 1-1 0 0,1-1 0 0 0,0 1 0 0 0,0-1 0 0 0,0 0 1 0 0,0-1-1 0 0,0 1 0 0 0,-1-1 205 0 0,-16 1-1155 0 0</inkml:trace>
  <inkml:trace contextRef="#ctx0" brushRef="#br0" timeOffset="1.71434E6">22983 11752 1088 0 0,'-27'2'2751'0'0,"33"-5"573"0"0,141-12-2735 0 0,-1 6 1 0 0,134 11-590 0 0,-92 0-216 0 0,-184-1 274 0 0,0 0 0 0 0,0-1 0 0 0,0 0 1 0 0,0 1-1 0 0,0-2 0 0 0,-1 1 0 0 0,1 0 0 0 0,0-1 0 0 0,0 0 0 0 0,0 0 0 0 0,0 0 1 0 0,-1 0-1 0 0,1 0 0 0 0,0-1 0 0 0,-1 0 0 0 0,0 0 0 0 0,1 0 0 0 0,-1 0 0 0 0,0 0 0 0 0,0-1 1 0 0,0 1-1 0 0,0-1 0 0 0,0 0 0 0 0,-1 0 0 0 0,1 0 0 0 0,-1 0 0 0 0,0 0 0 0 0,0-1 1 0 0,2-2-59 0 0,12-20 339 0 0,-7 47-318 0 0,-6 254 697 0 0,-48-118-58 0 0,45-157-630 0 0,0 0 27 0 0,0 0 32 0 0,0 0-17 0 0,9-12-81 0 0,65-131-1873 0 0,-42 182 1245 0 0,-29-32 593 0 0,0 0-1 0 0,1-1 1 0 0,0 0-1 0 0,0 1 1 0 0,0-1-1 0 0,0-1 0 0 0,1 1 1 0 0,0-1-1 0 0,1 0 1 0 0,-1 0-1 0 0,1 0 1 0 0,0-1-1 0 0,0 1 1 0 0,0-1-1 0 0,0-1 1 0 0,1 0-1 0 0,0 1 1 0 0,-1-2-1 0 0,1 1 1 0 0,0-1-1 0 0,0 0 1 0 0,1-1-1 0 0,-1 0 0 0 0,0 0 1 0 0,0 0-1 0 0,1-1 1 0 0,-1 0-1 0 0,1 0 1 0 0,-1-1-1 0 0,0 0 1 0 0,0 0-1 0 0,0-1 1 0 0,2-1 44 0 0,0 0-2 0 0,-1-1 0 0 0,1-1 1 0 0,-1 0-1 0 0,0 0 0 0 0,0 0 1 0 0,-1-1-1 0 0,0-1 0 0 0,0 1 1 0 0,0-1-1 0 0,-1 0 0 0 0,0 0 1 0 0,0-1-1 0 0,-1 0 0 0 0,0 0 0 0 0,0 0 1 0 0,-1 0-1 0 0,0-1 0 0 0,-1 0 1 0 0,1 0-1 0 0,-2 0 0 0 0,2-7 2 0 0,-4 15 71 0 0,-3-9 162 0 0,-2 8-200 0 0,-1 0-1 0 0,0 0 0 0 0,0 1 1 0 0,1 0-1 0 0,-1 0 0 0 0,0 0 1 0 0,0 1-1 0 0,0 0 0 0 0,0 0 1 0 0,0 1-1 0 0,0-1 0 0 0,0 1 1 0 0,0 1-1 0 0,1-1 0 0 0,-1 1 1 0 0,0 0-1 0 0,1 0 0 0 0,-1 1 0 0 0,1-1 1 0 0,0 1-1 0 0,0 0 0 0 0,0 1 1 0 0,0-1-1 0 0,1 1 0 0 0,-1 0 1 0 0,1 0-1 0 0,0 1 0 0 0,0-1 1 0 0,0 1-1 0 0,1 0 0 0 0,0 0 1 0 0,0 0-1 0 0,0 0 0 0 0,0 1 1 0 0,1-1-1 0 0,0 1 0 0 0,0-1 1 0 0,-1 5-33 0 0,3-9 170 0 0,2 2-137 0 0,1 0 0 0 0,-1-1 0 0 0,1 1 1 0 0,-1-1-1 0 0,1 0 0 0 0,0 0 0 0 0,-1 0 1 0 0,1 0-1 0 0,0-1 0 0 0,1 1 0 0 0,-1-1 1 0 0,0 1-1 0 0,0-1 0 0 0,0 0 1 0 0,1-1-1 0 0,-1 1 0 0 0,1 0 0 0 0,-1-1 1 0 0,0 0-1 0 0,1 0 0 0 0,-1 0 0 0 0,1 0 1 0 0,-1 0-1 0 0,1-1 0 0 0,-1 0 0 0 0,0 0 1 0 0,1 1-1 0 0,-1-2-33 0 0,136-83 35 0 0,-139 84-23 0 0,0 1 0 0 0,-1 0 0 0 0,1-1 0 0 0,0 1 0 0 0,-1 0 0 0 0,1-1 0 0 0,0 1 0 0 0,0-1 0 0 0,0 1 0 0 0,-1-1 0 0 0,1 1 0 0 0,0 0 0 0 0,0-1 0 0 0,0 1 0 0 0,0-1 0 0 0,0 1 0 0 0,0-1 0 0 0,0 1 0 0 0,0-1 0 0 0,0 1 0 0 0,0-1 0 0 0,0 1 0 0 0,0-1 0 0 0,0 1 0 0 0,0-1 0 0 0,0 1 0 0 0,0-1 0 0 0,1 1 0 0 0,-1 0 0 0 0,0-1 0 0 0,0 1 0 0 0,1-1 0 0 0,-1 1 0 0 0,0 0 0 0 0,0-1 0 0 0,1 1 0 0 0,-1 0 0 0 0,0-1 0 0 0,1 1-12 0 0,-2 1 3 0 0,-1 0-1 0 0,1 0 0 0 0,0 1 0 0 0,0-1 0 0 0,0 0 0 0 0,0 1 1 0 0,0-1-1 0 0,0 1 0 0 0,0-1 0 0 0,1 1 0 0 0,-1-1 0 0 0,1 1 1 0 0,-1-1-1 0 0,1 1 0 0 0,-1 0 0 0 0,1-1 0 0 0,0 1 0 0 0,0 0 1 0 0,0-1-1 0 0,0 1 0 0 0,0 0 0 0 0,0-1 0 0 0,0 1 1 0 0,0 0-1 0 0,1-1 0 0 0,-1 1 0 0 0,1-1 0 0 0,-1 1 0 0 0,1 0 1 0 0,0-1-1 0 0,0 1 0 0 0,-1-1 0 0 0,1 0 0 0 0,0 1 0 0 0,0-1 1 0 0,0 0-1 0 0,1 1 0 0 0,-1-1 0 0 0,0 0 0 0 0,0 0 0 0 0,1 0 1 0 0,0 0-3 0 0,2 3-14 0 0,1-1 1 0 0,0 0-1 0 0,0 0 0 0 0,0 0 1 0 0,0 0-1 0 0,0-1 1 0 0,1 0-1 0 0,-1 0 1 0 0,1-1-1 0 0,-1 0 1 0 0,1 0-1 0 0,0 0 0 0 0,0 0 1 0 0,-1-1-1 0 0,1 0 1 0 0,0 0-1 0 0,0-1 1 0 0,-1 1-1 0 0,1-1 1 0 0,0 0-1 0 0,-1-1 0 0 0,1 0 1 0 0,-1 0-1 0 0,0 0 1 0 0,1 0-1 0 0,-1-1 1 0 0,0 0-1 0 0,0 0 1 0 0,-1 0-1 0 0,1 0 0 0 0,-1-1 1 0 0,1 0-1 0 0,-1 0 1 0 0,0 0-1 0 0,-1 0 1 0 0,1-1-1 0 0,-1 0 1 0 0,0 0-1 0 0,0 0 0 0 0,0 0 1 0 0,-1 0-1 0 0,3-5 14 0 0,10-46 98 0 0,-3 0 0 0 0,-1-1 0 0 0,-4-1 0 0 0,-1 1 0 0 0,-4-1 0 0 0,-2-32-98 0 0,-33 8 1611 0 0,32 129-1193 0 0,78 292-671 0 0,-66-177-3874 0 0,-85-38-1368 0 0,54-109 4097 0 0</inkml:trace>
  <inkml:trace contextRef="#ctx0" brushRef="#br0" timeOffset="1.71456E6">24375 11874 1316 0 0,'2'-2'872'0'0,"-1"1"-136"0"0,2-2 4 0 0,2 0-44 0 0,2 1-148 0 0,1 1-72 0 0,12-2 45 0 0,1 1-93 0 0,5 2-200 0 0,-15 0-36 0 0,11 0-24 0 0,4 0-588 0 0,1 0-508 0 0,0 0 83 0 0,31 12-591 0 0,-44-12-32 0 0</inkml:trace>
  <inkml:trace contextRef="#ctx0" brushRef="#br0" timeOffset="1.71903E6">8259 13722 1088 0 0,'118'-143'4991'0'0,"-78"106"-994"0"0,-40 37-3945 0 0,0 0 10 0 0,19 356 897 0 0,61-79 220 0 0,-107-351-9870 0 0,21 51 7278 0 0</inkml:trace>
  <inkml:trace contextRef="#ctx0" brushRef="#br0" timeOffset="1.71934E6">8372 13577 1492 0 0,'-5'-23'5993'0'0,"27"-6"-3894"0"0,7 10-1873 0 0,1 2 0 0 0,1 0-1 0 0,0 2 1 0 0,1 2 0 0 0,1 0 0 0 0,0 3-1 0 0,1 0 1 0 0,0 2 0 0 0,0 2 0 0 0,0 1-1 0 0,1 2 1 0 0,12 1-226 0 0,-33 1 28 0 0,-2-2-136 0 0,0 2 0 0 0,-1-1 0 0 0,1 2 0 0 0,0 0 1 0 0,0 0-1 0 0,-1 1 0 0 0,1 0 0 0 0,0 1 0 0 0,-1 1 0 0 0,1 0 0 0 0,-1 0 0 0 0,0 1 0 0 0,0 0 0 0 0,3 3 108 0 0,-14-4-205 0 0,0 0 0 0 0,0 0 0 0 0,0 0 0 0 0,-1 0 0 0 0,1 0 0 0 0,-1 0 0 0 0,0-1 0 0 0,0 1 0 0 0,0 0 0 0 0,0 0 0 0 0,-1-1 0 0 0,1 1-1 0 0,-1 0 1 0 0,1-1 0 0 0,-1 0 0 0 0,0 1 0 0 0,0-1 0 0 0,0 0 0 0 0,0 0 0 0 0,-1 0 0 0 0,1 0 0 0 0,0 0 0 0 0,-1-1 0 0 0,1 1 0 0 0,-1-1 0 0 0,0 1 0 0 0,1-1-1 0 0,-1 0 1 0 0,0 0 0 0 0,0 0 0 0 0,0-1 0 0 0,0 1 0 0 0,0-1 0 0 0,0 1 0 0 0,-1-1 205 0 0,-22 9-1361 0 0,0-1 117 0 0</inkml:trace>
  <inkml:trace contextRef="#ctx0" brushRef="#br0" timeOffset="1.71976E6">8470 13794 1204 0 0,'-1'1'49'0'0,"2"-1"176"0"0,-1 0-1 0 0,0 1 1 0 0,1-1 0 0 0,-1 1 0 0 0,0-1 0 0 0,0 0-1 0 0,1 1 1 0 0,-1-1 0 0 0,0 1 0 0 0,0-1 0 0 0,0 1 0 0 0,0-1-1 0 0,0 1 1 0 0,1-1 0 0 0,-1 1 0 0 0,0-1 0 0 0,0 1-1 0 0,0-1 1 0 0,0 1 0 0 0,-1-1 0 0 0,1 1 0 0 0,0-1 0 0 0,0 1-1 0 0,0-1 1 0 0,0 1 0 0 0,0-1 0 0 0,-1 1 0 0 0,1-1-1 0 0,0 0 1 0 0,0 1 0 0 0,-1-1 0 0 0,1 1 0 0 0,0-1 0 0 0,-1 0-1 0 0,1 1 1 0 0,0-1 0 0 0,-1 0-225 0 0,18-2-361 0 0,326-14 2141 0 0,-335 12-1657 0 0,-4 2-1708 0 0,-3 3-4315 0 0,-1 1 4668 0 0</inkml:trace>
  <inkml:trace contextRef="#ctx0" brushRef="#br0" timeOffset="1.72018E6">9015 13925 2008 0 0,'-17'15'6460'0'0,"-26"40"-5849"0"0,21-26 138 0 0,-55 130 1071 0 0,65-125-1482 0 0,9-25-761 0 0,-13 20-1194 0 0,-8-22-5464 0 0,14-7 5868 0 0</inkml:trace>
  <inkml:trace contextRef="#ctx0" brushRef="#br0" timeOffset="1.72043E6">8667 14054 1832 0 0,'-5'-71'10096'0'0,"5"70"-9764"0"0,0 1-21 0 0,29-16 640 0 0,8 20-1186 0 0,-2 3 0 0 0,1 0 0 0 0,-1 3 0 0 0,0 1 0 0 0,-1 1 0 0 0,26 14 235 0 0,109 66-9306 0 0,-161-86 7952 0 0</inkml:trace>
  <inkml:trace contextRef="#ctx0" brushRef="#br0" timeOffset="1.72088E6">9630 13398 1416 0 0,'2'-5'7029'0'0,"-73"60"-5926"0"0,53-39-1007 0 0,0 2 1 0 0,1 0-1 0 0,2 1 0 0 0,-1 1 0 0 0,2 0 0 0 0,1 1 1 0 0,1 0-1 0 0,0 1 0 0 0,2 1 0 0 0,0 0 0 0 0,2 0 1 0 0,0 0-1 0 0,2 1 0 0 0,0 1 0 0 0,2-1 0 0 0,1 0 1 0 0,-1 24-97 0 0,6-34-31 0 0,0 0 1 0 0,1 0-1 0 0,0 0 0 0 0,1 0 1 0 0,1-1-1 0 0,0 0 1 0 0,1 0-1 0 0,0 0 1 0 0,1-1-1 0 0,1 0 0 0 0,-1 0 1 0 0,2 0-1 0 0,0-1 1 0 0,0-1-1 0 0,1 0 1 0 0,0 0-1 0 0,1-1 0 0 0,3 2 31 0 0,141 83-4792 0 0,-82-79 2075 0 0,-35-14 1417 0 0</inkml:trace>
  <inkml:trace contextRef="#ctx0" brushRef="#br0" timeOffset="1.72152E6">9827 13554 1056 0 0,'7'-26'5548'0'0,"88"18"-4374"0"0,-86 12-1112 0 0,-1 0 1 0 0,0 1-1 0 0,0 0 0 0 0,0 0 1 0 0,0 1-1 0 0,-1 0 0 0 0,0 0 1 0 0,0 1-1 0 0,-1 0 0 0 0,0 0 0 0 0,0 0 1 0 0,-1 1-1 0 0,0 0 0 0 0,0 0 1 0 0,0 0-1 0 0,-1 1 0 0 0,-1-1 1 0 0,1 1-1 0 0,-1 0 0 0 0,-1 0 1 0 0,0 0-1 0 0,0 0 0 0 0,-1 1 1 0 0,0-1-1 0 0,0 0 0 0 0,-1 1 0 0 0,0-1 1 0 0,-1 1-1 0 0,0-1 0 0 0,-1 0 1 0 0,0 1-1 0 0,0-1 0 0 0,-1 0 1 0 0,0-1-1 0 0,0 1 0 0 0,-1 0 1 0 0,-4 6-63 0 0,-2 1 70 0 0,0-1 0 0 0,-1 0 1 0 0,-1-1-1 0 0,0 0 0 0 0,-1-1 0 0 0,0 0 1 0 0,-1-1-1 0 0,-1 0 0 0 0,0-1 1 0 0,0-1-1 0 0,-9 3-70 0 0,45-44-6663 0 0,-2 17 5277 0 0,1 3 6 0 0</inkml:trace>
  <inkml:trace contextRef="#ctx0" brushRef="#br0" timeOffset="1.72182E6">10331 13595 1044 0 0,'-5'-10'4979'0'0,"-45"22"-3532"0"0,36-9-1305 0 0,1 1 1 0 0,0 0-1 0 0,-1 2 0 0 0,2-1 0 0 0,-1 1 1 0 0,1 1-1 0 0,0 0 0 0 0,0 1 1 0 0,1 1-1 0 0,0-1 0 0 0,0 2 1 0 0,1-1-1 0 0,0 1 0 0 0,1 1 0 0 0,0 0 1 0 0,1 0-1 0 0,0 1 0 0 0,1 0 1 0 0,0 0-1 0 0,1 1 0 0 0,0 0 1 0 0,1 0-1 0 0,0 0 0 0 0,1 1 0 0 0,1-1 1 0 0,0 1-143 0 0,6-7-19 0 0,0 0 0 0 0,0 0 1 0 0,1-1-1 0 0,0 0 0 0 0,0 0 0 0 0,0 0 1 0 0,1 0-1 0 0,-1-1 0 0 0,1 1 1 0 0,1-1-1 0 0,-1 0 0 0 0,1-1 1 0 0,0 0-1 0 0,0 1 0 0 0,0-2 0 0 0,1 1 1 0 0,-1-1-1 0 0,4 1 19 0 0,9 4-889 0 0,0-1-1 0 0,0 0 1 0 0,1-2-1 0 0,0 0 1 0 0,0-2 0 0 0,0 0-1 0 0,0-1 1 0 0,1-1-1 0 0,4-1 890 0 0,-6 0-1392 0 0</inkml:trace>
  <inkml:trace contextRef="#ctx0" brushRef="#br0" timeOffset="1.72213E6">10643 13568 1856 0 0,'-1'-1'184'0'0,"1"0"-1"0"0,0 0 0 0 0,0 0 1 0 0,0 0-1 0 0,0 0 0 0 0,-1 0 1 0 0,1 0-1 0 0,0 0 1 0 0,1 0-1 0 0,-1 0 0 0 0,0 0 1 0 0,0 0-1 0 0,0 0 0 0 0,0 0 1 0 0,1 0-1 0 0,-1 1 1 0 0,1-1-1 0 0,-1 0 0 0 0,0 0 1 0 0,1 0-1 0 0,-1 0 0 0 0,1 1 1 0 0,0-1-1 0 0,-1 0 0 0 0,1 0 1 0 0,0 1-1 0 0,-1-1 1 0 0,1 1-1 0 0,0-1 0 0 0,0 0 1 0 0,0 1-1 0 0,-1-1 0 0 0,1 1 1 0 0,0 0-1 0 0,0-1 1 0 0,0 1-1 0 0,0 0 0 0 0,0-1 1 0 0,0 1-1 0 0,0 0 0 0 0,0 0 1 0 0,0 0-1 0 0,0 0 1 0 0,0 0-1 0 0,0 0 0 0 0,0 0 1 0 0,0 0-1 0 0,-1 1 0 0 0,1-1 1 0 0,0 0-1 0 0,0 0 1 0 0,0 1-1 0 0,0-1 0 0 0,0 1 1 0 0,0-1-1 0 0,0 0 0 0 0,-1 1 1 0 0,1 0-1 0 0,0 0-183 0 0,63 252 1674 0 0,-35-117-4489 0 0,-30-132 2529 0 0,0-1 0 0 0,1 0 0 0 0,-1 0-1 0 0,-1 0 1 0 0,1 0 0 0 0,0 0 0 0 0,-1 0-1 0 0,1-1 1 0 0,-1 1 0 0 0,0 0 0 0 0,0-1-1 0 0,0 1 1 0 0,0-1 0 0 0,-1 0 0 0 0,1 0 0 0 0,-1 0-1 0 0,1 0 1 0 0,-1 0 0 0 0,0 0 0 0 0,1-1-1 0 0,-1 1 1 0 0,0-1 0 0 0,0 0 0 0 0,0 0-1 0 0,0 0 1 0 0,0 0 0 0 0,-1 0 0 0 0,1-1-1 0 0,0 1 1 0 0,0-1 0 0 0,-1 0 286 0 0,2 0-1301 0 0</inkml:trace>
  <inkml:trace contextRef="#ctx0" brushRef="#br0" timeOffset="1.72239E6">10507 13749 1824 0 0,'-5'-6'7244'0'0,"33"-6"-5596"0"0,276-37-1676 0 0,-144 3-7830 0 0,-151 39 6548 0 0</inkml:trace>
  <inkml:trace contextRef="#ctx0" brushRef="#br0" timeOffset="1.72308E6">11140 13592 1288 0 0,'142'-42'4522'0'0,"-128"37"-4384"0"0,0-1-1 0 0,0-1 1 0 0,-1 0 0 0 0,0-1-1 0 0,-1-1 1 0 0,0 0-1 0 0,0 0 1 0 0,-1-1 0 0 0,0-1-1 0 0,0 0 1 0 0,-1 0 0 0 0,-1-1-1 0 0,8-11-137 0 0,-14 16 36 0 0,0 1-1 0 0,0-1 0 0 0,-1 1 1 0 0,0-1-1 0 0,0 0 1 0 0,-1 0-1 0 0,1 0 0 0 0,-1 0 1 0 0,-1 0-1 0 0,1 0 0 0 0,-1 0 1 0 0,-1 0-1 0 0,1 0 1 0 0,-1 0-1 0 0,0 0 0 0 0,-1 0 1 0 0,0 1-1 0 0,0-1 0 0 0,0 0 1 0 0,-1 1-1 0 0,0-1 0 0 0,0 1 1 0 0,-1 0-1 0 0,1 0 1 0 0,-1 0-1 0 0,-1 1 0 0 0,1-1 1 0 0,-1 1-1 0 0,0 0 0 0 0,0 0 1 0 0,-1 1-1 0 0,1-1 0 0 0,-1 1 1 0 0,0 0-1 0 0,0 1 1 0 0,0 0-1 0 0,-1 0 0 0 0,1 0 1 0 0,-1 0-1 0 0,1 1 0 0 0,-1 0 1 0 0,0 1-1 0 0,-3-1-35 0 0,7 1 34 0 0,0-1 1 0 0,0 1-1 0 0,1 0 0 0 0,-1 0 0 0 0,0 0 0 0 0,0 1 1 0 0,0-1-1 0 0,0 1 0 0 0,0-1 0 0 0,0 1 0 0 0,0 0 1 0 0,0 0-1 0 0,0 0 0 0 0,0 1 0 0 0,0-1 0 0 0,0 1 0 0 0,0-1 1 0 0,0 1-1 0 0,0 0 0 0 0,1 0 0 0 0,-1 1 0 0 0,0-1 1 0 0,0 0-1 0 0,1 1 0 0 0,-1 0 0 0 0,1-1 0 0 0,0 1 1 0 0,-1 0-1 0 0,1 0 0 0 0,0 1 0 0 0,0-1 0 0 0,0 0 1 0 0,0 1-1 0 0,1-1 0 0 0,-1 1 0 0 0,1-1 0 0 0,-1 1 1 0 0,1 0-1 0 0,0 0 0 0 0,0-1 0 0 0,0 1 0 0 0,1 0 1 0 0,-1 0-1 0 0,1 0 0 0 0,-1 1-34 0 0,-2 25 181 0 0,1 1 0 0 0,2-1 0 0 0,1 1 0 0 0,1-1 0 0 0,1 1 0 0 0,2-1 0 0 0,1 0 0 0 0,1 0 0 0 0,2-1 0 0 0,10 24-181 0 0,3 23 342 0 0,39 249 492 0 0,-60-323-853 0 0,2 26 280 0 0,7-35 58 0 0,10-55-315 0 0,-17 49-126 0 0,1 0 1 0 0,0 0-1 0 0,1 0 1 0 0,1 0-1 0 0,0 1 1 0 0,0 0-1 0 0,1 0 1 0 0,1 1-1 0 0,0-1 1 0 0,1 2-1 0 0,1-1 1 0 0,-1 1-1 0 0,2 1 1 0 0,-1 0-1 0 0,4-2 122 0 0,-11 13-25 0 0,0-1-1 0 0,1 0 1 0 0,-1 1 0 0 0,0 0-1 0 0,0-1 1 0 0,1 1-1 0 0,-1 1 1 0 0,0-1 0 0 0,0 0-1 0 0,0 1 1 0 0,0 0-1 0 0,0-1 1 0 0,-1 1 0 0 0,1 0-1 0 0,0 1 1 0 0,-1-1-1 0 0,1 0 1 0 0,-1 1 0 0 0,0-1-1 0 0,0 1 1 0 0,0 0-1 0 0,0-1 1 0 0,-1 1 0 0 0,1 0-1 0 0,-1 0 1 0 0,1 0-1 0 0,-1 1 1 0 0,0-1 0 0 0,0 0-1 0 0,0 0 1 0 0,0 4 25 0 0,3 2-42 0 0,94 121-1281 0 0,-77-119-501 0 0,-8-6-3983 0 0,-13-5 4527 0 0</inkml:trace>
  <inkml:trace contextRef="#ctx0" brushRef="#br0" timeOffset="1.72338E6">11828 13145 1240 0 0,'11'2'3110'0'0,"24"40"-1892"0"0,-8 4-607 0 0,-2 1 0 0 0,-2 1 0 0 0,-3 1 0 0 0,-1 1 0 0 0,-3 1 0 0 0,-2 1 0 0 0,-2 0 0 0 0,0 19-611 0 0,-8-46 182 0 0,-1 0-1 0 0,-2 1 0 0 0,0 0 1 0 0,-2-1-1 0 0,-1 1 0 0 0,-1-1 0 0 0,-1 0 1 0 0,-1 0-1 0 0,-1 0 0 0 0,-1 0 1 0 0,-2-1-1 0 0,0 0 0 0 0,-12 21-181 0 0,13-33-210 0 0,0 0 0 0 0,0 0 0 0 0,-1-1 0 0 0,-1 0-1 0 0,0 0 1 0 0,0-1 0 0 0,-1-1 0 0 0,0 0 0 0 0,-1 0-1 0 0,0-1 1 0 0,0 0 0 0 0,-1-1 0 0 0,0-1 0 0 0,0 0-1 0 0,0-1 1 0 0,-13 4 210 0 0,14-7-409 0 0,-1 1-1 0 0,0-2 1 0 0,0 0 0 0 0,0 0-1 0 0,0-1 1 0 0,0-1 0 0 0,1 0-1 0 0,-1-1 1 0 0,0 0-1 0 0,0-1 1 0 0,1 0 0 0 0,-1-1-1 0 0,1 0 1 0 0,0-1 0 0 0,1-1-1 0 0,-1 0 1 0 0,-1-2 409 0 0,-33-16-1343 0 0</inkml:trace>
  <inkml:trace contextRef="#ctx0" brushRef="#br0" timeOffset="1.72929E6">12598 13673 936 0 0,'-26'12'6900'0'0,"76"0"-5528"0"0,17-12-946 0 0,130 0 95 0 0,-68 0-5482 0 0,-120 2 2159 0 0,-12-1 1510 0 0</inkml:trace>
  <inkml:trace contextRef="#ctx0" brushRef="#br0" timeOffset="1.72949E6">12420 13925 1404 0 0,'48'3'4587'0'0,"226"-26"-743"0"0,-90 7-5054 0 0,-4-12-4037 0 0,-139 20 3865 0 0</inkml:trace>
  <inkml:trace contextRef="#ctx0" brushRef="#br0" timeOffset="1.73013E6">13782 13217 1360 0 0,'7'-4'1362'0'0,"-7"4"-1277"0"0,1-1-1 0 0,-1 1 1 0 0,0-1 0 0 0,1 0 0 0 0,-1 1 0 0 0,1-1 0 0 0,-1 1 0 0 0,1 0-1 0 0,-1-1 1 0 0,1 1 0 0 0,0-1 0 0 0,-1 1 0 0 0,1 0 0 0 0,-1-1-1 0 0,1 1 1 0 0,0 0 0 0 0,-1 0 0 0 0,1-1 0 0 0,0 1 0 0 0,-1 0-1 0 0,1 0 1 0 0,0 0 0 0 0,0 0 0 0 0,-1 0 0 0 0,1 0 0 0 0,0 0 0 0 0,-1 0-1 0 0,1 0 1 0 0,0 0 0 0 0,-1 1 0 0 0,1-1 0 0 0,0 0 0 0 0,-1 0-1 0 0,1 1 1 0 0,-1-1 0 0 0,1 0 0 0 0,0 1 0 0 0,-1-1 0 0 0,1 0 0 0 0,-1 1-1 0 0,1-1 1 0 0,-1 1 0 0 0,1-1 0 0 0,-1 1 0 0 0,1-1 0 0 0,-1 1-1 0 0,0 0 1 0 0,1-1 0 0 0,-1 1 0 0 0,0-1 0 0 0,1 1 0 0 0,-1 0-1 0 0,0-1 1 0 0,0 1 0 0 0,0 0 0 0 0,1-1 0 0 0,-1 1 0 0 0,0 0 0 0 0,0-1-1 0 0,0 1 1 0 0,0 0 0 0 0,0 0 0 0 0,0-1 0 0 0,-1 1 0 0 0,1 0-1 0 0,0-1 1 0 0,0 1 0 0 0,0 0 0 0 0,-1-1 0 0 0,1 1-85 0 0,13 242 2159 0 0,-1-180-1863 0 0,3-1-1 0 0,3 0 1 0 0,2-1-1 0 0,21 41-295 0 0,-30-76-193 0 0,15 37 58 0 0,-12-20-3675 0 0,-50-45-471 0 0,14-8 2998 0 0</inkml:trace>
  <inkml:trace contextRef="#ctx0" brushRef="#br0" timeOffset="1.73042E6">13841 13358 2196 0 0,'-7'-26'6444'0'0,"38"-2"-4383"0"0,-30 28-2061 0 0,35-17 121 0 0,0 1-1 0 0,1 2 1 0 0,1 2-1 0 0,0 1 1 0 0,1 2-1 0 0,0 2 1 0 0,0 2-1 0 0,0 1 1 0 0,1 2 0 0 0,-1 1-1 0 0,1 3-120 0 0,29 11-1299 0 0,-68-12 1198 0 0,0-1 1 0 0,-1 1 0 0 0,1 0-1 0 0,0 0 1 0 0,-1-1 0 0 0,1 1-1 0 0,-1 0 1 0 0,1 0 0 0 0,-1 0-1 0 0,1-1 1 0 0,-1 1 0 0 0,0 0 0 0 0,1 0-1 0 0,-1 0 1 0 0,0 0 0 0 0,0 0-1 0 0,1 0 1 0 0,-1 0 0 0 0,0 0-1 0 0,0 0 1 0 0,0 0 0 0 0,0 0-1 0 0,-1 0 1 0 0,1 0 0 0 0,0 0-1 0 0,0 0 1 0 0,0 0 0 0 0,-1-1-1 0 0,1 1 1 0 0,0 0 0 0 0,-1 0-1 0 0,1 0 1 0 0,-1 0 0 0 0,1 0 0 0 0,-1-1-1 0 0,0 1 1 0 0,1 0 0 0 0,-1 0-1 0 0,0-1 1 0 0,1 1 0 0 0,-1 0-1 0 0,0-1 1 0 0,0 1 0 0 0,0-1-1 0 0,1 1 1 0 0,-1-1 0 0 0,0 0-1 0 0,0 1 1 0 0,0-1 0 0 0,0 0-1 0 0,0 1 1 0 0,0-1 0 0 0,0 0 0 0 0,0 0-1 0 0,0 0 1 0 0,0 0 0 0 0,0 0-1 0 0,0 0 1 0 0,0 0 0 0 0,0 0-1 0 0,0 0 1 0 0,1-1 0 0 0,-1 1-1 0 0,0 0 1 0 0,0-1 0 0 0,-1 1 100 0 0,-4 2-305 0 0,-20 10-1095 0 0,-3 1-34 0 0</inkml:trace>
  <inkml:trace contextRef="#ctx0" brushRef="#br0" timeOffset="1.73069E6">13801 13601 1120 0 0,'-9'25'6890'0'0,"34"-24"-3367"0"0,-2-2-3495 0 0,227-20 519 0 0,-162 20-3325 0 0,-2 1-3617 0 0,-83 0 6154 0 0,8 0-1225 0 0</inkml:trace>
  <inkml:trace contextRef="#ctx0" brushRef="#br0" timeOffset="1.73099E6">14488 13656 1036 0 0,'1'27'3540'0'0,"-17"20"-2579"0"0,11-34-493 0 0,-95 418 2762 0 0,49-394-9767 0 0,49-37 5287 0 0</inkml:trace>
  <inkml:trace contextRef="#ctx0" brushRef="#br0" timeOffset="1.73127E6">14217 13778 996 0 0,'13'-45'6638'0'0,"36"35"-4523"0"0,46 30-1483 0 0,-46 5-407 0 0,0 1 1 0 0,-2 3-1 0 0,-1 2 0 0 0,-1 1 1 0 0,30 31-226 0 0,12 35-1401 0 0,-47-22-4833 0 0,-39-75 4842 0 0,-1-1 215 0 0</inkml:trace>
  <inkml:trace contextRef="#ctx0" brushRef="#br0" timeOffset="1.73172E6">15150 13310 1360 0 0,'-11'-1'309'0'0,"1"2"0"0"0,-1-1 0 0 0,0 1 0 0 0,0 1 0 0 0,1 0 0 0 0,-1 0 0 0 0,1 1 0 0 0,-1 1 1 0 0,1 0-1 0 0,0 0 0 0 0,0 1 0 0 0,1 0 0 0 0,-1 1 0 0 0,1 0 0 0 0,1 0 0 0 0,-1 1 0 0 0,1 0 0 0 0,0 0 0 0 0,-3 5-309 0 0,-1-1 191 0 0,0 0 0 0 0,1 1 0 0 0,0 1 1 0 0,1 0-1 0 0,0 1 0 0 0,1 0 0 0 0,1 0 0 0 0,0 0 0 0 0,1 1 0 0 0,1 1 0 0 0,0-1 1 0 0,1 1-1 0 0,0 0 0 0 0,2 0 0 0 0,0 0 0 0 0,0 1 0 0 0,2-1 0 0 0,0 12-191 0 0,2-16 16 0 0,1 0 0 0 0,1 0 0 0 0,0-1-1 0 0,0 0 1 0 0,1 1 0 0 0,1-1 0 0 0,0 0 0 0 0,0-1-1 0 0,1 1 1 0 0,1-1 0 0 0,-1 0 0 0 0,2-1 0 0 0,-1 0-1 0 0,1 0 1 0 0,1 0 0 0 0,-1-1 0 0 0,2-1-1 0 0,-1 1 1 0 0,10 5-16 0 0,-8-5-584 0 0,1-1-1 0 0,0 0 1 0 0,0 0-1 0 0,0-1 1 0 0,1-1-1 0 0,0 0 1 0 0,0-1-1 0 0,1 0 1 0 0,-1-1-1 0 0,12 1 585 0 0,11-15-2523 0 0,-27 3 1235 0 0</inkml:trace>
  <inkml:trace contextRef="#ctx0" brushRef="#br0" timeOffset="1.73226E6">15173 13499 1196 0 0,'31'-30'5509'0'0,"18"77"-4011"0"0,-42-36-1326 0 0,-2 1-1 0 0,1 1 1 0 0,-1-1-1 0 0,-1 1 1 0 0,-1 0-1 0 0,1 0 0 0 0,-2 0 1 0 0,0 0-1 0 0,-1 0 1 0 0,0 0-1 0 0,-1 1 1 0 0,0-1-1 0 0,-1 0 0 0 0,0 1 1 0 0,-1-1-1 0 0,-1 0 1 0 0,-2 6-172 0 0,3-12 84 0 0,0-1 0 0 0,0 1 0 0 0,-1-1-1 0 0,0 0 1 0 0,0 0 0 0 0,-1 0 0 0 0,1 0 0 0 0,-1 0 0 0 0,0-1 0 0 0,-1 0 0 0 0,0 0 0 0 0,1 0 0 0 0,-2 0 0 0 0,1-1 0 0 0,0 0 0 0 0,-1 0 0 0 0,0 0 0 0 0,0-1 0 0 0,-2 1-85 0 0,6-4-56 0 0,0-1-1 0 0,-1-1 0 0 0,1 1 0 0 0,0 0 0 0 0,0 0 0 0 0,1-1 0 0 0,-1 1 0 0 0,0-1 0 0 0,0 0 0 0 0,1 1 0 0 0,-1-1 0 0 0,1 0 0 0 0,0 0 0 0 0,-1 0 0 0 0,1 0 0 0 0,0 0 0 0 0,0 0 0 0 0,0-1 0 0 0,0 1 0 0 0,1 0 0 0 0,-1 0 0 0 0,1-1 0 0 0,-1 1 0 0 0,1 0 0 0 0,0-1 1 0 0,0 1-1 0 0,0-1 0 0 0,0 1 0 0 0,0 0 0 0 0,0-2 58 0 0,3-14-359 0 0,1 0-1 0 0,0 0 1 0 0,1 1 0 0 0,1-1 0 0 0,1 1 0 0 0,0 1 0 0 0,1-1-1 0 0,1 1 1 0 0,0 1 0 0 0,1-1 0 0 0,1 2 0 0 0,0-1 0 0 0,1 2 0 0 0,1-1-1 0 0,4-2 360 0 0,27-36 577 0 0,-45 53-510 0 0,1-1 0 0 0,-1 1 0 0 0,0-1 0 0 0,1 1 0 0 0,-1-1 0 0 0,1 0 0 0 0,-1 1 0 0 0,0-1 1 0 0,1 0-1 0 0,-1 0 0 0 0,0 1 0 0 0,0-1 0 0 0,1 0 0 0 0,-1 0 0 0 0,0 0 0 0 0,1 0 0 0 0,-1 0 0 0 0,0 0 0 0 0,0 0 0 0 0,1 0 0 0 0,-1 0 0 0 0,0 0 0 0 0,0 0 0 0 0,1 0 0 0 0,-1-1 0 0 0,0 1 0 0 0,1 0 0 0 0,-1-1 0 0 0,0 1 0 0 0,1 0 0 0 0,-1-1 0 0 0,0 1 0 0 0,1-1 0 0 0,-1 1 0 0 0,1-1 0 0 0,-1 1 0 0 0,1-1 0 0 0,-1 1 0 0 0,1-1 1 0 0,-1 1-1 0 0,1-1 0 0 0,0 0 0 0 0,-1 1 0 0 0,1-1 0 0 0,0 0 0 0 0,-1 1 0 0 0,1-1 0 0 0,0 0 0 0 0,0 0 0 0 0,0 1 0 0 0,0-1 0 0 0,0 0-67 0 0,-5 3 44 0 0,1 1 1 0 0,0-1-1 0 0,-1 1 0 0 0,1 0 1 0 0,1 0-1 0 0,-1 0 0 0 0,0 1 1 0 0,1-1-1 0 0,0 1 0 0 0,-1 0 1 0 0,2 0-1 0 0,-1 0 0 0 0,0 1 1 0 0,1-1-1 0 0,0 0 1 0 0,0 1-1 0 0,0 0 0 0 0,0-1 1 0 0,1 1-1 0 0,0 0 0 0 0,0 0 1 0 0,0 0-1 0 0,1 0 0 0 0,-1 0 1 0 0,1 0-1 0 0,0 0 0 0 0,1 0 1 0 0,-1 0-1 0 0,1 0 0 0 0,0-1 1 0 0,0 1-1 0 0,1 0 1 0 0,-1 0-1 0 0,1-1 0 0 0,0 1 1 0 0,0-1-1 0 0,1 1 0 0 0,-1-1 1 0 0,1 0-1 0 0,0 0 0 0 0,0 0 1 0 0,1 0-1 0 0,-1-1 0 0 0,1 1-44 0 0,8 8-31 0 0,1-1-1 0 0,1-1 1 0 0,-1 0-1 0 0,2 0 1 0 0,-1-2-1 0 0,1 0 1 0 0,1 0-1 0 0,-1-2 1 0 0,1 0-1 0 0,13 3 32 0 0,98 22-6087 0 0,-116-31 3303 0 0,-10 0 1574 0 0</inkml:trace>
  <inkml:trace contextRef="#ctx0" brushRef="#br0" timeOffset="1.73253E6">15787 13235 1660 0 0,'12'9'371'0'0,"0"1"0"0"0,-1 0 0 0 0,0 1 0 0 0,-1 0 0 0 0,0 1 0 0 0,0 0 0 0 0,-2 1 0 0 0,1 0 0 0 0,-2 0 0 0 0,0 0 1 0 0,0 1-1 0 0,-1 0 0 0 0,-1 1 0 0 0,0-1 0 0 0,-1 1 0 0 0,-1 0 0 0 0,0 0 0 0 0,-1 0 0 0 0,-1 1 0 0 0,0-1 0 0 0,-1 0 0 0 0,-1 0 0 0 0,0 1 0 0 0,-3 10-371 0 0,1 0 93 0 0,0-1 1 0 0,-1 1-1 0 0,-2-1 1 0 0,-1 0-1 0 0,-1-1 1 0 0,-1 1-1 0 0,0-1 0 0 0,-2-1 1 0 0,-1 0-1 0 0,-1-1 1 0 0,-1 0-1 0 0,-1-1 0 0 0,-1 0 1 0 0,0-2-1 0 0,-2 0 1 0 0,-4 3-94 0 0,19-19-273 0 0,0 1 0 0 0,-1-1 1 0 0,1 0-1 0 0,-1 0 0 0 0,0 0 1 0 0,0 0-1 0 0,0-1 0 0 0,-1 1 0 0 0,1-1 1 0 0,0 0-1 0 0,-1-1 0 0 0,0 1 1 0 0,1-1-1 0 0,-1 0 0 0 0,0 0 0 0 0,0 0 1 0 0,1-1-1 0 0,-1 1 0 0 0,0-1 1 0 0,0 0-1 0 0,0-1 0 0 0,0 1 0 0 0,1-1 1 0 0,-1 0-1 0 0,0 0 0 0 0,1-1 1 0 0,-1 1-1 0 0,0-1 0 0 0,1 0 0 0 0,0 0 1 0 0,-1-1-1 0 0,1 1 0 0 0,-2-3 273 0 0,-3-8-1292 0 0</inkml:trace>
  <inkml:trace contextRef="#ctx0" brushRef="#br0" timeOffset="1.73287E6">16242 13644 1240 0 0,'17'-2'10596'0'0,"-9"-3"-7659"0"0,-29-17-9503 0 0,-72-9 1119 0 0,63 22 4183 0 0</inkml:trace>
  <inkml:trace contextRef="#ctx0" brushRef="#br0" timeOffset="1.72496E6">6050 13754 1256 0 0,'0'0'737'0'0,"0"0"-118"0"0,0 0-13 0 0,0 0-56 0 0,0 0-35 0 0,0 0-48 0 0,0 0-95 0 0,0 0-43 0 0,0 0-43 0 0,0 0-31 0 0,0 0-25 0 0,0 0-13 0 0,0 0-14 0 0,0 0-69 0 0,0 0-15 0 0,0 0-19 0 0,0 0 54 0 0,0 0-9 0 0,0 0 4 0 0,0 0-29 0 0,-13 3 128 0 0,9 105 205 0 0,1-81-337 0 0,1 0 0 0 0,1 0 0 0 0,1 0 0 0 0,2 0 0 0 0,1 0 0 0 0,1 0 0 0 0,1 0 0 0 0,1-1 0 0 0,2 0 0 0 0,0 0 0 0 0,2-1 0 0 0,1 0 0 0 0,1 0 0 0 0,1-2 0 0 0,1 1 0 0 0,1-2 0 0 0,10 13-116 0 0,-11-26 53 0 0,-1 0-1 0 0,1-1 1 0 0,1 0 0 0 0,0-2 0 0 0,0 1 0 0 0,0-2 0 0 0,1 0 0 0 0,0 0 0 0 0,0-2 0 0 0,0 0 0 0 0,0-1 0 0 0,0 0 0 0 0,0-2 0 0 0,1 0 0 0 0,6-1-53 0 0,-14-2 19 0 0,0-1 0 0 0,0 0 1 0 0,-1-1-1 0 0,0 0 1 0 0,1 0-1 0 0,-2-1 1 0 0,1 0-1 0 0,-1 0 0 0 0,0 0 1 0 0,0-1-1 0 0,0-1 1 0 0,-1 1-1 0 0,-1-1 0 0 0,1 0 1 0 0,-1 0-1 0 0,0 0 1 0 0,-1-1-1 0 0,0 0 0 0 0,0 0 1 0 0,-1 0-1 0 0,0 0 1 0 0,-1 0-1 0 0,0-1 0 0 0,0 1 1 0 0,-1-1-1 0 0,0 0 1 0 0,-1 1-1 0 0,0-1 0 0 0,-2-8-19 0 0,2 19-6 0 0,0 0 0 0 0,-1-1 0 0 0,1 1 1 0 0,-1 0-1 0 0,1-1 0 0 0,-1 1 0 0 0,1-1 0 0 0,-1 1 0 0 0,0-1 0 0 0,1 1 0 0 0,-1-1 0 0 0,0 1 0 0 0,1-1 0 0 0,-1 0 0 0 0,0 1 0 0 0,0-1 0 0 0,1 0 0 0 0,-1 0 0 0 0,0 1 0 0 0,0-1 0 0 0,1 0 0 0 0,-1 0 0 0 0,0 0 0 0 0,0 0 0 0 0,0 0 0 0 0,1 0 0 0 0,-1 0 0 0 0,0 0 0 0 0,0 0 0 0 0,1-1 0 0 0,-1 1 0 0 0,0 0 0 0 0,0 0 0 0 0,1-1 0 0 0,-1 1 0 0 0,0 0 0 0 0,0-1 0 0 0,1 1 1 0 0,-1-1-1 0 0,1 1 0 0 0,-1-1 0 0 0,0 1 0 0 0,1-1 0 0 0,-1 1 0 0 0,1-1 0 0 0,-1 0 6 0 0,19 37-861 0 0,8 24-4908 0 0,-26-59 4481 0 0,0-1 44 0 0</inkml:trace>
  <inkml:trace contextRef="#ctx0" brushRef="#br0" timeOffset="1.7252E6">6490 13986 3484 0 0,'-6'-40'5988'0'0,"4"25"-6998"0"0,14 13-4412 0 0,-8 5 4054 0 0</inkml:trace>
  <inkml:trace contextRef="#ctx0" brushRef="#br0" timeOffset="1.72581E6">6610 14090 848 0 0,'64'35'5375'0'0,"-8"85"-4594"0"0,-40-77-56 0 0,22 85 586 0 0,-37-127-1208 0 0,-1-1-20 0 0,0 2 328 0 0,1-2-399 0 0,-1 0-1 0 0,0 0 1 0 0,1-1 0 0 0,-1 1-1 0 0,0 0 1 0 0,1 0-1 0 0,-1-1 1 0 0,0 1-1 0 0,1 0 1 0 0,-1 0-1 0 0,1 0 1 0 0,-1 0-1 0 0,1 0 1 0 0,-1 0 0 0 0,0 0-1 0 0,1-1 1 0 0,-1 1-1 0 0,1 0 1 0 0,-1 0-1 0 0,1 1 1 0 0,-1-1-1 0 0,0 0 1 0 0,1 0-1 0 0,-1 0 1 0 0,1 0 0 0 0,-1 0-1 0 0,1 0 1 0 0,-1 1-1 0 0,0-1 1 0 0,1 0-1 0 0,-1 0 1 0 0,0 0-1 0 0,1 1 1 0 0,-1-1-1 0 0,0 0 1 0 0,1 1 0 0 0,-1-1-1 0 0,0 0 1 0 0,1 1-1 0 0,-1-1 1 0 0,0 0-1 0 0,0 1 1 0 0,0-1-1 0 0,1 1 1 0 0,-1-1-1 0 0,0 0 1 0 0,0 1 0 0 0,0-1-1 0 0,0 1 1 0 0,0-1-1 0 0,0 0 1 0 0,0 1-1 0 0,0-1 1 0 0,0 1-1 0 0,0-1 1 0 0,0 1-1 0 0,0-1 1 0 0,0 1-12 0 0,20-35-73 0 0,1 2 1 0 0,2 0-1 0 0,1 2 0 0 0,1 0 1 0 0,2 2-1 0 0,1 1 0 0 0,1 1 1 0 0,18-12 72 0 0,-45 38-7 0 0,0 1 1 0 0,0 0 0 0 0,-1 0-1 0 0,1 0 1 0 0,-1 0 0 0 0,1 0 0 0 0,-1 0-1 0 0,1 1 1 0 0,-1-1 0 0 0,0 0-1 0 0,1 1 1 0 0,-1-1 0 0 0,0 1-1 0 0,0 0 1 0 0,0-1 0 0 0,0 1 0 0 0,-1 0-1 0 0,1-1 1 0 0,0 1 0 0 0,-1 0-1 0 0,1 0 1 0 0,-1 0 0 0 0,1-1 0 0 0,-1 1-1 0 0,0 0 1 0 0,0 0 0 0 0,0 0-1 0 0,0 0 1 0 0,0 0 0 0 0,0 0-1 0 0,-1-1 1 0 0,1 1 0 0 0,0 0 0 0 0,-1 0-1 0 0,0 0 1 0 0,1-1 0 0 0,-1 1-1 0 0,-1 1 7 0 0,2 3 27 0 0,-26 65 182 0 0,33-85-183 0 0,1 1 0 0 0,0 0-1 0 0,1 0 1 0 0,1 1-1 0 0,-1 0 1 0 0,2 1 0 0 0,0 0-1 0 0,0 1 1 0 0,1 0 0 0 0,0 0-1 0 0,3 0-25 0 0,-10 10-4 0 0,0 1-1 0 0,0 0 1 0 0,0 0-1 0 0,0 0 0 0 0,0 1 1 0 0,-1-1-1 0 0,1 1 1 0 0,0 1-1 0 0,-1-1 1 0 0,0 0-1 0 0,1 1 0 0 0,-1 0 1 0 0,0 0-1 0 0,-1 0 1 0 0,1 1-1 0 0,0-1 1 0 0,-1 1-1 0 0,0 0 0 0 0,0 0 1 0 0,0 0-1 0 0,0 0 1 0 0,-1 1-1 0 0,0-1 0 0 0,1 1 1 0 0,-2-1-1 0 0,1 1 1 0 0,0 0-1 0 0,-1 0 1 0 0,0-1-1 0 0,0 2 5 0 0,11 17-222 0 0,-4-11-288 0 0,-1 1 0 0 0,0 0 0 0 0,-1 1-1 0 0,0-1 1 0 0,-1 1 0 0 0,-1 0 0 0 0,0 1 0 0 0,-1-1 0 0 0,0 1 0 0 0,-1 11 510 0 0,-4-8-908 0 0,-12 15 44 0 0</inkml:trace>
  <inkml:trace contextRef="#ctx0" brushRef="#br0" timeOffset="1.73657E6">22248 10237 1556 0 0,'0'0'907'0'0,"0"0"-92"0"0,12 1 267 0 0,-2-5 3315 0 0,18-11-3916 0 0,-14 49 1925 0 0,-14-33-2392 0 0,-41-11 1965 0 0,17-20-12077 0 0,19 25 8927 0 0</inkml:trace>
  <inkml:trace contextRef="#ctx0" brushRef="#br0" timeOffset="1.73784E6">22930 9327 2212 0 0,'-20'-39'3535'0'0,"-45"49"-3405"0"0,55-7 73 0 0,-7-1-142 0 0,1 1 0 0 0,0 1 0 0 0,0 1-1 0 0,0 0 1 0 0,1 1 0 0 0,0 0 0 0 0,0 1 0 0 0,0 1 0 0 0,1 0 0 0 0,0 1 0 0 0,1 1-1 0 0,0 0 1 0 0,1 1 0 0 0,-1 0 0 0 0,2 1 0 0 0,0 0 0 0 0,0 1 0 0 0,2 0 0 0 0,-1 1-1 0 0,2 0 1 0 0,-1 0 0 0 0,2 1 0 0 0,0 0 0 0 0,1 0 0 0 0,1 1 0 0 0,-1 1-61 0 0,2 35 214 0 0,2 1 1 0 0,3-1-1 0 0,1 1 1 0 0,9 45-215 0 0,10 273 1123 0 0,13 68 753 0 0,-34-241 341 0 0,51-182-1451 0 0,216-70-4279 0 0,-42-14-3857 0 0,-190 53 6258 0 0</inkml:trace>
  <inkml:trace contextRef="#ctx0" brushRef="#br0" timeOffset="1.74099E6">23437 9046 1688 0 0,'0'0'366'0'0,"0"0"-12"0"0,13 0 316 0 0,-7 0 2544 0 0,-30 4-1882 0 0,10 14-1270 0 0,0 0-1 0 0,1 1 1 0 0,0 0-1 0 0,2 1 1 0 0,1 0-1 0 0,0 1 1 0 0,1 0 0 0 0,-1 7-62 0 0,-5 10 17 0 0,-3 4 28 0 0,11-20 11 0 0,-1-1-1 0 0,-1 0 1 0 0,-1 0 0 0 0,-1-1-1 0 0,-1 0 1 0 0,0-1 0 0 0,-2 0-1 0 0,0-1 1 0 0,-1-1 0 0 0,-1 0-1 0 0,-8 6-55 0 0,22-24-7 0 0,1 0 0 0 0,-1 0-1 0 0,1 0 1 0 0,-1 0-1 0 0,1-1 1 0 0,-1 1-1 0 0,1 0 1 0 0,-1-1 0 0 0,1 1-1 0 0,0 0 1 0 0,0-1-1 0 0,0 0 1 0 0,0 1-1 0 0,0-1 1 0 0,0 0-1 0 0,0 1 1 0 0,1-1 0 0 0,-1 0-1 0 0,0 0 1 0 0,1 0-1 0 0,0 0 1 0 0,-1 1-1 0 0,1-1 1 0 0,0 0-1 0 0,0 0 1 0 0,0 0 0 0 0,0 0-1 0 0,0 0 1 0 0,1 0-1 0 0,-1 0 1 0 0,1 0-1 0 0,-1 1 1 0 0,1-1 0 0 0,-1 0-1 0 0,1 0 1 0 0,0 1-1 0 0,0-1 1 0 0,1-1 7 0 0,0-7-29 0 0,1-1 1 0 0,1 1 0 0 0,0 0-1 0 0,0 0 1 0 0,1 0-1 0 0,1 1 1 0 0,-1-1 0 0 0,1 1-1 0 0,1 0 1 0 0,0 1-1 0 0,0 0 1 0 0,0 0 0 0 0,1 0-1 0 0,1 1 1 0 0,-1 0 28 0 0,21 31-68 0 0,24 94-102 0 0,-49-115 211 0 0,1 1 1 0 0,0-1 0 0 0,0-1 0 0 0,0 1-1 0 0,0-1 1 0 0,0 0 0 0 0,1 0 0 0 0,-1 0-1 0 0,0-1 1 0 0,1 1 0 0 0,-1-1 0 0 0,1-1-1 0 0,0 1 1 0 0,-1-1 0 0 0,1 0 0 0 0,0 0-1 0 0,-1-1 1 0 0,1 0 0 0 0,-1 0 0 0 0,1 0-1 0 0,-1 0 1 0 0,1-1 0 0 0,-1 0-1 0 0,0 0 1 0 0,0-1 0 0 0,4-1-42 0 0,3 0-14 0 0,-4 3 34 0 0,0-1-1 0 0,-1-1 0 0 0,1 1 1 0 0,-1-1-1 0 0,0 0 0 0 0,1-1 1 0 0,-2 0-1 0 0,1 0 1 0 0,0-1-1 0 0,-1 1 0 0 0,0-1 1 0 0,0-1-1 0 0,0 1 0 0 0,-1-1 1 0 0,1 0-1 0 0,-1 0 0 0 0,-1-1 1 0 0,1 0-20 0 0,-42 3 147 0 0,33 5-155 0 0,-1 1 0 0 0,1-1-1 0 0,-1 1 1 0 0,1 0 0 0 0,0 0-1 0 0,-1 0 1 0 0,1 0 0 0 0,0 1-1 0 0,0-1 1 0 0,1 1 0 0 0,-1 0 0 0 0,1 1-1 0 0,-1-1 1 0 0,1 0 0 0 0,0 1-1 0 0,0 0 1 0 0,0 0 0 0 0,1 0-1 0 0,0 0 1 0 0,-1 1 8 0 0,6-2 3 0 0,1-1-1 0 0,-1 0 0 0 0,1-1 1 0 0,0 1-1 0 0,-1-1 1 0 0,1 1-1 0 0,0-1 1 0 0,0 0-1 0 0,0-1 1 0 0,0 1-1 0 0,0-1 0 0 0,0 1 1 0 0,0-1-1 0 0,0 0 1 0 0,0-1-1 0 0,0 1 1 0 0,0-1-1 0 0,0 0 0 0 0,0 0 1 0 0,0 0-1 0 0,0 0 1 0 0,0-1-1 0 0,0 1 1 0 0,-1-1-1 0 0,1 0 1 0 0,0-1-3 0 0,13-5 0 0 0,0-1 1 0 0,-1-1 0 0 0,-1 0 0 0 0,0-2 0 0 0,0 1 0 0 0,-1-2 0 0 0,0 1 0 0 0,-1-2-1 0 0,-1 0 1 0 0,0-1 0 0 0,-1 0 0 0 0,-1 0 0 0 0,0-1 0 0 0,-1-1 0 0 0,-1 0 0 0 0,0 0 0 0 0,-1 0-1 0 0,3-14 0 0 0,25-46 863 0 0,-10 16 1155 0 0,-25 61-1942 0 0,0 0-18 0 0,0 0-14 0 0,4 37 94 0 0,19 173-57 0 0,14-23-55 0 0,-22-64-3432 0 0,-14-121 2010 0 0,-2-1 1293 0 0,1 0 1 0 0,0-1 0 0 0,-1 1-1 0 0,1 0 1 0 0,-1-1 0 0 0,1 1 0 0 0,-1 0-1 0 0,1-1 1 0 0,-1 1 0 0 0,1-1-1 0 0,-1 1 1 0 0,0-1 0 0 0,1 1-1 0 0,-1-1 1 0 0,0 1 0 0 0,1-1 0 0 0,-1 0-1 0 0,0 1 1 0 0,0-1 0 0 0,1 0-1 0 0,-1 0 1 0 0,0 0 0 0 0,0 1-1 0 0,0-1 1 0 0,1 0 0 0 0,-1 0-1 0 0,0 0 1 0 0,0 0 0 0 0,0 0 0 0 0,1 0-1 0 0,-1-1 1 0 0,0 1 0 0 0,0 0-1 0 0,1 0 1 0 0,-1 0 0 0 0,0-1-1 0 0,0 1 1 0 0,1 0 0 0 0,-1-1 0 0 0,0 1-1 0 0,1-1 1 0 0,-1 1 0 0 0,0-1-1 0 0,1 1 1 0 0,-1-1 0 0 0,1 1-1 0 0,-1-1 1 0 0,1 0 0 0 0,-1 1-1 0 0,1-1 1 0 0,-1 0 0 0 0,1 0 102 0 0,-18-12-1171 0 0</inkml:trace>
  <inkml:trace contextRef="#ctx0" brushRef="#br0" timeOffset="1.74125E6">23599 9304 1280 0 0,'-3'2'1192'0'0,"0"-2"-236"0"0,-1 0-68 0 0,4-2-164 0 0,4 1 9 0 0,0-1-117 0 0,17-2-40 0 0,5-2-60 0 0,4 1-108 0 0,7-4-184 0 0,0 3-208 0 0,0-3 0 0 0,4-1-620 0 0,-2 5-736 0 0,1-1-13 0 0,0 0 77 0 0,-4 2-108 0 0</inkml:trace>
  <inkml:trace contextRef="#ctx0" brushRef="#br0" timeOffset="1.74195E6">24271 9051 1160 0 0,'10'1'165'0'0,"0"1"-1"0"0,0 0 1 0 0,0 1-1 0 0,0 0 1 0 0,-1 0-1 0 0,0 1 1 0 0,1 0-1 0 0,-1 1 1 0 0,-1 0-1 0 0,1 1 1 0 0,-1 0-1 0 0,0 0 1 0 0,0 0-1 0 0,0 1 1 0 0,-1 0-1 0 0,0 1 1 0 0,-1 0 0 0 0,0 0-1 0 0,0 0 1 0 0,0 1-1 0 0,0 3-164 0 0,-3-7 112 0 0,-1 1 1 0 0,0-1-1 0 0,0 1 1 0 0,0 0-1 0 0,-1 0 0 0 0,0 0 1 0 0,0 0-1 0 0,-1 0 0 0 0,1 0 1 0 0,-1 0-1 0 0,-1 1 1 0 0,1-1-1 0 0,-1 0 0 0 0,0 0 1 0 0,0 0-1 0 0,-1 0 0 0 0,0-1 1 0 0,0 1-1 0 0,0 0 0 0 0,-1-1 1 0 0,0 1-1 0 0,0-1 1 0 0,0 0-1 0 0,0 0 0 0 0,-1 0 1 0 0,0 0-1 0 0,0-1 0 0 0,0 0 1 0 0,-1 1-1 0 0,0-1 1 0 0,0 0-113 0 0,-8 7 223 0 0,-1-1 1 0 0,0-1 0 0 0,-1 0 0 0 0,0 0-1 0 0,0-2 1 0 0,-1 0 0 0 0,0-1 0 0 0,0 0 0 0 0,0-1-1 0 0,-11 1-223 0 0,25-5 26 0 0,2-1-32 0 0,9-35-835 0 0,162-113-5504 0 0,-146 130 5139 0 0</inkml:trace>
  <inkml:trace contextRef="#ctx0" brushRef="#br0" timeOffset="1.74246E6">24551 9165 968 0 0,'24'-29'2663'0'0,"-54"25"119"0"0,20 9-2684 0 0,1-1 0 0 0,-1 2-1 0 0,1-1 1 0 0,0 1-1 0 0,1 1 1 0 0,-1-1 0 0 0,1 1-1 0 0,1 1 1 0 0,-1 0 0 0 0,1 0-1 0 0,0 0 1 0 0,1 1-1 0 0,0 0 1 0 0,1 0 0 0 0,0 0-1 0 0,0 1 1 0 0,1 0-1 0 0,0 0 1 0 0,0 0 0 0 0,1 0-1 0 0,1 1 1 0 0,0-1 0 0 0,0 1-1 0 0,1-1 1 0 0,0 1-1 0 0,1 5-97 0 0,0-12 29 0 0,1 1-1 0 0,-1 0 0 0 0,1 0 0 0 0,0 0 0 0 0,0-1 1 0 0,0 1-1 0 0,1 0 0 0 0,-1-1 0 0 0,1 1 0 0 0,0-1 1 0 0,1 0-1 0 0,-1 0 0 0 0,1 1 0 0 0,0-2 0 0 0,0 1 0 0 0,0 0 1 0 0,0-1-1 0 0,1 1 0 0 0,-1-1 0 0 0,1 0 0 0 0,0 0 1 0 0,0 0-1 0 0,0-1 0 0 0,0 1 0 0 0,0-1 0 0 0,1 0 0 0 0,-1 0 1 0 0,1-1-1 0 0,0 1 0 0 0,-1-1 0 0 0,1 0 0 0 0,0 0 1 0 0,0-1-1 0 0,-1 1 0 0 0,6-1-28 0 0,170-19 33 0 0,-160 14 184 0 0,0-1 0 0 0,-1-1-1 0 0,0-1 1 0 0,0-1 0 0 0,-1 0 0 0 0,0-1 0 0 0,-1-1 0 0 0,12-10-217 0 0,-29 20 50 0 0,1 0 1 0 0,-1 0 0 0 0,0 1-1 0 0,1-1 1 0 0,-1 0-1 0 0,1 0 1 0 0,-1 1 0 0 0,1-1-1 0 0,-1 0 1 0 0,1 1 0 0 0,0-1-1 0 0,-1 0 1 0 0,1 1-1 0 0,0-1 1 0 0,-1 1 0 0 0,1-1-1 0 0,0 1 1 0 0,0 0 0 0 0,-1-1-1 0 0,1 1 1 0 0,0 0-1 0 0,0-1 1 0 0,0 1 0 0 0,-1 0-1 0 0,1 0 1 0 0,0 0 0 0 0,0 0-1 0 0,0 0 1 0 0,0 0-1 0 0,0 0 1 0 0,0 0 0 0 0,-1 0-1 0 0,1 0 1 0 0,0 0 0 0 0,0 0-1 0 0,0 1 1 0 0,0-1-1 0 0,-1 0 1 0 0,1 1 0 0 0,0-1-1 0 0,0 0 1 0 0,-1 1 0 0 0,1-1-1 0 0,0 1 1 0 0,0 0-1 0 0,-1-1 1 0 0,1 1 0 0 0,-1-1-1 0 0,1 1 1 0 0,-1 0 0 0 0,1-1-1 0 0,-1 1 1 0 0,1 0-1 0 0,-1 0 1 0 0,1-1 0 0 0,-1 1-1 0 0,0 0 1 0 0,1 0 0 0 0,-1 0-1 0 0,0 0 1 0 0,0 0-1 0 0,0-1 1 0 0,0 1 0 0 0,0 0-1 0 0,0 0 1 0 0,0 0 0 0 0,0 0-1 0 0,0 0 1 0 0,0-1-1 0 0,0 2-50 0 0,2 80 182 0 0,-2-45-106 0 0,1 0 0 0 0,2 1 1 0 0,2-1-1 0 0,1 0 0 0 0,2-1 1 0 0,3 4-77 0 0,7 43-1902 0 0,-113-226-8651 0 0,86 118 9359 0 0</inkml:trace>
  <inkml:trace contextRef="#ctx0" brushRef="#br0" timeOffset="1.74327E6">25351 9007 2280 0 0,'6'-2'5336'0'0,"-28"26"-4302"0"0,-158 165 2066 0 0,178-188-3048 0 0,1 1 0 0 0,0-1 0 0 0,0 0 0 0 0,0 0 0 0 0,1 1 0 0 0,-1-1 0 0 0,0 1-1 0 0,0-1 1 0 0,1 1 0 0 0,-1-1 0 0 0,1 1 0 0 0,-1-1 0 0 0,1 1 0 0 0,0-1 0 0 0,0 1-1 0 0,-1-1 1 0 0,1 1 0 0 0,0 0 0 0 0,0-1 0 0 0,1 1 0 0 0,-1-1 0 0 0,0 1 0 0 0,0 0-1 0 0,1-1 1 0 0,-1 1 0 0 0,1-1 0 0 0,0 1 0 0 0,-1-1 0 0 0,1 0 0 0 0,0 1 0 0 0,0-1-1 0 0,0 1 1 0 0,0-1 0 0 0,0 0 0 0 0,0 0 0 0 0,0 0 0 0 0,0 0 0 0 0,0 0 0 0 0,1 0-1 0 0,-1 0 1 0 0,0 0 0 0 0,1 0 0 0 0,-1 0 0 0 0,0-1 0 0 0,1 1 0 0 0,-1-1 0 0 0,1 1-1 0 0,0-1 1 0 0,-1 1 0 0 0,1-1 0 0 0,-1 0 0 0 0,2 0-52 0 0,95 11 448 0 0,-90-11-283 0 0,230 3-751 0 0,-299-6-10261 0 0,45 3 9659 0 0</inkml:trace>
  <inkml:trace contextRef="#ctx0" brushRef="#br0" timeOffset="1.74353E6">25169 9442 2796 0 0,'4'18'5771'0'0,"20"-12"-3594"0"0,230-15-1301 0 0,-235 7-1431 0 0,23-6-1290 0 0,-29-5-4061 0 0,-14 9 4796 0 0</inkml:trace>
  <inkml:trace contextRef="#ctx0" brushRef="#br0" timeOffset="1.74416E6">25694 8922 2452 0 0,'16'0'3989'0'0,"16"21"-3281"0"0,-27-17-620 0 0,-1 0-1 0 0,-1 1 1 0 0,1 0-1 0 0,0 0 1 0 0,-1 0-1 0 0,0 0 1 0 0,0 1-1 0 0,-1-1 1 0 0,0 1-1 0 0,0 0 1 0 0,0-1-1 0 0,0 1 0 0 0,-1 0 1 0 0,0 0-1 0 0,0 0 1 0 0,-1 0-1 0 0,0 0 1 0 0,0 0-1 0 0,0 1 1 0 0,-1-1-1 0 0,1 0 1 0 0,-2 0-1 0 0,1-1 1 0 0,-1 1-1 0 0,1 0 1 0 0,-2 0-1 0 0,1-1 1 0 0,-1 1-1 0 0,1-1 1 0 0,-1 0-1 0 0,-4 5-87 0 0,-4 6 190 0 0,0 0 0 0 0,-2-1 0 0 0,0 0 0 0 0,-1-1 0 0 0,0 0 0 0 0,-1-1 0 0 0,0-1 0 0 0,-1 0 0 0 0,-6 3-190 0 0,14-7-705 0 0,27-13-448 0 0,29-14-1796 0 0,17-16-963 0 0,-43 21 2712 0 0</inkml:trace>
  <inkml:trace contextRef="#ctx0" brushRef="#br0" timeOffset="1.74441E6">25958 9061 1460 0 0,'-1'0'107'0'0,"0"1"1"0"0,0-1-1 0 0,1 0 0 0 0,-1 0 0 0 0,0 0 0 0 0,0 0 0 0 0,1 0 1 0 0,-1 0-1 0 0,0 0 0 0 0,0 0 0 0 0,1 0 0 0 0,-1 0 1 0 0,0 0-1 0 0,0 0 0 0 0,1 0 0 0 0,-1-1 0 0 0,0 1 1 0 0,0 0-1 0 0,1 0 0 0 0,-1-1 0 0 0,0 1 0 0 0,1-1 1 0 0,-1 1-1 0 0,1-1 0 0 0,-1 1 0 0 0,0-1 0 0 0,1 1 1 0 0,-1-1-1 0 0,1 1 0 0 0,-1-1 0 0 0,1 0 0 0 0,0 1 0 0 0,-1-1 1 0 0,1 0-1 0 0,0 1 0 0 0,-1-1 0 0 0,1 0 0 0 0,0 1 1 0 0,0-1-1 0 0,0 0 0 0 0,-1 0 0 0 0,1 1 0 0 0,0-1 1 0 0,0 0-1 0 0,0 0 0 0 0,0 0 0 0 0,0 1 0 0 0,1-1 1 0 0,-1 0-1 0 0,0 0 0 0 0,0 1 0 0 0,0-1 0 0 0,1 0 1 0 0,-1 1-1 0 0,0-1 0 0 0,1 0 0 0 0,-1 1 0 0 0,0-1 0 0 0,1 0 1 0 0,-1 1-1 0 0,1-1 0 0 0,-1 1-107 0 0,-14 8 198 0 0,0 1 0 0 0,0 0-1 0 0,0 2 1 0 0,1-1 0 0 0,1 2 0 0 0,0-1 0 0 0,1 2-1 0 0,0-1 1 0 0,1 2 0 0 0,0-1 0 0 0,-1 5-198 0 0,9-15-11 0 0,1 1 0 0 0,-1 0 0 0 0,1 0 0 0 0,0 0 0 0 0,0 0 0 0 0,0 0 1 0 0,0 0-1 0 0,1 0 0 0 0,0 0 0 0 0,0 1 0 0 0,0-1 0 0 0,0 0 0 0 0,1 0 0 0 0,-1 0 1 0 0,1 0-1 0 0,0 0 0 0 0,0 0 0 0 0,1 0 0 0 0,-1 0 0 0 0,1 0 0 0 0,0-1 1 0 0,0 1-1 0 0,0-1 0 0 0,0 1 0 0 0,1-1 0 0 0,0 0 0 0 0,-1 0 0 0 0,1 0 0 0 0,0 0 1 0 0,0 0-1 0 0,1 0 0 0 0,-1-1 0 0 0,0 0 0 0 0,1 0 0 0 0,0 0 0 0 0,-1 0 0 0 0,1 0 1 0 0,0-1-1 0 0,0 0 0 0 0,0 1 0 0 0,0-1 0 0 0,0-1 0 0 0,0 1 0 0 0,0-1 1 0 0,1 1-1 0 0,-1-1 0 0 0,0-1 0 0 0,0 1 0 0 0,0 0 0 0 0,3-2 11 0 0,21 5-1536 0 0,3-2-4018 0 0,-25-1 4402 0 0</inkml:trace>
  <inkml:trace contextRef="#ctx0" brushRef="#br0" timeOffset="1.74482E6">25993 9199 1860 0 0,'35'-25'3640'0'0,"68"-5"-859"0"0,-97 31-2714 0 0,-1 1 0 0 0,1 1 1 0 0,-1-1-1 0 0,0 1 0 0 0,0 0 1 0 0,0 0-1 0 0,0 1 0 0 0,-1-1 1 0 0,1 1-1 0 0,-1 0 0 0 0,0 0 0 0 0,0 0 1 0 0,-1 1-1 0 0,1 0 0 0 0,-1-1 1 0 0,0 1-1 0 0,0 0 0 0 0,0 1 1 0 0,-1-1-1 0 0,0 0 0 0 0,0 1 1 0 0,0-1-1 0 0,-1 1 0 0 0,1 0 0 0 0,-2-1 1 0 0,1 1-1 0 0,0 0 0 0 0,-1 0 1 0 0,0 0-1 0 0,-1-1 0 0 0,1 1 1 0 0,-1 0-1 0 0,0 0 0 0 0,0-1 0 0 0,-1 1 1 0 0,0-1-1 0 0,0 1 0 0 0,0-1 1 0 0,-1 0-1 0 0,-2 5-67 0 0,-67 123 2480 0 0,72-132-2235 0 0,0-1-110 0 0,37 1-192 0 0,123-38-1938 0 0,-135 32 1191 0 0,89-31-7274 0 0,-111 32 6891 0 0</inkml:trace>
  <inkml:trace contextRef="#ctx0" brushRef="#br0" timeOffset="1.74594E6">26502 9091 1292 0 0,'0'0'463'0'0,"0"0"120"0"0,-22-4 1331 0 0,10-5-1805 0 0,-2-5 3696 0 0,500-19-735 0 0,-507 48-10638 0 0,13-13 6372 0 0</inkml:trace>
  <inkml:trace contextRef="#ctx0" brushRef="#br0" timeOffset="1.74624E6">26526 9235 2452 0 0,'13'4'4608'0'0,"18"-2"-3789"0"0,183-14 1819 0 0,3 5-2895 0 0,-247-10-6998 0 0,20 5 6074 0 0</inkml:trace>
  <inkml:trace contextRef="#ctx0" brushRef="#br0" timeOffset="1.7466E6">26874 8851 1336 0 0,'85'36'7715'0'0,"-74"-24"-7554"0"0,0 0 1 0 0,-1 1 0 0 0,0 0-1 0 0,-1 1 1 0 0,0 0 0 0 0,-1 0-1 0 0,-1 1 1 0 0,-1 0 0 0 0,0 0-1 0 0,0 0 1 0 0,-2 1 0 0 0,0 0-1 0 0,2 15-161 0 0,-7-7 140 0 0,-1-1-1 0 0,-1 0 0 0 0,0 0 0 0 0,-2 0 0 0 0,-1-1 1 0 0,0 1-1 0 0,-2-1 0 0 0,-1-1 0 0 0,0 0 0 0 0,-2 0 1 0 0,0 0-1 0 0,-1-2 0 0 0,-1 1 0 0 0,-1-2 1 0 0,-1 0-1 0 0,-1 0 0 0 0,0-2 0 0 0,-1 0 0 0 0,-1 0 1 0 0,-7 4-140 0 0,24-19-75 0 0,1-1 0 0 0,0 1 1 0 0,-1 0-1 0 0,1 0 0 0 0,0 0 1 0 0,-1 0-1 0 0,1-1 0 0 0,-1 1 1 0 0,1 0-1 0 0,-1-1 1 0 0,0 1-1 0 0,1 0 0 0 0,-1-1 1 0 0,0 1-1 0 0,1 0 0 0 0,-1-1 1 0 0,0 1-1 0 0,0-1 0 0 0,1 0 1 0 0,-1 1-1 0 0,0-1 1 0 0,0 0-1 0 0,0 1 0 0 0,0-1 1 0 0,0 0-1 0 0,1 0 0 0 0,-1 0 1 0 0,0 1-1 0 0,0-1 0 0 0,0 0 1 0 0,0 0-1 0 0,0-1 0 0 0,0 1 1 0 0,0 0-1 0 0,0 0 1 0 0,1 0-1 0 0,-1 0 0 0 0,0-1 1 0 0,0 1-1 0 0,0-1 0 0 0,0 1 1 0 0,1 0-1 0 0,-1-1 0 0 0,0 1 1 0 0,0-1-1 0 0,1 0 0 0 0,-1 1 1 0 0,0-1-1 0 0,1 1 1 0 0,-1-1-1 0 0,1 0 0 0 0,-1 0 1 0 0,1 1-1 0 0,-1-1 0 0 0,1 0 1 0 0,-1 0-1 0 0,1 0 0 0 0,0 1 1 0 0,-1-1-1 0 0,1 0 0 0 0,0 0 1 0 0,0 0-1 0 0,0 0 1 0 0,0 0-1 0 0,-1 0 0 0 0,1 0 1 0 0,1 0-1 0 0,-1 1 0 0 0,0-2 75 0 0,10-56-4428 0 0,5 34 3165 0 0,-1 3-8 0 0</inkml:trace>
  <inkml:trace contextRef="#ctx0" brushRef="#br0" timeOffset="1.74726E6">27292 8953 1280 0 0,'1'-1'137'0'0,"-1"1"0"0"0,1-1 0 0 0,0 0 0 0 0,0 0 0 0 0,0 1 0 0 0,-1-1 1 0 0,1 1-1 0 0,0-1 0 0 0,0 1 0 0 0,0-1 0 0 0,0 1 0 0 0,0-1 0 0 0,0 1 0 0 0,0 0 0 0 0,0 0 0 0 0,0-1 0 0 0,0 1 0 0 0,0 0 0 0 0,0 0 0 0 0,0 0 0 0 0,0 0 0 0 0,0 0 0 0 0,0 0 1 0 0,0 1-1 0 0,0-1 0 0 0,0 0 0 0 0,0 0 0 0 0,0 1 0 0 0,0-1 0 0 0,0 1 0 0 0,0-1 0 0 0,0 1 0 0 0,0-1 0 0 0,0 1 0 0 0,-1-1 0 0 0,1 1 0 0 0,0 0 0 0 0,0-1 0 0 0,-1 1 0 0 0,1 0 1 0 0,0 0-1 0 0,-1 0 0 0 0,1 0 0 0 0,-1-1 0 0 0,1 1 0 0 0,-1 0 0 0 0,1 0 0 0 0,-1 0 0 0 0,0 0 0 0 0,1 0 0 0 0,-1 0 0 0 0,0 0 0 0 0,0 0 0 0 0,0 0 0 0 0,0 0 0 0 0,0 0 0 0 0,0 0 1 0 0,0 1-138 0 0,-7 24 216 0 0,2 1 1 0 0,0 0 0 0 0,2 0 0 0 0,1 0 0 0 0,1 1 0 0 0,1-1 0 0 0,2 0 0 0 0,0 0 0 0 0,2 0 0 0 0,2 5-217 0 0,19 109 912 0 0,-22-99-1407 0 0,-21-46-3445 0 0,-31-57-1411 0 0,41 43 4162 0 0</inkml:trace>
  <inkml:trace contextRef="#ctx0" brushRef="#br0" timeOffset="1.74762E6">27274 9031 968 0 0,'-13'-14'5808'0'0,"27"-5"-3757"0"0,31-10-1312 0 0,-43 28-585 0 0,20-10 100 0 0,0 2 0 0 0,1 0-1 0 0,0 2 1 0 0,0 0 0 0 0,1 2 0 0 0,0 0 0 0 0,0 2-1 0 0,0 1 1 0 0,0 0 0 0 0,5 2-254 0 0,1 14-636 0 0,-45 1-6274 0 0,8-15 5680 0 0,0 1 16 0 0</inkml:trace>
  <inkml:trace contextRef="#ctx0" brushRef="#br0" timeOffset="1.74795E6">27209 9144 2580 0 0,'16'6'4369'0'0,"31"-6"-3019"0"0,-38 0-999 0 0,180 0 2017 0 0,-188 0-2514 0 0,-1 0-78 0 0,0 0-46 0 0,0 0-82 0 0,0 0-388 0 0,13-7-2316 0 0,-12 6-163 0 0,-2 3 2024 0 0</inkml:trace>
  <inkml:trace contextRef="#ctx0" brushRef="#br0" timeOffset="1.74832E6">27642 9336 1600 0 0,'-9'16'4497'0'0,"-24"12"-3061"0"0,17-14-869 0 0,3 2-328 0 0,1 1 0 0 0,1 1-1 0 0,0 0 1 0 0,2 1 0 0 0,0 0 0 0 0,1 0 0 0 0,1 1-1 0 0,0 0 1 0 0,2 0 0 0 0,1 0 0 0 0,0 1 0 0 0,1 2-239 0 0,1-11-142 0 0,-2 8-111 0 0,3-9-4924 0 0,-11-26 2591 0 0,2 1 1330 0 0</inkml:trace>
  <inkml:trace contextRef="#ctx0" brushRef="#br0" timeOffset="1.74855E6">27420 9379 936 0 0,'14'-9'6647'0'0,"8"12"-3422"0"0,58 44-3017 0 0,-55-30 694 0 0,89 73-1137 0 0,-56-16-5343 0 0,-56-65 3085 0 0,-2-9 1321 0 0</inkml:trace>
  <inkml:trace contextRef="#ctx0" brushRef="#br0" timeOffset="1.74933E6">27882 9039 1996 0 0,'0'0'692'0'0,"0"0"3"0"0,0 0-90 0 0,0 0-19 0 0,0 0-37 0 0,0 4-28 0 0,-91 118 2132 0 0,86-114-2621 0 0,0 0 0 0 0,1 0 0 0 0,0 0 0 0 0,0 1 0 0 0,1-1 0 0 0,0 1 0 0 0,0 0 0 0 0,1 0 0 0 0,1 0 0 0 0,-1 0 0 0 0,1 0 0 0 0,1 0 0 0 0,0 1 0 0 0,0-1 0 0 0,1 0-1 0 0,0 0 1 0 0,1 0 0 0 0,-1 0 0 0 0,2 0 0 0 0,-1 0 0 0 0,1 0 0 0 0,1 0 0 0 0,0-1 0 0 0,0 0 0 0 0,0 0 0 0 0,1 0 0 0 0,1 0 0 0 0,-1-1 0 0 0,1 0 0 0 0,0 0 0 0 0,1 0-1 0 0,-1-1 1 0 0,1 0 0 0 0,1 0 0 0 0,-1-1 0 0 0,1 0 0 0 0,0 0 0 0 0,0-1 0 0 0,0 0 0 0 0,1 0 0 0 0,-1-1 0 0 0,8 2-32 0 0,62-6-6290 0 0,-60-15 5193 0 0</inkml:trace>
  <inkml:trace contextRef="#ctx0" brushRef="#br0" timeOffset="1.75027E6">28047 9103 1760 0 0,'1'-1'112'0'0,"0"0"-1"0"0,-1 0 1 0 0,1 0 0 0 0,0 0-1 0 0,0 0 1 0 0,0 1-1 0 0,0-1 1 0 0,0 0 0 0 0,0 0-1 0 0,0 1 1 0 0,0-1-1 0 0,0 0 1 0 0,0 1 0 0 0,0-1-1 0 0,0 1 1 0 0,0 0-1 0 0,1-1 1 0 0,-1 1 0 0 0,0 0-1 0 0,0 0 1 0 0,0 0-1 0 0,1-1 1 0 0,-1 1 0 0 0,0 1-1 0 0,0-1 1 0 0,0 0-1 0 0,1 0 1 0 0,-1 0-1 0 0,0 1 1 0 0,0-1 0 0 0,0 0-1 0 0,0 1 1 0 0,1-1-1 0 0,-1 1 1 0 0,0-1 0 0 0,0 1-1 0 0,0 0 1 0 0,0 0-1 0 0,0-1 1 0 0,0 1 0 0 0,-1 0-1 0 0,2 1-111 0 0,4 5 139 0 0,1 0-1 0 0,-1 1 1 0 0,-1 0-1 0 0,0 0 1 0 0,0 0-1 0 0,0 1 1 0 0,-1-1-1 0 0,-1 1 1 0 0,1 0-1 0 0,-1 1 1 0 0,-1-1-1 0 0,0 0 1 0 0,0 1-1 0 0,-1-1 1 0 0,0 1-1 0 0,0 9-138 0 0,-4-13 76 0 0,0 0-1 0 0,0 0 1 0 0,0-1-1 0 0,-1 1 1 0 0,1-1-1 0 0,-1 1 1 0 0,-1-1-1 0 0,1-1 1 0 0,-1 1-1 0 0,0 0 1 0 0,0-1-1 0 0,0 0 1 0 0,0 0-1 0 0,-1-1 1 0 0,0 1-1 0 0,1-1 1 0 0,-1-1-1 0 0,-1 1 1 0 0,1-1-1 0 0,0 0 1 0 0,0 0-1 0 0,-5 0-75 0 0,-1 3 162 0 0,10-5-165 0 0,1 0 0 0 0,-1 0 0 0 0,1 0 0 0 0,-1 0 0 0 0,1 0 0 0 0,-1-1 1 0 0,1 1-1 0 0,-1 0 0 0 0,1-1 0 0 0,0 1 0 0 0,-1-1 0 0 0,1 0 1 0 0,-1 1-1 0 0,1-1 0 0 0,0 0 0 0 0,0 0 0 0 0,-1 0 0 0 0,1 0 0 0 0,0 0 1 0 0,0 0-1 0 0,0 0 0 0 0,0 0 0 0 0,0 0 0 0 0,0 0 0 0 0,1-1 0 0 0,-1 1 1 0 0,0 0-1 0 0,1-1 0 0 0,-1 1 0 0 0,1-1 0 0 0,-1 1 0 0 0,1 0 0 0 0,-1-1 1 0 0,1 1-1 0 0,0-1 0 0 0,0 1 0 0 0,0-1 0 0 0,0 1 0 0 0,0-1 0 0 0,0 1 1 0 0,0-1-1 0 0,0 1 0 0 0,1-1 0 0 0,-1 1 0 0 0,1-1 0 0 0,-1 1 0 0 0,1 0 1 0 0,-1-1-1 0 0,1 1 0 0 0,0 0 0 0 0,0-1 0 0 0,0 1 0 0 0,0 0 3 0 0,9-18-122 0 0,2 2 0 0 0,0-1 0 0 0,1 2 0 0 0,1 0 0 0 0,1 0 0 0 0,0 1 0 0 0,1 1-1 0 0,0 1 1 0 0,1 0 0 0 0,17-9 122 0 0,16-16-226 0 0,-18 6 491 0 0,-51 32 443 0 0,3 9-696 0 0,9-7-10 0 0,0 1 0 0 0,0 0 0 0 0,1 0 0 0 0,0 0 0 0 0,0 1 0 0 0,0 0 0 0 0,0 0 0 0 0,0 0 0 0 0,1 1 0 0 0,-1 0 0 0 0,1 0 0 0 0,1 0 0 0 0,-1 1 0 0 0,1 0 0 0 0,0 0 0 0 0,0 0 0 0 0,1 0 0 0 0,-1 0 0 0 0,1 1 0 0 0,1 0 0 0 0,-1-1 0 0 0,1 1 0 0 0,0 0 0 0 0,0 4-2 0 0,4-6 7 0 0,1 0 0 0 0,-1 0 0 0 0,1 0 0 0 0,0-1 0 0 0,0 1 0 0 0,0-1 0 0 0,1 0 0 0 0,-1 0 0 0 0,1 0 1 0 0,0 0-1 0 0,0-1 0 0 0,0 1 0 0 0,1-1 0 0 0,-1 0 0 0 0,1-1 0 0 0,0 1 0 0 0,0-1 0 0 0,0 0 0 0 0,0 0 0 0 0,0 0 1 0 0,0-1-1 0 0,1 1 0 0 0,-1-1 0 0 0,0-1 0 0 0,6 1-7 0 0,175 10-858 0 0,-181-11 938 0 0,-1 0 0 0 0,1-1 0 0 0,-1 1 1 0 0,1-1-1 0 0,-1 0 0 0 0,0 0 0 0 0,1 0 0 0 0,-1 0 1 0 0,0-1-1 0 0,0 0 0 0 0,0 0 0 0 0,0 0 0 0 0,0 0 0 0 0,0-1 1 0 0,-1 1-1 0 0,1-1 0 0 0,-1 0 0 0 0,1 0 0 0 0,-1-1 1 0 0,0 1-1 0 0,-1 0 0 0 0,1-1 0 0 0,0 0 0 0 0,-1 0 1 0 0,0 1-1 0 0,0-2-80 0 0,6 107 2131 0 0,49 156-1355 0 0,-100-280-8498 0 0,4-37 3875 0 0,24 35 2693 0 0</inkml:trace>
  <inkml:trace contextRef="#ctx0" brushRef="#br0" timeOffset="1.75052E6">28668 8871 964 0 0,'49'-13'4211'0'0,"54"91"-1805"0"0,-87-59-2197 0 0,-1 1 0 0 0,-1 1 0 0 0,-1 0 0 0 0,-1 1 0 0 0,-1 0 0 0 0,-1 1 0 0 0,-1 0 0 0 0,-1 0 0 0 0,-1 1 0 0 0,-1 0 0 0 0,-1 1 0 0 0,-1-1 0 0 0,-1 1 0 0 0,-1 0 0 0 0,-2-1 0 0 0,0 5-209 0 0,-2-13-11 0 0,0 0 1 0 0,-1 0-1 0 0,-1 0 1 0 0,0-1-1 0 0,-1 1 0 0 0,-1-1 1 0 0,0 0-1 0 0,-1-1 0 0 0,-1 1 1 0 0,0-1-1 0 0,-1-1 1 0 0,0 0-1 0 0,-1 0 0 0 0,-1 0 1 0 0,-11 9 10 0 0,15-14-383 0 0,-1-1 0 0 0,0 0 0 0 0,0-1 0 0 0,-1 0 0 0 0,0 0 0 0 0,0-1 0 0 0,0 0 0 0 0,-1 0 0 0 0,0-1 0 0 0,0 0 0 0 0,0-1 0 0 0,0 0 0 0 0,0-1 0 0 0,-1 0 0 0 0,1-1 0 0 0,-7 1 383 0 0,-15-5-1228 0 0,-25-11 50 0 0</inkml:trace>
  <inkml:trace contextRef="#ctx0" brushRef="#br0" timeOffset="1.75144E6">29369 8809 1892 0 0,'0'0'594'0'0,"0"0"-137"0"0,0 0 27 0 0,0 0 23 0 0,0 0-76 0 0,0 0-66 0 0,0 0-37 0 0,0 0-38 0 0,0 0 28 0 0,5 20 457 0 0,-4-18-742 0 0,1 1-1 0 0,-1-1 1 0 0,0 1-1 0 0,0-1 1 0 0,0 1-1 0 0,0 0 0 0 0,0 0 1 0 0,0-1-1 0 0,-1 1 1 0 0,0 0-1 0 0,1 0 1 0 0,-1 0-1 0 0,0 0 1 0 0,0-1-1 0 0,-1 1 1 0 0,1 0-1 0 0,0 0 1 0 0,-1 0-1 0 0,0-1 0 0 0,0 1 1 0 0,0 0-1 0 0,0-1 1 0 0,0 1-1 0 0,0 0 1 0 0,-1-1-1 0 0,1 0 1 0 0,-1 1-1 0 0,0-1 1 0 0,1 0-1 0 0,-1 0 1 0 0,0 0-1 0 0,-1 0 0 0 0,1 0 1 0 0,0 0-1 0 0,-2 1-32 0 0,-170 201 2538 0 0,128-141-1313 0 0,46-62-1049 0 0,0-1 22 0 0,2 1-6 0 0,10 4-102 0 0,1-1 1 0 0,-1 0-1 0 0,1-1 1 0 0,-1-1-1 0 0,1 0 1 0 0,0 0-1 0 0,0-1 1 0 0,0-1-1 0 0,0 0 1 0 0,0-1-1 0 0,11-3-90 0 0,23 3 156 0 0,138 1-1865 0 0,-183 0 966 0 0,-2 0-414 0 0,9-4-2920 0 0,-18 0 1564 0 0,4 4 1355 0 0</inkml:trace>
  <inkml:trace contextRef="#ctx0" brushRef="#br0" timeOffset="1.75168E6">29196 9370 1112 0 0,'13'25'7052'0'0,"52"-11"-5884"0"0,-56-13-725 0 0,192 10-878 0 0,-71-41-5599 0 0,-114 21 4876 0 0</inkml:trace>
  <inkml:trace contextRef="#ctx0" brushRef="#br0" timeOffset="1.75212E6">29798 8922 1948 0 0,'12'19'6513'0'0,"-21"43"-5778"0"0,4-37-144 0 0,0 12-251 0 0,2 0 0 0 0,1 0 0 0 0,2 0 0 0 0,2 0 1 0 0,2 0-1 0 0,1 5-340 0 0,15 125 326 0 0,-20-166-730 0 0,-5 10-3131 0 0,-33-62-1722 0 0,27 31 4115 0 0</inkml:trace>
  <inkml:trace contextRef="#ctx0" brushRef="#br0" timeOffset="1.75239E6">29740 8961 1860 0 0,'146'-81'5355'0'0,"105"49"-3462"0"0,-207 57-3335 0 0,-69-8-3184 0 0,6-11 3446 0 0</inkml:trace>
  <inkml:trace contextRef="#ctx0" brushRef="#br0" timeOffset="1.75265E6">29748 9148 2420 0 0,'-1'8'5569'0'0,"61"-2"-3763"0"0,116-6-805 0 0,-58 0-5730 0 0,-117 0 3328 0 0,-1 0 171 0 0,0 0 66 0 0</inkml:trace>
  <inkml:trace contextRef="#ctx0" brushRef="#br0" timeOffset="1.75296E6">30164 9250 2200 0 0,'0'0'813'0'0,"0"3"-54"0"0,-34 123 3092 0 0,-21 148-733 0 0,42-245-4257 0 0,-10-13-4029 0 0,22-15 3955 0 0,1-1 68 0 0</inkml:trace>
  <inkml:trace contextRef="#ctx0" brushRef="#br0" timeOffset="1.75321E6">29950 9409 2988 0 0,'33'-9'7121'0'0,"39"58"-6574"0"0,-57-38 117 0 0,101 83 628 0 0,24 17-3802 0 0,-105-97-1887 0 0,-33-14 2966 0 0,-2-2-3 0 0,3-8-2 0 0</inkml:trace>
  <inkml:trace contextRef="#ctx0" brushRef="#br0" timeOffset="1.75368E6">30452 8932 1360 0 0,'-56'28'3780'0'0,"50"-18"-3536"0"0,0-1-1 0 0,0 2 0 0 0,1-1 0 0 0,0 0 1 0 0,1 1-1 0 0,1 0 0 0 0,-1 0 0 0 0,2 0 1 0 0,-1 1-1 0 0,2-1 0 0 0,-1 0 1 0 0,2 1-1 0 0,-1 1-243 0 0,2 1 107 0 0,0-1 1 0 0,1 1 0 0 0,1-1-1 0 0,0 0 1 0 0,0 0 0 0 0,2 0-1 0 0,-1-1 1 0 0,2 1 0 0 0,-1-1-1 0 0,2 0 1 0 0,0-1 0 0 0,0 1-1 0 0,1-1 1 0 0,0-1 0 0 0,1 0-1 0 0,0 0 1 0 0,4 3-108 0 0,85 24-6641 0 0,-89-37 5517 0 0</inkml:trace>
  <inkml:trace contextRef="#ctx0" brushRef="#br0" timeOffset="1.75433E6">30545 8982 1768 0 0,'21'-23'4619'0'0,"29"58"-3185"0"0,-44-26-1341 0 0,0 1 1 0 0,-1 0-1 0 0,0 0 1 0 0,0 0 0 0 0,-1 1-1 0 0,-1 0 1 0 0,0-1-1 0 0,0 1 1 0 0,-1 0 0 0 0,-1 1-1 0 0,1-1 1 0 0,-2 0-1 0 0,0 0 1 0 0,0 0 0 0 0,-1 1-1 0 0,0-1 1 0 0,-1 0-1 0 0,0 0 1 0 0,-1 0 0 0 0,0-1-1 0 0,-1 1 1 0 0,0-1-1 0 0,-1 1 1 0 0,0-1 0 0 0,-1 0-1 0 0,1-1 1 0 0,-2 0-1 0 0,0 0 1 0 0,0 0-1 0 0,0-1 1 0 0,-1 0 0 0 0,-7 6-94 0 0,15-15 21 0 0,1 0 0 0 0,-1 1 0 0 0,0-1 1 0 0,0 0-1 0 0,0 0 0 0 0,0 0 0 0 0,0 1 1 0 0,0-1-1 0 0,0 0 0 0 0,0 0 0 0 0,0 0 1 0 0,-1 1-1 0 0,1-1 0 0 0,0 0 1 0 0,0 0-1 0 0,-1 0 0 0 0,1 1 0 0 0,0-1 1 0 0,-1 0-1 0 0,1 1 0 0 0,-1-1 0 0 0,1 0 1 0 0,-1 1-1 0 0,1-1 0 0 0,-1 1 0 0 0,1-1 1 0 0,-1 1-1 0 0,0-1 0 0 0,1 1 0 0 0,-1-1 1 0 0,0 1-1 0 0,1-1 0 0 0,-1 1 0 0 0,0 0 1 0 0,0-1-1 0 0,1 1 0 0 0,-1 0 0 0 0,0 0 1 0 0,0 0-1 0 0,0 0 0 0 0,1 0 0 0 0,-1 0 1 0 0,0 0-1 0 0,0 0 0 0 0,0 0 0 0 0,1 0 1 0 0,-1 0-1 0 0,0 0 0 0 0,0 0 0 0 0,1 1 1 0 0,-1-1-1 0 0,0 0 0 0 0,0 1 0 0 0,1-1 1 0 0,-1 0-1 0 0,0 1 0 0 0,1-1 1 0 0,-1 1-1 0 0,0-1 0 0 0,1 1-21 0 0,24-72-384 0 0,143-188-959 0 0,-203 282 1565 0 0,31-18-218 0 0,0 0 1 0 0,0 1-1 0 0,1-1 1 0 0,0 1-1 0 0,0 0 1 0 0,1 1-1 0 0,-1-1 1 0 0,1 1-1 0 0,1-1 1 0 0,-1 1-1 0 0,1 0 1 0 0,0 0-1 0 0,1 0 1 0 0,-1 0-1 0 0,1 0 1 0 0,1 0-1 0 0,0 0 1 0 0,0 1-1 0 0,0-1 1 0 0,1 0 0 0 0,0 0-1 0 0,0 0 1 0 0,0 0-1 0 0,1 0 1 0 0,0 0-1 0 0,1 0 1 0 0,0-1-1 0 0,0 1 1 0 0,0-1-1 0 0,1 0 1 0 0,0 1-1 0 0,0-2 1 0 0,0 1-1 0 0,1 0 1 0 0,0-1-1 0 0,0 0 1 0 0,0 0-1 0 0,1-1 1 0 0,-1 1-1 0 0,3 0-4 0 0,-2 0-262 0 0,71 51-447 0 0,-21-39-5100 0 0,-55-17 4612 0 0,-1 0 32 0 0</inkml:trace>
  <inkml:trace contextRef="#ctx0" brushRef="#br0" timeOffset="1.75472E6">30860 9216 1152 0 0,'14'-6'5097'0'0,"14"-3"-3577"0"0,-24 12-1429 0 0,0 1 1 0 0,0 0 0 0 0,0 0 0 0 0,-1 1 0 0 0,0-1-1 0 0,1 1 1 0 0,-1 0 0 0 0,-1-1 0 0 0,1 1-1 0 0,-1 1 1 0 0,0-1 0 0 0,0 0 0 0 0,0 0-1 0 0,-1 1 1 0 0,0-1 0 0 0,0 1 0 0 0,0-1-1 0 0,-1 1 1 0 0,0 0 0 0 0,0-1 0 0 0,0 1 0 0 0,-1 3-92 0 0,-38 101 1521 0 0,9-52-314 0 0,32-57-1220 0 0,1 0 0 0 0,-1 0 1 0 0,0 0-1 0 0,0 0 0 0 0,1 0 0 0 0,-1-1 0 0 0,1 1 1 0 0,-1-1-1 0 0,0 0 0 0 0,1 1 0 0 0,-1-1 1 0 0,1 0-1 0 0,-1-1 0 0 0,1 1 0 0 0,-1 0 1 0 0,1-1-1 0 0,-1 1 0 0 0,0-1 0 0 0,1 0 0 0 0,-1 0 1 0 0,0 0-1 0 0,0 0 0 0 0,0 0 0 0 0,1 0 1 0 0,-1-1-1 0 0,0 1 0 0 0,0-1 13 0 0,12-4-732 0 0,1-1 0 0 0,-2 0 0 0 0,1-1-1 0 0,-1-1 1 0 0,0 0 0 0 0,0 0 0 0 0,-1-1 0 0 0,-1-1 0 0 0,0 0-1 0 0,0-1 1 0 0,-1 0 0 0 0,0-1 0 0 0,7-12 732 0 0,-3 3-1229 0 0</inkml:trace>
  <inkml:trace contextRef="#ctx0" brushRef="#br0" timeOffset="1.75498E6">31198 8904 1672 0 0,'29'20'4056'0'0,"-6"43"-3306"0"0,-20-50-262 0 0,6 16-224 0 0,-3 0 0 0 0,0 1 0 0 0,-2 0 0 0 0,-1 0 0 0 0,-1 0 0 0 0,-2 0-1 0 0,0 0 1 0 0,-3 0 0 0 0,0-1 0 0 0,-2 1 0 0 0,-1-1 0 0 0,-2 0 0 0 0,-5 14-264 0 0,-63 82-910 0 0,2-79-3069 0 0,60-49 1453 0 0,-3-13 1304 0 0</inkml:trace>
  <inkml:trace contextRef="#ctx0" brushRef="#br0" timeOffset="1.75864E6">15774 6781 964 0 0,'0'0'335'0'0,"0"0"13"0"0,0 0-65 0 0,0 0-13 0 0,0 0 41 0 0,0 0-1 0 0,0 0-36 0 0,0 0-31 0 0,0 0-9 0 0,0 0 27 0 0,0 0-10 0 0,0 0-29 0 0,0 0-32 0 0,0 0-24 0 0,0 0-17 0 0,0 0-3 0 0,0 0 7 0 0,0 0-32 0 0,0 0 17 0 0,0 0-8 0 0,0 0-44 0 0,0 0 68 0 0,0 0-43 0 0,-19 0 274 0 0,-49 1 263 0 0,67-1-474 0 0,1 0-15 0 0,-50 12 1540 0 0,109-19-751 0 0,-16 0-842 0 0,159-23 343 0 0,0 8-1 0 0,71 7-448 0 0,-86 1 550 0 0,-170 11 755 0 0,3-1-3672 0 0,-29-16-5306 0 0,5 16 6568 0 0</inkml:trace>
  <inkml:trace contextRef="#ctx0" brushRef="#br0" timeOffset="1.7593E6">16530 6563 1088 0 0,'-7'-19'6745'0'0,"27"-3"-4663"0"0,-13 17-1749 0 0,-8 3-307 0 0,0 0-1 0 0,0 0 0 0 0,0 0 1 0 0,0 1-1 0 0,0-1 0 0 0,-1 0 1 0 0,1 1-1 0 0,0-1 0 0 0,-1 1 0 0 0,0-1 1 0 0,1 1-1 0 0,-1 0 0 0 0,0 0 1 0 0,1 0-1 0 0,-1 0 0 0 0,0 0 1 0 0,0 0-1 0 0,0 0 0 0 0,0 0 1 0 0,0 1-1 0 0,0-1 0 0 0,0 1 1 0 0,0 0-1 0 0,0-1 0 0 0,0 1 1 0 0,0 0-1 0 0,0 0 0 0 0,0 0 1 0 0,0 1-1 0 0,-1-1 0 0 0,1 0 0 0 0,0 1 1 0 0,0-1-1 0 0,-1 2-25 0 0,-32-9 620 0 0,35 7-561 0 0,0 0-14 0 0,0 0-2 0 0,86 25 735 0 0,-76-22-762 0 0,0 1-1 0 0,0-1 1 0 0,0 1 0 0 0,-1 1 0 0 0,1 0 0 0 0,-1 0 0 0 0,0 1-1 0 0,-1 0 1 0 0,1 0 0 0 0,-1 1 0 0 0,-1 0 0 0 0,1 1-1 0 0,-1 0 1 0 0,0 0 0 0 0,-1 0 0 0 0,0 1 0 0 0,-1 0-1 0 0,1 0 1 0 0,-1 0 0 0 0,-1 1 0 0 0,0 0 0 0 0,-1 0-1 0 0,0 0 1 0 0,0 0 0 0 0,-1 0 0 0 0,0 1 0 0 0,-1-1 0 0 0,1 9-16 0 0,-4-7 6 0 0,0 0 1 0 0,0 0 0 0 0,-1-1-1 0 0,-1 1 1 0 0,0-1 0 0 0,0 0 0 0 0,-1 0-1 0 0,-1 0 1 0 0,0-1 0 0 0,0 0 0 0 0,-1 0-1 0 0,0 0 1 0 0,-1-1 0 0 0,0 0 0 0 0,0 0-1 0 0,-1-1 1 0 0,0 0 0 0 0,0-1 0 0 0,-4 2-7 0 0,11-3-6201 0 0,30-3 2645 0 0,-20-5 2388 0 0</inkml:trace>
  <inkml:trace contextRef="#ctx0" brushRef="#br0" timeOffset="1.76067E6">17531 6466 1612 0 0,'14'-17'2210'0'0,"-12"17"-1806"0"0,-2 0-28 0 0,0 0-39 0 0,0 0-41 0 0,0 0-74 0 0,0 0-60 0 0,5-5 39 0 0,57-55 2264 0 0,-47 54 263 0 0,-16 41-2904 0 0,-1-11 363 0 0,2-12-165 0 0,-1 61 240 0 0,3 1 0 0 0,3-1 0 0 0,16 72-262 0 0,20 53 786 0 0,-42-185-1068 0 0,-15-48-5845 0 0,6 11 2938 0 0,2 7 1973 0 0</inkml:trace>
  <inkml:trace contextRef="#ctx0" brushRef="#br0" timeOffset="1.76158E6">17603 6460 1256 0 0,'0'0'360'0'0,"0"0"-40"0"0,0 0-21 0 0,0 0 57 0 0,0 0-5 0 0,0 0 33 0 0,0 0-31 0 0,0 0-47 0 0,0 0-76 0 0,0 0-34 0 0,0 0 42 0 0,0 0-65 0 0,0 0 16 0 0,0 0 3 0 0,0 0 0 0 0,0 0 1 0 0,0 0-85 0 0,0 0-7 0 0,0 0-25 0 0,0 0 42 0 0,0 0-8 0 0,0 0 31 0 0,0 0-16 0 0,0 0 4 0 0,0 0 26 0 0,0 0-110 0 0,0 0 3 0 0,0 0 47 0 0,0 0 39 0 0,0 0-30 0 0,-1-4-48 0 0,0-8-18 0 0,1 0 0 0 0,-1 0 1 0 0,2 0-1 0 0,0 0 0 0 0,0 1 0 0 0,1-1 1 0 0,0 0-1 0 0,1 1 0 0 0,1-1 1 0 0,0 1-1 0 0,0 0 0 0 0,1 0 1 0 0,0 1-1 0 0,1-1 0 0 0,0 1 0 0 0,1 0 1 0 0,0 1-1 0 0,1 0 0 0 0,0 0 1 0 0,0 0-1 0 0,0 1 0 0 0,1 0 1 0 0,1 1-1 0 0,-1 0 0 0 0,1 1 0 0 0,1 0 1 0 0,-1 0-1 0 0,1 1 0 0 0,0 0 1 0 0,0 1-1 0 0,0 0 0 0 0,0 1 1 0 0,1 0-1 0 0,0 1 0 0 0,-1 0 0 0 0,7 1-38 0 0,-13 1 2 0 0,1 1 0 0 0,-1 0 0 0 0,0 0-1 0 0,0 0 1 0 0,0 1 0 0 0,0 0 0 0 0,-1 0-1 0 0,1 0 1 0 0,0 0 0 0 0,-1 1 0 0 0,1 0-1 0 0,-1 0 1 0 0,0 0 0 0 0,0 0 0 0 0,0 1-1 0 0,-1-1 1 0 0,1 1 0 0 0,-1 0 0 0 0,0 0-1 0 0,0 1 1 0 0,0-1 0 0 0,0 1-1 0 0,-1-1 1 0 0,0 1 0 0 0,0 0 0 0 0,0 0-1 0 0,0 0 1 0 0,-1 0 0 0 0,0 0-2 0 0,22 155 332 0 0,-23-151-365 0 0,0 0 0 0 0,-1 0 0 0 0,0 0-1 0 0,-1 0 1 0 0,0-1 0 0 0,0 1 0 0 0,0 0 0 0 0,-2-1 0 0 0,1 1 0 0 0,-1-1-1 0 0,0 0 1 0 0,0 0 0 0 0,-1-1 0 0 0,0 1 0 0 0,0-1 0 0 0,-1 0-1 0 0,0-1 1 0 0,-1 1 0 0 0,1-1 0 0 0,-1 0 0 0 0,0-1 0 0 0,0 0-1 0 0,-1 0 1 0 0,0 0 0 0 0,0-1 0 0 0,0 0 0 0 0,0-1 0 0 0,0 0-1 0 0,-1 0 1 0 0,0 0 0 0 0,-5 0 33 0 0,-57-47-4902 0 0,64 32 3674 0 0</inkml:trace>
  <inkml:trace contextRef="#ctx0" brushRef="#br0" timeOffset="1.76202E6">18394 6220 1236 0 0,'-17'3'432'0'0,"1"1"0"0"0,0 1 0 0 0,0 0-1 0 0,1 1 1 0 0,0 1 0 0 0,0 0 0 0 0,0 1 0 0 0,1 1 0 0 0,0 0-1 0 0,1 1 1 0 0,-4 4-432 0 0,5-3 146 0 0,1 0 0 0 0,1 0 1 0 0,0 1-1 0 0,1 0 0 0 0,0 1 0 0 0,1 0 0 0 0,0 0 0 0 0,1 1 0 0 0,1 0 0 0 0,0 0 0 0 0,1 1 1 0 0,0-1-1 0 0,1 1 0 0 0,1 0 0 0 0,0 0 0 0 0,1 1 0 0 0,1-1 0 0 0,0 12-146 0 0,3-14-42 0 0,0 0-1 0 0,1-1 0 0 0,1 1 1 0 0,0 0-1 0 0,0-1 1 0 0,1 0-1 0 0,1 0 1 0 0,0-1-1 0 0,0 1 1 0 0,1-1-1 0 0,1-1 0 0 0,0 1 1 0 0,0-1-1 0 0,1-1 1 0 0,1 1-1 0 0,-1-2 1 0 0,1 1-1 0 0,1-1 0 0 0,-1-1 1 0 0,1 0-1 0 0,1 0 1 0 0,-1-1-1 0 0,1-1 1 0 0,0 0 42 0 0,106 22-5022 0 0,-102-27 3709 0 0</inkml:trace>
  <inkml:trace contextRef="#ctx0" brushRef="#br0" timeOffset="1.76266E6">19059 6248 1616 0 0,'-3'14'6643'0'0,"-34"24"-6887"0"0,33-33 772 0 0,-261 280 1037 0 0,166-166-2361 0 0,90-114-757 0 0,7-4-3337 0 0,2-1 3673 0 0</inkml:trace>
  <inkml:trace contextRef="#ctx0" brushRef="#br0" timeOffset="1.76293E6">18616 6349 1544 0 0,'3'-14'1881'0'0,"-4"13"-1804"0"0,1 1-1 0 0,0-1 1 0 0,0 0-1 0 0,-1 0 0 0 0,1 1 1 0 0,0-1-1 0 0,0 0 1 0 0,0 0-1 0 0,0 0 0 0 0,0 1 1 0 0,0-1-1 0 0,0 0 1 0 0,0 0-1 0 0,0 1 0 0 0,1-1 1 0 0,-1 0-1 0 0,0 0 1 0 0,0 1-1 0 0,1-1 0 0 0,-1 0 1 0 0,0 0-1 0 0,1 1 1 0 0,-1-1-1 0 0,1 1 0 0 0,-1-1 1 0 0,1 0-1 0 0,-1 1 1 0 0,1-1-1 0 0,-1 1 0 0 0,1-1 1 0 0,0 1-1 0 0,-1-1 1 0 0,1 1-1 0 0,0-1 0 0 0,-1 1 1 0 0,1 0-1 0 0,0 0 1 0 0,0-1-1 0 0,-1 1 1 0 0,1 0-1 0 0,0 0 0 0 0,0 0 1 0 0,-1 0-1 0 0,1-1 1 0 0,0 1-1 0 0,0 0 0 0 0,0 1 1 0 0,-1-1-1 0 0,1 0 1 0 0,0 0-1 0 0,0 0 0 0 0,-1 0 1 0 0,1 1-1 0 0,0-1 1 0 0,0 0-1 0 0,-1 0 0 0 0,1 1 1 0 0,0-1-1 0 0,-1 1 1 0 0,1-1-1 0 0,0 1 0 0 0,-1-1 1 0 0,1 1-1 0 0,-1-1 1 0 0,1 1-1 0 0,-1-1 0 0 0,1 1 1 0 0,-1 0-77 0 0,310 316 2456 0 0,-141-175-4968 0 0,-167-141 2018 0 0,12 6-467 0 0,-5-9-2965 0 0,0-9 2706 0 0</inkml:trace>
  <inkml:trace contextRef="#ctx0" brushRef="#br0" timeOffset="1.76358E6">19647 6130 1696 0 0,'-98'72'5050'0'0,"-22"22"-3643"0"0,101-73-1105 0 0,10-13-115 0 0,1 0 0 0 0,0 1 0 0 0,0 0 0 0 0,1 0 0 0 0,1 1 0 0 0,-1 0 0 0 0,1 0 0 0 0,1 0 0 0 0,0 1 1 0 0,0 0-1 0 0,1 0 0 0 0,0 0-187 0 0,6-7 72 0 0,-1-1 0 0 0,1 0 0 0 0,0 0 0 0 0,-1 0 0 0 0,1 0 0 0 0,1 0-1 0 0,-1-1 1 0 0,0 1 0 0 0,1-1 0 0 0,-1 1 0 0 0,1-1 0 0 0,0 0 0 0 0,-1 0 0 0 0,1 0 0 0 0,0 0 0 0 0,0-1 0 0 0,1 1 0 0 0,-1-1 0 0 0,0 0 0 0 0,0 0 0 0 0,1 0 0 0 0,-1 0 0 0 0,0-1 0 0 0,4 1-72 0 0,289 13 778 0 0,-198-15-2907 0 0,-98 1 2025 0 0,-1 0 0 0 0,1 0 1 0 0,-1 0-1 0 0,1 1 0 0 0,0-1 1 0 0,-1 0-1 0 0,1 0 0 0 0,-1 1 1 0 0,1-1-1 0 0,0 0 0 0 0,-1 1 1 0 0,1-1-1 0 0,0 0 0 0 0,-1 1 1 0 0,1-1-1 0 0,0 1 0 0 0,0-1 1 0 0,-1 1-1 0 0,1-1 0 0 0,0 0 0 0 0,0 1 1 0 0,0-1-1 0 0,0 1 0 0 0,-1-1 1 0 0,1 1-1 0 0,0-1 0 0 0,0 1 1 0 0,0-1-1 0 0,0 1 0 0 0,0-1 1 0 0,0 1-1 0 0,0-1 0 0 0,0 1 1 0 0,1-1-1 0 0,-1 1 0 0 0,0-1 1 0 0,0 0-1 0 0,0 1 0 0 0,0-1 1 0 0,1 1-1 0 0,-1-1 0 0 0,0 1 1 0 0,0-1-1 0 0,1 0 0 0 0,-1 1 1 0 0,0-1 103 0 0,-49 22-2588 0 0,20-14 1342 0 0,0 1 9 0 0</inkml:trace>
  <inkml:trace contextRef="#ctx0" brushRef="#br0" timeOffset="1.76383E6">19247 6797 1120 0 0,'0'3'218'0'0,"0"-1"0"0"0,0 0 0 0 0,1 0 0 0 0,-1 0 0 0 0,1 1 0 0 0,0-1 0 0 0,-1 0 0 0 0,1 0 0 0 0,0 0 0 0 0,0 0 0 0 0,0 0 0 0 0,1 0 0 0 0,-1 0 0 0 0,0 0 1 0 0,1-1-1 0 0,-1 1 0 0 0,1 0 0 0 0,0-1 0 0 0,-1 1 0 0 0,1-1 0 0 0,0 0 0 0 0,0 0 0 0 0,0 0 0 0 0,0 0 0 0 0,0 0 0 0 0,0 0 0 0 0,0 0 0 0 0,2 0-218 0 0,112 12 1305 0 0,-106-13-947 0 0,165-14-1519 0 0,-35-17-4021 0 0,-116 22 3973 0 0</inkml:trace>
  <inkml:trace contextRef="#ctx0" brushRef="#br0" timeOffset="1.7643E6">19864 6400 1460 0 0,'12'4'3980'0'0,"27"-6"-2888"0"0,-24 1-415 0 0,160-14 1286 0 0,-20 9-239 0 0,-154 6-1592 0 0,-1 0-16 0 0,0 0-12 0 0,0 0 10 0 0,0 0-26 0 0,14 4-1533 0 0,28-26-6046 0 0,-23 12 6293 0 0</inkml:trace>
  <inkml:trace contextRef="#ctx0" brushRef="#br0" timeOffset="1.76491E6">20871 6247 1344 0 0,'-2'31'5044'0'0,"-43"21"-4578"0"0,39-46-68 0 0,-34 34 49 0 0,-1-2-1 0 0,-2-1 1 0 0,-1-2 0 0 0,-2-2 0 0 0,-1-3-1 0 0,-2-1 1 0 0,-1-2 0 0 0,-14 3-447 0 0,62-30 5 0 0,1 0 1 0 0,-1 0 0 0 0,0 0-1 0 0,1 0 1 0 0,-1-1 0 0 0,0 1 0 0 0,0 0-1 0 0,1-1 1 0 0,-1 0 0 0 0,0 1-1 0 0,1-1 1 0 0,-1 0 0 0 0,1 1-1 0 0,-1-1 1 0 0,1 0 0 0 0,-1 0-1 0 0,1 0 1 0 0,0-1 0 0 0,0 1 0 0 0,-1 0-1 0 0,1 0 1 0 0,0-1 0 0 0,0 1-1 0 0,0-1 1 0 0,0 1 0 0 0,0-1-1 0 0,1 1 1 0 0,-1-1 0 0 0,0 1-1 0 0,1-1 1 0 0,-1 0 0 0 0,1 1 0 0 0,0-1-1 0 0,-1 0 1 0 0,1 1 0 0 0,0-1-1 0 0,0 0 1 0 0,0 0 0 0 0,0 1-1 0 0,0-1 1 0 0,1 0 0 0 0,-1 0 0 0 0,0 1-1 0 0,1-1 1 0 0,-1 0 0 0 0,1 1-1 0 0,0-1 1 0 0,-1 1 0 0 0,1-1-1 0 0,0 1 1 0 0,0-1 0 0 0,0 1-1 0 0,0-1 1 0 0,0 1 0 0 0,1 0 0 0 0,-1 0-1 0 0,0 0 1 0 0,1-1 0 0 0,-1 1-1 0 0,0 1 1 0 0,2-2-6 0 0,2-9-60 0 0,1 1-1 0 0,1-1 1 0 0,0 1 0 0 0,1 1-1 0 0,0-1 1 0 0,0 1 0 0 0,1 0-1 0 0,0 1 1 0 0,0 0 0 0 0,1 1-1 0 0,0 0 1 0 0,1 0 0 0 0,-1 1-1 0 0,10-3 61 0 0,-17 8-78 0 0,70 70-256 0 0,-60-58 352 0 0,0 0 0 0 0,1-2 0 0 0,0 0 0 0 0,1 0 0 0 0,0-1 0 0 0,0-1 0 0 0,1-1 0 0 0,-1 0 0 0 0,2-1 0 0 0,-1 0-1 0 0,0-1 1 0 0,1-1 0 0 0,0-1 0 0 0,-1-1 0 0 0,1 0 0 0 0,0-1 0 0 0,0-1 0 0 0,0 0 0 0 0,-1-1 0 0 0,1-1 0 0 0,0-1 0 0 0,-1 0 0 0 0,0-1-1 0 0,0-1 1 0 0,-1 0 0 0 0,1-1 0 0 0,6-5-18 0 0,-18 10 20 0 0,-1-1-1 0 0,1 0 1 0 0,0 0-1 0 0,-1 0 1 0 0,1-1-1 0 0,-1 1 1 0 0,0-1-1 0 0,0 1 1 0 0,-1-1-1 0 0,1 0 1 0 0,-1 0-1 0 0,0-1 1 0 0,0 1-1 0 0,0 0 1 0 0,0-1-1 0 0,-1 1 1 0 0,0-1-1 0 0,0 0 1 0 0,1-1-20 0 0,-5 1-2 0 0,0 0 0 0 0,0 0 1 0 0,0 0-1 0 0,0 0 0 0 0,0 1 0 0 0,-1-1 1 0 0,0 1-1 0 0,0 0 0 0 0,0 0 0 0 0,-1 1 1 0 0,1-1-1 0 0,-1 1 0 0 0,0 0 0 0 0,0 0 1 0 0,0 0-1 0 0,-3 0 2 0 0,-39-19-415 0 0,37 19-223 0 0,1-1-1 0 0,-1 0 0 0 0,1-1 0 0 0,-1 0 1 0 0,1 0-1 0 0,0-1 0 0 0,1 0 1 0 0,0-1-1 0 0,0 0 0 0 0,0 0 0 0 0,1 0 1 0 0,-5-8 638 0 0,7 5-1292 0 0</inkml:trace>
  <inkml:trace contextRef="#ctx0" brushRef="#br0" timeOffset="1.76519E6">20989 6046 1280 0 0,'4'-1'157'0'0,"-1"0"-1"0"0,1 1 1 0 0,-1-1-1 0 0,1 1 1 0 0,-1 0 0 0 0,1 0-1 0 0,-1 0 1 0 0,1 1-1 0 0,0-1 1 0 0,-1 1 0 0 0,1 0-1 0 0,-1 0 1 0 0,0 0-1 0 0,1 0 1 0 0,-1 1-1 0 0,0-1 1 0 0,0 1 0 0 0,0 0-1 0 0,0 0 1 0 0,0 0-1 0 0,0 0 1 0 0,0 1 0 0 0,-1-1-1 0 0,1 1 1 0 0,-1-1-1 0 0,0 1 1 0 0,2 3-157 0 0,13 14 309 0 0,-2 0 1 0 0,0 2-1 0 0,-2 0 1 0 0,0 0 0 0 0,-2 1-1 0 0,0 0 1 0 0,-1 1-1 0 0,-2 0 1 0 0,0 1-1 0 0,-2 0 1 0 0,-1 0-1 0 0,-1 1 1 0 0,0-1-1 0 0,-2 1 1 0 0,-2 22-310 0 0,-1-30 102 0 0,-1 0 1 0 0,-1 0-1 0 0,-1-1 1 0 0,-1 0-1 0 0,0 0 1 0 0,-1 0 0 0 0,-1 0-1 0 0,0-1 1 0 0,-1 0-1 0 0,-1-1 1 0 0,0 0-1 0 0,-1 0 1 0 0,-7 7-103 0 0,-116 89-1956 0 0,127-108 1633 0 0,0 0-1 0 0,0-1 1 0 0,0 0 0 0 0,-1 0-1 0 0,1 0 1 0 0,0-1-1 0 0,-1 0 1 0 0,0 0-1 0 0,1-1 1 0 0,-1 0 0 0 0,0 0-1 0 0,1 0 1 0 0,-1-1-1 0 0,1 0 1 0 0,-1 0-1 0 0,1-1 1 0 0,-1 0 0 0 0,1 0-1 0 0,0 0 1 0 0,0-1-1 0 0,-4-2 324 0 0,-15-12-1144 0 0</inkml:trace>
  <inkml:trace contextRef="#ctx0" brushRef="#br0" timeOffset="1.76628E6">21938 6305 1416 0 0,'2'-1'5792'0'0,"85"-6"-4488"0"0,316-17 772 0 0,-351 20-3077 0 0,-50 4 571 0 0,-2 0-309 0 0,12 0-4231 0 0,-16 0 3774 0 0</inkml:trace>
  <inkml:trace contextRef="#ctx0" brushRef="#br0" timeOffset="1.76651E6">21927 6560 2040 0 0,'6'5'976'0'0,"10"1"-92"0"0,5-2-172 0 0,1-1-48 0 0,9-3-39 0 0,-15 0-53 0 0,9 0-72 0 0,6 0-32 0 0,41-13-76 0 0,-37 8-180 0 0,8-4-64 0 0,2-1-336 0 0,1-1 16 0 0,-1-1-728 0 0,3-1-492 0 0,-1-1 103 0 0,-1-1 53 0 0,0 0 36 0 0</inkml:trace>
  <inkml:trace contextRef="#ctx0" brushRef="#br0" timeOffset="1.7669E6">23383 6179 1708 0 0,'-25'14'4877'0'0,"17"-6"-4670"0"0,2-1-1 0 0,-1 1 1 0 0,1 0-1 0 0,0 1 1 0 0,1 0 0 0 0,0 0-1 0 0,1 0 1 0 0,-1 0-1 0 0,2 1 1 0 0,-1-1-1 0 0,1 1 1 0 0,1 0-1 0 0,0 0 1 0 0,0 0 0 0 0,1 6-207 0 0,3-8 78 0 0,1 0 0 0 0,0 0 0 0 0,0 0 0 0 0,1 0 0 0 0,0 0 0 0 0,0-1 1 0 0,1 0-1 0 0,0 0 0 0 0,0 0 0 0 0,1-1 0 0 0,0 1 0 0 0,0-1 0 0 0,0-1 1 0 0,1 1-1 0 0,0-1 0 0 0,0 0 0 0 0,0-1 0 0 0,1 0 0 0 0,-1 0 0 0 0,1 0 1 0 0,0-1-1 0 0,0 0 0 0 0,0-1 0 0 0,1 0 0 0 0,-1 0 0 0 0,0-1 0 0 0,1 0 1 0 0,-1 0-1 0 0,8-1-78 0 0,131-3 601 0 0,-142 2-615 0 0,-1 0 1 0 0,0 1 0 0 0,1-2-1 0 0,-1 1 1 0 0,0 0 0 0 0,0-1-1 0 0,0 0 1 0 0,0 0 0 0 0,0 0-1 0 0,-1 0 1 0 0,1-1 0 0 0,0 1-1 0 0,-1-1 1 0 0,0 0 0 0 0,0 0 0 0 0,0 0-1 0 0,0-1 1 0 0,0 1 0 0 0,-1-1-1 0 0,1 1 1 0 0,-1-1 0 0 0,0 0-1 0 0,0 0 1 0 0,0 0 0 0 0,-1 0-1 0 0,1 0 1 0 0,-1 0 0 0 0,0-1-1 0 0,0 1 1 0 0,-1 0 0 0 0,1-5 13 0 0,-4-2-77 0 0,0-1 0 0 0,0 0 0 0 0,-1 1 0 0 0,0 0 0 0 0,-1 0 0 0 0,-1 1 1 0 0,0-1-1 0 0,0 1 0 0 0,-1 0 0 0 0,0 1 0 0 0,0-1 0 0 0,-1 1 0 0 0,-1 1 0 0 0,0 0 1 0 0,0 0-1 0 0,0 0 0 0 0,-1 2 0 0 0,0-1 0 0 0,-1 0 77 0 0,-134-43-1580 0 0,38 54-4634 0 0,65 7 4991 0 0</inkml:trace>
  <inkml:trace contextRef="#ctx0" brushRef="#br0" timeOffset="1.76835E6">15530 8417 888 0 0,'-13'0'1046'0'0,"10"3"2837"0"0,5 0-3772 0 0,0-1 0 0 0,0 1 0 0 0,0 0 0 0 0,1-1 1 0 0,0 0-1 0 0,-1 0 0 0 0,1 0 0 0 0,0 0 0 0 0,0 0 1 0 0,0 0-1 0 0,0-1 0 0 0,0 1 0 0 0,0-1 1 0 0,1 0-1 0 0,-1 0 0 0 0,0 0 0 0 0,1-1 0 0 0,-1 1 1 0 0,1-1-1 0 0,-1 0 0 0 0,0 1 0 0 0,1-2 0 0 0,-1 1 1 0 0,1 0-1 0 0,-1-1 0 0 0,1 1 0 0 0,-1-1 1 0 0,0 0-1 0 0,1 0 0 0 0,-1-1 0 0 0,1 1-111 0 0,4 0 37 0 0,336-37 1900 0 0,175 11-1937 0 0,-360 18 251 0 0,-158 9-372 0 0,0-1 0 0 0,0 1 1 0 0,-1 0-1 0 0,1 0 0 0 0,0-1 0 0 0,0 1 0 0 0,0 0 0 0 0,-1-1 1 0 0,1 1-1 0 0,0-1 0 0 0,0 1 0 0 0,-1-1 0 0 0,1 1 0 0 0,0-1 1 0 0,-1 0-1 0 0,1 1 0 0 0,-1-1 0 0 0,1 0 0 0 0,-1 0 0 0 0,1 1 1 0 0,-1-1-1 0 0,1 0 0 0 0,-1 0 0 0 0,0 1 0 0 0,1-1 0 0 0,-1 0 1 0 0,0 0-1 0 0,0 0 0 0 0,0 0 0 0 0,0 0 0 0 0,0 0 0 0 0,1 1 1 0 0,-2-1-1 0 0,1 0 0 0 0,0 0 0 0 0,0 0 0 0 0,0 0 1 0 0,0 0-1 0 0,0 0 0 0 0,-1 1 0 0 0,1-1 0 0 0,0 0 0 0 0,-1 0 1 0 0,1 0-1 0 0,-1 1 0 0 0,1-1 0 0 0,-1 0 0 0 0,1 1 0 0 0,-1-1 1 0 0,1 0-1 0 0,-1 1 0 0 0,0-1 0 0 0,1 1 0 0 0,-1-1 0 0 0,0 1 1 0 0,0-1-1 0 0,1 1 0 0 0,-1-1 0 0 0,0 1 0 0 0,0 0 0 0 0,0-1 1 0 0,0 1-1 0 0,1 0 0 0 0,-1 0 0 0 0,0 0 0 0 0,0-1 0 0 0,0 1 1 0 0,0 0-1 0 0,0 0 0 0 0,0 0 121 0 0,-16-13-1215 0 0</inkml:trace>
  <inkml:trace contextRef="#ctx0" brushRef="#br0" timeOffset="1.76861E6">16555 8164 1304 0 0,'8'-3'264'0'0,"1"1"-1"0"0,-1 1 1 0 0,1-1 0 0 0,-1 1-1 0 0,1 0 1 0 0,-1 1 0 0 0,1 0 0 0 0,0 1-1 0 0,-1-1 1 0 0,1 2 0 0 0,-1-1-1 0 0,1 1 1 0 0,-1 0 0 0 0,0 1-1 0 0,0 0 1 0 0,0 1 0 0 0,0-1-1 0 0,-1 1 1 0 0,6 4-264 0 0,-2-1 118 0 0,-1 0 1 0 0,-1 0-1 0 0,1 1 0 0 0,-2 1 1 0 0,1-1-1 0 0,-1 1 0 0 0,0 1 1 0 0,-1-1-1 0 0,0 1 0 0 0,0 1 1 0 0,-1-1-1 0 0,-1 1 0 0 0,0 0 1 0 0,0 0-1 0 0,-1 1 0 0 0,0 0 1 0 0,-1-1-1 0 0,-1 1 0 0 0,1 0 1 0 0,-2 0-1 0 0,0 0 0 0 0,0 1 0 0 0,-2 5-118 0 0,-2-5 40 0 0,0 0 0 0 0,-1 0 0 0 0,-1-1 0 0 0,0 1 0 0 0,-1-1 0 0 0,-1 0 0 0 0,1 0 0 0 0,-2-1 0 0 0,0 0 0 0 0,0 0 0 0 0,-1 0 0 0 0,0-1 0 0 0,0-1 0 0 0,-1 0 0 0 0,-1 0 0 0 0,-6 4-40 0 0,-1 3-383 0 0,40-47-5475 0 0,-7 11 4724 0 0</inkml:trace>
  <inkml:trace contextRef="#ctx0" brushRef="#br0" timeOffset="1.7692E6">17466 8038 2204 0 0,'33'-54'6815'0'0,"-30"105"-5405"0"0,57 394 643 0 0,-59-415-2470 0 0,1-52-4867 0 0,-1-31 1082 0 0,-1 29 2959 0 0</inkml:trace>
  <inkml:trace contextRef="#ctx0" brushRef="#br0" timeOffset="1.76947E6">17470 7970 1508 0 0,'5'-8'383'0'0,"0"-1"0"0"0,0 1 0 0 0,1 0 0 0 0,0 1-1 0 0,0-1 1 0 0,1 1 0 0 0,-1 0 0 0 0,2 1 0 0 0,-1-1 0 0 0,1 1-1 0 0,0 1 1 0 0,0 0 0 0 0,1 0 0 0 0,7-3-383 0 0,12-7 321 0 0,1 2 1 0 0,1 1-1 0 0,0 1 1 0 0,0 1-1 0 0,1 2 1 0 0,1 1-1 0 0,-1 2 1 0 0,1 1-1 0 0,0 1 1 0 0,16 2-322 0 0,-47 0-55 0 0,1 1 0 0 0,0 0 0 0 0,-1-1 1 0 0,1 1-1 0 0,0 0 0 0 0,-1 0 0 0 0,1 0 0 0 0,0 0 0 0 0,-1 0 0 0 0,1 0 1 0 0,0 1-1 0 0,-1-1 0 0 0,1 1 0 0 0,-1-1 0 0 0,1 1 0 0 0,-1-1 0 0 0,1 1 1 0 0,-1 0-1 0 0,1 0 0 0 0,-1 0 0 0 0,1 0 0 0 0,-1 0 0 0 0,0 0 1 0 0,0 0-1 0 0,0 0 0 0 0,1 0 0 0 0,-1 0 0 0 0,0 1 0 0 0,0-1 0 0 0,-1 1 1 0 0,1-1-1 0 0,0 0 0 0 0,0 1 0 0 0,-1-1 0 0 0,1 1 0 0 0,-1 0 0 0 0,1-1 1 0 0,-1 1-1 0 0,0-1 0 0 0,1 1 0 0 0,-1 0 0 0 0,0-1 0 0 0,0 1 0 0 0,0 0 1 0 0,0-1-1 0 0,-1 1 0 0 0,1 0 0 0 0,0-1 0 0 0,-1 1 0 0 0,1-1 1 0 0,-1 1-1 0 0,0 0 0 0 0,1-1 0 0 0,-1 0 0 0 0,0 1 0 0 0,0-1 0 0 0,0 1 1 0 0,0-1-1 0 0,0 0 0 0 0,0 0 0 0 0,0 1 0 0 0,0-1 0 0 0,-1 0 0 0 0,1 0 1 0 0,0 0-1 0 0,-1 0 0 0 0,0 0 55 0 0,-58 48-3768 0 0,37-32 2556 0 0</inkml:trace>
  <inkml:trace contextRef="#ctx0" brushRef="#br0" timeOffset="1.76972E6">17499 8186 1196 0 0,'45'7'2719'0'0,"-47"-15"-4287"0"0,-1 5 425 0 0</inkml:trace>
  <inkml:trace contextRef="#ctx0" brushRef="#br0" timeOffset="1.77009E6">17778 7922 1612 0 0,'22'7'2186'0'0,"-14"-6"-1989"0"0,-1 1 0 0 0,1 0 0 0 0,0 0 0 0 0,-1 0 1 0 0,1 1-1 0 0,-1 0 0 0 0,0 1 0 0 0,0 0 0 0 0,0 0 0 0 0,0 0 1 0 0,-1 1-1 0 0,1 0 0 0 0,-1 0 0 0 0,-1 1 0 0 0,1-1 0 0 0,-1 1 1 0 0,0 0-1 0 0,0 1 0 0 0,0-1 0 0 0,-1 1 0 0 0,0 0 0 0 0,-1 0-197 0 0,0-1 84 0 0,-1 0-1 0 0,0 0 1 0 0,-1 0-1 0 0,1 0 1 0 0,-1 1-1 0 0,0-1 1 0 0,-1 0-1 0 0,1 1 1 0 0,-1-1-1 0 0,-1 0 1 0 0,1 1-1 0 0,-1-1 0 0 0,0 0 1 0 0,0 0-1 0 0,-1 0 1 0 0,0 0-1 0 0,0 0 1 0 0,0 0-1 0 0,-1 0 1 0 0,0-1-1 0 0,0 1 1 0 0,-1-1-1 0 0,1 0 1 0 0,-1 0-1 0 0,0 0 0 0 0,0 0 1 0 0,-1-1-1 0 0,1 1 1 0 0,-1-1-1 0 0,0 0 1 0 0,0-1-1 0 0,-1 1 1 0 0,0-1-84 0 0,-16 11 137 0 0,-2-1 0 0 0,0-1 0 0 0,0-1 0 0 0,-1-1 0 0 0,-1-1 1 0 0,1-1-1 0 0,-8 0-137 0 0,23-5-294 0 0,0-1 0 0 0,0 1 0 0 0,0-2-1 0 0,0 0 1 0 0,0 0 0 0 0,0-1 0 0 0,0 0 0 0 0,0 0 0 0 0,0-1 0 0 0,0-1 0 0 0,0 1 0 0 0,0-2 0 0 0,0 1 0 0 0,1-2 0 0 0,-1 1 0 0 0,1-1 0 0 0,0-1 0 0 0,-7-4 294 0 0,-17-34-3713 0 0,33 36 2593 0 0</inkml:trace>
  <inkml:trace contextRef="#ctx0" brushRef="#br0" timeOffset="1.77045E6">18477 7909 1468 0 0,'-171'89'5171'0'0,"155"-81"-4933"0"0,1 2-1 0 0,1 0 1 0 0,-1 0-1 0 0,2 1 1 0 0,0 1-1 0 0,0 1 0 0 0,1 0 1 0 0,0 0-1 0 0,1 1 1 0 0,1 0-1 0 0,0 1 1 0 0,1 1-1 0 0,1-1 0 0 0,0 1 1 0 0,-1 5-238 0 0,7-15 12 0 0,1-1-1 0 0,0 1 1 0 0,0-1 0 0 0,0 1-1 0 0,0-1 1 0 0,1 1 0 0 0,0-1-1 0 0,0 1 1 0 0,1-1 0 0 0,-1 1-1 0 0,1-1 1 0 0,1 1 0 0 0,-1-1-1 0 0,1 1 1 0 0,-1-1 0 0 0,2 0-1 0 0,-1 0 1 0 0,0 0 0 0 0,1 0-1 0 0,0 0 1 0 0,0-1 0 0 0,1 1 0 0 0,-1-1-1 0 0,1 0 1 0 0,0 0 0 0 0,0 0-1 0 0,0-1 1 0 0,1 1 0 0 0,-1-1-1 0 0,1 0 1 0 0,0 0 0 0 0,0-1-1 0 0,0 1 1 0 0,3 0-12 0 0,12 6-616 0 0,1 0 0 0 0,1-2-1 0 0,0-1 1 0 0,0 0 0 0 0,0-2 0 0 0,0 0 0 0 0,1-1 0 0 0,3-2 616 0 0,35 1-2521 0 0,-37-2 1221 0 0</inkml:trace>
  <inkml:trace contextRef="#ctx0" brushRef="#br0" timeOffset="1.7708E6">19010 7928 1180 0 0,'0'-6'5798'0'0,"-61"40"-4208"0"0,46-16-1345 0 0,0 0 1 0 0,1 0-1 0 0,1 1 0 0 0,1 1 0 0 0,1 0 0 0 0,1 0 1 0 0,0 1-1 0 0,2 1 0 0 0,-5 17-245 0 0,-54 110 215 0 0,40-120-1862 0 0,-3-27-4960 0 0,5-14 5487 0 0</inkml:trace>
  <inkml:trace contextRef="#ctx0" brushRef="#br0" timeOffset="1.77107E6">18635 8062 876 0 0,'11'-43'8314'0'0,"19"53"-6802"0"0,191 149-550 0 0,-84-38-4213 0 0,-106-88-2124 0 0,-27-31 4221 0 0</inkml:trace>
  <inkml:trace contextRef="#ctx0" brushRef="#br0" timeOffset="1.77165E6">19661 7822 964 0 0,'-6'14'5412'0'0,"-41"31"-4763"0"0,25-24-119 0 0,0 1-145 0 0,3-5 30 0 0,0 2 0 0 0,1 0 1 0 0,1 1-1 0 0,1 0 0 0 0,0 2 1 0 0,2 0-1 0 0,0 0 0 0 0,2 1 1 0 0,-5 13-416 0 0,17-34 54 0 0,0 0 1 0 0,0 0-1 0 0,0 0 1 0 0,0-1 0 0 0,0 1-1 0 0,0 0 1 0 0,0 0-1 0 0,0 0 1 0 0,1 0-1 0 0,-1 0 1 0 0,1-1 0 0 0,0 1-1 0 0,-1 0 1 0 0,1 0-1 0 0,0-1 1 0 0,0 1 0 0 0,0 0-1 0 0,0-1 1 0 0,0 1-1 0 0,1-1 1 0 0,-1 0-1 0 0,0 1 1 0 0,1-1 0 0 0,-1 0-1 0 0,1 0 1 0 0,-1 1-1 0 0,1-1 1 0 0,-1-1-1 0 0,1 1 1 0 0,0 0 0 0 0,0 0-1 0 0,-1-1 1 0 0,1 1-1 0 0,0 0 1 0 0,0-1-1 0 0,0 0 1 0 0,0 0 0 0 0,-1 1-1 0 0,3-1-54 0 0,79 9 545 0 0,-81-9-507 0 0,4 0-13 0 0,240-21-2559 0 0,-231 12-1549 0 0,-42 5-322 0 0,5 3 3217 0 0</inkml:trace>
  <inkml:trace contextRef="#ctx0" brushRef="#br0" timeOffset="1.77187E6">19434 8359 2956 0 0,'5'3'916'0'0,"-1"0"-16"0"0,6-3-111 0 0,9 4-61 0 0,5-2-44 0 0,-8-2-128 0 0,8 0-48 0 0,3 0-68 0 0,2 0-140 0 0,34-12-56 0 0,-30 3-220 0 0,4 3-240 0 0,-2 0 20 0 0,-1-3-648 0 0,-1-2-696 0 0,1 4 155 0 0,0-4 85 0 0,-9 1 32 0 0</inkml:trace>
  <inkml:trace contextRef="#ctx0" brushRef="#br0" timeOffset="1.77251E6">20463 7831 2252 0 0,'10'-1'1528'0'0,"-2"20"693"0"0,-13 3-2033 0 0,-2-2-1 0 0,0 1 1 0 0,-2-1-1 0 0,0 0 0 0 0,-1-1 1 0 0,-1 0-1 0 0,0-1 1 0 0,-2 0-1 0 0,0 0 1 0 0,-1-2-1 0 0,-1 1 0 0 0,0-2 1 0 0,-1 0-1 0 0,-1-1 1 0 0,0-1-1 0 0,-1 0 1 0 0,0-2-1 0 0,-1 0 1 0 0,-1-1-1 0 0,1 0 0 0 0,-2-2 1 0 0,1 0-1 0 0,-8 0-187 0 0,24-7 6 0 0,-1-1-1 0 0,1 0 0 0 0,0 0 0 0 0,-1 0 1 0 0,1-1-1 0 0,0 0 0 0 0,-1 1 0 0 0,1-2 1 0 0,0 1-1 0 0,0 0 0 0 0,0-1 1 0 0,0 0-1 0 0,0 0 0 0 0,0 0 0 0 0,0 0 1 0 0,1 0-1 0 0,-1-1 0 0 0,1 0 0 0 0,0 0 1 0 0,-1 0-1 0 0,1 0 0 0 0,1 0 1 0 0,-1-1-1 0 0,0 1 0 0 0,1-1 0 0 0,0 0 1 0 0,0 1-1 0 0,0-1 0 0 0,0 0 1 0 0,0 0-1 0 0,1 0 0 0 0,0-1 0 0 0,0 1 1 0 0,0 0-1 0 0,0-1 0 0 0,1 1 0 0 0,0 0 1 0 0,0-1-1 0 0,0 1 0 0 0,0 0 1 0 0,1-1-1 0 0,-1 1 0 0 0,1 0 0 0 0,0 0 1 0 0,0-1-1 0 0,1 1 0 0 0,-1 0 0 0 0,1 0 1 0 0,0 0-1 0 0,0 0 0 0 0,1 1 1 0 0,-1-1-1 0 0,1 1 0 0 0,-1-1 0 0 0,1 1 1 0 0,2-2-6 0 0,-2-2-41 0 0,1-1 1 0 0,1 0 0 0 0,-1 1 0 0 0,1 0-1 0 0,0 0 1 0 0,1 0 0 0 0,0 0-1 0 0,0 1 1 0 0,0 0 0 0 0,1 0 0 0 0,0 1-1 0 0,0 0 1 0 0,0 0 0 0 0,1 1-1 0 0,-1 0 1 0 0,1 0 0 0 0,0 0 40 0 0,-6 4-71 0 0,10 4-11 0 0,144 129-190 0 0,-145-125 300 0 0,1 0 0 0 0,0-1 0 0 0,1-1 1 0 0,-1 1-1 0 0,1-2 0 0 0,0 0 1 0 0,1 0-1 0 0,-1-2 0 0 0,1 1 1 0 0,0-2-1 0 0,0 0 0 0 0,0 0 0 0 0,0-2 1 0 0,0 1-1 0 0,0-2 0 0 0,0 0 1 0 0,0-1-1 0 0,0 0 0 0 0,0-1 1 0 0,0 0-1 0 0,-1-1 0 0 0,0-1 0 0 0,1 0 1 0 0,-2-1-1 0 0,1-1 0 0 0,-1 1 1 0 0,2-3-29 0 0,-11 6 19 0 0,0 1 1 0 0,0-1-1 0 0,0 0 1 0 0,-1-1-1 0 0,1 1 1 0 0,-1 0-1 0 0,0-1 1 0 0,0 0-1 0 0,0 1 1 0 0,0-1-1 0 0,0 0 0 0 0,-1 0 1 0 0,0 0-1 0 0,0 0 1 0 0,0 0-1 0 0,0 0 1 0 0,-1 0-1 0 0,0-1 1 0 0,1 1-1 0 0,-1 0 1 0 0,-1 0-1 0 0,1 0 1 0 0,-1 0-1 0 0,1 0 1 0 0,-1-1-1 0 0,-1 1 1 0 0,1 0-1 0 0,0 1 1 0 0,-1-1-1 0 0,0 0 1 0 0,0 0-1 0 0,0 1 1 0 0,0-1-1 0 0,-1 1 1 0 0,1 0-1 0 0,-1-1 1 0 0,0 1-1 0 0,0 0 1 0 0,0 1-1 0 0,0-1 1 0 0,0 0-1 0 0,-1 1 1 0 0,-2-2-20 0 0,-152-80-205 0 0,24 17-4926 0 0,117 51 2571 0 0,14 10 1276 0 0</inkml:trace>
  <inkml:trace contextRef="#ctx0" brushRef="#br0" timeOffset="1.7728E6">20725 7607 2008 0 0,'18'21'482'0'0,"0"1"-1"0"0,-2 0 1 0 0,-1 1-1 0 0,0 0 1 0 0,-2 1-1 0 0,-1 1 1 0 0,-1 0-1 0 0,-1 1 1 0 0,-1 0-1 0 0,-1 0 1 0 0,-1 1-1 0 0,-2 0 1 0 0,-1 0-1 0 0,-1 1 1 0 0,-1-1-1 0 0,-1 1 1 0 0,-3 21-482 0 0,1-32 74 0 0,-1 0 1 0 0,-1 0 0 0 0,0-1 0 0 0,-1 1-1 0 0,-1-1 1 0 0,0 1 0 0 0,-1-1 0 0 0,-1-1-1 0 0,-1 1 1 0 0,0-1 0 0 0,-1-1 0 0 0,0 0-1 0 0,-3 2-74 0 0,6-8-396 0 0,0-1-1 0 0,0 1 0 0 0,-1-1 0 0 0,-1 0 0 0 0,1 0 0 0 0,-1-1 0 0 0,0 0 0 0 0,0-1 1 0 0,-1 0-1 0 0,0 0 0 0 0,0-1 0 0 0,0 0 0 0 0,0 0 0 0 0,-5 0 397 0 0,-25-1-2521 0 0,24-3 1313 0 0</inkml:trace>
  <inkml:trace contextRef="#ctx0" brushRef="#br0" timeOffset="1.77348E6">21213 7862 1088 0 0,'11'-3'6145'0'0,"26"-4"-4338"0"0,11-2-1459 0 0,406-68 1446 0 0,-446 76-2094 0 0,26-4 5 0 0,-12 7-3135 0 0,-38 2-183 0 0,-9-2 2477 0 0</inkml:trace>
  <inkml:trace contextRef="#ctx0" brushRef="#br0" timeOffset="1.77367E6">21351 8162 2716 0 0,'27'11'940'0'0,"2"-5"-140"0"0,4 0-144 0 0,1-5-95 0 0,4-1-41 0 0,-15 0-32 0 0,7 0-104 0 0,7 0-36 0 0,35-15-144 0 0,-34 8-180 0 0,2-2-8 0 0,-1 0-816 0 0,2-3-584 0 0,-4-3 103 0 0,-3 4 93 0 0,-4-7 104 0 0</inkml:trace>
  <inkml:trace contextRef="#ctx0" brushRef="#br0" timeOffset="1.7744E6">22458 7499 1192 0 0,'50'-70'10095'0'0,"-20"159"-8191"0"0,56 270-449 0 0,-95-285-1376 0 0,-27-50-1735 0 0,5-20 915 0 0,38-3 745 0 0,123-19-756 0 0,-51-12-3354 0 0,-56 9 143 0 0,-22 14 2788 0 0</inkml:trace>
  <inkml:trace contextRef="#ctx0" brushRef="#br0" timeOffset="1.77481E6">22634 7418 2200 0 0,'-13'-2'4164'0'0,"-15"12"-3239"0"0,-126 76 688 0 0,55-20-4682 0 0,69-48 566 0 0,20-16 1209 0 0</inkml:trace>
  <inkml:trace contextRef="#ctx0" brushRef="#br0" timeOffset="1.77506E6">23129 7646 3480 0 0,'4'2'1220'0'0,"0"1"-191"0"0,-1-2-117 0 0,2 1-216 0 0,-4-2-176 0 0,1 1-152 0 0,-2-1-360 0 0,3 0-8 0 0,-5 2-772 0 0,-1-2-628 0 0,-2 3 59 0 0,-1-5 189 0 0,0 4-4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48:29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65 1368 0 0,'0'0'262'0'0,"0"0"-29"0"0,0 0-30 0 0,0 0-21 0 0,0 0 31 0 0,0 0 176 0 0,0 0-23 0 0,0 0-60 0 0,0 0 24 0 0,0 0-90 0 0,0 0-14 0 0,0 0-2 0 0,0 0-36 0 0,0 0 7 0 0,0 0 8 0 0,0 0 57 0 0,0 0-16 0 0,0 0-89 0 0,0 0 59 0 0,0 0-40 0 0,0 0-20 0 0,0 0-4 0 0,0 0-38 0 0,0 0-54 0 0,0 0 26 0 0,0 0 17 0 0,0 3-51 0 0,28 74 151 0 0,118 411 1224 0 0,-102-359-62 0 0,-44-129-1258 0 0,-11-24-914 0 0,-38-106-5823 0 0,40 103 5335 0 0</inkml:trace>
  <inkml:trace contextRef="#ctx0" brushRef="#br0" timeOffset="1016.054">38 122 976 0 0,'-37'-2'3523'0'0,"56"-10"-1853"0"0,507-71-111 0 0,-391 58-1309 0 0,-127 25-182 0 0,11 23-345 0 0,-19-22 279 0 0,96 422 150 0 0,-69-194 548 0 0,-27-228-579 0 0,0-1-18 0 0,-1-99 586 0 0,54-67-902 0 0,-53 166 209 0 0,0 1 0 0 0,0-1 0 0 0,0 0 1 0 0,1 1-1 0 0,-1-1 0 0 0,0 1 0 0 0,0-1 1 0 0,1 1-1 0 0,-1-1 0 0 0,0 1 0 0 0,0-1 0 0 0,1 0 1 0 0,-1 1-1 0 0,1-1 0 0 0,-1 0 0 0 0,0 1 0 0 0,1-1 1 0 0,-1 0-1 0 0,1 0 0 0 0,-1 1 0 0 0,1-1 0 0 0,-1 0 1 0 0,0 0-1 0 0,1 0 0 0 0,-1 0 0 0 0,1 1 1 0 0,-1-1-1 0 0,1 0 0 0 0,-1 0 0 0 0,1 0 0 0 0,-1 0 1 0 0,1 0-1 0 0,-1 0 0 0 0,1 0 0 0 0,-1 0 0 0 0,1-1 1 0 0,-1 1-1 0 0,1 0 0 0 0,-1 0 0 0 0,1 0 0 0 0,-1 0 1 0 0,1-1-1 0 0,-1 1 0 0 0,1 0 0 0 0,-1 0 1 0 0,0-1-1 0 0,1 1 0 0 0,-1 0 0 0 0,0-1 0 0 0,1 1 1 0 0,-1-1-1 0 0,0 1 0 0 0,1 0 0 0 0,-1-1 0 0 0,0 1 1 0 0,0-1-1 0 0,1 1 0 0 0,-1-1 0 0 0,0 1 0 0 0,0-1 1 0 0,0 1-1 0 0,0-1 0 0 0,0 1 0 0 0,1-1 4 0 0,15 41-14 0 0,-16-39 14 0 0,90 265-10 0 0,-89-264-27 0 0,1 0 0 0 0,-1 0 0 0 0,1 0 0 0 0,0 0 0 0 0,-1 0 0 0 0,1-1 0 0 0,0 1 1 0 0,0 0-1 0 0,0-1 0 0 0,0 0 0 0 0,0 1 0 0 0,0-1 0 0 0,0 0 0 0 0,1 0 0 0 0,-1 0 0 0 0,0-1 0 0 0,1 1 0 0 0,-1 0 0 0 0,0-1 0 0 0,1 0 0 0 0,-1 1 0 0 0,1-1 0 0 0,-1 0 0 0 0,1 0 0 0 0,-1 0 0 0 0,1-1 0 0 0,0 1 37 0 0,31-30-5547 0 0,-33 24 4272 0 0</inkml:trace>
  <inkml:trace contextRef="#ctx0" brushRef="#br0" timeOffset="1469.467">1095 626 1348 0 0,'105'-53'2861'0'0,"-61"27"-2375"0"0,114-93 962 0 0,-157 118-1442 0 0,0 0 0 0 0,1 0 0 0 0,-1 0 0 0 0,0-1 0 0 0,1 1 0 0 0,-1 0 0 0 0,0-1 0 0 0,0 1 0 0 0,0 0 0 0 0,0-1 0 0 0,-1 1 0 0 0,1-1 0 0 0,0 0 0 0 0,0 1 0 0 0,-1-1 0 0 0,1 0 0 0 0,-1 1 0 0 0,0-1 0 0 0,1 0 0 0 0,-1 1 0 0 0,0-1 0 0 0,0 0 0 0 0,0 0 0 0 0,0 1 0 0 0,0-1 0 0 0,-1 0 0 0 0,1 0 0 0 0,0 1 0 0 0,-1-1 0 0 0,1 0 0 0 0,-1 1 0 0 0,0-1 0 0 0,0 1 0 0 0,1-1 0 0 0,-1 1 0 0 0,0-1 0 0 0,0 1 0 0 0,0-1 0 0 0,-1 1 0 0 0,1 0 0 0 0,0 0 0 0 0,0 0 0 0 0,-1-1 0 0 0,1 1 1 0 0,-1 0-1 0 0,1 1 0 0 0,-1-1 0 0 0,0-1-6 0 0,-90-11 71 0 0,76 15-44 0 0,0 0 0 0 0,1 2 0 0 0,-1 0 0 0 0,1 0 0 0 0,0 2 0 0 0,1 0 0 0 0,-1 0 0 0 0,1 2 0 0 0,0-1 0 0 0,1 2 1 0 0,0 0-1 0 0,0 0 0 0 0,1 1 0 0 0,0 1 0 0 0,1 0 0 0 0,0 1 0 0 0,-2 3-27 0 0,11-12 18 0 0,-1 0 0 0 0,1-1 1 0 0,0 1-1 0 0,0 0 0 0 0,1 0 1 0 0,-1 0-1 0 0,0 0 0 0 0,1 1 0 0 0,0-1 1 0 0,0 0-1 0 0,0 1 0 0 0,0-1 1 0 0,1 0-1 0 0,-1 1 0 0 0,1-1 1 0 0,0 1-1 0 0,0-1 0 0 0,0 1 1 0 0,0-1-1 0 0,1 1 0 0 0,-1-1 1 0 0,1 0-1 0 0,0 1 0 0 0,0-1 1 0 0,0 0-1 0 0,0 1 0 0 0,1-1 1 0 0,0 0-1 0 0,-1 0 0 0 0,1 0 0 0 0,0 0 1 0 0,0-1-1 0 0,1 1 0 0 0,-1 0 1 0 0,0-1-1 0 0,1 0 0 0 0,0 1 1 0 0,-1-1-1 0 0,1 0 0 0 0,0 0 1 0 0,0-1-1 0 0,0 1 0 0 0,0-1 1 0 0,2 1-19 0 0,151 40 274 0 0,17-37-3037 0 0,-137-5 434 0 0,-20 0 1134 0 0</inkml:trace>
  <inkml:trace contextRef="#ctx0" brushRef="#br0" timeOffset="2190.094">1547 704 1348 0 0,'24'-32'3452'0'0,"128"-308"-530"0"0,-147 328-2925 0 0,-3 9 11 0 0,2 32 88 0 0,91 82 333 0 0,-20-35 290 0 0,-72-72-683 0 0,-1-1-1 0 0,0 1 0 0 0,-1 0 1 0 0,1-1-1 0 0,-1 1 0 0 0,1 0 0 0 0,-1 0 1 0 0,0 0-1 0 0,-1 0 0 0 0,1 1 0 0 0,-1-1 1 0 0,1 0-1 0 0,-1 0 0 0 0,-1 0 0 0 0,1 0 1 0 0,-1 0-1 0 0,1 0 0 0 0,-1 0 1 0 0,0 0-1 0 0,0 0 0 0 0,-1 0 0 0 0,1 0 1 0 0,-1 0-1 0 0,0 0 0 0 0,0-1 0 0 0,0 1 1 0 0,-1-1-1 0 0,1 0 0 0 0,-1 1 0 0 0,0-1-35 0 0,-96 83 600 0 0,96-85-607 0 0,1 1 0 0 0,0 0 1 0 0,-1-1-1 0 0,1 1 0 0 0,-1-1 0 0 0,0 0 0 0 0,1 0 0 0 0,-1 0 1 0 0,0 0-1 0 0,0 0 0 0 0,1-1 0 0 0,-1 1 0 0 0,0-1 1 0 0,0 0-1 0 0,0 0 0 0 0,0 0 0 0 0,0 0 0 0 0,1 0 1 0 0,-1-1-1 0 0,0 1 0 0 0,0-1 0 0 0,0 0 0 0 0,1 0 1 0 0,-1 0-1 0 0,0 0 0 0 0,1 0 0 0 0,-1-1 0 0 0,0 1 7 0 0,46-53-371 0 0,5 17 241 0 0,1 3-1 0 0,3 2 1 0 0,0 2 0 0 0,2 3 0 0 0,55-20 130 0 0,-88 37-6 0 0,-19 10 19 0 0,-1 0 1 0 0,1 0-1 0 0,-1 0 0 0 0,1 0 0 0 0,0 0 0 0 0,-1 0 0 0 0,1-1 1 0 0,-1 1-1 0 0,1-1 0 0 0,-1 1 0 0 0,1-1 0 0 0,-1 1 0 0 0,0-1 1 0 0,1 0-1 0 0,-1 0 0 0 0,0 0 0 0 0,1 0 0 0 0,-1 0 0 0 0,0 0 1 0 0,0 0-1 0 0,0 0 0 0 0,0 0 0 0 0,0 0 0 0 0,0-1 0 0 0,0 1 1 0 0,-1 0-1 0 0,1-1 0 0 0,0 1 0 0 0,-1 0 0 0 0,1-1 0 0 0,-1 1 0 0 0,1-1 1 0 0,-1 1-1 0 0,0-1 0 0 0,1 0 0 0 0,-1 1 0 0 0,0-1 0 0 0,0 1 1 0 0,0-1-1 0 0,0 1 0 0 0,-1-1 0 0 0,1 1 0 0 0,0-1 0 0 0,-1 1 1 0 0,1-1-1 0 0,-1 1 0 0 0,1-1 0 0 0,-1 1 0 0 0,0-1 0 0 0,1 1 1 0 0,-1 0-1 0 0,0-1 0 0 0,0 1 0 0 0,0 0 0 0 0,0 0 0 0 0,0 0 1 0 0,0 0-1 0 0,0 0 0 0 0,-1 0 0 0 0,1 0 0 0 0,0 0 0 0 0,-1 0 1 0 0,1 0-1 0 0,0 1 0 0 0,-1-1 0 0 0,1 1 0 0 0,-1-1-13 0 0,-3-3-6 0 0,0 0 0 0 0,0 0 0 0 0,0 0 0 0 0,0 1 0 0 0,-1 0 0 0 0,1 0 0 0 0,-1 0 0 0 0,0 1 0 0 0,0 0 0 0 0,0 0-1 0 0,0 0 1 0 0,0 1 0 0 0,0 0 0 0 0,0 0 0 0 0,-1 1 0 0 0,1-1 0 0 0,0 1 0 0 0,-1 1 0 0 0,1-1 0 0 0,0 1 0 0 0,0 0 0 0 0,0 0 0 0 0,0 1 0 0 0,0 0-1 0 0,0 0 1 0 0,0 1 0 0 0,0-1 0 0 0,1 1 0 0 0,-1 0 0 0 0,1 1 0 0 0,0-1 0 0 0,0 1 0 0 0,0 0 0 0 0,0 0 0 0 0,1 1 0 0 0,0 0 0 0 0,0-1 0 0 0,-3 5 6 0 0,5-6-4 0 0,0 0 0 0 0,1 0 0 0 0,-1 0 0 0 0,1 1 0 0 0,-1-1 0 0 0,1 0 0 0 0,0 1 0 0 0,0-1 0 0 0,0 1 0 0 0,1 0 0 0 0,-1-1 0 0 0,1 1 0 0 0,0-1 0 0 0,0 1 0 0 0,0 0 1 0 0,1-1-1 0 0,-1 1 0 0 0,1-1 0 0 0,0 1 0 0 0,0-1 0 0 0,0 1 0 0 0,0-1 0 0 0,1 1 0 0 0,-1-1 0 0 0,1 0 0 0 0,0 0 0 0 0,0 0 0 0 0,0 0 0 0 0,0 0 0 0 0,0 0 0 0 0,1-1 0 0 0,0 1 1 0 0,-1-1-1 0 0,1 0 0 0 0,3 2 4 0 0,111 57-1260 0 0,44-47-3840 0 0,-109-28 3640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48:35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322 307 888 0 0,'51'-49'1944'0'0,"-48"46"-1848"0"0,-1 0 0 0 0,1 0 0 0 0,-1-1 0 0 0,0 1-1 0 0,0-1 1 0 0,0 1 0 0 0,-1-1 0 0 0,1 1 0 0 0,-1-1 0 0 0,0 0 0 0 0,0 0-1 0 0,0 0 1 0 0,-1 0 0 0 0,1 0 0 0 0,-1 0 0 0 0,0 0 0 0 0,0 1-1 0 0,0-1 1 0 0,-1 0 0 0 0,1 0 0 0 0,-1 0 0 0 0,0 0 0 0 0,0 0-1 0 0,-1 0 1 0 0,1 1 0 0 0,-1-1 0 0 0,1 1 0 0 0,-2-3-96 0 0,-3 0 16 0 0,0 1 0 0 0,-1-1 0 0 0,1 1 0 0 0,-1 0 0 0 0,0 1 0 0 0,-1 0 0 0 0,1 0 0 0 0,-1 0 0 0 0,1 1 0 0 0,-1 0 0 0 0,0 0 0 0 0,0 1 0 0 0,0 0 0 0 0,-1 1 0 0 0,1 0 0 0 0,0 0 0 0 0,-1 0 0 0 0,1 1 0 0 0,0 1 0 0 0,-1-1 0 0 0,1 1 0 0 0,0 1 0 0 0,0 0 0 0 0,0 0 0 0 0,0 0 0 0 0,0 1 0 0 0,0 0 0 0 0,0 1 0 0 0,1 0 0 0 0,0 0 0 0 0,-1 0 0 0 0,2 1 0 0 0,-1 0 1 0 0,0 0-1 0 0,1 1 0 0 0,-3 3-16 0 0,-1 1 37 0 0,1 0 1 0 0,-1 0 0 0 0,2 1-1 0 0,0 0 1 0 0,0 0-1 0 0,1 1 1 0 0,0 0 0 0 0,1 1-1 0 0,1-1 1 0 0,0 1 0 0 0,0 0-1 0 0,1 0 1 0 0,1 1 0 0 0,0-1-1 0 0,1 1 1 0 0,1 0 0 0 0,0-1-1 0 0,0 1 1 0 0,2 0 0 0 0,0 0-1 0 0,0-1 1 0 0,1 1-1 0 0,1 0 1 0 0,0-1 0 0 0,1 0-1 0 0,0 0 1 0 0,1 0 0 0 0,1 0-1 0 0,0-1 1 0 0,6 10-38 0 0,-8-18 36 0 0,1 0-1 0 0,-1-1 1 0 0,0 0-1 0 0,1 1 1 0 0,0-1 0 0 0,0-1-1 0 0,0 1 1 0 0,0-1 0 0 0,0 0-1 0 0,0 0 1 0 0,0 0-1 0 0,1-1 1 0 0,-1 0 0 0 0,1 0-1 0 0,-1 0 1 0 0,1-1-1 0 0,0 1 1 0 0,-1-1 0 0 0,1-1-1 0 0,-1 1 1 0 0,1-1 0 0 0,-1 0-1 0 0,1 0 1 0 0,-1-1-1 0 0,1 0 1 0 0,-1 0 0 0 0,0 0-1 0 0,0 0 1 0 0,4-3-36 0 0,2 0 35 0 0,1-1 0 0 0,-1-1-1 0 0,0 0 1 0 0,0-1 0 0 0,-1 1 0 0 0,0-2 0 0 0,0 0 0 0 0,-1 0 0 0 0,0-1 0 0 0,0 0 0 0 0,-1 0-1 0 0,4-9-34 0 0,-6 7-83 0 0,-2 1 0 0 0,1-1 0 0 0,-2-1 0 0 0,1 1 0 0 0,-2-1 0 0 0,0 1-1 0 0,0-1 1 0 0,-1 0 0 0 0,-1 1 0 0 0,0-1 0 0 0,-1-5 83 0 0,1 19-5 0 0,1-1 1 0 0,-1 1-1 0 0,0-1 0 0 0,0 1 1 0 0,0-1-1 0 0,0 1 1 0 0,0-1-1 0 0,0 1 0 0 0,0-1 1 0 0,1 1-1 0 0,-2-1 1 0 0,1 1-1 0 0,0-1 0 0 0,0 1 1 0 0,0-1-1 0 0,0 1 1 0 0,0-1-1 0 0,0 1 0 0 0,0-1 1 0 0,-1 1-1 0 0,1-1 1 0 0,0 0-1 0 0,0 1 0 0 0,-1-1 1 0 0,1 1-1 0 0,0-1 1 0 0,0 0-1 0 0,-1 1 1 0 0,1-1-1 0 0,-1 1 0 0 0,1-1 1 0 0,0 0-1 0 0,-1 0 1 0 0,1 1-1 0 0,-1-1 0 0 0,1 0 1 0 0,-1 0-1 0 0,1 1 1 0 0,0-1-1 0 0,-1 0 0 0 0,1 0 1 0 0,-1 0-1 0 0,1 0 1 0 0,-1 0-1 0 0,0 0 5 0 0,65 116-368 0 0,-11-43-3148 0 0,-49-67 2202 0 0,0-2-4 0 0</inkml:trace>
  <inkml:trace contextRef="#ctx0" brushRef="#br0" timeOffset="417.261">555 98 988 0 0,'1'0'58'0'0,"-1"-1"1"0"0,0 1-1 0 0,0-1 0 0 0,1 0 1 0 0,-1 1-1 0 0,0-1 0 0 0,1 1 1 0 0,-1-1-1 0 0,1 1 0 0 0,-1-1 1 0 0,1 1-1 0 0,-1-1 0 0 0,1 1 0 0 0,-1 0 1 0 0,1-1-1 0 0,-1 1 0 0 0,1 0 1 0 0,-1-1-1 0 0,1 1 0 0 0,-1 0 1 0 0,1 0-1 0 0,0 0 0 0 0,-1-1 1 0 0,1 1-1 0 0,0 0 0 0 0,-1 0 1 0 0,1 0-1 0 0,0 0 0 0 0,-1 0 1 0 0,1 0-1 0 0,-1 0 0 0 0,1 0 0 0 0,0 1 1 0 0,-1-1-1 0 0,1 0 0 0 0,0 0 1 0 0,-1 0-1 0 0,1 1 0 0 0,-1-1 1 0 0,1 0-1 0 0,-1 1 0 0 0,1-1 1 0 0,-1 0-1 0 0,1 1 0 0 0,-1-1 1 0 0,1 1-1 0 0,-1-1 0 0 0,1 1 1 0 0,-1-1-1 0 0,1 1 0 0 0,-1-1 0 0 0,0 1 1 0 0,1-1-1 0 0,-1 1 0 0 0,0-1 1 0 0,0 1-1 0 0,1 0-58 0 0,4 6 44 0 0,148 226 1283 0 0,-144-221-1146 0 0,-1 2-1 0 0,0-1 1 0 0,-1 1 0 0 0,-1 0 0 0 0,0 1 0 0 0,-1-1 0 0 0,-1 1 0 0 0,0 0 0 0 0,-1 1 0 0 0,0-1 0 0 0,-1 3-181 0 0,-3-15 36 0 0,1 0 0 0 0,-1-1 0 0 0,1 1 0 0 0,-1-1 0 0 0,0 1 0 0 0,0-1 0 0 0,0 1 0 0 0,0-1 0 0 0,0 0-1 0 0,0 1 1 0 0,-1-1 0 0 0,1 0 0 0 0,-1 0 0 0 0,0 0 0 0 0,1 0 0 0 0,-1 0 0 0 0,0 0 0 0 0,0-1 0 0 0,0 1 0 0 0,-1 0-1 0 0,1-1 1 0 0,0 0 0 0 0,-1 0 0 0 0,1 1 0 0 0,0-1 0 0 0,-1-1 0 0 0,1 1 0 0 0,-1 0 0 0 0,0-1 0 0 0,1 1 0 0 0,-1-1-1 0 0,1 0 1 0 0,-1 0 0 0 0,0 0 0 0 0,1 0 0 0 0,-1 0 0 0 0,0 0 0 0 0,1-1 0 0 0,-1 1 0 0 0,1-1 0 0 0,-1 0 0 0 0,1 0 0 0 0,-1 0-1 0 0,1 0 1 0 0,0 0 0 0 0,-1-1 0 0 0,1 1 0 0 0,0-1 0 0 0,0 1 0 0 0,0-1-36 0 0,-4-4 31 0 0,0 1 1 0 0,1-1 0 0 0,-1-1-1 0 0,2 1 1 0 0,-1-1 0 0 0,1 1-1 0 0,0-1 1 0 0,0-1-1 0 0,1 1 1 0 0,0 0 0 0 0,0-1-1 0 0,1 0 1 0 0,0 0 0 0 0,0 1-1 0 0,1-1 1 0 0,0 0-1 0 0,0 0 1 0 0,1 0 0 0 0,0-1-1 0 0,0 1 1 0 0,1-1-32 0 0,4-8-170 0 0,1 0 0 0 0,1 1 0 0 0,0 0 1 0 0,1 0-1 0 0,1 0 0 0 0,1 1 0 0 0,0 1 0 0 0,1 0 1 0 0,0 0-1 0 0,1 1 0 0 0,0 0 0 0 0,1 1 0 0 0,1 0 0 0 0,0 2 1 0 0,0-1-1 0 0,1 2 0 0 0,3-2 170 0 0,35-22-4730 0 0,-49 31 3386 0 0</inkml:trace>
  <inkml:trace contextRef="#ctx0" brushRef="#br0" timeOffset="790.841">978 316 1140 0 0,'16'-3'315'0'0,"1"0"0"0"0,-1-1 0 0 0,0 0 0 0 0,0-1 0 0 0,0-1 0 0 0,-1-1-1 0 0,0 0 1 0 0,0-1 0 0 0,-1-1 0 0 0,0 0 0 0 0,0-1 0 0 0,-1 0 0 0 0,0-1 0 0 0,-1-1 0 0 0,0 0 0 0 0,5-7-315 0 0,-14 16 17 0 0,0 0 1 0 0,1 0 0 0 0,-1 0-1 0 0,-1 0 1 0 0,1-1 0 0 0,0 1 0 0 0,-1-1-1 0 0,0 1 1 0 0,0-1 0 0 0,0 0-1 0 0,0 0 1 0 0,0 0 0 0 0,-1 0 0 0 0,0 0-1 0 0,0 0 1 0 0,0-1 0 0 0,0 1-1 0 0,-1 0 1 0 0,1-1 0 0 0,-1 1 0 0 0,0 0-1 0 0,0-1 1 0 0,-1 1 0 0 0,0 0-1 0 0,1 0 1 0 0,-1-1 0 0 0,-1 1 0 0 0,1 0-1 0 0,0 0 1 0 0,-1 0 0 0 0,0 0-1 0 0,0 0 1 0 0,0 1 0 0 0,-1-1 0 0 0,1 1-1 0 0,-1-1 1 0 0,0 1 0 0 0,0 0-1 0 0,0 0 1 0 0,0 0 0 0 0,-1 0 0 0 0,1 1-1 0 0,-1-1 1 0 0,1 1 0 0 0,-1 0-1 0 0,0 0 1 0 0,0 0 0 0 0,0 1 0 0 0,0-1-1 0 0,0 1 1 0 0,-1 0-18 0 0,-11 4 50 0 0,1 1 0 0 0,0 1 0 0 0,0 0 0 0 0,0 1 0 0 0,0 1 0 0 0,1 0 0 0 0,0 1 0 0 0,1 0 0 0 0,0 1 0 0 0,0 1 0 0 0,1 0 0 0 0,-8 9-50 0 0,14-15 19 0 0,0 1-1 0 0,0 0 1 0 0,1 0 0 0 0,0 1 0 0 0,0-1-1 0 0,0 1 1 0 0,1 0 0 0 0,0 1-1 0 0,0-1 1 0 0,0 1 0 0 0,1 0-1 0 0,0 0 1 0 0,0 0 0 0 0,1 0 0 0 0,0 0-1 0 0,0 0 1 0 0,0 1 0 0 0,1-1-1 0 0,1 1 1 0 0,-1-1 0 0 0,1 1 0 0 0,0 0-1 0 0,1-1 1 0 0,0 1 0 0 0,0-1-1 0 0,0 0 1 0 0,1 1 0 0 0,0-1-1 0 0,1 0 1 0 0,0 0 0 0 0,0 0 0 0 0,0 0-1 0 0,1-1 1 0 0,0 1 0 0 0,0-1-1 0 0,1 0 1 0 0,-1 0 0 0 0,2 1-19 0 0,6 3-111 0 0,1 0 0 0 0,0-1 0 0 0,0 0 0 0 0,1-1 0 0 0,0 0 0 0 0,1-1-1 0 0,-1-1 1 0 0,1 0 0 0 0,13 2 111 0 0,137 16-4485 0 0,-140-24 3169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48:3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5 287 956 0 0,'-4'64'4514'0'0,"21"62"-3912"0"0,-13-101-167 0 0,40 180 918 0 0,-26-135-1365 0 0,-3 1 0 0 0,-3 1 0 0 0,-3 0-1 0 0,-2 25 13 0 0,-7-93-202 0 0,0 1 0 0 0,0-1 0 0 0,0 1 0 0 0,-1-1 0 0 0,1 0 0 0 0,-1 1 0 0 0,0-1 0 0 0,-1 0 0 0 0,1 0 0 0 0,-1 0-1 0 0,1 0 1 0 0,-1 0 0 0 0,0 0 0 0 0,-1 0 0 0 0,1-1 0 0 0,-1 1 0 0 0,1-1 0 0 0,-1 1 0 0 0,0-1 0 0 0,-1 0 0 0 0,0 1 202 0 0,-9-2-1232 0 0</inkml:trace>
  <inkml:trace contextRef="#ctx0" brushRef="#br0" timeOffset="247.235">66 415 1744 0 0,'8'-9'207'0'0,"0"0"0"0"0,1 0 0 0 0,0 1 0 0 0,0 1 0 0 0,1-1 0 0 0,0 2 0 0 0,0-1 0 0 0,1 1 0 0 0,-1 1 0 0 0,1 0 0 0 0,1 0 0 0 0,-1 1 0 0 0,1 1 0 0 0,-1 0 0 0 0,1 0 0 0 0,4 1-207 0 0,-10 3 52 0 0,0 1-1 0 0,-1 0 1 0 0,1 0-1 0 0,-1 1 0 0 0,0 0 1 0 0,0 0-1 0 0,0 0 0 0 0,0 0 1 0 0,0 1-1 0 0,-1 0 1 0 0,1 0-1 0 0,-1 0 0 0 0,0 0 1 0 0,0 1-1 0 0,-1-1 0 0 0,1 1 1 0 0,-1 0-1 0 0,0 0 1 0 0,0 1-1 0 0,-1-1 0 0 0,0 0 1 0 0,0 1-1 0 0,0 0 0 0 0,0-1 1 0 0,-1 1-1 0 0,0 0 1 0 0,0 0-1 0 0,-1 0 0 0 0,0-1 1 0 0,0 1-1 0 0,0 0 0 0 0,0 0 1 0 0,-1 0-1 0 0,0 0 1 0 0,0 0-1 0 0,-1-1 0 0 0,0 2-51 0 0,-2 5 38 0 0,-1 1-1 0 0,-1 0 1 0 0,0-1-1 0 0,-1 0 0 0 0,0-1 1 0 0,0 1-1 0 0,-2-2 1 0 0,1 1-1 0 0,-1-1 0 0 0,-1 0 1 0 0,0-1-1 0 0,0 0 1 0 0,-11 7-38 0 0,-61 11-2157 0 0,33-39-358 0 0,32 0 1343 0 0</inkml:trace>
  <inkml:trace contextRef="#ctx0" brushRef="#br0" timeOffset="838.275">384 448 1424 0 0,'21'-13'3504'0'0,"-8"6"-3256"0"0,-5 1-152 0 0,1 2 0 0 0,0-1 0 0 0,0 1 0 0 0,0 0 0 0 0,1 1 0 0 0,-1 0 0 0 0,1 0 0 0 0,0 1 0 0 0,0 0 0 0 0,0 1 0 0 0,0 0 0 0 0,0 1 1 0 0,0 0-1 0 0,0 1 0 0 0,0 0 0 0 0,0 0 0 0 0,0 1 0 0 0,-1 0 0 0 0,1 1 0 0 0,0 0 0 0 0,-1 0 0 0 0,0 1 0 0 0,0 1 0 0 0,0-1 0 0 0,0 1 0 0 0,-1 1 0 0 0,0 0 0 0 0,8 6-96 0 0,-9-6 63 0 0,-1 1-1 0 0,0 0 1 0 0,0 0-1 0 0,0 1 1 0 0,-1 0-1 0 0,0 0 1 0 0,0 0-1 0 0,-1 0 1 0 0,0 1-1 0 0,0-1 1 0 0,-1 1-1 0 0,0 0 1 0 0,-1 0-1 0 0,0 1 1 0 0,0-1-1 0 0,-1 0 0 0 0,0 1 1 0 0,-1-1-1 0 0,0 0 1 0 0,0 1-1 0 0,-1-1 1 0 0,-1 0-1 0 0,1 1 1 0 0,-1-1-1 0 0,-1 0 1 0 0,0 0-1 0 0,0 0 1 0 0,-1-1-1 0 0,0 1 1 0 0,0-1-1 0 0,-1 0 1 0 0,0 0-1 0 0,0 0 1 0 0,-1-1-1 0 0,0 1 0 0 0,-1-2 1 0 0,-1 3-63 0 0,7-9 20 0 0,0 1 1 0 0,-1 0-1 0 0,1-1 0 0 0,0 0 1 0 0,0 1-1 0 0,0-1 0 0 0,-1 0 1 0 0,1 1-1 0 0,0-1 1 0 0,0 0-1 0 0,0 0 0 0 0,-1 0 1 0 0,1 0-1 0 0,0 0 0 0 0,0-1 1 0 0,-1 1-1 0 0,1 0 0 0 0,0 0 1 0 0,0-1-1 0 0,0 1 1 0 0,-1-1-1 0 0,1 1 0 0 0,0-1 1 0 0,0 1-1 0 0,0-1 0 0 0,0 0 1 0 0,0 0-1 0 0,0 1 0 0 0,0-1 1 0 0,0 0-1 0 0,0 0 1 0 0,1 0-1 0 0,-1 0 0 0 0,0 0 1 0 0,1 0-1 0 0,-1 0 0 0 0,0 0 1 0 0,1-1-1 0 0,-1 1 0 0 0,1 0 1 0 0,0 0-1 0 0,-1 0 1 0 0,1-1-1 0 0,0 1 0 0 0,0 0 1 0 0,0 0-1 0 0,-1-1 0 0 0,2 1 1 0 0,-1-1-21 0 0,-12-72-114 0 0,16 49-88 0 0,0 1-1 0 0,2 1 1 0 0,0-1 0 0 0,2 1-1 0 0,0 0 1 0 0,2 1 0 0 0,0 0-1 0 0,2 0 1 0 0,0 1 0 0 0,2 1-1 0 0,0 0 1 0 0,1 1 0 0 0,1 1-1 0 0,0 0 1 0 0,11-8 202 0 0,44-46-4998 0 0,-65 60 3814 0 0</inkml:trace>
  <inkml:trace contextRef="#ctx0" brushRef="#br0" timeOffset="1210.942">1085 418 1676 0 0,'-16'17'454'0'0,"0"2"-1"0"0,1 0 0 0 0,2 1 1 0 0,0 0-1 0 0,0 1 0 0 0,2 0 1 0 0,1 1-1 0 0,1 0 1 0 0,0 1-1 0 0,2 0 0 0 0,-2 12-453 0 0,8-33 24 0 0,1 0-1 0 0,-1 0 1 0 0,1 0 0 0 0,0 1-1 0 0,0-1 1 0 0,0 0-1 0 0,0 1 1 0 0,0-1-1 0 0,0 0 1 0 0,0 0 0 0 0,1 1-1 0 0,-1-1 1 0 0,1 0-1 0 0,0 0 1 0 0,0 0-1 0 0,0 0 1 0 0,0 0 0 0 0,0 0-1 0 0,0 0 1 0 0,0 0-1 0 0,1 0 1 0 0,-1 0-1 0 0,1-1 1 0 0,-1 1 0 0 0,1 0-1 0 0,0-1 1 0 0,-1 0-1 0 0,1 1 1 0 0,0-1-1 0 0,0 0 1 0 0,0 0 0 0 0,0 0-1 0 0,0 0 1 0 0,0 0-1 0 0,0 0 1 0 0,1-1-1 0 0,-1 1 1 0 0,0-1 0 0 0,0 0-1 0 0,1 1 1 0 0,-1-1-1 0 0,0 0 1 0 0,0 0-1 0 0,1 0 1 0 0,-1-1 0 0 0,0 1-1 0 0,0 0 1 0 0,2-1-24 0 0,11-12-191 0 0,0 0 1 0 0,-1 0 0 0 0,-1-1 0 0 0,0-1 0 0 0,0 0-1 0 0,-2-1 1 0 0,0 0 0 0 0,-1-1 0 0 0,-1 0-1 0 0,0-1 1 0 0,-1 0 0 0 0,-1 0 0 0 0,-1 0-1 0 0,0-1 1 0 0,-2 0 0 0 0,0 0 0 0 0,-1-1-1 0 0,0-4 191 0 0,5-14-230 0 0</inkml:trace>
  <inkml:trace contextRef="#ctx0" brushRef="#br0" timeOffset="1463.773">1231 259 4124 0 0,'2'-10'30'0'0,"-2"5"-14"0"0,0 1 0 0 0,1-1 0 0 0,-1 0 0 0 0,1 1 1 0 0,0-1-1 0 0,1 1 0 0 0,-1 0 0 0 0,1-1 0 0 0,0 1 0 0 0,0 0 1 0 0,0 0-1 0 0,0 0 0 0 0,1 0 0 0 0,-1 1 0 0 0,1-1 1 0 0,0 0-1 0 0,1 1 0 0 0,-1 0 0 0 0,3-2-16 0 0,33 56 803 0 0,32 177 926 0 0,-34-97-569 0 0,-5 1 1 0 0,8 95-1161 0 0,-36-159-1166 0 0,-33-68-2512 0 0,10-12 2471 0 0,0-5 72 0 0</inkml:trace>
  <inkml:trace contextRef="#ctx0" brushRef="#br0" timeOffset="1717.473">1412 397 1908 0 0,'5'-3'143'0'0,"0"1"0"0"0,0 1 1 0 0,0-1-1 0 0,1 1 0 0 0,-1-1 0 0 0,1 1 0 0 0,-1 1 0 0 0,1-1 0 0 0,-1 1 0 0 0,1 0 0 0 0,0 0 1 0 0,-1 1-1 0 0,1 0 0 0 0,-1 0 0 0 0,0 0 0 0 0,1 1 0 0 0,-1-1 0 0 0,0 1 0 0 0,0 0 1 0 0,0 1-1 0 0,0-1 0 0 0,0 1 0 0 0,0 0 0 0 0,-1 1 0 0 0,1-1 0 0 0,-1 1 0 0 0,0-1 0 0 0,0 1 1 0 0,0 0-1 0 0,-1 1 0 0 0,1-1 0 0 0,0 3-143 0 0,-2-4 54 0 0,-1 1 1 0 0,0-1-1 0 0,-1 0 0 0 0,1 0 1 0 0,-1 1-1 0 0,1-1 1 0 0,-1 0-1 0 0,0 1 0 0 0,0-1 1 0 0,0 1-1 0 0,-1-1 0 0 0,1 0 1 0 0,-1 0-1 0 0,0 1 0 0 0,0-1 1 0 0,0 0-1 0 0,0 0 1 0 0,0 0-1 0 0,-1 0 0 0 0,0 0 1 0 0,1 0-1 0 0,-1 0 0 0 0,0 0 1 0 0,0-1-1 0 0,-1 1 0 0 0,1-1 1 0 0,0 0-1 0 0,-1 1 1 0 0,0-1-1 0 0,1 0 0 0 0,-1 0 1 0 0,0-1-1 0 0,0 1 0 0 0,0-1 1 0 0,-2 2-55 0 0,-112 37-104 0 0,110-39-130 0 0,0 0 0 0 0,0 0-1 0 0,0-1 1 0 0,0 0 0 0 0,0-1 0 0 0,0 1 0 0 0,0-1 0 0 0,0-1 0 0 0,0 1 0 0 0,0-1 0 0 0,1-1 0 0 0,-1 1 0 0 0,1-1-1 0 0,-1 0 1 0 0,1 0 0 0 0,0-1 0 0 0,0 0 0 0 0,-5-4 234 0 0,4 1-1176 0 0,6 1 27 0 0</inkml:trace>
  <inkml:trace contextRef="#ctx0" brushRef="#br0" timeOffset="2059.346">1648 500 1332 0 0,'266'-105'3554'0'0,"-267"105"-3531"0"0,1-1 1 0 0,-1 1-1 0 0,1 0 1 0 0,-1-1-1 0 0,1 1 1 0 0,0 0 0 0 0,-1-1-1 0 0,1 1 1 0 0,0-1-1 0 0,-1 1 1 0 0,1-1-1 0 0,0 1 1 0 0,0-1-1 0 0,-1 1 1 0 0,1-1-1 0 0,0 1 1 0 0,0-1-1 0 0,0 1 1 0 0,0-1 0 0 0,0 1-1 0 0,0-1 1 0 0,0 0-1 0 0,0 1 1 0 0,0-1-1 0 0,0 1 1 0 0,0-1-1 0 0,0 1 1 0 0,0-1-1 0 0,0 1 1 0 0,0-1-1 0 0,1 1 1 0 0,-1-1 0 0 0,0 1-1 0 0,0-1 1 0 0,1 1-1 0 0,-1-1 1 0 0,0 1-1 0 0,1-1 1 0 0,-1 1-1 0 0,0 0 1 0 0,1-1-1 0 0,-1 1 1 0 0,1 0-1 0 0,-1-1 1 0 0,0 1 0 0 0,1 0-1 0 0,-1-1 1 0 0,1 1-1 0 0,-1 0 1 0 0,1 0-1 0 0,-1 0 1 0 0,1-1-1 0 0,-1 1 1 0 0,1 0-1 0 0,0 0 1 0 0,-1 0-1 0 0,1 0 1 0 0,-1 0 0 0 0,1 0-1 0 0,-1 0 1 0 0,1 0-1 0 0,-1 0 1 0 0,1 0-1 0 0,-1 0 1 0 0,1 1-24 0 0,-47-4 961 0 0,40 3-934 0 0,-10 2 91 0 0,-1 0-1 0 0,2 1 1 0 0,-1 1-1 0 0,0 1 1 0 0,1 0 0 0 0,0 1-1 0 0,0 1 1 0 0,0 0-1 0 0,1 1 1 0 0,0 0 0 0 0,1 1-1 0 0,0 1 1 0 0,-4 4-118 0 0,14-10 21 0 0,0 1-1 0 0,0 0 1 0 0,1-1 0 0 0,-1 1 0 0 0,1 0 0 0 0,0 0 0 0 0,1 1-1 0 0,0-1 1 0 0,-1 0 0 0 0,1 0 0 0 0,1 1 0 0 0,-1-1 0 0 0,1 0-1 0 0,0 1 1 0 0,0-1 0 0 0,1 1 0 0 0,0-1 0 0 0,0 0 0 0 0,0 1-1 0 0,0-1 1 0 0,1 0 0 0 0,0 0 0 0 0,0 0 0 0 0,0 0-1 0 0,1 0 1 0 0,-1-1 0 0 0,1 1 0 0 0,0-1 0 0 0,1 0 0 0 0,-1 0-1 0 0,1 0 1 0 0,0 0 0 0 0,0 0 0 0 0,0-1 0 0 0,0 1 0 0 0,0-1-1 0 0,1-1 1 0 0,0 1 0 0 0,-1 0 0 0 0,1-1 0 0 0,0 0-1 0 0,0 0 1 0 0,1-1 0 0 0,-1 1 0 0 0,0-1 0 0 0,0 0 0 0 0,1-1-1 0 0,-1 1 1 0 0,0-1 0 0 0,1 0 0 0 0,-1 0-21 0 0,98 10-1272 0 0,-7-32-3839 0 0,-86 16 3907 0 0</inkml:trace>
  <inkml:trace contextRef="#ctx0" brushRef="#br0" timeOffset="2389.666">2013 395 2052 0 0,'9'0'200'0'0,"-1"1"0"0"0,1 0 0 0 0,-1 0 0 0 0,1 1 0 0 0,-1 0 0 0 0,0 0 0 0 0,0 1 0 0 0,0 0 0 0 0,0 1 0 0 0,0 0 0 0 0,-1 0 0 0 0,0 0 0 0 0,0 1 0 0 0,0 0 0 0 0,0 0 0 0 0,-1 1 0 0 0,0 0 0 0 0,0 0 0 0 0,0 0 0 0 0,-1 1 0 0 0,0 0 0 0 0,0 0 0 0 0,-1 0 0 0 0,1 1 0 0 0,-2 0 0 0 0,1-1 0 0 0,-1 1 0 0 0,0 0 0 0 0,-1 1 0 0 0,0-1 0 0 0,0 0 0 0 0,-1 1 0 0 0,0-1 0 0 0,-1 8-200 0 0,0-15 45 0 0,0 0 0 0 0,0 0 0 0 0,0 1 0 0 0,0-1 0 0 0,-1 0-1 0 0,1 0 1 0 0,0 0 0 0 0,-1 0 0 0 0,1 0 0 0 0,-1 0 0 0 0,1 0 0 0 0,-1 0 0 0 0,0 0 0 0 0,1 0-1 0 0,-1 0 1 0 0,0 0 0 0 0,0 0 0 0 0,0 0 0 0 0,1 0 0 0 0,-1-1 0 0 0,0 1 0 0 0,0 0 0 0 0,0-1-1 0 0,0 1 1 0 0,0-1 0 0 0,-1 1 0 0 0,1-1 0 0 0,0 1 0 0 0,0-1 0 0 0,0 0 0 0 0,0 1 0 0 0,0-1-1 0 0,-1 0 1 0 0,1 0 0 0 0,0 0 0 0 0,0 0 0 0 0,0 0 0 0 0,-1 0 0 0 0,1 0 0 0 0,0-1 0 0 0,0 1-1 0 0,0 0 1 0 0,0-1 0 0 0,0 1 0 0 0,-1-1 0 0 0,1 1 0 0 0,0-1 0 0 0,0 1 0 0 0,0-1 0 0 0,0 0-1 0 0,0 0 1 0 0,1 1 0 0 0,-1-1 0 0 0,0 0 0 0 0,0 0 0 0 0,0 0 0 0 0,1 0 0 0 0,-1 0 0 0 0,0 0-1 0 0,1 0 1 0 0,-1-1-45 0 0,-2-5-49 0 0,-1 0 0 0 0,2 0 0 0 0,-1-1 0 0 0,1 1-1 0 0,0-1 1 0 0,1 1 0 0 0,0-1 0 0 0,0 0 0 0 0,0 1-1 0 0,1-1 1 0 0,0 0 0 0 0,1 0 0 0 0,0 1 0 0 0,0-1 0 0 0,0 0-1 0 0,1 1 1 0 0,1-1 0 0 0,-1 1 0 0 0,1 0 0 0 0,0 0-1 0 0,1 0 1 0 0,-1 0 0 0 0,1 0 0 0 0,1 0 49 0 0,119-148-5797 0 0,-122 153 5650 0 0,21-22-1350 0 0,-6 1 12 0 0</inkml:trace>
  <inkml:trace contextRef="#ctx0" brushRef="#br0" timeOffset="2859.561">2624 1 1452 0 0,'11'69'3534'0'0,"12"422"-198"0"0,-23-479-3289 0 0,-1-1 1 0 0,0 1-1 0 0,0 0 1 0 0,-2 0-1 0 0,1-1 0 0 0,-1 0 1 0 0,-1 1-1 0 0,0-1 1 0 0,-1 0-1 0 0,0-1 0 0 0,-1 1 1 0 0,0-1-1 0 0,0 0 0 0 0,-3 2-47 0 0,9-11 1 0 0,-1 0-1 0 0,1 0 1 0 0,-1 0-1 0 0,0 0 0 0 0,1 0 1 0 0,-1-1-1 0 0,0 1 1 0 0,0 0-1 0 0,1 0 0 0 0,-1-1 1 0 0,0 1-1 0 0,0 0 1 0 0,0-1-1 0 0,0 1 0 0 0,0-1 1 0 0,0 1-1 0 0,0-1 1 0 0,0 0-1 0 0,0 1 0 0 0,0-1 1 0 0,0 0-1 0 0,0 0 0 0 0,0 0 1 0 0,0 0-1 0 0,0 0 1 0 0,0 0-1 0 0,-1 0 0 0 0,1 0 1 0 0,0 0-1 0 0,0 0 1 0 0,0 0-1 0 0,0-1 0 0 0,0 1 1 0 0,0 0-1 0 0,0-1 1 0 0,0 1-1 0 0,0-1 0 0 0,0 1 1 0 0,0-1-1 0 0,1 0 1 0 0,-1 1-1 0 0,0-1 0 0 0,0 0 1 0 0,0 0-1 0 0,1 1 1 0 0,-1-1-1 0 0,0 0 0 0 0,1 0 1 0 0,-1 0-1 0 0,1 0 0 0 0,-1 0 1 0 0,1 0-1 0 0,-1 0 1 0 0,1-1-1 0 0,-16-60-421 0 0,16 48 402 0 0,2 1 1 0 0,-1-1-1 0 0,2 1 1 0 0,0 0-1 0 0,1 0 0 0 0,0 0 1 0 0,0 0-1 0 0,2 1 0 0 0,-1-1 1 0 0,2 2-1 0 0,0-1 0 0 0,0 1 1 0 0,1-1-1 0 0,0 2 0 0 0,1 0 1 0 0,0 0-1 0 0,1 0 0 0 0,0 1 1 0 0,0 0-1 0 0,1 1 1 0 0,0 1-1 0 0,0-1 0 0 0,1 2 1 0 0,0 0-1 0 0,1 0 0 0 0,-1 1 1 0 0,1 0-1 0 0,0 1 0 0 0,0 1 1 0 0,10-2 18 0 0,-17 6 33 0 0,0 0 1 0 0,0 1 0 0 0,0 0 0 0 0,0 0-1 0 0,0 0 1 0 0,-1 0 0 0 0,1 1 0 0 0,-1 0-1 0 0,0 0 1 0 0,1 1 0 0 0,-2-1 0 0 0,1 1-1 0 0,0 0 1 0 0,-1 0 0 0 0,0 1 0 0 0,1 0-1 0 0,-2-1 1 0 0,1 1 0 0 0,-1 0 0 0 0,1 1-1 0 0,-2-1 1 0 0,1 1 0 0 0,0-1 0 0 0,-1 1-1 0 0,0 0 1 0 0,-1 0 0 0 0,1 0 0 0 0,-1 0-1 0 0,0 0 1 0 0,0 0 0 0 0,-1 0 0 0 0,0 0-1 0 0,0 0 1 0 0,0 0 0 0 0,-1 0 0 0 0,0 0-1 0 0,0 0 1 0 0,-1 0 0 0 0,1 0 0 0 0,-1 0-1 0 0,-1 0 1 0 0,1-1 0 0 0,-1 1 0 0 0,-2 3-34 0 0,4-7 16 0 0,-1 2-233 0 0,0 0 1 0 0,1 0-1 0 0,-1 0 0 0 0,-1-1 0 0 0,1 1 0 0 0,0-1 1 0 0,-1 1-1 0 0,0-1 0 0 0,0 0 0 0 0,0 0 1 0 0,0 0-1 0 0,0-1 0 0 0,-1 1 0 0 0,1-1 1 0 0,-1 1-1 0 0,1-1 0 0 0,-1 0 0 0 0,0-1 1 0 0,0 1-1 0 0,0-1 0 0 0,0 1 0 0 0,0-1 1 0 0,0 0-1 0 0,0-1 0 0 0,-2 1 217 0 0,-6-5-1292 0 0,-5-15-9 0 0</inkml:trace>
  <inkml:trace contextRef="#ctx0" brushRef="#br0" timeOffset="3043.592">2753 86 2644 0 0,'-3'-22'5842'0'0,"4"13"-5848"0"0,12 22-4670 0 0,-3-1 3372 0 0,2 2-4 0 0</inkml:trace>
  <inkml:trace contextRef="#ctx0" brushRef="#br0" timeOffset="3605.363">3109 497 1312 0 0,'13'-4'234'0'0,"0"-1"0"0"0,0 0 0 0 0,-1-1 0 0 0,0 0 0 0 0,0-1 0 0 0,0 0 0 0 0,-1-1 0 0 0,0-1 0 0 0,-1 0 0 0 0,1 0 0 0 0,-2-1 0 0 0,0 0 0 0 0,0 0 0 0 0,0-1 0 0 0,-2-1 0 0 0,1 1 0 0 0,-2-1 1 0 0,2-3-235 0 0,-7 13 132 0 0,-15-13 98 0 0,8 15-177 0 0,-1 0 1 0 0,0 0-1 0 0,0 1 1 0 0,1-1 0 0 0,-1 2-1 0 0,1-1 1 0 0,-1 1 0 0 0,1 0-1 0 0,0 0 1 0 0,-1 1-1 0 0,1 0 1 0 0,0 0 0 0 0,1 0-1 0 0,-1 1 1 0 0,1 0 0 0 0,-1 0-54 0 0,-7 5 60 0 0,1 0 1 0 0,0 1 0 0 0,1 0 0 0 0,0 0 0 0 0,1 2-1 0 0,0-1 1 0 0,0 1 0 0 0,1 0 0 0 0,1 1 0 0 0,0 0-1 0 0,1 1 1 0 0,1-1 0 0 0,0 1 0 0 0,0 1 0 0 0,0 5-61 0 0,5-17 5 0 0,1-1 1 0 0,-1 0 0 0 0,1 1-1 0 0,-1 0 1 0 0,1-1 0 0 0,0 1-1 0 0,0-1 1 0 0,1 1 0 0 0,-1-1 0 0 0,0 1-1 0 0,1-1 1 0 0,0 1 0 0 0,-1-1-1 0 0,1 0 1 0 0,0 1 0 0 0,0-1-1 0 0,0 0 1 0 0,1 1 0 0 0,-1-1-1 0 0,0 0 1 0 0,1 0 0 0 0,0 0-1 0 0,-1 0 1 0 0,1-1 0 0 0,0 1 0 0 0,0 0-1 0 0,0-1 1 0 0,0 1 0 0 0,0-1-1 0 0,0 0 1 0 0,1 1 0 0 0,-1-1-1 0 0,0 0 1 0 0,1 0 0 0 0,-1-1-1 0 0,0 1 1 0 0,1 0 0 0 0,-1-1-1 0 0,1 0 1 0 0,-1 1 0 0 0,1-1-1 0 0,0 0 1 0 0,-1 0 0 0 0,1-1 0 0 0,-1 1-1 0 0,1 0 1 0 0,-1-1 0 0 0,1 0-1 0 0,-1 1 1 0 0,0-1 0 0 0,1 0-1 0 0,-1 0 1 0 0,0 0 0 0 0,0-1-1 0 0,1 1 1 0 0,-1 0 0 0 0,0-1-6 0 0,20-9-49 0 0,-1 0 1 0 0,-1-1-1 0 0,0-1 1 0 0,0-2-1 0 0,-1 1 1 0 0,-1-2-1 0 0,-1-1 1 0 0,0 0-1 0 0,-1-1 0 0 0,13-19 49 0 0,47-47 106 0 0,-6 29 75 0 0,-29 81-140 0 0,-34-20-38 0 0,-1 1-1 0 0,0 0 1 0 0,0 0-1 0 0,-1 1 1 0 0,0-1-1 0 0,0 1 1 0 0,-1 0-1 0 0,0 1 1 0 0,0-1-1 0 0,-1 0 1 0 0,0 1-1 0 0,-1 0 1 0 0,0 0-1 0 0,0 0 0 0 0,-1 0 1 0 0,0 0-1 0 0,0 0 1 0 0,-1 0-1 0 0,0 1 1 0 0,-1-1-1 0 0,0 0 1 0 0,-1 0-1 0 0,1 0 1 0 0,-2 0-1 0 0,1-1 1 0 0,-1 1-1 0 0,-1 0 1 0 0,0-1-1 0 0,0 0 1 0 0,0 0-1 0 0,-1 0 1 0 0,0 0-1 0 0,-1-1 1 0 0,1 0-1 0 0,-1 0 0 0 0,-1-1 1 0 0,0 1-1 0 0,0-1-2 0 0,-131 87-877 0 0,34-62-3215 0 0,89-30 2808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3:15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490 565 1180 0 0,'0'0'487'0'0,"0"0"-121"0"0,0 0-65 0 0,0 0-37 0 0,0 0-6 0 0,0 0 82 0 0,0 0-14 0 0,0 0-28 0 0,0 0 0 0 0,0 0-72 0 0,0 0-1 0 0,4 0-28 0 0,-1 0-150 0 0,0-1 0 0 0,1 0 0 0 0,-1 0 0 0 0,0 0-1 0 0,0 0 1 0 0,0-1 0 0 0,0 1 0 0 0,0-1-1 0 0,0 1 1 0 0,-1-1 0 0 0,1 0 0 0 0,0 0 0 0 0,-1-1-1 0 0,1 1 1 0 0,-1 0 0 0 0,0-1 0 0 0,0 1-1 0 0,0-1 1 0 0,0 0 0 0 0,0 0 0 0 0,-1 0 0 0 0,1 0-1 0 0,-1 0 1 0 0,0 0 0 0 0,0 0 0 0 0,0 0-1 0 0,0 0 1 0 0,-1-1 0 0 0,1 1 0 0 0,-1 0 0 0 0,0-1-1 0 0,0 1 1 0 0,0 0 0 0 0,0 0 0 0 0,0-1-1 0 0,-1 1 1 0 0,1 0 0 0 0,-2-4-47 0 0,1 0 4 0 0,-1 0-1 0 0,1 0 1 0 0,-1 0 0 0 0,-1 0-1 0 0,1 0 1 0 0,-1 0 0 0 0,0 1-1 0 0,-1-1 1 0 0,1 1 0 0 0,-1 0-1 0 0,-1 0 1 0 0,1 0 0 0 0,-1 1-1 0 0,0-1 1 0 0,0 1 0 0 0,-1 1-1 0 0,0-1 1 0 0,1 1 0 0 0,-1-1 0 0 0,-1 2-1 0 0,1-1 1 0 0,-1 1 0 0 0,1 0-1 0 0,-1 0 1 0 0,0 1 0 0 0,0 0-1 0 0,0 0 1 0 0,0 0 0 0 0,-3 1-4 0 0,-11 3-11 0 0,0 1 0 0 0,1 1 1 0 0,0 1-1 0 0,0 1 0 0 0,0 1 1 0 0,1 1-1 0 0,0 0 0 0 0,0 1 1 0 0,1 2-1 0 0,0-1 1 0 0,1 2-1 0 0,0 0 0 0 0,1 2 1 0 0,0-1-1 0 0,1 2 0 0 0,1 0 1 0 0,0 1-1 0 0,1 0 0 0 0,1 1 1 0 0,0 0-1 0 0,1 1 1 0 0,2 0-1 0 0,-1 1 0 0 0,0 6 11 0 0,8-21 7 0 0,1 0-1 0 0,-1 0 0 0 0,1 1 1 0 0,0-1-1 0 0,0 1 1 0 0,1-1-1 0 0,-1 0 0 0 0,1 1 1 0 0,0-1-1 0 0,1 1 1 0 0,-1-1-1 0 0,1 1 0 0 0,-1-1 1 0 0,1 1-1 0 0,1-1 1 0 0,-1 0-1 0 0,0 0 0 0 0,1 1 1 0 0,0-1-1 0 0,0 0 1 0 0,0-1-1 0 0,1 1 0 0 0,-1 0 1 0 0,1-1-1 0 0,0 1 0 0 0,0-1 1 0 0,0 0-1 0 0,1 0 1 0 0,-1 0-1 0 0,1 0 0 0 0,-1-1 1 0 0,1 1-1 0 0,0-1 1 0 0,3 1-7 0 0,12 2-2 0 0,1-1 0 0 0,0-1 1 0 0,0-1-1 0 0,0-1 0 0 0,0-1 1 0 0,-1-1-1 0 0,1 0 0 0 0,0-2 1 0 0,0 0-1 0 0,-1-1 0 0 0,1-1 1 0 0,-1-1-1 0 0,0 0 0 0 0,-1-2 1 0 0,0 0-1 0 0,1-1 2 0 0,-10 5-17 0 0,0-1 0 0 0,0-1-1 0 0,0 1 1 0 0,-1-1 0 0 0,0-1 0 0 0,0 1-1 0 0,0-1 1 0 0,-1-1 0 0 0,0 0 0 0 0,0 0 0 0 0,-1 0-1 0 0,0-1 1 0 0,-1 1 0 0 0,0-1 0 0 0,0-1-1 0 0,-1 1 1 0 0,2-5 17 0 0,-6 13-72 0 0,0 1 20 0 0,0 0 18 0 0,0 0 53 0 0,0 0 10 0 0,-2-18 35 0 0,4 23 51 0 0,3 4-380 0 0,1-1 0 0 0,0 0 0 0 0,0 0 0 0 0,1 0 0 0 0,0-1 0 0 0,0 0 1 0 0,1 0-1 0 0,0-1 0 0 0,0 0 0 0 0,0-1 0 0 0,1 0 0 0 0,8 5 265 0 0,-2-5-1263 0 0</inkml:trace>
  <inkml:trace contextRef="#ctx0" brushRef="#br0" timeOffset="525.535">748 486 1184 0 0,'30'209'2130'0'0,"-35"-168"1805"0"0,36-107-3865 0 0,75-96-176 0 0,-105 160 77 0 0,0 0 1 0 0,0 0 0 0 0,0 0 0 0 0,1 0 0 0 0,-1 0-1 0 0,1 0 1 0 0,-1 1 0 0 0,1-1 0 0 0,0 0-1 0 0,-1 1 1 0 0,1-1 0 0 0,0 1 0 0 0,0 0 0 0 0,0 0-1 0 0,0 0 1 0 0,0 0 0 0 0,0 0 0 0 0,1 0-1 0 0,-1 0 1 0 0,0 1 0 0 0,0-1 0 0 0,1 1-1 0 0,-1-1 1 0 0,0 1 0 0 0,1 0 0 0 0,-1 0 0 0 0,0 0-1 0 0,1 0 1 0 0,-1 1 0 0 0,0-1 0 0 0,0 1-1 0 0,1-1 1 0 0,-1 1 0 0 0,0 0 0 0 0,0 0 0 0 0,0 0-1 0 0,0 0 1 0 0,0 0 0 0 0,0 0 0 0 0,0 1-1 0 0,0-1 1 0 0,0 0 0 0 0,0 1 0 0 0,-1 0 0 0 0,1-1-1 0 0,-1 1 1 0 0,1 0 0 0 0,-1 0 0 0 0,0 0-1 0 0,0 0 1 0 0,1 0 0 0 0,-1 0 0 0 0,-1 0 0 0 0,1 0-1 0 0,0 1 1 0 0,-1-1 0 0 0,1 1 28 0 0,1 13-151 0 0,-2-6 106 0 0,0 0 0 0 0,1-1 0 0 0,0 1 1 0 0,1 0-1 0 0,0 0 0 0 0,0 0 0 0 0,1-1 0 0 0,1 1 0 0 0,-1-1 0 0 0,2 0 1 0 0,-1 0-1 0 0,1-1 0 0 0,0 1 0 0 0,2 1 45 0 0,8-1-161 0 0</inkml:trace>
  <inkml:trace contextRef="#ctx0" brushRef="#br0" timeOffset="985.779">1498 580 1312 0 0,'1'-1'42'0'0,"-1"0"-1"0"0,1-1 0 0 0,0 1 1 0 0,-1 0-1 0 0,1-1 1 0 0,0 1-1 0 0,-1 0 1 0 0,0-1-1 0 0,1 1 1 0 0,-1-1-1 0 0,0 1 0 0 0,0 0 1 0 0,0-1-1 0 0,0 1 1 0 0,0-1-1 0 0,0 1 1 0 0,0-1-1 0 0,0 1 1 0 0,0-1-1 0 0,-1 1 0 0 0,1-1 1 0 0,-1 1-1 0 0,1 0 1 0 0,-1-1-1 0 0,1 1 1 0 0,-1 0-1 0 0,0 0 1 0 0,0-1-1 0 0,0 1 0 0 0,0 0 1 0 0,0 0-1 0 0,0 0 1 0 0,0 0-1 0 0,0 0 1 0 0,0 0-1 0 0,0 0 1 0 0,0 0-1 0 0,-1 1 0 0 0,1-1 1 0 0,0 0-1 0 0,0 1 1 0 0,-1-1-1 0 0,1 1 1 0 0,-1-1-1 0 0,1 1 1 0 0,-1 0-1 0 0,1 0 0 0 0,0-1 1 0 0,-1 1-1 0 0,1 0 1 0 0,-1 0-42 0 0,-89 4 682 0 0,74 1-630 0 0,1 0 0 0 0,0 1-1 0 0,0 1 1 0 0,1 0-1 0 0,0 1 1 0 0,0 1 0 0 0,0 1-1 0 0,2 0 1 0 0,-1 0-1 0 0,1 1 1 0 0,0 1 0 0 0,1 0-1 0 0,-8 12-51 0 0,18-21 5 0 0,-4 3 62 0 0,1 0-1 0 0,-1 1 0 0 0,1 0 0 0 0,1 0 0 0 0,-1 1 0 0 0,1-1 0 0 0,1 1 1 0 0,-1 0-1 0 0,1 0 0 0 0,0 0 0 0 0,1 1 0 0 0,0-1 0 0 0,1 0 1 0 0,-1 2-67 0 0,31 13 262 0 0,-14-19-255 0 0,0-1 0 0 0,1 0 0 0 0,-1-1 1 0 0,1-1-1 0 0,0 0 0 0 0,-1-1 1 0 0,1-1-1 0 0,0-1 0 0 0,-1 0 0 0 0,1 0 1 0 0,-1-2-1 0 0,0 0 0 0 0,2-1-7 0 0,-3 2-34 0 0,-1-1-1 0 0,1-1 1 0 0,-1 0-1 0 0,1 0 0 0 0,-2-2 1 0 0,1 1-1 0 0,-1-2 1 0 0,0 0-1 0 0,0 0 1 0 0,-1-1-1 0 0,0 0 0 0 0,-1-1 1 0 0,0 0-1 0 0,0-1 1 0 0,-1 0-1 0 0,-1 0 1 0 0,0-1-1 0 0,0 0 1 0 0,-1-1-1 0 0,-1 1 0 0 0,0-1 1 0 0,-1-1-1 0 0,0 1 1 0 0,-1-1-1 0 0,3-13 35 0 0,16-209 366 0 0,-26 213-200 0 0,-1 1 1 0 0,0 0 0 0 0,-2 1-1 0 0,0-1 1 0 0,-2 1 0 0 0,0 0 0 0 0,-2 1-1 0 0,0 0 1 0 0,-1 0 0 0 0,-1 1 0 0 0,0 1-1 0 0,-14-15-166 0 0,13 12 423 0 0,12 22-410 0 0,1-1 1 0 0,-1 1 0 0 0,1-1-1 0 0,-1 1 1 0 0,1-1 0 0 0,-1 0-1 0 0,1 0 1 0 0,-1 1 0 0 0,1-1-1 0 0,-1 0 1 0 0,1 0 0 0 0,-1 1-1 0 0,1-1 1 0 0,-1 0 0 0 0,0 0-1 0 0,1 0 1 0 0,-1 0 0 0 0,1 0-1 0 0,-1 0 1 0 0,0 0 0 0 0,1 0-1 0 0,-1 0 1 0 0,1 0 0 0 0,-1 0-1 0 0,1 0 1 0 0,-1 0 0 0 0,0-1-1 0 0,1 1 1 0 0,-1 0 0 0 0,1 0-1 0 0,-1-1 1 0 0,1 1 0 0 0,-1 0-1 0 0,1-1 1 0 0,-1 1 0 0 0,1 0-1 0 0,0-1 1 0 0,-1 1 0 0 0,1-1-1 0 0,-1 1 1 0 0,1-1 0 0 0,0 1-1 0 0,-1-1-13 0 0,5 42-70 0 0,1-1 0 0 0,2-1-1 0 0,2 1 1 0 0,2-1 0 0 0,1-1-1 0 0,7 15 71 0 0,4 14-383 0 0,95 212-4497 0 0,-102-239 3858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48:37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47 1240 0 0,'-3'-4'98'0'0,"0"1"-1"0"0,0-1 1 0 0,-1 1-1 0 0,1-1 1 0 0,-1 1 0 0 0,1 0-1 0 0,-1 0 1 0 0,0 1-1 0 0,0-1 1 0 0,0 1-1 0 0,0 0 1 0 0,-1 0-1 0 0,1 0 1 0 0,-1 0 0 0 0,1 1-1 0 0,-1 0 1 0 0,1 0-1 0 0,-1 0 1 0 0,0 1-1 0 0,0-1 1 0 0,1 1 0 0 0,-1 0-1 0 0,0 0 1 0 0,-4 2-98 0 0,-1 3 117 0 0,1 2 0 0 0,0-1-1 0 0,0 1 1 0 0,1 0 0 0 0,0 1 0 0 0,0 0 0 0 0,1 1 0 0 0,0-1 0 0 0,0 1 0 0 0,1 1 0 0 0,0-1 0 0 0,1 1 0 0 0,0 0 0 0 0,1 0 0 0 0,0 1 0 0 0,0-1 0 0 0,1 1 0 0 0,0 0 0 0 0,1 0-1 0 0,0 0 1 0 0,1 0 0 0 0,0 0 0 0 0,1 0 0 0 0,0 0 0 0 0,1 1 0 0 0,0-1 0 0 0,1 0 0 0 0,1 2-117 0 0,0 27 252 0 0,2-1 1 0 0,2 1-1 0 0,2-1 1 0 0,1-1-1 0 0,2 0 1 0 0,5 8-253 0 0,39 152 753 0 0,-53-185-825 0 0,-1-1-1 0 0,0 1 1 0 0,0 0-1 0 0,-2 0 0 0 0,1-1 1 0 0,-2 1-1 0 0,1 0 1 0 0,-2 0-1 0 0,0 0 1 0 0,0-1-1 0 0,-2 1 1 0 0,1-1-1 0 0,-1 0 0 0 0,-1 0 1 0 0,0 0-1 0 0,-5 6 73 0 0,7-14-220 0 0,0 0 0 0 0,0-1 0 0 0,-1 1 0 0 0,0-1 0 0 0,0 0 0 0 0,0 0 0 0 0,0 0-1 0 0,0 0 1 0 0,-1-1 0 0 0,1 1 0 0 0,-1-1 0 0 0,1 0 0 0 0,-1-1 0 0 0,0 1 0 0 0,0-1-1 0 0,0 0 1 0 0,0 0 0 0 0,0-1 0 0 0,0 1 0 0 0,-2-1 220 0 0,-15 0-1181 0 0</inkml:trace>
  <inkml:trace contextRef="#ctx0" brushRef="#br0" timeOffset="901.608">0 497 2560 0 0,'50'-16'4452'0'0,"-8"1"-4014"0"0,552-119 1944 0 0,-569 129-2377 0 0,-6 1-41 0 0,-41 14-49 0 0,12-6 74 0 0,1 1 0 0 0,-1 0 0 0 0,1 1 0 0 0,0 0 0 0 0,1 0 0 0 0,-1 1 0 0 0,1 0 0 0 0,1 1 0 0 0,-1-1 0 0 0,1 2 0 0 0,0-1 0 0 0,1 1 0 0 0,0 0-1 0 0,1 0 1 0 0,0 0 0 0 0,0 1 0 0 0,1 0 0 0 0,0 0 0 0 0,1 0 0 0 0,0 0 0 0 0,0 1 0 0 0,1-1 0 0 0,1 1 0 0 0,-1 0 0 0 0,2-1 0 0 0,0 1 0 0 0,0 0 0 0 0,1-1 0 0 0,0 1 0 0 0,1 0 0 0 0,2 8 11 0 0,24 44-54 0 0,-9-87-32 0 0,47-165-65 0 0,-50 143 112 0 0,-10 24-7 0 0,2-1-1 0 0,0 2 1 0 0,2-1 0 0 0,0 1-1 0 0,1 0 1 0 0,2 1-1 0 0,0 1 1 0 0,6-7 46 0 0,-17 27-15 0 0,1-1 1 0 0,0 1-1 0 0,-1 0 1 0 0,1 0 0 0 0,-1 0-1 0 0,1 0 1 0 0,-1 1-1 0 0,0-1 1 0 0,1 1-1 0 0,-1-1 1 0 0,0 1 0 0 0,0 0-1 0 0,0 0 1 0 0,0 0-1 0 0,0 0 1 0 0,-1 0-1 0 0,1 0 1 0 0,-1 0-1 0 0,1 1 1 0 0,-1-1 0 0 0,0 1-1 0 0,1-1 1 0 0,-2 1-1 0 0,1-1 1 0 0,0 1-1 0 0,0 2 15 0 0,21 89-42 0 0,-21-78 57 0 0,2-1-1 0 0,-1 0 1 0 0,2 0 0 0 0,0 0 0 0 0,0-1 0 0 0,2 1 0 0 0,0-1 0 0 0,0 0 0 0 0,1-1-1 0 0,1 1 1 0 0,0-1 0 0 0,1-1 0 0 0,4 4-15 0 0,-7-13 24 0 0,0 0-1 0 0,1-1 1 0 0,-1 0-1 0 0,1-1 1 0 0,0 1-1 0 0,0-1 1 0 0,-1-1-1 0 0,1 1 1 0 0,0-1-1 0 0,0 0 1 0 0,0 0-1 0 0,-1-1 1 0 0,1 0-1 0 0,0-1 1 0 0,-1 1-1 0 0,1-1 1 0 0,-1 0-1 0 0,1-1 1 0 0,-1 1 0 0 0,0-1-1 0 0,0-1 1 0 0,0 1-1 0 0,0-1 1 0 0,-1 0-1 0 0,2-1-23 0 0,9-7 54 0 0,0 0 0 0 0,0 0 1 0 0,-2-2-1 0 0,1 0 0 0 0,-2 0 0 0 0,0-1 0 0 0,-1-1 0 0 0,0 0 0 0 0,-1-1 0 0 0,-1 0 1 0 0,0-3-55 0 0,-8 4 795 0 0,0 43-681 0 0,76 113-917 0 0,-4-62-4483 0 0,-68-73 4050 0 0,1-5-88 0 0</inkml:trace>
  <inkml:trace contextRef="#ctx0" brushRef="#br0" timeOffset="1181.126">1620 226 888 0 0,'20'29'603'0'0,"-1"2"-1"0"0,-1 0 1 0 0,-1 2-1 0 0,-2-1 1 0 0,-2 2-1 0 0,-1 0 1 0 0,-1 0-1 0 0,-2 1 1 0 0,-1 1-603 0 0,-8-34 53 0 0,1-1 1 0 0,-1 1 0 0 0,1-1 0 0 0,-1 1 0 0 0,1 0 0 0 0,-1-1 0 0 0,0 1-1 0 0,0-1 1 0 0,0 1 0 0 0,0 0 0 0 0,0-1 0 0 0,0 1 0 0 0,0 0 0 0 0,-1-1-1 0 0,1 1 1 0 0,0 0 0 0 0,-1-1 0 0 0,0 1 0 0 0,1-1 0 0 0,-1 1 0 0 0,0-1-1 0 0,0 1 1 0 0,0-1 0 0 0,0 0 0 0 0,0 1 0 0 0,0-1 0 0 0,0 0-1 0 0,0 0 1 0 0,0 0 0 0 0,-1 0 0 0 0,1 0 0 0 0,0 0 0 0 0,-1 0 0 0 0,1 0-1 0 0,-1 0 1 0 0,1-1 0 0 0,-1 1 0 0 0,1-1 0 0 0,-1 1 0 0 0,1-1 0 0 0,-1 1-1 0 0,0-1 1 0 0,1 0 0 0 0,-1 0 0 0 0,0 0 0 0 0,1 0 0 0 0,-1 0 0 0 0,0 0-1 0 0,1 0 1 0 0,-1-1 0 0 0,1 1 0 0 0,-1-1 0 0 0,0 1 0 0 0,1-1 0 0 0,-1 1-1 0 0,1-1 1 0 0,-1 0 0 0 0,1 0 0 0 0,0 0 0 0 0,-1 0 0 0 0,1 0 0 0 0,-1 0-54 0 0,-3-5 17 0 0,0 0 1 0 0,0 0 0 0 0,1 0 0 0 0,0-1 0 0 0,0 0 0 0 0,0 0 0 0 0,1 0 0 0 0,0 0 0 0 0,1 0 0 0 0,-1 0-1 0 0,1-1 1 0 0,1 1 0 0 0,-1-1 0 0 0,1 1 0 0 0,1-1 0 0 0,0 0 0 0 0,0 1 0 0 0,0-1 0 0 0,1-4-18 0 0,3-1-192 0 0,0 0 0 0 0,1 0 1 0 0,1 1-1 0 0,0 0 0 0 0,0 0 1 0 0,1 0-1 0 0,1 1 0 0 0,0 0 1 0 0,0 0-1 0 0,1 1 0 0 0,6-4 192 0 0,120-101-5516 0 0,-134 114 5461 0 0,24-19-1251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48:45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38 1576 0 0,'1'-1'71'0'0,"-1"0"1"0"0,1 1-1 0 0,0-1 0 0 0,-1 0 1 0 0,1 0-1 0 0,-1 0 0 0 0,0 1 1 0 0,1-1-1 0 0,-1 0 0 0 0,1 0 1 0 0,-1 0-1 0 0,0 0 0 0 0,0 0 1 0 0,0 0-1 0 0,0 0 0 0 0,1 0 1 0 0,-1 0-1 0 0,0 0 0 0 0,-1 0 0 0 0,1 0 1 0 0,0 1-1 0 0,0-1 0 0 0,0 0 1 0 0,0 0-1 0 0,-1 0 0 0 0,1 0 1 0 0,0 0-1 0 0,-1 0 0 0 0,1 0 1 0 0,-1 1-1 0 0,1-1 0 0 0,-1 0 1 0 0,1 0-1 0 0,-1 1 0 0 0,0-1 1 0 0,1 0-1 0 0,-1 1 0 0 0,0-1 1 0 0,0 0-1 0 0,1 1 0 0 0,-1-1 0 0 0,0 1 1 0 0,0-1-1 0 0,0 1 0 0 0,0 0 1 0 0,0-1-1 0 0,1 1 0 0 0,-1 0 1 0 0,0 0-1 0 0,0 0 0 0 0,0-1 1 0 0,0 1-1 0 0,0 0 0 0 0,0 0 1 0 0,0 0-1 0 0,0 1 0 0 0,0-1 1 0 0,-1 0-72 0 0,-70 2 858 0 0,56 6-773 0 0,-1 0 0 0 0,1 1 0 0 0,1 1 0 0 0,-1 0 0 0 0,2 1 0 0 0,-1 1 0 0 0,2 0 0 0 0,0 1 0 0 0,0 0 0 0 0,1 1 0 0 0,1 1 0 0 0,0 0 0 0 0,1 0 0 0 0,1 1 0 0 0,0 0 0 0 0,1 1 0 0 0,1 0 0 0 0,0 0 0 0 0,1 0 0 0 0,2 1 0 0 0,-1 0 0 0 0,2 0 0 0 0,0 6-85 0 0,1-21 24 0 0,1 0-1 0 0,0 1 1 0 0,0-1 0 0 0,1 0-1 0 0,-1 1 1 0 0,1-1-1 0 0,0 1 1 0 0,-1-1 0 0 0,2 0-1 0 0,-1 1 1 0 0,0-1-1 0 0,1 1 1 0 0,-1-1 0 0 0,1 0-1 0 0,0 1 1 0 0,0-1-1 0 0,0 0 1 0 0,1 0 0 0 0,-1 1-1 0 0,1-1 1 0 0,0 0-1 0 0,-1-1 1 0 0,2 1 0 0 0,-1 0-1 0 0,0-1 1 0 0,0 1 0 0 0,1-1-1 0 0,-1 1 1 0 0,1-1-1 0 0,0 0 1 0 0,0 0 0 0 0,0 0-1 0 0,0-1 1 0 0,0 1-1 0 0,0-1 1 0 0,0 1 0 0 0,0-1-1 0 0,1 0 1 0 0,-1-1-1 0 0,0 1 1 0 0,1 0 0 0 0,-1-1-1 0 0,1 0 1 0 0,-1 0-1 0 0,0 0 1 0 0,1 0 0 0 0,-1 0-1 0 0,1-1 1 0 0,1 0-24 0 0,18-10 88 0 0,1-2 0 0 0,-2-1 0 0 0,0 0 0 0 0,-1-2 0 0 0,0 0-1 0 0,-1-2 1 0 0,-1 0 0 0 0,-1-1 0 0 0,-1-1 0 0 0,0 0 0 0 0,-2-2 0 0 0,0 0 0 0 0,5-11-88 0 0,-12 21 245 0 0,45 49-386 0 0,-37-25-776 0 0,1-1 0 0 0,0-1 0 0 0,1 0 0 0 0,0-2 0 0 0,0 0 0 0 0,1 0-1 0 0,0-2 1 0 0,1-1 0 0 0,4 1 917 0 0,-7-3-1352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48:4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11 876 0 0,'-7'-9'1705'0'0,"-16"7"-132"0"0,-36 19-219 0 0,45-11-1173 0 0,0 1 1 0 0,0 0-1 0 0,0 1 1 0 0,1 0 0 0 0,1 1-1 0 0,-1 1 1 0 0,1 0-1 0 0,1 0 1 0 0,0 1-1 0 0,1 1 1 0 0,0 0-1 0 0,0 0 1 0 0,1 1-1 0 0,1 0 1 0 0,0 0-1 0 0,1 1 1 0 0,1 0-1 0 0,0 1 1 0 0,0-1 0 0 0,2 1-1 0 0,0 0 1 0 0,1 0-1 0 0,0 1 1 0 0,1-1-1 0 0,0 10-181 0 0,3-18-80 0 0,1 0 0 0 0,-1 1 0 0 0,1-1 0 0 0,0 0 0 0 0,1 0 0 0 0,0 0 0 0 0,0-1 0 0 0,1 1-1 0 0,-1-1 1 0 0,1 0 0 0 0,1 0 0 0 0,-1 0 0 0 0,1 0 0 0 0,0-1 0 0 0,0 0 0 0 0,1 0 0 0 0,0 0 0 0 0,0 0 0 0 0,0-1 0 0 0,0 0-1 0 0,0-1 1 0 0,1 1 0 0 0,0-1 0 0 0,0-1 0 0 0,0 1 0 0 0,0-1 0 0 0,0 0 0 0 0,0-1 0 0 0,0 1 0 0 0,1-1 0 0 0,-1-1 0 0 0,0 0-1 0 0,1 0 1 0 0,2 0 80 0 0,85-20-4199 0 0,-63 7 2811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48:44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1 588 1436 0 0,'48'-8'7212'0'0,"-43"40"-6406"0"0,-7-10-778 0 0,1 1 0 0 0,1-1 1 0 0,1 0-1 0 0,1 0 0 0 0,1 0 0 0 0,0 0 0 0 0,2 0 0 0 0,1-1 0 0 0,1 1 0 0 0,0-1 0 0 0,2-1 0 0 0,0 0 1 0 0,2 2-29 0 0,-9-19 4 0 0,-1-1 0 0 0,1 1 1 0 0,0-1-1 0 0,0 1 0 0 0,0-1 1 0 0,0 0-1 0 0,1 1 0 0 0,-1-1 1 0 0,0 0-1 0 0,1-1 0 0 0,0 1 1 0 0,-1 0-1 0 0,1-1 0 0 0,0 0 1 0 0,0 1-1 0 0,0-1 1 0 0,0 0-1 0 0,0-1 0 0 0,0 1 1 0 0,0 0-1 0 0,0-1 0 0 0,0 0 1 0 0,0 1-1 0 0,0-1 0 0 0,0 0 1 0 0,1-1-1 0 0,-1 1 0 0 0,0-1 1 0 0,0 1-1 0 0,0-1 0 0 0,0 0 1 0 0,0 0-1 0 0,0 0 0 0 0,0-1 1 0 0,-1 1-1 0 0,1-1 0 0 0,0 1 1 0 0,-1-1-1 0 0,2-1-4 0 0,80-94-351 0 0,-46 0 36 0 0,-38 100 313 0 0,0 1 1 0 0,0 0-1 0 0,0 0 1 0 0,1 0-1 0 0,-1 0 1 0 0,1 0-1 0 0,0 0 1 0 0,0 0 0 0 0,1-1-1 0 0,-1 1 1 0 0,1-1-1 0 0,-1 1 1 0 0,1-1-1 0 0,1 1 1 0 0,-1-1-1 0 0,0 0 1 0 0,1 0-1 0 0,-1 0 1 0 0,1 0-1 0 0,0 0 1 0 0,0-1-1 0 0,0 1 1 0 0,0-1-1 0 0,1 0 1 0 0,-1 0-1 0 0,1 0 1 0 0,-1-1-1 0 0,1 1 1 0 0,-1-1-1 0 0,1 1 1 0 0,0-1 0 0 0,1 0 1 0 0,23 4-31 0 0,0 0 0 0 0,0-2 1 0 0,0-1-1 0 0,0-1 0 0 0,0-2 1 0 0,0 0-1 0 0,0-2 0 0 0,0-2 1 0 0,7-2 30 0 0,19 0-33 0 0,5-6 136 0 0,-104-6 211 0 0,32 16-263 0 0,8 3-38 0 0,-1 0-1 0 0,1-1 0 0 0,-1 1 1 0 0,1-1-1 0 0,0 0 0 0 0,-1 0 1 0 0,1-1-1 0 0,0 1 0 0 0,-1-1 1 0 0,1-1-1 0 0,0 1 0 0 0,1-1 0 0 0,-1 1 1 0 0,0-1-1 0 0,1-1 0 0 0,-1 1 1 0 0,1-1-1 0 0,0 1 0 0 0,0-1 1 0 0,1 0-1 0 0,-1-1 0 0 0,1 1 1 0 0,0-1-1 0 0,0 1 0 0 0,0-1 1 0 0,1 0-1 0 0,-1 0 0 0 0,1 0 1 0 0,0 0-1 0 0,1-1 0 0 0,-1 1 1 0 0,1-3-13 0 0,11-10-195 0 0,0 1 1 0 0,1 0-1 0 0,1 1 0 0 0,1 1 1 0 0,0 0-1 0 0,1 0 1 0 0,0 1-1 0 0,1 1 1 0 0,1 1-1 0 0,0 0 1 0 0,1 1-1 0 0,5-2 195 0 0,31-26-752 0 0,101-117-570 0 0,-149 149 1381 0 0,-1 0 0 0 0,0 0 1 0 0,0-1-1 0 0,0 1 0 0 0,-1-1 0 0 0,-1 0 1 0 0,1 0-1 0 0,-1 0 0 0 0,-1 0 0 0 0,1-1 1 0 0,-1 1-1 0 0,-1 0 0 0 0,1-1 1 0 0,-1 1-1 0 0,-1 0 0 0 0,0-1 0 0 0,0 1 1 0 0,-1 0-1 0 0,0 0 0 0 0,0 0 0 0 0,0 0 1 0 0,-1 0-1 0 0,-1 0 0 0 0,-3-7-59 0 0,-68-84 2047 0 0,74 99-1988 0 0,1 0 9 0 0,0 0-22 0 0,-15 16 107 0 0,0 117 114 0 0,27 186 480 0 0,8-34 25 0 0,32-325-380 0 0,-47 32-426 0 0,0 0 0 0 0,1 0 0 0 0,-1 0 1 0 0,2 1-1 0 0,-1 0 0 0 0,1 1 0 0 0,0-1 0 0 0,1 1 0 0 0,-1 0 1 0 0,1 1-1 0 0,0 0 0 0 0,1 0 0 0 0,-1 1 0 0 0,1 0 1 0 0,0 0-1 0 0,0 1 0 0 0,0 0 0 0 0,0 1 0 0 0,1 0 1 0 0,2 0 33 0 0,34 25 187 0 0,39-27-836 0 0,-52-40-6261 0 0,-33 35 5668 0 0</inkml:trace>
  <inkml:trace contextRef="#ctx0" brushRef="#br0" timeOffset="266.247">1292 365 2468 0 0,'-3'-5'1072'0'0,"1"1"-152"0"0,1-1-228 0 0,-2 2-59 0 0,3-1-225 0 0,-2-1 16 0 0,-1 4-108 0 0,3-4-216 0 0,0 2-56 0 0,-2 2-12 0 0,2-2-336 0 0,0 3-128 0 0,0-3-88 0 0,2 3-541 0 0,1 0-179 0 0,-1 0 44 0 0,2 0-304 0 0</inkml:trace>
  <inkml:trace contextRef="#ctx0" brushRef="#br0" timeOffset="531.035">1675 450 1632 0 0,'-10'-1'3445'0'0,"-11"20"-2631"0"0,9-3-638 0 0,0 1 1 0 0,2 1 0 0 0,0 0 0 0 0,1 1 0 0 0,1-1 0 0 0,1 2 0 0 0,0-1 0 0 0,1 1 0 0 0,2 0 0 0 0,0 0-1 0 0,1 0 1 0 0,0 1 0 0 0,2-1 0 0 0,1 1 0 0 0,2 19-177 0 0,-3-36-8 0 0,1 0 0 0 0,0 0 0 0 0,0 1-1 0 0,0-1 1 0 0,1 0 0 0 0,0 0 0 0 0,0 0 0 0 0,0 1 0 0 0,0-1-1 0 0,0 0 1 0 0,1 0 0 0 0,0 0 0 0 0,-1-1 0 0 0,2 1 0 0 0,-1 0-1 0 0,0-1 1 0 0,1 1 0 0 0,-1-1 0 0 0,1 0 0 0 0,0 0 0 0 0,0 0-1 0 0,1 0 1 0 0,-1 0 0 0 0,0-1 0 0 0,1 0 0 0 0,0 1-1 0 0,-1-1 1 0 0,1-1 0 0 0,0 1 0 0 0,0 0 0 0 0,0-1 0 0 0,0 0-1 0 0,1 0 1 0 0,-1 0 0 0 0,0-1 0 0 0,0 1 0 0 0,0-1 0 0 0,1 0-1 0 0,2 0 9 0 0,6-5-191 0 0,0-1 0 0 0,0 0-1 0 0,0-1 1 0 0,-1 0-1 0 0,0-1 1 0 0,-1 0 0 0 0,1-1-1 0 0,-1 0 1 0 0,-1-1-1 0 0,0 0 1 0 0,-1-1-1 0 0,0 0 1 0 0,0 0 0 0 0,-1-1-1 0 0,-1 0 1 0 0,0-1-1 0 0,0 1 1 0 0,-1-1 0 0 0,-1-1-1 0 0,0 1 1 0 0,-1-1-1 0 0,1-6 192 0 0,7-22-366 0 0</inkml:trace>
  <inkml:trace contextRef="#ctx0" brushRef="#br0" timeOffset="811.307">1903 459 3388 0 0,'5'-199'4897'0'0,"12"214"-4209"0"0,-3 69-369 0 0,-3 0-1 0 0,-5 0 1 0 0,-3 1 0 0 0,-5 44-319 0 0,1-28 988 0 0,70-236-537 0 0,11 12-740 0 0,-79 122 284 0 0,1 1-1 0 0,-1 0 1 0 0,1 0-1 0 0,0 0 1 0 0,-1 0-1 0 0,1 0 0 0 0,-1 0 1 0 0,1 1-1 0 0,-1-1 1 0 0,0 1-1 0 0,1-1 1 0 0,-1 1-1 0 0,1-1 0 0 0,-1 1 1 0 0,0 0-1 0 0,1-1 1 0 0,-1 1-1 0 0,0 0 1 0 0,0 0-1 0 0,0 0 0 0 0,1 0 1 0 0,-1 0-1 0 0,0 0 1 0 0,0 0-1 0 0,-1 1 1 0 0,1-1-1 0 0,0 0 1 0 0,0 1-1 0 0,0-1 0 0 0,-1 0 1 0 0,1 1-1 0 0,-1-1 1 0 0,1 1-1 0 0,-1-1 1 0 0,0 1-1 0 0,1-1 0 0 0,-1 1 1 0 0,0 0 5 0 0,2 4-22 0 0,92 201-2230 0 0,-84-200 552 0 0,-8-7-1887 0 0,-2 0 2425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48:4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663 74 1204 0 0,'94'-55'5359'0'0,"69"36"-2881"0"0,-117 41-3929 0 0,-39 7-3265 0 0,-14-21 3410 0 0</inkml:trace>
  <inkml:trace contextRef="#ctx0" brushRef="#br0" timeOffset="-281.655">598 278 1648 0 0,'106'385'6725'0'0,"-107"-384"-6825"0"0,1 0 0 0 0,0-1 0 0 0,-1 1 0 0 0,1 0 0 0 0,-1-1 0 0 0,1 1 0 0 0,-1 0 0 0 0,1-1 0 0 0,-1 1 0 0 0,1-1 0 0 0,-1 1 0 0 0,1 0 0 0 0,-1-1 0 0 0,0 0 0 0 0,1 1 0 0 0,-1-1 0 0 0,0 1 0 0 0,0-1 0 0 0,1 0 0 0 0,-1 1 0 0 0,0-1 0 0 0,0 0 0 0 0,1 0 0 0 0,-1 0 0 0 0,0 0 0 0 0,0 1 1 0 0,0-1-1 0 0,1 0 0 0 0,-1 0 0 0 0,0-1 0 0 0,0 1 0 0 0,0 0 0 0 0,1 0 0 0 0,-1 0 0 0 0,0 0 0 0 0,0-1 0 0 0,0 1 0 0 0,1 0 0 0 0,-1-1 0 0 0,0 1 0 0 0,1-1 0 0 0,-1 1 0 0 0,0-1 0 0 0,1 1 0 0 0,-1-1 0 0 0,1 1 0 0 0,-1-1 0 0 0,0 1 0 0 0,1-1 0 0 0,0 0 0 0 0,-1 1 0 0 0,1-1 0 0 0,-1 0 0 0 0,1 0 0 0 0,0 1 0 0 0,-1-1 0 0 0,1 0 100 0 0,-18-13-1302 0 0</inkml:trace>
  <inkml:trace contextRef="#ctx0" brushRef="#br0" timeOffset="185.297">615 381 2108 0 0,'12'31'7580'0'0,"30"-15"-5117"0"0,51-9-1765 0 0,121-43-6800 0 0,-142 17 2205 0 0,-55 16 2623 0 0</inkml:trace>
  <inkml:trace contextRef="#ctx0" brushRef="#br0" timeOffset="-825.161">1 189 1756 0 0,'9'11'5031'0'0,"20"65"-3961"0"0,54 190 746 0 0,-84-240-2318 0 0,1-25 375 0 0,0-1 0 0 0,-1 1-1 0 0,1 0 1 0 0,0 0 0 0 0,-1 0-1 0 0,1-1 1 0 0,-1 1 0 0 0,1 0-1 0 0,-1-1 1 0 0,1 1 0 0 0,-1 0-1 0 0,1-1 1 0 0,-1 1 0 0 0,0 0-1 0 0,1-1 1 0 0,-1 1 0 0 0,0-1 0 0 0,0 0-1 0 0,1 1 1 0 0,-1-1 0 0 0,0 1-1 0 0,0-1 1 0 0,0 0 0 0 0,1 0-1 0 0,-1 1 1 0 0,0-1 0 0 0,0 0-1 0 0,0 0 1 0 0,0 0 0 0 0,0 0-1 0 0,1 0 1 0 0,-1 0 0 0 0,0 0 0 0 0,0 0-1 0 0,0-1 1 0 0,0 1 0 0 0,1 0-1 0 0,-1 0 1 0 0,0-1 0 0 0,0 1-1 0 0,0 0 1 0 0,1-1 0 0 0,-1 1-1 0 0,0-1 1 0 0,0 1 0 0 0,1-1-1 0 0,-1 1 1 0 0,1-1 0 0 0,-1 0 0 0 0,0 1-1 0 0,1-1 1 0 0,-1 0 0 0 0,1 0 127 0 0,-12-9-1156 0 0</inkml:trace>
  <inkml:trace contextRef="#ctx0" brushRef="#br0" timeOffset="-543.612">111 119 1256 0 0,'11'0'371'0'0,"27"7"589"0"0,-25-2-729 0 0,1 2-17 0 0,0 1 0 0 0,-1 0 0 0 0,0 0 1 0 0,0 2-1 0 0,-1-1 0 0 0,0 2 1 0 0,-1-1-1 0 0,0 2 0 0 0,0-1 1 0 0,-2 1-1 0 0,1 1 0 0 0,-1 0 0 0 0,-1 0 1 0 0,-1 1-1 0 0,0 0 0 0 0,0 0 1 0 0,-1 1-1 0 0,-1 0 0 0 0,-1 0 1 0 0,0 0-1 0 0,-1 0 0 0 0,0 1 0 0 0,-2-1 1 0 0,1 5-215 0 0,-4-9 54 0 0,0 1 1 0 0,0-1 0 0 0,-1-1-1 0 0,-1 1 1 0 0,0 0 0 0 0,0-1-1 0 0,-1 0 1 0 0,0 0 0 0 0,-1 0-1 0 0,0 0 1 0 0,0-1 0 0 0,-1 0-1 0 0,-1-1 1 0 0,1 1-1 0 0,-1-1 1 0 0,-1-1 0 0 0,1 1-1 0 0,-1-2 1 0 0,-1 1 0 0 0,1-1-1 0 0,-1-1 1 0 0,0 1 0 0 0,0-2-1 0 0,-1 1 1 0 0,1-2 0 0 0,-1 1-1 0 0,0-1 1 0 0,0-1 0 0 0,0 0-1 0 0,-1-1 1 0 0,1 0 0 0 0,-8 0-55 0 0,13-2-278 0 0,1-1 0 0 0,0 1 1 0 0,0-1-1 0 0,0 0 0 0 0,1 0 0 0 0,-1-1 1 0 0,0 0-1 0 0,1 1 0 0 0,0-1 1 0 0,-1-1-1 0 0,1 1 0 0 0,0-1 1 0 0,1 1-1 0 0,-1-1 0 0 0,1 0 1 0 0,0-1-1 0 0,0 1 0 0 0,0 0 1 0 0,0-1-1 0 0,1 0 0 0 0,-1 1 1 0 0,1-1-1 0 0,1 0 0 0 0,-1 0 1 0 0,1 0-1 0 0,0-1 0 0 0,-1-4 278 0 0,1-6-1316 0 0</inkml:trace>
  <inkml:trace contextRef="#ctx0" brushRef="#br0" timeOffset="1095.323">686 150 1292 0 0,'-18'0'432'0'0,"-14"42"-28"0"0,18-28-132 0 0,-2-2 64 0 0,-2 6-72 0 0,2-2-28 0 0,0 1-32 0 0,2 1-180 0 0,-2-3-132 0 0,3 0-52 0 0,-3-5-492 0 0,8 1 40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48:49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0 557 1592 0 0,'8'-7'847'0'0,"27"-37"-345"0"0,-1-1 0 0 0,-3-2 0 0 0,-1-1 1 0 0,-3-2-1 0 0,15-39-502 0 0,13-19-252 0 0,6-11 275 0 0,-77 142 438 0 0,16-21-449 0 0,-2 7 134 0 0,0 0 0 0 0,0 0 0 0 0,1 0 0 0 0,0 0 0 0 0,1 1 1 0 0,0-1-1 0 0,1 0 0 0 0,0 0 0 0 0,0 0 0 0 0,0 0 0 0 0,2 0 0 0 0,-1 0 0 0 0,1 0 0 0 0,3 7-146 0 0,11 19 539 0 0,27 97 931 0 0,-45-128-1477 0 0,0 1 0 0 0,0-1-1 0 0,0 0 1 0 0,-1 1 0 0 0,0-1-1 0 0,0 0 1 0 0,0 0 0 0 0,0 0-1 0 0,0 0 1 0 0,-1 0 0 0 0,0-1 0 0 0,0 1-1 0 0,0-1 1 0 0,0 0 0 0 0,0 0-1 0 0,-1 0 1 0 0,0 0 0 0 0,1 0-1 0 0,-1-1 1 0 0,0 1 0 0 0,0-1 0 0 0,0 0-1 0 0,-1-1 1 0 0,1 1 0 0 0,-1 0 7 0 0,-74 15-3636 0 0,35-34 940 0 0,31 3 1390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48:50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309 636 944 0 0,'0'0'71'0'0,"0"-1"-1"0"0,0 0 1 0 0,0 0-1 0 0,0 1 1 0 0,0-1 0 0 0,-1 0-1 0 0,1 0 1 0 0,0 1-1 0 0,0-1 1 0 0,-1 0 0 0 0,1 1-1 0 0,0-1 1 0 0,-1 0-1 0 0,1 1 1 0 0,0-1 0 0 0,-1 1-1 0 0,1-1 1 0 0,-1 1 0 0 0,1-1-1 0 0,-1 1 1 0 0,1-1-1 0 0,-1 1 1 0 0,0-1 0 0 0,1 1-1 0 0,-1-1 1 0 0,1 1-1 0 0,-1 0 1 0 0,0-1 0 0 0,1 1-1 0 0,-1 0 1 0 0,0 0-1 0 0,0 0 1 0 0,1 0 0 0 0,-1-1-1 0 0,0 1 1 0 0,1 0-1 0 0,-1 0 1 0 0,0 0 0 0 0,0 0-1 0 0,1 1 1 0 0,-1-1-1 0 0,0 0 1 0 0,1 0 0 0 0,-1 0-1 0 0,0 0 1 0 0,0 1-1 0 0,1-1 1 0 0,-1 0 0 0 0,0 1-1 0 0,1-1 1 0 0,-1 1-1 0 0,1-1 1 0 0,-1 0 0 0 0,1 1-1 0 0,-1-1 1 0 0,1 1-1 0 0,-1 0 1 0 0,1-1 0 0 0,-1 1-1 0 0,1-1 1 0 0,-1 1-1 0 0,1 0 1 0 0,0-1 0 0 0,0 1-1 0 0,-1 0-70 0 0,-57 25 564 0 0,32-10-258 0 0,1 0 0 0 0,1 2-1 0 0,1 1 1 0 0,1 1-1 0 0,0 0 1 0 0,1 2 0 0 0,-17 24-306 0 0,37-46 15 0 0,0 0 0 0 0,0 1 0 0 0,0-1 0 0 0,0 0 0 0 0,0 1 0 0 0,1 0 0 0 0,-1-1 0 0 0,0 1 0 0 0,0-1 0 0 0,0 1 0 0 0,1 0 0 0 0,-1 0 0 0 0,0-1 0 0 0,1 1 0 0 0,-1 0 0 0 0,1 0 0 0 0,-1 0 0 0 0,1 0 0 0 0,-1 0 0 0 0,1-1 0 0 0,-1 1 0 0 0,1 0 0 0 0,0 0 0 0 0,0 0 0 0 0,0 0 0 0 0,-1 0 0 0 0,1 0 0 0 0,0 0 0 0 0,0 0 0 0 0,0 0 0 0 0,0 0 0 0 0,0 0 0 0 0,1 0 1 0 0,-1 0-1 0 0,0 0 0 0 0,0 0 0 0 0,1 0 0 0 0,-1 0 0 0 0,1 0 0 0 0,-1 0 0 0 0,1 0 0 0 0,-1 0 0 0 0,1 0 0 0 0,-1 0 0 0 0,1-1 0 0 0,0 1 0 0 0,-1 0 0 0 0,1-1 0 0 0,0 1 0 0 0,0 0 0 0 0,0-1 0 0 0,-1 1 0 0 0,1-1 0 0 0,0 1 0 0 0,0-1 0 0 0,0 1 0 0 0,0-1 0 0 0,0 0 0 0 0,0 1 0 0 0,0-1-15 0 0,65-11 274 0 0,-37-2-281 0 0,-1-1 0 0 0,0-2 1 0 0,-1 0-1 0 0,-1-2 0 0 0,-1-1 0 0 0,14-13 7 0 0,-40 136 484 0 0,5-100-578 0 0,0 1 1 0 0,1-2 0 0 0,-1 1-1 0 0,1 0 1 0 0,-1-1-1 0 0,1 0 1 0 0,0 0-1 0 0,1 0 1 0 0,-1 0-1 0 0,0-1 1 0 0,1 0-1 0 0,-1 0 1 0 0,1-1 0 0 0,0 0-1 0 0,0 0 1 0 0,-1 0-1 0 0,1 0 1 0 0,0-1-1 0 0,0 0 1 0 0,0 0-1 0 0,0-1 1 0 0,-1 1-1 0 0,1-1 1 0 0,0-1 0 0 0,0 1-1 0 0,-1-1 1 0 0,1 0-1 0 0,-1 0 1 0 0,0-1-1 0 0,1 1 1 0 0,-1-1-1 0 0,0 0 1 0 0,0-1-1 0 0,-1 1 1 0 0,4-4 93 0 0,122-84-2422 0 0,-105 61 1964 0 0</inkml:trace>
  <inkml:trace contextRef="#ctx0" brushRef="#br0" timeOffset="418.65">717 374 1292 0 0,'0'-319'5702'0'0,"-15"265"-4230"0"0,-4 89-431 0 0,8 3-896 0 0,2 0 0 0 0,2 1 0 0 0,2-1 0 0 0,1 1 0 0 0,2 0 0 0 0,2 0 0 0 0,2 22-145 0 0,-1 9 158 0 0,15 162-15 0 0,-16-205-103 0 0,-23 144 125 0 0,23-170-171 0 0,0 1-1 0 0,-1 0 0 0 0,1 0 0 0 0,-1-1 1 0 0,1 1-1 0 0,-1 0 0 0 0,1-1 1 0 0,-1 1-1 0 0,0-1 0 0 0,0 1 0 0 0,0-1 1 0 0,0 1-1 0 0,0-1 0 0 0,0 1 1 0 0,-1-1-1 0 0,1 0 0 0 0,0 0 0 0 0,-1 0 1 0 0,1 0-1 0 0,0 0 0 0 0,-1 0 1 0 0,1 0-1 0 0,-1 0 0 0 0,0 0 0 0 0,1-1 1 0 0,-1 1-1 0 0,0-1 0 0 0,1 1 1 0 0,-1-1-1 0 0,0 0 0 0 0,0 1 0 0 0,1-1 1 0 0,-1 0-1 0 0,0 0 0 0 0,0 0 1 0 0,0 0-1 0 0,1-1 0 0 0,-1 1 0 0 0,0-1 1 0 0,0 1-1 0 0,1-1 0 0 0,-1 1 1 0 0,1-1-1 0 0,-1 0 0 0 0,0 0 0 0 0,1 1 1 0 0,-1-2 6 0 0,-37-75-363 0 0,39 70 346 0 0,0 1 0 0 0,1-1-1 0 0,-1 0 1 0 0,2 0-1 0 0,-1 1 1 0 0,1-1 0 0 0,0 1-1 0 0,0-1 1 0 0,0 1 0 0 0,1 0-1 0 0,0 0 1 0 0,1 0 0 0 0,-1 0-1 0 0,1 1 1 0 0,0 0-1 0 0,0-1 1 0 0,1 1 0 0 0,0 0-1 0 0,0 1 1 0 0,0-1 17 0 0,6-4 0 0 0,1 1 1 0 0,-1 0-1 0 0,1 1 0 0 0,1 0 0 0 0,-1 1 0 0 0,1 1 1 0 0,0 0-1 0 0,0 0 0 0 0,1 1 0 0 0,-1 1 1 0 0,1 0-1 0 0,0 1 0 0 0,0 1 0 0 0,6 0 0 0 0,-11 1 4 0 0,1 2 1 0 0,-1-1-1 0 0,0 1 0 0 0,0 0 0 0 0,0 1 0 0 0,-1 0 0 0 0,1 1 0 0 0,-1 0 0 0 0,1 0 1 0 0,-1 0-1 0 0,0 1 0 0 0,-1 1 0 0 0,1-1 0 0 0,-1 1 0 0 0,0 0 0 0 0,-1 1 1 0 0,1 0-1 0 0,-1 0 0 0 0,-1 0 0 0 0,1 1 0 0 0,-1-1 0 0 0,0 1 0 0 0,-1 1 0 0 0,0-1 1 0 0,-1 0-1 0 0,1 1 0 0 0,-1 0 0 0 0,-1 0 0 0 0,0 0 0 0 0,0 0 0 0 0,-1 0 1 0 0,0 0-1 0 0,-1 1 0 0 0,1-1 0 0 0,-2 7-4 0 0,-39 67-351 0 0,4-78-3830 0 0,-1-43 1566 0 0,25 12 1263 0 0</inkml:trace>
  <inkml:trace contextRef="#ctx0" brushRef="#br0" timeOffset="603.353">898 266 2356 0 0,'6'-12'3502'0'0,"2"-1"-503"0"0,21 12-5327 0 0,-5 3-377 0 0,6 8 1221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48:51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3 862 1356 0 0,'-1'23'3743'0'0,"0"-8"-721"0"0,4-34-1691 0 0,10-38-1456 0 0,3 1-1 0 0,2 0 0 0 0,3 1 1 0 0,2 2-1 0 0,12-19 126 0 0,-24 47-87 0 0,-8 15 57 0 0,1-1 1 0 0,1 1-1 0 0,0 0 1 0 0,0 0 0 0 0,1 1-1 0 0,0 0 1 0 0,1 0 0 0 0,0 0-1 0 0,0 1 1 0 0,1-1-1 0 0,0 2 1 0 0,3-3 29 0 0,4 75-185 0 0,-41 99 961 0 0,-20-64-172 0 0,58-131-4856 0 0,18-18 1464 0 0,-14 21 1409 0 0</inkml:trace>
  <inkml:trace contextRef="#ctx0" brushRef="#br0" timeOffset="274.394">757 8 1128 0 0,'-3'-1'167'0'0,"0"0"-1"0"0,0 0 1 0 0,-1 0-1 0 0,1 0 1 0 0,0 0-1 0 0,0 1 1 0 0,0-1 0 0 0,-1 1-1 0 0,1 0 1 0 0,0 0-1 0 0,0 0 1 0 0,-1 1-1 0 0,1-1 1 0 0,0 1-1 0 0,0-1 1 0 0,0 1 0 0 0,-1 0-1 0 0,1 0 1 0 0,0 1-1 0 0,0-1 1 0 0,1 1-1 0 0,-1-1 1 0 0,0 1-1 0 0,0 0 1 0 0,1 0 0 0 0,-1 0-1 0 0,1 1 1 0 0,0-1-1 0 0,-1 0 1 0 0,1 1-1 0 0,0 0 1 0 0,1-1-1 0 0,-1 1 1 0 0,0 1-167 0 0,-37 107 1416 0 0,63 189 821 0 0,-5-178-1703 0 0,-16-102-495 0 0,3 9-25 0 0,-1 0 1 0 0,-1 1 0 0 0,-1-1 0 0 0,-2 1-1 0 0,-1 0 1 0 0,-2-1 0 0 0,0 1-1 0 0,-2-1 1 0 0,-1 0 0 0 0,-2 0-1 0 0,0 0 1 0 0,-2-1 0 0 0,-11 24-15 0 0,16-46-272 0 0,1 0 1 0 0,-1 0 0 0 0,-1 0 0 0 0,1-1 0 0 0,-1 1-1 0 0,0-1 1 0 0,0 0 0 0 0,0-1 0 0 0,-1 1-1 0 0,0-1 1 0 0,0 0 0 0 0,0 0 0 0 0,0-1-1 0 0,0 0 1 0 0,-1 0 0 0 0,1 0 0 0 0,-1-1 0 0 0,0 0-1 0 0,0 0 1 0 0,0-1 0 0 0,-2 0 271 0 0,-42-26-2683 0 0,27 4 1410 0 0</inkml:trace>
  <inkml:trace contextRef="#ctx0" brushRef="#br0" timeOffset="965.189">382 604 1392 0 0,'-14'-2'6012'0'0,"59"-2"-5501"0"0,-7 1-188 0 0,264-34 1195 0 0,-237 30 1075 0 0,-61 12-2559 0 0,10 18-158 0 0,-2 1 0 0 0,-1 0 0 0 0,-1 0 0 0 0,-1 1 0 0 0,-1 1 1 0 0,-2-1-1 0 0,0 1 0 0 0,1 22 124 0 0,-14-41-5392 0 0,-14-41 2891 0 0,10 8 1130 0 0</inkml:trace>
  <inkml:trace contextRef="#ctx0" brushRef="#br0" timeOffset="1209.033">824 254 1892 0 0,'14'-7'3688'0'0,"4"0"-1041"0"0,12 12-7214 0 0,-11 0 3181 0 0,-2-1 0 0 0</inkml:trace>
  <inkml:trace contextRef="#ctx0" brushRef="#br0" timeOffset="1706.725">1011 652 904 0 0,'3'5'217'0'0,"0"-1"0"0"0,1 1 0 0 0,-1 0 1 0 0,1-1-1 0 0,0 0 0 0 0,0 0 0 0 0,0 0 0 0 0,1 0 0 0 0,-1-1 0 0 0,1 0 0 0 0,0 0 0 0 0,0 0 1 0 0,0 0-1 0 0,0-1 0 0 0,0 0 0 0 0,1 0 0 0 0,-1 0 0 0 0,1-1 0 0 0,0 0 0 0 0,-1 0 0 0 0,1 0 1 0 0,0-1-1 0 0,-1 1 0 0 0,1-1 0 0 0,5-1-217 0 0,3 1 107 0 0,0 0 0 0 0,0-1 1 0 0,0 0-1 0 0,0-1 0 0 0,0-1 1 0 0,0 0-1 0 0,-1-1 0 0 0,1-1 0 0 0,-1 0 1 0 0,0 0-1 0 0,-1-2 0 0 0,1 1 1 0 0,-1-1-1 0 0,0-1 0 0 0,-1-1 0 0 0,0 1 1 0 0,0-2-1 0 0,-1 1 0 0 0,0-1 1 0 0,0-1-1 0 0,-2 0 0 0 0,1-1-107 0 0,-8 9-5 0 0,-1-1 1 0 0,1 1-1 0 0,-1 0 0 0 0,0-1 1 0 0,0 1-1 0 0,0-1 0 0 0,-1 1 1 0 0,1 0-1 0 0,-1-1 0 0 0,0 1 1 0 0,0 0-1 0 0,0 0 0 0 0,0 0 1 0 0,0-1-1 0 0,-1 1 0 0 0,0 1 1 0 0,1-1-1 0 0,-1 0 0 0 0,0 0 1 0 0,0 1-1 0 0,-1-1 0 0 0,1 1 1 0 0,-1-1-1 0 0,1 1 0 0 0,-1 0 1 0 0,0 0-1 0 0,1 0 0 0 0,-1 0 1 0 0,0 1-1 0 0,0-1 0 0 0,0 1 1 0 0,-1 0-1 0 0,1 0 0 0 0,0 0 1 0 0,0 0-1 0 0,-1 0 0 0 0,1 1 1 0 0,0 0-1 0 0,-1-1 0 0 0,1 1 1 0 0,0 0-1 0 0,-1 1 0 0 0,1-1 1 0 0,-1 1-1 0 0,1-1 0 0 0,0 1 1 0 0,0 0-1 0 0,-1 0 0 0 0,-1 1 5 0 0,-8-3-19 0 0,1 3 31 0 0,-1-1 0 0 0,1 2 0 0 0,1 0 1 0 0,-1 0-1 0 0,0 1 0 0 0,1 1 0 0 0,0 0 0 0 0,0 0 0 0 0,0 1 0 0 0,1 0 0 0 0,-1 1 1 0 0,2 0-1 0 0,-1 1 0 0 0,1 0 0 0 0,0 1 0 0 0,1 0 0 0 0,-1 1-12 0 0,3-5 54 0 0,1 1 1 0 0,0 0-1 0 0,0 0 0 0 0,0 0 1 0 0,1 1-1 0 0,0 0 0 0 0,0 0 1 0 0,1 0-1 0 0,0 0 0 0 0,0 0 0 0 0,0 1 1 0 0,1-1-1 0 0,0 1 0 0 0,1-1 1 0 0,0 1-1 0 0,0 0 0 0 0,0 0 1 0 0,1 0-1 0 0,0 0 0 0 0,1-1 0 0 0,0 1 1 0 0,0 0-1 0 0,1 0 0 0 0,0-1 1 0 0,0 1-1 0 0,0-1 0 0 0,1 1 1 0 0,1-1-1 0 0,-1 0 0 0 0,1 0 0 0 0,0-1 1 0 0,0 1-1 0 0,1-1 0 0 0,4 5-54 0 0,-2-9 48 0 0,1 1 0 0 0,-1-1 0 0 0,1-1 0 0 0,0 1 0 0 0,-1-1 0 0 0,1-1-1 0 0,0 1 1 0 0,0-1 0 0 0,-1-1 0 0 0,1 1 0 0 0,0-1 0 0 0,0-1 0 0 0,-1 1 0 0 0,1-1-1 0 0,-1-1 1 0 0,0 1 0 0 0,1-1 0 0 0,-1-1 0 0 0,-1 1 0 0 0,1-1 0 0 0,0 0 0 0 0,-1-1 0 0 0,0 1-1 0 0,0-1 1 0 0,0-1 0 0 0,0 0-48 0 0,3 0-3 0 0,47-31-71 0 0,-33 20-7 0 0,0 0 1 0 0,1 2-1 0 0,1 1 1 0 0,0 1-1 0 0,1 1 1 0 0,0 1-1 0 0,1 1 1 0 0,0 2-1 0 0,18-4 81 0 0,-43 12 16 0 0,0 0 0 0 0,0 0 0 0 0,0-1 1 0 0,-1 1-1 0 0,1 1 0 0 0,0-1 0 0 0,0 0 0 0 0,0 0 0 0 0,0 1 1 0 0,0-1-1 0 0,-1 1 0 0 0,1-1 0 0 0,0 1 0 0 0,0 0 0 0 0,-1 0 1 0 0,1 0-1 0 0,0 0 0 0 0,-1 0 0 0 0,1 0 0 0 0,-1 0 0 0 0,0 1 1 0 0,1-1-1 0 0,-1 0 0 0 0,0 1 0 0 0,0-1 0 0 0,0 1 0 0 0,0 0 1 0 0,0-1-1 0 0,0 1 0 0 0,0 0 0 0 0,0-1 0 0 0,-1 1 0 0 0,1 0 1 0 0,-1 0-1 0 0,1 0 0 0 0,-1-1 0 0 0,0 1 0 0 0,1 0 0 0 0,-1 0 1 0 0,0 0-1 0 0,0 0 0 0 0,-1 0 0 0 0,1 0 0 0 0,0 0 0 0 0,-1-1 0 0 0,1 2-16 0 0,-27 91 660 0 0,-43 26-1234 0 0,64-111 74 0 0,-4 7-560 0 0,0-11-5244 0 0,10-8 4962 0 0,0-11 20 0 0</inkml:trace>
  <inkml:trace contextRef="#ctx0" brushRef="#br0" timeOffset="1955.87">1858 572 1720 0 0,'14'-9'5463'0'0,"6"-3"3247"0"0,-15 13-9372 0 0,-1 2-3343 0 0,-7-2-2309 0 0,-1-3 4943 0 0,0-2 82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49:22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44 1576 0 0,'0'0'466'0'0,"0"0"-54"0"0,0 0-57 0 0,0 0-34 0 0,0 0 21 0 0,0 0 32 0 0,0 0 5 0 0,0 0-128 0 0,0 0 27 0 0,0 0-30 0 0,0 0-35 0 0,0 0-1 0 0,0 0-16 0 0,0 0 1 0 0,0 0-28 0 0,0 0-98 0 0,-1 7 16 0 0,-3 6-37 0 0,0-1-1 0 0,0 1 1 0 0,-2-1 0 0 0,0 0-1 0 0,0-1 1 0 0,-1 1 0 0 0,0-1-1 0 0,-1-1 1 0 0,0 1-1 0 0,-1-1 1 0 0,-4 4-50 0 0,-28 37 298 0 0,-164 271 1808 0 0,204-320-2091 0 0,-13 28-74 0 0,23-31-2067 0 0,-6-16-1827 0 0,-3 12 2627 0 0</inkml:trace>
  <inkml:trace contextRef="#ctx0" brushRef="#br0" timeOffset="342.358">175 298 1496 0 0,'15'-36'6855'0'0,"21"46"-5296"0"0,186 211-509 0 0,-168-127-2717 0 0,-53-92 1039 0 0,-14 14-2714 0 0,-3-17 924 0 0,0-8 1177 0 0</inkml:trace>
  <inkml:trace contextRef="#ctx0" brushRef="#br0" timeOffset="606.256">160 493 968 0 0,'3'4'6238'0'0,"81"-17"-5229"0"0,-66 9-887 0 0,219-63-2976 0 0,-205 44 729 0 0,-25 13 863 0 0</inkml:trace>
  <inkml:trace contextRef="#ctx0" brushRef="#br0" timeOffset="1165.479">456 86 936 0 0,'-12'-52'3448'0'0,"7"48"-3390"0"0,0 0-1 0 0,-1 0 1 0 0,1 1-1 0 0,-1 0 1 0 0,0 0-1 0 0,0 1 1 0 0,0 0-1 0 0,0 0 1 0 0,0 0-1 0 0,0 0 1 0 0,-1 1-1 0 0,1 0 1 0 0,0 1-1 0 0,-1-1 1 0 0,1 1-1 0 0,-1 0 1 0 0,1 1-1 0 0,0 0 1 0 0,-1 0-1 0 0,1 0 1 0 0,-4 2-58 0 0,-9 4 75 0 0,0 2 0 0 0,1 0 0 0 0,0 1-1 0 0,0 1 1 0 0,1 1 0 0 0,1 0 0 0 0,0 1 0 0 0,0 1 0 0 0,1 0 0 0 0,1 1 0 0 0,1 1-1 0 0,0 0 1 0 0,1 1 0 0 0,1 0 0 0 0,0 1 0 0 0,1 0 0 0 0,1 0 0 0 0,1 1 0 0 0,1 0 0 0 0,0 1-1 0 0,2 0 1 0 0,0 0 0 0 0,1 0 0 0 0,1 1 0 0 0,1 3-75 0 0,17 160 1203 0 0,-13-175-1145 0 0,0 0 0 0 0,1 0 0 0 0,0-1 0 0 0,1 1 0 0 0,-1-1 0 0 0,2 0 0 0 0,-1 0 0 0 0,1 0 0 0 0,0-1 0 0 0,1 0-1 0 0,-1 0 1 0 0,1 0 0 0 0,1 0 0 0 0,0-1 0 0 0,-1 0 0 0 0,2-1 0 0 0,-1 0 0 0 0,1 0 0 0 0,0 0 0 0 0,0-1 0 0 0,0 0-1 0 0,0 0 1 0 0,1-1 0 0 0,-1 0 0 0 0,1-1 0 0 0,0 0 0 0 0,0 0 0 0 0,0-1 0 0 0,0 0 0 0 0,0-1 0 0 0,0 0-1 0 0,0 0 1 0 0,0-1 0 0 0,6-1-58 0 0,10-2 64 0 0,0-2-1 0 0,-1-1 0 0 0,1 0 0 0 0,-2-2 1 0 0,1-1-1 0 0,-1-1 0 0 0,0-1 0 0 0,-1-1 1 0 0,-1-1-1 0 0,0-1 0 0 0,-1 0 1 0 0,11-12-64 0 0,-22 19 33 0 0,0 0 0 0 0,-1-1 1 0 0,0 0-1 0 0,0-1 0 0 0,-1 1 1 0 0,0-2-1 0 0,-1 1 0 0 0,0-1 1 0 0,-1 0-1 0 0,0 0 1 0 0,0 0-1 0 0,-1 0 0 0 0,-1-1 1 0 0,0 0-1 0 0,0 0 0 0 0,-2 0 1 0 0,1 0-1 0 0,-1 0 1 0 0,-1 0-1 0 0,0 0 0 0 0,-1-1 1 0 0,0 1-1 0 0,-1 0 0 0 0,0 0 1 0 0,-1 1-1 0 0,-1-1 0 0 0,-2-5-33 0 0,-2 4-35 0 0,-1 1 0 0 0,0 0 0 0 0,-1 0-1 0 0,0 1 1 0 0,0 1 0 0 0,-2-1 0 0 0,1 2-1 0 0,-1 0 1 0 0,-1 0 0 0 0,1 1 0 0 0,-2 0 0 0 0,1 1-1 0 0,-1 1 1 0 0,0 0 0 0 0,0 1 0 0 0,0 1-1 0 0,-1 0 1 0 0,0 1 0 0 0,0 0 0 0 0,0 1-1 0 0,0 1 1 0 0,-10 0 35 0 0,-62 1-7447 0 0,83-2 6182 0 0,-8-4 12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49:25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62 1132 0 0,'0'0'365'0'0,"0"0"-45"0"0,0 0-6 0 0,0 0-19 0 0,0 0-53 0 0,0 0-18 0 0,4-16 130 0 0,-3 16-336 0 0,0-1-1 0 0,0 0 0 0 0,0 1 0 0 0,-1-1 1 0 0,1 0-1 0 0,0 1 0 0 0,0-1 1 0 0,-1 0-1 0 0,1 0 0 0 0,0 0 0 0 0,-1 0 1 0 0,1 0-1 0 0,-1 0 0 0 0,0 0 1 0 0,1 0-1 0 0,-1 0 0 0 0,0 0 0 0 0,1 0 1 0 0,-1 0-1 0 0,0 0 0 0 0,0 0 1 0 0,0 0-1 0 0,0 0 0 0 0,0 0 0 0 0,0 0 1 0 0,0 0-1 0 0,0 0 0 0 0,0 0 1 0 0,-1 0-1 0 0,1 0 0 0 0,0 0 0 0 0,-1 0 1 0 0,1 0-1 0 0,-1 0 0 0 0,1 0 1 0 0,-1 0-1 0 0,1 0 0 0 0,-1 0 1 0 0,0 0-1 0 0,1 0 0 0 0,-1 1 0 0 0,0-1 1 0 0,0 0-1 0 0,0 1 0 0 0,1-1 1 0 0,-1 0-1 0 0,0 1 0 0 0,0-1 0 0 0,0 1 1 0 0,0-1-1 0 0,0 1 0 0 0,0 0 1 0 0,0-1-1 0 0,0 1 0 0 0,0 0 0 0 0,0 0 1 0 0,0 0-1 0 0,0 0 0 0 0,0 0 1 0 0,-1 0-1 0 0,1 0 0 0 0,0 0 0 0 0,0 0 1 0 0,0 0-1 0 0,0 0 0 0 0,0 1 1 0 0,0-1-1 0 0,0 1 0 0 0,0-1 0 0 0,0 1-17 0 0,-145 22 269 0 0,132-19-204 0 0,0 1-1 0 0,1 0 1 0 0,-1 1 0 0 0,1 0-1 0 0,0 1 1 0 0,1 1-1 0 0,0 0 1 0 0,0 0 0 0 0,0 2-1 0 0,1-1 1 0 0,1 1 0 0 0,0 1-1 0 0,0 0 1 0 0,1 0-1 0 0,0 1 1 0 0,1 0 0 0 0,0 0-1 0 0,1 1 1 0 0,1 0 0 0 0,0 1-1 0 0,1-1 1 0 0,0 1-1 0 0,1 0 1 0 0,0 0 0 0 0,1 1-1 0 0,1-1 1 0 0,0 7-65 0 0,2-13 57 0 0,1 0 0 0 0,0 1 0 0 0,0-1-1 0 0,1 0 1 0 0,0 0 0 0 0,0 0 0 0 0,1-1 0 0 0,0 1 0 0 0,0 0 0 0 0,1-1 0 0 0,0 0-1 0 0,1 0 1 0 0,-1 0 0 0 0,1 0 0 0 0,0-1 0 0 0,1 0 0 0 0,0 0 0 0 0,0 0-1 0 0,0-1 1 0 0,0 0 0 0 0,1 0 0 0 0,0 0 0 0 0,0-1 0 0 0,0 0 0 0 0,1-1 0 0 0,-1 1-1 0 0,1-1 1 0 0,0-1 0 0 0,0 0 0 0 0,7 2-57 0 0,7 1 87 0 0,0-1 0 0 0,0 0-1 0 0,0-2 1 0 0,1 0 0 0 0,-1-2 0 0 0,1-1-1 0 0,-1 0 1 0 0,1-2 0 0 0,-1 0-1 0 0,10-4-86 0 0,-23 6 18 0 0,0 0 0 0 0,0-1 0 0 0,0 0-1 0 0,-1 0 1 0 0,1-1 0 0 0,-1 0-1 0 0,1-1 1 0 0,-1 0 0 0 0,0 0-1 0 0,-1-1 1 0 0,1 0 0 0 0,-1 0-1 0 0,0 0 1 0 0,0-1 0 0 0,0-1-1 0 0,-1 1 1 0 0,0-1 0 0 0,0 0-1 0 0,-1 0 1 0 0,0 0 0 0 0,0-1-1 0 0,-1 0 1 0 0,0 0 0 0 0,0 0-1 0 0,-1 0 1 0 0,0-1 0 0 0,0 0 0 0 0,-1 1-1 0 0,0-1 1 0 0,-1 0 0 0 0,1-5-18 0 0,-6 4-10 0 0,1 1 0 0 0,-2-1 0 0 0,1 1 1 0 0,-1 0-1 0 0,0 0 0 0 0,-1 1 0 0 0,0-1 1 0 0,-1 1-1 0 0,1 0 0 0 0,-2 1 0 0 0,1 0 1 0 0,-1 0-1 0 0,0 1 0 0 0,0 0 1 0 0,-1 0-1 0 0,1 1 0 0 0,-1 0 0 0 0,-1 0 1 0 0,1 1-1 0 0,-1 0 0 0 0,1 1 0 0 0,-1 0 1 0 0,0 1-1 0 0,0 0 0 0 0,-1 0 10 0 0,-166-28-1205 0 0,130 25-1376 0 0,40 2 36 0 0,7 3 1120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3:37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58 1368 0 0,'-6'-9'1032'0'0,"6"5"-216"0"0,-5-2-120 0 0,3-1-36 0 0,-1 3-112 0 0,1 0-135 0 0,-2-3-193 0 0,1 5 52 0 0,1-2-220 0 0,2 0-8 0 0,0 1-344 0 0,5 1-197 0 0,-5 0-307 0 0,2 4-532 0 0,5-4 48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49:26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9 1016 0 0,'15'-9'5289'0'0,"-33"14"-4393"0"0,-39 18-1208 0 0,26-6 466 0 0,0 2 0 0 0,2 2 0 0 0,0 0 0 0 0,1 2 1 0 0,2 1-1 0 0,0 1 0 0 0,2 2 0 0 0,0 0 0 0 0,2 1 1 0 0,1 1-1 0 0,-1 5-154 0 0,21-32 36 0 0,0 0 0 0 0,0 0 0 0 0,1-1 1 0 0,-1 1-1 0 0,0 0 0 0 0,1 0 0 0 0,-1 0 1 0 0,1 0-1 0 0,-1 0 0 0 0,1 0 0 0 0,0 0 1 0 0,0 0-1 0 0,0 0 0 0 0,0 0 0 0 0,0 0 1 0 0,1 0-1 0 0,-1 0 0 0 0,0 0 0 0 0,1 0 1 0 0,0 0-1 0 0,-1 0 0 0 0,1 0 0 0 0,0-1 0 0 0,0 1 1 0 0,0 0-1 0 0,0 0 0 0 0,0-1 0 0 0,1 1 1 0 0,-1-1-1 0 0,0 1 0 0 0,1-1 0 0 0,-1 1 1 0 0,1-1-1 0 0,-1 0 0 0 0,1 0 0 0 0,0 0 1 0 0,0 0-1 0 0,-1 0 0 0 0,1 0 0 0 0,0 0 1 0 0,0-1-1 0 0,0 1 0 0 0,0-1 0 0 0,0 1 0 0 0,0-1 1 0 0,0 0-1 0 0,0 1 0 0 0,0-1 0 0 0,0 0 1 0 0,0-1-1 0 0,0 1 0 0 0,0 0 0 0 0,0 0 1 0 0,0-1-1 0 0,0 1 0 0 0,0-1 0 0 0,0 0-36 0 0,220 2 598 0 0,-91-13-2560 0 0,-130 12 1241 0 0,10 9-1923 0 0,-37 5 55 0 0,5-6 1361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49:2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3020 0 0,'17'15'3881'0'0,"26"-7"-2879"0"0,210 0 911 0 0,-84-8-5385 0 0,-103 0 168 0 0,-39 0 1984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49:31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 1228 0 0,'-13'11'4563'0'0,"-280"239"-643"0"0,291-249-3887 0 0,1 1 0 0 0,0-1 0 0 0,0 1 0 0 0,0-1 0 0 0,0 0 0 0 0,0 1 0 0 0,0 0 0 0 0,0-1 0 0 0,0 1 1 0 0,0-1-1 0 0,1 1 0 0 0,-1 0 0 0 0,1 0 0 0 0,0-1 0 0 0,-1 1 0 0 0,1 0 0 0 0,0 0 0 0 0,0 0 0 0 0,0-1 0 0 0,0 1 0 0 0,0 0 0 0 0,0 0 0 0 0,1-1 0 0 0,-1 1 0 0 0,1 0 0 0 0,-1 0 1 0 0,1-1-1 0 0,-1 1 0 0 0,1 0 0 0 0,0-1 0 0 0,0 1 0 0 0,0-1 0 0 0,0 1 0 0 0,0-1 0 0 0,0 1 0 0 0,1-1 0 0 0,-1 0 0 0 0,0 0 0 0 0,1 1 0 0 0,-1-1 0 0 0,0 0 0 0 0,1 0 1 0 0,0 0-34 0 0,69 40 407 0 0,102-12-23 0 0,-98-29-3291 0 0,-51 0 927 0 0,-18-5-2376 0 0,-11 4 3099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49:3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1964 0 0,'18'21'4877'0'0,"34"-3"-3728"0"0,-47-17-816 0 0,234 40 1266 0 0,-77-34-6975 0 0,-136-10 4094 0 0,22-10 146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49:2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99 2036 0 0,'-9'-16'4530'0'0,"-13"26"-3349"0"0,-20 29-1332 0 0,41-38 284 0 0,-9 10-82 0 0,0 0 0 0 0,1 0 0 0 0,0 1-1 0 0,1 0 1 0 0,0 1 0 0 0,1 0-1 0 0,0 0 1 0 0,1 0 0 0 0,1 1-1 0 0,0 0 1 0 0,1 0 0 0 0,0 1 0 0 0,1-1-1 0 0,1 1 1 0 0,0-1 0 0 0,1 1-1 0 0,1 5-50 0 0,1-13-8 0 0,0 0-1 0 0,0 1 0 0 0,1-1 0 0 0,0 0 0 0 0,1-1 0 0 0,-1 1 0 0 0,1 0 0 0 0,1-1 1 0 0,-1 1-1 0 0,1-1 0 0 0,0 0 0 0 0,1 0 0 0 0,-1-1 0 0 0,1 1 0 0 0,0-1 1 0 0,0 0-1 0 0,1 0 0 0 0,0-1 0 0 0,0 0 0 0 0,0 0 0 0 0,0 0 0 0 0,0-1 0 0 0,1 1 1 0 0,0-2-1 0 0,-1 1 0 0 0,7 1 9 0 0,-6-2-323 0 0,0 1-1 0 0,0-1 1 0 0,0-1 0 0 0,1 1-1 0 0,-1-1 1 0 0,0-1 0 0 0,1 1 0 0 0,-1-1-1 0 0,1-1 1 0 0,-1 1 0 0 0,0-1-1 0 0,0-1 1 0 0,1 1 0 0 0,-1-1 0 0 0,0 0-1 0 0,5-3 324 0 0,9-8-1192 0 0</inkml:trace>
  <inkml:trace contextRef="#ctx0" brushRef="#br0" timeOffset="406.961">241 148 1324 0 0,'36'-6'5202'0'0,"26"32"-5168"0"0,-55-22 269 0 0,1-1-237 0 0,0 1 0 0 0,-1 0 0 0 0,1 1 0 0 0,-1 0 0 0 0,-1 0 0 0 0,1 0 0 0 0,-1 1 0 0 0,0 0 0 0 0,0 0 0 0 0,0 1 0 0 0,-1 0 0 0 0,0 0 0 0 0,-1 0 0 0 0,1 0 0 0 0,-1 1 0 0 0,-1-1 0 0 0,1 1 0 0 0,-1 0 0 0 0,-1 1 0 0 0,1-1 0 0 0,0 7-66 0 0,-6-8 53 0 0,0 1 1 0 0,-1-1-1 0 0,1 0 1 0 0,-1 0-1 0 0,-1 0 1 0 0,1-1-1 0 0,-1 1 1 0 0,-1-1 0 0 0,1 0-1 0 0,-1-1 1 0 0,0 1-1 0 0,0-1 1 0 0,0-1-1 0 0,-1 1 1 0 0,0-1-1 0 0,0 0 1 0 0,0 0-1 0 0,0-1 1 0 0,0 0-1 0 0,-1 0 1 0 0,0-1-1 0 0,1 0 1 0 0,-1 0-1 0 0,0-1 1 0 0,0 0 0 0 0,0 0-1 0 0,0-1 1 0 0,-5 0-54 0 0,11-1-133 0 0,0 0 0 0 0,-1 1 0 0 0,1-2 1 0 0,0 1-1 0 0,0 0 0 0 0,0 0 1 0 0,0-1-1 0 0,0 1 0 0 0,0-1 0 0 0,0 1 1 0 0,0-1-1 0 0,1 0 0 0 0,-1 0 1 0 0,1 0-1 0 0,-1 0 0 0 0,1 0 1 0 0,0 0-1 0 0,0 0 0 0 0,0 0 0 0 0,0-1 1 0 0,0 1-1 0 0,0 0 0 0 0,1-1 1 0 0,-1 1-1 0 0,1-1 0 0 0,-1 1 0 0 0,1 0 1 0 0,0-1-1 0 0,0 1 0 0 0,0-1 1 0 0,0 1-1 0 0,1-1 0 0 0,-1 1 1 0 0,1 0-1 0 0,-1-1 0 0 0,1 1 0 0 0,0 0 1 0 0,0-1-1 0 0,0 1 0 0 0,0 0 1 0 0,0 0-1 0 0,1 0 0 0 0,-1 0 0 0 0,1 0 1 0 0,-1 0-1 0 0,1 0 0 0 0,0 0 1 0 0,1-1 132 0 0,11-19-1298 0 0</inkml:trace>
  <inkml:trace contextRef="#ctx0" brushRef="#br0" timeOffset="653.906">596 73 1096 0 0,'-8'6'209'0'0,"-1"1"0"0"0,1 0 0 0 0,0 0 0 0 0,1 1 0 0 0,0 0 0 0 0,0 0 0 0 0,1 1 0 0 0,0-1 0 0 0,1 1 0 0 0,-1 1 0 0 0,2-1 0 0 0,-1 1 0 0 0,1 0 0 0 0,1 0 0 0 0,0 0 0 0 0,0 0 0 0 0,1 1 0 0 0,1-1 0 0 0,-1 1 0 0 0,2 0 1 0 0,-1-1-1 0 0,2 9-209 0 0,0-15 8 0 0,-1 0 0 0 0,1 0 0 0 0,0 0 0 0 0,0 0 0 0 0,1-1 1 0 0,-1 1-1 0 0,1 0 0 0 0,0-1 0 0 0,0 1 0 0 0,0-1 0 0 0,0 0 0 0 0,0 1 1 0 0,1-1-1 0 0,0 0 0 0 0,-1-1 0 0 0,1 1 0 0 0,0 0 0 0 0,0-1 1 0 0,1 0-1 0 0,-1 1 0 0 0,0-1 0 0 0,1-1 0 0 0,2 2-8 0 0,34 7-3634 0 0,-29-10 2274 0 0</inkml:trace>
  <inkml:trace contextRef="#ctx0" brushRef="#br0" timeOffset="936.27">801 1 1480 0 0,'16'10'309'0'0,"-1"0"0"0"0,0 1-1 0 0,0 1 1 0 0,-1 0 0 0 0,-1 1 0 0 0,0 1-1 0 0,0 0 1 0 0,-2 1 0 0 0,0 0-1 0 0,0 1 1 0 0,-2 0 0 0 0,0 0 0 0 0,-1 1-1 0 0,0 0 1 0 0,-1 0 0 0 0,-2 1 0 0 0,4 14-309 0 0,-7-23 85 0 0,-1 0 1 0 0,0 1-1 0 0,0-1 1 0 0,-1 0-1 0 0,0 1 1 0 0,-1-1-1 0 0,0 0 1 0 0,0 1-1 0 0,-1-1 1 0 0,0 0-1 0 0,-1 0 1 0 0,0 0 0 0 0,-1-1-1 0 0,1 1 1 0 0,-1-1-1 0 0,-1 1 1 0 0,0-1-1 0 0,0-1 1 0 0,-1 1-1 0 0,0-1 1 0 0,0 0-1 0 0,0 0 1 0 0,-1-1-1 0 0,0 1 1 0 0,0-2-1 0 0,-1 1 1 0 0,0-1-1 0 0,0 0 1 0 0,-7 3-86 0 0,1 0-266 0 0,-1-1 1 0 0,0 0-1 0 0,0-1 0 0 0,-1-1 0 0 0,1 0 1 0 0,-1-1-1 0 0,0-1 0 0 0,0-1 1 0 0,-1 0-1 0 0,-11 0 266 0 0,-58-38-3858 0 0,68 15 2668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49:27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12 148 904 0 0,'29'-13'4423'0'0,"-12"56"-2933"0"0,-12-23-1428 0 0,44 282 1322 0 0,-18-95-1177 0 0,-43-242-5093 0 0,7 13 3502 0 0</inkml:trace>
  <inkml:trace contextRef="#ctx0" brushRef="#br0" timeOffset="263.003">23 197 1240 0 0,'30'-51'3521'0'0,"56"-6"-2367"0"0,-80 54-966 0 0,17-10-53 0 0,2 1 0 0 0,-1 0 0 0 0,1 2 1 0 0,1 1-1 0 0,0 2 0 0 0,0 0 1 0 0,1 1-1 0 0,0 2 0 0 0,-1 1 0 0 0,9 1-135 0 0,30 34-831 0 0,-66 0-2983 0 0,-19-3 2532 0 0</inkml:trace>
  <inkml:trace contextRef="#ctx0" brushRef="#br0" timeOffset="527.022">1 499 1696 0 0,'61'23'5586'0'0,"56"-28"-3540"0"0,174-25-3384 0 0,-235 48-2806 0 0,-54-15 2849 0 0,-1 0 4 0 0</inkml:trace>
  <inkml:trace contextRef="#ctx0" brushRef="#br0" timeOffset="826.471">762 494 1044 0 0,'18'13'5096'0'0,"-29"42"-4214"0"0,9-47-617 0 0,-92 313 800 0 0,39-272-6633 0 0,44-49 4268 0 0</inkml:trace>
  <inkml:trace contextRef="#ctx0" brushRef="#br0" timeOffset="1093.254">444 667 1216 0 0,'16'-39'7573'0'0,"47"46"-6087"0"0,-62-7-1469 0 0,270 107 643 0 0,-96-22-5372 0 0,-152-73 3386 0 0,-1 0 39 0 0,-6-3 100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49:32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1088 0 0,'-39'19'84'0'0,"-2"-1"-72"0"0,1-3-36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49:31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252 155 2572 0 0,'-1'18'5943'0'0,"-3"30"-3670"0"0,5 98-2736 0 0,27 85-30 0 0,-28-230 297 0 0,-3 25-945 0 0,-104 35-300 0 0,101-52 4443 0 0,38-12-2474 0 0,-4 0-241 0 0,82-17-2010 0 0,-90-15-4820 0 0,-20 27 5274 0 0</inkml:trace>
  <inkml:trace contextRef="#ctx0" brushRef="#br0" timeOffset="261.324">102 93 1696 0 0,'-2'-3'712'0'0,"-3"5"36"0"0,2-1-188 0 0,-2 1-108 0 0,-1 1-100 0 0,1 1 44 0 0,-5 10-36 0 0,-1 2-43 0 0,0 1-233 0 0,1 1-32 0 0,9 3-8 0 0,-7 3-336 0 0,3-3-261 0 0,-1 3-707 0 0,-1 0 44 0 0,1-3 4 0 0</inkml:trace>
  <inkml:trace contextRef="#ctx0" brushRef="#br0" timeOffset="1926.374">111 162 924 0 0,'0'0'691'0'0,"0"0"-35"0"0,0 0-115 0 0,0 0-15 0 0,0 0-13 0 0,0 0-40 0 0,0 0-79 0 0,0 0-32 0 0,0 0 14 0 0,0 0-53 0 0,0-20 367 0 0,3 11-599 0 0,1 0-1 0 0,1 0 0 0 0,-1 0 0 0 0,1 1 0 0 0,1 0 1 0 0,0 0-1 0 0,0 0 0 0 0,0 1 0 0 0,1 0 1 0 0,0 0-1 0 0,0 0 0 0 0,1 1 0 0 0,0 0 1 0 0,0 1-1 0 0,0 0 0 0 0,1 0 0 0 0,1 0-90 0 0,14-9 221 0 0,-24 86 320 0 0,0-14-570 0 0,0 114-2458 0 0,-21-163-1618 0 0,8-19 2797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49:37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384 201 1120 0 0,'-4'-1'176'0'0,"0"-1"-1"0"0,0 0 0 0 0,0 1 1 0 0,-1 0-1 0 0,1 0 1 0 0,-1 0-1 0 0,1 0 1 0 0,-1 1-1 0 0,1 0 1 0 0,-1 0-1 0 0,1 0 0 0 0,-1 1 1 0 0,1-1-1 0 0,-1 1 1 0 0,1 0-1 0 0,-1 0 1 0 0,1 1-1 0 0,0-1 1 0 0,-4 3-176 0 0,1-3 240 0 0,-9 2-65 0 0,1 1-1 0 0,0 0 0 0 0,0 1 0 0 0,1 0 1 0 0,0 1-1 0 0,0 1 0 0 0,0 0 1 0 0,0 1-1 0 0,1 1 0 0 0,1 0 0 0 0,0 0 1 0 0,0 1-1 0 0,0 1 0 0 0,1 0 0 0 0,1 1 1 0 0,0 0-1 0 0,1 0 0 0 0,0 1 0 0 0,1 0 1 0 0,0 0-1 0 0,1 1 0 0 0,1 0 1 0 0,0 1-1 0 0,-3 12-174 0 0,11-21 15 0 0,0 0 0 0 0,1 0 1 0 0,0-1-1 0 0,0 1 0 0 0,0 0 0 0 0,0-1 1 0 0,1 0-1 0 0,0 0 0 0 0,0 0 0 0 0,1 0 1 0 0,-1-1-1 0 0,1 0 0 0 0,0 0 0 0 0,0 0 1 0 0,1 0-1 0 0,-1-1 0 0 0,1 0 0 0 0,-1 0 1 0 0,1 0-1 0 0,0-1 0 0 0,0 0 0 0 0,0 0 1 0 0,1 0-1 0 0,-1-1 0 0 0,0 0 0 0 0,1 0 1 0 0,-1-1-1 0 0,0 0 0 0 0,1 0 0 0 0,-1 0 1 0 0,4-1-16 0 0,178-31-6156 0 0,-156 21 4894 0 0</inkml:trace>
  <inkml:trace contextRef="#ctx0" brushRef="#br0" timeOffset="311.75">80 419 880 0 0,'-33'2'5320'0'0,"42"-1"-1566"0"0,34-1-3369 0 0,185-7-852 0 0,-7-46-6832 0 0,-193 42 6026 0 0</inkml:trace>
  <inkml:trace contextRef="#ctx0" brushRef="#br0" timeOffset="903.765">828 267 1008 0 0,'28'239'5436'0'0,"-12"-145"-4169"0"0,-17-95-1228 0 0,0 0 0 0 0,0 0 1 0 0,0 0-1 0 0,-1 0 0 0 0,1 1 1 0 0,0-1-1 0 0,0 0 0 0 0,-1 0 1 0 0,1 1-1 0 0,-1-1 1 0 0,1 1-1 0 0,0-1 0 0 0,-1 1 1 0 0,1 0-1 0 0,-1 0 0 0 0,1-1 1 0 0,-1 1-1 0 0,1 0 0 0 0,-1 0 1 0 0,1 1-1 0 0,-1-1 0 0 0,1 0 1 0 0,-1 0-1 0 0,1 1 0 0 0,-1-1 1 0 0,1 1-1 0 0,-1-1 0 0 0,1 1 1 0 0,0 0-1 0 0,-1-1 0 0 0,1 1 1 0 0,0 0-1 0 0,0 0 1 0 0,-1 0-1 0 0,1 0 0 0 0,0 0 1 0 0,0 0-1 0 0,0 0 0 0 0,0 0 1 0 0,0 1-1 0 0,1-1 0 0 0,-1 0 1 0 0,0 0-1 0 0,0 1 0 0 0,1-1 1 0 0,-1 1-1 0 0,1-1 0 0 0,-1 0 1 0 0,1 1-1 0 0,0-1 0 0 0,0 1 1 0 0,-1-1-1 0 0,1 1 0 0 0,0-1 1 0 0,0 1-1 0 0,1-1 1 0 0,-1 1-1 0 0,0-1 0 0 0,0 1 1 0 0,1-1-1 0 0,-1 1 0 0 0,1 1-39 0 0,-10-18-13 0 0,0 0 0 0 0,1-1 0 0 0,0 1 0 0 0,1-1 0 0 0,1-1 0 0 0,1 1-1 0 0,0-1 1 0 0,1 0 0 0 0,1 0 0 0 0,1-1 0 0 0,0 1 0 0 0,1-1 0 0 0,1 1 0 0 0,0 0-1 0 0,2-1 1 0 0,0 1 0 0 0,1 0 0 0 0,0-1 0 0 0,2 2 0 0 0,0-1 0 0 0,1 0 0 0 0,0 1 0 0 0,2 0-1 0 0,0 1 1 0 0,0 0 0 0 0,1 0 0 0 0,1 0 0 0 0,8-7 13 0 0,-11 10-28 0 0,1 0 0 0 0,1 1 0 0 0,0 0 0 0 0,0 0 0 0 0,1 1 0 0 0,0 0 0 0 0,1 1 0 0 0,0 0 0 0 0,1 1 0 0 0,0 0 0 0 0,0 1 0 0 0,0 0 0 0 0,1 1 0 0 0,0 0 0 0 0,0 1 0 0 0,1 1 0 0 0,-1 0 1 0 0,13-2 27 0 0,-24 6-18 0 0,0 0 1 0 0,0 0-1 0 0,0 0 1 0 0,0 1-1 0 0,0-1 1 0 0,-1 0-1 0 0,1 1 1 0 0,0-1-1 0 0,0 1 1 0 0,-1-1-1 0 0,1 1 1 0 0,0 0-1 0 0,-1 0 1 0 0,1 0-1 0 0,0 0 1 0 0,-1 0-1 0 0,1 0 1 0 0,-1 0-1 0 0,0 0 1 0 0,1 1-1 0 0,-1-1 1 0 0,0 0-1 0 0,0 1 1 0 0,0-1-1 0 0,0 1 1 0 0,0 0-1 0 0,0-1 1 0 0,0 1-1 0 0,-1 0 1 0 0,1-1-1 0 0,0 1 1 0 0,-1 0-1 0 0,1 0 1 0 0,-1 0-1 0 0,0-1 1 0 0,0 1-1 0 0,0 0 1 0 0,0 0-1 0 0,0 0 1 0 0,0 0 0 0 0,0 0-1 0 0,-1-1 1 0 0,1 1-1 0 0,-1 0 1 0 0,1 1 17 0 0,-33 79-64 0 0,17-62 212 0 0,-1-1 0 0 0,0 0-1 0 0,-2-2 1 0 0,0 0 0 0 0,-2-1 0 0 0,1-1 0 0 0,-2-1 0 0 0,0 0 0 0 0,-17 6-148 0 0,-80 56 691 0 0,118-76-680 0 0,0 1 0 0 0,1 0 0 0 0,-1 0 0 0 0,0-1 0 0 0,1 1-1 0 0,-1 0 1 0 0,0 0 0 0 0,1 0 0 0 0,-1 0 0 0 0,1 0 0 0 0,0 0 0 0 0,-1 0 0 0 0,1 0 0 0 0,0 0 0 0 0,-1 0 0 0 0,1 0-1 0 0,0 0 1 0 0,0 0 0 0 0,0 0 0 0 0,0 0 0 0 0,0 0 0 0 0,0 0 0 0 0,0 0 0 0 0,0 0 0 0 0,0 0 0 0 0,1 0 0 0 0,-1 0-1 0 0,0 0 1 0 0,1 0 0 0 0,-1 0 0 0 0,1 0 0 0 0,-1 0 0 0 0,1 0 0 0 0,-1 0 0 0 0,1-1 0 0 0,0 1 0 0 0,-1 0 0 0 0,1 0 0 0 0,0-1-1 0 0,0 1 1 0 0,-1 0 0 0 0,1-1 0 0 0,0 1 0 0 0,0 0 0 0 0,0-1 0 0 0,0 0 0 0 0,0 1 0 0 0,0-1 0 0 0,0 1 0 0 0,0-1-1 0 0,0 0 1 0 0,0 0 0 0 0,0 0 0 0 0,1 1-11 0 0,72 29 70 0 0,-59-25 11 0 0,81 34-670 0 0,-1 5 1 0 0,-3 3-1 0 0,79 56 589 0 0,-116-72-2223 0 0,-54-30 1478 0 0,-1-1-530 0 0,4-17-1249 0 0,-3 7 1334 0 0</inkml:trace>
  <inkml:trace contextRef="#ctx0" brushRef="#br0" timeOffset="1247.276">1506 338 1964 0 0,'0'1'1424'0'0,"0"1"-280"0"0,0-1-155 0 0,0 1-137 0 0,0 1-20 0 0,0-2-208 0 0,0 1-116 0 0,0-2-132 0 0,0 1-208 0 0,0-1-256 0 0,2-1 12 0 0,-1-1-856 0 0,1-1-584 0 0,0-1 71 0 0,-1-2 213 0 0,-1 1 52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49:3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90 1120 0 0,'2'2'52'0'0,"5"0"153"0"0,0 1 1 0 0,-1 1 0 0 0,1-1-1 0 0,-1 1 1 0 0,0 0 0 0 0,1 1-1 0 0,-2-1 1 0 0,1 1 0 0 0,-1 1-1 0 0,1-1 1 0 0,-1 1 0 0 0,-1-1-1 0 0,1 2 1 0 0,-1-1 0 0 0,0 0-1 0 0,-1 1 1 0 0,1-1 0 0 0,-1 1-1 0 0,-1 0 1 0 0,1 0 0 0 0,-1 1-1 0 0,0-1 1 0 0,-1 0-206 0 0,-5 3 147 0 0,0-1 0 0 0,0 0 0 0 0,-1 0-1 0 0,-1 0 1 0 0,1 0 0 0 0,-1-1 0 0 0,-1 0 0 0 0,0-1 0 0 0,0 1 0 0 0,0-1 0 0 0,-1 0-1 0 0,0-1 1 0 0,0 0 0 0 0,-1 0 0 0 0,1-1 0 0 0,-1 0 0 0 0,-5 1-147 0 0,-222 108 1456 0 0,222-113-2817 0 0,29-14 353 0 0,31-17-967 0 0,17-2-559 0 0,-25 15 1325 0 0</inkml:trace>
  <inkml:trace contextRef="#ctx0" brushRef="#br0" timeOffset="326.516">749 0 904 0 0,'-103'65'3754'0'0,"78"-50"-3287"0"0,6-6-256 0 0,-1 0-1 0 0,1 1 1 0 0,1 1 0 0 0,0 1-1 0 0,1 1 1 0 0,0 0-1 0 0,1 1 1 0 0,0 1-1 0 0,1 0 1 0 0,1 1-1 0 0,1 1 1 0 0,0 0-1 0 0,1 1 1 0 0,1 0-1 0 0,0 1 1 0 0,2 0-1 0 0,-7 19-210 0 0,15-34-20 0 0,0-1-1 0 0,1 1 1 0 0,0 0-1 0 0,0-1 1 0 0,0 1-1 0 0,0 0 1 0 0,1-1-1 0 0,-1 1 1 0 0,1 0-1 0 0,0-1 1 0 0,0 1-1 0 0,0-1 1 0 0,1 1-1 0 0,-1-1 1 0 0,1 0-1 0 0,0 0 1 0 0,0 1-1 0 0,0-1 1 0 0,0 0-1 0 0,1-1 1 0 0,-1 1-1 0 0,1 0 1 0 0,-1-1-1 0 0,1 1 1 0 0,0-1-1 0 0,0 0 1 0 0,0 0-1 0 0,0 0 1 0 0,1 0-1 0 0,-1-1 1 0 0,0 1-1 0 0,1-1 1 0 0,-1 0-1 0 0,1 0 1 0 0,0 0-1 0 0,-1-1 1 0 0,1 1-1 0 0,-1-1 1 0 0,1 1-1 0 0,0-1 1 0 0,0-1-1 0 0,3 1 21 0 0,155-27-5377 0 0,-131 14 4043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13:38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442 199 1332 0 0,'-9'-55'6021'0'0,"-5"101"-4875"0"0,0 340-62 0 0,46-124-1937 0 0,-30-245 216 0 0,-1 0-1 0 0,0 0 1 0 0,-1 0 0 0 0,-1 0 0 0 0,-1-1-1 0 0,0 1 1 0 0,-2 0 0 0 0,0-1-1 0 0,-3 10 638 0 0,-7-4-1418 0 0</inkml:trace>
  <inkml:trace contextRef="#ctx0" brushRef="#br0" timeOffset="764.62">1 535 1392 0 0,'424'-88'2052'0'0,"-412"86"-2013"0"0,45-9 155 0 0,0-1-1 0 0,0-4 1 0 0,-2-2 0 0 0,0-2 0 0 0,-1-2-1 0 0,-1-3 1 0 0,1-3-194 0 0,-45 22 137 0 0,0-1-1 0 0,0 0 1 0 0,0 0-1 0 0,-1-1 1 0 0,0 0-1 0 0,-1 0 1 0 0,0-1 0 0 0,0 0-1 0 0,-1 0 1 0 0,0-1-1 0 0,0 0 1 0 0,-1 0-1 0 0,-1 0 1 0 0,0 0-1 0 0,0-1 1 0 0,-1 0 0 0 0,0 1-1 0 0,-1-1 1 0 0,0 0-1 0 0,-1-1 1 0 0,0 1-1 0 0,0-11-136 0 0,-1-34 677 0 0,0 54-666 0 0,0 2 9 0 0,-13-8-27 0 0,13 9 5 0 0,0 0 1 0 0,1-1 0 0 0,-1 1 0 0 0,0 0-1 0 0,0-1 1 0 0,0 1 0 0 0,1 0 0 0 0,-1-1-1 0 0,0 1 1 0 0,0 0 0 0 0,0 0-1 0 0,0-1 1 0 0,0 1 0 0 0,0 0 0 0 0,-1-1-1 0 0,1 1 1 0 0,0 0 0 0 0,0-1-1 0 0,0 1 1 0 0,-1 0 0 0 0,1-1 0 0 0,0 1-1 0 0,-1 0 1 0 0,1-1 0 0 0,0 1 0 0 0,-1-1-1 0 0,1 1 1 0 0,-1 0 0 0 0,1-1-1 0 0,-1 1 1 0 0,1-1 0 0 0,-1 0 0 0 0,1 1-1 0 0,-1-1 1 0 0,0 1 0 0 0,1-1 0 0 0,-1 0-1 0 0,0 1 1 0 0,1-1 0 0 0,-1 0-1 0 0,0 0 1 0 0,1 0 0 0 0,-1 0 0 0 0,0 1-1 0 0,1-1 1 0 0,-1 0 0 0 0,0 0-1 0 0,0 0 1 0 0,1 0 0 0 0,-1-1 0 0 0,0 1-1 0 0,1 0 1 0 0,-1 0 0 0 0,0 0 0 0 0,1 0-1 0 0,-1-1 1 0 0,0 1 0 0 0,1 0-1 0 0,-1-1 1 0 0,0 1 0 0 0,1 0 0 0 0,-1-1-1 0 0,1 1 1 0 0,-1-1 1 0 0,-81 699 858 0 0,54-524-523 0 0,28-173-300 0 0,0-1-22 0 0,42-25-346 0 0,11-31 111 0 0,-37 37 128 0 0,1 1-1 0 0,0 0 0 0 0,2 1 1 0 0,0 1-1 0 0,1 1 0 0 0,0 0 0 0 0,17-7 95 0 0,-32 21-28 0 0,0 0 0 0 0,-1 0 0 0 0,1 1 0 0 0,0 0 0 0 0,0 0 0 0 0,0 1 0 0 0,0-1-1 0 0,0 1 1 0 0,0 0 0 0 0,0 0 0 0 0,-1 1 0 0 0,1-1 0 0 0,0 1 0 0 0,-1 0-1 0 0,1 0 1 0 0,-1 1 0 0 0,0-1 0 0 0,0 1 0 0 0,0 0 0 0 0,0 0 0 0 0,0 0 0 0 0,0 2 28 0 0,27 14-64 0 0,-7-10 39 0 0,0-1 0 0 0,1-1 1 0 0,0-1-1 0 0,0-1 0 0 0,0-2 0 0 0,1 0 1 0 0,-1-2-1 0 0,1-1 0 0 0,0-1 1 0 0,-1-1-1 0 0,1-1 0 0 0,-1-1 0 0 0,0-1 1 0 0,0-2-1 0 0,5-2 25 0 0,-11 5-119 0 0,-1 0 0 0 0,-1-1 1 0 0,1 0-1 0 0,-1-2 0 0 0,0 0 0 0 0,0-1 1 0 0,-1-1-1 0 0,0 0 0 0 0,-1-1 0 0 0,1-1 0 0 0,-2 0 1 0 0,0-1-1 0 0,0 0 0 0 0,-1-2 0 0 0,-1 1 1 0 0,0-2-1 0 0,-1 1 0 0 0,-1-1 0 0 0,0-1 0 0 0,-1 0 119 0 0,-10-18-398 0 0,-16-2 268 0 0</inkml:trace>
  <inkml:trace contextRef="#ctx0" brushRef="#br0" timeOffset="954.942">1848 400 4600 0 0,'-20'-4'102'0'0,"0"1"-1"0"0,0 1 1 0 0,-1 1-1 0 0,1 0 1 0 0,0 2-1 0 0,0 0 0 0 0,0 1 1 0 0,0 1-1 0 0,0 1 1 0 0,0 1-1 0 0,1 0 1 0 0,-1 2-1 0 0,1 0 1 0 0,-12 8-102 0 0,30-15 3 0 0,-2 1 22 0 0,0-1-1 0 0,0 1 0 0 0,0 0 0 0 0,0 1 1 0 0,0-1-1 0 0,0 0 0 0 0,1 1 1 0 0,-1-1-1 0 0,0 1 0 0 0,1 0 0 0 0,-1 0 1 0 0,1 0-1 0 0,-1 1 0 0 0,1-1 0 0 0,0 0 1 0 0,0 1-1 0 0,0-1 0 0 0,1 1 0 0 0,-1 0 1 0 0,0 0-1 0 0,1-1 0 0 0,0 1 0 0 0,0 0 1 0 0,0 0-1 0 0,0 0 0 0 0,0 1 0 0 0,0-1 1 0 0,1 0-1 0 0,0 0 0 0 0,-1 0 0 0 0,1 0 1 0 0,0 1-1 0 0,1-1 0 0 0,-1 0 0 0 0,0 0 1 0 0,1 0-1 0 0,0 1-24 0 0,17 13-1 0 0,0 0-1 0 0,2-1 1 0 0,0-1 0 0 0,0-1-1 0 0,1 0 1 0 0,1-2 0 0 0,0 0-1 0 0,1-2 1 0 0,0 0 0 0 0,1-2-1 0 0,0-1 1 0 0,16 3 1 0 0,-34-8-37 0 0,284 69-3768 0 0,-219-64 2597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49:3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146 228 1268 0 0,'13'-15'3789'0'0,"-10"15"-3597"0"0,-3 0-57 0 0,0 0 50 0 0,22-1 247 0 0,-19 1-414 0 0,0 1 0 0 0,0-1 0 0 0,0 1-1 0 0,0-1 1 0 0,0 1 0 0 0,0 0 0 0 0,0 0 0 0 0,0 1-1 0 0,-1-1 1 0 0,1 0 0 0 0,0 1 0 0 0,-1 0 0 0 0,1-1-1 0 0,-1 1 1 0 0,1 0 0 0 0,-1 0 0 0 0,0 1 0 0 0,0-1-1 0 0,0 0 1 0 0,0 1 0 0 0,0-1 0 0 0,-1 1 0 0 0,1 0-1 0 0,-1-1 1 0 0,0 1 0 0 0,0 0 0 0 0,1 0 0 0 0,-2 0-1 0 0,1 0 1 0 0,0 1-18 0 0,109 393 2254 0 0,-96-375-432 0 0,3-51-944 0 0,-15 24-961 0 0,7-13 194 0 0,38-87 153 0 0,5 3 0 0 0,5 3 0 0 0,3 2 0 0 0,15-11-264 0 0,9-19-158 0 0,-83 128 17 0 0,-1-1-1 0 0,0 1 0 0 0,0-1 1 0 0,0 1-1 0 0,1-1 1 0 0,-1 0-1 0 0,0 1 0 0 0,1-1 1 0 0,-1 1-1 0 0,0-1 1 0 0,1 0-1 0 0,-1 1 0 0 0,0-1 1 0 0,1 0-1 0 0,-1 1 1 0 0,1-1-1 0 0,-1 0 0 0 0,1 0 1 0 0,-1 1-1 0 0,1-1 1 0 0,-1 0-1 0 0,1 0 0 0 0,-1 0 1 0 0,1 0-1 0 0,-1 1 1 0 0,1-1-1 0 0,-1 0 0 0 0,1 0 1 0 0,-1 0-1 0 0,1 0 1 0 0,-1 0-1 0 0,1-1 0 0 0,-1 1 1 0 0,1 0-1 0 0,-1 0 1 0 0,1 0-1 0 0,-1 0 142 0 0,-68 58-3993 0 0,43-45 2634 0 0</inkml:trace>
  <inkml:trace contextRef="#ctx0" brushRef="#br0" timeOffset="311.771">0 446 1332 0 0,'19'0'6110'0'0,"66"-15"-5511"0"0,-55 10 71 0 0,125-13 466 0 0,0 6-1 0 0,128 9-1135 0 0,-271 3 4 0 0,238 16-239 0 0,-251-16 134 0 0,0-1 0 0 0,0 1 1 0 0,0-1-1 0 0,1 1 0 0 0,-1-1 0 0 0,0 0 0 0 0,0 0 0 0 0,0 1 1 0 0,1-1-1 0 0,-1 0 0 0 0,0 0 0 0 0,1 0 0 0 0,-1 0 0 0 0,1 0 1 0 0,-1 0-1 0 0,1 0 0 0 0,-1 0 0 0 0,1 0 0 0 0,0 0 0 0 0,-1 0 1 0 0,1 0-1 0 0,0 0 0 0 0,0 0 0 0 0,0 0 0 0 0,0 0 0 0 0,0 0 1 0 0,0 0-1 0 0,0 0 0 0 0,0 0 0 0 0,0 0 0 0 0,1 0 1 0 0,-1 0-1 0 0,0 0 0 0 0,1 0 0 0 0,-1 0 0 0 0,1 0 0 0 0,-1 0 1 0 0,1 0-1 0 0,-1 0 0 0 0,1 0 0 0 0,-1 0 0 0 0,1 0 0 0 0,0 1 1 0 0,0-1-1 0 0,0 0 0 0 0,-1 0 0 0 0,1 1 0 0 0,0-1 0 0 0,0 1 1 0 0,0-1-1 0 0,0 1 0 0 0,0-1 0 0 0,0 1 0 0 0,0-1 0 0 0,0 1 1 0 0,0 0-1 0 0,0 0 0 0 0,0 0 0 0 0,0-1 0 0 0,0 1 1 0 0,0 0-1 0 0,0 0 0 0 0,0 0 0 0 0,1 0 0 0 0,-1 1 0 0 0,0-1 101 0 0,-11-15-1264 0 0,-2 0 24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49:46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41 1360 0 0,'0'0'397'0'0,"0"0"-52"0"0,22-1 831 0 0,-4-6-775 0 0,-19 7-299 0 0,1 1 0 0 0,0-1 0 0 0,0 0 0 0 0,0 1 0 0 0,0-1 1 0 0,0 1-1 0 0,0-1 0 0 0,0 1 0 0 0,0-1 0 0 0,1 1 0 0 0,-1-1 1 0 0,0 1-1 0 0,0-1 0 0 0,0 1 0 0 0,0-1 0 0 0,1 1 0 0 0,-1-1 1 0 0,0 0-1 0 0,0 1 0 0 0,1-1 0 0 0,-1 0 0 0 0,0 1 0 0 0,1-1 1 0 0,-1 1-103 0 0,-294 339 847 0 0,209-231-658 0 0,56-63 358 0 0,29-46-581 0 0,0 0-3 0 0,0 0-49 0 0,0 0 19 0 0,16-21-3323 0 0,-15 13 2194 0 0</inkml:trace>
  <inkml:trace contextRef="#ctx0" brushRef="#br0" timeOffset="295.604">218 171 2224 0 0,'14'5'3408'0'0,"30"37"-3097"0"0,-33-31 119 0 0,237 196 1255 0 0,-246-205-1789 0 0,0 0-1 0 0,1 0 1 0 0,-1 0 0 0 0,-1 1-1 0 0,1-1 1 0 0,0 0-1 0 0,0 1 1 0 0,-1-1 0 0 0,1 1-1 0 0,-1 0 1 0 0,0-1-1 0 0,0 1 1 0 0,0 0 0 0 0,0 0-1 0 0,-1 0 1 0 0,1 0 0 0 0,-1 0-1 0 0,1 0 1 0 0,-1-1-1 0 0,0 1 1 0 0,0 0 0 0 0,-1 0-1 0 0,1 0 1 0 0,-1 0-1 0 0,1 0 1 0 0,-1 0 0 0 0,0 0-1 0 0,0 0 1 0 0,0-1-1 0 0,0 1 1 0 0,0 0 0 0 0,-1-1-1 0 0,1 1 1 0 0,-1-1 0 0 0,0 0-1 0 0,0 1 1 0 0,0-1-1 0 0,0 0 1 0 0,0 0 0 0 0,0 0-1 0 0,-1 0 1 0 0,1-1-1 0 0,0 1 1 0 0,-1 0 0 0 0,0-1-1 0 0,0 0 105 0 0,-17 12-1408 0 0</inkml:trace>
  <inkml:trace contextRef="#ctx0" brushRef="#br0" timeOffset="576.702">191 474 988 0 0,'35'-17'5519'0'0,"57"-28"-4721"0"0,72-13-795 0 0,-66 25-2909 0 0,-96 32 1748 0 0,-4 1-86 0 0</inkml:trace>
  <inkml:trace contextRef="#ctx0" brushRef="#br0" timeOffset="1250.224">497 30 1468 0 0,'0'0'51'0'0,"1"0"-1"0"0,0 0 1 0 0,-1-1-1 0 0,1 1 1 0 0,-1 0-1 0 0,1-1 1 0 0,0 1-1 0 0,-1-1 1 0 0,1 1-1 0 0,-1 0 1 0 0,0-1 0 0 0,1 1-1 0 0,-1-1 1 0 0,1 1-1 0 0,-1-1 1 0 0,0 0-1 0 0,1 1 1 0 0,-1-1-1 0 0,0 1 1 0 0,1-1-1 0 0,-1 0 1 0 0,0 1-1 0 0,0-1 1 0 0,0 0-1 0 0,0 1 1 0 0,0-1 0 0 0,0 0-1 0 0,0 1 1 0 0,0-1-1 0 0,0 0 1 0 0,0 1-1 0 0,0-1 1 0 0,0 1-1 0 0,0-1 1 0 0,0 0-1 0 0,0 1 1 0 0,-1-1-1 0 0,1 0 1 0 0,0 1-1 0 0,-1-1 1 0 0,1 1-1 0 0,0-1 1 0 0,-1 1 0 0 0,1-1-1 0 0,-1 1 1 0 0,1-1-1 0 0,0 1 1 0 0,-1-1-1 0 0,1 1 1 0 0,-1-1-1 0 0,0 1 1 0 0,1 0-1 0 0,-1-1 1 0 0,1 1-1 0 0,-1 0 1 0 0,0 0-1 0 0,1-1 1 0 0,-1 1 0 0 0,1 0-1 0 0,-1 0 1 0 0,0 0-1 0 0,1 0 1 0 0,-1 0-1 0 0,0 0 1 0 0,1 0-1 0 0,-1 0 1 0 0,0 0-1 0 0,1 0-50 0 0,-55 2 456 0 0,32 2-401 0 0,0 2-1 0 0,0 1 0 0 0,1 0 1 0 0,0 2-1 0 0,0 0 0 0 0,1 2 0 0 0,0 0 1 0 0,1 2-1 0 0,0 0 0 0 0,1 1 0 0 0,1 0 1 0 0,0 2-1 0 0,1 0 0 0 0,1 1 0 0 0,0 1 1 0 0,1 1-1 0 0,1 0 0 0 0,1 0 1 0 0,1 2-1 0 0,0-1 0 0 0,2 2 0 0 0,1-1 1 0 0,-2 6-55 0 0,8-13 10 0 0,-1-3 0 0 0,1 1-1 0 0,0 0 0 0 0,1 0 1 0 0,1 0-1 0 0,0 0 1 0 0,0 0-1 0 0,1 0 0 0 0,1 0 1 0 0,0 0-1 0 0,0-1 1 0 0,2 5-10 0 0,1-3 42 0 0,1 0 1 0 0,0-1 0 0 0,1 0 0 0 0,0 0 0 0 0,1 0 0 0 0,0-1-1 0 0,1 0 1 0 0,0 0 0 0 0,0-1 0 0 0,1 0 0 0 0,1 0-1 0 0,0-1 1 0 0,0-1 0 0 0,1 1 0 0 0,0-2 0 0 0,0 1 0 0 0,1-2-1 0 0,0 1 1 0 0,0-2 0 0 0,0 0 0 0 0,1 0 0 0 0,0-1-1 0 0,-1 0 1 0 0,2-2 0 0 0,-1 1 0 0 0,0-1 0 0 0,8-1-43 0 0,-1 1 65 0 0,0-2-1 0 0,0 0 1 0 0,0-2 0 0 0,0 0 0 0 0,0-1-1 0 0,0-1 1 0 0,-1 0 0 0 0,0-2 0 0 0,0 0 0 0 0,0-2-1 0 0,6-3-64 0 0,-10 3 38 0 0,0 0-1 0 0,-1-1 0 0 0,0-1 0 0 0,-1 0 0 0 0,0-1 0 0 0,-1-1 0 0 0,0 0 1 0 0,0 0-1 0 0,-2-1 0 0 0,1 0 0 0 0,-2-1 0 0 0,0-1 0 0 0,1-2-37 0 0,-5 9 9 0 0,-1 0 0 0 0,-1 0 1 0 0,1 0-1 0 0,-2 0 0 0 0,1 0 0 0 0,-1-1 0 0 0,0 1 0 0 0,0-1 0 0 0,-1 1 0 0 0,-1-1 1 0 0,1 0-1 0 0,-1 0 0 0 0,-1 1 0 0 0,0-1 0 0 0,0 0 0 0 0,0 1 0 0 0,-1-1 0 0 0,0 1 1 0 0,-1 0-1 0 0,0-1 0 0 0,-1 1 0 0 0,1 0 0 0 0,-1 1 0 0 0,-1-1 0 0 0,1 1 1 0 0,-2-1-10 0 0,-7-4-14 0 0,-1 2 1 0 0,0-1 0 0 0,0 2 0 0 0,-1 0 0 0 0,0 0-1 0 0,-1 2 1 0 0,0 0 0 0 0,0 0 0 0 0,0 2 0 0 0,-1 0-1 0 0,0 1 1 0 0,0 0 0 0 0,0 2 0 0 0,0 0 0 0 0,-1 1-1 0 0,1 0 1 0 0,0 2 0 0 0,-1 0 0 0 0,-11 2 13 0 0,-115 54-4820 0 0,136-55 3567 0 0,1-2 89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50:11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53 836 0 0,'3'-16'2080'0'0,"35"-20"196"0"0,-57 63 375 0 0,-54 91-2198 0 0,-50 152 19 0 0,74-160-402 0 0,42-195-4021 0 0,7 62 3586 0 0,0 0 55 0 0</inkml:trace>
  <inkml:trace contextRef="#ctx0" brushRef="#br0" timeOffset="203.353">156 323 4208 0 0,'10'-143'1574'0'0,"4"82"1816"0"0,31 125-2316 0 0,114 35-879 0 0,-103-72-1352 0 0,-56-27 1120 0 0,12 9-912 0 0,-14-1-4130 0 0,-15-2 3744 0 0</inkml:trace>
  <inkml:trace contextRef="#ctx0" brushRef="#br0" timeOffset="484.239">172 257 1184 0 0,'10'-9'7910'0'0,"25"1"-7453"0"0,-12 4-60 0 0,87-31-1075 0 0,43-47-5290 0 0,-131 63 4770 0 0</inkml:trace>
  <inkml:trace contextRef="#ctx0" brushRef="#br0" timeOffset="827.614">125 47 2068 0 0,'-12'13'348'0'0,"0"0"-1"0"0,0 0 0 0 0,1 1 1 0 0,1 1-1 0 0,0 0 1 0 0,1 0-1 0 0,1 1 1 0 0,0 0-1 0 0,1 0 0 0 0,1 1 1 0 0,1 0-1 0 0,0 0 1 0 0,0 7-348 0 0,3-16 82 0 0,1 0 0 0 0,0 0 0 0 0,0 1 0 0 0,1-1 1 0 0,0 0-1 0 0,1 1 0 0 0,0-1 0 0 0,0 0 0 0 0,1 1 0 0 0,0-1 1 0 0,0 0-1 0 0,1 0 0 0 0,0-1 0 0 0,0 1 0 0 0,1 0 0 0 0,0-1 1 0 0,0 0-1 0 0,1 0 0 0 0,0 0 0 0 0,0-1 0 0 0,1 0 0 0 0,0 1 1 0 0,0-2-1 0 0,0 1 0 0 0,0-1 0 0 0,1 0 0 0 0,0 0 0 0 0,0-1 0 0 0,2 1-82 0 0,12 4 59 0 0,0 0 0 0 0,0-2 0 0 0,1-1 0 0 0,0 0 0 0 0,0-1 0 0 0,0-2 0 0 0,1 0 0 0 0,-1-1-1 0 0,1-2 1 0 0,0 0 0 0 0,-1-1 0 0 0,1-2 0 0 0,-1 0 0 0 0,0-1 0 0 0,0-1 0 0 0,0-1-1 0 0,-1-1 1 0 0,1-1 0 0 0,8-6-59 0 0,-23 11-63 0 0,-1 1-1 0 0,0-1 1 0 0,0 0-1 0 0,0-1 1 0 0,-1 0 0 0 0,1 0-1 0 0,-1 0 1 0 0,0 0-1 0 0,0-1 1 0 0,0 0-1 0 0,-1 0 1 0 0,1 0-1 0 0,-1-1 1 0 0,0 1-1 0 0,-1-1 1 0 0,0 0 0 0 0,0 0-1 0 0,0 0 1 0 0,0 0-1 0 0,-1-1 1 0 0,0 1-1 0 0,-1-1 1 0 0,1 1-1 0 0,-1-1 1 0 0,0 0-1 0 0,-1 0 1 0 0,0 1 0 0 0,0-1-1 0 0,-1-6 64 0 0,-8-7-129 0 0,-1 1 0 0 0,-1 0 0 0 0,-1 1-1 0 0,-1 0 1 0 0,0 1 0 0 0,-1 0 0 0 0,-1 2 0 0 0,0-1-1 0 0,-1 2 1 0 0,-1 0 0 0 0,0 0 0 0 0,-1 2 0 0 0,0 0 0 0 0,-1 2-1 0 0,-1 0 1 0 0,1 1 0 0 0,-1 0 0 0 0,-1 2 0 0 0,0 0-1 0 0,0 2 1 0 0,0 0 0 0 0,0 2 0 0 0,-1 0 0 0 0,0 1-1 0 0,-1 1 130 0 0,-14 0-2484 0 0,18 1 1192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51:2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392 186 1440 0 0,'0'0'516'0'0,"15"-3"1820"0"0,-15 4-2249 0 0,0-1 0 0 0,-1 1 0 0 0,1-1 0 0 0,0 0 0 0 0,0 1 0 0 0,0-1 0 0 0,0 1 0 0 0,0-1 0 0 0,0 1 0 0 0,0-1 0 0 0,0 1 0 0 0,0-1 0 0 0,0 1 0 0 0,0-1 0 0 0,1 1 0 0 0,-1-1 0 0 0,0 1 0 0 0,0-1 0 0 0,0 0 0 0 0,1 1 0 0 0,-1-1 0 0 0,0 1 0 0 0,0-1 0 0 0,1 0 0 0 0,-1 1 0 0 0,0-1 0 0 0,1 0 0 0 0,-1 1 0 0 0,0-1 0 0 0,1 0 0 0 0,-1 1 0 0 0,1-1 0 0 0,-1 0 0 0 0,1 0 0 0 0,-1 0 0 0 0,0 1 0 0 0,1-1 0 0 0,-1 0 0 0 0,1 0 0 0 0,-1 0-1 0 0,1 0 1 0 0,-1 0 0 0 0,1 0 0 0 0,0 0-87 0 0,-59 265 944 0 0,58-257-1217 0 0,-2-1 0 0 0,1 1 0 0 0,-1-1 0 0 0,0 0 1 0 0,-1 0-1 0 0,0 0 0 0 0,0 0 0 0 0,0 0 0 0 0,-1 0 0 0 0,0-1 1 0 0,0 0-1 0 0,-1 1 0 0 0,0-2 0 0 0,0 1 0 0 0,0-1 0 0 0,-1 1 0 0 0,1-1 1 0 0,-1-1-1 0 0,-1 1 0 0 0,1-1 0 0 0,-1 0 0 0 0,-5 2 273 0 0,-8 3-1276 0 0</inkml:trace>
  <inkml:trace contextRef="#ctx0" brushRef="#br0" timeOffset="268.828">180 264 1516 0 0,'20'-17'6408'0'0,"41"44"-5832"0"0,-46-19-91 0 0,82 26 232 0 0,-79-30-747 0 0,1 1 1 0 0,-1 1 0 0 0,-1 1-1 0 0,0 1 1 0 0,0 0 0 0 0,0 1 0 0 0,-1 1-1 0 0,0 1 1 0 0,3 2 29 0 0,-17-10-160 0 0,0-1 1 0 0,1 1-1 0 0,-1-1 0 0 0,-1 1 1 0 0,1 0-1 0 0,0 0 0 0 0,-1-1 1 0 0,1 1-1 0 0,-1 0 0 0 0,0 0 0 0 0,0 1 1 0 0,0-1-1 0 0,0 0 0 0 0,-1 0 1 0 0,1 0-1 0 0,-1 1 0 0 0,0-1 1 0 0,0 0-1 0 0,0 0 0 0 0,0 1 0 0 0,-1-1 1 0 0,1 0-1 0 0,-1 0 0 0 0,0 1 1 0 0,0-1-1 0 0,0 0 0 0 0,0 0 0 0 0,0 0 1 0 0,-1 0-1 0 0,0 0 0 0 0,1-1 1 0 0,-1 1-1 0 0,0 0 0 0 0,0-1 1 0 0,0 1-1 0 0,-1-1 0 0 0,1 0 0 0 0,-1 0 1 0 0,1 0-1 0 0,-1 0 0 0 0,0 0 1 0 0,0-1-1 0 0,1 1 0 0 0,-1-1 1 0 0,-3 2 159 0 0,-19 9-1372 0 0</inkml:trace>
  <inkml:trace contextRef="#ctx0" brushRef="#br0" timeOffset="548.94">133 441 1036 0 0,'-23'-14'5905'0'0,"52"1"-3823"0"0,-16 9-2244 0 0,148-51 622 0 0,-52 22-3108 0 0,-35 4-1384 0 0,-58 21 2859 0 0</inkml:trace>
  <inkml:trace contextRef="#ctx0" brushRef="#br0" timeOffset="1014.33">408 34 1196 0 0,'-8'-5'146'0'0,"-1"0"1"0"0,0 1-1 0 0,0 0 0 0 0,-1 1 1 0 0,1 0-1 0 0,-1 0 0 0 0,0 1 1 0 0,1 0-1 0 0,-1 1 0 0 0,0 0 0 0 0,0 1 1 0 0,0 0-1 0 0,0 0 0 0 0,0 1 1 0 0,0 0-1 0 0,0 1 0 0 0,0 0 1 0 0,0 0-1 0 0,1 1 0 0 0,-1 1 0 0 0,1 0 1 0 0,0 0-1 0 0,0 0 0 0 0,1 1 1 0 0,-1 1-1 0 0,1-1 0 0 0,0 1 1 0 0,0 1-1 0 0,-2 2-146 0 0,-2 3 109 0 0,0 1-1 0 0,0 0 1 0 0,1 1 0 0 0,1 1-1 0 0,1-1 1 0 0,0 1-1 0 0,0 1 1 0 0,2 0 0 0 0,0 0-1 0 0,0 0 1 0 0,2 1 0 0 0,0 0-1 0 0,1 0 1 0 0,1 0 0 0 0,0 1-1 0 0,1 6-108 0 0,2 1 174 0 0,0 0-1 0 0,2 0 1 0 0,1 0-1 0 0,1-1 1 0 0,1 1-1 0 0,1-1 1 0 0,1 0-1 0 0,9 21-173 0 0,-9-29 50 0 0,0 0-1 0 0,1-1 0 0 0,0 1 0 0 0,1-1 1 0 0,1-1-1 0 0,1 0 0 0 0,0 0 0 0 0,0-1 0 0 0,1-1 1 0 0,1 0-1 0 0,0-1 0 0 0,1 0 0 0 0,0 0 0 0 0,1-2 1 0 0,0 0-1 0 0,0-1 0 0 0,1 0 0 0 0,0-1 0 0 0,0-1 1 0 0,1 0-1 0 0,-1-2 0 0 0,1 0 0 0 0,0 0 1 0 0,1-2-1 0 0,-1 0 0 0 0,0-1 0 0 0,1-1 0 0 0,-1 0 1 0 0,1-1-1 0 0,-1-1 0 0 0,0-1 0 0 0,0-1 0 0 0,0 0 1 0 0,0-1-1 0 0,-1-1 0 0 0,1 0 0 0 0,-1-1-49 0 0,-4 0-58 0 0,0 0 0 0 0,-1-1 0 0 0,1-1-1 0 0,-1 0 1 0 0,-1 0 0 0 0,0-1 0 0 0,0 0 0 0 0,-1-1-1 0 0,0 0 1 0 0,-1 0 0 0 0,0-1 0 0 0,-1 0 0 0 0,0 0-1 0 0,-1-1 1 0 0,-1 0 0 0 0,0 0 0 0 0,0 0 0 0 0,-1-1-1 0 0,-1 0 1 0 0,-1 0 0 0 0,0 1 0 0 0,0-1 0 0 0,-1 0-1 0 0,-1-1 1 0 0,-1 1 0 0 0,0 0 0 0 0,0 0 0 0 0,-1 1-1 0 0,-1-1 1 0 0,-4-11 58 0 0,0 3 6 0 0,-1 0 1 0 0,-1 1-1 0 0,0 0 0 0 0,-2 1 1 0 0,0 0-1 0 0,-2 1 0 0 0,0 0 0 0 0,-1 0 1 0 0,0 2-1 0 0,-2 0 0 0 0,0 1 1 0 0,-1 0-1 0 0,0 1 0 0 0,-2 1 0 0 0,1 1 1 0 0,-2 1-1 0 0,0 0 0 0 0,0 2 1 0 0,-1 0-1 0 0,0 1 0 0 0,0 1 1 0 0,-1 1-1 0 0,-13-2-6 0 0,31 8-207 0 0,1 0 1 0 0,-1 0-1 0 0,0 1 0 0 0,0-1 1 0 0,0 1-1 0 0,0-1 0 0 0,0 1 1 0 0,0 1-1 0 0,0-1 0 0 0,0 0 1 0 0,0 1-1 0 0,1 0 1 0 0,-1 0-1 0 0,0 0 0 0 0,0 0 1 0 0,1 1-1 0 0,-1-1 0 0 0,1 1 1 0 0,-1 0-1 0 0,1 0 0 0 0,0 1 1 0 0,-1-1-1 0 0,1 0 1 0 0,0 1-1 0 0,1 0 0 0 0,-1 0 1 0 0,-1 1 206 0 0,2 3-1270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52:20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63 1016 0 0,'-7'-16'3780'0'0,"-21"-21"2860"0"0,24 27-8069 0 0,17 12-5900 0 0,-13 0 5983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52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1392 0 0,'4'20'5742'0'0,"20"-36"-4281"0"0,-22 14-1425 0 0,-2-13 1192 0 0,-13 11-5188 0 0,9 3 1411 0 0,2 0 1275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52:18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52 153 1036 0 0,'0'0'316'0'0,"0"-19"1775"0"0,-19-10-1357 0 0,13 19 1384 0 0,7 25-1864 0 0,-14 136-153 0 0,3 281 384 0 0,30-345-124 0 0,-18-84-319 0 0,0-1 0 0 0,0 1 1 0 0,0-1-1 0 0,1 1 0 0 0,-1-1 0 0 0,1 0 0 0 0,-1 0 0 0 0,1 0 1 0 0,0-1-1 0 0,0 1 0 0 0,0 0 0 0 0,0-1 0 0 0,0 0 0 0 0,0 0 1 0 0,0 0-1 0 0,0 0 0 0 0,0 0 0 0 0,1-1 0 0 0,-1 0 0 0 0,0 1 1 0 0,1-1-1 0 0,-1 0 0 0 0,0 0 0 0 0,0-1 0 0 0,1 1 0 0 0,-1-1 1 0 0,0 0-1 0 0,0 0 0 0 0,1 0-42 0 0,14 0 193 0 0,216-46 367 0 0,-120 16-1387 0 0,-169-8-4176 0 0,41 27 3769 0 0</inkml:trace>
  <inkml:trace contextRef="#ctx0" brushRef="#br0" timeOffset="315.633">100 440 2176 0 0,'2'-10'3583'0'0,"70"-6"-2882"0"0,-70 16-510 0 0,324-46 1094 0 0,-286 48-1747 0 0,-55 18-717 0 0,-34-2-1107 0 0,31-16 949 0 0</inkml:trace>
  <inkml:trace contextRef="#ctx0" brushRef="#br0" timeOffset="702.574">1 150 1780 0 0,'25'-16'2685'0'0,"54"-13"-2047"0"0,1 4 0 0 0,1 3 0 0 0,1 4 0 0 0,1 4 0 0 0,77-4-638 0 0,-41 10 428 0 0,-118 8-380 0 0,-1 0-13 0 0,11 17-50 0 0,-29 1-1082 0 0,6-5-3268 0 0,10-10 3092 0 0</inkml:trace>
  <inkml:trace contextRef="#ctx0" brushRef="#br0" timeOffset="1045.462">1031 279 944 0 0,'-22'15'3054'0'0,"-104"95"-1101"0"0,-40 90-951 0 0,103-119-967 0 0,-3-20-4154 0 0,51-60 2826 0 0</inkml:trace>
  <inkml:trace contextRef="#ctx0" brushRef="#br0" timeOffset="1373.56">597 338 1388 0 0,'18'-8'6337'0'0,"31"42"-6599"0"0,-43-29 696 0 0,85 61-54 0 0,-63-49-525 0 0,-1 2 0 0 0,-1 0-1 0 0,-1 2 1 0 0,-1 1 0 0 0,-1 1 0 0 0,-1 0 0 0 0,-1 2-1 0 0,6 9 146 0 0,-12 17-3541 0 0,-15-42 2239 0 0</inkml:trace>
  <inkml:trace contextRef="#ctx0" brushRef="#br0" timeOffset="1743.56">193 927 2284 0 0,'6'7'4191'0'0,"81"-16"-3125"0"0,90-18-1034 0 0,1 8 0 0 0,1 8 0 0 0,88 9-32 0 0,-265 2-98 0 0,4 1-1094 0 0,-24-7-2595 0 0,14 3 2443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3:49:53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3098 764 1772 0 0,'-17'0'1686'0'0,"0"0"2294"0"0,37-3-2385 0 0,279-11 352 0 0,-273 14-1879 0 0,1 1 1 0 0,0 2-1 0 0,-1 0 0 0 0,0 2 1 0 0,0 0-1 0 0,0 2 1 0 0,-1 1-1 0 0,15 7-68 0 0,-37-13 8 0 0,0-1 0 0 0,0 1 0 0 0,0 0 0 0 0,0-1 0 0 0,0 1 0 0 0,-1 1 0 0 0,1-1 0 0 0,-1 0 0 0 0,1 1 0 0 0,-1-1 0 0 0,0 1 0 0 0,0 0 0 0 0,0 0 0 0 0,0 0 0 0 0,0 0 0 0 0,-1 0 0 0 0,1 0 0 0 0,-1 0 0 0 0,0 0 0 0 0,0 1 0 0 0,0-1 0 0 0,0 0 0 0 0,-1 1 0 0 0,1-1 0 0 0,-1 1 0 0 0,0-1 0 0 0,0 1 0 0 0,0-1 0 0 0,-1 1 0 0 0,1-1 0 0 0,-1 0 0 0 0,0 1 0 0 0,0-1 0 0 0,0 0 0 0 0,0 1 0 0 0,0-1 0 0 0,-1 0 0 0 0,1 0 0 0 0,-1 0 0 0 0,0 0 0 0 0,0-1 0 0 0,0 1 0 0 0,-1 0-8 0 0,-100 117 238 0 0,-209 159 489 0 0,212-191-2093 0 0,99-87 447 0 0,4-41-4765 0 0,-1 22 4428 0 0,8-16-27 0 0</inkml:trace>
  <inkml:trace contextRef="#ctx0" brushRef="#br0" timeOffset="542.99">3976 762 1956 0 0,'0'0'79'0'0,"0"-1"-1"0"0,0 0 1 0 0,0 0-1 0 0,-1 1 1 0 0,1-1-1 0 0,0 0 1 0 0,0 0-1 0 0,0 1 1 0 0,0-1-1 0 0,0 0 1 0 0,0 0-1 0 0,0 1 1 0 0,0-1 0 0 0,0 0-1 0 0,1 0 1 0 0,-1 1-1 0 0,0-1 1 0 0,0 0-1 0 0,1 1 1 0 0,-1-1-1 0 0,0 0 1 0 0,1 1-1 0 0,-1-1 1 0 0,1 0-1 0 0,-1 1 1 0 0,1-1-1 0 0,-1 1 1 0 0,1-1-1 0 0,-1 1 1 0 0,1-1-1 0 0,0 1 1 0 0,-1 0 0 0 0,1-1-1 0 0,0 1 1 0 0,-1-1-1 0 0,1 1 1 0 0,0 0-1 0 0,-1 0 1 0 0,1-1-1 0 0,0 1 1 0 0,0 0-1 0 0,-1 0 1 0 0,1 0-1 0 0,0 0 1 0 0,0 0-1 0 0,-1 0 1 0 0,1 0-1 0 0,0 0 1 0 0,0 0-1 0 0,-1 0 1 0 0,1 1 0 0 0,0-1-1 0 0,-1 0 1 0 0,1 0-1 0 0,0 1 1 0 0,-1-1-1 0 0,1 0 1 0 0,0 1-1 0 0,-1-1 1 0 0,1 1-1 0 0,0-1 1 0 0,0 1-79 0 0,47 18 346 0 0,-41-15-322 0 0,0 0 1 0 0,-1 1-1 0 0,1 0 0 0 0,-1 0 0 0 0,0 0 0 0 0,0 1 0 0 0,0 0 1 0 0,-1 0-1 0 0,0 1 0 0 0,0-1 0 0 0,-1 1 0 0 0,0 0 0 0 0,0 0 0 0 0,-1 0 1 0 0,1 1-1 0 0,-1-1 0 0 0,-1 1 0 0 0,0 0 0 0 0,0 0 0 0 0,0 0 0 0 0,-1 0 1 0 0,0 0-1 0 0,-1 0 0 0 0,0 0 0 0 0,0 0 0 0 0,-1 0 0 0 0,0 0 1 0 0,0 0-1 0 0,-1 0 0 0 0,0 0 0 0 0,0 0 0 0 0,-1-1 0 0 0,0 1 0 0 0,0-1 1 0 0,-1 1-1 0 0,0 0-24 0 0,-11 10 57 0 0,0 0 1 0 0,-2-1 0 0 0,0 0-1 0 0,0-1 1 0 0,-2-1 0 0 0,0-1-1 0 0,0-1 1 0 0,-1-1 0 0 0,-1 0 0 0 0,-2-1-58 0 0,-1 3-99 0 0,-19 1-1710 0 0,42-15 766 0 0,-1-16-822 0 0,5-1 1007 0 0</inkml:trace>
  <inkml:trace contextRef="#ctx0" brushRef="#br0" timeOffset="945.008">4461 740 1532 0 0,'-12'-6'3397'0'0,"-21"21"-3143"0"0,29-12 13 0 0,-8 0-124 0 0,0 1-1 0 0,1 1 0 0 0,0-1 1 0 0,0 2-1 0 0,0 0 0 0 0,1 0 1 0 0,0 1-1 0 0,0 0 0 0 0,0 1 1 0 0,1 0-1 0 0,1 0 0 0 0,-1 1 1 0 0,1 0-1 0 0,0 1 0 0 0,1-1 1 0 0,0 2-1 0 0,1-1 0 0 0,0 1 1 0 0,1 0-1 0 0,0 0 0 0 0,1 0 1 0 0,0 1-1 0 0,0-1 0 0 0,1 1 1 0 0,1 0-1 0 0,0 2-142 0 0,3-8 4 0 0,0 1 0 0 0,1-1 1 0 0,0 0-1 0 0,0 0 0 0 0,0 0 0 0 0,1-1 1 0 0,0 1-1 0 0,0 0 0 0 0,1-1 0 0 0,-1 0 1 0 0,1 0-1 0 0,0 0 0 0 0,0 0 0 0 0,1-1 1 0 0,0 1-1 0 0,-1-1 0 0 0,1 0 0 0 0,1-1 1 0 0,-1 1-1 0 0,0-1 0 0 0,1 0 0 0 0,0 0 1 0 0,0-1-1 0 0,0 0 0 0 0,0 0 0 0 0,0 0 1 0 0,1-1-5 0 0,-3 1-311 0 0,1-1 0 0 0,0 0 0 0 0,0 0 0 0 0,0 0 0 0 0,0-1 0 0 0,0 1 0 0 0,0-1 0 0 0,0-1 0 0 0,0 1 1 0 0,0-1-1 0 0,0 0 0 0 0,0 0 0 0 0,0 0 0 0 0,0 0 0 0 0,0-1 0 0 0,-1 0 0 0 0,1 0 0 0 0,-1 0 0 0 0,1-1 0 0 0,-1 0 0 0 0,0 0 1 0 0,2-1 310 0 0,2-4-1254 0 0</inkml:trace>
  <inkml:trace contextRef="#ctx0" brushRef="#br0" timeOffset="1269.918">4836 389 1540 0 0,'6'1'202'0'0,"0"0"-1"0"0,0 0 0 0 0,0 1 1 0 0,0 0-1 0 0,0 0 0 0 0,0 1 1 0 0,-1 0-1 0 0,1 0 0 0 0,-1 0 1 0 0,0 0-1 0 0,0 1 1 0 0,0 0-1 0 0,0 0 0 0 0,0 1 1 0 0,-1-1-1 0 0,1 2-201 0 0,-1-2 158 0 0,19 16 116 0 0,-1 2-1 0 0,-1 1 0 0 0,-1 0 0 0 0,0 2 1 0 0,-2 0-1 0 0,-1 1 0 0 0,-2 1 0 0 0,0 0 1 0 0,-2 1-1 0 0,-1 1 0 0 0,-1 0 0 0 0,-1 0 1 0 0,-2 1-1 0 0,-1 0 0 0 0,-1 1 0 0 0,-2 0 1 0 0,0 19-274 0 0,-6-27 40 0 0,-1 0 0 0 0,-1-1 1 0 0,-1 0-1 0 0,-1 1 1 0 0,-1-2-1 0 0,-1 1 1 0 0,0-1-1 0 0,-2 0 1 0 0,-1-1-1 0 0,0 0 1 0 0,-2-1-1 0 0,0-1 1 0 0,-1 1-1 0 0,0-2 1 0 0,-2 0-1 0 0,0-1 1 0 0,-1-1-1 0 0,-5 4-40 0 0,-1 0-601 0 0,-2 0 0 0 0,1-2 0 0 0,-2 0 0 0 0,0-2 0 0 0,-1-1 0 0 0,-1-1 0 0 0,0-2 1 0 0,-19 6 600 0 0,-54 0-2902 0 0,71-16 1445 0 0</inkml:trace>
  <inkml:trace contextRef="#ctx0" brushRef="#br0" timeOffset="-1633.777">1820 771 904 0 0,'-60'14'3773'0'0,"36"-2"-3594"0"0,1 0 0 0 0,1 2 0 0 0,0 1-1 0 0,1 1 1 0 0,0 0 0 0 0,2 1 0 0 0,0 2 0 0 0,1 0 0 0 0,0 1-1 0 0,2 0 1 0 0,1 1 0 0 0,0 1 0 0 0,2 1 0 0 0,0 0 0 0 0,1 1-1 0 0,2 0 1 0 0,1 0 0 0 0,0 1 0 0 0,2 0 0 0 0,1 1-1 0 0,1 0 1 0 0,1 0 0 0 0,0 25-179 0 0,3-40 24 0 0,2 1 1 0 0,0 0-1 0 0,0-1 0 0 0,1 1 0 0 0,0 0 1 0 0,1-1-1 0 0,0 0 0 0 0,1 0 1 0 0,0 0-1 0 0,1 0 0 0 0,0-1 0 0 0,1 1 1 0 0,0-1-1 0 0,5 5-24 0 0,-6-9-218 0 0,1 1 1 0 0,0-2-1 0 0,0 1 1 0 0,0-1-1 0 0,1 0 1 0 0,0 0-1 0 0,0-1 1 0 0,0 0-1 0 0,1 0 1 0 0,-1-1-1 0 0,1 1 0 0 0,0-2 1 0 0,8 3 217 0 0,62 0-3798 0 0,-32-19 2666 0 0</inkml:trace>
  <inkml:trace contextRef="#ctx0" brushRef="#br0" timeOffset="-1151.203">2509 705 1504 0 0,'0'0'552'0'0,"-15"21"1209"0"0,-152 226 1492 0 0,62-68-1992 0 0,102-173-1543 0 0,-1 0 0 0 0,1-1 0 0 0,-1 1-1 0 0,-1-1 1 0 0,1 0 0 0 0,-1 0 0 0 0,0 0-1 0 0,0-1 1 0 0,0 0 0 0 0,-1 0 0 0 0,0 0-1 0 0,1-1 1 0 0,-1 1 0 0 0,0-1 0 0 0,-1-1-1 0 0,1 1 1 0 0,0-1 0 0 0,-1 0 0 0 0,0-1-1 0 0,1 1 283 0 0,-15 1-1250 0 0</inkml:trace>
  <inkml:trace contextRef="#ctx0" brushRef="#br0" timeOffset="-823.49">1973 782 1648 0 0,'6'-21'5110'0'0,"20"35"-3342"0"0,-12-2-1671 0 0,197 109 1361 0 0,-168-101-1328 0 0,0 2 0 0 0,-2 2 0 0 0,-1 2 0 0 0,-2 1-1 0 0,0 2 1 0 0,12 14-130 0 0,-45-38-153 0 0,0 0-1 0 0,0 1 1 0 0,-1-1-1 0 0,0 1 0 0 0,0 1 1 0 0,0-1-1 0 0,-1 0 0 0 0,0 1 1 0 0,0 0-1 0 0,0 0 1 0 0,-1 0-1 0 0,0 0 0 0 0,0 0 1 0 0,-1 0-1 0 0,0 0 1 0 0,-1 0-1 0 0,1 1 0 0 0,-1 1 154 0 0,0-7-114 0 0,0-1 0 0 0,0 0-1 0 0,0 1 1 0 0,-1-1-1 0 0,1 1 1 0 0,0-1-1 0 0,-1 1 1 0 0,1-1 0 0 0,-1 0-1 0 0,1 1 1 0 0,-1-1-1 0 0,0 0 1 0 0,1 1-1 0 0,-1-1 1 0 0,0 0 0 0 0,0 0-1 0 0,0 0 1 0 0,0 0-1 0 0,0 0 1 0 0,0 0 0 0 0,0 0-1 0 0,-1 0 1 0 0,1 0-1 0 0,0 0 1 0 0,0-1-1 0 0,-1 1 1 0 0,1 0 0 0 0,0-1-1 0 0,-1 1 1 0 0,1-1-1 0 0,-1 0 1 0 0,1 1-1 0 0,0-1 1 0 0,-1 0 0 0 0,1 0-1 0 0,-1 0 1 0 0,1 0-1 0 0,-1 0 1 0 0,1 0-1 0 0,-1 0 1 0 0,1-1 0 0 0,-1 1 114 0 0,-10-9-1106 0 0</inkml:trace>
  <inkml:trace contextRef="#ctx0" brushRef="#br0" timeOffset="-2721.162">768 962 1048 0 0,'0'0'497'0'0,"0"0"-57"0"0,0 0-25 0 0,0 0 95 0 0,0 0-58 0 0,3-17 787 0 0,35-25 78 0 0,-21 11 238 0 0,-18 108-775 0 0,-21 204-186 0 0,47-130 34 0 0,2-5 455 0 0,-27-189-6445 0 0,-31-13 2840 0 0,14 31 1436 0 0</inkml:trace>
  <inkml:trace contextRef="#ctx0" brushRef="#br0" timeOffset="-2177.116">827 966 1068 0 0,'0'-5'3580'0'0,"1"-20"-2065"0"0,3 8-1357 0 0,0 0 1 0 0,2 0 0 0 0,0 1-1 0 0,0 0 1 0 0,2 0 0 0 0,0 0 0 0 0,0 1-1 0 0,2 1 1 0 0,0-1 0 0 0,1 2 0 0 0,0-1-1 0 0,1 1 1 0 0,0 1 0 0 0,1 0-1 0 0,7-4-158 0 0,-16 12 22 0 0,1 1 0 0 0,0 0 0 0 0,0 0 0 0 0,0 0 0 0 0,0 0 0 0 0,0 1-1 0 0,1 0 1 0 0,-1 0 0 0 0,1 0 0 0 0,0 1 0 0 0,-1-1 0 0 0,1 1-1 0 0,0 1 1 0 0,0-1 0 0 0,0 1 0 0 0,-1 0 0 0 0,1 1 0 0 0,0-1-1 0 0,0 1 1 0 0,-1 0 0 0 0,5 2-22 0 0,-4 1 6 0 0,0 0 1 0 0,-1 0-1 0 0,0 1 1 0 0,0 0-1 0 0,0 0 0 0 0,0 0 1 0 0,-1 1-1 0 0,0-1 0 0 0,0 1 1 0 0,-1 0-1 0 0,1 0 0 0 0,-1 1 1 0 0,0-1-1 0 0,-1 0 0 0 0,0 1 1 0 0,0 0-1 0 0,0 0 0 0 0,-1-1 1 0 0,0 1-1 0 0,0 0 0 0 0,-1 0 1 0 0,0 0-1 0 0,0 0 0 0 0,0 0 1 0 0,-1 0-1 0 0,0 0 0 0 0,-2 6-6 0 0,0 4 28 0 0,-1-1-1 0 0,0 1 1 0 0,-1-1-1 0 0,-1 0 1 0 0,0 0 0 0 0,-2 0-1 0 0,1-1 1 0 0,-2 0-1 0 0,0-1 1 0 0,-1 0-1 0 0,-3 3-27 0 0,6-8-21 0 0,-1-1 0 0 0,1 0 0 0 0,-2 0-1 0 0,1-1 1 0 0,-1 0 0 0 0,0 0 0 0 0,-1-1-1 0 0,1-1 1 0 0,-1 1 0 0 0,0-1 0 0 0,-1-1 0 0 0,1 0-1 0 0,-1-1 1 0 0,0 0 0 0 0,0 0 0 0 0,0-1 0 0 0,-4 0 21 0 0,13-3-149 0 0,0 0 0 0 0,-1 1 0 0 0,1-1 0 0 0,0 0 0 0 0,0-1 1 0 0,0 1-1 0 0,0 0 0 0 0,0 0 0 0 0,0-1 0 0 0,0 0 1 0 0,1 1-1 0 0,-1-1 0 0 0,1 0 0 0 0,-1 1 0 0 0,1-1 0 0 0,-1 0 1 0 0,1 0-1 0 0,0 0 0 0 0,0-1 0 0 0,0 1 0 0 0,0 0 1 0 0,0 0-1 0 0,1 0 0 0 0,-1-1 0 0 0,1 1 0 0 0,-1 0 0 0 0,1-1 1 0 0,0 1-1 0 0,0 0 0 0 0,0-1 0 0 0,0 1 0 0 0,0-1 1 0 0,1 1-1 0 0,-1 0 0 0 0,1 0 0 0 0,-1-1 0 0 0,1 1 0 0 0,0 0 1 0 0,0-2 148 0 0,18-30-1276 0 0</inkml:trace>
  <inkml:trace contextRef="#ctx0" brushRef="#br0" timeOffset="4565.142">6058 816 896 0 0,'-53'17'2914'0'0,"34"-13"185"0"0,35-10-1543 0 0,455-55-380 0 0,-264 38-2140 0 0,-203 21-188 0 0,-5 1-3483 0 0,-12 0 3421 0 0</inkml:trace>
  <inkml:trace contextRef="#ctx0" brushRef="#br0" timeOffset="4846.64">6151 1073 1564 0 0,'16'5'464'0'0,"0"0"1"0"0,1-1-1 0 0,-1-1 0 0 0,1-1 0 0 0,0 0 0 0 0,-1-1 0 0 0,1-1 1 0 0,0 0-1 0 0,11-3-464 0 0,24 2 672 0 0,156-17 703 0 0,-128 18-929 0 0,-78 0-487 0 0,8 2-555 0 0,4 6 395 0 0,-10-5-4530 0 0,-4-3 3477 0 0</inkml:trace>
  <inkml:trace contextRef="#ctx0" brushRef="#br0" timeOffset="6012.913">7410 575 1428 0 0,'0'0'547'0'0,"0"0"34"0"0,0 0-130 0 0,0 0 17 0 0,0 0-7 0 0,0 0-63 0 0,0 0-12 0 0,0 0-17 0 0,0 0-72 0 0,0 0 20 0 0,0 0 45 0 0,0 0-56 0 0,0 0-46 0 0,0 0 13 0 0,0 0-12 0 0,0 0-67 0 0,3-15 918 0 0,0 18-1083 0 0,-1-1-1 0 0,0 1 0 0 0,1 1 0 0 0,-1-1 0 0 0,0 0 0 0 0,-1 0 0 0 0,1 1 0 0 0,-1-1 0 0 0,1 1 0 0 0,-1-1 0 0 0,0 1 0 0 0,0 0 0 0 0,-1 0 0 0 0,1-1 0 0 0,-1 1 1 0 0,1 0-1 0 0,-1 0 0 0 0,-1 0 0 0 0,1-1 0 0 0,0 1 0 0 0,-1 0 0 0 0,0 0 0 0 0,0-1 0 0 0,0 1 0 0 0,0-1 0 0 0,-1 1 0 0 0,1-1 0 0 0,-2 3-28 0 0,-1 17 79 0 0,-8 385 331 0 0,25-324 880 0 0,-13-82-1146 0 0,2 20 618 0 0,2-30-3902 0 0,12-86-3000 0 0,-6 64 4930 0 0</inkml:trace>
  <inkml:trace contextRef="#ctx0" brushRef="#br0" timeOffset="6510.985">7718 800 984 0 0,'0'0'175'0'0,"0"0"0"0"0,0 1 0 0 0,1-1 0 0 0,-1 0 0 0 0,0 1-1 0 0,0-1 1 0 0,1 0 0 0 0,-1 1 0 0 0,0-1 0 0 0,0 1 0 0 0,0-1 0 0 0,0 0 0 0 0,1 1 0 0 0,-1-1-1 0 0,0 1 1 0 0,0-1 0 0 0,0 0 0 0 0,0 1 0 0 0,0-1 0 0 0,0 1 0 0 0,0-1 0 0 0,0 1 0 0 0,0-1-1 0 0,-1 0 1 0 0,1 1 0 0 0,0-1 0 0 0,0 1 0 0 0,0-1 0 0 0,0 0 0 0 0,0 1 0 0 0,-1-1 0 0 0,1 1 0 0 0,0-1-1 0 0,-1 0-174 0 0,59 2 624 0 0,-53-2-342 0 0,244-35 1179 0 0,104 2-62 0 0,-351 33-1381 0 0,-1 14-1044 0 0,11-38-6122 0 0,-8 19 5876 0 0</inkml:trace>
  <inkml:trace contextRef="#ctx0" brushRef="#br0" timeOffset="9184.392">11276 303 1324 0 0,'3'-2'3803'0'0,"-25"1"-3049"0"0,-8 15-382 0 0,1 1 0 0 0,0 1-1 0 0,2 1 1 0 0,0 1 0 0 0,1 2-1 0 0,-18 17-371 0 0,-27 44 1702 0 0,71-80-1452 0 0,0-1 11 0 0,5 4-21 0 0,8 1-121 0 0,1 0 1 0 0,0 0-1 0 0,0-1 1 0 0,0-1-1 0 0,1-1 0 0 0,-1 0 1 0 0,1 0-1 0 0,0-2 1 0 0,-1 0-1 0 0,1 0 1 0 0,0-2-1 0 0,4 0-119 0 0,38 0 53 0 0,95 7-2695 0 0,-170 7-3416 0 0,-1-7 4736 0 0</inkml:trace>
  <inkml:trace contextRef="#ctx0" brushRef="#br0" timeOffset="9462.53">10974 771 1576 0 0,'51'24'4172'0'0,"46"-17"-2664"0"0,-64-6-829 0 0,120-8-296 0 0,-2-28-5356 0 0,-124 26 3696 0 0</inkml:trace>
  <inkml:trace contextRef="#ctx0" brushRef="#br0" timeOffset="9803.945">11718 303 876 0 0,'64'4'4101'0'0,"-59"-4"-4055"0"0,0 1 1 0 0,0 0 0 0 0,0 0-1 0 0,0 0 1 0 0,0 0 0 0 0,-1 1-1 0 0,1 0 1 0 0,-1 0 0 0 0,1 0-1 0 0,-1 0 1 0 0,1 1-1 0 0,-1-1 1 0 0,0 1 0 0 0,0 1-1 0 0,-1-1 1 0 0,1 0 0 0 0,-1 1-1 0 0,1 0 1 0 0,-1-1 0 0 0,0 1-1 0 0,-1 1 1 0 0,1-1-1 0 0,-1 0 1 0 0,1 1 0 0 0,-1-1-1 0 0,-1 1 1 0 0,1 0 0 0 0,-1-1-1 0 0,1 1-46 0 0,-3 8 132 0 0,-1 0 0 0 0,0-1-1 0 0,0 0 1 0 0,-1 1 0 0 0,-1-1 0 0 0,0 0-1 0 0,-1 0 1 0 0,0-1 0 0 0,-1 0 0 0 0,0 0-1 0 0,0 0 1 0 0,-2 0 0 0 0,1-1 0 0 0,-1 0-1 0 0,0-1 1 0 0,-1 0 0 0 0,0 0-1 0 0,-1-1 1 0 0,0 0 0 0 0,0-1 0 0 0,-1 0-1 0 0,0 0 1 0 0,0-1 0 0 0,-8 3-132 0 0,13-15-2326 0 0,31-23-516 0 0,-20 23 2531 0 0,16-15-971 0 0,1 4 116 0 0</inkml:trace>
  <inkml:trace contextRef="#ctx0" brushRef="#br0" timeOffset="10053.17">11998 341 1532 0 0,'-9'3'275'0'0,"0"1"-1"0"0,0 0 1 0 0,0 0-1 0 0,0 1 1 0 0,1 0-1 0 0,0 1 1 0 0,0 0 0 0 0,1 0-1 0 0,-1 0 1 0 0,1 1-1 0 0,1 0 1 0 0,-1 1-1 0 0,1-1 1 0 0,0 1-1 0 0,1 1 1 0 0,0-1 0 0 0,0 1-1 0 0,1 0 1 0 0,0 0-275 0 0,5-5 13 0 0,0 0 1 0 0,0 0 0 0 0,0 0 0 0 0,0 0 0 0 0,1 0-1 0 0,-1 0 1 0 0,1 0 0 0 0,0-1 0 0 0,0 1 0 0 0,1-1-1 0 0,-1 1 1 0 0,1-1 0 0 0,0 0 0 0 0,0 0 0 0 0,0 0-1 0 0,0 0 1 0 0,0-1 0 0 0,0 1 0 0 0,1-1 0 0 0,-1 0-1 0 0,1 0 1 0 0,0 0 0 0 0,0 0 0 0 0,0-1 0 0 0,0 1 0 0 0,0-1-1 0 0,2 0-13 0 0,99 8-4019 0 0,-92-9 2761 0 0</inkml:trace>
  <inkml:trace contextRef="#ctx0" brushRef="#br0" timeOffset="10333.076">12368 99 1240 0 0,'8'1'364'0'0,"1"0"-1"0"0,-1 0 0 0 0,1 1 1 0 0,-1 0-1 0 0,0 1 1 0 0,1 0-1 0 0,-1 0 0 0 0,0 0 1 0 0,-1 1-1 0 0,1 1 1 0 0,-1-1-1 0 0,0 1 0 0 0,0 0 1 0 0,0 1-1 0 0,4 4-363 0 0,5 6 307 0 0,-1 0-1 0 0,-1 1 0 0 0,-1 0 1 0 0,0 1-1 0 0,-1 1 1 0 0,-1 0-1 0 0,-1 0 0 0 0,0 1 1 0 0,0 6-307 0 0,33 172 1427 0 0,-57-95-970 0 0,9-88-516 0 0,1 0 0 0 0,-2 0 0 0 0,0 0-1 0 0,-1 0 1 0 0,-1-1 0 0 0,0 0 0 0 0,0-1 0 0 0,-2 0 0 0 0,1 0 0 0 0,-2-1 0 0 0,0 0-1 0 0,0-1 1 0 0,-1 0 0 0 0,0-1 0 0 0,-8 4 59 0 0,5-3-589 0 0,-1-1 0 0 0,0-1-1 0 0,-1 0 1 0 0,0-1 0 0 0,0-1 0 0 0,0-1 0 0 0,-1 0-1 0 0,0-2 1 0 0,0 0 0 0 0,-1 0 0 0 0,1-2-1 0 0,-1-1 1 0 0,-1 0 589 0 0,-9-1-1258 0 0</inkml:trace>
  <inkml:trace contextRef="#ctx0" brushRef="#br0" timeOffset="7627.87">9761 411 1152 0 0,'-1'0'72'0'0,"1"0"0"0"0,0 0-1 0 0,-1 0 1 0 0,1 0 0 0 0,-1 0-1 0 0,1 0 1 0 0,-1 0 0 0 0,1 0 0 0 0,-1-1-1 0 0,1 1 1 0 0,0 0 0 0 0,-1 0-1 0 0,1 0 1 0 0,-1-1 0 0 0,1 1-1 0 0,0 0 1 0 0,-1 0 0 0 0,1-1 0 0 0,0 1-1 0 0,-1 0 1 0 0,1-1 0 0 0,0 1-1 0 0,0-1 1 0 0,-1 1 0 0 0,1 0 0 0 0,0-1-1 0 0,0 1 1 0 0,0-1 0 0 0,-1 1-1 0 0,1 0 1 0 0,0-1 0 0 0,0 1 0 0 0,0-1-1 0 0,0 1 1 0 0,0-1 0 0 0,0 1-1 0 0,0-1 1 0 0,0 1 0 0 0,0-1 0 0 0,0 1-1 0 0,0 0 1 0 0,0-1 0 0 0,0 1-1 0 0,1-1 1 0 0,-1 1 0 0 0,0-1 0 0 0,0 1-1 0 0,0 0 1 0 0,1-1 0 0 0,-1 1-1 0 0,0-1 1 0 0,0 1 0 0 0,1 0-1 0 0,-1-1 1 0 0,0 1 0 0 0,1 0 0 0 0,-1-1-1 0 0,0 1 1 0 0,1 0-72 0 0,-40 7 944 0 0,26-1-807 0 0,0 1 1 0 0,1 1 0 0 0,-1 0 0 0 0,2 0 0 0 0,-1 2 0 0 0,1-1 0 0 0,1 1 0 0 0,-1 1 0 0 0,2 0-1 0 0,0 0 1 0 0,0 1 0 0 0,1 0 0 0 0,0 0 0 0 0,1 1 0 0 0,0 0 0 0 0,1 0 0 0 0,1 1 0 0 0,0 0 0 0 0,1 0-1 0 0,1 0 1 0 0,-1 4-138 0 0,2-9-22 0 0,0 1 0 0 0,1-1 0 0 0,0 1 1 0 0,1-1-1 0 0,0 1 0 0 0,0 0 0 0 0,1-1 0 0 0,0 1 0 0 0,1-1 0 0 0,0 1 0 0 0,0-1 0 0 0,1 0 0 0 0,0 0 0 0 0,1 0 0 0 0,0 0 0 0 0,0-1 0 0 0,1 1 0 0 0,0-1 0 0 0,1 0 0 0 0,-1-1 0 0 0,2 1 1 0 0,-1-1-1 0 0,1 0 0 0 0,0-1 0 0 0,0 1 0 0 0,1-1 0 0 0,0-1 0 0 0,0 0 0 0 0,0 0 0 0 0,1 0 0 0 0,-1-1 0 0 0,2 0 22 0 0,141 23-5119 0 0,-129-27 3890 0 0</inkml:trace>
  <inkml:trace contextRef="#ctx0" brushRef="#br0" timeOffset="8233.748">10494 317 936 0 0,'-36'48'3102'0'0,"-34"23"-2141"0"0,3 2-1 0 0,3 4 0 0 0,4 2 0 0 0,-39 67-960 0 0,96-142-31 0 0,-75 77-4247 0 0,65-75 3032 0 0</inkml:trace>
  <inkml:trace contextRef="#ctx0" brushRef="#br0" timeOffset="8529.92">10011 506 2036 0 0,'15'-4'4602'0'0,"265"213"-2480"0"0,-199-150-2659 0 0,29 18-4402 0 0,-100-72 4019 0 0</inkml:trace>
  <inkml:trace contextRef="#ctx0" brushRef="#br0" timeOffset="7007.824">8874 467 1112 0 0,'45'-15'7349'0'0,"-45"15"-7229"0"0,-26 139 426 0 0,43 103 92 0 0,50-2 477 0 0,-68-240-1173 0 0,1 1 0 0 0,-1-1 0 0 0,1 1 0 0 0,-1-1 0 0 0,1 1 0 0 0,-1-1 0 0 0,0 0 0 0 0,1 1 1 0 0,-1-1-1 0 0,1 0 0 0 0,-1 0 0 0 0,0 1 0 0 0,1-1 0 0 0,-1 0 0 0 0,0 0 0 0 0,1 0 0 0 0,-1 0 0 0 0,0 0 0 0 0,1 0 1 0 0,-1 0-1 0 0,0 0 0 0 0,1 0 0 0 0,-1 0 0 0 0,0 0 0 0 0,1 0 0 0 0,-1 0 0 0 0,0-1 0 0 0,1 1 0 0 0,-1 0 1 0 0,0 0-1 0 0,1-1 0 0 0,-1 1 0 0 0,1-1 0 0 0,-1 1 0 0 0,1 0 0 0 0,-1-1 0 0 0,1 1 0 0 0,-1-1 0 0 0,1 1 0 0 0,-1-1 1 0 0,1 1-1 0 0,-1-1 0 0 0,1 0 0 0 0,0 1 0 0 0,-1-1 0 0 0,1 1 0 0 0,0-1 0 0 0,0 0 0 0 0,0 1 0 0 0,-1-1 0 0 0,1 0 1 0 0,0 1-1 0 0,0-1 0 0 0,0 0 0 0 0,0 1 0 0 0,0-1 0 0 0,0 0 0 0 0,0 1 0 0 0,0-1 0 0 0,0 0 58 0 0,-27-54-3867 0 0,18 35 2681 0 0</inkml:trace>
  <inkml:trace contextRef="#ctx0" brushRef="#br0" timeOffset="7332.076">8890 375 2656 0 0,'9'-6'118'0'0,"-1"0"0"0"0,1 1 0 0 0,-1 0 0 0 0,1 0 0 0 0,1 1 0 0 0,-1 0 0 0 0,1 1 0 0 0,-1 0 0 0 0,1 0 0 0 0,0 1 0 0 0,0 0 0 0 0,0 1 0 0 0,0 0 0 0 0,1 1 0 0 0,-1 0 0 0 0,0 1 0 0 0,0 0 0 0 0,0 0 0 0 0,0 1 0 0 0,0 0 0 0 0,0 1 0 0 0,-1 0 0 0 0,1 0 1 0 0,-1 1-1 0 0,0 1 0 0 0,0 0 0 0 0,0 0 0 0 0,0 0 0 0 0,-1 1 0 0 0,0 0 0 0 0,0 1 0 0 0,-1 0 0 0 0,0 0 0 0 0,0 1 0 0 0,0-1 0 0 0,-1 2 0 0 0,0-1 0 0 0,-1 1 0 0 0,0-1 0 0 0,0 1 0 0 0,-1 1 0 0 0,0-1 0 0 0,-1 1 0 0 0,0 0-118 0 0,-2-2 46 0 0,-1-1 1 0 0,0 0 0 0 0,0 0-1 0 0,0 1 1 0 0,-1-1 0 0 0,-1 0 0 0 0,1 0-1 0 0,-1 0 1 0 0,0 0 0 0 0,0 0-1 0 0,-1 0 1 0 0,0-1 0 0 0,-1 1-1 0 0,1-1 1 0 0,-1 0 0 0 0,0 0-1 0 0,0 0 1 0 0,-1 0 0 0 0,0-1-1 0 0,0 0 1 0 0,0 0 0 0 0,-1 0 0 0 0,0-1-1 0 0,0 1 1 0 0,0-2 0 0 0,0 1-1 0 0,0 0 1 0 0,-5 0-47 0 0,-7 6-126 0 0,0-1 1 0 0,-1-1-1 0 0,0-1 1 0 0,-1-1-1 0 0,1 0 1 0 0,-1-2-1 0 0,0 0 1 0 0,-1-1-1 0 0,1-1 1 0 0,-3-1 125 0 0,19-1-258 0 0,0 1 0 0 0,1-1 0 0 0,-1 0 0 0 0,0 0-1 0 0,1 0 1 0 0,-1-1 0 0 0,0 1 0 0 0,1-1 0 0 0,-1 0 0 0 0,1 0 0 0 0,-1 0 0 0 0,1 0 0 0 0,-1-1 0 0 0,1 1 0 0 0,0-1 0 0 0,0 0 0 0 0,0 0 0 0 0,0 0 0 0 0,0 0 0 0 0,0-1 0 0 0,-2-2 258 0 0,3-1-1286 0 0</inkml:trace>
  <inkml:trace contextRef="#ctx0" brushRef="#br0" timeOffset="11278.869">13523 402 860 0 0,'0'0'557'0'0,"0"0"-38"0"0,0 0 7 0 0,0 0 31 0 0,0 0-6 0 0,0 0-70 0 0,0 0 51 0 0,0 0 3 0 0,0 0-42 0 0,2 3-21 0 0,6 1-350 0 0,0-1-1 0 0,0-1 1 0 0,0 1-1 0 0,1-1 1 0 0,-1-1-1 0 0,1 1 1 0 0,0-1-1 0 0,-1-1 1 0 0,1 0-1 0 0,0 0 1 0 0,-1-1-1 0 0,1 0 0 0 0,0 0 1 0 0,-1-1-1 0 0,1 0 1 0 0,-1 0-1 0 0,1-2-121 0 0,8 1 75 0 0,215-22 369 0 0,-121 26-5807 0 0,-114 0 4123 0 0</inkml:trace>
  <inkml:trace contextRef="#ctx0" brushRef="#br0" timeOffset="11542.324">13563 681 1540 0 0,'66'33'4178'0'0,"53"-26"-2107"0"0,-89-8-1431 0 0,263-37-72 0 0,18-32-7247 0 0,-271 58 5209 0 0</inkml:trace>
  <inkml:trace contextRef="#ctx0" brushRef="#br0" timeOffset="11822.042">14865 266 1744 0 0,'16'-5'5292'0'0,"-10"23"-3282"0"0,-7 45-2283 0 0,0-37 810 0 0,1 195 319 0 0,7-166-455 0 0,0-1-5030 0 0,-11-47 1816 0 0,3-8 1556 0 0</inkml:trace>
  <inkml:trace contextRef="#ctx0" brushRef="#br0" timeOffset="12166.283">15406 414 1792 0 0,'1'0'108'0'0,"-1"1"-1"0"0,0-1 1 0 0,1 0 0 0 0,-1 0-1 0 0,1 1 1 0 0,-1-1 0 0 0,0 0-1 0 0,1 0 1 0 0,-1 1-1 0 0,0-1 1 0 0,1 0 0 0 0,-1 1-1 0 0,0-1 1 0 0,1 1-1 0 0,-1-1 1 0 0,0 0 0 0 0,0 1-1 0 0,0-1 1 0 0,1 1 0 0 0,-1-1-1 0 0,0 1 1 0 0,0-1-1 0 0,0 1 1 0 0,0-1 0 0 0,0 0-1 0 0,0 1 1 0 0,0-1 0 0 0,0 1-1 0 0,0-1 1 0 0,0 1-1 0 0,0-1 1 0 0,0 1 0 0 0,0-1-1 0 0,0 1 1 0 0,0-1 0 0 0,-1 1-1 0 0,1-1 1 0 0,0 0-1 0 0,0 1 1 0 0,0-1 0 0 0,-1 1-1 0 0,1-1 1 0 0,0 0-1 0 0,-1 1 1 0 0,1-1 0 0 0,0 0-1 0 0,-1 1 1 0 0,1-1 0 0 0,0 0-1 0 0,-1 1 1 0 0,1-1-1 0 0,-1 0 1 0 0,1 0 0 0 0,0 0-1 0 0,-1 1 1 0 0,1-1 0 0 0,-1 0-1 0 0,1 0 1 0 0,-1 0-1 0 0,1 0 1 0 0,-1 0-108 0 0,44 6 1041 0 0,183-7-69 0 0,-130-10-1631 0 0,-26 8-4081 0 0,-68 3 3461 0 0,-2 0 39 0 0,0 0 56 0 0</inkml:trace>
  <inkml:trace contextRef="#ctx0" brushRef="#br0" timeOffset="15236.69">18942 341 1148 0 0,'4'1'1516'0'0,"-1"1"-288"0"0,0-1-160 0 0,-3-1-183 0 0,3 2-57 0 0,-3-2-180 0 0,3 1-208 0 0,-3-1-244 0 0,-1 0-272 0 0,1 5 8 0 0,-5-5-1128 0 0,2 0 88 0 0,-2 0-369 0 0,-1-2 49 0 0,-15-4-4 0 0</inkml:trace>
  <inkml:trace contextRef="#ctx0" brushRef="#br0" timeOffset="12649.582">16286 177 860 0 0,'-8'10'5240'0'0,"6"19"-5001"0"0,1 0 0 0 0,1 1 0 0 0,2-1 0 0 0,0 0 0 0 0,2 0 0 0 0,2 0 0 0 0,0 0 0 0 0,2-1 0 0 0,9 22-239 0 0,18 53-633 0 0,-35-102-600 0 0,-15 2-1522 0 0,-1-12 1338 0 0,-3-5 40 0 0</inkml:trace>
  <inkml:trace contextRef="#ctx0" brushRef="#br0" timeOffset="12945.68">16377 93 1016 0 0,'1'0'109'0'0,"0"-1"-1"0"0,-1 1 1 0 0,1 0-1 0 0,-1-1 1 0 0,1 1-1 0 0,-1-1 1 0 0,1 1 0 0 0,-1-1-1 0 0,1 1 1 0 0,-1-1-1 0 0,1 1 1 0 0,-1-1-1 0 0,0 0 1 0 0,1 1 0 0 0,-1-1-1 0 0,0 1 1 0 0,0-1-1 0 0,1 0 1 0 0,-1 1-1 0 0,0-1 1 0 0,0 0-1 0 0,0 0 1 0 0,0 1 0 0 0,0-1-1 0 0,0 0 1 0 0,0 1-1 0 0,0-1 1 0 0,0 0-1 0 0,0 1 1 0 0,0-1 0 0 0,0 0-1 0 0,-1 1 1 0 0,1-1-1 0 0,0 0 1 0 0,0 1-1 0 0,-1-1 1 0 0,1 0 0 0 0,0 1-1 0 0,-1-1 1 0 0,1 1-1 0 0,-1-1 1 0 0,1 1-1 0 0,-1-1 1 0 0,1 1-1 0 0,-1-1 1 0 0,1 1 0 0 0,-1-1-1 0 0,0 1 1 0 0,1 0-1 0 0,-1-1 1 0 0,1 1-1 0 0,-1 0 1 0 0,0-1-109 0 0,29-11 192 0 0,1 2-1 0 0,0 0 1 0 0,1 2-1 0 0,0 1 1 0 0,0 1-1 0 0,1 2 1 0 0,0 1-1 0 0,-1 1 1 0 0,1 2-1 0 0,17 2-191 0 0,31 21-1510 0 0,-91 5-2338 0 0,-6-17 2693 0 0</inkml:trace>
  <inkml:trace contextRef="#ctx0" brushRef="#br0" timeOffset="13210.863">16190 384 2268 0 0,'17'12'4301'0'0,"34"-11"-3231"0"0,-40-2-534 0 0,205-33 1028 0 0,-71 16-3247 0 0,-24 4-3961 0 0,-104 11 4472 0 0</inkml:trace>
  <inkml:trace contextRef="#ctx0" brushRef="#br0" timeOffset="13395.847">16958 362 1024 0 0,'-118'154'5235'0'0,"22"87"-3834"0"0,95-239-1576 0 0,0 0 0 0 0,0-1 1 0 0,-1 1-1 0 0,1 0 0 0 0,0 0 0 0 0,-1-1 0 0 0,0 1 0 0 0,1-1 1 0 0,-1 0-1 0 0,0 1 0 0 0,0-1 0 0 0,0 0 0 0 0,0 0 0 0 0,0 0 0 0 0,0 0 1 0 0,0 0-1 0 0,0-1 0 0 0,0 1 0 0 0,0-1 0 0 0,-1 1 0 0 0,1-1 1 0 0,0 0-1 0 0,0 0 0 0 0,0 0 0 0 0,-1 0 0 0 0,1 0 0 0 0,0 0 1 0 0,0-1-1 0 0,-1 1 175 0 0,3 0-52 0 0,-17 0-1162 0 0</inkml:trace>
  <inkml:trace contextRef="#ctx0" brushRef="#br0" timeOffset="13629.025">16587 498 1700 0 0,'32'-5'5179'0'0,"24"54"-4625"0"0,-40-33-16 0 0,171 118 524 0 0,-47-81-3350 0 0,-63-46-991 0 0,-62-7 2109 0 0</inkml:trace>
  <inkml:trace contextRef="#ctx0" brushRef="#br0" timeOffset="14063.275">17552 90 1948 0 0,'-11'0'245'0'0,"0"0"0"0"0,0 1 0 0 0,0 0-1 0 0,0 1 1 0 0,0 0 0 0 0,1 1 0 0 0,-1 0 0 0 0,1 1 0 0 0,0 0-1 0 0,0 0 1 0 0,0 1 0 0 0,0 0 0 0 0,1 1 0 0 0,0 0 0 0 0,0 1-1 0 0,0 0 1 0 0,1 0 0 0 0,0 1 0 0 0,0 0-245 0 0,1-1 91 0 0,0-1-1 0 0,1 1 1 0 0,-1 0-1 0 0,1 1 1 0 0,1-1 0 0 0,0 1-1 0 0,0 1 1 0 0,0-1-1 0 0,1 1 1 0 0,0-1 0 0 0,1 1-1 0 0,0 0 1 0 0,0 0-1 0 0,1 1 1 0 0,0-1 0 0 0,1 0-1 0 0,0 1 1 0 0,0-1-1 0 0,1 1 1 0 0,0-1 0 0 0,1 1-1 0 0,0-1 1 0 0,1 1-1 0 0,0-1 1 0 0,0 0 0 0 0,1 1-1 0 0,0-1 1 0 0,3 5-91 0 0,-3-7-16 0 0,1-1 1 0 0,0 0-1 0 0,0 0 0 0 0,1 0 1 0 0,-1-1-1 0 0,1 0 0 0 0,1 1 1 0 0,-1-2-1 0 0,1 1 0 0 0,-1-1 1 0 0,1 1-1 0 0,1-2 0 0 0,-1 1 1 0 0,0-1-1 0 0,1 0 0 0 0,1 0 16 0 0,73 10-3906 0 0,-58-17 2435 0 0,17-16-2 0 0</inkml:trace>
  <inkml:trace contextRef="#ctx0" brushRef="#br0" timeOffset="14423.738">17640 134 1152 0 0,'74'-3'4473'0'0,"-69"4"-4425"0"0,1 1-1 0 0,-1-1 1 0 0,1 1 0 0 0,-1 0 0 0 0,0 0 0 0 0,1 1 0 0 0,-1-1 0 0 0,0 1 0 0 0,-1 0 0 0 0,1 1 0 0 0,-1-1 0 0 0,1 1 0 0 0,-1 0 0 0 0,0 0 0 0 0,0 0 0 0 0,-1 1 0 0 0,1-1 0 0 0,-1 1 0 0 0,0 0 0 0 0,0 0 0 0 0,-1 0 0 0 0,1 0 0 0 0,-1 0 0 0 0,0 1 0 0 0,-1-1 0 0 0,1 1 0 0 0,-1-1 0 0 0,0 1 0 0 0,-1 0 0 0 0,1-1 0 0 0,-1 1 0 0 0,0 0 0 0 0,0-1 0 0 0,-1 1 0 0 0,0 0 0 0 0,0-1 0 0 0,0 1 0 0 0,-1-1 0 0 0,1 1 0 0 0,-2-1 0 0 0,1 0 0 0 0,0 0 0 0 0,-3 4-48 0 0,-3 0 69 0 0,0-1-1 0 0,-1 0 0 0 0,0 0 1 0 0,0-1-1 0 0,-1 0 1 0 0,0-1-1 0 0,0 0 1 0 0,0-1-1 0 0,-1 0 1 0 0,0-1-1 0 0,0 0 1 0 0,0 0-1 0 0,0-1 1 0 0,-1-1-1 0 0,1 0 0 0 0,-9 1-68 0 0,18-3-258 0 0,-13-24-3284 0 0,28-12 897 0 0,-3 19 1335 0 0</inkml:trace>
  <inkml:trace contextRef="#ctx0" brushRef="#br0" timeOffset="14687.644">17954 158 836 0 0,'-6'1'159'0'0,"1"0"1"0"0,0 0-1 0 0,1 1 0 0 0,-1 0 0 0 0,0 0 1 0 0,0 0-1 0 0,1 0 0 0 0,-1 1 0 0 0,1 0 1 0 0,0 0-1 0 0,0 0 0 0 0,0 1 0 0 0,0-1 1 0 0,0 1-1 0 0,1 0 0 0 0,-1 0 0 0 0,1 0 1 0 0,0 0-1 0 0,1 1 0 0 0,-1-1 0 0 0,1 1 1 0 0,0 0-1 0 0,0-1 0 0 0,0 1 0 0 0,1 0 1 0 0,-1 0-1 0 0,1 0 0 0 0,0 0 0 0 0,1 2-158 0 0,1-1 3 0 0,0-1 0 0 0,1 0 0 0 0,0-1 0 0 0,0 1 1 0 0,1 0-1 0 0,-1 0 0 0 0,1-1 0 0 0,0 0 1 0 0,0 1-1 0 0,1-1 0 0 0,-1 0 0 0 0,1-1 1 0 0,0 1-1 0 0,0-1 0 0 0,0 1 0 0 0,0-1 1 0 0,0 0-1 0 0,1-1 0 0 0,0 1 0 0 0,-1-1 1 0 0,1 0-1 0 0,0 0 0 0 0,0 0 0 0 0,0-1 1 0 0,0 0-1 0 0,1 0 0 0 0,-1 0 0 0 0,0-1 1 0 0,0 1-1 0 0,4-1-4 0 0,56-17-3286 0 0,-45 5 1978 0 0</inkml:trace>
  <inkml:trace contextRef="#ctx0" brushRef="#br0" timeOffset="14954.082">18379 24 1312 0 0,'9'9'369'0'0,"-1"-1"0"0"0,0 2 0 0 0,0-1 1 0 0,-1 1-1 0 0,0 0 0 0 0,-1 1 0 0 0,0-1 0 0 0,-1 1 0 0 0,0 1 0 0 0,0-1 0 0 0,-2 1 1 0 0,1-1-1 0 0,-1 1 0 0 0,-1 0 0 0 0,0 0 0 0 0,-1 0 0 0 0,0 0 0 0 0,-1 7-369 0 0,-1-7 156 0 0,0 1 0 0 0,-1-1-1 0 0,0 0 1 0 0,-1 1-1 0 0,0-1 1 0 0,-1-1 0 0 0,0 1-1 0 0,-1 0 1 0 0,0-1 0 0 0,-1 0-1 0 0,-1 0 1 0 0,0-1-1 0 0,0 1 1 0 0,0-2 0 0 0,-2 1-1 0 0,1-1 1 0 0,-1 0 0 0 0,-1-1-156 0 0,-8 9-114 0 0,-34 28-16 0 0,18-30-2716 0 0,33-15 2328 0 0,-1 0 123 0 0,1-2-2956 0 0,-1-6 2083 0 0</inkml:trace>
  <inkml:trace contextRef="#ctx0" brushRef="#br0" timeOffset="31402.063">6186 2810 964 0 0,'41'-60'6316'0'0,"-62"-9"-4532"0"0,15 61-1752 0 0,0 0 0 0 0,0 0 1 0 0,-1 0-1 0 0,0 1 0 0 0,-1 0 0 0 0,0 1 0 0 0,0 0 0 0 0,0 0 0 0 0,0 0 0 0 0,-1 1 0 0 0,0 1 0 0 0,0-1 0 0 0,0 2 1 0 0,-6-3-33 0 0,8 5 8 0 0,1 0 1 0 0,0 1-1 0 0,-1-1 1 0 0,1 1-1 0 0,-1 1 1 0 0,1-1-1 0 0,-1 1 1 0 0,1 0-1 0 0,0 0 1 0 0,0 1 0 0 0,-1 0-1 0 0,1 0 1 0 0,0 1-1 0 0,1-1 1 0 0,-1 1-1 0 0,0 0 1 0 0,1 1-1 0 0,-1 0 1 0 0,1-1-1 0 0,0 2 1 0 0,1-1 0 0 0,-1 0-1 0 0,1 1 1 0 0,-1 0-1 0 0,2 0 1 0 0,-1 0-1 0 0,0 1 1 0 0,1-1-1 0 0,-1 4-8 0 0,-6 8 30 0 0,2 0-1 0 0,0 0 0 0 0,1 1 1 0 0,1 0-1 0 0,1 1 1 0 0,0-1-1 0 0,1 1 0 0 0,1 0 1 0 0,0 13-30 0 0,2-30 17 0 0,1 0 0 0 0,-1 0 1 0 0,1 0-1 0 0,-1 0 0 0 0,1 0 1 0 0,0 1-1 0 0,0-1 1 0 0,0 0-1 0 0,0 0 0 0 0,0 0 1 0 0,0 1-1 0 0,0-1 0 0 0,1 0 1 0 0,-1 0-1 0 0,1 0 1 0 0,0 0-1 0 0,0 0 0 0 0,0 0 1 0 0,0 0-1 0 0,0 0 0 0 0,0 0 1 0 0,0 0-1 0 0,0 0 1 0 0,1 0-1 0 0,-1-1 0 0 0,1 1 1 0 0,-1-1-1 0 0,1 1 0 0 0,0-1 1 0 0,0 0-1 0 0,0 1 1 0 0,-1-1-1 0 0,1 0 0 0 0,0 0 1 0 0,0 0-1 0 0,0-1 0 0 0,1 1 1 0 0,-1 0-1 0 0,0-1 1 0 0,0 1-1 0 0,0-1 0 0 0,0 0 1 0 0,1 0-1 0 0,-1 0 0 0 0,0 0 1 0 0,0 0-1 0 0,1 0 1 0 0,-1-1-1 0 0,0 1 0 0 0,0-1 1 0 0,2 0-18 0 0,14 1-17 0 0,0-1 1 0 0,-1 0-1 0 0,1-2 1 0 0,-1 0-1 0 0,0-1 1 0 0,0 0-1 0 0,0-2 1 0 0,0 0-1 0 0,-1 0 1 0 0,0-2 0 0 0,0 0-1 0 0,-1-1 1 0 0,11-8 16 0 0,76-82-116 0 0,-75 157 141 0 0,-25-50-55 0 0,0 0 0 0 0,1 0 0 0 0,0-1 0 0 0,0 1 0 0 0,0-1 0 0 0,1 1 0 0 0,1-1 0 0 0,-1 0 0 0 0,1-1 0 0 0,0 1 0 0 0,0-1-1 0 0,1 0 1 0 0,0 0 0 0 0,0-1 0 0 0,1 0 0 0 0,-1 0 0 0 0,1 0 0 0 0,0-1 0 0 0,0 0 0 0 0,1 0 0 0 0,-1-1 0 0 0,1 0 0 0 0,-1 0 0 0 0,1-1 0 0 0,0 0 0 0 0,0 0 0 0 0,1-1 0 0 0,-1 0 0 0 0,0 0 0 0 0,0-1 0 0 0,0 0 0 0 0,1-1 0 0 0,-1 0 0 0 0,8-1 30 0 0,-5 0-419 0 0,0-1 1 0 0,0 0-1 0 0,0 0 1 0 0,-1-1 0 0 0,1 0-1 0 0,-1-1 1 0 0,0 0 0 0 0,0 0-1 0 0,0-1 1 0 0,-1-1 0 0 0,0 0-1 0 0,0 0 1 0 0,-1-1 0 0 0,0 0-1 0 0,0 0 1 0 0,-1 0 0 0 0,2-4 418 0 0,6-14-1214 0 0</inkml:trace>
  <inkml:trace contextRef="#ctx0" brushRef="#br0" timeOffset="29952.725">3540 2780 2596 0 0,'36'-6'552'0'0,"1"-2"0"0"0,-1-2 0 0 0,-1-1 0 0 0,0-1-1 0 0,0-3 1 0 0,-1 0 0 0 0,-1-2 0 0 0,-1-2 0 0 0,19-14-552 0 0,-39 24 32 0 0,0-1 0 0 0,0 0 1 0 0,-1-1-1 0 0,-1-1 0 0 0,0 0 1 0 0,0 0-1 0 0,-1-1 1 0 0,-1 0-1 0 0,0 0 0 0 0,-1-1 1 0 0,0 0-1 0 0,-1 0 0 0 0,-1-1 1 0 0,0 1-1 0 0,-1-1 0 0 0,0-1 1 0 0,-2 1-1 0 0,1 0 0 0 0,-2-3-32 0 0,-2 11 12 0 0,0 0 0 0 0,-1 0-1 0 0,0 0 1 0 0,-1 0 0 0 0,1 0-1 0 0,-1 1 1 0 0,-1-1-1 0 0,1 1 1 0 0,-1 0 0 0 0,0 0-1 0 0,0 0 1 0 0,-1 0 0 0 0,0 1-1 0 0,0 0 1 0 0,0 0-1 0 0,0 0 1 0 0,-1 0 0 0 0,0 1-1 0 0,0 0 1 0 0,0 0 0 0 0,-1 1-1 0 0,1 0 1 0 0,-1 0-1 0 0,0 0 1 0 0,0 1 0 0 0,0 0-1 0 0,0 0 1 0 0,0 1 0 0 0,0 0-1 0 0,0 0 1 0 0,0 0-1 0 0,-1 1 1 0 0,1 0 0 0 0,0 1-1 0 0,0 0 1 0 0,-1 0-1 0 0,1 0 1 0 0,0 1 0 0 0,0 0-1 0 0,0 1 1 0 0,1-1 0 0 0,-1 1-1 0 0,0 0 1 0 0,1 1-1 0 0,0 0 1 0 0,0 0 0 0 0,0 0-1 0 0,0 1 1 0 0,1-1 0 0 0,0 2-1 0 0,0-1 1 0 0,0 0-1 0 0,-2 5-11 0 0,-8 18 64 0 0,1 2 0 0 0,2-1 0 0 0,1 2 0 0 0,2 0 0 0 0,1 0-1 0 0,1 0 1 0 0,1 1 0 0 0,2 0 0 0 0,2 0 0 0 0,0 0-1 0 0,4 30-63 0 0,-3-42 66 0 0,0 378 1148 0 0,0-398-1189 0 0,0 1-1 0 0,1 0 1 0 0,-1 0-1 0 0,0 0 1 0 0,1 0 0 0 0,-1 0-1 0 0,1 1 1 0 0,0-1-1 0 0,-1 0 1 0 0,1 0-1 0 0,0 0 1 0 0,0 0 0 0 0,0 0-1 0 0,-1 0 1 0 0,1 1-1 0 0,0-1 1 0 0,1 0 0 0 0,-1 0-1 0 0,0 0 1 0 0,0 0-1 0 0,0 1 1 0 0,1-1 0 0 0,-1 0-1 0 0,0 0 1 0 0,1 0-1 0 0,-1 0 1 0 0,1 0 0 0 0,0 0-1 0 0,-1 0 1 0 0,1 0-1 0 0,0 0 1 0 0,-1 0 0 0 0,1-1-1 0 0,0 1 1 0 0,0 0-1 0 0,0 0 1 0 0,0-1-1 0 0,0 1 1 0 0,0 0 0 0 0,0-1-1 0 0,0 1 1 0 0,0-1-1 0 0,0 1 1 0 0,0-1 0 0 0,0 0-1 0 0,0 1 1 0 0,0-1-1 0 0,1 0 1 0 0,-1 0 0 0 0,0 0-1 0 0,0 0 1 0 0,1 0-25 0 0,12-34-85 0 0,1 1 0 0 0,2 0-1 0 0,1 1 1 0 0,1 1 0 0 0,2 1 0 0 0,22-25 85 0 0,-41 53-26 0 0,-1 1 0 0 0,0-1 1 0 0,1 1-1 0 0,-1 0 0 0 0,1 0 0 0 0,0 0 0 0 0,-1 0 1 0 0,1 0-1 0 0,0 0 0 0 0,-1 0 0 0 0,1 1 0 0 0,0-1 1 0 0,0 0-1 0 0,0 1 0 0 0,0 0 0 0 0,0-1 0 0 0,0 1 1 0 0,0 0-1 0 0,0 0 0 0 0,-1 0 0 0 0,1 0 0 0 0,0 1 1 0 0,0-1-1 0 0,0 0 0 0 0,0 1 0 0 0,0-1 0 0 0,0 1 0 0 0,-1 0 1 0 0,1 0-1 0 0,0-1 0 0 0,0 1 0 0 0,-1 0 0 0 0,1 0 1 0 0,-1 1-1 0 0,1-1 0 0 0,-1 0 0 0 0,1 1 0 0 0,-1-1 1 0 0,0 0-1 0 0,1 1 0 0 0,-1 0 0 0 0,0-1 0 0 0,0 2 26 0 0,49 76-297 0 0,-47-74 256 0 0,7 14 35 0 0,-7-8-8 0 0,1-1 0 0 0,0 0 0 0 0,1 0 0 0 0,0-1 0 0 0,0 1 0 0 0,1-1 0 0 0,0 0 0 0 0,1-1-1 0 0,0 1 1 0 0,0-1 0 0 0,1-1 0 0 0,0 1 0 0 0,0-1 0 0 0,1-1 0 0 0,0 0 0 0 0,0 0 0 0 0,1 0 0 0 0,-1-1 0 0 0,1-1 0 0 0,0 0 0 0 0,3 1 14 0 0,3-5-275 0 0,0 0 1 0 0,0-1 0 0 0,0-1-1 0 0,-1 0 1 0 0,1-1 0 0 0,-1-1 0 0 0,1 0-1 0 0,-1-2 1 0 0,0 1 0 0 0,-1-2 0 0 0,1 0-1 0 0,-1 0 1 0 0,-1-1 0 0 0,1-1 0 0 0,-1-1-1 0 0,-1 0 1 0 0,0 0 0 0 0,0-1-1 0 0,9-12 275 0 0,-7 11-30 0 0</inkml:trace>
  <inkml:trace contextRef="#ctx0" brushRef="#br0" timeOffset="30528.621">4461 3019 4680 0 0,'28'-66'2063'0'0,"-28"66"-1885"0"0,0 0 0 0 0,-11-29 444 0 0,9 26-595 0 0,0 1 1 0 0,-1 0 0 0 0,1-1-1 0 0,-1 1 1 0 0,0 0-1 0 0,0 0 1 0 0,0 1 0 0 0,0-1-1 0 0,0 1 1 0 0,0-1 0 0 0,0 1-1 0 0,0 0 1 0 0,-1 0 0 0 0,1 1-1 0 0,0-1 1 0 0,-1 1-1 0 0,1-1 1 0 0,-1 1 0 0 0,1 0-1 0 0,0 0 1 0 0,-1 0 0 0 0,1 1-1 0 0,-1-1 1 0 0,1 1-1 0 0,0 0 1 0 0,-1 0 0 0 0,1 0-1 0 0,0 1 1 0 0,0-1 0 0 0,0 1-1 0 0,0-1 1 0 0,0 1-1 0 0,0 0 1 0 0,1 0 0 0 0,-1 0-1 0 0,0 1 1 0 0,1-1 0 0 0,0 1-1 0 0,0-1 1 0 0,-2 3-28 0 0,-67 121 470 0 0,71-123-442 0 0,0 0 0 0 0,0-1 0 0 0,0 1 0 0 0,0 0 1 0 0,1 0-1 0 0,-1 0 0 0 0,1 0 0 0 0,-1-1 0 0 0,1 1 0 0 0,0 0 0 0 0,0-1 0 0 0,0 1 0 0 0,1 0 0 0 0,-1-1 0 0 0,1 1 0 0 0,-1-1 0 0 0,1 0 1 0 0,0 0-1 0 0,0 0 0 0 0,0 1 0 0 0,0-2 0 0 0,0 1 0 0 0,0 0 0 0 0,1 0 0 0 0,-1-1 0 0 0,1 1 0 0 0,-1-1 0 0 0,1 0 0 0 0,-1 0 0 0 0,1 0 0 0 0,0 0 1 0 0,-1 0-1 0 0,1 0 0 0 0,0-1 0 0 0,0 1 0 0 0,0-1 0 0 0,0 0 0 0 0,0 0 0 0 0,-1 0 0 0 0,1 0 0 0 0,0-1 0 0 0,0 1 0 0 0,0-1 0 0 0,-1 1 0 0 0,1-1 1 0 0,0 0-1 0 0,1-1-28 0 0,4 0 18 0 0,0 0 0 0 0,-1-1 0 0 0,1 0 0 0 0,-1 0 0 0 0,1 0 0 0 0,-1-1 0 0 0,0 0 1 0 0,-1-1-1 0 0,1 0 0 0 0,-1 0 0 0 0,1 0 0 0 0,-2-1 0 0 0,1 1 0 0 0,-1-1 0 0 0,1-1 0 0 0,-2 1 1 0 0,1-1-1 0 0,-1 0 0 0 0,0 0 0 0 0,0 0 0 0 0,-1-1 0 0 0,0 1 0 0 0,0-1 0 0 0,0-2-18 0 0,-4 10 3 0 0,0-1 0 0 0,1 0 0 0 0,-1 1 0 0 0,0-1 0 0 0,1 1 0 0 0,-1-1 0 0 0,0 0 0 0 0,1 1 0 0 0,-1 0 0 0 0,0-1 0 0 0,0 1 0 0 0,0 0 0 0 0,0-1 0 0 0,1 1 0 0 0,-1 0 0 0 0,0 0 0 0 0,0-1 0 0 0,0 1 0 0 0,0 0 0 0 0,0 0 0 0 0,0 0 0 0 0,0 0 0 0 0,0 1 0 0 0,1-1 0 0 0,-1 0 0 0 0,0 0 0 0 0,0 0 0 0 0,0 1 0 0 0,0-1 0 0 0,0 0 0 0 0,1 1 0 0 0,-1-1 0 0 0,0 1-1 0 0,0-1 1 0 0,1 1 0 0 0,-1-1 0 0 0,0 1 0 0 0,1-1 0 0 0,-1 1 0 0 0,0 0 0 0 0,1-1 0 0 0,-1 1 0 0 0,1 0 0 0 0,-1 0 0 0 0,1 0 0 0 0,0-1 0 0 0,-1 1 0 0 0,1 0 0 0 0,0 0 0 0 0,-1 0 0 0 0,1 0 0 0 0,0 0-3 0 0,-15 81-59 0 0,15-80 61 0 0,0 0-1 0 0,0-1 0 0 0,0 1 0 0 0,0 0 0 0 0,1-1 0 0 0,-1 1 0 0 0,0 0 0 0 0,1-1 0 0 0,0 1 0 0 0,-1-1 1 0 0,1 1-1 0 0,0-1 0 0 0,0 1 0 0 0,-1-1 0 0 0,1 0 0 0 0,0 1 0 0 0,0-1 0 0 0,1 0 0 0 0,-1 0 0 0 0,0 0 1 0 0,0 1-1 0 0,1-1 0 0 0,-1 0 0 0 0,0-1 0 0 0,1 1 0 0 0,-1 0 0 0 0,1 0 0 0 0,-1-1 0 0 0,1 1 0 0 0,0-1 1 0 0,-1 1-1 0 0,1-1 0 0 0,-1 0 0 0 0,1 1 0 0 0,0-1 0 0 0,-1 0 0 0 0,1 0 0 0 0,0 0 0 0 0,-1 0 0 0 0,1-1 1 0 0,0 1-1 0 0,-1 0 0 0 0,1-1 0 0 0,0 1 0 0 0,-1-1 0 0 0,1 0 0 0 0,-1 1 0 0 0,1-1 0 0 0,0-1-1 0 0,128-98-79 0 0,-119 87 61 0 0,1 1-1 0 0,0 0 1 0 0,1 1-1 0 0,0 0 1 0 0,1 1-1 0 0,0 1 1 0 0,0 0-1 0 0,1 1 1 0 0,14-6 18 0 0,-23 12-8 0 0,0 0 0 0 0,0 1-1 0 0,0 0 1 0 0,0 0 0 0 0,0 1 0 0 0,0 0-1 0 0,0 0 1 0 0,0 0 0 0 0,0 1 0 0 0,0-1 0 0 0,0 2-1 0 0,0-1 1 0 0,-1 1 0 0 0,1-1 0 0 0,0 2 0 0 0,-1-1-1 0 0,1 1 1 0 0,-1-1 0 0 0,0 2 0 0 0,0-1-1 0 0,0 0 1 0 0,0 1 0 0 0,0 0 0 0 0,-1 0 0 0 0,0 0-1 0 0,0 1 1 0 0,0 0 0 0 0,0-1 0 0 0,-1 1 0 0 0,0 1-1 0 0,0-1 1 0 0,0 0 0 0 0,0 1 0 0 0,0 3 8 0 0,-28 46 5 0 0,19-48-68 0 0,-51 40-1443 0 0,14-28-4317 0 0,42-18 4434 0 0</inkml:trace>
  <inkml:trace contextRef="#ctx0" brushRef="#br0" timeOffset="28035.848">2063 2761 1280 0 0,'-10'-9'3053'0'0,"-39"15"-2075"0"0,30-3-824 0 0,1 2 0 0 0,1 0 0 0 0,-1 1 0 0 0,1 1 0 0 0,0 1 0 0 0,1 0 0 0 0,-1 1 0 0 0,2 1 0 0 0,-1 0 0 0 0,1 1 0 0 0,1 1-1 0 0,0 0 1 0 0,1 1 0 0 0,0 0 0 0 0,1 1 0 0 0,1 1 0 0 0,0 0 0 0 0,1 0 0 0 0,-1 3-154 0 0,9-13 21 0 0,1 0-1 0 0,-1-1 1 0 0,1 1-1 0 0,0 0 1 0 0,0 0 0 0 0,1 0-1 0 0,0-1 1 0 0,0 1-1 0 0,0 0 1 0 0,0 0-1 0 0,1 0 1 0 0,-1 0 0 0 0,1 0-1 0 0,0-1 1 0 0,1 1-1 0 0,-1 0 1 0 0,1-1 0 0 0,0 1-1 0 0,0-1 1 0 0,1 0-1 0 0,-1 1 1 0 0,1-1-1 0 0,0 0 1 0 0,0-1 0 0 0,0 1-1 0 0,1 0 1 0 0,-1-1-1 0 0,1 0 1 0 0,0 0-1 0 0,0 0 1 0 0,0 0 0 0 0,0-1-1 0 0,0 1 1 0 0,1-1-1 0 0,-1 0 1 0 0,1-1-1 0 0,0 1-20 0 0,179 35-3814 0 0,-144-40 1221 0 0,-6-9 1359 0 0</inkml:trace>
  <inkml:trace contextRef="#ctx0" brushRef="#br0" timeOffset="28456.495">2138 2848 1172 0 0,'36'-8'4490'0'0,"51"58"-3681"0"0,-80-44-695 0 0,-1 0 0 0 0,0 0 1 0 0,0 1-1 0 0,-1 0 0 0 0,0 0 1 0 0,0 0-1 0 0,-1 1 0 0 0,0-1 0 0 0,0 1 1 0 0,0 0-1 0 0,-1 1 0 0 0,-1-1 1 0 0,1 0-1 0 0,-1 1 0 0 0,0 8-114 0 0,-3-10 92 0 0,-1 0-1 0 0,0 0 1 0 0,0 0-1 0 0,0 0 1 0 0,-1 0-1 0 0,-1 0 1 0 0,1-1-1 0 0,-1 0 1 0 0,0 1-1 0 0,0-1 1 0 0,-1-1-1 0 0,1 1 1 0 0,-1-1-1 0 0,-1 0 1 0 0,1 0-1 0 0,-1 0 1 0 0,0-1-1 0 0,0 0 1 0 0,0 0-1 0 0,0 0 1 0 0,-5 1-92 0 0,-75 33-455 0 0,84-38-300 0 0,-14-36-3467 0 0,22 16 2945 0 0,6-3 35 0 0</inkml:trace>
  <inkml:trace contextRef="#ctx0" brushRef="#br0" timeOffset="28703.969">2375 2884 2028 0 0,'-4'2'148'0'0,"-1"1"-1"0"0,1 0 1 0 0,1 1 0 0 0,-1-1-1 0 0,0 1 1 0 0,1 0-1 0 0,0 0 1 0 0,0 0 0 0 0,0 0-1 0 0,0 0 1 0 0,1 1 0 0 0,0-1-1 0 0,0 1 1 0 0,0-1-1 0 0,0 1 1 0 0,1 0 0 0 0,-1 0-1 0 0,1 0 1 0 0,1 0-1 0 0,-1 0 1 0 0,1 0 0 0 0,0 0-1 0 0,0 0 1 0 0,0 0 0 0 0,1 0-1 0 0,-1 0 1 0 0,1 0-1 0 0,2 5-147 0 0,-2-5-41 0 0,1 0 0 0 0,-1 0 1 0 0,1 0-1 0 0,1 0 0 0 0,-1 0 0 0 0,1 0 0 0 0,-1-1 0 0 0,1 0 0 0 0,1 1 0 0 0,-1-1 0 0 0,1 0 0 0 0,-1 0 0 0 0,1-1 0 0 0,0 1 0 0 0,0-1 0 0 0,1 0 0 0 0,-1 0 0 0 0,1 0 0 0 0,0-1 0 0 0,-1 1 0 0 0,1-1 0 0 0,0 0 0 0 0,0-1 0 0 0,1 1 0 0 0,-1-1 0 0 0,5 1 41 0 0,5-2-2456 0 0,-4 0 1208 0 0</inkml:trace>
  <inkml:trace contextRef="#ctx0" brushRef="#br0" timeOffset="28955.302">2669 2674 1568 0 0,'11'5'286'0'0,"0"1"-1"0"0,-1 0 1 0 0,0 1-1 0 0,0 0 1 0 0,0 0-1 0 0,-1 1 1 0 0,0 1 0 0 0,-1-1-1 0 0,0 1 1 0 0,0 1-1 0 0,-1 0 1 0 0,0 0-1 0 0,-1 0 1 0 0,0 1-1 0 0,0-1 1 0 0,-2 2 0 0 0,1-1-1 0 0,-1 0 1 0 0,-1 1-1 0 0,0 0 1 0 0,0 0-1 0 0,-1 0 1 0 0,-1 0 0 0 0,0 0-1 0 0,-1 0 1 0 0,0 0-1 0 0,-2 11-285 0 0,0-12 94 0 0,0 1 1 0 0,0-1-1 0 0,-2 1 0 0 0,1-1 1 0 0,-2 0-1 0 0,1 0 0 0 0,-1-1 1 0 0,-1 1-1 0 0,0-1 0 0 0,0 0 0 0 0,-1-1 1 0 0,-1 0-1 0 0,1 0 0 0 0,-1 0 1 0 0,-1-1-1 0 0,0 0 0 0 0,0-1 0 0 0,0 0 1 0 0,-2 0-95 0 0,-125 69-2215 0 0,133-74 1965 0 0,-1-1 0 0 0,1 0 0 0 0,0 0 0 0 0,0-1 0 0 0,-1 1 0 0 0,1 0 1 0 0,0-1-1 0 0,-1 0 0 0 0,1 0 0 0 0,0 0 0 0 0,-1 0 0 0 0,1-1 0 0 0,-1 1 0 0 0,1-1 0 0 0,0 0 0 0 0,0 0 0 0 0,-1 0 1 0 0,1 0-1 0 0,0-1 0 0 0,0 1 0 0 0,0-1 0 0 0,-2-2 250 0 0,-7-11-1201 0 0</inkml:trace>
  <inkml:trace contextRef="#ctx0" brushRef="#br0" timeOffset="26118.232">615 2881 1544 0 0,'0'0'642'0'0,"0"0"-70"0"0,0 0-68 0 0,22-4 1309 0 0,37-46 2059 0 0,-50 71-2579 0 0,-12 39-1149 0 0,3-1 0 0 0,2 1 0 0 0,3 0 0 0 0,3-1 1 0 0,2 0-1 0 0,3-1 0 0 0,2 1-144 0 0,13 14 820 0 0,-28-73-935 0 0,0 0-130 0 0,-18-13-2362 0 0,-24-54-2879 0 0,33 44 4266 0 0</inkml:trace>
  <inkml:trace contextRef="#ctx0" brushRef="#br0" timeOffset="26461.848">656 2839 2752 0 0,'-15'-24'4534'0'0,"57"-47"-2783"0"0,-26 57-1651 0 0,1 1 0 0 0,1 1 1 0 0,0 0-1 0 0,1 1 0 0 0,0 1 0 0 0,1 1 0 0 0,-1 1 1 0 0,2 0-1 0 0,-1 2 0 0 0,1 0 0 0 0,0 2 1 0 0,0 0-1 0 0,1 1 0 0 0,-1 1 0 0 0,2 1-100 0 0,-21 1-77 0 0,1 0-1 0 0,-1 0 0 0 0,0 0 0 0 0,0 1 0 0 0,1-1 1 0 0,-1 0-1 0 0,0 1 0 0 0,0 0 0 0 0,1 0 0 0 0,-1-1 1 0 0,0 1-1 0 0,0 0 0 0 0,0 1 0 0 0,0-1 0 0 0,0 0 1 0 0,0 1-1 0 0,-1-1 0 0 0,1 1 0 0 0,0-1 1 0 0,-1 1-1 0 0,1 0 0 0 0,-1 0 0 0 0,0 0 0 0 0,1 0 1 0 0,-1 0-1 0 0,0 0 0 0 0,0 0 0 0 0,0 0 0 0 0,0 0 1 0 0,-1 0-1 0 0,1 0 0 0 0,-1 1 0 0 0,1-1 0 0 0,-1 0 1 0 0,0 1-1 0 0,0-1 0 0 0,0 0 0 0 0,0 1 1 0 0,0-1-1 0 0,0 0 0 0 0,-1 0 0 0 0,1 1 0 0 0,-1 0 78 0 0,-57 60-3791 0 0,36-46 2671 0 0</inkml:trace>
  <inkml:trace contextRef="#ctx0" brushRef="#br0" timeOffset="26788.402">535 3146 2648 0 0,'10'9'3735'0'0,"24"-11"-2780"0"0,-18 1-328 0 0,156-20 1138 0 0,-24 17-899 0 0,-148 4-880 0 0,-1 0 1 0 0,0 1 0 0 0,1-1 0 0 0,-1 1 0 0 0,1-1 0 0 0,-1 1-1 0 0,1 0 1 0 0,-1-1 0 0 0,1 1 0 0 0,-1 0 0 0 0,1-1-1 0 0,-1 1 1 0 0,1 0 0 0 0,0-1 0 0 0,0 1 0 0 0,-1 0-1 0 0,1-1 1 0 0,0 1 0 0 0,0 0 0 0 0,0 0 0 0 0,0 0 0 0 0,0-1-1 0 0,0 1 1 0 0,0 0 0 0 0,0 0 0 0 0,0-1 0 0 0,0 1-1 0 0,0 0 1 0 0,0 0 0 0 0,1-1 0 0 0,-1 1 0 0 0,0 0-1 0 0,0 0 1 0 0,1-1 0 0 0,-1 1 0 0 0,1 0 0 0 0,-1-1 0 0 0,1 1-1 0 0,-1-1 1 0 0,1 1 0 0 0,-1-1 0 0 0,1 1 0 0 0,-1 0-1 0 0,1-1 1 0 0,0 0 0 0 0,-1 1 0 0 0,1-1 0 0 0,0 1-1 0 0,-1-1 1 0 0,1 0 0 0 0,0 0 0 0 0,-1 1 0 0 0,1-1 0 0 0,0 0-1 0 0,0 0 1 0 0,-1 0 0 0 0,1 0 0 0 0,0 0 0 0 0,0 0-1 0 0,0 0 1 0 0,-1 0 0 0 0,1 0 0 0 0,0 0 0 0 0,0 0-1 0 0,-1 0 1 0 0,1-1 0 0 0,0 1 0 0 0,0 0 13 0 0,-3 0-19 0 0,-6-6-6561 0 0,11 3 5428 0 0</inkml:trace>
  <inkml:trace contextRef="#ctx0" brushRef="#br0" timeOffset="27211.125">1421 3097 1196 0 0,'-1'13'5340'0'0,"-31"33"-4760"0"0,10-16-150 0 0,-158 295 811 0 0,179-324-1391 0 0,1 0-1 0 0,-1 0 0 0 0,0-1 0 0 0,0 1 0 0 0,1-1 0 0 0,-1 1 0 0 0,0 0 0 0 0,0-1 0 0 0,0 1 0 0 0,0-1 0 0 0,1 0 1 0 0,-1 1-1 0 0,0-1 0 0 0,0 0 0 0 0,0 0 0 0 0,0 1 0 0 0,0-1 0 0 0,0 0 0 0 0,0 0 0 0 0,0 0 0 0 0,0 0 0 0 0,0 0 1 0 0,0 0-1 0 0,0 0 0 0 0,0-1 0 0 0,0 1 0 0 0,0 0 0 0 0,0-1 0 0 0,0 1 0 0 0,0 0 0 0 0,1-1 0 0 0,-1 1 0 0 0,0-1 1 0 0,0 1-1 0 0,0-1 0 0 0,1 1 0 0 0,-1-1 0 0 0,0 0 0 0 0,0 0 0 0 0,1 1 0 0 0,-1-1 0 0 0,1 0 0 0 0,-1 0 151 0 0,-1-1 304 0 0,-9-8-1410 0 0</inkml:trace>
  <inkml:trace contextRef="#ctx0" brushRef="#br0" timeOffset="27474.263">1101 3172 1804 0 0,'-1'-16'2749'0'0,"1"16"-2622"0"0,1 0-1 0 0,-1 1 1 0 0,1-1 0 0 0,-1 0-1 0 0,1 0 1 0 0,-1 0-1 0 0,1 0 1 0 0,-1-1-1 0 0,1 1 1 0 0,-1 0-1 0 0,0 0 1 0 0,1 0-1 0 0,-1 0 1 0 0,1 0-1 0 0,-1-1 1 0 0,1 1 0 0 0,-1 0-1 0 0,1 0 1 0 0,-1-1-1 0 0,0 1 1 0 0,1 0-1 0 0,-1 0 1 0 0,0-1-1 0 0,1 1 1 0 0,-1-1-1 0 0,0 1 1 0 0,1 0-1 0 0,-1-1 1 0 0,0 1 0 0 0,0-1-1 0 0,1 1 1 0 0,-1 0-1 0 0,0-1 1 0 0,0 1-1 0 0,0-1 1 0 0,0 1-1 0 0,0-1 1 0 0,1 1-1 0 0,-1-1 1 0 0,0 1-1 0 0,0-1 1 0 0,0 1 0 0 0,0-1-1 0 0,0 1 1 0 0,-1-1-127 0 0,134 139 998 0 0,-10-11-5766 0 0,-108-108 894 0 0,-12-18 2674 0 0</inkml:trace>
  <inkml:trace contextRef="#ctx0" brushRef="#br0" timeOffset="34649.789">7626 2355 1684 0 0,'32'-53'11184'0'0,"-14"83"-20658"0"0,-16-23 8216 0 0</inkml:trace>
  <inkml:trace contextRef="#ctx0" brushRef="#br0" timeOffset="34306.113">7655 2635 996 0 0,'3'-14'1457'0'0,"15"-4"1027"0"0,0-18-556 0 0,-17 37-1887 0 0,-1-1 1 0 0,0 1 0 0 0,1 0 0 0 0,-1-1-1 0 0,1 1 1 0 0,-1-1 0 0 0,0 1 0 0 0,0 0 0 0 0,1-1-1 0 0,-1 1 1 0 0,0 0 0 0 0,0 0 0 0 0,0-1-1 0 0,0 1 1 0 0,0 0 0 0 0,0-1 0 0 0,0 1-1 0 0,0 0 1 0 0,0 0 0 0 0,0-1 0 0 0,0 1 0 0 0,0 0-1 0 0,-1-1 1 0 0,1 1 0 0 0,0 0 0 0 0,-1-1-1 0 0,1 1 1 0 0,0 0 0 0 0,-1-1 0 0 0,1 1-1 0 0,0-1 1 0 0,-1 1 0 0 0,1-1 0 0 0,-1 1 0 0 0,1-1-1 0 0,-1 1 1 0 0,0-1 0 0 0,1 1 0 0 0,-1-1-1 0 0,1 1 1 0 0,-1-1 0 0 0,0 0 0 0 0,1 0-1 0 0,-1 1 1 0 0,0-1 0 0 0,1 0 0 0 0,-1 0 0 0 0,0 0-1 0 0,1 0 1 0 0,-1 1 0 0 0,0-1 0 0 0,0 0-1 0 0,1 0 1 0 0,-1-1 0 0 0,0 1 0 0 0,1 0-1 0 0,-1 0 1 0 0,0 0 0 0 0,0 0 0 0 0,1-1 0 0 0,-1 1-1 0 0,0 0 1 0 0,1 0 0 0 0,-1-1 0 0 0,1 1-1 0 0,-1-1 1 0 0,0 1 0 0 0,0-1-42 0 0,-1 26 128 0 0,1 1-1 0 0,0-1 1 0 0,2 1 0 0 0,1-1 0 0 0,2 1 0 0 0,0-1-1 0 0,1 0 1 0 0,2 0 0 0 0,0-1 0 0 0,6 10-128 0 0,21 96 864 0 0,-31-121-767 0 0,0 0-1 0 0,0 0 1 0 0,-1 0-1 0 0,0 1 1 0 0,-1-1-1 0 0,0 1 1 0 0,-1-1-1 0 0,0 1 1 0 0,0 0-1 0 0,-1-1 1 0 0,0 1 0 0 0,-1-1-1 0 0,0 0 1 0 0,-1 1-1 0 0,1-1 1 0 0,-2 0-1 0 0,1 0 1 0 0,-1-1-1 0 0,-1 1 1 0 0,0-1-1 0 0,0 0 1 0 0,0 0-1 0 0,-1 0 1 0 0,0-1 0 0 0,-1 0-1 0 0,0 0 1 0 0,0 0-1 0 0,0-1 1 0 0,-5 3-97 0 0,7-6-54 0 0,-1 1 1 0 0,1-1 0 0 0,-1 0 0 0 0,0-1-1 0 0,0 1 1 0 0,0-1 0 0 0,0 0 0 0 0,0-1-1 0 0,-1 1 1 0 0,1-1 0 0 0,0-1 0 0 0,-1 1-1 0 0,1-1 1 0 0,-1 0 0 0 0,1 0 0 0 0,-1-1-1 0 0,1 0 1 0 0,0 0 0 0 0,-1-1-1 0 0,1 1 1 0 0,0-1 0 0 0,-3-2 53 0 0,4 2-277 0 0,1-1 0 0 0,-1 0 1 0 0,0-1-1 0 0,1 1 0 0 0,0-1 0 0 0,0 0 1 0 0,0 0-1 0 0,0 0 0 0 0,1 0 0 0 0,-1-1 1 0 0,1 0-1 0 0,0 1 0 0 0,0-1 0 0 0,1 0 1 0 0,0-1-1 0 0,0 1 0 0 0,-2-5 277 0 0,-10-125-5539 0 0,23 83 4336 0 0</inkml:trace>
  <inkml:trace contextRef="#ctx0" brushRef="#br0" timeOffset="35243.849">7937 2600 2448 0 0,'23'-27'4866'0'0,"-19"35"-1146"0"0,-5 11-3894 0 0,-1-11 187 0 0,2 0 0 0 0,-1 0 1 0 0,1 0-1 0 0,0 0 0 0 0,1 0 1 0 0,0 0-1 0 0,0 0 0 0 0,0 0 1 0 0,1 0-1 0 0,1 0 1 0 0,-1-1-1 0 0,1 1 0 0 0,0-1 1 0 0,1 0-1 0 0,0 1 0 0 0,0-2 1 0 0,0 1-1 0 0,1 0 0 0 0,0-1 1 0 0,1 0-1 0 0,-1 0 0 0 0,1-1 1 0 0,0 1-1 0 0,0-1 0 0 0,1-1 1 0 0,0 1-1 0 0,-1-1 1 0 0,2 0-1 0 0,-1-1 0 0 0,0 1 1 0 0,1-2-1 0 0,-1 1 0 0 0,1-1 1 0 0,0 0-1 0 0,0 0 0 0 0,0-1 1 0 0,7 0-14 0 0,-7 0-33 0 0,1 0 1 0 0,-1-1-1 0 0,0 0 0 0 0,1-1 1 0 0,-1 0-1 0 0,1 0 1 0 0,-1 0-1 0 0,0-1 1 0 0,0-1-1 0 0,0 1 0 0 0,0-1 1 0 0,0-1-1 0 0,-1 1 1 0 0,1-1-1 0 0,-1-1 1 0 0,0 1-1 0 0,0-1 0 0 0,-1-1 1 0 0,1 1-1 0 0,-1-1 1 0 0,0 0-1 0 0,-1 0 1 0 0,1-1-1 0 0,-1 0 1 0 0,-1 0-1 0 0,4-5 33 0 0,16-118-202 0 0,-74 55 549 0 0,50 74-345 0 0,0 0-1 0 0,-1 0 1 0 0,1 1 0 0 0,0-1 0 0 0,-1 0 0 0 0,1 0 0 0 0,-1 0 0 0 0,1 1 0 0 0,-1-1 0 0 0,0 0-1 0 0,1 0 1 0 0,-1 1 0 0 0,0-1 0 0 0,1 1 0 0 0,-1-1 0 0 0,0 1 0 0 0,0-1 0 0 0,1 1 0 0 0,-1-1 0 0 0,0 1-1 0 0,0 0 1 0 0,0-1 0 0 0,0 1 0 0 0,0 0 0 0 0,0 0 0 0 0,1-1 0 0 0,-1 1 0 0 0,0 0 0 0 0,0 0-1 0 0,0 0 1 0 0,0 0 0 0 0,0 0 0 0 0,0 1 0 0 0,0-1 0 0 0,0 0 0 0 0,0 0 0 0 0,0 0 0 0 0,1 1 0 0 0,-1-1-1 0 0,0 1 1 0 0,0-1 0 0 0,0 0 0 0 0,1 1 0 0 0,-1 0 0 0 0,0-1 0 0 0,0 1 0 0 0,1-1 0 0 0,-1 1-1 0 0,0 0 1 0 0,1-1 0 0 0,-1 1 0 0 0,1 0 0 0 0,-1 0-2 0 0,-1 56-747 0 0,10-36-80 0 0,1-1 0 0 0,1 0 0 0 0,0 0 0 0 0,2-1 0 0 0,0 0 1 0 0,1-1-1 0 0,1-1 0 0 0,14 14 827 0 0,-24-26-382 0 0,10 11-870 0 0</inkml:trace>
  <inkml:trace contextRef="#ctx0" brushRef="#br0" timeOffset="36175.044">8583 2537 944 0 0,'2'-3'4668'0'0,"15"51"-4030"0"0,-2-12-25 0 0,-2 0 0 0 0,-1 2-1 0 0,-2-1 1 0 0,-2 1 0 0 0,-1 0-1 0 0,0 34-612 0 0,-7-71 258 0 0,0-1-48 0 0,7-78 798 0 0,0 53-1039 0 0,0-1 0 0 0,2 1 0 0 0,1 1 0 0 0,1 0 0 0 0,1 0 0 0 0,1 1 0 0 0,14-19 31 0 0,12 19-728 0 0,-38 23 647 0 0,12 3-21 0 0,-5 3 96 0 0,0 1 0 0 0,0 0 0 0 0,-1 0 0 0 0,0 1 0 0 0,0 0 1 0 0,-1 0-1 0 0,0 1 0 0 0,0-1 0 0 0,-1 1 0 0 0,0 1 0 0 0,-1-1 1 0 0,0 0-1 0 0,0 1 0 0 0,-1 0 0 0 0,0 0 0 0 0,-1 0 0 0 0,0 1 0 0 0,-1-1 1 0 0,0 0-1 0 0,0 0 0 0 0,-2 11 6 0 0,1-19 85 0 0,-9 6 322 0 0,37-134-650 0 0,-27 120 177 0 0,1 0 0 0 0,-1 1 1 0 0,1-1-1 0 0,0 0 0 0 0,0 1 1 0 0,1-1-1 0 0,-1 1 1 0 0,1 0-1 0 0,1 0 0 0 0,-1 0 1 0 0,1 0-1 0 0,-1 1 0 0 0,1 0 1 0 0,1-1-1 0 0,-1 1 0 0 0,1 0 1 0 0,-1 1-1 0 0,3-2 66 0 0,44 72-396 0 0,-46-56 307 0 0,-1 0 0 0 0,1 0-1 0 0,1 0 1 0 0,0-1 0 0 0,0 0-1 0 0,1 0 1 0 0,0 0 0 0 0,1-1 0 0 0,0 0-1 0 0,1 0 1 0 0,-1-1 0 0 0,2 0-1 0 0,-1-1 1 0 0,1 0 0 0 0,0 0 0 0 0,0-1-1 0 0,1-1 1 0 0,0 0 0 0 0,0 0-1 0 0,0-1 1 0 0,1 0 0 0 0,0-1 0 0 0,11 2 89 0 0,46-45-3852 0 0,-57 25 2643 0 0</inkml:trace>
  <inkml:trace contextRef="#ctx0" brushRef="#br0" timeOffset="36468.357">9403 2645 1008 0 0,'27'-147'8430'0'0,"-27"164"-5230"0"0,3 128-2892 0 0,25 131-102 0 0,7 79-399 0 0,-36-356 42 0 0,0 1 1 0 0,1-1 0 0 0,-1 1 0 0 0,0-1 0 0 0,0 1 0 0 0,0-1 0 0 0,0 1 0 0 0,0-1 0 0 0,0 1 0 0 0,0 0 0 0 0,0 0 0 0 0,0 0 0 0 0,0-1 0 0 0,0 1 0 0 0,0 0 0 0 0,0 0 0 0 0,0 0 0 0 0,0 1-1 0 0,1-1 1 0 0,-1 0 0 0 0,0 0 0 0 0,0 0 0 0 0,0 1 0 0 0,0-1 0 0 0,0 0 0 0 0,0 1 0 0 0,0-1 0 0 0,0 1 0 0 0,0-1 0 0 0,1 1 0 0 0,-1-1 0 0 0,0 1 0 0 0,0 0 0 0 0,1-1 0 0 0,-1 1 0 0 0,0 0-1 0 0,1 0 1 0 0,-1 0 0 0 0,1-1 0 0 0,-1 1 0 0 0,1 0 0 0 0,-1 0 0 0 0,1 0 0 0 0,0 0 0 0 0,-1 0 0 0 0,1 0 0 0 0,0 1 150 0 0,-14-43-2523 0 0,8 19 1316 0 0</inkml:trace>
  <inkml:trace contextRef="#ctx0" brushRef="#br0" timeOffset="36750.16">9545 2618 1768 0 0,'6'-1'159'0'0,"0"0"0"0"0,0 1 0 0 0,0-1 1 0 0,0 1-1 0 0,0 1 0 0 0,0-1 0 0 0,0 1 0 0 0,0 0 0 0 0,-1 0 0 0 0,1 1 0 0 0,0 0 0 0 0,0 0 0 0 0,-1 0 0 0 0,0 1 1 0 0,1-1-1 0 0,-1 1 0 0 0,0 1 0 0 0,0-1 0 0 0,0 1 0 0 0,-1 0 0 0 0,1 0 0 0 0,-1 0 0 0 0,0 0 0 0 0,0 1 0 0 0,-1 0 0 0 0,1 0 1 0 0,-1 0-1 0 0,0 0 0 0 0,0 0 0 0 0,-1 1 0 0 0,2 3-159 0 0,-5-3 82 0 0,0 1 0 0 0,0-1-1 0 0,-1 0 1 0 0,0 0 0 0 0,0 0 0 0 0,-1-1 0 0 0,0 1 0 0 0,0 0-1 0 0,0-1 1 0 0,0 0 0 0 0,-1 0 0 0 0,0 0 0 0 0,0 0-1 0 0,0 0 1 0 0,-1-1 0 0 0,0 0 0 0 0,0 0 0 0 0,0 0 0 0 0,0 0-1 0 0,0-1 1 0 0,-1 0 0 0 0,1 0 0 0 0,-1-1 0 0 0,0 1-1 0 0,0-1 1 0 0,0-1 0 0 0,0 1 0 0 0,0-1 0 0 0,0 0 0 0 0,-1 0-1 0 0,1-1 1 0 0,-1 1-82 0 0,-72-6-1473 0 0,75 4 1255 0 0,1 0 1 0 0,0 0-1 0 0,0 0 0 0 0,0-1 0 0 0,0 1 0 0 0,0-1 0 0 0,0 0 0 0 0,0 1 1 0 0,1-1-1 0 0,-1-1 0 0 0,1 1 0 0 0,-1 0 0 0 0,1 0 0 0 0,0-1 0 0 0,0 0 0 0 0,0 1 1 0 0,0-1-1 0 0,0 0 0 0 0,0 0 0 0 0,1 0 0 0 0,0 0 0 0 0,-1-2 218 0 0,-2-15-1184 0 0</inkml:trace>
  <inkml:trace contextRef="#ctx0" brushRef="#br0" timeOffset="39017.562">10761 2586 976 0 0,'21'-21'2092'0'0,"-20"21"-2104"0"0,1-2 71 0 0,0 1 0 0 0,0-1 1 0 0,0 0-1 0 0,0 0 0 0 0,0 1 0 0 0,0-1 0 0 0,-1 0 0 0 0,1 0 0 0 0,-1-1 0 0 0,1 1 0 0 0,-1 0 0 0 0,0 0 0 0 0,0-1 0 0 0,0 1 1 0 0,0-1-1 0 0,-1 1 0 0 0,1 0 0 0 0,0-1 0 0 0,-1 0 0 0 0,0 1 0 0 0,0-1 0 0 0,0 1 0 0 0,0-1 0 0 0,0 1 0 0 0,0-1 0 0 0,0 0 0 0 0,-1 1 1 0 0,0-1-1 0 0,1 1 0 0 0,-1 0 0 0 0,0-1-59 0 0,-6-8 57 0 0,0 1-1 0 0,0 1 1 0 0,-1-1 0 0 0,0 1 0 0 0,-1 0 0 0 0,0 1 0 0 0,0 0-1 0 0,-1 0 1 0 0,0 1 0 0 0,0 1 0 0 0,-1 0 0 0 0,0 0 0 0 0,0 1-1 0 0,0 0 1 0 0,-1 1 0 0 0,1 0 0 0 0,-1 1 0 0 0,0 0-1 0 0,0 1 1 0 0,0 0 0 0 0,-1 1 0 0 0,1 0 0 0 0,0 1 0 0 0,0 1-1 0 0,-1 0 1 0 0,1 0 0 0 0,0 1 0 0 0,0 1 0 0 0,0 0 0 0 0,1 1-1 0 0,-1 0 1 0 0,1 1 0 0 0,0 0 0 0 0,0 0 0 0 0,0 1 0 0 0,1 1-1 0 0,0 0 1 0 0,0 0 0 0 0,0 1 0 0 0,1 0 0 0 0,1 1 0 0 0,-1 0-1 0 0,-6 9-56 0 0,10-11 41 0 0,-1 0 1 0 0,1 0-1 0 0,0 0 0 0 0,1 1 0 0 0,0 0 0 0 0,0 0 0 0 0,0 0 0 0 0,1 0 0 0 0,0 1 0 0 0,1-1 1 0 0,0 1-1 0 0,0-1 0 0 0,1 1 0 0 0,0 0 0 0 0,1 0 0 0 0,0 0 0 0 0,0 0 0 0 0,1-1 1 0 0,0 1-1 0 0,0 0 0 0 0,1 0 0 0 0,0-1 0 0 0,1 1 0 0 0,0-1 0 0 0,0 0 0 0 0,1 0 0 0 0,0 0 1 0 0,0 0-1 0 0,1-1 0 0 0,0 1 0 0 0,0-1 0 0 0,0-1 0 0 0,1 1 0 0 0,1-1 0 0 0,-1 0 0 0 0,1 0 1 0 0,0 0-1 0 0,0-1 0 0 0,7 4-41 0 0,-2-6-6 0 0,1 1 0 0 0,0-1 0 0 0,0-1 0 0 0,0 0 0 0 0,1-1 0 0 0,-1-1 0 0 0,0 0 0 0 0,0 0 0 0 0,1-2 0 0 0,-1 1 0 0 0,0-2 0 0 0,0 0 0 0 0,-1 0 0 0 0,1-1 0 0 0,0-1 0 0 0,-1 0 0 0 0,0 0 0 0 0,-1-1 0 0 0,1-1 0 0 0,-1 0 0 0 0,0-1 0 0 0,-1 0 0 0 0,1-1 0 0 0,-2 1 0 0 0,1-2 0 0 0,-1 0 0 0 0,-1 0 0 0 0,0 0 0 0 0,0-1 0 0 0,-1 0 0 0 0,-1-1 0 0 0,0 0 0 0 0,0 0 0 0 0,-1 0 0 0 0,0-2 6 0 0,27-64 423 0 0,-3-1 1 0 0,-3-1 0 0 0,-4-1-1 0 0,-4-1 1 0 0,3-42-424 0 0,-19 91 605 0 0,-14 40-235 0 0,3 13-360 0 0,0 2 1 0 0,2-1 0 0 0,0 1-1 0 0,2 0 1 0 0,0 0 0 0 0,2 1-1 0 0,0-1 1 0 0,1 1-1 0 0,2 0 1 0 0,0-1 0 0 0,2 1-1 0 0,0 0 1 0 0,1-1 0 0 0,2 0-1 0 0,0 0 1 0 0,1 0-1 0 0,1 0 1 0 0,8 14-11 0 0,-11-26-26 0 0,0-1 1 0 0,1 1-1 0 0,0-1 0 0 0,1-1 1 0 0,0 1-1 0 0,0-1 0 0 0,1 0 1 0 0,0 0-1 0 0,0 0 0 0 0,1-1 1 0 0,0-1-1 0 0,0 1 0 0 0,1-1 1 0 0,0 0-1 0 0,0-1 0 0 0,0 0 1 0 0,1-1-1 0 0,-1 0 0 0 0,1 0 1 0 0,0-1-1 0 0,0 0 0 0 0,1-1 1 0 0,-1 0-1 0 0,0-1 0 0 0,1 0 1 0 0,-1 0-1 0 0,1-1 0 0 0,-1-1 1 0 0,1 0-1 0 0,-1 0 0 0 0,0-1 1 0 0,1 0-1 0 0,-1-1 0 0 0,0 0 1 0 0,0-1-1 0 0,-1 0 0 0 0,1 0 1 0 0,-1-1-1 0 0,0 0 0 0 0,0-1 1 0 0,0 0-1 0 0,-1 0 0 0 0,0-1 1 0 0,0 0-1 0 0,-1 0 0 0 0,0-1 1 0 0,0 0-1 0 0,1-2 26 0 0,-4 5-1 0 0,0 0 0 0 0,0 0 1 0 0,0 0-1 0 0,0 0 0 0 0,-1-1 0 0 0,0 1 0 0 0,0-1 1 0 0,-1 0-1 0 0,0 0 0 0 0,0 0 0 0 0,0 0 0 0 0,0 0 1 0 0,-1 0-1 0 0,0 0 0 0 0,-1-1 0 0 0,1 1 0 0 0,-1 0 1 0 0,0-1-1 0 0,-1 1 0 0 0,0 0 0 0 0,0-1 0 0 0,0 1 1 0 0,0 0-1 0 0,-1 0 0 0 0,0 0 0 0 0,-1 0 0 0 0,1 0 1 0 0,-1 0-1 0 0,0 1 0 0 0,-1-1 0 0 0,-2-3 1 0 0,6 10 8 0 0,0 0-1 0 0,1 0 0 0 0,-1-1 0 0 0,0 1 1 0 0,0 0-1 0 0,0 0 0 0 0,0 0 0 0 0,0 0 0 0 0,0-1 1 0 0,0 1-1 0 0,0 0 0 0 0,0 0 0 0 0,0 0 1 0 0,0 0-1 0 0,-1-1 0 0 0,1 1 0 0 0,0 0 1 0 0,-1 0-1 0 0,1-1 0 0 0,0 1 0 0 0,-1 0 1 0 0,1 0-1 0 0,-1-1 0 0 0,1 1 0 0 0,-1 0 0 0 0,1-1 1 0 0,-1 1-1 0 0,0-1 0 0 0,1 1 0 0 0,-1-1 1 0 0,0 1-1 0 0,1-1 0 0 0,-1 1 0 0 0,0-1 1 0 0,0 0-1 0 0,0 1 0 0 0,1-1 0 0 0,-1 0 1 0 0,0 0-1 0 0,0 0 0 0 0,0 0 0 0 0,1 1 0 0 0,-1-1 1 0 0,0 0-1 0 0,0 0 0 0 0,0 0 0 0 0,0-1 1 0 0,1 1-1 0 0,-1 0 0 0 0,0 0 0 0 0,0 0 1 0 0,0-1-1 0 0,1 1 0 0 0,-1 0 0 0 0,0-1 1 0 0,0 1-1 0 0,1-1 0 0 0,-1 1 0 0 0,0-1 0 0 0,1 1 1 0 0,-1-1-1 0 0,0 1 0 0 0,1-1 0 0 0,-1 1 1 0 0,1-1-1 0 0,-1 0 0 0 0,1 1 0 0 0,-1-2-7 0 0,3 18-93 0 0,0-1 0 0 0,1 1 0 0 0,0-1 0 0 0,2 0 0 0 0,-1 0 0 0 0,2-1-1 0 0,0 1 1 0 0,1-1 0 0 0,0-1 0 0 0,1 1 0 0 0,1-1 93 0 0,11 24-1577 0 0,-15-20-3912 0 0,-9-20 4219 0 0</inkml:trace>
  <inkml:trace contextRef="#ctx0" brushRef="#br0" timeOffset="39390.352">11260 2081 888 0 0,'-2'-17'7984'0'0,"-2"-16"-4521"0"0,8 24-6724 0 0,7 31 70 0 0,11 14 446 0 0,-14-17 1499 0 0</inkml:trace>
  <inkml:trace contextRef="#ctx0" brushRef="#br0" timeOffset="39921.702">11607 2666 1792 0 0,'0'0'918'0'0,"8"-20"2336"0"0,13-27-3034 0 0,-3 0 1 0 0,-2-2-1 0 0,-2 0 1 0 0,-2 0-1 0 0,-2-1 1 0 0,-2-1-1 0 0,-3 0 0 0 0,-1-21-220 0 0,22 87-43 0 0,62 42 130 0 0,-71-50 33 0 0,0 1 1 0 0,-1 1-1 0 0,-1 1 1 0 0,1 0-1 0 0,-1 0 1 0 0,-1 2-1 0 0,0 0 1 0 0,-1 0-1 0 0,0 2 1 0 0,-1-1 0 0 0,-1 2-1 0 0,0-1 1 0 0,0 2-1 0 0,-2-1 1 0 0,0 1-1 0 0,-1 1 1 0 0,0-1-1 0 0,1 9-120 0 0,-10-18 31 0 0,-1 1 1 0 0,1-1-1 0 0,-2 0 0 0 0,1 1 0 0 0,-1-1 0 0 0,0 0 1 0 0,0-1-1 0 0,-1 1 0 0 0,0-1 0 0 0,0 1 1 0 0,-1-1-1 0 0,0 0 0 0 0,0-1 0 0 0,0 1 0 0 0,-1-1 1 0 0,1 0-1 0 0,-1-1 0 0 0,-1 1 0 0 0,1-1 0 0 0,0 0 1 0 0,-1-1-1 0 0,0 1 0 0 0,0-1 0 0 0,0-1 0 0 0,0 1 1 0 0,-3 0-32 0 0,6-1-167 0 0,1 0 0 0 0,0-1 0 0 0,-1 1 0 0 0,1-1 1 0 0,-1 1-1 0 0,1-1 0 0 0,-1 0 0 0 0,0 0 0 0 0,0-1 1 0 0,1 1-1 0 0,-1-1 0 0 0,0 1 0 0 0,0-1 0 0 0,0-1 1 0 0,1 1-1 0 0,-1 0 0 0 0,0-1 0 0 0,0 0 0 0 0,1 0 0 0 0,-1 0 1 0 0,1 0-1 0 0,-1-1 0 0 0,1 1 0 0 0,-1-1 0 0 0,1 0 1 0 0,0 0-1 0 0,0 0 0 0 0,-1 0 0 0 0,2-1 0 0 0,-1 1 1 0 0,0-1-1 0 0,0 0 0 0 0,1 0 0 0 0,0 0 0 0 0,-1 0 1 0 0,1 0-1 0 0,0 0 0 0 0,1 0 0 0 0,-1-1 0 0 0,1 1 0 0 0,-1-1 1 0 0,1 0-1 0 0,0 1 0 0 0,0-1 0 0 0,0 0 0 0 0,1 1 1 0 0,0-2 166 0 0,0-16-1140 0 0</inkml:trace>
  <inkml:trace contextRef="#ctx0" brushRef="#br0" timeOffset="40420.283">12496 2304 1076 0 0,'-23'-29'3640'0'0,"-51"25"-2292"0"0,53 4-767 0 0,11 1-476 0 0,-1 0 0 0 0,0 0 0 0 0,0 1 0 0 0,0 1-1 0 0,1-1 1 0 0,-1 2 0 0 0,1-1 0 0 0,0 2 0 0 0,0-1 0 0 0,1 1 0 0 0,-1 1-1 0 0,1 0 1 0 0,0 0 0 0 0,0 0 0 0 0,1 1 0 0 0,0 1 0 0 0,0 0-1 0 0,1 0 1 0 0,0 0 0 0 0,0 1 0 0 0,1 0 0 0 0,0 0 0 0 0,0 0 0 0 0,0 3-105 0 0,7-9 15 0 0,0 1 1 0 0,0-1 0 0 0,0 0 0 0 0,1 1-1 0 0,-1-1 1 0 0,1 0 0 0 0,0 0 0 0 0,0 0-1 0 0,0 0 1 0 0,0 0 0 0 0,0-1 0 0 0,0 1 0 0 0,1-1-1 0 0,0 1 1 0 0,-1-1 0 0 0,1 0 0 0 0,0 0-1 0 0,0 0 1 0 0,0 0 0 0 0,0 0 0 0 0,0-1-1 0 0,1 0 1 0 0,-1 1 0 0 0,0-1 0 0 0,1 0 0 0 0,0-1-16 0 0,22 7-675 0 0,-1-1-1 0 0,1-1 1 0 0,0-1 0 0 0,0-2 0 0 0,1 0 0 0 0,-1-2 0 0 0,0-1 0 0 0,0-1 0 0 0,11-3 675 0 0,33-9-1200 0 0</inkml:trace>
  <inkml:trace contextRef="#ctx0" brushRef="#br0" timeOffset="41218.987">12920 2312 1468 0 0,'-2'-3'113'0'0,"1"1"1"0"0,0-1-1 0 0,-1 1 0 0 0,1 0 1 0 0,-1 0-1 0 0,0-1 0 0 0,0 1 1 0 0,0 0-1 0 0,0 0 0 0 0,0 1 1 0 0,0-1-1 0 0,0 0 0 0 0,-1 1 0 0 0,1-1 1 0 0,-1 1-1 0 0,1 0 0 0 0,-1 0 1 0 0,0 0-1 0 0,1 0 0 0 0,-1 0 1 0 0,0 1-1 0 0,1-1 0 0 0,-1 1 1 0 0,0-1-1 0 0,0 1 0 0 0,0 0 0 0 0,1 0 1 0 0,-1 1-1 0 0,0-1 0 0 0,0 0 1 0 0,0 1-1 0 0,1 0 0 0 0,-1 0 1 0 0,0 0-1 0 0,1 0 0 0 0,-1 0 1 0 0,-2 1-114 0 0,-8 0 122 0 0,1 0 1 0 0,-1 1 0 0 0,0 0-1 0 0,1 0 1 0 0,0 2 0 0 0,0-1 0 0 0,0 1-1 0 0,0 1 1 0 0,1 1 0 0 0,0-1 0 0 0,0 2-1 0 0,1-1 1 0 0,0 1 0 0 0,0 1 0 0 0,1 0-1 0 0,0 0 1 0 0,0 1 0 0 0,1 0 0 0 0,1 1-1 0 0,-1-1 1 0 0,2 2 0 0 0,0-1 0 0 0,0 1-1 0 0,1-1 1 0 0,0 2 0 0 0,1-1 0 0 0,0 0-1 0 0,1 1 1 0 0,1 0 0 0 0,0 2-123 0 0,50 9 417 0 0,-37-23-424 0 0,0-1 1 0 0,0 0-1 0 0,0-1 0 0 0,0 0 0 0 0,0 0 0 0 0,0-1 1 0 0,0-1-1 0 0,0 0 0 0 0,-1 0 0 0 0,1-1 1 0 0,-1 0-1 0 0,0-1 0 0 0,0 0 0 0 0,0-1 0 0 0,-1 0 1 0 0,0 0-1 0 0,0-1 0 0 0,-1 0 0 0 0,1-1 0 0 0,-2 0 1 0 0,1 0-1 0 0,-1-1 0 0 0,0 0 0 0 0,-1 0 0 0 0,0 0 1 0 0,-1-1-1 0 0,4-6 7 0 0,0-6-19 0 0,-8 18 13 0 0,-1 1-1 0 0,1-1 1 0 0,0 1-1 0 0,0-1 0 0 0,1 1 1 0 0,-1-1-1 0 0,1 1 0 0 0,0 0 1 0 0,0 0-1 0 0,0 0 0 0 0,0 0 1 0 0,0 0-1 0 0,1 1 0 0 0,-1-1 1 0 0,1 1-1 0 0,0-1 0 0 0,-1 1 1 0 0,1 0-1 0 0,0 0 0 0 0,1 0 1 0 0,-1 0-1 0 0,0 1 0 0 0,0-1 1 0 0,1 1-1 0 0,-1 0 1 0 0,1 0 6 0 0,-3 1-28 0 0,19 2 5 0 0,-16 3 18 0 0,0-1 1 0 0,0 1-1 0 0,0-1 1 0 0,-1 1-1 0 0,1 0 1 0 0,-1 1-1 0 0,0-1 1 0 0,-1 0-1 0 0,1 1 1 0 0,-1 0-1 0 0,0-1 1 0 0,0 1-1 0 0,-1 0 0 0 0,0 0 1 0 0,0 0-1 0 0,0 0 1 0 0,-1 0-1 0 0,0 0 1 0 0,0 2 4 0 0,0-7-16 0 0,1 35 313 0 0,4-39-276 0 0,1 0 0 0 0,-1 0 1 0 0,-1 0-1 0 0,1-1 0 0 0,0 0 1 0 0,-1 0-1 0 0,0 0 1 0 0,0-1-1 0 0,0 1 0 0 0,0-1 1 0 0,-1 0-1 0 0,0 0 0 0 0,0 0 1 0 0,0-1-1 0 0,-1 1 1 0 0,1-1-1 0 0,-1 0-21 0 0,8-18 28 0 0,55-80-1028 0 0,-60 105 966 0 0,-1 0-1 0 0,1 0 0 0 0,-1 0 1 0 0,0 1-1 0 0,0 0 0 0 0,0 0 1 0 0,0 0-1 0 0,0 0 0 0 0,0 1 0 0 0,0-1 1 0 0,-1 1-1 0 0,1 0 0 0 0,-1 0 1 0 0,0 1-1 0 0,0-1 0 0 0,0 1 0 0 0,0-1 1 0 0,-1 1-1 0 0,0 0 0 0 0,1 0 1 0 0,-1 0-1 0 0,-1 0 0 0 0,1 0 1 0 0,0 1-1 0 0,-1-1 0 0 0,0 0 35 0 0,5 7-179 0 0,-3-1 94 0 0,1-1 0 0 0,1 0 0 0 0,-1-1 0 0 0,1 1 0 0 0,1-1-1 0 0,0 0 1 0 0,0 0 0 0 0,0 0 0 0 0,1-1 0 0 0,0 0 0 0 0,1-1 0 0 0,0 1 0 0 0,0-2 0 0 0,0 1 0 0 0,0-1-1 0 0,1 0 1 0 0,0 0 0 0 0,0-1 0 0 0,0-1 0 0 0,1 1 0 0 0,-1-2 0 0 0,1 1 0 0 0,-1-1 0 0 0,1-1 0 0 0,6 1 85 0 0,31-20-1534 0 0,-26 7 847 0 0</inkml:trace>
  <inkml:trace contextRef="#ctx0" brushRef="#br0" timeOffset="41467.704">13624 2048 2136 0 0,'-2'-22'1302'0'0,"2"17"-1048"0"0,0 1-1 0 0,0 0 1 0 0,0 0 0 0 0,0 0 0 0 0,-1-1 0 0 0,1 1 0 0 0,-1 0 0 0 0,0 0 0 0 0,-1 0 0 0 0,1 0-1 0 0,-1 0 1 0 0,1 0 0 0 0,-1 1 0 0 0,0-1 0 0 0,0 0 0 0 0,-1 1 0 0 0,1 0 0 0 0,-1-1 0 0 0,0 1-1 0 0,-1-1-253 0 0,-45 55 1324 0 0,42-29-1252 0 0,1 0 1 0 0,2 1-1 0 0,0-1 0 0 0,1 1 1 0 0,1 0-1 0 0,1 0 0 0 0,1 0 1 0 0,1 0-1 0 0,1 0 0 0 0,2 0 1 0 0,0 0-1 0 0,1-1 1 0 0,1 0-1 0 0,1 0 0 0 0,7 14-72 0 0,-2 6 7 0 0,-7-22-22 0 0,18 86-1521 0 0,-22-103 1329 0 0,0 0 1 0 0,-1 0-1 0 0,0 0 0 0 0,0 1 1 0 0,0-1-1 0 0,0 0 1 0 0,0 0-1 0 0,-1 1 0 0 0,1-1 1 0 0,-1 0-1 0 0,0 0 1 0 0,0 0-1 0 0,0 0 0 0 0,0 0 1 0 0,-1 0-1 0 0,1 0 1 0 0,-1 0-1 0 0,0-1 0 0 0,0 1 1 0 0,0 0-1 0 0,0-1 1 0 0,0 0-1 0 0,0 1 0 0 0,-1-1 1 0 0,1 0-1 0 0,-1 0 1 0 0,1 0-1 0 0,-3 1 207 0 0,-13 3-1223 0 0</inkml:trace>
  <inkml:trace contextRef="#ctx0" brushRef="#br0" timeOffset="41745.764">13382 2487 1924 0 0,'7'-13'289'0'0,"0"-1"-1"0"0,1 1 1 0 0,0 0 0 0 0,1 1-1 0 0,1 0 1 0 0,0 0 0 0 0,0 1-1 0 0,1 1 1 0 0,0-1 0 0 0,1 2-1 0 0,1 0 1 0 0,-1 0-1 0 0,1 1 1 0 0,1 0 0 0 0,-1 2-1 0 0,1-1 1 0 0,0 2 0 0 0,1 0-1 0 0,0 0 1 0 0,-1 1 0 0 0,1 1-1 0 0,0 1 1 0 0,3 0-289 0 0,148-18 1675 0 0,-161 22-1598 0 0,-1 1 1 0 0,-1-1 0 0 0,1 1-1 0 0,0 0 1 0 0,-1 0 0 0 0,1 0 0 0 0,-1 1-1 0 0,0-1 1 0 0,0 1 0 0 0,0 0-1 0 0,-1-1 1 0 0,1 1 0 0 0,-1 0-1 0 0,0 1 1 0 0,0-1 0 0 0,-1 0 0 0 0,1 1-1 0 0,-1-1 1 0 0,0 1 0 0 0,0-1-1 0 0,0 1 1 0 0,-1 0 0 0 0,1-1 0 0 0,-1 4-78 0 0,5 14 16 0 0,1-3-184 0 0,4 14-367 0 0,-7-13-4176 0 0,-3-19 3326 0 0,-15 5-1147 0 0,9-9 1312 0 0</inkml:trace>
  <inkml:trace contextRef="#ctx0" brushRef="#br0" timeOffset="42025.996">13812 2078 1312 0 0,'4'-12'3006'0'0,"5"-23"3961"0"0,-5 29-6228 0 0,-3 18-4160 0 0,-16 15-2045 0 0,4-15 4109 0 0</inkml:trace>
  <inkml:trace contextRef="#ctx0" brushRef="#br0" timeOffset="43269.94">14304 2226 888 0 0,'8'1'3921'0'0,"25"24"-2936"0"0,-24-16-825 0 0,-1 0 0 0 0,0 0 0 0 0,0 1 0 0 0,-1 0 0 0 0,-1 0 0 0 0,1 0 0 0 0,-2 1 0 0 0,1 0 0 0 0,-2 0 0 0 0,1 0 0 0 0,-2 1 0 0 0,1 0 0 0 0,-2 0 0 0 0,1 0 0 0 0,-2 0 0 0 0,1 0 0 0 0,-2 3-160 0 0,-2-9 118 0 0,0 0 0 0 0,-1-1 0 0 0,0 0 0 0 0,0 1 0 0 0,0-1 0 0 0,-1 0-1 0 0,1-1 1 0 0,-1 1 0 0 0,0-1 0 0 0,-1 0 0 0 0,1 0 0 0 0,-1 0 0 0 0,0 0 0 0 0,0-1 0 0 0,0 0 0 0 0,0 0 0 0 0,-1 0-1 0 0,1-1 1 0 0,-3 2-118 0 0,6-4 298 0 0,-23-15 323 0 0,23 9-603 0 0,1-1-1 0 0,0 1 1 0 0,1 0-1 0 0,-1-1 1 0 0,1 0 0 0 0,0 1-1 0 0,1-1 1 0 0,0 1-1 0 0,0 0 1 0 0,0-1 0 0 0,1 1-1 0 0,0 0 1 0 0,0 0-1 0 0,1 0 1 0 0,-1 0 0 0 0,1 0-1 0 0,1 0 1 0 0,-1 1 0 0 0,1-1-1 0 0,3-3-17 0 0,3-6-58 0 0,1 1 0 0 0,1 0-1 0 0,-1 1 1 0 0,2 0 0 0 0,0 1-1 0 0,1 0 1 0 0,0 1 0 0 0,0 1-1 0 0,1 0 1 0 0,1 1 0 0 0,-1 1 0 0 0,1 0-1 0 0,1 1 1 0 0,0 1 0 0 0,0 1-1 0 0,0 0 1 0 0,0 1 0 0 0,1 1 0 0 0,-1 0-1 0 0,1 2 1 0 0,14-1 58 0 0,-26 4-10 0 0,0 1 0 0 0,-1-1 0 0 0,1 1 0 0 0,-1 0 0 0 0,0 0 0 0 0,0 1 0 0 0,0-1-1 0 0,0 1 1 0 0,-1 0 0 0 0,1 1 0 0 0,-1-1 0 0 0,0 1 0 0 0,-1 0 0 0 0,1 0 0 0 0,-1 0 0 0 0,0 0 0 0 0,0 0 0 0 0,0 1 0 0 0,-1-1 0 0 0,0 1 0 0 0,0 0-1 0 0,0 0 1 0 0,-1 0 0 0 0,0 0 0 0 0,0 0 0 0 0,0 0 0 0 0,-1 0 0 0 0,0 0 0 0 0,0 0 0 0 0,0 0 0 0 0,-1 0 0 0 0,-1 5 10 0 0,7 34-97 0 0,-3-35 84 0 0,-3-6 9 0 0,1 0 0 0 0,-1 0 1 0 0,1-1-1 0 0,0 1 0 0 0,0 0 0 0 0,1 0 1 0 0,-1 0-1 0 0,1 0 0 0 0,0 0 0 0 0,0 0 1 0 0,0 0-1 0 0,0-1 0 0 0,1 1 1 0 0,-1 0-1 0 0,1-1 0 0 0,0 1 0 0 0,0-1 1 0 0,1 0-1 0 0,-1 0 0 0 0,1 0 1 0 0,-1 0-1 0 0,1 0 0 0 0,0 0 0 0 0,0-1 1 0 0,0 1-1 0 0,0-1 0 0 0,1 0 0 0 0,-1 0 1 0 0,1 0-1 0 0,-1 0 0 0 0,1-1 1 0 0,0 1-1 0 0,-1-1 0 0 0,1 0 0 0 0,0 0 1 0 0,0 0-1 0 0,0-1 0 0 0,0 0 0 0 0,0 1 1 0 0,0-1-1 0 0,0-1 0 0 0,3 1 4 0 0,12-8-134 0 0,-1 0 0 0 0,0-1 0 0 0,-1-1 0 0 0,1-1-1 0 0,-2-1 1 0 0,0 0 0 0 0,0-1 0 0 0,-1 0 0 0 0,-1-1-1 0 0,4-6 135 0 0,83-99 1850 0 0,-100 118-1812 0 0,-22 124 1169 0 0,19-118-1201 0 0,1-1-1 0 0,0 1 0 0 0,0 0 1 0 0,1-1-1 0 0,-1 1 1 0 0,1 0-1 0 0,0 0 1 0 0,0-1-1 0 0,1 1 1 0 0,0 0-1 0 0,-1 0 0 0 0,1-1 1 0 0,1 1-1 0 0,-1-1 1 0 0,1 1-1 0 0,0-1 1 0 0,0 1-1 0 0,0-1 1 0 0,0 0-1 0 0,1 0 1 0 0,0 0-1 0 0,0 0 0 0 0,0-1 1 0 0,0 1-1 0 0,0-1 1 0 0,1 0-1 0 0,0 0 1 0 0,-1 0-1 0 0,1 0 1 0 0,0 0-1 0 0,0-1 0 0 0,1 0 1 0 0,-1 0-1 0 0,0 0 1 0 0,1-1-1 0 0,0 1 1 0 0,-1-1-1 0 0,1 0 1 0 0,0 0-1 0 0,2 0-5 0 0,7-3-13 0 0,1-1-1 0 0,-1 0 0 0 0,1 0 1 0 0,-1-2-1 0 0,0 0 1 0 0,-1 0-1 0 0,1-2 1 0 0,-1 1-1 0 0,0-2 0 0 0,-1 0 1 0 0,0 0-1 0 0,0-1 1 0 0,-1 0-1 0 0,0-1 1 0 0,0-1-1 0 0,-1 1 0 0 0,-1-2 1 0 0,0 1-1 0 0,0-1 1 0 0,1-4 13 0 0,-9 4 169 0 0,-10 28-132 0 0,10-7-41 0 0,-1-1 1 0 0,1 0 0 0 0,1 0-1 0 0,-1-1 1 0 0,1 1 0 0 0,1 0-1 0 0,-1 0 1 0 0,1-1 0 0 0,1 0-1 0 0,-1 1 1 0 0,1-1 0 0 0,1-1-1 0 0,-1 1 1 0 0,1 0 0 0 0,0-1-1 0 0,1 0 1 0 0,-1 0 0 0 0,1-1-1 0 0,0 0 1 0 0,1 0 0 0 0,-1 0-1 0 0,1-1 1 0 0,0 0 0 0 0,0 0-1 0 0,1 0 1 0 0,-1-1 0 0 0,1 0-1 0 0,-1-1 1 0 0,1 0 0 0 0,0 0-1 0 0,0 0 1 0 0,0-1 0 0 0,0-1-1 0 0,0 1 1 0 0,4-1 3 0 0,-2 1-33 0 0,0 0 1 0 0,0 0-1 0 0,0-1 1 0 0,0 0-1 0 0,0-1 0 0 0,0 0 1 0 0,0-1-1 0 0,-1 0 0 0 0,1 0 1 0 0,0-1-1 0 0,-1-1 0 0 0,1 1 1 0 0,-1-1-1 0 0,0-1 0 0 0,-1 0 1 0 0,1 0-1 0 0,-1-1 1 0 0,0 0-1 0 0,0 0 0 0 0,-1-1 1 0 0,1 0-1 0 0,-2 0 0 0 0,1-1 1 0 0,-1 1-1 0 0,2-4 33 0 0,-1 1 59 0 0,-1 0 0 0 0,1 0 0 0 0,-1 0 0 0 0,-1-1 0 0 0,0 0 0 0 0,-1 0 0 0 0,0-1-1 0 0,0 1 1 0 0,-1-1 0 0 0,-1 0 0 0 0,0 1 0 0 0,-1-1 0 0 0,0-10-59 0 0,-1 23 9 0 0,0 0 0 0 0,0 0 0 0 0,0 0 0 0 0,-1 0 0 0 0,1 0 0 0 0,-1 0 0 0 0,1-1 0 0 0,-1 1 0 0 0,1 0 0 0 0,-1 0 0 0 0,1 0 0 0 0,-1 0 0 0 0,1-1 0 0 0,-1 1 0 0 0,0 0 0 0 0,0-1 0 0 0,1 1-1 0 0,-1-1 1 0 0,0 1 0 0 0,0 0 0 0 0,0-1 0 0 0,0 0 0 0 0,0 1 0 0 0,0-1 0 0 0,1 0 0 0 0,-1 1 0 0 0,0-1 0 0 0,0 0 0 0 0,0 0 0 0 0,0 0 0 0 0,0 0 0 0 0,0 0 0 0 0,0 0 0 0 0,0 0 0 0 0,0 0 0 0 0,0 0 0 0 0,0 0 0 0 0,0 0 0 0 0,0-1 0 0 0,0 1 0 0 0,0 0 0 0 0,0-1 0 0 0,0 1 0 0 0,0-1 0 0 0,1 1 0 0 0,-1-1 0 0 0,0 1-1 0 0,0-1 1 0 0,0 0 0 0 0,1 1 0 0 0,-1-1 0 0 0,0 0 0 0 0,1 0 0 0 0,-1 0 0 0 0,1 1 0 0 0,-1-1 0 0 0,1 0 0 0 0,-1 0 0 0 0,1 0 0 0 0,0 0 0 0 0,-1 0 0 0 0,1 0 0 0 0,0 0 0 0 0,0 0 0 0 0,-1 0 0 0 0,1 0 0 0 0,0 0 0 0 0,0 0 0 0 0,0 0-9 0 0,-1 9 6 0 0,1 1 1 0 0,0 0-1 0 0,0-1 0 0 0,1 1 1 0 0,0 0-1 0 0,0-1 0 0 0,1 1 1 0 0,0-1-1 0 0,0 0 0 0 0,1 1 1 0 0,0-1-1 0 0,1 0 0 0 0,0 0 1 0 0,0-1-1 0 0,0 1 0 0 0,1-1 1 0 0,0 0-1 0 0,1 0-6 0 0,42 46-3640 0 0,-47-53 2166 0 0,-6-33-2459 0 0,-1 6 2692 0 0</inkml:trace>
  <inkml:trace contextRef="#ctx0" brushRef="#br0" timeOffset="43522.728">15936 1889 2716 0 0,'-7'-11'7126'0'0,"14"2"-10157"0"0,39 0-978 0 0,-27 6 2751 0 0</inkml:trace>
  <inkml:trace contextRef="#ctx0" brushRef="#br0" timeOffset="43770.359">16259 1835 888 0 0,'30'30'7385'0'0,"-28"68"-6441"0"0,-4-68-255 0 0,46 401 857 0 0,-42-398-1662 0 0,-1-24-225 0 0,1 0 0 0 0,-1 1-1 0 0,-1-1 1 0 0,1 0 0 0 0,-2 1 0 0 0,1-1-1 0 0,-1 0 1 0 0,-1 0 0 0 0,0 0 0 0 0,0 0-1 0 0,0 0 1 0 0,-1 0 0 0 0,-1 0 0 0 0,0-1-1 0 0,-3 7 342 0 0,-11-7-2782 0 0,7-7 1559 0 0</inkml:trace>
  <inkml:trace contextRef="#ctx0" brushRef="#br0" timeOffset="44481.776">16096 2199 3056 0 0,'3'-14'4037'0'0,"40"-3"-3228"0"0,-42 17-683 0 0,49-11 200 0 0,1 3 0 0 0,0 1 0 0 0,1 3 0 0 0,-1 2 0 0 0,1 3-1 0 0,2 2-325 0 0,40-2 4 0 0,-91 1 31 0 0,-1 1 0 0 0,1-1 0 0 0,-1 1 1 0 0,1 0-1 0 0,-1 0 0 0 0,0 0 0 0 0,0 0 0 0 0,0 0 0 0 0,-1 0 1 0 0,1 0-1 0 0,-1 1 0 0 0,0-1 0 0 0,1 1 0 0 0,-2-1 1 0 0,1 1-1 0 0,0-1 0 0 0,-1 1 0 0 0,1-1 0 0 0,-1 1 0 0 0,0 0 1 0 0,0-1-1 0 0,-1 1 0 0 0,1-1 0 0 0,-1 1 0 0 0,0 0 0 0 0,1-1 1 0 0,-2 1-1 0 0,1-1 0 0 0,-1 1-35 0 0,1-1 19 0 0,-1 0 1 0 0,1 0-1 0 0,-1 0 1 0 0,1 0-1 0 0,0 0 1 0 0,0 0-1 0 0,0 0 1 0 0,0 1-1 0 0,1-1 1 0 0,-1 0-1 0 0,1 1 0 0 0,0-1 1 0 0,0 0-1 0 0,0 1 1 0 0,1-1-1 0 0,-1 0 1 0 0,1 0-1 0 0,-1 1 1 0 0,1-1-1 0 0,0 0 0 0 0,0 0 1 0 0,1 0-1 0 0,-1 0 1 0 0,1 0-1 0 0,0 0 1 0 0,-1 0-1 0 0,1 0 1 0 0,0-1-1 0 0,0 1 0 0 0,1-1 1 0 0,-1 1-1 0 0,1-1 1 0 0,-1 0-1 0 0,1 0 1 0 0,1 1-20 0 0,9-1 23 0 0,0 0 1 0 0,-1 0-1 0 0,1-1 1 0 0,0-1 0 0 0,0 0-1 0 0,0-1 1 0 0,0 0-1 0 0,-1-1 1 0 0,1-1 0 0 0,-1 0-1 0 0,7-3-23 0 0,0 3 25 0 0,-1-1 1 0 0,0 0-1 0 0,0-2 1 0 0,0 0-1 0 0,-1-1 0 0 0,0-1 1 0 0,0 0-1 0 0,-1-2 1 0 0,0 0-1 0 0,0 0 0 0 0,-1-1 1 0 0,-1-1-1 0 0,4-5-25 0 0,-6-25 2429 0 0,-12 40-2283 0 0,-1 1 129 0 0,1 1-262 0 0,0 0 1 0 0,-1 0 0 0 0,1 0 0 0 0,0 1-1 0 0,0-1 1 0 0,-1 0 0 0 0,1 0-1 0 0,0 0 1 0 0,-1 0 0 0 0,1 0 0 0 0,0 0-1 0 0,-1 0 1 0 0,1 0 0 0 0,0 0-1 0 0,-1 0 1 0 0,1 0 0 0 0,0 0 0 0 0,0-1-1 0 0,-1 1 1 0 0,1 0 0 0 0,0 0-1 0 0,-1 0 1 0 0,1 0-14 0 0,14 203 343 0 0,-10-140-304 0 0,-2 1 0 0 0,-2-1 0 0 0,-4 0 0 0 0,-2-1-1 0 0,-8 31-38 0 0,12-72 12 0 0,-1-1-1 0 0,0 1 0 0 0,-2-1 1 0 0,0 0-1 0 0,-1-1 0 0 0,-2 1 0 0 0,1-1 1 0 0,-2-1-1 0 0,-1 1 0 0 0,0-2 0 0 0,-1 1 1 0 0,-1-1-1 0 0,-1-1 0 0 0,0 0 0 0 0,-1-1 1 0 0,-1-1-1 0 0,0 0 0 0 0,-7 5-11 0 0,19-18 5 0 0,0 1-1 0 0,0-1 0 0 0,0 0 1 0 0,1 0-1 0 0,-1 0 1 0 0,0 0-1 0 0,0-1 1 0 0,0 1-1 0 0,0-1 0 0 0,-1 1 1 0 0,1-1-1 0 0,0 0 1 0 0,0-1-1 0 0,0 1 0 0 0,0 0 1 0 0,0-1-1 0 0,0 0 1 0 0,0 1-1 0 0,0-1 1 0 0,0 0-1 0 0,1-1 0 0 0,-1 1 1 0 0,0 0-1 0 0,0-1 1 0 0,1 0-1 0 0,-1 1 0 0 0,1-1 1 0 0,0 0-1 0 0,-1 0 1 0 0,1-1-1 0 0,0 1 1 0 0,0 0-1 0 0,0-1 0 0 0,1 1 1 0 0,-1-1-1 0 0,0 0 1 0 0,1 1-1 0 0,0-1 1 0 0,-1-3-5 0 0,-29-119-302 0 0,31 32-227 0 0,5 64 297 0 0,2 1-1 0 0,0 0 1 0 0,2 1-1 0 0,1-1 1 0 0,1 2-1 0 0,1-1 1 0 0,2 2-1 0 0,0-1 1 0 0,2 2-1 0 0,1 0 1 0 0,0 1 0 0 0,2 1-1 0 0,1 1 1 0 0,0 0-1 0 0,14-9 233 0 0,204-148-9202 0 0,-211 161 8123 0 0</inkml:trace>
  <inkml:trace contextRef="#ctx0" brushRef="#br0" timeOffset="48012.211">18274 2205 1160 0 0,'14'-18'1593'0'0,"-5"1"-219"0"0,-8 16-1315 0 0,1 0 58 0 0,0 1 0 0 0,-1-1 0 0 0,1 0-1 0 0,-1 0 1 0 0,1 1 0 0 0,-1-1 0 0 0,1 0 0 0 0,-1-1 0 0 0,1 1 0 0 0,-1 0 0 0 0,0 0 0 0 0,0 0 0 0 0,0-1 0 0 0,0 1 0 0 0,0-1 0 0 0,0 1 0 0 0,0-1 0 0 0,0 1 0 0 0,0-1 0 0 0,-1 0 0 0 0,1 1 0 0 0,-1-1 0 0 0,1 0 0 0 0,-1 1 0 0 0,0-1 0 0 0,1 0 0 0 0,-1 0 0 0 0,0 1 0 0 0,0-1 0 0 0,0 0 0 0 0,-1 0 0 0 0,1 1 0 0 0,0-1 0 0 0,-1 0-117 0 0,-6-4 59 0 0,0-1-1 0 0,-1 2 0 0 0,0-1 1 0 0,0 1-1 0 0,-1 0 0 0 0,1 1 0 0 0,-1 0 1 0 0,0 1-1 0 0,0-1 0 0 0,0 2 0 0 0,-1-1 1 0 0,1 1-1 0 0,-1 1 0 0 0,1 0 1 0 0,-1 0-1 0 0,0 1 0 0 0,1 0 0 0 0,-1 0 1 0 0,0 1-1 0 0,-8 2-58 0 0,-193 62 107 0 0,201-59-89 0 0,-1 0 0 0 0,1 1 0 0 0,0 0 1 0 0,0 1-1 0 0,1 0 0 0 0,0 0 0 0 0,1 1 0 0 0,-1 0 1 0 0,2 1-1 0 0,-1 0 0 0 0,-1 5-18 0 0,6-12 13 0 0,1 1 0 0 0,0 0-1 0 0,0-1 1 0 0,0 1 0 0 0,0 0-1 0 0,1 0 1 0 0,0 0 0 0 0,-1 0-1 0 0,2 1 1 0 0,-1-1 0 0 0,0 0-1 0 0,1 0 1 0 0,0 1 0 0 0,0-1-1 0 0,0 0 1 0 0,0 1 0 0 0,1-1-1 0 0,0 0 1 0 0,0 0 0 0 0,0 0-1 0 0,0 0 1 0 0,0 0 0 0 0,1 0-1 0 0,0 0 1 0 0,0 0 0 0 0,0 0-1 0 0,0-1 1 0 0,1 1 0 0 0,-1-1-1 0 0,1 1 1 0 0,0-1 0 0 0,0 0-1 0 0,3 2-12 0 0,6 3-5 0 0,1-1 0 0 0,0-1 0 0 0,0 0-1 0 0,0 0 1 0 0,0-2 0 0 0,1 1 0 0 0,0-2-1 0 0,0 0 1 0 0,0 0 0 0 0,1-2 0 0 0,-1 0-1 0 0,0 0 1 0 0,1-1 0 0 0,-1-1 0 0 0,2-1 5 0 0,-3 2-40 0 0,-1-1 0 0 0,1 0 0 0 0,-1-1 0 0 0,1-1 1 0 0,-1 0-1 0 0,0 0 0 0 0,0-2 0 0 0,-1 1 0 0 0,1-1 1 0 0,-1-1-1 0 0,0 0 0 0 0,0-1 0 0 0,-1 0 0 0 0,0 0 0 0 0,0-1 1 0 0,-1-1-1 0 0,0 1 0 0 0,0-1 0 0 0,-1-1 0 0 0,0 0 1 0 0,-1 0-1 0 0,0 0 0 0 0,-1-1 0 0 0,0 0 0 0 0,0-1 1 0 0,-1 1-1 0 0,2-10 40 0 0,-2 4 151 0 0,-5 13-146 0 0,0 1-1 0 0,1 0 1 0 0,-1-1 0 0 0,1 1-1 0 0,0 0 1 0 0,0-1-1 0 0,0 1 1 0 0,0 0 0 0 0,1 0-1 0 0,-1 0 1 0 0,1 0 0 0 0,0 0-1 0 0,0 0 1 0 0,0 0 0 0 0,0 1-1 0 0,0-1 1 0 0,0 1 0 0 0,1-1-1 0 0,-1 1 1 0 0,1 0 0 0 0,0 0-1 0 0,0 0 1 0 0,0 0 0 0 0,0 0-1 0 0,2 0-4 0 0,1 5-4 0 0,-1 1-1 0 0,1-1 1 0 0,-1 1 0 0 0,0 1-1 0 0,0-1 1 0 0,-1 1 0 0 0,0-1-1 0 0,1 1 1 0 0,-1 1 0 0 0,-1-1-1 0 0,1 0 1 0 0,-1 1-1 0 0,0 0 1 0 0,0 0 0 0 0,-1 0-1 0 0,0 0 1 0 0,0 0 0 0 0,0 0-1 0 0,-1 1 1 0 0,1 0 4 0 0,17 163 441 0 0,-19-169-327 0 0,1-6 361 0 0,87-189-118 0 0,-14 100-437 0 0,-3 125 35 0 0,32 59-206 0 0,-7-6-1543 0 0,-19-50-3105 0 0,-64-32 3644 0 0</inkml:trace>
  <inkml:trace contextRef="#ctx0" brushRef="#br0" timeOffset="51534.768">23199 1883 1324 0 0,'-10'-2'3985'0'0,"-12"-1"-2225"0"0,12 5-1585 0 0,-1-1 0 0 0,1 1 1 0 0,0 0-1 0 0,0 1 0 0 0,0 1 1 0 0,1-1-1 0 0,-1 2 0 0 0,1-1 1 0 0,0 1-1 0 0,0 0 0 0 0,0 1 0 0 0,1 0 1 0 0,0 1-1 0 0,0 0 0 0 0,0 0 1 0 0,1 0-1 0 0,0 1 0 0 0,1 0 1 0 0,0 0-1 0 0,0 1 0 0 0,-1 2-175 0 0,8-8-12 0 0,1 0-1 0 0,-1-1 1 0 0,0 1-1 0 0,1-1 0 0 0,0 0 1 0 0,-1 0-1 0 0,1 1 1 0 0,0-1-1 0 0,0 0 1 0 0,1 0-1 0 0,-1-1 0 0 0,0 1 1 0 0,0 0-1 0 0,1-1 1 0 0,-1 0-1 0 0,1 1 1 0 0,0-1-1 0 0,-1 0 0 0 0,1 0 1 0 0,0 0-1 0 0,0-1 1 0 0,-1 1-1 0 0,1-1 1 0 0,0 1-1 0 0,0-1 0 0 0,0 0 1 0 0,0 0-1 0 0,-1 0 1 0 0,1-1-1 0 0,0 1 1 0 0,0-1-1 0 0,0 1 0 0 0,-1-1 1 0 0,3-1 12 0 0,-4 2-30 0 0,18 0-172 0 0,0-2-1 0 0,0-1 1 0 0,0 0 0 0 0,-1-1 0 0 0,1-1-1 0 0,-1-1 1 0 0,0-1 0 0 0,0 0 0 0 0,-1-2-1 0 0,0 1 1 0 0,13-11 202 0 0,-28 19-1 0 0,-1-1 0 0 0,1 1 0 0 0,-1-1 0 0 0,1 1 0 0 0,-1-1 0 0 0,0 0 0 0 0,1 0 0 0 0,-1 1 0 0 0,0-1-1 0 0,1 0 1 0 0,-1 0 0 0 0,0 0 0 0 0,0 0 0 0 0,0 0 0 0 0,0-1 0 0 0,0 1 0 0 0,0 0 0 0 0,0 0 0 0 0,-1-1 0 0 0,1 1 0 0 0,0 0 0 0 0,-1-1 0 0 0,1 1 0 0 0,-1-1 0 0 0,1 1 0 0 0,-1-1-1 0 0,0 1 1 0 0,0-1 0 0 0,1 1 0 0 0,-1-1 0 0 0,0 1 0 0 0,-1-1 0 0 0,1 1 0 0 0,0-1 0 0 0,0 1 0 0 0,0-1 0 0 0,-1 1 0 0 0,1-1 0 0 0,-1 1 0 0 0,1-1 0 0 0,-1 1 0 0 0,0 0 0 0 0,0-1-1 0 0,1 1 1 0 0,-1 0 0 0 0,0 0 0 0 0,0-1 0 0 0,0 1 0 0 0,0 0 0 0 0,0 0 0 0 0,-1 0 0 0 0,1 0 0 0 0,0 0 0 0 0,0 1 0 0 0,-1-1 0 0 0,1 0 0 0 0,0 1 0 0 0,-1-1 0 0 0,1 0 0 0 0,-1 1-1 0 0,1 0 1 0 0,-1-1 0 0 0,-1 1 1 0 0,-97-22 615 0 0,38 18-159 0 0,97-9-524 0 0,-29 12 43 0 0,7 0 8 0 0,-1-1-1 0 0,1 1 1 0 0,0-2 0 0 0,-1 0-1 0 0,0 0 1 0 0,0-1 0 0 0,0-1-1 0 0,0 0 1 0 0,0 0 0 0 0,-1-1-1 0 0,0-1 1 0 0,0 0 0 0 0,-1 0-1 0 0,0-1 1 0 0,0-1 0 0 0,-1 1-1 0 0,0-2 1 0 0,-1 1-1 0 0,1-1 1 0 0,-2 0 0 0 0,0-1-1 0 0,0 0 1 0 0,-1 0 0 0 0,2-4 17 0 0,-8 11 171 0 0,-1 0 0 0 0,0 1-1 0 0,0-1 1 0 0,0 1 0 0 0,0-1 0 0 0,0 1 0 0 0,0-1 0 0 0,-1 1 0 0 0,0 0 0 0 0,0 0-1 0 0,0 0 1 0 0,0 0 0 0 0,0 0 0 0 0,-1 0 0 0 0,1 0 0 0 0,-1 1 0 0 0,1-1 0 0 0,-1 1 0 0 0,0 0-1 0 0,0 0 1 0 0,0 0 0 0 0,-1 0 0 0 0,1 0 0 0 0,0 1 0 0 0,-1 0 0 0 0,1-1 0 0 0,-1 1-1 0 0,1 0 1 0 0,-1 1 0 0 0,-2-1-171 0 0,1 4 46 0 0,0 0-1 0 0,1 1 1 0 0,-1-1 0 0 0,0 1-1 0 0,1 0 1 0 0,0 1-1 0 0,0-1 1 0 0,1 1-1 0 0,-1-1 1 0 0,1 1 0 0 0,0 0-1 0 0,0 1 1 0 0,0-1-1 0 0,1 0 1 0 0,0 1-1 0 0,0-1 1 0 0,0 1 0 0 0,1 0-1 0 0,0 0 1 0 0,0 0-1 0 0,0-1 1 0 0,1 1-1 0 0,0 5-45 0 0,-4 35 93 0 0,2 1-1 0 0,2-1 0 0 0,3 1 0 0 0,1-1 0 0 0,2 0 0 0 0,3 0 1 0 0,10 33-93 0 0,22 162-1714 0 0,-39-225 1660 0 0,-1-10-267 0 0,1 1 1 0 0,-1-1-1 0 0,0 1 1 0 0,0-1-1 0 0,0 1 0 0 0,-1-1 1 0 0,0 1-1 0 0,0-1 1 0 0,-1 1-1 0 0,0 0 1 0 0,0-1-1 0 0,-1 0 1 0 0,0 1-1 0 0,0-1 0 0 0,0 0 1 0 0,-1 0-1 0 0,1 0 1 0 0,-2 0-1 0 0,1 0 1 0 0,0-1-1 0 0,-1 1 0 0 0,0-1 1 0 0,-4 3 320 0 0,-30-21-3785 0 0,23-1 2616 0 0</inkml:trace>
  <inkml:trace contextRef="#ctx0" brushRef="#br0" timeOffset="52125.537">24325 1740 1060 0 0,'17'-20'4907'0'0,"-36"34"-3013"0"0,-44 75-1509 0 0,3 3 0 0 0,5 3 0 0 0,4 2 0 0 0,-14 42-385 0 0,65-139-1 0 0,-35 42-5114 0 0,31-44 3723 0 0,-8-7 187 0 0</inkml:trace>
  <inkml:trace contextRef="#ctx0" brushRef="#br0" timeOffset="52375.987">23992 1779 1760 0 0,'17'-14'5372'0'0,"-3"30"-3374"0"0,-4-2-2071 0 0,242 220 1555 0 0,-210-200-1846 0 0,64 44-4811 0 0,-95-73 3677 0 0,-2-3 32 0 0</inkml:trace>
  <inkml:trace contextRef="#ctx0" brushRef="#br0" timeOffset="52639.935">24674 1799 2008 0 0,'12'0'5345'0'0,"18"-9"-4555"0"0,-16 4-68 0 0,168-22 1643 0 0,-60 23-7917 0 0,-105 15 2722 0 0,-16-7 1370 0 0</inkml:trace>
  <inkml:trace contextRef="#ctx0" brushRef="#br0" timeOffset="52875.506">24721 1961 1976 0 0,'18'21'5687'0'0,"70"-8"-4112"0"0,96-22-2956 0 0,-68-27-4206 0 0,-98 27 4281 0 0</inkml:trace>
  <inkml:trace contextRef="#ctx0" brushRef="#br0" timeOffset="53157.7">25300 1682 888 0 0,'12'-4'3820'0'0,"13"20"-2769"0"0,-18-9-937 0 0,-1-1 0 0 0,1 1 1 0 0,-1 1-1 0 0,0-1 0 0 0,-1 1 0 0 0,1 0 0 0 0,-2 0 0 0 0,1 1 0 0 0,-1 0 0 0 0,0-1 0 0 0,-1 1 1 0 0,0 1-1 0 0,-1-1 0 0 0,1 0 0 0 0,-2 1 0 0 0,0-1 0 0 0,0 1 0 0 0,0-1 0 0 0,-1 1 0 0 0,-1-1 1 0 0,1 1-1 0 0,-2-1 0 0 0,1 1 0 0 0,-1-1 0 0 0,-1 0 0 0 0,0 1 0 0 0,0-1 0 0 0,0-1 0 0 0,-1 1 1 0 0,-1 0-1 0 0,0-1 0 0 0,0 0 0 0 0,0 0 0 0 0,-1 0 0 0 0,0-1 0 0 0,-1 0 0 0 0,1 0 0 0 0,-1-1 1 0 0,-2 1-115 0 0,-6 6 102 0 0,0 0 0 0 0,-1-1 0 0 0,-1-1 1 0 0,0-1-1 0 0,-1-1 0 0 0,1 0 0 0 0,-2-1 0 0 0,1-1 1 0 0,-7 1-103 0 0,45-51-4875 0 0,47-17 974 0 0,-37 39 2603 0 0</inkml:trace>
  <inkml:trace contextRef="#ctx0" brushRef="#br0" timeOffset="53436.775">25690 1767 1224 0 0,'-58'-27'7135'0'0,"-9"49"-5036"0"0,-33 82-547 0 0,96-98-1507 0 0,1 0 0 0 0,0 1 1 0 0,1-1-1 0 0,-1 0 0 0 0,1 1 0 0 0,0 0 1 0 0,1-1-1 0 0,0 1 0 0 0,0 0 0 0 0,0 0 1 0 0,1 0-1 0 0,0 0 0 0 0,0-1 0 0 0,1 1 1 0 0,0 0-1 0 0,0 0 0 0 0,0 0 1 0 0,1-1-1 0 0,0 1 0 0 0,1-1 0 0 0,-1 1 1 0 0,1-1-1 0 0,0 0 0 0 0,1 0 0 0 0,-1 0 1 0 0,1-1-1 0 0,0 1 0 0 0,1-1 0 0 0,0 0 1 0 0,-1 0-1 0 0,1 0 0 0 0,1-1 0 0 0,-1 0 1 0 0,1 0-1 0 0,0 0 0 0 0,4 2-45 0 0,10 5-403 0 0,0-1 0 0 0,1 0-1 0 0,0-2 1 0 0,1 0-1 0 0,-1-2 1 0 0,2 0 0 0 0,-1-1-1 0 0,1-1 1 0 0,-1-2 0 0 0,8 0 403 0 0,141-19-6184 0 0,-132 6 4958 0 0</inkml:trace>
  <inkml:trace contextRef="#ctx0" brushRef="#br0" timeOffset="49942.293">21197 1691 2300 0 0,'11'-6'5559'0'0,"14"41"-4795"0"0,1 154 581 0 0,-24-156-1139 0 0,0-1 0 0 0,3 1 0 0 0,0-1 0 0 0,2 0 0 0 0,2 0 0 0 0,1-1 0 0 0,7 15-206 0 0,-15-39 46 0 0,1 0 1 0 0,0 0-1 0 0,1 0 1 0 0,0 0-1 0 0,0-1 1 0 0,0 1 0 0 0,1-1-1 0 0,0 0 1 0 0,0 0-1 0 0,0-1 1 0 0,1 1-1 0 0,0-1 1 0 0,0-1-1 0 0,0 1 1 0 0,1-1 0 0 0,0 0-1 0 0,-1 0 1 0 0,1-1-1 0 0,1 0 1 0 0,-1 0-1 0 0,0-1 1 0 0,1 0-1 0 0,-1 0 1 0 0,1-1-1 0 0,-1 0 1 0 0,1 0 0 0 0,0-1-1 0 0,3 0-46 0 0,0-1-27 0 0,1 0 1 0 0,-1-1-1 0 0,1-1 0 0 0,-1 0 0 0 0,0 0 0 0 0,0-1 0 0 0,0-1 1 0 0,0 0-1 0 0,-1 0 0 0 0,0-1 0 0 0,0 0 0 0 0,0-1 1 0 0,-1 0-1 0 0,0-1 0 0 0,-1 0 0 0 0,1 0 0 0 0,-1-1 1 0 0,-1 0-1 0 0,0 0 0 0 0,0-1 0 0 0,-1 0 0 0 0,0 0 0 0 0,-1 0 1 0 0,0-1-1 0 0,0 0 0 0 0,-1 0 0 0 0,-1 0 0 0 0,0 0 1 0 0,0 0-1 0 0,-1-1 0 0 0,-1 0 0 0 0,0-2 27 0 0,-2 10-3 0 0,-2 1-1 0 0,1-1 1 0 0,0 1-1 0 0,-1 0 1 0 0,1 0 0 0 0,-1 0-1 0 0,0 0 1 0 0,0 0-1 0 0,0 1 1 0 0,-1-1-1 0 0,1 1 1 0 0,0 0 0 0 0,-1 0-1 0 0,0 0 1 0 0,1 0-1 0 0,-1 1 1 0 0,0-1-1 0 0,0 1 1 0 0,0 0 0 0 0,0 0-1 0 0,0 1 1 0 0,0-1-1 0 0,0 1 1 0 0,0 0-1 0 0,0 0 1 0 0,0 0 0 0 0,0 1-1 0 0,0-1 1 0 0,0 1-1 0 0,0 0 1 0 0,0 0-1 0 0,0 0 1 0 0,0 1 0 0 0,0-1-1 0 0,1 1 1 0 0,-1 0 3 0 0,-1 0 1 0 0,0 1 0 0 0,1-1 1 0 0,0 1-1 0 0,-1 0 1 0 0,1 0-1 0 0,0 0 0 0 0,1 0 1 0 0,-1 1-1 0 0,0 0 1 0 0,1 0-1 0 0,0 0 0 0 0,0 0 1 0 0,0 0-1 0 0,1 1 0 0 0,-1-1 1 0 0,1 1-1 0 0,0-1 1 0 0,0 1-1 0 0,1 0 0 0 0,-1 0 1 0 0,1 0-1 0 0,0 0 0 0 0,1 0 1 0 0,-1 0-1 0 0,1 0 1 0 0,0 0-1 0 0,0 0 0 0 0,0 0 1 0 0,1 1-1 0 0,1 3-1 0 0,3-1-82 0 0,0 0 0 0 0,1 0 0 0 0,0 0 0 0 0,0-1 0 0 0,1 1 0 0 0,-1-2 0 0 0,2 1 0 0 0,-1-1 0 0 0,1 0-1 0 0,0 0 1 0 0,0-1 0 0 0,1 0 0 0 0,0-1 0 0 0,0 0 0 0 0,0 0 0 0 0,0-1 0 0 0,0 0 0 0 0,1 0 0 0 0,-1-1 0 0 0,1-1 0 0 0,-1 0 0 0 0,1 0 0 0 0,0 0 0 0 0,0-1 0 0 0,0-1 0 0 0,8-1 82 0 0,152-52-5640 0 0,-138 35 4324 0 0,-1-3-8 0 0</inkml:trace>
  <inkml:trace contextRef="#ctx0" brushRef="#br0" timeOffset="50205.416">22208 1671 944 0 0,'0'-1'127'0'0,"0"-1"-1"0"0,-1 0 1 0 0,1 0-1 0 0,-1 0 1 0 0,1 0 0 0 0,-1 1-1 0 0,0-1 1 0 0,1 0-1 0 0,-1 1 1 0 0,0-1 0 0 0,0 0-1 0 0,-1 1 1 0 0,1-1-1 0 0,0 1 1 0 0,0 0 0 0 0,-1-1-1 0 0,1 1 1 0 0,-1 0-1 0 0,1 0 1 0 0,-1 0-1 0 0,1 0 1 0 0,-1 0 0 0 0,0 0-1 0 0,1 0 1 0 0,-1 1-1 0 0,0-1 1 0 0,0 1 0 0 0,0-1-1 0 0,1 1 1 0 0,-1 0-1 0 0,0-1 1 0 0,0 1 0 0 0,0 0-1 0 0,0 0 1 0 0,0 1-1 0 0,0-1 1 0 0,1 0-1 0 0,-1 0 1 0 0,0 1 0 0 0,0-1-1 0 0,0 1 1 0 0,1 0-1 0 0,-1-1 1 0 0,0 1 0 0 0,1 0-1 0 0,-1 0 1 0 0,0 0-1 0 0,1 0 1 0 0,-1 1 0 0 0,1-1-1 0 0,-1 1-126 0 0,-58 84 1796 0 0,38 113-23 0 0,26-161-1560 0 0,2 1 1 0 0,2-1-1 0 0,2-1 1 0 0,1 1-1 0 0,2-2 1 0 0,6 12-214 0 0,8 26 184 0 0,12 84-2360 0 0,-39-156 2002 0 0,-1 0-1 0 0,1 0 1 0 0,-1 0 0 0 0,0 0 0 0 0,0 0 0 0 0,1-1 0 0 0,-1 1 0 0 0,0 0 0 0 0,-1 0 0 0 0,1-1 0 0 0,0 1-1 0 0,0 0 1 0 0,-1-1 0 0 0,1 0 0 0 0,-1 1 0 0 0,1-1 0 0 0,-1 0 0 0 0,0 0 0 0 0,1 0 0 0 0,-1 0 0 0 0,0 0-1 0 0,0 0 1 0 0,0 0 0 0 0,0 0 0 0 0,0-1 0 0 0,0 1 0 0 0,0-1 0 0 0,0 0 0 0 0,0 1 0 0 0,0-1 0 0 0,0 0-1 0 0,0 0 1 0 0,0 0 0 0 0,0-1 0 0 0,0 1 0 0 0,0 0 0 0 0,0-1 0 0 0,0 1 0 0 0,0-1 0 0 0,0 0 0 0 0,-1 0 174 0 0,-26-16-1336 0 0</inkml:trace>
  <inkml:trace contextRef="#ctx0" brushRef="#br0" timeOffset="50501.685">21893 1973 1676 0 0,'2'26'6691'0'0,"28"-13"-4964"0"0,33-7-1461 0 0,140-30-2015 0 0,-80-25-3140 0 0,-96 33 3435 0 0</inkml:trace>
  <inkml:trace contextRef="#ctx0" brushRef="#br0" timeOffset="50751.678">22442 1751 1196 0 0,'-3'-13'8383'0'0,"-2"50"-6596"0"0,5-6-1478 0 0,0 0 1 0 0,2 1 0 0 0,2-1-1 0 0,0-1 1 0 0,3 1-1 0 0,0-1 1 0 0,2 0 0 0 0,7 16-310 0 0,-9-22 181 0 0,28 97-2745 0 0,-35-120 1126 0 0,-25 8-3027 0 0,0-19 1953 0 0,6 0 1335 0 0</inkml:trace>
  <inkml:trace contextRef="#ctx0" brushRef="#br0" timeOffset="51000.499">22287 1979 1648 0 0,'5'-2'1044'0'0,"1"1"-152"0"0,2-1-104 0 0,16 1-48 0 0,-13 1-79 0 0,10 0-133 0 0,5 0-176 0 0,6 0-236 0 0,40-8-12 0 0,-34 5-540 0 0,2 0-645 0 0,-2 0 93 0 0,4-3-424 0 0,-4 0 0 0 0</inkml:trace>
  <inkml:trace contextRef="#ctx0" brushRef="#br0" timeOffset="48306.291">19509 1868 2428 0 0,'0'0'153'0'0,"1"1"0"0"0,-1-1 0 0 0,1 1 0 0 0,0-1 0 0 0,-1 1 0 0 0,1-1 0 0 0,-1 1 0 0 0,1-1 0 0 0,0 0 0 0 0,-1 1 0 0 0,1-1 0 0 0,0 0 0 0 0,-1 0 0 0 0,1 1 0 0 0,0-1 0 0 0,-1 0 0 0 0,1 0 0 0 0,0 0 0 0 0,0 0 0 0 0,-1 0 0 0 0,1 0 0 0 0,0 0 0 0 0,-1 0 0 0 0,1 0 0 0 0,0-1 0 0 0,0 1 0 0 0,-1 0 0 0 0,1 0 0 0 0,0-1 0 0 0,-1 1 0 0 0,1 0 0 0 0,0-1 0 0 0,-1 1 0 0 0,1 0 0 0 0,-1-1 0 0 0,1 1 0 0 0,-1-1 0 0 0,1 1 0 0 0,-1-1 0 0 0,1 1 0 0 0,-1-1 0 0 0,1 0 0 0 0,-1 1 0 0 0,0-1 0 0 0,1 0 0 0 0,-1 1 0 0 0,0-1 0 0 0,1 0 0 0 0,-1 1 0 0 0,0-1-153 0 0,42 311 1062 0 0,-19-173-3759 0 0,-23-133 2440 0 0,-1-1-1 0 0,0 1 1 0 0,0 0-1 0 0,-1-1 1 0 0,1 1-1 0 0,-1-1 1 0 0,1 0-1 0 0,-1 1 1 0 0,0-1-1 0 0,0 0 1 0 0,-1 0-1 0 0,1 0 1 0 0,-1 0-1 0 0,1-1 1 0 0,-1 1-1 0 0,0-1 1 0 0,0 1-1 0 0,0-1 1 0 0,0 0-1 0 0,-1 0 1 0 0,0 0 257 0 0,-13 4-1280 0 0</inkml:trace>
  <inkml:trace contextRef="#ctx0" brushRef="#br0" timeOffset="49165.846">19253 2126 1964 0 0,'12'-31'6041'0'0,"68"10"-5787"0"0,-70 19 232 0 0,114-15 112 0 0,-90 15-577 0 0,0-2 0 0 0,-1-2 0 0 0,1-1 0 0 0,-2-1 1 0 0,1-2-1 0 0,-1-1 0 0 0,28-14-21 0 0,-55 21 119 0 0,-1 0 0 0 0,0 1 0 0 0,-1-2-1 0 0,1 1 1 0 0,-1 0 0 0 0,0-1 0 0 0,0 0 0 0 0,0 0 0 0 0,0 0 0 0 0,-1 0 0 0 0,0 0 0 0 0,0 0 0 0 0,-1 0-1 0 0,1-1 1 0 0,-1 1 0 0 0,0-1 0 0 0,0 1 0 0 0,-1-1 0 0 0,0 1 0 0 0,0-1 0 0 0,0-2-119 0 0,0 8 32 0 0,0 0-22 0 0,0 0-33 0 0,0 0 0 0 0,0 0 7 0 0,0 0 22 0 0,0 0-21 0 0,0 0 8 0 0,3-5 67 0 0,-3 292 63 0 0,-11-146-169 0 0,11-140 43 0 0,1-1 1 0 0,0 1-1 0 0,0 0 1 0 0,-1 0-1 0 0,1-1 0 0 0,0 1 1 0 0,0 0-1 0 0,0-1 1 0 0,0 1-1 0 0,0-1 0 0 0,0 1 1 0 0,0-1-1 0 0,0 1 0 0 0,0-1 1 0 0,0 0-1 0 0,0 0 1 0 0,0 1-1 0 0,0-1 0 0 0,0 0 1 0 0,0 0-1 0 0,1 0 1 0 0,-1 0-1 0 0,0 0 0 0 0,0 0 1 0 0,0-1-1 0 0,0 1 0 0 0,0 0 1 0 0,0 0-1 0 0,0-1 1 0 0,0 1-1 0 0,0-1 0 0 0,0 1 1 0 0,0-1-1 0 0,0 1 0 0 0,0-1 1 0 0,0 0-1 0 0,0 1 1 0 0,-1-1-1 0 0,1 0 0 0 0,0 0 1 0 0,0 0-1 0 0,-1 1 1 0 0,1-1-1 0 0,0-1 3 0 0,0 1-8 0 0,139-116-726 0 0,-83 165 367 0 0,-46-33 301 0 0,0-8 64 0 0,0-2 0 0 0,-1 0 0 0 0,2 0 0 0 0,-1-1 0 0 0,0 0 0 0 0,1-1 0 0 0,0-1 1 0 0,0 1-1 0 0,0-2 0 0 0,0 0 0 0 0,0 0 0 0 0,0-1 0 0 0,0-1 0 0 0,0 0 0 0 0,0 0 0 0 0,-1-1 0 0 0,1-1 0 0 0,0 0 0 0 0,-1 0 0 0 0,1-1 0 0 0,-1-1 0 0 0,0 0 1 0 0,-1-1-1 0 0,1 0 0 0 0,-1 0 0 0 0,0-1 0 0 0,0 0 0 0 0,-1-1 0 0 0,6-6 2 0 0,-12 12-5 0 0,-1 1 1 0 0,1-1-1 0 0,-1 1 1 0 0,1-1-1 0 0,-1 0 0 0 0,0 0 1 0 0,0 0-1 0 0,0 0 1 0 0,0-1-1 0 0,0 1 0 0 0,0 0 1 0 0,0-1-1 0 0,-1 1 1 0 0,0-1-1 0 0,1 0 0 0 0,-1 1 1 0 0,0-1-1 0 0,0 0 1 0 0,0 0-1 0 0,-1 0 0 0 0,1 0 1 0 0,-1 0-1 0 0,1 0 1 0 0,-1 0-1 0 0,0 0 0 0 0,0 0 1 0 0,0 1-1 0 0,-1-1 1 0 0,1 0-1 0 0,-1 0 0 0 0,0 0 1 0 0,0 0-1 0 0,0 0 1 0 0,0 0-1 0 0,0 1 0 0 0,0-1 1 0 0,-1 0-1 0 0,1 1 1 0 0,-1-1-1 0 0,0 1 0 0 0,0 0 1 0 0,0 0-1 0 0,0-1 1 0 0,0 1-1 0 0,0 0 0 0 0,0 1 1 0 0,-1-1-1 0 0,1 0 1 0 0,-1 1-1 0 0,0-1 0 0 0,1 1 1 0 0,-1 0-1 0 0,0 0 1 0 0,0 0-1 0 0,1 0 0 0 0,-1 0 1 0 0,0 1-1 0 0,0-1 1 0 0,0 1-1 0 0,0 0 5 0 0,-5-2 19 0 0,1 1 1 0 0,-1 0-1 0 0,1 1 0 0 0,-1-1 1 0 0,1 1-1 0 0,-1 1 0 0 0,0 0 1 0 0,1 0-1 0 0,-1 0 0 0 0,1 1 1 0 0,0 0-1 0 0,0 0 0 0 0,-1 1 1 0 0,1 0-1 0 0,1 0 0 0 0,-1 1 1 0 0,0 0-1 0 0,1 0 0 0 0,-1 1-19 0 0,5-1 3 0 0,1 0 0 0 0,0 0 0 0 0,0 0-1 0 0,1 0 1 0 0,-1 0 0 0 0,1 0 0 0 0,0 1-1 0 0,0-1 1 0 0,0 0 0 0 0,0 0 0 0 0,1 0 0 0 0,0 0-1 0 0,0 0 1 0 0,0 0 0 0 0,0 0 0 0 0,1 0-1 0 0,-1 0 1 0 0,1-1 0 0 0,0 1 0 0 0,0-1 0 0 0,0 1-1 0 0,1-1 1 0 0,-1 0 0 0 0,1 1 0 0 0,0-1-1 0 0,0-1 1 0 0,0 1 0 0 0,0 0 0 0 0,1-1-1 0 0,-1 0 1 0 0,1 1 0 0 0,2 0-3 0 0,125 71-3206 0 0,-60-39-803 0 0,-54-24 2857 0 0</inkml:trace>
  <inkml:trace contextRef="#ctx0" brushRef="#br0" timeOffset="56219.834">0 4402 2104 0 0,'0'0'591'0'0,"0"0"44"0"0,0 0-104 0 0,0 0-68 0 0,1-4-83 0 0,45-48 2105 0 0,-45 52-2449 0 0,-1 0-14 0 0,0 0 132 0 0,26 2 1260 0 0,-18 126-246 0 0,12 166-215 0 0,58 86 1 0 0,-68-303-1730 0 0,-9-76 679 0 0,-1 0 1 0 0,0 0-1 0 0,0 0 0 0 0,0 0 0 0 0,0 0 0 0 0,0 0 0 0 0,0 1 1 0 0,0-1-1 0 0,-1 0 0 0 0,1 0 0 0 0,0 0 0 0 0,-1 0 0 0 0,1 0 1 0 0,0 0-1 0 0,-1 0 0 0 0,1 0 0 0 0,-1 0 0 0 0,0 0 0 0 0,1 0 0 0 0,-1 0 1 0 0,0 0-1 0 0,1-1 0 0 0,-1 1 0 0 0,0 0 0 0 0,0 0 0 0 0,0-1 1 0 0,0 1-1 0 0,0 0 0 0 0,0-1 0 0 0,0 1 0 0 0,0-1 0 0 0,0 0 1 0 0,0 1-1 0 0,0-1 0 0 0,0 0 0 0 0,0 1 0 0 0,0-1 0 0 0,0 0 0 0 0,-1 0 1 0 0,1 0-1 0 0,0 0 0 0 0,0 0 0 0 0,0 0 0 0 0,0 0 0 0 0,0-1 1 0 0,0 1-1 0 0,0 0 0 0 0,-1 0 0 0 0,1-1 0 0 0,0 1 0 0 0,0-1 1 0 0,0 1-1 0 0,0-1 0 0 0,1 0 0 0 0,-1 1 0 0 0,0-1 0 0 0,0 0 1 0 0,0 1-1 0 0,0-1 0 0 0,1 0 0 0 0,-1 0 0 0 0,0 0 0 0 0,1 0 0 0 0,-1 0 97 0 0,-15-13-1288 0 0,0-5 40 0 0</inkml:trace>
  <inkml:trace contextRef="#ctx0" brushRef="#br0" timeOffset="56531.765">45 4627 2632 0 0,'-1'-2'124'0'0,"-1"0"0"0"0,1 0 1 0 0,0 0-1 0 0,0-1 0 0 0,0 1 0 0 0,0 0 0 0 0,0 0 0 0 0,1-1 0 0 0,-1 1 0 0 0,1 0 0 0 0,-1-1 0 0 0,1 1 1 0 0,0 0-1 0 0,0-1 0 0 0,0 1 0 0 0,0-1 0 0 0,1 1 0 0 0,-1 0 0 0 0,1-1 0 0 0,-1 1 0 0 0,1 0 0 0 0,0 0 1 0 0,0-1-1 0 0,0 1 0 0 0,0 0 0 0 0,0 0 0 0 0,0 0 0 0 0,0 0 0 0 0,1 0 0 0 0,-1 0 0 0 0,1 0 0 0 0,0 1 1 0 0,-1-1-1 0 0,1 1 0 0 0,0-1 0 0 0,0 1 0 0 0,0-1 0 0 0,0 1 0 0 0,0 0 0 0 0,2-1-124 0 0,93-47 780 0 0,-86 47-730 0 0,-1-1 0 0 0,1 1 0 0 0,0 1 1 0 0,0-1-1 0 0,-1 2 0 0 0,1 0 0 0 0,0 0 0 0 0,0 1 0 0 0,0 0 0 0 0,0 1 0 0 0,-1 0 0 0 0,1 1 1 0 0,-1 0-1 0 0,0 1 0 0 0,0 0 0 0 0,0 0 0 0 0,0 1 0 0 0,0 0 0 0 0,-1 1 0 0 0,0 0 0 0 0,-1 1 1 0 0,1 0-1 0 0,-1 0 0 0 0,0 0 0 0 0,5 8-50 0 0,-11-11 19 0 0,0 0-1 0 0,0 0 1 0 0,0 0 0 0 0,-1 0-1 0 0,0 0 1 0 0,0 0 0 0 0,0 1 0 0 0,0-1-1 0 0,-1 0 1 0 0,1 1 0 0 0,-1-1 0 0 0,0 0-1 0 0,-1 1 1 0 0,1-1 0 0 0,-1 0-1 0 0,1 1 1 0 0,-1-1 0 0 0,-1 0 0 0 0,1 0-1 0 0,0 0 1 0 0,-1 0 0 0 0,0 0-1 0 0,0 0 1 0 0,0 0 0 0 0,-1-1 0 0 0,1 1-1 0 0,-1-1 1 0 0,0 1 0 0 0,0-1 0 0 0,0 0-1 0 0,0 0 1 0 0,-2 0-19 0 0,-119 81-974 0 0,26-64-3780 0 0,86-24 3436 0 0,-10-13 68 0 0</inkml:trace>
  <inkml:trace contextRef="#ctx0" brushRef="#br0" timeOffset="56919.725">419 4493 1256 0 0,'2'-3'108'0'0,"0"0"1"0"0,0 0-1 0 0,0 0 0 0 0,1 0 1 0 0,-1 0-1 0 0,1 0 0 0 0,0 1 0 0 0,-1-1 1 0 0,1 1-1 0 0,0 0 0 0 0,0 0 0 0 0,1 0 1 0 0,-1 0-1 0 0,0 0 0 0 0,1 1 1 0 0,-1 0-1 0 0,1-1 0 0 0,-1 1 0 0 0,1 0 1 0 0,0 1-1 0 0,-1-1 0 0 0,1 1 1 0 0,0 0-1 0 0,-1 0 0 0 0,1 0 0 0 0,0 0 1 0 0,0 0-1 0 0,-1 1 0 0 0,1 0 0 0 0,0 0 1 0 0,-1 0-1 0 0,1 0 0 0 0,-1 0 1 0 0,1 1-1 0 0,-1-1 0 0 0,0 1 0 0 0,0 0 1 0 0,0 0-1 0 0,0 0 0 0 0,0 1 0 0 0,1 0-108 0 0,120 111 1370 0 0,-118-107-1100 0 0,-1 0 0 0 0,0 0 0 0 0,0 1 0 0 0,-1-1-1 0 0,0 1 1 0 0,0 0 0 0 0,-1 1 0 0 0,0-1 0 0 0,-1 0 0 0 0,1 1-1 0 0,-2 0 1 0 0,1-1 0 0 0,-1 1 0 0 0,0 3-270 0 0,-2-10 56 0 0,1-1 1 0 0,0 0-1 0 0,0 0 0 0 0,-1 1 1 0 0,1-1-1 0 0,-1 0 0 0 0,1 0 1 0 0,-1 0-1 0 0,1 1 0 0 0,-1-1 1 0 0,0 0-1 0 0,0 0 0 0 0,1 0 1 0 0,-1 0-1 0 0,0 0 0 0 0,0 0 1 0 0,0-1-1 0 0,0 1 0 0 0,0 0 1 0 0,0 0-1 0 0,-1-1 0 0 0,1 1 1 0 0,0 0-1 0 0,0-1 0 0 0,0 1 1 0 0,-1-1-1 0 0,1 0 0 0 0,0 1 1 0 0,0-1-1 0 0,-1 0 0 0 0,1 0 1 0 0,0 0-1 0 0,-1 0 0 0 0,1 0 1 0 0,0 0-1 0 0,0 0 0 0 0,-1 0 1 0 0,1-1-1 0 0,0 1 0 0 0,-1 0 1 0 0,1-1-1 0 0,0 1 0 0 0,0-1 1 0 0,0 1-1 0 0,0-1 0 0 0,-1 0 1 0 0,1 1-1 0 0,0-1 0 0 0,0 0 1 0 0,0 0-1 0 0,0 0 0 0 0,1 0 1 0 0,-1 0-1 0 0,0 0 0 0 0,-1-1-56 0 0,1-6-43 0 0,0-1 0 0 0,0 0 0 0 0,1 1 0 0 0,0-1 0 0 0,0 0 0 0 0,1 1 0 0 0,0-1 0 0 0,1 1 0 0 0,0-1 0 0 0,0 1 0 0 0,1 0 0 0 0,0 0 0 0 0,0 0 0 0 0,1 0 0 0 0,0 0 0 0 0,0 1 0 0 0,1 0 0 0 0,0 0 0 0 0,0 0 0 0 0,1 0 0 0 0,0 1 0 0 0,0 0 0 0 0,0 0 0 0 0,1 0 0 0 0,0 1 0 0 0,0 0 0 0 0,0 1-1 0 0,1-1 45 0 0,116-82-2819 0 0,-14 11-4291 0 0,-105 71 5855 0 0</inkml:trace>
  <inkml:trace contextRef="#ctx0" brushRef="#br0" timeOffset="57370.519">1280 4402 1256 0 0,'-1'7'3268'0'0,"-22"25"-2316"0"0,18-27-816 0 0,-8 5 69 0 0,1 0 1 0 0,0 1 0 0 0,1 1 0 0 0,1 0 0 0 0,-1 0-1 0 0,2 1 1 0 0,0 0 0 0 0,0 0 0 0 0,2 1-1 0 0,-1 1 1 0 0,2-1 0 0 0,0 1 0 0 0,0 0-1 0 0,2 0 1 0 0,-3 16-206 0 0,8-28 16 0 0,0 1 0 0 0,1-1 0 0 0,0 0 0 0 0,0-1 0 0 0,0 1 0 0 0,0 0-1 0 0,0 0 1 0 0,0-1 0 0 0,1 0 0 0 0,-1 1 0 0 0,1-1 0 0 0,0 0 0 0 0,-1 0 0 0 0,1 0 0 0 0,0 0 0 0 0,0-1 0 0 0,0 1-1 0 0,1-1 1 0 0,-1 0 0 0 0,0 0 0 0 0,0 0 0 0 0,1 0 0 0 0,-1-1 0 0 0,0 1 0 0 0,1-1 0 0 0,-1 0 0 0 0,1 0 0 0 0,-1 0-1 0 0,1 0 1 0 0,-1-1 0 0 0,0 1 0 0 0,1-1 0 0 0,-1 0 0 0 0,0 0 0 0 0,0 0 0 0 0,2-1-16 0 0,8-1-3 0 0,1 0 1 0 0,0-1-1 0 0,-1-1 1 0 0,0 0-1 0 0,0-1 1 0 0,0-1-1 0 0,0 0 1 0 0,-1 0-1 0 0,-1-1 1 0 0,1-1-1 0 0,-1 0 1 0 0,0 0 2 0 0,-25-29-335 0 0,8 31 304 0 0,-1 1-1 0 0,0-1 1 0 0,-1 2-1 0 0,1-1 1 0 0,-1 1-1 0 0,-1 0 1 0 0,1 0-1 0 0,0 1 1 0 0,-1 0-1 0 0,0 1 1 0 0,0 0-1 0 0,0 1 1 0 0,0-1-1 0 0,-1 2 1 0 0,-3-1 31 0 0,-82-31-2290 0 0,81 12-1521 0 0,13 14 2374 0 0</inkml:trace>
  <inkml:trace contextRef="#ctx0" brushRef="#br0" timeOffset="57840.319">1440 4424 1324 0 0,'9'11'3611'0'0,"12"7"-2336"0"0,-2-2-992 0 0,-1 6-35 0 0,-2 1 0 0 0,0 1 1 0 0,-1 0-1 0 0,-2 1 0 0 0,0 0 1 0 0,-2 1-1 0 0,5 14-248 0 0,14 33 695 0 0,-27-73-660 0 0,0 0-1 0 0,0 0 1 0 0,0-1 0 0 0,0 1-1 0 0,-1-1 1 0 0,1 1-1 0 0,0-1 1 0 0,0 0 0 0 0,-1 0-1 0 0,1 0 1 0 0,0 0-1 0 0,-1 0 1 0 0,1-1 0 0 0,-1 1-1 0 0,0-1 1 0 0,1 0 0 0 0,-1 0-1 0 0,0 0 1 0 0,0 0-1 0 0,0 0 1 0 0,0 0 0 0 0,-1 0-1 0 0,1-1 1 0 0,-1 1-1 0 0,1 0 1 0 0,-1-1 0 0 0,0 0-1 0 0,0 1 1 0 0,0-1-1 0 0,0 0 1 0 0,0 1 0 0 0,0-2-35 0 0,3-2 74 0 0,142-170 6 0 0,-121 220 9 0 0,2 55 10 0 0,-6-24-4039 0 0,-20-66 81 0 0,-1-9 2706 0 0</inkml:trace>
  <inkml:trace contextRef="#ctx0" brushRef="#br0" timeOffset="58091.108">1807 4330 1892 0 0,'2'-16'3643'0'0,"3"-5"1644"0"0,-1 24-7930 0 0,26 36-2558 0 0,-15-23 4055 0 0</inkml:trace>
  <inkml:trace contextRef="#ctx0" brushRef="#br0" timeOffset="58384.567">2277 4544 1292 0 0,'-2'-38'4445'0'0,"-66"28"-2561"0"0,55 16-1833 0 0,0 0 0 0 0,0 1 1 0 0,1 0-1 0 0,-1 1 0 0 0,2 0 0 0 0,-1 1 0 0 0,1 0 0 0 0,1 1 0 0 0,0 0 0 0 0,0 1 0 0 0,1 0 0 0 0,0 0 0 0 0,1 1 0 0 0,0 0 0 0 0,1 0 0 0 0,0 1 0 0 0,0 4-51 0 0,7-15-28 0 0,0-1-1 0 0,1 1 0 0 0,0 0 0 0 0,-1-1 0 0 0,1 1 0 0 0,0 0 0 0 0,0-1 1 0 0,0 1-1 0 0,0-1 0 0 0,0 0 0 0 0,0 1 0 0 0,0-1 0 0 0,1 0 0 0 0,-1 0 0 0 0,0 0 1 0 0,1 1-1 0 0,-1-1 0 0 0,1-1 0 0 0,-1 1 0 0 0,1 0 0 0 0,0 0 0 0 0,-1-1 1 0 0,1 1-1 0 0,0 0 0 0 0,-1-1 0 0 0,1 0 0 0 0,0 1 0 0 0,-1-1 0 0 0,1 0 0 0 0,0 0 1 0 0,0 0-1 0 0,0 0 0 0 0,-1 0 0 0 0,1-1 0 0 0,0 1 0 0 0,0 0 0 0 0,-1-1 1 0 0,1 1-1 0 0,0-1 0 0 0,-1 0 0 0 0,1 0 0 0 0,-1 1 0 0 0,1-1 0 0 0,0-1 29 0 0,12-3-175 0 0,0-1 0 0 0,0 0 0 0 0,-1-1 0 0 0,0 0 0 0 0,0-1 0 0 0,-1-1 0 0 0,0 0 0 0 0,-1 0 0 0 0,0-2 0 0 0,0 1 0 0 0,-1-1 0 0 0,0 0 0 0 0,-1-1 0 0 0,-1-1 0 0 0,3-3 175 0 0,0-11-106 0 0</inkml:trace>
  <inkml:trace contextRef="#ctx0" brushRef="#br0" timeOffset="59254.661">2295 4468 4600 0 0,'19'-221'6025'0'0,"-33"251"-5509"0"0,12 3-476 0 0,2 0 0 0 0,2-1 0 0 0,1 1 1 0 0,1-1-1 0 0,2 1 0 0 0,1-1 0 0 0,2-1 0 0 0,1 0 0 0 0,1 0 0 0 0,3 1-40 0 0,-10-28-7 0 0,0 1-1 0 0,0 0 1 0 0,1-1-1 0 0,0 0 1 0 0,0 0-1 0 0,0 0 0 0 0,1 0 1 0 0,-1-1-1 0 0,1 0 1 0 0,-1 0-1 0 0,1-1 0 0 0,0 1 1 0 0,0-1-1 0 0,1-1 1 0 0,-1 1-1 0 0,0-1 1 0 0,1 0-1 0 0,-1 0 0 0 0,0-1 1 0 0,1 0-1 0 0,-1 0 1 0 0,1-1-1 0 0,-1 1 1 0 0,0-1-1 0 0,1-1 0 0 0,-1 1 1 0 0,0-1-1 0 0,0 0 1 0 0,0-1-1 0 0,0 1 1 0 0,0-1-1 0 0,-1 0 0 0 0,1-1 1 0 0,-1 1-1 0 0,0-1 1 0 0,0 0 7 0 0,10-3-36 0 0,-5 5 24 0 0,1 0 1 0 0,-1-2 0 0 0,0 1-1 0 0,-1-1 1 0 0,1-1 0 0 0,-1 1-1 0 0,0-2 1 0 0,0 1 0 0 0,0-1-1 0 0,-1-1 1 0 0,0 1 0 0 0,0-1-1 0 0,0-1 1 0 0,-1 0 0 0 0,-1 0-1 0 0,1 0 1 0 0,-1 0 0 0 0,0-1-1 0 0,-1 0 1 0 0,0-1 0 0 0,-1 1-1 0 0,2-5 12 0 0,-6 12-32 0 0,-3-8-32 0 0,-7 6 68 0 0,0 1 0 0 0,-1 0 0 0 0,1 0 0 0 0,-1 1 0 0 0,1 0 0 0 0,-1 1 1 0 0,0 0-1 0 0,1 1 0 0 0,-1 0 0 0 0,0 1 0 0 0,0 0 0 0 0,1 0 0 0 0,-1 2 1 0 0,1-1-1 0 0,0 1 0 0 0,-1 0 0 0 0,1 1 0 0 0,0 1 0 0 0,1-1 0 0 0,-1 1 1 0 0,1 1-1 0 0,0 0 0 0 0,0 0 0 0 0,1 1 0 0 0,0 0 0 0 0,0 0 0 0 0,1 1 1 0 0,0 0-1 0 0,-1 2-4 0 0,6-9-7 0 0,0 0 1 0 0,0 0-1 0 0,1 1 0 0 0,-1-1 1 0 0,0 1-1 0 0,1 0 1 0 0,-1-1-1 0 0,1 1 1 0 0,-1 0-1 0 0,1 0 0 0 0,0 0 1 0 0,0 0-1 0 0,0 0 1 0 0,0 0-1 0 0,0 0 0 0 0,0 0 1 0 0,1 1-1 0 0,-1-1 1 0 0,1 0-1 0 0,-1 0 1 0 0,1 1-1 0 0,0-1 0 0 0,0 0 1 0 0,0 1-1 0 0,0-1 1 0 0,0 0-1 0 0,1 0 1 0 0,-1 1-1 0 0,1-1 0 0 0,-1 0 1 0 0,1 0-1 0 0,0 0 1 0 0,0 0-1 0 0,0 1 1 0 0,0-1-1 0 0,0-1 0 0 0,0 1 1 0 0,1 0-1 0 0,-1 0 1 0 0,1 0-1 0 0,-1-1 1 0 0,1 1-1 0 0,0 0 0 0 0,0-1 1 0 0,-1 0-1 0 0,1 1 1 0 0,0-1-1 0 0,0 0 1 0 0,0 0-1 0 0,1 0 0 0 0,-1 0 1 0 0,0-1-1 0 0,2 1 7 0 0,118 23-542 0 0,113-58-849 0 0,-186 22 928 0 0,81-32 819 0 0,-168 32 1626 0 0,32 13-1962 0 0,-1 0 0 0 0,1 1-1 0 0,0 0 1 0 0,1 1 0 0 0,-1-1 0 0 0,0 1-1 0 0,1 0 1 0 0,-1 1 0 0 0,1-1 0 0 0,0 1-1 0 0,0 0 1 0 0,1 0 0 0 0,-1 1 0 0 0,1-1 0 0 0,0 1-1 0 0,0 0 1 0 0,0 0 0 0 0,1 0 0 0 0,0 1-1 0 0,0-1 1 0 0,0 1 0 0 0,0 0 0 0 0,1 1-20 0 0,2-6-40 0 0,0-1 0 0 0,8-1-53 0 0,0 0 0 0 0,0-1 0 0 0,0 0 0 0 0,0 0 0 0 0,0-1 0 0 0,-1 0 0 0 0,1 0 0 0 0,-1 0 0 0 0,1-1 0 0 0,-1-1 0 0 0,-1 1 0 0 0,1-1 0 0 0,0 0-1 0 0,-1 0 1 0 0,0-1 0 0 0,-1 0 0 0 0,1 0 0 0 0,-1 0 0 0 0,0-1 0 0 0,0 0 0 0 0,-1 0 0 0 0,0 0 0 0 0,2-7 93 0 0,3-3-208 0 0,-1-1 0 0 0,0 0 0 0 0,-2 0 0 0 0,0-1 0 0 0,-1 0-1 0 0,-1 0 1 0 0,-1 0 0 0 0,0-1 0 0 0,-1-16 208 0 0,-2 16 307 0 0,0-1-1 0 0,-2 1 0 0 0,0-1 0 0 0,-1 1 0 0 0,-1 0 1 0 0,-1 0-1 0 0,-1 0 0 0 0,-1 1 0 0 0,0 0 0 0 0,-2 0 1 0 0,0 1-1 0 0,-1 0 0 0 0,-1 0 0 0 0,-9-12-306 0 0,19 30 34 0 0,0-1 0 0 0,1 0-1 0 0,-1 0 1 0 0,0 0 0 0 0,0 1 0 0 0,0-1-1 0 0,1 1 1 0 0,-1-1 0 0 0,0 0-1 0 0,0 1 1 0 0,0-1 0 0 0,0 1 0 0 0,0 0-1 0 0,0-1 1 0 0,0 1 0 0 0,0 0-1 0 0,0 0 1 0 0,0-1 0 0 0,0 1 0 0 0,0 0-1 0 0,0 0 1 0 0,0 0 0 0 0,0 0-1 0 0,-1 0 1 0 0,1 1 0 0 0,0-1 0 0 0,0 0-1 0 0,0 0 1 0 0,0 1 0 0 0,0-1-1 0 0,0 1 1 0 0,0-1 0 0 0,1 0 0 0 0,-1 1-1 0 0,0 0 1 0 0,0-1 0 0 0,0 1-1 0 0,0 0 1 0 0,0-1 0 0 0,1 1 0 0 0,-1 0-1 0 0,0 0 1 0 0,1 0 0 0 0,-1 0-1 0 0,1-1 1 0 0,-1 1 0 0 0,1 0 0 0 0,-1 0-1 0 0,1 0 1 0 0,0 0 0 0 0,-1 0-1 0 0,1 0 1 0 0,0 0 0 0 0,0 0 0 0 0,0 0-1 0 0,-1 1 1 0 0,1-1 0 0 0,1 0-34 0 0,-14 65 339 0 0,71 136-724 0 0,-22-107-849 0 0,1 135-7132 0 0,-37-209 7150 0 0</inkml:trace>
  <inkml:trace contextRef="#ctx0" brushRef="#br0" timeOffset="62969.383">4973 4099 1112 0 0,'-4'13'5874'0'0,"-46"44"-4708"0"0,26-30-359 0 0,8-7-536 0 0,1 1 1 0 0,0 0-1 0 0,2 1 1 0 0,0 0-1 0 0,2 1 1 0 0,0 0-1 0 0,2 1 1 0 0,-4 15-272 0 0,10-31-17 0 0,1 0 0 0 0,0 0 0 0 0,0 0 1 0 0,1 0-1 0 0,0 1 0 0 0,0-1 1 0 0,1 0-1 0 0,0 0 0 0 0,1 1 0 0 0,0-1 1 0 0,0 0-1 0 0,0 0 0 0 0,1 0 0 0 0,1 0 1 0 0,-1 0-1 0 0,1 0 0 0 0,1 0 1 0 0,-1-1-1 0 0,1 0 0 0 0,0 0 0 0 0,1 0 1 0 0,0 0-1 0 0,0-1 0 0 0,0 1 0 0 0,1-1 1 0 0,0 0-1 0 0,0-1 0 0 0,2 1 17 0 0,0-1-369 0 0,0-1 1 0 0,0 0-1 0 0,0-1 0 0 0,0 0 0 0 0,1 0 0 0 0,-1 0 0 0 0,1-1 0 0 0,0-1 1 0 0,0 0-1 0 0,0 0 0 0 0,0 0 0 0 0,0-1 0 0 0,0 0 0 0 0,-1-1 0 0 0,1 0 0 0 0,0-1 1 0 0,0 0-1 0 0,0 0 0 0 0,-1 0 0 0 0,1-2 369 0 0,25-10-1121 0 0</inkml:trace>
  <inkml:trace contextRef="#ctx0" brushRef="#br0" timeOffset="66534.366">9214 3956 2672 0 0,'-20'-10'5480'0'0,"-26"38"-3844"0"0,36-21-1513 0 0,1 0 0 0 0,0 0 0 0 0,0 1 1 0 0,1 0-1 0 0,0 1 0 0 0,0 0 0 0 0,1 0 0 0 0,0 1 0 0 0,1 0 0 0 0,0 0 0 0 0,1 0 0 0 0,0 1 0 0 0,0-1 0 0 0,1 1 0 0 0,1 1 0 0 0,0-1 0 0 0,0 0 1 0 0,1 1-1 0 0,1-1 0 0 0,-1 1 0 0 0,2 0 0 0 0,0-1 0 0 0,0 1 0 0 0,1 0 0 0 0,1-1 0 0 0,0 1 0 0 0,0-1 0 0 0,1 1 0 0 0,1-1 0 0 0,0 0 1 0 0,0 0-1 0 0,1-1 0 0 0,1 1 0 0 0,-1-1 0 0 0,2 0 0 0 0,-1-1 0 0 0,1 0 0 0 0,1 0 0 0 0,0 0 0 0 0,0-1 0 0 0,1 0 0 0 0,6 5-123 0 0,-1-6-14 0 0,0-1 0 0 0,1 0-1 0 0,-1-1 1 0 0,1 0 0 0 0,0-2 0 0 0,0 1-1 0 0,1-2 1 0 0,-1 0 0 0 0,0-1-1 0 0,1-1 1 0 0,-1 0 0 0 0,1-1 0 0 0,-1 0-1 0 0,1-1 1 0 0,-1-1 0 0 0,0-1-1 0 0,0 0 1 0 0,13-6 14 0 0,-22 9-30 0 0,1 0 0 0 0,-1 0 0 0 0,0-1-1 0 0,0 0 1 0 0,1 0 0 0 0,-1-1 0 0 0,-1 0 0 0 0,1 0 0 0 0,0 0 0 0 0,-1 0 0 0 0,1-1-1 0 0,-1 0 1 0 0,0 0 0 0 0,-1-1 0 0 0,1 1 0 0 0,-1-1 0 0 0,0 0 0 0 0,0 0 0 0 0,0 0-1 0 0,0-1 1 0 0,-1 0 0 0 0,0 1 0 0 0,-1-1 0 0 0,1 0 0 0 0,-1 0 0 0 0,0-1 0 0 0,0 1-1 0 0,-1 0 1 0 0,0-1 0 0 0,0 1 0 0 0,0 0 0 0 0,-1-1 0 0 0,0 1 0 0 0,0-1-1 0 0,-1 1 1 0 0,0-1 0 0 0,0 1 0 0 0,0 0 0 0 0,-1-1 0 0 0,0 1 0 0 0,0 0 0 0 0,-3-5 30 0 0,-3 0-56 0 0,0 0-1 0 0,0 1 1 0 0,-1 0 0 0 0,-1 0 0 0 0,0 1 0 0 0,0 0 0 0 0,0 1 0 0 0,-1 0 0 0 0,-1 0 0 0 0,1 1 0 0 0,-1 1 0 0 0,-1 0 0 0 0,1 1 0 0 0,-1 0 0 0 0,1 1 0 0 0,-1 0 0 0 0,-8 0 56 0 0,-139-22-4242 0 0,48 15-1191 0 0,108 11 4258 0 0</inkml:trace>
  <inkml:trace contextRef="#ctx0" brushRef="#br0" timeOffset="65491.037">7799 4013 1160 0 0,'-24'10'4388'0'0,"36"-4"-1630"0"0,38-1-1327 0 0,249-17 802 0 0,59-7-2943 0 0,-254 38-776 0 0,-104-19 1376 0 0,0 0 1 0 0,-1-1 0 0 0,1 1 0 0 0,-1 0 0 0 0,1 0 0 0 0,-1 0 0 0 0,1 1 0 0 0,0-1 0 0 0,-1 0 0 0 0,1 0-1 0 0,-1 0 1 0 0,1 0 0 0 0,0 0 0 0 0,-1 0 0 0 0,1 1 0 0 0,-1-1 0 0 0,1 0 0 0 0,0 0 0 0 0,-1 0-1 0 0,1 1 1 0 0,0-1 0 0 0,-1 0 0 0 0,1 1 0 0 0,0-1 0 0 0,0 0 0 0 0,-1 1 0 0 0,1-1 0 0 0,0 0 0 0 0,0 1-1 0 0,-1-1 1 0 0,1 0 0 0 0,0 1 0 0 0,0-1 0 0 0,0 1 0 0 0,0-1 0 0 0,0 0 0 0 0,0 1 0 0 0,-1-1-1 0 0,1 1 1 0 0,0-1 0 0 0,0 1 0 0 0,0-1 0 0 0,1 0 0 0 0,-1 1 0 0 0,0-1 0 0 0,0 1 0 0 0,0-1 0 0 0,0 1-1 0 0,0-1 1 0 0,0 0 0 0 0,1 1 0 0 0,-1-1 0 0 0,0 0 0 0 0,0 1 0 0 0,0-1 0 0 0,1 1 109 0 0,-21 3-1140 0 0</inkml:trace>
  <inkml:trace contextRef="#ctx0" brushRef="#br0" timeOffset="65740.322">7889 4165 2644 0 0,'-5'14'4695'0'0,"45"-2"-3264"0"0,-39-12-1369 0 0,356 16 2453 0 0,-290-12-2847 0 0,73 3-836 0 0,-47-5-3543 0 0,-92-2 3441 0 0,1-1 78 0 0,9-7 130 0 0</inkml:trace>
  <inkml:trace contextRef="#ctx0" brushRef="#br0" timeOffset="66117.404">8236 3731 1484 0 0,'-3'17'8727'0'0,"-8"77"-7430"0"0,-81 542 1826 0 0,69-542-3676 0 0,-3 21-4582 0 0,28-111 1656 0 0,10-11 1471 0 0,-1-5 820 0 0</inkml:trace>
  <inkml:trace contextRef="#ctx0" brushRef="#br0" timeOffset="63849.586">5965 4195 1564 0 0,'-9'7'3428'0'0,"26"1"2348"0"0,180-20-4034 0 0,-64 4-2426 0 0,-80 8-2239 0 0,-44 0 2009 0 0,-18 7-4468 0 0,-15-3 4243 0 0</inkml:trace>
  <inkml:trace contextRef="#ctx0" brushRef="#br0" timeOffset="64112.2">5946 4379 1268 0 0,'18'8'6433'0'0,"24"-8"-4215"0"0,-31 0-1573 0 0,99 2 1119 0 0,9 1-2758 0 0,1-10-4363 0 0,-68-3 2943 0 0,-41 7 1279 0 0</inkml:trace>
  <inkml:trace contextRef="#ctx0" brushRef="#br0" timeOffset="64560.262">6623 4123 2456 0 0,'7'-4'162'0'0,"-1"1"0"0"0,1 0 0 0 0,0 0 0 0 0,0 1 0 0 0,0 0 0 0 0,0 0 0 0 0,1 0-1 0 0,-1 1 1 0 0,0 0 0 0 0,1 1 0 0 0,-1 0 0 0 0,1 0 0 0 0,-1 0 0 0 0,0 1 0 0 0,1 0 0 0 0,-1 1-1 0 0,0-1 1 0 0,0 1 0 0 0,0 1 0 0 0,0-1 0 0 0,0 1 0 0 0,0 1 0 0 0,-1-1 0 0 0,1 1 0 0 0,-1 0 0 0 0,0 0-1 0 0,0 1 1 0 0,-1 0 0 0 0,1 0 0 0 0,-1 0 0 0 0,0 1 0 0 0,-1 0 0 0 0,1 0 0 0 0,-1 0 0 0 0,0 0 0 0 0,-1 1-1 0 0,1-1 1 0 0,-1 1 0 0 0,-1 0 0 0 0,2 6-162 0 0,-6-4 112 0 0,-1 1-1 0 0,0-1 1 0 0,0 0-1 0 0,-1-1 1 0 0,-1 1 0 0 0,1-1-1 0 0,-1 1 1 0 0,-1-1-1 0 0,1-1 1 0 0,-1 1-1 0 0,-1-1 1 0 0,0 0-1 0 0,0-1 1 0 0,0 1 0 0 0,0-1-1 0 0,-1-1 1 0 0,0 1-1 0 0,0-1 1 0 0,-7 2-112 0 0,-8 10 210 0 0,-91 55 78 0 0,112-72-589 0 0,2-18-641 0 0,3 11 488 0 0,1-1 0 0 0,-1 0 1 0 0,2 1-1 0 0,-1 0 0 0 0,1 0 0 0 0,0 0 0 0 0,0 1 1 0 0,1-1-1 0 0,-1 1 0 0 0,1 0 0 0 0,1 1 0 0 0,-1 0 1 0 0,1 0-1 0 0,1-1 454 0 0,11-10-1089 0 0,5-4-128 0 0</inkml:trace>
  <inkml:trace contextRef="#ctx0" brushRef="#br0" timeOffset="64822.804">6985 4162 1348 0 0,'-41'-1'4420'0'0,"37"2"-4269"0"0,-1 0 0 0 0,1 1 0 0 0,-1 0 0 0 0,1 0 0 0 0,-1 0 0 0 0,1 0 0 0 0,0 1 0 0 0,0 0 0 0 0,0-1 0 0 0,1 2 0 0 0,-1-1 0 0 0,1 0 1 0 0,0 1-1 0 0,-1-1 0 0 0,2 1 0 0 0,-1 0 0 0 0,0 0 0 0 0,1 0 0 0 0,0 0 0 0 0,-2 4-151 0 0,5 0 15 0 0,0-1-1 0 0,1 0 1 0 0,0 0 0 0 0,0 0 0 0 0,1-1 0 0 0,-1 1 0 0 0,2-1-1 0 0,-1 1 1 0 0,1-1 0 0 0,0 0 0 0 0,0 0 0 0 0,0 0 0 0 0,1-1-1 0 0,0 0 1 0 0,0 0 0 0 0,0 0 0 0 0,1 0 0 0 0,0-1 0 0 0,0 0-1 0 0,0 0 1 0 0,0 0 0 0 0,0-1 0 0 0,1 0 0 0 0,0-1 0 0 0,-1 1 0 0 0,1-1-1 0 0,0 0 1 0 0,3 0-15 0 0,65 2-6148 0 0,-57-15 4884 0 0</inkml:trace>
  <inkml:trace contextRef="#ctx0" brushRef="#br0" timeOffset="65073.276">7220 3881 964 0 0,'14'4'351'0'0,"-1"1"1"0"0,0 1-1 0 0,0 0 0 0 0,0 0 1 0 0,0 2-1 0 0,-1-1 0 0 0,-1 1 1 0 0,1 1-1 0 0,-1 0 0 0 0,0 1 0 0 0,-1 0 1 0 0,-1 1-1 0 0,1 0 0 0 0,-2 0 1 0 0,1 1-1 0 0,-2 0 0 0 0,1 0 1 0 0,-2 1-1 0 0,0 0 0 0 0,0 0 0 0 0,3 13-351 0 0,-4-5 224 0 0,0 0-1 0 0,-2 1 0 0 0,0 0 0 0 0,-1-1 0 0 0,-1 1 0 0 0,-1 0 0 0 0,-2 0 0 0 0,0 0 1 0 0,-1 0-1 0 0,-1-1 0 0 0,0 1 0 0 0,-2-1 0 0 0,-1-1 0 0 0,-1 1 0 0 0,0-1 0 0 0,-2 0 1 0 0,0-1-1 0 0,-1 0 0 0 0,-1 0 0 0 0,0-2 0 0 0,-2 1 0 0 0,0-2 0 0 0,-6 6-223 0 0,9-7-180 0 0,-1 1 0 0 0,0-2 0 0 0,-1 0-1 0 0,-1 0 1 0 0,0-1 0 0 0,0-1 0 0 0,-2 0-1 0 0,1-1 1 0 0,-1-1 0 0 0,-1 0 0 0 0,0-1-1 0 0,-18 6 181 0 0,31-15-228 0 0,1-1 1 0 0,-1 0-1 0 0,0 0 0 0 0,0 0 0 0 0,1-1 0 0 0,-1 0 0 0 0,0 1 0 0 0,1-1 0 0 0,0 0 0 0 0,-1-1 0 0 0,1 1 0 0 0,0 0 0 0 0,0-1 1 0 0,0 0-1 0 0,0 0 0 0 0,1 0 0 0 0,-1 0 0 0 0,1 0 0 0 0,0 0 0 0 0,0-1 0 0 0,0 1 0 0 0,0-1 0 0 0,1 1 0 0 0,-1-1 0 0 0,1 0 1 0 0,0 1-1 0 0,0-1 0 0 0,0 0 0 0 0,1 0 0 0 0,-1 0 0 0 0,1 0 0 0 0,0 0 228 0 0,-1-17-1195 0 0,1-6 49 0 0</inkml:trace>
  <inkml:trace contextRef="#ctx0" brushRef="#br0" timeOffset="63307.532">5657 4199 1964 0 0,'13'5'5478'0'0,"-24"7"-3752"0"0,7-8-1878 0 0,-30 32 625 0 0,3 1 0 0 0,1 2 0 0 0,1 1-1 0 0,3 1 1 0 0,1 1 0 0 0,2 1 0 0 0,-7 24-473 0 0,-5 20-2184 0 0,27-78 514 0 0,0-13-3588 0 0,-9-16 4056 0 0</inkml:trace>
  <inkml:trace contextRef="#ctx0" brushRef="#br0" timeOffset="63555.795">5343 4339 1356 0 0,'3'-58'8236'0'0,"-3"57"-7922"0"0,27 15 888 0 0,112 121-209 0 0,-63-54-2004 0 0,10-11-4122 0 0,-68-62 2644 0 0,-17-8 1157 0 0</inkml:trace>
  <inkml:trace contextRef="#ctx0" brushRef="#br0" timeOffset="62454.406">4156 4189 2164 0 0,'0'0'846'0'0,"0"0"-151"0"0,0 0-161 0 0,20-3 1883 0 0,6-12-1664 0 0,-26 15-405 0 0,9 33 2391 0 0,31 154-2252 0 0,10 131-780 0 0,-49-318 232 0 0,-1 1 0 0 0,0-1 0 0 0,1 1 0 0 0,-1-1 0 0 0,0 1 1 0 0,0 0-1 0 0,1-1 0 0 0,-1 1 0 0 0,0-1 0 0 0,0 1 0 0 0,0-1 0 0 0,0 1 1 0 0,0-1-1 0 0,1 1 0 0 0,-1 0 0 0 0,0-1 0 0 0,-1 1 0 0 0,1-1 0 0 0,0 1 1 0 0,0 0-1 0 0,0-1 0 0 0,0 1 0 0 0,0-1 0 0 0,0 1 0 0 0,-1-1 1 0 0,1 1-1 0 0,0-1 0 0 0,-1 1 0 0 0,1-1 0 0 0,0 1 0 0 0,-1-1 0 0 0,1 1 1 0 0,0-1-1 0 0,-1 1 0 0 0,1-1 0 0 0,-1 0 0 0 0,1 1 0 0 0,-1-1 0 0 0,1 0 1 0 0,-1 1-1 0 0,1-1 0 0 0,-1 0 0 0 0,1 0 0 0 0,-1 1 0 0 0,1-1 0 0 0,-1 0 1 0 0,1 0-1 0 0,-1 0 0 0 0,0 0 0 0 0,1 0 0 0 0,-1 0 0 0 0,1 0 1 0 0,-1 0-1 0 0,0 0 0 0 0,1 0 0 0 0,-1 0 0 0 0,1 0 0 0 0,-1 0 0 0 0,1-1 1 0 0,-1 1-1 0 0,0 0 0 0 0,1 0 0 0 0,-1-1 0 0 0,1 1 0 0 0,-1 0 0 0 0,1-1 1 0 0,0 1-1 0 0,-1 0 0 0 0,1-1 0 0 0,-1 1 61 0 0,-29-34-2906 0 0,13 11 1690 0 0</inkml:trace>
  <inkml:trace contextRef="#ctx0" brushRef="#br0" timeOffset="62720.721">4132 4133 2960 0 0,'1'-7'160'0'0,"0"0"0"0"0,1 0 0 0 0,-1 0 0 0 0,2 0 1 0 0,-1 0-1 0 0,1 0 0 0 0,0 0 0 0 0,0 1 0 0 0,1 0 0 0 0,0 0 0 0 0,0 0 0 0 0,1 0 0 0 0,-1 0 0 0 0,1 1 0 0 0,0 0 0 0 0,1 0 0 0 0,-1 0 0 0 0,1 1 0 0 0,0-1 0 0 0,0 2 0 0 0,1-1 0 0 0,-1 1 1 0 0,1-1-1 0 0,-1 2 0 0 0,1-1 0 0 0,0 1 0 0 0,0 0 0 0 0,0 1 0 0 0,1-1 0 0 0,-1 1 0 0 0,0 1 0 0 0,0-1 0 0 0,8 2-160 0 0,-8-1 26 0 0,1 1 0 0 0,-1 1 0 0 0,1-1 1 0 0,-1 1-1 0 0,0 1 0 0 0,1-1 0 0 0,-1 1 0 0 0,-1 1 0 0 0,1-1 0 0 0,0 1 1 0 0,-1 0-1 0 0,0 0 0 0 0,0 1 0 0 0,0 0 0 0 0,0 0 0 0 0,-1 1 0 0 0,0-1 0 0 0,0 1 1 0 0,0 0-1 0 0,-1 0 0 0 0,0 1 0 0 0,0-1 0 0 0,0 1 0 0 0,-1 0 0 0 0,0 0 1 0 0,-1 0-1 0 0,0 0 0 0 0,0 1 0 0 0,0-1 0 0 0,-1 1 0 0 0,0-1 0 0 0,0 1 0 0 0,-1-1 1 0 0,0 1-1 0 0,0 0 0 0 0,-1-1-26 0 0,-4 5 6 0 0,-1-1 0 0 0,0 0 0 0 0,-1 0 0 0 0,0-1 1 0 0,0 0-1 0 0,-1 0 0 0 0,-1-1 0 0 0,0 1 0 0 0,0-2 0 0 0,-1 0 0 0 0,0 0 1 0 0,0-1-1 0 0,0 0 0 0 0,-1 0 0 0 0,0-1 0 0 0,-1-1 0 0 0,-10 4-6 0 0,-78 11-5032 0 0,95-22 3720 0 0,-8-8 57 0 0</inkml:trace>
  <inkml:trace contextRef="#ctx0" brushRef="#br0" timeOffset="69152.787">9911 4180 1268 0 0,'0'0'445'0'0,"0"0"-21"0"0,0 0 56 0 0,0 0-15 0 0,0 0 77 0 0,0 0-12 0 0,0 0 14 0 0,0 0-53 0 0,0 0-83 0 0,0 0 0 0 0,0 0 17 0 0,0 0-38 0 0,0 0-64 0 0,0 0-6 0 0,0 0-13 0 0,0 0-12 0 0,0 0-50 0 0,0 0-18 0 0,0 0 4 0 0,0 0-22 0 0,0 0-33 0 0,0 0-52 0 0,0 0 19 0 0,0 0-14 0 0,0 0-5 0 0,0 0-1 0 0,0 0-8 0 0,0 0 6 0 0,0 0-49 0 0,0 0-3 0 0,0 0 33 0 0,0 0-29 0 0,0 0-39 0 0,0 0 10 0 0,0 0 5 0 0,0 0 81 0 0,0 0 31 0 0,0 0 50 0 0,0 0 69 0 0,0 0 72 0 0,0 0-32 0 0,0 0-41 0 0,0 0-66 0 0,0 0-32 0 0,0 0 13 0 0,0 0 55 0 0,0 0-28 0 0,-3-5-32 0 0,-51-25 174 0 0,56 23-6441 0 0,18-13 2929 0 0,-9 10 2055 0 0,1-4-120 0 0</inkml:trace>
  <inkml:trace contextRef="#ctx0" brushRef="#br0" timeOffset="71540.724">13563 3791 2384 0 0,'4'16'4426'0'0,"-5"22"-2477"0"0,-1-22-1306 0 0,38 135 1463 0 0,-6-58-3870 0 0,-30-92 322 0 0,0-1-15 0 0,-22 2-2363 0 0,12-13 2651 0 0</inkml:trace>
  <inkml:trace contextRef="#ctx0" brushRef="#br0" timeOffset="71793.378">13524 3560 2456 0 0,'5'-38'6632'0'0,"18"57"-5560"0"0,76 106-8578 0 0,-83-99 6280 0 0</inkml:trace>
  <inkml:trace contextRef="#ctx0" brushRef="#br0" timeOffset="72056.481">13792 4123 1664 0 0,'10'-2'4125'0'0,"17"-33"-3738"0"0,-1-2 1 0 0,-2 0 0 0 0,-2-1-1 0 0,-2-2 1 0 0,-1 0 0 0 0,-2-1-1 0 0,9-32-387 0 0,-4 14 135 0 0,-22 58-128 0 0,0 0 0 0 0,1 0 0 0 0,-1 0 0 0 0,0 0 0 0 0,0 0-1 0 0,1 0 1 0 0,-1 0 0 0 0,0 0 0 0 0,1 0 0 0 0,-1 0 0 0 0,1 0-1 0 0,-1 1 1 0 0,1-1 0 0 0,0 0 0 0 0,-1 0 0 0 0,1 1 0 0 0,0-1-1 0 0,-1 0 1 0 0,1 1 0 0 0,0-1 0 0 0,0 0 0 0 0,0 1 0 0 0,-1-1-1 0 0,1 1 1 0 0,0-1 0 0 0,0 1 0 0 0,0 0 0 0 0,0-1-1 0 0,0 1 1 0 0,0 0 0 0 0,0 0 0 0 0,0 0 0 0 0,0 0 0 0 0,0 0-1 0 0,0 0 1 0 0,0 0 0 0 0,0 0 0 0 0,0 0 0 0 0,0 0 0 0 0,0 0-1 0 0,0 1 1 0 0,0-1 0 0 0,0 0 0 0 0,0 1 0 0 0,0-1 0 0 0,0 1-1 0 0,0-1 1 0 0,-1 1 0 0 0,1-1 0 0 0,0 1 0 0 0,0 0 0 0 0,-1-1-1 0 0,1 1 1 0 0,0 0 0 0 0,-1-1 0 0 0,1 1 0 0 0,0 0 0 0 0,-1 0-1 0 0,1 0 1 0 0,-1 0-7 0 0,24 16 60 0 0,12 3 51 0 0,-15-11-5 0 0,-2 1 1 0 0,1 0-1 0 0,-1 2 0 0 0,-1 0 1 0 0,0 1-1 0 0,0 1 0 0 0,-2 1 0 0 0,0 0 1 0 0,0 1-1 0 0,-2 1 0 0 0,0 0 1 0 0,11 18-107 0 0,-23-30 18 0 0,-1 0-1 0 0,1 0 1 0 0,-1 0 0 0 0,0 0 0 0 0,0 0 0 0 0,-1 0 0 0 0,1 0 0 0 0,-1 0 0 0 0,0 0 0 0 0,-1 0-1 0 0,1 0 1 0 0,-1 0 0 0 0,0 0 0 0 0,0 0 0 0 0,-1 0 0 0 0,1 0 0 0 0,-1-1 0 0 0,0 1 0 0 0,0-1 0 0 0,-1 1-1 0 0,1-1 1 0 0,-1 0 0 0 0,0 1 0 0 0,0-2 0 0 0,-1 1 0 0 0,1 0 0 0 0,-1-1 0 0 0,0 1 0 0 0,0-1 0 0 0,0 0-1 0 0,0 0 1 0 0,-2 0-18 0 0,-5 5-460 0 0,-1-1 0 0 0,1-1 0 0 0,-2 0 0 0 0,1 0 0 0 0,0-1 0 0 0,-1-1 0 0 0,0 0 0 0 0,0-1 0 0 0,0 0 0 0 0,-1-1 0 0 0,-7 0 460 0 0,-28-5-2492 0 0,4-17 1314 0 0</inkml:trace>
  <inkml:trace contextRef="#ctx0" brushRef="#br0" timeOffset="69634.483">11326 3707 2848 0 0,'0'1'131'0'0,"1"-1"0"0"0,-1 0 0 0 0,1 1 0 0 0,-1-1 0 0 0,1 0 0 0 0,0 0 0 0 0,-1 1 0 0 0,1-1 0 0 0,-1 0 0 0 0,1 0 0 0 0,-1 0 0 0 0,1 0 0 0 0,0 0 0 0 0,-1 0 0 0 0,1 0 0 0 0,-1 0 0 0 0,1 0 0 0 0,0 0 0 0 0,-1 0 0 0 0,1 0 0 0 0,-1 0 0 0 0,1 0 0 0 0,0-1 0 0 0,-1 1 0 0 0,1 0 0 0 0,-1 0 0 0 0,1-1 0 0 0,-1 1 0 0 0,1 0 0 0 0,-1-1 0 0 0,1 1 0 0 0,-1 0 0 0 0,1-1 0 0 0,-1 1 0 0 0,0-1 0 0 0,1 1 0 0 0,-1-1 0 0 0,1 1 0 0 0,-1-1 0 0 0,0 1 0 0 0,0-1 0 0 0,1 1 0 0 0,-1-1 0 0 0,0 0 0 0 0,0 1 0 0 0,0-1 0 0 0,0 1 0 0 0,1-1 0 0 0,-1 0-131 0 0,28 56 599 0 0,-18-26-677 0 0,-2 1 0 0 0,0 0 1 0 0,-2 0-1 0 0,-1 0 1 0 0,-2 1-1 0 0,0 25 78 0 0,-3-46-403 0 0,-2 0 0 0 0,1 0 0 0 0,-1 0 1 0 0,-1 0-1 0 0,0 0 0 0 0,0-1 0 0 0,-1 0 0 0 0,0 1 0 0 0,-1-1 0 0 0,1-1 0 0 0,-2 1 0 0 0,1-1 0 0 0,-1 0 0 0 0,-1 0 1 0 0,0 0-1 0 0,-2 2 403 0 0,-3 2-1242 0 0</inkml:trace>
  <inkml:trace contextRef="#ctx0" brushRef="#br0" timeOffset="70995.613">10907 3641 1172 0 0,'-10'-1'400'0'0,"-20"-3"3462"0"0,52 2-1811 0 0,413-37-210 0 0,-147 19-1582 0 0,-231 4 1220 0 0,-41 73-1531 0 0,4 36 306 0 0,-5 0 0 0 0,-4 1-1 0 0,-3 0 1 0 0,-5 14-254 0 0,35-192-881 0 0,-31 63 684 0 0,-6 15 150 0 0,1-1 0 0 0,0 0 0 0 0,0 0 0 0 0,0 1 1 0 0,1-1-1 0 0,0 1 0 0 0,0-1 0 0 0,1 1 0 0 0,0 0 1 0 0,0 1-1 0 0,0-1 0 0 0,1 1 0 0 0,0 0 0 0 0,0 0 0 0 0,0 0 1 0 0,0 0-1 0 0,1 1 0 0 0,0 0 0 0 0,0 0 0 0 0,0 1 47 0 0,2 5-20 0 0,-1 0-1 0 0,1 1 0 0 0,-1 0 0 0 0,0 0 1 0 0,0 1-1 0 0,0 0 0 0 0,0 0 0 0 0,0 0 1 0 0,-1 1-1 0 0,0 0 0 0 0,0 1 0 0 0,0-1 1 0 0,-1 1-1 0 0,0 0 0 0 0,0 0 0 0 0,0 1 1 0 0,-1-1-1 0 0,0 1 0 0 0,3 7 21 0 0,-5-12-4 0 0,109 180-242 0 0,-102-177 227 0 0,-1 1 0 0 0,1-2 0 0 0,0 1 1 0 0,0-1-1 0 0,0 0 0 0 0,1-1 1 0 0,-1 0-1 0 0,1-1 0 0 0,0 0 1 0 0,0 0-1 0 0,0-1 0 0 0,0 0 1 0 0,0-1-1 0 0,0 0 0 0 0,0-1 0 0 0,0 0 1 0 0,0 0-1 0 0,-1-1 0 0 0,1 0 1 0 0,0-1-1 0 0,-1 0 0 0 0,1-1 1 0 0,-1 0-1 0 0,0 0 0 0 0,0-1 1 0 0,-1 0-1 0 0,3-2 19 0 0,66-62-146 0 0,-76 68 128 0 0,-4-20 202 0 0,-1 17-172 0 0,0 0 1 0 0,-1 0-1 0 0,0 1 1 0 0,0-1-1 0 0,0 1 1 0 0,0 0 0 0 0,-1 1-1 0 0,1 0 1 0 0,-1-1-1 0 0,1 2 1 0 0,-1-1-1 0 0,0 1 1 0 0,0-1-1 0 0,0 2 1 0 0,0-1-1 0 0,0 1 1 0 0,0 0-1 0 0,1 0 1 0 0,-1 0-1 0 0,0 1 1 0 0,0 0 0 0 0,0 0-1 0 0,0 1 1 0 0,0-1-1 0 0,1 1 1 0 0,-1 0-1 0 0,1 1 1 0 0,0 0-1 0 0,-1 0 1 0 0,1 0-1 0 0,0 0 1 0 0,1 1-1 0 0,-1-1 1 0 0,1 1-1 0 0,-1 0 1 0 0,1 1-1 0 0,0-1 1 0 0,1 1 0 0 0,-1 0-1 0 0,1 0 1 0 0,0 0-1 0 0,0 0 1 0 0,0 1-1 0 0,1 0-12 0 0,1-4 14 0 0,1 0 1 0 0,-1-1-1 0 0,1 1 0 0 0,0 0 0 0 0,0 0 1 0 0,0-1-1 0 0,0 1 0 0 0,0 0 0 0 0,0 0 1 0 0,1-1-1 0 0,-1 1 0 0 0,0 0 0 0 0,1-1 1 0 0,-1 1-1 0 0,1 0 0 0 0,0-1 0 0 0,0 1 1 0 0,-1-1-1 0 0,1 1 0 0 0,0-1 0 0 0,0 1 1 0 0,1-1-1 0 0,-1 0 0 0 0,0 1 0 0 0,0-1 0 0 0,1 0 1 0 0,-1 0-1 0 0,0 0 0 0 0,1 0 0 0 0,-1 0 1 0 0,1 0-1 0 0,-1-1 0 0 0,1 1 0 0 0,0 0 1 0 0,-1-1-1 0 0,1 1 0 0 0,0-1 0 0 0,-1 1 1 0 0,1-1-1 0 0,0 0 0 0 0,0 0 0 0 0,-1 0 1 0 0,1 0-1 0 0,0 0 0 0 0,0 0 0 0 0,-1-1 1 0 0,1 1-1 0 0,1-1-14 0 0,81-12 4 0 0,-70 8-18 0 0,-3 3-12 0 0,-1 0-1 0 0,1-1 1 0 0,-1-1 0 0 0,0 0-1 0 0,0 0 1 0 0,-1-1 0 0 0,1 0-1 0 0,-1-1 1 0 0,0 0 0 0 0,-1 0-1 0 0,1-1 1 0 0,-1 0 0 0 0,0 0-1 0 0,-1-1 1 0 0,3-4 26 0 0,-11 11 12 0 0,0 1 0 0 0,0 0 0 0 0,0-1 0 0 0,0 1 0 0 0,0 0 0 0 0,0 0 0 0 0,-1 0 0 0 0,1 0 0 0 0,0 0-1 0 0,0 0 1 0 0,0 0 0 0 0,0 0 0 0 0,0 1 0 0 0,-1-1 0 0 0,1 0 0 0 0,0 1 0 0 0,0-1 0 0 0,0 0 0 0 0,0 1 0 0 0,0 0 0 0 0,0-1 0 0 0,0 1 0 0 0,0-1 0 0 0,0 1 0 0 0,1 0 0 0 0,-1 0 0 0 0,0 0 0 0 0,0-1 0 0 0,0 1 0 0 0,1 0 0 0 0,-1 0 0 0 0,1 0 0 0 0,-1 0 0 0 0,1 0-1 0 0,-1 0 1 0 0,1 0 0 0 0,-1 1 0 0 0,1-1 0 0 0,0 0 0 0 0,0 0 0 0 0,-1 0 0 0 0,1 0 0 0 0,0 0 0 0 0,0 0 0 0 0,0 1 0 0 0,0-1 0 0 0,1 0 0 0 0,-1 1-12 0 0,3 2-1 0 0,1 1 0 0 0,0-1 1 0 0,0 0-1 0 0,0 0 0 0 0,0 0 0 0 0,1-1 0 0 0,-1 1 1 0 0,1-1-1 0 0,0 0 0 0 0,0-1 0 0 0,0 1 0 0 0,1-1 1 0 0,-1 0-1 0 0,0 0 0 0 0,1-1 0 0 0,-1 1 1 0 0,1-1-1 0 0,0-1 0 0 0,-1 1 0 0 0,1-1 0 0 0,0 0 1 0 0,0 0-1 0 0,-1 0 0 0 0,1-1 0 0 0,0 0 0 0 0,0 0 1 0 0,-3 1-14 0 0,4 0-22 0 0,1-1-1 0 0,0 0 0 0 0,-1 0 0 0 0,1 0 1 0 0,0-1-1 0 0,-1 0 0 0 0,0 0 0 0 0,1-1 1 0 0,-1 0-1 0 0,0-1 0 0 0,0 1 1 0 0,-1-1-1 0 0,1 0 0 0 0,-1-1 0 0 0,0 0 1 0 0,0 0-1 0 0,0 0 0 0 0,-1-1 0 0 0,0 1 1 0 0,0-1-1 0 0,0-1 0 0 0,-1 1 1 0 0,0-1-1 0 0,0 1 0 0 0,-1-1 0 0 0,1 0 1 0 0,-2 0-1 0 0,1-1 0 0 0,-1 1 0 0 0,0-1 1 0 0,0 1-1 0 0,-1-1 0 0 0,0 0 1 0 0,0 1-1 0 0,-1-2 37 0 0,3-24 232 0 0,-1-1-1 0 0,-2 1 1 0 0,-2 0 0 0 0,0-1 0 0 0,-2 1-1 0 0,-2 0 1 0 0,-1 1 0 0 0,-1 0 0 0 0,-2 0-1 0 0,-1 0 1 0 0,-2 2 0 0 0,-11-21-232 0 0,-44-10 1922 0 0,65 63-1890 0 0,-1 0-1 0 0,1 0 1 0 0,0 1 0 0 0,0-1-1 0 0,0 1 1 0 0,1-1 0 0 0,-1 1-1 0 0,0 0 1 0 0,1 0 0 0 0,0 0-1 0 0,0 0 1 0 0,0 1 0 0 0,0-1-1 0 0,0 0 1 0 0,1 1 0 0 0,0 0-1 0 0,-1-1 1 0 0,1 1 0 0 0,0 0-1 0 0,1-1 1 0 0,-1 1 0 0 0,1 1-32 0 0,0 23 38 0 0,1-1 0 0 0,1 1 0 0 0,2 0 0 0 0,1-1 0 0 0,1 0 0 0 0,1 0 0 0 0,1-1 0 0 0,1 0 0 0 0,2 0 0 0 0,1-1 1 0 0,0 0-1 0 0,11 12-38 0 0,16 46-669 0 0,-28-60 437 0 0,36 136-6062 0 0,-79-104 2319 0 0,19-49 2757 0 0</inkml:trace>
  <inkml:trace contextRef="#ctx0" brushRef="#br0" timeOffset="71276.646">12472 3970 2524 0 0,'13'-8'4800'0'0,"272"-22"-1683"0"0,41 21-10147 0 0,-294 9 5927 0 0</inkml:trace>
  <inkml:trace contextRef="#ctx0" brushRef="#br0" timeOffset="77780.81">6101 5717 1240 0 0,'25'2'8023'0'0,"133"-9"-6668"0"0,67-5-1164 0 0,-79 11-3878 0 0,-101 1 1151 0 0,-34 2 1195 0 0,-3 7 40 0 0</inkml:trace>
  <inkml:trace contextRef="#ctx0" brushRef="#br0" timeOffset="78060.895">6181 5927 1624 0 0,'10'3'1076'0'0,"11"0"-200"0"0,9-3-80 0 0,-12 0-56 0 0,11 0-91 0 0,3 0-49 0 0,6 0-88 0 0,5 0-52 0 0,0 0-184 0 0,47-12-240 0 0,-39 9-12 0 0,-4-4-660 0 0,-2 2-700 0 0,-4-1 11 0 0,-4 0 69 0 0,0-1 20 0 0</inkml:trace>
  <inkml:trace contextRef="#ctx0" brushRef="#br0" timeOffset="80809.44">10279 5191 1448 0 0,'10'-4'433'0'0,"-2"1"-157"0"0,-1 0 1 0 0,1 0-1 0 0,0 0 0 0 0,0 1 1 0 0,0 0-1 0 0,0 1 0 0 0,0 0 1 0 0,0 0-1 0 0,0 1 0 0 0,0 0 1 0 0,0 0-1 0 0,0 1 1 0 0,0 0-1 0 0,2 1-276 0 0,3 3 210 0 0,-1 2 0 0 0,-1-1 0 0 0,1 1 0 0 0,-1 1 1 0 0,-1 0-1 0 0,1 1 0 0 0,-1 0 0 0 0,-1 0 0 0 0,1 1 0 0 0,-2 0 0 0 0,1 1 0 0 0,-2 0 1 0 0,1 0-1 0 0,-2 1 0 0 0,1 0 0 0 0,-2 0 0 0 0,1 1 0 0 0,-2-1 0 0 0,1 1 0 0 0,-2 0 1 0 0,0 0-1 0 0,-1 0 0 0 0,0 1 0 0 0,0-1 0 0 0,-2 1 0 0 0,0-1 0 0 0,0 0 1 0 0,-1 1-1 0 0,-1-1 0 0 0,-3 11-210 0 0,-8 20 221 0 0,-2-1 0 0 0,-2-1 0 0 0,-1-1 0 0 0,-3-1 1 0 0,-1 0-1 0 0,-2-2 0 0 0,-28 35-221 0 0,14-40-2416 0 0,36-72-3551 0 0,34-5 3471 0 0,-15 22 1313 0 0</inkml:trace>
  <inkml:trace contextRef="#ctx0" brushRef="#br0" timeOffset="81245.871">11227 5477 1008 0 0,'-60'-3'8048'0'0,"59"3"-7374"0"0,-31 6 2537 0 0,87-7-2109 0 0,522 1 605 0 0,-506 25-2356 0 0,-65-64-11014 0 0,0 24 10485 0 0</inkml:trace>
  <inkml:trace contextRef="#ctx0" brushRef="#br0" timeOffset="79799.855">9076 5381 2184 0 0,'-14'9'270'0'0,"0"1"1"0"0,0 0-1 0 0,1 1 0 0 0,0 0 0 0 0,1 1 0 0 0,0 0 1 0 0,1 1-1 0 0,1 0 0 0 0,0 1 0 0 0,0 0 1 0 0,2 1-1 0 0,0 0 0 0 0,0 0 0 0 0,1 1 0 0 0,1 0 1 0 0,1 0-1 0 0,0 0 0 0 0,2 1 0 0 0,-1 0 1 0 0,2-1-1 0 0,0 1 0 0 0,1 0 0 0 0,1 0 0 0 0,0 0 1 0 0,2 0-1 0 0,0 0 0 0 0,0 0 0 0 0,2 0-270 0 0,3 4 36 0 0,1 0-1 0 0,0 0 0 0 0,2-1 1 0 0,1 0-1 0 0,0-1 1 0 0,1 0-1 0 0,1 0 0 0 0,1-2 1 0 0,0 0-1 0 0,2 0 0 0 0,0-1 1 0 0,0-1-1 0 0,2-1 1 0 0,12 8-36 0 0,-16-12-523 0 0,1-1 1 0 0,0-1 0 0 0,0-1 0 0 0,1 0 0 0 0,-1-1 0 0 0,2 0 0 0 0,-1-1 0 0 0,0-1 0 0 0,1-1 0 0 0,0 0-1 0 0,0-1 1 0 0,10-1 522 0 0,7-5-1202 0 0,24-13 100 0 0</inkml:trace>
  <inkml:trace contextRef="#ctx0" brushRef="#br0" timeOffset="80251.543">9436 5392 1460 0 0,'49'-9'4431'0'0,"71"82"-3247"0"0,-112-66-1057 0 0,-1 0 1 0 0,-1 1 0 0 0,1 0 0 0 0,-1 1 0 0 0,-1 0-1 0 0,0-1 1 0 0,0 2 0 0 0,0-1 0 0 0,-1 0-1 0 0,-1 1 1 0 0,0 0 0 0 0,0 0 0 0 0,-1 0 0 0 0,0 0-1 0 0,0 0 1 0 0,-1 1 0 0 0,-1 6-128 0 0,-4-4 144 0 0,-2-1-1 0 0,1 0 1 0 0,-2-1 0 0 0,1 1 0 0 0,-2-1 0 0 0,1-1 0 0 0,-2 1-1 0 0,1-1 1 0 0,-1-1 0 0 0,-1 0 0 0 0,0 0 0 0 0,0-1-1 0 0,0 0 1 0 0,-1 0 0 0 0,-1-1 0 0 0,1-1 0 0 0,-1 0-1 0 0,0-1 1 0 0,0 0 0 0 0,-12 3-144 0 0,-34 8-299 0 0,57-15 246 0 0,1-1 0 0 0,-1 0 0 0 0,0 0 0 0 0,0 1 0 0 0,0-1 1 0 0,0 0-1 0 0,0 0 0 0 0,0 0 0 0 0,1 0 0 0 0,-1 0 0 0 0,0-1 0 0 0,0 1 0 0 0,0 0 1 0 0,0 0-1 0 0,0 0 0 0 0,1-1 0 0 0,-1 1 0 0 0,0 0 0 0 0,0-1 0 0 0,1 1 0 0 0,-1-1 1 0 0,0 1-1 0 0,0-1 0 0 0,1 1 0 0 0,-1-1 0 0 0,0 0 0 0 0,1 1 0 0 0,-1-1 1 0 0,1 0-1 0 0,-1 1 0 0 0,1-1 0 0 0,-1 0 0 0 0,1 0 0 0 0,0 0 0 0 0,-1 1 0 0 0,1-1 1 0 0,0 0-1 0 0,0 0 0 0 0,-1 0 0 0 0,1 0 0 0 0,0 1 0 0 0,0-1 0 0 0,0 0 0 0 0,0 0 1 0 0,0 0-1 0 0,0 0 0 0 0,0 0 0 0 0,1 0 0 0 0,-1 1 0 0 0,0-1 0 0 0,0 0 1 0 0,1 0-1 0 0,-1 0 0 0 0,0 1 0 0 0,1-1 0 0 0,-1 0 0 0 0,1 0 0 0 0,-1 1 0 0 0,1-1 1 0 0,-1 0-1 0 0,1 1 0 0 0,-1-1 0 0 0,1 0 0 0 0,0 0 53 0 0,71-84-4984 0 0,-44 61 3772 0 0</inkml:trace>
  <inkml:trace contextRef="#ctx0" brushRef="#br0" timeOffset="80543.861">9843 5396 2080 0 0,'-11'-2'4247'0'0,"-35"22"-2471"0"0,37-15-1616 0 0,1 1 0 0 0,-1 0 0 0 0,1 0 0 0 0,1 0 0 0 0,-1 1 0 0 0,1 1-1 0 0,0-1 1 0 0,1 1 0 0 0,-1 0 0 0 0,2 1 0 0 0,-1-1 0 0 0,1 1 0 0 0,1 0-1 0 0,-1 1 1 0 0,1-1 0 0 0,1 1 0 0 0,0-1 0 0 0,0 1 0 0 0,1 0 0 0 0,1 0 0 0 0,-1 1-1 0 0,2 0-159 0 0,0-5 1 0 0,1 0-1 0 0,1 0 1 0 0,-1 0-1 0 0,1-1 0 0 0,0 1 1 0 0,0 0-1 0 0,1-1 0 0 0,0 1 1 0 0,0-1-1 0 0,0 0 1 0 0,0 0-1 0 0,1 0 0 0 0,0 0 1 0 0,0 0-1 0 0,0-1 0 0 0,1 0 1 0 0,-1 0-1 0 0,1 0 0 0 0,0-1 1 0 0,0 1-1 0 0,0-1 1 0 0,1 0-1 0 0,-1-1 0 0 0,1 1 1 0 0,0-1-1 0 0,0 0 0 0 0,0 0 0 0 0,104 19-3859 0 0,-28-61-1426 0 0,-66 27 4091 0 0</inkml:trace>
  <inkml:trace contextRef="#ctx0" brushRef="#br0" timeOffset="78401.884">7620 5612 976 0 0,'37'-54'10226'0'0,"-48"111"-8844"0"0,-5 235-353 0 0,48-107-2237 0 0,-22-156-193 0 0,-9-28 20 0 0,-12 5-2673 0 0,-2-30 1637 0 0,2 0 1237 0 0</inkml:trace>
  <inkml:trace contextRef="#ctx0" brushRef="#br0" timeOffset="78679.281">7649 5492 1044 0 0,'-14'-33'7471'0'0,"46"-7"-5327"0"0,-11 28-2022 0 0,0 1 0 0 0,0 1-1 0 0,1 0 1 0 0,0 2 0 0 0,1 1 0 0 0,-1 0 0 0 0,2 2-1 0 0,-1 0 1 0 0,12 1-122 0 0,130-6-3333 0 0,-88 29-779 0 0,-74-15 2938 0 0,-4 2-62 0 0</inkml:trace>
  <inkml:trace contextRef="#ctx0" brushRef="#br0" timeOffset="78898.491">7658 5701 1164 0 0,'19'28'7221'0'0,"61"-23"-6145"0"0,-64-5-345 0 0,160 0-1455 0 0,1 0-6025 0 0,-153 0 5538 0 0</inkml:trace>
  <inkml:trace contextRef="#ctx0" brushRef="#br0" timeOffset="79176.833">8422 5788 1160 0 0,'-11'32'4137'0'0,"-24"16"-2733"0"0,27-36-742 0 0,-158 290 3609 0 0,164-298-4359 0 0,-33 40-1942 0 0,0-41-4243 0 0,11-18 4974 0 0</inkml:trace>
  <inkml:trace contextRef="#ctx0" brushRef="#br0" timeOffset="79410.605">8057 5867 2092 0 0,'18'-25'7797'0'0,"34"25"-5250"0"0,-19 15-2564 0 0,-1 1 0 0 0,0 2-1 0 0,-1 1 1 0 0,-1 2-1 0 0,-1 1 1 0 0,-1 1-1 0 0,-1 1 1 0 0,1 4 17 0 0,76 61-7150 0 0,-92-84 4500 0 0,-11-5 1241 0 0</inkml:trace>
  <inkml:trace contextRef="#ctx0" brushRef="#br0" timeOffset="75633.025">3797 5798 2216 0 0,'8'-2'7463'0'0,"17"2"-4748"0"0,19-1-2571 0 0,130-21 616 0 0,-53 17-7229 0 0,-134 12 2500 0 0,-3-2 2685 0 0</inkml:trace>
  <inkml:trace contextRef="#ctx0" brushRef="#br0" timeOffset="75893.643">3887 5990 1836 0 0,'40'22'5822'0'0,"44"-19"-3623"0"0,-60-4-1408 0 0,167-20-77 0 0,-159 16-938 0 0,40-10-2218 0 0,-5-16-3470 0 0,-59 25 4672 0 0</inkml:trace>
  <inkml:trace contextRef="#ctx0" brushRef="#br0" timeOffset="76208.341">4519 5701 1360 0 0,'52'-6'5260'0'0,"64"63"-3940"0"0,-112-53-1231 0 0,0-1 0 0 0,-1 1 0 0 0,0 0 0 0 0,1 0 1 0 0,-1 0-1 0 0,0 0 0 0 0,-1 1 0 0 0,1-1 0 0 0,-1 1 0 0 0,0-1 0 0 0,0 1 0 0 0,0 0 0 0 0,-1 0 0 0 0,0 0 1 0 0,0 0-1 0 0,0 0 0 0 0,0 0 0 0 0,-1 0 0 0 0,0 1 0 0 0,0-1 0 0 0,0 0 0 0 0,-1 0 0 0 0,0 0 1 0 0,0 0-1 0 0,-1 3-89 0 0,-10 10 193 0 0,0 0 0 0 0,-2 0 0 0 0,0-1 1 0 0,-1-1-1 0 0,-1-1 0 0 0,0 0 1 0 0,-1-1-1 0 0,-1 0 0 0 0,0-2 0 0 0,-9 5-193 0 0,-5-7-258 0 0,31-12 26 0 0,0 0 0 0 0,0 1-1 0 0,0-1 1 0 0,0 0 0 0 0,0 0-1 0 0,0 0 1 0 0,0 1 0 0 0,1-1-1 0 0,-1 0 1 0 0,1 0 0 0 0,0 0-1 0 0,-1 0 1 0 0,1 0 0 0 0,0 0-1 0 0,0 0 1 0 0,0 0 0 0 0,0 0 0 0 0,1 0-1 0 0,-1 0 1 0 0,0 0 0 0 0,1 0-1 0 0,-1 0 1 0 0,1 0 0 0 0,0 0-1 0 0,0 0 1 0 0,0 0 0 0 0,0 1-1 0 0,0-1 1 0 0,0 0 0 0 0,0 1-1 0 0,2-2 233 0 0,8-14-1420 0 0,3-3 4 0 0</inkml:trace>
  <inkml:trace contextRef="#ctx0" brushRef="#br0" timeOffset="76441.748">4753 5759 1648 0 0,'-6'1'260'0'0,"1"-1"-1"0"0,0 0 0 0 0,0 1 1 0 0,-1 0-1 0 0,1 1 0 0 0,0-1 1 0 0,0 1-1 0 0,0 0 0 0 0,1 0 1 0 0,-1 0-1 0 0,0 1 1 0 0,1-1-1 0 0,-1 1 0 0 0,1 0 1 0 0,0 1-1 0 0,0-1 0 0 0,0 1 1 0 0,1-1-1 0 0,-1 1 0 0 0,1 1 1 0 0,-1 0-260 0 0,1-1 65 0 0,0 1 0 0 0,0 0 0 0 0,1-1 0 0 0,-1 1 0 0 0,1 0 0 0 0,0 0 1 0 0,1 1-1 0 0,-1-1 0 0 0,1 0 0 0 0,0 1 0 0 0,0-1 0 0 0,1 0 0 0 0,-1 1 0 0 0,1-1 0 0 0,0 1 1 0 0,1-1-1 0 0,0 0 0 0 0,-1 1 0 0 0,2-1 0 0 0,-1 0 0 0 0,1 1 0 0 0,-1-1 0 0 0,1 0 0 0 0,1 0 1 0 0,-1-1-1 0 0,1 1 0 0 0,0 0 0 0 0,0-1 0 0 0,0 1 0 0 0,3 2-65 0 0,70 37 6 0 0,-17-36-3421 0 0,-20-29 785 0 0,-25 6 1237 0 0</inkml:trace>
  <inkml:trace contextRef="#ctx0" brushRef="#br0" timeOffset="76706.342">5044 5431 1248 0 0,'10'0'303'0'0,"-1"1"0"0"0,1 0 0 0 0,0 0-1 0 0,0 1 1 0 0,-1 0 0 0 0,1 1 0 0 0,-1 0 0 0 0,0 1-1 0 0,0 0 1 0 0,0 0 0 0 0,0 1 0 0 0,-1 0 0 0 0,0 1-1 0 0,0-1 1 0 0,0 1 0 0 0,-1 1 0 0 0,0 0 0 0 0,0 0 0 0 0,0 0-1 0 0,3 6-302 0 0,5 6 296 0 0,-1 0 0 0 0,0 1 0 0 0,-2 1 0 0 0,0 0 0 0 0,-1 0 0 0 0,-2 1 0 0 0,0 1 0 0 0,0 2-296 0 0,-3-6 147 0 0,0 0 1 0 0,-2 0 0 0 0,0 1 0 0 0,-1-1 0 0 0,-1 1-1 0 0,0 0 1 0 0,-2 0 0 0 0,0 0 0 0 0,-2 0-1 0 0,0 0 1 0 0,-1-1 0 0 0,-1 1 0 0 0,-1-1 0 0 0,0 0-1 0 0,-7 14-147 0 0,-6 0 162 0 0,-1 0-1 0 0,-2-1 1 0 0,-1-1-1 0 0,-1-1 0 0 0,-2-1 1 0 0,-3 1-162 0 0,-2 5-22 0 0,23-26-308 0 0,0-1 0 0 0,-1 1 0 0 0,0-1-1 0 0,0-1 1 0 0,-1 0 0 0 0,0 0 0 0 0,0 0 0 0 0,0-1 0 0 0,-1-1-1 0 0,0 1 1 0 0,0-2 0 0 0,0 1 0 0 0,-5 0 330 0 0,12-5-209 0 0,-1 0 0 0 0,1-1 1 0 0,-1 1-1 0 0,1-1 0 0 0,0 1 1 0 0,-1-1-1 0 0,1 0 0 0 0,0-1 1 0 0,0 1-1 0 0,-1 0 0 0 0,1-1 1 0 0,0 0-1 0 0,1 0 0 0 0,-1 0 0 0 0,0 0 1 0 0,0 0-1 0 0,1 0 0 0 0,-1-1 1 0 0,1 1-1 0 0,0-1 0 0 0,0 0 1 0 0,0 1-1 0 0,0-1 0 0 0,0 0 1 0 0,1 0-1 0 0,-1-1 0 0 0,1 1 1 0 0,-1-3 208 0 0,-8-22-1184 0 0</inkml:trace>
  <inkml:trace contextRef="#ctx0" brushRef="#br0" timeOffset="77297.766">4908 5708 964 0 0,'0'0'849'0'0,"-24"2"2585"0"0,7 2-2920 0 0,7-3-333 0 0,0 1 0 0 0,0 0 0 0 0,0 1 0 0 0,0 0 0 0 0,0 0 0 0 0,1 1 0 0 0,-1 0 0 0 0,1 1 0 0 0,0 0 0 0 0,0 0 0 0 0,1 1 0 0 0,-1 0 0 0 0,1 1 0 0 0,-2 2-181 0 0,10-7-136 0 0,-1 0 0 0 0,1 1-1 0 0,0-1 1 0 0,0 0-1 0 0,0 0 1 0 0,0 0 0 0 0,0 0-1 0 0,0 1 1 0 0,1-1-1 0 0,-1 0 1 0 0,1 0-1 0 0,0 0 1 0 0,-1 0 0 0 0,1 0-1 0 0,0 0 1 0 0,0 0-1 0 0,0 0 1 0 0,0-1 0 0 0,1 1-1 0 0,-1 0 1 0 0,0 0-1 0 0,1-1 1 0 0,-1 1 0 0 0,1-1-1 0 0,0 1 1 0 0,0-1-1 0 0,-1 0 1 0 0,1 0-1 0 0,0 0 1 0 0,0 0 0 0 0,0 0-1 0 0,0 0 1 0 0,0 0-1 0 0,0-1 1 0 0,0 1 0 0 0,0-1-1 0 0,0 1 1 0 0,1-1-1 0 0,-1 0 1 0 0,1 0 136 0 0,13 5-1239 0 0</inkml:trace>
  <inkml:trace contextRef="#ctx0" brushRef="#br0" timeOffset="75070.337">3368 5663 2292 0 0,'0'1'80'0'0,"0"0"-1"0"0,0-1 0 0 0,0 1 1 0 0,0 0-1 0 0,0-1 1 0 0,0 1-1 0 0,0 0 1 0 0,0 0-1 0 0,0-1 0 0 0,1 1 1 0 0,-1-1-1 0 0,0 1 1 0 0,0 0-1 0 0,0-1 1 0 0,1 1-1 0 0,-1 0 0 0 0,0-1 1 0 0,1 1-1 0 0,-1-1 1 0 0,1 1-1 0 0,-1-1 1 0 0,1 1-1 0 0,-1-1 0 0 0,1 1 1 0 0,-1-1-1 0 0,1 1 1 0 0,-1-1-1 0 0,1 0 1 0 0,-1 1-1 0 0,1-1 0 0 0,0 0 1 0 0,-1 1-1 0 0,1-1 1 0 0,-1 0-1 0 0,1 0 1 0 0,0 0-1 0 0,-1 0 0 0 0,1 1 1 0 0,0-1-1 0 0,0 0 1 0 0,-1 0-1 0 0,1 0 1 0 0,0-1-1 0 0,-1 1 0 0 0,1 0 1 0 0,0 0-1 0 0,-1 0 1 0 0,1 0-1 0 0,0-1 1 0 0,-1 1-1 0 0,1 0 0 0 0,-1 0 1 0 0,1-1-1 0 0,0 1 1 0 0,-1-1-1 0 0,1 1 1 0 0,-1 0-1 0 0,1-1 0 0 0,-1 1 1 0 0,1-1-80 0 0,-35 57 1421 0 0,28-47-1315 0 0,-54 84 758 0 0,4 4 0 0 0,4 1 1 0 0,-3 21-865 0 0,52-111-92 0 0,-15 27-2361 0 0,-16-19-3475 0 0,33-16 4799 0 0</inkml:trace>
  <inkml:trace contextRef="#ctx0" brushRef="#br0" timeOffset="75351.918">3029 5720 1856 0 0,'6'-11'1571'0'0,"14"-13"4325"0"0,1 42-4699 0 0,24 40-925 0 0,3-2-1 0 0,3-2 0 0 0,2-3 1 0 0,2-1-1 0 0,2-4 0 0 0,25 15-271 0 0,-47-30-780 0 0,-2 0-1583 0 0,-10-17-2241 0 0,-22-14 3385 0 0,-1 0 113 0 0</inkml:trace>
  <inkml:trace contextRef="#ctx0" brushRef="#br0" timeOffset="73951.694">1781 5957 2256 0 0,'3'-13'1501'0'0,"37"-17"1756"0"0,-14 8 1074 0 0,-27 41-2756 0 0,-4 9-1668 0 0,4-19 128 0 0,-5 40 91 0 0,2 0-1 0 0,3 1 1 0 0,1-1-1 0 0,3 0 1 0 0,6 34-126 0 0,57 186 315 0 0,-65-268-547 0 0,-1-1-150 0 0,-28-4-2338 0 0,-58-95-4375 0 0,70 72 5759 0 0</inkml:trace>
  <inkml:trace contextRef="#ctx0" brushRef="#br0" timeOffset="74261.592">1762 5872 1720 0 0,'2'-10'390'0'0,"1"1"0"0"0,0 0 1 0 0,0 0-1 0 0,1 0 0 0 0,0 0 0 0 0,1 0 0 0 0,0 1 0 0 0,0 0 1 0 0,1 0-1 0 0,0 0 0 0 0,0 1 0 0 0,1 0 0 0 0,0 0 0 0 0,0 1 0 0 0,3-2-390 0 0,-4 3 55 0 0,1 0 0 0 0,0 1 0 0 0,0 0 0 0 0,0 0 0 0 0,0 1 0 0 0,1 0 0 0 0,-1 0 0 0 0,1 1 0 0 0,0 0 0 0 0,0 0 0 0 0,0 1 0 0 0,0 0 0 0 0,0 0 0 0 0,0 1 0 0 0,0 0 0 0 0,0 0 0 0 0,0 1 0 0 0,0 0 0 0 0,0 1 0 0 0,0 0 0 0 0,-1 0 0 0 0,1 0 0 0 0,0 1 0 0 0,-1 0 0 0 0,0 1 0 0 0,0-1 0 0 0,0 2-1 0 0,2 0-54 0 0,-3 0 29 0 0,0 1 0 0 0,0 0-1 0 0,-1 0 1 0 0,1 0-1 0 0,-1 0 1 0 0,-1 1 0 0 0,1 0-1 0 0,-1 0 1 0 0,0 0-1 0 0,-1 1 1 0 0,0-1 0 0 0,0 1-1 0 0,0 0 1 0 0,-1 0-1 0 0,0 0 1 0 0,-1 0 0 0 0,0 0-1 0 0,0 0 1 0 0,-1 0-1 0 0,0 1 1 0 0,0-1-1 0 0,-1 0 1 0 0,0 0 0 0 0,0 0-1 0 0,-1 0 1 0 0,0 0-1 0 0,-1 0 1 0 0,1 0 0 0 0,-2-1-1 0 0,1 1 1 0 0,-1-1-1 0 0,0 0 1 0 0,0 0 0 0 0,-1 0-1 0 0,0-1 1 0 0,0 1-1 0 0,-1-1 1 0 0,0 0 0 0 0,0-1-1 0 0,0 0 1 0 0,0 0-1 0 0,-8 4-28 0 0,3 3-118 0 0,0-2 0 0 0,-1 0 0 0 0,0 0 0 0 0,0-1 0 0 0,-1-1 0 0 0,-1 0-1 0 0,1 0 1 0 0,-1-2 0 0 0,0 0 0 0 0,-1 0 0 0 0,1-1 0 0 0,-1-1 0 0 0,-15 2 118 0 0,28-5-143 0 0,0-1 1 0 0,0 0-1 0 0,0-1 1 0 0,0 1-1 0 0,0 0 1 0 0,0 0-1 0 0,0-1 1 0 0,1 1-1 0 0,-1-1 0 0 0,0 0 1 0 0,0 0-1 0 0,1 1 1 0 0,-1-1-1 0 0,0 0 1 0 0,1 0-1 0 0,-1-1 1 0 0,1 1-1 0 0,-1 0 1 0 0,1 0-1 0 0,0-1 1 0 0,-1 1-1 0 0,1-1 0 0 0,0 1 1 0 0,0-1-1 0 0,0 1 1 0 0,0-1-1 0 0,0 0 1 0 0,0 0-1 0 0,1 1 1 0 0,-1-1-1 0 0,1 0 1 0 0,-1 0-1 0 0,1 0 1 0 0,-1 0-1 0 0,1 1 1 0 0,0-1-1 0 0,0-1 143 0 0,0-8-1235 0 0</inkml:trace>
  <inkml:trace contextRef="#ctx0" brushRef="#br0" timeOffset="74542.706">2724 5729 2156 0 0,'-19'5'3513'0'0,"-11"9"-3079"0"0,0 1 0 0 0,1 2 1 0 0,1 1-1 0 0,0 1 1 0 0,2 2-1 0 0,0 0 1 0 0,1 2-1 0 0,2 0 1 0 0,0 2-1 0 0,1 1 0 0 0,2 0 1 0 0,1 2-1 0 0,-2 4-434 0 0,16-23-37 0 0,1 0 0 0 0,0 0-1 0 0,1 0 1 0 0,0 0-1 0 0,0 1 1 0 0,1-1 0 0 0,0 1-1 0 0,1-1 1 0 0,0 1-1 0 0,1 0 1 0 0,0 0 0 0 0,0-1-1 0 0,1 1 1 0 0,0 0-1 0 0,1-1 1 0 0,0 1-1 0 0,0-1 1 0 0,1 1 0 0 0,0-1-1 0 0,1 0 1 0 0,0 0-1 0 0,0 0 1 0 0,1-1 0 0 0,0 0-1 0 0,1 0 1 0 0,0 0-1 0 0,0 0 1 0 0,0-1 0 0 0,1 0-1 0 0,0 0 1 0 0,1-1-1 0 0,0 0 1 0 0,0 0 0 0 0,0-1-1 0 0,0 0 1 0 0,1-1-1 0 0,0 1 1 0 0,0-2 0 0 0,0 1 37 0 0,176 22-6675 0 0,-159-26 5580 0 0</inkml:trace>
  <inkml:trace contextRef="#ctx0" brushRef="#br0" timeOffset="86673.648">16344 5572 3392 0 0,'23'-1'8828'0'0,"-6"-2"-6899"0"0,-30-13-6890 0 0,-114-31-537 0 0,86 33 4436 0 0</inkml:trace>
  <inkml:trace contextRef="#ctx0" brushRef="#br0" timeOffset="84781.918">14030 5071 1720 0 0,'-72'1'4497'0'0,"62"3"-4282"0"0,0 0 1 0 0,0 1-1 0 0,1 1 0 0 0,-1-1 0 0 0,1 1 0 0 0,0 1 1 0 0,1 0-1 0 0,-1 0 0 0 0,2 1 0 0 0,-1-1 1 0 0,1 2-1 0 0,0-1 0 0 0,0 1 0 0 0,-3 6-215 0 0,5-5 109 0 0,-1 0-1 0 0,1 0 1 0 0,1 0-1 0 0,-1 0 1 0 0,2 1-1 0 0,0-1 0 0 0,0 1 1 0 0,1 0-1 0 0,0 0 1 0 0,1 0-1 0 0,0 0 1 0 0,0 1-1 0 0,2-1 1 0 0,-1 0-1 0 0,1 0 1 0 0,3 11-109 0 0,3-1-29 0 0,0 0-1 0 0,1 0 1 0 0,2 0 0 0 0,0-2 0 0 0,1 1 0 0 0,1-1 0 0 0,0-1 0 0 0,2 0-1 0 0,0 0 1 0 0,1-2 0 0 0,1 0 0 0 0,0 0 0 0 0,1-2 0 0 0,1 0-1 0 0,0-1 1 0 0,3 0 29 0 0,-3-2-573 0 0,0 0 0 0 0,1-2-1 0 0,0 0 1 0 0,1-2 0 0 0,-1 0 0 0 0,2-1-1 0 0,-1-1 1 0 0,1 0 0 0 0,-1-2-1 0 0,1-1 1 0 0,5 0 573 0 0,1-4-1220 0 0,21-9 31 0 0</inkml:trace>
  <inkml:trace contextRef="#ctx0" brushRef="#br0" timeOffset="85231.122">14382 5122 1412 0 0,'5'-4'151'0'0,"0"1"0"0"0,0-1 0 0 0,0 1 0 0 0,1 0 0 0 0,-1 1 0 0 0,1-1 0 0 0,-1 1 0 0 0,1 0 0 0 0,0 1 0 0 0,0-1-1 0 0,0 1 1 0 0,0 1 0 0 0,0-1 0 0 0,0 1 0 0 0,0 0 0 0 0,0 0 0 0 0,0 0 0 0 0,0 1 0 0 0,0 0 0 0 0,0 0 0 0 0,0 1 0 0 0,0 0 0 0 0,0 0 0 0 0,-1 0 0 0 0,1 1 0 0 0,-1-1 0 0 0,1 1-1 0 0,-1 1 1 0 0,0-1 0 0 0,0 1 0 0 0,-1 0 0 0 0,1 0 0 0 0,-1 0 0 0 0,0 0 0 0 0,0 1 0 0 0,0 0 0 0 0,0 0 0 0 0,-1 0 0 0 0,0 0 0 0 0,0 1 0 0 0,-1-1 0 0 0,1 1 0 0 0,-1-1 0 0 0,0 1-1 0 0,-1 0 1 0 0,2 6-151 0 0,-8 3 168 0 0,0-1-1 0 0,0 1 0 0 0,-1-1 1 0 0,-1 0-1 0 0,-1 0 0 0 0,0-1 1 0 0,0 0-1 0 0,-1-1 0 0 0,-1 0 1 0 0,0 0-1 0 0,-1-1 0 0 0,0 0 1 0 0,-1-1-1 0 0,0 0 0 0 0,0-1 1 0 0,-1 0-1 0 0,0-1 0 0 0,-1 0-167 0 0,1 1 22 0 0,4-2 439 0 0,-20 14-2564 0 0,41-40-2224 0 0,26-14 1795 0 0,-13 18 1320 0 0</inkml:trace>
  <inkml:trace contextRef="#ctx0" brushRef="#br0" timeOffset="85528.574">14937 5084 1540 0 0,'-160'46'5781'0'0,"151"-43"-5645"0"0,0 0 0 0 0,0 1 0 0 0,0 0 0 0 0,1 0 0 0 0,-1 1 0 0 0,1 0 0 0 0,0 1 0 0 0,1-1 0 0 0,-1 1 0 0 0,1 1 0 0 0,0 0-1 0 0,1 0 1 0 0,0 0 0 0 0,0 1 0 0 0,0 0 0 0 0,1 0 0 0 0,0 0 0 0 0,1 1 0 0 0,0-1 0 0 0,0 1 0 0 0,1 0 0 0 0,0 0 0 0 0,0 3-136 0 0,3-7 10 0 0,1 0 0 0 0,-1 0-1 0 0,1 0 1 0 0,0 0 0 0 0,1 0 0 0 0,-1 0 0 0 0,1-1 0 0 0,0 1 0 0 0,0 0 0 0 0,1-1 0 0 0,-1 0 0 0 0,1 1 0 0 0,0-1 0 0 0,0 0 0 0 0,0-1 0 0 0,1 1 0 0 0,-1 0 0 0 0,1-1 0 0 0,0 0 0 0 0,0 0 0 0 0,0 0 0 0 0,1 0 0 0 0,-1-1-1 0 0,1 0 1 0 0,-1 0 0 0 0,1 0 0 0 0,0 0 0 0 0,-1-1 0 0 0,1 1 0 0 0,4-1-10 0 0,155 17-4756 0 0,-84-31 2118 0 0,-45 2 1390 0 0</inkml:trace>
  <inkml:trace contextRef="#ctx0" brushRef="#br0" timeOffset="85937.761">14910 4951 2452 0 0,'-16'-15'6868'0'0,"55"8"-5159"0"0,-22 5-1673 0 0,295-27 2002 0 0,-302 23-998 0 0,-18 1-2583 0 0,6 0-4914 0 0,29-25 3847 0 0,-17 16 1485 0 0</inkml:trace>
  <inkml:trace contextRef="#ctx0" brushRef="#br0" timeOffset="86234.636">15733 4682 2440 0 0,'17'19'506'0'0,"0"0"0"0"0,-1 0 0 0 0,-1 2 0 0 0,-1 0 0 0 0,0 1 1 0 0,-2 0-1 0 0,-1 1 0 0 0,0 0 0 0 0,-2 0 0 0 0,-1 1 0 0 0,-1 1 0 0 0,0 0 0 0 0,-2-1 0 0 0,-1 2 0 0 0,-2-1 0 0 0,0 0 0 0 0,-1 1 0 0 0,-2-1 0 0 0,-1 7-506 0 0,1-3 190 0 0,-2-1 1 0 0,-2 1-1 0 0,0-1 0 0 0,-2 0 1 0 0,-1-1-1 0 0,-1 0 0 0 0,-1 0 1 0 0,-1 0-1 0 0,-2-2 0 0 0,-1 1 0 0 0,0-2 1 0 0,-2 0-1 0 0,-9 9-190 0 0,10-12-439 0 0,-2-2-1 0 0,0 0 1 0 0,-2-1-1 0 0,0 0 1 0 0,0-2 0 0 0,-2 0-1 0 0,0-2 1 0 0,-1 0-1 0 0,-15 7 440 0 0,31-18-404 0 0,-1 0 0 0 0,0 0 0 0 0,0-1 0 0 0,0 0 0 0 0,0 0-1 0 0,0-1 1 0 0,0 0 0 0 0,0 0 0 0 0,0 0 0 0 0,-1-1 0 0 0,1 0 0 0 0,0 0-1 0 0,0-1 1 0 0,-1 0 0 0 0,1-1 0 0 0,0 1 0 0 0,0-1 0 0 0,-6-3 404 0 0,-4-7-1220 0 0</inkml:trace>
  <inkml:trace contextRef="#ctx0" brushRef="#br0" timeOffset="83178.751">12584 5269 1964 0 0,'38'-39'4575'0'0,"-35"28"-2459"0"0,-11 22-1343 0 0,1 25-606 0 0,1 0-1 0 0,1 0 1 0 0,3 0 0 0 0,1 0-1 0 0,1 0 1 0 0,2 0-1 0 0,1 0 1 0 0,3 5-167 0 0,19 121 56 0 0,-19-94-4568 0 0,-19-57 722 0 0,10-14 2579 0 0</inkml:trace>
  <inkml:trace contextRef="#ctx0" brushRef="#br0" timeOffset="83504.862">12603 5296 1936 0 0,'-11'-72'5051'0'0,"53"12"-3344"0"0,92-15-625 0 0,-97 63-1246 0 0,0 1 0 0 0,0 2 0 0 0,1 2 0 0 0,0 2 1 0 0,1 1-1 0 0,23 1 164 0 0,-9 26-3005 0 0,-61-1 381 0 0,-5-9 1408 0 0</inkml:trace>
  <inkml:trace contextRef="#ctx0" brushRef="#br0" timeOffset="83739.678">12606 5485 1872 0 0,'31'12'6887'0'0,"41"-21"-6142"0"0,-56 6-119 0 0,255-21-992 0 0,-266 24 23 0 0,0 0-1 0 0,0 0 1 0 0,0 0-1 0 0,-1 1 0 0 0,1 0 1 0 0,0 0-1 0 0,0 0 1 0 0,-1 1-1 0 0,1-1 1 0 0,-1 1-1 0 0,1 0 0 0 0,-1 1 1 0 0,0-1-1 0 0,0 1 1 0 0,0-1-1 0 0,0 1 1 0 0,0 0-1 0 0,-1 1 0 0 0,1-1 1 0 0,1 3 343 0 0,-3 0-1169 0 0</inkml:trace>
  <inkml:trace contextRef="#ctx0" brushRef="#br0" timeOffset="84068.406">13302 5626 896 0 0,'-11'7'6296'0'0,"-12"11"-5270"0"0,2 9-579 0 0,0 0 1 0 0,2 2-1 0 0,1 1 1 0 0,2 0-1 0 0,0 1 1 0 0,3 0-1 0 0,-7 22-447 0 0,-30 62-938 0 0,49-112 588 0 0,-1 0 0 0 0,0 0 0 0 0,0 0 0 0 0,0-1 0 0 0,0 1-1 0 0,0-1 1 0 0,-1 0 0 0 0,1 1 0 0 0,-1-1 0 0 0,0 0 0 0 0,1 0-1 0 0,-1-1 1 0 0,0 1 0 0 0,0-1 0 0 0,0 1 0 0 0,0-1 0 0 0,0 0 0 0 0,-1 0-1 0 0,1 0 1 0 0,0-1 0 0 0,0 1 0 0 0,-3-1 350 0 0,-2 0-1097 0 0</inkml:trace>
  <inkml:trace contextRef="#ctx0" brushRef="#br0" timeOffset="84316.547">12857 5788 904 0 0,'8'-58'8495'0'0,"-8"57"-8011"0"0,0 1-73 0 0,27-6 565 0 0,9 15-833 0 0,-1 1 0 0 0,-1 2-1 0 0,0 1 1 0 0,-1 2-1 0 0,0 1 1 0 0,-1 2-1 0 0,23 17-142 0 0,110 104-8240 0 0,-157-131 6996 0 0,-2 1 24 0 0</inkml:trace>
  <inkml:trace contextRef="#ctx0" brushRef="#br0" timeOffset="93434.831">3122 7303 1804 0 0,'-1'17'6044'0'0,"-43"44"-5519"0"0,38-54 25 0 0,-260 314 3592 0 0,265-318-4126 0 0,0-1-1 0 0,0 1 1 0 0,0-1-1 0 0,1 1 1 0 0,-1-1-1 0 0,0 1 1 0 0,1-1-1 0 0,0 1 1 0 0,0 0-1 0 0,0-1 1 0 0,0 1-1 0 0,0-1 1 0 0,0 1-1 0 0,1 0 1 0 0,-1-1-1 0 0,1 1 1 0 0,0-1-1 0 0,0 1 1 0 0,-1-1-1 0 0,2 1 1 0 0,-1-1-1 0 0,0 0 1 0 0,0 0-1 0 0,1 1 1 0 0,-1-1-1 0 0,1 0 1 0 0,0 0-1 0 0,0 0 1 0 0,0-1-1 0 0,0 1 1 0 0,0 0-1 0 0,0-1 1 0 0,0 1-1 0 0,0-1 1 0 0,1 1-16 0 0,88 48 38 0 0,-86-48-57 0 0,68 29-679 0 0,36 16-2491 0 0,-43-11-2943 0 0,-62-34 4880 0 0</inkml:trace>
  <inkml:trace contextRef="#ctx0" brushRef="#br0" timeOffset="94754.903">4943 7236 1100 0 0,'-53'31'6675'0'0,"-84"76"-4208"0"0,130-103-2316 0 0,1 1 0 0 0,0 0-1 0 0,-1 0 1 0 0,2 1-1 0 0,-1 0 1 0 0,1 0 0 0 0,0 0-1 0 0,0 0 1 0 0,1 1 0 0 0,0 0-1 0 0,0 0 1 0 0,0 0 0 0 0,1 0-1 0 0,0 1 1 0 0,1-1 0 0 0,-1 1-1 0 0,2 0-150 0 0,70 37 687 0 0,65-29-648 0 0,-52-12-6589 0 0,-85 4 2623 0 0,-12 0 2723 0 0</inkml:trace>
  <inkml:trace contextRef="#ctx0" brushRef="#br0" timeOffset="94943.495">4636 7804 1820 0 0,'12'14'5988'0'0,"38"-12"-4426"0"0,-40-3-990 0 0,213-12-1158 0 0,-67-5-5428 0 0,-135 13 4736 0 0</inkml:trace>
  <inkml:trace contextRef="#ctx0" brushRef="#br0" timeOffset="95922.407">5367 7171 1228 0 0,'51'-39'10150'0'0,"-76"137"-8513"0"0,21 266-1104 0 0,-5-200-318 0 0,7-160-197 0 0,1 14 82 0 0,7-31-138 0 0,0 1 0 0 0,0-1 0 0 0,1 1 0 0 0,1 1-1 0 0,0 0 1 0 0,1 0 0 0 0,0 0 0 0 0,0 1 0 0 0,1 1 0 0 0,1 0 0 0 0,-1 0-1 0 0,1 1 1 0 0,1 0 0 0 0,0 1 0 0 0,0 0 0 0 0,0 1 0 0 0,1 0-1 0 0,0 1 1 0 0,0 0 0 0 0,0 1 0 0 0,0 1 0 0 0,1 0 0 0 0,0 1 0 0 0,-1 0-1 0 0,1 1 1 0 0,10 1 38 0 0,-17 0-26 0 0,-1 0 0 0 0,1 0 0 0 0,-1 1 0 0 0,1-1 0 0 0,-1 2-1 0 0,0-1 1 0 0,1 1 0 0 0,-1 0 0 0 0,0 0 0 0 0,0 0 0 0 0,0 1 0 0 0,0 0 0 0 0,-1 0-1 0 0,1 1 1 0 0,-1-1 0 0 0,0 1 0 0 0,0 0 0 0 0,0 1 0 0 0,0-1 0 0 0,-1 1 0 0 0,0 0-1 0 0,0 0 27 0 0,-2-2 3 0 0,-1-1 0 0 0,0 1 0 0 0,-1 0 0 0 0,1-1-1 0 0,0 1 1 0 0,-1 0 0 0 0,1-1 0 0 0,-1 1 0 0 0,0 0-1 0 0,0-1 1 0 0,0 1 0 0 0,0 0 0 0 0,-1 0 0 0 0,1-1-1 0 0,-1 1 1 0 0,0 0 0 0 0,1-1 0 0 0,-1 1 0 0 0,0-1-1 0 0,-1 1 1 0 0,1-1 0 0 0,0 0 0 0 0,-1 1 0 0 0,1-1-1 0 0,-1 0 1 0 0,0 0 0 0 0,1 0 0 0 0,-1 0 0 0 0,0 0-1 0 0,0 0 1 0 0,-1-1 0 0 0,1 1 0 0 0,0-1 0 0 0,-3 2-3 0 0,-85 44 162 0 0,66-38-360 0 0,0-2-1 0 0,-1 0 1 0 0,0-2 0 0 0,-1-1 0 0 0,1 0 0 0 0,-1-2-1 0 0,-22-1 199 0 0,41-1-244 0 0,1-1 0 0 0,-1 1 0 0 0,0-1 0 0 0,1 0 0 0 0,-1-1 0 0 0,1 1 0 0 0,-1-1 0 0 0,1-1 0 0 0,0 1-1 0 0,0-1 1 0 0,0 0 0 0 0,0-1 0 0 0,1 1 0 0 0,-1-1 0 0 0,1 0 0 0 0,0 0 0 0 0,0-1 0 0 0,0 0 0 0 0,1 0 0 0 0,-1 0 0 0 0,1 0-1 0 0,0 0 1 0 0,1-1 0 0 0,-1 0 0 0 0,1 0 0 0 0,1 0 0 0 0,-1 0 0 0 0,1 0 0 0 0,0-1 0 0 0,0 1 0 0 0,0-4 244 0 0,-3-27-1446 0 0</inkml:trace>
  <inkml:trace contextRef="#ctx0" brushRef="#br0" timeOffset="96217.793">5940 6993 1224 0 0,'20'7'311'0'0,"0"2"1"0"0,0 0-1 0 0,-1 1 1 0 0,0 1-1 0 0,-1 1 0 0 0,0 1 1 0 0,-1 0-1 0 0,-1 1 1 0 0,0 1-1 0 0,-1 0 0 0 0,0 1 1 0 0,-1 1-1 0 0,-1 1 1 0 0,-1-1-1 0 0,0 2 0 0 0,-2 0 1 0 0,0 0-1 0 0,-1 1 0 0 0,0 0 1 0 0,-2 0-1 0 0,-1 1 1 0 0,0 0-1 0 0,-2 0 0 0 0,0 1 1 0 0,-2-1-1 0 0,0 1 1 0 0,-1 21-312 0 0,-1-28 140 0 0,0 1 1 0 0,-1 0-1 0 0,-1 0 1 0 0,0-1-1 0 0,-1 1 1 0 0,-1-1-1 0 0,-1 0 1 0 0,0 0 0 0 0,0 0-1 0 0,-2 0 1 0 0,0-1-141 0 0,-14 24 54 0 0,-1-1 0 0 0,-2 0 0 0 0,-2-2 0 0 0,-1-1 0 0 0,-2-1 0 0 0,-1-2 0 0 0,-1-1 0 0 0,-2-1 0 0 0,-1-1 0 0 0,-30 17-54 0 0,61-42-238 0 0,0 1 1 0 0,0-1 0 0 0,-1 0-1 0 0,1-1 1 0 0,-1 1 0 0 0,1-1 0 0 0,-1 0-1 0 0,0 1 1 0 0,0-1 0 0 0,0-1-1 0 0,0 1 1 0 0,0-1 0 0 0,0 0-1 0 0,0 1 1 0 0,0-2 0 0 0,-1 1-1 0 0,1 0 1 0 0,0-1 0 0 0,-1 0-1 0 0,1 0 1 0 0,0 0 0 0 0,-1-1-1 0 0,1 0 1 0 0,0 1 0 0 0,0-1-1 0 0,-1-1 1 0 0,1 1 0 0 0,0-1 0 0 0,0 1-1 0 0,0-1 1 0 0,0 0 0 0 0,1-1-1 0 0,-1 1 1 0 0,1-1 0 0 0,-1 1-1 0 0,0-2 238 0 0,-5-19-1110 0 0</inkml:trace>
  <inkml:trace contextRef="#ctx0" brushRef="#br0" timeOffset="93885.626">4114 7311 2256 0 0,'-53'35'3761'0'0,"21"9"-3344"0"0,2 2 1 0 0,2 2-1 0 0,2 0 1 0 0,2 1 0 0 0,2 2-1 0 0,3 0 1 0 0,1 1-1 0 0,0 13-417 0 0,14-53-97 0 0,-40 52-5895 0 0,42-64 4852 0 0</inkml:trace>
  <inkml:trace contextRef="#ctx0" brushRef="#br0" timeOffset="94135.754">3639 7401 1792 0 0,'10'-22'6430'0'0,"15"27"-4364"0"0,29 30-2263 0 0,-49-31 599 0 0,158 122 570 0 0,-30-23-2309 0 0,-43-35-3123 0 0,-52-44 1893 0 0,-26-15 1310 0 0</inkml:trace>
  <inkml:trace contextRef="#ctx0" brushRef="#br0" timeOffset="91285.757">279 7492 976 0 0,'0'0'480'0'0,"0"0"-28"0"0,0 0-43 0 0,13-3 406 0 0,26-42 2598 0 0,-24 32 1984 0 0,-23 35-4600 0 0,-18 396-271 0 0,26-400-447 0 0,21 137 448 0 0,-6-33 316 0 0,-28-297-11937 0 0,13 141 9830 0 0</inkml:trace>
  <inkml:trace contextRef="#ctx0" brushRef="#br0" timeOffset="91628.986">288 7405 3000 0 0,'1'-9'176'0'0,"-1"0"1"0"0,2 0-1 0 0,-1 0 0 0 0,1 0 0 0 0,1 0 0 0 0,0 0 0 0 0,0 0 0 0 0,0 1 1 0 0,1 0-1 0 0,1-1 0 0 0,-1 1 0 0 0,1 1 0 0 0,1-1 0 0 0,-1 1 0 0 0,1 0 1 0 0,0 0-1 0 0,1 1 0 0 0,0 0 0 0 0,0 0 0 0 0,0 0 0 0 0,1 1 0 0 0,0 0 1 0 0,0 0-1 0 0,0 1 0 0 0,0 0 0 0 0,1 1 0 0 0,-1 0 0 0 0,1 0 0 0 0,0 1 1 0 0,0 0-1 0 0,0 0 0 0 0,0 1 0 0 0,0 0 0 0 0,0 1 0 0 0,1 0 0 0 0,-1 0 1 0 0,5 2-177 0 0,-5 0 49 0 0,1 1 1 0 0,0 0-1 0 0,-1 0 1 0 0,0 1-1 0 0,0 0 1 0 0,0 0-1 0 0,0 1 1 0 0,-1 1-1 0 0,0 0 1 0 0,0 0-1 0 0,0 0 1 0 0,-1 1 0 0 0,0 0-1 0 0,0 0 1 0 0,0 1-1 0 0,-1 0 1 0 0,0 0-1 0 0,-1 0 1 0 0,0 1-1 0 0,0 0 1 0 0,-1 0-1 0 0,0 0 1 0 0,-1 0-1 0 0,0 1 1 0 0,0-1-1 0 0,-1 1 1 0 0,0 3-50 0 0,-5 4 24 0 0,0 0 1 0 0,-1 0-1 0 0,-1-1 1 0 0,-1 1-1 0 0,0-1 1 0 0,-1 0-1 0 0,-1-1 1 0 0,-1 0-1 0 0,0 0 1 0 0,0-1-1 0 0,-2 0 1 0 0,0 0-1 0 0,0-2 1 0 0,-1 1-1 0 0,-1-1 1 0 0,0-1-1 0 0,0 0 1 0 0,-1-1-1 0 0,-1-1 1 0 0,0 0-1 0 0,0-1 1 0 0,-1 0-1 0 0,1-1 1 0 0,-2-1-1 0 0,1-1 1 0 0,-7 2-25 0 0,19-5-226 0 0,0 1 0 0 0,-1-1 1 0 0,0 0-1 0 0,0 0 0 0 0,1 0 1 0 0,-1-1-1 0 0,0 1 0 0 0,0-1 0 0 0,-1-1 1 0 0,1 1-1 0 0,0-1 0 0 0,0 1 1 0 0,0-2-1 0 0,0 1 0 0 0,0 0 1 0 0,-1-1-1 0 0,1 0 0 0 0,0 0 0 0 0,0-1 1 0 0,1 1-1 0 0,-1-1 0 0 0,0 0 1 0 0,0-1-1 0 0,1 1 0 0 0,-1-1 1 0 0,1 1-1 0 0,0-1 0 0 0,0-1 1 0 0,0 1-1 0 0,0-1 0 0 0,1 1 0 0 0,-1-1 1 0 0,1 0-1 0 0,0 0 0 0 0,0-1 1 0 0,0 1-1 0 0,0-3 226 0 0,1-15-1257 0 0</inkml:trace>
  <inkml:trace contextRef="#ctx0" brushRef="#br0" timeOffset="92127.824">1456 7360 1060 0 0,'-6'-4'301'0'0,"0"0"0"0"0,-1 0 0 0 0,1 0 0 0 0,-1 1 0 0 0,0 0 0 0 0,0 0 0 0 0,0 1 0 0 0,0 0 0 0 0,-1 0 0 0 0,1 1 0 0 0,0 0 0 0 0,-1 0 0 0 0,1 0 0 0 0,-1 1 0 0 0,0 1 0 0 0,1-1 0 0 0,0 1 0 0 0,-1 0-301 0 0,-14 4 267 0 0,1 0 1 0 0,0 1 0 0 0,0 1-1 0 0,1 1 1 0 0,-1 1-1 0 0,2 0 1 0 0,0 2 0 0 0,0 0-1 0 0,0 2-267 0 0,1-2 156 0 0,1 1-1 0 0,0 0 1 0 0,1 2 0 0 0,1 0-1 0 0,0 0 1 0 0,1 2 0 0 0,0-1-1 0 0,2 2 1 0 0,0 0 0 0 0,0 0-1 0 0,2 1 1 0 0,0 1 0 0 0,1 0-1 0 0,1 0 1 0 0,1 0-1 0 0,0 1 1 0 0,2 0 0 0 0,-3 19-156 0 0,28 65 474 0 0,-13-87-541 0 0,0 0-1 0 0,2-1 0 0 0,0 0 1 0 0,1 0-1 0 0,0-1 0 0 0,2 0 1 0 0,0-1-1 0 0,0 0 0 0 0,1-1 1 0 0,1 0-1 0 0,0-1 0 0 0,0-1 1 0 0,1 0-1 0 0,1-1 0 0 0,0 0 1 0 0,0-2-1 0 0,14 6 68 0 0,4 0-1013 0 0,0-2 0 0 0,1-1 0 0 0,0-2 0 0 0,0-1 0 0 0,1-2 0 0 0,0-1 0 0 0,0-2 0 0 0,22-1 1013 0 0,-27-2-1272 0 0</inkml:trace>
  <inkml:trace contextRef="#ctx0" brushRef="#br0" timeOffset="92970.088">2063 7567 1028 0 0,'0'0'52'0'0,"56"-55"6760"0"0,-57-1-5299 0 0,-1 51-1482 0 0,-1 0-1 0 0,0 0 1 0 0,0 0 0 0 0,-1 1-1 0 0,0-1 1 0 0,0 1 0 0 0,0 0 0 0 0,0 0-1 0 0,0 0 1 0 0,-1 0 0 0 0,0 1 0 0 0,0 0-1 0 0,0 0 1 0 0,0 0 0 0 0,0 1-1 0 0,0-1 1 0 0,-1 1 0 0 0,1 0 0 0 0,-1 1-1 0 0,0 0 1 0 0,1-1 0 0 0,-1 2 0 0 0,0-1-1 0 0,0 1 1 0 0,0 0 0 0 0,0 0-1 0 0,1 0 1 0 0,-1 1 0 0 0,-3 1-31 0 0,-5 0 15 0 0,0 1 1 0 0,1 1-1 0 0,-1 0 1 0 0,1 1-1 0 0,0 0 1 0 0,0 1-1 0 0,1 0 1 0 0,0 1-1 0 0,0 1 1 0 0,0 0-1 0 0,1 0 1 0 0,-2 3-16 0 0,0 1 50 0 0,1 1 0 0 0,0 0 0 0 0,1 1 0 0 0,1 0 0 0 0,0 1 0 0 0,1 0 0 0 0,0 0 0 0 0,1 1 0 0 0,1 0 0 0 0,1 1 0 0 0,0 0 0 0 0,1 0 0 0 0,1 0 0 0 0,0 0 0 0 0,2 0 0 0 0,-1 17-50 0 0,4-28 9 0 0,1 0 0 0 0,0 0-1 0 0,0 0 1 0 0,0 0-1 0 0,1-1 1 0 0,0 1 0 0 0,0-1-1 0 0,0 0 1 0 0,1 0 0 0 0,0 0-1 0 0,0 0 1 0 0,0 0-1 0 0,1-1 1 0 0,-1 0 0 0 0,1 0-1 0 0,0 0 1 0 0,0 0 0 0 0,0-1-1 0 0,1 0 1 0 0,-1 0-1 0 0,1-1 1 0 0,0 1 0 0 0,0-1-1 0 0,0 0 1 0 0,0-1-1 0 0,0 1 1 0 0,0-1 0 0 0,0-1-1 0 0,1 1 1 0 0,-1-1 0 0 0,0 0-1 0 0,0 0 1 0 0,1-1-1 0 0,-1 0 1 0 0,0 0 0 0 0,0 0-1 0 0,0-1 1 0 0,0 0 0 0 0,0 0-1 0 0,0 0 1 0 0,-1-1-1 0 0,6-3-8 0 0,-4 2-19 0 0,-1 0 0 0 0,1-1-1 0 0,-1 0 1 0 0,0 0 0 0 0,0 0-1 0 0,0-1 1 0 0,-1 0 0 0 0,0 0-1 0 0,0 0 1 0 0,-1-1 0 0 0,1 1 0 0 0,-2-1-1 0 0,1 0 1 0 0,-1-1 0 0 0,0 1-1 0 0,0 0 1 0 0,-1-1 0 0 0,1 0-1 0 0,-2 1 1 0 0,1-1 0 0 0,-1 0-1 0 0,-1 0 1 0 0,1-1 19 0 0,11-49 138 0 0,-10 52-84 0 0,-2 7-53 0 0,1-1 1 0 0,-1 0-1 0 0,1 0 1 0 0,-1 0 0 0 0,1 0-1 0 0,-1 1 1 0 0,1-1 0 0 0,-1 0-1 0 0,1 0 1 0 0,-1 0-1 0 0,1 0 1 0 0,-1 0 0 0 0,1 0-1 0 0,-1 0 1 0 0,1 0 0 0 0,-1-1-1 0 0,1 1 1 0 0,-1 0 0 0 0,1 0-1 0 0,-1 0 1 0 0,0 0-1 0 0,1-1 1 0 0,-1 1 0 0 0,1 0-1 0 0,-1 0 1 0 0,1-1 0 0 0,-1 1-1 0 0,0 0 1 0 0,1-1-1 0 0,-1 1 1 0 0,0-1 0 0 0,1 1-1 0 0,-1 0 1 0 0,0-1 0 0 0,0 1-1 0 0,1-1 1 0 0,-1 1-1 0 0,0-1 1 0 0,0 1 0 0 0,0 0-1 0 0,0-1 1 0 0,1 1 0 0 0,-1-1-1 0 0,0 1 1 0 0,0-1 0 0 0,0 1-1 0 0,0-1 1 0 0,0 1-1 0 0,0-1 1 0 0,0 0-2 0 0,7 25-127 0 0,2 0 0 0 0,1-1 0 0 0,0-1 0 0 0,2 1 1 0 0,0-2-1 0 0,2 0 0 0 0,0 0 0 0 0,10 8 127 0 0,90 80-5466 0 0,-80-92 3323 0 0,-22-12 926 0 0</inkml:trace>
  <inkml:trace contextRef="#ctx0" brushRef="#br0" timeOffset="97243.908">7180 7345 2200 0 0,'-56'-20'4208'0'0,"37"11"-1097"0"0,34 9-1374 0 0,194-12-210 0 0,218-5-3520 0 0,-382 30 771 0 0,-77 9-5324 0 0,14-15 5284 0 0</inkml:trace>
  <inkml:trace contextRef="#ctx0" brushRef="#br0" timeOffset="97523.453">7166 7575 1132 0 0,'1'0'97'0'0,"0"0"1"0"0,0 0-1 0 0,0 0 0 0 0,1 0 1 0 0,-1 0-1 0 0,0 0 0 0 0,0 0 1 0 0,0 1-1 0 0,1-1 0 0 0,-1 1 0 0 0,0-1 1 0 0,0 1-1 0 0,0-1 0 0 0,0 1 1 0 0,0 0-1 0 0,0-1 0 0 0,0 1 1 0 0,0 0-1 0 0,0 0 0 0 0,0 0 0 0 0,0 0 1 0 0,-1-1-1 0 0,1 1 0 0 0,0 0 1 0 0,-1 1-1 0 0,1-1 0 0 0,0 0 1 0 0,-1 0-1 0 0,0 0 0 0 0,1 0 0 0 0,-1 0 1 0 0,0 0-1 0 0,1 1 0 0 0,-1-1 1 0 0,0 0-1 0 0,0 0 0 0 0,0 1 1 0 0,0-1-1 0 0,0 0 0 0 0,0 0 1 0 0,0 0-1 0 0,0 1 0 0 0,-1-1 0 0 0,1 0 1 0 0,0 0-1 0 0,-1 0 0 0 0,1 0 1 0 0,-1 1-1 0 0,0-1 0 0 0,1 0 1 0 0,-1 0-1 0 0,0 0 0 0 0,1 0 0 0 0,-1 0 1 0 0,0-1-1 0 0,0 1 0 0 0,0 0 1 0 0,0 0-1 0 0,0 0 0 0 0,0-1 1 0 0,0 1-1 0 0,0 0 0 0 0,0-1 0 0 0,0 1 1 0 0,0-1-1 0 0,0 0 0 0 0,-1 1-97 0 0,229 7 2846 0 0,75-22-4381 0 0,-140 14-3940 0 0,-130 0 4240 0 0</inkml:trace>
  <inkml:trace contextRef="#ctx0" brushRef="#br0" timeOffset="101799.722">11385 7180 836 0 0,'-21'-1'3541'0'0,"8"0"-838"0"0,24 0-665 0 0,393-6 749 0 0,-229 10-2459 0 0,-150-16-756 0 0,-24 0-3022 0 0,29-1-2054 0 0,-11 6 4145 0 0</inkml:trace>
  <inkml:trace contextRef="#ctx0" brushRef="#br0" timeOffset="100695.878">10137 7024 1060 0 0,'47'-67'7811'0'0,"-33"138"-5810"0"0,16 320-720 0 0,-30-390-1103 0 0,0-1 5 0 0,1 1-175 0 0,-1-1 0 0 0,1 1 0 0 0,-1-1-1 0 0,1 1 1 0 0,-1 0 0 0 0,1-1-1 0 0,-1 0 1 0 0,1 1 0 0 0,0-1 0 0 0,-1 1-1 0 0,1-1 1 0 0,0 0 0 0 0,-1 1-1 0 0,1-1 1 0 0,0 0 0 0 0,0 0 0 0 0,-1 0-1 0 0,1 1 1 0 0,0-1 0 0 0,0 0-1 0 0,-1 0 1 0 0,1 0 0 0 0,0 0 0 0 0,0 0-1 0 0,-1 0 1 0 0,1-1 0 0 0,0 1-1 0 0,0 0 1 0 0,-1 0 0 0 0,1 0-1 0 0,0-1 1 0 0,0 1 0 0 0,-1 0 0 0 0,1-1-1 0 0,-1 1 1 0 0,1-1 0 0 0,0 1-1 0 0,-1-1 1 0 0,1 1 0 0 0,-1-1 0 0 0,1 1-1 0 0,-1-1 1 0 0,1 1 0 0 0,-1-1-1 0 0,1 0 1 0 0,-1 1 0 0 0,0-1 0 0 0,1 0-1 0 0,-1 1 1 0 0,0-1 0 0 0,1-1-8 0 0,-1 2 0 0 0,151-109 5 0 0,-146 105-23 0 0,-1 1-1 0 0,1 1 0 0 0,0-1 1 0 0,0 1-1 0 0,0 0 1 0 0,0 0-1 0 0,0 0 1 0 0,0 1-1 0 0,1-1 0 0 0,-1 2 1 0 0,1-1-1 0 0,-1 0 1 0 0,1 1-1 0 0,-1 0 0 0 0,0 0 1 0 0,1 1-1 0 0,-1-1 1 0 0,1 1-1 0 0,-1 0 1 0 0,0 1-1 0 0,1-1 0 0 0,-1 1 1 0 0,0 0-1 0 0,0 1 1 0 0,0-1-1 0 0,0 1 1 0 0,-1 0-1 0 0,1 0 0 0 0,-1 0 1 0 0,2 3 18 0 0,-5-3 5 0 0,-1 1 0 0 0,1 0 0 0 0,-1 0 0 0 0,0-1 0 0 0,-1 1 0 0 0,1 0 0 0 0,-1 0 0 0 0,1-1 0 0 0,-1 1 0 0 0,0 0 0 0 0,-1-1 0 0 0,1 1 0 0 0,0-1 0 0 0,-1 0 0 0 0,0 1 1 0 0,0-1-1 0 0,0 0 0 0 0,0 0 0 0 0,-1 0 0 0 0,1 0 0 0 0,-1 0 0 0 0,1-1 0 0 0,-1 1 0 0 0,0-1 0 0 0,0 0 0 0 0,0 0 0 0 0,-1 0 0 0 0,1 0 0 0 0,0 0 0 0 0,-2 0-5 0 0,-15 7-147 0 0,0 0-1 0 0,-1-1 1 0 0,1-1-1 0 0,-1-1 1 0 0,-1-1-1 0 0,1-1 1 0 0,-1 0-1 0 0,0-2 1 0 0,0-1-1 0 0,0 0 1 0 0,-13-3 147 0 0,26 2-396 0 0,0 0 0 0 0,0-1 0 0 0,-1 0-1 0 0,1-1 1 0 0,0 0 0 0 0,0-1 0 0 0,1 1 0 0 0,-1-2 0 0 0,0 1 0 0 0,1-1-1 0 0,0 0 1 0 0,0-1 0 0 0,0 0 0 0 0,1 0 0 0 0,-1-1 0 0 0,1 0 0 0 0,0 0 0 0 0,1-1-1 0 0,0 0 1 0 0,-5-6 396 0 0,-1-10-1430 0 0</inkml:trace>
  <inkml:trace contextRef="#ctx0" brushRef="#br0" timeOffset="100974.889">10007 6916 1824 0 0,'-12'8'278'0'0,"-1"0"0"0"0,1 0 0 0 0,0 1 0 0 0,1 1 0 0 0,0 0 0 0 0,1 1 1 0 0,0 0-1 0 0,1 0 0 0 0,0 1 0 0 0,0 0 0 0 0,1 1 0 0 0,1 0 0 0 0,0 0 0 0 0,1 0 0 0 0,1 1 0 0 0,0 0 0 0 0,0 0 0 0 0,2 1 0 0 0,-1-1 0 0 0,2 1 0 0 0,0-1 0 0 0,1 1 0 0 0,0 0 0 0 0,2 0 0 0 0,-1 0 0 0 0,2-1 0 0 0,0 1 1 0 0,0 0-1 0 0,2-1 0 0 0,2 8-278 0 0,4 2 120 0 0,0-1-1 0 0,1 0 1 0 0,1-1 0 0 0,2 0 0 0 0,0-1 0 0 0,1-1 0 0 0,1 0 0 0 0,0-1 0 0 0,2-1 0 0 0,0-1 0 0 0,1 0 0 0 0,15 9-120 0 0,162 81-2389 0 0,-188-104 2008 0 0,1 0 1 0 0,-1 0-1 0 0,0-1 0 0 0,1 0 0 0 0,-1-1 0 0 0,1 0 1 0 0,0 0-1 0 0,0-1 0 0 0,-1 0 0 0 0,1 0 1 0 0,0-1-1 0 0,-1 0 0 0 0,1-1 0 0 0,-1 0 0 0 0,1 0 1 0 0,-1-1-1 0 0,4-2 381 0 0,11-14-1291 0 0</inkml:trace>
  <inkml:trace contextRef="#ctx0" brushRef="#br0" timeOffset="101211.958">10822 6961 1588 0 0,'12'11'414'0'0,"0"1"0"0"0,-1 0 1 0 0,0 0-1 0 0,-1 1 0 0 0,0 1 0 0 0,-1 0 0 0 0,-1 0 0 0 0,0 1 1 0 0,-1 0-1 0 0,0 0 0 0 0,-1 0 0 0 0,-1 1 0 0 0,-1 0 0 0 0,0 0 1 0 0,-1 1-1 0 0,-1-1 0 0 0,0 1 0 0 0,-1-1 0 0 0,-1 1 0 0 0,0-1 1 0 0,-3 8-415 0 0,-1 5 168 0 0,-2-1 0 0 0,-1-1 0 0 0,-1 1 0 0 0,-1-1 0 0 0,-2 0 0 0 0,-1-1 0 0 0,0-1 0 0 0,-2 0 0 0 0,-1 0 0 0 0,-1-2 0 0 0,-1 0 0 0 0,-13 13-168 0 0,27-32-225 0 0,-20 22-466 0 0,7-18-2524 0 0,15-8 1710 0 0,-11-32-2191 0 0,11 12 2486 0 0</inkml:trace>
  <inkml:trace contextRef="#ctx0" brushRef="#br0" timeOffset="98878.398">8678 7192 1780 0 0,'16'-2'2012'0'0,"19"-47"1082"0"0,-33 45-2833 0 0,0 1 0 0 0,0-1 0 0 0,-1 0 0 0 0,0 1 0 0 0,0-1 0 0 0,0 0-1 0 0,0 0 1 0 0,0 0 0 0 0,-1 0 0 0 0,0 0 0 0 0,0 0 0 0 0,0 0 0 0 0,0 0 0 0 0,-1 0 0 0 0,1 0 0 0 0,-1 0 0 0 0,0 1 0 0 0,0-1 0 0 0,0 0 0 0 0,-1 0 0 0 0,0 1-1 0 0,-1-3-260 0 0,-2-1 310 0 0,-8 17-64 0 0,12-8-233 0 0,-7 23 4 0 0,1 0 0 0 0,1 0 0 0 0,1 0-1 0 0,2 1 1 0 0,0 0 0 0 0,2 0 0 0 0,1-1-1 0 0,2 19-16 0 0,-2 1 98 0 0,50 228 193 0 0,-23-202-1053 0 0,-51-92-3579 0 0,-30-70-1247 0 0,41 63 4309 0 0</inkml:trace>
  <inkml:trace contextRef="#ctx0" brushRef="#br0" timeOffset="99175.196">8617 7081 1172 0 0,'-14'-40'6848'0'0,"72"-53"-4366"0"0,-32 77-2380 0 0,1 1 0 0 0,1 2 0 0 0,-1 1 0 0 0,2 1-1 0 0,0 1 1 0 0,0 2 0 0 0,1 1 0 0 0,-1 1 0 0 0,1 1-1 0 0,1 2 1 0 0,-1 1 0 0 0,1 1 0 0 0,14 3-102 0 0,45 28-2495 0 0,-89-29 2310 0 0,-1 1 1 0 0,0-1 0 0 0,0 0-1 0 0,1 1 1 0 0,-1 0 0 0 0,0-1-1 0 0,0 1 1 0 0,-1-1-1 0 0,1 1 1 0 0,0-1 0 0 0,-1 0-1 0 0,1 1 1 0 0,0-1 0 0 0,-1 1-1 0 0,0-1 1 0 0,1 1-1 0 0,-1-1 1 0 0,0 0 0 0 0,0 0-1 0 0,1 1 1 0 0,-1-1 0 0 0,0 0-1 0 0,0 0 1 0 0,0 0-1 0 0,-1 0 1 0 0,1 0 0 0 0,0 0-1 0 0,0 0 1 0 0,0 0-1 0 0,-1-1 1 0 0,1 1 0 0 0,-1 0-1 0 0,1-1 1 0 0,0 1 0 0 0,-1-1 184 0 0,-17 12-1142 0 0</inkml:trace>
  <inkml:trace contextRef="#ctx0" brushRef="#br0" timeOffset="99438.264">8623 7264 1460 0 0,'1'0'120'0'0,"-1"0"0"0"0,1 0 1 0 0,-1 0-1 0 0,1 1 0 0 0,-1-1 0 0 0,1 0 0 0 0,-1 0 0 0 0,1 0 1 0 0,-1 1-1 0 0,0-1 0 0 0,1 0 0 0 0,-1 1 0 0 0,1-1 0 0 0,-1 0 1 0 0,0 1-1 0 0,1-1 0 0 0,-1 0 0 0 0,0 1 0 0 0,1-1 0 0 0,-1 0 1 0 0,0 1-1 0 0,0-1 0 0 0,1 1 0 0 0,-1-1 0 0 0,0 1 0 0 0,0-1 0 0 0,0 1 1 0 0,0-1-1 0 0,0 1 0 0 0,0-1 0 0 0,0 1 0 0 0,0-1 0 0 0,0 1 1 0 0,0-1-1 0 0,0 1 0 0 0,0-1 0 0 0,0 1 0 0 0,0-1 0 0 0,0 1 1 0 0,0-1-1 0 0,0 1 0 0 0,0-1 0 0 0,-1 0 0 0 0,1 1 0 0 0,0-1 1 0 0,0 1-1 0 0,-1-1 0 0 0,1 1 0 0 0,0-1 0 0 0,-1 0 0 0 0,1 1 0 0 0,0-1 1 0 0,-1 0-1 0 0,1 1 0 0 0,-1-1 0 0 0,1 0 0 0 0,-1 1-120 0 0,60 0 725 0 0,-48-1-213 0 0,345-17-222 0 0,-182 7-6933 0 0,-173 10 5386 0 0</inkml:trace>
  <inkml:trace contextRef="#ctx0" brushRef="#br0" timeOffset="99825.645">9441 7378 1096 0 0,'11'-2'6203'0'0,"-20"19"-4089"0"0,-32 34-2445 0 0,32-40 1039 0 0,-176 336 416 0 0,185-345-1332 0 0,-1 0 0 0 0,0-1 0 0 0,0 1 0 0 0,1 0-1 0 0,-1-1 1 0 0,0 1 0 0 0,-1-1 0 0 0,1 0 0 0 0,0 1-1 0 0,0-1 1 0 0,0 0 0 0 0,-1 0 0 0 0,1 0 0 0 0,-1 0 0 0 0,1 0-1 0 0,-1 0 1 0 0,1 0 0 0 0,-1 0 0 0 0,0 0 0 0 0,1-1-1 0 0,-1 1 1 0 0,0-1 0 0 0,0 1 0 0 0,1-1 0 0 0,-1 0 0 0 0,0 0-1 0 0,0 0 1 0 0,0 0 0 0 0,1 0 0 0 0,-1 0 0 0 0,0 0-1 0 0,0-1 1 0 0,1 1 0 0 0,-1 0 0 0 0,0-1 0 0 0,-1 0 208 0 0,-26-20-1304 0 0</inkml:trace>
  <inkml:trace contextRef="#ctx0" brushRef="#br0" timeOffset="100042.161">9057 7405 2160 0 0,'6'-9'2283'0'0,"7"-3"2447"0"0,8 27-3783 0 0,202 173-366 0 0,-52-102-8647 0 0,-151-79 6883 0 0</inkml:trace>
  <inkml:trace contextRef="#ctx0" brushRef="#br0" timeOffset="104951.451">15608 7195 1120 0 0,'12'2'6946'0'0,"13"2"-5191"0"0,-33-21-7568 0 0,-6 6 4731 0 0,-3-6-160 0 0</inkml:trace>
  <inkml:trace contextRef="#ctx0" brushRef="#br0" timeOffset="104077.467">14593 6894 1700 0 0,'2'-7'139'0'0,"0"1"-1"0"0,-1-1 0 0 0,0 0 1 0 0,0 1-1 0 0,-1-1 0 0 0,1 0 1 0 0,-2 1-1 0 0,1-1 0 0 0,-1 0 1 0 0,0 1-1 0 0,0-1 1 0 0,-1 1-1 0 0,0-1 0 0 0,0 1 1 0 0,0 0-1 0 0,-1 0 0 0 0,0 0 1 0 0,0 0-1 0 0,0 0 1 0 0,-1 0-1 0 0,0 1 0 0 0,0 0 1 0 0,-1 0-1 0 0,1 0 0 0 0,-1 0 1 0 0,0 1-1 0 0,0 0 0 0 0,-1 0 1 0 0,1 0-1 0 0,-1 0 1 0 0,0 1-1 0 0,0 0 0 0 0,0 1 1 0 0,0-1-1 0 0,-1 1 0 0 0,1 0 1 0 0,0 0-1 0 0,-1 1 1 0 0,0 0-1 0 0,1 0 0 0 0,-1 1 1 0 0,0 0-1 0 0,-3 0-138 0 0,-1 4 115 0 0,0 0-1 0 0,-1 1 0 0 0,2 0 1 0 0,-1 1-1 0 0,1 0 1 0 0,-1 0-1 0 0,2 1 1 0 0,-1 1-1 0 0,1-1 1 0 0,0 2-1 0 0,1-1 1 0 0,0 1-1 0 0,0 1 1 0 0,1-1-1 0 0,0 1 1 0 0,-3 6-115 0 0,-3 2 197 0 0,1 1 0 0 0,1 0 0 0 0,1 1 0 0 0,1-1 0 0 0,0 2 0 0 0,2 0 0 0 0,0 0 0 0 0,1 0 0 0 0,1 0 0 0 0,1 1 0 0 0,1 0 0 0 0,1 0 0 0 0,1 7-197 0 0,2-27 4 0 0,-1 1 1 0 0,1 0-1 0 0,-1 0 1 0 0,1-1-1 0 0,0 1 0 0 0,0-1 1 0 0,0 1-1 0 0,1-1 1 0 0,-1 1-1 0 0,1-1 0 0 0,-1 0 1 0 0,1 1-1 0 0,0-1 1 0 0,0 0-1 0 0,0 0 0 0 0,0 0 1 0 0,0-1-1 0 0,0 1 0 0 0,0 0 1 0 0,1-1-1 0 0,-1 1 1 0 0,0-1-1 0 0,1 0 0 0 0,0 0 1 0 0,-1 0-1 0 0,1 0 1 0 0,0 0-1 0 0,-1-1 0 0 0,1 1 1 0 0,0-1-1 0 0,0 0 0 0 0,-1 0 1 0 0,1 0-1 0 0,0 0 1 0 0,0 0-1 0 0,-1 0 0 0 0,1-1 1 0 0,0 1-1 0 0,0-1 1 0 0,-1 0-1 0 0,1 0 0 0 0,-1 0 1 0 0,1 0-1 0 0,-1 0 0 0 0,1-1-4 0 0,9-5-77 0 0,-1 0 0 0 0,0-1 0 0 0,-1 0 0 0 0,0-1-1 0 0,0 0 1 0 0,0 0 0 0 0,-1-1 0 0 0,-1-1-1 0 0,0 1 1 0 0,0-1 0 0 0,-1-1 0 0 0,-1 1 0 0 0,1-1-1 0 0,-2 0 1 0 0,0-1 0 0 0,2-6 77 0 0,21-39-201 0 0,-28 58 198 0 0,0 1 1 0 0,0-1-1 0 0,0 1 1 0 0,0 0-1 0 0,0-1 0 0 0,0 1 1 0 0,1 0-1 0 0,-1-1 1 0 0,0 1-1 0 0,0-1 1 0 0,0 1-1 0 0,1-1 1 0 0,-1 1-1 0 0,0 0 1 0 0,1-1-1 0 0,-1 1 1 0 0,1-1-1 0 0,-1 0 1 0 0,1 1-1 0 0,-1-1 1 0 0,1 1-1 0 0,-1-1 1 0 0,1 0-1 0 0,-1 1 0 0 0,1-1 1 0 0,-1 0-1 0 0,1 1 1 0 0,-1-1-1 0 0,1 0 1 0 0,0 0-1 0 0,-1 0 1 0 0,1 1-1 0 0,-1-1 1 0 0,1 0-1 0 0,0 0 1 0 0,-1 0-1 0 0,1 0 1 0 0,0 0-1 0 0,-1 0 1 0 0,1 0-1 0 0,0-1 1 0 0,-1 1-1 0 0,1 0 0 0 0,-1 0 1 0 0,1 0-1 0 0,0-1 1 0 0,-1 1-1 0 0,1 0 1 0 0,-1-1-1 0 0,1 1 1 0 0,-1 0-1 0 0,1-1 1 0 0,-1 1-1 0 0,1-1 1 0 0,-1 1-1 0 0,1 0 1 0 0,-1-1-1 0 0,1 0 3 0 0,5 19 34 0 0,4-1-102 0 0,1 0 0 0 0,1-1 0 0 0,1-1-1 0 0,0 0 1 0 0,1 0 0 0 0,0-1 0 0 0,1-1 0 0 0,1-1 0 0 0,0 0 0 0 0,0-1 0 0 0,1-1-1 0 0,1 0 1 0 0,0-1 0 0 0,0-1 0 0 0,0-1 0 0 0,10 2 68 0 0,-16-5-481 0 0,27 8-1122 0 0,-14-8-2580 0 0,-25-4 2901 0 0</inkml:trace>
  <inkml:trace contextRef="#ctx0" brushRef="#br0" timeOffset="104359.113">14155 6598 1696 0 0,'-14'12'365'0'0,"1"0"0"0"0,1 1-1 0 0,0 0 1 0 0,0 1 0 0 0,1 0-1 0 0,1 1 1 0 0,1 0 0 0 0,0 1-1 0 0,1 0 1 0 0,0 0 0 0 0,2 1 0 0 0,0 0-1 0 0,1 0 1 0 0,0 0 0 0 0,1 1-1 0 0,2 0 1 0 0,-1 0 0 0 0,2-1-1 0 0,0 1 1 0 0,2 15-365 0 0,6-6 202 0 0,0 0 0 0 0,2 0 0 0 0,1-1-1 0 0,1 0 1 0 0,2-1 0 0 0,0 0 0 0 0,1-1 0 0 0,2-1-1 0 0,0 0 1 0 0,2-1 0 0 0,0-1 0 0 0,21 18-202 0 0,171 125-1673 0 0,-78-117-3865 0 0,-112-49 4220 0 0,12-12-9 0 0</inkml:trace>
  <inkml:trace contextRef="#ctx0" brushRef="#br0" timeOffset="104703.248">15102 6667 1552 0 0,'56'81'4071'0'0,"-33"-45"-3496"0"0,-2 2 1 0 0,-2 1 0 0 0,-1 0 0 0 0,-2 1-1 0 0,-2 1 1 0 0,-1 0 0 0 0,-3 1 0 0 0,-1 0 0 0 0,-2 1-1 0 0,-2 1-575 0 0,-7-26 82 0 0,0-1 0 0 0,-2 1-1 0 0,0-1 1 0 0,0 0 0 0 0,-2 0-1 0 0,0 0 1 0 0,-1-1 0 0 0,0 0-1 0 0,-2 0 1 0 0,0-1 0 0 0,0 0-1 0 0,-2-1 1 0 0,0 0 0 0 0,0 0-1 0 0,-1-1 1 0 0,-1-1 0 0 0,0 0 0 0 0,-15 10-82 0 0,-43 4-2845 0 0,68-28 2580 0 0,0 0-1 0 0,0 0 1 0 0,0 0-1 0 0,0 0 1 0 0,1-1-1 0 0,-1 1 1 0 0,1-1-1 0 0,-1 1 1 0 0,1-1-1 0 0,0 0 1 0 0,0 0-1 0 0,0 0 1 0 0,1 0-1 0 0,-1-1 1 0 0,1 1-1 0 0,-1 0 1 0 0,1-1-1 0 0,0 1 1 0 0,0-1-1 0 0,1 1 1 0 0,-1-1-1 0 0,1 1 1 0 0,0-1-1 0 0,0 1 1 0 0,0-1-1 0 0,0 1 1 0 0,1-3 265 0 0,-1-13-1194 0 0</inkml:trace>
  <inkml:trace contextRef="#ctx0" brushRef="#br0" timeOffset="102343.66">12766 6964 848 0 0,'32'-67'9302'0'0,"-32"67"-9082"0"0,0 0-10 0 0,0 0-30 0 0,0 0 6 0 0,0-35 1544 0 0,-1 14-975 0 0,-6 28-549 0 0,4 235 389 0 0,42 57-102 0 0,-40-267-4001 0 0,-24-60-983 0 0,-16-42 456 0 0,29 41 2756 0 0</inkml:trace>
  <inkml:trace contextRef="#ctx0" brushRef="#br0" timeOffset="102595.598">12748 6816 936 0 0,'-4'-24'5693'0'0,"46"-12"-4274"0"0,-14 19-1073 0 0,1 2 0 0 0,0 1 1 0 0,1 1-1 0 0,0 2 0 0 0,1 1 0 0 0,0 2 0 0 0,1 0 1 0 0,18 0-347 0 0,157-7-1856 0 0,-208 15 1769 0 0,1 0-1 0 0,-1 1 1 0 0,1-1 0 0 0,-1 0-1 0 0,0 1 1 0 0,1-1 0 0 0,-1 0-1 0 0,1 1 1 0 0,-1-1 0 0 0,1 1-1 0 0,0-1 1 0 0,-1 0-1 0 0,1 1 1 0 0,-1-1 0 0 0,1 1-1 0 0,0 0 1 0 0,-1-1 0 0 0,1 1-1 0 0,0-1 1 0 0,0 1 0 0 0,-1-1-1 0 0,1 1 1 0 0,0 0-1 0 0,0-1 1 0 0,0 1 0 0 0,0-1-1 0 0,0 1 1 0 0,0 0 0 0 0,0-1-1 0 0,0 1 1 0 0,0 0 0 0 0,0-1-1 0 0,0 1 1 0 0,0-1 0 0 0,0 1-1 0 0,1 0 1 0 0,-1-1-1 0 0,0 1 1 0 0,0-1 0 0 0,1 1-1 0 0,-1-1 1 0 0,0 1 0 0 0,1-1-1 0 0,-1 1 1 0 0,1-1 0 0 0,-1 1-1 0 0,0-1 1 0 0,1 1-1 0 0,-1-1 1 0 0,1 0 0 0 0,-1 1-1 0 0,1-1 1 0 0,-1 0 0 0 0,1 1-1 0 0,0-1 1 0 0,-1 0 0 0 0,1 0-1 0 0,-1 0 1 0 0,1 1-1 0 0,0-1 1 0 0,-1 0 0 0 0,1 0-1 0 0,-1 0 1 0 0,1 0 0 0 0,0 0-1 0 0,-1 0 1 0 0,1 0 87 0 0,-17 8-1213 0 0</inkml:trace>
  <inkml:trace contextRef="#ctx0" brushRef="#br0" timeOffset="102875.923">12766 7018 1016 0 0,'-6'17'8026'0'0,"24"-15"-5330"0"0,-5-3-2836 0 0,176-11 1715 0 0,-13-4-3476 0 0,-6 14-5860 0 0,-170 2 7734 0 0,19 0-1213 0 0</inkml:trace>
  <inkml:trace contextRef="#ctx0" brushRef="#br0" timeOffset="103080.644">13492 7045 2860 0 0,'-56'132'5528'0'0,"18"-54"-4019"0"0,-80 248 280 0 0,116-323-2011 0 0,-1 0 0 0 0,1-1 0 0 0,-1 1-1 0 0,1-1 1 0 0,-1 0 0 0 0,0 0 0 0 0,0 0-1 0 0,0 0 1 0 0,0 0 0 0 0,0-1-1 0 0,0 1 1 0 0,-1-1 0 0 0,1 0 0 0 0,0 0-1 0 0,-1 0 1 0 0,1-1 0 0 0,-1 1 0 0 0,1-1-1 0 0,-1 1 1 0 0,1-1 0 0 0,-1-1 0 0 0,1 1-1 0 0,-1 0 1 0 0,1-1 0 0 0,-1 1-1 0 0,1-1 1 0 0,-1 0 0 0 0,1 0 0 0 0,0-1-1 0 0,0 1 1 0 0,-1-1 0 0 0,1 1 0 0 0,0-1-1 0 0,0 0 1 0 0,1 0 0 0 0,-1-1 0 0 0,0 1-1 0 0,0-1 223 0 0,-15-12-1308 0 0</inkml:trace>
  <inkml:trace contextRef="#ctx0" brushRef="#br0" timeOffset="103311.934">13124 7182 1556 0 0,'8'-7'4257'0'0,"13"6"688"0"0,245 188-2975 0 0,-107-40-8997 0 0,-126-107 4553 0 0,-22-24 1311 0 0</inkml:trace>
  <inkml:trace contextRef="#ctx0" brushRef="#br0" timeOffset="157390.907">943 9198 1452 0 0,'55'16'2568'0'0,"-53"-16"-2469"0"0,0 0 1 0 0,0-1 0 0 0,0 1 0 0 0,1-1 0 0 0,-1 1-1 0 0,0-1 1 0 0,0 0 0 0 0,0 1 0 0 0,0-1-1 0 0,0 0 1 0 0,-1 0 0 0 0,1-1 0 0 0,0 1-1 0 0,0 0 1 0 0,-1-1 0 0 0,1 1 0 0 0,-1-1-1 0 0,1 1 1 0 0,-1-1 0 0 0,1 0 0 0 0,-1 1 0 0 0,0-1-1 0 0,0 0 1 0 0,0 0 0 0 0,0 0 0 0 0,0 0-1 0 0,-1 0 1 0 0,1 0 0 0 0,0 0 0 0 0,-1-2-100 0 0,19-102 1376 0 0,-19 104-1295 0 0,-18-32 186 0 0,8 27-247 0 0,0 1-1 0 0,0 0 1 0 0,0 0-1 0 0,-1 1 0 0 0,0 0 1 0 0,0 1-1 0 0,-1 0 0 0 0,1 1 1 0 0,-1 0-1 0 0,1 1 1 0 0,-1 0-1 0 0,0 1 0 0 0,0 1 1 0 0,0-1-1 0 0,1 2 0 0 0,-7 0-19 0 0,-3-1-2 0 0,0 1-1 0 0,0 1 1 0 0,0 1-1 0 0,0 0 0 0 0,0 2 1 0 0,1 0-1 0 0,-1 1 1 0 0,1 1-1 0 0,1 2 0 0 0,-1-1 1 0 0,2 2-1 0 0,-1 1 0 0 0,1 0 1 0 0,1 1-1 0 0,0 1 1 0 0,1 0-1 0 0,0 2 0 0 0,1 0 1 0 0,0 0-1 0 0,2 1 1 0 0,0 1-1 0 0,0 1 0 0 0,2-1 1 0 0,0 2-1 0 0,1 0 0 0 0,1 0 1 0 0,-4 15 2 0 0,4-10-26 0 0,1 0 1 0 0,2 1 0 0 0,0 0-1 0 0,2 0 1 0 0,0 1-1 0 0,2-1 1 0 0,1 1 0 0 0,2 17 25 0 0,0-33-12 0 0,0 0 0 0 0,0-1 1 0 0,1 0-1 0 0,1 1 1 0 0,0-1-1 0 0,0 0 0 0 0,1 0 1 0 0,0 0-1 0 0,0-1 1 0 0,1 1-1 0 0,0-1 0 0 0,1 0 1 0 0,-1 0-1 0 0,2-1 1 0 0,-1 0-1 0 0,1 0 1 0 0,0 0-1 0 0,0-1 0 0 0,1 0 1 0 0,0-1-1 0 0,0 1 1 0 0,0-1-1 0 0,1-1 0 0 0,1 1 12 0 0,7 1-341 0 0,1 0 0 0 0,0-2 0 0 0,0 0 0 0 0,0 0 0 0 0,1-2-1 0 0,-1 0 1 0 0,1-2 0 0 0,-1 0 0 0 0,1-1 0 0 0,-1 0-1 0 0,0-2 1 0 0,1 0 0 0 0,-1-1 0 0 0,0-1 0 0 0,2-1 341 0 0,16-5-1446 0 0</inkml:trace>
  <inkml:trace contextRef="#ctx0" brushRef="#br0" timeOffset="158580.906">1197 9480 1096 0 0,'1'-4'105'0'0,"0"1"0"0"0,0-1-1 0 0,0 0 1 0 0,-1 1 0 0 0,1-1 0 0 0,-1 0-1 0 0,0 0 1 0 0,0 1 0 0 0,0-1-1 0 0,-1 0 1 0 0,1 0 0 0 0,-1 1 0 0 0,0-1-1 0 0,0 0 1 0 0,0 1 0 0 0,-1-1 0 0 0,1 1-1 0 0,-1 0 1 0 0,0-1 0 0 0,0 1 0 0 0,0 0-1 0 0,0 0 1 0 0,-1 0 0 0 0,1 0-1 0 0,-1 0 1 0 0,1 1 0 0 0,-1-1 0 0 0,0 1-1 0 0,0 0 1 0 0,0 0 0 0 0,-1 0 0 0 0,1 0-1 0 0,0 0 1 0 0,-1 1 0 0 0,-2-1-105 0 0,-4-2 31 0 0,-1 1 1 0 0,1 1-1 0 0,-1 0 1 0 0,0 0-1 0 0,0 1 1 0 0,0 0-1 0 0,0 1 1 0 0,0 0-1 0 0,0 1 1 0 0,0 1-1 0 0,0-1 1 0 0,0 1-1 0 0,1 1 1 0 0,-1 0-1 0 0,1 1 1 0 0,-1 0-1 0 0,1 0 1 0 0,1 1-1 0 0,-1 1 1 0 0,1 0-1 0 0,-1 0 1 0 0,2 0-1 0 0,-1 1 1 0 0,1 1-1 0 0,0-1 1 0 0,0 1-1 0 0,1 0 1 0 0,0 1-1 0 0,1 0 1 0 0,0 0-1 0 0,0 1 1 0 0,1-1-1 0 0,0 1 1 0 0,1 0-1 0 0,0 1 1 0 0,0-1-1 0 0,1 1 1 0 0,1-1-1 0 0,0 1 1 0 0,0 0-1 0 0,1 0 1 0 0,0 6-32 0 0,3-11 48 0 0,0 0 1 0 0,1-1-1 0 0,-1 1 1 0 0,1-1 0 0 0,0 1-1 0 0,1-1 1 0 0,-1 0-1 0 0,1 0 1 0 0,0-1 0 0 0,0 1-1 0 0,0-1 1 0 0,1 0-1 0 0,0 0 1 0 0,0 0 0 0 0,0-1-1 0 0,0 1 1 0 0,0-1-1 0 0,1-1 1 0 0,-1 1 0 0 0,1-1-1 0 0,0 0 1 0 0,0 0-1 0 0,0 0 1 0 0,0-1 0 0 0,0 0-1 0 0,0 0 1 0 0,0-1-1 0 0,0 0 1 0 0,0 0 0 0 0,1 0-1 0 0,-1-1 1 0 0,0 1-1 0 0,0-2 1 0 0,0 1 0 0 0,0-1-1 0 0,0 0 1 0 0,-1 0-1 0 0,4-1-48 0 0,2-4 49 0 0,0-1 0 0 0,-1 0 0 0 0,1 0 0 0 0,-1-1 0 0 0,-1 0 0 0 0,0-1-1 0 0,0 0 1 0 0,-1 0 0 0 0,0-1 0 0 0,-1 0 0 0 0,0 0 0 0 0,-1-1 0 0 0,0 0 0 0 0,-1 0-1 0 0,0 0 1 0 0,-1-1 0 0 0,0 1 0 0 0,-1-1 0 0 0,-1 0 0 0 0,1-6-49 0 0,-2 15 0 0 0,39-92-440 0 0,-36 97 413 0 0,-1 1 0 0 0,0-1 0 0 0,1 0 0 0 0,-1 1-1 0 0,0 0 1 0 0,0 0 0 0 0,0 0 0 0 0,0 0 0 0 0,-1 0-1 0 0,1 1 1 0 0,-1-1 0 0 0,1 1 0 0 0,-1-1-1 0 0,0 1 1 0 0,0 0 0 0 0,0 0 0 0 0,0 0 0 0 0,0 0-1 0 0,-1 0 1 0 0,0 1 0 0 0,1-1 0 0 0,-1 1 27 0 0,64 165-56 0 0,-41-252 1449 0 0,-20 57-1385 0 0,-1-3-43 0 0,1 1 0 0 0,1 0 1 0 0,2 0-1 0 0,1 0 0 0 0,1 1 1 0 0,1 0-1 0 0,1 1 0 0 0,2 0 0 0 0,3-3 35 0 0,-15 29-16 0 0,1 0 0 0 0,0 0-1 0 0,-1 0 1 0 0,1 0-1 0 0,0 0 1 0 0,-1 0-1 0 0,1 1 1 0 0,0-1 0 0 0,-1 1-1 0 0,1-1 1 0 0,-1 1-1 0 0,1 0 1 0 0,-1-1-1 0 0,1 1 1 0 0,-1 0 0 0 0,1 0-1 0 0,-1 0 1 0 0,0 0-1 0 0,0 0 1 0 0,1 0-1 0 0,-1 1 1 0 0,0-1-1 0 0,0 0 1 0 0,0 1 0 0 0,0-1-1 0 0,-1 1 1 0 0,1-1-1 0 0,0 0 1 0 0,0 1-1 0 0,-1 0 1 0 0,1-1 0 0 0,-1 1-1 0 0,0-1 1 0 0,1 1-1 0 0,-1 0 1 0 0,0-1-1 0 0,0 1 1 0 0,0 0 0 0 0,0-1-1 0 0,0 1 1 0 0,-1 1 16 0 0,4 5-85 0 0,5 16 48 0 0,0-1 1 0 0,2-1-1 0 0,1 0 1 0 0,0 0-1 0 0,1-1 1 0 0,2 0-1 0 0,0-1 1 0 0,1-1-1 0 0,1-1 1 0 0,1 0-1 0 0,12 10 37 0 0,22 1 410 0 0,-51-29-359 0 0,13-60 28 0 0,-13 43-83 0 0,1 1 0 0 0,0-1 0 0 0,1 0 0 0 0,1 1 0 0 0,0-1 0 0 0,1 1 0 0 0,1 0 0 0 0,1 0 0 0 0,0 0 0 0 0,1 1 0 0 0,0 0 0 0 0,2 1 0 0 0,-1-1 0 0 0,2 1 0 0 0,0 1 0 0 0,1 0 0 0 0,0 1 0 0 0,0 0 0 0 0,2 0 0 0 0,-1 1 0 0 0,2 1 0 0 0,6-4 4 0 0,-18 13 2 0 0,0 0 0 0 0,1 0-1 0 0,-1 1 1 0 0,0-1-1 0 0,1 1 1 0 0,-1-1 0 0 0,1 1-1 0 0,-1 0 1 0 0,1 0-1 0 0,-1 0 1 0 0,0 1 0 0 0,1-1-1 0 0,-1 0 1 0 0,1 1-1 0 0,-1 0 1 0 0,0-1 0 0 0,1 1-1 0 0,-1 0 1 0 0,0 0-1 0 0,0 0 1 0 0,0 1 0 0 0,0-1-1 0 0,0 0 1 0 0,0 1-1 0 0,0-1 1 0 0,0 1 0 0 0,-1 0-1 0 0,1 0 1 0 0,0 0-1 0 0,-1-1 1 0 0,0 1 0 0 0,1 1-1 0 0,-1-1 1 0 0,0 0-1 0 0,0 0 1 0 0,0 0 0 0 0,0 1-1 0 0,-1-1 1 0 0,1 0-1 0 0,0 1 1 0 0,-1-1 0 0 0,0 1-1 0 0,0-1-1 0 0,9 117 69 0 0,-13-103-234 0 0,-1 0-1 0 0,0 0 0 0 0,-1-1 1 0 0,-1 0-1 0 0,-1 0 1 0 0,0 0-1 0 0,-1-1 0 0 0,0-1 1 0 0,-10 11 165 0 0,16-21-470 0 0,1-4-2422 0 0,-2-4 1547 0 0</inkml:trace>
  <inkml:trace contextRef="#ctx0" brushRef="#br0" timeOffset="158893.051">2258 9175 968 0 0,'0'1'103'0'0,"0"-1"0"0"0,0 0 0 0 0,0 1-1 0 0,1-1 1 0 0,-1 1 0 0 0,0-1 0 0 0,0 0 0 0 0,0 1 0 0 0,1-1 0 0 0,-1 0-1 0 0,0 0 1 0 0,0 1 0 0 0,1-1 0 0 0,-1 0 0 0 0,0 0 0 0 0,0 1 0 0 0,1-1-1 0 0,-1 0 1 0 0,0 0 0 0 0,1 1 0 0 0,-1-1 0 0 0,0 0 0 0 0,1 0-1 0 0,-1 0 1 0 0,1 0 0 0 0,-1 0 0 0 0,0 0 0 0 0,1 0 0 0 0,-1 0 0 0 0,0 0-1 0 0,1 0 1 0 0,-1 0 0 0 0,1 0 0 0 0,-1 0 0 0 0,0 0 0 0 0,1 0-1 0 0,-1 0 1 0 0,0 0 0 0 0,1 0 0 0 0,-1 0 0 0 0,1-1 0 0 0,-1 1 0 0 0,0 0-1 0 0,1 0 1 0 0,-1 0 0 0 0,0-1 0 0 0,0 1 0 0 0,1 0 0 0 0,-1 0-1 0 0,0-1 1 0 0,1 1 0 0 0,-1 0 0 0 0,0-1 0 0 0,0 1 0 0 0,0 0 0 0 0,1-1-1 0 0,-1 1 1 0 0,0 0 0 0 0,0-1 0 0 0,0 1 0 0 0,0 0 0 0 0,0-1-103 0 0,13 68 1436 0 0,-13-66-1515 0 0,-3 25-3723 0 0,-11-18 2373 0 0,4-8 62 0 0</inkml:trace>
  <inkml:trace contextRef="#ctx0" brushRef="#br0" timeOffset="159083.111">2208 8940 1604 0 0,'-13'-23'4649'0'0,"-4"-10"-1756"0"0,17 45-8385 0 0,-2-7 4034 0 0</inkml:trace>
  <inkml:trace contextRef="#ctx0" brushRef="#br0" timeOffset="159550.331">2276 9085 916 0 0,'17'10'4870'0'0,"-13"59"-4271"0"0,-5-59-224 0 0,0 30-58 0 0,-1-29-232 0 0,1 0 0 0 0,0 0 0 0 0,1 0 0 0 0,0 0-1 0 0,1 0 1 0 0,0 0 0 0 0,1 0 0 0 0,0-1 0 0 0,1 1 0 0 0,0 0 0 0 0,0-1 0 0 0,6 10-85 0 0,-5-19-173 0 0,0 0 0 0 0,1 0-1 0 0,-1 0 1 0 0,1-1 0 0 0,-1 0-1 0 0,1 0 1 0 0,-1 0 0 0 0,1 0 0 0 0,-1-1-1 0 0,0 1 1 0 0,1-1 0 0 0,-1 0-1 0 0,0-1 1 0 0,1 1 0 0 0,-1-1 0 0 0,0 0-1 0 0,0 0 1 0 0,0 0 0 0 0,0 0-1 0 0,-1-1 1 0 0,1 1 0 0 0,-1-1 0 0 0,1 0-1 0 0,-1 0 1 0 0,0-1 0 0 0,0 1 0 0 0,0 0-1 0 0,-1-1 1 0 0,2-3 173 0 0,13-13-1459 0 0</inkml:trace>
  <inkml:trace contextRef="#ctx0" brushRef="#br0" timeOffset="160703.205">2780 9277 1128 0 0,'11'-16'3123'0'0,"-12"16"-3084"0"0,0 1 0 0 0,0-1 0 0 0,0 0 0 0 0,1 0 0 0 0,-1-1 0 0 0,0 1 0 0 0,0 0 0 0 0,0 0 0 0 0,1 0 0 0 0,-1 0 1 0 0,0-1-1 0 0,0 1 0 0 0,1 0 0 0 0,-1-1 0 0 0,0 1 0 0 0,0 0 0 0 0,1-1 0 0 0,-1 1 0 0 0,1-1 0 0 0,-1 1 0 0 0,0-1 0 0 0,1 0 0 0 0,-1 1 0 0 0,1-1 0 0 0,-1 1 0 0 0,1-1 0 0 0,0 0 0 0 0,-1 1 0 0 0,1-1 1 0 0,-1 0-1 0 0,1 0 0 0 0,0 1 0 0 0,0-1 0 0 0,0 0 0 0 0,-1 0 0 0 0,1 0 0 0 0,0 1 0 0 0,0-1 0 0 0,0 0 0 0 0,0 0 0 0 0,0 0 0 0 0,0 1 0 0 0,0-1 0 0 0,1 0 0 0 0,-1 0 0 0 0,0 0 0 0 0,0 1 0 0 0,1-1 1 0 0,-1 0-1 0 0,0 1 0 0 0,1-1 0 0 0,-1 0 0 0 0,1 0 0 0 0,-1 1 0 0 0,1-1 0 0 0,-1 1 0 0 0,1-1 0 0 0,-1 1 0 0 0,1-1 0 0 0,-1 0 0 0 0,1 1 0 0 0,0 0 0 0 0,0-1 0 0 0,-1 1 0 0 0,1-1 0 0 0,0 1 0 0 0,-1 0 1 0 0,1 0-1 0 0,0-1 0 0 0,0 1-39 0 0,-13 2 22 0 0,1 1 0 0 0,-1 0 0 0 0,1 0 0 0 0,0 1 0 0 0,0 0 0 0 0,0 1 0 0 0,0 1 0 0 0,1 0 0 0 0,0 0 0 0 0,0 1 0 0 0,0 0 0 0 0,1 0 1 0 0,0 1-1 0 0,1 1 0 0 0,0-1 0 0 0,0 1 0 0 0,1 1 0 0 0,0-1 0 0 0,0 1 0 0 0,-3 7-22 0 0,-36 91 731 0 0,46-107-641 0 0,0-1 6 0 0,2 2-3 0 0,5 1-79 0 0,0 0 0 0 0,0-1 1 0 0,1 0-1 0 0,-1-1 0 0 0,0 1 0 0 0,1-1 0 0 0,-1-1 0 0 0,0 1 0 0 0,1-1 0 0 0,-1-1 1 0 0,1 1-1 0 0,-1-1 0 0 0,0-1 0 0 0,1 1 0 0 0,-1-1 0 0 0,0-1 0 0 0,0 1 1 0 0,0-1-1 0 0,-1 0 0 0 0,3-2-14 0 0,3 0-22 0 0,0-1-1 0 0,0 0 1 0 0,0-2 0 0 0,-1 1 0 0 0,0-1 0 0 0,0-1 0 0 0,-1 1 0 0 0,0-2-1 0 0,0 0 1 0 0,-1 0 0 0 0,-1 0 0 0 0,0-1 0 0 0,0-1 0 0 0,-1 1-1 0 0,0-1 1 0 0,-1 0 0 0 0,-1-1 0 0 0,0 1 0 0 0,0-1 0 0 0,0-4 22 0 0,38-277 370 0 0,-40 245-47 0 0,2-49 830 0 0,-30 223-1042 0 0,15 124-168 0 0,11-229 92 0 0,1 1 0 0 0,0-1 0 0 0,2 1-1 0 0,0-1 1 0 0,1 0 0 0 0,1 0 0 0 0,1-1 0 0 0,1 0-1 0 0,1 0 1 0 0,3 4-35 0 0,-9-18-23 0 0,0 0 0 0 0,1-1-1 0 0,-1 1 1 0 0,1-1 0 0 0,0 0 0 0 0,1 0-1 0 0,-1 0 1 0 0,0-1 0 0 0,1 0-1 0 0,0 0 1 0 0,0 0 0 0 0,0 0-1 0 0,0-1 1 0 0,0 1 0 0 0,1-2 0 0 0,-1 1-1 0 0,1 0 1 0 0,-1-1 0 0 0,1 0-1 0 0,-1 0 1 0 0,1-1 0 0 0,0 0-1 0 0,0 0 1 0 0,-1 0 0 0 0,1 0 0 0 0,0-1-1 0 0,-1 0 1 0 0,1 0 0 0 0,-1-1-1 0 0,1 1 1 0 0,-1-1 0 0 0,0 0 0 0 0,1-1-1 0 0,-1 0 1 0 0,0 1 0 0 0,-1-1-1 0 0,1-1 1 0 0,0 1 0 0 0,-1-1-1 0 0,0 0 1 0 0,0 0 0 0 0,0 0 0 0 0,0 0-1 0 0,-1-1 1 0 0,1 1 0 0 0,-1-1-1 0 0,-1 0 1 0 0,1 0 0 0 0,0 0-1 0 0,-1-1 1 0 0,0-1 23 0 0,1 3 10 0 0,-1 0-1 0 0,0 0 0 0 0,0 0 0 0 0,-1 0 1 0 0,1 0-1 0 0,-1-1 0 0 0,0 1 1 0 0,0 0-1 0 0,0-1 0 0 0,-1 1 1 0 0,1-1-1 0 0,-1 1 0 0 0,0-1 1 0 0,-1 0-1 0 0,1 1 0 0 0,-1-1 1 0 0,0 1-1 0 0,0 0 0 0 0,0-1 1 0 0,0 1-1 0 0,-1 0 0 0 0,0 0 1 0 0,0 0-1 0 0,0 0 0 0 0,0 0 1 0 0,-1 0-1 0 0,1 0 0 0 0,-1 1 0 0 0,0-1 1 0 0,0 1-1 0 0,0 0 0 0 0,-1 0 1 0 0,1 0-1 0 0,-1 0 0 0 0,0 1 1 0 0,0-1-1 0 0,0 1 0 0 0,0 0 1 0 0,0 0-1 0 0,0 1 0 0 0,0-1 1 0 0,-1 1-1 0 0,1 0 0 0 0,0 0 1 0 0,-1 0-1 0 0,1 1 0 0 0,-2-1-9 0 0,0 3 10 0 0,0 0 0 0 0,0 0 0 0 0,0 1 0 0 0,0 0 0 0 0,0 0 0 0 0,1 0 0 0 0,-1 0 0 0 0,1 1 0 0 0,0 0 0 0 0,0 0 0 0 0,0 0 0 0 0,1 1 0 0 0,-1 0 0 0 0,1 0-1 0 0,0 0 1 0 0,0 0 0 0 0,1 1 0 0 0,0-1 0 0 0,0 1 0 0 0,0 0 0 0 0,1 0 0 0 0,0 0 0 0 0,0 0 0 0 0,0 0 0 0 0,1 1 0 0 0,-1-1-10 0 0,1 2-10 0 0,1 1 0 0 0,-1-1 1 0 0,1 0-1 0 0,0 0 0 0 0,1 0 0 0 0,0 0 1 0 0,0 0-1 0 0,1 0 0 0 0,0 0 0 0 0,1 0 1 0 0,-1 0-1 0 0,2-1 0 0 0,-1 1 0 0 0,1-1 1 0 0,0 0-1 0 0,0 0 0 0 0,1 0 0 0 0,0-1 1 0 0,0 0-1 0 0,0 0 0 0 0,1 0 0 0 0,2 1 10 0 0,-3-3-206 0 0,0-1-1 0 0,0 1 1 0 0,1-1-1 0 0,-1-1 1 0 0,1 1-1 0 0,0-1 1 0 0,-1 0-1 0 0,1 0 1 0 0,0-1-1 0 0,0 0 1 0 0,1 0-1 0 0,-1 0 1 0 0,0-1-1 0 0,0 1 0 0 0,0-1 1 0 0,0-1-1 0 0,0 0 1 0 0,1 1-1 0 0,-1-2 1 0 0,3 0 206 0 0,61-25-2906 0 0,-45 13 1380 0 0</inkml:trace>
  <inkml:trace contextRef="#ctx0" brushRef="#br0" timeOffset="160984.503">3405 9190 1068 0 0,'1'-1'81'0'0,"-1"0"0"0"0,1-1 1 0 0,-1 1-1 0 0,1 0 0 0 0,-1 0 0 0 0,1-1 0 0 0,0 1 0 0 0,0 0 1 0 0,-1 0-1 0 0,1 0 0 0 0,0 0 0 0 0,0 0 0 0 0,0 0 0 0 0,0 0 1 0 0,1 0-1 0 0,-1 0 0 0 0,0 1 0 0 0,0-1 0 0 0,0 0 0 0 0,1 1 1 0 0,-1-1-1 0 0,0 1 0 0 0,1-1 0 0 0,-1 1 0 0 0,0 0 0 0 0,1-1 1 0 0,-1 1-1 0 0,1 0 0 0 0,-1 0 0 0 0,0 0 0 0 0,1 0 0 0 0,-1 0 0 0 0,1 0 1 0 0,-1 1-1 0 0,0-1 0 0 0,1 0 0 0 0,-1 1 0 0 0,0-1 0 0 0,1 1 1 0 0,-1-1-1 0 0,0 1 0 0 0,0 0 0 0 0,1-1 0 0 0,-1 1 0 0 0,0 0 1 0 0,0 0-1 0 0,0 0 0 0 0,0 0 0 0 0,0 0 0 0 0,0 1-81 0 0,57 51 456 0 0,4 66 964 0 0,-60-115-1268 0 0,0-1 1 0 0,-1 1-1 0 0,0 0 0 0 0,0-1 0 0 0,0 1 0 0 0,0 0 0 0 0,-1 0 1 0 0,1 0-1 0 0,-1 0 0 0 0,0 0 0 0 0,0 0 0 0 0,-1 0 0 0 0,1-1 1 0 0,-1 1-1 0 0,0 0 0 0 0,0 0 0 0 0,0 0 0 0 0,0-1 1 0 0,-1 1-1 0 0,1-1 0 0 0,-1 1 0 0 0,0-1 0 0 0,0 1 0 0 0,0-1 1 0 0,-1 0-1 0 0,1 0 0 0 0,-1 0 0 0 0,1 0 0 0 0,-1-1 0 0 0,0 1 1 0 0,0-1-1 0 0,-2 1-152 0 0,3-4 43 0 0,0 0 0 0 0,0-1 1 0 0,0 1-1 0 0,1-1 0 0 0,-1 1 1 0 0,0-1-1 0 0,1 0 0 0 0,-1 0 1 0 0,1 0-1 0 0,0 0 0 0 0,-1 0 1 0 0,1 0-1 0 0,0 0 0 0 0,0 0 1 0 0,0 0-1 0 0,1-1 0 0 0,-1 1 1 0 0,0 0-1 0 0,1 0 1 0 0,0-1-1 0 0,-1 1 0 0 0,1-1 1 0 0,0 1-1 0 0,0 0 0 0 0,0-1 1 0 0,1 1-1 0 0,-1 0 0 0 0,1-1 1 0 0,-1 1-1 0 0,1 0 0 0 0,0 0 1 0 0,-1-1-1 0 0,1 1 0 0 0,1-2-43 0 0,6-16-207 0 0,1 0 0 0 0,1 1 1 0 0,0 0-1 0 0,2 1 0 0 0,0 0 0 0 0,1 0 0 0 0,1 2 0 0 0,0-1 0 0 0,1 2 0 0 0,1 0 1 0 0,0 1-1 0 0,11-7 207 0 0,139-98-5394 0 0,-119 87 2679 0 0,-27 19 1389 0 0</inkml:trace>
  <inkml:trace contextRef="#ctx0" brushRef="#br0" timeOffset="164317.465">6361 8619 1644 0 0,'-4'-11'1428'0'0,"4"4"-256"0"0,2-1-164 0 0,-2 2-287 0 0,2 0-209 0 0,-2 3-312 0 0,0-1-204 0 0,1 1-8 0 0,1 1-208 0 0,1 1-224 0 0,0 1-465 0 0,2 1 65 0 0,3 1 56 0 0,-2-2-436 0 0,10 7-68 0 0</inkml:trace>
  <inkml:trace contextRef="#ctx0" brushRef="#br0" timeOffset="165375.945">6974 8841 1164 0 0,'-8'0'224'0'0,"1"0"0"0"0,-1 1 0 0 0,1 0 0 0 0,0 0 0 0 0,0 1 0 0 0,0 0 0 0 0,0 0-1 0 0,0 0 1 0 0,0 1 0 0 0,0 0 0 0 0,1 1 0 0 0,-1-1 0 0 0,1 1 0 0 0,0 1 0 0 0,0-1 0 0 0,0 1-224 0 0,4-3 94 0 0,-9 6 68 0 0,0 1 0 0 0,0 0 0 0 0,1 1 0 0 0,0 1 0 0 0,1-1 0 0 0,0 1 0 0 0,1 1 0 0 0,0 0 0 0 0,1 0 0 0 0,0 0 0 0 0,1 1 0 0 0,0 0 0 0 0,1 0 0 0 0,1 1 0 0 0,-1 4-162 0 0,5-17 18 0 0,0 1 1 0 0,0-1 0 0 0,0 1-1 0 0,0 0 1 0 0,0-1 0 0 0,0 1-1 0 0,1-1 1 0 0,-1 1 0 0 0,1-1 0 0 0,-1 1-1 0 0,1-1 1 0 0,-1 1 0 0 0,1-1-1 0 0,0 1 1 0 0,0-1 0 0 0,0 0-1 0 0,0 1 1 0 0,0-1 0 0 0,0 0-1 0 0,0 0 1 0 0,0 0 0 0 0,0 0-1 0 0,0 0 1 0 0,1 0 0 0 0,-1 0-1 0 0,0 0 1 0 0,1 0 0 0 0,-1 0 0 0 0,1-1-1 0 0,-1 1 1 0 0,1-1 0 0 0,-1 1-1 0 0,1-1 1 0 0,0 0 0 0 0,-1 1-1 0 0,1-1 1 0 0,-1 0 0 0 0,1 0-1 0 0,0 0 1 0 0,-1 0 0 0 0,1-1-1 0 0,-1 1 1 0 0,1 0 0 0 0,-1-1-1 0 0,1 1 1 0 0,0-1 0 0 0,0 0-19 0 0,5 1 42 0 0,-5 0-128 0 0,18-2 34 0 0,-8-7 2 0 0,-1 0-1 0 0,0-1 1 0 0,-1-1-1 0 0,0 0 1 0 0,-1 0-1 0 0,0-1 1 0 0,-1 0 0 0 0,0 0-1 0 0,-1-1 1 0 0,1-2 50 0 0,86-107-390 0 0,-93 122 387 0 0,-1-1 1 0 0,1 1 0 0 0,0 0 0 0 0,-1-1 0 0 0,1 1-1 0 0,0-1 1 0 0,0 1 0 0 0,0 0 0 0 0,-1 0-1 0 0,1 0 1 0 0,0-1 0 0 0,0 1 0 0 0,0 0 0 0 0,0 0-1 0 0,-1 0 1 0 0,1 0 0 0 0,0 0 0 0 0,0 1 0 0 0,0-1-1 0 0,0 0 1 0 0,-1 0 0 0 0,1 0 0 0 0,0 1-1 0 0,0-1 1 0 0,-1 0 0 0 0,1 1 0 0 0,0-1 0 0 0,0 1-1 0 0,-1-1 1 0 0,1 1 0 0 0,0-1 0 0 0,-1 1 0 0 0,1-1-1 0 0,-1 1 1 0 0,1 0 0 0 0,-1-1 0 0 0,1 1-1 0 0,-1 0 1 0 0,1 0 0 0 0,-1-1 0 0 0,0 1 0 0 0,1 0-1 0 0,-1 0 1 0 0,0-1 0 0 0,0 1 0 0 0,1 0-1 0 0,-1 0 1 0 0,0 0 0 0 0,0 0 0 0 0,0-1 0 0 0,0 1-1 0 0,0 0 1 0 0,0 0 0 0 0,0 0 0 0 0,-1 0 0 0 0,1-1-1 0 0,0 1 1 0 0,0 0 0 0 0,-1 0 2 0 0,2 74 475 0 0,-2-57-385 0 0,0-15-74 0 0,1 0 0 0 0,-1 0 1 0 0,1-1-1 0 0,0 1 0 0 0,0 0 1 0 0,0 0-1 0 0,0 0 1 0 0,0 0-1 0 0,1-1 0 0 0,-1 1 1 0 0,1 0-1 0 0,0 0 0 0 0,0 0 1 0 0,0-1-1 0 0,0 1 0 0 0,0-1 1 0 0,0 1-1 0 0,1-1 1 0 0,-1 1-1 0 0,1-1 0 0 0,0 0 1 0 0,0 0-1 0 0,0 1 0 0 0,0-1 1 0 0,0-1-1 0 0,0 1 0 0 0,1 0 1 0 0,-1 0-1 0 0,0-1 0 0 0,1 0 1 0 0,-1 1-1 0 0,1-1 1 0 0,0 0-1 0 0,-1 0 0 0 0,1 0 1 0 0,0-1-1 0 0,0 1 0 0 0,0-1 1 0 0,0 1-1 0 0,-1-1 0 0 0,3 0-16 0 0,15-8-151 0 0,-1-2-1 0 0,0 0 1 0 0,-1 0-1 0 0,0-2 1 0 0,0 0-1 0 0,-2-2 1 0 0,1 1-1 0 0,-2-2 1 0 0,0 0-1 0 0,-1-1 1 0 0,0 0-1 0 0,-1-1 0 0 0,-1-1 1 0 0,5-9 151 0 0,-18 27 32 0 0,1 0 0 0 0,-1 1 0 0 0,1-1 0 0 0,-1 0 0 0 0,1 0 0 0 0,-1 0 0 0 0,1 1 0 0 0,-1-1 0 0 0,1 0 0 0 0,-1 0 0 0 0,1 0 0 0 0,-1 0 0 0 0,1 0 0 0 0,-1 0 0 0 0,1 0 0 0 0,-1 0 0 0 0,1 0 0 0 0,-1 0 0 0 0,1-1 0 0 0,-1 1 0 0 0,1 0 0 0 0,-1 0 0 0 0,1 0 0 0 0,-1-1 0 0 0,1 1 0 0 0,-1 0-1 0 0,1 0 1 0 0,0-1 0 0 0,-1 1 0 0 0,1 0 0 0 0,-1-1 0 0 0,1 1 0 0 0,0 0 0 0 0,-1-1 0 0 0,1 1 0 0 0,0-1 0 0 0,-1 1-32 0 0,-3 13 81 0 0,0 0-1 0 0,0 1 1 0 0,2-1 0 0 0,-1 1-1 0 0,2 0 1 0 0,0 0-1 0 0,0 0 1 0 0,1 0-1 0 0,1 0 1 0 0,0 0 0 0 0,1 0-1 0 0,1-1 1 0 0,0 1-1 0 0,1-1 1 0 0,0 0-1 0 0,1 1 1 0 0,1-2-1 0 0,2 5-80 0 0,-8-16 24 0 0,0 0-1 0 0,1 1 1 0 0,-1-1-1 0 0,1 0 1 0 0,-1 0-1 0 0,1 1 1 0 0,0-1-1 0 0,-1 0 1 0 0,1 0-1 0 0,0 0 1 0 0,0 0-1 0 0,0 0 1 0 0,0 0-1 0 0,0 0 1 0 0,0 0-1 0 0,0 0 0 0 0,0 0 1 0 0,0-1-1 0 0,0 1 1 0 0,0 0-1 0 0,0-1 1 0 0,1 1-1 0 0,-1-1 1 0 0,0 1-1 0 0,1-1 1 0 0,-1 0-1 0 0,0 1 1 0 0,1-1-1 0 0,-1 0 1 0 0,0 0-1 0 0,1 0 1 0 0,-1 0-1 0 0,0 0 0 0 0,1 0 1 0 0,-1 0-1 0 0,0-1 1 0 0,1 1-1 0 0,-1 0 1 0 0,0-1-1 0 0,1 1 1 0 0,-1-1-1 0 0,0 0 1 0 0,0 1-1 0 0,0-1 1 0 0,0 0-1 0 0,1 1 1 0 0,-1-1-1 0 0,0 0 0 0 0,0 0 1 0 0,0 0-1 0 0,-1 0 1 0 0,1 0-1 0 0,0 0 1 0 0,0-1-24 0 0,47-69 120 0 0,-41 59-51 0 0,19-37-78 0 0,-22 38-6 0 0,1-1 0 0 0,0 1-1 0 0,1 1 1 0 0,0-1 0 0 0,0 1-1 0 0,1 0 1 0 0,1 0 0 0 0,0 1-1 0 0,0 0 1 0 0,0 1 0 0 0,1-1 0 0 0,1 2-1 0 0,-1-1 1 0 0,1 1 0 0 0,3-1 15 0 0,-6 8 2 0 0,0 0 1 0 0,-1 0-1 0 0,1 1 0 0 0,0 0 1 0 0,-1 0-1 0 0,1 0 1 0 0,-1 1-1 0 0,0 0 1 0 0,1 0-1 0 0,-1 0 1 0 0,0 1-1 0 0,0 0 1 0 0,0 1-1 0 0,-1-1 0 0 0,1 1 1 0 0,-1 0-1 0 0,0 0 1 0 0,0 1-1 0 0,0-1 1 0 0,-1 1-1 0 0,1 0 1 0 0,-1 1-1 0 0,0-1 1 0 0,-1 1-1 0 0,1-1 0 0 0,-1 1 1 0 0,0 0-1 0 0,-1 0 1 0 0,0 1-1 0 0,0-1 1 0 0,0 0-1 0 0,0 1 1 0 0,-1-1-1 0 0,0 1 1 0 0,0 6-3 0 0,-5-3-48 0 0,-1-1 0 0 0,1 0 0 0 0,-1 0 0 0 0,-1 0 1 0 0,0 0-1 0 0,0-1 0 0 0,-1 0 0 0 0,0-1 0 0 0,0 1 1 0 0,-1-1-1 0 0,0-1 0 0 0,0 1 0 0 0,0-1 1 0 0,-1-1-1 0 0,0 0 0 0 0,0 0 0 0 0,-1-1 0 0 0,1 0 1 0 0,-1 0-1 0 0,0-1 0 0 0,0 0 0 0 0,0-1 0 0 0,-1 0 48 0 0,-1 2-189 0 0,-90 23-5854 0 0,99-27 4799 0 0</inkml:trace>
  <inkml:trace contextRef="#ctx0" brushRef="#br0" timeOffset="166060.339">8265 8911 1288 0 0,'67'-2'3880'0'0,"372"-129"-1589"0"0,-391 99-2421 0 0,-47 31 86 0 0,-5 0-28 0 0,-16 1 121 0 0,0 0-1 0 0,0 2 0 0 0,0 0 0 0 0,0 1 0 0 0,1 1 0 0 0,-1 1 1 0 0,1 1-1 0 0,-15 6-48 0 0,17-7 56 0 0,-20 7 139 0 0,-1 1 1 0 0,2 2-1 0 0,0 2 1 0 0,1 1 0 0 0,1 1-1 0 0,-1 3-195 0 0,32-20 20 0 0,1 0 1 0 0,-1 0-1 0 0,1 0 1 0 0,0 1-1 0 0,0-1 0 0 0,0 1 1 0 0,0-1-1 0 0,1 1 0 0 0,-1-1 1 0 0,1 1-1 0 0,-1 0 0 0 0,1 0 1 0 0,0 0-1 0 0,0 0 0 0 0,0 0 1 0 0,0 0-1 0 0,1 0 0 0 0,-1 0 1 0 0,1 0-1 0 0,0 0 1 0 0,0 0-1 0 0,0 0 0 0 0,0 0 1 0 0,1 0-1 0 0,-1 0 0 0 0,1 0 1 0 0,0 0-1 0 0,0 0 0 0 0,0 0 1 0 0,0 0-1 0 0,0 0 0 0 0,0 0 1 0 0,1-1-1 0 0,0 1 0 0 0,-1 0 1 0 0,1-1-1 0 0,0 1 1 0 0,0-1-1 0 0,1 0 0 0 0,-1 0 1 0 0,0 0-1 0 0,1 0 0 0 0,-1 0 1 0 0,1 0-1 0 0,-1-1 0 0 0,1 1 1 0 0,0-1-1 0 0,0 0 0 0 0,0 0 1 0 0,0 0-1 0 0,0 0 0 0 0,0 0 1 0 0,0-1-1 0 0,0 1 0 0 0,0-1 1 0 0,0 0-1 0 0,0 0 1 0 0,0 0-1 0 0,2 0-20 0 0,182 27-1056 0 0,95-60-5606 0 0,-243 21 5355 0 0</inkml:trace>
  <inkml:trace contextRef="#ctx0" brushRef="#br0" timeOffset="166343.458">9308 8734 904 0 0,'-53'86'4603'0'0,"39"-61"-4481"0"0,-2-1-1 0 0,-1-1 0 0 0,-1-1 1 0 0,0 0-1 0 0,-2-1 1 0 0,0-1-1 0 0,-2-1 0 0 0,0-1 1 0 0,-1-1-1 0 0,0-1 1 0 0,-26 12-122 0 0,-23-18-3456 0 0,37-20 2217 0 0</inkml:trace>
  <inkml:trace contextRef="#ctx0" brushRef="#br0" timeOffset="166625.902">8798 8805 2260 0 0,'26'-2'5017'0'0,"25"25"-4305"0"0,-41-18-218 0 0,35 12-344 0 0,1-1 1 0 0,1-3-1 0 0,0-2 0 0 0,1-1 1 0 0,33 1-151 0 0,-17-1-1551 0 0,90 7-3285 0 0,-125-16 3544 0 0</inkml:trace>
  <inkml:trace contextRef="#ctx0" brushRef="#br0" timeOffset="167001.833">9739 8758 1372 0 0,'-13'-23'3658'0'0,"-54"18"-2794"0"0,59 5-415 0 0,-8 2-276 0 0,1 1-1 0 0,-1 1 1 0 0,1 0-1 0 0,0 1 0 0 0,0 1 1 0 0,1 0-1 0 0,0 1 1 0 0,0 1-1 0 0,0 0 1 0 0,1 1-1 0 0,1 0 0 0 0,-1 1 1 0 0,1 1-1 0 0,1-1 1 0 0,0 2-1 0 0,0 0 1 0 0,2 0-1 0 0,-1 1 1 0 0,-4 8-173 0 0,13-20 13 0 0,1 1 1 0 0,-1-1 0 0 0,0 1-1 0 0,0-1 1 0 0,1 0 0 0 0,-1 1 0 0 0,1-1-1 0 0,-1 1 1 0 0,1 0 0 0 0,0-1-1 0 0,-1 1 1 0 0,1-1 0 0 0,0 1 0 0 0,0 0-1 0 0,0-1 1 0 0,0 1 0 0 0,1-1 0 0 0,-1 1-1 0 0,0-1 1 0 0,1 1 0 0 0,-1 0-1 0 0,1-1 1 0 0,-1 1 0 0 0,1-1 0 0 0,0 0-1 0 0,-1 1 1 0 0,1-1 0 0 0,0 0-1 0 0,0 1 1 0 0,0-1 0 0 0,0 0 0 0 0,0 0-1 0 0,1 0 1 0 0,-1 0 0 0 0,0 0-1 0 0,0 0 1 0 0,1 0 0 0 0,-1 0 0 0 0,1 0-1 0 0,-1-1 1 0 0,1 1 0 0 0,-1 0 0 0 0,1-1-1 0 0,-1 0 1 0 0,1 1 0 0 0,-1-1-1 0 0,1 0 1 0 0,-1 0 0 0 0,1 0 0 0 0,0 0-1 0 0,-1 0 1 0 0,1 0 0 0 0,-1 0-1 0 0,1 0 1 0 0,0-1 0 0 0,-1 1 0 0 0,1 0-1 0 0,-1-1 1 0 0,1 0-14 0 0,91-15-89 0 0,-66 5 67 0 0,-1-1-1 0 0,-1-1 1 0 0,0-1-1 0 0,-1-1 1 0 0,-1-2-1 0 0,-1 0 1 0 0,0-1-1 0 0,8-10 23 0 0,-30 27 18 0 0,1 0 0 0 0,-1 1 0 0 0,0-1 0 0 0,1 0 0 0 0,-1 0 0 0 0,1 1 0 0 0,-1-1 1 0 0,1 0-1 0 0,-1 1 0 0 0,1-1 0 0 0,-1 1 0 0 0,1-1 0 0 0,0 1 0 0 0,-1-1 0 0 0,1 1 0 0 0,0-1 0 0 0,0 1 0 0 0,-1 0 0 0 0,1-1 0 0 0,0 1 0 0 0,0 0 0 0 0,-1-1 0 0 0,1 1 0 0 0,0 0 0 0 0,0 0 0 0 0,0 0 0 0 0,-1 0 0 0 0,1 0 0 0 0,0 0 0 0 0,0 0 0 0 0,0 0 0 0 0,-1 0 0 0 0,1 0 0 0 0,0 1 0 0 0,0-1 0 0 0,0 0 0 0 0,-1 0 0 0 0,1 1 0 0 0,0-1 0 0 0,0 0 0 0 0,-1 1 1 0 0,1-1-1 0 0,0 1 0 0 0,-1-1 0 0 0,1 1 0 0 0,-1-1 0 0 0,1 1 0 0 0,-1 0 0 0 0,1-1 0 0 0,-1 1 0 0 0,1 0 0 0 0,-1-1 0 0 0,1 1 0 0 0,-1 0 0 0 0,1 0-18 0 0,7 8-90 0 0,88 64-1866 0 0,-21-48-3558 0 0,-64-23 4218 0 0</inkml:trace>
  <inkml:trace contextRef="#ctx0" brushRef="#br0" timeOffset="167670.892">10212 8772 1996 0 0,'14'64'2557'0'0,"-10"-22"2436"0"0,-4-40-4677 0 0,-15 1 733 0 0,14-9-1049 0 0,-1 0 0 0 0,1 0 1 0 0,1-1-1 0 0,-1 1 0 0 0,1 0 0 0 0,0 0 0 0 0,0-1 0 0 0,1 1 1 0 0,0 0-1 0 0,0 0 0 0 0,1 0 0 0 0,-1 0 0 0 0,1 0 1 0 0,1 0-1 0 0,-1 0 0 0 0,1 0 0 0 0,0 1 0 0 0,0-1 0 0 0,0 1 1 0 0,1 0-1 0 0,0 0 0 0 0,2-1 0 0 0,-3 0-106 0 0,0 0-1 0 0,1 1 1 0 0,0-1 0 0 0,0 1 0 0 0,0 0-1 0 0,1 0 1 0 0,-1 1 0 0 0,1-1 0 0 0,0 1-1 0 0,1 0 1 0 0,-1 1 0 0 0,1-1 0 0 0,-1 1-1 0 0,1 0 1 0 0,0 0 0 0 0,0 1 0 0 0,0 0-1 0 0,1 0 1 0 0,5-1 106 0 0,-8 5-3 0 0,0 0 0 0 0,0 1 0 0 0,0-1 0 0 0,0 1 0 0 0,0 0 0 0 0,0 0 1 0 0,-1 0-1 0 0,1 1 0 0 0,-1-1 0 0 0,0 1 0 0 0,0 0 0 0 0,0 0 0 0 0,-1 0 0 0 0,1 0 0 0 0,-1 1 0 0 0,0-1 0 0 0,0 0 0 0 0,-1 1 0 0 0,1 0 0 0 0,-1-1 0 0 0,0 1 0 0 0,0 0 0 0 0,-1-1 1 0 0,1 1-1 0 0,-1 0 0 0 0,0 0 0 0 0,0 0 0 0 0,-1 0 0 0 0,1 0 3 0 0,0-4 110 0 0,-1-1-102 0 0,1-1 0 0 0,-1 1 0 0 0,0 0 0 0 0,1 0 0 0 0,-1 0 0 0 0,1 0 0 0 0,-1-1 0 0 0,0 1 0 0 0,1 0 1 0 0,-1 0-1 0 0,1 0 0 0 0,-1 0 0 0 0,1 0 0 0 0,-1 1 0 0 0,0-1 0 0 0,1 0 0 0 0,-1 0 0 0 0,1 0 0 0 0,-1 0 0 0 0,1 1 0 0 0,-1-1 0 0 0,0 0 0 0 0,1 1 1 0 0,-1-1-1 0 0,1 0 0 0 0,0 1 0 0 0,-1-1 0 0 0,1 0 0 0 0,-1 1 0 0 0,1-1 0 0 0,-1 1 0 0 0,1-1 0 0 0,0 1 0 0 0,0-1 0 0 0,-1 1 0 0 0,1-1 1 0 0,0 1-1 0 0,0-1 0 0 0,-1 1 0 0 0,1 0 0 0 0,0-1 0 0 0,0 1 0 0 0,0-1 0 0 0,0 1 0 0 0,0-1 0 0 0,0 1 0 0 0,0 0 0 0 0,0-1 0 0 0,0 1 0 0 0,0-1 1 0 0,0 1-1 0 0,0 0 0 0 0,0-1 0 0 0,1 1 0 0 0,-1 0-8 0 0,2-13-101 0 0,0 1 1 0 0,0 0 0 0 0,1 0-1 0 0,1 0 1 0 0,0 0-1 0 0,0 1 1 0 0,1 0-1 0 0,1 0 1 0 0,-1 0-1 0 0,2 0 1 0 0,-1 1 0 0 0,1 0-1 0 0,1 0 1 0 0,0 1 100 0 0,-7 7-20 0 0,1 1 0 0 0,0 0 0 0 0,0 0 0 0 0,-1 0 0 0 0,1 0 0 0 0,0 0 0 0 0,-1 1 0 0 0,1-1 0 0 0,0 0 0 0 0,-1 1 0 0 0,1-1 0 0 0,0 1 0 0 0,-1 0 0 0 0,1-1 0 0 0,-1 1 0 0 0,1 0 0 0 0,-1 0 0 0 0,1 0 0 0 0,-1 0 0 0 0,0 0 0 0 0,0 1 0 0 0,1-1 0 0 0,-1 0 0 0 0,0 0 0 0 0,0 1 0 0 0,0-1 0 0 0,0 1 0 0 0,-1-1 0 0 0,1 1 0 0 0,0-1 0 0 0,-1 1 0 0 0,1 0 0 0 0,0 1 20 0 0,1 1-47 0 0,24 42-1 0 0,-23-39 62 0 0,-1 0 0 0 0,1-1 1 0 0,0 1-1 0 0,1-1 0 0 0,0 0 1 0 0,0 0-1 0 0,0-1 0 0 0,0 1 1 0 0,1-1-1 0 0,0 0 0 0 0,0 0 1 0 0,0 0-1 0 0,1-1 0 0 0,0 1 1 0 0,0-2-1 0 0,0 1 0 0 0,3 1-14 0 0,94-28-869 0 0,-97 20 778 0 0,120-94-1828 0 0,-112 76 1771 0 0</inkml:trace>
  <inkml:trace contextRef="#ctx0" brushRef="#br0" timeOffset="167933.028">10913 8613 4308 0 0,'16'-104'4721'0'0,"-16"103"-4414"0"0,-8-15 937 0 0,-7 100-679 0 0,5 465 254 0 0,10-547-829 0 0,1 4-84 0 0,-1-1 1 0 0,0 0-1 0 0,0 1 1 0 0,0-1-1 0 0,0 0 1 0 0,-1 1-1 0 0,0-1 1 0 0,0 0-1 0 0,0 0 1 0 0,-1 1 0 0 0,0-1-1 0 0,0 0 1 0 0,0-1-1 0 0,-1 1 1 0 0,1 0-1 0 0,-1-1 1 0 0,0 1-1 0 0,0-1 1 0 0,-1 0-1 0 0,0 0 1 0 0,1 0-1 0 0,-1 0 1 0 0,0-1 0 0 0,-1 0-1 0 0,1 0 1 0 0,-1 0-1 0 0,-3 2 94 0 0,1-7-384 0 0,0-1 0 0 0,0 0 0 0 0,0 0-1 0 0,1-1 1 0 0,-1 0 0 0 0,1 0 0 0 0,-1-1-1 0 0,1 1 1 0 0,1-1 0 0 0,-1 0 0 0 0,1-1 0 0 0,0 1-1 0 0,0-1 1 0 0,0 0 0 0 0,1-1 0 0 0,0 1-1 0 0,0-1 1 0 0,-1-3 384 0 0,-10-13-1198 0 0</inkml:trace>
  <inkml:trace contextRef="#ctx0" brushRef="#br0" timeOffset="168571.118">10966 8659 1228 0 0,'127'-30'1860'0'0,"-124"31"-1796"0"0,-1 0 1 0 0,1 0 0 0 0,-1 0 0 0 0,1 1-1 0 0,-1-1 1 0 0,0 1 0 0 0,0-1 0 0 0,0 1 0 0 0,1 0-1 0 0,-2 0 1 0 0,1 0 0 0 0,0 0 0 0 0,0 0-1 0 0,0 0 1 0 0,-1 0 0 0 0,0 1 0 0 0,1-1-1 0 0,-1 0 1 0 0,0 1 0 0 0,0-1 0 0 0,0 1-1 0 0,0 0 1 0 0,-1-1 0 0 0,1 1 0 0 0,-1 0 0 0 0,1-1-1 0 0,-1 1 1 0 0,0 0 0 0 0,0 0 0 0 0,0-1-1 0 0,-1 1 1 0 0,1 0 0 0 0,-1-1 0 0 0,1 1-1 0 0,-1 0 1 0 0,0-1 0 0 0,0 1 0 0 0,0-1-1 0 0,0 1 1 0 0,0-1 0 0 0,-1 0 0 0 0,1 1 0 0 0,-2 0-65 0 0,-6 8 189 0 0,-2-1 1 0 0,1 0-1 0 0,-1 0 1 0 0,-1-1 0 0 0,0-1-1 0 0,0 0 1 0 0,0 0-1 0 0,-1-1 1 0 0,0-1 0 0 0,0 0-1 0 0,-1-1 1 0 0,0 0-1 0 0,0-1 1 0 0,0-1-1 0 0,0 0 1 0 0,-1-1 0 0 0,1-1-1 0 0,-1 0 1 0 0,-9-1-190 0 0,24 0 0 0 0,-9 2 2 0 0,0 0 0 0 0,-1-1 0 0 0,1 0 0 0 0,0 0 0 0 0,-1-1 0 0 0,1-1-1 0 0,-1 1 1 0 0,1-2 0 0 0,0 1 0 0 0,0-1 0 0 0,-1 0 0 0 0,1-1 0 0 0,1 0 0 0 0,-1-1 0 0 0,0 0 0 0 0,1 0 0 0 0,0-1 0 0 0,-4-2-2 0 0,10 5-53 0 0,0 0 1 0 0,1-1 0 0 0,0 1 0 0 0,0 0 0 0 0,-1 0 0 0 0,1 0 0 0 0,1-1 0 0 0,-1 1 0 0 0,0-1 0 0 0,0 1 0 0 0,1 0 0 0 0,0-1 0 0 0,-1 1 0 0 0,1-1 0 0 0,0 0-1 0 0,0 1 1 0 0,0-1 0 0 0,1 1 0 0 0,-1-1 0 0 0,0 1 0 0 0,1 0 0 0 0,0-1 0 0 0,0 1 0 0 0,0-1 0 0 0,0 1 0 0 0,0 0 0 0 0,0 0 0 0 0,0 0 0 0 0,1-1-1 0 0,-1 1 1 0 0,1 0 0 0 0,-1 1 0 0 0,1-1 0 0 0,0 0 0 0 0,0 0 0 0 0,0 1 52 0 0,77-69-977 0 0,-71 64 899 0 0,387-235-864 0 0,-334 206 5214 0 0,-60 35-4116 0 0,-1 0-38 0 0,-13 243 1514 0 0,12-234-1604 0 0,0 0-1 0 0,1 0 1 0 0,0 0-1 0 0,1 1 1 0 0,0-1-1 0 0,0-1 1 0 0,1 1-1 0 0,0 0 1 0 0,0 0-1 0 0,1-1 1 0 0,1 1-1 0 0,-1-1 1 0 0,1 0-1 0 0,1 0 1 0 0,-1 0-1 0 0,1 0 1 0 0,1-1-1 0 0,-1 0 1 0 0,1 0-1 0 0,0-1 1 0 0,1 1-1 0 0,0-1 0 0 0,0-1 1 0 0,0 1-1 0 0,1-1 1 0 0,-1 0-1 0 0,1-1 1 0 0,0 0-1 0 0,1 0 1 0 0,-1-1-1 0 0,1 0 1 0 0,5 1-28 0 0,-4-2-27 0 0,0-1 0 0 0,1 0-1 0 0,-1 0 1 0 0,1-1 0 0 0,-1 0 0 0 0,1-1 0 0 0,-1 0 0 0 0,0-1-1 0 0,1 0 1 0 0,-1-1 0 0 0,0 0 0 0 0,0 0 0 0 0,-1-1 0 0 0,1 0 0 0 0,-1-1-1 0 0,0 0 1 0 0,0-1 0 0 0,0 0 0 0 0,-1 0 0 0 0,1-1 0 0 0,-2 0-1 0 0,1 0 1 0 0,-1-1 0 0 0,0 1 0 0 0,-1-2 0 0 0,0 1 0 0 0,0-1 0 0 0,0 0-1 0 0,0-3 28 0 0,-6 10 1 0 0,1 0-1 0 0,-1-1 0 0 0,0 1 1 0 0,0-1-1 0 0,0 1 0 0 0,0-1 0 0 0,0 1 1 0 0,-1 0-1 0 0,1-1 0 0 0,-1 1 1 0 0,1-1-1 0 0,-1 1 0 0 0,0 0 0 0 0,0 0 1 0 0,0-1-1 0 0,0 1 0 0 0,0 0 1 0 0,-1 0-1 0 0,1 0 0 0 0,-1 0 0 0 0,1 0 1 0 0,-1 1-1 0 0,0-1 0 0 0,0 0 1 0 0,1 1-1 0 0,-1-1 0 0 0,0 1 0 0 0,0 0 1 0 0,-1 0-1 0 0,1 0 0 0 0,0 0 1 0 0,0 0-1 0 0,-1 0 0 0 0,1 0 1 0 0,0 1-1 0 0,-1-1 0 0 0,-1 0 0 0 0,-93-8 420 0 0,95 9-410 0 0,-3 0-1 0 0,0 1 0 0 0,-1-1 0 0 0,1 1 0 0 0,0 1 0 0 0,0-1 0 0 0,0 1 0 0 0,0-1 0 0 0,1 2 0 0 0,-1-1 0 0 0,0 0 0 0 0,1 1 0 0 0,0 0 0 0 0,-1 0 0 0 0,1 0 0 0 0,0 0 0 0 0,0 1 0 0 0,1 0 0 0 0,-1 0 0 0 0,1 0 0 0 0,0 0 0 0 0,0 0 0 0 0,-2 4-9 0 0,6-4-48 0 0,0-1 0 0 0,-1 0 0 0 0,1 0 0 0 0,1 0 1 0 0,-1 1-1 0 0,0-1 0 0 0,1-1 0 0 0,0 1 0 0 0,-1 0 0 0 0,1 0 0 0 0,0 0 0 0 0,1-1 0 0 0,-1 1 0 0 0,0-1 0 0 0,1 0 0 0 0,-1 0 0 0 0,1 0 0 0 0,0 0 1 0 0,0 0-1 0 0,-1 0 0 0 0,1-1 0 0 0,0 1 0 0 0,1-1 0 0 0,-1 0 0 0 0,0 0 0 0 0,3 1 48 0 0,16 4-975 0 0,-1-1 0 0 0,1-1-1 0 0,0-1 1 0 0,0-1 0 0 0,0-1 0 0 0,1-1 0 0 0,-1 0-1 0 0,0-2 1 0 0,17-4 975 0 0,28-9-1268 0 0</inkml:trace>
  <inkml:trace contextRef="#ctx0" brushRef="#br0" timeOffset="162183.993">4665 8916 1576 0 0,'0'0'598'0'0,"0"0"21"0"0,0 0-84 0 0,17-3 929 0 0,-17 4-1415 0 0,0-1 0 0 0,0 1 0 0 0,0-1 0 0 0,0 1 0 0 0,0-1 0 0 0,0 1 1 0 0,0-1-1 0 0,1 0 0 0 0,-1 1 0 0 0,0-1 0 0 0,0 1 0 0 0,0-1 0 0 0,0 1 0 0 0,1-1 0 0 0,-1 0 0 0 0,0 1 1 0 0,1-1-1 0 0,-1 0 0 0 0,0 1 0 0 0,1-1 0 0 0,-1 0 0 0 0,0 1 0 0 0,1-1 0 0 0,-1 0 0 0 0,0 1 1 0 0,1-1-1 0 0,-1 0 0 0 0,1 0 0 0 0,-1 0 0 0 0,0 0 0 0 0,1 1 0 0 0,-1-1 0 0 0,1 0 0 0 0,-1 0 0 0 0,1 0 1 0 0,-1 0-1 0 0,1 0 0 0 0,-1 0 0 0 0,1 0 0 0 0,-1 0 0 0 0,1 0 0 0 0,-1 0 0 0 0,0 0 0 0 0,1 0 1 0 0,-1-1-1 0 0,1 1 0 0 0,-1 0 0 0 0,1 0 0 0 0,-1 0 0 0 0,0-1 0 0 0,1 1 0 0 0,-1 0 0 0 0,1 0 0 0 0,-1-1 1 0 0,0 1-1 0 0,1 0 0 0 0,-1-1 0 0 0,0 1 0 0 0,0 0 0 0 0,1-1 0 0 0,-1 1 0 0 0,0-1 0 0 0,0 1 1 0 0,1 0-1 0 0,-1-1 0 0 0,0 1-49 0 0,-13 68 644 0 0,4 1 0 0 0,2 1 0 0 0,4 0 1 0 0,3 33-645 0 0,22 77 894 0 0,47 61 405 0 0,-72-222-3795 0 0,-25-45-1206 0 0,-10-43-255 0 0,27 39 2669 0 0</inkml:trace>
  <inkml:trace contextRef="#ctx0" brushRef="#br0" timeOffset="162478.11">4660 9028 1180 0 0,'3'-6'110'0'0,"0"0"0"0"0,1 0-1 0 0,-1 0 1 0 0,1 1 0 0 0,1-1-1 0 0,-1 1 1 0 0,1 0 0 0 0,0 0-1 0 0,0 1 1 0 0,0-1 0 0 0,1 1 0 0 0,0 0-1 0 0,0 1 1 0 0,0-1 0 0 0,0 1-1 0 0,0 0 1 0 0,1 1 0 0 0,-1 0-1 0 0,1 0 1 0 0,-1 0 0 0 0,1 1 0 0 0,0-1-1 0 0,0 2 1 0 0,0-1 0 0 0,0 1-1 0 0,0 0 1 0 0,-1 1 0 0 0,1-1-1 0 0,0 1 1 0 0,0 1 0 0 0,0-1 0 0 0,-1 1-1 0 0,1 0 1 0 0,-1 1 0 0 0,1-1-1 0 0,-1 1 1 0 0,0 1 0 0 0,0-1-1 0 0,0 1 1 0 0,-1 0 0 0 0,1 0-1 0 0,-1 1 1 0 0,0 0 0 0 0,0 0 0 0 0,-1 0-1 0 0,1 0 1 0 0,-1 1 0 0 0,0-1-1 0 0,-1 1 1 0 0,1 0 0 0 0,-1 1-1 0 0,0-1 1 0 0,-1 0 0 0 0,0 1 0 0 0,0-1-1 0 0,0 1 1 0 0,-1 0 0 0 0,1 0-110 0 0,-6 3 121 0 0,-1 0 0 0 0,1-1 0 0 0,-1 1 0 0 0,-1-1 1 0 0,0 0-1 0 0,0 0 0 0 0,-1-1 0 0 0,0 0 0 0 0,0 0 1 0 0,-1-1-1 0 0,0 0 0 0 0,0 0 0 0 0,-1-1 0 0 0,0 0 1 0 0,0 0-1 0 0,0-1 0 0 0,-1 0 0 0 0,-2 0-121 0 0,-111 25-2271 0 0,96-49-1858 0 0,28 11 2653 0 0</inkml:trace>
  <inkml:trace contextRef="#ctx0" brushRef="#br0" timeOffset="162851.798">4970 8937 1880 0 0,'57'-40'3946'0'0,"-51"40"-3840"0"0,-1 0 0 0 0,1 0 0 0 0,-1 0 0 0 0,1 1 0 0 0,-1 0 0 0 0,0 0 0 0 0,1 0 0 0 0,-1 1 0 0 0,0 0 0 0 0,0 0 0 0 0,0 0 1 0 0,0 0-1 0 0,0 1 0 0 0,0 0 0 0 0,-1 0 0 0 0,1 0 0 0 0,2 3-106 0 0,2 1 79 0 0,0 1 0 0 0,0 0 0 0 0,-1 0 0 0 0,0 1 1 0 0,-1 0-1 0 0,1 1 0 0 0,-2-1 0 0 0,0 1 0 0 0,0 1 0 0 0,0-1 0 0 0,-1 1 1 0 0,-1 0-1 0 0,0 0 0 0 0,0 3-79 0 0,-2-4 170 0 0,-1 0 0 0 0,-1 0 1 0 0,0 0-1 0 0,0 0 0 0 0,-1 0 0 0 0,0 0 1 0 0,-1 0-1 0 0,0 0 0 0 0,0 0 0 0 0,-1 0 1 0 0,-1-1-1 0 0,1 0 0 0 0,-2 1 1 0 0,1-1-1 0 0,-1-1 0 0 0,-1 1-170 0 0,5-9 34 0 0,-1-1-1 0 0,1 0 1 0 0,-1 0-1 0 0,1 0 1 0 0,-1 0-1 0 0,1 0 1 0 0,-1 0-1 0 0,1 0 1 0 0,0 0-1 0 0,-1 0 1 0 0,1-1-1 0 0,0 1 1 0 0,0 0-1 0 0,0-1 1 0 0,0 1-1 0 0,0-1 1 0 0,0 1-1 0 0,1-1 1 0 0,-1 0-1 0 0,0 1 1 0 0,1-1-1 0 0,-1 0 1 0 0,1 0-1 0 0,0 1 1 0 0,0-1-1 0 0,-1 0 0 0 0,1 0 1 0 0,0 1-1 0 0,0-1 1 0 0,1 0-1 0 0,-1 0 1 0 0,0 1-1 0 0,1-2-33 0 0,-1-21-276 0 0,1 1-1 0 0,1-1 0 0 0,2 0 0 0 0,0 1 0 0 0,1 0 0 0 0,2 0 0 0 0,0 0 1 0 0,1 1-1 0 0,1 0 0 0 0,2 1 0 0 0,0 0 0 0 0,4-6 277 0 0,16-35-3402 0 0,-30 54 732 0 0,-1 6 1394 0 0</inkml:trace>
  <inkml:trace contextRef="#ctx0" brushRef="#br0" timeOffset="163506.529">5498 9013 896 0 0,'85'-33'7224'0'0,"139"-72"-6647"0"0,-224 104-576 0 0,1 1-1 0 0,0 0 0 0 0,0 0 0 0 0,0 0 0 0 0,0-1 0 0 0,-1 1 0 0 0,1 0 0 0 0,0-1 0 0 0,0 1 0 0 0,0 0 0 0 0,-1-1 0 0 0,1 1 0 0 0,0-1 0 0 0,-1 0 0 0 0,1 1 0 0 0,0-1 0 0 0,-1 1 1 0 0,1-1-1 0 0,-1 0 0 0 0,1 0 0 0 0,-1 1 0 0 0,1-1 0 0 0,-1 0 0 0 0,0 0 0 0 0,1 1 0 0 0,-1-1 0 0 0,0 0 0 0 0,1 0 0 0 0,-1 0 0 0 0,0 0 0 0 0,0 0 0 0 0,0 1 0 0 0,0-1 0 0 0,0 0 1 0 0,0 0-1 0 0,0 0 0 0 0,0 0 0 0 0,0 0 0 0 0,-1 0 0 0 0,1 1 0 0 0,0-1 0 0 0,0 0 0 0 0,-1 0 0 0 0,1 0 0 0 0,-1 1 0 0 0,1-1 0 0 0,0 0 0 0 0,-1 0 0 0 0,0 1 0 0 0,1-1 0 0 0,-1 0 1 0 0,1 1-1 0 0,-1-1 0 0 0,0 1 0 0 0,1-1 0 0 0,-1 1 0 0 0,0-1 0 0 0,0 1 0 0 0,1-1 0 0 0,-1 1 0 0 0,0 0 0 0 0,0-1 0 0 0,0 1 0 0 0,0 0 0 0 0,1 0 0 0 0,-1 0 0 0 0,0-1 1 0 0,0 1-1 0 0,0 0 0 0 0,0 0 0 0 0,-73-1-9 0 0,47 4 64 0 0,1 1 0 0 0,0 2 0 0 0,0 1 0 0 0,0 1 0 0 0,1 1 0 0 0,0 1 0 0 0,0 1 0 0 0,1 1 0 0 0,-11 9-55 0 0,32-19 12 0 0,1 0 0 0 0,-1 1 1 0 0,1-1-1 0 0,-1 1 1 0 0,1 0-1 0 0,0 0 1 0 0,0 0-1 0 0,0 0 1 0 0,0 0-1 0 0,1 1 1 0 0,-1-1-1 0 0,1 0 1 0 0,0 1-1 0 0,0-1 1 0 0,0 1-1 0 0,1-1 1 0 0,-1 1-1 0 0,1-1 1 0 0,0 1-1 0 0,0 0 1 0 0,0-1-1 0 0,0 1 1 0 0,0-1-1 0 0,1 1 1 0 0,0 0-1 0 0,0-1 1 0 0,0 0-1 0 0,0 1 1 0 0,0-1-1 0 0,1 1 1 0 0,-1-1-1 0 0,1 0 1 0 0,0 0-1 0 0,0 0 1 0 0,0 0-1 0 0,1 0 1 0 0,-1-1-1 0 0,1 1 1 0 0,-1-1-1 0 0,1 1 1 0 0,0-1-1 0 0,0 0 1 0 0,0 0-1 0 0,0 0 1 0 0,0-1-1 0 0,0 1 0 0 0,1-1 1 0 0,-1 1-1 0 0,0-1 1 0 0,1 0-1 0 0,-1 0 1 0 0,1-1-1 0 0,0 1 1 0 0,-1-1-1 0 0,1 0 1 0 0,0 0-13 0 0,124 30-835 0 0,79-30-5761 0 0,-138-14 5300 0 0</inkml:trace>
  <inkml:trace contextRef="#ctx0" brushRef="#br0" timeOffset="164068.322">5977 8920 1372 0 0,'13'-10'4153'0'0,"46"23"-3052"0"0,-48-4-972 0 0,0-1 1 0 0,0 1-1 0 0,-1 1 1 0 0,-1 0-1 0 0,1 1 1 0 0,-1 0-1 0 0,-1 0 1 0 0,0 1-1 0 0,-1-1 0 0 0,0 2 1 0 0,-1-1-1 0 0,0 1 1 0 0,-1 0-1 0 0,0 0 1 0 0,-1 1-1 0 0,-1-1 1 0 0,0 1-1 0 0,-1 0 0 0 0,0 8-129 0 0,-1-22 22 0 0,-1-1 0 0 0,0 1 0 0 0,1 0-1 0 0,-1 0 1 0 0,1-1 0 0 0,-1 1 0 0 0,1 0-1 0 0,-1 0 1 0 0,0 0 0 0 0,1 0 0 0 0,-1 0-1 0 0,1 0 1 0 0,-1 0 0 0 0,1 0-1 0 0,-1 0 1 0 0,1 0 0 0 0,-1 0 0 0 0,1 0-1 0 0,-1 0 1 0 0,1 0 0 0 0,-1 0 0 0 0,0 0-1 0 0,1 1 1 0 0,-1-1 0 0 0,1 0 0 0 0,-1 0-1 0 0,1 0 1 0 0,-1 1 0 0 0,0-1-1 0 0,1 0 1 0 0,-1 1 0 0 0,0-1 0 0 0,1 0-1 0 0,-1 1 1 0 0,0-1 0 0 0,1 0 0 0 0,-1 1-1 0 0,0-1 1 0 0,0 0 0 0 0,0 1 0 0 0,1-1-1 0 0,-1 1 1 0 0,0-1 0 0 0,0 1-1 0 0,0-1 1 0 0,0 1 0 0 0,0-1 0 0 0,0 0-1 0 0,0 1 1 0 0,0-1 0 0 0,0 1 0 0 0,0-1-1 0 0,0 1 1 0 0,0-1 0 0 0,0 1-22 0 0,26-43 79 0 0,-23 35-59 0 0,167-207-1114 0 0,-169 214 1081 0 0,-1-1 0 0 0,1 1 0 0 0,0-1 0 0 0,0 1 0 0 0,0-1 0 0 0,0 1-1 0 0,-1 0 1 0 0,1-1 0 0 0,0 1 0 0 0,0 0 0 0 0,0 0 0 0 0,0 0 0 0 0,0 0 0 0 0,0-1 0 0 0,0 1 0 0 0,0 0-1 0 0,0 1 1 0 0,-1-1 0 0 0,1 0 0 0 0,0 0 0 0 0,0 0 0 0 0,0 0 0 0 0,0 1 0 0 0,0-1 0 0 0,0 0 0 0 0,-1 1-1 0 0,1-1 1 0 0,0 1 0 0 0,0-1 0 0 0,0 1 0 0 0,-1-1 0 0 0,1 1 0 0 0,0 0 0 0 0,-1-1 0 0 0,1 1 0 0 0,-1 0-1 0 0,1 0 1 0 0,-1-1 0 0 0,1 1 0 0 0,-1 0 0 0 0,1 0 0 0 0,-1 0 0 0 0,1 0 0 0 0,-1-1 0 0 0,0 1 0 0 0,0 0-1 0 0,0 0 1 0 0,1 0 0 0 0,-1 0 0 0 0,0 0 0 0 0,0 0 0 0 0,0 0 0 0 0,0 0 0 0 0,0 0 0 0 0,-1-1 0 0 0,1 1-1 0 0,0 0 1 0 0,0 0 0 0 0,-1 0 0 0 0,1 0 0 0 0,-1 0 13 0 0,8 64 124 0 0,9 90-1310 0 0,-16-154 818 0 0,3 9-616 0 0,-3-4-2755 0 0,0-6 2465 0 0</inkml:trace>
  <inkml:trace contextRef="#ctx0" brushRef="#br0" timeOffset="169654.646">12324 8616 876 0 0,'63'-8'5197'0'0,"-62"8"-4741"0"0,-1 0-26 0 0,9-1 645 0 0,-16 5-470 0 0,-67 26 121 0 0,-151 87 372 0 0,225-117-1094 0 0,-1 1 0 0 0,0-1 0 0 0,0 0 0 0 0,1 0 0 0 0,-1 0 1 0 0,0 1-1 0 0,1-1 0 0 0,-1 0 0 0 0,0 1 0 0 0,1-1 0 0 0,-1 1 0 0 0,0-1 0 0 0,1 1 0 0 0,-1-1 1 0 0,1 1-1 0 0,-1-1 0 0 0,1 1 0 0 0,-1-1 0 0 0,1 1 0 0 0,0 0 0 0 0,-1-1 0 0 0,1 1 0 0 0,-1 0 1 0 0,1-1-1 0 0,0 1 0 0 0,0 0 0 0 0,0 0 0 0 0,-1-1 0 0 0,1 1 0 0 0,0 0 0 0 0,0 0 0 0 0,0-1 1 0 0,0 1-1 0 0,0 0 0 0 0,0 0 0 0 0,0-1 0 0 0,0 1 0 0 0,1 0 0 0 0,-1-1 0 0 0,0 1 0 0 0,0 0 0 0 0,1 0 1 0 0,-1-1-1 0 0,0 1 0 0 0,1 0 0 0 0,-1-1 0 0 0,1 1 0 0 0,-1-1 0 0 0,1 1 0 0 0,-1 0 0 0 0,1-1 1 0 0,-1 1-1 0 0,1-1 0 0 0,-1 0 0 0 0,1 1 0 0 0,0-1 0 0 0,-1 1 0 0 0,1-1 0 0 0,0 0 0 0 0,-1 1 1 0 0,1-1-1 0 0,0 0 0 0 0,-1 0 0 0 0,1 0 0 0 0,0 1 0 0 0,0-1 0 0 0,-1 0 0 0 0,1 0 0 0 0,0 0 0 0 0,0 0-4 0 0,60 4 15 0 0,-57-4-35 0 0,248-48-1566 0 0,-88 7 447 0 0,-163 40 1076 0 0,-1 1 3 0 0,-89 2 670 0 0,72-2-396 0 0,17 0-213 0 0,1-1 1 0 0,-1 0-1 0 0,0 1 1 0 0,0-1 0 0 0,1 0-1 0 0,-1 0 1 0 0,0 1-1 0 0,0-1 1 0 0,0 0-1 0 0,0 0 1 0 0,0 0-1 0 0,0 1 1 0 0,0-1 0 0 0,0 0-1 0 0,-1 0 1 0 0,1 1-1 0 0,0-1 1 0 0,0 0-1 0 0,-1 0 1 0 0,1 1-1 0 0,0-1 1 0 0,-1 0-1 0 0,1 1 1 0 0,-1-1 0 0 0,1 0-1 0 0,-1 1 1 0 0,1-1-1 0 0,-1 1 1 0 0,1-1-1 0 0,-1 1 1 0 0,1-1-1 0 0,-1 1 1 0 0,0-1-1 0 0,1 1 1 0 0,-1-1 0 0 0,0 1-1 0 0,0 0 1 0 0,1 0-1 0 0,-1-1 1 0 0,0 1-1 0 0,0 0 1 0 0,1 0-1 0 0,-1 0 1 0 0,0 0-1 0 0,0 0 1 0 0,1 0 0 0 0,-1 0-1 0 0,0 0 1 0 0,0 0-1 0 0,0 0 1 0 0,1 0-1 0 0,-1 0 1 0 0,0 1-1 0 0,0-1 1 0 0,1 0-1 0 0,-2 1-1 0 0,138-94-1123 0 0,-117 83 1005 0 0,0-1 0 0 0,0 0 1 0 0,-1-2-1 0 0,0 0 0 0 0,-1-1 1 0 0,-1 0-1 0 0,0-1 1 0 0,-1-1-1 0 0,-1-1 0 0 0,2-3 118 0 0,-14 15 98 0 0,1 1-1 0 0,-1-1 1 0 0,1 0-1 0 0,-2 0 1 0 0,1-1-1 0 0,0 1 1 0 0,-1 0-1 0 0,0-1 1 0 0,0 1-1 0 0,-1 0 1 0 0,1-1-1 0 0,-1 1 1 0 0,-1-1-1 0 0,1 1 1 0 0,-1-1-1 0 0,0 1 1 0 0,0 0-1 0 0,0-1 1 0 0,-1 1-1 0 0,1 0 1 0 0,-1 0-1 0 0,-1 0 1 0 0,1 0-1 0 0,-1 0 1 0 0,0 1-1 0 0,0-1 1 0 0,0 1-1 0 0,0 0 1 0 0,-1 0-1 0 0,0 0 1 0 0,0 0-1 0 0,0 1 1 0 0,0-1-1 0 0,-1 1 1 0 0,1 0-1 0 0,-1 0 1 0 0,0 1-1 0 0,0-1 1 0 0,0 1-1 0 0,0 0 1 0 0,0 0-1 0 0,0 1 1 0 0,0 0-1 0 0,-1 0 1 0 0,1 0-1 0 0,-4 0-97 0 0,3 5 71 0 0,-1 0 0 0 0,1 0 1 0 0,0 0-1 0 0,-1 1 0 0 0,2-1 0 0 0,-1 2 0 0 0,1-1 0 0 0,0 1 0 0 0,0-1 0 0 0,0 1 0 0 0,1 1 0 0 0,0-1 0 0 0,0 0 0 0 0,0 1 1 0 0,1 0-1 0 0,0 0 0 0 0,1 0 0 0 0,-1 0 0 0 0,1 1 0 0 0,1-1 0 0 0,-1 1 0 0 0,1-1 0 0 0,1 1 0 0 0,-1-1 0 0 0,1 1 0 0 0,1-1 0 0 0,-1 1 1 0 0,2 1-72 0 0,20 200 1187 0 0,134 446-609 0 0,-133-592-3653 0 0,-27-89-1051 0 0,2 14 3390 0 0,-27-88-3400 0 0,14 62 2913 0 0</inkml:trace>
  <inkml:trace contextRef="#ctx0" brushRef="#br0" timeOffset="176707.604">17802 8403 860 0 0,'1'-2'148'0'0,"0"1"-1"0"0,1 0 1 0 0,-1-1 0 0 0,0 1-1 0 0,0-1 1 0 0,0 1-1 0 0,0-1 1 0 0,0 0 0 0 0,0 1-1 0 0,0-1 1 0 0,0 0 0 0 0,-1 0-1 0 0,1 0 1 0 0,-1 0-1 0 0,1 1 1 0 0,-1-1 0 0 0,0 0-1 0 0,0 0 1 0 0,0 0 0 0 0,0 0-1 0 0,0 0 1 0 0,0 0-1 0 0,0 0 1 0 0,-1 0 0 0 0,1 0-1 0 0,-1 1 1 0 0,1-1 0 0 0,-1 0-1 0 0,0 0 1 0 0,0 0-1 0 0,1 1 1 0 0,-1-1 0 0 0,-2-1-148 0 0,-66-11 1373 0 0,55 19-1290 0 0,2 1 1 0 0,-1 0-1 0 0,0 1 1 0 0,1 0-1 0 0,1 1 1 0 0,-1 0 0 0 0,1 1-1 0 0,1 0 1 0 0,-1 1-1 0 0,2 0 1 0 0,-1 1-1 0 0,1 0 1 0 0,1 0-1 0 0,0 1 1 0 0,1 0 0 0 0,0 0-1 0 0,1 1 1 0 0,0-1-1 0 0,1 2 1 0 0,0-1-1 0 0,1 0 1 0 0,1 1-1 0 0,0 0 1 0 0,1 0 0 0 0,-1 10-84 0 0,3-23 8 0 0,0 0 0 0 0,-1 0 1 0 0,1 0-1 0 0,0 0 0 0 0,0 0 1 0 0,0 1-1 0 0,0-1 0 0 0,0 0 1 0 0,0 0-1 0 0,0 0 0 0 0,0 0 1 0 0,0 0-1 0 0,0 0 0 0 0,1 0 1 0 0,-1 0-1 0 0,0 0 0 0 0,1 0 1 0 0,-1 0-1 0 0,0 0 0 0 0,1 0 1 0 0,0 0-1 0 0,-1 0 0 0 0,1-1 1 0 0,0 1-1 0 0,-1 0 0 0 0,1 0 1 0 0,0-1-1 0 0,0 1 0 0 0,-1 0 1 0 0,1-1-1 0 0,0 1 0 0 0,0 0 1 0 0,0-1-1 0 0,0 0 0 0 0,0 1 1 0 0,0-1-1 0 0,0 1 0 0 0,0-1 1 0 0,0 0-1 0 0,0 0 0 0 0,0 0 1 0 0,0 1-1 0 0,0-1 0 0 0,0 0 1 0 0,0 0-1 0 0,0-1 0 0 0,0 1 1 0 0,1 0-1 0 0,-1 0 0 0 0,0 0 1 0 0,0-1-1 0 0,0 1 0 0 0,0 0 1 0 0,0-1-1 0 0,0 0-8 0 0,56-20 96 0 0,-44 11-97 0 0,-1 1 1 0 0,0-2 0 0 0,0 0 0 0 0,-1 0 0 0 0,-1-1-1 0 0,0 0 1 0 0,0-1 0 0 0,-1 0 0 0 0,-1 0 0 0 0,0-1-1 0 0,-1 0 1 0 0,-1 0 0 0 0,4-14 0 0 0,-8 24 26 0 0,-2 3-21 0 0,0 0 1 0 0,0 0-1 0 0,0 0 0 0 0,0 0 1 0 0,0 1-1 0 0,0-1 0 0 0,0 0 0 0 0,0 0 1 0 0,0 0-1 0 0,0 0 0 0 0,0 0 1 0 0,0 1-1 0 0,1-1 0 0 0,-1 0 0 0 0,0 0 1 0 0,1 0-1 0 0,-1 1 0 0 0,1-1 1 0 0,-1 0-1 0 0,1 0 0 0 0,-1 1 0 0 0,1-1 1 0 0,-1 1-1 0 0,1-1 0 0 0,-1 0 1 0 0,1 1-1 0 0,0-1 0 0 0,0 1 1 0 0,-1-1-1 0 0,1 1 0 0 0,0 0 0 0 0,0-1 1 0 0,-1 1-1 0 0,1 0 0 0 0,0-1 1 0 0,0 1-1 0 0,0 0 0 0 0,-1 0 0 0 0,1 0 1 0 0,0 0-1 0 0,0 0 0 0 0,0 0 1 0 0,0 0-1 0 0,0 0 0 0 0,-1 0 0 0 0,1 0 1 0 0,0 0-1 0 0,0 0 0 0 0,0 1 1 0 0,0-1-1 0 0,-1 0 0 0 0,1 1 0 0 0,0-1 1 0 0,0 1-1 0 0,-1-1 0 0 0,1 0 1 0 0,0 1-1 0 0,-1 0 0 0 0,1-1 0 0 0,0 1 1 0 0,-1-1-1 0 0,1 1 0 0 0,-1 0 1 0 0,1-1-1 0 0,-1 1-5 0 0,19 17-187 0 0,0-2-1 0 0,1 0 1 0 0,1-1 0 0 0,0-1 0 0 0,1-1-1 0 0,1-1 1 0 0,0 0 0 0 0,18 4 187 0 0,118 21-5193 0 0,-128-34 3833 0 0</inkml:trace>
  <inkml:trace contextRef="#ctx0" brushRef="#br0" timeOffset="177140.13">18856 8160 984 0 0,'-7'-4'217'0'0,"0"1"0"0"0,0 0 0 0 0,-1 0 0 0 0,1 1 0 0 0,-1 0 0 0 0,1 1 0 0 0,-1-1 0 0 0,0 1 0 0 0,0 1 0 0 0,1-1-1 0 0,-1 2 1 0 0,0-1 0 0 0,0 1 0 0 0,0 0 0 0 0,1 0 0 0 0,-1 1 0 0 0,1 0 0 0 0,-1 1 0 0 0,1-1 0 0 0,0 1 0 0 0,0 1 0 0 0,0-1 0 0 0,0 1 0 0 0,-2 2-217 0 0,9-6 0 0 0,-11 5 143 0 0,-1 0 0 0 0,2 1-1 0 0,-1-1 1 0 0,1 2 0 0 0,0 0 0 0 0,0 0-1 0 0,1 1 1 0 0,-1 0 0 0 0,2 0 0 0 0,-1 1-1 0 0,2 0 1 0 0,-1 1 0 0 0,1 0 0 0 0,0 0-1 0 0,1 1 1 0 0,0-1 0 0 0,1 1 0 0 0,0 0-1 0 0,1 1 1 0 0,0-1 0 0 0,1 1 0 0 0,-1 8-143 0 0,4-17 10 0 0,0 1 0 0 0,1 0 1 0 0,-1-1-1 0 0,1 1 1 0 0,0-1-1 0 0,0 1 1 0 0,0-1-1 0 0,0 0 1 0 0,1 1-1 0 0,-1-1 1 0 0,1 0-1 0 0,0 0 1 0 0,0 0-1 0 0,0 0 1 0 0,0 0-1 0 0,1 0 1 0 0,-1-1-1 0 0,1 1 1 0 0,0-1-1 0 0,-1 0 1 0 0,1 1-1 0 0,0-1 1 0 0,1-1-1 0 0,-1 1 1 0 0,0 0-1 0 0,0-1 0 0 0,1 0 1 0 0,-1 1-1 0 0,1-1 1 0 0,-1-1-1 0 0,1 1-10 0 0,114 17-1677 0 0,86-43-3795 0 0,-159 13 4013 0 0</inkml:trace>
  <inkml:trace contextRef="#ctx0" brushRef="#br0" timeOffset="177609.594">19302 8191 904 0 0,'-53'8'4130'0'0,"-55"107"-2483"0"0,102-104-1498 0 0,0-1 0 0 0,1 1-1 0 0,0 0 1 0 0,1 0 0 0 0,0 1-1 0 0,0 0 1 0 0,1-1 0 0 0,1 1-1 0 0,0 0 1 0 0,1 0 0 0 0,0 0-1 0 0,1 7-148 0 0,0-18 7 0 0,1 0 1 0 0,0 0-1 0 0,0 0 0 0 0,0 0 0 0 0,0 0 0 0 0,0 0 0 0 0,0-1 0 0 0,0 1 0 0 0,0 0 0 0 0,0-1 0 0 0,0 1 0 0 0,0-1 0 0 0,0 1 0 0 0,0-1 0 0 0,0 1 0 0 0,1-1 0 0 0,-1 0 0 0 0,0 0 0 0 0,0 0 1 0 0,1 1-1 0 0,-1-1 0 0 0,0 0 0 0 0,0 0 0 0 0,1-1 0 0 0,-1 1 0 0 0,0 0 0 0 0,0 0 0 0 0,0-1 0 0 0,1 1 0 0 0,-1 0 0 0 0,0-1 0 0 0,0 1 0 0 0,0-1 0 0 0,0 0 0 0 0,0 1 0 0 0,0-1 0 0 0,0 0 1 0 0,0 0-1 0 0,0 0 0 0 0,0 1 0 0 0,0-1 0 0 0,-1 0 0 0 0,2-1-7 0 0,65-126-420 0 0,-42 60 198 0 0,32-46-208 0 0,-7 146 370 0 0,26 120 656 0 0,-56-98-574 0 0,-23-36-4760 0 0,0-22 3445 0 0</inkml:trace>
  <inkml:trace contextRef="#ctx0" brushRef="#br0" timeOffset="177874.989">19331 8022 2472 0 0,'2'-5'896'0'0,"-2"1"-116"0"0,2 1-148 0 0,-1-2-184 0 0,1 2-55 0 0,-2 0-53 0 0,0 0-212 0 0,0 0-124 0 0,0 3 4 0 0,1 0-4 0 0,4-1-288 0 0,-2 1-117 0 0,-1 0-583 0 0,4 0 48 0 0,-1 1 52 0 0,0 1-224 0 0</inkml:trace>
  <inkml:trace contextRef="#ctx0" brushRef="#br0" timeOffset="178186.121">19490 8100 1496 0 0,'32'111'3495'0'0,"7"31"-1013"0"0,-27-106 191 0 0,25-167-2214 0 0,19 17-485 0 0,-55 113 20 0 0,1 1 1 0 0,-1 0-1 0 0,1-1 1 0 0,-1 1-1 0 0,1 0 1 0 0,0 0-1 0 0,-1-1 1 0 0,1 1-1 0 0,-1 0 0 0 0,1 1 1 0 0,-1-1-1 0 0,1 0 1 0 0,-1 0-1 0 0,1 1 1 0 0,-1-1-1 0 0,1 1 1 0 0,-1-1-1 0 0,1 1 1 0 0,-1 0-1 0 0,1-1 0 0 0,-1 1 1 0 0,0 0-1 0 0,0 0 1 0 0,1 0-1 0 0,-1 0 1 0 0,0 0-1 0 0,0 0 1 0 0,0 0-1 0 0,0 1 0 0 0,0-1 1 0 0,0 0-1 0 0,-1 1 1 0 0,1-1-1 0 0,0 0 1 0 0,-1 1-1 0 0,1 0 6 0 0,2 1-14 0 0,13 15-234 0 0,96 83 434 0 0,-11-76-4275 0 0,-38-40 171 0 0,-47 7 2558 0 0</inkml:trace>
  <inkml:trace contextRef="#ctx0" brushRef="#br0" timeOffset="172487.228">13588 8328 1316 0 0,'0'0'487'0'0,"0"0"84"0"0,3-20 1284 0 0,9-27 1181 0 0,-23 139-1634 0 0,10-70-1356 0 0,0 1 0 0 0,1 0 0 0 0,1 0 0 0 0,1 0 0 0 0,1-1-1 0 0,2 1 1 0 0,0-1 0 0 0,1 0 0 0 0,1 0 0 0 0,1-1-1 0 0,1 0 1 0 0,3 4-46 0 0,46 90-3415 0 0,-48-97 2353 0 0,-10-18-194 0 0,-4-2 44 0 0</inkml:trace>
  <inkml:trace contextRef="#ctx0" brushRef="#br0" timeOffset="173187.424">13331 8557 2604 0 0,'62'-19'4361'0'0,"-12"1"-4024"0"0,510-94-1088 0 0,-554 110 801 0 0,0 1-1 0 0,0-1 1 0 0,0 0-1 0 0,0-1 1 0 0,-1 1-1 0 0,1-1 1 0 0,-1 0-1 0 0,0 0 1 0 0,0-1-1 0 0,0 0 1 0 0,0 0-1 0 0,-1 0 1 0 0,1 0-1 0 0,-1-1 1 0 0,0 1-1 0 0,-1-1 1 0 0,1 0-1 0 0,-1-1 1 0 0,0 1-1 0 0,0 0 1 0 0,0-1-1 0 0,-1 0 1 0 0,0 1-1 0 0,0-1 1 0 0,0 0 0 0 0,-1 0-1 0 0,0 0 1 0 0,0 0-1 0 0,-1 0 1 0 0,0-1-1 0 0,0 1 1 0 0,0 0-1 0 0,0 0 1 0 0,-1 0-1 0 0,-1-2-49 0 0,2 3 78 0 0,-1 0 0 0 0,1 0 0 0 0,-1 0 0 0 0,0 0-1 0 0,-1 0 1 0 0,1 1 0 0 0,-1-1 0 0 0,0 0 0 0 0,0 1 0 0 0,-1-1 0 0 0,1 1-1 0 0,-1 0 1 0 0,0 0 0 0 0,0 0 0 0 0,-1 0 0 0 0,1 0 0 0 0,-1 1 0 0 0,1 0-1 0 0,-1-1 1 0 0,0 1 0 0 0,0 1 0 0 0,-1-1 0 0 0,-1 0-78 0 0,5 3 13 0 0,1 0 35 0 0,-21 30 62 0 0,16 5-68 0 0,1-1 1 0 0,1 1 0 0 0,2-1 0 0 0,1 1 0 0 0,2 0 0 0 0,2-1-1 0 0,1 1 1 0 0,1-1 0 0 0,2 0 0 0 0,1-1 0 0 0,2 0 0 0 0,6 11-43 0 0,16 67 320 0 0,-26-85-172 0 0,-11-38 210 0 0,-15-153-1006 0 0,19 162 622 0 0,0 0 0 0 0,0 0-1 0 0,0 0 1 0 0,1 0-1 0 0,-1 0 1 0 0,1 0 0 0 0,0 0-1 0 0,0 0 1 0 0,0 0 0 0 0,0 1-1 0 0,0-1 1 0 0,1 0 0 0 0,-1 1-1 0 0,1-1 1 0 0,0 1-1 0 0,-1 0 1 0 0,1-1 0 0 0,0 1-1 0 0,1 0 1 0 0,-1 0 0 0 0,0 0-1 0 0,1 0 1 0 0,-1 1-1 0 0,1-1 1 0 0,-1 0 0 0 0,1 1-1 0 0,0 0 1 0 0,-1 0 0 0 0,1 0-1 0 0,0 0 1 0 0,0 0 0 0 0,0 1-1 0 0,0-1 1 0 0,0 1-1 0 0,0-1 1 0 0,0 1 0 0 0,0 0-1 0 0,0 1 1 0 0,0-1 0 0 0,0 0 26 0 0,9 5-41 0 0,-1 1 1 0 0,0 0-1 0 0,1 0 1 0 0,-2 1-1 0 0,1 0 1 0 0,-1 1-1 0 0,0 1 1 0 0,-1-1 0 0 0,0 1-1 0 0,0 1 1 0 0,-1 0-1 0 0,-1 0 1 0 0,1 0-1 0 0,-2 1 1 0 0,1 0-1 0 0,-1 1 1 0 0,-1-1 0 0 0,1 5 40 0 0,-5-14-132 0 0,-1-1 0 0 0,1 1 1 0 0,-1-1-1 0 0,1 1 1 0 0,-1-1-1 0 0,0 1 1 0 0,1-1-1 0 0,-1 1 1 0 0,0-1-1 0 0,0 1 1 0 0,0-1-1 0 0,-1 1 0 0 0,1 0 1 0 0,0-1-1 0 0,-1 1 1 0 0,1-1-1 0 0,0 0 1 0 0,-1 1-1 0 0,0-1 1 0 0,1 1-1 0 0,-1-1 1 0 0,0 0-1 0 0,0 1 0 0 0,0-1 1 0 0,0 0-1 0 0,0 0 1 0 0,0 0-1 0 0,0 1 1 0 0,0-1-1 0 0,0 0 1 0 0,-1-1-1 0 0,1 1 1 0 0,0 0-1 0 0,0 0 0 0 0,-1 0 1 0 0,1-1-1 0 0,-1 1 1 0 0,1-1-1 0 0,-1 1 1 0 0,1-1 131 0 0,-4 0-1238 0 0</inkml:trace>
  <inkml:trace contextRef="#ctx0" brushRef="#br0" timeOffset="173469.229">14389 8391 1804 0 0,'9'3'201'0'0,"0"1"-1"0"0,0 0 0 0 0,0 1 1 0 0,0 0-1 0 0,-1 0 1 0 0,0 1-1 0 0,0 0 0 0 0,0 0 1 0 0,-1 1-1 0 0,1 0 1 0 0,-2 0-1 0 0,1 1 0 0 0,-1 0 1 0 0,0 0-1 0 0,-1 0 0 0 0,2 5-200 0 0,2-1 175 0 0,54 130 1766 0 0,-63-141-1878 0 0,0 0 1 0 0,0 1-1 0 0,0-1 0 0 0,-1 1 0 0 0,1-1 1 0 0,0 1-1 0 0,-1-1 0 0 0,1 0 1 0 0,-1 1-1 0 0,1-1 0 0 0,-1 0 0 0 0,0 0 1 0 0,1 1-1 0 0,-1-1 0 0 0,0 0 1 0 0,0 0-1 0 0,0 0 0 0 0,0 0 0 0 0,0 0 1 0 0,0 0-1 0 0,0 0 0 0 0,0 0 0 0 0,-1 0 1 0 0,1-1-1 0 0,0 1 0 0 0,0 0 1 0 0,-1-1-1 0 0,1 1 0 0 0,0-1 0 0 0,-1 1 1 0 0,1-1-1 0 0,-1 0 0 0 0,1 1 1 0 0,0-1-1 0 0,-1 0 0 0 0,1 0 0 0 0,-1 0 1 0 0,1 0-1 0 0,-1-1 0 0 0,1 1 1 0 0,0 0-1 0 0,-1 0 0 0 0,1-1 0 0 0,-1 1 1 0 0,1-1-1 0 0,0 1 0 0 0,-1-1-63 0 0,0-8-28 0 0,1 0-1 0 0,0 0 0 0 0,1 0 1 0 0,0 0-1 0 0,0 0 1 0 0,1 1-1 0 0,0-1 0 0 0,1 0 1 0 0,0 0-1 0 0,0 1 1 0 0,1-1-1 0 0,0 1 0 0 0,0 0 1 0 0,1 0-1 0 0,0 0 1 0 0,1 0-1 0 0,-1 0 0 0 0,2 1 1 0 0,-1 0-1 0 0,1 0 1 0 0,0 1-1 0 0,0-1 1 0 0,1 1-1 0 0,-1 1 0 0 0,1-1 1 0 0,1 1-1 0 0,-1 0 1 0 0,3 0 28 0 0,184-106-6596 0 0,-168 100 5320 0 0</inkml:trace>
  <inkml:trace contextRef="#ctx0" brushRef="#br0" timeOffset="174666.096">15225 8400 1132 0 0,'10'-5'3765'0'0,"-33"8"-2788"0"0,-35 13-614 0 0,45-11-275 0 0,0 2 0 0 0,1 0-1 0 0,-1 0 1 0 0,2 1 0 0 0,-1 1 0 0 0,1 0-1 0 0,1 0 1 0 0,0 1 0 0 0,0 0-1 0 0,1 1 1 0 0,0 0 0 0 0,0 1-1 0 0,2 0 1 0 0,-1 0 0 0 0,2 0 0 0 0,-1 1-1 0 0,2 0 1 0 0,-4 13-88 0 0,10-23 2 0 0,1 0 0 0 0,0 0 1 0 0,0 0-1 0 0,0 0 0 0 0,0 0 0 0 0,0 0 1 0 0,1-1-1 0 0,-1 1 0 0 0,1-1 0 0 0,0 0 0 0 0,0 0 1 0 0,0 0-1 0 0,0 0 0 0 0,0 0 0 0 0,0 0 1 0 0,0-1-1 0 0,0 0 0 0 0,1 0 0 0 0,-1 0 1 0 0,1 0-1 0 0,-1 0 0 0 0,1 0 0 0 0,-1-1 0 0 0,1 0 1 0 0,-1 0-1 0 0,1 0 0 0 0,-1 0 0 0 0,1 0 1 0 0,-1-1-1 0 0,1 0 0 0 0,-1 1 0 0 0,1-1 0 0 0,-1-1 1 0 0,0 1-1 0 0,1 0 0 0 0,-1-1-2 0 0,4-1-17 0 0,1-1 0 0 0,-1 0 1 0 0,0 0-1 0 0,-1 0 0 0 0,1-1 0 0 0,-1 0 0 0 0,0 0 1 0 0,0-1-1 0 0,0 1 0 0 0,-1-1 0 0 0,0-1 0 0 0,0 1 1 0 0,0-1-1 0 0,-1 0 0 0 0,0 0 0 0 0,-1 0 0 0 0,1 0 1 0 0,-1-1-1 0 0,-1 1 0 0 0,3-9 17 0 0,-4 11-5 0 0,0-1-1 0 0,1 1 1 0 0,0-1-1 0 0,0 1 1 0 0,0 0-1 0 0,1 0 1 0 0,0 0-1 0 0,0 0 1 0 0,0 0-1 0 0,1 1 1 0 0,-1-1-1 0 0,1 1 1 0 0,0 0-1 0 0,0 0 1 0 0,1 0-1 0 0,-1 1 1 0 0,1 0 0 0 0,0-1-1 0 0,0 2 1 0 0,0-1-1 0 0,0 0 1 0 0,0 1-1 0 0,0 0 1 0 0,3 0 5 0 0,-7 2-48 0 0,-1 0 32 0 0,5 4 15 0 0,-1 0-1 0 0,1 0 1 0 0,-1 0-1 0 0,0 1 1 0 0,-1 0 0 0 0,1 0-1 0 0,-1 0 1 0 0,0 0-1 0 0,0 0 1 0 0,0 1-1 0 0,-1-1 1 0 0,0 1-1 0 0,0 0 1 0 0,-1 0-1 0 0,1 0 1 0 0,-1-1-1 0 0,0 1 1 0 0,-1 0 0 0 0,0 1-1 0 0,0 2 2 0 0,8 32 67 0 0,-7-39-44 0 0,1 0 0 0 0,0-1 0 0 0,-1 1 1 0 0,1-1-1 0 0,0 1 0 0 0,0-1 0 0 0,0 0 0 0 0,0 0 0 0 0,0 0 0 0 0,0 0 0 0 0,0 0 0 0 0,0 0 0 0 0,1-1 0 0 0,-1 1 0 0 0,0-1 0 0 0,0 1 0 0 0,1-1 0 0 0,-1 0 0 0 0,0 0 0 0 0,0 0 0 0 0,1 0 0 0 0,-1 0 0 0 0,0-1 0 0 0,1 1 0 0 0,-1-1 0 0 0,0 1 0 0 0,0-1 1 0 0,0 0-1 0 0,0 0 0 0 0,0 0 0 0 0,0 0 0 0 0,0 0 0 0 0,0-1 0 0 0,0 1 0 0 0,0 0 0 0 0,0-1 0 0 0,-1 1 0 0 0,1-1-23 0 0,0 1-16 0 0,169-96-775 0 0,-175 149 388 0 0,5-50 414 0 0,-1 1 1 0 0,1 0 0 0 0,-1 0 0 0 0,1-1-1 0 0,0 1 1 0 0,0-1 0 0 0,0 1 0 0 0,1 0-1 0 0,-1-1 1 0 0,0 0 0 0 0,1 1-1 0 0,0-1 1 0 0,-1 0 0 0 0,1 0 0 0 0,0 0-1 0 0,0 0 1 0 0,0 0 0 0 0,1 0 0 0 0,-1-1-1 0 0,0 1 1 0 0,1-1 0 0 0,-1 1 0 0 0,0-1-1 0 0,1 0 1 0 0,0 0 0 0 0,-1 0-1 0 0,1 0 1 0 0,0-1 0 0 0,-1 1 0 0 0,1-1-1 0 0,0 1 1 0 0,0-1 0 0 0,0 0 0 0 0,-1 0-1 0 0,1-1 1 0 0,2 1-12 0 0,93-13-26 0 0,-77 6 47 0 0,-11 5-52 0 0,-1 0-1 0 0,1-1 1 0 0,-1 0-1 0 0,0-1 1 0 0,0 0 0 0 0,0 0-1 0 0,0-1 1 0 0,-1 0 0 0 0,0-1-1 0 0,0 0 1 0 0,0 0-1 0 0,-1-1 1 0 0,1 1 0 0 0,-2-2-1 0 0,3-2 32 0 0,-8 9 28 0 0,-5-4-26 0 0,-1 0-1 0 0,1 0 1 0 0,-1 1-1 0 0,0 0 0 0 0,0 0 1 0 0,0 0-1 0 0,0 1 1 0 0,-1-1-1 0 0,1 1 0 0 0,-1 1 1 0 0,0-1-1 0 0,0 1 1 0 0,0 0-1 0 0,0 0 1 0 0,0 1-1 0 0,-6-1-1 0 0,-102-32-2316 0 0,109 23-197 0 0,5 10 1240 0 0</inkml:trace>
  <inkml:trace contextRef="#ctx0" brushRef="#br0" timeOffset="175167.74">16083 8160 944 0 0,'5'-8'1492'0'0,"-4"1"-392"0"0,1 1-96 0 0,-2 0-268 0 0,0 1-227 0 0,2 1-209 0 0,1 2-264 0 0,0 2-8 0 0,2 0-288 0 0,3-1-345 0 0,-2 1-695 0 0,5 0 36 0 0,1 0 16 0 0</inkml:trace>
  <inkml:trace contextRef="#ctx0" brushRef="#br0" timeOffset="174917.707">16211 8332 1348 0 0,'29'35'5244'0'0,"-10"46"-4477"0"0,-11-38-313 0 0,-6-27-181 0 0,-14 9-5633 0 0,3-25 4142 0 0</inkml:trace>
  <inkml:trace contextRef="#ctx0" brushRef="#br0" timeOffset="176052.858">16371 8352 964 0 0,'29'14'3441'0'0,"2"52"-2902"0"0,-27-57-245 0 0,30 139 2055 0 0,-34-147-2056 0 0,-1 3 550 0 0,-1 13 306 0 0,-3-27-628 0 0,3-7-555 0 0,1 0 0 0 0,1 1-1 0 0,0-1 1 0 0,2 1 0 0 0,0-1 0 0 0,0 1 0 0 0,2 0-1 0 0,0 0 1 0 0,1 0 0 0 0,0 0 0 0 0,1 1 0 0 0,1 0-1 0 0,1 0 1 0 0,0 0 0 0 0,1 1 0 0 0,0 0 0 0 0,10-10 34 0 0,-18 22-18 0 0,0 1 1 0 0,0 0 0 0 0,0-1 0 0 0,0 1-1 0 0,0 0 1 0 0,0 0 0 0 0,0 0 0 0 0,0 0 0 0 0,0 0-1 0 0,1 0 1 0 0,-1 0 0 0 0,0 0 0 0 0,1 0-1 0 0,-1 0 1 0 0,1 1 0 0 0,-1-1 0 0 0,1 1-1 0 0,-1-1 1 0 0,1 1 0 0 0,-1 0 0 0 0,1-1 0 0 0,0 1-1 0 0,-1 0 1 0 0,1 0 0 0 0,-1 0 0 0 0,1 0-1 0 0,0 0 1 0 0,-1 1 0 0 0,1-1 0 0 0,-1 0-1 0 0,1 1 1 0 0,-1-1 0 0 0,1 1 0 0 0,-1 0 0 0 0,1-1-1 0 0,-1 1 1 0 0,1 0 0 0 0,-1 0 0 0 0,0 0-1 0 0,1 0 1 0 0,-1 0 0 0 0,0 0 0 0 0,0 0 0 0 0,0 0-1 0 0,0 1 1 0 0,0-1 0 0 0,0 0 0 0 0,0 1-1 0 0,-1-1 1 0 0,1 0 0 0 0,0 1 0 0 0,-1-1-1 0 0,1 1 1 0 0,-1-1 0 0 0,1 1 17 0 0,28 86 31 0 0,-26-62-11 0 0,-3-21-7 0 0,0-1 0 0 0,-1 1 0 0 0,1 0 0 0 0,1-1-1 0 0,-1 1 1 0 0,1-1 0 0 0,0 1 0 0 0,0 0 0 0 0,0-1 0 0 0,0 0 0 0 0,1 1 0 0 0,0-1 0 0 0,0 0 0 0 0,0 0 0 0 0,0 0 0 0 0,1 0 0 0 0,0 0 0 0 0,0 0 0 0 0,0-1 0 0 0,0 1 0 0 0,0-1 0 0 0,0 0 0 0 0,1 0 0 0 0,0 0 0 0 0,0 0-13 0 0,15-4-151 0 0,0 0-1 0 0,0-1 1 0 0,0 0 0 0 0,-1-2-1 0 0,1 0 1 0 0,-1-1 0 0 0,0-1 0 0 0,0-1-1 0 0,-1 0 1 0 0,1-2 0 0 0,-2 0 0 0 0,1 0-1 0 0,-2-2 1 0 0,1 0 0 0 0,-1-1-1 0 0,-1 0 1 0 0,0-1 0 0 0,-1 0 0 0 0,5-7 151 0 0,4-19-216 0 0,-22 37 186 0 0,-3-7 224 0 0,-3 5-99 0 0,0 2-1 0 0,0-1 0 0 0,0 1 1 0 0,-1 0-1 0 0,1 0 0 0 0,-1 1 1 0 0,1 0-1 0 0,-1 0 0 0 0,0 0 1 0 0,1 1-1 0 0,-1 0 0 0 0,0 1 1 0 0,1-1-1 0 0,-1 1 0 0 0,0 0 1 0 0,1 1-1 0 0,-1 0 0 0 0,1 0 1 0 0,0 0-1 0 0,0 1 0 0 0,-1-1 0 0 0,2 2 1 0 0,-1-1-1 0 0,0 1 0 0 0,1 0 1 0 0,-1 0-1 0 0,-2 3-94 0 0,-24 43 555 0 0,32-49-513 0 0,0-1 15 0 0,26 10 38 0 0,-21-9-68 0 0,-1-1 0 0 0,0 0 0 0 0,1 0 0 0 0,-1-1 0 0 0,1 1 0 0 0,-1-1 0 0 0,0 0 0 0 0,0 0 1 0 0,1-1-1 0 0,-1 1 0 0 0,0-1 0 0 0,0 0 0 0 0,0 0 0 0 0,0 0 0 0 0,-1-1 0 0 0,1 1 0 0 0,-1-1 0 0 0,1 0 0 0 0,-1 0 0 0 0,0 0 0 0 0,0 0 0 0 0,0 0 0 0 0,-1-1 1 0 0,1 0-1 0 0,1-1-27 0 0,-20 32 252 0 0,12 7-197 0 0,2 0-1 0 0,1 1 0 0 0,2-1 0 0 0,1 0 0 0 0,2 0 1 0 0,1 0-1 0 0,2 0 0 0 0,1-1 0 0 0,5 12-54 0 0,15 76 140 0 0,-20-86-66 0 0,-1 0 0 0 0,-2 1 0 0 0,-2-1 0 0 0,-1 1 0 0 0,-1 0 0 0 0,-2-1 0 0 0,-2 1 0 0 0,-1-1 0 0 0,-2 1 0 0 0,-1-1 0 0 0,-7 16-74 0 0,14-46 36 0 0,-1-1 0 0 0,-1 0 0 0 0,1 1 0 0 0,0-1 0 0 0,-1 0-1 0 0,0 0 1 0 0,0 0 0 0 0,-1 0 0 0 0,1 0 0 0 0,-1 0-1 0 0,1-1 1 0 0,-1 1 0 0 0,0-1 0 0 0,-1 1 0 0 0,1-1 0 0 0,0 0-1 0 0,-1-1 1 0 0,0 1 0 0 0,0-1 0 0 0,1 1 0 0 0,-2-1-1 0 0,1 0 1 0 0,0-1 0 0 0,0 1 0 0 0,0-1 0 0 0,-1 0 0 0 0,1 0-1 0 0,-1 0 1 0 0,1 0 0 0 0,-1-1 0 0 0,1 0 0 0 0,-1 0-1 0 0,1 0 1 0 0,-1 0 0 0 0,1-1 0 0 0,-1 0-36 0 0,-9-9-69 0 0,1-2 0 0 0,0 1 0 0 0,0-2 0 0 0,2 0 0 0 0,0 0 0 0 0,0-1 0 0 0,1 0 0 0 0,1-1 0 0 0,0 0 0 0 0,1-1 0 0 0,1 0 0 0 0,0 0 0 0 0,2 0 0 0 0,-1-1 0 0 0,2 0 0 0 0,0 0 1 0 0,1 0-1 0 0,1 0 0 0 0,1-1 0 0 0,0 1 0 0 0,1-1 0 0 0,1 1 0 0 0,1-1 69 0 0,-1-6-563 0 0,1 1 1 0 0,1 0-1 0 0,1 1 1 0 0,1-1 0 0 0,2 1-1 0 0,0-1 1 0 0,1 2-1 0 0,1-1 1 0 0,1 1-1 0 0,1 1 1 0 0,0 0 0 0 0,2 0-1 0 0,0 1 1 0 0,1 1-1 0 0,2 0 1 0 0,4-3 562 0 0,21-19-1245 0 0</inkml:trace>
  <inkml:trace contextRef="#ctx0" brushRef="#br0" timeOffset="179671.055">20479 7996 1312 0 0,'0'0'670'0'0,"0"0"-137"0"0,0 0-39 0 0,0 0-65 0 0,0 0-35 0 0,0 0-20 0 0,0 0-98 0 0,0 0-10 0 0,0 0-18 0 0,0 0-42 0 0,0 0-84 0 0,0 0-38 0 0,0 0 3 0 0,0 0 71 0 0,0 0-78 0 0,0 0-10 0 0,0 0 30 0 0,0 0 44 0 0,0 0-39 0 0,0 0-18 0 0,0 0-13 0 0,-16-7 1606 0 0,16 2-1663 0 0,1 1 0 0 0,0-1 0 0 0,0 1 0 0 0,1-1 0 0 0,-1 1 0 0 0,1-1-1 0 0,0 1 1 0 0,0 0 0 0 0,0 0 0 0 0,1 0 0 0 0,-1 0 0 0 0,1 0 0 0 0,0 1 0 0 0,0-1-1 0 0,1 1 1 0 0,-1 0 0 0 0,1 0 0 0 0,-1 0 0 0 0,1 0 0 0 0,0 1 0 0 0,0-1 0 0 0,0 1-1 0 0,1 0-16 0 0,9-8 13 0 0,1 1-1 0 0,-1 1 1 0 0,1 0-1 0 0,1 1 1 0 0,-1 0-1 0 0,1 2 1 0 0,0 0-1 0 0,1 0 1 0 0,-1 2-1 0 0,1 0 1 0 0,0 1-1 0 0,3 0-12 0 0,-17 3-12 0 0,0 0 0 0 0,0 1 0 0 0,-1-1 0 0 0,1 0 0 0 0,0 1 0 0 0,0 0 0 0 0,-1 0 0 0 0,1 0 0 0 0,-1 0 0 0 0,1 0 0 0 0,-1 0 0 0 0,0 0 0 0 0,0 1 0 0 0,0-1 0 0 0,0 1 0 0 0,0 0 0 0 0,-1 0 0 0 0,1-1 0 0 0,-1 1 0 0 0,0 0 0 0 0,1 0 0 0 0,-2 0 0 0 0,1 0 0 0 0,0 1 0 0 0,0-1 0 0 0,-1 0 0 0 0,0 0 0 0 0,0 0 0 0 0,0 1 0 0 0,0-1 0 0 0,0 0 0 0 0,-1 0 0 0 0,1 0 0 0 0,-1 0 0 0 0,0 1 0 0 0,0-1 0 0 0,0 0 0 0 0,0 0 0 0 0,0 0 0 0 0,-1-1 0 0 0,1 1 0 0 0,-1 0 0 0 0,0-1 0 0 0,0 1 0 0 0,0-1 0 0 0,0 1 0 0 0,0-1 0 0 0,-3 2 12 0 0,-11 21-59 0 0,0-1-1 0 0,-2-1 1 0 0,-1-1 0 0 0,0 0 0 0 0,-2-1 0 0 0,-1-2 0 0 0,-21 16 59 0 0,-64 64 180 0 0,160-101-231 0 0,144-19 57 0 0,-188 21-10 0 0,-1 0 1 0 0,1 1 0 0 0,0 0-1 0 0,-1 1 1 0 0,1 0 0 0 0,-1 0 0 0 0,1 1-1 0 0,-1 0 1 0 0,0 0 0 0 0,0 1-1 0 0,-1 0 1 0 0,1 0 0 0 0,-1 1 0 0 0,0 0-1 0 0,0 1 1 0 0,0-1 0 0 0,-1 1-1 0 0,0 0 1 0 0,0 1 0 0 0,0 0 0 0 0,-1 0-1 0 0,1 1 4 0 0,-4-3 15 0 0,0-1 0 0 0,0 0 0 0 0,0 1 0 0 0,-1-1-1 0 0,0 1 1 0 0,0 0 0 0 0,0-1 0 0 0,0 1 0 0 0,-1 0-1 0 0,0-1 1 0 0,0 1 0 0 0,0 0 0 0 0,0 0 0 0 0,-1-1-1 0 0,0 1 1 0 0,0 0 0 0 0,0-1 0 0 0,-1 1 0 0 0,1-1-1 0 0,-1 0 1 0 0,0 1 0 0 0,0-1 0 0 0,-1 0 0 0 0,1 0-1 0 0,-1 0 1 0 0,0 0 0 0 0,0-1 0 0 0,0 1-1 0 0,0-1 1 0 0,-1 0 0 0 0,0 0 0 0 0,1 0 0 0 0,-3 1-15 0 0,-140 77 607 0 0,62-61-765 0 0,82-21-5 0 0,-1-1 1 0 0,1 1-1 0 0,0 0 1 0 0,0-1-1 0 0,0 1 1 0 0,0-1-1 0 0,1 0 1 0 0,-1 1-1 0 0,0-1 1 0 0,1 0 0 0 0,-1 0-1 0 0,1 0 1 0 0,-1-1-1 0 0,1 1 1 0 0,0 0-1 0 0,0 0 1 0 0,0-1-1 0 0,0 1 1 0 0,1 0-1 0 0,-1-1 1 0 0,1 1-1 0 0,-1-1 1 0 0,1 1-1 0 0,0-1 1 0 0,0 1-1 0 0,0-1 1 0 0,0 1-1 0 0,0-1 1 0 0,1 1-1 0 0,-1-1 1 0 0,1 1-1 0 0,-1-1 1 0 0,1 1 0 0 0,0 0-1 0 0,0-1 1 0 0,0 1 162 0 0,17-45-1224 0 0</inkml:trace>
  <inkml:trace contextRef="#ctx0" brushRef="#br0" timeOffset="184326.287">23490 7939 1152 0 0,'10'3'6193'0'0,"-3"3"-4362"0"0,0 17-8219 0 0,-7-20 5320 0 0</inkml:trace>
  <inkml:trace contextRef="#ctx0" brushRef="#br0" timeOffset="181878.009">23204 7839 2452 0 0,'13'-3'5737'0'0,"8"-1"-3670"0"0,-11-9-9280 0 0,-10 7 6078 0 0</inkml:trace>
  <inkml:trace contextRef="#ctx0" brushRef="#br0" timeOffset="180075.019">21523 7716 1652 0 0,'19'9'5321'0'0,"-16"54"-4553"0"0,-1-13-469 0 0,15 34-209 0 0,17 93 108 0 0,-25-59-3819 0 0,-13-98 2370 0 0,-15 11 35 0 0</inkml:trace>
  <inkml:trace contextRef="#ctx0" brushRef="#br0" timeOffset="180478.56">21194 8124 2560 0 0,'0'0'78'0'0,"1"0"0"0"0,0 0 1 0 0,-1 0-1 0 0,1 0 0 0 0,0 0 0 0 0,-1 0 0 0 0,1 0 0 0 0,0 0 0 0 0,-1 0 0 0 0,1 0 0 0 0,-1-1 1 0 0,1 1-1 0 0,0 0 0 0 0,-1 0 0 0 0,1-1 0 0 0,-1 1 0 0 0,1 0 0 0 0,-1-1 0 0 0,1 1 0 0 0,-1 0 1 0 0,1-1-1 0 0,-1 1 0 0 0,1-1 0 0 0,-1 1 0 0 0,1-1 0 0 0,-1 1 0 0 0,0-1 0 0 0,1 1 0 0 0,-1-1 1 0 0,0 0-1 0 0,1 1 0 0 0,-1-1 0 0 0,0 1 0 0 0,0-1 0 0 0,0 0 0 0 0,0 1 0 0 0,1-1 0 0 0,-1 0 1 0 0,0 1-1 0 0,0-1 0 0 0,0 1 0 0 0,0-1 0 0 0,0 0 0 0 0,-1 1 0 0 0,1-1 0 0 0,0 0 0 0 0,0 1 1 0 0,0-1-1 0 0,-1 1 0 0 0,1-1 0 0 0,0 0 0 0 0,0 1 0 0 0,-1-1 0 0 0,1 1 0 0 0,0-1 0 0 0,-1 1 1 0 0,1-1-1 0 0,-1 1 0 0 0,1-1 0 0 0,-1 1 0 0 0,1 0 0 0 0,-1-1 0 0 0,1 1 0 0 0,-1-1-78 0 0,417-88 1268 0 0,-341 77-1318 0 0,65-9 989 0 0,-140 21-743 0 0,0 0-62 0 0,0 0-7 0 0,15 70 718 0 0,8-17-860 0 0,5 12-4668 0 0,-39-65 909 0 0,6-4 2520 0 0</inkml:trace>
  <inkml:trace contextRef="#ctx0" brushRef="#br0" timeOffset="180740.48">21877 7693 1196 0 0,'3'-1'380'0'0,"-3"1"-312"0"0,-3 0-60 0 0,2 0-48 0 0,-4-2-496 0 0</inkml:trace>
  <inkml:trace contextRef="#ctx0" brushRef="#br0" timeOffset="181673.317">21965 7893 1256 0 0,'-14'208'7429'0'0,"14"-206"-7338"0"0,27 12 395 0 0,-17-17-469 0 0,1-1 1 0 0,-1 0 0 0 0,0 0 0 0 0,0-1-1 0 0,0-1 1 0 0,-1 0 0 0 0,0 0 0 0 0,0-1 0 0 0,-1 0-1 0 0,1 0 1 0 0,-2-1 0 0 0,8-8-18 0 0,4-2 21 0 0,20-20-1265 0 0,-38 38 1091 0 0,-1 0 55 0 0,0 0 40 0 0,0 0-12 0 0,3 2-2 0 0,50 58-590 0 0,-53-59 674 0 0,1 0 1 0 0,-1-1-1 0 0,1 1 1 0 0,0 0-1 0 0,-1 0 1 0 0,1 0-1 0 0,0-1 1 0 0,-1 1-1 0 0,1 0 1 0 0,0-1-1 0 0,0 1 1 0 0,0 0-1 0 0,0-1 1 0 0,0 1-1 0 0,-1-1 1 0 0,1 0-1 0 0,0 1 1 0 0,0-1-1 0 0,0 0 1 0 0,0 1-1 0 0,0-1 1 0 0,0 0-1 0 0,0 0 1 0 0,0 0-1 0 0,0 0 1 0 0,1 0-1 0 0,-1 0 1 0 0,0 0-1 0 0,0 0 1 0 0,0-1-1 0 0,0 1 1 0 0,0 0-1 0 0,0-1 1 0 0,0 1-1 0 0,-1 0 1 0 0,1-1-1 0 0,0 1 1 0 0,0-1-1 0 0,0 1 1 0 0,0-1-1 0 0,0 0 1 0 0,-1 1-1 0 0,1-1 1 0 0,0 0-1 0 0,-1 0 1 0 0,1 0-1 0 0,0 1 1 0 0,-1-1-1 0 0,1 0 1 0 0,-1 0-1 0 0,1 0 1 0 0,-1 0-1 0 0,0 0 1 0 0,1 0-1 0 0,-1 0 1 0 0,0 0-13 0 0,1 0-28 0 0,94-84-380 0 0,-66 156-126 0 0,-27-66 545 0 0,0-1 0 0 0,1 1 0 0 0,0-1 0 0 0,0 0 0 0 0,0 0-1 0 0,0 0 1 0 0,1 0 0 0 0,0 0 0 0 0,0-1 0 0 0,0 0 0 0 0,0 0 0 0 0,0 0-1 0 0,1 0 1 0 0,-1 0 0 0 0,1-1 0 0 0,-1 0 0 0 0,1 0 0 0 0,0 0 0 0 0,0-1-1 0 0,0 1 1 0 0,0-1 0 0 0,0-1 0 0 0,1 1 0 0 0,-1-1 0 0 0,0 1-1 0 0,0-2 1 0 0,0 1 0 0 0,0 0 0 0 0,1-1-11 0 0,149-47-122 0 0,-149 46 71 0 0,0 0 1 0 0,0 0-1 0 0,0-1 1 0 0,0 0-1 0 0,0 0 1 0 0,0-1-1 0 0,-1 1 1 0 0,0-1-1 0 0,1-1 1 0 0,-2 1-1 0 0,1-1 1 0 0,0 1-1 0 0,-1-1 1 0 0,0-1-1 0 0,0 1 1 0 0,0 0-1 0 0,-1-1 1 0 0,0 0-1 0 0,0 0 1 0 0,-1 0-1 0 0,1 0 1 0 0,-1 0-1 0 0,0-1 1 0 0,0-1 50 0 0,-6 3 4 0 0,1 0 0 0 0,0 0 0 0 0,-1 1 0 0 0,0-1 0 0 0,0 1 0 0 0,-1 0 0 0 0,1 0 0 0 0,-1 0 0 0 0,0 1 0 0 0,0-1 1 0 0,0 1-1 0 0,0 0 0 0 0,0 1 0 0 0,-1-1 0 0 0,1 1 0 0 0,-1 0 0 0 0,0 1 0 0 0,1-1 0 0 0,-1 1 0 0 0,0 0 0 0 0,0 1 0 0 0,0-1 0 0 0,-3 1-4 0 0,1-2 52 0 0,-1 1 1 0 0,0 0-1 0 0,0 0 0 0 0,1 0 0 0 0,-1 1 0 0 0,0 1 0 0 0,0 0 1 0 0,0 0-1 0 0,1 0 0 0 0,-1 1 0 0 0,0 0 0 0 0,1 1 0 0 0,0 0 1 0 0,-1 0-1 0 0,1 1 0 0 0,1 0 0 0 0,-1 0 0 0 0,0 1 0 0 0,1 0 1 0 0,-1 1-53 0 0,8-3 21 0 0,-1-1 1 0 0,0 0 0 0 0,1 1-1 0 0,0-1 1 0 0,0 1-1 0 0,0-1 1 0 0,0 1 0 0 0,0-1-1 0 0,0 1 1 0 0,0-1 0 0 0,1 1-1 0 0,0-1 1 0 0,-1 1 0 0 0,1-1-1 0 0,0 0 1 0 0,0 1 0 0 0,0-1-1 0 0,0 0 1 0 0,1 0-1 0 0,-1 0 1 0 0,0 0 0 0 0,1 0-1 0 0,0 0 1 0 0,-1 0 0 0 0,1 0-1 0 0,0-1 1 0 0,0 1 0 0 0,0-1-1 0 0,0 1 1 0 0,0-1 0 0 0,0 0-1 0 0,1 0 1 0 0,-1 0-1 0 0,0 0 1 0 0,1 0 0 0 0,-1 0-1 0 0,0-1 1 0 0,1 1 0 0 0,-1-1-1 0 0,1 0 1 0 0,-1 1 0 0 0,1-1-1 0 0,-1 0 1 0 0,1-1 0 0 0,-1 1-1 0 0,1 0 1 0 0,-1-1-1 0 0,1 1 1 0 0,-1-1 0 0 0,2 0-22 0 0,304-44-954 0 0,-306 45 887 0 0,25 15-90 0 0,-20-7 195 0 0,-1-1 0 0 0,0 1 0 0 0,0 0 0 0 0,-1 1 0 0 0,0-1 1 0 0,0 1-1 0 0,-1 0 0 0 0,0 0 0 0 0,0 0 0 0 0,-1 1 0 0 0,-1-1 1 0 0,0 1-1 0 0,0 0 0 0 0,0-1 0 0 0,-1 1 0 0 0,-1 0 0 0 0,0 9-38 0 0,0-20-68 0 0,0 1 0 0 0,-1-1-1 0 0,1 1 1 0 0,0 0-1 0 0,0-1 1 0 0,0 1-1 0 0,-1 0 1 0 0,1-1 0 0 0,0 1-1 0 0,0-1 1 0 0,-1 1-1 0 0,1 0 1 0 0,0 0 0 0 0,-1-1-1 0 0,1 1 1 0 0,0 0-1 0 0,-1 0 1 0 0,1-1-1 0 0,0 1 1 0 0,-1 0 0 0 0,1 0-1 0 0,-1 0 1 0 0,1-1-1 0 0,0 1 1 0 0,-1 0 0 0 0,1 0-1 0 0,-1 0 1 0 0,1 0-1 0 0,-1 0 1 0 0,1 0-1 0 0,0 0 1 0 0,-1 0 0 0 0,1 0-1 0 0,-1 0 1 0 0,1 0-1 0 0,-1 0 1 0 0,1 0 0 0 0,0 1-1 0 0,-1-1 1 0 0,1 0-1 0 0,-1 0 1 0 0,1 0-1 0 0,0 1 1 0 0,-1-1 0 0 0,1 0-1 0 0,0 0 1 0 0,-1 1-1 0 0,1-1 1 0 0,0 0 0 0 0,-1 1-1 0 0,1-1 1 0 0,0 0-1 0 0,0 1 1 0 0,-1-1-1 0 0,1 0 1 0 0,0 1 0 0 0,0-1-1 0 0,0 1 1 0 0,0-1-1 0 0,-1 0 1 0 0,1 1 0 0 0,0-1-1 0 0,0 1 1 0 0,0-1-1 0 0,0 1 1 0 0,0-1-1 0 0,0 0 1 0 0,0 1 0 0 0,0-1-1 0 0,0 1 69 0 0,-3-10-1242 0 0</inkml:trace>
  <inkml:trace contextRef="#ctx0" brushRef="#br0" timeOffset="183623.255">22901 8248 1240 0 0,'0'0'277'0'0,"0"0"-19"0"0,0 0-40 0 0,0 0-4 0 0,0 0 69 0 0,0 0 1 0 0,0 0-18 0 0,0 0 17 0 0,0 0-18 0 0,0 0-26 0 0,0 0-30 0 0,0 0-12 0 0,0 0 33 0 0,0 0 3 0 0,0 0-67 0 0,0 0-26 0 0,0 0 62 0 0,0 0-24 0 0,0 0-62 0 0,0 0 93 0 0,0 0-45 0 0,0 0-55 0 0,0 0-54 0 0,0 0 5 0 0,0 0 19 0 0,0 0-23 0 0,0 0-17 0 0,0 0 5 0 0,0 0 12 0 0,0 0 10 0 0,0 0 52 0 0,0 0-41 0 0,0 0-16 0 0,0 0-37 0 0,0 0-46 0 0,0 0 124 0 0,0 0 54 0 0,0 0-73 0 0,0 0-2 0 0,0 0-3 0 0,6 0-2 0 0,-2-1-68 0 0,0 0 1 0 0,0 0-1 0 0,0 0 1 0 0,0-1 0 0 0,-1 1-1 0 0,1-1 1 0 0,-1 0-1 0 0,1 0 1 0 0,-1-1 0 0 0,1 1-1 0 0,-1-1 1 0 0,0 1-1 0 0,0-1 1 0 0,-1 0-1 0 0,1 0 1 0 0,0 0 0 0 0,-1-1-1 0 0,0 1 1 0 0,0-1-1 0 0,0 1 1 0 0,0-1 0 0 0,0 0-1 0 0,-1 1 1 0 0,1-3-9 0 0,12-16-93 0 0,-1-1 0 0 0,-1-1 0 0 0,-1 0 1 0 0,-2-1-1 0 0,0 0 0 0 0,-1 0 1 0 0,-2-1-1 0 0,0 0 0 0 0,-2 0 0 0 0,-1 0 1 0 0,-1-1 92 0 0,-1 22 4 0 0,-1 0 0 0 0,0 0 0 0 0,-1-1 0 0 0,1 1 0 0 0,-1 0 0 0 0,0 0 0 0 0,-1 0 0 0 0,1 0 1 0 0,-1 0-1 0 0,0 0 0 0 0,0 0 0 0 0,0 0 0 0 0,-1 1 0 0 0,1-1 0 0 0,-1 1 0 0 0,0 0 0 0 0,-1 0 1 0 0,1 0-1 0 0,-1 0 0 0 0,0 0 0 0 0,0 1 0 0 0,0 0 0 0 0,0 0 0 0 0,0 0 0 0 0,-1 0 0 0 0,1 0 1 0 0,-1 1-1 0 0,0 0 0 0 0,0 0 0 0 0,-2 0-4 0 0,4 4 2 0 0,1 0 0 0 0,0 0 0 0 0,0 0 0 0 0,-1 1 0 0 0,1-1-1 0 0,1 1 1 0 0,-1-1 0 0 0,0 1 0 0 0,1 0 0 0 0,-1-1 0 0 0,1 1 0 0 0,0 0 0 0 0,0 0 0 0 0,0 0 0 0 0,0 0 0 0 0,1 0 0 0 0,-1 0 0 0 0,1 1-1 0 0,0-1 1 0 0,0 0 0 0 0,0 0 0 0 0,0 0 0 0 0,0 0 0 0 0,1 0 0 0 0,-1 0 0 0 0,1 1 0 0 0,0-1 0 0 0,0 0 0 0 0,0-1 0 0 0,0 1 0 0 0,1 0-1 0 0,-1 0 1 0 0,1 0 0 0 0,0-1 0 0 0,1 3-2 0 0,107 116 762 0 0,-48-66-396 0 0,-58-51-331 0 0,1 1 19 0 0,1-1 0 0 0,-1 1 0 0 0,0 0 0 0 0,-1 0 1 0 0,1 0-1 0 0,-1 1 0 0 0,0 0 0 0 0,-1 0 0 0 0,1 0 0 0 0,-1 0 0 0 0,0 0 1 0 0,0 1-1 0 0,-1-1 0 0 0,0 1 0 0 0,0 0 0 0 0,-1-1 0 0 0,0 1 0 0 0,0 0 0 0 0,0 0 1 0 0,-1 0-1 0 0,0 0 0 0 0,0 0-54 0 0,-9 9 9 0 0,0-1 1 0 0,0-1-1 0 0,-2 0 0 0 0,0 0 1 0 0,0-1-1 0 0,-1 0 1 0 0,-1-1-1 0 0,0 0 0 0 0,0-1 1 0 0,-1-1-1 0 0,-1 0 1 0 0,0-1-1 0 0,0 0 0 0 0,-1-2 1 0 0,0 0-1 0 0,0 0 1 0 0,0-1-1 0 0,-1-1 0 0 0,0-1 1 0 0,-3 0-10 0 0,17-2-182 0 0,0-1-1 0 0,0 1 1 0 0,0-1-1 0 0,-1 0 1 0 0,1 0 0 0 0,-1 0-1 0 0,1 0 1 0 0,-1-1 0 0 0,1 1-1 0 0,-1-1 1 0 0,1 0 0 0 0,-1 0-1 0 0,1 0 1 0 0,-1 0 0 0 0,0-1-1 0 0,1 1 1 0 0,-1-1 0 0 0,1 0-1 0 0,0 0 1 0 0,-1 0 0 0 0,1-1-1 0 0,0 1 1 0 0,0-1 0 0 0,0 0-1 0 0,0 0 1 0 0,0 0 0 0 0,0 0-1 0 0,0 0 1 0 0,0-1 0 0 0,1 1-1 0 0,0-1 1 0 0,-1 0 0 0 0,0-1 182 0 0,7-13-1226 0 0</inkml:trace>
  <inkml:trace contextRef="#ctx0" brushRef="#br0" timeOffset="188706.068">2516 10760 1272 0 0,'0'0'580'0'0,"0"0"-5"0"0,0 0-84 0 0,0 0-33 0 0,0 0-31 0 0,2-30 6594 0 0,12 17-6954 0 0,-14 11-43 0 0,0 2-5 0 0,0 0-1 0 0,0 0-22 0 0,4-5-8 0 0,-5 5 11 0 0,1 0 0 0 0,-1 0 0 0 0,0 0 0 0 0,1 0 1 0 0,-1 0-1 0 0,0 0 0 0 0,1 0 0 0 0,-1 0 0 0 0,0-1 0 0 0,1 1 1 0 0,-1 0-1 0 0,0 0 0 0 0,1-1 0 0 0,-1 1 0 0 0,1 0 0 0 0,-1-1 1 0 0,1 1-1 0 0,-1 0 0 0 0,1-1 0 0 0,-1 1 0 0 0,1-1 0 0 0,-1 1 1 0 0,1-1-1 0 0,-1 1 0 0 0,1-1 0 0 0,0 0 0 0 0,-1 1 0 0 0,1-1 1 0 0,0 1-1 0 0,0-1 0 0 0,-1 0 0 0 0,1 1 0 0 0,0-1 0 0 0,0 1 1 0 0,0-1-1 0 0,0 0 0 0 0,0 1 0 0 0,0-1 0 0 0,0 0 0 0 0,0 1 1 0 0,0-1-1 0 0,0 0 0 0 0,0 1 0 0 0,0-1 0 0 0,0 0 0 0 0,1 1 1 0 0,-1-1-1 0 0,0 0 0 0 0,0 1 0 0 0,1-1 0 0 0,-1 1 0 0 0,1-1 1 0 0,-8 1 163 0 0,-17 9-4981 0 0,31 2 2045 0 0,-7-5 1953 0 0</inkml:trace>
  <inkml:trace contextRef="#ctx0" brushRef="#br0" timeOffset="189018.188">2493 10983 2128 0 0,'17'-12'6169'0'0,"-12"8"-6957"0"0,-3 2-3706 0 0,-2 2 3067 0 0</inkml:trace>
  <inkml:trace contextRef="#ctx0" brushRef="#br0" timeOffset="189841.194">3196 10691 1160 0 0,'14'-3'1689'0'0,"14"-41"-406"0"0,-25 40-1178 0 0,-1 0 0 0 0,1 0 0 0 0,0 0 0 0 0,-1 0 0 0 0,2 1 0 0 0,-1-1 0 0 0,0 1 0 0 0,1-1 0 0 0,0 1 0 0 0,0 1 0 0 0,0-1 0 0 0,0 0 0 0 0,0 1 0 0 0,0 0 0 0 0,1 0 0 0 0,-1 0-1 0 0,1 0 1 0 0,-1 1 0 0 0,1 0 0 0 0,0 0 0 0 0,-1 0 0 0 0,1 1 0 0 0,0-1 0 0 0,0 1 0 0 0,0 0 0 0 0,-1 0 0 0 0,1 1 0 0 0,0 0 0 0 0,0-1 0 0 0,3 3-105 0 0,4 1 45 0 0,-1 0 0 0 0,1 1-1 0 0,-1 1 1 0 0,0-1 0 0 0,0 2-1 0 0,-1 0 1 0 0,0 0-1 0 0,0 1 1 0 0,-1 0 0 0 0,0 1-1 0 0,0 0 1 0 0,-1 0 0 0 0,0 1-1 0 0,0 0 1 0 0,-1 0 0 0 0,-1 1-1 0 0,0 0 1 0 0,0 0 0 0 0,-1 1-1 0 0,-1-1 1 0 0,0 1 0 0 0,0 0-1 0 0,-1 0 1 0 0,-1 0-1 0 0,1 5-44 0 0,-4-12 77 0 0,0 1 0 0 0,-1-1 0 0 0,1 0-1 0 0,-1 0 1 0 0,0 0 0 0 0,-1 0-1 0 0,1-1 1 0 0,-1 1 0 0 0,0-1-1 0 0,0 1 1 0 0,0-1 0 0 0,-1 0 0 0 0,1 0-1 0 0,-1 0 1 0 0,0-1 0 0 0,0 1-1 0 0,0-1 1 0 0,-1 0 0 0 0,1 0 0 0 0,-1-1-1 0 0,0 1 1 0 0,-1 0-77 0 0,-3-23 160 0 0,10 13-152 0 0,0-1-1 0 0,1 0 1 0 0,0 0 0 0 0,0 1-1 0 0,0-1 1 0 0,1 1-1 0 0,0 0 1 0 0,1 0 0 0 0,0 0-1 0 0,0 0 1 0 0,0 0 0 0 0,1 1-1 0 0,0 0 1 0 0,4-4-8 0 0,-6 5 2 0 0,20-22-162 0 0,0 2-1 0 0,2 1 1 0 0,1 1-1 0 0,0 0 1 0 0,2 3 0 0 0,16-10 160 0 0,-42 31-41 0 0,0 0 1 0 0,0 0 0 0 0,1 0 0 0 0,-1 0 0 0 0,-1 1 0 0 0,1-1 0 0 0,0 1-1 0 0,0-1 1 0 0,0 1 0 0 0,-1 0 0 0 0,1-1 0 0 0,-1 1 0 0 0,1 0 0 0 0,-1 0-1 0 0,0 0 1 0 0,0 0 0 0 0,0 0 0 0 0,0 1 0 0 0,0-1 0 0 0,0 0-1 0 0,-1 0 1 0 0,1 1 0 0 0,-1-1 0 0 0,1 0 0 0 0,-1 1 0 0 0,0-1 0 0 0,0 0-1 0 0,0 1 1 0 0,0-1 0 0 0,0 0 0 0 0,-1 1 0 0 0,1-1 0 0 0,-1 0 0 0 0,0 1-1 0 0,1-1 1 0 0,-1 0 0 0 0,-1 2 40 0 0,2 1-109 0 0,4 216-1826 0 0,7-205-1170 0 0,-5-17 1696 0 0</inkml:trace>
  <inkml:trace contextRef="#ctx0" brushRef="#br0" timeOffset="190183.917">4153 10706 888 0 0,'-7'4'232'0'0,"1"0"-1"0"0,1 1 1 0 0,-1 0-1 0 0,1 0 1 0 0,0 1-1 0 0,0-1 1 0 0,0 1-1 0 0,1 0 1 0 0,0 0-1 0 0,0 1 1 0 0,1-1-1 0 0,-1 1 1 0 0,1 0-1 0 0,-1 5-231 0 0,3-9 46 0 0,1 0 0 0 0,-1-1 0 0 0,1 1 0 0 0,-1-1 0 0 0,1 1 0 0 0,0 0 1 0 0,0-1-1 0 0,0 1 0 0 0,0 0 0 0 0,1-1 0 0 0,-1 1 0 0 0,1 0 0 0 0,0-1 0 0 0,-1 1 0 0 0,1-1 0 0 0,0 1 0 0 0,1-1 0 0 0,-1 0 0 0 0,0 1 0 0 0,1-1 0 0 0,-1 0 0 0 0,1 0 0 0 0,0 0 0 0 0,-1 0 0 0 0,1 0 0 0 0,0 0 0 0 0,0 0 1 0 0,0-1-1 0 0,1 1 0 0 0,-1-1 0 0 0,0 0 0 0 0,1 1 0 0 0,-1-1 0 0 0,0 0 0 0 0,1 0 0 0 0,0-1 0 0 0,-1 1 0 0 0,1 0 0 0 0,-1-1 0 0 0,1 0 0 0 0,0 0 0 0 0,1 1-46 0 0,6 1 36 0 0,0-1 1 0 0,0 0-1 0 0,0 0 0 0 0,0-1 0 0 0,1 0 1 0 0,-1-1-1 0 0,0 0 0 0 0,0-1 1 0 0,0 0-1 0 0,0 0 0 0 0,0-1 0 0 0,0 0 1 0 0,-1-1-1 0 0,0 0 0 0 0,1-1 0 0 0,-1 0 1 0 0,-1 0-1 0 0,1-1 0 0 0,-1 0 0 0 0,0 0 1 0 0,0-1-1 0 0,-1 0 0 0 0,0 0 0 0 0,1-2-36 0 0,-7 6-20 0 0,1 1 1 0 0,-1-1-1 0 0,1 0 0 0 0,-1 0 0 0 0,0 0 0 0 0,0 1 0 0 0,0-1 1 0 0,-1 0-1 0 0,1-1 0 0 0,-1 1 0 0 0,0 0 0 0 0,1 0 0 0 0,-1 0 1 0 0,0 0-1 0 0,-1 0 0 0 0,1 0 0 0 0,-1 0 0 0 0,1 0 0 0 0,-1 0 1 0 0,0 0-1 0 0,0 0 0 0 0,0 0 0 0 0,-1 0 0 0 0,1 0 0 0 0,0 1 0 0 0,-1-1 1 0 0,0 1-1 0 0,0-1 0 0 0,0 1 0 0 0,0-1 0 0 0,0 1 0 0 0,0 0 1 0 0,-1 0-1 0 0,1 0 0 0 0,-1 0 0 0 0,1 1 0 0 0,-1-1 0 0 0,0 1 1 0 0,1-1-1 0 0,-1 1 0 0 0,0 0 0 0 0,-2 0 20 0 0,-130-43-787 0 0,5 35-1766 0 0,127 9 1373 0 0</inkml:trace>
  <inkml:trace contextRef="#ctx0" brushRef="#br0" timeOffset="190477.59">4879 10745 840 0 0,'-26'-11'7905'0'0,"19"5"-8960"0"0,10 0-3583 0 0,0 5 3246 0 0</inkml:trace>
  <inkml:trace contextRef="#ctx0" brushRef="#br0" timeOffset="191131.75">5378 10670 1732 0 0,'-15'2'3968'0'0,"-16"3"-2569"0"0,-30 43-555 0 0,88-38-880 0 0,-16-8 7 0 0,-1 0 0 0 0,1 0 0 0 0,-1-1 0 0 0,1 0 0 0 0,0-1 0 0 0,-1 0 0 0 0,1 0 0 0 0,-1-1 0 0 0,1-1 0 0 0,-1 0 0 0 0,1 0 0 0 0,2-2 29 0 0,13-2 111 0 0,-36-1 682 0 0,-12 4-480 0 0,22 2-328 0 0,1 1 0 0 0,-1 0 0 0 0,1-1 1 0 0,-1 1-1 0 0,1-1 0 0 0,-1 1 0 0 0,1-1 1 0 0,-1 1-1 0 0,1-1 0 0 0,-1 1 0 0 0,0-1 1 0 0,1 1-1 0 0,-1-1 0 0 0,0 1 1 0 0,0-1-1 0 0,1 1 0 0 0,-1-1 0 0 0,0 0 1 0 0,0 1-1 0 0,0-1 0 0 0,0 0 0 0 0,0 1 1 0 0,0-1-1 0 0,0 1 0 0 0,0-1 0 0 0,0 0 1 0 0,0 1-1 0 0,0-1 0 0 0,0 0 1 0 0,0 1-1 0 0,0-1 0 0 0,-1 1 0 0 0,1-1 1 0 0,0 0-1 0 0,0 1 0 0 0,-1-1 0 0 0,1 1 1 0 0,0-1-1 0 0,-1 1 0 0 0,1-1 0 0 0,-1 1 1 0 0,1-1-1 0 0,-1 1 0 0 0,1 0 1 0 0,-1-1-1 0 0,1 1 0 0 0,-1-1 0 0 0,1 1 1 0 0,-1 0-1 0 0,1 0 0 0 0,-1-1 0 0 0,1 1 1 0 0,-1 0 14 0 0,228-166-2695 0 0,-224 162 2740 0 0,1 0 1 0 0,-1 0-1 0 0,-1 0 1 0 0,1-1-1 0 0,0 1 0 0 0,-1-1 1 0 0,0 0-1 0 0,0 1 1 0 0,-1-1-1 0 0,1 0 1 0 0,-1 0-1 0 0,0 0 1 0 0,0-1-1 0 0,-1 1 1 0 0,0 0-1 0 0,0 0 0 0 0,0 0 1 0 0,0 0-1 0 0,-1 0 1 0 0,0-1-1 0 0,0 1 1 0 0,0 0-1 0 0,0 0 1 0 0,-1 1-1 0 0,0-1 0 0 0,0 0 1 0 0,0 0-1 0 0,-1 1 1 0 0,0 0-1 0 0,0-1 1 0 0,0 1-1 0 0,0 0 1 0 0,0 0-1 0 0,-1 1 0 0 0,0-1 1 0 0,0 1-1 0 0,-1-1-45 0 0,-65-47 3323 0 0,69 51-3167 0 0,1 0 4 0 0,-16 53 254 0 0,32 116 325 0 0,76 274-347 0 0,-82-287-2868 0 0,-27-111 380 0 0,-14-48-2473 0 0,17-11 3293 0 0</inkml:trace>
  <inkml:trace contextRef="#ctx0" brushRef="#br0" timeOffset="192266.042">6407 10204 928 0 0,'2'1'72'0'0,"0"-1"-1"0"0,-1 1 1 0 0,1-1-1 0 0,0 1 1 0 0,0 0-1 0 0,-1 0 1 0 0,1-1-1 0 0,-1 1 1 0 0,1 0-1 0 0,-1 0 1 0 0,1 1-1 0 0,-1-1 1 0 0,1 0 0 0 0,-1 0-1 0 0,0 1 1 0 0,0-1-1 0 0,0 1 1 0 0,0-1-1 0 0,0 1 1 0 0,0-1-1 0 0,0 1 1 0 0,0 0-1 0 0,0-1 1 0 0,-1 1-1 0 0,1 0 1 0 0,-1 0-1 0 0,1-1 1 0 0,-1 1-1 0 0,0 0 1 0 0,0 0 0 0 0,0 0-1 0 0,0 0 1 0 0,0-1-1 0 0,0 1 1 0 0,0 0-1 0 0,-1 0 1 0 0,1 0-1 0 0,-1-1 1 0 0,1 1-1 0 0,-1 0 1 0 0,0 0-1 0 0,0 0-71 0 0,5 77 935 0 0,3 0-1 0 0,3 0 1 0 0,4 0-1 0 0,4 3-934 0 0,-16-66 102 0 0,-2-16-69 0 0,0 0 1 0 0,1 0-1 0 0,-1 0 1 0 0,0 0-1 0 0,1 0 1 0 0,-1 0-1 0 0,0-1 1 0 0,1 1-1 0 0,-1 0 1 0 0,0 0 0 0 0,1 0-1 0 0,-1 0 1 0 0,0 0-1 0 0,1 0 1 0 0,-1 1-1 0 0,0-1 1 0 0,1 0-1 0 0,-1 0 1 0 0,0 0-1 0 0,1 0 1 0 0,-1 0-1 0 0,0 0 1 0 0,0 1-1 0 0,1-1 1 0 0,-1 0-1 0 0,0 0 1 0 0,0 0-1 0 0,1 1 1 0 0,-1-1-1 0 0,0 0 1 0 0,0 0-1 0 0,1 1 1 0 0,-1-1-1 0 0,0 0 1 0 0,0 0-1 0 0,0 1 1 0 0,0-1-1 0 0,1 0-33 0 0,6-18 14 0 0,2-1-1 0 0,0 1 0 0 0,1 1 1 0 0,1 0-1 0 0,0 0 1 0 0,1 1-1 0 0,1 1 0 0 0,1 0 1 0 0,0 0-1 0 0,12-8-13 0 0,-20 23-32 0 0,0 1 0 0 0,0 0 0 0 0,0 0 1 0 0,0 0-1 0 0,0 1 0 0 0,0-1 0 0 0,-1 2 0 0 0,1-1 1 0 0,-1 0-1 0 0,0 1 0 0 0,1 0 0 0 0,-1 1 0 0 0,0-1 1 0 0,-1 1-1 0 0,1 0 0 0 0,-1 0 0 0 0,0 0 0 0 0,1 0 1 0 0,-2 1-1 0 0,1 0 0 0 0,-1 0 0 0 0,1 0 0 0 0,-1 0 1 0 0,-1 0-1 0 0,1 1 0 0 0,-1-1 0 0 0,2 6 32 0 0,4 3-47 0 0,2-7 58 0 0,-1 0-1 0 0,1 0 1 0 0,1-1-1 0 0,-1 0 1 0 0,1-1-1 0 0,0 0 1 0 0,0-1-1 0 0,0 0 1 0 0,1-1-1 0 0,-1 0 1 0 0,1 0-1 0 0,0-1 1 0 0,0-1-1 0 0,0 0 0 0 0,0-1 1 0 0,0 0-1 0 0,0-1 1 0 0,0 0-1 0 0,-1-1 1 0 0,1-1-1 0 0,0 1 1 0 0,-1-2-1 0 0,1 0 1 0 0,-1 0-1 0 0,0-1 1 0 0,-1 0-1 0 0,8-5-10 0 0,-8 6-8 0 0,-5 3 7 0 0,0 0 1 0 0,0 0-1 0 0,0 0 0 0 0,0-1 1 0 0,-1 0-1 0 0,1 0 0 0 0,-1 0 1 0 0,1 0-1 0 0,-1-1 0 0 0,0 0 1 0 0,0 0-1 0 0,0 0 0 0 0,0 0 1 0 0,-1-1-1 0 0,1 0 0 0 0,-1 1 1 0 0,0-1-1 0 0,0 0 0 0 0,0-1 1 0 0,0 1-1 0 0,-1-1 1 0 0,-2 4-15 0 0,0 1 9 0 0,-4-4 15 0 0,-2-1-17 0 0,0 1 0 0 0,0 0 0 0 0,0 0 0 0 0,0 0 0 0 0,-1 1 0 0 0,0 0 0 0 0,1 0-1 0 0,-1 0 1 0 0,0 1 0 0 0,0 0 0 0 0,-1 1 0 0 0,1 0 0 0 0,0 0 0 0 0,0 0 0 0 0,-1 1 0 0 0,1 0 0 0 0,0 0 0 0 0,0 1 0 0 0,-1 0 0 0 0,1 0-1 0 0,0 1 1 0 0,0 0 0 0 0,0 0 0 0 0,0 0 0 0 0,0 1 0 0 0,1 0 0 0 0,-1 1 0 0 0,1-1 0 0 0,0 1 0 0 0,0 1 0 0 0,0-1 0 0 0,0 1 0 0 0,1 0-1 0 0,-5 5 9 0 0,10-6-23 0 0,0 0 1 0 0,0 0-1 0 0,0 0 0 0 0,1 0 0 0 0,0 0 0 0 0,-1 0 0 0 0,1 0 0 0 0,1 0 0 0 0,-1 0 0 0 0,0 0 0 0 0,1-1 0 0 0,0 1 0 0 0,0-1 0 0 0,0 1 0 0 0,0-1 0 0 0,1 0 0 0 0,-1 1 0 0 0,1-1 0 0 0,0-1 0 0 0,0 1 0 0 0,0 0 0 0 0,0-1 0 0 0,0 1 0 0 0,1-1 0 0 0,-1 0 1 0 0,1 0-1 0 0,-1 0 0 0 0,1-1 0 0 0,0 1 0 0 0,0-1 0 0 0,0 0 0 0 0,0 0 0 0 0,-1 0 0 0 0,1-1 0 0 0,1 1 0 0 0,-1-1 0 0 0,1 0 23 0 0,33 8-459 0 0,1-3-1 0 0,0-1 1 0 0,0-1-1 0 0,0-2 1 0 0,1-2-1 0 0,-1-2 1 0 0,38-8 459 0 0,-34 4-302 0 0</inkml:trace>
  <inkml:trace contextRef="#ctx0" brushRef="#br0" timeOffset="192592.98">7639 10623 3484 0 0,'34'-23'932'0'0,"-64"5"206"0"0,17 16-1049 0 0,-1 1 1 0 0,1 0 0 0 0,-1 1-1 0 0,0 1 1 0 0,1 0-1 0 0,-1 0 1 0 0,1 1 0 0 0,-1 1-1 0 0,1 1 1 0 0,0 0-1 0 0,0 0 1 0 0,0 1 0 0 0,1 1-1 0 0,0 0 1 0 0,0 1-1 0 0,0 0 1 0 0,1 1 0 0 0,0 0-1 0 0,0 0 1 0 0,1 1-1 0 0,-8 10-89 0 0,73-11 380 0 0,145-87 330 0 0,-200 79-616 0 0,0 0-47 0 0,0 0-73 0 0,1 1 0 0 0,-1-1 0 0 0,0 1 1 0 0,0-1-1 0 0,0 1 0 0 0,0-1 0 0 0,0 1 0 0 0,0 0 0 0 0,0-1 0 0 0,0 1 0 0 0,0-1 0 0 0,0 1 1 0 0,0 0-1 0 0,0-1 0 0 0,0 1 0 0 0,0-1 0 0 0,0 1 0 0 0,-1-1 0 0 0,1 1 0 0 0,0-1 1 0 0,0 1-1 0 0,-1-1 0 0 0,1 1 0 0 0,0-1 0 0 0,-1 1 0 0 0,1-1 0 0 0,-1 1 0 0 0,1-1 0 0 0,-1 1 1 0 0,1-1-1 0 0,0 0 0 0 0,-1 1 0 0 0,1-1 0 0 0,-1 0 0 0 0,0 0 0 0 0,1 1 0 0 0,-1-1 0 0 0,1 0 1 0 0,-1 0-1 0 0,1 0 0 0 0,-1 0 0 0 0,1 0 0 0 0,-1 1 0 0 0,0-1 0 0 0,1 0 0 0 0,-1 0 26 0 0,92-3-3763 0 0,-36-10 2819 0 0</inkml:trace>
  <inkml:trace contextRef="#ctx0" brushRef="#br0" timeOffset="193233.548">8038 10572 1808 0 0,'-21'8'604'0'0,"0"2"-1"0"0,1 0 1 0 0,0 1 0 0 0,1 0-1 0 0,0 2 1 0 0,1 0 0 0 0,1 2-1 0 0,-13 12-603 0 0,68-23 287 0 0,-25-7-429 0 0,0 0-1 0 0,-1-1 1 0 0,0 0 0 0 0,0-1 0 0 0,0-1-1 0 0,0 0 1 0 0,-1 0 0 0 0,0-1 0 0 0,0-1-1 0 0,-1 0 1 0 0,0 0 0 0 0,0-1 0 0 0,-1 0-1 0 0,0-1 1 0 0,0 0 0 0 0,-1 0 0 0 0,-1-1-1 0 0,0 0 1 0 0,0 0 0 0 0,-1-1 0 0 0,-1 1-1 0 0,0-1 1 0 0,0-1 0 0 0,-1 1 0 0 0,2-13 142 0 0,12-179 1084 0 0,-18 196-884 0 0,-1 0 0 0 0,0 1 0 0 0,0-1 0 0 0,0 1 0 0 0,-1 0 0 0 0,0 0 0 0 0,0-1 0 0 0,-1 1 0 0 0,0 0-1 0 0,-1 1 1 0 0,1-1 0 0 0,-1 1 0 0 0,0-1 0 0 0,-1 1 0 0 0,1 0 0 0 0,-1 1 0 0 0,-3-3-200 0 0,6 8 41 0 0,0 1 0 0 0,0 0 0 0 0,0 0 0 0 0,0 0 0 0 0,0 0 0 0 0,0 1 0 0 0,0-1 0 0 0,1 0 0 0 0,-1 1 1 0 0,0-1-1 0 0,1 1 0 0 0,-1 0 0 0 0,1-1 0 0 0,0 1 0 0 0,0 0 0 0 0,-1 0 0 0 0,1 0 0 0 0,0 0 0 0 0,0 0 0 0 0,1 0 1 0 0,-1 0-1 0 0,0 0 0 0 0,1 0 0 0 0,-1 1 0 0 0,1-1 0 0 0,0 0 0 0 0,0 0 0 0 0,0 1 0 0 0,0-1 0 0 0,0 0 0 0 0,0 2-41 0 0,0 0 106 0 0,-3 30 32 0 0,2 0 1 0 0,1 1 0 0 0,2-1 0 0 0,2 0-1 0 0,1 0 1 0 0,1 0 0 0 0,2 0 0 0 0,1-1 0 0 0,2 0-1 0 0,1-1 1 0 0,2-1 0 0 0,0 0 0 0 0,20 28-139 0 0,5 25 148 0 0,13 15 344 0 0,-33-156 54 0 0,-15 44-576 0 0,0 1-1 0 0,0 0 0 0 0,1 0 1 0 0,1 0-1 0 0,0 1 0 0 0,1-1 1 0 0,0 2-1 0 0,0-1 0 0 0,1 1 1 0 0,1 0-1 0 0,-1 1 0 0 0,2-1 0 0 0,-1 2 1 0 0,1 0-1 0 0,1 0 0 0 0,-1 0 1 0 0,1 2-1 0 0,0-1 0 0 0,1 1 1 0 0,0 1-1 0 0,0 0 0 0 0,0 1 0 0 0,0 0 1 0 0,1 1-1 0 0,0 0 0 0 0,-1 1 1 0 0,3 0 30 0 0,-7 3-12 0 0,0 0 0 0 0,0 0 0 0 0,-1 1 0 0 0,1 0 0 0 0,0 0 0 0 0,-1 1 0 0 0,0 0 0 0 0,1 0 0 0 0,-1 1 0 0 0,0 0 0 0 0,-1 0 0 0 0,1 0 0 0 0,-1 1 0 0 0,0 0 0 0 0,0 1 0 0 0,4 4 12 0 0,-7-8 7 0 0,-1 1 0 0 0,0-1 0 0 0,1 1 0 0 0,-1 0 0 0 0,0 0-1 0 0,0 0 1 0 0,-1 0 0 0 0,1 0 0 0 0,-1 0 0 0 0,0 0 0 0 0,1 0 0 0 0,-1 1 0 0 0,-1-1 0 0 0,1 1 0 0 0,0-1 0 0 0,-1 1-1 0 0,0-1 1 0 0,0 1 0 0 0,0-1 0 0 0,0 0 0 0 0,0 1 0 0 0,-1-1 0 0 0,1 1 0 0 0,-1-1 0 0 0,0 1 0 0 0,0-1-1 0 0,-1 0 1 0 0,1 0 0 0 0,0 0 0 0 0,-1 1 0 0 0,0-1 0 0 0,0-1 0 0 0,0 1 0 0 0,0 0 0 0 0,0 0 0 0 0,-1-1-1 0 0,1 1 1 0 0,-3 0-7 0 0,-101 52-1160 0 0,54-49-2877 0 0,14-28 1223 0 0,19 5 1459 0 0</inkml:trace>
  <inkml:trace contextRef="#ctx0" brushRef="#br0" timeOffset="186461.523">1917 10724 964 0 0,'16'-3'1784'0'0,"24"-32"-160"0"0,-7 14 2483 0 0,-148 160-3476 0 0,-154 218-641 0 0,256-331-312 0 0,-9 15-1169 0 0,0-26-3146 0 0,16-14 3227 0 0</inkml:trace>
  <inkml:trace contextRef="#ctx0" brushRef="#br0" timeOffset="186758.808">1475 10766 1184 0 0,'20'-11'5187'0'0,"19"53"-4849"0"0,-22-22-1 0 0,39 29 29 0 0,3-3 0 0 0,1-2 0 0 0,3-3 0 0 0,12 4-366 0 0,16 11-95 0 0,-15 11-2333 0 0,-79-49-155 0 0,-17 3 1335 0 0</inkml:trace>
  <inkml:trace contextRef="#ctx0" brushRef="#br0" timeOffset="187554.388">1581 10565 1920 0 0,'-11'0'2742'0'0,"24"0"-847"0"0,-8 1-140 0 0,-16 1-370 0 0,7-16-8380 0 0,3 10 5777 0 0</inkml:trace>
  <inkml:trace contextRef="#ctx0" brushRef="#br0" timeOffset="196432.307">11971 10143 1152 0 0,'-27'12'4292'0'0,"36"-2"-1335"0"0,403-10-696 0 0,-450-52-10137 0 0,31 41 6666 0 0</inkml:trace>
  <inkml:trace contextRef="#ctx0" brushRef="#br0" timeOffset="196684.158">12302 10036 1712 0 0,'18'-26'5309'0'0,"13"39"-3652"0"0,-22-1-1488 0 0,-1 0-1 0 0,0 0 1 0 0,-1 0-1 0 0,-1 1 0 0 0,0 0 1 0 0,0 1-1 0 0,-1-1 1 0 0,-1 1-1 0 0,-1 0 1 0 0,0 0-1 0 0,0 0 1 0 0,-1 0-1 0 0,-1 1 1 0 0,-1-1-1 0 0,0 9-168 0 0,-4-7-29 0 0,0-1-1 0 0,-1 0 1 0 0,0 0 0 0 0,-2-1-1 0 0,1 1 1 0 0,-2-1 0 0 0,0-1 0 0 0,0 1-1 0 0,-2-2 1 0 0,1 1 0 0 0,-2-1-1 0 0,0 0 1 0 0,-9 7 29 0 0,-19 27-3375 0 0,31-40-626 0 0,8-6 2781 0 0</inkml:trace>
  <inkml:trace contextRef="#ctx0" brushRef="#br0" timeOffset="194875.696">10526 10165 1256 0 0,'13'-15'1152'0'0,"-10"15"-737"0"0,-3 0 18 0 0,17-5 309 0 0,67-57 2696 0 0,-72 52-2614 0 0,-12 11-804 0 0,0-1-1 0 0,0 1 0 0 0,0-1 1 0 0,0 1-1 0 0,0-1 0 0 0,0 1 1 0 0,0-1-1 0 0,0 1 1 0 0,0-1-1 0 0,0 1 0 0 0,0-1 1 0 0,0 1-1 0 0,1-1 0 0 0,-1 0 1 0 0,0 1-1 0 0,0-1 0 0 0,0 1 1 0 0,1-1-1 0 0,-1 1 0 0 0,0-1 1 0 0,1 0-1 0 0,-1 1 0 0 0,0-1 1 0 0,1 0-1 0 0,-1 1 0 0 0,1-1 1 0 0,-1 0-1 0 0,0 1 0 0 0,1-1 1 0 0,-1 0-1 0 0,1 0 0 0 0,-1 0 1 0 0,1 1-1 0 0,-1-1 0 0 0,1 0 1 0 0,-1 0-1 0 0,1 0 0 0 0,-1 0 1 0 0,1 0-1 0 0,-1 0 0 0 0,1 0 1 0 0,-1 0-1 0 0,1 0 0 0 0,-1 0 1 0 0,1 0-1 0 0,-1 0 0 0 0,1 0 1 0 0,-1-1-1 0 0,1 1 0 0 0,-1 0 1 0 0,1 0-1 0 0,-1-1 0 0 0,1 1 1 0 0,-1 0-1 0 0,0 0 0 0 0,1-1-18 0 0,14 174 101 0 0,103 177-487 0 0,-116-348 218 0 0,-1 0 0 0 0,0 0 0 0 0,1 0 1 0 0,-1 0-1 0 0,0 0 0 0 0,0 0 0 0 0,-1 0 0 0 0,1 0 1 0 0,0 1-1 0 0,-1-1 0 0 0,1 0 0 0 0,-1 0 0 0 0,0 1 1 0 0,0-1-1 0 0,0 0 0 0 0,0 1 0 0 0,0-1 0 0 0,0 0 0 0 0,-1 0 1 0 0,1 1-1 0 0,-1-1 0 0 0,1 0 0 0 0,-1 0 0 0 0,0 0 1 0 0,0 1-1 0 0,0-1 0 0 0,0 0 0 0 0,-1 0 0 0 0,1-1 1 0 0,0 1-1 0 0,-1 0 0 0 0,0 1 167 0 0,-11-1-1167 0 0</inkml:trace>
  <inkml:trace contextRef="#ctx0" brushRef="#br0" timeOffset="195357.42">10691 10111 2496 0 0,'-1'-5'159'0'0,"1"0"-1"0"0,0 0 1 0 0,0 0 0 0 0,1 0-1 0 0,-1 0 1 0 0,1 0 0 0 0,0-1-1 0 0,1 1 1 0 0,-1 1-1 0 0,1-1 1 0 0,0 0 0 0 0,0 0-1 0 0,1 1 1 0 0,-1-1-1 0 0,1 1 1 0 0,0 0 0 0 0,0 0-1 0 0,1 0 1 0 0,-1 0-1 0 0,1 0 1 0 0,3-2-159 0 0,3-2 142 0 0,0 1 0 0 0,0 0 0 0 0,1 1 0 0 0,0 0-1 0 0,0 1 1 0 0,0 0 0 0 0,1 1 0 0 0,-1 0 0 0 0,1 1 0 0 0,0 0 0 0 0,0 1-1 0 0,0 0 1 0 0,7 1-142 0 0,-12 2 18 0 0,0 1 0 0 0,0 0-1 0 0,0 1 1 0 0,0-1-1 0 0,-1 1 1 0 0,1 1 0 0 0,-1-1-1 0 0,0 1 1 0 0,0 0 0 0 0,0 1-1 0 0,0-1 1 0 0,-1 1-1 0 0,0 0 1 0 0,0 1 0 0 0,0-1-1 0 0,-1 1 1 0 0,1 0 0 0 0,-2 0-1 0 0,1 0 1 0 0,0 1-1 0 0,-1-1 1 0 0,-1 1 0 0 0,1 0-1 0 0,-1 0 1 0 0,0 0 0 0 0,0 0-1 0 0,-1 0 1 0 0,0 0-1 0 0,0 0 1 0 0,-1 0 0 0 0,0 1-1 0 0,0-1 1 0 0,-1 0-1 0 0,0 0 1 0 0,0 1-18 0 0,-8 10 207 0 0,-1 1 1 0 0,0-2-1 0 0,-2 0 0 0 0,0 0 1 0 0,-1-1-1 0 0,0-1 0 0 0,-1 0 1 0 0,-1 0-1 0 0,-1-2 0 0 0,0 0 1 0 0,0-1-1 0 0,-1 0 0 0 0,-1-2 0 0 0,0 0 1 0 0,0-1-1 0 0,-3 1-207 0 0,39-13 135 0 0,0 2 0 0 0,0 0 0 0 0,0 1 0 0 0,0 1-1 0 0,0 1 1 0 0,-1 0 0 0 0,1 1 0 0 0,0 1 0 0 0,-1 1 0 0 0,0 0 0 0 0,0 1-1 0 0,-1 1 1 0 0,6 4-135 0 0,-9-7 15 0 0,179 97-3890 0 0,-159-63-3116 0 0,-30-33 5680 0 0</inkml:trace>
  <inkml:trace contextRef="#ctx0" brushRef="#br0" timeOffset="195636.019">11649 10424 1496 0 0,'-44'15'3716'0'0,"-17"35"-3002"0"0,49-39-354 0 0,-139 161 713 0 0,75-134-5886 0 0,73-38 3363 0 0</inkml:trace>
  <inkml:trace contextRef="#ctx0" brushRef="#br0" timeOffset="195884.412">11251 10475 896 0 0,'21'-14'6262'0'0,"-4"26"-4494"0"0,-4 0-1793 0 0,131 105 12 0 0,-44-44-5323 0 0,-88-65 3864 0 0</inkml:trace>
  <inkml:trace contextRef="#ctx0" brushRef="#br0" timeOffset="207145.353">3775 12341 1748 0 0,'30'-5'7140'0'0,"-28"-26"-3511"0"0,-3 35-4823 0 0,10 11-7654 0 0,-6-15 7397 0 0</inkml:trace>
  <inkml:trace contextRef="#ctx0" brushRef="#br0" timeOffset="210927.304">8599 11691 1468 0 0,'2'-11'5172'0'0,"-18"25"-3853"0"0,-19 27-1059 0 0,-9 26 90 0 0,3 3-1 0 0,3 1 1 0 0,3 2-1 0 0,3 1 0 0 0,-18 65-349 0 0,23-96-4125 0 0,26-43 2764 0 0,-3-3 69 0 0,-19-11 24 0 0</inkml:trace>
  <inkml:trace contextRef="#ctx0" brushRef="#br0" timeOffset="211160.729">8134 11799 1816 0 0,'20'-6'6830'0'0,"34"34"-6269"0"0,-50-26-66 0 0,331 180 1730 0 0,-105-76-9052 0 0,-191-86 3963 0 0,-27-13 1504 0 0</inkml:trace>
  <inkml:trace contextRef="#ctx0" brushRef="#br0" timeOffset="210285.326">7353 11948 1044 0 0,'-6'-28'3680'0'0,"-62"-1"-1639"0"0,58 28-1954 0 0,1 0-1 0 0,-1 1 0 0 0,1 0 0 0 0,-1 1 1 0 0,1 0-1 0 0,-1 0 0 0 0,1 1 1 0 0,0 0-1 0 0,-1 1 0 0 0,1 0 0 0 0,0 0 1 0 0,1 1-1 0 0,-1 0 0 0 0,1 1 0 0 0,0 0 1 0 0,0 0-1 0 0,0 0 0 0 0,0 1 1 0 0,1 1-1 0 0,0-1 0 0 0,1 1 0 0 0,-1 0 1 0 0,1 0-1 0 0,1 1 0 0 0,-1 0 1 0 0,1 0-1 0 0,-3 7-86 0 0,8-13 9 0 0,-1 1 1 0 0,1-1-1 0 0,0 0 1 0 0,0 0-1 0 0,0 1 1 0 0,0-1-1 0 0,0 0 1 0 0,1 0-1 0 0,-1 0 1 0 0,1 1-1 0 0,-1-1 1 0 0,1 0-1 0 0,0 0 1 0 0,0 0-1 0 0,-1 0 1 0 0,2 0-1 0 0,-1 0 1 0 0,0 0-1 0 0,0 0 1 0 0,1-1-1 0 0,-1 1 1 0 0,1 0-1 0 0,-1-1 1 0 0,1 1-1 0 0,0-1 1 0 0,-1 1-1 0 0,1-1 1 0 0,0 0-1 0 0,0 0 1 0 0,0 0-1 0 0,0 0 1 0 0,0 0-1 0 0,0 0 1 0 0,0-1-1 0 0,1 1 1 0 0,-1-1-1 0 0,0 1 1 0 0,2-1-10 0 0,87 16-148 0 0,-69-14-6 0 0,1 0 0 0 0,-1-2 0 0 0,0-1 0 0 0,1-1 0 0 0,-1 0 0 0 0,0-2 1 0 0,0-1-1 0 0,-1 0 0 0 0,1-2 0 0 0,-1 0 0 0 0,-1-2 0 0 0,1 0 154 0 0,-20 7-8 0 0,0 0 0 0 0,0 1 0 0 0,0-1 0 0 0,0 0 0 0 0,0 0 1 0 0,-1 0-1 0 0,1 0 0 0 0,-1 0 0 0 0,1 0 0 0 0,-1 0 0 0 0,0 0 0 0 0,0 0 0 0 0,0 0 0 0 0,0 0 0 0 0,0 0 0 0 0,0 0 0 0 0,-1 0 0 0 0,1 0 0 0 0,-1 0 0 0 0,1 0 0 0 0,-1 0 0 0 0,0 0 0 0 0,0 0 0 0 0,0 0 0 0 0,0 0 0 0 0,0 1 0 0 0,0-1 0 0 0,0 0 0 0 0,-1 1 0 0 0,1-1 0 0 0,0 1 0 0 0,-1-1 0 0 0,1 1 0 0 0,-1 0 0 0 0,0 0 0 0 0,0 0 0 0 0,1 0 0 0 0,-1 0 0 0 0,0 0 0 0 0,0 0 0 0 0,0 0 0 0 0,0 1 0 0 0,0-1 0 0 0,0 1 1 0 0,0-1-1 0 0,0 1 0 0 0,0 0 0 0 0,0 0 0 0 0,0 0 0 0 0,0 0 0 0 0,-2 0 8 0 0,-23-9 55 0 0,0 2 1 0 0,-1 0 0 0 0,0 2 0 0 0,0 1 0 0 0,0 1 0 0 0,-1 1-1 0 0,-20 2-55 0 0,192-13-1323 0 0,-107 9 1091 0 0,-1-3 0 0 0,0-1-1 0 0,0-1 1 0 0,-1-2 0 0 0,0-2 0 0 0,18-9 232 0 0,-27 7-97 0 0</inkml:trace>
  <inkml:trace contextRef="#ctx0" brushRef="#br0" timeOffset="210504.383">7676 11774 4436 0 0,'5'-13'174'0'0,"-1"-1"0"0"0,0 1 0 0 0,-1 0 0 0 0,0-1 0 0 0,-1 0 0 0 0,-1 0 0 0 0,0 0 0 0 0,-1 0 0 0 0,-1 1 0 0 0,0-1 0 0 0,0 0 0 0 0,-2 0-1 0 0,0 1 1 0 0,0-1 0 0 0,-2-2-174 0 0,-40-107 3531 0 0,18 182-2503 0 0,16-2-991 0 0,4-1 0 0 0,2 1-1 0 0,2 0 1 0 0,3 1-1 0 0,2-1 1 0 0,3 0-1 0 0,11 52-36 0 0,25 76-2150 0 0,12-74-3332 0 0,-42-99 4134 0 0,-4-5 36 0 0</inkml:trace>
  <inkml:trace contextRef="#ctx0" brushRef="#br0" timeOffset="207799.949">4698 12219 840 0 0,'23'-18'5159'0'0,"-40"-2"-3299"0"0,-42-6-1257 0 0,45 27-575 0 0,0 0 1 0 0,0 1-1 0 0,1 1 0 0 0,-1 0 1 0 0,1 1-1 0 0,0 0 0 0 0,0 1 0 0 0,0 1 1 0 0,1 0-1 0 0,0 0 0 0 0,0 1 0 0 0,0 1 1 0 0,1 0-1 0 0,0 1 0 0 0,1 0 1 0 0,0 0-1 0 0,0 1 0 0 0,1 1 0 0 0,0-1 1 0 0,1 2-1 0 0,0-1 0 0 0,1 1 1 0 0,0 0-1 0 0,1 0 0 0 0,0 1 0 0 0,1 0 1 0 0,1 0-1 0 0,0 0 0 0 0,-1 8-28 0 0,4-18 1 0 0,0 0-1 0 0,1 0 1 0 0,-1 0-1 0 0,1 0 1 0 0,0 0-1 0 0,0-1 1 0 0,0 1-1 0 0,0 0 1 0 0,1 0-1 0 0,-1 0 1 0 0,1 0-1 0 0,0 0 0 0 0,0 0 1 0 0,0-1-1 0 0,0 1 1 0 0,0 0-1 0 0,0-1 1 0 0,1 1-1 0 0,-1-1 1 0 0,1 1-1 0 0,0-1 1 0 0,0 0-1 0 0,0 0 1 0 0,0 0-1 0 0,0 0 1 0 0,0 0-1 0 0,0 0 1 0 0,1 0-1 0 0,-1-1 1 0 0,1 1-1 0 0,-1-1 1 0 0,1 0-1 0 0,0 0 1 0 0,-1 0-1 0 0,1 0 1 0 0,0 0-1 0 0,0 0 1 0 0,0-1-1 0 0,0 0 1 0 0,0 1-1 0 0,0-1 0 0 0,-1 0 1 0 0,3 0-1 0 0,125-19-530 0 0,-108 9 261 0 0,-1-1 0 0 0,0-1 0 0 0,-1 0 0 0 0,-1-2 0 0 0,0 0 0 0 0,0-2 0 0 0,-2 0 0 0 0,0 0 0 0 0,-1-2 0 0 0,0 0 0 0 0,-2-1 0 0 0,0-1 0 0 0,-1 0 0 0 0,-1 0 0 0 0,-1-1 0 0 0,2-7 269 0 0,1-7-181 0 0</inkml:trace>
  <inkml:trace contextRef="#ctx0" brushRef="#br0" timeOffset="208175.862">4901 12003 4792 0 0,'15'-108'2440'0'0,"-15"107"-2428"0"0,0 0-1 0 0,-1 0 1 0 0,1 0-1 0 0,0 0 1 0 0,0 0-1 0 0,-1 0 1 0 0,1 0-1 0 0,-1 0 1 0 0,1 0-1 0 0,-1 0 1 0 0,1 0-1 0 0,-1 0 1 0 0,1 0-1 0 0,-1 0 1 0 0,0 0-1 0 0,0 1 1 0 0,1-1-1 0 0,-1 0 1 0 0,0 1-1 0 0,0-1 1 0 0,0 0-1 0 0,0 1 1 0 0,0-1-1 0 0,0 1 1 0 0,0-1-1 0 0,0 1 1 0 0,0 0-1 0 0,0-1 1 0 0,0 1-1 0 0,0 0 1 0 0,0 0 0 0 0,0 0-1 0 0,0 0 1 0 0,0-1-1 0 0,0 2 1 0 0,0-1-1 0 0,-1 0 1 0 0,1 0-1 0 0,0 0 1 0 0,0 0-1 0 0,0 1 1 0 0,0-1-1 0 0,0 0 1 0 0,0 1-1 0 0,0-1 1 0 0,0 1-1 0 0,0-1 1 0 0,0 1-1 0 0,1 0 1 0 0,-1-1-1 0 0,0 1 1 0 0,0 0-1 0 0,0 0 1 0 0,1 0-1 0 0,-1 0-11 0 0,-8 15 67 0 0,1 1 0 0 0,0 0-1 0 0,1 1 1 0 0,1-1-1 0 0,1 1 1 0 0,1 0 0 0 0,0 1-1 0 0,1-1 1 0 0,1 1-1 0 0,1-1 1 0 0,1 1-1 0 0,0 0 1 0 0,2-1 0 0 0,3 19-67 0 0,-3-25 46 0 0,0-1 0 0 0,1 1 1 0 0,0-1-1 0 0,1 0 0 0 0,0 0 0 0 0,1 0 1 0 0,0-1-1 0 0,1 1 0 0 0,0-1 1 0 0,0-1-1 0 0,1 1 0 0 0,1-1 1 0 0,-1 0-1 0 0,1-1 0 0 0,1 0 0 0 0,0 0 1 0 0,0-1-1 0 0,0 0 0 0 0,1 0 1 0 0,0-1-1 0 0,1-1 0 0 0,-1 1 1 0 0,1-2-1 0 0,4 2-46 0 0,-5-2-23 0 0,0-1 1 0 0,1 0 0 0 0,-1 0-1 0 0,1-1 1 0 0,0-1-1 0 0,0 1 1 0 0,-1-2-1 0 0,1 1 1 0 0,0-2-1 0 0,0 1 1 0 0,0-2-1 0 0,0 1 1 0 0,0-2-1 0 0,-1 1 1 0 0,1-1-1 0 0,-1-1 1 0 0,0 0-1 0 0,0 0 1 0 0,0-1 0 0 0,-1 0-1 0 0,1-1 1 0 0,-1 0-1 0 0,0-1 1 0 0,-1 0-1 0 0,0 0 1 0 0,0 0-1 0 0,0-1 1 0 0,-1-1-1 0 0,0 1 1 0 0,-1-1-1 0 0,0 0 1 0 0,0 0-1 0 0,2-8 24 0 0,-6 15 29 0 0,-1 0 0 0 0,0 0 0 0 0,0 0 0 0 0,0 0 1 0 0,-1 0-1 0 0,1-1 0 0 0,0 1 0 0 0,-1 0 0 0 0,1 0 1 0 0,-1-1-1 0 0,0 1 0 0 0,0 0 0 0 0,0-1 0 0 0,0 1 1 0 0,0 0-1 0 0,0-1 0 0 0,-1 1 0 0 0,1 0 0 0 0,-1-1 1 0 0,0 1-1 0 0,0 0 0 0 0,1 0 0 0 0,-1 0 0 0 0,-1 0 1 0 0,1 0-1 0 0,0 0 0 0 0,0 0 0 0 0,-1 0 0 0 0,1 0 1 0 0,-1 0-1 0 0,0 1 0 0 0,1-1 0 0 0,-1 1 0 0 0,0-1 1 0 0,0 1-1 0 0,0 0 0 0 0,0-1 0 0 0,0 1 0 0 0,0 0 1 0 0,-2 0-31 0 0,1 3-5 0 0,0 0 1 0 0,0 0 0 0 0,0 0 0 0 0,0 0 0 0 0,1 1-1 0 0,-1-1 1 0 0,1 1 0 0 0,-1-1 0 0 0,1 1-1 0 0,0 0 1 0 0,0 0 0 0 0,0 0 0 0 0,0 0 0 0 0,1 1-1 0 0,-1-1 1 0 0,1 0 0 0 0,0 1 0 0 0,0-1-1 0 0,0 1 1 0 0,0-1 0 0 0,1 1 0 0 0,0 0 0 0 0,-1-1-1 0 0,1 1 1 0 0,0-1 0 0 0,1 1 0 0 0,-1 0-1 0 0,1-1 1 0 0,-1 1 0 0 0,1-1 0 0 0,0 1 0 0 0,1 0 4 0 0,-2 7-462 0 0,16 35-4379 0 0,-18-46 3383 0 0,-6 0-46 0 0</inkml:trace>
  <inkml:trace contextRef="#ctx0" brushRef="#br0" timeOffset="208360.833">5249 11991 868 0 0,'3'-3'1512'0'0,"-2"-3"-304"0"0,1 3-244 0 0,1 0-184 0 0,-1 2-115 0 0,-2-2-149 0 0,1 0-156 0 0,1 1-220 0 0,-2-1-168 0 0,2 2 8 0 0,-1 2-392 0 0,4 1-60 0 0,-2-1-104 0 0,0 4-697 0 0,2-1 65 0 0,6 11-212 0 0</inkml:trace>
  <inkml:trace contextRef="#ctx0" brushRef="#br0" timeOffset="208812.197">5393 12378 1312 0 0,'7'-5'3407'0'0,"23"-22"-2469"0"0,-10 1-858 0 0,0 0 1 0 0,-2-2-1 0 0,-1 0 1 0 0,-1-1-1 0 0,-2-1 1 0 0,0 0-1 0 0,-2-1 1 0 0,-2 0-1 0 0,1-8-80 0 0,-16-10-53 0 0,5 69 62 0 0,56 46 334 0 0,-49-61-245 0 0,0 0 0 0 0,0 1 0 0 0,-1 1 0 0 0,0-1 0 0 0,-1 1 0 0 0,1 0 0 0 0,-1 0-1 0 0,0 0 1 0 0,-1 1 0 0 0,0 0 0 0 0,0 0 0 0 0,-1 0 0 0 0,0 0 0 0 0,0 0 0 0 0,-1 1 0 0 0,0-1 0 0 0,0 4-98 0 0,-5-1 5 0 0,-1 0 1 0 0,0 0-1 0 0,0-1 1 0 0,-1 1-1 0 0,-1-1 1 0 0,0 0-1 0 0,0-1 1 0 0,-1 1-1 0 0,0-1 1 0 0,-1-1-1 0 0,0 1 0 0 0,0-1 1 0 0,-1-1-1 0 0,0 1 1 0 0,0-1-1 0 0,-1-1 1 0 0,0 0-1 0 0,0 0 1 0 0,-7 2-6 0 0,15-7-1137 0 0,-8-29-2170 0 0,13 8 1994 0 0,6-6-63 0 0</inkml:trace>
  <inkml:trace contextRef="#ctx0" brushRef="#br0" timeOffset="209075.495">5965 11964 1332 0 0,'-38'-10'6405'0'0,"13"46"-4581"0"0,7 56-1257 0 0,62 87 373 0 0,-2-28-2514 0 0,-43-148 1368 0 0,1 1 1 0 0,-1-1 0 0 0,0 0-1 0 0,0 0 1 0 0,0 0 0 0 0,-1 0-1 0 0,1 0 1 0 0,-1-1 0 0 0,0 1-1 0 0,0 0 1 0 0,0-1 0 0 0,0 1 0 0 0,0-1-1 0 0,0 1 1 0 0,-1-1 0 0 0,1 0-1 0 0,-1 0 1 0 0,1 0 0 0 0,-1-1-1 0 0,0 1 1 0 0,0-1 0 0 0,0 1-1 0 0,0-1 1 0 0,0 0 0 0 0,0 0-1 0 0,0 0 1 0 0,0 0 0 0 0,0-1 0 0 0,0 1-1 0 0,-1-1 1 0 0,-1 0 205 0 0,-10 1-1285 0 0</inkml:trace>
  <inkml:trace contextRef="#ctx0" brushRef="#br0" timeOffset="209323.632">5698 12098 2128 0 0,'5'-5'1092'0'0,"1"2"-180"0"0,1 0-100 0 0,10-3-43 0 0,1-1-101 0 0,6-1-112 0 0,0 5-52 0 0,5-3-24 0 0,-2 3-68 0 0,2 0-84 0 0,3-1-200 0 0,1 2-308 0 0,1-2 20 0 0,-4-2-1000 0 0,1 0 84 0 0,-2 1-373 0 0,-12 1-63 0 0,-2-5 28 0 0</inkml:trace>
  <inkml:trace contextRef="#ctx0" brushRef="#br0" timeOffset="209632.715">6169 11748 1708 0 0,'20'39'3189'0'0,"14"158"-141"0"0,-34-196-2696 0 0,3 0 519 0 0,7-24-740 0 0,0 1 0 0 0,2 0-1 0 0,1 1 1 0 0,0 0 0 0 0,2 1-1 0 0,0 0 1 0 0,1 2 0 0 0,1 0-1 0 0,15-13-130 0 0,-30 30 3 0 0,0-1-1 0 0,0 1 1 0 0,0 0-1 0 0,1 0 0 0 0,-1 0 1 0 0,0 0-1 0 0,0 1 1 0 0,1-1-1 0 0,-1 1 1 0 0,0-1-1 0 0,1 1 1 0 0,-1 0-1 0 0,0 0 0 0 0,1 0 1 0 0,-1 0-1 0 0,0 0 1 0 0,1 0-1 0 0,-1 1 1 0 0,0-1-1 0 0,1 1 1 0 0,-1 0-1 0 0,0-1 0 0 0,0 1 1 0 0,0 0-1 0 0,0 0 1 0 0,0 1-1 0 0,0-1 1 0 0,0 0-1 0 0,0 1 0 0 0,0-1 1 0 0,0 1-1 0 0,-1 0 1 0 0,1-1-1 0 0,0 1 1 0 0,-1 0-1 0 0,0 0 1 0 0,1 0-1 0 0,-1 0 0 0 0,0 0 1 0 0,0 0-1 0 0,0 0 1 0 0,0 1-1 0 0,-1-1 1 0 0,1 0-1 0 0,-1 1 1 0 0,1-1-1 0 0,-1 0 0 0 0,0 1 1 0 0,0-1-1 0 0,0 1-2 0 0,70 144-1468 0 0,-16-52-3494 0 0,-44-78 3546 0 0,-4-2-8 0 0</inkml:trace>
  <inkml:trace contextRef="#ctx0" brushRef="#br0" timeOffset="204534.169">1997 12116 1392 0 0,'0'0'473'0'0,"0"0"-21"0"0,0 0-43 0 0,21-5 2243 0 0,24-50 1511 0 0,-36 152-3494 0 0,49 135-533 0 0,-9-112 2 0 0,-49-119-377 0 0,-1 1 1 0 0,0-1 0 0 0,0 1-1 0 0,0-1 1 0 0,0 1-1 0 0,0-1 1 0 0,0 0 0 0 0,0 0-1 0 0,0 1 1 0 0,0-1 0 0 0,-1 0-1 0 0,1 0 1 0 0,-1 0 0 0 0,1 0-1 0 0,0 0 1 0 0,-1-1 0 0 0,0 1-1 0 0,1 0 1 0 0,-1-1 0 0 0,1 1-1 0 0,-1-1 1 0 0,0 1-1 0 0,1-1 1 0 0,-1 0 0 0 0,0 0-1 0 0,1 0 1 0 0,-1 0 0 0 0,0 0-1 0 0,0 0 1 0 0,1 0 0 0 0,-1 0-1 0 0,0-1 239 0 0,-6 1-1388 0 0</inkml:trace>
  <inkml:trace contextRef="#ctx0" brushRef="#br0" timeOffset="204939.129">2023 12051 1392 0 0,'1'-6'155'0'0,"1"0"-1"0"0,0 0 1 0 0,0 0-1 0 0,1 0 1 0 0,-1 1 0 0 0,1-1-1 0 0,0 1 1 0 0,1 0-1 0 0,0-1 1 0 0,-1 2-1 0 0,2-1 1 0 0,-1 0 0 0 0,0 1-1 0 0,1 0 1 0 0,0 0-1 0 0,0 0 1 0 0,0 0-1 0 0,1 1 1 0 0,-1 0 0 0 0,1 0-1 0 0,-1 0 1 0 0,1 1-1 0 0,0 0 1 0 0,0 0-1 0 0,0 1 1 0 0,0-1 0 0 0,1 1-1 0 0,-1 1 1 0 0,0-1-1 0 0,0 1 1 0 0,4 0-155 0 0,152 7 970 0 0,-157-6-943 0 0,1 1 1 0 0,0-1 0 0 0,0 1 0 0 0,-1 0-1 0 0,1 0 1 0 0,-1 1 0 0 0,1 0 0 0 0,-1 0-1 0 0,0 0 1 0 0,0 0 0 0 0,-1 1 0 0 0,1 0-1 0 0,-1 0 1 0 0,1 0 0 0 0,-1 0 0 0 0,-1 1-1 0 0,1 0 1 0 0,-1 0 0 0 0,1 0 0 0 0,-1 0-1 0 0,-1 0 1 0 0,1 1 0 0 0,-1-1 0 0 0,0 1-1 0 0,1 4-27 0 0,-4 1 26 0 0,-1-1-1 0 0,-1 0 0 0 0,0 0 1 0 0,0 0-1 0 0,-1 0 0 0 0,0-1 1 0 0,-1 0-1 0 0,0 1 0 0 0,0-2 0 0 0,-1 1 1 0 0,0-1-1 0 0,-1 1 0 0 0,0-2 1 0 0,0 1-1 0 0,0-1 0 0 0,-1 0 1 0 0,0-1-1 0 0,-1 0 0 0 0,0 0 1 0 0,0 0-1 0 0,0-1 0 0 0,0-1 0 0 0,-1 1-25 0 0,-4 3-424 0 0,0-1 0 0 0,0 0 0 0 0,-1-1 0 0 0,1 0 0 0 0,-1-1 0 0 0,-1-1 0 0 0,1 0 0 0 0,-1-1 0 0 0,1-1-1 0 0,-1 0 1 0 0,-7-1 424 0 0,4-1-1440 0 0</inkml:trace>
  <inkml:trace contextRef="#ctx0" brushRef="#br0" timeOffset="205529.568">2399 12284 988 0 0,'15'-25'3024'0'0,"60"-13"-1455"0"0,-69 36-1526 0 0,0 0-1 0 0,0 1 1 0 0,1 0 0 0 0,-1 0-1 0 0,0 1 1 0 0,1 0-1 0 0,-1 0 1 0 0,1 0-1 0 0,-1 1 1 0 0,0 0 0 0 0,0 0-1 0 0,1 0 1 0 0,-1 1-1 0 0,0 0 1 0 0,0 0 0 0 0,0 1-1 0 0,-1 0 1 0 0,1 0-1 0 0,-1 0 1 0 0,1 1 0 0 0,-1-1-1 0 0,0 1 1 0 0,0 1-1 0 0,-1-1 1 0 0,1 1 0 0 0,-1-1-1 0 0,0 1 1 0 0,0 0-1 0 0,-1 1 1 0 0,0-1 0 0 0,1 1-1 0 0,-2-1 1 0 0,1 1-1 0 0,-1 0 1 0 0,0 0-1 0 0,0 0 1 0 0,0 0 0 0 0,-1 1-1 0 0,0-1 1 0 0,0 0-1 0 0,-1 1 1 0 0,0 1-43 0 0,1-1 109 0 0,0 1-1 0 0,-1-1 1 0 0,0 1 0 0 0,0-1 0 0 0,-1 1-1 0 0,0-1 1 0 0,0 1 0 0 0,-1-1 0 0 0,0 1-1 0 0,0-1 1 0 0,-1 0 0 0 0,0 0-1 0 0,0 0 1 0 0,0 0 0 0 0,-1-1 0 0 0,0 1-1 0 0,-1-1 1 0 0,1 0 0 0 0,-1 0 0 0 0,0-1-1 0 0,-1 1 1 0 0,1-1 0 0 0,-1 0-1 0 0,0-1 1 0 0,0 1 0 0 0,-1-1 0 0 0,-6 3-109 0 0,12-7 236 0 0,-1-1-220 0 0,0-1 0 0 0,0 1 0 0 0,0-1 0 0 0,0 0 1 0 0,1 0-1 0 0,-1 0 0 0 0,0 0 0 0 0,1 0 0 0 0,0 0 1 0 0,-1 0-1 0 0,1 0 0 0 0,0 0 0 0 0,0-1 0 0 0,0 1 0 0 0,1 0 1 0 0,-1-1-1 0 0,0 1 0 0 0,1-1 0 0 0,0 1 0 0 0,-1-1 1 0 0,1 1-1 0 0,0-1 0 0 0,0 1 0 0 0,1-1 0 0 0,-1 1 1 0 0,0-1-1 0 0,1 1 0 0 0,0-3-16 0 0,-1-2-2 0 0,6-12-226 0 0,1 1 1 0 0,1 0-1 0 0,0 0 0 0 0,1 1 0 0 0,1 0 1 0 0,1 1-1 0 0,0 0 0 0 0,1 0 0 0 0,1 2 1 0 0,0-1-1 0 0,1 2 0 0 0,1-1 0 0 0,0 2 1 0 0,13-8 227 0 0,23-20-5185 0 0,-48 38 3677 0 0</inkml:trace>
  <inkml:trace contextRef="#ctx0" brushRef="#br0" timeOffset="206105.206">3098 12285 956 0 0,'-63'1'4587'0'0,"57"0"-4497"0"0,1 0 0 0 0,0 1 0 0 0,0-1 1 0 0,-1 1-1 0 0,1 1 0 0 0,0-1 0 0 0,1 1 1 0 0,-1-1-1 0 0,0 1 0 0 0,1 1 0 0 0,0-1 1 0 0,-1 1-1 0 0,1-1 0 0 0,1 1 0 0 0,-1 0 1 0 0,0 1-1 0 0,1-1 0 0 0,0 1 0 0 0,0-1 1 0 0,1 1-1 0 0,-1 0 0 0 0,1 0 0 0 0,0 0 1 0 0,0 0-1 0 0,1 1 0 0 0,-1-1 0 0 0,1 3-90 0 0,4-4 25 0 0,0 0 0 0 0,0-1 0 0 0,0 1 0 0 0,1-1 0 0 0,-1 0 0 0 0,1 0 0 0 0,0 0 0 0 0,0-1 0 0 0,0 1-1 0 0,0-1 1 0 0,1 0 0 0 0,-1 0 0 0 0,1 0 0 0 0,-1-1 0 0 0,1 1 0 0 0,0-1 0 0 0,-1 0 0 0 0,1-1 0 0 0,0 1 0 0 0,0-1-1 0 0,0 0 1 0 0,-1 0 0 0 0,1-1 0 0 0,0 1 0 0 0,1-1-25 0 0,-4 1-12 0 0,0 0 1 0 0,0 0-1 0 0,0 0 0 0 0,0 0 0 0 0,0 0 0 0 0,0 0 1 0 0,0 0-1 0 0,0-1 0 0 0,0 1 0 0 0,-1-1 0 0 0,1 0 1 0 0,0 1-1 0 0,0-1 0 0 0,0 0 0 0 0,-1 0 0 0 0,1 0 1 0 0,-1 0-1 0 0,1 0 0 0 0,-1 0 0 0 0,1-1 1 0 0,-1 1-1 0 0,1-1 0 0 0,-1 1 0 0 0,0-1 0 0 0,0 1 1 0 0,0-1-1 0 0,0 1 0 0 0,0-1 0 0 0,0 0 0 0 0,0 0 1 0 0,-1 0-1 0 0,1 1 0 0 0,0-1 0 0 0,-1 0 0 0 0,0 0 1 0 0,1 0-1 0 0,-1 0 0 0 0,0 0 0 0 0,0 0 1 0 0,0 0-1 0 0,0 0 12 0 0,-12-9-84 0 0,0 1 0 0 0,0 0-1 0 0,-1 1 1 0 0,0 1 0 0 0,-1 0 0 0 0,0 1 0 0 0,0 0 0 0 0,-1 1 0 0 0,-10-3 84 0 0,-1-1-83 0 0,26 7-60 0 0,0 1 1 0 0,0 0 0 0 0,0 0-1 0 0,0-1 1 0 0,1 1 0 0 0,-1 0 0 0 0,0-1-1 0 0,1 1 1 0 0,0 0 0 0 0,-1 0-1 0 0,1 0 1 0 0,0 0 0 0 0,0 0 0 0 0,0 0-1 0 0,1 0 1 0 0,-1 0 0 0 0,0 0-1 0 0,1 0 1 0 0,-1 0 0 0 0,1 1-1 0 0,0-1 1 0 0,-1 1 0 0 0,1-1 0 0 0,0 1-1 0 0,0 0 1 0 0,0-1 0 0 0,0 1-1 0 0,0 0 1 0 0,0 0 0 0 0,0 1-1 0 0,1-1 1 0 0,-1 0 0 0 0,1 1 142 0 0,20-13-1419 0 0</inkml:trace>
  <inkml:trace contextRef="#ctx0" brushRef="#br0" timeOffset="206833.586">3226 12087 1024 0 0,'-43'-29'6638'0'0,"36"29"-6176"0"0,-15-17 1978 0 0,22 7-2190 0 0,-1 25-222 0 0,0 32-132 0 0,34 277-71 0 0,-16-206 200 0 0,-4-169 1032 0 0,-12 40-1083 0 0,0-1-1 0 0,0 1 1 0 0,1-1-1 0 0,1 1 1 0 0,0 0-1 0 0,0 0 1 0 0,1 0-1 0 0,1 0 1 0 0,0 1 0 0 0,0 0-1 0 0,1 0 1 0 0,0 0-1 0 0,1 0 1 0 0,0 1-1 0 0,1 0 1 0 0,-1 1-1 0 0,2 0 1 0 0,-1 0-1 0 0,1 1 1 0 0,0 0-1 0 0,1 0 1 0 0,0 1 0 0 0,0 0-1 0 0,0 1 1 0 0,10-4 26 0 0,-14 9-23 0 0,0-1-1 0 0,1 1 1 0 0,-1 1 0 0 0,0-1 0 0 0,0 1 0 0 0,0 0 0 0 0,0 1 0 0 0,0-1-1 0 0,0 1 1 0 0,-1 0 0 0 0,1 1 0 0 0,0-1 0 0 0,-1 1 0 0 0,0 0 0 0 0,0 1 0 0 0,0-1-1 0 0,0 1 1 0 0,0 0 0 0 0,-1 0 0 0 0,1 1 0 0 0,-1-1 0 0 0,0 1 0 0 0,-1 0-1 0 0,1 0 1 0 0,-1 0 0 0 0,0 1 0 0 0,0-1 0 0 0,-1 1 0 0 0,1-1 0 0 0,-1 1-1 0 0,0 0 1 0 0,-1 0 0 0 0,0 0 0 0 0,0 0 0 0 0,0 0 0 0 0,0 0 0 0 0,-1 0 0 0 0,0 1-1 0 0,-1-1 1 0 0,0 4 23 0 0,-4-1-48 0 0,-1 1-1 0 0,0-1 0 0 0,-1 0 1 0 0,0-1-1 0 0,0 1 0 0 0,-1-1 1 0 0,0-1-1 0 0,0 0 0 0 0,-1 0 1 0 0,0 0-1 0 0,0-1 0 0 0,-1-1 1 0 0,1 0-1 0 0,-1 0 0 0 0,-1 0 1 0 0,1-1-1 0 0,0-1 0 0 0,-1 0 1 0 0,0 0-1 0 0,0-1 0 0 0,0-1 0 0 0,0 0 1 0 0,0 0-1 0 0,-8-1 49 0 0,17 0-138 0 0,1 0 1 0 0,0 0-1 0 0,-1-1 0 0 0,1 1 0 0 0,0 0 0 0 0,-1 0 0 0 0,1-1 1 0 0,0 1-1 0 0,-1-1 0 0 0,1 0 0 0 0,0 1 0 0 0,0-1 1 0 0,0 0-1 0 0,-1 1 0 0 0,1-1 0 0 0,0 0 0 0 0,0 0 1 0 0,0 0-1 0 0,0 0 0 0 0,1 0 0 0 0,-1 0 0 0 0,0 0 0 0 0,0-1 1 0 0,1 1-1 0 0,-1 0 0 0 0,0 0 0 0 0,1 0 0 0 0,-1-1 1 0 0,1 1-1 0 0,0 0 0 0 0,-1-1 0 0 0,1 1 0 0 0,0 0 1 0 0,0-1-1 0 0,0 1 0 0 0,0-1 0 0 0,0 1 0 0 0,0 0 1 0 0,0-1-1 0 0,0 1 0 0 0,1 0 0 0 0,-1-1 0 0 0,1 0 138 0 0,10-17-1372 0 0</inkml:trace>
  <inkml:trace contextRef="#ctx0" brushRef="#br0" timeOffset="197656.143">13172 10000 2120 0 0,'15'-16'1139'0'0,"-12"16"-598"0"0,-3 0-23 0 0,3-3-2 0 0,36-32 1269 0 0,-80 34-16 0 0,32 5-1732 0 0,0 0 0 0 0,0 0 0 0 0,0 1 0 0 0,1 0 0 0 0,0 0 0 0 0,0 1 0 0 0,0 0 0 0 0,1 1 0 0 0,0 0 0 0 0,0 0 0 0 0,1 0 0 0 0,0 1 1 0 0,0 0-1 0 0,0 0 0 0 0,1 0 0 0 0,1 1 0 0 0,-1 0 0 0 0,1 0 0 0 0,1 0 0 0 0,0 0 0 0 0,0 1 0 0 0,1-1 0 0 0,0 1 0 0 0,0 7-37 0 0,1-13 29 0 0,1-1-1 0 0,0 1 1 0 0,1 0 0 0 0,-1-1-1 0 0,1 1 1 0 0,-1-1 0 0 0,1 1-1 0 0,0-1 1 0 0,0 1 0 0 0,1-1-1 0 0,-1 0 1 0 0,1 0 0 0 0,0 1 0 0 0,-1-1-1 0 0,2 0 1 0 0,-1-1 0 0 0,0 1-1 0 0,0 0 1 0 0,1-1 0 0 0,-1 1-1 0 0,1-1 1 0 0,0 1 0 0 0,0-1-1 0 0,0 0 1 0 0,0-1 0 0 0,0 1-1 0 0,0 0 1 0 0,1-1 0 0 0,-1 0 0 0 0,0 1-1 0 0,1-1 1 0 0,2 0-29 0 0,120 11 493 0 0,-112-12-455 0 0,-4 0-63 0 0,-1 0 0 0 0,0-1 1 0 0,0 0-1 0 0,0 0 0 0 0,0 0 1 0 0,0-1-1 0 0,0-1 0 0 0,0 0 1 0 0,0 0-1 0 0,-1-1 0 0 0,1 1 1 0 0,-1-2-1 0 0,0 1 0 0 0,-1-1 1 0 0,1-1-1 0 0,-1 1 0 0 0,0-1 1 0 0,0-1-1 0 0,-1 1 0 0 0,1-1 1 0 0,-1 0-1 0 0,-1 0 0 0 0,0-1 1 0 0,0 0-1 0 0,0 0 0 0 0,-1 0 1 0 0,0 0-1 0 0,-1-1 0 0 0,3-8 25 0 0,-8 8-61 0 0,1 1 0 0 0,-1-1 0 0 0,-1 1 0 0 0,0-1 0 0 0,0 1 0 0 0,-1 0 0 0 0,0 0 0 0 0,0 1 0 0 0,-1-1 0 0 0,0 1 0 0 0,0 0 0 0 0,-1 0 0 0 0,0 0 0 0 0,0 1-1 0 0,0 0 1 0 0,-1 0 0 0 0,0 0 0 0 0,0 1 0 0 0,0 0 0 0 0,-1 1 0 0 0,0 0 0 0 0,0 0 0 0 0,0 0 0 0 0,0 1 0 0 0,-1 0 0 0 0,1 1 0 0 0,-1 0 0 0 0,-5-1 61 0 0,-100-8-2252 0 0,92 29-1267 0 0,24-16 2037 0 0</inkml:trace>
  <inkml:trace contextRef="#ctx0" brushRef="#br0" timeOffset="197932.389">13812 10170 964 0 0,'2'7'221'0'0,"-2"0"0"0"0,1 0-1 0 0,-1 0 1 0 0,0 1 0 0 0,-1-1-1 0 0,0 0 1 0 0,0 0 0 0 0,0 0 0 0 0,-1 0-1 0 0,0 0 1 0 0,-1-1 0 0 0,1 1 0 0 0,-1-1-1 0 0,0 1 1 0 0,-1-1 0 0 0,0 0-1 0 0,0 0 1 0 0,0 0 0 0 0,0-1 0 0 0,-1 1-1 0 0,0-1 1 0 0,0 0 0 0 0,-1-1 0 0 0,-3 4-221 0 0,-4 2 53 0 0,0 0 1 0 0,-1-1 0 0 0,0 0 0 0 0,-1-1-1 0 0,1-1 1 0 0,-1 0 0 0 0,-1-1 0 0 0,1-1 0 0 0,-1 0-1 0 0,-6 0-53 0 0,22-5-309 0 0,-10 1 556 0 0,5-4-4471 0 0,2-10 3035 0 0</inkml:trace>
  <inkml:trace contextRef="#ctx0" brushRef="#br0" timeOffset="198257.597">14155 9817 1576 0 0,'11'-7'5412'0'0,"-18"27"-3823"0"0,4 8-1630 0 0,1 0-1 0 0,1-1 1 0 0,1 1-1 0 0,2 0 1 0 0,0 0-1 0 0,2-1 0 0 0,2 0 1 0 0,1 4 41 0 0,9 37-4883 0 0,-14-59 3617 0 0</inkml:trace>
  <inkml:trace contextRef="#ctx0" brushRef="#br0" timeOffset="198505.767">14457 10223 1416 0 0,'-9'16'712'0'0,"-6"2"-44"0"0,4-1 0 0 0,-8-1-112 0 0,-2 4 24 0 0,-1-4-156 0 0,-1 2 41 0 0,1-4-109 0 0,6 1-108 0 0,-3-5 12 0 0,4 2-40 0 0,4-4-452 0 0,0-4-228 0 0,6-1-349 0 0,-1-1-563 0 0,6-2 96 0 0,0 0 0 0 0</inkml:trace>
  <inkml:trace contextRef="#ctx0" brushRef="#br0" timeOffset="198943.678">14625 9897 1172 0 0,'0'-14'4748'0'0,"54"12"-3446"0"0,-50 5-1275 0 0,0 1 0 0 0,-1-1 0 0 0,1 1 0 0 0,-1 0 1 0 0,0 0-1 0 0,1 0 0 0 0,-2 0 0 0 0,1 1 0 0 0,-1-1 0 0 0,1 1 0 0 0,-1-1 0 0 0,0 1 1 0 0,-1 0-1 0 0,1 0 0 0 0,-1 0 0 0 0,0 0 0 0 0,-1 0 0 0 0,1 0 0 0 0,-1 0 0 0 0,0 0 0 0 0,0 0 1 0 0,0 1-1 0 0,-1-1 0 0 0,1 0 0 0 0,-2 0 0 0 0,1 0 0 0 0,0 0 0 0 0,-1-1 0 0 0,0 1 1 0 0,0 0-1 0 0,0-1 0 0 0,-1 1 0 0 0,0 1-27 0 0,-102 154 1404 0 0,98-152-1281 0 0,-18 33 339 0 0,25-39-397 0 0,45 13-303 0 0,148-30-7185 0 0,-172 12 6097 0 0</inkml:trace>
  <inkml:trace contextRef="#ctx0" brushRef="#br0" timeOffset="199145.535">15021 10251 1428 0 0,'-61'80'4343'0'0,"-72"20"-2483"0"0,133-99-2050 0 0,-11 2 205 0 0,4-8-3932 0 0,-5-16 2590 0 0</inkml:trace>
  <inkml:trace contextRef="#ctx0" brushRef="#br0" timeOffset="199852.066">15216 9798 1544 0 0,'-22'-17'6789'0'0,"104"-26"-6261"0"0,-81 43-564 0 0,-1 0 37 0 0,14 55-44 0 0,-75 122-100 0 0,61-175 110 0 0,18 21-34 0 0,33 16-270 0 0,-47-37 340 0 0,0 0-1 0 0,-1-1 1 0 0,1 2-1 0 0,0-1 1 0 0,-1 0-1 0 0,0 1 1 0 0,1 0 0 0 0,-1 0-1 0 0,0 0 1 0 0,0 0-1 0 0,0 0 1 0 0,-1 0-1 0 0,1 1 1 0 0,-1 0-1 0 0,0-1 1 0 0,0 1-1 0 0,0 0 1 0 0,-1 0 0 0 0,1 0-1 0 0,0 3-2 0 0,-2-2 28 0 0,1 0 0 0 0,-1 1-1 0 0,0-1 1 0 0,-1 1 0 0 0,0-1 0 0 0,1 0 0 0 0,-2 0-1 0 0,1 1 1 0 0,0-1 0 0 0,-1 0 0 0 0,0 0-1 0 0,-1 0 1 0 0,1-1 0 0 0,-1 1 0 0 0,1 0 0 0 0,-2-1-1 0 0,1 0 1 0 0,0 0 0 0 0,-1 0 0 0 0,0 0-1 0 0,1 0 1 0 0,-2-1 0 0 0,1 1 0 0 0,-2 0-28 0 0,-120 76 38 0 0,117-75-128 0 0,-25 8-673 0 0,24-16-3838 0 0,6-12 3124 0 0</inkml:trace>
  <inkml:trace contextRef="#ctx0" brushRef="#br0" timeOffset="200114.281">15637 10066 2064 0 0,'1'0'1432'0'0,"4"2"-116"0"0,-2-2-187 0 0,0 0-177 0 0,-1 1-156 0 0,1 1-104 0 0,-1-2-116 0 0,-1 0-104 0 0,3 1-288 0 0,-4-1-268 0 0,1 0-240 0 0,1 0 24 0 0,-2-1-1284 0 0,0 2 64 0 0,0-2 111 0 0,-3-1 5 0 0,-1-1 8 0 0</inkml:trace>
  <inkml:trace contextRef="#ctx0" brushRef="#br0" timeOffset="214875.41">18030 9759 1088 0 0,'0'0'440'0'0,"0"0"-44"0"0,0 0-17 0 0,13 0 14 0 0,-7 2 3291 0 0,-2 7-3681 0 0,0-1 1 0 0,-1 1 0 0 0,-1 0-1 0 0,1 0 1 0 0,-1 0-1 0 0,-1 0 1 0 0,0 0-1 0 0,0 0 1 0 0,-1 0 0 0 0,0 0-1 0 0,0 0 1 0 0,-1 1-1 0 0,0-1 1 0 0,-1 1-4 0 0,0 28-24 0 0,13 175 128 0 0,4-102-63 0 0,-5 0 0 0 0,-6 1 0 0 0,-5 43-41 0 0,0-56 173 0 0,1 445 1037 0 0,20-306-662 0 0,-14-101-259 0 0,30 63-93 0 0,26 312 407 0 0,-58-218-120 0 0,39-112 450 0 0,-25-138 151 0 0,-18-44-1016 0 0,-20-22-2145 0 0,-38-104-5400 0 0,47 85 6183 0 0</inkml:trace>
  <inkml:trace contextRef="#ctx0" brushRef="#br0" timeOffset="216305.967">16802 10691 1108 0 0,'0'0'559'0'0,"0"0"52"0"0,0 0-43 0 0,0 0-116 0 0,-14-3 441 0 0,26-26 1728 0 0,100 19-2260 0 0,556-19 530 0 0,320 29-628 0 0,-699-13-219 0 0,1117-11 483 0 0,-329 3-454 0 0,593-24 841 0 0,-1389 65-732 0 0,0-7-1219 0 0,-281-14 935 0 0,1 1-1 0 0,-1-1 1 0 0,0 1 0 0 0,1-1-1 0 0,-1 1 1 0 0,1-1 0 0 0,-1 1-1 0 0,0-1 1 0 0,1 1 0 0 0,-1-1-1 0 0,0 1 1 0 0,0-1 0 0 0,1 1-1 0 0,-1-1 1 0 0,0 0 0 0 0,0 1-1 0 0,0-1 1 0 0,0 1-1 0 0,0-1 1 0 0,0 0 0 0 0,0 1-1 0 0,0-1 1 0 0,0 1 0 0 0,0-1-1 0 0,0 0 1 0 0,0 1 0 0 0,0-1-1 0 0,-1 1 1 0 0,1-1 0 0 0,0 0-1 0 0,0 1 1 0 0,-1-1 0 0 0,1 1-1 0 0,0-1 1 0 0,-1 1-1 0 0,1-1 1 0 0,-1 1 0 0 0,1-1-1 0 0,0 1 1 0 0,-1 0 0 0 0,1-1-1 0 0,-1 1 1 0 0,1-1 0 0 0,-1 1-1 0 0,1 0 1 0 0,-1 0 0 0 0,1-1-1 0 0,-1 1 1 0 0,0 0-1 0 0,1 0 1 0 0,-1 0 0 0 0,1-1-1 0 0,-1 1 1 0 0,0 0 0 0 0,1 0-1 0 0,-1 0 1 0 0,1 0 0 0 0,-1 0-1 0 0,0 0 1 0 0,1 0 0 0 0,-1 1-1 0 0,0-1 1 0 0,1 0 0 0 0,-1 0 102 0 0,-21-11-1256 0 0</inkml:trace>
  <inkml:trace contextRef="#ctx0" brushRef="#br0" timeOffset="217771.556">17162 9987 1024 0 0,'0'0'323'0'0,"0"0"-33"0"0,0 0 8 0 0,0 0 39 0 0,0 0-74 0 0,0 0-39 0 0,0 0-1 0 0,0 0-7 0 0,0 0 44 0 0,0 0 2 0 0,0 0-26 0 0,0 0-10 0 0,0 0 60 0 0,0 0 39 0 0,0 0-12 0 0,0 0 19 0 0,0 0-41 0 0,0 0-7 0 0,0 0-17 0 0,0 0 37 0 0,0 0 6 0 0,0 0-18 0 0,0 0-20 0 0,0 0 23 0 0,0 0-32 0 0,0 0-47 0 0,0 0-37 0 0,0 0-41 0 0,0 0 3 0 0,0 0-10 0 0,0 0-18 0 0,-21 9 153 0 0,-24 31-216 0 0,2 2 1 0 0,2 1-1 0 0,1 3 0 0 0,3 1 0 0 0,2 1 1 0 0,-23 43-51 0 0,52-81-394 0 0,-16 24 585 0 0,6-24-6510 0 0,16-10 5003 0 0</inkml:trace>
  <inkml:trace contextRef="#ctx0" brushRef="#br0" timeOffset="218116.45">16835 10011 868 0 0,'13'-14'4054'0'0,"2"34"-2179"0"0,-11-11-1747 0 0,18 30 279 0 0,2-2 1 0 0,1 0-1 0 0,2-2 0 0 0,1 0 1 0 0,2-3-1 0 0,1 0 1 0 0,2-2-1 0 0,25 18-407 0 0,-57-47-49 0 0,21 19-214 0 0,-16-3-2900 0 0,-26-13-591 0 0,12-5 2499 0 0</inkml:trace>
  <inkml:trace contextRef="#ctx0" brushRef="#br0" timeOffset="218488.401">17253 10153 1780 0 0,'19'-7'4816'0'0,"21"3"-4120"0"0,-24 3-201 0 0,102-15 245 0 0,-118 16-938 0 0,0 0-14 0 0,-40 44-4549 0 0,21-34 3501 0 0</inkml:trace>
  <inkml:trace contextRef="#ctx0" brushRef="#br0" timeOffset="218721.956">17259 10277 1712 0 0,'86'14'7498'0'0,"3"-12"-9598"0"0,-65-2-352 0 0,-22 0 1256 0 0,10-3 34 0 0</inkml:trace>
  <inkml:trace contextRef="#ctx0" brushRef="#br0" timeOffset="219226.55">17536 10066 2172 0 0,'6'1'136'0'0,"1"0"-1"0"0,-1 0 1 0 0,0 0-1 0 0,0 0 1 0 0,0 1-1 0 0,0 0 1 0 0,0 1-1 0 0,0-1 1 0 0,0 1-1 0 0,-1 0 1 0 0,1 1-1 0 0,-1-1 1 0 0,0 1-1 0 0,0 0 1 0 0,0 0-1 0 0,-1 1 1 0 0,1-1-1 0 0,-1 1 1 0 0,0 0-1 0 0,0 0 1 0 0,-1 0-1 0 0,0 1 1 0 0,0-1-1 0 0,0 1 1 0 0,0 0-1 0 0,-1 0 1 0 0,0 0-1 0 0,0 0 1 0 0,-1 0-1 0 0,0 1 1 0 0,0-1-1 0 0,0 0 0 0 0,-1 0 1 0 0,1 1-1 0 0,-2-1 1 0 0,1 1-1 0 0,-1-1 1 0 0,0 0-1 0 0,0 0 1 0 0,-1 1-1 0 0,1-1 1 0 0,-2 0-1 0 0,1 0 1 0 0,0-1-1 0 0,-2 2-135 0 0,0 2 133 0 0,-1 1 0 0 0,-1-1-1 0 0,0 0 1 0 0,0 0 0 0 0,-1 0-1 0 0,0-1 1 0 0,0 0 0 0 0,-1-1 0 0 0,0 0-1 0 0,-1 0 1 0 0,1 0 0 0 0,-1-1-1 0 0,-6 3-132 0 0,36-45-5940 0 0,-7 23 4416 0 0,2-1 10 0 0</inkml:trace>
  <inkml:trace contextRef="#ctx0" brushRef="#br0" timeOffset="219561.949">17750 10135 1100 0 0,'-8'3'299'0'0,"0"-1"-1"0"0,0 1 1 0 0,0 1-1 0 0,1-1 1 0 0,-1 1 0 0 0,1 1-1 0 0,0-1 1 0 0,0 1-1 0 0,0 1 1 0 0,1-1-1 0 0,0 1 1 0 0,0 0 0 0 0,0 0-1 0 0,1 1 1 0 0,0 0-1 0 0,0 0 1 0 0,0 0 0 0 0,1 0-1 0 0,0 1 1 0 0,1 0-1 0 0,0-1 1 0 0,0 1-1 0 0,-1 8-298 0 0,4-11 48 0 0,1 0 1 0 0,1 0-1 0 0,-1-1 0 0 0,1 1 0 0 0,0 0 0 0 0,0-1 0 0 0,0 0 0 0 0,0 1 0 0 0,1-1 0 0 0,0 0 0 0 0,0 0 0 0 0,0 0 0 0 0,0-1 1 0 0,0 1-1 0 0,1-1 0 0 0,0 0 0 0 0,0 0 0 0 0,0 0 0 0 0,0 0 0 0 0,0-1 0 0 0,0 1 0 0 0,1-1 0 0 0,-1 0 0 0 0,1-1 0 0 0,-1 1 1 0 0,1-1-1 0 0,0 0 0 0 0,0 0-48 0 0,139 24-1236 0 0,0-36-4090 0 0,-113 5 3890 0 0</inkml:trace>
  <inkml:trace contextRef="#ctx0" brushRef="#br0" timeOffset="220962.453">18638 10095 1128 0 0,'0'0'568'0'0,"0"0"-68"0"0,0 0-73 0 0,0 0 46 0 0,0 0-22 0 0,0 0-44 0 0,0 0-23 0 0,0 0-88 0 0,0 0-18 0 0,0 0-22 0 0,-23 27 658 0 0,17-22-818 0 0,0 0 1 0 0,0 0-1 0 0,1 1 0 0 0,-1 0 1 0 0,1 0-1 0 0,1 0 1 0 0,-1 1-1 0 0,1 0 0 0 0,0-1 1 0 0,1 2-1 0 0,0-1 0 0 0,0 0 1 0 0,0 0-1 0 0,1 1 1 0 0,0 0-1 0 0,0-1 0 0 0,1 1 1 0 0,0 1-97 0 0,4-3 64 0 0,0 0 1 0 0,0-1 0 0 0,1 1 0 0 0,0-1-1 0 0,0 0 1 0 0,0 0 0 0 0,0 0 0 0 0,1 0-1 0 0,0-1 1 0 0,0 0 0 0 0,0 0 0 0 0,0 0 0 0 0,1-1-1 0 0,-1 0 1 0 0,1 0 0 0 0,0 0 0 0 0,0 0-1 0 0,0-1 1 0 0,1 0 0 0 0,-1-1 0 0 0,0 1-1 0 0,1-1 1 0 0,-1 0 0 0 0,1-1 0 0 0,-1 0-1 0 0,1 0 1 0 0,-1 0 0 0 0,1-1 0 0 0,-1 0-1 0 0,0 0 1 0 0,1 0 0 0 0,-1-1 0 0 0,5-2-65 0 0,-1 4 11 0 0,0 0 0 0 0,0-1 0 0 0,0 0 0 0 0,-1-1 0 0 0,1 0 0 0 0,0 0 0 0 0,-1-1 0 0 0,1 0 0 0 0,-1-1 0 0 0,0 0 0 0 0,0-1 0 0 0,-1 0 0 0 0,1 0 0 0 0,-1-1 0 0 0,0 0 0 0 0,-1 0 0 0 0,1-1 0 0 0,-1 0 0 0 0,0 0 0 0 0,-1 0 0 0 0,0-1 0 0 0,0 0 0 0 0,2-5-11 0 0,-10 7-38 0 0,0 0 0 0 0,0-1 0 0 0,-1 1 0 0 0,0 0 0 0 0,0 0 0 0 0,-1 1 0 0 0,1-1-1 0 0,-1 1 1 0 0,0 0 0 0 0,-1 0 0 0 0,1 0 0 0 0,-1 0 0 0 0,0 1 0 0 0,0 0 0 0 0,-1 0 0 0 0,1 0 0 0 0,-1 0 0 0 0,0 1 0 0 0,1 0 0 0 0,-2 1 0 0 0,1-1 0 0 0,0 1 0 0 0,-2-1 38 0 0,-152-40-1218 0 0,90 38-3326 0 0,69 5 3354 0 0</inkml:trace>
  <inkml:trace contextRef="#ctx0" brushRef="#br0" timeOffset="221554.743">19829 9960 1844 0 0,'13'-4'1819'0'0,"16"1"3649"0"0,-21 28-4637 0 0,30 144-455 0 0,-34-158-825 0 0,2 10-1255 0 0,-5-15-3050 0 0,-1-6 3359 0 0</inkml:trace>
  <inkml:trace contextRef="#ctx0" brushRef="#br0" timeOffset="222366.115">21544 9945 1060 0 0,'0'0'756'0'0,"0"0"-32"0"0,0 0-110 0 0,1-20 1560 0 0,-1 19-2153 0 0,0 0-1 0 0,0 0 0 0 0,1 0 0 0 0,-1 0 0 0 0,0 0 0 0 0,1 0 0 0 0,-1 0 1 0 0,0 0-1 0 0,1 0 0 0 0,-1 1 0 0 0,1-1 0 0 0,0 0 0 0 0,-1 0 0 0 0,1 1 1 0 0,0-1-1 0 0,-1 0 0 0 0,1 1 0 0 0,0-1 0 0 0,0 0 0 0 0,0 1 0 0 0,-1-1 1 0 0,1 1-1 0 0,0-1 0 0 0,0 1 0 0 0,0 0 0 0 0,0-1 0 0 0,0 1 0 0 0,0 0 1 0 0,0 0-1 0 0,0 0 0 0 0,0 0 0 0 0,0 0 0 0 0,0 0 0 0 0,0 0 0 0 0,0 0 0 0 0,0 0 1 0 0,0 0-1 0 0,0 0 0 0 0,0 0 0 0 0,0 1 0 0 0,-1-1 0 0 0,1 0 0 0 0,0 1 1 0 0,0-1-1 0 0,0 1 0 0 0,0-1 0 0 0,0 1 0 0 0,-1 0 0 0 0,1-1 0 0 0,0 1 1 0 0,0 0-1 0 0,-1-1 0 0 0,1 1 0 0 0,0 0 0 0 0,-1 0 0 0 0,1-1 0 0 0,-1 1 1 0 0,1 0-1 0 0,-1 0 0 0 0,0 0 0 0 0,1 0 0 0 0,-1 0 0 0 0,0 0 0 0 0,0 0 1 0 0,1 0-1 0 0,-1 0 0 0 0,0 0 0 0 0,0 0-20 0 0,1 9 83 0 0,-1 0-1 0 0,0-1 1 0 0,0 1 0 0 0,-1 0-1 0 0,-1 0 1 0 0,1 0-1 0 0,-2 0 1 0 0,1-1 0 0 0,-1 1-1 0 0,-1-1 1 0 0,1 0 0 0 0,-2 0-1 0 0,1 0 1 0 0,-1-1 0 0 0,-1 1-1 0 0,1-1 1 0 0,-1 0-1 0 0,-1-1 1 0 0,-3 4-83 0 0,-46 62 1256 0 0,58-71-1274 0 0,-1 0 0 0 0,1 1-1 0 0,0-1 1 0 0,0 0 0 0 0,0 0 0 0 0,1-1 0 0 0,-1 1-1 0 0,0 0 1 0 0,1-1 0 0 0,-1 1 0 0 0,1-1-1 0 0,-1 0 1 0 0,1 0 0 0 0,0 0 0 0 0,-1 0-1 0 0,1 0 1 0 0,0 0 0 0 0,0-1 0 0 0,0 0-1 0 0,0 1 1 0 0,-1-1 0 0 0,1 0 0 0 0,0 0-1 0 0,0-1 1 0 0,0 1 0 0 0,0-1 0 0 0,0 1-1 0 0,1-2 19 0 0,196-30-6573 0 0,-165 25 5037 0 0</inkml:trace>
  <inkml:trace contextRef="#ctx0" brushRef="#br0" timeOffset="223537.136">23143 9825 936 0 0,'0'0'429'0'0,"0"0"-117"0"0,0 0-54 0 0,0 0 34 0 0,0 0-55 0 0,0 0-57 0 0,0 0 74 0 0,0 0-4 0 0,-14 0 38 0 0,7 0 3790 0 0,-4 0-4039 0 0,8 0 33 0 0,3 0 36 0 0,0 0-39 0 0,0 0-22 0 0,0 0 14 0 0,0 0 40 0 0,0 0-47 0 0,0 0-20 0 0,0 0 24 0 0,0 0 26 0 0,0 0-4 0 0,0 0-26 0 0,0 0 2 0 0,0 0 1 0 0,0 0 15 0 0,0 0 1 0 0,33-12-115 0 0,-30 11 42 0 0,0 1 0 0 0,0-1 0 0 0,0 1-1 0 0,0 0 1 0 0,0 0 0 0 0,0 0-1 0 0,0 0 1 0 0,0 1 0 0 0,0-1-1 0 0,0 1 1 0 0,0 0 0 0 0,0 0-1 0 0,0 0 1 0 0,0 0 0 0 0,0 0-1 0 0,-1 1 1 0 0,1-1 0 0 0,0 1 0 0 0,-1 0-1 0 0,1-1 1 0 0,-1 1 0 0 0,0 0-1 0 0,0 1 1 0 0,0-1 0 0 0,0 0-1 0 0,0 1 1 0 0,0-1 0 0 0,0 1-1 0 0,-1-1 1 0 0,1 1 0 0 0,-1 0-1 0 0,0 0 1 0 0,0 0 0 0 0,0 0 0 0 0,0 0-1 0 0,0 0 1 0 0,-1 0 0 0 0,0 0-1 0 0,1 0 1 0 0,-1 0 0 0 0,0 0-1 0 0,0 0 1 0 0,-1 0 0 0 0,1 0-1 0 0,0 0 1 0 0,-1 0 0 0 0,0 1 0 0 0,-108 165 0 0 0,109-165 4 0 0,38 5-112 0 0,15-5 21 0 0,102 30-228 0 0,-153-33 322 0 0,-1-1 0 0 0,0 1 1 0 0,1 0-1 0 0,-1-1 1 0 0,0 1-1 0 0,1 0 0 0 0,-1 0 1 0 0,0 0-1 0 0,0 0 1 0 0,0 0-1 0 0,0 1 0 0 0,0-1 1 0 0,0 0-1 0 0,0 0 0 0 0,-1 1 1 0 0,1-1-1 0 0,0 0 1 0 0,-1 1-1 0 0,1-1 0 0 0,-1 1 1 0 0,1-1-1 0 0,-1 1 0 0 0,0-1 1 0 0,1 1-1 0 0,-1-1 1 0 0,0 1-1 0 0,0-1 0 0 0,0 1 1 0 0,0-1-1 0 0,-1 1 0 0 0,1-1 1 0 0,0 1-1 0 0,-1-1 1 0 0,1 1-1 0 0,-1-1 0 0 0,1 0 1 0 0,-1 1-1 0 0,1-1 1 0 0,-1 0-1 0 0,0 1 0 0 0,0-1 1 0 0,0 0-1 0 0,0 0 0 0 0,0 1 1 0 0,0-1-1 0 0,0 0 1 0 0,0 0-1 0 0,0 0 0 0 0,-1-1 1 0 0,1 1-1 0 0,0 0 0 0 0,0 0 1 0 0,-1 0-8 0 0,-77 41 295 0 0,-70-7-1625 0 0,40-37-3359 0 0,49-9 3175 0 0</inkml:trace>
  <inkml:trace contextRef="#ctx0" brushRef="#br0" timeOffset="224724.964">15787 11336 928 0 0,'0'0'990'0'0,"0"0"-168"0"0,0 0-102 0 0,0 0-81 0 0,0 0-39 0 0,0 0-39 0 0,0-12 106 0 0,-2 11 3014 0 0,-7 171-3165 0 0,42 73-192 0 0,-33-242-440 0 0,1 0 0 0 0,-1-1-1 0 0,1 1 1 0 0,-1 0 0 0 0,0 0 0 0 0,0 0-1 0 0,1-1 1 0 0,-1 1 0 0 0,0 0-1 0 0,0 0 1 0 0,0 0 0 0 0,0 0-1 0 0,0-1 1 0 0,0 1 0 0 0,0 0 0 0 0,0 0-1 0 0,0 0 1 0 0,0 0 0 0 0,-1-1-1 0 0,1 1 1 0 0,0 0 0 0 0,0 0 0 0 0,-1 0-1 0 0,1-1 1 0 0,-1 1 0 0 0,1 0-1 0 0,-1 0 1 0 0,1-1 0 0 0,-1 1-1 0 0,1-1 1 0 0,-1 1 0 0 0,1 0 0 0 0,-1-1-1 0 0,0 1 1 0 0,1-1 0 0 0,-1 1-1 0 0,0-1 1 0 0,0 0 0 0 0,1 1-1 0 0,-1-1 1 0 0,0 0 0 0 0,0 1 0 0 0,0-1-1 0 0,0 0 1 0 0,1 0 0 0 0,-1 0-1 0 0,0 0 1 0 0,0 0 0 0 0,0 0 0 0 0,0 0-1 0 0,1 0 1 0 0,-1 0 0 0 0,0 0-1 0 0,0 0 1 0 0,0 0 0 0 0,0-1-1 0 0,1 1 1 0 0,-1 0 0 0 0,0-1 0 0 0,0 1-1 0 0,0-1 117 0 0,-5-3-1422 0 0</inkml:trace>
  <inkml:trace contextRef="#ctx0" brushRef="#br0" timeOffset="225003.313">15889 11193 1120 0 0,'4'-1'86'0'0,"0"0"1"0"0,0 0-1 0 0,0 1 0 0 0,0-1 0 0 0,0 1 0 0 0,0 0 1 0 0,0 0-1 0 0,0 0 0 0 0,-1 1 0 0 0,1-1 0 0 0,0 1 1 0 0,0 0-1 0 0,0 0 0 0 0,0 0 0 0 0,-1 1 0 0 0,1-1 1 0 0,-1 1-1 0 0,1 0 0 0 0,-1 0 0 0 0,1 0 0 0 0,-1 1 1 0 0,0-1-1 0 0,0 1 0 0 0,0-1 0 0 0,-1 1 0 0 0,1 0 1 0 0,0 0-1 0 0,-1 1 0 0 0,0-1 0 0 0,0 0 0 0 0,0 1 1 0 0,0-1-1 0 0,-1 1 0 0 0,1-1 0 0 0,-1 1 0 0 0,0 0 1 0 0,0 0-1 0 0,0 0 0 0 0,-1 0 0 0 0,1 0 0 0 0,-1-1 1 0 0,0 1-1 0 0,0 0 0 0 0,0 0 0 0 0,-1 2-86 0 0,-4 8 151 0 0,-1-1 1 0 0,0 0-1 0 0,-1-1 0 0 0,0 1 0 0 0,-1-1 1 0 0,0-1-1 0 0,-1 0 0 0 0,-1 0 0 0 0,1 0 0 0 0,-2-1 1 0 0,0-1-1 0 0,0 0 0 0 0,0 0 0 0 0,-1-1 1 0 0,0-1-1 0 0,-1 0 0 0 0,-13 6-151 0 0,-56 26-2298 0 0,75-53-386 0 0,9 7 1216 0 0</inkml:trace>
  <inkml:trace contextRef="#ctx0" brushRef="#br0" timeOffset="225268.712">16435 11216 1468 0 0,'-16'11'407'0'0,"1"0"-1"0"0,0 2 1 0 0,0 0-1 0 0,2 0 1 0 0,0 2-1 0 0,0-1 1 0 0,1 2-1 0 0,1 0 1 0 0,0 0-1 0 0,2 1 1 0 0,0 0-1 0 0,0 0 1 0 0,2 1-1 0 0,-5 18-406 0 0,9-29 55 0 0,1 1 0 0 0,0-1 0 0 0,0 1 0 0 0,1 0-1 0 0,0 0 1 0 0,1-1 0 0 0,0 1 0 0 0,0 0 0 0 0,0 0-1 0 0,1 0 1 0 0,0-1 0 0 0,1 1 0 0 0,0 0-1 0 0,0-1 1 0 0,0 0 0 0 0,1 1 0 0 0,0-1 0 0 0,1 0-1 0 0,-1 0 1 0 0,1-1 0 0 0,1 1 0 0 0,-1-1 0 0 0,6 6-55 0 0,-5-7-281 0 0,0-1 1 0 0,1 1 0 0 0,-1-1 0 0 0,1 0 0 0 0,0 0-1 0 0,0-1 1 0 0,1 1 0 0 0,-1-1 0 0 0,1-1 0 0 0,-1 1 0 0 0,1-1-1 0 0,0-1 1 0 0,0 1 0 0 0,0-1 0 0 0,0 0 0 0 0,0-1-1 0 0,6 1 281 0 0,6-5-1388 0 0,14-13-20 0 0</inkml:trace>
  <inkml:trace contextRef="#ctx0" brushRef="#br0" timeOffset="225604.904">16842 11283 1196 0 0,'-39'17'4584'0'0,"-25"74"-2791"0"0,-30 159-748 0 0,66-216-6098 0 0,22-33 3952 0 0</inkml:trace>
  <inkml:trace contextRef="#ctx0" brushRef="#br0" timeOffset="225855.87">16510 11327 2324 0 0,'22'0'5383'0'0,"27"39"-5063"0"0,-35-26 228 0 0,165 157-1956 0 0,-165-138-2372 0 0,-13-27 2381 0 0</inkml:trace>
  <inkml:trace contextRef="#ctx0" brushRef="#br0" timeOffset="226167.121">16974 11360 1804 0 0,'35'-4'7059'0'0,"22"-8"-5249"0"0,9-1-1391 0 0,22 4-939 0 0,-86 9 73 0 0,15 13-5364 0 0,-24-9 4584 0 0,-9 5 12 0 0</inkml:trace>
  <inkml:trace contextRef="#ctx0" brushRef="#br0" timeOffset="226444.678">16995 11486 1240 0 0,'23'12'7228'0'0,"39"-9"-6438"0"0,-56-3-358 0 0,32 0-117 0 0,37 0-576 0 0,-28 0-4135 0 0,-29-13 1354 0 0,-12 8 1684 0 0</inkml:trace>
  <inkml:trace contextRef="#ctx0" brushRef="#br0" timeOffset="226899.229">17342 11301 1224 0 0,'20'1'3220'0'0,"15"52"-2123"0"0,-35-53-1066 0 0,4 7 105 0 0,-1 0 0 0 0,0 0 0 0 0,-1 0 0 0 0,1 0 0 0 0,-1 0 0 0 0,-1 0 0 0 0,1 1 0 0 0,-1-1 0 0 0,-1 1 0 0 0,1-1 0 0 0,-1 1 0 0 0,-1-1 0 0 0,1 1 0 0 0,-1-1 0 0 0,0 1 0 0 0,-1-1 0 0 0,0 0 0 0 0,0 0 0 0 0,-1 1 0 0 0,0-1 0 0 0,0-1 0 0 0,0 1 0 0 0,-1 0 0 0 0,0-1 0 0 0,0 0 0 0 0,-1 0 0 0 0,0 0 0 0 0,0-1 0 0 0,0 1 0 0 0,0-1 0 0 0,-1 0 0 0 0,0-1 0 0 0,-2 2-136 0 0,-20 9 791 0 0,31-35-943 0 0,32-41-786 0 0,140-129-990 0 0,-175 189 1952 0 0,0 0 0 0 0,-1 1-1 0 0,1-1 1 0 0,0 0-1 0 0,0 1 1 0 0,-1-1 0 0 0,1 0-1 0 0,0 1 1 0 0,-1-1-1 0 0,1 1 1 0 0,-1-1 0 0 0,1 0-1 0 0,-1 1 1 0 0,1-1-1 0 0,-1 1 1 0 0,1 0 0 0 0,-1-1-1 0 0,1 1 1 0 0,-1-1-1 0 0,0 1 1 0 0,1 0 0 0 0,-1-1-1 0 0,1 1 1 0 0,-1 0-1 0 0,0 0 1 0 0,1 0 0 0 0,-1-1-1 0 0,0 1 1 0 0,0 0-1 0 0,1 0 1 0 0,-1 0 0 0 0,0 0-1 0 0,1 0 1 0 0,-1 0-1 0 0,0 0 1 0 0,1 0 0 0 0,-1 1-1 0 0,0-1 1 0 0,0 0-1 0 0,1 0 1 0 0,-1 1 0 0 0,1-1-1 0 0,-1 0 1 0 0,0 1-1 0 0,1-1 1 0 0,-1 0 0 0 0,1 1-1 0 0,-1-1 1 0 0,1 1-1 0 0,-1-1 1 0 0,1 1 0 0 0,-1-1-1 0 0,1 1 1 0 0,-1-1-1 0 0,1 1 1 0 0,0 0 0 0 0,-1-1-1 0 0,1 1-23 0 0,-4 2 49 0 0,1-2-31 0 0,0 1 0 0 0,0 0 0 0 0,0-1 0 0 0,0 1 0 0 0,1 1 0 0 0,-1-1 0 0 0,0 0-1 0 0,1 1 1 0 0,-1-1 0 0 0,1 1 0 0 0,0-1 0 0 0,0 1 0 0 0,0 0 0 0 0,0 0-1 0 0,1 0 1 0 0,-1 0 0 0 0,1 1 0 0 0,0-1 0 0 0,0 0 0 0 0,0 1 0 0 0,0-1 0 0 0,0 0-1 0 0,1 1 1 0 0,0-1 0 0 0,-1 1 0 0 0,1-1 0 0 0,0 1 0 0 0,1-1 0 0 0,-1 1 0 0 0,1 2-18 0 0,5 1-31 0 0,-1 0 0 0 0,1 0 0 0 0,1 0 0 0 0,-1-1 0 0 0,1 0 0 0 0,0 0 0 0 0,0 0 0 0 0,1-1 0 0 0,0 0 0 0 0,0-1 0 0 0,0 0 0 0 0,0 0 0 0 0,1-1 0 0 0,7 3 31 0 0,46 11-5868 0 0,-61-15 4390 0 0</inkml:trace>
  <inkml:trace contextRef="#ctx0" brushRef="#br0" timeOffset="227333.653">17626 11145 976 0 0,'45'25'4530'0'0,"-33"-12"-4263"0"0,-1-1 1 0 0,0 2-1 0 0,-1 0 1 0 0,0 0-1 0 0,-1 1 0 0 0,-1 0 1 0 0,0 0-1 0 0,-2 1 1 0 0,1 0-1 0 0,-2 0 1 0 0,0 1-1 0 0,-1-1 0 0 0,-1 1 1 0 0,0 0-1 0 0,-1 0 1 0 0,-1 0-1 0 0,-1 14-267 0 0,-1-8 63 0 0,-1 0 1 0 0,-1-1-1 0 0,-1 1 0 0 0,-1 0 1 0 0,-1-1-1 0 0,-1 0 0 0 0,-1-1 0 0 0,0 1 1 0 0,-2-2-1 0 0,-1 1 0 0 0,0-1 1 0 0,-2-1-1 0 0,-1 1-63 0 0,4-5-392 0 0,-47 50-1021 0 0,5-46-4159 0 0,43-19 4210 0 0</inkml:trace>
  <inkml:trace contextRef="#ctx0" brushRef="#br0" timeOffset="228579.454">18728 11000 948 0 0,'0'0'477'0'0,"0"0"-52"0"0,0 0-31 0 0,0 0 73 0 0,0 0 41 0 0,0 0 11 0 0,0 0-100 0 0,14-3 1321 0 0,-10-2 3610 0 0,7 52-5365 0 0,-11 98 167 0 0,9-130-146 0 0,-3 17-3205 0 0,-81 5-2304 0 0,55-31 4055 0 0</inkml:trace>
  <inkml:trace contextRef="#ctx0" brushRef="#br0" timeOffset="228873.317">18346 11420 1712 0 0,'16'7'7392'0'0,"34"-18"-6657"0"0,-36 7 86 0 0,366-49 2546 0 0,-125 45-5935 0 0,-197 24 253 0 0,-67 1-4248 0 0,3-13 5122 0 0</inkml:trace>
  <inkml:trace contextRef="#ctx0" brushRef="#br0" timeOffset="229603.254">18571 11901 1192 0 0,'-53'-58'4991'0'0,"50"48"-4878"0"0,0 0 0 0 0,0-1-1 0 0,1 1 1 0 0,0-1 0 0 0,1 0-1 0 0,0 1 1 0 0,1-1-1 0 0,0 0 1 0 0,1 0 0 0 0,0 1-1 0 0,1-1 1 0 0,0 0 0 0 0,0 1-1 0 0,1 0 1 0 0,0-1-1 0 0,1 1 1 0 0,1 0-113 0 0,-1 1 64 0 0,1 1 1 0 0,0 0-1 0 0,0 0 1 0 0,1 0-1 0 0,0 0 0 0 0,0 1 1 0 0,1 0-1 0 0,0 1 0 0 0,0-1 1 0 0,0 1-1 0 0,1 1 0 0 0,0-1 1 0 0,0 1-1 0 0,0 1 0 0 0,1-1 1 0 0,0 2-1 0 0,0-1 0 0 0,0 1 1 0 0,0 0-1 0 0,0 1 1 0 0,7-1-65 0 0,-12 3 7 0 0,0 0 1 0 0,0 0 0 0 0,-1 0-1 0 0,1 1 1 0 0,0-1 0 0 0,0 1-1 0 0,-1 0 1 0 0,1 0 0 0 0,-1 0-1 0 0,1 1 1 0 0,-1-1 0 0 0,1 1-1 0 0,-1 0 1 0 0,0 0 0 0 0,0 0-1 0 0,0 0 1 0 0,0 1 0 0 0,0-1 0 0 0,0 1-1 0 0,-1 0 1 0 0,1 0 0 0 0,-1 0-1 0 0,0 0 1 0 0,0 0 0 0 0,0 0-1 0 0,0 0 1 0 0,0 1 0 0 0,-1-1-1 0 0,0 1 1 0 0,1-1 0 0 0,-1 1-1 0 0,0 0 1 0 0,-1-1 0 0 0,1 1-1 0 0,-1 0 1 0 0,0 0 0 0 0,0-1 0 0 0,0 3-9 0 0,-31 144 709 0 0,-28-47-44 0 0,-20 61 369 0 0,80-160-1025 0 0,1 0 1 0 0,0 0 0 0 0,0 0-1 0 0,0 0 1 0 0,1-1-1 0 0,-1 1 1 0 0,1-1 0 0 0,0 1-1 0 0,0-1 1 0 0,0 0-1 0 0,0 0 1 0 0,1 0 0 0 0,-1-1-1 0 0,1 1 1 0 0,0-1-1 0 0,-1 0 1 0 0,1 0 0 0 0,0 0-1 0 0,0 0 1 0 0,1-1-1 0 0,-1 1 1 0 0,0-1 0 0 0,0 0-1 0 0,1-1 1 0 0,-1 1-1 0 0,0-1 1 0 0,1 0 0 0 0,-1 0-1 0 0,1 0 1 0 0,-1 0-1 0 0,0-1 1 0 0,1 0 0 0 0,-1 0-1 0 0,4-1-8 0 0,-7 2-4 0 0,138-40-532 0 0,-92-11 40 0 0,-78 7 282 0 0,-129-24 113 0 0,73 40-464 0 0,85 27 409 0 0,0 0 0 0 0,0-1 1 0 0,1 1-1 0 0,-1 0 1 0 0,0-1-1 0 0,1 1 0 0 0,-1-1 1 0 0,1 0-1 0 0,0 0 1 0 0,-1 1-1 0 0,1-1 0 0 0,0 0 1 0 0,0 0-1 0 0,0 0 1 0 0,0 0-1 0 0,1 0 0 0 0,-1 0 1 0 0,0-1-1 0 0,1 1 1 0 0,-1 0-1 0 0,1 0 0 0 0,0 0 1 0 0,0-1-1 0 0,0 1 1 0 0,0 0-1 0 0,0 0 0 0 0,1 0 1 0 0,-1 0-1 0 0,0-1 1 0 0,1 1-1 0 0,0 0 0 0 0,0 0 1 0 0,-1 0-1 0 0,1 0 1 0 0,0 0-1 0 0,0 0 0 0 0,1 0 1 0 0,-1 1-1 0 0,0-1 1 0 0,1 0-1 0 0,-1 0 0 0 0,1 1 1 0 0,-1-1-1 0 0,1 1 1 0 0,0 0-1 0 0,0-1 0 0 0,0 1 1 0 0,0 0-1 0 0,0 0 0 0 0,0 0 1 0 0,0 0-1 0 0,0 1 1 0 0,1-1 155 0 0,0-2-49 0 0,18-17-1337 0 0</inkml:trace>
  <inkml:trace contextRef="#ctx0" brushRef="#br0" timeOffset="230693.63">19864 10944 856 0 0,'0'0'406'0'0,"0"0"75"0"0,0 0-38 0 0,0 0-63 0 0,0 0-33 0 0,0 0 10 0 0,-13 1 136 0 0,13-8 3149 0 0,4 3-3609 0 0,-1-1 1 0 0,1 1-1 0 0,0 0 1 0 0,1 0-1 0 0,-1 0 1 0 0,0 1-1 0 0,1 0 1 0 0,0-1-1 0 0,0 1 1 0 0,0 1-1 0 0,0-1 1 0 0,0 1-1 0 0,1 0 1 0 0,-1 0-1 0 0,1 1 1 0 0,-1 0-1 0 0,1-1 1 0 0,0 2 0 0 0,-1-1-1 0 0,1 1 1 0 0,0 0-1 0 0,0 0-33 0 0,-4 0 8 0 0,0-1-1 0 0,0 1 0 0 0,0 0 1 0 0,1 0-1 0 0,-1 0 1 0 0,0 0-1 0 0,0 0 1 0 0,0 0-1 0 0,0 0 0 0 0,0 1 1 0 0,0-1-1 0 0,0 1 1 0 0,0 0-1 0 0,0-1 1 0 0,0 1-1 0 0,-1 0 1 0 0,1 0-1 0 0,0 0 0 0 0,0 0 1 0 0,-1 1-1 0 0,1-1 1 0 0,0 0-1 0 0,-1 1 1 0 0,0-1-1 0 0,1 1 1 0 0,-1 0-1 0 0,0-1 0 0 0,0 1 1 0 0,1 0-1 0 0,-2 0 1 0 0,1-1-1 0 0,0 1 1 0 0,0 0-1 0 0,0 0 0 0 0,-1 0 1 0 0,1 0-1 0 0,-1 0 1 0 0,0 0-1 0 0,1 0 1 0 0,-1 0-1 0 0,0 1 1 0 0,0-1-1 0 0,-1 0 0 0 0,1 0 1 0 0,0 0-1 0 0,-1 0 1 0 0,1 0-1 0 0,-1 0 1 0 0,1 0-1 0 0,-1 0 1 0 0,0 0-1 0 0,0-1 0 0 0,0 2-7 0 0,-62 96 203 0 0,-5-28 45 0 0,68-70-193 0 0,0-1 20 0 0,40 8 34 0 0,-14-7-43 0 0,-19-2-59 0 0,0-1 0 0 0,0 1 0 0 0,0 1-1 0 0,-1-1 1 0 0,1 1 0 0 0,0 1 0 0 0,0-1 0 0 0,0 1 0 0 0,0 0 0 0 0,0 0 0 0 0,0 1 0 0 0,-1 0 0 0 0,1 1-1 0 0,-1-1 1 0 0,1 1 0 0 0,-1 0 0 0 0,0 1 0 0 0,0-1 0 0 0,0 1 0 0 0,-1 0 0 0 0,1 1 0 0 0,-1-1 0 0 0,0 1-1 0 0,0 0 1 0 0,-1 1 0 0 0,0-1 0 0 0,1 1 0 0 0,-2 0 0 0 0,1 0 0 0 0,2 6-7 0 0,-9-6 25 0 0,1 0 1 0 0,-2 0-1 0 0,1-1 1 0 0,-1 1-1 0 0,0-1 1 0 0,0 1 0 0 0,0-1-1 0 0,-1-1 1 0 0,1 1-1 0 0,-1-1 1 0 0,-1 1-1 0 0,1-1 1 0 0,0-1-1 0 0,-1 1 1 0 0,0-1-1 0 0,0 0 1 0 0,0 0-1 0 0,-2 0-25 0 0,-8 6-173 0 0,0-1 0 0 0,0-1 0 0 0,-1 0 0 0 0,0-1 0 0 0,0-1 0 0 0,0 0 0 0 0,-1-2 0 0 0,1 0 0 0 0,-1-1-1 0 0,-6 0 174 0 0,20-2-235 0 0,1 0-1 0 0,0-1 1 0 0,-1 1-1 0 0,1-1 1 0 0,0 0-1 0 0,-1 0 1 0 0,1 0-1 0 0,0 0 0 0 0,0 0 1 0 0,0-1-1 0 0,0 0 1 0 0,0 1-1 0 0,0-1 1 0 0,0 0-1 0 0,1 0 0 0 0,-1-1 1 0 0,1 1-1 0 0,-1 0 1 0 0,1-1-1 0 0,0 0 1 0 0,0 0-1 0 0,0 1 1 0 0,0-2 235 0 0,-2-4-1418 0 0</inkml:trace>
  <inkml:trace contextRef="#ctx0" brushRef="#br0" timeOffset="231159.54">19592 11607 1556 0 0,'-1'1'151'0'0,"-33"11"2498"0"0,34-12-2566 0 0,0 0 0 0 0,0 0 0 0 0,1 1 0 0 0,-1-1 0 0 0,0 0 0 0 0,0 0 0 0 0,1 0-1 0 0,-1 1 1 0 0,0-1 0 0 0,0 0 0 0 0,1 0 0 0 0,-1 1 0 0 0,0-1 0 0 0,0 0-1 0 0,0 0 1 0 0,0 1 0 0 0,0-1 0 0 0,1 0 0 0 0,-1 1 0 0 0,0-1 0 0 0,0 0 0 0 0,0 1-1 0 0,0-1 1 0 0,0 0 0 0 0,0 1 0 0 0,0-1 0 0 0,0 0 0 0 0,0 0 0 0 0,0 1 0 0 0,0-1-1 0 0,0 0 1 0 0,0 1 0 0 0,0-1 0 0 0,-1 0 0 0 0,1 1 0 0 0,0-1 0 0 0,0 0 0 0 0,0 0-1 0 0,0 1 1 0 0,0-1 0 0 0,-1 0 0 0 0,1 1 0 0 0,0-1 0 0 0,0 0-83 0 0,324-25 2260 0 0,188-6-5260 0 0,-486 26-897 0 0,-26 5 2635 0 0</inkml:trace>
  <inkml:trace contextRef="#ctx0" brushRef="#br0" timeOffset="231847.477">19802 12006 1672 0 0,'-61'-4'5030'0'0,"58"1"-4929"0"0,0 1 1 0 0,0-1-1 0 0,0 1 1 0 0,0-1-1 0 0,0 0 1 0 0,0 0-1 0 0,1 0 1 0 0,-1-1-1 0 0,1 1 1 0 0,0 0-1 0 0,0-1 1 0 0,0 0-1 0 0,0 1 1 0 0,1-1-1 0 0,0 0 0 0 0,0 0 1 0 0,0 0-1 0 0,0 0 1 0 0,0 0-1 0 0,1 0 1 0 0,0 0-102 0 0,-1-4 29 0 0,1-1 0 0 0,0 1 0 0 0,1 0 0 0 0,0 0 0 0 0,0-1 0 0 0,1 1 0 0 0,0 0 0 0 0,1 0-1 0 0,-1 0 1 0 0,1 1 0 0 0,1-1 0 0 0,0 1 0 0 0,0 0 0 0 0,0 0 0 0 0,1 0 0 0 0,0 0 0 0 0,0 1 0 0 0,1 0 0 0 0,-1 0 0 0 0,1 0 0 0 0,1 1 0 0 0,-1-1 0 0 0,1 2 0 0 0,0-1 0 0 0,0 1 0 0 0,0 0 0 0 0,1 0 0 0 0,0 1 0 0 0,-1 0 0 0 0,1 1 0 0 0,0-1 0 0 0,4 1-29 0 0,-9 2-5 0 0,0 0 0 0 0,0 1 0 0 0,-1-1 1 0 0,1 1-1 0 0,0 0 0 0 0,-1 0 0 0 0,1 0 1 0 0,-1 0-1 0 0,1 0 0 0 0,-1 1 0 0 0,0-1 1 0 0,0 1-1 0 0,1-1 0 0 0,-1 1 0 0 0,0 0 0 0 0,0 0 1 0 0,-1 0-1 0 0,1 0 0 0 0,0 0 0 0 0,-1 0 1 0 0,1 1-1 0 0,-1-1 0 0 0,1 1 0 0 0,-1-1 1 0 0,0 1-1 0 0,0-1 0 0 0,0 1 0 0 0,-1-1 1 0 0,1 1-1 0 0,-1 0 0 0 0,1-1 0 0 0,-1 1 1 0 0,0 0-1 0 0,0 0 0 0 0,0-1 0 0 0,0 1 1 0 0,-1 0-1 0 0,0 1 5 0 0,-16 98 291 0 0,-93 192 1345 0 0,110-292-1629 0 0,0 1 0 0 0,0 0 0 0 0,0 0 0 0 0,0 0 0 0 0,1 0 0 0 0,-1 0 0 0 0,1 0 0 0 0,0 0 0 0 0,0 0 0 0 0,0 0 0 0 0,0-1 0 0 0,0 1 0 0 0,1 0 0 0 0,-1-1 0 0 0,1 1 0 0 0,-1-1-1 0 0,1 1 1 0 0,0-1 0 0 0,0 0 0 0 0,0 0 0 0 0,1 0 0 0 0,-1 0 0 0 0,0 0 0 0 0,1-1 0 0 0,-1 1 0 0 0,1 0 0 0 0,-1-1 0 0 0,1 0 0 0 0,0 0 0 0 0,0 0 0 0 0,0 0 0 0 0,-1 0 0 0 0,1 0 0 0 0,0-1-1 0 0,0 0 1 0 0,0 1 0 0 0,0-1 0 0 0,0 0 0 0 0,0 0 0 0 0,0-1 0 0 0,0 1 0 0 0,2-1-7 0 0,128-21-586 0 0,-130 21 567 0 0,0 0 0 0 0,0 1 0 0 0,0-1 0 0 0,-1-1 0 0 0,1 1 0 0 0,0 0 0 0 0,0-1 0 0 0,-1 1 1 0 0,1-1-1 0 0,0 0 0 0 0,-1 0 0 0 0,0 0 0 0 0,1 0 0 0 0,-1 0 0 0 0,0-1 0 0 0,0 1 0 0 0,-1-1 0 0 0,1 1 0 0 0,0-1 1 0 0,-1 0-1 0 0,1 1 0 0 0,-1-1 0 0 0,0 0 0 0 0,0 0 0 0 0,0-1 19 0 0,-22-21-185 0 0,11 18 190 0 0,1 0 0 0 0,-1 1-1 0 0,1 0 1 0 0,-2 1 0 0 0,1 0-1 0 0,-1 0 1 0 0,1 1 0 0 0,-1 1-1 0 0,0 0 1 0 0,-1 0 0 0 0,1 1 0 0 0,-3 1-5 0 0,-111-47-3287 0 0,114 11-930 0 0,24 16 2806 0 0</inkml:trace>
  <inkml:trace contextRef="#ctx0" brushRef="#br0" timeOffset="233307.617">21296 10904 1448 0 0,'0'0'590'0'0,"0"0"-47"0"0,0 0-47 0 0,0 0-35 0 0,0 0-36 0 0,0 0-126 0 0,0 0 43 0 0,0 0-14 0 0,0 0-12 0 0,0 0-11 0 0,0 0 32 0 0,0 0 12 0 0,0 0-7 0 0,0 0-19 0 0,0 0-85 0 0,0 0-79 0 0,0 0 24 0 0,0 0-7 0 0,2-16 84 0 0,-1 14-244 0 0,1-1-1 0 0,-1 1 1 0 0,1 0-1 0 0,-1 0 1 0 0,1 0 0 0 0,0 0-1 0 0,0 0 1 0 0,0 0-1 0 0,0 1 1 0 0,0-1-1 0 0,0 1 1 0 0,1-1 0 0 0,-1 1-1 0 0,0 0 1 0 0,1 0-1 0 0,-1 0 1 0 0,1 0 0 0 0,-1 0-1 0 0,1 0 1 0 0,0 1-1 0 0,-1 0 1 0 0,1-1-1 0 0,0 1 1 0 0,-1 0 0 0 0,1 0-1 0 0,0 0 1 0 0,-1 0-1 0 0,2 1-15 0 0,40-9 7 0 0,-57 22 113 0 0,14-15-91 0 0,-1 0 1 0 0,0 0 0 0 0,1 0-1 0 0,-1 0 1 0 0,0 0 0 0 0,0 0-1 0 0,0 1 1 0 0,0-1 0 0 0,0 0-1 0 0,0 0 1 0 0,0 0 0 0 0,0 0-1 0 0,-1 0 1 0 0,1 0 0 0 0,0 0-1 0 0,0 0 1 0 0,-1 1 0 0 0,1-1-1 0 0,0 0 1 0 0,-1 0 0 0 0,1 0-1 0 0,-1 1 1 0 0,1-1 0 0 0,-1 0-1 0 0,0 1 1 0 0,1-1 0 0 0,-1 0-1 0 0,0 1 1 0 0,1-1 0 0 0,-1 1-1 0 0,0-1 1 0 0,0 1 0 0 0,1-1-1 0 0,-1 1 1 0 0,0-1 0 0 0,0 1-1 0 0,0 0 1 0 0,0 0 0 0 0,1-1-1 0 0,-1 1 1 0 0,0 0-30 0 0,136-28 76 0 0,-134 28-76 0 0,1 0 0 0 0,0 1 1 0 0,0-1-1 0 0,0 1 0 0 0,0-1 1 0 0,-1 1-1 0 0,1 0 0 0 0,0 0 0 0 0,-1 0 1 0 0,1 0-1 0 0,-1 0 0 0 0,1 0 1 0 0,-1 0-1 0 0,1 1 0 0 0,-1-1 0 0 0,0 1 1 0 0,1-1-1 0 0,-1 1 0 0 0,0-1 1 0 0,0 1-1 0 0,0-1 0 0 0,0 1 0 0 0,-1 0 1 0 0,1 0-1 0 0,0-1 0 0 0,-1 1 0 0 0,1 0 1 0 0,-1 0-1 0 0,0 0 0 0 0,1 0 1 0 0,-1 0-1 0 0,0-1 0 0 0,0 1 0 0 0,0 0 1 0 0,-1 0-1 0 0,1 0 0 0 0,0 0 1 0 0,-1 0-1 0 0,1 0 0 0 0,-1 0 0 0 0,-17 72 40 0 0,-85 73 264 0 0,104-145-305 0 0,0 0 0 0 0,1 1 1 0 0,-1-1-1 0 0,1 0 1 0 0,0 0-1 0 0,0 0 0 0 0,0 0 1 0 0,0 0-1 0 0,0 0 0 0 0,0 0 1 0 0,0-1-1 0 0,1 1 1 0 0,-1-1-1 0 0,1 0 0 0 0,-1 0 1 0 0,1 1-1 0 0,-1-2 1 0 0,1 1-1 0 0,0 0 0 0 0,-1 0 1 0 0,1-1-1 0 0,0 0 1 0 0,-1 1-1 0 0,1-1 0 0 0,0 0 1 0 0,0 0-1 0 0,2-1 1 0 0,-2 2 0 0 0,4-1 7 0 0,0 1 1 0 0,0 1-1 0 0,1-1 1 0 0,-1 1-1 0 0,0 0 1 0 0,0 1-1 0 0,0 0 1 0 0,-1 0-1 0 0,1 0 1 0 0,-1 1-1 0 0,0 0 1 0 0,0 0-1 0 0,0 1 1 0 0,0 0-1 0 0,-1 0 1 0 0,1 0-1 0 0,-1 1 1 0 0,3 4-8 0 0,-10-6 8 0 0,0 1 1 0 0,0-1 0 0 0,0 0 0 0 0,0 0 0 0 0,-1 0 0 0 0,1 0 0 0 0,-1 0 0 0 0,0 0 0 0 0,0-1-1 0 0,-1 1 1 0 0,1-1 0 0 0,-1 0 0 0 0,0 0 0 0 0,1-1 0 0 0,-1 1 0 0 0,-1-1 0 0 0,1 1 0 0 0,0-1 0 0 0,0 0-1 0 0,-1-1 1 0 0,-2 1-9 0 0,-13 8-155 0 0,0-2 0 0 0,-1 0-1 0 0,0-2 1 0 0,0 0 0 0 0,-1-1-1 0 0,0-1 1 0 0,1-2 0 0 0,-7 1 155 0 0,26-3-183 0 0,0 0 0 0 0,0 0 1 0 0,1 0-1 0 0,-1 0 1 0 0,0 0-1 0 0,0-1 1 0 0,1 1-1 0 0,-1 0 0 0 0,0-1 1 0 0,0 1-1 0 0,1-1 1 0 0,-1 0-1 0 0,0 0 1 0 0,1 1-1 0 0,-1-1 1 0 0,1 0-1 0 0,-1 0 0 0 0,1 0 1 0 0,0-1-1 0 0,-1 1 1 0 0,1 0-1 0 0,0-1 1 0 0,0 1-1 0 0,0 0 1 0 0,0-1-1 0 0,0 1 0 0 0,0-1 1 0 0,0 0-1 0 0,0 1 1 0 0,1-1-1 0 0,-1 0 1 0 0,1 1-1 0 0,-1-1 1 0 0,1 0-1 0 0,0 0 0 0 0,-1 1 1 0 0,1-2 182 0 0,4-4-1349 0 0</inkml:trace>
  <inkml:trace contextRef="#ctx0" brushRef="#br0" timeOffset="233665.677">21115 11508 1672 0 0,'3'7'4495'0'0,"44"-10"-2795"0"0,530-76 1295 0 0,-502 69-4034 0 0,-73 10 718 0 0,-2 0 6 0 0,7 10-1099 0 0,-71 14-3690 0 0,40-16 3595 0 0</inkml:trace>
  <inkml:trace contextRef="#ctx0" brushRef="#br0" timeOffset="234213.946">21191 12033 1480 0 0,'-4'1'123'0'0,"0"-1"0"0"0,0 0 1 0 0,0 0-1 0 0,0-1 0 0 0,0 1 0 0 0,0-1 0 0 0,0 0 1 0 0,0 0-1 0 0,1 0 0 0 0,-1 0 0 0 0,0 0 0 0 0,0-1 0 0 0,1 0 1 0 0,0 0-1 0 0,-1 0 0 0 0,1 0 0 0 0,0-1 0 0 0,0 1 1 0 0,0-1-1 0 0,0 0 0 0 0,0 1 0 0 0,1-1 0 0 0,-1-1 0 0 0,1 1 1 0 0,0 0-1 0 0,0-1 0 0 0,0 1 0 0 0,0-1 0 0 0,1 1 0 0 0,-1-1 1 0 0,1 0-1 0 0,0 0 0 0 0,0 1 0 0 0,0-1 0 0 0,1 0 1 0 0,-1 0-1 0 0,1 0 0 0 0,0 0 0 0 0,0 0 0 0 0,1 0 0 0 0,-1 0 1 0 0,1 0-1 0 0,-1 0 0 0 0,2-2-123 0 0,3-6 56 0 0,0 0 1 0 0,1 0-1 0 0,1 0 0 0 0,0 1 1 0 0,0 0-1 0 0,1 0 1 0 0,1 1-1 0 0,-1 0 0 0 0,2 0 1 0 0,-1 1-1 0 0,1 1 0 0 0,1-1 1 0 0,0 2-1 0 0,0-1 0 0 0,0 1 1 0 0,1 1-1 0 0,0 0 1 0 0,0 1-1 0 0,0 0 0 0 0,1 1 1 0 0,0 0-1 0 0,0 1 0 0 0,0 1 1 0 0,0 0-57 0 0,-11 2 6 0 0,-1 0-1 0 0,1 0 1 0 0,0 0 0 0 0,-1 1 0 0 0,1-1 0 0 0,-1 1 0 0 0,1-1-1 0 0,-1 1 1 0 0,0 0 0 0 0,1-1 0 0 0,-1 1 0 0 0,0 0 0 0 0,1 0 0 0 0,-1 0-1 0 0,0 0 1 0 0,0 0 0 0 0,0 0 0 0 0,0 0 0 0 0,0 1 0 0 0,0-1-1 0 0,0 0 1 0 0,0 1 0 0 0,0-1 0 0 0,-1 0 0 0 0,1 1 0 0 0,0-1-1 0 0,-1 1 1 0 0,1-1 0 0 0,-1 1 0 0 0,0-1 0 0 0,1 1 0 0 0,-1-1 0 0 0,0 1-1 0 0,0-1 1 0 0,0 1 0 0 0,0 0 0 0 0,0-1 0 0 0,-1 1 0 0 0,1-1-1 0 0,0 1 1 0 0,-1-1 0 0 0,1 1 0 0 0,-1-1 0 0 0,1 1 0 0 0,-1 0-6 0 0,-23 64 242 0 0,-108 170 1558 0 0,130-232-1778 0 0,1-1 1 0 0,0 1-1 0 0,-1 0 0 0 0,1 0 0 0 0,1 0 0 0 0,-1 0 0 0 0,1 0 1 0 0,-1 1-1 0 0,1-1 0 0 0,1 0 0 0 0,-1 0 0 0 0,0 0 0 0 0,1 0 1 0 0,0 0-1 0 0,0 0 0 0 0,0 0 0 0 0,0 0 0 0 0,1 0 0 0 0,0 0 1 0 0,-1-1-1 0 0,1 1 0 0 0,1-1 0 0 0,-1 1 0 0 0,0-1 1 0 0,1 0-1 0 0,0 0 0 0 0,0 0 0 0 0,-1 0 0 0 0,2 0 0 0 0,-1-1 1 0 0,0 1-1 0 0,1-1 0 0 0,-1 0 0 0 0,1 0 0 0 0,0 0 0 0 0,-1 0 1 0 0,1-1-1 0 0,0 0 0 0 0,0 1 0 0 0,0-2 0 0 0,0 1 0 0 0,0 0 1 0 0,0-1-1 0 0,1 1-22 0 0,6 2-38 0 0,1 1 0 0 0,0-2 0 0 0,1 1 0 0 0,-1-2 0 0 0,0 1-1 0 0,1-2 1 0 0,-1 0 0 0 0,0 0 0 0 0,1-1 0 0 0,-1-1 0 0 0,0 0 0 0 0,0 0 0 0 0,0-1 0 0 0,0-1 0 0 0,0 0 0 0 0,-1-1 0 0 0,7-3 38 0 0,-18 4-16 0 0,-1 0 0 0 0,0 0-1 0 0,0 0 1 0 0,0 1 0 0 0,0-1 0 0 0,0 0-1 0 0,-1 0 1 0 0,1 1 0 0 0,-1-1 0 0 0,0 1-1 0 0,0 0 1 0 0,-1-1 0 0 0,1 1 0 0 0,0 0-1 0 0,-1 0 1 0 0,0 0 0 0 0,0 1 0 0 0,0-1-1 0 0,0 1 1 0 0,0-1 0 0 0,-1 1 0 0 0,1 0-1 0 0,-1 1 1 0 0,1-1 0 0 0,-1 0 0 0 0,0 1-1 0 0,1 0 1 0 0,-1 0 0 0 0,0 0 0 0 0,0 0 0 0 0,-2 1 16 0 0,4-2-10 0 0,-45-14-185 0 0,-62-33-286 0 0,75-9-3676 0 0,46 13 1360 0 0,4 19 1557 0 0</inkml:trace>
  <inkml:trace contextRef="#ctx0" brushRef="#br0" timeOffset="234882.431">23106 10895 1468 0 0,'-7'4'4689'0'0,"-4"23"-4461"0"0,2-1 0 0 0,1 2 1 0 0,1-1-1 0 0,2 1 0 0 0,0 0 0 0 0,2 0 0 0 0,1 1 0 0 0,2-1 0 0 0,1 16-228 0 0,-1-39-293 0 0,-1 1-1 0 0,1 0 1 0 0,-1-1-1 0 0,0 1 1 0 0,-1-1 0 0 0,1 1-1 0 0,-1-1 1 0 0,0 0 0 0 0,-1 0-1 0 0,1 1 1 0 0,-1-2-1 0 0,0 1 1 0 0,0 0 0 0 0,0 0-1 0 0,-1-1 1 0 0,0 0-1 0 0,0 0 1 0 0,-2 2 293 0 0,-10 8-1421 0 0</inkml:trace>
  <inkml:trace contextRef="#ctx0" brushRef="#br0" timeOffset="235145.29">22680 11454 1996 0 0,'156'-28'8676'0'0,"24"9"-5918"0"0,10 8-5281 0 0,-7 8-4643 0 0,-165 3 5649 0 0</inkml:trace>
  <inkml:trace contextRef="#ctx0" brushRef="#br0" timeOffset="235716.122">22639 12035 1540 0 0,'-46'-2'1713'0'0,"41"2"-1597"0"0,0 1 1 0 0,0-1-1 0 0,0 0 0 0 0,0-1 0 0 0,1 1 0 0 0,-1-1 0 0 0,0 0 0 0 0,0 0 1 0 0,1 0-1 0 0,-1-1 0 0 0,1 0 0 0 0,-1 0 0 0 0,1 0 0 0 0,0 0 1 0 0,0-1-1 0 0,-1 1 0 0 0,2-1 0 0 0,-1 0 0 0 0,0 0 0 0 0,1-1 0 0 0,-1 1 1 0 0,1-1-1 0 0,0 0 0 0 0,0 0 0 0 0,1 0 0 0 0,-1 0 0 0 0,1 0 0 0 0,0 0 1 0 0,0-1-1 0 0,0 1 0 0 0,0-1 0 0 0,1 1 0 0 0,0-1 0 0 0,0 0 1 0 0,0 0-1 0 0,1-2-116 0 0,0-4 94 0 0,1 0 0 0 0,0 0 0 0 0,1-1 0 0 0,0 1 1 0 0,1 1-1 0 0,0-1 0 0 0,1 0 0 0 0,0 1 0 0 0,1-1 0 0 0,0 1 1 0 0,0 1-1 0 0,7-10-94 0 0,-5 9 52 0 0,0-1-1 0 0,1 1 1 0 0,0 0 0 0 0,1 0 0 0 0,0 1-1 0 0,0 0 1 0 0,1 1 0 0 0,0 0 0 0 0,1 1 0 0 0,0 0-1 0 0,0 0 1 0 0,0 1 0 0 0,1 1 0 0 0,0 0 0 0 0,0 0-1 0 0,0 2 1 0 0,1-1 0 0 0,9 0-52 0 0,-20 4 7 0 0,1 1 0 0 0,-1-1 1 0 0,0 1-1 0 0,1 0 0 0 0,-1 0 1 0 0,1 0-1 0 0,-1 0 0 0 0,0 0 1 0 0,0 0-1 0 0,0 1 0 0 0,0-1 0 0 0,0 1 1 0 0,0 0-1 0 0,0 0 0 0 0,0-1 1 0 0,0 1-1 0 0,-1 0 0 0 0,1 0 1 0 0,-1 0-1 0 0,0 1 0 0 0,1-1 0 0 0,-1 0 1 0 0,0 1-1 0 0,0-1 0 0 0,-1 0 1 0 0,1 1-1 0 0,0-1 0 0 0,-1 1 1 0 0,1-1-1 0 0,-1 1 0 0 0,0-1 0 0 0,0 1 1 0 0,0 0-1 0 0,0-1 0 0 0,-1 1 1 0 0,1-1-1 0 0,-1 3-7 0 0,-14 87 533 0 0,-18-18 92 0 0,23-56-447 0 0,1 1 0 0 0,0 0 1 0 0,2 0-1 0 0,1 1 0 0 0,0 0 0 0 0,1 0 0 0 0,1 0 0 0 0,1 1 0 0 0,1 3-178 0 0,2-20 23 0 0,1 1 0 0 0,0 0-1 0 0,0-1 1 0 0,0 1-1 0 0,0-1 1 0 0,1 0 0 0 0,0 1-1 0 0,-1-1 1 0 0,2 0-1 0 0,-1 0 1 0 0,0 0 0 0 0,1 0-1 0 0,0 0 1 0 0,0-1-1 0 0,0 1 1 0 0,0-1 0 0 0,1 0-1 0 0,-1 0 1 0 0,1 0-1 0 0,0 0 1 0 0,-1-1 0 0 0,1 1-1 0 0,1-1 1 0 0,-1 0-1 0 0,0 0 1 0 0,0-1 0 0 0,1 1-1 0 0,-1-1 1 0 0,1 0-1 0 0,-1 0 1 0 0,1-1 0 0 0,0 1-1 0 0,-1-1 1 0 0,1 0-1 0 0,0 0-22 0 0,160-15 86 0 0,-97-23-112 0 0,-82 16 5 0 0,-142-39-1409 0 0,151 60 1023 0 0,-1-1 0 0 0,1 1 0 0 0,0-1 1 0 0,0 0-1 0 0,0 0 0 0 0,0 0 0 0 0,0-1 1 0 0,0 0-1 0 0,0 0 0 0 0,1 0 0 0 0,0 0 1 0 0,0-1-1 0 0,0 1 0 0 0,0-1 0 0 0,0-1 0 0 0,1 1 1 0 0,-1 0-1 0 0,1-1 0 0 0,0 1 0 0 0,1-1 1 0 0,-3-5 406 0 0,4 1-1266 0 0</inkml:trace>
  <inkml:trace contextRef="#ctx0" brushRef="#br0" timeOffset="281662.224">15923 10746 1088 0 0,'0'0'293'0'0,"-11"7"2820"0"0,82 4-3209 0 0,463-6 386 0 0,-407-18-293 0 0,103 6 15 0 0,-187-9 113 0 0,-10 8-2440 0 0,-31 8 1012 0 0</inkml:trace>
  <inkml:trace contextRef="#ctx0" brushRef="#br0" timeOffset="283673.038">15721 9997 904 0 0,'0'0'286'0'0,"0"-17"1790"0"0,2-26-744 0 0,8 17-241 0 0,-10 25-1086 0 0,0 1-42 0 0,0 0-7 0 0,-12 23 678 0 0,-37 198-828 0 0,-10 185 441 0 0,-10-24-267 0 0,57-249 244 0 0,-3 36-207 0 0,6 250-12 0 0,-5 5 209 0 0,2-333 255 0 0,11-90-370 0 0,1-1-70 0 0,0 47 719 0 0,0 176 653 0 0,-16-86-1217 0 0,4-43-32 0 0,9-70 186 0 0,4-45-422 0 0,-14-130-7100 0 0,13 126 5940 0 0</inkml:trace>
  <inkml:trace contextRef="#ctx0" brushRef="#br0" timeOffset="285579.261">15809 9925 1128 0 0,'0'0'477'0'0,"0"0"-32"0"0,0 0 29 0 0,0 0-46 0 0,0 0-45 0 0,0 0-20 0 0,0 0-47 0 0,0 0-61 0 0,0 0 32 0 0,0 0-34 0 0,0 0 12 0 0,0 0-71 0 0,0 0-22 0 0,0 0-46 0 0,0 0 58 0 0,5-2 24 0 0,16-7-140 0 0,0 2 0 0 0,0 0 0 0 0,1 2 1 0 0,0 0-1 0 0,1 2 0 0 0,-1 0 0 0 0,1 1 0 0 0,-1 2 0 0 0,1 0 0 0 0,7 2-68 0 0,14-2-32 0 0,398 11 70 0 0,106-6-76 0 0,-173-21 104 0 0,253 6-49 0 0,402-62-402 0 0,596 4-183 0 0,-248 67 44 0 0,-1102 13 488 0 0,506-11-259 0 0,-147 69 428 0 0,-477-48-8 0 0,135 14 840 0 0,-181-34-115 0 0,-108 1-843 0 0,0 0 0 0 0,0 0-1 0 0,0 0 1 0 0,-1 0 0 0 0,0 1-1 0 0,1-1 1 0 0,-1 1 0 0 0,-1 0-1 0 0,1 0 1 0 0,0 0 0 0 0,-1 1-1 0 0,0-1 1 0 0,0 1 0 0 0,0-1-1 0 0,-1 1 1 0 0,1-1 0 0 0,-1 1-1 0 0,0 0 1 0 0,-1 0 0 0 0,1 0-1 0 0,-1-1 1 0 0,0 1 0 0 0,0 0-1 0 0,0 0-6 0 0,-1 74 87 0 0,-4-1 0 0 0,-3 1-1 0 0,-3-2 1 0 0,-4 1 0 0 0,-3-2-1 0 0,-3 0 1 0 0,-4-1 0 0 0,-24 48-87 0 0,21-45 32 0 0,-163 484 754 0 0,118-332-415 0 0,-5 15 117 0 0,34-83 36 0 0,43-48-1529 0 0,1-112 850 0 0,0 0 0 0 0,-1 0-1 0 0,1 0 1 0 0,0 0-1 0 0,-1 0 1 0 0,0 0 0 0 0,1-1-1 0 0,-1 1 1 0 0,0 0-1 0 0,0-1 1 0 0,0 1 0 0 0,0 0-1 0 0,0-1 1 0 0,0 1-1 0 0,-1-1 1 0 0,1 1-1 0 0,0-1 1 0 0,-1 0 0 0 0,1 0-1 0 0,-1 0 1 0 0,1 0-1 0 0,-1 0 1 0 0,0 0 0 0 0,1 0-1 0 0,-1 0 1 0 0,0 0-1 0 0,0-1 1 0 0,0 1-1 0 0,1-1 1 0 0,-1 1 0 0 0,0-1-1 0 0,0 0 1 0 0,0 0-1 0 0,0 0 1 0 0,0 0 0 0 0,0 0-1 0 0,0 0 1 0 0,0 0-1 0 0,1-1 1 0 0,-3 0 155 0 0,-11 1-1273 0 0</inkml:trace>
  <inkml:trace contextRef="#ctx0" brushRef="#br0" timeOffset="287945.241">15475 12774 876 0 0,'0'0'115'0'0,"0"0"26"0"0,0 0 23 0 0,0 0-88 0 0,0 0 14 0 0,37 0 485 0 0,521 40 224 0 0,296 9-87 0 0,1401-21-732 0 0,-1552-31 228 0 0,-193-7 70 0 0,203-42 148 0 0,-129 39-501 0 0,-355-8-142 0 0,370-49-342 0 0,33 31 21 0 0,-143-34 541 0 0,-389 30-408 0 0,-31 22 563 0 0,-13-4 23 0 0,-10-11-664 0 0,-46 33 18 0 0</inkml:trace>
  <inkml:trace contextRef="#ctx0" brushRef="#br0" timeOffset="288429.629">23940 12075 1260 0 0,'-10'21'2975'0'0,"-39"84"-2507"0"0,30-57-787 0 0,-2-1 0 0 0,-2-1 0 0 0,-2-1 0 0 0,-2-1 1 0 0,-1-1-1 0 0,-35 38 319 0 0,41-60-1282 0 0</inkml:trace>
  <inkml:trace contextRef="#ctx0" brushRef="#br0" timeOffset="1.48802E6">1847 6723 1008 0 0,'0'0'293'0'0,"3"-21"2534"0"0,69 2-2196 0 0,-58 20-659 0 0,200-17 757 0 0,168-27-388 0 0,69-8 27 0 0,22 24-433 0 0,119 21 65 0 0,-463 6 215 0 0,26-12-140 0 0,104 23 4 0 0,-91-8-473 0 0,4-20 29 0 0,229 0 710 0 0,289-28-131 0 0,-68-1-331 0 0,-224 26 250 0 0,167 4-54 0 0,-93 9 102 0 0,123-36 405 0 0,-270 30-422 0 0,49-2-34 0 0,328 9-68 0 0,-417 21 40 0 0,127-6-49 0 0,54 1-56 0 0,-60-8 57 0 0,126-12 12 0 0,227 0 11 0 0,-456 1-106 0 0,651-10 349 0 0,-57 14 2 0 0,-691-10 68 0 0,200-41 79 0 0,-94 33-151 0 0,75 17-702 0 0,-391-6-4124 0 0,-15 9 3342 0 0,2 3-38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0:50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1028 0 0,'6'2'148'0'0,"0"1"-1"0"0,0 0 1 0 0,-1 0-1 0 0,1 1 0 0 0,-1-1 1 0 0,1 1-1 0 0,-1 0 1 0 0,0 1-1 0 0,-1-1 1 0 0,1 1-1 0 0,-1 0 1 0 0,0 0-1 0 0,0 1 1 0 0,0-1-1 0 0,-1 1 1 0 0,0 0-1 0 0,2 5-147 0 0,3 2 233 0 0,9 18-67 0 0,-2 0 1 0 0,-1 2-1 0 0,-1 0 0 0 0,-2 0 1 0 0,-2 1-1 0 0,-1 0 1 0 0,-1 0-1 0 0,-2 1 1 0 0,-2 0-1 0 0,-1 0 1 0 0,-2 24-167 0 0,-1-36-54 0 0,-1 0 1 0 0,-1-1-1 0 0,-1 1 1 0 0,-1-1 0 0 0,-1 0-1 0 0,-1 0 1 0 0,-1-1-1 0 0,-1 0 1 0 0,-1 0 0 0 0,-1-1-1 0 0,0 0 1 0 0,-2-1 0 0 0,0 0-1 0 0,-1-1 1 0 0,-1-1-1 0 0,0 0 1 0 0,-6 4 53 0 0,-8-4-1163 0 0,-4-5-229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14:10:42.689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</inkml:definitions>
  <inkml:trace contextRef="#ctx0" brushRef="#br0">32 298 1556 0 0,'27'-55'1500'0'0,"-17"8"1684"0"0,-10 45-3051 0 0,0 2 39 0 0,2-25 1370 0 0,0 27-1543 0 0,0 0 0 0 0,0 1 0 0 0,0-1 0 0 0,0 0 0 0 0,0 1 0 0 0,0-1 0 0 0,-1 1 0 0 0,1-1 0 0 0,-1 1 0 0 0,0 0 0 0 0,0-1-1 0 0,0 1 1 0 0,0 0 0 0 0,0 0 0 0 0,0 0 0 0 0,-1 0 0 0 0,0 0 0 0 0,1 0 0 0 0,-1 0 0 0 0,0 0 0 0 0,0 0 0 0 0,-1 0 0 0 0,1 0-1 0 0,-1 0 1 0 0,1 0 0 0 0,-2 1 1 0 0,4 16-28 0 0,42 381 162 0 0,-39-329 335 0 0,-3-39-1205 0 0,-1-37-2512 0 0,1-14 2032 0 0,-1 6 42 0 0</inkml:trace>
  <inkml:trace contextRef="#ctx0" brushRef="#br0" timeOffset="420.614">5 146 2240 0 0,'-4'-18'2581'0'0,"15"-9"-747"0"0,17 12-1678 0 0,1 1 1 0 0,0 1 0 0 0,0 2-1 0 0,2 1 1 0 0,-1 1 0 0 0,1 2-1 0 0,0 1 1 0 0,0 1 0 0 0,1 2-1 0 0,15 0-156 0 0,187-1 16 0 0,-232 4-67 0 0,-1 0 0 0 0,0 0-1 0 0,0 1 1 0 0,0-1 0 0 0,0 0 0 0 0,0 1 0 0 0,0-1 0 0 0,0 1 0 0 0,0-1 0 0 0,0 1 0 0 0,0-1-1 0 0,0 1 1 0 0,0 0 0 0 0,0 0 0 0 0,0-1 0 0 0,0 1 0 0 0,-1 0 0 0 0,1 0 0 0 0,0 0 0 0 0,0 0-1 0 0,-1 0 1 0 0,1 0 0 0 0,-1 0 0 0 0,1 0 0 0 0,-1 0 0 0 0,1 0 0 0 0,-1 0 0 0 0,0 0 0 0 0,0 1-1 0 0,1-1 1 0 0,-1 0 0 0 0,0 0 0 0 0,0 0 0 0 0,0 0 0 0 0,0 1 0 0 0,0-1 0 0 0,-1 0 0 0 0,1 0-1 0 0,0 0 1 0 0,0 0 0 0 0,-1 0 51 0 0,-37 25-2941 0 0,16-12 1697 0 0</inkml:trace>
  <inkml:trace contextRef="#ctx0" brushRef="#br0" timeOffset="714.876">130 379 948 0 0,'10'3'4011'0'0,"29"-3"-3371"0"0,-31 0-258 0 0,168-18 874 0 0,-137 21-908 0 0,-39-3-409 0 0,-1 0-1 0 0,1 0 1 0 0,-1 0-1 0 0,1 0 1 0 0,-1 0-1 0 0,1 1 1 0 0,0-1-1 0 0,-1 0 1 0 0,1 0-1 0 0,-1 0 1 0 0,1 1-1 0 0,0-1 1 0 0,-1 0-1 0 0,1 0 1 0 0,0 1-1 0 0,0-1 1 0 0,-1 0-1 0 0,1 1 1 0 0,0-1-1 0 0,-1 0 1 0 0,1 1-1 0 0,0-1 1 0 0,0 0-1 0 0,0 1 1 0 0,-1-1-1 0 0,1 1 1 0 0,0-1-1 0 0,0 0 1 0 0,0 1-1 0 0,0-1 1 0 0,0 1 0 0 0,0-1-1 0 0,0 1 1 0 0,0-1-1 0 0,0 0 1 0 0,0 1-1 0 0,0-1 1 0 0,0 1-1 0 0,0-1 1 0 0,0 1-1 0 0,0-1 1 0 0,1 0-1 0 0,-1 1 1 0 0,0-1-1 0 0,0 0 1 0 0,0 1-1 0 0,1-1 1 0 0,-1 1-1 0 0,0-1 1 0 0,0 0-1 0 0,1 1 1 0 0,-1-1-1 0 0,0 0 1 0 0,1 0-1 0 0,-1 1 62 0 0,-5 0-1191 0 0,0 1-133 0 0</inkml:trace>
  <inkml:trace contextRef="#ctx0" brushRef="#br1" timeOffset="5936.501">552 608 1128 0 0,'0'0'645'0'0,"0"0"-102"0"0,0 0-86 0 0,0 0-73 0 0,0 0-65 0 0,0 0 10 0 0,0 0-40 0 0,0 0-82 0 0,0 0-35 0 0,0 0-11 0 0,0 0 15 0 0,0 0-6 0 0,0 0-18 0 0,0 0-14 0 0,0 0-21 0 0,0 0 19 0 0,0 0-5 0 0,0 0-22 0 0,0 0-27 0 0,0 0 34 0 0,0 0-66 0 0,-11 1 146 0 0,-5 17-113 0 0,1 0 0 0 0,1 2 0 0 0,1 0 0 0 0,0 0 0 0 0,1 1 0 0 0,2 0 0 0 0,0 1 1 0 0,1 1-1 0 0,2-1 0 0 0,0 1 0 0 0,1 1 0 0 0,-1 11-83 0 0,6-5 347 0 0,-5 13-3468 0 0,5-43 1819 0 0,-6 0 22 0 0</inkml:trace>
  <inkml:trace contextRef="#ctx0" brushRef="#br1" timeOffset="6233.343">314 740 1172 0 0,'9'-38'5366'0'0,"16"46"-4631"0"0,285 155-299 0 0,-276-131-3911 0 0,-33-31 2163 0 0,-1-1 66 0 0</inkml:trace>
  <inkml:trace contextRef="#ctx0" brushRef="#br1" timeOffset="6622.832">1152 67 916 0 0,'-2'-1'96'0'0,"1"0"0"0"0,-1 1 0 0 0,0-1 0 0 0,0 1 0 0 0,0-1 0 0 0,0 1 0 0 0,0 0 0 0 0,0 0 0 0 0,0-1 0 0 0,0 1 0 0 0,0 1 0 0 0,0-1 0 0 0,1 0 0 0 0,-1 0 0 0 0,0 1 0 0 0,0-1 0 0 0,0 1 0 0 0,0 0 0 0 0,0-1 0 0 0,1 1 0 0 0,-1 0 0 0 0,0 0 0 0 0,0 0 0 0 0,1 0 0 0 0,-1 1 0 0 0,1-1 0 0 0,-1 0 0 0 0,1 1 0 0 0,0-1 0 0 0,-2 2-96 0 0,-14 15 155 0 0,0 1 1 0 0,1 1 0 0 0,1 0-1 0 0,1 1 1 0 0,0 1 0 0 0,2 0 0 0 0,1 0-1 0 0,0 1 1 0 0,2 1 0 0 0,1 0-1 0 0,0 0 1 0 0,2 1 0 0 0,1-1-1 0 0,1 1 1 0 0,1 1 0 0 0,1-1 0 0 0,2 0-1 0 0,0 0 1 0 0,3 13-156 0 0,-3-26-7 0 0,1 0 1 0 0,1-1-1 0 0,0 1 0 0 0,0 0 0 0 0,1-1 1 0 0,0 0-1 0 0,1 0 0 0 0,1 0 0 0 0,0 0 1 0 0,0-1-1 0 0,1 1 0 0 0,6 6 7 0 0,59 37-3468 0 0,-55-52 2239 0 0</inkml:trace>
  <inkml:trace contextRef="#ctx0" brushRef="#br1" timeOffset="7201.168">1346 239 1128 0 0,'-40'78'3348'0'0,"16"104"-1298"0"0,24-177-2009 0 0,0 0-1 0 0,0 0 1 0 0,0-1-1 0 0,1 1 1 0 0,-1 0 0 0 0,1-1-1 0 0,1 1 1 0 0,-1 0 0 0 0,1-1-1 0 0,-1 0 1 0 0,1 1-1 0 0,0-1 1 0 0,1 0 0 0 0,-1 0-1 0 0,1 0 1 0 0,0 0 0 0 0,0-1-1 0 0,0 1 1 0 0,0-1-1 0 0,1 1 1 0 0,-1-1 0 0 0,1 0-1 0 0,0-1 1 0 0,0 1 0 0 0,0-1-1 0 0,0 1 1 0 0,1-1-1 0 0,-1 0 1 0 0,0-1 0 0 0,1 1-1 0 0,-1-1 1 0 0,1 0 0 0 0,0 0-1 0 0,-1 0 1 0 0,1-1-1 0 0,0 0 1 0 0,0 0 0 0 0,-1 0-1 0 0,1 0 1 0 0,0-1 0 0 0,-1 0-1 0 0,1 0 1 0 0,0 0-41 0 0,5 0 34 0 0,1 0 1 0 0,-1 0 0 0 0,0-2-1 0 0,0 1 1 0 0,0-1 0 0 0,0-1-1 0 0,0 1 1 0 0,0-2 0 0 0,-1 1-1 0 0,0-2 1 0 0,0 1 0 0 0,0-1-1 0 0,-1 0 1 0 0,0-1 0 0 0,0 0-1 0 0,0 0 1 0 0,-1-1 0 0 0,0 0-1 0 0,-1 0 1 0 0,0 0 0 0 0,0-1-1 0 0,-1 0 1 0 0,0 0 0 0 0,0-1 0 0 0,-1 1-1 0 0,0-1 1 0 0,-1 0 0 0 0,2-9-35 0 0,-9 10 3 0 0,0 1 0 0 0,0-1 0 0 0,-1 1 0 0 0,0-1 0 0 0,-1 2 0 0 0,0-1 0 0 0,0 0 0 0 0,-1 1 0 0 0,0 1 0 0 0,0-1 0 0 0,0 1 0 0 0,-1 0 0 0 0,0 0 0 0 0,0 1 0 0 0,0 0 0 0 0,-1 1 0 0 0,0 0 0 0 0,0 0 1 0 0,0 1-1 0 0,0 0 0 0 0,0 1 0 0 0,-1-1 0 0 0,1 2 0 0 0,-1 0 0 0 0,0 0 0 0 0,-2 0-3 0 0,-16-6-33 0 0,-48-13-1388 0 0,72 15 433 0 0,3 2-2513 0 0,1 3 2225 0 0</inkml:trace>
  <inkml:trace contextRef="#ctx0" brushRef="#br1" timeOffset="7556.422">1778 43 1544 0 0,'13'23'4355'0'0,"-12"50"-4054"0"0,-2-52 53 0 0,6 157-165 0 0,-4-165-493 0 0,-1-8-2637 0 0,0-5 1994 0 0,0 0-484 0 0</inkml:trace>
  <inkml:trace contextRef="#ctx0" brushRef="#br1" timeOffset="7850.187">1575 254 1436 0 0,'17'-4'3716'0'0,"85"-8"-2819"0"0,-65 10-866 0 0,38-2-1 0 0,-28-4-3434 0 0,-44 7 2150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E38A-5DC8-4171-9314-9826B1D5C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7C1F4-FD86-455A-A3B4-46EC58712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4239-F763-46FC-9D3C-9854F7BC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D5DB-9585-4119-9EFF-3413844D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70B5-089F-4C82-AA22-A976275C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18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A142-2C1A-404B-AEA8-18E5D200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DED96-3FB3-4787-A9E1-67761FD61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5DFF-487B-4EB6-94FC-155FD3A3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63FD-04B7-4A2A-AF67-75F1A25D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06322-1E3A-40E5-AA05-E414286D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83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DBDF7-C76F-4330-AC89-305320E08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A9699-A401-449E-92A4-3DE277E6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0475-A5E3-41F1-ABF1-B8793E90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D93E3-A93B-4949-BEA2-AFDEDEF5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A8C54-7CCA-4547-9CEA-B0A1AA24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18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57D3-9A52-4979-823D-082CF794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2D2C-3819-4D47-B582-EC9B3054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1741F-6FE6-49FA-AE15-A9DEB8E6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E30AB-F914-4E34-88A5-90F1D9B5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CF20-CEE7-4A11-B6FD-089141E1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9984-D862-467A-8DCD-866CC63B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01A4-A887-4113-A588-1CA76024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ED53-E53D-4BB5-8AED-1F6214F7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99B1-358F-4DA2-A1AF-2847BAD6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9341-60DF-4DAE-9BFD-B08CBF39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74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79A-7587-4067-84E3-EC92295B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5B0F8-A293-4E0A-87E4-9DC6448F1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4D21E-5BB4-4D04-9554-6568BBB01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55B40-00F9-4199-88EE-D1F701BE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11043-1595-4CC7-920E-85EA8609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880A1-821D-4AB3-AFD7-E3635033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5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8262-21D1-47DE-A2B0-1B46C4BB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79ABD-D7BA-4A69-B37D-05CBBA2F7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A4B0A-E4F3-4410-B549-DA0B19935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11B79-3A7C-461E-98FF-2066F37CF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BC1AC-1994-495C-A3A1-7809010AD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D0BE4-7191-4F58-98FC-351A0F95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59A70-7FAA-4D09-B97D-F1DDB5A9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65ACD-B52A-4172-985E-5562C5F8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35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B6DF-4515-45E7-995F-A6D41DF2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87FCC-1CD9-4873-9FD3-016203BD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75BF6-940E-4074-A0DE-51899FC5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7E2E2-007B-4CF5-8591-0472C571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1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C598-BC71-460C-868B-A9064A8E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7F876-AEFF-44F0-B64D-5431A250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445BC-CA23-49A0-9ED1-D376F683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3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A8A1-376A-433A-BAAA-FA59DD46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D8E6-9F01-475D-96D7-ACFEEBBB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E3595-6BD6-4C83-B175-570A6265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5DC06-BB6F-46CC-BC55-A2A01441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8F462-EB61-4C6E-A927-C3FE422C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414A6-784F-4A30-8E39-89B03058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58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9FF3-556C-4BF8-8F5B-8141ED74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73937-647D-417B-AACF-AFF43F0EE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5184C-1A63-44B0-8713-AF44EE6D2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A45E6-A793-413E-A380-34047D5D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3DDED-450E-43FA-BFD6-F4FFB985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420E7-A8A2-416F-8584-8F8499D6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7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0554E-92E3-4354-A37F-D27D4B24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232CB-3E10-4726-BAE6-36912627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EF27-260B-431A-93B0-B004F70C5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8C2F-E658-4D4C-AA71-90204C2B4456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1940-5528-46B6-A391-0D9D21DA2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C087-BD10-4B61-8149-E0FE74C16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66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8.xml"/><Relationship Id="rId21" Type="http://schemas.openxmlformats.org/officeDocument/2006/relationships/image" Target="../media/image215.png"/><Relationship Id="rId42" Type="http://schemas.openxmlformats.org/officeDocument/2006/relationships/customXml" Target="../ink/ink226.xml"/><Relationship Id="rId47" Type="http://schemas.openxmlformats.org/officeDocument/2006/relationships/image" Target="../media/image228.png"/><Relationship Id="rId63" Type="http://schemas.openxmlformats.org/officeDocument/2006/relationships/image" Target="../media/image236.png"/><Relationship Id="rId68" Type="http://schemas.openxmlformats.org/officeDocument/2006/relationships/customXml" Target="../ink/ink239.xml"/><Relationship Id="rId84" Type="http://schemas.openxmlformats.org/officeDocument/2006/relationships/customXml" Target="../ink/ink247.xml"/><Relationship Id="rId16" Type="http://schemas.openxmlformats.org/officeDocument/2006/relationships/customXml" Target="../ink/ink213.xml"/><Relationship Id="rId11" Type="http://schemas.openxmlformats.org/officeDocument/2006/relationships/image" Target="../media/image210.png"/><Relationship Id="rId32" Type="http://schemas.openxmlformats.org/officeDocument/2006/relationships/customXml" Target="../ink/ink221.xml"/><Relationship Id="rId37" Type="http://schemas.openxmlformats.org/officeDocument/2006/relationships/image" Target="../media/image223.png"/><Relationship Id="rId53" Type="http://schemas.openxmlformats.org/officeDocument/2006/relationships/image" Target="../media/image231.png"/><Relationship Id="rId58" Type="http://schemas.openxmlformats.org/officeDocument/2006/relationships/customXml" Target="../ink/ink234.xml"/><Relationship Id="rId74" Type="http://schemas.openxmlformats.org/officeDocument/2006/relationships/customXml" Target="../ink/ink242.xml"/><Relationship Id="rId79" Type="http://schemas.openxmlformats.org/officeDocument/2006/relationships/image" Target="../media/image244.png"/><Relationship Id="rId5" Type="http://schemas.openxmlformats.org/officeDocument/2006/relationships/image" Target="../media/image207.png"/><Relationship Id="rId19" Type="http://schemas.openxmlformats.org/officeDocument/2006/relationships/image" Target="../media/image214.png"/><Relationship Id="rId14" Type="http://schemas.openxmlformats.org/officeDocument/2006/relationships/customXml" Target="../ink/ink212.xml"/><Relationship Id="rId22" Type="http://schemas.openxmlformats.org/officeDocument/2006/relationships/customXml" Target="../ink/ink216.xml"/><Relationship Id="rId27" Type="http://schemas.openxmlformats.org/officeDocument/2006/relationships/image" Target="../media/image218.png"/><Relationship Id="rId30" Type="http://schemas.openxmlformats.org/officeDocument/2006/relationships/customXml" Target="../ink/ink220.xml"/><Relationship Id="rId35" Type="http://schemas.openxmlformats.org/officeDocument/2006/relationships/image" Target="../media/image222.png"/><Relationship Id="rId43" Type="http://schemas.openxmlformats.org/officeDocument/2006/relationships/image" Target="../media/image226.png"/><Relationship Id="rId48" Type="http://schemas.openxmlformats.org/officeDocument/2006/relationships/customXml" Target="../ink/ink229.xml"/><Relationship Id="rId56" Type="http://schemas.openxmlformats.org/officeDocument/2006/relationships/customXml" Target="../ink/ink233.xml"/><Relationship Id="rId64" Type="http://schemas.openxmlformats.org/officeDocument/2006/relationships/customXml" Target="../ink/ink237.xml"/><Relationship Id="rId69" Type="http://schemas.openxmlformats.org/officeDocument/2006/relationships/image" Target="../media/image239.png"/><Relationship Id="rId77" Type="http://schemas.openxmlformats.org/officeDocument/2006/relationships/image" Target="../media/image243.png"/><Relationship Id="rId8" Type="http://schemas.openxmlformats.org/officeDocument/2006/relationships/customXml" Target="../ink/ink209.xml"/><Relationship Id="rId51" Type="http://schemas.openxmlformats.org/officeDocument/2006/relationships/image" Target="../media/image230.png"/><Relationship Id="rId72" Type="http://schemas.openxmlformats.org/officeDocument/2006/relationships/customXml" Target="../ink/ink241.xml"/><Relationship Id="rId80" Type="http://schemas.openxmlformats.org/officeDocument/2006/relationships/customXml" Target="../ink/ink245.xml"/><Relationship Id="rId85" Type="http://schemas.openxmlformats.org/officeDocument/2006/relationships/image" Target="../media/image247.png"/><Relationship Id="rId3" Type="http://schemas.openxmlformats.org/officeDocument/2006/relationships/image" Target="../media/image182.png"/><Relationship Id="rId12" Type="http://schemas.openxmlformats.org/officeDocument/2006/relationships/customXml" Target="../ink/ink211.xml"/><Relationship Id="rId17" Type="http://schemas.openxmlformats.org/officeDocument/2006/relationships/image" Target="../media/image213.png"/><Relationship Id="rId25" Type="http://schemas.openxmlformats.org/officeDocument/2006/relationships/image" Target="../media/image217.png"/><Relationship Id="rId33" Type="http://schemas.openxmlformats.org/officeDocument/2006/relationships/image" Target="../media/image221.png"/><Relationship Id="rId38" Type="http://schemas.openxmlformats.org/officeDocument/2006/relationships/customXml" Target="../ink/ink224.xml"/><Relationship Id="rId46" Type="http://schemas.openxmlformats.org/officeDocument/2006/relationships/customXml" Target="../ink/ink228.xml"/><Relationship Id="rId59" Type="http://schemas.openxmlformats.org/officeDocument/2006/relationships/image" Target="../media/image234.png"/><Relationship Id="rId67" Type="http://schemas.openxmlformats.org/officeDocument/2006/relationships/image" Target="../media/image238.png"/><Relationship Id="rId20" Type="http://schemas.openxmlformats.org/officeDocument/2006/relationships/customXml" Target="../ink/ink215.xml"/><Relationship Id="rId41" Type="http://schemas.openxmlformats.org/officeDocument/2006/relationships/image" Target="../media/image225.png"/><Relationship Id="rId54" Type="http://schemas.openxmlformats.org/officeDocument/2006/relationships/customXml" Target="../ink/ink232.xml"/><Relationship Id="rId62" Type="http://schemas.openxmlformats.org/officeDocument/2006/relationships/customXml" Target="../ink/ink236.xml"/><Relationship Id="rId70" Type="http://schemas.openxmlformats.org/officeDocument/2006/relationships/customXml" Target="../ink/ink240.xml"/><Relationship Id="rId75" Type="http://schemas.openxmlformats.org/officeDocument/2006/relationships/image" Target="../media/image242.png"/><Relationship Id="rId83" Type="http://schemas.openxmlformats.org/officeDocument/2006/relationships/image" Target="../media/image2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8.xml"/><Relationship Id="rId15" Type="http://schemas.openxmlformats.org/officeDocument/2006/relationships/image" Target="../media/image212.png"/><Relationship Id="rId23" Type="http://schemas.openxmlformats.org/officeDocument/2006/relationships/image" Target="../media/image216.png"/><Relationship Id="rId28" Type="http://schemas.openxmlformats.org/officeDocument/2006/relationships/customXml" Target="../ink/ink219.xml"/><Relationship Id="rId36" Type="http://schemas.openxmlformats.org/officeDocument/2006/relationships/customXml" Target="../ink/ink223.xml"/><Relationship Id="rId49" Type="http://schemas.openxmlformats.org/officeDocument/2006/relationships/image" Target="../media/image229.png"/><Relationship Id="rId57" Type="http://schemas.openxmlformats.org/officeDocument/2006/relationships/image" Target="../media/image233.png"/><Relationship Id="rId10" Type="http://schemas.openxmlformats.org/officeDocument/2006/relationships/customXml" Target="../ink/ink210.xml"/><Relationship Id="rId31" Type="http://schemas.openxmlformats.org/officeDocument/2006/relationships/image" Target="../media/image220.png"/><Relationship Id="rId44" Type="http://schemas.openxmlformats.org/officeDocument/2006/relationships/customXml" Target="../ink/ink227.xml"/><Relationship Id="rId52" Type="http://schemas.openxmlformats.org/officeDocument/2006/relationships/customXml" Target="../ink/ink231.xml"/><Relationship Id="rId60" Type="http://schemas.openxmlformats.org/officeDocument/2006/relationships/customXml" Target="../ink/ink235.xml"/><Relationship Id="rId65" Type="http://schemas.openxmlformats.org/officeDocument/2006/relationships/image" Target="../media/image237.png"/><Relationship Id="rId73" Type="http://schemas.openxmlformats.org/officeDocument/2006/relationships/image" Target="../media/image241.png"/><Relationship Id="rId78" Type="http://schemas.openxmlformats.org/officeDocument/2006/relationships/customXml" Target="../ink/ink244.xml"/><Relationship Id="rId81" Type="http://schemas.openxmlformats.org/officeDocument/2006/relationships/image" Target="../media/image245.png"/><Relationship Id="rId86" Type="http://schemas.openxmlformats.org/officeDocument/2006/relationships/customXml" Target="../ink/ink248.xml"/><Relationship Id="rId4" Type="http://schemas.openxmlformats.org/officeDocument/2006/relationships/customXml" Target="../ink/ink207.xml"/><Relationship Id="rId9" Type="http://schemas.openxmlformats.org/officeDocument/2006/relationships/image" Target="../media/image209.png"/><Relationship Id="rId13" Type="http://schemas.openxmlformats.org/officeDocument/2006/relationships/image" Target="../media/image211.png"/><Relationship Id="rId18" Type="http://schemas.openxmlformats.org/officeDocument/2006/relationships/customXml" Target="../ink/ink214.xml"/><Relationship Id="rId39" Type="http://schemas.openxmlformats.org/officeDocument/2006/relationships/image" Target="../media/image224.png"/><Relationship Id="rId34" Type="http://schemas.openxmlformats.org/officeDocument/2006/relationships/customXml" Target="../ink/ink222.xml"/><Relationship Id="rId50" Type="http://schemas.openxmlformats.org/officeDocument/2006/relationships/customXml" Target="../ink/ink230.xml"/><Relationship Id="rId55" Type="http://schemas.openxmlformats.org/officeDocument/2006/relationships/image" Target="../media/image232.png"/><Relationship Id="rId76" Type="http://schemas.openxmlformats.org/officeDocument/2006/relationships/customXml" Target="../ink/ink243.xml"/><Relationship Id="rId7" Type="http://schemas.openxmlformats.org/officeDocument/2006/relationships/image" Target="../media/image208.png"/><Relationship Id="rId71" Type="http://schemas.openxmlformats.org/officeDocument/2006/relationships/image" Target="../media/image240.png"/><Relationship Id="rId2" Type="http://schemas.openxmlformats.org/officeDocument/2006/relationships/customXml" Target="../ink/ink206.xml"/><Relationship Id="rId29" Type="http://schemas.openxmlformats.org/officeDocument/2006/relationships/image" Target="../media/image219.png"/><Relationship Id="rId24" Type="http://schemas.openxmlformats.org/officeDocument/2006/relationships/customXml" Target="../ink/ink217.xml"/><Relationship Id="rId40" Type="http://schemas.openxmlformats.org/officeDocument/2006/relationships/customXml" Target="../ink/ink225.xml"/><Relationship Id="rId45" Type="http://schemas.openxmlformats.org/officeDocument/2006/relationships/image" Target="../media/image227.png"/><Relationship Id="rId66" Type="http://schemas.openxmlformats.org/officeDocument/2006/relationships/customXml" Target="../ink/ink238.xml"/><Relationship Id="rId87" Type="http://schemas.openxmlformats.org/officeDocument/2006/relationships/image" Target="../media/image248.png"/><Relationship Id="rId61" Type="http://schemas.openxmlformats.org/officeDocument/2006/relationships/image" Target="../media/image235.png"/><Relationship Id="rId82" Type="http://schemas.openxmlformats.org/officeDocument/2006/relationships/customXml" Target="../ink/ink246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4.png"/><Relationship Id="rId18" Type="http://schemas.openxmlformats.org/officeDocument/2006/relationships/customXml" Target="../ink/ink257.xml"/><Relationship Id="rId26" Type="http://schemas.openxmlformats.org/officeDocument/2006/relationships/customXml" Target="../ink/ink261.xml"/><Relationship Id="rId39" Type="http://schemas.openxmlformats.org/officeDocument/2006/relationships/image" Target="../media/image267.png"/><Relationship Id="rId21" Type="http://schemas.openxmlformats.org/officeDocument/2006/relationships/image" Target="../media/image258.png"/><Relationship Id="rId34" Type="http://schemas.openxmlformats.org/officeDocument/2006/relationships/customXml" Target="../ink/ink265.xml"/><Relationship Id="rId42" Type="http://schemas.openxmlformats.org/officeDocument/2006/relationships/customXml" Target="../ink/ink269.xml"/><Relationship Id="rId47" Type="http://schemas.openxmlformats.org/officeDocument/2006/relationships/image" Target="../media/image271.png"/><Relationship Id="rId50" Type="http://schemas.openxmlformats.org/officeDocument/2006/relationships/customXml" Target="../ink/ink273.xml"/><Relationship Id="rId55" Type="http://schemas.openxmlformats.org/officeDocument/2006/relationships/image" Target="../media/image275.png"/><Relationship Id="rId7" Type="http://schemas.openxmlformats.org/officeDocument/2006/relationships/image" Target="../media/image251.png"/><Relationship Id="rId2" Type="http://schemas.openxmlformats.org/officeDocument/2006/relationships/customXml" Target="../ink/ink249.xml"/><Relationship Id="rId16" Type="http://schemas.openxmlformats.org/officeDocument/2006/relationships/customXml" Target="../ink/ink256.xml"/><Relationship Id="rId29" Type="http://schemas.openxmlformats.org/officeDocument/2006/relationships/image" Target="../media/image262.png"/><Relationship Id="rId11" Type="http://schemas.openxmlformats.org/officeDocument/2006/relationships/image" Target="../media/image253.png"/><Relationship Id="rId24" Type="http://schemas.openxmlformats.org/officeDocument/2006/relationships/customXml" Target="../ink/ink260.xml"/><Relationship Id="rId32" Type="http://schemas.openxmlformats.org/officeDocument/2006/relationships/customXml" Target="../ink/ink264.xml"/><Relationship Id="rId37" Type="http://schemas.openxmlformats.org/officeDocument/2006/relationships/image" Target="../media/image266.png"/><Relationship Id="rId40" Type="http://schemas.openxmlformats.org/officeDocument/2006/relationships/customXml" Target="../ink/ink268.xml"/><Relationship Id="rId45" Type="http://schemas.openxmlformats.org/officeDocument/2006/relationships/image" Target="../media/image270.png"/><Relationship Id="rId53" Type="http://schemas.openxmlformats.org/officeDocument/2006/relationships/image" Target="../media/image274.png"/><Relationship Id="rId5" Type="http://schemas.openxmlformats.org/officeDocument/2006/relationships/image" Target="../media/image250.png"/><Relationship Id="rId10" Type="http://schemas.openxmlformats.org/officeDocument/2006/relationships/customXml" Target="../ink/ink253.xml"/><Relationship Id="rId19" Type="http://schemas.openxmlformats.org/officeDocument/2006/relationships/image" Target="../media/image257.png"/><Relationship Id="rId31" Type="http://schemas.openxmlformats.org/officeDocument/2006/relationships/image" Target="../media/image263.png"/><Relationship Id="rId44" Type="http://schemas.openxmlformats.org/officeDocument/2006/relationships/customXml" Target="../ink/ink270.xml"/><Relationship Id="rId52" Type="http://schemas.openxmlformats.org/officeDocument/2006/relationships/customXml" Target="../ink/ink274.xml"/><Relationship Id="rId4" Type="http://schemas.openxmlformats.org/officeDocument/2006/relationships/customXml" Target="../ink/ink250.xml"/><Relationship Id="rId9" Type="http://schemas.openxmlformats.org/officeDocument/2006/relationships/image" Target="../media/image252.png"/><Relationship Id="rId14" Type="http://schemas.openxmlformats.org/officeDocument/2006/relationships/customXml" Target="../ink/ink255.xml"/><Relationship Id="rId22" Type="http://schemas.openxmlformats.org/officeDocument/2006/relationships/customXml" Target="../ink/ink259.xml"/><Relationship Id="rId27" Type="http://schemas.openxmlformats.org/officeDocument/2006/relationships/image" Target="../media/image261.png"/><Relationship Id="rId30" Type="http://schemas.openxmlformats.org/officeDocument/2006/relationships/customXml" Target="../ink/ink263.xml"/><Relationship Id="rId35" Type="http://schemas.openxmlformats.org/officeDocument/2006/relationships/image" Target="../media/image265.png"/><Relationship Id="rId43" Type="http://schemas.openxmlformats.org/officeDocument/2006/relationships/image" Target="../media/image269.png"/><Relationship Id="rId48" Type="http://schemas.openxmlformats.org/officeDocument/2006/relationships/customXml" Target="../ink/ink272.xml"/><Relationship Id="rId8" Type="http://schemas.openxmlformats.org/officeDocument/2006/relationships/customXml" Target="../ink/ink252.xml"/><Relationship Id="rId51" Type="http://schemas.openxmlformats.org/officeDocument/2006/relationships/image" Target="../media/image273.png"/><Relationship Id="rId3" Type="http://schemas.openxmlformats.org/officeDocument/2006/relationships/image" Target="../media/image249.png"/><Relationship Id="rId12" Type="http://schemas.openxmlformats.org/officeDocument/2006/relationships/customXml" Target="../ink/ink254.xml"/><Relationship Id="rId17" Type="http://schemas.openxmlformats.org/officeDocument/2006/relationships/image" Target="../media/image256.png"/><Relationship Id="rId25" Type="http://schemas.openxmlformats.org/officeDocument/2006/relationships/image" Target="../media/image260.png"/><Relationship Id="rId33" Type="http://schemas.openxmlformats.org/officeDocument/2006/relationships/image" Target="../media/image264.png"/><Relationship Id="rId38" Type="http://schemas.openxmlformats.org/officeDocument/2006/relationships/customXml" Target="../ink/ink267.xml"/><Relationship Id="rId46" Type="http://schemas.openxmlformats.org/officeDocument/2006/relationships/customXml" Target="../ink/ink271.xml"/><Relationship Id="rId20" Type="http://schemas.openxmlformats.org/officeDocument/2006/relationships/customXml" Target="../ink/ink258.xml"/><Relationship Id="rId41" Type="http://schemas.openxmlformats.org/officeDocument/2006/relationships/image" Target="../media/image268.png"/><Relationship Id="rId54" Type="http://schemas.openxmlformats.org/officeDocument/2006/relationships/customXml" Target="../ink/ink27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1.xml"/><Relationship Id="rId15" Type="http://schemas.openxmlformats.org/officeDocument/2006/relationships/image" Target="../media/image255.png"/><Relationship Id="rId23" Type="http://schemas.openxmlformats.org/officeDocument/2006/relationships/image" Target="../media/image259.png"/><Relationship Id="rId28" Type="http://schemas.openxmlformats.org/officeDocument/2006/relationships/customXml" Target="../ink/ink262.xml"/><Relationship Id="rId36" Type="http://schemas.openxmlformats.org/officeDocument/2006/relationships/customXml" Target="../ink/ink266.xml"/><Relationship Id="rId49" Type="http://schemas.openxmlformats.org/officeDocument/2006/relationships/image" Target="../media/image272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8.xml"/><Relationship Id="rId21" Type="http://schemas.openxmlformats.org/officeDocument/2006/relationships/image" Target="../media/image285.png"/><Relationship Id="rId42" Type="http://schemas.openxmlformats.org/officeDocument/2006/relationships/customXml" Target="../ink/ink296.xml"/><Relationship Id="rId47" Type="http://schemas.openxmlformats.org/officeDocument/2006/relationships/image" Target="../media/image298.png"/><Relationship Id="rId63" Type="http://schemas.openxmlformats.org/officeDocument/2006/relationships/image" Target="../media/image306.png"/><Relationship Id="rId68" Type="http://schemas.openxmlformats.org/officeDocument/2006/relationships/customXml" Target="../ink/ink309.xml"/><Relationship Id="rId84" Type="http://schemas.openxmlformats.org/officeDocument/2006/relationships/customXml" Target="../ink/ink317.xml"/><Relationship Id="rId89" Type="http://schemas.openxmlformats.org/officeDocument/2006/relationships/image" Target="../media/image319.png"/><Relationship Id="rId16" Type="http://schemas.openxmlformats.org/officeDocument/2006/relationships/customXml" Target="../ink/ink283.xml"/><Relationship Id="rId11" Type="http://schemas.openxmlformats.org/officeDocument/2006/relationships/image" Target="../media/image280.png"/><Relationship Id="rId32" Type="http://schemas.openxmlformats.org/officeDocument/2006/relationships/customXml" Target="../ink/ink291.xml"/><Relationship Id="rId37" Type="http://schemas.openxmlformats.org/officeDocument/2006/relationships/image" Target="../media/image293.png"/><Relationship Id="rId53" Type="http://schemas.openxmlformats.org/officeDocument/2006/relationships/image" Target="../media/image301.png"/><Relationship Id="rId58" Type="http://schemas.openxmlformats.org/officeDocument/2006/relationships/customXml" Target="../ink/ink304.xml"/><Relationship Id="rId74" Type="http://schemas.openxmlformats.org/officeDocument/2006/relationships/customXml" Target="../ink/ink312.xml"/><Relationship Id="rId79" Type="http://schemas.openxmlformats.org/officeDocument/2006/relationships/image" Target="../media/image314.png"/><Relationship Id="rId5" Type="http://schemas.openxmlformats.org/officeDocument/2006/relationships/image" Target="../media/image277.png"/><Relationship Id="rId90" Type="http://schemas.openxmlformats.org/officeDocument/2006/relationships/customXml" Target="../ink/ink320.xml"/><Relationship Id="rId22" Type="http://schemas.openxmlformats.org/officeDocument/2006/relationships/customXml" Target="../ink/ink286.xml"/><Relationship Id="rId27" Type="http://schemas.openxmlformats.org/officeDocument/2006/relationships/image" Target="../media/image288.png"/><Relationship Id="rId43" Type="http://schemas.openxmlformats.org/officeDocument/2006/relationships/image" Target="../media/image296.png"/><Relationship Id="rId48" Type="http://schemas.openxmlformats.org/officeDocument/2006/relationships/customXml" Target="../ink/ink299.xml"/><Relationship Id="rId64" Type="http://schemas.openxmlformats.org/officeDocument/2006/relationships/customXml" Target="../ink/ink307.xml"/><Relationship Id="rId69" Type="http://schemas.openxmlformats.org/officeDocument/2006/relationships/image" Target="../media/image309.png"/><Relationship Id="rId8" Type="http://schemas.openxmlformats.org/officeDocument/2006/relationships/customXml" Target="../ink/ink279.xml"/><Relationship Id="rId51" Type="http://schemas.openxmlformats.org/officeDocument/2006/relationships/image" Target="../media/image300.png"/><Relationship Id="rId72" Type="http://schemas.openxmlformats.org/officeDocument/2006/relationships/customXml" Target="../ink/ink311.xml"/><Relationship Id="rId80" Type="http://schemas.openxmlformats.org/officeDocument/2006/relationships/customXml" Target="../ink/ink315.xml"/><Relationship Id="rId85" Type="http://schemas.openxmlformats.org/officeDocument/2006/relationships/image" Target="../media/image317.png"/><Relationship Id="rId93" Type="http://schemas.openxmlformats.org/officeDocument/2006/relationships/image" Target="../media/image321.png"/><Relationship Id="rId3" Type="http://schemas.openxmlformats.org/officeDocument/2006/relationships/image" Target="../media/image276.png"/><Relationship Id="rId12" Type="http://schemas.openxmlformats.org/officeDocument/2006/relationships/customXml" Target="../ink/ink281.xml"/><Relationship Id="rId17" Type="http://schemas.openxmlformats.org/officeDocument/2006/relationships/image" Target="../media/image283.png"/><Relationship Id="rId25" Type="http://schemas.openxmlformats.org/officeDocument/2006/relationships/image" Target="../media/image287.png"/><Relationship Id="rId33" Type="http://schemas.openxmlformats.org/officeDocument/2006/relationships/image" Target="../media/image291.png"/><Relationship Id="rId38" Type="http://schemas.openxmlformats.org/officeDocument/2006/relationships/customXml" Target="../ink/ink294.xml"/><Relationship Id="rId46" Type="http://schemas.openxmlformats.org/officeDocument/2006/relationships/customXml" Target="../ink/ink298.xml"/><Relationship Id="rId59" Type="http://schemas.openxmlformats.org/officeDocument/2006/relationships/image" Target="../media/image304.png"/><Relationship Id="rId67" Type="http://schemas.openxmlformats.org/officeDocument/2006/relationships/image" Target="../media/image308.png"/><Relationship Id="rId20" Type="http://schemas.openxmlformats.org/officeDocument/2006/relationships/customXml" Target="../ink/ink285.xml"/><Relationship Id="rId41" Type="http://schemas.openxmlformats.org/officeDocument/2006/relationships/image" Target="../media/image295.png"/><Relationship Id="rId54" Type="http://schemas.openxmlformats.org/officeDocument/2006/relationships/customXml" Target="../ink/ink302.xml"/><Relationship Id="rId62" Type="http://schemas.openxmlformats.org/officeDocument/2006/relationships/customXml" Target="../ink/ink306.xml"/><Relationship Id="rId70" Type="http://schemas.openxmlformats.org/officeDocument/2006/relationships/customXml" Target="../ink/ink310.xml"/><Relationship Id="rId75" Type="http://schemas.openxmlformats.org/officeDocument/2006/relationships/image" Target="../media/image312.png"/><Relationship Id="rId83" Type="http://schemas.openxmlformats.org/officeDocument/2006/relationships/image" Target="../media/image316.png"/><Relationship Id="rId88" Type="http://schemas.openxmlformats.org/officeDocument/2006/relationships/customXml" Target="../ink/ink319.xml"/><Relationship Id="rId91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8.xml"/><Relationship Id="rId15" Type="http://schemas.openxmlformats.org/officeDocument/2006/relationships/image" Target="../media/image282.png"/><Relationship Id="rId23" Type="http://schemas.openxmlformats.org/officeDocument/2006/relationships/image" Target="../media/image286.png"/><Relationship Id="rId28" Type="http://schemas.openxmlformats.org/officeDocument/2006/relationships/customXml" Target="../ink/ink289.xml"/><Relationship Id="rId36" Type="http://schemas.openxmlformats.org/officeDocument/2006/relationships/customXml" Target="../ink/ink293.xml"/><Relationship Id="rId49" Type="http://schemas.openxmlformats.org/officeDocument/2006/relationships/image" Target="../media/image299.png"/><Relationship Id="rId57" Type="http://schemas.openxmlformats.org/officeDocument/2006/relationships/image" Target="../media/image303.png"/><Relationship Id="rId10" Type="http://schemas.openxmlformats.org/officeDocument/2006/relationships/customXml" Target="../ink/ink280.xml"/><Relationship Id="rId31" Type="http://schemas.openxmlformats.org/officeDocument/2006/relationships/image" Target="../media/image290.png"/><Relationship Id="rId44" Type="http://schemas.openxmlformats.org/officeDocument/2006/relationships/customXml" Target="../ink/ink297.xml"/><Relationship Id="rId52" Type="http://schemas.openxmlformats.org/officeDocument/2006/relationships/customXml" Target="../ink/ink301.xml"/><Relationship Id="rId60" Type="http://schemas.openxmlformats.org/officeDocument/2006/relationships/customXml" Target="../ink/ink305.xml"/><Relationship Id="rId65" Type="http://schemas.openxmlformats.org/officeDocument/2006/relationships/image" Target="../media/image307.png"/><Relationship Id="rId73" Type="http://schemas.openxmlformats.org/officeDocument/2006/relationships/image" Target="../media/image311.png"/><Relationship Id="rId78" Type="http://schemas.openxmlformats.org/officeDocument/2006/relationships/customXml" Target="../ink/ink314.xml"/><Relationship Id="rId81" Type="http://schemas.openxmlformats.org/officeDocument/2006/relationships/image" Target="../media/image315.png"/><Relationship Id="rId86" Type="http://schemas.openxmlformats.org/officeDocument/2006/relationships/customXml" Target="../ink/ink318.xml"/><Relationship Id="rId4" Type="http://schemas.openxmlformats.org/officeDocument/2006/relationships/customXml" Target="../ink/ink277.xml"/><Relationship Id="rId9" Type="http://schemas.openxmlformats.org/officeDocument/2006/relationships/image" Target="../media/image279.png"/><Relationship Id="rId13" Type="http://schemas.openxmlformats.org/officeDocument/2006/relationships/image" Target="../media/image281.png"/><Relationship Id="rId18" Type="http://schemas.openxmlformats.org/officeDocument/2006/relationships/customXml" Target="../ink/ink284.xml"/><Relationship Id="rId39" Type="http://schemas.openxmlformats.org/officeDocument/2006/relationships/image" Target="../media/image294.png"/><Relationship Id="rId34" Type="http://schemas.openxmlformats.org/officeDocument/2006/relationships/customXml" Target="../ink/ink292.xml"/><Relationship Id="rId50" Type="http://schemas.openxmlformats.org/officeDocument/2006/relationships/customXml" Target="../ink/ink300.xml"/><Relationship Id="rId55" Type="http://schemas.openxmlformats.org/officeDocument/2006/relationships/image" Target="../media/image302.png"/><Relationship Id="rId76" Type="http://schemas.openxmlformats.org/officeDocument/2006/relationships/customXml" Target="../ink/ink313.xml"/><Relationship Id="rId7" Type="http://schemas.openxmlformats.org/officeDocument/2006/relationships/image" Target="../media/image278.png"/><Relationship Id="rId71" Type="http://schemas.openxmlformats.org/officeDocument/2006/relationships/image" Target="../media/image310.png"/><Relationship Id="rId92" Type="http://schemas.openxmlformats.org/officeDocument/2006/relationships/customXml" Target="../ink/ink321.xml"/><Relationship Id="rId2" Type="http://schemas.openxmlformats.org/officeDocument/2006/relationships/customXml" Target="../ink/ink276.xml"/><Relationship Id="rId29" Type="http://schemas.openxmlformats.org/officeDocument/2006/relationships/image" Target="../media/image289.png"/><Relationship Id="rId24" Type="http://schemas.openxmlformats.org/officeDocument/2006/relationships/customXml" Target="../ink/ink287.xml"/><Relationship Id="rId40" Type="http://schemas.openxmlformats.org/officeDocument/2006/relationships/customXml" Target="../ink/ink295.xml"/><Relationship Id="rId45" Type="http://schemas.openxmlformats.org/officeDocument/2006/relationships/image" Target="../media/image297.png"/><Relationship Id="rId66" Type="http://schemas.openxmlformats.org/officeDocument/2006/relationships/customXml" Target="../ink/ink308.xml"/><Relationship Id="rId87" Type="http://schemas.openxmlformats.org/officeDocument/2006/relationships/image" Target="../media/image318.png"/><Relationship Id="rId61" Type="http://schemas.openxmlformats.org/officeDocument/2006/relationships/image" Target="../media/image305.png"/><Relationship Id="rId82" Type="http://schemas.openxmlformats.org/officeDocument/2006/relationships/customXml" Target="../ink/ink316.xml"/><Relationship Id="rId19" Type="http://schemas.openxmlformats.org/officeDocument/2006/relationships/image" Target="../media/image284.png"/><Relationship Id="rId14" Type="http://schemas.openxmlformats.org/officeDocument/2006/relationships/customXml" Target="../ink/ink282.xml"/><Relationship Id="rId30" Type="http://schemas.openxmlformats.org/officeDocument/2006/relationships/customXml" Target="../ink/ink290.xml"/><Relationship Id="rId35" Type="http://schemas.openxmlformats.org/officeDocument/2006/relationships/image" Target="../media/image292.png"/><Relationship Id="rId56" Type="http://schemas.openxmlformats.org/officeDocument/2006/relationships/customXml" Target="../ink/ink303.xml"/><Relationship Id="rId77" Type="http://schemas.openxmlformats.org/officeDocument/2006/relationships/image" Target="../media/image313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png"/><Relationship Id="rId16" Type="http://schemas.openxmlformats.org/officeDocument/2006/relationships/customXml" Target="../ink/ink8.xml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5" Type="http://schemas.openxmlformats.org/officeDocument/2006/relationships/image" Target="../media/image3.png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2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image" Target="../media/image53.png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.xml"/><Relationship Id="rId13" Type="http://schemas.openxmlformats.org/officeDocument/2006/relationships/image" Target="../media/image62.png"/><Relationship Id="rId18" Type="http://schemas.openxmlformats.org/officeDocument/2006/relationships/customXml" Target="../ink/ink64.xml"/><Relationship Id="rId3" Type="http://schemas.openxmlformats.org/officeDocument/2006/relationships/image" Target="../media/image57.png"/><Relationship Id="rId21" Type="http://schemas.openxmlformats.org/officeDocument/2006/relationships/image" Target="../media/image66.png"/><Relationship Id="rId7" Type="http://schemas.openxmlformats.org/officeDocument/2006/relationships/image" Target="../media/image59.png"/><Relationship Id="rId12" Type="http://schemas.openxmlformats.org/officeDocument/2006/relationships/customXml" Target="../ink/ink61.xml"/><Relationship Id="rId17" Type="http://schemas.openxmlformats.org/officeDocument/2006/relationships/image" Target="../media/image64.png"/><Relationship Id="rId2" Type="http://schemas.openxmlformats.org/officeDocument/2006/relationships/customXml" Target="../ink/ink56.xml"/><Relationship Id="rId16" Type="http://schemas.openxmlformats.org/officeDocument/2006/relationships/customXml" Target="../ink/ink63.xml"/><Relationship Id="rId20" Type="http://schemas.openxmlformats.org/officeDocument/2006/relationships/customXml" Target="../ink/ink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.xml"/><Relationship Id="rId11" Type="http://schemas.openxmlformats.org/officeDocument/2006/relationships/image" Target="../media/image61.png"/><Relationship Id="rId5" Type="http://schemas.openxmlformats.org/officeDocument/2006/relationships/image" Target="../media/image58.png"/><Relationship Id="rId15" Type="http://schemas.openxmlformats.org/officeDocument/2006/relationships/image" Target="../media/image63.png"/><Relationship Id="rId23" Type="http://schemas.openxmlformats.org/officeDocument/2006/relationships/image" Target="../media/image67.png"/><Relationship Id="rId10" Type="http://schemas.openxmlformats.org/officeDocument/2006/relationships/customXml" Target="../ink/ink60.xml"/><Relationship Id="rId19" Type="http://schemas.openxmlformats.org/officeDocument/2006/relationships/image" Target="../media/image65.png"/><Relationship Id="rId4" Type="http://schemas.openxmlformats.org/officeDocument/2006/relationships/customXml" Target="../ink/ink57.xml"/><Relationship Id="rId9" Type="http://schemas.openxmlformats.org/officeDocument/2006/relationships/image" Target="../media/image60.png"/><Relationship Id="rId14" Type="http://schemas.openxmlformats.org/officeDocument/2006/relationships/customXml" Target="../ink/ink62.xml"/><Relationship Id="rId22" Type="http://schemas.openxmlformats.org/officeDocument/2006/relationships/customXml" Target="../ink/ink66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png"/><Relationship Id="rId18" Type="http://schemas.openxmlformats.org/officeDocument/2006/relationships/customXml" Target="../ink/ink75.xml"/><Relationship Id="rId26" Type="http://schemas.openxmlformats.org/officeDocument/2006/relationships/customXml" Target="../ink/ink79.xml"/><Relationship Id="rId39" Type="http://schemas.openxmlformats.org/officeDocument/2006/relationships/image" Target="../media/image86.png"/><Relationship Id="rId21" Type="http://schemas.openxmlformats.org/officeDocument/2006/relationships/image" Target="../media/image77.png"/><Relationship Id="rId34" Type="http://schemas.openxmlformats.org/officeDocument/2006/relationships/customXml" Target="../ink/ink83.xml"/><Relationship Id="rId42" Type="http://schemas.openxmlformats.org/officeDocument/2006/relationships/customXml" Target="../ink/ink87.xml"/><Relationship Id="rId47" Type="http://schemas.openxmlformats.org/officeDocument/2006/relationships/image" Target="../media/image90.png"/><Relationship Id="rId50" Type="http://schemas.openxmlformats.org/officeDocument/2006/relationships/customXml" Target="../ink/ink91.xml"/><Relationship Id="rId55" Type="http://schemas.openxmlformats.org/officeDocument/2006/relationships/image" Target="../media/image94.png"/><Relationship Id="rId63" Type="http://schemas.openxmlformats.org/officeDocument/2006/relationships/image" Target="../media/image98.png"/><Relationship Id="rId7" Type="http://schemas.openxmlformats.org/officeDocument/2006/relationships/image" Target="../media/image70.png"/><Relationship Id="rId2" Type="http://schemas.openxmlformats.org/officeDocument/2006/relationships/customXml" Target="../ink/ink67.xml"/><Relationship Id="rId16" Type="http://schemas.openxmlformats.org/officeDocument/2006/relationships/customXml" Target="../ink/ink74.xml"/><Relationship Id="rId29" Type="http://schemas.openxmlformats.org/officeDocument/2006/relationships/image" Target="../media/image81.png"/><Relationship Id="rId11" Type="http://schemas.openxmlformats.org/officeDocument/2006/relationships/image" Target="../media/image72.png"/><Relationship Id="rId24" Type="http://schemas.openxmlformats.org/officeDocument/2006/relationships/customXml" Target="../ink/ink78.xml"/><Relationship Id="rId32" Type="http://schemas.openxmlformats.org/officeDocument/2006/relationships/customXml" Target="../ink/ink82.xml"/><Relationship Id="rId37" Type="http://schemas.openxmlformats.org/officeDocument/2006/relationships/image" Target="../media/image85.png"/><Relationship Id="rId40" Type="http://schemas.openxmlformats.org/officeDocument/2006/relationships/customXml" Target="../ink/ink86.xml"/><Relationship Id="rId45" Type="http://schemas.openxmlformats.org/officeDocument/2006/relationships/image" Target="../media/image89.png"/><Relationship Id="rId53" Type="http://schemas.openxmlformats.org/officeDocument/2006/relationships/image" Target="../media/image93.png"/><Relationship Id="rId58" Type="http://schemas.openxmlformats.org/officeDocument/2006/relationships/customXml" Target="../ink/ink95.xml"/><Relationship Id="rId5" Type="http://schemas.openxmlformats.org/officeDocument/2006/relationships/image" Target="../media/image69.png"/><Relationship Id="rId61" Type="http://schemas.openxmlformats.org/officeDocument/2006/relationships/image" Target="../media/image97.png"/><Relationship Id="rId19" Type="http://schemas.openxmlformats.org/officeDocument/2006/relationships/image" Target="../media/image76.png"/><Relationship Id="rId14" Type="http://schemas.openxmlformats.org/officeDocument/2006/relationships/customXml" Target="../ink/ink73.xml"/><Relationship Id="rId22" Type="http://schemas.openxmlformats.org/officeDocument/2006/relationships/customXml" Target="../ink/ink77.xml"/><Relationship Id="rId27" Type="http://schemas.openxmlformats.org/officeDocument/2006/relationships/image" Target="../media/image80.png"/><Relationship Id="rId30" Type="http://schemas.openxmlformats.org/officeDocument/2006/relationships/customXml" Target="../ink/ink81.xml"/><Relationship Id="rId35" Type="http://schemas.openxmlformats.org/officeDocument/2006/relationships/image" Target="../media/image84.png"/><Relationship Id="rId43" Type="http://schemas.openxmlformats.org/officeDocument/2006/relationships/image" Target="../media/image88.png"/><Relationship Id="rId48" Type="http://schemas.openxmlformats.org/officeDocument/2006/relationships/customXml" Target="../ink/ink90.xml"/><Relationship Id="rId56" Type="http://schemas.openxmlformats.org/officeDocument/2006/relationships/customXml" Target="../ink/ink94.xml"/><Relationship Id="rId8" Type="http://schemas.openxmlformats.org/officeDocument/2006/relationships/customXml" Target="../ink/ink70.xml"/><Relationship Id="rId51" Type="http://schemas.openxmlformats.org/officeDocument/2006/relationships/image" Target="../media/image92.png"/><Relationship Id="rId3" Type="http://schemas.openxmlformats.org/officeDocument/2006/relationships/image" Target="../media/image68.png"/><Relationship Id="rId12" Type="http://schemas.openxmlformats.org/officeDocument/2006/relationships/customXml" Target="../ink/ink72.xml"/><Relationship Id="rId17" Type="http://schemas.openxmlformats.org/officeDocument/2006/relationships/image" Target="../media/image75.png"/><Relationship Id="rId25" Type="http://schemas.openxmlformats.org/officeDocument/2006/relationships/image" Target="../media/image79.png"/><Relationship Id="rId33" Type="http://schemas.openxmlformats.org/officeDocument/2006/relationships/image" Target="../media/image83.png"/><Relationship Id="rId38" Type="http://schemas.openxmlformats.org/officeDocument/2006/relationships/customXml" Target="../ink/ink85.xml"/><Relationship Id="rId46" Type="http://schemas.openxmlformats.org/officeDocument/2006/relationships/customXml" Target="../ink/ink89.xml"/><Relationship Id="rId59" Type="http://schemas.openxmlformats.org/officeDocument/2006/relationships/image" Target="../media/image96.png"/><Relationship Id="rId20" Type="http://schemas.openxmlformats.org/officeDocument/2006/relationships/customXml" Target="../ink/ink76.xml"/><Relationship Id="rId41" Type="http://schemas.openxmlformats.org/officeDocument/2006/relationships/image" Target="../media/image87.png"/><Relationship Id="rId54" Type="http://schemas.openxmlformats.org/officeDocument/2006/relationships/customXml" Target="../ink/ink93.xml"/><Relationship Id="rId62" Type="http://schemas.openxmlformats.org/officeDocument/2006/relationships/customXml" Target="../ink/ink9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.xml"/><Relationship Id="rId15" Type="http://schemas.openxmlformats.org/officeDocument/2006/relationships/image" Target="../media/image74.png"/><Relationship Id="rId23" Type="http://schemas.openxmlformats.org/officeDocument/2006/relationships/image" Target="../media/image78.png"/><Relationship Id="rId28" Type="http://schemas.openxmlformats.org/officeDocument/2006/relationships/customXml" Target="../ink/ink80.xml"/><Relationship Id="rId36" Type="http://schemas.openxmlformats.org/officeDocument/2006/relationships/customXml" Target="../ink/ink84.xml"/><Relationship Id="rId49" Type="http://schemas.openxmlformats.org/officeDocument/2006/relationships/image" Target="../media/image91.png"/><Relationship Id="rId57" Type="http://schemas.openxmlformats.org/officeDocument/2006/relationships/image" Target="../media/image95.png"/><Relationship Id="rId10" Type="http://schemas.openxmlformats.org/officeDocument/2006/relationships/customXml" Target="../ink/ink71.xml"/><Relationship Id="rId31" Type="http://schemas.openxmlformats.org/officeDocument/2006/relationships/image" Target="../media/image82.png"/><Relationship Id="rId44" Type="http://schemas.openxmlformats.org/officeDocument/2006/relationships/customXml" Target="../ink/ink88.xml"/><Relationship Id="rId52" Type="http://schemas.openxmlformats.org/officeDocument/2006/relationships/customXml" Target="../ink/ink92.xml"/><Relationship Id="rId60" Type="http://schemas.openxmlformats.org/officeDocument/2006/relationships/customXml" Target="../ink/ink96.xml"/><Relationship Id="rId4" Type="http://schemas.openxmlformats.org/officeDocument/2006/relationships/customXml" Target="../ink/ink68.xml"/><Relationship Id="rId9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0.xml"/><Relationship Id="rId117" Type="http://schemas.openxmlformats.org/officeDocument/2006/relationships/image" Target="../media/image156.png"/><Relationship Id="rId21" Type="http://schemas.openxmlformats.org/officeDocument/2006/relationships/image" Target="../media/image108.png"/><Relationship Id="rId42" Type="http://schemas.openxmlformats.org/officeDocument/2006/relationships/customXml" Target="../ink/ink118.xml"/><Relationship Id="rId47" Type="http://schemas.openxmlformats.org/officeDocument/2006/relationships/image" Target="../media/image121.png"/><Relationship Id="rId63" Type="http://schemas.openxmlformats.org/officeDocument/2006/relationships/image" Target="../media/image129.png"/><Relationship Id="rId68" Type="http://schemas.openxmlformats.org/officeDocument/2006/relationships/customXml" Target="../ink/ink131.xml"/><Relationship Id="rId84" Type="http://schemas.openxmlformats.org/officeDocument/2006/relationships/customXml" Target="../ink/ink139.xml"/><Relationship Id="rId89" Type="http://schemas.openxmlformats.org/officeDocument/2006/relationships/image" Target="../media/image142.png"/><Relationship Id="rId112" Type="http://schemas.openxmlformats.org/officeDocument/2006/relationships/customXml" Target="../ink/ink153.xml"/><Relationship Id="rId16" Type="http://schemas.openxmlformats.org/officeDocument/2006/relationships/customXml" Target="../ink/ink105.xml"/><Relationship Id="rId107" Type="http://schemas.openxmlformats.org/officeDocument/2006/relationships/image" Target="../media/image151.png"/><Relationship Id="rId11" Type="http://schemas.openxmlformats.org/officeDocument/2006/relationships/image" Target="../media/image103.png"/><Relationship Id="rId32" Type="http://schemas.openxmlformats.org/officeDocument/2006/relationships/customXml" Target="../ink/ink113.xml"/><Relationship Id="rId37" Type="http://schemas.openxmlformats.org/officeDocument/2006/relationships/image" Target="../media/image116.png"/><Relationship Id="rId53" Type="http://schemas.openxmlformats.org/officeDocument/2006/relationships/image" Target="../media/image124.png"/><Relationship Id="rId58" Type="http://schemas.openxmlformats.org/officeDocument/2006/relationships/customXml" Target="../ink/ink126.xml"/><Relationship Id="rId74" Type="http://schemas.openxmlformats.org/officeDocument/2006/relationships/customXml" Target="../ink/ink134.xml"/><Relationship Id="rId79" Type="http://schemas.openxmlformats.org/officeDocument/2006/relationships/image" Target="../media/image137.png"/><Relationship Id="rId102" Type="http://schemas.openxmlformats.org/officeDocument/2006/relationships/customXml" Target="../ink/ink148.xml"/><Relationship Id="rId123" Type="http://schemas.openxmlformats.org/officeDocument/2006/relationships/image" Target="../media/image159.png"/><Relationship Id="rId5" Type="http://schemas.openxmlformats.org/officeDocument/2006/relationships/image" Target="../media/image100.png"/><Relationship Id="rId90" Type="http://schemas.openxmlformats.org/officeDocument/2006/relationships/customXml" Target="../ink/ink142.xml"/><Relationship Id="rId95" Type="http://schemas.openxmlformats.org/officeDocument/2006/relationships/image" Target="../media/image145.png"/><Relationship Id="rId22" Type="http://schemas.openxmlformats.org/officeDocument/2006/relationships/customXml" Target="../ink/ink108.xml"/><Relationship Id="rId27" Type="http://schemas.openxmlformats.org/officeDocument/2006/relationships/image" Target="../media/image111.png"/><Relationship Id="rId43" Type="http://schemas.openxmlformats.org/officeDocument/2006/relationships/image" Target="../media/image119.png"/><Relationship Id="rId48" Type="http://schemas.openxmlformats.org/officeDocument/2006/relationships/customXml" Target="../ink/ink121.xml"/><Relationship Id="rId64" Type="http://schemas.openxmlformats.org/officeDocument/2006/relationships/customXml" Target="../ink/ink129.xml"/><Relationship Id="rId69" Type="http://schemas.openxmlformats.org/officeDocument/2006/relationships/image" Target="../media/image132.png"/><Relationship Id="rId113" Type="http://schemas.openxmlformats.org/officeDocument/2006/relationships/image" Target="../media/image154.png"/><Relationship Id="rId118" Type="http://schemas.openxmlformats.org/officeDocument/2006/relationships/customXml" Target="../ink/ink156.xml"/><Relationship Id="rId80" Type="http://schemas.openxmlformats.org/officeDocument/2006/relationships/customXml" Target="../ink/ink137.xml"/><Relationship Id="rId85" Type="http://schemas.openxmlformats.org/officeDocument/2006/relationships/image" Target="../media/image140.png"/><Relationship Id="rId12" Type="http://schemas.openxmlformats.org/officeDocument/2006/relationships/customXml" Target="../ink/ink103.xml"/><Relationship Id="rId17" Type="http://schemas.openxmlformats.org/officeDocument/2006/relationships/image" Target="../media/image106.png"/><Relationship Id="rId33" Type="http://schemas.openxmlformats.org/officeDocument/2006/relationships/image" Target="../media/image114.png"/><Relationship Id="rId38" Type="http://schemas.openxmlformats.org/officeDocument/2006/relationships/customXml" Target="../ink/ink116.xml"/><Relationship Id="rId59" Type="http://schemas.openxmlformats.org/officeDocument/2006/relationships/image" Target="../media/image127.png"/><Relationship Id="rId103" Type="http://schemas.openxmlformats.org/officeDocument/2006/relationships/image" Target="../media/image149.png"/><Relationship Id="rId108" Type="http://schemas.openxmlformats.org/officeDocument/2006/relationships/customXml" Target="../ink/ink151.xml"/><Relationship Id="rId124" Type="http://schemas.openxmlformats.org/officeDocument/2006/relationships/customXml" Target="../ink/ink159.xml"/><Relationship Id="rId54" Type="http://schemas.openxmlformats.org/officeDocument/2006/relationships/customXml" Target="../ink/ink124.xml"/><Relationship Id="rId70" Type="http://schemas.openxmlformats.org/officeDocument/2006/relationships/customXml" Target="../ink/ink132.xml"/><Relationship Id="rId75" Type="http://schemas.openxmlformats.org/officeDocument/2006/relationships/image" Target="../media/image135.png"/><Relationship Id="rId91" Type="http://schemas.openxmlformats.org/officeDocument/2006/relationships/image" Target="../media/image143.png"/><Relationship Id="rId96" Type="http://schemas.openxmlformats.org/officeDocument/2006/relationships/customXml" Target="../ink/ink14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0.xml"/><Relationship Id="rId23" Type="http://schemas.openxmlformats.org/officeDocument/2006/relationships/image" Target="../media/image109.png"/><Relationship Id="rId28" Type="http://schemas.openxmlformats.org/officeDocument/2006/relationships/customXml" Target="../ink/ink111.xml"/><Relationship Id="rId49" Type="http://schemas.openxmlformats.org/officeDocument/2006/relationships/image" Target="../media/image122.png"/><Relationship Id="rId114" Type="http://schemas.openxmlformats.org/officeDocument/2006/relationships/customXml" Target="../ink/ink154.xml"/><Relationship Id="rId119" Type="http://schemas.openxmlformats.org/officeDocument/2006/relationships/image" Target="../media/image157.png"/><Relationship Id="rId44" Type="http://schemas.openxmlformats.org/officeDocument/2006/relationships/customXml" Target="../ink/ink119.xml"/><Relationship Id="rId60" Type="http://schemas.openxmlformats.org/officeDocument/2006/relationships/customXml" Target="../ink/ink127.xml"/><Relationship Id="rId65" Type="http://schemas.openxmlformats.org/officeDocument/2006/relationships/image" Target="../media/image130.png"/><Relationship Id="rId81" Type="http://schemas.openxmlformats.org/officeDocument/2006/relationships/image" Target="../media/image138.png"/><Relationship Id="rId86" Type="http://schemas.openxmlformats.org/officeDocument/2006/relationships/customXml" Target="../ink/ink140.xml"/><Relationship Id="rId13" Type="http://schemas.openxmlformats.org/officeDocument/2006/relationships/image" Target="../media/image104.png"/><Relationship Id="rId18" Type="http://schemas.openxmlformats.org/officeDocument/2006/relationships/customXml" Target="../ink/ink106.xml"/><Relationship Id="rId39" Type="http://schemas.openxmlformats.org/officeDocument/2006/relationships/image" Target="../media/image117.png"/><Relationship Id="rId109" Type="http://schemas.openxmlformats.org/officeDocument/2006/relationships/image" Target="../media/image152.png"/><Relationship Id="rId34" Type="http://schemas.openxmlformats.org/officeDocument/2006/relationships/customXml" Target="../ink/ink114.xml"/><Relationship Id="rId50" Type="http://schemas.openxmlformats.org/officeDocument/2006/relationships/customXml" Target="../ink/ink122.xml"/><Relationship Id="rId55" Type="http://schemas.openxmlformats.org/officeDocument/2006/relationships/image" Target="../media/image125.png"/><Relationship Id="rId76" Type="http://schemas.openxmlformats.org/officeDocument/2006/relationships/customXml" Target="../ink/ink135.xml"/><Relationship Id="rId97" Type="http://schemas.openxmlformats.org/officeDocument/2006/relationships/image" Target="../media/image146.png"/><Relationship Id="rId104" Type="http://schemas.openxmlformats.org/officeDocument/2006/relationships/customXml" Target="../ink/ink149.xml"/><Relationship Id="rId120" Type="http://schemas.openxmlformats.org/officeDocument/2006/relationships/customXml" Target="../ink/ink157.xml"/><Relationship Id="rId125" Type="http://schemas.openxmlformats.org/officeDocument/2006/relationships/image" Target="../media/image160.png"/><Relationship Id="rId7" Type="http://schemas.openxmlformats.org/officeDocument/2006/relationships/image" Target="../media/image101.png"/><Relationship Id="rId71" Type="http://schemas.openxmlformats.org/officeDocument/2006/relationships/image" Target="../media/image133.png"/><Relationship Id="rId92" Type="http://schemas.openxmlformats.org/officeDocument/2006/relationships/customXml" Target="../ink/ink143.xml"/><Relationship Id="rId2" Type="http://schemas.openxmlformats.org/officeDocument/2006/relationships/customXml" Target="../ink/ink98.xml"/><Relationship Id="rId29" Type="http://schemas.openxmlformats.org/officeDocument/2006/relationships/image" Target="../media/image112.png"/><Relationship Id="rId24" Type="http://schemas.openxmlformats.org/officeDocument/2006/relationships/customXml" Target="../ink/ink109.xml"/><Relationship Id="rId40" Type="http://schemas.openxmlformats.org/officeDocument/2006/relationships/customXml" Target="../ink/ink117.xml"/><Relationship Id="rId45" Type="http://schemas.openxmlformats.org/officeDocument/2006/relationships/image" Target="../media/image120.png"/><Relationship Id="rId66" Type="http://schemas.openxmlformats.org/officeDocument/2006/relationships/customXml" Target="../ink/ink130.xml"/><Relationship Id="rId87" Type="http://schemas.openxmlformats.org/officeDocument/2006/relationships/image" Target="../media/image141.png"/><Relationship Id="rId110" Type="http://schemas.openxmlformats.org/officeDocument/2006/relationships/customXml" Target="../ink/ink152.xml"/><Relationship Id="rId115" Type="http://schemas.openxmlformats.org/officeDocument/2006/relationships/image" Target="../media/image155.png"/><Relationship Id="rId61" Type="http://schemas.openxmlformats.org/officeDocument/2006/relationships/image" Target="../media/image128.png"/><Relationship Id="rId82" Type="http://schemas.openxmlformats.org/officeDocument/2006/relationships/customXml" Target="../ink/ink138.xml"/><Relationship Id="rId19" Type="http://schemas.openxmlformats.org/officeDocument/2006/relationships/image" Target="../media/image107.png"/><Relationship Id="rId14" Type="http://schemas.openxmlformats.org/officeDocument/2006/relationships/customXml" Target="../ink/ink104.xml"/><Relationship Id="rId30" Type="http://schemas.openxmlformats.org/officeDocument/2006/relationships/customXml" Target="../ink/ink112.xml"/><Relationship Id="rId35" Type="http://schemas.openxmlformats.org/officeDocument/2006/relationships/image" Target="../media/image115.png"/><Relationship Id="rId56" Type="http://schemas.openxmlformats.org/officeDocument/2006/relationships/customXml" Target="../ink/ink125.xml"/><Relationship Id="rId77" Type="http://schemas.openxmlformats.org/officeDocument/2006/relationships/image" Target="../media/image136.png"/><Relationship Id="rId100" Type="http://schemas.openxmlformats.org/officeDocument/2006/relationships/customXml" Target="../ink/ink147.xml"/><Relationship Id="rId105" Type="http://schemas.openxmlformats.org/officeDocument/2006/relationships/image" Target="../media/image150.png"/><Relationship Id="rId8" Type="http://schemas.openxmlformats.org/officeDocument/2006/relationships/customXml" Target="../ink/ink101.xml"/><Relationship Id="rId51" Type="http://schemas.openxmlformats.org/officeDocument/2006/relationships/image" Target="../media/image123.png"/><Relationship Id="rId72" Type="http://schemas.openxmlformats.org/officeDocument/2006/relationships/customXml" Target="../ink/ink133.xml"/><Relationship Id="rId93" Type="http://schemas.openxmlformats.org/officeDocument/2006/relationships/image" Target="../media/image144.png"/><Relationship Id="rId98" Type="http://schemas.openxmlformats.org/officeDocument/2006/relationships/customXml" Target="../ink/ink146.xml"/><Relationship Id="rId121" Type="http://schemas.openxmlformats.org/officeDocument/2006/relationships/image" Target="../media/image158.png"/><Relationship Id="rId3" Type="http://schemas.openxmlformats.org/officeDocument/2006/relationships/image" Target="../media/image99.png"/><Relationship Id="rId25" Type="http://schemas.openxmlformats.org/officeDocument/2006/relationships/image" Target="../media/image110.png"/><Relationship Id="rId46" Type="http://schemas.openxmlformats.org/officeDocument/2006/relationships/customXml" Target="../ink/ink120.xml"/><Relationship Id="rId67" Type="http://schemas.openxmlformats.org/officeDocument/2006/relationships/image" Target="../media/image131.png"/><Relationship Id="rId116" Type="http://schemas.openxmlformats.org/officeDocument/2006/relationships/customXml" Target="../ink/ink155.xml"/><Relationship Id="rId20" Type="http://schemas.openxmlformats.org/officeDocument/2006/relationships/customXml" Target="../ink/ink107.xml"/><Relationship Id="rId41" Type="http://schemas.openxmlformats.org/officeDocument/2006/relationships/image" Target="../media/image118.png"/><Relationship Id="rId62" Type="http://schemas.openxmlformats.org/officeDocument/2006/relationships/customXml" Target="../ink/ink128.xml"/><Relationship Id="rId83" Type="http://schemas.openxmlformats.org/officeDocument/2006/relationships/image" Target="../media/image139.png"/><Relationship Id="rId88" Type="http://schemas.openxmlformats.org/officeDocument/2006/relationships/customXml" Target="../ink/ink141.xml"/><Relationship Id="rId111" Type="http://schemas.openxmlformats.org/officeDocument/2006/relationships/image" Target="../media/image153.png"/><Relationship Id="rId15" Type="http://schemas.openxmlformats.org/officeDocument/2006/relationships/image" Target="../media/image105.png"/><Relationship Id="rId36" Type="http://schemas.openxmlformats.org/officeDocument/2006/relationships/customXml" Target="../ink/ink115.xml"/><Relationship Id="rId57" Type="http://schemas.openxmlformats.org/officeDocument/2006/relationships/image" Target="../media/image126.png"/><Relationship Id="rId106" Type="http://schemas.openxmlformats.org/officeDocument/2006/relationships/customXml" Target="../ink/ink150.xml"/><Relationship Id="rId10" Type="http://schemas.openxmlformats.org/officeDocument/2006/relationships/customXml" Target="../ink/ink102.xml"/><Relationship Id="rId31" Type="http://schemas.openxmlformats.org/officeDocument/2006/relationships/image" Target="../media/image113.png"/><Relationship Id="rId52" Type="http://schemas.openxmlformats.org/officeDocument/2006/relationships/customXml" Target="../ink/ink123.xml"/><Relationship Id="rId73" Type="http://schemas.openxmlformats.org/officeDocument/2006/relationships/image" Target="../media/image134.png"/><Relationship Id="rId78" Type="http://schemas.openxmlformats.org/officeDocument/2006/relationships/customXml" Target="../ink/ink136.xml"/><Relationship Id="rId94" Type="http://schemas.openxmlformats.org/officeDocument/2006/relationships/customXml" Target="../ink/ink144.xml"/><Relationship Id="rId99" Type="http://schemas.openxmlformats.org/officeDocument/2006/relationships/image" Target="../media/image147.png"/><Relationship Id="rId101" Type="http://schemas.openxmlformats.org/officeDocument/2006/relationships/image" Target="../media/image148.png"/><Relationship Id="rId122" Type="http://schemas.openxmlformats.org/officeDocument/2006/relationships/customXml" Target="../ink/ink158.xml"/><Relationship Id="rId4" Type="http://schemas.openxmlformats.org/officeDocument/2006/relationships/customXml" Target="../ink/ink99.xml"/><Relationship Id="rId9" Type="http://schemas.openxmlformats.org/officeDocument/2006/relationships/image" Target="../media/image10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customXml" Target="../ink/ink1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customXml" Target="../ink/ink16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customXml" Target="../ink/ink16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5.xml"/><Relationship Id="rId21" Type="http://schemas.openxmlformats.org/officeDocument/2006/relationships/image" Target="../media/image173.png"/><Relationship Id="rId42" Type="http://schemas.openxmlformats.org/officeDocument/2006/relationships/customXml" Target="../ink/ink183.xml"/><Relationship Id="rId47" Type="http://schemas.openxmlformats.org/officeDocument/2006/relationships/image" Target="../media/image186.png"/><Relationship Id="rId63" Type="http://schemas.openxmlformats.org/officeDocument/2006/relationships/image" Target="../media/image194.png"/><Relationship Id="rId68" Type="http://schemas.openxmlformats.org/officeDocument/2006/relationships/customXml" Target="../ink/ink196.xml"/><Relationship Id="rId84" Type="http://schemas.openxmlformats.org/officeDocument/2006/relationships/customXml" Target="../ink/ink204.xml"/><Relationship Id="rId16" Type="http://schemas.openxmlformats.org/officeDocument/2006/relationships/customXml" Target="../ink/ink170.xml"/><Relationship Id="rId11" Type="http://schemas.openxmlformats.org/officeDocument/2006/relationships/image" Target="../media/image168.png"/><Relationship Id="rId32" Type="http://schemas.openxmlformats.org/officeDocument/2006/relationships/customXml" Target="../ink/ink178.xml"/><Relationship Id="rId37" Type="http://schemas.openxmlformats.org/officeDocument/2006/relationships/image" Target="../media/image181.png"/><Relationship Id="rId53" Type="http://schemas.openxmlformats.org/officeDocument/2006/relationships/image" Target="../media/image189.png"/><Relationship Id="rId58" Type="http://schemas.openxmlformats.org/officeDocument/2006/relationships/customXml" Target="../ink/ink191.xml"/><Relationship Id="rId74" Type="http://schemas.openxmlformats.org/officeDocument/2006/relationships/customXml" Target="../ink/ink199.xml"/><Relationship Id="rId79" Type="http://schemas.openxmlformats.org/officeDocument/2006/relationships/image" Target="../media/image202.png"/><Relationship Id="rId5" Type="http://schemas.openxmlformats.org/officeDocument/2006/relationships/image" Target="../media/image165.png"/><Relationship Id="rId19" Type="http://schemas.openxmlformats.org/officeDocument/2006/relationships/image" Target="../media/image172.png"/><Relationship Id="rId14" Type="http://schemas.openxmlformats.org/officeDocument/2006/relationships/customXml" Target="../ink/ink169.xml"/><Relationship Id="rId22" Type="http://schemas.openxmlformats.org/officeDocument/2006/relationships/customXml" Target="../ink/ink173.xml"/><Relationship Id="rId27" Type="http://schemas.openxmlformats.org/officeDocument/2006/relationships/image" Target="../media/image176.png"/><Relationship Id="rId30" Type="http://schemas.openxmlformats.org/officeDocument/2006/relationships/customXml" Target="../ink/ink177.xml"/><Relationship Id="rId35" Type="http://schemas.openxmlformats.org/officeDocument/2006/relationships/image" Target="../media/image180.png"/><Relationship Id="rId43" Type="http://schemas.openxmlformats.org/officeDocument/2006/relationships/image" Target="../media/image184.png"/><Relationship Id="rId48" Type="http://schemas.openxmlformats.org/officeDocument/2006/relationships/customXml" Target="../ink/ink186.xml"/><Relationship Id="rId56" Type="http://schemas.openxmlformats.org/officeDocument/2006/relationships/customXml" Target="../ink/ink190.xml"/><Relationship Id="rId64" Type="http://schemas.openxmlformats.org/officeDocument/2006/relationships/customXml" Target="../ink/ink194.xml"/><Relationship Id="rId69" Type="http://schemas.openxmlformats.org/officeDocument/2006/relationships/image" Target="../media/image197.png"/><Relationship Id="rId77" Type="http://schemas.openxmlformats.org/officeDocument/2006/relationships/image" Target="../media/image201.png"/><Relationship Id="rId8" Type="http://schemas.openxmlformats.org/officeDocument/2006/relationships/customXml" Target="../ink/ink166.xml"/><Relationship Id="rId51" Type="http://schemas.openxmlformats.org/officeDocument/2006/relationships/image" Target="../media/image188.png"/><Relationship Id="rId72" Type="http://schemas.openxmlformats.org/officeDocument/2006/relationships/customXml" Target="../ink/ink198.xml"/><Relationship Id="rId80" Type="http://schemas.openxmlformats.org/officeDocument/2006/relationships/customXml" Target="../ink/ink202.xml"/><Relationship Id="rId85" Type="http://schemas.openxmlformats.org/officeDocument/2006/relationships/image" Target="../media/image205.png"/><Relationship Id="rId3" Type="http://schemas.openxmlformats.org/officeDocument/2006/relationships/image" Target="../media/image164.png"/><Relationship Id="rId12" Type="http://schemas.openxmlformats.org/officeDocument/2006/relationships/customXml" Target="../ink/ink168.xml"/><Relationship Id="rId17" Type="http://schemas.openxmlformats.org/officeDocument/2006/relationships/image" Target="../media/image171.png"/><Relationship Id="rId25" Type="http://schemas.openxmlformats.org/officeDocument/2006/relationships/image" Target="../media/image175.png"/><Relationship Id="rId33" Type="http://schemas.openxmlformats.org/officeDocument/2006/relationships/image" Target="../media/image179.png"/><Relationship Id="rId38" Type="http://schemas.openxmlformats.org/officeDocument/2006/relationships/customXml" Target="../ink/ink181.xml"/><Relationship Id="rId46" Type="http://schemas.openxmlformats.org/officeDocument/2006/relationships/customXml" Target="../ink/ink185.xml"/><Relationship Id="rId59" Type="http://schemas.openxmlformats.org/officeDocument/2006/relationships/image" Target="../media/image192.png"/><Relationship Id="rId67" Type="http://schemas.openxmlformats.org/officeDocument/2006/relationships/image" Target="../media/image196.png"/><Relationship Id="rId20" Type="http://schemas.openxmlformats.org/officeDocument/2006/relationships/customXml" Target="../ink/ink172.xml"/><Relationship Id="rId41" Type="http://schemas.openxmlformats.org/officeDocument/2006/relationships/image" Target="../media/image183.png"/><Relationship Id="rId54" Type="http://schemas.openxmlformats.org/officeDocument/2006/relationships/customXml" Target="../ink/ink189.xml"/><Relationship Id="rId62" Type="http://schemas.openxmlformats.org/officeDocument/2006/relationships/customXml" Target="../ink/ink193.xml"/><Relationship Id="rId70" Type="http://schemas.openxmlformats.org/officeDocument/2006/relationships/customXml" Target="../ink/ink197.xml"/><Relationship Id="rId75" Type="http://schemas.openxmlformats.org/officeDocument/2006/relationships/image" Target="../media/image200.png"/><Relationship Id="rId83" Type="http://schemas.openxmlformats.org/officeDocument/2006/relationships/image" Target="../media/image20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5.xml"/><Relationship Id="rId15" Type="http://schemas.openxmlformats.org/officeDocument/2006/relationships/image" Target="../media/image170.png"/><Relationship Id="rId23" Type="http://schemas.openxmlformats.org/officeDocument/2006/relationships/image" Target="../media/image174.png"/><Relationship Id="rId28" Type="http://schemas.openxmlformats.org/officeDocument/2006/relationships/customXml" Target="../ink/ink176.xml"/><Relationship Id="rId36" Type="http://schemas.openxmlformats.org/officeDocument/2006/relationships/customXml" Target="../ink/ink180.xml"/><Relationship Id="rId49" Type="http://schemas.openxmlformats.org/officeDocument/2006/relationships/image" Target="../media/image187.png"/><Relationship Id="rId57" Type="http://schemas.openxmlformats.org/officeDocument/2006/relationships/image" Target="../media/image191.png"/><Relationship Id="rId10" Type="http://schemas.openxmlformats.org/officeDocument/2006/relationships/customXml" Target="../ink/ink167.xml"/><Relationship Id="rId31" Type="http://schemas.openxmlformats.org/officeDocument/2006/relationships/image" Target="../media/image178.png"/><Relationship Id="rId44" Type="http://schemas.openxmlformats.org/officeDocument/2006/relationships/customXml" Target="../ink/ink184.xml"/><Relationship Id="rId52" Type="http://schemas.openxmlformats.org/officeDocument/2006/relationships/customXml" Target="../ink/ink188.xml"/><Relationship Id="rId60" Type="http://schemas.openxmlformats.org/officeDocument/2006/relationships/customXml" Target="../ink/ink192.xml"/><Relationship Id="rId65" Type="http://schemas.openxmlformats.org/officeDocument/2006/relationships/image" Target="../media/image195.png"/><Relationship Id="rId73" Type="http://schemas.openxmlformats.org/officeDocument/2006/relationships/image" Target="../media/image199.png"/><Relationship Id="rId78" Type="http://schemas.openxmlformats.org/officeDocument/2006/relationships/customXml" Target="../ink/ink201.xml"/><Relationship Id="rId81" Type="http://schemas.openxmlformats.org/officeDocument/2006/relationships/image" Target="../media/image203.png"/><Relationship Id="rId86" Type="http://schemas.openxmlformats.org/officeDocument/2006/relationships/customXml" Target="../ink/ink205.xml"/><Relationship Id="rId4" Type="http://schemas.openxmlformats.org/officeDocument/2006/relationships/customXml" Target="../ink/ink164.xml"/><Relationship Id="rId9" Type="http://schemas.openxmlformats.org/officeDocument/2006/relationships/image" Target="../media/image167.png"/><Relationship Id="rId13" Type="http://schemas.openxmlformats.org/officeDocument/2006/relationships/image" Target="../media/image169.png"/><Relationship Id="rId18" Type="http://schemas.openxmlformats.org/officeDocument/2006/relationships/customXml" Target="../ink/ink171.xml"/><Relationship Id="rId39" Type="http://schemas.openxmlformats.org/officeDocument/2006/relationships/image" Target="../media/image182.png"/><Relationship Id="rId34" Type="http://schemas.openxmlformats.org/officeDocument/2006/relationships/customXml" Target="../ink/ink179.xml"/><Relationship Id="rId50" Type="http://schemas.openxmlformats.org/officeDocument/2006/relationships/customXml" Target="../ink/ink187.xml"/><Relationship Id="rId55" Type="http://schemas.openxmlformats.org/officeDocument/2006/relationships/image" Target="../media/image190.png"/><Relationship Id="rId76" Type="http://schemas.openxmlformats.org/officeDocument/2006/relationships/customXml" Target="../ink/ink200.xml"/><Relationship Id="rId7" Type="http://schemas.openxmlformats.org/officeDocument/2006/relationships/image" Target="../media/image166.png"/><Relationship Id="rId71" Type="http://schemas.openxmlformats.org/officeDocument/2006/relationships/image" Target="../media/image198.png"/><Relationship Id="rId2" Type="http://schemas.openxmlformats.org/officeDocument/2006/relationships/customXml" Target="../ink/ink163.xml"/><Relationship Id="rId29" Type="http://schemas.openxmlformats.org/officeDocument/2006/relationships/image" Target="../media/image177.png"/><Relationship Id="rId24" Type="http://schemas.openxmlformats.org/officeDocument/2006/relationships/customXml" Target="../ink/ink174.xml"/><Relationship Id="rId40" Type="http://schemas.openxmlformats.org/officeDocument/2006/relationships/customXml" Target="../ink/ink182.xml"/><Relationship Id="rId45" Type="http://schemas.openxmlformats.org/officeDocument/2006/relationships/image" Target="../media/image185.png"/><Relationship Id="rId66" Type="http://schemas.openxmlformats.org/officeDocument/2006/relationships/customXml" Target="../ink/ink195.xml"/><Relationship Id="rId87" Type="http://schemas.openxmlformats.org/officeDocument/2006/relationships/image" Target="../media/image206.png"/><Relationship Id="rId61" Type="http://schemas.openxmlformats.org/officeDocument/2006/relationships/image" Target="../media/image193.png"/><Relationship Id="rId82" Type="http://schemas.openxmlformats.org/officeDocument/2006/relationships/customXml" Target="../ink/ink2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80A935-4BF0-4FD0-8A06-64E8F963F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95" y="709948"/>
            <a:ext cx="10169009" cy="54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43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214634-9B67-4436-8CD6-406BB42609C4}"/>
                  </a:ext>
                </a:extLst>
              </p14:cNvPr>
              <p14:cNvContentPartPr/>
              <p14:nvPr/>
            </p14:nvContentPartPr>
            <p14:xfrm>
              <a:off x="1147200" y="683880"/>
              <a:ext cx="8280" cy="5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214634-9B67-4436-8CD6-406BB42609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8200" y="675240"/>
                <a:ext cx="259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DB7DBE6-DF37-4CE3-B42A-09097333240B}"/>
                  </a:ext>
                </a:extLst>
              </p14:cNvPr>
              <p14:cNvContentPartPr/>
              <p14:nvPr/>
            </p14:nvContentPartPr>
            <p14:xfrm>
              <a:off x="1160520" y="815640"/>
              <a:ext cx="10800" cy="19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DB7DBE6-DF37-4CE3-B42A-0909733324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1520" y="807000"/>
                <a:ext cx="284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8C8A519-2862-4673-8C0F-AC26336CFE94}"/>
                  </a:ext>
                </a:extLst>
              </p14:cNvPr>
              <p14:cNvContentPartPr/>
              <p14:nvPr/>
            </p14:nvContentPartPr>
            <p14:xfrm>
              <a:off x="649680" y="568320"/>
              <a:ext cx="383040" cy="453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8C8A519-2862-4673-8C0F-AC26336CFE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0688" y="559320"/>
                <a:ext cx="400663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304A9F8-FC72-4DC0-8B09-5EBE160851C3}"/>
                  </a:ext>
                </a:extLst>
              </p14:cNvPr>
              <p14:cNvContentPartPr/>
              <p14:nvPr/>
            </p14:nvContentPartPr>
            <p14:xfrm>
              <a:off x="2703480" y="572280"/>
              <a:ext cx="402120" cy="241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304A9F8-FC72-4DC0-8B09-5EBE160851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94840" y="563280"/>
                <a:ext cx="41976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AE51C3A-0F60-470E-BAE0-95D1454230ED}"/>
                  </a:ext>
                </a:extLst>
              </p14:cNvPr>
              <p14:cNvContentPartPr/>
              <p14:nvPr/>
            </p14:nvContentPartPr>
            <p14:xfrm>
              <a:off x="3309720" y="608280"/>
              <a:ext cx="237960" cy="121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AE51C3A-0F60-470E-BAE0-95D1454230E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01080" y="599640"/>
                <a:ext cx="2556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78B1FFB-4B1B-4D9C-AB62-ED714953441D}"/>
                  </a:ext>
                </a:extLst>
              </p14:cNvPr>
              <p14:cNvContentPartPr/>
              <p14:nvPr/>
            </p14:nvContentPartPr>
            <p14:xfrm>
              <a:off x="2344200" y="636000"/>
              <a:ext cx="227160" cy="207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78B1FFB-4B1B-4D9C-AB62-ED71495344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35200" y="627000"/>
                <a:ext cx="2448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0706901-D329-4968-90AA-DBB5CD048FC2}"/>
                  </a:ext>
                </a:extLst>
              </p14:cNvPr>
              <p14:cNvContentPartPr/>
              <p14:nvPr/>
            </p14:nvContentPartPr>
            <p14:xfrm>
              <a:off x="1687920" y="597120"/>
              <a:ext cx="486000" cy="273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0706901-D329-4968-90AA-DBB5CD048FC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79280" y="588469"/>
                <a:ext cx="503640" cy="290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B269601-0DEF-4269-9F9C-91B520AA06EB}"/>
                  </a:ext>
                </a:extLst>
              </p14:cNvPr>
              <p14:cNvContentPartPr/>
              <p14:nvPr/>
            </p14:nvContentPartPr>
            <p14:xfrm>
              <a:off x="5693640" y="512880"/>
              <a:ext cx="466920" cy="236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B269601-0DEF-4269-9F9C-91B520AA06E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85007" y="503880"/>
                <a:ext cx="484546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AB825FD-6F0D-48AD-89D5-01648EC83E5C}"/>
                  </a:ext>
                </a:extLst>
              </p14:cNvPr>
              <p14:cNvContentPartPr/>
              <p14:nvPr/>
            </p14:nvContentPartPr>
            <p14:xfrm>
              <a:off x="3748560" y="487320"/>
              <a:ext cx="1779120" cy="282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AB825FD-6F0D-48AD-89D5-01648EC83E5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39920" y="478680"/>
                <a:ext cx="17967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87AFE90-A2C9-41B8-B989-15255DC979E8}"/>
                  </a:ext>
                </a:extLst>
              </p14:cNvPr>
              <p14:cNvContentPartPr/>
              <p14:nvPr/>
            </p14:nvContentPartPr>
            <p14:xfrm>
              <a:off x="9043080" y="381480"/>
              <a:ext cx="11160" cy="162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87AFE90-A2C9-41B8-B989-15255DC979E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34080" y="372840"/>
                <a:ext cx="288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C100A03-39D4-4DE1-8688-A1276C9A7061}"/>
                  </a:ext>
                </a:extLst>
              </p14:cNvPr>
              <p14:cNvContentPartPr/>
              <p14:nvPr/>
            </p14:nvContentPartPr>
            <p14:xfrm>
              <a:off x="9872880" y="408840"/>
              <a:ext cx="401040" cy="3402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C100A03-39D4-4DE1-8688-A1276C9A706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64232" y="400191"/>
                <a:ext cx="418696" cy="357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716B8A4-057F-4CFA-B02B-F76E938248E0}"/>
                  </a:ext>
                </a:extLst>
              </p14:cNvPr>
              <p14:cNvContentPartPr/>
              <p14:nvPr/>
            </p14:nvContentPartPr>
            <p14:xfrm>
              <a:off x="8798280" y="523320"/>
              <a:ext cx="894240" cy="294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716B8A4-057F-4CFA-B02B-F76E938248E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789280" y="514320"/>
                <a:ext cx="9118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FD0E15A-BD16-4A07-AFC1-64DD2B476072}"/>
                  </a:ext>
                </a:extLst>
              </p14:cNvPr>
              <p14:cNvContentPartPr/>
              <p14:nvPr/>
            </p14:nvContentPartPr>
            <p14:xfrm>
              <a:off x="8213640" y="449160"/>
              <a:ext cx="282960" cy="2815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FD0E15A-BD16-4A07-AFC1-64DD2B47607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04651" y="440160"/>
                <a:ext cx="300578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17E438B-6F36-477F-853A-C4C38A1F5372}"/>
                  </a:ext>
                </a:extLst>
              </p14:cNvPr>
              <p14:cNvContentPartPr/>
              <p14:nvPr/>
            </p14:nvContentPartPr>
            <p14:xfrm>
              <a:off x="7881720" y="479400"/>
              <a:ext cx="191160" cy="2584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17E438B-6F36-477F-853A-C4C38A1F537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72720" y="470400"/>
                <a:ext cx="2088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99672C5-F162-4CBC-8046-BD3906550B88}"/>
                  </a:ext>
                </a:extLst>
              </p14:cNvPr>
              <p14:cNvContentPartPr/>
              <p14:nvPr/>
            </p14:nvContentPartPr>
            <p14:xfrm>
              <a:off x="7584000" y="456360"/>
              <a:ext cx="137160" cy="2955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99672C5-F162-4CBC-8046-BD3906550B8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75024" y="447720"/>
                <a:ext cx="154754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83285A8-D909-414F-AB90-6A74C9FD4C98}"/>
                  </a:ext>
                </a:extLst>
              </p14:cNvPr>
              <p14:cNvContentPartPr/>
              <p14:nvPr/>
            </p14:nvContentPartPr>
            <p14:xfrm>
              <a:off x="6401760" y="451320"/>
              <a:ext cx="907560" cy="2786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83285A8-D909-414F-AB90-6A74C9FD4C9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93120" y="442320"/>
                <a:ext cx="9252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F05DF80-88D8-49B6-BF45-D927BB82E8E0}"/>
                  </a:ext>
                </a:extLst>
              </p14:cNvPr>
              <p14:cNvContentPartPr/>
              <p14:nvPr/>
            </p14:nvContentPartPr>
            <p14:xfrm>
              <a:off x="3638040" y="1112280"/>
              <a:ext cx="106920" cy="2487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F05DF80-88D8-49B6-BF45-D927BB82E8E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29040" y="1103280"/>
                <a:ext cx="1245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7F3110A-6CD8-4BB4-A4FE-A1B5D7DA072C}"/>
                  </a:ext>
                </a:extLst>
              </p14:cNvPr>
              <p14:cNvContentPartPr/>
              <p14:nvPr/>
            </p14:nvContentPartPr>
            <p14:xfrm>
              <a:off x="4807320" y="1279680"/>
              <a:ext cx="71640" cy="1382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7F3110A-6CD8-4BB4-A4FE-A1B5D7DA072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98320" y="1271040"/>
                <a:ext cx="892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983C06B-F8BA-4B73-AC2C-85B2758CF610}"/>
                  </a:ext>
                </a:extLst>
              </p14:cNvPr>
              <p14:cNvContentPartPr/>
              <p14:nvPr/>
            </p14:nvContentPartPr>
            <p14:xfrm>
              <a:off x="5362440" y="1047480"/>
              <a:ext cx="176760" cy="1450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983C06B-F8BA-4B73-AC2C-85B2758CF61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53440" y="1038480"/>
                <a:ext cx="1944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BC5059C-FE3A-4C3A-B6D6-A325F5C1F35A}"/>
                  </a:ext>
                </a:extLst>
              </p14:cNvPr>
              <p14:cNvContentPartPr/>
              <p14:nvPr/>
            </p14:nvContentPartPr>
            <p14:xfrm>
              <a:off x="6294840" y="965040"/>
              <a:ext cx="284040" cy="180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BC5059C-FE3A-4C3A-B6D6-A325F5C1F35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286200" y="956400"/>
                <a:ext cx="3016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2E9BC12-ED9E-4D2E-B0BF-9167271119A7}"/>
                  </a:ext>
                </a:extLst>
              </p14:cNvPr>
              <p14:cNvContentPartPr/>
              <p14:nvPr/>
            </p14:nvContentPartPr>
            <p14:xfrm>
              <a:off x="5736120" y="997800"/>
              <a:ext cx="458640" cy="1728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2E9BC12-ED9E-4D2E-B0BF-9167271119A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27480" y="988800"/>
                <a:ext cx="4762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DED782F-C857-473B-9303-E09B6C96DDF0}"/>
                  </a:ext>
                </a:extLst>
              </p14:cNvPr>
              <p14:cNvContentPartPr/>
              <p14:nvPr/>
            </p14:nvContentPartPr>
            <p14:xfrm>
              <a:off x="4405920" y="1079160"/>
              <a:ext cx="307440" cy="2275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DED782F-C857-473B-9303-E09B6C96DDF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396920" y="1070520"/>
                <a:ext cx="32508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5FF14F7-5534-473D-A7D1-3819E7BB4CC7}"/>
                  </a:ext>
                </a:extLst>
              </p14:cNvPr>
              <p14:cNvContentPartPr/>
              <p14:nvPr/>
            </p14:nvContentPartPr>
            <p14:xfrm>
              <a:off x="3203880" y="1128480"/>
              <a:ext cx="330840" cy="2404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5FF14F7-5534-473D-A7D1-3819E7BB4CC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95231" y="1119480"/>
                <a:ext cx="348499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86E4355-3A8E-426B-AF0D-E14AED2C0AD6}"/>
                  </a:ext>
                </a:extLst>
              </p14:cNvPr>
              <p14:cNvContentPartPr/>
              <p14:nvPr/>
            </p14:nvContentPartPr>
            <p14:xfrm>
              <a:off x="2610960" y="1089960"/>
              <a:ext cx="437400" cy="4971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86E4355-3A8E-426B-AF0D-E14AED2C0AD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01960" y="1081314"/>
                <a:ext cx="455040" cy="514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2395445-540C-487C-9F0F-3E2CA4B3C937}"/>
                  </a:ext>
                </a:extLst>
              </p14:cNvPr>
              <p14:cNvContentPartPr/>
              <p14:nvPr/>
            </p14:nvContentPartPr>
            <p14:xfrm>
              <a:off x="4369920" y="1601520"/>
              <a:ext cx="294120" cy="3132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2395445-540C-487C-9F0F-3E2CA4B3C93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61280" y="1592880"/>
                <a:ext cx="3117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68CE2D8-7399-4B0A-832E-FADEDC37A6D9}"/>
                  </a:ext>
                </a:extLst>
              </p14:cNvPr>
              <p14:cNvContentPartPr/>
              <p14:nvPr/>
            </p14:nvContentPartPr>
            <p14:xfrm>
              <a:off x="3903360" y="1143960"/>
              <a:ext cx="352800" cy="8690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68CE2D8-7399-4B0A-832E-FADEDC37A6D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894720" y="1135320"/>
                <a:ext cx="370440" cy="88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0994745-2743-4284-8C40-FB364A83DA98}"/>
                  </a:ext>
                </a:extLst>
              </p14:cNvPr>
              <p14:cNvContentPartPr/>
              <p14:nvPr/>
            </p14:nvContentPartPr>
            <p14:xfrm>
              <a:off x="5700120" y="1425480"/>
              <a:ext cx="1918080" cy="3337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0994745-2743-4284-8C40-FB364A83DA9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691480" y="1416840"/>
                <a:ext cx="193572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D4E96AAB-4200-429B-A898-29D5C6F33D6B}"/>
                  </a:ext>
                </a:extLst>
              </p14:cNvPr>
              <p14:cNvContentPartPr/>
              <p14:nvPr/>
            </p14:nvContentPartPr>
            <p14:xfrm>
              <a:off x="6388440" y="4727400"/>
              <a:ext cx="137520" cy="20808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D4E96AAB-4200-429B-A898-29D5C6F33D6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79800" y="4718400"/>
                <a:ext cx="1551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D2F4C148-C684-4C02-9A55-90FED06D2B21}"/>
                  </a:ext>
                </a:extLst>
              </p14:cNvPr>
              <p14:cNvContentPartPr/>
              <p14:nvPr/>
            </p14:nvContentPartPr>
            <p14:xfrm>
              <a:off x="5905680" y="4839720"/>
              <a:ext cx="260280" cy="7632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D2F4C148-C684-4C02-9A55-90FED06D2B2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897040" y="4831039"/>
                <a:ext cx="277920" cy="94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19FC0090-77C3-4993-8A43-E347B9A0F346}"/>
                  </a:ext>
                </a:extLst>
              </p14:cNvPr>
              <p14:cNvContentPartPr/>
              <p14:nvPr/>
            </p14:nvContentPartPr>
            <p14:xfrm>
              <a:off x="5551440" y="4810560"/>
              <a:ext cx="253080" cy="21276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19FC0090-77C3-4993-8A43-E347B9A0F34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42788" y="4801920"/>
                <a:ext cx="270745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F4F1292C-EFDF-4A77-84EE-B69F856B71FD}"/>
                  </a:ext>
                </a:extLst>
              </p14:cNvPr>
              <p14:cNvContentPartPr/>
              <p14:nvPr/>
            </p14:nvContentPartPr>
            <p14:xfrm>
              <a:off x="4751520" y="4897680"/>
              <a:ext cx="336600" cy="20664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F4F1292C-EFDF-4A77-84EE-B69F856B71F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42520" y="4888680"/>
                <a:ext cx="3542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E41816C3-1220-470D-890E-170AB1D07111}"/>
                  </a:ext>
                </a:extLst>
              </p14:cNvPr>
              <p14:cNvContentPartPr/>
              <p14:nvPr/>
            </p14:nvContentPartPr>
            <p14:xfrm>
              <a:off x="1382280" y="2121360"/>
              <a:ext cx="7239960" cy="236844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E41816C3-1220-470D-890E-170AB1D0711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373280" y="2112360"/>
                <a:ext cx="7257600" cy="23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FB885DAF-4DC8-4BD3-94C4-A99F01410522}"/>
                  </a:ext>
                </a:extLst>
              </p14:cNvPr>
              <p14:cNvContentPartPr/>
              <p14:nvPr/>
            </p14:nvContentPartPr>
            <p14:xfrm>
              <a:off x="4197120" y="5381160"/>
              <a:ext cx="33120" cy="1512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FB885DAF-4DC8-4BD3-94C4-A99F0141052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188480" y="5372160"/>
                <a:ext cx="507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543701A8-F86F-40D1-87BF-6B93D49DAAD0}"/>
                  </a:ext>
                </a:extLst>
              </p14:cNvPr>
              <p14:cNvContentPartPr/>
              <p14:nvPr/>
            </p14:nvContentPartPr>
            <p14:xfrm>
              <a:off x="4230240" y="5465400"/>
              <a:ext cx="266760" cy="12276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543701A8-F86F-40D1-87BF-6B93D49DAAD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221252" y="5456760"/>
                <a:ext cx="284376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A0828E3E-00BC-43FC-B834-454ABF98C469}"/>
                  </a:ext>
                </a:extLst>
              </p14:cNvPr>
              <p14:cNvContentPartPr/>
              <p14:nvPr/>
            </p14:nvContentPartPr>
            <p14:xfrm>
              <a:off x="3456960" y="5330400"/>
              <a:ext cx="556200" cy="39312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A0828E3E-00BC-43FC-B834-454ABF98C46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48320" y="5321760"/>
                <a:ext cx="57384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AF008A44-D524-4343-A01A-7827171E0CED}"/>
                  </a:ext>
                </a:extLst>
              </p14:cNvPr>
              <p14:cNvContentPartPr/>
              <p14:nvPr/>
            </p14:nvContentPartPr>
            <p14:xfrm>
              <a:off x="3198840" y="5388000"/>
              <a:ext cx="131760" cy="23508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AF008A44-D524-4343-A01A-7827171E0CE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190176" y="5379360"/>
                <a:ext cx="149448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2ED0A099-2B0B-425D-9C94-32692D63F08D}"/>
                  </a:ext>
                </a:extLst>
              </p14:cNvPr>
              <p14:cNvContentPartPr/>
              <p14:nvPr/>
            </p14:nvContentPartPr>
            <p14:xfrm>
              <a:off x="2180760" y="5437680"/>
              <a:ext cx="863640" cy="33696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2ED0A099-2B0B-425D-9C94-32692D63F08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171760" y="5429031"/>
                <a:ext cx="881280" cy="354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3BDE8DDE-8931-43F9-A792-DD6D3D2C7100}"/>
                  </a:ext>
                </a:extLst>
              </p14:cNvPr>
              <p14:cNvContentPartPr/>
              <p14:nvPr/>
            </p14:nvContentPartPr>
            <p14:xfrm>
              <a:off x="1559040" y="5439120"/>
              <a:ext cx="389520" cy="31824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3BDE8DDE-8931-43F9-A792-DD6D3D2C710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550040" y="5430130"/>
                <a:ext cx="407160" cy="335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98950064-D8C1-4DAB-85E2-33248B427E5C}"/>
                  </a:ext>
                </a:extLst>
              </p14:cNvPr>
              <p14:cNvContentPartPr/>
              <p14:nvPr/>
            </p14:nvContentPartPr>
            <p14:xfrm>
              <a:off x="5158680" y="5290080"/>
              <a:ext cx="1066680" cy="45612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98950064-D8C1-4DAB-85E2-33248B427E5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150040" y="5281433"/>
                <a:ext cx="1084320" cy="473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8B1ACABF-E25F-44CA-A44F-A152F278AA55}"/>
                  </a:ext>
                </a:extLst>
              </p14:cNvPr>
              <p14:cNvContentPartPr/>
              <p14:nvPr/>
            </p14:nvContentPartPr>
            <p14:xfrm>
              <a:off x="7440000" y="5236800"/>
              <a:ext cx="136440" cy="14184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8B1ACABF-E25F-44CA-A44F-A152F278AA5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431000" y="5227800"/>
                <a:ext cx="1540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BD174D2F-49CD-4467-A959-C7319501A3BD}"/>
                  </a:ext>
                </a:extLst>
              </p14:cNvPr>
              <p14:cNvContentPartPr/>
              <p14:nvPr/>
            </p14:nvContentPartPr>
            <p14:xfrm>
              <a:off x="7707120" y="5193960"/>
              <a:ext cx="702000" cy="23580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BD174D2F-49CD-4467-A959-C7319501A3B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698480" y="5185320"/>
                <a:ext cx="7196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8BFF85F9-C347-4FAA-8D55-F1115B2BC1F6}"/>
                  </a:ext>
                </a:extLst>
              </p14:cNvPr>
              <p14:cNvContentPartPr/>
              <p14:nvPr/>
            </p14:nvContentPartPr>
            <p14:xfrm>
              <a:off x="7441080" y="5558280"/>
              <a:ext cx="1587240" cy="33588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8BFF85F9-C347-4FAA-8D55-F1115B2BC1F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432440" y="5549280"/>
                <a:ext cx="16048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9D78E621-59DD-4EE1-92B2-A751B40E0453}"/>
                  </a:ext>
                </a:extLst>
              </p14:cNvPr>
              <p14:cNvContentPartPr/>
              <p14:nvPr/>
            </p14:nvContentPartPr>
            <p14:xfrm>
              <a:off x="6374760" y="5191440"/>
              <a:ext cx="853560" cy="86508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9D78E621-59DD-4EE1-92B2-A751B40E045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365760" y="5182440"/>
                <a:ext cx="871200" cy="8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828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A9F4A678-B366-45B4-BFB3-F0DC22BF3E06}"/>
                  </a:ext>
                </a:extLst>
              </p14:cNvPr>
              <p14:cNvContentPartPr/>
              <p14:nvPr/>
            </p14:nvContentPartPr>
            <p14:xfrm>
              <a:off x="11119560" y="2085360"/>
              <a:ext cx="14760" cy="19404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A9F4A678-B366-45B4-BFB3-F0DC22BF3E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10920" y="2076720"/>
                <a:ext cx="324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6D5CAE99-81A6-4BC2-8C52-F5AD5C36061C}"/>
                  </a:ext>
                </a:extLst>
              </p14:cNvPr>
              <p14:cNvContentPartPr/>
              <p14:nvPr/>
            </p14:nvContentPartPr>
            <p14:xfrm>
              <a:off x="10726440" y="2126040"/>
              <a:ext cx="276120" cy="22932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6D5CAE99-81A6-4BC2-8C52-F5AD5C3606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17800" y="2117040"/>
                <a:ext cx="2937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BB37DDF8-28F9-402D-92D5-407BBDB3CBDC}"/>
                  </a:ext>
                </a:extLst>
              </p14:cNvPr>
              <p14:cNvContentPartPr/>
              <p14:nvPr/>
            </p14:nvContentPartPr>
            <p14:xfrm>
              <a:off x="1133880" y="225960"/>
              <a:ext cx="9510840" cy="23961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BB37DDF8-28F9-402D-92D5-407BBDB3CB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4880" y="217320"/>
                <a:ext cx="9528480" cy="24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03A8F158-01B4-4ABD-9618-E4F3B5285051}"/>
                  </a:ext>
                </a:extLst>
              </p14:cNvPr>
              <p14:cNvContentPartPr/>
              <p14:nvPr/>
            </p14:nvContentPartPr>
            <p14:xfrm>
              <a:off x="5262720" y="3437880"/>
              <a:ext cx="229680" cy="14904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03A8F158-01B4-4ABD-9618-E4F3B52850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53720" y="3428880"/>
                <a:ext cx="2473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4439D45C-CB5F-4249-AD68-7F778F07F47E}"/>
                  </a:ext>
                </a:extLst>
              </p14:cNvPr>
              <p14:cNvContentPartPr/>
              <p14:nvPr/>
            </p14:nvContentPartPr>
            <p14:xfrm>
              <a:off x="6567000" y="3315120"/>
              <a:ext cx="22680" cy="19152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4439D45C-CB5F-4249-AD68-7F778F07F4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58360" y="3306480"/>
                <a:ext cx="403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AC8BE823-6258-41DB-BBE2-98ADC8B9A154}"/>
                  </a:ext>
                </a:extLst>
              </p14:cNvPr>
              <p14:cNvContentPartPr/>
              <p14:nvPr/>
            </p14:nvContentPartPr>
            <p14:xfrm>
              <a:off x="5688240" y="3363360"/>
              <a:ext cx="733680" cy="21420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AC8BE823-6258-41DB-BBE2-98ADC8B9A1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79240" y="3354360"/>
                <a:ext cx="7513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06C5EA67-8EF7-41C2-94CD-C85AD6309D45}"/>
                  </a:ext>
                </a:extLst>
              </p14:cNvPr>
              <p14:cNvContentPartPr/>
              <p14:nvPr/>
            </p14:nvContentPartPr>
            <p14:xfrm>
              <a:off x="7380960" y="3831360"/>
              <a:ext cx="28440" cy="2181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06C5EA67-8EF7-41C2-94CD-C85AD6309D4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72320" y="3822720"/>
                <a:ext cx="460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A1F48E3D-C6F3-4DE7-9E2C-CA9BC2CFDBF3}"/>
                  </a:ext>
                </a:extLst>
              </p14:cNvPr>
              <p14:cNvContentPartPr/>
              <p14:nvPr/>
            </p14:nvContentPartPr>
            <p14:xfrm>
              <a:off x="7081080" y="3850800"/>
              <a:ext cx="191160" cy="23112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A1F48E3D-C6F3-4DE7-9E2C-CA9BC2CFDBF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72080" y="3842147"/>
                <a:ext cx="208800" cy="2487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682D3812-8CCB-4BDB-9D8F-7345DAE6B5E8}"/>
                  </a:ext>
                </a:extLst>
              </p14:cNvPr>
              <p14:cNvContentPartPr/>
              <p14:nvPr/>
            </p14:nvContentPartPr>
            <p14:xfrm>
              <a:off x="6760680" y="3833520"/>
              <a:ext cx="227880" cy="14040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682D3812-8CCB-4BDB-9D8F-7345DAE6B5E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52040" y="3824543"/>
                <a:ext cx="245520" cy="157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0E4730FC-9A7B-40D8-9574-A0459374B9CD}"/>
                  </a:ext>
                </a:extLst>
              </p14:cNvPr>
              <p14:cNvContentPartPr/>
              <p14:nvPr/>
            </p14:nvContentPartPr>
            <p14:xfrm>
              <a:off x="5923680" y="3831000"/>
              <a:ext cx="613800" cy="36972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0E4730FC-9A7B-40D8-9574-A0459374B9C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15040" y="3822000"/>
                <a:ext cx="63144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F529F51F-CC02-41FA-B522-F0EFB4BA0C83}"/>
                  </a:ext>
                </a:extLst>
              </p14:cNvPr>
              <p14:cNvContentPartPr/>
              <p14:nvPr/>
            </p14:nvContentPartPr>
            <p14:xfrm>
              <a:off x="5292600" y="3812640"/>
              <a:ext cx="545040" cy="48420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F529F51F-CC02-41FA-B522-F0EFB4BA0C8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83960" y="3803640"/>
                <a:ext cx="56268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91142E9C-41E3-4366-B054-74E2C56EC698}"/>
                  </a:ext>
                </a:extLst>
              </p14:cNvPr>
              <p14:cNvContentPartPr/>
              <p14:nvPr/>
            </p14:nvContentPartPr>
            <p14:xfrm>
              <a:off x="2345280" y="2973480"/>
              <a:ext cx="2781000" cy="140760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91142E9C-41E3-4366-B054-74E2C56EC69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36640" y="2964480"/>
                <a:ext cx="2798640" cy="14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444550BD-2538-4C0E-8950-076CAEA3D195}"/>
                  </a:ext>
                </a:extLst>
              </p14:cNvPr>
              <p14:cNvContentPartPr/>
              <p14:nvPr/>
            </p14:nvContentPartPr>
            <p14:xfrm>
              <a:off x="7492200" y="3376320"/>
              <a:ext cx="207720" cy="2124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444550BD-2538-4C0E-8950-076CAEA3D19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83200" y="3367680"/>
                <a:ext cx="2253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A6454359-D784-4805-BF27-765E7B404526}"/>
                  </a:ext>
                </a:extLst>
              </p14:cNvPr>
              <p14:cNvContentPartPr/>
              <p14:nvPr/>
            </p14:nvContentPartPr>
            <p14:xfrm>
              <a:off x="7489320" y="3508080"/>
              <a:ext cx="254880" cy="2808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A6454359-D784-4805-BF27-765E7B40452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80680" y="3499080"/>
                <a:ext cx="2725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D1C5CA56-0023-4DE6-B193-4B11989A1EE8}"/>
                  </a:ext>
                </a:extLst>
              </p14:cNvPr>
              <p14:cNvContentPartPr/>
              <p14:nvPr/>
            </p14:nvContentPartPr>
            <p14:xfrm>
              <a:off x="9076560" y="2883840"/>
              <a:ext cx="237600" cy="15048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D1C5CA56-0023-4DE6-B193-4B11989A1EE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67560" y="2874840"/>
                <a:ext cx="2552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79DE9C27-4F88-4BD8-BAF1-31EE5072CE12}"/>
                  </a:ext>
                </a:extLst>
              </p14:cNvPr>
              <p14:cNvContentPartPr/>
              <p14:nvPr/>
            </p14:nvContentPartPr>
            <p14:xfrm>
              <a:off x="9420000" y="2914440"/>
              <a:ext cx="173520" cy="11772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79DE9C27-4F88-4BD8-BAF1-31EE5072CE1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11000" y="2905440"/>
                <a:ext cx="19116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AB55BEA4-9292-419B-827A-73336F420B1F}"/>
                  </a:ext>
                </a:extLst>
              </p14:cNvPr>
              <p14:cNvContentPartPr/>
              <p14:nvPr/>
            </p14:nvContentPartPr>
            <p14:xfrm>
              <a:off x="8741040" y="2917320"/>
              <a:ext cx="261360" cy="14544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AB55BEA4-9292-419B-827A-73336F420B1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732400" y="2908342"/>
                <a:ext cx="279000" cy="163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2F0C9405-2550-429F-AAEA-F064E1F56371}"/>
                  </a:ext>
                </a:extLst>
              </p14:cNvPr>
              <p14:cNvContentPartPr/>
              <p14:nvPr/>
            </p14:nvContentPartPr>
            <p14:xfrm>
              <a:off x="8860200" y="3294600"/>
              <a:ext cx="190440" cy="12024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2F0C9405-2550-429F-AAEA-F064E1F5637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851200" y="3285960"/>
                <a:ext cx="2080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525E2B4C-DEEE-4EE0-918D-47B141C0F9D8}"/>
                  </a:ext>
                </a:extLst>
              </p14:cNvPr>
              <p14:cNvContentPartPr/>
              <p14:nvPr/>
            </p14:nvContentPartPr>
            <p14:xfrm>
              <a:off x="9745800" y="3192720"/>
              <a:ext cx="210240" cy="15660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525E2B4C-DEEE-4EE0-918D-47B141C0F9D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36800" y="3183720"/>
                <a:ext cx="2278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ADBDD594-B7EB-4CC0-B8CC-F2B64EA06FAA}"/>
                  </a:ext>
                </a:extLst>
              </p14:cNvPr>
              <p14:cNvContentPartPr/>
              <p14:nvPr/>
            </p14:nvContentPartPr>
            <p14:xfrm>
              <a:off x="7863360" y="2959080"/>
              <a:ext cx="766440" cy="112356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ADBDD594-B7EB-4CC0-B8CC-F2B64EA06FA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54720" y="2950440"/>
                <a:ext cx="78408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25891637-FF1B-4F6B-B201-0FB7657E8EBD}"/>
                  </a:ext>
                </a:extLst>
              </p14:cNvPr>
              <p14:cNvContentPartPr/>
              <p14:nvPr/>
            </p14:nvContentPartPr>
            <p14:xfrm>
              <a:off x="9194640" y="3209280"/>
              <a:ext cx="474120" cy="20052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25891637-FF1B-4F6B-B201-0FB7657E8EB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85647" y="3200624"/>
                <a:ext cx="491747" cy="218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3E968C42-19E3-435D-A8D2-6588F29E27DA}"/>
                  </a:ext>
                </a:extLst>
              </p14:cNvPr>
              <p14:cNvContentPartPr/>
              <p14:nvPr/>
            </p14:nvContentPartPr>
            <p14:xfrm>
              <a:off x="10044240" y="3163200"/>
              <a:ext cx="36000" cy="22104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3E968C42-19E3-435D-A8D2-6588F29E27D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035240" y="3154560"/>
                <a:ext cx="536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9BABCC91-4E6E-4897-9CC3-B10706A35A84}"/>
                  </a:ext>
                </a:extLst>
              </p14:cNvPr>
              <p14:cNvContentPartPr/>
              <p14:nvPr/>
            </p14:nvContentPartPr>
            <p14:xfrm>
              <a:off x="9682800" y="3548400"/>
              <a:ext cx="125280" cy="20952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9BABCC91-4E6E-4897-9CC3-B10706A35A8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674160" y="3539760"/>
                <a:ext cx="1429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9771EE83-942E-4111-9E30-D7E35227928E}"/>
                  </a:ext>
                </a:extLst>
              </p14:cNvPr>
              <p14:cNvContentPartPr/>
              <p14:nvPr/>
            </p14:nvContentPartPr>
            <p14:xfrm>
              <a:off x="9034800" y="3636600"/>
              <a:ext cx="559080" cy="20808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9771EE83-942E-4111-9E30-D7E35227928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026160" y="3627960"/>
                <a:ext cx="5767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8D419543-3006-4FB2-83E9-0FC0C9F819BE}"/>
                  </a:ext>
                </a:extLst>
              </p14:cNvPr>
              <p14:cNvContentPartPr/>
              <p14:nvPr/>
            </p14:nvContentPartPr>
            <p14:xfrm>
              <a:off x="6876960" y="5465760"/>
              <a:ext cx="143280" cy="1008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8D419543-3006-4FB2-83E9-0FC0C9F819B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68320" y="5457120"/>
                <a:ext cx="1609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9D10E0E5-3063-4A2D-9C4B-BC5CC18E258D}"/>
                  </a:ext>
                </a:extLst>
              </p14:cNvPr>
              <p14:cNvContentPartPr/>
              <p14:nvPr/>
            </p14:nvContentPartPr>
            <p14:xfrm>
              <a:off x="7108440" y="4215120"/>
              <a:ext cx="3436560" cy="138132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9D10E0E5-3063-4A2D-9C4B-BC5CC18E258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099440" y="4206120"/>
                <a:ext cx="3454200" cy="13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6BEA4089-0941-48ED-BE2F-25A4CAB67E53}"/>
                  </a:ext>
                </a:extLst>
              </p14:cNvPr>
              <p14:cNvContentPartPr/>
              <p14:nvPr/>
            </p14:nvContentPartPr>
            <p14:xfrm>
              <a:off x="973680" y="4571880"/>
              <a:ext cx="5582520" cy="1443600"/>
            </p14:xfrm>
          </p:contentPart>
        </mc:Choice>
        <mc:Fallback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6BEA4089-0941-48ED-BE2F-25A4CAB67E5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65039" y="4563240"/>
                <a:ext cx="5600161" cy="146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411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6C0ABAE-D859-4FD2-AB29-04992BE891F5}"/>
                  </a:ext>
                </a:extLst>
              </p14:cNvPr>
              <p14:cNvContentPartPr/>
              <p14:nvPr/>
            </p14:nvContentPartPr>
            <p14:xfrm>
              <a:off x="1656960" y="527280"/>
              <a:ext cx="1190160" cy="652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6C0ABAE-D859-4FD2-AB29-04992BE891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7960" y="518280"/>
                <a:ext cx="1207800" cy="6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D25EA17-4E6F-4BDF-B994-9E327F7BF627}"/>
                  </a:ext>
                </a:extLst>
              </p14:cNvPr>
              <p14:cNvContentPartPr/>
              <p14:nvPr/>
            </p14:nvContentPartPr>
            <p14:xfrm>
              <a:off x="2767200" y="1321800"/>
              <a:ext cx="500760" cy="335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D25EA17-4E6F-4BDF-B994-9E327F7BF6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8200" y="1313160"/>
                <a:ext cx="51840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F2EAA58-BFB1-4D47-84BB-2968D7D98CA4}"/>
                  </a:ext>
                </a:extLst>
              </p14:cNvPr>
              <p14:cNvContentPartPr/>
              <p14:nvPr/>
            </p14:nvContentPartPr>
            <p14:xfrm>
              <a:off x="2111280" y="1320360"/>
              <a:ext cx="532440" cy="676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F2EAA58-BFB1-4D47-84BB-2968D7D98C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2646" y="1311360"/>
                <a:ext cx="550068" cy="69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4AB77D2-8A54-4A39-81A2-113EA3E076DD}"/>
                  </a:ext>
                </a:extLst>
              </p14:cNvPr>
              <p14:cNvContentPartPr/>
              <p14:nvPr/>
            </p14:nvContentPartPr>
            <p14:xfrm>
              <a:off x="3601680" y="1400280"/>
              <a:ext cx="283320" cy="205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4AB77D2-8A54-4A39-81A2-113EA3E076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92680" y="1391280"/>
                <a:ext cx="3009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6BFEC83-6ABF-4360-BAA7-0138019D8291}"/>
                  </a:ext>
                </a:extLst>
              </p14:cNvPr>
              <p14:cNvContentPartPr/>
              <p14:nvPr/>
            </p14:nvContentPartPr>
            <p14:xfrm>
              <a:off x="3630480" y="1535640"/>
              <a:ext cx="247320" cy="35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6BFEC83-6ABF-4360-BAA7-0138019D82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21480" y="1527000"/>
                <a:ext cx="2649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48FB94B-6837-479F-BA68-08741CE1DE6E}"/>
                  </a:ext>
                </a:extLst>
              </p14:cNvPr>
              <p14:cNvContentPartPr/>
              <p14:nvPr/>
            </p14:nvContentPartPr>
            <p14:xfrm>
              <a:off x="6092520" y="894120"/>
              <a:ext cx="183240" cy="144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48FB94B-6837-479F-BA68-08741CE1DE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83520" y="885120"/>
                <a:ext cx="2008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F41FA44-9C5F-46AF-B0AE-7820D38D204A}"/>
                  </a:ext>
                </a:extLst>
              </p14:cNvPr>
              <p14:cNvContentPartPr/>
              <p14:nvPr/>
            </p14:nvContentPartPr>
            <p14:xfrm>
              <a:off x="5475840" y="1425120"/>
              <a:ext cx="225360" cy="164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F41FA44-9C5F-46AF-B0AE-7820D38D20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67200" y="1416120"/>
                <a:ext cx="2430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03C943-0E11-4492-9706-21E24EFF3734}"/>
                  </a:ext>
                </a:extLst>
              </p14:cNvPr>
              <p14:cNvContentPartPr/>
              <p14:nvPr/>
            </p14:nvContentPartPr>
            <p14:xfrm>
              <a:off x="5807400" y="1276800"/>
              <a:ext cx="812880" cy="279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03C943-0E11-4492-9706-21E24EFF373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98404" y="1267800"/>
                <a:ext cx="830512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A83CB3A-E2DF-4296-8E06-4C6D2338DD07}"/>
                  </a:ext>
                </a:extLst>
              </p14:cNvPr>
              <p14:cNvContentPartPr/>
              <p14:nvPr/>
            </p14:nvContentPartPr>
            <p14:xfrm>
              <a:off x="5391600" y="920400"/>
              <a:ext cx="600120" cy="229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A83CB3A-E2DF-4296-8E06-4C6D2338DD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82605" y="911746"/>
                <a:ext cx="617749" cy="246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03C3A91-1F9E-4154-BB7B-D4D96F28661D}"/>
                  </a:ext>
                </a:extLst>
              </p14:cNvPr>
              <p14:cNvContentPartPr/>
              <p14:nvPr/>
            </p14:nvContentPartPr>
            <p14:xfrm>
              <a:off x="6501480" y="1742640"/>
              <a:ext cx="52920" cy="2642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03C3A91-1F9E-4154-BB7B-D4D96F28661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92480" y="1733640"/>
                <a:ext cx="705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6503D85-79AF-47A9-9F08-52D5F2705D62}"/>
                  </a:ext>
                </a:extLst>
              </p14:cNvPr>
              <p14:cNvContentPartPr/>
              <p14:nvPr/>
            </p14:nvContentPartPr>
            <p14:xfrm>
              <a:off x="6124560" y="1797000"/>
              <a:ext cx="254160" cy="2977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6503D85-79AF-47A9-9F08-52D5F2705D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15908" y="1788350"/>
                <a:ext cx="271825" cy="315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B7A8C75-7572-49FB-889A-2A4B38849753}"/>
                  </a:ext>
                </a:extLst>
              </p14:cNvPr>
              <p14:cNvContentPartPr/>
              <p14:nvPr/>
            </p14:nvContentPartPr>
            <p14:xfrm>
              <a:off x="5704080" y="1838040"/>
              <a:ext cx="302760" cy="1882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B7A8C75-7572-49FB-889A-2A4B3884975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95440" y="1829400"/>
                <a:ext cx="3204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8FC8CF3-7E7C-472B-8928-9AD53B283E72}"/>
                  </a:ext>
                </a:extLst>
              </p14:cNvPr>
              <p14:cNvContentPartPr/>
              <p14:nvPr/>
            </p14:nvContentPartPr>
            <p14:xfrm>
              <a:off x="4166160" y="1056480"/>
              <a:ext cx="782640" cy="12232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8FC8CF3-7E7C-472B-8928-9AD53B283E7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57160" y="1047480"/>
                <a:ext cx="800280" cy="12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5C97B58-3B06-4706-8CE2-783FE12C3614}"/>
                  </a:ext>
                </a:extLst>
              </p14:cNvPr>
              <p14:cNvContentPartPr/>
              <p14:nvPr/>
            </p14:nvContentPartPr>
            <p14:xfrm>
              <a:off x="5366760" y="2497560"/>
              <a:ext cx="740160" cy="2908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5C97B58-3B06-4706-8CE2-783FE12C361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57764" y="2488560"/>
                <a:ext cx="757791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A70C508-121F-40A8-8995-1AB5D07EDC06}"/>
                  </a:ext>
                </a:extLst>
              </p14:cNvPr>
              <p14:cNvContentPartPr/>
              <p14:nvPr/>
            </p14:nvContentPartPr>
            <p14:xfrm>
              <a:off x="3851520" y="2560200"/>
              <a:ext cx="1103760" cy="4003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A70C508-121F-40A8-8995-1AB5D07EDC0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42877" y="2551200"/>
                <a:ext cx="1121406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BA13267-D668-4FB6-A140-13DF54D3525C}"/>
                  </a:ext>
                </a:extLst>
              </p14:cNvPr>
              <p14:cNvContentPartPr/>
              <p14:nvPr/>
            </p14:nvContentPartPr>
            <p14:xfrm>
              <a:off x="2981760" y="2814720"/>
              <a:ext cx="693360" cy="1789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BA13267-D668-4FB6-A140-13DF54D3525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73120" y="2805720"/>
                <a:ext cx="71100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F74747E-6570-4CC2-ACDA-E9E5B445D0A8}"/>
                  </a:ext>
                </a:extLst>
              </p14:cNvPr>
              <p14:cNvContentPartPr/>
              <p14:nvPr/>
            </p14:nvContentPartPr>
            <p14:xfrm>
              <a:off x="2096880" y="2778360"/>
              <a:ext cx="612000" cy="2696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F74747E-6570-4CC2-ACDA-E9E5B445D0A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88240" y="2769360"/>
                <a:ext cx="62964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8E998B0-4DAC-40BB-8FDB-D001FC1F2171}"/>
                  </a:ext>
                </a:extLst>
              </p14:cNvPr>
              <p14:cNvContentPartPr/>
              <p14:nvPr/>
            </p14:nvContentPartPr>
            <p14:xfrm>
              <a:off x="6320040" y="2554800"/>
              <a:ext cx="321840" cy="207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8E998B0-4DAC-40BB-8FDB-D001FC1F217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11040" y="2545800"/>
                <a:ext cx="3394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E980BAB-AB56-409F-8453-B4EB7C927772}"/>
                  </a:ext>
                </a:extLst>
              </p14:cNvPr>
              <p14:cNvContentPartPr/>
              <p14:nvPr/>
            </p14:nvContentPartPr>
            <p14:xfrm>
              <a:off x="6988560" y="2457960"/>
              <a:ext cx="159120" cy="2268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E980BAB-AB56-409F-8453-B4EB7C92777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79560" y="2449320"/>
                <a:ext cx="1767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6D6A49C-D039-4253-8AEF-02F31A31CABA}"/>
                  </a:ext>
                </a:extLst>
              </p14:cNvPr>
              <p14:cNvContentPartPr/>
              <p14:nvPr/>
            </p14:nvContentPartPr>
            <p14:xfrm>
              <a:off x="7533240" y="2382000"/>
              <a:ext cx="155160" cy="626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6D6A49C-D039-4253-8AEF-02F31A31CAB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24240" y="2373000"/>
                <a:ext cx="17280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0C932C1-2907-4AAA-B46A-FB1F692265F8}"/>
                  </a:ext>
                </a:extLst>
              </p14:cNvPr>
              <p14:cNvContentPartPr/>
              <p14:nvPr/>
            </p14:nvContentPartPr>
            <p14:xfrm>
              <a:off x="7856160" y="2318640"/>
              <a:ext cx="222840" cy="4950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0C932C1-2907-4AAA-B46A-FB1F692265F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47160" y="2309640"/>
                <a:ext cx="24048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5053EA2-1070-4882-897E-B9DB34A93531}"/>
                  </a:ext>
                </a:extLst>
              </p14:cNvPr>
              <p14:cNvContentPartPr/>
              <p14:nvPr/>
            </p14:nvContentPartPr>
            <p14:xfrm>
              <a:off x="10547520" y="2450400"/>
              <a:ext cx="8280" cy="75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5053EA2-1070-4882-897E-B9DB34A9353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538880" y="2441760"/>
                <a:ext cx="259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A20E407-9533-46CC-9BF1-01DA4B5419D5}"/>
                  </a:ext>
                </a:extLst>
              </p14:cNvPr>
              <p14:cNvContentPartPr/>
              <p14:nvPr/>
            </p14:nvContentPartPr>
            <p14:xfrm>
              <a:off x="10160520" y="2304960"/>
              <a:ext cx="248040" cy="2728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A20E407-9533-46CC-9BF1-01DA4B5419D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151520" y="2296320"/>
                <a:ext cx="2656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76B7355-F84A-4642-B708-E21ED5AC7205}"/>
                  </a:ext>
                </a:extLst>
              </p14:cNvPr>
              <p14:cNvContentPartPr/>
              <p14:nvPr/>
            </p14:nvContentPartPr>
            <p14:xfrm>
              <a:off x="9479040" y="2278320"/>
              <a:ext cx="482760" cy="3128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76B7355-F84A-4642-B708-E21ED5AC720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470047" y="2269320"/>
                <a:ext cx="500387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1855EFC-29FC-4B68-9430-7743C73B04E3}"/>
                  </a:ext>
                </a:extLst>
              </p14:cNvPr>
              <p14:cNvContentPartPr/>
              <p14:nvPr/>
            </p14:nvContentPartPr>
            <p14:xfrm>
              <a:off x="8418480" y="2406840"/>
              <a:ext cx="789480" cy="2548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1855EFC-29FC-4B68-9430-7743C73B04E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09840" y="2398200"/>
                <a:ext cx="8071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700F025-5383-48E8-A181-8ADD40869A11}"/>
                  </a:ext>
                </a:extLst>
              </p14:cNvPr>
              <p14:cNvContentPartPr/>
              <p14:nvPr/>
            </p14:nvContentPartPr>
            <p14:xfrm>
              <a:off x="7537200" y="2515200"/>
              <a:ext cx="188280" cy="1861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700F025-5383-48E8-A181-8ADD40869A1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28200" y="2506200"/>
                <a:ext cx="2059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D2FAB9D-8413-41A8-A581-0FE370476DC6}"/>
                  </a:ext>
                </a:extLst>
              </p14:cNvPr>
              <p14:cNvContentPartPr/>
              <p14:nvPr/>
            </p14:nvContentPartPr>
            <p14:xfrm>
              <a:off x="7255680" y="2450400"/>
              <a:ext cx="105120" cy="2466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D2FAB9D-8413-41A8-A581-0FE370476DC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46680" y="2441400"/>
                <a:ext cx="1227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5AA56DC-DE25-46FA-A866-8F5B89131892}"/>
                  </a:ext>
                </a:extLst>
              </p14:cNvPr>
              <p14:cNvContentPartPr/>
              <p14:nvPr/>
            </p14:nvContentPartPr>
            <p14:xfrm>
              <a:off x="5456040" y="3147360"/>
              <a:ext cx="16560" cy="57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5AA56DC-DE25-46FA-A866-8F5B8913189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447040" y="3138360"/>
                <a:ext cx="342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575098B-9F04-48F0-991F-58B7157FCD47}"/>
                  </a:ext>
                </a:extLst>
              </p14:cNvPr>
              <p14:cNvContentPartPr/>
              <p14:nvPr/>
            </p14:nvContentPartPr>
            <p14:xfrm>
              <a:off x="8133000" y="3033240"/>
              <a:ext cx="25200" cy="226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575098B-9F04-48F0-991F-58B7157FCD4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124000" y="3024600"/>
                <a:ext cx="428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010EA8A-9768-4F23-B0F4-EA0E9DBB2F31}"/>
                  </a:ext>
                </a:extLst>
              </p14:cNvPr>
              <p14:cNvContentPartPr/>
              <p14:nvPr/>
            </p14:nvContentPartPr>
            <p14:xfrm>
              <a:off x="10097160" y="2832720"/>
              <a:ext cx="920880" cy="3409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010EA8A-9768-4F23-B0F4-EA0E9DBB2F3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088160" y="2823720"/>
                <a:ext cx="93852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3EBDC37-C8DC-4AC9-8FF8-DB9663D1F4F7}"/>
                  </a:ext>
                </a:extLst>
              </p14:cNvPr>
              <p14:cNvContentPartPr/>
              <p14:nvPr/>
            </p14:nvContentPartPr>
            <p14:xfrm>
              <a:off x="8662200" y="2906160"/>
              <a:ext cx="1186200" cy="2631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3EBDC37-C8DC-4AC9-8FF8-DB9663D1F4F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53200" y="2897160"/>
                <a:ext cx="12038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66DA575F-AC39-4680-8253-71F7C177C135}"/>
                  </a:ext>
                </a:extLst>
              </p14:cNvPr>
              <p14:cNvContentPartPr/>
              <p14:nvPr/>
            </p14:nvContentPartPr>
            <p14:xfrm>
              <a:off x="8133000" y="3100920"/>
              <a:ext cx="325080" cy="1526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66DA575F-AC39-4680-8253-71F7C177C13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24000" y="3091920"/>
                <a:ext cx="3427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896349C5-80B4-477B-AEFA-6CB14F2E66AD}"/>
                  </a:ext>
                </a:extLst>
              </p14:cNvPr>
              <p14:cNvContentPartPr/>
              <p14:nvPr/>
            </p14:nvContentPartPr>
            <p14:xfrm>
              <a:off x="5965440" y="3082560"/>
              <a:ext cx="1866960" cy="2905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896349C5-80B4-477B-AEFA-6CB14F2E66A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56440" y="3073560"/>
                <a:ext cx="18846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540F97F2-E659-48C3-A1A3-0B530F3C3906}"/>
                  </a:ext>
                </a:extLst>
              </p14:cNvPr>
              <p14:cNvContentPartPr/>
              <p14:nvPr/>
            </p14:nvContentPartPr>
            <p14:xfrm>
              <a:off x="5425440" y="3240600"/>
              <a:ext cx="283320" cy="1328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540F97F2-E659-48C3-A1A3-0B530F3C390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16440" y="3231600"/>
                <a:ext cx="3009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23EDACE-7B11-4641-AFC4-2A65FE3EF2E0}"/>
                  </a:ext>
                </a:extLst>
              </p14:cNvPr>
              <p14:cNvContentPartPr/>
              <p14:nvPr/>
            </p14:nvContentPartPr>
            <p14:xfrm>
              <a:off x="4231320" y="3204960"/>
              <a:ext cx="913320" cy="3859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23EDACE-7B11-4641-AFC4-2A65FE3EF2E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222320" y="3196320"/>
                <a:ext cx="9309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A7A6C86A-EBBC-4427-AFC7-D73E8D7DA5C4}"/>
                  </a:ext>
                </a:extLst>
              </p14:cNvPr>
              <p14:cNvContentPartPr/>
              <p14:nvPr/>
            </p14:nvContentPartPr>
            <p14:xfrm>
              <a:off x="3264000" y="3336360"/>
              <a:ext cx="703080" cy="2304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A7A6C86A-EBBC-4427-AFC7-D73E8D7DA5C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255356" y="3327360"/>
                <a:ext cx="720729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9F2301D0-201A-4DB6-A2B0-43BA8006C545}"/>
                  </a:ext>
                </a:extLst>
              </p14:cNvPr>
              <p14:cNvContentPartPr/>
              <p14:nvPr/>
            </p14:nvContentPartPr>
            <p14:xfrm>
              <a:off x="1474800" y="3411960"/>
              <a:ext cx="1496160" cy="3654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9F2301D0-201A-4DB6-A2B0-43BA8006C54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466158" y="3402960"/>
                <a:ext cx="1513804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9CFA43B-2C62-47AE-9DEF-CD3295739A27}"/>
                  </a:ext>
                </a:extLst>
              </p14:cNvPr>
              <p14:cNvContentPartPr/>
              <p14:nvPr/>
            </p14:nvContentPartPr>
            <p14:xfrm>
              <a:off x="3231960" y="3914520"/>
              <a:ext cx="372600" cy="2613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9CFA43B-2C62-47AE-9DEF-CD3295739A2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222960" y="3905520"/>
                <a:ext cx="3902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D5DBBA7A-86B5-42B6-93AA-E783A67176A9}"/>
                  </a:ext>
                </a:extLst>
              </p14:cNvPr>
              <p14:cNvContentPartPr/>
              <p14:nvPr/>
            </p14:nvContentPartPr>
            <p14:xfrm>
              <a:off x="4016400" y="3906960"/>
              <a:ext cx="180720" cy="1868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D5DBBA7A-86B5-42B6-93AA-E783A67176A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007760" y="3898320"/>
                <a:ext cx="1983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43F3AAD-7D63-45A6-81B6-D9F7C0271331}"/>
                  </a:ext>
                </a:extLst>
              </p14:cNvPr>
              <p14:cNvContentPartPr/>
              <p14:nvPr/>
            </p14:nvContentPartPr>
            <p14:xfrm>
              <a:off x="4992360" y="3793920"/>
              <a:ext cx="340920" cy="5317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43F3AAD-7D63-45A6-81B6-D9F7C027133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983360" y="3784920"/>
                <a:ext cx="35856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EEC59784-EAE0-4ED2-8D66-D1EE43C4117A}"/>
                  </a:ext>
                </a:extLst>
              </p14:cNvPr>
              <p14:cNvContentPartPr/>
              <p14:nvPr/>
            </p14:nvContentPartPr>
            <p14:xfrm>
              <a:off x="5540280" y="3899040"/>
              <a:ext cx="381600" cy="1900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EEC59784-EAE0-4ED2-8D66-D1EE43C4117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531280" y="3890400"/>
                <a:ext cx="3992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2F63F5FE-29ED-4EFA-B1A8-ADFCCFCB1DF1}"/>
                  </a:ext>
                </a:extLst>
              </p14:cNvPr>
              <p14:cNvContentPartPr/>
              <p14:nvPr/>
            </p14:nvContentPartPr>
            <p14:xfrm>
              <a:off x="4299720" y="3882120"/>
              <a:ext cx="459000" cy="2484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2F63F5FE-29ED-4EFA-B1A8-ADFCCFCB1DF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291080" y="3873133"/>
                <a:ext cx="476640" cy="266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8CA328D-7A71-4F50-8657-054D22AADD38}"/>
                  </a:ext>
                </a:extLst>
              </p14:cNvPr>
              <p14:cNvContentPartPr/>
              <p14:nvPr/>
            </p14:nvContentPartPr>
            <p14:xfrm>
              <a:off x="2055480" y="3941880"/>
              <a:ext cx="864720" cy="3618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8CA328D-7A71-4F50-8657-054D22AADD3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046836" y="3933240"/>
                <a:ext cx="882367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4F0CB07-6C99-4E48-9511-37FE0DF3805E}"/>
                  </a:ext>
                </a:extLst>
              </p14:cNvPr>
              <p14:cNvContentPartPr/>
              <p14:nvPr/>
            </p14:nvContentPartPr>
            <p14:xfrm>
              <a:off x="1464360" y="4052400"/>
              <a:ext cx="245880" cy="25416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4F0CB07-6C99-4E48-9511-37FE0DF3805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455720" y="4043760"/>
                <a:ext cx="2635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37607AEB-ABAC-4E99-91F9-BA84C264B16D}"/>
                  </a:ext>
                </a:extLst>
              </p14:cNvPr>
              <p14:cNvContentPartPr/>
              <p14:nvPr/>
            </p14:nvContentPartPr>
            <p14:xfrm>
              <a:off x="8348280" y="3616440"/>
              <a:ext cx="610920" cy="2775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37607AEB-ABAC-4E99-91F9-BA84C264B16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339280" y="3607800"/>
                <a:ext cx="6285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C36A6FE3-C867-44C5-AD6C-E51328BD7706}"/>
                  </a:ext>
                </a:extLst>
              </p14:cNvPr>
              <p14:cNvContentPartPr/>
              <p14:nvPr/>
            </p14:nvContentPartPr>
            <p14:xfrm>
              <a:off x="6050760" y="3663600"/>
              <a:ext cx="2118240" cy="3855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C36A6FE3-C867-44C5-AD6C-E51328BD770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041762" y="3654960"/>
                <a:ext cx="2135877" cy="4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569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A818C6E-31F3-48A3-8AAE-1251F3EC4DE5}"/>
                  </a:ext>
                </a:extLst>
              </p14:cNvPr>
              <p14:cNvContentPartPr/>
              <p14:nvPr/>
            </p14:nvContentPartPr>
            <p14:xfrm>
              <a:off x="7491446" y="670114"/>
              <a:ext cx="195480" cy="184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A818C6E-31F3-48A3-8AAE-1251F3EC4D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82446" y="661474"/>
                <a:ext cx="2131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B4DE58-0C0A-4F3B-A853-D413D5FE1FA1}"/>
                  </a:ext>
                </a:extLst>
              </p14:cNvPr>
              <p14:cNvContentPartPr/>
              <p14:nvPr/>
            </p14:nvContentPartPr>
            <p14:xfrm>
              <a:off x="7791686" y="631954"/>
              <a:ext cx="799560" cy="3870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B4DE58-0C0A-4F3B-A853-D413D5FE1F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3046" y="622954"/>
                <a:ext cx="81720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8C93ECB-44A7-455F-9939-1A8C2C2951BE}"/>
                  </a:ext>
                </a:extLst>
              </p14:cNvPr>
              <p14:cNvContentPartPr/>
              <p14:nvPr/>
            </p14:nvContentPartPr>
            <p14:xfrm>
              <a:off x="6015806" y="621874"/>
              <a:ext cx="1242720" cy="4489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8C93ECB-44A7-455F-9939-1A8C2C2951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07166" y="612874"/>
                <a:ext cx="126036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12B4413-C195-4A2D-B867-5C1AF94435AD}"/>
                  </a:ext>
                </a:extLst>
              </p14:cNvPr>
              <p14:cNvContentPartPr/>
              <p14:nvPr/>
            </p14:nvContentPartPr>
            <p14:xfrm>
              <a:off x="10355966" y="584074"/>
              <a:ext cx="523080" cy="2649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12B4413-C195-4A2D-B867-5C1AF94435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47326" y="575434"/>
                <a:ext cx="5407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2C0BBF3-157D-47B3-B3C7-15F30ED62A75}"/>
                  </a:ext>
                </a:extLst>
              </p14:cNvPr>
              <p14:cNvContentPartPr/>
              <p14:nvPr/>
            </p14:nvContentPartPr>
            <p14:xfrm>
              <a:off x="10042406" y="608194"/>
              <a:ext cx="223920" cy="2455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2C0BBF3-157D-47B3-B3C7-15F30ED62A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33766" y="599194"/>
                <a:ext cx="2415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41A51A9-C405-40B9-8326-9E9553CCFAA1}"/>
                  </a:ext>
                </a:extLst>
              </p14:cNvPr>
              <p14:cNvContentPartPr/>
              <p14:nvPr/>
            </p14:nvContentPartPr>
            <p14:xfrm>
              <a:off x="9720566" y="617914"/>
              <a:ext cx="167040" cy="2016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41A51A9-C405-40B9-8326-9E9553CCFA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11926" y="609274"/>
                <a:ext cx="1846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A7F4AB7-E1E8-418C-B81A-55C0603F71BB}"/>
                  </a:ext>
                </a:extLst>
              </p14:cNvPr>
              <p14:cNvContentPartPr/>
              <p14:nvPr/>
            </p14:nvContentPartPr>
            <p14:xfrm>
              <a:off x="8867366" y="562834"/>
              <a:ext cx="613440" cy="2955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A7F4AB7-E1E8-418C-B81A-55C0603F71B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58366" y="553834"/>
                <a:ext cx="6310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0234D2D-ECD4-4CF0-8F10-F82C3DC88870}"/>
                  </a:ext>
                </a:extLst>
              </p14:cNvPr>
              <p14:cNvContentPartPr/>
              <p14:nvPr/>
            </p14:nvContentPartPr>
            <p14:xfrm>
              <a:off x="5970806" y="1370314"/>
              <a:ext cx="10080" cy="212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0234D2D-ECD4-4CF0-8F10-F82C3DC8887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61806" y="1361314"/>
                <a:ext cx="277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6322C7D-DBEE-4477-AFC3-47B54A475900}"/>
                  </a:ext>
                </a:extLst>
              </p14:cNvPr>
              <p14:cNvContentPartPr/>
              <p14:nvPr/>
            </p14:nvContentPartPr>
            <p14:xfrm>
              <a:off x="6556526" y="1350514"/>
              <a:ext cx="771480" cy="3733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6322C7D-DBEE-4477-AFC3-47B54A47590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47886" y="1341514"/>
                <a:ext cx="78912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8B326CA-38BD-4D01-8E3A-76212C821A87}"/>
                  </a:ext>
                </a:extLst>
              </p14:cNvPr>
              <p14:cNvContentPartPr/>
              <p14:nvPr/>
            </p14:nvContentPartPr>
            <p14:xfrm>
              <a:off x="5962526" y="1525114"/>
              <a:ext cx="429840" cy="1580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8B326CA-38BD-4D01-8E3A-76212C821A8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53526" y="1516454"/>
                <a:ext cx="447480" cy="1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9BDB485-8194-41DB-BFF4-0B9FF24C6F94}"/>
                  </a:ext>
                </a:extLst>
              </p14:cNvPr>
              <p14:cNvContentPartPr/>
              <p14:nvPr/>
            </p14:nvContentPartPr>
            <p14:xfrm>
              <a:off x="10098926" y="1319194"/>
              <a:ext cx="335160" cy="5230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9BDB485-8194-41DB-BFF4-0B9FF24C6F9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089926" y="1310194"/>
                <a:ext cx="35280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72A9A28-4F32-414E-BD7B-1969527BE0A0}"/>
                  </a:ext>
                </a:extLst>
              </p14:cNvPr>
              <p14:cNvContentPartPr/>
              <p14:nvPr/>
            </p14:nvContentPartPr>
            <p14:xfrm>
              <a:off x="8818766" y="1352314"/>
              <a:ext cx="1070280" cy="4672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72A9A28-4F32-414E-BD7B-1969527BE0A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10126" y="1343314"/>
                <a:ext cx="108792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2A73C3D-11E3-417A-8D81-BB24DBB763F7}"/>
                  </a:ext>
                </a:extLst>
              </p14:cNvPr>
              <p14:cNvContentPartPr/>
              <p14:nvPr/>
            </p14:nvContentPartPr>
            <p14:xfrm>
              <a:off x="7565966" y="1406674"/>
              <a:ext cx="971640" cy="4899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2A73C3D-11E3-417A-8D81-BB24DBB763F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56969" y="1397674"/>
                <a:ext cx="989273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16A0C00-A2BB-46C5-8F00-5FCDEF3A69CF}"/>
                  </a:ext>
                </a:extLst>
              </p14:cNvPr>
              <p14:cNvContentPartPr/>
              <p14:nvPr/>
            </p14:nvContentPartPr>
            <p14:xfrm>
              <a:off x="462086" y="440794"/>
              <a:ext cx="5221800" cy="21373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16A0C00-A2BB-46C5-8F00-5FCDEF3A69C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3086" y="431794"/>
                <a:ext cx="5239440" cy="21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35D27AA-8FD1-442C-8978-322D6C92F8B5}"/>
                  </a:ext>
                </a:extLst>
              </p14:cNvPr>
              <p14:cNvContentPartPr/>
              <p14:nvPr/>
            </p14:nvContentPartPr>
            <p14:xfrm>
              <a:off x="5827526" y="2387314"/>
              <a:ext cx="44640" cy="316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35D27AA-8FD1-442C-8978-322D6C92F8B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18526" y="2378314"/>
                <a:ext cx="622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C4F50EA-7DA8-45E9-B228-5318013CD2C1}"/>
                  </a:ext>
                </a:extLst>
              </p14:cNvPr>
              <p14:cNvContentPartPr/>
              <p14:nvPr/>
            </p14:nvContentPartPr>
            <p14:xfrm>
              <a:off x="6109046" y="2161594"/>
              <a:ext cx="1229040" cy="2851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C4F50EA-7DA8-45E9-B228-5318013CD2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00046" y="2152943"/>
                <a:ext cx="1246680" cy="302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34C00B3-A948-4046-ABDC-13F0BD51620A}"/>
                  </a:ext>
                </a:extLst>
              </p14:cNvPr>
              <p14:cNvContentPartPr/>
              <p14:nvPr/>
            </p14:nvContentPartPr>
            <p14:xfrm>
              <a:off x="7567406" y="2096794"/>
              <a:ext cx="679680" cy="2376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34C00B3-A948-4046-ABDC-13F0BD51620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58406" y="2087794"/>
                <a:ext cx="6973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E30C8A17-1A8F-4B83-951C-80ECED30AA5D}"/>
                  </a:ext>
                </a:extLst>
              </p14:cNvPr>
              <p14:cNvContentPartPr/>
              <p14:nvPr/>
            </p14:nvContentPartPr>
            <p14:xfrm>
              <a:off x="8450846" y="2007514"/>
              <a:ext cx="2082600" cy="6260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E30C8A17-1A8F-4B83-951C-80ECED30AA5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42206" y="1998514"/>
                <a:ext cx="2100240" cy="6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CEB1F27-63D3-41E7-A215-3CDB3B2D1790}"/>
                  </a:ext>
                </a:extLst>
              </p14:cNvPr>
              <p14:cNvContentPartPr/>
              <p14:nvPr/>
            </p14:nvContentPartPr>
            <p14:xfrm>
              <a:off x="923966" y="2920114"/>
              <a:ext cx="346320" cy="5788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CEB1F27-63D3-41E7-A215-3CDB3B2D179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4975" y="2911474"/>
                <a:ext cx="363942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57372F95-A93B-4552-9293-A1EA4B04DC68}"/>
                  </a:ext>
                </a:extLst>
              </p14:cNvPr>
              <p14:cNvContentPartPr/>
              <p14:nvPr/>
            </p14:nvContentPartPr>
            <p14:xfrm>
              <a:off x="4259006" y="2727514"/>
              <a:ext cx="1686960" cy="5414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57372F95-A93B-4552-9293-A1EA4B04DC6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50366" y="2718874"/>
                <a:ext cx="170460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12D7EC3-3FCB-4588-B8B5-AE212B13FBA5}"/>
                  </a:ext>
                </a:extLst>
              </p14:cNvPr>
              <p14:cNvContentPartPr/>
              <p14:nvPr/>
            </p14:nvContentPartPr>
            <p14:xfrm>
              <a:off x="3689846" y="2827594"/>
              <a:ext cx="284400" cy="33912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12D7EC3-3FCB-4588-B8B5-AE212B13FBA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80846" y="2818954"/>
                <a:ext cx="30204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6C507968-0724-4CAA-82FB-A10F087DCD6B}"/>
                  </a:ext>
                </a:extLst>
              </p14:cNvPr>
              <p14:cNvContentPartPr/>
              <p14:nvPr/>
            </p14:nvContentPartPr>
            <p14:xfrm>
              <a:off x="3210686" y="2861434"/>
              <a:ext cx="240480" cy="30492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6C507968-0724-4CAA-82FB-A10F087DCD6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01686" y="2852794"/>
                <a:ext cx="25812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A6ED0C63-4CD5-42FD-9F13-3952637AE58B}"/>
                  </a:ext>
                </a:extLst>
              </p14:cNvPr>
              <p14:cNvContentPartPr/>
              <p14:nvPr/>
            </p14:nvContentPartPr>
            <p14:xfrm>
              <a:off x="1633886" y="2848834"/>
              <a:ext cx="1108800" cy="3934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A6ED0C63-4CD5-42FD-9F13-3952637AE58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24886" y="2839834"/>
                <a:ext cx="112644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E149DFA3-13F5-44C2-84EF-83BAE47DF135}"/>
                  </a:ext>
                </a:extLst>
              </p14:cNvPr>
              <p14:cNvContentPartPr/>
              <p14:nvPr/>
            </p14:nvContentPartPr>
            <p14:xfrm>
              <a:off x="6325406" y="2823274"/>
              <a:ext cx="435240" cy="1774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E149DFA3-13F5-44C2-84EF-83BAE47DF13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16766" y="2814634"/>
                <a:ext cx="4528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95FB2BB3-C546-4609-9D89-0737BE8D2F76}"/>
                  </a:ext>
                </a:extLst>
              </p14:cNvPr>
              <p14:cNvContentPartPr/>
              <p14:nvPr/>
            </p14:nvContentPartPr>
            <p14:xfrm>
              <a:off x="3963446" y="3675394"/>
              <a:ext cx="312840" cy="421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95FB2BB3-C546-4609-9D89-0737BE8D2F7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954806" y="3666754"/>
                <a:ext cx="3304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4AA1D4A2-7BF7-42A8-A72D-3F84170A57AF}"/>
                  </a:ext>
                </a:extLst>
              </p14:cNvPr>
              <p14:cNvContentPartPr/>
              <p14:nvPr/>
            </p14:nvContentPartPr>
            <p14:xfrm>
              <a:off x="4000526" y="3816874"/>
              <a:ext cx="251280" cy="219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4AA1D4A2-7BF7-42A8-A72D-3F84170A57A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91886" y="3807874"/>
                <a:ext cx="2689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73DCC959-263F-4DA1-8667-D1099E0927B1}"/>
                  </a:ext>
                </a:extLst>
              </p14:cNvPr>
              <p14:cNvContentPartPr/>
              <p14:nvPr/>
            </p14:nvContentPartPr>
            <p14:xfrm>
              <a:off x="2502926" y="3590074"/>
              <a:ext cx="1172880" cy="37188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73DCC959-263F-4DA1-8667-D1099E0927B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93926" y="3581074"/>
                <a:ext cx="119052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DD95D46-FD4B-43AB-A177-F495C966847C}"/>
                  </a:ext>
                </a:extLst>
              </p14:cNvPr>
              <p14:cNvContentPartPr/>
              <p14:nvPr/>
            </p14:nvContentPartPr>
            <p14:xfrm>
              <a:off x="1916846" y="3564514"/>
              <a:ext cx="408600" cy="4251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DD95D46-FD4B-43AB-A177-F495C966847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908206" y="3555881"/>
                <a:ext cx="426240" cy="442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112434F0-0407-49C9-8AE8-211EAFAA80CE}"/>
                  </a:ext>
                </a:extLst>
              </p14:cNvPr>
              <p14:cNvContentPartPr/>
              <p14:nvPr/>
            </p14:nvContentPartPr>
            <p14:xfrm>
              <a:off x="5751926" y="3583954"/>
              <a:ext cx="267480" cy="504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112434F0-0407-49C9-8AE8-211EAFAA80C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43286" y="3575314"/>
                <a:ext cx="2851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64E92804-3AEF-42A1-BDE2-3B3B699822EF}"/>
                  </a:ext>
                </a:extLst>
              </p14:cNvPr>
              <p14:cNvContentPartPr/>
              <p14:nvPr/>
            </p14:nvContentPartPr>
            <p14:xfrm>
              <a:off x="5764166" y="3723274"/>
              <a:ext cx="221040" cy="1152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64E92804-3AEF-42A1-BDE2-3B3B699822E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55166" y="3714634"/>
                <a:ext cx="2386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DE9D2BB2-0304-4BBB-8EEA-5FAF76806755}"/>
                  </a:ext>
                </a:extLst>
              </p14:cNvPr>
              <p14:cNvContentPartPr/>
              <p14:nvPr/>
            </p14:nvContentPartPr>
            <p14:xfrm>
              <a:off x="4687766" y="3498994"/>
              <a:ext cx="892080" cy="37800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DE9D2BB2-0304-4BBB-8EEA-5FAF7680675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78766" y="3490003"/>
                <a:ext cx="909720" cy="395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D246D12B-8AA3-4015-A60C-A0F864BCBFCA}"/>
                  </a:ext>
                </a:extLst>
              </p14:cNvPr>
              <p14:cNvContentPartPr/>
              <p14:nvPr/>
            </p14:nvContentPartPr>
            <p14:xfrm>
              <a:off x="7808606" y="3380554"/>
              <a:ext cx="246960" cy="4111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D246D12B-8AA3-4015-A60C-A0F864BCBFC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799966" y="3371914"/>
                <a:ext cx="26460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4EEB9792-19D9-43BF-A69E-04F9C61A0043}"/>
                  </a:ext>
                </a:extLst>
              </p14:cNvPr>
              <p14:cNvContentPartPr/>
              <p14:nvPr/>
            </p14:nvContentPartPr>
            <p14:xfrm>
              <a:off x="6367166" y="3372634"/>
              <a:ext cx="1307160" cy="5778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4EEB9792-19D9-43BF-A69E-04F9C61A004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358526" y="3363634"/>
                <a:ext cx="132480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37A0DF7-B4B4-4DEC-B32F-AAE09D0C779E}"/>
                  </a:ext>
                </a:extLst>
              </p14:cNvPr>
              <p14:cNvContentPartPr/>
              <p14:nvPr/>
            </p14:nvContentPartPr>
            <p14:xfrm>
              <a:off x="8222966" y="3445714"/>
              <a:ext cx="50400" cy="2520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37A0DF7-B4B4-4DEC-B32F-AAE09D0C779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214326" y="3436714"/>
                <a:ext cx="680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2391D4A7-88FB-4920-9826-5CACFBB5F9E3}"/>
                  </a:ext>
                </a:extLst>
              </p14:cNvPr>
              <p14:cNvContentPartPr/>
              <p14:nvPr/>
            </p14:nvContentPartPr>
            <p14:xfrm>
              <a:off x="8253566" y="3605194"/>
              <a:ext cx="16560" cy="273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2391D4A7-88FB-4920-9826-5CACFBB5F9E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44566" y="3596554"/>
                <a:ext cx="342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B7F3B51-2F99-4D14-8254-A55ADA2C794E}"/>
                  </a:ext>
                </a:extLst>
              </p14:cNvPr>
              <p14:cNvContentPartPr/>
              <p14:nvPr/>
            </p14:nvContentPartPr>
            <p14:xfrm>
              <a:off x="8524286" y="3344194"/>
              <a:ext cx="844560" cy="3780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B7F3B51-2F99-4D14-8254-A55ADA2C794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515290" y="3335194"/>
                <a:ext cx="862192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D51C6C12-8532-4A36-AB01-54903CE8654F}"/>
                  </a:ext>
                </a:extLst>
              </p14:cNvPr>
              <p14:cNvContentPartPr/>
              <p14:nvPr/>
            </p14:nvContentPartPr>
            <p14:xfrm>
              <a:off x="9525806" y="3241234"/>
              <a:ext cx="924120" cy="63216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D51C6C12-8532-4A36-AB01-54903CE8654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516810" y="3232234"/>
                <a:ext cx="941753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91ABD22D-AEE5-4287-BF5A-860FAF2D5CDB}"/>
                  </a:ext>
                </a:extLst>
              </p14:cNvPr>
              <p14:cNvContentPartPr/>
              <p14:nvPr/>
            </p14:nvContentPartPr>
            <p14:xfrm>
              <a:off x="1794806" y="4321234"/>
              <a:ext cx="1573200" cy="3664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91ABD22D-AEE5-4287-BF5A-860FAF2D5CD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786166" y="4312234"/>
                <a:ext cx="159084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D31D156E-3DE3-48E2-9E4C-5F0D030901D6}"/>
                  </a:ext>
                </a:extLst>
              </p14:cNvPr>
              <p14:cNvContentPartPr/>
              <p14:nvPr/>
            </p14:nvContentPartPr>
            <p14:xfrm>
              <a:off x="1001006" y="4303594"/>
              <a:ext cx="560520" cy="36432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D31D156E-3DE3-48E2-9E4C-5F0D030901D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92372" y="4294585"/>
                <a:ext cx="578149" cy="381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327A6380-768F-4C21-9E32-A0E9BFE4DD73}"/>
                  </a:ext>
                </a:extLst>
              </p14:cNvPr>
              <p14:cNvContentPartPr/>
              <p14:nvPr/>
            </p14:nvContentPartPr>
            <p14:xfrm>
              <a:off x="6911126" y="4890034"/>
              <a:ext cx="312120" cy="33804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327A6380-768F-4C21-9E32-A0E9BFE4DD7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02486" y="4881034"/>
                <a:ext cx="32976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E44DA6D7-BDC2-4CBC-8614-435D39A3CD46}"/>
                  </a:ext>
                </a:extLst>
              </p14:cNvPr>
              <p14:cNvContentPartPr/>
              <p14:nvPr/>
            </p14:nvContentPartPr>
            <p14:xfrm>
              <a:off x="6542486" y="4932154"/>
              <a:ext cx="226800" cy="20952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E44DA6D7-BDC2-4CBC-8614-435D39A3CD4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533846" y="4923514"/>
                <a:ext cx="2444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AC57FE22-404D-4E0F-AFE6-DD496E62E4D6}"/>
                  </a:ext>
                </a:extLst>
              </p14:cNvPr>
              <p14:cNvContentPartPr/>
              <p14:nvPr/>
            </p14:nvContentPartPr>
            <p14:xfrm>
              <a:off x="6189686" y="4867354"/>
              <a:ext cx="196920" cy="25200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AC57FE22-404D-4E0F-AFE6-DD496E62E4D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180686" y="4858714"/>
                <a:ext cx="2145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57F5FAC0-57CB-4B1F-A5E6-DE14DFB47902}"/>
                  </a:ext>
                </a:extLst>
              </p14:cNvPr>
              <p14:cNvContentPartPr/>
              <p14:nvPr/>
            </p14:nvContentPartPr>
            <p14:xfrm>
              <a:off x="7826246" y="4772674"/>
              <a:ext cx="764640" cy="47556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57F5FAC0-57CB-4B1F-A5E6-DE14DFB4790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817606" y="4764034"/>
                <a:ext cx="78228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9857E61F-EAB3-4B3C-B163-8295C92E9CC3}"/>
                  </a:ext>
                </a:extLst>
              </p14:cNvPr>
              <p14:cNvContentPartPr/>
              <p14:nvPr/>
            </p14:nvContentPartPr>
            <p14:xfrm>
              <a:off x="7349606" y="4869154"/>
              <a:ext cx="321840" cy="15840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9857E61F-EAB3-4B3C-B163-8295C92E9CC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340616" y="4860174"/>
                <a:ext cx="339460" cy="1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ABF2BCE9-8E96-4398-89F6-89BBCB9478F8}"/>
                  </a:ext>
                </a:extLst>
              </p14:cNvPr>
              <p14:cNvContentPartPr/>
              <p14:nvPr/>
            </p14:nvContentPartPr>
            <p14:xfrm>
              <a:off x="9182726" y="4699234"/>
              <a:ext cx="459720" cy="57888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ABF2BCE9-8E96-4398-89F6-89BBCB9478F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173726" y="4690599"/>
                <a:ext cx="477360" cy="596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CB86E09C-2244-4634-872A-68AE89455BFB}"/>
                  </a:ext>
                </a:extLst>
              </p14:cNvPr>
              <p14:cNvContentPartPr/>
              <p14:nvPr/>
            </p14:nvContentPartPr>
            <p14:xfrm>
              <a:off x="8739206" y="4872754"/>
              <a:ext cx="327600" cy="9396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CB86E09C-2244-4634-872A-68AE89455BF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730206" y="4864081"/>
                <a:ext cx="345240" cy="111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99C707F6-9A7E-4A51-A8F8-428CC593432E}"/>
                  </a:ext>
                </a:extLst>
              </p14:cNvPr>
              <p14:cNvContentPartPr/>
              <p14:nvPr/>
            </p14:nvContentPartPr>
            <p14:xfrm>
              <a:off x="1721726" y="4886074"/>
              <a:ext cx="4201560" cy="101160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99C707F6-9A7E-4A51-A8F8-428CC593432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713085" y="4877434"/>
                <a:ext cx="4219202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D9BAADBF-1678-4781-BF0A-34FD91D9A347}"/>
                  </a:ext>
                </a:extLst>
              </p14:cNvPr>
              <p14:cNvContentPartPr/>
              <p14:nvPr/>
            </p14:nvContentPartPr>
            <p14:xfrm>
              <a:off x="6201206" y="5418514"/>
              <a:ext cx="959040" cy="38448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D9BAADBF-1678-4781-BF0A-34FD91D9A34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192206" y="5409514"/>
                <a:ext cx="97668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28A9514F-38B2-478A-83BF-F93E116249A2}"/>
                  </a:ext>
                </a:extLst>
              </p14:cNvPr>
              <p14:cNvContentPartPr/>
              <p14:nvPr/>
            </p14:nvContentPartPr>
            <p14:xfrm>
              <a:off x="7809326" y="5472514"/>
              <a:ext cx="531360" cy="33804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28A9514F-38B2-478A-83BF-F93E116249A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800680" y="5463524"/>
                <a:ext cx="549012" cy="355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FA0C6D46-2AD6-4B5B-9E30-5CED638B2862}"/>
                  </a:ext>
                </a:extLst>
              </p14:cNvPr>
              <p14:cNvContentPartPr/>
              <p14:nvPr/>
            </p14:nvContentPartPr>
            <p14:xfrm>
              <a:off x="7432766" y="5427514"/>
              <a:ext cx="263880" cy="18936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FA0C6D46-2AD6-4B5B-9E30-5CED638B286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424126" y="5418874"/>
                <a:ext cx="2815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9AA54FF4-E5AA-46E0-96AB-7A89498E8FE3}"/>
                  </a:ext>
                </a:extLst>
              </p14:cNvPr>
              <p14:cNvContentPartPr/>
              <p14:nvPr/>
            </p14:nvContentPartPr>
            <p14:xfrm>
              <a:off x="8742086" y="5412394"/>
              <a:ext cx="567000" cy="35532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9AA54FF4-E5AA-46E0-96AB-7A89498E8FE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733446" y="5403394"/>
                <a:ext cx="58464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01535C09-5ACD-4EBB-9C11-A0E7936DE9C9}"/>
                  </a:ext>
                </a:extLst>
              </p14:cNvPr>
              <p14:cNvContentPartPr/>
              <p14:nvPr/>
            </p14:nvContentPartPr>
            <p14:xfrm>
              <a:off x="8465966" y="5440834"/>
              <a:ext cx="158040" cy="13896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01535C09-5ACD-4EBB-9C11-A0E7936DE9C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457326" y="5431857"/>
                <a:ext cx="175680" cy="156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72C7885A-5FC9-496D-B596-2627B26EE2FA}"/>
                  </a:ext>
                </a:extLst>
              </p14:cNvPr>
              <p14:cNvContentPartPr/>
              <p14:nvPr/>
            </p14:nvContentPartPr>
            <p14:xfrm>
              <a:off x="9517526" y="5473234"/>
              <a:ext cx="179640" cy="3276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72C7885A-5FC9-496D-B596-2627B26EE2F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508526" y="5464234"/>
                <a:ext cx="1972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6ABBEA30-40D0-4BC7-9FB2-49CF25466E55}"/>
                  </a:ext>
                </a:extLst>
              </p14:cNvPr>
              <p14:cNvContentPartPr/>
              <p14:nvPr/>
            </p14:nvContentPartPr>
            <p14:xfrm>
              <a:off x="9495206" y="5591314"/>
              <a:ext cx="207000" cy="2664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6ABBEA30-40D0-4BC7-9FB2-49CF25466E5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486566" y="5582314"/>
                <a:ext cx="2246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5745EFA5-FE49-4BE0-9FEC-13736E2D5DA8}"/>
                  </a:ext>
                </a:extLst>
              </p14:cNvPr>
              <p14:cNvContentPartPr/>
              <p14:nvPr/>
            </p14:nvContentPartPr>
            <p14:xfrm>
              <a:off x="9832166" y="5288914"/>
              <a:ext cx="526320" cy="49608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5745EFA5-FE49-4BE0-9FEC-13736E2D5DA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823166" y="5279914"/>
                <a:ext cx="543960" cy="51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549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E6B52E-AB96-4ABF-AE9F-AE82C16D6170}"/>
                  </a:ext>
                </a:extLst>
              </p14:cNvPr>
              <p14:cNvContentPartPr/>
              <p14:nvPr/>
            </p14:nvContentPartPr>
            <p14:xfrm>
              <a:off x="639566" y="267634"/>
              <a:ext cx="2387160" cy="479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E6B52E-AB96-4ABF-AE9F-AE82C16D61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566" y="258994"/>
                <a:ext cx="240480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DD77B26-55DC-429A-B66C-FA8D5B10463B}"/>
                  </a:ext>
                </a:extLst>
              </p14:cNvPr>
              <p14:cNvContentPartPr/>
              <p14:nvPr/>
            </p14:nvContentPartPr>
            <p14:xfrm>
              <a:off x="6109406" y="244594"/>
              <a:ext cx="1611720" cy="346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DD77B26-55DC-429A-B66C-FA8D5B1046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00766" y="235594"/>
                <a:ext cx="162936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6642843-0933-4F53-8302-3F9B9F0E1913}"/>
                  </a:ext>
                </a:extLst>
              </p14:cNvPr>
              <p14:cNvContentPartPr/>
              <p14:nvPr/>
            </p14:nvContentPartPr>
            <p14:xfrm>
              <a:off x="5017526" y="259714"/>
              <a:ext cx="918000" cy="316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6642843-0933-4F53-8302-3F9B9F0E19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08886" y="251074"/>
                <a:ext cx="93564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2305C28-E861-4568-A967-2BCF87C2459F}"/>
                  </a:ext>
                </a:extLst>
              </p14:cNvPr>
              <p14:cNvContentPartPr/>
              <p14:nvPr/>
            </p14:nvContentPartPr>
            <p14:xfrm>
              <a:off x="3221846" y="255394"/>
              <a:ext cx="1662840" cy="425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2305C28-E861-4568-A967-2BCF87C245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12846" y="246747"/>
                <a:ext cx="1680480" cy="442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DA317D8-33BA-4FB4-9082-8CFE876EC9A3}"/>
                  </a:ext>
                </a:extLst>
              </p14:cNvPr>
              <p14:cNvContentPartPr/>
              <p14:nvPr/>
            </p14:nvContentPartPr>
            <p14:xfrm>
              <a:off x="7878086" y="235234"/>
              <a:ext cx="247680" cy="304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DA317D8-33BA-4FB4-9082-8CFE876EC9A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69446" y="226234"/>
                <a:ext cx="26532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922BCF6-1F46-4E92-95FA-C8E6D99CEB40}"/>
                  </a:ext>
                </a:extLst>
              </p14:cNvPr>
              <p14:cNvContentPartPr/>
              <p14:nvPr/>
            </p14:nvContentPartPr>
            <p14:xfrm>
              <a:off x="9068966" y="163594"/>
              <a:ext cx="515520" cy="514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922BCF6-1F46-4E92-95FA-C8E6D99CEB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59966" y="154594"/>
                <a:ext cx="53316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651C6D8-2377-4251-88AA-0EAA0D521FA3}"/>
                  </a:ext>
                </a:extLst>
              </p14:cNvPr>
              <p14:cNvContentPartPr/>
              <p14:nvPr/>
            </p14:nvContentPartPr>
            <p14:xfrm>
              <a:off x="8752886" y="257554"/>
              <a:ext cx="219600" cy="3078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651C6D8-2377-4251-88AA-0EAA0D521F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44246" y="248914"/>
                <a:ext cx="2372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2284295-DEB3-496A-9ED1-1698CBEF5316}"/>
                  </a:ext>
                </a:extLst>
              </p14:cNvPr>
              <p14:cNvContentPartPr/>
              <p14:nvPr/>
            </p14:nvContentPartPr>
            <p14:xfrm>
              <a:off x="8296406" y="275914"/>
              <a:ext cx="268560" cy="243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2284295-DEB3-496A-9ED1-1698CBEF531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87406" y="267274"/>
                <a:ext cx="2862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E78AB90D-0970-49FF-8884-1574EFD398F0}"/>
                  </a:ext>
                </a:extLst>
              </p14:cNvPr>
              <p14:cNvContentPartPr/>
              <p14:nvPr/>
            </p14:nvContentPartPr>
            <p14:xfrm>
              <a:off x="2862600" y="6166320"/>
              <a:ext cx="295920" cy="188280"/>
            </p14:xfrm>
          </p:contentPart>
        </mc:Choice>
        <mc:Fallback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E78AB90D-0970-49FF-8884-1574EFD398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53600" y="6157680"/>
                <a:ext cx="3135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D341D54F-84F4-446F-80B6-C00E421B8962}"/>
                  </a:ext>
                </a:extLst>
              </p14:cNvPr>
              <p14:cNvContentPartPr/>
              <p14:nvPr/>
            </p14:nvContentPartPr>
            <p14:xfrm>
              <a:off x="2430600" y="6176400"/>
              <a:ext cx="342360" cy="171360"/>
            </p14:xfrm>
          </p:contentPart>
        </mc:Choice>
        <mc:Fallback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D341D54F-84F4-446F-80B6-C00E421B896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21609" y="6167400"/>
                <a:ext cx="359981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50" name="Ink 549">
                <a:extLst>
                  <a:ext uri="{FF2B5EF4-FFF2-40B4-BE49-F238E27FC236}">
                    <a16:creationId xmlns:a16="http://schemas.microsoft.com/office/drawing/2014/main" id="{0663DF8C-331D-4C55-848D-FD2AC4CC1A9C}"/>
                  </a:ext>
                </a:extLst>
              </p14:cNvPr>
              <p14:cNvContentPartPr/>
              <p14:nvPr/>
            </p14:nvContentPartPr>
            <p14:xfrm>
              <a:off x="290040" y="894754"/>
              <a:ext cx="11262240" cy="5215766"/>
            </p14:xfrm>
          </p:contentPart>
        </mc:Choice>
        <mc:Fallback>
          <p:pic>
            <p:nvPicPr>
              <p:cNvPr id="550" name="Ink 549">
                <a:extLst>
                  <a:ext uri="{FF2B5EF4-FFF2-40B4-BE49-F238E27FC236}">
                    <a16:creationId xmlns:a16="http://schemas.microsoft.com/office/drawing/2014/main" id="{0663DF8C-331D-4C55-848D-FD2AC4CC1A9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1040" y="886113"/>
                <a:ext cx="11279880" cy="52334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649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2DDC99-DE41-448C-94E1-E45A1EBBD7EA}"/>
                  </a:ext>
                </a:extLst>
              </p14:cNvPr>
              <p14:cNvContentPartPr/>
              <p14:nvPr/>
            </p14:nvContentPartPr>
            <p14:xfrm>
              <a:off x="1107240" y="545280"/>
              <a:ext cx="825480" cy="274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2DDC99-DE41-448C-94E1-E45A1EBBD7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8596" y="536280"/>
                <a:ext cx="843128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EC9E0FC-7F41-4ACA-AB55-10F44CE87A9A}"/>
                  </a:ext>
                </a:extLst>
              </p14:cNvPr>
              <p14:cNvContentPartPr/>
              <p14:nvPr/>
            </p14:nvContentPartPr>
            <p14:xfrm>
              <a:off x="2230800" y="582360"/>
              <a:ext cx="473400" cy="212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EC9E0FC-7F41-4ACA-AB55-10F44CE87A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1807" y="573720"/>
                <a:ext cx="491027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E3A3EE4-057B-41F9-A8BD-5D516D09F15C}"/>
                  </a:ext>
                </a:extLst>
              </p14:cNvPr>
              <p14:cNvContentPartPr/>
              <p14:nvPr/>
            </p14:nvContentPartPr>
            <p14:xfrm>
              <a:off x="3885720" y="452760"/>
              <a:ext cx="1298160" cy="424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E3A3EE4-057B-41F9-A8BD-5D516D09F1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77078" y="444120"/>
                <a:ext cx="1315805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EABC8EA-34B8-4737-9A81-17E66BA7BE52}"/>
                  </a:ext>
                </a:extLst>
              </p14:cNvPr>
              <p14:cNvContentPartPr/>
              <p14:nvPr/>
            </p14:nvContentPartPr>
            <p14:xfrm>
              <a:off x="2902920" y="510000"/>
              <a:ext cx="684720" cy="369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EABC8EA-34B8-4737-9A81-17E66BA7BE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93920" y="501000"/>
                <a:ext cx="70236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46795C0-122D-4892-8DAC-4EAC226BFB9A}"/>
                  </a:ext>
                </a:extLst>
              </p14:cNvPr>
              <p14:cNvContentPartPr/>
              <p14:nvPr/>
            </p14:nvContentPartPr>
            <p14:xfrm>
              <a:off x="6432720" y="468600"/>
              <a:ext cx="229320" cy="164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46795C0-122D-4892-8DAC-4EAC226BFB9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23720" y="459600"/>
                <a:ext cx="2469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42F9B91-8C8A-4BB6-B03C-38649801C4EC}"/>
                  </a:ext>
                </a:extLst>
              </p14:cNvPr>
              <p14:cNvContentPartPr/>
              <p14:nvPr/>
            </p14:nvContentPartPr>
            <p14:xfrm>
              <a:off x="6928440" y="418920"/>
              <a:ext cx="113760" cy="174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42F9B91-8C8A-4BB6-B03C-38649801C4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19440" y="409920"/>
                <a:ext cx="1314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930F996-FE8B-4D33-8D83-3D2484F9BACF}"/>
                  </a:ext>
                </a:extLst>
              </p14:cNvPr>
              <p14:cNvContentPartPr/>
              <p14:nvPr/>
            </p14:nvContentPartPr>
            <p14:xfrm>
              <a:off x="5418960" y="347640"/>
              <a:ext cx="811440" cy="343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930F996-FE8B-4D33-8D83-3D2484F9BA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10320" y="338640"/>
                <a:ext cx="82908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D2008C6-1931-470C-8369-3079F9AE97B7}"/>
                  </a:ext>
                </a:extLst>
              </p14:cNvPr>
              <p14:cNvContentPartPr/>
              <p14:nvPr/>
            </p14:nvContentPartPr>
            <p14:xfrm>
              <a:off x="7139040" y="376800"/>
              <a:ext cx="383760" cy="243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D2008C6-1931-470C-8369-3079F9AE97B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30392" y="367800"/>
                <a:ext cx="401417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5CE7B87-245E-47B4-85E9-CFB65518EFE8}"/>
                  </a:ext>
                </a:extLst>
              </p14:cNvPr>
              <p14:cNvContentPartPr/>
              <p14:nvPr/>
            </p14:nvContentPartPr>
            <p14:xfrm>
              <a:off x="7855800" y="470040"/>
              <a:ext cx="136440" cy="200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5CE7B87-245E-47B4-85E9-CFB65518EFE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46800" y="461040"/>
                <a:ext cx="15408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9F2BAA0-7176-4266-880B-D077B8077346}"/>
                  </a:ext>
                </a:extLst>
              </p14:cNvPr>
              <p14:cNvContentPartPr/>
              <p14:nvPr/>
            </p14:nvContentPartPr>
            <p14:xfrm>
              <a:off x="8069640" y="285000"/>
              <a:ext cx="358560" cy="338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9F2BAA0-7176-4266-880B-D077B807734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0640" y="276360"/>
                <a:ext cx="37620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9F37C8D-9288-4DE3-9E9E-9FF11104F18B}"/>
                  </a:ext>
                </a:extLst>
              </p14:cNvPr>
              <p14:cNvContentPartPr/>
              <p14:nvPr/>
            </p14:nvContentPartPr>
            <p14:xfrm>
              <a:off x="8509200" y="290760"/>
              <a:ext cx="684360" cy="4006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9F37C8D-9288-4DE3-9E9E-9FF11104F18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00560" y="282120"/>
                <a:ext cx="70200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69E0DA4-8F13-4FB8-9F7B-3422BB6FB659}"/>
                  </a:ext>
                </a:extLst>
              </p14:cNvPr>
              <p14:cNvContentPartPr/>
              <p14:nvPr/>
            </p14:nvContentPartPr>
            <p14:xfrm>
              <a:off x="913920" y="1254840"/>
              <a:ext cx="239040" cy="2772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69E0DA4-8F13-4FB8-9F7B-3422BB6FB65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5280" y="1245840"/>
                <a:ext cx="2566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FE3DD1F-57D2-4607-A937-42903CE39E2D}"/>
                  </a:ext>
                </a:extLst>
              </p14:cNvPr>
              <p14:cNvContentPartPr/>
              <p14:nvPr/>
            </p14:nvContentPartPr>
            <p14:xfrm>
              <a:off x="1698000" y="1292640"/>
              <a:ext cx="217080" cy="1904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FE3DD1F-57D2-4607-A937-42903CE39E2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89000" y="1284000"/>
                <a:ext cx="2347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8D80D8E-6A2B-41F4-9D33-40336724DDF8}"/>
                  </a:ext>
                </a:extLst>
              </p14:cNvPr>
              <p14:cNvContentPartPr/>
              <p14:nvPr/>
            </p14:nvContentPartPr>
            <p14:xfrm>
              <a:off x="2037840" y="1223160"/>
              <a:ext cx="154800" cy="1483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8D80D8E-6A2B-41F4-9D33-40336724DDF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29200" y="1214160"/>
                <a:ext cx="1724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9A99174-C883-424C-BB7B-D88D4A3DE158}"/>
                  </a:ext>
                </a:extLst>
              </p14:cNvPr>
              <p14:cNvContentPartPr/>
              <p14:nvPr/>
            </p14:nvContentPartPr>
            <p14:xfrm>
              <a:off x="2020560" y="1467600"/>
              <a:ext cx="207000" cy="118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9A99174-C883-424C-BB7B-D88D4A3DE15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11560" y="1458960"/>
                <a:ext cx="2246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2E7D201-F8DE-4C8B-8562-BBC7B7D98290}"/>
                  </a:ext>
                </a:extLst>
              </p14:cNvPr>
              <p14:cNvContentPartPr/>
              <p14:nvPr/>
            </p14:nvContentPartPr>
            <p14:xfrm>
              <a:off x="3435000" y="1147200"/>
              <a:ext cx="133920" cy="1440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2E7D201-F8DE-4C8B-8562-BBC7B7D982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26360" y="1138560"/>
                <a:ext cx="1515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74C3878-A763-473C-AFA9-14300F4E01FE}"/>
                  </a:ext>
                </a:extLst>
              </p14:cNvPr>
              <p14:cNvContentPartPr/>
              <p14:nvPr/>
            </p14:nvContentPartPr>
            <p14:xfrm>
              <a:off x="3438600" y="1355280"/>
              <a:ext cx="198360" cy="324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74C3878-A763-473C-AFA9-14300F4E01F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29960" y="1346640"/>
                <a:ext cx="2160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DD10FAB-4D8D-47A4-841C-56D12B483B5B}"/>
                  </a:ext>
                </a:extLst>
              </p14:cNvPr>
              <p14:cNvContentPartPr/>
              <p14:nvPr/>
            </p14:nvContentPartPr>
            <p14:xfrm>
              <a:off x="2841720" y="1182840"/>
              <a:ext cx="362880" cy="2041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DD10FAB-4D8D-47A4-841C-56D12B483B5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33080" y="1174200"/>
                <a:ext cx="38052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4214C5C-79A8-46CF-AE6B-100C36235A8A}"/>
                  </a:ext>
                </a:extLst>
              </p14:cNvPr>
              <p14:cNvContentPartPr/>
              <p14:nvPr/>
            </p14:nvContentPartPr>
            <p14:xfrm>
              <a:off x="2360760" y="1208400"/>
              <a:ext cx="371160" cy="3387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4214C5C-79A8-46CF-AE6B-100C36235A8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52120" y="1199751"/>
                <a:ext cx="388800" cy="356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281D286-0821-4A24-848F-65AA026C9BE7}"/>
                  </a:ext>
                </a:extLst>
              </p14:cNvPr>
              <p14:cNvContentPartPr/>
              <p14:nvPr/>
            </p14:nvContentPartPr>
            <p14:xfrm>
              <a:off x="4023240" y="1395240"/>
              <a:ext cx="43560" cy="194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281D286-0821-4A24-848F-65AA026C9BE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14600" y="1386600"/>
                <a:ext cx="612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81A2C73-6AF8-4EE3-99A8-C69360CB152F}"/>
                  </a:ext>
                </a:extLst>
              </p14:cNvPr>
              <p14:cNvContentPartPr/>
              <p14:nvPr/>
            </p14:nvContentPartPr>
            <p14:xfrm>
              <a:off x="3782400" y="1111200"/>
              <a:ext cx="126000" cy="2502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81A2C73-6AF8-4EE3-99A8-C69360CB152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73760" y="1102200"/>
                <a:ext cx="14364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C29E462-D6FE-48CD-A7D4-0150B64A3220}"/>
                  </a:ext>
                </a:extLst>
              </p14:cNvPr>
              <p14:cNvContentPartPr/>
              <p14:nvPr/>
            </p14:nvContentPartPr>
            <p14:xfrm>
              <a:off x="5402400" y="1047480"/>
              <a:ext cx="545400" cy="2628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C29E462-D6FE-48CD-A7D4-0150B64A322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93754" y="1038480"/>
                <a:ext cx="563052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029F1BD-ED71-4785-8D4B-9C9EE472673B}"/>
                  </a:ext>
                </a:extLst>
              </p14:cNvPr>
              <p14:cNvContentPartPr/>
              <p14:nvPr/>
            </p14:nvContentPartPr>
            <p14:xfrm>
              <a:off x="5054640" y="1122000"/>
              <a:ext cx="269640" cy="1702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029F1BD-ED71-4785-8D4B-9C9EE472673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045640" y="1113000"/>
                <a:ext cx="28728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4860428-5616-4C79-8214-9F090AF8D762}"/>
                  </a:ext>
                </a:extLst>
              </p14:cNvPr>
              <p14:cNvContentPartPr/>
              <p14:nvPr/>
            </p14:nvContentPartPr>
            <p14:xfrm>
              <a:off x="4500960" y="1106520"/>
              <a:ext cx="362160" cy="2484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4860428-5616-4C79-8214-9F090AF8D76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91960" y="1097520"/>
                <a:ext cx="3798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46E095E-3C3F-4123-BC9B-2FFB77C4E31E}"/>
                  </a:ext>
                </a:extLst>
              </p14:cNvPr>
              <p14:cNvContentPartPr/>
              <p14:nvPr/>
            </p14:nvContentPartPr>
            <p14:xfrm>
              <a:off x="871080" y="1999680"/>
              <a:ext cx="262080" cy="2664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46E095E-3C3F-4123-BC9B-2FFB77C4E31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62080" y="1991040"/>
                <a:ext cx="27972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29697BC5-8D19-4326-913B-09BDC4DB13A0}"/>
                  </a:ext>
                </a:extLst>
              </p14:cNvPr>
              <p14:cNvContentPartPr/>
              <p14:nvPr/>
            </p14:nvContentPartPr>
            <p14:xfrm>
              <a:off x="844080" y="2736240"/>
              <a:ext cx="236520" cy="1911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29697BC5-8D19-4326-913B-09BDC4DB13A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5080" y="2727600"/>
                <a:ext cx="2541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2336AC6E-8E9B-47E5-92C3-BFFA89A226B9}"/>
                  </a:ext>
                </a:extLst>
              </p14:cNvPr>
              <p14:cNvContentPartPr/>
              <p14:nvPr/>
            </p14:nvContentPartPr>
            <p14:xfrm>
              <a:off x="886200" y="4359480"/>
              <a:ext cx="274320" cy="30204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2336AC6E-8E9B-47E5-92C3-BFFA89A226B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77560" y="4350840"/>
                <a:ext cx="29196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04B987E8-4B54-4583-82D7-5BADD281E19F}"/>
                  </a:ext>
                </a:extLst>
              </p14:cNvPr>
              <p14:cNvContentPartPr/>
              <p14:nvPr/>
            </p14:nvContentPartPr>
            <p14:xfrm>
              <a:off x="1212360" y="5080920"/>
              <a:ext cx="14400" cy="2304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04B987E8-4B54-4583-82D7-5BADD281E19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203720" y="5071920"/>
                <a:ext cx="320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B8754D19-24B1-4996-ABDB-5F80CA720720}"/>
                  </a:ext>
                </a:extLst>
              </p14:cNvPr>
              <p14:cNvContentPartPr/>
              <p14:nvPr/>
            </p14:nvContentPartPr>
            <p14:xfrm>
              <a:off x="1241160" y="5218800"/>
              <a:ext cx="11160" cy="1440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B8754D19-24B1-4996-ABDB-5F80CA72072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32160" y="5210160"/>
                <a:ext cx="288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17E84FFB-E933-4872-BF85-D8B7B0B1DF14}"/>
                  </a:ext>
                </a:extLst>
              </p14:cNvPr>
              <p14:cNvContentPartPr/>
              <p14:nvPr/>
            </p14:nvContentPartPr>
            <p14:xfrm>
              <a:off x="708720" y="4964640"/>
              <a:ext cx="394200" cy="33660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17E84FFB-E933-4872-BF85-D8B7B0B1DF1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00080" y="4955640"/>
                <a:ext cx="41184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id="{8908228F-A499-44B9-818D-5A09DACCEEF6}"/>
                  </a:ext>
                </a:extLst>
              </p14:cNvPr>
              <p14:cNvContentPartPr/>
              <p14:nvPr/>
            </p14:nvContentPartPr>
            <p14:xfrm>
              <a:off x="1575240" y="1620600"/>
              <a:ext cx="9354240" cy="4640760"/>
            </p14:xfrm>
          </p:contentPart>
        </mc:Choice>
        <mc:Fallback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8908228F-A499-44B9-818D-5A09DACCEEF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566240" y="1611960"/>
                <a:ext cx="9371880" cy="465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721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FDCB73A3-C3B5-4CCF-B639-D3B9CA65D80A}"/>
                  </a:ext>
                </a:extLst>
              </p14:cNvPr>
              <p14:cNvContentPartPr/>
              <p14:nvPr/>
            </p14:nvContentPartPr>
            <p14:xfrm>
              <a:off x="2343480" y="3614280"/>
              <a:ext cx="83520" cy="33300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FDCB73A3-C3B5-4CCF-B639-D3B9CA65D8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4840" y="3605640"/>
                <a:ext cx="10116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3BD5A2AB-9F2A-494F-B564-B2ADEB9F6B9C}"/>
                  </a:ext>
                </a:extLst>
              </p14:cNvPr>
              <p14:cNvContentPartPr/>
              <p14:nvPr/>
            </p14:nvContentPartPr>
            <p14:xfrm>
              <a:off x="1575240" y="3615360"/>
              <a:ext cx="668520" cy="3488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3BD5A2AB-9F2A-494F-B564-B2ADEB9F6B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6600" y="3606720"/>
                <a:ext cx="68616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930CEF73-A802-45EC-BE19-B0FD651FFA85}"/>
                  </a:ext>
                </a:extLst>
              </p14:cNvPr>
              <p14:cNvContentPartPr/>
              <p14:nvPr/>
            </p14:nvContentPartPr>
            <p14:xfrm>
              <a:off x="2596560" y="3728040"/>
              <a:ext cx="150480" cy="864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930CEF73-A802-45EC-BE19-B0FD651FFA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7560" y="3719040"/>
                <a:ext cx="1681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CC60AB3A-7302-4E35-92D0-1173D9C8019A}"/>
                  </a:ext>
                </a:extLst>
              </p14:cNvPr>
              <p14:cNvContentPartPr/>
              <p14:nvPr/>
            </p14:nvContentPartPr>
            <p14:xfrm>
              <a:off x="2603400" y="3809400"/>
              <a:ext cx="186840" cy="1224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CC60AB3A-7302-4E35-92D0-1173D9C801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94400" y="3800400"/>
                <a:ext cx="2044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2E47C4A7-C835-406E-84E0-7AA131DEE2F4}"/>
                  </a:ext>
                </a:extLst>
              </p14:cNvPr>
              <p14:cNvContentPartPr/>
              <p14:nvPr/>
            </p14:nvContentPartPr>
            <p14:xfrm>
              <a:off x="3011280" y="3809760"/>
              <a:ext cx="182880" cy="2667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2E47C4A7-C835-406E-84E0-7AA131DEE2F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02640" y="3800760"/>
                <a:ext cx="2005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35EB1F38-315B-43EB-AD3A-EEFDF890A836}"/>
                  </a:ext>
                </a:extLst>
              </p14:cNvPr>
              <p14:cNvContentPartPr/>
              <p14:nvPr/>
            </p14:nvContentPartPr>
            <p14:xfrm>
              <a:off x="3562080" y="3689880"/>
              <a:ext cx="351720" cy="11412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35EB1F38-315B-43EB-AD3A-EEFDF890A8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53431" y="3681240"/>
                <a:ext cx="369378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4D1318E7-FBC4-451E-A2BB-0FB2820E1E79}"/>
                  </a:ext>
                </a:extLst>
              </p14:cNvPr>
              <p14:cNvContentPartPr/>
              <p14:nvPr/>
            </p14:nvContentPartPr>
            <p14:xfrm>
              <a:off x="2993280" y="3538320"/>
              <a:ext cx="250200" cy="21528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4D1318E7-FBC4-451E-A2BB-0FB2820E1E7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84640" y="3529335"/>
                <a:ext cx="267840" cy="2328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1EBF4AEC-E7BE-4893-BA5D-D82C4976E680}"/>
                  </a:ext>
                </a:extLst>
              </p14:cNvPr>
              <p14:cNvContentPartPr/>
              <p14:nvPr/>
            </p14:nvContentPartPr>
            <p14:xfrm>
              <a:off x="9417480" y="3449040"/>
              <a:ext cx="735840" cy="32400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1EBF4AEC-E7BE-4893-BA5D-D82C4976E68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08480" y="3440400"/>
                <a:ext cx="75348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5DD49493-1806-4DBB-8E01-39BD8139F4F3}"/>
                  </a:ext>
                </a:extLst>
              </p14:cNvPr>
              <p14:cNvContentPartPr/>
              <p14:nvPr/>
            </p14:nvContentPartPr>
            <p14:xfrm>
              <a:off x="8053440" y="3418080"/>
              <a:ext cx="1135800" cy="34308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5DD49493-1806-4DBB-8E01-39BD8139F4F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44440" y="3409440"/>
                <a:ext cx="115344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E1EF7A63-3737-4F64-A8A8-3CA4EEE076F6}"/>
                  </a:ext>
                </a:extLst>
              </p14:cNvPr>
              <p14:cNvContentPartPr/>
              <p14:nvPr/>
            </p14:nvContentPartPr>
            <p14:xfrm>
              <a:off x="6583920" y="3455160"/>
              <a:ext cx="1222560" cy="41508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E1EF7A63-3737-4F64-A8A8-3CA4EEE076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74920" y="3446160"/>
                <a:ext cx="124020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0B99CC9F-8EBF-41C9-87ED-4D42F1A73598}"/>
                  </a:ext>
                </a:extLst>
              </p14:cNvPr>
              <p14:cNvContentPartPr/>
              <p14:nvPr/>
            </p14:nvContentPartPr>
            <p14:xfrm>
              <a:off x="5402400" y="3496200"/>
              <a:ext cx="962640" cy="34848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0B99CC9F-8EBF-41C9-87ED-4D42F1A7359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93763" y="3487209"/>
                <a:ext cx="980273" cy="366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1C317F8A-FF37-4C63-93B5-5F6EAE4653BA}"/>
                  </a:ext>
                </a:extLst>
              </p14:cNvPr>
              <p14:cNvContentPartPr/>
              <p14:nvPr/>
            </p14:nvContentPartPr>
            <p14:xfrm>
              <a:off x="4039080" y="3518880"/>
              <a:ext cx="888480" cy="46872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1C317F8A-FF37-4C63-93B5-5F6EAE4653B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30080" y="3509887"/>
                <a:ext cx="906120" cy="486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3FCF18AD-B17C-43C0-BF3C-E7BB28BE0671}"/>
                  </a:ext>
                </a:extLst>
              </p14:cNvPr>
              <p14:cNvContentPartPr/>
              <p14:nvPr/>
            </p14:nvContentPartPr>
            <p14:xfrm>
              <a:off x="4846560" y="4431480"/>
              <a:ext cx="308520" cy="30672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3FCF18AD-B17C-43C0-BF3C-E7BB28BE067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37560" y="4422840"/>
                <a:ext cx="32616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8CF0D234-30E4-4032-A160-F189C2656205}"/>
                  </a:ext>
                </a:extLst>
              </p14:cNvPr>
              <p14:cNvContentPartPr/>
              <p14:nvPr/>
            </p14:nvContentPartPr>
            <p14:xfrm>
              <a:off x="5299080" y="4505640"/>
              <a:ext cx="279000" cy="21528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8CF0D234-30E4-4032-A160-F189C265620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90440" y="4496640"/>
                <a:ext cx="2966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A0D008A7-08BC-4240-8E85-E12EF8B46F67}"/>
                  </a:ext>
                </a:extLst>
              </p14:cNvPr>
              <p14:cNvContentPartPr/>
              <p14:nvPr/>
            </p14:nvContentPartPr>
            <p14:xfrm>
              <a:off x="697920" y="4407720"/>
              <a:ext cx="4056840" cy="45000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A0D008A7-08BC-4240-8E85-E12EF8B46F6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8920" y="4399080"/>
                <a:ext cx="407448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BDBCCEE2-4CB5-46B1-AD0C-8036F680BDF5}"/>
                  </a:ext>
                </a:extLst>
              </p14:cNvPr>
              <p14:cNvContentPartPr/>
              <p14:nvPr/>
            </p14:nvContentPartPr>
            <p14:xfrm>
              <a:off x="6894600" y="4469640"/>
              <a:ext cx="122040" cy="16884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BDBCCEE2-4CB5-46B1-AD0C-8036F680BDF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85960" y="4460640"/>
                <a:ext cx="1396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0120E1D2-2CAB-43A4-A08D-B01C32C81423}"/>
                  </a:ext>
                </a:extLst>
              </p14:cNvPr>
              <p14:cNvContentPartPr/>
              <p14:nvPr/>
            </p14:nvContentPartPr>
            <p14:xfrm>
              <a:off x="7627920" y="4514640"/>
              <a:ext cx="14400" cy="432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0120E1D2-2CAB-43A4-A08D-B01C32C8142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18920" y="4506000"/>
                <a:ext cx="320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A79E9AD2-E719-42C1-A2A1-C52A19AF12BA}"/>
                  </a:ext>
                </a:extLst>
              </p14:cNvPr>
              <p14:cNvContentPartPr/>
              <p14:nvPr/>
            </p14:nvContentPartPr>
            <p14:xfrm>
              <a:off x="7186560" y="4403400"/>
              <a:ext cx="298080" cy="23580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A79E9AD2-E719-42C1-A2A1-C52A19AF12B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77910" y="4394747"/>
                <a:ext cx="315741" cy="253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6CE48220-A1FC-4102-867A-491EB78D225B}"/>
                  </a:ext>
                </a:extLst>
              </p14:cNvPr>
              <p14:cNvContentPartPr/>
              <p14:nvPr/>
            </p14:nvContentPartPr>
            <p14:xfrm>
              <a:off x="5852760" y="4466040"/>
              <a:ext cx="648000" cy="35172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6CE48220-A1FC-4102-867A-491EB78D225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44120" y="4457400"/>
                <a:ext cx="66564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ACFE7030-654F-4ACF-983E-65DB99FD6866}"/>
                  </a:ext>
                </a:extLst>
              </p14:cNvPr>
              <p14:cNvContentPartPr/>
              <p14:nvPr/>
            </p14:nvContentPartPr>
            <p14:xfrm>
              <a:off x="2281920" y="5234280"/>
              <a:ext cx="768600" cy="26712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ACFE7030-654F-4ACF-983E-65DB99FD686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273280" y="5225640"/>
                <a:ext cx="7862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596BABB3-A7F9-4D9C-9816-734416973CD2}"/>
                  </a:ext>
                </a:extLst>
              </p14:cNvPr>
              <p14:cNvContentPartPr/>
              <p14:nvPr/>
            </p14:nvContentPartPr>
            <p14:xfrm>
              <a:off x="1844880" y="5191080"/>
              <a:ext cx="315360" cy="27936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596BABB3-A7F9-4D9C-9816-734416973CD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35880" y="5182080"/>
                <a:ext cx="33300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7144252C-B27D-46BF-9767-6FB0B524B6AC}"/>
                  </a:ext>
                </a:extLst>
              </p14:cNvPr>
              <p14:cNvContentPartPr/>
              <p14:nvPr/>
            </p14:nvContentPartPr>
            <p14:xfrm>
              <a:off x="3204600" y="5309880"/>
              <a:ext cx="243360" cy="3672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7144252C-B27D-46BF-9767-6FB0B524B6A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95960" y="5300880"/>
                <a:ext cx="2610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35644A4E-EE1F-4055-97BA-914155FB693E}"/>
                  </a:ext>
                </a:extLst>
              </p14:cNvPr>
              <p14:cNvContentPartPr/>
              <p14:nvPr/>
            </p14:nvContentPartPr>
            <p14:xfrm>
              <a:off x="3260760" y="5414640"/>
              <a:ext cx="252000" cy="684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35644A4E-EE1F-4055-97BA-914155FB693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51760" y="5405640"/>
                <a:ext cx="2696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DF098B76-8B90-4682-8CCD-DBA4766C09ED}"/>
                  </a:ext>
                </a:extLst>
              </p14:cNvPr>
              <p14:cNvContentPartPr/>
              <p14:nvPr/>
            </p14:nvContentPartPr>
            <p14:xfrm>
              <a:off x="6022680" y="5163360"/>
              <a:ext cx="137520" cy="972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DF098B76-8B90-4682-8CCD-DBA4766C09E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14040" y="5154360"/>
                <a:ext cx="1551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25F869FA-78ED-4AA9-A95A-5D57EDC90D18}"/>
                  </a:ext>
                </a:extLst>
              </p14:cNvPr>
              <p14:cNvContentPartPr/>
              <p14:nvPr/>
            </p14:nvContentPartPr>
            <p14:xfrm>
              <a:off x="6021600" y="5215560"/>
              <a:ext cx="178200" cy="2160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25F869FA-78ED-4AA9-A95A-5D57EDC90D1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12960" y="5206920"/>
                <a:ext cx="1958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9E0EE258-3213-4136-99DF-90CAFDF3321F}"/>
                  </a:ext>
                </a:extLst>
              </p14:cNvPr>
              <p14:cNvContentPartPr/>
              <p14:nvPr/>
            </p14:nvContentPartPr>
            <p14:xfrm>
              <a:off x="7470240" y="5007480"/>
              <a:ext cx="587160" cy="37908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9E0EE258-3213-4136-99DF-90CAFDF3321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461600" y="4998489"/>
                <a:ext cx="604800" cy="396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0FD9D502-6F22-45F0-83E0-B5B00799B206}"/>
                  </a:ext>
                </a:extLst>
              </p14:cNvPr>
              <p14:cNvContentPartPr/>
              <p14:nvPr/>
            </p14:nvContentPartPr>
            <p14:xfrm>
              <a:off x="6488160" y="5007480"/>
              <a:ext cx="700200" cy="45072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0FD9D502-6F22-45F0-83E0-B5B00799B20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79520" y="4998840"/>
                <a:ext cx="71784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08F30CA3-C0D4-4BD1-A8D1-E7F59BA66E57}"/>
                  </a:ext>
                </a:extLst>
              </p14:cNvPr>
              <p14:cNvContentPartPr/>
              <p14:nvPr/>
            </p14:nvContentPartPr>
            <p14:xfrm>
              <a:off x="4925040" y="5060040"/>
              <a:ext cx="922320" cy="34740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08F30CA3-C0D4-4BD1-A8D1-E7F59BA66E5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16040" y="5051391"/>
                <a:ext cx="939960" cy="365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96AA3A4D-6B08-415E-AA48-21DC1665B1AD}"/>
                  </a:ext>
                </a:extLst>
              </p14:cNvPr>
              <p14:cNvContentPartPr/>
              <p14:nvPr/>
            </p14:nvContentPartPr>
            <p14:xfrm>
              <a:off x="3787080" y="5171640"/>
              <a:ext cx="924840" cy="28008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96AA3A4D-6B08-415E-AA48-21DC1665B1A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778437" y="5162652"/>
                <a:ext cx="942487" cy="297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8EE9A4C3-4F8A-4807-813D-DB5F1F1EF268}"/>
                  </a:ext>
                </a:extLst>
              </p14:cNvPr>
              <p14:cNvContentPartPr/>
              <p14:nvPr/>
            </p14:nvContentPartPr>
            <p14:xfrm>
              <a:off x="3289200" y="5842320"/>
              <a:ext cx="218160" cy="1620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8EE9A4C3-4F8A-4807-813D-DB5F1F1EF26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80560" y="5833320"/>
                <a:ext cx="2358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9E4846D5-7180-41A3-B779-DF898C0AEB7D}"/>
                  </a:ext>
                </a:extLst>
              </p14:cNvPr>
              <p14:cNvContentPartPr/>
              <p14:nvPr/>
            </p14:nvContentPartPr>
            <p14:xfrm>
              <a:off x="3317640" y="5955000"/>
              <a:ext cx="208800" cy="6480"/>
            </p14:xfrm>
          </p:contentPart>
        </mc:Choice>
        <mc:Fallback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9E4846D5-7180-41A3-B779-DF898C0AEB7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309000" y="5946360"/>
                <a:ext cx="2264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4CFFE61E-455F-49D4-AA5B-4B41A000AC15}"/>
                  </a:ext>
                </a:extLst>
              </p14:cNvPr>
              <p14:cNvContentPartPr/>
              <p14:nvPr/>
            </p14:nvContentPartPr>
            <p14:xfrm>
              <a:off x="2331960" y="5789400"/>
              <a:ext cx="831960" cy="367560"/>
            </p14:xfrm>
          </p:contentPart>
        </mc:Choice>
        <mc:Fallback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4CFFE61E-455F-49D4-AA5B-4B41A000AC1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23320" y="5780400"/>
                <a:ext cx="84960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0D251454-249A-44F6-9078-34EDABCEC2A4}"/>
                  </a:ext>
                </a:extLst>
              </p14:cNvPr>
              <p14:cNvContentPartPr/>
              <p14:nvPr/>
            </p14:nvContentPartPr>
            <p14:xfrm>
              <a:off x="2026680" y="5850600"/>
              <a:ext cx="150120" cy="22680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0D251454-249A-44F6-9078-34EDABCEC2A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018040" y="5841946"/>
                <a:ext cx="167760" cy="244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3937458A-2078-46D1-8860-43536A40B1AF}"/>
                  </a:ext>
                </a:extLst>
              </p14:cNvPr>
              <p14:cNvContentPartPr/>
              <p14:nvPr/>
            </p14:nvContentPartPr>
            <p14:xfrm>
              <a:off x="4662600" y="5821800"/>
              <a:ext cx="204480" cy="28440"/>
            </p14:xfrm>
          </p:contentPart>
        </mc:Choice>
        <mc:Fallback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3937458A-2078-46D1-8860-43536A40B1A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53960" y="5812800"/>
                <a:ext cx="2221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72B4AD46-AD31-492F-9095-1B3B7819752C}"/>
                  </a:ext>
                </a:extLst>
              </p14:cNvPr>
              <p14:cNvContentPartPr/>
              <p14:nvPr/>
            </p14:nvContentPartPr>
            <p14:xfrm>
              <a:off x="6026640" y="5714880"/>
              <a:ext cx="143280" cy="6840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72B4AD46-AD31-492F-9095-1B3B7819752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018000" y="5705880"/>
                <a:ext cx="1609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99BB832D-797B-4017-849E-593F1BEE778F}"/>
                  </a:ext>
                </a:extLst>
              </p14:cNvPr>
              <p14:cNvContentPartPr/>
              <p14:nvPr/>
            </p14:nvContentPartPr>
            <p14:xfrm>
              <a:off x="6052560" y="5789760"/>
              <a:ext cx="164520" cy="15480"/>
            </p14:xfrm>
          </p:contentPart>
        </mc:Choice>
        <mc:Fallback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99BB832D-797B-4017-849E-593F1BEE778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043920" y="5781120"/>
                <a:ext cx="1821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90BEB8C8-B508-4F12-A017-A6B26A98352C}"/>
                  </a:ext>
                </a:extLst>
              </p14:cNvPr>
              <p14:cNvContentPartPr/>
              <p14:nvPr/>
            </p14:nvContentPartPr>
            <p14:xfrm>
              <a:off x="5421840" y="5639280"/>
              <a:ext cx="369360" cy="320760"/>
            </p14:xfrm>
          </p:contentPart>
        </mc:Choice>
        <mc:Fallback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90BEB8C8-B508-4F12-A017-A6B26A98352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413192" y="5630280"/>
                <a:ext cx="387017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95BC7DDA-9B56-4F22-8E99-8435C93499DE}"/>
                  </a:ext>
                </a:extLst>
              </p14:cNvPr>
              <p14:cNvContentPartPr/>
              <p14:nvPr/>
            </p14:nvContentPartPr>
            <p14:xfrm>
              <a:off x="5029080" y="5636760"/>
              <a:ext cx="298080" cy="331200"/>
            </p14:xfrm>
          </p:contentPart>
        </mc:Choice>
        <mc:Fallback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95BC7DDA-9B56-4F22-8E99-8435C93499D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20440" y="5628111"/>
                <a:ext cx="315720" cy="348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FDFA3188-1815-40C2-B659-795720EB0778}"/>
                  </a:ext>
                </a:extLst>
              </p14:cNvPr>
              <p14:cNvContentPartPr/>
              <p14:nvPr/>
            </p14:nvContentPartPr>
            <p14:xfrm>
              <a:off x="3917040" y="5703360"/>
              <a:ext cx="619200" cy="302040"/>
            </p14:xfrm>
          </p:contentPart>
        </mc:Choice>
        <mc:Fallback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FDFA3188-1815-40C2-B659-795720EB077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908045" y="5694710"/>
                <a:ext cx="636830" cy="319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BBDDCF65-0CE5-46EC-BD3B-4A0CC4A393BC}"/>
                  </a:ext>
                </a:extLst>
              </p14:cNvPr>
              <p14:cNvContentPartPr/>
              <p14:nvPr/>
            </p14:nvContentPartPr>
            <p14:xfrm>
              <a:off x="6927000" y="5648280"/>
              <a:ext cx="7920" cy="1080"/>
            </p14:xfrm>
          </p:contentPart>
        </mc:Choice>
        <mc:Fallback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BBDDCF65-0CE5-46EC-BD3B-4A0CC4A393B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18360" y="5639640"/>
                <a:ext cx="2556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1653B057-E36D-4502-A550-75222E0F8AF0}"/>
                  </a:ext>
                </a:extLst>
              </p14:cNvPr>
              <p14:cNvContentPartPr/>
              <p14:nvPr/>
            </p14:nvContentPartPr>
            <p14:xfrm>
              <a:off x="7568520" y="5764560"/>
              <a:ext cx="168840" cy="7920"/>
            </p14:xfrm>
          </p:contentPart>
        </mc:Choice>
        <mc:Fallback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1653B057-E36D-4502-A550-75222E0F8AF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559520" y="5755560"/>
                <a:ext cx="1864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ADA6D59D-3A56-4DD9-A240-23146DF4EACB}"/>
                  </a:ext>
                </a:extLst>
              </p14:cNvPr>
              <p14:cNvContentPartPr/>
              <p14:nvPr/>
            </p14:nvContentPartPr>
            <p14:xfrm>
              <a:off x="7133280" y="5747640"/>
              <a:ext cx="268560" cy="220680"/>
            </p14:xfrm>
          </p:contentPart>
        </mc:Choice>
        <mc:Fallback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ADA6D59D-3A56-4DD9-A240-23146DF4EAC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124640" y="5738640"/>
                <a:ext cx="2862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98CEB659-D7CA-4BD5-892C-ECE2DF126CDD}"/>
                  </a:ext>
                </a:extLst>
              </p14:cNvPr>
              <p14:cNvContentPartPr/>
              <p14:nvPr/>
            </p14:nvContentPartPr>
            <p14:xfrm>
              <a:off x="7142640" y="5505720"/>
              <a:ext cx="264240" cy="195120"/>
            </p14:xfrm>
          </p:contentPart>
        </mc:Choice>
        <mc:Fallback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98CEB659-D7CA-4BD5-892C-ECE2DF126CD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33640" y="5497080"/>
                <a:ext cx="2818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3270A9F2-C9C8-4B1D-8F0A-A2FD4755C3A9}"/>
                  </a:ext>
                </a:extLst>
              </p14:cNvPr>
              <p14:cNvContentPartPr/>
              <p14:nvPr/>
            </p14:nvContentPartPr>
            <p14:xfrm>
              <a:off x="6347760" y="5537040"/>
              <a:ext cx="481680" cy="352800"/>
            </p14:xfrm>
          </p:contentPart>
        </mc:Choice>
        <mc:Fallback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3270A9F2-C9C8-4B1D-8F0A-A2FD4755C3A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338767" y="5528400"/>
                <a:ext cx="499307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C0A540C8-C99F-43F1-8C89-68A5CAE1CD56}"/>
                  </a:ext>
                </a:extLst>
              </p14:cNvPr>
              <p14:cNvContentPartPr/>
              <p14:nvPr/>
            </p14:nvContentPartPr>
            <p14:xfrm>
              <a:off x="7941840" y="5760240"/>
              <a:ext cx="158040" cy="199800"/>
            </p14:xfrm>
          </p:contentPart>
        </mc:Choice>
        <mc:Fallback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C0A540C8-C99F-43F1-8C89-68A5CAE1CD5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932840" y="5751600"/>
                <a:ext cx="1756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9D0C10B8-ACA0-4186-967C-42A2D323C5BC}"/>
                  </a:ext>
                </a:extLst>
              </p14:cNvPr>
              <p14:cNvContentPartPr/>
              <p14:nvPr/>
            </p14:nvContentPartPr>
            <p14:xfrm>
              <a:off x="8296440" y="5653680"/>
              <a:ext cx="136800" cy="20520"/>
            </p14:xfrm>
          </p:contentPart>
        </mc:Choice>
        <mc:Fallback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9D0C10B8-ACA0-4186-967C-42A2D323C5B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287440" y="5645040"/>
                <a:ext cx="1544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F4B82750-2249-4B28-9EC5-678189216003}"/>
                  </a:ext>
                </a:extLst>
              </p14:cNvPr>
              <p14:cNvContentPartPr/>
              <p14:nvPr/>
            </p14:nvContentPartPr>
            <p14:xfrm>
              <a:off x="8303280" y="5716320"/>
              <a:ext cx="131760" cy="15120"/>
            </p14:xfrm>
          </p:contentPart>
        </mc:Choice>
        <mc:Fallback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F4B82750-2249-4B28-9EC5-67818921600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294640" y="5707680"/>
                <a:ext cx="1494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3CB63F72-DBB1-4E18-A4EA-5E0C79AE54A7}"/>
                  </a:ext>
                </a:extLst>
              </p14:cNvPr>
              <p14:cNvContentPartPr/>
              <p14:nvPr/>
            </p14:nvContentPartPr>
            <p14:xfrm>
              <a:off x="8633400" y="5455680"/>
              <a:ext cx="392400" cy="353520"/>
            </p14:xfrm>
          </p:contentPart>
        </mc:Choice>
        <mc:Fallback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3CB63F72-DBB1-4E18-A4EA-5E0C79AE54A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624752" y="5447031"/>
                <a:ext cx="410056" cy="371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ACE44804-755E-4385-A5FE-B078B8FAF0EC}"/>
                  </a:ext>
                </a:extLst>
              </p14:cNvPr>
              <p14:cNvContentPartPr/>
              <p14:nvPr/>
            </p14:nvContentPartPr>
            <p14:xfrm>
              <a:off x="7904760" y="5558280"/>
              <a:ext cx="255960" cy="145800"/>
            </p14:xfrm>
          </p:contentPart>
        </mc:Choice>
        <mc:Fallback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ACE44804-755E-4385-A5FE-B078B8FAF0E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895760" y="5549280"/>
                <a:ext cx="2736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55264C94-48BE-4D64-808E-7A697CBB496D}"/>
                  </a:ext>
                </a:extLst>
              </p14:cNvPr>
              <p14:cNvContentPartPr/>
              <p14:nvPr/>
            </p14:nvContentPartPr>
            <p14:xfrm>
              <a:off x="3258960" y="6271440"/>
              <a:ext cx="122400" cy="18360"/>
            </p14:xfrm>
          </p:contentPart>
        </mc:Choice>
        <mc:Fallback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55264C94-48BE-4D64-808E-7A697CBB496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249960" y="6262800"/>
                <a:ext cx="140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9548B7DF-C100-40C9-877F-F7ACD27EAAAC}"/>
                  </a:ext>
                </a:extLst>
              </p14:cNvPr>
              <p14:cNvContentPartPr/>
              <p14:nvPr/>
            </p14:nvContentPartPr>
            <p14:xfrm>
              <a:off x="3266520" y="6338040"/>
              <a:ext cx="113400" cy="18360"/>
            </p14:xfrm>
          </p:contentPart>
        </mc:Choice>
        <mc:Fallback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9548B7DF-C100-40C9-877F-F7ACD27EAAA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257520" y="6329040"/>
                <a:ext cx="131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11841D41-7FE0-4BF1-A52D-A5BA73611C25}"/>
                  </a:ext>
                </a:extLst>
              </p14:cNvPr>
              <p14:cNvContentPartPr/>
              <p14:nvPr/>
            </p14:nvContentPartPr>
            <p14:xfrm>
              <a:off x="4589160" y="6115560"/>
              <a:ext cx="1233000" cy="307080"/>
            </p14:xfrm>
          </p:contentPart>
        </mc:Choice>
        <mc:Fallback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11841D41-7FE0-4BF1-A52D-A5BA73611C2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580160" y="6106560"/>
                <a:ext cx="12506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DD4273FE-D2A0-488F-BAF0-5F1920F24353}"/>
                  </a:ext>
                </a:extLst>
              </p14:cNvPr>
              <p14:cNvContentPartPr/>
              <p14:nvPr/>
            </p14:nvContentPartPr>
            <p14:xfrm>
              <a:off x="3573960" y="6138600"/>
              <a:ext cx="580680" cy="301680"/>
            </p14:xfrm>
          </p:contentPart>
        </mc:Choice>
        <mc:Fallback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DD4273FE-D2A0-488F-BAF0-5F1920F2435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565315" y="6129960"/>
                <a:ext cx="598331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61A05EB1-312F-444A-A1AF-E59A8CB4ED17}"/>
                  </a:ext>
                </a:extLst>
              </p14:cNvPr>
              <p14:cNvContentPartPr/>
              <p14:nvPr/>
            </p14:nvContentPartPr>
            <p14:xfrm>
              <a:off x="2249160" y="6267840"/>
              <a:ext cx="825480" cy="279720"/>
            </p14:xfrm>
          </p:contentPart>
        </mc:Choice>
        <mc:Fallback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61A05EB1-312F-444A-A1AF-E59A8CB4ED1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240160" y="6259200"/>
                <a:ext cx="8431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49BE1C70-18BA-4EB2-AAF4-311640AA7E7C}"/>
                  </a:ext>
                </a:extLst>
              </p14:cNvPr>
              <p14:cNvContentPartPr/>
              <p14:nvPr/>
            </p14:nvContentPartPr>
            <p14:xfrm>
              <a:off x="1141440" y="410640"/>
              <a:ext cx="10173600" cy="2904840"/>
            </p14:xfrm>
          </p:contentPart>
        </mc:Choice>
        <mc:Fallback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49BE1C70-18BA-4EB2-AAF4-311640AA7E7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32440" y="402000"/>
                <a:ext cx="10191240" cy="29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C938EB05-5CD7-4081-B821-EA4E4474227C}"/>
                  </a:ext>
                </a:extLst>
              </p14:cNvPr>
              <p14:cNvContentPartPr/>
              <p14:nvPr/>
            </p14:nvContentPartPr>
            <p14:xfrm>
              <a:off x="9243960" y="6039240"/>
              <a:ext cx="173880" cy="11160"/>
            </p14:xfrm>
          </p:contentPart>
        </mc:Choice>
        <mc:Fallback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C938EB05-5CD7-4081-B821-EA4E4474227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235320" y="6030600"/>
                <a:ext cx="1915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1702D954-D1C0-4A8A-852D-682094DCD0D0}"/>
                  </a:ext>
                </a:extLst>
              </p14:cNvPr>
              <p14:cNvContentPartPr/>
              <p14:nvPr/>
            </p14:nvContentPartPr>
            <p14:xfrm>
              <a:off x="9255120" y="6109440"/>
              <a:ext cx="165240" cy="19800"/>
            </p14:xfrm>
          </p:contentPart>
        </mc:Choice>
        <mc:Fallback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1702D954-D1C0-4A8A-852D-682094DCD0D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246120" y="6100800"/>
                <a:ext cx="1828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6EC09B94-7EEB-484B-9BA7-C3C09E673A25}"/>
                  </a:ext>
                </a:extLst>
              </p14:cNvPr>
              <p14:cNvContentPartPr/>
              <p14:nvPr/>
            </p14:nvContentPartPr>
            <p14:xfrm>
              <a:off x="10583160" y="5908560"/>
              <a:ext cx="314640" cy="350640"/>
            </p14:xfrm>
          </p:contentPart>
        </mc:Choice>
        <mc:Fallback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6EC09B94-7EEB-484B-9BA7-C3C09E673A2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574520" y="5899920"/>
                <a:ext cx="33228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DFCE44FF-3022-49A1-BADC-BB28781154E1}"/>
                  </a:ext>
                </a:extLst>
              </p14:cNvPr>
              <p14:cNvContentPartPr/>
              <p14:nvPr/>
            </p14:nvContentPartPr>
            <p14:xfrm>
              <a:off x="9580560" y="5895240"/>
              <a:ext cx="874080" cy="362160"/>
            </p14:xfrm>
          </p:contentPart>
        </mc:Choice>
        <mc:Fallback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DFCE44FF-3022-49A1-BADC-BB28781154E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571560" y="5886240"/>
                <a:ext cx="89172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94E132F5-289B-462E-B2B6-99BB581C4920}"/>
                  </a:ext>
                </a:extLst>
              </p14:cNvPr>
              <p14:cNvContentPartPr/>
              <p14:nvPr/>
            </p14:nvContentPartPr>
            <p14:xfrm>
              <a:off x="8286720" y="6000360"/>
              <a:ext cx="839520" cy="330480"/>
            </p14:xfrm>
          </p:contentPart>
        </mc:Choice>
        <mc:Fallback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94E132F5-289B-462E-B2B6-99BB581C492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277720" y="5991720"/>
                <a:ext cx="8571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26D1C1CD-ED52-42CD-9E9C-00CF62D54B87}"/>
                  </a:ext>
                </a:extLst>
              </p14:cNvPr>
              <p14:cNvContentPartPr/>
              <p14:nvPr/>
            </p14:nvContentPartPr>
            <p14:xfrm>
              <a:off x="7161720" y="6108000"/>
              <a:ext cx="978120" cy="324360"/>
            </p14:xfrm>
          </p:contentPart>
        </mc:Choice>
        <mc:Fallback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26D1C1CD-ED52-42CD-9E9C-00CF62D54B8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152723" y="6099000"/>
                <a:ext cx="995754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522" name="Ink 521">
                <a:extLst>
                  <a:ext uri="{FF2B5EF4-FFF2-40B4-BE49-F238E27FC236}">
                    <a16:creationId xmlns:a16="http://schemas.microsoft.com/office/drawing/2014/main" id="{E6E1A284-FADC-4DA8-BF80-197063FE79F0}"/>
                  </a:ext>
                </a:extLst>
              </p14:cNvPr>
              <p14:cNvContentPartPr/>
              <p14:nvPr/>
            </p14:nvContentPartPr>
            <p14:xfrm>
              <a:off x="5938080" y="6054000"/>
              <a:ext cx="950760" cy="395640"/>
            </p14:xfrm>
          </p:contentPart>
        </mc:Choice>
        <mc:Fallback>
          <p:pic>
            <p:nvPicPr>
              <p:cNvPr id="522" name="Ink 521">
                <a:extLst>
                  <a:ext uri="{FF2B5EF4-FFF2-40B4-BE49-F238E27FC236}">
                    <a16:creationId xmlns:a16="http://schemas.microsoft.com/office/drawing/2014/main" id="{E6E1A284-FADC-4DA8-BF80-197063FE79F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929440" y="6045000"/>
                <a:ext cx="968400" cy="41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290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01AD560D-D3E6-44A4-A690-996072751086}"/>
                  </a:ext>
                </a:extLst>
              </p14:cNvPr>
              <p14:cNvContentPartPr/>
              <p14:nvPr/>
            </p14:nvContentPartPr>
            <p14:xfrm>
              <a:off x="841200" y="557520"/>
              <a:ext cx="10850760" cy="459000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01AD560D-D3E6-44A4-A690-9960727510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200" y="548880"/>
                <a:ext cx="10868400" cy="460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053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78" name="Ink 577">
                <a:extLst>
                  <a:ext uri="{FF2B5EF4-FFF2-40B4-BE49-F238E27FC236}">
                    <a16:creationId xmlns:a16="http://schemas.microsoft.com/office/drawing/2014/main" id="{F1134DBA-1CE1-4858-BD5F-04ABBBA42CA8}"/>
                  </a:ext>
                </a:extLst>
              </p14:cNvPr>
              <p14:cNvContentPartPr/>
              <p14:nvPr/>
            </p14:nvContentPartPr>
            <p14:xfrm>
              <a:off x="736440" y="376440"/>
              <a:ext cx="11152080" cy="6058080"/>
            </p14:xfrm>
          </p:contentPart>
        </mc:Choice>
        <mc:Fallback>
          <p:pic>
            <p:nvPicPr>
              <p:cNvPr id="578" name="Ink 577">
                <a:extLst>
                  <a:ext uri="{FF2B5EF4-FFF2-40B4-BE49-F238E27FC236}">
                    <a16:creationId xmlns:a16="http://schemas.microsoft.com/office/drawing/2014/main" id="{F1134DBA-1CE1-4858-BD5F-04ABBBA42C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7440" y="367440"/>
                <a:ext cx="11169720" cy="607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278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A14FA15B-43AC-4C97-80A9-868A5388CC9F}"/>
                  </a:ext>
                </a:extLst>
              </p14:cNvPr>
              <p14:cNvContentPartPr/>
              <p14:nvPr/>
            </p14:nvContentPartPr>
            <p14:xfrm>
              <a:off x="814200" y="391920"/>
              <a:ext cx="10329480" cy="573768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A14FA15B-43AC-4C97-80A9-868A5388CC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5200" y="383280"/>
                <a:ext cx="10347120" cy="575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420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0EE66B3-D237-459F-8565-4EB1BBFB6DE8}"/>
                  </a:ext>
                </a:extLst>
              </p14:cNvPr>
              <p14:cNvContentPartPr/>
              <p14:nvPr/>
            </p14:nvContentPartPr>
            <p14:xfrm>
              <a:off x="1194360" y="475800"/>
              <a:ext cx="227160" cy="220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0EE66B3-D237-459F-8565-4EB1BBFB6D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720" y="467160"/>
                <a:ext cx="2448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2CEA412-2F82-4E62-8FFE-67552CC77CBE}"/>
                  </a:ext>
                </a:extLst>
              </p14:cNvPr>
              <p14:cNvContentPartPr/>
              <p14:nvPr/>
            </p14:nvContentPartPr>
            <p14:xfrm>
              <a:off x="1760280" y="386520"/>
              <a:ext cx="302040" cy="290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2CEA412-2F82-4E62-8FFE-67552CC77C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1640" y="377520"/>
                <a:ext cx="3196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108AB87-B122-4593-8BF5-4F3AC416EFD3}"/>
                  </a:ext>
                </a:extLst>
              </p14:cNvPr>
              <p14:cNvContentPartPr/>
              <p14:nvPr/>
            </p14:nvContentPartPr>
            <p14:xfrm>
              <a:off x="4497360" y="340080"/>
              <a:ext cx="98280" cy="325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108AB87-B122-4593-8BF5-4F3AC416EF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88720" y="331080"/>
                <a:ext cx="11592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98CCF0E-6348-4BFA-88E6-2B13A8F7387F}"/>
                  </a:ext>
                </a:extLst>
              </p14:cNvPr>
              <p14:cNvContentPartPr/>
              <p14:nvPr/>
            </p14:nvContentPartPr>
            <p14:xfrm>
              <a:off x="3479640" y="395160"/>
              <a:ext cx="645120" cy="186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98CCF0E-6348-4BFA-88E6-2B13A8F738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71005" y="386160"/>
                <a:ext cx="66275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892A60D-8C29-410F-82E3-FFCC958D1AF7}"/>
                  </a:ext>
                </a:extLst>
              </p14:cNvPr>
              <p14:cNvContentPartPr/>
              <p14:nvPr/>
            </p14:nvContentPartPr>
            <p14:xfrm>
              <a:off x="2198760" y="358080"/>
              <a:ext cx="1016280" cy="282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892A60D-8C29-410F-82E3-FFCC958D1A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89760" y="349429"/>
                <a:ext cx="1033920" cy="3002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F61BC46-CB36-42C3-A5F7-9DF1FE79FF51}"/>
                  </a:ext>
                </a:extLst>
              </p14:cNvPr>
              <p14:cNvContentPartPr/>
              <p14:nvPr/>
            </p14:nvContentPartPr>
            <p14:xfrm>
              <a:off x="4686360" y="318840"/>
              <a:ext cx="1148400" cy="3200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F61BC46-CB36-42C3-A5F7-9DF1FE79FF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77360" y="310200"/>
                <a:ext cx="11660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3C529FE-C40F-45CF-AFED-FFE8D8C55FEB}"/>
                  </a:ext>
                </a:extLst>
              </p14:cNvPr>
              <p14:cNvContentPartPr/>
              <p14:nvPr/>
            </p14:nvContentPartPr>
            <p14:xfrm>
              <a:off x="6879840" y="269520"/>
              <a:ext cx="527400" cy="2451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3C529FE-C40F-45CF-AFED-FFE8D8C55F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71200" y="260880"/>
                <a:ext cx="5450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8B69009-B814-4013-A8C4-2B565822ECD9}"/>
                  </a:ext>
                </a:extLst>
              </p14:cNvPr>
              <p14:cNvContentPartPr/>
              <p14:nvPr/>
            </p14:nvContentPartPr>
            <p14:xfrm>
              <a:off x="6015840" y="335040"/>
              <a:ext cx="725040" cy="3222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8B69009-B814-4013-A8C4-2B565822ECD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06840" y="326400"/>
                <a:ext cx="74268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7A487E2-3C27-4EE1-BE97-CBA0E1B07F99}"/>
                  </a:ext>
                </a:extLst>
              </p14:cNvPr>
              <p14:cNvContentPartPr/>
              <p14:nvPr/>
            </p14:nvContentPartPr>
            <p14:xfrm>
              <a:off x="9196080" y="313080"/>
              <a:ext cx="169560" cy="164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7A487E2-3C27-4EE1-BE97-CBA0E1B07F9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87080" y="304080"/>
                <a:ext cx="1872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AA80726-3839-47B2-BD8A-A45F54C515CD}"/>
                  </a:ext>
                </a:extLst>
              </p14:cNvPr>
              <p14:cNvContentPartPr/>
              <p14:nvPr/>
            </p14:nvContentPartPr>
            <p14:xfrm>
              <a:off x="9615120" y="241080"/>
              <a:ext cx="235080" cy="2541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AA80726-3839-47B2-BD8A-A45F54C515C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06120" y="232440"/>
                <a:ext cx="2527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D0F8A73-5714-4392-8CE2-156E899658F0}"/>
                  </a:ext>
                </a:extLst>
              </p14:cNvPr>
              <p14:cNvContentPartPr/>
              <p14:nvPr/>
            </p14:nvContentPartPr>
            <p14:xfrm>
              <a:off x="7609920" y="265560"/>
              <a:ext cx="1293840" cy="3607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D0F8A73-5714-4392-8CE2-156E899658F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00923" y="256560"/>
                <a:ext cx="1311475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358A269-A50B-44EA-A28A-1B05406E80C2}"/>
                  </a:ext>
                </a:extLst>
              </p14:cNvPr>
              <p14:cNvContentPartPr/>
              <p14:nvPr/>
            </p14:nvContentPartPr>
            <p14:xfrm>
              <a:off x="9980160" y="333240"/>
              <a:ext cx="212760" cy="142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358A269-A50B-44EA-A28A-1B05406E80C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71520" y="324600"/>
                <a:ext cx="2304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0E0DC4D-BA30-45DD-A819-88214DC75659}"/>
                  </a:ext>
                </a:extLst>
              </p14:cNvPr>
              <p14:cNvContentPartPr/>
              <p14:nvPr/>
            </p14:nvContentPartPr>
            <p14:xfrm>
              <a:off x="11464080" y="265920"/>
              <a:ext cx="11160" cy="54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0E0DC4D-BA30-45DD-A819-88214DC7565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455440" y="257280"/>
                <a:ext cx="288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BEAF6DB-77A8-48F7-82BE-D434827BD9C4}"/>
                  </a:ext>
                </a:extLst>
              </p14:cNvPr>
              <p14:cNvContentPartPr/>
              <p14:nvPr/>
            </p14:nvContentPartPr>
            <p14:xfrm>
              <a:off x="10343400" y="168360"/>
              <a:ext cx="957600" cy="2901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BEAF6DB-77A8-48F7-82BE-D434827BD9C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334757" y="159360"/>
                <a:ext cx="975247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70FA530-FA5C-4D3A-AB40-12C6237E92F1}"/>
                  </a:ext>
                </a:extLst>
              </p14:cNvPr>
              <p14:cNvContentPartPr/>
              <p14:nvPr/>
            </p14:nvContentPartPr>
            <p14:xfrm>
              <a:off x="2280120" y="1045320"/>
              <a:ext cx="1630440" cy="2401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70FA530-FA5C-4D3A-AB40-12C6237E92F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71480" y="1036320"/>
                <a:ext cx="16480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1DD9892-4483-4AA9-86FC-F70A959B9880}"/>
                  </a:ext>
                </a:extLst>
              </p14:cNvPr>
              <p14:cNvContentPartPr/>
              <p14:nvPr/>
            </p14:nvContentPartPr>
            <p14:xfrm>
              <a:off x="1688640" y="1077720"/>
              <a:ext cx="385200" cy="3110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1DD9892-4483-4AA9-86FC-F70A959B988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79640" y="1069080"/>
                <a:ext cx="40284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CA5B581-8330-4021-8CC6-8633993DC53A}"/>
                  </a:ext>
                </a:extLst>
              </p14:cNvPr>
              <p14:cNvContentPartPr/>
              <p14:nvPr/>
            </p14:nvContentPartPr>
            <p14:xfrm>
              <a:off x="1020840" y="1190760"/>
              <a:ext cx="315360" cy="2599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CA5B581-8330-4021-8CC6-8633993DC53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12200" y="1182108"/>
                <a:ext cx="333000" cy="277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9D8BF68-3801-4731-94A1-1827AB2D74C2}"/>
                  </a:ext>
                </a:extLst>
              </p14:cNvPr>
              <p14:cNvContentPartPr/>
              <p14:nvPr/>
            </p14:nvContentPartPr>
            <p14:xfrm>
              <a:off x="5433360" y="943080"/>
              <a:ext cx="131040" cy="2408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9D8BF68-3801-4731-94A1-1827AB2D74C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24720" y="934440"/>
                <a:ext cx="14868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53E697E-D3FE-4ECD-B899-B53ABC1C7C4A}"/>
                  </a:ext>
                </a:extLst>
              </p14:cNvPr>
              <p14:cNvContentPartPr/>
              <p14:nvPr/>
            </p14:nvContentPartPr>
            <p14:xfrm>
              <a:off x="7856880" y="927600"/>
              <a:ext cx="6840" cy="25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53E697E-D3FE-4ECD-B899-B53ABC1C7C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48240" y="918600"/>
                <a:ext cx="244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6D25943-58BC-4DC6-8C16-4038845E92BF}"/>
                  </a:ext>
                </a:extLst>
              </p14:cNvPr>
              <p14:cNvContentPartPr/>
              <p14:nvPr/>
            </p14:nvContentPartPr>
            <p14:xfrm>
              <a:off x="7022760" y="846960"/>
              <a:ext cx="624960" cy="1940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6D25943-58BC-4DC6-8C16-4038845E92B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13760" y="838320"/>
                <a:ext cx="6426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C2CD086-589F-4AE6-9B57-98AF89F6320F}"/>
                  </a:ext>
                </a:extLst>
              </p14:cNvPr>
              <p14:cNvContentPartPr/>
              <p14:nvPr/>
            </p14:nvContentPartPr>
            <p14:xfrm>
              <a:off x="6437400" y="846960"/>
              <a:ext cx="330480" cy="3013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C2CD086-589F-4AE6-9B57-98AF89F6320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28751" y="837960"/>
                <a:ext cx="348139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3F755DD-58FA-4D68-92E4-2064B5BACC55}"/>
                  </a:ext>
                </a:extLst>
              </p14:cNvPr>
              <p14:cNvContentPartPr/>
              <p14:nvPr/>
            </p14:nvContentPartPr>
            <p14:xfrm>
              <a:off x="6042120" y="981960"/>
              <a:ext cx="269280" cy="874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3F755DD-58FA-4D68-92E4-2064B5BACC5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33120" y="973284"/>
                <a:ext cx="286920" cy="105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E6BCDA6-65B5-449F-82CC-7A650A345833}"/>
                  </a:ext>
                </a:extLst>
              </p14:cNvPr>
              <p14:cNvContentPartPr/>
              <p14:nvPr/>
            </p14:nvContentPartPr>
            <p14:xfrm>
              <a:off x="5677080" y="947400"/>
              <a:ext cx="205920" cy="2235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E6BCDA6-65B5-449F-82CC-7A650A34583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68440" y="938760"/>
                <a:ext cx="2235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EC9FA4E-ABEB-4EEC-944F-CAD89505891C}"/>
                  </a:ext>
                </a:extLst>
              </p14:cNvPr>
              <p14:cNvContentPartPr/>
              <p14:nvPr/>
            </p14:nvContentPartPr>
            <p14:xfrm>
              <a:off x="5193240" y="944520"/>
              <a:ext cx="131760" cy="3193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EC9FA4E-ABEB-4EEC-944F-CAD89505891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184600" y="935530"/>
                <a:ext cx="149400" cy="336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7B42C3A-EE2B-4951-B2AB-FAF8F01EEB3F}"/>
                  </a:ext>
                </a:extLst>
              </p14:cNvPr>
              <p14:cNvContentPartPr/>
              <p14:nvPr/>
            </p14:nvContentPartPr>
            <p14:xfrm>
              <a:off x="4234920" y="958920"/>
              <a:ext cx="762840" cy="2185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7B42C3A-EE2B-4951-B2AB-FAF8F01EEB3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25920" y="949920"/>
                <a:ext cx="7804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B0549F3-1158-40BE-B60F-32810C5086A1}"/>
                  </a:ext>
                </a:extLst>
              </p14:cNvPr>
              <p14:cNvContentPartPr/>
              <p14:nvPr/>
            </p14:nvContentPartPr>
            <p14:xfrm>
              <a:off x="1049640" y="1826160"/>
              <a:ext cx="270720" cy="2840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B0549F3-1158-40BE-B60F-32810C5086A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40640" y="1817520"/>
                <a:ext cx="2883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16C5989-B667-4E6D-A9C0-D0B71C6B7A66}"/>
                  </a:ext>
                </a:extLst>
              </p14:cNvPr>
              <p14:cNvContentPartPr/>
              <p14:nvPr/>
            </p14:nvContentPartPr>
            <p14:xfrm>
              <a:off x="2717160" y="1716000"/>
              <a:ext cx="216000" cy="2829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16C5989-B667-4E6D-A9C0-D0B71C6B7A6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08520" y="1707360"/>
                <a:ext cx="2336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9ACBAB6-A010-4821-A216-B400D5BFD744}"/>
                  </a:ext>
                </a:extLst>
              </p14:cNvPr>
              <p14:cNvContentPartPr/>
              <p14:nvPr/>
            </p14:nvContentPartPr>
            <p14:xfrm>
              <a:off x="3464160" y="1704840"/>
              <a:ext cx="120240" cy="1404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9ACBAB6-A010-4821-A216-B400D5BFD74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455160" y="1695840"/>
                <a:ext cx="13788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40B710F-CD79-45D2-93FE-7D6AED3BF621}"/>
                  </a:ext>
                </a:extLst>
              </p14:cNvPr>
              <p14:cNvContentPartPr/>
              <p14:nvPr/>
            </p14:nvContentPartPr>
            <p14:xfrm>
              <a:off x="3473880" y="1894920"/>
              <a:ext cx="235440" cy="216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40B710F-CD79-45D2-93FE-7D6AED3BF62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464880" y="1885920"/>
                <a:ext cx="2530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B7825AC9-0131-4F10-B69E-601CCEF92887}"/>
                  </a:ext>
                </a:extLst>
              </p14:cNvPr>
              <p14:cNvContentPartPr/>
              <p14:nvPr/>
            </p14:nvContentPartPr>
            <p14:xfrm>
              <a:off x="3069960" y="1740840"/>
              <a:ext cx="216360" cy="2325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B7825AC9-0131-4F10-B69E-601CCEF9288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61320" y="1732200"/>
                <a:ext cx="2340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9D0A4E1-B50A-4CDA-A637-507D77921B4D}"/>
                  </a:ext>
                </a:extLst>
              </p14:cNvPr>
              <p14:cNvContentPartPr/>
              <p14:nvPr/>
            </p14:nvContentPartPr>
            <p14:xfrm>
              <a:off x="2159520" y="1739760"/>
              <a:ext cx="408600" cy="3290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9D0A4E1-B50A-4CDA-A637-507D77921B4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150520" y="1731120"/>
                <a:ext cx="4262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498F900-BA20-4281-9CBE-83AB158851DD}"/>
                  </a:ext>
                </a:extLst>
              </p14:cNvPr>
              <p14:cNvContentPartPr/>
              <p14:nvPr/>
            </p14:nvContentPartPr>
            <p14:xfrm>
              <a:off x="1920120" y="1695480"/>
              <a:ext cx="135720" cy="3718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498F900-BA20-4281-9CBE-83AB158851D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11480" y="1686489"/>
                <a:ext cx="153360" cy="389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5BC00AB-5327-4C7A-B414-E6EE74429D6E}"/>
                  </a:ext>
                </a:extLst>
              </p14:cNvPr>
              <p14:cNvContentPartPr/>
              <p14:nvPr/>
            </p14:nvContentPartPr>
            <p14:xfrm>
              <a:off x="3813720" y="1582800"/>
              <a:ext cx="362880" cy="4651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5BC00AB-5327-4C7A-B414-E6EE74429D6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04711" y="1574160"/>
                <a:ext cx="380538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9895E11-E606-4EAB-8A70-165B9B77D2D5}"/>
                  </a:ext>
                </a:extLst>
              </p14:cNvPr>
              <p14:cNvContentPartPr/>
              <p14:nvPr/>
            </p14:nvContentPartPr>
            <p14:xfrm>
              <a:off x="4489440" y="1766760"/>
              <a:ext cx="174960" cy="219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9895E11-E606-4EAB-8A70-165B9B77D2D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480440" y="1758120"/>
                <a:ext cx="1926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505FD32-1102-4CF0-9EF2-F9692CB5FF32}"/>
                  </a:ext>
                </a:extLst>
              </p14:cNvPr>
              <p14:cNvContentPartPr/>
              <p14:nvPr/>
            </p14:nvContentPartPr>
            <p14:xfrm>
              <a:off x="4538400" y="1863600"/>
              <a:ext cx="248040" cy="309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505FD32-1102-4CF0-9EF2-F9692CB5FF3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529400" y="1854600"/>
                <a:ext cx="2656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99BFA4D0-BEFA-492D-B038-0A35E4DF3ABF}"/>
                  </a:ext>
                </a:extLst>
              </p14:cNvPr>
              <p14:cNvContentPartPr/>
              <p14:nvPr/>
            </p14:nvContentPartPr>
            <p14:xfrm>
              <a:off x="6813600" y="1447080"/>
              <a:ext cx="504360" cy="3013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99BFA4D0-BEFA-492D-B038-0A35E4DF3AB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804600" y="1438430"/>
                <a:ext cx="522000" cy="318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6A64F6BD-F152-42A7-BBAE-3D251223538E}"/>
                  </a:ext>
                </a:extLst>
              </p14:cNvPr>
              <p14:cNvContentPartPr/>
              <p14:nvPr/>
            </p14:nvContentPartPr>
            <p14:xfrm>
              <a:off x="5653680" y="1533480"/>
              <a:ext cx="952200" cy="4064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6A64F6BD-F152-42A7-BBAE-3D251223538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644683" y="1524840"/>
                <a:ext cx="969833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EA1BAC4-A1DE-4814-B317-DEB9FDF74A16}"/>
                  </a:ext>
                </a:extLst>
              </p14:cNvPr>
              <p14:cNvContentPartPr/>
              <p14:nvPr/>
            </p14:nvContentPartPr>
            <p14:xfrm>
              <a:off x="4983720" y="1422240"/>
              <a:ext cx="436680" cy="8467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EA1BAC4-A1DE-4814-B317-DEB9FDF74A1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974720" y="1413600"/>
                <a:ext cx="454320" cy="86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594F706-E4C4-4216-98A4-3F10853CBDCD}"/>
                  </a:ext>
                </a:extLst>
              </p14:cNvPr>
              <p14:cNvContentPartPr/>
              <p14:nvPr/>
            </p14:nvContentPartPr>
            <p14:xfrm>
              <a:off x="7463400" y="1639320"/>
              <a:ext cx="300240" cy="442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594F706-E4C4-4216-98A4-3F10853CBDC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454760" y="1630680"/>
                <a:ext cx="3178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49E994C-7BC0-4F8F-9C3D-34AE80FDD171}"/>
                  </a:ext>
                </a:extLst>
              </p14:cNvPr>
              <p14:cNvContentPartPr/>
              <p14:nvPr/>
            </p14:nvContentPartPr>
            <p14:xfrm>
              <a:off x="7560960" y="1735080"/>
              <a:ext cx="195120" cy="270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49E994C-7BC0-4F8F-9C3D-34AE80FDD17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51960" y="1726080"/>
                <a:ext cx="2127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674786F6-7835-4D99-B926-902C33D247A0}"/>
                  </a:ext>
                </a:extLst>
              </p14:cNvPr>
              <p14:cNvContentPartPr/>
              <p14:nvPr/>
            </p14:nvContentPartPr>
            <p14:xfrm>
              <a:off x="9215160" y="1400280"/>
              <a:ext cx="1044360" cy="3333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674786F6-7835-4D99-B926-902C33D247A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206520" y="1391290"/>
                <a:ext cx="1062000" cy="350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512422D4-CFFF-4611-93D7-A6F66DBCF11D}"/>
                  </a:ext>
                </a:extLst>
              </p14:cNvPr>
              <p14:cNvContentPartPr/>
              <p14:nvPr/>
            </p14:nvContentPartPr>
            <p14:xfrm>
              <a:off x="8099880" y="1431960"/>
              <a:ext cx="945000" cy="3621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512422D4-CFFF-4611-93D7-A6F66DBCF11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091240" y="1423320"/>
                <a:ext cx="96264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E7344EE2-5B31-44F6-BA97-D9C491E42286}"/>
                  </a:ext>
                </a:extLst>
              </p14:cNvPr>
              <p14:cNvContentPartPr/>
              <p14:nvPr/>
            </p14:nvContentPartPr>
            <p14:xfrm>
              <a:off x="700080" y="2508720"/>
              <a:ext cx="11210040" cy="3464280"/>
            </p14:xfrm>
          </p:contentPart>
        </mc:Choice>
        <mc:Fallback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E7344EE2-5B31-44F6-BA97-D9C491E4228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91080" y="2499720"/>
                <a:ext cx="11227680" cy="348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432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</dc:creator>
  <cp:lastModifiedBy>yoges</cp:lastModifiedBy>
  <cp:revision>14</cp:revision>
  <dcterms:created xsi:type="dcterms:W3CDTF">2024-02-13T12:17:49Z</dcterms:created>
  <dcterms:modified xsi:type="dcterms:W3CDTF">2024-03-14T15:00:03Z</dcterms:modified>
</cp:coreProperties>
</file>